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eg" ContentType="image/jpeg"/>
  <Default Extension="emf" ContentType="image/x-emf"/>
  <Default Extension="png" ContentType="image/png"/>
  <Default Extension="wdp" ContentType="image/vnd.ms-photo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&#65279;<?xml version="1.0" encoding="utf-8" standalone="yes"?><Relationships xmlns="http://schemas.openxmlformats.org/package/2006/relationships"><Relationship Id="rId1" Type="http://schemas.openxmlformats.org/officeDocument/2006/relationships/officeDocument" Target="ppt/presentation.xml" /><Relationship Id="rId2" Type="http://schemas.openxmlformats.org/package/2006/relationships/metadata/core-properties" Target="docProps/core.xml" /><Relationship Id="rId3" Type="http://schemas.openxmlformats.org/officeDocument/2006/relationships/extended-properties" Target="docProps/app.xml" /><Relationship Id="rId4" Type="http://schemas.openxmlformats.org/package/2006/relationships/metadata/thumbnail" Target="docProps/thumbnail.jpeg" /><Relationship Id="rId5" Type="http://schemas.openxmlformats.org/officeDocument/2006/relationships/custom-properties" Target="docProps/custom.xml" /></Relationships>
</file>

<file path=ppt/presentation.xml><?xml version="1.0" encoding="utf-8"?>
<!--Generated by Aspose.Slides for .NET 23.4-->
<p:presentation xmlns:r="http://schemas.openxmlformats.org/officeDocument/2006/relationships" xmlns:a="http://schemas.openxmlformats.org/drawingml/2006/main" xmlns:p="http://schemas.openxmlformats.org/presentationml/2006/main">
  <p:sldMasterIdLst>
    <p:sldMasterId id="2147483648" r:id="rId1"/>
    <p:sldMasterId id="2147483671" r:id="rId2"/>
  </p:sldMasterIdLst>
  <p:notesMasterIdLst>
    <p:notesMasterId r:id="rId3"/>
  </p:notesMasterIdLst>
  <p:sldIdLst>
    <p:sldId id="256" r:id="rId4"/>
    <p:sldId id="258" r:id="rId5"/>
    <p:sldId id="259" r:id="rId6"/>
    <p:sldId id="269" r:id="rId7"/>
    <p:sldId id="271" r:id="rId8"/>
    <p:sldId id="260" r:id="rId9"/>
    <p:sldId id="272" r:id="rId10"/>
    <p:sldId id="273" r:id="rId11"/>
    <p:sldId id="261" r:id="rId12"/>
    <p:sldId id="264" r:id="rId13"/>
    <p:sldId id="270" r:id="rId14"/>
    <p:sldId id="274" r:id="rId15"/>
    <p:sldId id="275" r:id="rId16"/>
    <p:sldId id="276" r:id="rId17"/>
    <p:sldId id="262" r:id="rId18"/>
    <p:sldId id="265" r:id="rId19"/>
    <p:sldId id="277" r:id="rId20"/>
    <p:sldId id="278" r:id="rId21"/>
    <p:sldId id="279" r:id="rId22"/>
    <p:sldId id="280" r:id="rId23"/>
    <p:sldId id="263" r:id="rId24"/>
    <p:sldId id="266" r:id="rId25"/>
    <p:sldId id="284" r:id="rId26"/>
    <p:sldId id="282" r:id="rId27"/>
    <p:sldId id="283" r:id="rId28"/>
    <p:sldId id="267" r:id="rId29"/>
    <p:sldId id="294" r:id="rId30"/>
    <p:sldId id="318" r:id="rId31"/>
  </p:sldIdLst>
  <p:sldSz cx="12192000" cy="6858000"/>
  <p:notesSz cx="6858000" cy="9144000"/>
  <p:custDataLst>
    <p:tags r:id="rId32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showPr showNarration="1">
    <p:present/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50" d="100"/>
          <a:sy n="50" d="100"/>
        </p:scale>
        <p:origin x="-954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&#65279;<?xml version="1.0" encoding="utf-8" standalone="yes"?><Relationships xmlns="http://schemas.openxmlformats.org/package/2006/relationships"><Relationship Id="rId1" Type="http://schemas.openxmlformats.org/officeDocument/2006/relationships/slideMaster" Target="slideMasters/slideMaster1.xml" /><Relationship Id="rId10" Type="http://schemas.openxmlformats.org/officeDocument/2006/relationships/slide" Target="slides/slide7.xml" /><Relationship Id="rId11" Type="http://schemas.openxmlformats.org/officeDocument/2006/relationships/slide" Target="slides/slide8.xml" /><Relationship Id="rId12" Type="http://schemas.openxmlformats.org/officeDocument/2006/relationships/slide" Target="slides/slide9.xml" /><Relationship Id="rId13" Type="http://schemas.openxmlformats.org/officeDocument/2006/relationships/slide" Target="slides/slide10.xml" /><Relationship Id="rId14" Type="http://schemas.openxmlformats.org/officeDocument/2006/relationships/slide" Target="slides/slide11.xml" /><Relationship Id="rId15" Type="http://schemas.openxmlformats.org/officeDocument/2006/relationships/slide" Target="slides/slide12.xml" /><Relationship Id="rId16" Type="http://schemas.openxmlformats.org/officeDocument/2006/relationships/slide" Target="slides/slide13.xml" /><Relationship Id="rId17" Type="http://schemas.openxmlformats.org/officeDocument/2006/relationships/slide" Target="slides/slide14.xml" /><Relationship Id="rId18" Type="http://schemas.openxmlformats.org/officeDocument/2006/relationships/slide" Target="slides/slide15.xml" /><Relationship Id="rId19" Type="http://schemas.openxmlformats.org/officeDocument/2006/relationships/slide" Target="slides/slide16.xml" /><Relationship Id="rId2" Type="http://schemas.openxmlformats.org/officeDocument/2006/relationships/slideMaster" Target="slideMasters/slideMaster2.xml" /><Relationship Id="rId20" Type="http://schemas.openxmlformats.org/officeDocument/2006/relationships/slide" Target="slides/slide17.xml" /><Relationship Id="rId21" Type="http://schemas.openxmlformats.org/officeDocument/2006/relationships/slide" Target="slides/slide18.xml" /><Relationship Id="rId22" Type="http://schemas.openxmlformats.org/officeDocument/2006/relationships/slide" Target="slides/slide19.xml" /><Relationship Id="rId23" Type="http://schemas.openxmlformats.org/officeDocument/2006/relationships/slide" Target="slides/slide20.xml" /><Relationship Id="rId24" Type="http://schemas.openxmlformats.org/officeDocument/2006/relationships/slide" Target="slides/slide21.xml" /><Relationship Id="rId25" Type="http://schemas.openxmlformats.org/officeDocument/2006/relationships/slide" Target="slides/slide22.xml" /><Relationship Id="rId26" Type="http://schemas.openxmlformats.org/officeDocument/2006/relationships/slide" Target="slides/slide23.xml" /><Relationship Id="rId27" Type="http://schemas.openxmlformats.org/officeDocument/2006/relationships/slide" Target="slides/slide24.xml" /><Relationship Id="rId28" Type="http://schemas.openxmlformats.org/officeDocument/2006/relationships/slide" Target="slides/slide25.xml" /><Relationship Id="rId29" Type="http://schemas.openxmlformats.org/officeDocument/2006/relationships/slide" Target="slides/slide26.xml" /><Relationship Id="rId3" Type="http://schemas.openxmlformats.org/officeDocument/2006/relationships/notesMaster" Target="notesMasters/notesMaster1.xml" /><Relationship Id="rId30" Type="http://schemas.openxmlformats.org/officeDocument/2006/relationships/slide" Target="slides/slide27.xml" /><Relationship Id="rId31" Type="http://schemas.openxmlformats.org/officeDocument/2006/relationships/slide" Target="slides/slide28.xml" /><Relationship Id="rId32" Type="http://schemas.openxmlformats.org/officeDocument/2006/relationships/tags" Target="tags/tag63.xml" /><Relationship Id="rId33" Type="http://schemas.openxmlformats.org/officeDocument/2006/relationships/presProps" Target="presProps.xml" /><Relationship Id="rId34" Type="http://schemas.openxmlformats.org/officeDocument/2006/relationships/viewProps" Target="viewProps.xml" /><Relationship Id="rId35" Type="http://schemas.openxmlformats.org/officeDocument/2006/relationships/theme" Target="theme/theme1.xml" /><Relationship Id="rId36" Type="http://schemas.openxmlformats.org/officeDocument/2006/relationships/tableStyles" Target="tableStyles.xml" /><Relationship Id="rId4" Type="http://schemas.openxmlformats.org/officeDocument/2006/relationships/slide" Target="slides/slide1.xml" /><Relationship Id="rId5" Type="http://schemas.openxmlformats.org/officeDocument/2006/relationships/slide" Target="slides/slide2.xml" /><Relationship Id="rId6" Type="http://schemas.openxmlformats.org/officeDocument/2006/relationships/slide" Target="slides/slide3.xml" /><Relationship Id="rId7" Type="http://schemas.openxmlformats.org/officeDocument/2006/relationships/slide" Target="slides/slide4.xml" /><Relationship Id="rId8" Type="http://schemas.openxmlformats.org/officeDocument/2006/relationships/slide" Target="slides/slide5.xml" /><Relationship Id="rId9" Type="http://schemas.openxmlformats.org/officeDocument/2006/relationships/slide" Target="slides/slide6.xml" /></Relationships>
</file>

<file path=ppt/notesMasters/_rels/notesMaster1.xml.rels>&#65279;<?xml version="1.0" encoding="utf-8" standalone="yes"?><Relationships xmlns="http://schemas.openxmlformats.org/package/2006/relationships"><Relationship Id="rId1" Type="http://schemas.openxmlformats.org/officeDocument/2006/relationships/theme" Target="../theme/theme3.xml" 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C787EC-36B7-4FC0-AD64-CFC3653B41B8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E7008F9-DD20-4B0F-974A-ED1AD755353F}" type="slidenum">
              <a:rPr lang="zh-CN" altLang="en-US" smtClean="0"/>
              <a:t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7.xml" /><Relationship Id="rId2" Type="http://schemas.openxmlformats.org/officeDocument/2006/relationships/notesMaster" Target="../notesMasters/notesMaster1.xml" /></Relationships>
</file>

<file path=ppt/notesSlides/_rels/notesSlide2.xml.rels>&#65279;<?xml version="1.0" encoding="utf-8" standalone="yes"?><Relationships xmlns="http://schemas.openxmlformats.org/package/2006/relationships"><Relationship Id="rId1" Type="http://schemas.openxmlformats.org/officeDocument/2006/relationships/slide" Target="../slides/slide28.xml" /><Relationship Id="rId2" Type="http://schemas.openxmlformats.org/officeDocument/2006/relationships/notesMaster" Target="../notesMasters/notesMaster1.xml" /></Relationships>
</file>

<file path=ppt/notesSlides/notesSlide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9937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9938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/>
          <a:lstStyle/>
          <a:p>
            <a:pPr lvl="0">
              <a:spcBef>
                <a:spcPct val="0"/>
              </a:spcBef>
            </a:pPr>
            <a:r>
              <a:rPr lang="zh-CN" altLang="en-US"/>
              <a:t>模板来自于 </a:t>
            </a:r>
            <a:r>
              <a:rPr lang="en-US" altLang="zh-CN"/>
              <a:t>https://www.ppthui.com    【PPT</a:t>
            </a:r>
            <a:r>
              <a:rPr lang="zh-CN" altLang="en-US"/>
              <a:t>汇</a:t>
            </a:r>
            <a:r>
              <a:rPr lang="en-US" altLang="zh-CN"/>
              <a:t>】</a:t>
            </a:r>
            <a:endParaRPr lang="zh-CN" altLang="en-US"/>
          </a:p>
        </p:txBody>
      </p:sp>
      <p:sp>
        <p:nvSpPr>
          <p:cNvPr id="39939" name="灯片编号占位符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wrap="square" lIns="91440" tIns="45720" rIns="91440" bIns="45720" anchor="b"/>
          <a:lstStyle/>
          <a:p>
            <a:pPr lvl="0" algn="r" eaLnBrk="1" hangingPunct="1"/>
            <a:fld id="{9A0DB2DC-4C9A-4742-B13C-FB6460FD3503}" type="slidenum">
              <a:rPr lang="zh-CN" altLang="en-US" sz="1200">
                <a:solidFill>
                  <a:srgbClr val="000000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t>27</a:t>
            </a:fld>
            <a:endParaRPr lang="zh-CN" altLang="en-US" sz="1200">
              <a:solidFill>
                <a:srgbClr val="000000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9937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9938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/>
          <a:lstStyle/>
          <a:p>
            <a:pPr lvl="0">
              <a:spcBef>
                <a:spcPct val="0"/>
              </a:spcBef>
            </a:pPr>
            <a:r>
              <a:rPr lang="zh-CN" altLang="en-US"/>
              <a:t>模板来自于 </a:t>
            </a:r>
            <a:r>
              <a:rPr lang="en-US" altLang="zh-CN"/>
              <a:t>https://www.ppthui.com    【PPT</a:t>
            </a:r>
            <a:r>
              <a:rPr lang="zh-CN" altLang="en-US"/>
              <a:t>汇</a:t>
            </a:r>
            <a:r>
              <a:rPr lang="en-US" altLang="zh-CN"/>
              <a:t>】</a:t>
            </a:r>
            <a:endParaRPr lang="zh-CN" altLang="en-US"/>
          </a:p>
        </p:txBody>
      </p:sp>
      <p:sp>
        <p:nvSpPr>
          <p:cNvPr id="39939" name="灯片编号占位符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</a:ln>
        </p:spPr>
        <p:txBody>
          <a:bodyPr vert="horz" wrap="square" lIns="91440" tIns="45720" rIns="91440" bIns="45720" anchor="b"/>
          <a:lstStyle/>
          <a:p>
            <a:pPr lvl="0" algn="r" eaLnBrk="1" hangingPunct="1"/>
            <a:fld id="{9A0DB2DC-4C9A-4742-B13C-FB6460FD3503}" type="slidenum">
              <a:rPr lang="zh-CN" altLang="en-US" sz="1200">
                <a:solidFill>
                  <a:srgbClr val="000000"/>
                </a:solidFill>
                <a:latin typeface="Calibri"/>
                <a:ea typeface="宋体" panose="02010600030101010101" pitchFamily="2" charset="-122"/>
              </a:rPr>
              <a:t>28</a:t>
            </a:fld>
            <a:endParaRPr lang="zh-CN" altLang="en-US" sz="1200">
              <a:solidFill>
                <a:srgbClr val="000000"/>
              </a:solidFill>
              <a:latin typeface="Calibri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slideLayouts/_rels/slideLayout1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0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1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12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1.xml" /><Relationship Id="rId2" Type="http://schemas.openxmlformats.org/officeDocument/2006/relationships/tags" Target="../tags/tag2.xml" /><Relationship Id="rId3" Type="http://schemas.openxmlformats.org/officeDocument/2006/relationships/tags" Target="../tags/tag3.xml" /><Relationship Id="rId4" Type="http://schemas.openxmlformats.org/officeDocument/2006/relationships/tags" Target="../tags/tag4.xml" /><Relationship Id="rId5" Type="http://schemas.openxmlformats.org/officeDocument/2006/relationships/tags" Target="../tags/tag5.xml" /><Relationship Id="rId6" Type="http://schemas.openxmlformats.org/officeDocument/2006/relationships/slideMaster" Target="../slideMasters/slideMaster2.xml" /></Relationships>
</file>

<file path=ppt/slideLayouts/_rels/slideLayout13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6.xml" /><Relationship Id="rId2" Type="http://schemas.openxmlformats.org/officeDocument/2006/relationships/tags" Target="../tags/tag7.xml" /><Relationship Id="rId3" Type="http://schemas.openxmlformats.org/officeDocument/2006/relationships/tags" Target="../tags/tag8.xml" /><Relationship Id="rId4" Type="http://schemas.openxmlformats.org/officeDocument/2006/relationships/tags" Target="../tags/tag9.xml" /><Relationship Id="rId5" Type="http://schemas.openxmlformats.org/officeDocument/2006/relationships/tags" Target="../tags/tag10.xml" /><Relationship Id="rId6" Type="http://schemas.openxmlformats.org/officeDocument/2006/relationships/slideMaster" Target="../slideMasters/slideMaster2.xml" /></Relationships>
</file>

<file path=ppt/slideLayouts/_rels/slideLayout14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11.xml" /><Relationship Id="rId2" Type="http://schemas.openxmlformats.org/officeDocument/2006/relationships/tags" Target="../tags/tag12.xml" /><Relationship Id="rId3" Type="http://schemas.openxmlformats.org/officeDocument/2006/relationships/tags" Target="../tags/tag13.xml" /><Relationship Id="rId4" Type="http://schemas.openxmlformats.org/officeDocument/2006/relationships/tags" Target="../tags/tag14.xml" /><Relationship Id="rId5" Type="http://schemas.openxmlformats.org/officeDocument/2006/relationships/tags" Target="../tags/tag15.xml" /><Relationship Id="rId6" Type="http://schemas.openxmlformats.org/officeDocument/2006/relationships/slideMaster" Target="../slideMasters/slideMaster2.xml" /></Relationships>
</file>

<file path=ppt/slideLayouts/_rels/slideLayout15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16.xml" /><Relationship Id="rId2" Type="http://schemas.openxmlformats.org/officeDocument/2006/relationships/tags" Target="../tags/tag17.xml" /><Relationship Id="rId3" Type="http://schemas.openxmlformats.org/officeDocument/2006/relationships/tags" Target="../tags/tag18.xml" /><Relationship Id="rId4" Type="http://schemas.openxmlformats.org/officeDocument/2006/relationships/tags" Target="../tags/tag19.xml" /><Relationship Id="rId5" Type="http://schemas.openxmlformats.org/officeDocument/2006/relationships/tags" Target="../tags/tag20.xml" /><Relationship Id="rId6" Type="http://schemas.openxmlformats.org/officeDocument/2006/relationships/tags" Target="../tags/tag21.xml" /><Relationship Id="rId7" Type="http://schemas.openxmlformats.org/officeDocument/2006/relationships/slideMaster" Target="../slideMasters/slideMaster2.xml" /></Relationships>
</file>

<file path=ppt/slideLayouts/_rels/slideLayout16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22.xml" /><Relationship Id="rId2" Type="http://schemas.openxmlformats.org/officeDocument/2006/relationships/tags" Target="../tags/tag23.xml" /><Relationship Id="rId3" Type="http://schemas.openxmlformats.org/officeDocument/2006/relationships/tags" Target="../tags/tag24.xml" /><Relationship Id="rId4" Type="http://schemas.openxmlformats.org/officeDocument/2006/relationships/tags" Target="../tags/tag25.xml" /><Relationship Id="rId5" Type="http://schemas.openxmlformats.org/officeDocument/2006/relationships/tags" Target="../tags/tag26.xml" /><Relationship Id="rId6" Type="http://schemas.openxmlformats.org/officeDocument/2006/relationships/tags" Target="../tags/tag27.xml" /><Relationship Id="rId7" Type="http://schemas.openxmlformats.org/officeDocument/2006/relationships/tags" Target="../tags/tag28.xml" /><Relationship Id="rId8" Type="http://schemas.openxmlformats.org/officeDocument/2006/relationships/tags" Target="../tags/tag29.xml" /><Relationship Id="rId9" Type="http://schemas.openxmlformats.org/officeDocument/2006/relationships/slideMaster" Target="../slideMasters/slideMaster2.xml" /></Relationships>
</file>

<file path=ppt/slideLayouts/_rels/slideLayout17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30.xml" /><Relationship Id="rId2" Type="http://schemas.openxmlformats.org/officeDocument/2006/relationships/tags" Target="../tags/tag31.xml" /><Relationship Id="rId3" Type="http://schemas.openxmlformats.org/officeDocument/2006/relationships/tags" Target="../tags/tag32.xml" /><Relationship Id="rId4" Type="http://schemas.openxmlformats.org/officeDocument/2006/relationships/tags" Target="../tags/tag33.xml" /><Relationship Id="rId5" Type="http://schemas.openxmlformats.org/officeDocument/2006/relationships/slideMaster" Target="../slideMasters/slideMaster2.xml" /></Relationships>
</file>

<file path=ppt/slideLayouts/_rels/slideLayout18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34.xml" /><Relationship Id="rId2" Type="http://schemas.openxmlformats.org/officeDocument/2006/relationships/tags" Target="../tags/tag35.xml" /><Relationship Id="rId3" Type="http://schemas.openxmlformats.org/officeDocument/2006/relationships/tags" Target="../tags/tag36.xml" /><Relationship Id="rId4" Type="http://schemas.openxmlformats.org/officeDocument/2006/relationships/slideMaster" Target="../slideMasters/slideMaster2.xml" /></Relationships>
</file>

<file path=ppt/slideLayouts/_rels/slideLayout19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37.xml" /><Relationship Id="rId2" Type="http://schemas.openxmlformats.org/officeDocument/2006/relationships/tags" Target="../tags/tag38.xml" /><Relationship Id="rId3" Type="http://schemas.openxmlformats.org/officeDocument/2006/relationships/tags" Target="../tags/tag39.xml" /><Relationship Id="rId4" Type="http://schemas.openxmlformats.org/officeDocument/2006/relationships/tags" Target="../tags/tag40.xml" /><Relationship Id="rId5" Type="http://schemas.openxmlformats.org/officeDocument/2006/relationships/tags" Target="../tags/tag41.xml" /><Relationship Id="rId6" Type="http://schemas.openxmlformats.org/officeDocument/2006/relationships/tags" Target="../tags/tag42.xml" /><Relationship Id="rId7" Type="http://schemas.openxmlformats.org/officeDocument/2006/relationships/slideMaster" Target="../slideMasters/slideMaster2.xml" /></Relationships>
</file>

<file path=ppt/slideLayouts/_rels/slideLayout2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20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43.xml" /><Relationship Id="rId2" Type="http://schemas.openxmlformats.org/officeDocument/2006/relationships/tags" Target="../tags/tag44.xml" /><Relationship Id="rId3" Type="http://schemas.openxmlformats.org/officeDocument/2006/relationships/tags" Target="../tags/tag45.xml" /><Relationship Id="rId4" Type="http://schemas.openxmlformats.org/officeDocument/2006/relationships/tags" Target="../tags/tag46.xml" /><Relationship Id="rId5" Type="http://schemas.openxmlformats.org/officeDocument/2006/relationships/tags" Target="../tags/tag47.xml" /><Relationship Id="rId6" Type="http://schemas.openxmlformats.org/officeDocument/2006/relationships/slideMaster" Target="../slideMasters/slideMaster2.xml" /></Relationships>
</file>

<file path=ppt/slideLayouts/_rels/slideLayout21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48.xml" /><Relationship Id="rId2" Type="http://schemas.openxmlformats.org/officeDocument/2006/relationships/tags" Target="../tags/tag49.xml" /><Relationship Id="rId3" Type="http://schemas.openxmlformats.org/officeDocument/2006/relationships/tags" Target="../tags/tag50.xml" /><Relationship Id="rId4" Type="http://schemas.openxmlformats.org/officeDocument/2006/relationships/tags" Target="../tags/tag51.xml" /><Relationship Id="rId5" Type="http://schemas.openxmlformats.org/officeDocument/2006/relationships/slideMaster" Target="../slideMasters/slideMaster2.xml" /></Relationships>
</file>

<file path=ppt/slideLayouts/_rels/slideLayout22.xml.rels>&#65279;<?xml version="1.0" encoding="utf-8" standalone="yes"?><Relationships xmlns="http://schemas.openxmlformats.org/package/2006/relationships"><Relationship Id="rId1" Type="http://schemas.openxmlformats.org/officeDocument/2006/relationships/tags" Target="../tags/tag52.xml" /><Relationship Id="rId2" Type="http://schemas.openxmlformats.org/officeDocument/2006/relationships/tags" Target="../tags/tag53.xml" /><Relationship Id="rId3" Type="http://schemas.openxmlformats.org/officeDocument/2006/relationships/tags" Target="../tags/tag54.xml" /><Relationship Id="rId4" Type="http://schemas.openxmlformats.org/officeDocument/2006/relationships/tags" Target="../tags/tag55.xml" /><Relationship Id="rId5" Type="http://schemas.openxmlformats.org/officeDocument/2006/relationships/tags" Target="../tags/tag56.xml" /><Relationship Id="rId6" Type="http://schemas.openxmlformats.org/officeDocument/2006/relationships/slideMaster" Target="../slideMasters/slideMaster2.xml" /></Relationships>
</file>

<file path=ppt/slideLayouts/_rels/slideLayout3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4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5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6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7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8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_rels/slideLayout9.xml.rels>&#65279;<?xml version="1.0" encoding="utf-8" standalone="yes"?><Relationships xmlns="http://schemas.openxmlformats.org/package/2006/relationships"><Relationship Id="rId1" Type="http://schemas.openxmlformats.org/officeDocument/2006/relationships/slideMaster" Target="../slideMasters/slideMaster1.xml" 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1198800" y="914400"/>
            <a:ext cx="9799200" cy="2570400"/>
          </a:xfrm>
        </p:spPr>
        <p:txBody>
          <a:bodyPr lIns="90000" tIns="46800" rIns="90000" bIns="46800" anchor="b" anchorCtr="0">
            <a:normAutofit/>
          </a:bodyPr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  <p:custDataLst>
              <p:tags r:id="rId2"/>
            </p:custDataLst>
          </p:nvPr>
        </p:nvSpPr>
        <p:spPr>
          <a:xfrm>
            <a:off x="1198800" y="3560400"/>
            <a:ext cx="9799200" cy="1472400"/>
          </a:xfrm>
        </p:spPr>
        <p:txBody>
          <a:bodyPr lIns="90000" tIns="46800" rIns="90000" bIns="46800">
            <a:normAutofit/>
          </a:bodyPr>
          <a:lstStyle>
            <a:lvl1pPr marL="0" indent="0" algn="ctr">
              <a:lnSpc>
                <a:spcPct val="110000"/>
              </a:lnSpc>
              <a:buNone/>
              <a:defRPr sz="2400" spc="2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16" name="日期占位符 15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17" name="页脚占位符 16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8" name="灯片编号占位符 17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2"/>
            </p:custDataLst>
          </p:nvPr>
        </p:nvSpPr>
        <p:spPr>
          <a:xfrm>
            <a:off x="608400" y="1490400"/>
            <a:ext cx="10969200" cy="47592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1990800" y="3848400"/>
            <a:ext cx="7768800" cy="766800"/>
          </a:xfrm>
        </p:spPr>
        <p:txBody>
          <a:bodyPr lIns="90000" tIns="46800" rIns="90000" bIns="46800" anchor="b" anchorCtr="0">
            <a:normAutofit/>
          </a:bodyPr>
          <a:lstStyle>
            <a:lvl1pPr>
              <a:defRPr sz="4400"/>
            </a:lvl1pPr>
          </a:lstStyle>
          <a:p>
            <a:r>
              <a:rPr lang="zh-CN" altLang="en-US"/>
              <a:t>单击此处编辑标题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1990800" y="4615200"/>
            <a:ext cx="7768800" cy="867600"/>
          </a:xfrm>
        </p:spPr>
        <p:txBody>
          <a:bodyPr lIns="90000" tIns="46800" rIns="90000" bIns="46800">
            <a:normAutofit/>
          </a:bodyPr>
          <a:lstStyle>
            <a:lvl1pPr marL="0" indent="0">
              <a:buNone/>
              <a:defRPr sz="18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marL="457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单击此处编辑文本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2"/>
            </p:custDataLst>
          </p:nvPr>
        </p:nvSpPr>
        <p:spPr>
          <a:xfrm>
            <a:off x="608400" y="1501200"/>
            <a:ext cx="5176800" cy="4748400"/>
          </a:xfrm>
        </p:spPr>
        <p:txBody>
          <a:bodyPr vert="horz" lIns="90000" tIns="46800" rIns="90000" bIns="4680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411600" y="1501200"/>
            <a:ext cx="5176800" cy="4748400"/>
          </a:xfrm>
        </p:spPr>
        <p:txBody>
          <a:bodyPr lIns="90000" tIns="46800" rIns="90000" bIns="4680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608400" y="1429200"/>
            <a:ext cx="5342400" cy="381600"/>
          </a:xfrm>
        </p:spPr>
        <p:txBody>
          <a:bodyPr lIns="101600" tIns="38100" rIns="76200" bIns="3810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单击此处编辑文本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0840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4"/>
            </p:custDataLst>
          </p:nvPr>
        </p:nvSpPr>
        <p:spPr>
          <a:xfrm>
            <a:off x="6235750" y="1421729"/>
            <a:ext cx="5342400" cy="381600"/>
          </a:xfrm>
        </p:spPr>
        <p:txBody>
          <a:bodyPr vert="horz" lIns="101600" tIns="38100" rIns="76200" bIns="38100" rtlCol="0" anchor="t" anchorCtr="0">
            <a:normAutofit/>
          </a:bodyPr>
          <a:lstStyle>
            <a:lvl1pPr marL="0" indent="0">
              <a:lnSpc>
                <a:spcPct val="100000"/>
              </a:lnSpc>
              <a:buNone/>
              <a:defRPr sz="2000" b="1" spc="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单击此处编辑文本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5"/>
            </p:custDataLst>
          </p:nvPr>
        </p:nvSpPr>
        <p:spPr>
          <a:xfrm>
            <a:off x="6235750" y="1854000"/>
            <a:ext cx="5342400" cy="4395600"/>
          </a:xfrm>
        </p:spPr>
        <p:txBody>
          <a:bodyPr vert="horz" lIns="101600" tIns="0" rIns="82550" bIns="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08400" y="608400"/>
            <a:ext cx="10969200" cy="705600"/>
          </a:xfrm>
        </p:spPr>
        <p:txBody>
          <a:bodyPr vert="horz" lIns="90000" tIns="46800" rIns="90000" bIns="46800" rtlCol="0" anchor="ctr" anchorCtr="0">
            <a:normAutofit/>
          </a:bodyPr>
          <a:lstStyle/>
          <a:p>
            <a:pPr lvl="0"/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图片占位符 2"/>
          <p:cNvSpPr>
            <a:spLocks noGrp="1"/>
          </p:cNvSpPr>
          <p:nvPr>
            <p:ph type="pic" idx="1"/>
            <p:custDataLst>
              <p:tags r:id="rId1"/>
            </p:custDataLst>
          </p:nvPr>
        </p:nvSpPr>
        <p:spPr>
          <a:xfrm>
            <a:off x="608400" y="1555200"/>
            <a:ext cx="5233077" cy="4608000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  <p:custDataLst>
              <p:tags r:id="rId2"/>
            </p:custDataLst>
          </p:nvPr>
        </p:nvSpPr>
        <p:spPr>
          <a:xfrm>
            <a:off x="6350400" y="1555200"/>
            <a:ext cx="5227200" cy="4608000"/>
          </a:xfrm>
        </p:spPr>
        <p:txBody>
          <a:bodyPr vert="horz" lIns="90000" tIns="46800" rIns="90000" bIns="46800" rtlCol="0">
            <a:normAutofit/>
          </a:bodyPr>
          <a:lstStyle>
            <a:lvl1pPr>
              <a:buNone/>
              <a:defRPr sz="1600"/>
            </a:lvl1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9EFD9D74-47D9-4702-A33C-335B63B48DBF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FABC47A4-756D-490B-A52F-7D9E2C9FC05F}" type="slidenum">
              <a:rPr lang="zh-CN" altLang="en-US" smtClean="0"/>
              <a:t/>
            </a:fld>
            <a:endParaRPr lang="zh-CN" altLang="en-US"/>
          </a:p>
        </p:txBody>
      </p:sp>
      <p:sp>
        <p:nvSpPr>
          <p:cNvPr id="9" name="标题 8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608400" y="608400"/>
            <a:ext cx="10969200" cy="70560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 hasCustomPrompt="1"/>
            <p:custDataLst>
              <p:tags r:id="rId1"/>
            </p:custDataLst>
          </p:nvPr>
        </p:nvSpPr>
        <p:spPr>
          <a:xfrm>
            <a:off x="10234800" y="914400"/>
            <a:ext cx="1044000" cy="5029200"/>
          </a:xfrm>
        </p:spPr>
        <p:txBody>
          <a:bodyPr vert="eaVert" lIns="90000" tIns="46800" rIns="90000" bIns="46800" rtlCol="0" anchor="ctr" anchorCtr="0">
            <a:normAutofit/>
          </a:bodyPr>
          <a:lstStyle>
            <a:lvl1pPr>
              <a:buNone/>
              <a:defRPr sz="2800"/>
            </a:lvl1pPr>
          </a:lstStyle>
          <a:p>
            <a:pPr lvl="0"/>
            <a:r>
              <a:rPr lang="zh-CN" altLang="en-US" smtClean="0"/>
              <a:t>单击此处编辑标题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  <p:custDataLst>
              <p:tags r:id="rId2"/>
            </p:custDataLst>
          </p:nvPr>
        </p:nvSpPr>
        <p:spPr>
          <a:xfrm>
            <a:off x="914400" y="914400"/>
            <a:ext cx="9169200" cy="5029200"/>
          </a:xfrm>
        </p:spPr>
        <p:txBody>
          <a:bodyPr vert="eaVert" lIns="46800" tIns="46800" rIns="46800" bIns="46800"/>
          <a:lstStyle>
            <a:lvl1pPr marL="228600" indent="-228600">
              <a:spcAft>
                <a:spcPts val="1000"/>
              </a:spcAft>
              <a:defRPr spc="300"/>
            </a:lvl1pPr>
            <a:lvl2pPr marL="685800" indent="-228600">
              <a:defRPr spc="300"/>
            </a:lvl2pPr>
            <a:lvl3pPr marL="1143000" indent="-228600">
              <a:defRPr spc="300"/>
            </a:lvl3pPr>
            <a:lvl4pPr marL="1600200" indent="-228600">
              <a:defRPr spc="300"/>
            </a:lvl4pPr>
            <a:lvl5pPr marL="2057400" indent="-228600">
              <a:defRPr spc="300"/>
            </a:lvl5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  <p:custDataLst>
              <p:tags r:id="rId4"/>
            </p:custDataLst>
          </p:nvPr>
        </p:nvSpPr>
        <p:spPr>
          <a:xfrm>
            <a:off x="608400" y="774000"/>
            <a:ext cx="10972800" cy="5482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  <a:t/>
            </a:fld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198800" y="2484000"/>
            <a:ext cx="9799200" cy="1018800"/>
          </a:xfrm>
        </p:spPr>
        <p:txBody>
          <a:bodyPr vert="horz" lIns="90000" tIns="46800" rIns="90000" bIns="46800" rtlCol="0" anchor="t" anchorCtr="0">
            <a:normAutofit/>
          </a:bodyPr>
          <a:lstStyle>
            <a:lvl1pPr algn="ctr">
              <a:defRPr sz="6000"/>
            </a:lvl1pPr>
          </a:lstStyle>
          <a:p>
            <a:pPr lvl="0"/>
            <a:r>
              <a:rPr lang="zh-CN" altLang="en-US" smtClean="0"/>
              <a:t>单击此处编辑标题</a:t>
            </a:r>
            <a:endParaRPr lang="zh-CN" altLang="en-US"/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3"/>
            <p:custDataLst>
              <p:tags r:id="rId5"/>
            </p:custDataLst>
          </p:nvPr>
        </p:nvSpPr>
        <p:spPr>
          <a:xfrm>
            <a:off x="1198800" y="3560400"/>
            <a:ext cx="9799200" cy="471600"/>
          </a:xfrm>
        </p:spPr>
        <p:txBody>
          <a:bodyPr lIns="90000" tIns="46800" rIns="90000" bIns="46800">
            <a:normAutofit/>
          </a:bodyPr>
          <a:lstStyle>
            <a:lvl1pPr algn="ctr">
              <a:lnSpc>
                <a:spcPct val="110000"/>
              </a:lnSpc>
              <a:buNone/>
              <a:defRPr sz="2400" spc="200"/>
            </a:lvl1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Ovr>
    <a:masterClrMapping/>
  </p:clrMapOvr>
  <p:transition/>
  <p:timing/>
</p:sldLayout>
</file>

<file path=ppt/slideMasters/_rels/slideMaster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10" Type="http://schemas.openxmlformats.org/officeDocument/2006/relationships/slideLayout" Target="../slideLayouts/slideLayout10.xml" /><Relationship Id="rId11" Type="http://schemas.openxmlformats.org/officeDocument/2006/relationships/slideLayout" Target="../slideLayouts/slideLayout11.xml" /><Relationship Id="rId12" Type="http://schemas.openxmlformats.org/officeDocument/2006/relationships/theme" Target="../theme/theme1.xml" /><Relationship Id="rId2" Type="http://schemas.openxmlformats.org/officeDocument/2006/relationships/slideLayout" Target="../slideLayouts/slideLayout2.xml" /><Relationship Id="rId3" Type="http://schemas.openxmlformats.org/officeDocument/2006/relationships/slideLayout" Target="../slideLayouts/slideLayout3.xml" /><Relationship Id="rId4" Type="http://schemas.openxmlformats.org/officeDocument/2006/relationships/slideLayout" Target="../slideLayouts/slideLayout4.xml" /><Relationship Id="rId5" Type="http://schemas.openxmlformats.org/officeDocument/2006/relationships/slideLayout" Target="../slideLayouts/slideLayout5.xml" /><Relationship Id="rId6" Type="http://schemas.openxmlformats.org/officeDocument/2006/relationships/slideLayout" Target="../slideLayouts/slideLayout6.xml" /><Relationship Id="rId7" Type="http://schemas.openxmlformats.org/officeDocument/2006/relationships/slideLayout" Target="../slideLayouts/slideLayout7.xml" /><Relationship Id="rId8" Type="http://schemas.openxmlformats.org/officeDocument/2006/relationships/slideLayout" Target="../slideLayouts/slideLayout8.xml" /><Relationship Id="rId9" Type="http://schemas.openxmlformats.org/officeDocument/2006/relationships/slideLayout" Target="../slideLayouts/slideLayout9.xml" /></Relationships>
</file>

<file path=ppt/slideMasters/_rels/slideMaster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2.xml" /><Relationship Id="rId10" Type="http://schemas.openxmlformats.org/officeDocument/2006/relationships/slideLayout" Target="../slideLayouts/slideLayout21.xml" /><Relationship Id="rId11" Type="http://schemas.openxmlformats.org/officeDocument/2006/relationships/slideLayout" Target="../slideLayouts/slideLayout22.xml" /><Relationship Id="rId12" Type="http://schemas.openxmlformats.org/officeDocument/2006/relationships/tags" Target="../tags/tag57.xml" /><Relationship Id="rId13" Type="http://schemas.openxmlformats.org/officeDocument/2006/relationships/tags" Target="../tags/tag58.xml" /><Relationship Id="rId14" Type="http://schemas.openxmlformats.org/officeDocument/2006/relationships/tags" Target="../tags/tag59.xml" /><Relationship Id="rId15" Type="http://schemas.openxmlformats.org/officeDocument/2006/relationships/tags" Target="../tags/tag60.xml" /><Relationship Id="rId16" Type="http://schemas.openxmlformats.org/officeDocument/2006/relationships/theme" Target="../theme/theme2.xml" /><Relationship Id="rId2" Type="http://schemas.openxmlformats.org/officeDocument/2006/relationships/slideLayout" Target="../slideLayouts/slideLayout13.xml" /><Relationship Id="rId3" Type="http://schemas.openxmlformats.org/officeDocument/2006/relationships/slideLayout" Target="../slideLayouts/slideLayout14.xml" /><Relationship Id="rId4" Type="http://schemas.openxmlformats.org/officeDocument/2006/relationships/slideLayout" Target="../slideLayouts/slideLayout15.xml" /><Relationship Id="rId5" Type="http://schemas.openxmlformats.org/officeDocument/2006/relationships/slideLayout" Target="../slideLayouts/slideLayout16.xml" /><Relationship Id="rId6" Type="http://schemas.openxmlformats.org/officeDocument/2006/relationships/slideLayout" Target="../slideLayouts/slideLayout17.xml" /><Relationship Id="rId7" Type="http://schemas.openxmlformats.org/officeDocument/2006/relationships/slideLayout" Target="../slideLayouts/slideLayout18.xml" /><Relationship Id="rId8" Type="http://schemas.openxmlformats.org/officeDocument/2006/relationships/slideLayout" Target="../slideLayouts/slideLayout19.xml" /><Relationship Id="rId9" Type="http://schemas.openxmlformats.org/officeDocument/2006/relationships/slideLayout" Target="../slideLayouts/slideLayout20.xml" 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CF7BCE7-BC27-4603-A079-6EEEBD879823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E18244-CF3C-4FBD-BD32-DCDCD4B0197C}" type="slidenum">
              <a:rPr lang="zh-CN" altLang="en-US" smtClean="0"/>
              <a:t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2"/>
            </p:custDataLst>
          </p:nvPr>
        </p:nvSpPr>
        <p:spPr>
          <a:xfrm>
            <a:off x="6120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000" kern="1200" baseline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60FBDFE-C587-4B4C-A407-44438C67B59E}" type="datetimeFigureOut">
              <a:rPr lang="zh-CN" altLang="en-US" smtClean="0"/>
              <a:t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13"/>
            </p:custDataLst>
          </p:nvPr>
        </p:nvSpPr>
        <p:spPr>
          <a:xfrm>
            <a:off x="4116000" y="6314400"/>
            <a:ext cx="396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zh-CN"/>
            </a:defPPr>
            <a:lvl1pPr marL="0" algn="ctr" defTabSz="914400" rtl="0" eaLnBrk="1" latinLnBrk="0" hangingPunct="1">
              <a:defRPr sz="1000" kern="1200" baseline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14"/>
            </p:custDataLst>
          </p:nvPr>
        </p:nvSpPr>
        <p:spPr>
          <a:xfrm>
            <a:off x="8877600" y="6314400"/>
            <a:ext cx="2700000" cy="3168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zh-CN"/>
            </a:defPPr>
            <a:lvl1pPr marL="0" algn="r" defTabSz="914400" rtl="0" eaLnBrk="1" latinLnBrk="0" hangingPunct="1">
              <a:defRPr sz="1000" kern="1200" baseline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9AE70B2-8BF9-45C0-BB95-33D1B9D3A854}" type="slidenum">
              <a:rPr lang="zh-CN" altLang="en-US" smtClean="0"/>
              <a:t>0</a:t>
            </a:fld>
            <a:endParaRPr lang="zh-CN" altLang="en-US"/>
          </a:p>
        </p:txBody>
      </p:sp>
      <p:sp>
        <p:nvSpPr>
          <p:cNvPr id="7" name="矩形 6"/>
          <p:cNvSpPr/>
          <p:nvPr userDrawn="1"/>
        </p:nvSpPr>
        <p:spPr>
          <a:xfrm>
            <a:off x="0" y="635"/>
            <a:ext cx="12193270" cy="685673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</p:spTree>
    <p:custDataLst>
      <p:tags r:id="rId15"/>
    </p:custData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</p:sldLayoutIdLst>
  <p:transition/>
  <p:timing/>
  <p:txStyles>
    <p:titleStyle>
      <a:lvl1pPr algn="l" defTabSz="914400" rtl="0" eaLnBrk="1" fontAlgn="auto" latinLnBrk="0" hangingPunct="1">
        <a:lnSpc>
          <a:spcPct val="100000"/>
        </a:lnSpc>
        <a:spcBef>
          <a:spcPct val="0"/>
        </a:spcBef>
        <a:buNone/>
        <a:defRPr sz="3600" b="1" u="none" strike="noStrike" kern="1200" cap="none" spc="300" normalizeH="0" baseline="0">
          <a:solidFill>
            <a:schemeClr val="tx1">
              <a:lumMod val="85000"/>
              <a:lumOff val="15000"/>
            </a:schemeClr>
          </a:solidFill>
          <a:uFillTx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ct val="0"/>
        </a:spcBef>
        <a:spcAft>
          <a:spcPts val="1000"/>
        </a:spcAft>
        <a:buFont typeface="Arial" panose="020b0604020202020204" pitchFamily="34" charset="0"/>
        <a:buChar char="●"/>
        <a:defRPr sz="18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1pPr>
      <a:lvl2pPr marL="6858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600"/>
        </a:spcAft>
        <a:buFont typeface="Arial" panose="020b0604020202020204" pitchFamily="34" charset="0"/>
        <a:buChar char="●"/>
        <a:tabLst>
          <a:tab pos="1609725"/>
        </a:tabLst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2pPr>
      <a:lvl3pPr marL="11430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600"/>
        </a:spcAft>
        <a:buFont typeface="Arial" panose="020b0604020202020204" pitchFamily="34" charset="0"/>
        <a:buChar char="●"/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3pPr>
      <a:lvl4pPr marL="16002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300"/>
        </a:spcAft>
        <a:buFont typeface="Wingdings" panose="05000000000000000000" charset="0"/>
        <a:buChar char="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4pPr>
      <a:lvl5pPr marL="2057400" indent="-228600" algn="l" defTabSz="914400" rtl="0" eaLnBrk="1" fontAlgn="auto" latinLnBrk="0" hangingPunct="1">
        <a:lnSpc>
          <a:spcPct val="120000"/>
        </a:lnSpc>
        <a:spcBef>
          <a:spcPct val="0"/>
        </a:spcBef>
        <a:spcAft>
          <a:spcPts val="300"/>
        </a:spcAft>
        <a:buFont typeface="Arial" panose="020b0604020202020204" pitchFamily="34" charset="0"/>
        <a:buChar char="•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.emf" /><Relationship Id="rId4" Type="http://schemas.openxmlformats.org/officeDocument/2006/relationships/image" Target="../media/image3.emf" /><Relationship Id="rId5" Type="http://schemas.openxmlformats.org/officeDocument/2006/relationships/image" Target="../media/image4.emf" /><Relationship Id="rId6" Type="http://schemas.openxmlformats.org/officeDocument/2006/relationships/image" Target="../media/image5.emf" /><Relationship Id="rId7" Type="http://schemas.openxmlformats.org/officeDocument/2006/relationships/image" Target="../media/image6.emf" /></Relationships>
</file>

<file path=ppt/slides/_rels/slide1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4.png" /><Relationship Id="rId4" Type="http://schemas.openxmlformats.org/officeDocument/2006/relationships/image" Target="../media/image25.png" /></Relationships>
</file>

<file path=ppt/slides/_rels/slide1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1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1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1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1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.emf" /><Relationship Id="rId4" Type="http://schemas.openxmlformats.org/officeDocument/2006/relationships/image" Target="../media/image3.emf" /><Relationship Id="rId5" Type="http://schemas.openxmlformats.org/officeDocument/2006/relationships/image" Target="../media/image4.emf" /><Relationship Id="rId6" Type="http://schemas.openxmlformats.org/officeDocument/2006/relationships/image" Target="../media/image5.emf" /></Relationships>
</file>

<file path=ppt/slides/_rels/slide1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6.png" /></Relationships>
</file>

<file path=ppt/slides/_rels/slide1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1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1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.emf" /><Relationship Id="rId4" Type="http://schemas.openxmlformats.org/officeDocument/2006/relationships/image" Target="../media/image3.emf" /><Relationship Id="rId5" Type="http://schemas.openxmlformats.org/officeDocument/2006/relationships/image" Target="../media/image4.emf" /><Relationship Id="rId6" Type="http://schemas.openxmlformats.org/officeDocument/2006/relationships/image" Target="../media/image5.emf" /><Relationship Id="rId7" Type="http://schemas.openxmlformats.org/officeDocument/2006/relationships/image" Target="../media/image6.emf" /></Relationships>
</file>

<file path=ppt/slides/_rels/slide20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21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.emf" /><Relationship Id="rId4" Type="http://schemas.openxmlformats.org/officeDocument/2006/relationships/image" Target="../media/image3.emf" /><Relationship Id="rId5" Type="http://schemas.openxmlformats.org/officeDocument/2006/relationships/image" Target="../media/image4.emf" /><Relationship Id="rId6" Type="http://schemas.openxmlformats.org/officeDocument/2006/relationships/image" Target="../media/image5.emf" /></Relationships>
</file>

<file path=ppt/slides/_rels/slide22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7.png" /></Relationships>
</file>

<file path=ppt/slides/_rels/slide2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2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2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2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.emf" /><Relationship Id="rId4" Type="http://schemas.openxmlformats.org/officeDocument/2006/relationships/image" Target="../media/image3.emf" /><Relationship Id="rId5" Type="http://schemas.openxmlformats.org/officeDocument/2006/relationships/image" Target="../media/image4.emf" /><Relationship Id="rId6" Type="http://schemas.openxmlformats.org/officeDocument/2006/relationships/image" Target="../media/image5.emf" /><Relationship Id="rId7" Type="http://schemas.openxmlformats.org/officeDocument/2006/relationships/image" Target="../media/image6.emf" /></Relationships>
</file>

<file path=ppt/slides/_rels/slide2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7.xml" /><Relationship Id="rId10" Type="http://schemas.openxmlformats.org/officeDocument/2006/relationships/tags" Target="../tags/tag62.xml" /><Relationship Id="rId2" Type="http://schemas.openxmlformats.org/officeDocument/2006/relationships/notesSlide" Target="../notesSlides/notesSlide1.xml" /><Relationship Id="rId3" Type="http://schemas.openxmlformats.org/officeDocument/2006/relationships/hyperlink" Target="https://www.ppthui.com/jingpin/" TargetMode="External" /><Relationship Id="rId4" Type="http://schemas.openxmlformats.org/officeDocument/2006/relationships/hyperlink" Target="https://www.ppthui.com/hangye/" TargetMode="External" /><Relationship Id="rId5" Type="http://schemas.openxmlformats.org/officeDocument/2006/relationships/hyperlink" Target="https://www.ppthui.com/gongzuo/" TargetMode="External" /><Relationship Id="rId6" Type="http://schemas.openxmlformats.org/officeDocument/2006/relationships/hyperlink" Target="https://www.ppthui.com/jieri/" TargetMode="External" /><Relationship Id="rId7" Type="http://schemas.openxmlformats.org/officeDocument/2006/relationships/image" Target="../media/image28.png" /><Relationship Id="rId8" Type="http://schemas.openxmlformats.org/officeDocument/2006/relationships/tags" Target="../tags/tag61.xml" /><Relationship Id="rId9" Type="http://schemas.openxmlformats.org/officeDocument/2006/relationships/image" Target="../media/image29.jpeg" /></Relationships>
</file>

<file path=ppt/slides/_rels/slide2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8.xml" /><Relationship Id="rId10" Type="http://schemas.openxmlformats.org/officeDocument/2006/relationships/image" Target="../media/image28.png" /><Relationship Id="rId11" Type="http://schemas.openxmlformats.org/officeDocument/2006/relationships/hyperlink" Target="https://www.ppthui.com/jianjie/" TargetMode="External" /><Relationship Id="rId12" Type="http://schemas.openxmlformats.org/officeDocument/2006/relationships/hyperlink" Target="https://www.ppthui.com/shangwu/" TargetMode="External" /><Relationship Id="rId13" Type="http://schemas.openxmlformats.org/officeDocument/2006/relationships/hyperlink" Target="https://www.ppthui.com/fengjing/" TargetMode="External" /><Relationship Id="rId14" Type="http://schemas.openxmlformats.org/officeDocument/2006/relationships/hyperlink" Target="https://www.ppthui.com/shishang/" TargetMode="External" /><Relationship Id="rId15" Type="http://schemas.openxmlformats.org/officeDocument/2006/relationships/hyperlink" Target="https://www.ppthui.com/gudian/" TargetMode="External" /><Relationship Id="rId16" Type="http://schemas.openxmlformats.org/officeDocument/2006/relationships/hyperlink" Target="https://www.ppthui.com/aiqing/" TargetMode="External" /><Relationship Id="rId17" Type="http://schemas.openxmlformats.org/officeDocument/2006/relationships/hyperlink" Target="https://www.ppthui.com/dongman/" TargetMode="External" /><Relationship Id="rId18" Type="http://schemas.openxmlformats.org/officeDocument/2006/relationships/hyperlink" Target="https://www.ppthui.com/sheji/" TargetMode="External" /><Relationship Id="rId19" Type="http://schemas.openxmlformats.org/officeDocument/2006/relationships/hyperlink" Target="https://www.ppthui.com/search/&#20027;&#39064;&#29677;&#20250;.html" TargetMode="External" /><Relationship Id="rId2" Type="http://schemas.openxmlformats.org/officeDocument/2006/relationships/notesSlide" Target="../notesSlides/notesSlide2.xml" /><Relationship Id="rId20" Type="http://schemas.openxmlformats.org/officeDocument/2006/relationships/hyperlink" Target="https://www.ppthui.com/search/&#32972;&#26223;&#22270;&#29255;.html" TargetMode="External" /><Relationship Id="rId21" Type="http://schemas.openxmlformats.org/officeDocument/2006/relationships/hyperlink" Target="https://www.ppthui.com/dangzheng/" TargetMode="External" /><Relationship Id="rId22" Type="http://schemas.openxmlformats.org/officeDocument/2006/relationships/hyperlink" Target="https://www.ppthui.com/keji/" TargetMode="External" /><Relationship Id="rId23" Type="http://schemas.openxmlformats.org/officeDocument/2006/relationships/hyperlink" Target="https://www.ppthui.com/gongye/" TargetMode="External" /><Relationship Id="rId24" Type="http://schemas.openxmlformats.org/officeDocument/2006/relationships/hyperlink" Target="https://www.ppthui.com/yixue/" TargetMode="External" /><Relationship Id="rId25" Type="http://schemas.openxmlformats.org/officeDocument/2006/relationships/hyperlink" Target="https://www.ppthui.com/lvyou/" TargetMode="External" /><Relationship Id="rId26" Type="http://schemas.openxmlformats.org/officeDocument/2006/relationships/hyperlink" Target="https://www.ppthui.com/jinrong/" TargetMode="External" /><Relationship Id="rId27" Type="http://schemas.openxmlformats.org/officeDocument/2006/relationships/hyperlink" Target="https://www.ppthui.com/canyin/" TargetMode="External" /><Relationship Id="rId28" Type="http://schemas.openxmlformats.org/officeDocument/2006/relationships/hyperlink" Target="https://www.ppthui.com/jiaoyu/" TargetMode="External" /><Relationship Id="rId29" Type="http://schemas.openxmlformats.org/officeDocument/2006/relationships/hyperlink" Target="https://www.ppthui.com/search/&#25945;&#23398;&#35828;&#35838;.html" TargetMode="External" /><Relationship Id="rId3" Type="http://schemas.openxmlformats.org/officeDocument/2006/relationships/hyperlink" Target="https://www.ppthui.com" TargetMode="External" /><Relationship Id="rId30" Type="http://schemas.openxmlformats.org/officeDocument/2006/relationships/hyperlink" Target="https://www.ppthui.com/search/&#38144;&#21806;.html" TargetMode="External" /><Relationship Id="rId31" Type="http://schemas.openxmlformats.org/officeDocument/2006/relationships/hyperlink" Target="https://www.ppthui.com/huibao/" TargetMode="External" /><Relationship Id="rId32" Type="http://schemas.openxmlformats.org/officeDocument/2006/relationships/hyperlink" Target="https://www.ppthui.com/biye/" TargetMode="External" /><Relationship Id="rId33" Type="http://schemas.openxmlformats.org/officeDocument/2006/relationships/hyperlink" Target="https://www.ppthui.com/peixun/" TargetMode="External" /><Relationship Id="rId34" Type="http://schemas.openxmlformats.org/officeDocument/2006/relationships/hyperlink" Target="https://www.ppthui.com/shuzhi/" TargetMode="External" /><Relationship Id="rId35" Type="http://schemas.openxmlformats.org/officeDocument/2006/relationships/hyperlink" Target="https://www.ppthui.com/fenxi/" TargetMode="External" /><Relationship Id="rId36" Type="http://schemas.openxmlformats.org/officeDocument/2006/relationships/hyperlink" Target="https://www.ppthui.com/jianli/" TargetMode="External" /><Relationship Id="rId37" Type="http://schemas.openxmlformats.org/officeDocument/2006/relationships/hyperlink" Target="https://www.ppthui.com/gongsi/" TargetMode="External" /><Relationship Id="rId38" Type="http://schemas.openxmlformats.org/officeDocument/2006/relationships/hyperlink" Target="https://www.ppthui.com/search/&#24037;&#20316;&#24635;&#32467;.html" TargetMode="External" /><Relationship Id="rId39" Type="http://schemas.openxmlformats.org/officeDocument/2006/relationships/hyperlink" Target="https://www.ppthui.com/search/&#22242;&#38431;.html" TargetMode="External" /><Relationship Id="rId4" Type="http://schemas.openxmlformats.org/officeDocument/2006/relationships/hyperlink" Target="https://www.ppthui.com/jingpin/" TargetMode="External" /><Relationship Id="rId5" Type="http://schemas.openxmlformats.org/officeDocument/2006/relationships/hyperlink" Target="https://www.ppthui.com/hangye/" TargetMode="External" /><Relationship Id="rId6" Type="http://schemas.openxmlformats.org/officeDocument/2006/relationships/hyperlink" Target="https://www.ppthui.com/gongzuo/" TargetMode="External" /><Relationship Id="rId7" Type="http://schemas.openxmlformats.org/officeDocument/2006/relationships/hyperlink" Target="https://www.ppthui.com/jieri/" TargetMode="External" /><Relationship Id="rId8" Type="http://schemas.openxmlformats.org/officeDocument/2006/relationships/hyperlink" Target="http://www.ppthui.com/dangzheng/" TargetMode="External" /><Relationship Id="rId9" Type="http://schemas.openxmlformats.org/officeDocument/2006/relationships/hyperlink" Target="http://www.ppthui.com/jiaoyu/" TargetMode="External" /></Relationships>
</file>

<file path=ppt/slides/_rels/slide3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.emf" /><Relationship Id="rId4" Type="http://schemas.openxmlformats.org/officeDocument/2006/relationships/image" Target="../media/image3.emf" /><Relationship Id="rId5" Type="http://schemas.openxmlformats.org/officeDocument/2006/relationships/image" Target="../media/image4.emf" /><Relationship Id="rId6" Type="http://schemas.openxmlformats.org/officeDocument/2006/relationships/image" Target="../media/image5.emf" /></Relationships>
</file>

<file path=ppt/slides/_rels/slide4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7.png" /><Relationship Id="rId4" Type="http://schemas.openxmlformats.org/officeDocument/2006/relationships/image" Target="../media/image8.png" /><Relationship Id="rId5" Type="http://schemas.openxmlformats.org/officeDocument/2006/relationships/image" Target="../media/image9.png" /><Relationship Id="rId6" Type="http://schemas.openxmlformats.org/officeDocument/2006/relationships/image" Target="../media/image10.png" /><Relationship Id="rId7" Type="http://schemas.openxmlformats.org/officeDocument/2006/relationships/image" Target="../media/image11.png" /></Relationships>
</file>

<file path=ppt/slides/_rels/slide5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10" Type="http://schemas.microsoft.com/office/2007/relationships/hdphoto" Target="../media/image19.wdp" /><Relationship Id="rId2" Type="http://schemas.openxmlformats.org/officeDocument/2006/relationships/image" Target="../media/image1.emf" /><Relationship Id="rId3" Type="http://schemas.openxmlformats.org/officeDocument/2006/relationships/image" Target="../media/image12.png" /><Relationship Id="rId4" Type="http://schemas.microsoft.com/office/2007/relationships/hdphoto" Target="../media/image13.wdp" /><Relationship Id="rId5" Type="http://schemas.openxmlformats.org/officeDocument/2006/relationships/image" Target="../media/image14.png" /><Relationship Id="rId6" Type="http://schemas.microsoft.com/office/2007/relationships/hdphoto" Target="../media/image15.wdp" /><Relationship Id="rId7" Type="http://schemas.openxmlformats.org/officeDocument/2006/relationships/image" Target="../media/image16.png" /><Relationship Id="rId8" Type="http://schemas.microsoft.com/office/2007/relationships/hdphoto" Target="../media/image17.wdp" /><Relationship Id="rId9" Type="http://schemas.openxmlformats.org/officeDocument/2006/relationships/image" Target="../media/image18.png" /></Relationships>
</file>

<file path=ppt/slides/_rels/slide6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0.png" /><Relationship Id="rId4" Type="http://schemas.openxmlformats.org/officeDocument/2006/relationships/image" Target="../media/image21.png" /><Relationship Id="rId5" Type="http://schemas.openxmlformats.org/officeDocument/2006/relationships/image" Target="../media/image22.png" /><Relationship Id="rId6" Type="http://schemas.openxmlformats.org/officeDocument/2006/relationships/image" Target="../media/image23.png" /></Relationships>
</file>

<file path=ppt/slides/_rels/slide7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8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/Relationships>
</file>

<file path=ppt/slides/_rels/slide9.xml.rels>&#65279;<?xml version="1.0" encoding="utf-8" standalone="yes"?><Relationships xmlns="http://schemas.openxmlformats.org/package/2006/relationships"><Relationship Id="rId1" Type="http://schemas.openxmlformats.org/officeDocument/2006/relationships/slideLayout" Target="../slideLayouts/slideLayout1.xml" /><Relationship Id="rId2" Type="http://schemas.openxmlformats.org/officeDocument/2006/relationships/image" Target="../media/image1.emf" /><Relationship Id="rId3" Type="http://schemas.openxmlformats.org/officeDocument/2006/relationships/image" Target="../media/image2.emf" /><Relationship Id="rId4" Type="http://schemas.openxmlformats.org/officeDocument/2006/relationships/image" Target="../media/image3.emf" /><Relationship Id="rId5" Type="http://schemas.openxmlformats.org/officeDocument/2006/relationships/image" Target="../media/image4.emf" /><Relationship Id="rId6" Type="http://schemas.openxmlformats.org/officeDocument/2006/relationships/image" Target="../media/image5.emf" /></Relationships>
</file>

<file path=ppt/slides/slide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87" name="图片 4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318846" cy="2439719"/>
          </a:xfrm>
          <a:prstGeom prst="rect">
            <a:avLst/>
          </a:prstGeom>
        </p:spPr>
      </p:pic>
      <p:pic>
        <p:nvPicPr>
          <p:cNvPr id="488" name="图片 4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12194" y="0"/>
            <a:ext cx="2379806" cy="2503857"/>
          </a:xfrm>
          <a:prstGeom prst="rect">
            <a:avLst/>
          </a:prstGeom>
        </p:spPr>
      </p:pic>
      <p:pic>
        <p:nvPicPr>
          <p:cNvPr id="489" name="图片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628234"/>
            <a:ext cx="2132376" cy="2229766"/>
          </a:xfrm>
          <a:prstGeom prst="rect">
            <a:avLst/>
          </a:prstGeom>
        </p:spPr>
      </p:pic>
      <p:pic>
        <p:nvPicPr>
          <p:cNvPr id="490" name="图片 4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72468" y="4641665"/>
            <a:ext cx="2119532" cy="2216335"/>
          </a:xfrm>
          <a:prstGeom prst="rect">
            <a:avLst/>
          </a:prstGeom>
        </p:spPr>
      </p:pic>
      <p:sp>
        <p:nvSpPr>
          <p:cNvPr id="492" name="文本框 491"/>
          <p:cNvSpPr txBox="1"/>
          <p:nvPr/>
        </p:nvSpPr>
        <p:spPr>
          <a:xfrm>
            <a:off x="3137371" y="2583742"/>
            <a:ext cx="59172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>
                <a:latin typeface="微软雅黑" panose="020b0503020204020204" pitchFamily="34" charset="-122"/>
                <a:ea typeface="微软雅黑" panose="020b0503020204020204" pitchFamily="34" charset="-122"/>
              </a:rPr>
              <a:t>小清新花卉通用模板</a:t>
            </a:r>
            <a:endParaRPr lang="zh-CN" altLang="en-US" sz="4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93" name="图片 4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130716" y="4154757"/>
            <a:ext cx="3930569" cy="586424"/>
          </a:xfrm>
          <a:prstGeom prst="rect">
            <a:avLst/>
          </a:prstGeom>
        </p:spPr>
      </p:pic>
      <p:sp>
        <p:nvSpPr>
          <p:cNvPr id="494" name="文本框 493"/>
          <p:cNvSpPr txBox="1"/>
          <p:nvPr/>
        </p:nvSpPr>
        <p:spPr>
          <a:xfrm>
            <a:off x="4513263" y="3509070"/>
            <a:ext cx="3427412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rPr>
              <a:t>汇报人：</a:t>
            </a: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rPr>
              <a:t>汇</a:t>
            </a: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96" name="Group 483"/>
          <p:cNvGrpSpPr>
            <a:grpSpLocks noChangeAspect="1"/>
          </p:cNvGrpSpPr>
          <p:nvPr/>
        </p:nvGrpSpPr>
        <p:grpSpPr>
          <a:xfrm>
            <a:off x="2724150" y="671513"/>
            <a:ext cx="6743700" cy="5516563"/>
            <a:chOff x="1721" y="423"/>
            <a:chExt cx="4248" cy="3475"/>
          </a:xfrm>
        </p:grpSpPr>
        <p:grpSp>
          <p:nvGrpSpPr>
            <p:cNvPr id="498" name="Group 684"/>
            <p:cNvGrpSpPr/>
            <p:nvPr/>
          </p:nvGrpSpPr>
          <p:grpSpPr>
            <a:xfrm>
              <a:off x="1721" y="423"/>
              <a:ext cx="4248" cy="3475"/>
              <a:chOff x="1721" y="423"/>
              <a:chExt cx="4248" cy="3475"/>
            </a:xfrm>
          </p:grpSpPr>
          <p:sp>
            <p:nvSpPr>
              <p:cNvPr id="547" name="Freeform 484"/>
              <p:cNvSpPr>
                <a:spLocks noEditPoints="1"/>
              </p:cNvSpPr>
              <p:nvPr/>
            </p:nvSpPr>
            <p:spPr bwMode="auto">
              <a:xfrm>
                <a:off x="1721" y="423"/>
                <a:ext cx="4248" cy="3475"/>
              </a:xfrm>
              <a:custGeom>
                <a:gdLst>
                  <a:gd name="T0" fmla="*/ 961 w 1218"/>
                  <a:gd name="T1" fmla="*/ 71 h 995"/>
                  <a:gd name="T2" fmla="*/ 993 w 1218"/>
                  <a:gd name="T3" fmla="*/ 50 h 995"/>
                  <a:gd name="T4" fmla="*/ 1007 w 1218"/>
                  <a:gd name="T5" fmla="*/ 47 h 995"/>
                  <a:gd name="T6" fmla="*/ 1069 w 1218"/>
                  <a:gd name="T7" fmla="*/ 91 h 995"/>
                  <a:gd name="T8" fmla="*/ 1207 w 1218"/>
                  <a:gd name="T9" fmla="*/ 282 h 995"/>
                  <a:gd name="T10" fmla="*/ 1138 w 1218"/>
                  <a:gd name="T11" fmla="*/ 837 h 995"/>
                  <a:gd name="T12" fmla="*/ 1009 w 1218"/>
                  <a:gd name="T13" fmla="*/ 948 h 995"/>
                  <a:gd name="T14" fmla="*/ 991 w 1218"/>
                  <a:gd name="T15" fmla="*/ 943 h 995"/>
                  <a:gd name="T16" fmla="*/ 990 w 1218"/>
                  <a:gd name="T17" fmla="*/ 942 h 995"/>
                  <a:gd name="T18" fmla="*/ 966 w 1218"/>
                  <a:gd name="T19" fmla="*/ 922 h 995"/>
                  <a:gd name="T20" fmla="*/ 884 w 1218"/>
                  <a:gd name="T21" fmla="*/ 987 h 995"/>
                  <a:gd name="T22" fmla="*/ 834 w 1218"/>
                  <a:gd name="T23" fmla="*/ 954 h 995"/>
                  <a:gd name="T24" fmla="*/ 805 w 1218"/>
                  <a:gd name="T25" fmla="*/ 924 h 995"/>
                  <a:gd name="T26" fmla="*/ 727 w 1218"/>
                  <a:gd name="T27" fmla="*/ 971 h 995"/>
                  <a:gd name="T28" fmla="*/ 726 w 1218"/>
                  <a:gd name="T29" fmla="*/ 971 h 995"/>
                  <a:gd name="T30" fmla="*/ 724 w 1218"/>
                  <a:gd name="T31" fmla="*/ 972 h 995"/>
                  <a:gd name="T32" fmla="*/ 695 w 1218"/>
                  <a:gd name="T33" fmla="*/ 984 h 995"/>
                  <a:gd name="T34" fmla="*/ 629 w 1218"/>
                  <a:gd name="T35" fmla="*/ 951 h 995"/>
                  <a:gd name="T36" fmla="*/ 561 w 1218"/>
                  <a:gd name="T37" fmla="*/ 958 h 995"/>
                  <a:gd name="T38" fmla="*/ 510 w 1218"/>
                  <a:gd name="T39" fmla="*/ 981 h 995"/>
                  <a:gd name="T40" fmla="*/ 412 w 1218"/>
                  <a:gd name="T41" fmla="*/ 923 h 995"/>
                  <a:gd name="T42" fmla="*/ 387 w 1218"/>
                  <a:gd name="T43" fmla="*/ 951 h 995"/>
                  <a:gd name="T44" fmla="*/ 312 w 1218"/>
                  <a:gd name="T45" fmla="*/ 982 h 995"/>
                  <a:gd name="T46" fmla="*/ 229 w 1218"/>
                  <a:gd name="T47" fmla="*/ 943 h 995"/>
                  <a:gd name="T48" fmla="*/ 228 w 1218"/>
                  <a:gd name="T49" fmla="*/ 943 h 995"/>
                  <a:gd name="T50" fmla="*/ 227 w 1218"/>
                  <a:gd name="T51" fmla="*/ 944 h 995"/>
                  <a:gd name="T52" fmla="*/ 211 w 1218"/>
                  <a:gd name="T53" fmla="*/ 948 h 995"/>
                  <a:gd name="T54" fmla="*/ 81 w 1218"/>
                  <a:gd name="T55" fmla="*/ 840 h 995"/>
                  <a:gd name="T56" fmla="*/ 9 w 1218"/>
                  <a:gd name="T57" fmla="*/ 289 h 995"/>
                  <a:gd name="T58" fmla="*/ 146 w 1218"/>
                  <a:gd name="T59" fmla="*/ 91 h 995"/>
                  <a:gd name="T60" fmla="*/ 210 w 1218"/>
                  <a:gd name="T61" fmla="*/ 47 h 995"/>
                  <a:gd name="T62" fmla="*/ 226 w 1218"/>
                  <a:gd name="T63" fmla="*/ 51 h 995"/>
                  <a:gd name="T64" fmla="*/ 227 w 1218"/>
                  <a:gd name="T65" fmla="*/ 51 h 995"/>
                  <a:gd name="T66" fmla="*/ 253 w 1218"/>
                  <a:gd name="T67" fmla="*/ 72 h 995"/>
                  <a:gd name="T68" fmla="*/ 311 w 1218"/>
                  <a:gd name="T69" fmla="*/ 12 h 995"/>
                  <a:gd name="T70" fmla="*/ 385 w 1218"/>
                  <a:gd name="T71" fmla="*/ 43 h 995"/>
                  <a:gd name="T72" fmla="*/ 413 w 1218"/>
                  <a:gd name="T73" fmla="*/ 71 h 995"/>
                  <a:gd name="T74" fmla="*/ 492 w 1218"/>
                  <a:gd name="T75" fmla="*/ 23 h 995"/>
                  <a:gd name="T76" fmla="*/ 522 w 1218"/>
                  <a:gd name="T77" fmla="*/ 11 h 995"/>
                  <a:gd name="T78" fmla="*/ 585 w 1218"/>
                  <a:gd name="T79" fmla="*/ 42 h 995"/>
                  <a:gd name="T80" fmla="*/ 587 w 1218"/>
                  <a:gd name="T81" fmla="*/ 42 h 995"/>
                  <a:gd name="T82" fmla="*/ 611 w 1218"/>
                  <a:gd name="T83" fmla="*/ 50 h 995"/>
                  <a:gd name="T84" fmla="*/ 693 w 1218"/>
                  <a:gd name="T85" fmla="*/ 11 h 995"/>
                  <a:gd name="T86" fmla="*/ 724 w 1218"/>
                  <a:gd name="T87" fmla="*/ 23 h 995"/>
                  <a:gd name="T88" fmla="*/ 807 w 1218"/>
                  <a:gd name="T89" fmla="*/ 72 h 995"/>
                  <a:gd name="T90" fmla="*/ 882 w 1218"/>
                  <a:gd name="T91" fmla="*/ 0 h 995"/>
                  <a:gd name="T92" fmla="*/ 699 w 1218"/>
                  <a:gd name="T93" fmla="*/ 3 h 995"/>
                  <a:gd name="T94" fmla="*/ 564 w 1218"/>
                  <a:gd name="T95" fmla="*/ 29 h 995"/>
                  <a:gd name="T96" fmla="*/ 399 w 1218"/>
                  <a:gd name="T97" fmla="*/ 61 h 995"/>
                  <a:gd name="T98" fmla="*/ 232 w 1218"/>
                  <a:gd name="T99" fmla="*/ 44 h 995"/>
                  <a:gd name="T100" fmla="*/ 56 w 1218"/>
                  <a:gd name="T101" fmla="*/ 167 h 995"/>
                  <a:gd name="T102" fmla="*/ 21 w 1218"/>
                  <a:gd name="T103" fmla="*/ 797 h 995"/>
                  <a:gd name="T104" fmla="*/ 179 w 1218"/>
                  <a:gd name="T105" fmla="*/ 941 h 995"/>
                  <a:gd name="T106" fmla="*/ 396 w 1218"/>
                  <a:gd name="T107" fmla="*/ 948 h 995"/>
                  <a:gd name="T108" fmla="*/ 526 w 1218"/>
                  <a:gd name="T109" fmla="*/ 991 h 995"/>
                  <a:gd name="T110" fmla="*/ 671 w 1218"/>
                  <a:gd name="T111" fmla="*/ 984 h 995"/>
                  <a:gd name="T112" fmla="*/ 820 w 1218"/>
                  <a:gd name="T113" fmla="*/ 934 h 995"/>
                  <a:gd name="T114" fmla="*/ 985 w 1218"/>
                  <a:gd name="T115" fmla="*/ 949 h 995"/>
                  <a:gd name="T116" fmla="*/ 1142 w 1218"/>
                  <a:gd name="T117" fmla="*/ 844 h 995"/>
                  <a:gd name="T118" fmla="*/ 1205 w 1218"/>
                  <a:gd name="T119" fmla="*/ 224 h 995"/>
                  <a:gd name="T120" fmla="*/ 1072 w 1218"/>
                  <a:gd name="T121" fmla="*/ 84 h 995"/>
                  <a:gd name="T122" fmla="*/ 965 w 1218"/>
                  <a:gd name="T123" fmla="*/ 62 h 9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8" h="995">
                    <a:moveTo>
                      <a:pt x="883" y="8"/>
                    </a:move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7" y="8"/>
                      <a:pt x="892" y="8"/>
                      <a:pt x="896" y="9"/>
                    </a:cubicBezTo>
                    <a:cubicBezTo>
                      <a:pt x="921" y="14"/>
                      <a:pt x="938" y="32"/>
                      <a:pt x="949" y="52"/>
                    </a:cubicBezTo>
                    <a:cubicBezTo>
                      <a:pt x="952" y="58"/>
                      <a:pt x="954" y="70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2" y="72"/>
                      <a:pt x="963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74" y="72"/>
                      <a:pt x="982" y="59"/>
                      <a:pt x="989" y="52"/>
                    </a:cubicBezTo>
                    <a:cubicBezTo>
                      <a:pt x="990" y="52"/>
                      <a:pt x="991" y="51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8" y="47"/>
                      <a:pt x="1003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16" y="47"/>
                      <a:pt x="1025" y="50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7" y="62"/>
                      <a:pt x="1039" y="72"/>
                      <a:pt x="1045" y="77"/>
                    </a:cubicBezTo>
                    <a:cubicBezTo>
                      <a:pt x="1051" y="83"/>
                      <a:pt x="1061" y="87"/>
                      <a:pt x="1069" y="91"/>
                    </a:cubicBezTo>
                    <a:cubicBezTo>
                      <a:pt x="1083" y="98"/>
                      <a:pt x="1101" y="99"/>
                      <a:pt x="1110" y="113"/>
                    </a:cubicBezTo>
                    <a:cubicBezTo>
                      <a:pt x="1115" y="120"/>
                      <a:pt x="1115" y="130"/>
                      <a:pt x="1120" y="137"/>
                    </a:cubicBezTo>
                    <a:cubicBezTo>
                      <a:pt x="1124" y="143"/>
                      <a:pt x="1131" y="149"/>
                      <a:pt x="1136" y="155"/>
                    </a:cubicBezTo>
                    <a:cubicBezTo>
                      <a:pt x="1142" y="160"/>
                      <a:pt x="1148" y="169"/>
                      <a:pt x="1154" y="172"/>
                    </a:cubicBezTo>
                    <a:cubicBezTo>
                      <a:pt x="1168" y="178"/>
                      <a:pt x="1180" y="181"/>
                      <a:pt x="1187" y="194"/>
                    </a:cubicBezTo>
                    <a:cubicBezTo>
                      <a:pt x="1191" y="201"/>
                      <a:pt x="1193" y="211"/>
                      <a:pt x="1196" y="221"/>
                    </a:cubicBezTo>
                    <a:cubicBezTo>
                      <a:pt x="1199" y="231"/>
                      <a:pt x="1203" y="240"/>
                      <a:pt x="1205" y="249"/>
                    </a:cubicBezTo>
                    <a:cubicBezTo>
                      <a:pt x="1207" y="259"/>
                      <a:pt x="1207" y="270"/>
                      <a:pt x="1207" y="282"/>
                    </a:cubicBezTo>
                    <a:cubicBezTo>
                      <a:pt x="1207" y="294"/>
                      <a:pt x="1207" y="307"/>
                      <a:pt x="1207" y="320"/>
                    </a:cubicBezTo>
                    <a:cubicBezTo>
                      <a:pt x="1207" y="442"/>
                      <a:pt x="1207" y="563"/>
                      <a:pt x="1207" y="683"/>
                    </a:cubicBezTo>
                    <a:cubicBezTo>
                      <a:pt x="1207" y="693"/>
                      <a:pt x="1207" y="703"/>
                      <a:pt x="1207" y="712"/>
                    </a:cubicBezTo>
                    <a:cubicBezTo>
                      <a:pt x="1207" y="727"/>
                      <a:pt x="1206" y="742"/>
                      <a:pt x="1203" y="752"/>
                    </a:cubicBezTo>
                    <a:cubicBezTo>
                      <a:pt x="1201" y="759"/>
                      <a:pt x="1197" y="767"/>
                      <a:pt x="1195" y="775"/>
                    </a:cubicBezTo>
                    <a:cubicBezTo>
                      <a:pt x="1190" y="792"/>
                      <a:pt x="1188" y="803"/>
                      <a:pt x="1176" y="811"/>
                    </a:cubicBezTo>
                    <a:cubicBezTo>
                      <a:pt x="1170" y="816"/>
                      <a:pt x="1162" y="817"/>
                      <a:pt x="1156" y="820"/>
                    </a:cubicBezTo>
                    <a:cubicBezTo>
                      <a:pt x="1150" y="824"/>
                      <a:pt x="1144" y="831"/>
                      <a:pt x="1138" y="837"/>
                    </a:cubicBezTo>
                    <a:cubicBezTo>
                      <a:pt x="1131" y="844"/>
                      <a:pt x="1123" y="851"/>
                      <a:pt x="1119" y="859"/>
                    </a:cubicBezTo>
                    <a:cubicBezTo>
                      <a:pt x="1116" y="866"/>
                      <a:pt x="1116" y="871"/>
                      <a:pt x="1113" y="877"/>
                    </a:cubicBezTo>
                    <a:cubicBezTo>
                      <a:pt x="1103" y="897"/>
                      <a:pt x="1082" y="896"/>
                      <a:pt x="1062" y="907"/>
                    </a:cubicBezTo>
                    <a:cubicBezTo>
                      <a:pt x="1056" y="910"/>
                      <a:pt x="1049" y="913"/>
                      <a:pt x="1045" y="917"/>
                    </a:cubicBezTo>
                    <a:cubicBezTo>
                      <a:pt x="1039" y="923"/>
                      <a:pt x="1037" y="935"/>
                      <a:pt x="1031" y="940"/>
                    </a:cubicBezTo>
                    <a:cubicBezTo>
                      <a:pt x="1031" y="940"/>
                      <a:pt x="1031" y="940"/>
                      <a:pt x="1031" y="940"/>
                    </a:cubicBezTo>
                    <a:cubicBezTo>
                      <a:pt x="1031" y="940"/>
                      <a:pt x="1031" y="940"/>
                      <a:pt x="1031" y="941"/>
                    </a:cubicBezTo>
                    <a:cubicBezTo>
                      <a:pt x="1025" y="946"/>
                      <a:pt x="1017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2" y="948"/>
                      <a:pt x="996" y="946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89" y="942"/>
                      <a:pt x="989" y="942"/>
                      <a:pt x="989" y="942"/>
                    </a:cubicBezTo>
                    <a:cubicBezTo>
                      <a:pt x="983" y="936"/>
                      <a:pt x="977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5" y="922"/>
                      <a:pt x="964" y="923"/>
                      <a:pt x="963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56" y="925"/>
                      <a:pt x="952" y="937"/>
                      <a:pt x="949" y="944"/>
                    </a:cubicBezTo>
                    <a:cubicBezTo>
                      <a:pt x="936" y="966"/>
                      <a:pt x="918" y="986"/>
                      <a:pt x="886" y="987"/>
                    </a:cubicBezTo>
                    <a:cubicBezTo>
                      <a:pt x="886" y="987"/>
                      <a:pt x="885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58" y="987"/>
                      <a:pt x="841" y="973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2" y="948"/>
                      <a:pt x="833" y="935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5" y="926"/>
                      <a:pt x="817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8" y="923"/>
                      <a:pt x="806" y="923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795" y="924"/>
                      <a:pt x="780" y="933"/>
                      <a:pt x="775" y="937"/>
                    </a:cubicBezTo>
                    <a:cubicBezTo>
                      <a:pt x="769" y="942"/>
                      <a:pt x="767" y="953"/>
                      <a:pt x="760" y="960"/>
                    </a:cubicBezTo>
                    <a:cubicBezTo>
                      <a:pt x="752" y="968"/>
                      <a:pt x="740" y="967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5" y="971"/>
                      <a:pt x="725" y="972"/>
                    </a:cubicBezTo>
                    <a:cubicBezTo>
                      <a:pt x="725" y="972"/>
                      <a:pt x="725" y="972"/>
                      <a:pt x="725" y="972"/>
                    </a:cubicBezTo>
                    <a:cubicBezTo>
                      <a:pt x="725" y="972"/>
                      <a:pt x="725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14" y="976"/>
                      <a:pt x="708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3" y="984"/>
                      <a:pt x="690" y="983"/>
                      <a:pt x="686" y="982"/>
                    </a:cubicBezTo>
                    <a:cubicBezTo>
                      <a:pt x="686" y="982"/>
                      <a:pt x="686" y="982"/>
                      <a:pt x="686" y="982"/>
                    </a:cubicBezTo>
                    <a:cubicBezTo>
                      <a:pt x="684" y="982"/>
                      <a:pt x="682" y="980"/>
                      <a:pt x="680" y="979"/>
                    </a:cubicBezTo>
                    <a:cubicBezTo>
                      <a:pt x="669" y="974"/>
                      <a:pt x="668" y="963"/>
                      <a:pt x="659" y="958"/>
                    </a:cubicBezTo>
                    <a:cubicBezTo>
                      <a:pt x="652" y="955"/>
                      <a:pt x="641" y="955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1" y="952"/>
                      <a:pt x="630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3" y="948"/>
                      <a:pt x="617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09" y="944"/>
                      <a:pt x="608" y="945"/>
                    </a:cubicBezTo>
                    <a:cubicBezTo>
                      <a:pt x="600" y="946"/>
                      <a:pt x="594" y="950"/>
                      <a:pt x="585" y="952"/>
                    </a:cubicBezTo>
                    <a:cubicBezTo>
                      <a:pt x="577" y="955"/>
                      <a:pt x="567" y="956"/>
                      <a:pt x="561" y="958"/>
                    </a:cubicBezTo>
                    <a:cubicBezTo>
                      <a:pt x="554" y="962"/>
                      <a:pt x="549" y="974"/>
                      <a:pt x="541" y="979"/>
                    </a:cubicBezTo>
                    <a:cubicBezTo>
                      <a:pt x="536" y="982"/>
                      <a:pt x="530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19" y="983"/>
                      <a:pt x="514" y="982"/>
                      <a:pt x="510" y="981"/>
                    </a:cubicBezTo>
                    <a:cubicBezTo>
                      <a:pt x="510" y="981"/>
                      <a:pt x="510" y="981"/>
                      <a:pt x="510" y="981"/>
                    </a:cubicBezTo>
                    <a:cubicBezTo>
                      <a:pt x="505" y="978"/>
                      <a:pt x="500" y="974"/>
                      <a:pt x="495" y="972"/>
                    </a:cubicBezTo>
                    <a:cubicBezTo>
                      <a:pt x="483" y="967"/>
                      <a:pt x="470" y="969"/>
                      <a:pt x="462" y="962"/>
                    </a:cubicBezTo>
                    <a:cubicBezTo>
                      <a:pt x="455" y="956"/>
                      <a:pt x="453" y="944"/>
                      <a:pt x="446" y="938"/>
                    </a:cubicBezTo>
                    <a:cubicBezTo>
                      <a:pt x="440" y="933"/>
                      <a:pt x="425" y="924"/>
                      <a:pt x="417" y="923"/>
                    </a:cubicBezTo>
                    <a:cubicBezTo>
                      <a:pt x="417" y="923"/>
                      <a:pt x="417" y="923"/>
                      <a:pt x="417" y="923"/>
                    </a:cubicBezTo>
                    <a:cubicBezTo>
                      <a:pt x="415" y="923"/>
                      <a:pt x="414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05" y="923"/>
                      <a:pt x="395" y="925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88" y="935"/>
                      <a:pt x="389" y="945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1" y="971"/>
                      <a:pt x="360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28" y="987"/>
                      <a:pt x="320" y="986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290" y="974"/>
                      <a:pt x="278" y="959"/>
                      <a:pt x="269" y="939"/>
                    </a:cubicBezTo>
                    <a:cubicBezTo>
                      <a:pt x="266" y="933"/>
                      <a:pt x="264" y="923"/>
                      <a:pt x="256" y="922"/>
                    </a:cubicBezTo>
                    <a:cubicBezTo>
                      <a:pt x="256" y="922"/>
                      <a:pt x="256" y="922"/>
                      <a:pt x="256" y="922"/>
                    </a:cubicBezTo>
                    <a:cubicBezTo>
                      <a:pt x="255" y="922"/>
                      <a:pt x="255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42" y="922"/>
                      <a:pt x="237" y="936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2" y="947"/>
                      <a:pt x="217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02" y="948"/>
                      <a:pt x="193" y="944"/>
                      <a:pt x="187" y="938"/>
                    </a:cubicBezTo>
                    <a:cubicBezTo>
                      <a:pt x="187" y="938"/>
                      <a:pt x="187" y="938"/>
                      <a:pt x="187" y="938"/>
                    </a:cubicBezTo>
                    <a:cubicBezTo>
                      <a:pt x="182" y="932"/>
                      <a:pt x="180" y="922"/>
                      <a:pt x="174" y="917"/>
                    </a:cubicBezTo>
                    <a:cubicBezTo>
                      <a:pt x="168" y="911"/>
                      <a:pt x="155" y="906"/>
                      <a:pt x="145" y="903"/>
                    </a:cubicBezTo>
                    <a:cubicBezTo>
                      <a:pt x="129" y="896"/>
                      <a:pt x="112" y="893"/>
                      <a:pt x="104" y="878"/>
                    </a:cubicBezTo>
                    <a:cubicBezTo>
                      <a:pt x="101" y="872"/>
                      <a:pt x="101" y="866"/>
                      <a:pt x="98" y="859"/>
                    </a:cubicBezTo>
                    <a:cubicBezTo>
                      <a:pt x="94" y="852"/>
                      <a:pt x="87" y="845"/>
                      <a:pt x="81" y="840"/>
                    </a:cubicBezTo>
                    <a:cubicBezTo>
                      <a:pt x="76" y="834"/>
                      <a:pt x="70" y="826"/>
                      <a:pt x="64" y="822"/>
                    </a:cubicBezTo>
                    <a:cubicBezTo>
                      <a:pt x="57" y="817"/>
                      <a:pt x="48" y="816"/>
                      <a:pt x="40" y="811"/>
                    </a:cubicBezTo>
                    <a:cubicBezTo>
                      <a:pt x="28" y="803"/>
                      <a:pt x="27" y="786"/>
                      <a:pt x="20" y="769"/>
                    </a:cubicBezTo>
                    <a:cubicBezTo>
                      <a:pt x="16" y="758"/>
                      <a:pt x="12" y="749"/>
                      <a:pt x="10" y="738"/>
                    </a:cubicBezTo>
                    <a:cubicBezTo>
                      <a:pt x="9" y="727"/>
                      <a:pt x="9" y="715"/>
                      <a:pt x="9" y="702"/>
                    </a:cubicBezTo>
                    <a:cubicBezTo>
                      <a:pt x="9" y="688"/>
                      <a:pt x="9" y="674"/>
                      <a:pt x="9" y="659"/>
                    </a:cubicBezTo>
                    <a:cubicBezTo>
                      <a:pt x="9" y="549"/>
                      <a:pt x="9" y="447"/>
                      <a:pt x="9" y="337"/>
                    </a:cubicBezTo>
                    <a:cubicBezTo>
                      <a:pt x="9" y="320"/>
                      <a:pt x="9" y="304"/>
                      <a:pt x="9" y="289"/>
                    </a:cubicBezTo>
                    <a:cubicBezTo>
                      <a:pt x="9" y="278"/>
                      <a:pt x="9" y="267"/>
                      <a:pt x="10" y="257"/>
                    </a:cubicBezTo>
                    <a:cubicBezTo>
                      <a:pt x="11" y="245"/>
                      <a:pt x="15" y="236"/>
                      <a:pt x="19" y="226"/>
                    </a:cubicBezTo>
                    <a:cubicBezTo>
                      <a:pt x="25" y="209"/>
                      <a:pt x="27" y="193"/>
                      <a:pt x="39" y="184"/>
                    </a:cubicBezTo>
                    <a:cubicBezTo>
                      <a:pt x="45" y="178"/>
                      <a:pt x="55" y="177"/>
                      <a:pt x="62" y="173"/>
                    </a:cubicBezTo>
                    <a:cubicBezTo>
                      <a:pt x="68" y="169"/>
                      <a:pt x="74" y="161"/>
                      <a:pt x="80" y="155"/>
                    </a:cubicBezTo>
                    <a:cubicBezTo>
                      <a:pt x="87" y="148"/>
                      <a:pt x="94" y="142"/>
                      <a:pt x="98" y="134"/>
                    </a:cubicBezTo>
                    <a:cubicBezTo>
                      <a:pt x="105" y="120"/>
                      <a:pt x="104" y="111"/>
                      <a:pt x="116" y="103"/>
                    </a:cubicBezTo>
                    <a:cubicBezTo>
                      <a:pt x="125" y="97"/>
                      <a:pt x="137" y="96"/>
                      <a:pt x="146" y="91"/>
                    </a:cubicBezTo>
                    <a:cubicBezTo>
                      <a:pt x="155" y="87"/>
                      <a:pt x="166" y="83"/>
                      <a:pt x="173" y="77"/>
                    </a:cubicBezTo>
                    <a:cubicBezTo>
                      <a:pt x="180" y="71"/>
                      <a:pt x="181" y="59"/>
                      <a:pt x="188" y="53"/>
                    </a:cubicBezTo>
                    <a:cubicBezTo>
                      <a:pt x="188" y="53"/>
                      <a:pt x="188" y="53"/>
                      <a:pt x="188" y="53"/>
                    </a:cubicBezTo>
                    <a:cubicBezTo>
                      <a:pt x="193" y="49"/>
                      <a:pt x="202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5" y="47"/>
                      <a:pt x="221" y="48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34" y="58"/>
                      <a:pt x="241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4" y="72"/>
                      <a:pt x="254" y="71"/>
                      <a:pt x="255" y="71"/>
                    </a:cubicBezTo>
                    <a:cubicBezTo>
                      <a:pt x="255" y="71"/>
                      <a:pt x="255" y="71"/>
                      <a:pt x="255" y="71"/>
                    </a:cubicBezTo>
                    <a:cubicBezTo>
                      <a:pt x="261" y="70"/>
                      <a:pt x="264" y="61"/>
                      <a:pt x="267" y="54"/>
                    </a:cubicBezTo>
                    <a:cubicBezTo>
                      <a:pt x="277" y="36"/>
                      <a:pt x="289" y="20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9" y="9"/>
                      <a:pt x="326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58" y="8"/>
                      <a:pt x="379" y="22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7" y="49"/>
                      <a:pt x="386" y="58"/>
                      <a:pt x="389" y="63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92" y="68"/>
                      <a:pt x="402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1" y="71"/>
                      <a:pt x="412" y="71"/>
                      <a:pt x="413" y="71"/>
                    </a:cubicBezTo>
                    <a:cubicBezTo>
                      <a:pt x="413" y="71"/>
                      <a:pt x="413" y="71"/>
                      <a:pt x="413" y="71"/>
                    </a:cubicBezTo>
                    <a:cubicBezTo>
                      <a:pt x="422" y="70"/>
                      <a:pt x="435" y="63"/>
                      <a:pt x="441" y="58"/>
                    </a:cubicBezTo>
                    <a:cubicBezTo>
                      <a:pt x="453" y="50"/>
                      <a:pt x="453" y="34"/>
                      <a:pt x="468" y="28"/>
                    </a:cubicBezTo>
                    <a:cubicBezTo>
                      <a:pt x="475" y="25"/>
                      <a:pt x="484" y="25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2" y="23"/>
                      <a:pt x="492" y="23"/>
                    </a:cubicBezTo>
                    <a:cubicBezTo>
                      <a:pt x="492" y="23"/>
                      <a:pt x="492" y="23"/>
                      <a:pt x="492" y="23"/>
                    </a:cubicBezTo>
                    <a:cubicBezTo>
                      <a:pt x="492" y="23"/>
                      <a:pt x="493" y="23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503" y="18"/>
                      <a:pt x="510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4" y="11"/>
                      <a:pt x="526" y="11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33" y="13"/>
                      <a:pt x="539" y="14"/>
                      <a:pt x="543" y="17"/>
                    </a:cubicBezTo>
                    <a:cubicBezTo>
                      <a:pt x="549" y="22"/>
                      <a:pt x="552" y="32"/>
                      <a:pt x="560" y="36"/>
                    </a:cubicBezTo>
                    <a:cubicBezTo>
                      <a:pt x="566" y="39"/>
                      <a:pt x="577" y="39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94" y="46"/>
                      <a:pt x="600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9" y="50"/>
                      <a:pt x="610" y="50"/>
                      <a:pt x="611" y="50"/>
                    </a:cubicBezTo>
                    <a:cubicBezTo>
                      <a:pt x="611" y="50"/>
                      <a:pt x="611" y="50"/>
                      <a:pt x="611" y="50"/>
                    </a:cubicBezTo>
                    <a:cubicBezTo>
                      <a:pt x="618" y="49"/>
                      <a:pt x="624" y="44"/>
                      <a:pt x="632" y="42"/>
                    </a:cubicBezTo>
                    <a:cubicBezTo>
                      <a:pt x="641" y="39"/>
                      <a:pt x="651" y="39"/>
                      <a:pt x="657" y="36"/>
                    </a:cubicBezTo>
                    <a:cubicBezTo>
                      <a:pt x="665" y="32"/>
                      <a:pt x="668" y="20"/>
                      <a:pt x="677" y="15"/>
                    </a:cubicBezTo>
                    <a:cubicBezTo>
                      <a:pt x="677" y="15"/>
                      <a:pt x="677" y="15"/>
                      <a:pt x="677" y="15"/>
                    </a:cubicBezTo>
                    <a:cubicBezTo>
                      <a:pt x="681" y="13"/>
                      <a:pt x="687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6" y="11"/>
                      <a:pt x="700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10" y="14"/>
                      <a:pt x="716" y="21"/>
                      <a:pt x="724" y="23"/>
                    </a:cubicBezTo>
                    <a:cubicBezTo>
                      <a:pt x="737" y="28"/>
                      <a:pt x="748" y="25"/>
                      <a:pt x="756" y="32"/>
                    </a:cubicBezTo>
                    <a:cubicBezTo>
                      <a:pt x="762" y="37"/>
                      <a:pt x="766" y="49"/>
                      <a:pt x="772" y="56"/>
                    </a:cubicBezTo>
                    <a:cubicBezTo>
                      <a:pt x="778" y="61"/>
                      <a:pt x="791" y="69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3" y="71"/>
                      <a:pt x="805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17" y="72"/>
                      <a:pt x="825" y="68"/>
                      <a:pt x="827" y="64"/>
                    </a:cubicBezTo>
                    <a:cubicBezTo>
                      <a:pt x="827" y="64"/>
                      <a:pt x="827" y="64"/>
                      <a:pt x="827" y="64"/>
                    </a:cubicBezTo>
                    <a:cubicBezTo>
                      <a:pt x="830" y="60"/>
                      <a:pt x="829" y="54"/>
                      <a:pt x="830" y="50"/>
                    </a:cubicBezTo>
                    <a:cubicBezTo>
                      <a:pt x="830" y="50"/>
                      <a:pt x="830" y="50"/>
                      <a:pt x="830" y="50"/>
                    </a:cubicBezTo>
                    <a:cubicBezTo>
                      <a:pt x="834" y="26"/>
                      <a:pt x="854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moveTo>
                      <a:pt x="882" y="0"/>
                    </a:moveTo>
                    <a:cubicBezTo>
                      <a:pt x="854" y="0"/>
                      <a:pt x="834" y="15"/>
                      <a:pt x="826" y="35"/>
                    </a:cubicBezTo>
                    <a:cubicBezTo>
                      <a:pt x="823" y="41"/>
                      <a:pt x="823" y="56"/>
                      <a:pt x="818" y="60"/>
                    </a:cubicBezTo>
                    <a:cubicBezTo>
                      <a:pt x="816" y="63"/>
                      <a:pt x="813" y="63"/>
                      <a:pt x="809" y="63"/>
                    </a:cubicBezTo>
                    <a:cubicBezTo>
                      <a:pt x="797" y="63"/>
                      <a:pt x="781" y="54"/>
                      <a:pt x="777" y="48"/>
                    </a:cubicBezTo>
                    <a:cubicBezTo>
                      <a:pt x="771" y="42"/>
                      <a:pt x="769" y="33"/>
                      <a:pt x="765" y="29"/>
                    </a:cubicBezTo>
                    <a:cubicBezTo>
                      <a:pt x="762" y="25"/>
                      <a:pt x="757" y="22"/>
                      <a:pt x="751" y="20"/>
                    </a:cubicBezTo>
                    <a:cubicBezTo>
                      <a:pt x="743" y="18"/>
                      <a:pt x="733" y="19"/>
                      <a:pt x="728" y="16"/>
                    </a:cubicBezTo>
                    <a:cubicBezTo>
                      <a:pt x="719" y="11"/>
                      <a:pt x="711" y="5"/>
                      <a:pt x="699" y="3"/>
                    </a:cubicBezTo>
                    <a:cubicBezTo>
                      <a:pt x="697" y="3"/>
                      <a:pt x="695" y="3"/>
                      <a:pt x="693" y="3"/>
                    </a:cubicBezTo>
                    <a:cubicBezTo>
                      <a:pt x="684" y="3"/>
                      <a:pt x="674" y="6"/>
                      <a:pt x="667" y="12"/>
                    </a:cubicBezTo>
                    <a:cubicBezTo>
                      <a:pt x="661" y="17"/>
                      <a:pt x="660" y="25"/>
                      <a:pt x="651" y="29"/>
                    </a:cubicBezTo>
                    <a:cubicBezTo>
                      <a:pt x="646" y="32"/>
                      <a:pt x="637" y="32"/>
                      <a:pt x="630" y="35"/>
                    </a:cubicBezTo>
                    <a:cubicBezTo>
                      <a:pt x="623" y="37"/>
                      <a:pt x="615" y="41"/>
                      <a:pt x="608" y="41"/>
                    </a:cubicBezTo>
                    <a:cubicBezTo>
                      <a:pt x="608" y="41"/>
                      <a:pt x="608" y="41"/>
                      <a:pt x="608" y="41"/>
                    </a:cubicBezTo>
                    <a:cubicBezTo>
                      <a:pt x="600" y="41"/>
                      <a:pt x="595" y="37"/>
                      <a:pt x="587" y="34"/>
                    </a:cubicBezTo>
                    <a:cubicBezTo>
                      <a:pt x="579" y="32"/>
                      <a:pt x="570" y="31"/>
                      <a:pt x="564" y="29"/>
                    </a:cubicBezTo>
                    <a:cubicBezTo>
                      <a:pt x="557" y="25"/>
                      <a:pt x="556" y="18"/>
                      <a:pt x="551" y="12"/>
                    </a:cubicBezTo>
                    <a:cubicBezTo>
                      <a:pt x="543" y="6"/>
                      <a:pt x="533" y="3"/>
                      <a:pt x="523" y="3"/>
                    </a:cubicBezTo>
                    <a:cubicBezTo>
                      <a:pt x="515" y="3"/>
                      <a:pt x="507" y="5"/>
                      <a:pt x="501" y="8"/>
                    </a:cubicBezTo>
                    <a:cubicBezTo>
                      <a:pt x="496" y="11"/>
                      <a:pt x="491" y="16"/>
                      <a:pt x="485" y="17"/>
                    </a:cubicBezTo>
                    <a:cubicBezTo>
                      <a:pt x="472" y="19"/>
                      <a:pt x="461" y="19"/>
                      <a:pt x="453" y="27"/>
                    </a:cubicBezTo>
                    <a:cubicBezTo>
                      <a:pt x="448" y="32"/>
                      <a:pt x="445" y="42"/>
                      <a:pt x="440" y="48"/>
                    </a:cubicBezTo>
                    <a:cubicBezTo>
                      <a:pt x="436" y="53"/>
                      <a:pt x="419" y="63"/>
                      <a:pt x="407" y="63"/>
                    </a:cubicBezTo>
                    <a:cubicBezTo>
                      <a:pt x="404" y="63"/>
                      <a:pt x="401" y="63"/>
                      <a:pt x="399" y="61"/>
                    </a:cubicBezTo>
                    <a:cubicBezTo>
                      <a:pt x="395" y="58"/>
                      <a:pt x="395" y="50"/>
                      <a:pt x="393" y="44"/>
                    </a:cubicBezTo>
                    <a:cubicBezTo>
                      <a:pt x="389" y="24"/>
                      <a:pt x="379" y="14"/>
                      <a:pt x="363" y="6"/>
                    </a:cubicBezTo>
                    <a:cubicBezTo>
                      <a:pt x="354" y="2"/>
                      <a:pt x="344" y="0"/>
                      <a:pt x="334" y="0"/>
                    </a:cubicBezTo>
                    <a:cubicBezTo>
                      <a:pt x="318" y="0"/>
                      <a:pt x="303" y="5"/>
                      <a:pt x="292" y="12"/>
                    </a:cubicBezTo>
                    <a:cubicBezTo>
                      <a:pt x="279" y="22"/>
                      <a:pt x="269" y="34"/>
                      <a:pt x="261" y="49"/>
                    </a:cubicBezTo>
                    <a:cubicBezTo>
                      <a:pt x="258" y="54"/>
                      <a:pt x="255" y="62"/>
                      <a:pt x="251" y="62"/>
                    </a:cubicBezTo>
                    <a:cubicBezTo>
                      <a:pt x="246" y="62"/>
                      <a:pt x="243" y="56"/>
                      <a:pt x="241" y="53"/>
                    </a:cubicBezTo>
                    <a:cubicBezTo>
                      <a:pt x="238" y="50"/>
                      <a:pt x="234" y="46"/>
                      <a:pt x="232" y="44"/>
                    </a:cubicBezTo>
                    <a:cubicBezTo>
                      <a:pt x="226" y="40"/>
                      <a:pt x="218" y="38"/>
                      <a:pt x="210" y="38"/>
                    </a:cubicBezTo>
                    <a:cubicBezTo>
                      <a:pt x="198" y="38"/>
                      <a:pt x="185" y="43"/>
                      <a:pt x="179" y="51"/>
                    </a:cubicBezTo>
                    <a:cubicBezTo>
                      <a:pt x="174" y="57"/>
                      <a:pt x="173" y="66"/>
                      <a:pt x="168" y="71"/>
                    </a:cubicBezTo>
                    <a:cubicBezTo>
                      <a:pt x="164" y="74"/>
                      <a:pt x="156" y="77"/>
                      <a:pt x="150" y="81"/>
                    </a:cubicBezTo>
                    <a:cubicBezTo>
                      <a:pt x="130" y="93"/>
                      <a:pt x="107" y="92"/>
                      <a:pt x="97" y="113"/>
                    </a:cubicBezTo>
                    <a:cubicBezTo>
                      <a:pt x="94" y="118"/>
                      <a:pt x="94" y="124"/>
                      <a:pt x="91" y="131"/>
                    </a:cubicBezTo>
                    <a:cubicBezTo>
                      <a:pt x="88" y="137"/>
                      <a:pt x="81" y="143"/>
                      <a:pt x="75" y="149"/>
                    </a:cubicBezTo>
                    <a:cubicBezTo>
                      <a:pt x="69" y="156"/>
                      <a:pt x="62" y="165"/>
                      <a:pt x="56" y="167"/>
                    </a:cubicBezTo>
                    <a:cubicBezTo>
                      <a:pt x="40" y="174"/>
                      <a:pt x="30" y="176"/>
                      <a:pt x="22" y="193"/>
                    </a:cubicBezTo>
                    <a:cubicBezTo>
                      <a:pt x="18" y="202"/>
                      <a:pt x="17" y="213"/>
                      <a:pt x="12" y="224"/>
                    </a:cubicBezTo>
                    <a:cubicBezTo>
                      <a:pt x="7" y="235"/>
                      <a:pt x="3" y="246"/>
                      <a:pt x="2" y="258"/>
                    </a:cubicBezTo>
                    <a:cubicBezTo>
                      <a:pt x="0" y="283"/>
                      <a:pt x="1" y="312"/>
                      <a:pt x="1" y="343"/>
                    </a:cubicBezTo>
                    <a:cubicBezTo>
                      <a:pt x="1" y="455"/>
                      <a:pt x="1" y="574"/>
                      <a:pt x="1" y="687"/>
                    </a:cubicBezTo>
                    <a:cubicBezTo>
                      <a:pt x="1" y="714"/>
                      <a:pt x="1" y="745"/>
                      <a:pt x="10" y="764"/>
                    </a:cubicBezTo>
                    <a:cubicBezTo>
                      <a:pt x="12" y="769"/>
                      <a:pt x="15" y="774"/>
                      <a:pt x="16" y="779"/>
                    </a:cubicBezTo>
                    <a:cubicBezTo>
                      <a:pt x="18" y="785"/>
                      <a:pt x="19" y="791"/>
                      <a:pt x="21" y="797"/>
                    </a:cubicBezTo>
                    <a:cubicBezTo>
                      <a:pt x="24" y="808"/>
                      <a:pt x="32" y="816"/>
                      <a:pt x="40" y="820"/>
                    </a:cubicBezTo>
                    <a:cubicBezTo>
                      <a:pt x="45" y="823"/>
                      <a:pt x="53" y="825"/>
                      <a:pt x="57" y="828"/>
                    </a:cubicBezTo>
                    <a:cubicBezTo>
                      <a:pt x="63" y="831"/>
                      <a:pt x="68" y="838"/>
                      <a:pt x="74" y="844"/>
                    </a:cubicBezTo>
                    <a:cubicBezTo>
                      <a:pt x="80" y="850"/>
                      <a:pt x="87" y="855"/>
                      <a:pt x="90" y="862"/>
                    </a:cubicBezTo>
                    <a:cubicBezTo>
                      <a:pt x="93" y="868"/>
                      <a:pt x="94" y="874"/>
                      <a:pt x="96" y="880"/>
                    </a:cubicBezTo>
                    <a:cubicBezTo>
                      <a:pt x="107" y="903"/>
                      <a:pt x="130" y="903"/>
                      <a:pt x="150" y="913"/>
                    </a:cubicBezTo>
                    <a:cubicBezTo>
                      <a:pt x="156" y="916"/>
                      <a:pt x="165" y="919"/>
                      <a:pt x="170" y="924"/>
                    </a:cubicBezTo>
                    <a:cubicBezTo>
                      <a:pt x="174" y="928"/>
                      <a:pt x="175" y="936"/>
                      <a:pt x="179" y="941"/>
                    </a:cubicBezTo>
                    <a:cubicBezTo>
                      <a:pt x="185" y="950"/>
                      <a:pt x="199" y="956"/>
                      <a:pt x="212" y="956"/>
                    </a:cubicBezTo>
                    <a:cubicBezTo>
                      <a:pt x="220" y="956"/>
                      <a:pt x="228" y="954"/>
                      <a:pt x="234" y="949"/>
                    </a:cubicBezTo>
                    <a:cubicBezTo>
                      <a:pt x="239" y="946"/>
                      <a:pt x="246" y="933"/>
                      <a:pt x="252" y="933"/>
                    </a:cubicBezTo>
                    <a:cubicBezTo>
                      <a:pt x="253" y="933"/>
                      <a:pt x="253" y="933"/>
                      <a:pt x="253" y="933"/>
                    </a:cubicBezTo>
                    <a:cubicBezTo>
                      <a:pt x="258" y="933"/>
                      <a:pt x="264" y="948"/>
                      <a:pt x="268" y="954"/>
                    </a:cubicBezTo>
                    <a:cubicBezTo>
                      <a:pt x="282" y="975"/>
                      <a:pt x="298" y="995"/>
                      <a:pt x="335" y="995"/>
                    </a:cubicBezTo>
                    <a:cubicBezTo>
                      <a:pt x="335" y="995"/>
                      <a:pt x="335" y="995"/>
                      <a:pt x="335" y="995"/>
                    </a:cubicBezTo>
                    <a:cubicBezTo>
                      <a:pt x="370" y="995"/>
                      <a:pt x="390" y="974"/>
                      <a:pt x="396" y="948"/>
                    </a:cubicBezTo>
                    <a:cubicBezTo>
                      <a:pt x="397" y="943"/>
                      <a:pt x="396" y="936"/>
                      <a:pt x="401" y="933"/>
                    </a:cubicBezTo>
                    <a:cubicBezTo>
                      <a:pt x="403" y="932"/>
                      <a:pt x="405" y="931"/>
                      <a:pt x="408" y="931"/>
                    </a:cubicBezTo>
                    <a:cubicBezTo>
                      <a:pt x="419" y="931"/>
                      <a:pt x="435" y="940"/>
                      <a:pt x="440" y="945"/>
                    </a:cubicBezTo>
                    <a:cubicBezTo>
                      <a:pt x="446" y="950"/>
                      <a:pt x="447" y="959"/>
                      <a:pt x="453" y="966"/>
                    </a:cubicBezTo>
                    <a:cubicBezTo>
                      <a:pt x="457" y="970"/>
                      <a:pt x="463" y="973"/>
                      <a:pt x="470" y="975"/>
                    </a:cubicBezTo>
                    <a:cubicBezTo>
                      <a:pt x="475" y="976"/>
                      <a:pt x="482" y="976"/>
                      <a:pt x="489" y="978"/>
                    </a:cubicBezTo>
                    <a:cubicBezTo>
                      <a:pt x="496" y="979"/>
                      <a:pt x="501" y="985"/>
                      <a:pt x="508" y="988"/>
                    </a:cubicBezTo>
                    <a:cubicBezTo>
                      <a:pt x="513" y="990"/>
                      <a:pt x="520" y="991"/>
                      <a:pt x="526" y="991"/>
                    </a:cubicBezTo>
                    <a:cubicBezTo>
                      <a:pt x="534" y="991"/>
                      <a:pt x="542" y="989"/>
                      <a:pt x="549" y="984"/>
                    </a:cubicBezTo>
                    <a:cubicBezTo>
                      <a:pt x="557" y="978"/>
                      <a:pt x="558" y="969"/>
                      <a:pt x="567" y="965"/>
                    </a:cubicBezTo>
                    <a:cubicBezTo>
                      <a:pt x="573" y="962"/>
                      <a:pt x="581" y="963"/>
                      <a:pt x="589" y="960"/>
                    </a:cubicBezTo>
                    <a:cubicBezTo>
                      <a:pt x="596" y="958"/>
                      <a:pt x="603" y="954"/>
                      <a:pt x="609" y="954"/>
                    </a:cubicBezTo>
                    <a:cubicBezTo>
                      <a:pt x="610" y="954"/>
                      <a:pt x="610" y="954"/>
                      <a:pt x="610" y="954"/>
                    </a:cubicBezTo>
                    <a:cubicBezTo>
                      <a:pt x="617" y="954"/>
                      <a:pt x="624" y="958"/>
                      <a:pt x="632" y="960"/>
                    </a:cubicBezTo>
                    <a:cubicBezTo>
                      <a:pt x="641" y="963"/>
                      <a:pt x="649" y="963"/>
                      <a:pt x="654" y="966"/>
                    </a:cubicBezTo>
                    <a:cubicBezTo>
                      <a:pt x="662" y="970"/>
                      <a:pt x="665" y="980"/>
                      <a:pt x="671" y="984"/>
                    </a:cubicBezTo>
                    <a:cubicBezTo>
                      <a:pt x="678" y="989"/>
                      <a:pt x="687" y="991"/>
                      <a:pt x="696" y="991"/>
                    </a:cubicBezTo>
                    <a:cubicBezTo>
                      <a:pt x="702" y="991"/>
                      <a:pt x="709" y="990"/>
                      <a:pt x="714" y="988"/>
                    </a:cubicBezTo>
                    <a:cubicBezTo>
                      <a:pt x="721" y="985"/>
                      <a:pt x="725" y="979"/>
                      <a:pt x="732" y="978"/>
                    </a:cubicBezTo>
                    <a:cubicBezTo>
                      <a:pt x="742" y="975"/>
                      <a:pt x="751" y="976"/>
                      <a:pt x="758" y="972"/>
                    </a:cubicBezTo>
                    <a:cubicBezTo>
                      <a:pt x="762" y="970"/>
                      <a:pt x="765" y="968"/>
                      <a:pt x="767" y="965"/>
                    </a:cubicBezTo>
                    <a:cubicBezTo>
                      <a:pt x="772" y="960"/>
                      <a:pt x="774" y="949"/>
                      <a:pt x="781" y="943"/>
                    </a:cubicBezTo>
                    <a:cubicBezTo>
                      <a:pt x="787" y="939"/>
                      <a:pt x="801" y="931"/>
                      <a:pt x="812" y="931"/>
                    </a:cubicBezTo>
                    <a:cubicBezTo>
                      <a:pt x="815" y="931"/>
                      <a:pt x="818" y="932"/>
                      <a:pt x="820" y="934"/>
                    </a:cubicBezTo>
                    <a:cubicBezTo>
                      <a:pt x="824" y="937"/>
                      <a:pt x="825" y="951"/>
                      <a:pt x="826" y="956"/>
                    </a:cubicBezTo>
                    <a:cubicBezTo>
                      <a:pt x="833" y="978"/>
                      <a:pt x="855" y="995"/>
                      <a:pt x="884" y="995"/>
                    </a:cubicBezTo>
                    <a:cubicBezTo>
                      <a:pt x="886" y="995"/>
                      <a:pt x="888" y="995"/>
                      <a:pt x="890" y="994"/>
                    </a:cubicBezTo>
                    <a:cubicBezTo>
                      <a:pt x="922" y="992"/>
                      <a:pt x="938" y="975"/>
                      <a:pt x="953" y="952"/>
                    </a:cubicBezTo>
                    <a:cubicBezTo>
                      <a:pt x="956" y="947"/>
                      <a:pt x="962" y="933"/>
                      <a:pt x="968" y="933"/>
                    </a:cubicBezTo>
                    <a:cubicBezTo>
                      <a:pt x="968" y="933"/>
                      <a:pt x="968" y="933"/>
                      <a:pt x="968" y="933"/>
                    </a:cubicBezTo>
                    <a:cubicBezTo>
                      <a:pt x="971" y="933"/>
                      <a:pt x="975" y="938"/>
                      <a:pt x="977" y="940"/>
                    </a:cubicBezTo>
                    <a:cubicBezTo>
                      <a:pt x="979" y="944"/>
                      <a:pt x="983" y="948"/>
                      <a:pt x="985" y="949"/>
                    </a:cubicBezTo>
                    <a:cubicBezTo>
                      <a:pt x="991" y="953"/>
                      <a:pt x="1000" y="955"/>
                      <a:pt x="1008" y="955"/>
                    </a:cubicBezTo>
                    <a:cubicBezTo>
                      <a:pt x="1020" y="955"/>
                      <a:pt x="1031" y="952"/>
                      <a:pt x="1038" y="945"/>
                    </a:cubicBezTo>
                    <a:cubicBezTo>
                      <a:pt x="1044" y="939"/>
                      <a:pt x="1044" y="930"/>
                      <a:pt x="1051" y="923"/>
                    </a:cubicBezTo>
                    <a:cubicBezTo>
                      <a:pt x="1056" y="917"/>
                      <a:pt x="1066" y="913"/>
                      <a:pt x="1073" y="910"/>
                    </a:cubicBezTo>
                    <a:cubicBezTo>
                      <a:pt x="1081" y="906"/>
                      <a:pt x="1091" y="904"/>
                      <a:pt x="1099" y="901"/>
                    </a:cubicBezTo>
                    <a:cubicBezTo>
                      <a:pt x="1108" y="897"/>
                      <a:pt x="1116" y="890"/>
                      <a:pt x="1121" y="880"/>
                    </a:cubicBezTo>
                    <a:cubicBezTo>
                      <a:pt x="1123" y="875"/>
                      <a:pt x="1123" y="869"/>
                      <a:pt x="1126" y="863"/>
                    </a:cubicBezTo>
                    <a:cubicBezTo>
                      <a:pt x="1129" y="857"/>
                      <a:pt x="1137" y="849"/>
                      <a:pt x="1142" y="844"/>
                    </a:cubicBezTo>
                    <a:cubicBezTo>
                      <a:pt x="1148" y="838"/>
                      <a:pt x="1154" y="831"/>
                      <a:pt x="1160" y="828"/>
                    </a:cubicBezTo>
                    <a:cubicBezTo>
                      <a:pt x="1164" y="825"/>
                      <a:pt x="1172" y="823"/>
                      <a:pt x="1178" y="820"/>
                    </a:cubicBezTo>
                    <a:cubicBezTo>
                      <a:pt x="1185" y="816"/>
                      <a:pt x="1192" y="808"/>
                      <a:pt x="1195" y="800"/>
                    </a:cubicBezTo>
                    <a:cubicBezTo>
                      <a:pt x="1199" y="791"/>
                      <a:pt x="1200" y="779"/>
                      <a:pt x="1204" y="769"/>
                    </a:cubicBezTo>
                    <a:cubicBezTo>
                      <a:pt x="1209" y="758"/>
                      <a:pt x="1212" y="749"/>
                      <a:pt x="1213" y="737"/>
                    </a:cubicBezTo>
                    <a:cubicBezTo>
                      <a:pt x="1216" y="713"/>
                      <a:pt x="1214" y="687"/>
                      <a:pt x="1214" y="658"/>
                    </a:cubicBezTo>
                    <a:cubicBezTo>
                      <a:pt x="1214" y="551"/>
                      <a:pt x="1214" y="440"/>
                      <a:pt x="1214" y="335"/>
                    </a:cubicBezTo>
                    <a:cubicBezTo>
                      <a:pt x="1214" y="291"/>
                      <a:pt x="1218" y="253"/>
                      <a:pt x="1205" y="224"/>
                    </a:cubicBezTo>
                    <a:cubicBezTo>
                      <a:pt x="1200" y="214"/>
                      <a:pt x="1199" y="202"/>
                      <a:pt x="1195" y="193"/>
                    </a:cubicBezTo>
                    <a:cubicBezTo>
                      <a:pt x="1191" y="183"/>
                      <a:pt x="1184" y="176"/>
                      <a:pt x="1175" y="172"/>
                    </a:cubicBezTo>
                    <a:cubicBezTo>
                      <a:pt x="1170" y="169"/>
                      <a:pt x="1161" y="167"/>
                      <a:pt x="1158" y="165"/>
                    </a:cubicBezTo>
                    <a:cubicBezTo>
                      <a:pt x="1153" y="162"/>
                      <a:pt x="1146" y="154"/>
                      <a:pt x="1141" y="148"/>
                    </a:cubicBezTo>
                    <a:cubicBezTo>
                      <a:pt x="1135" y="142"/>
                      <a:pt x="1129" y="136"/>
                      <a:pt x="1126" y="130"/>
                    </a:cubicBezTo>
                    <a:cubicBezTo>
                      <a:pt x="1122" y="124"/>
                      <a:pt x="1122" y="118"/>
                      <a:pt x="1120" y="113"/>
                    </a:cubicBezTo>
                    <a:cubicBezTo>
                      <a:pt x="1116" y="105"/>
                      <a:pt x="1110" y="99"/>
                      <a:pt x="1101" y="95"/>
                    </a:cubicBezTo>
                    <a:cubicBezTo>
                      <a:pt x="1092" y="90"/>
                      <a:pt x="1081" y="89"/>
                      <a:pt x="1072" y="84"/>
                    </a:cubicBezTo>
                    <a:cubicBezTo>
                      <a:pt x="1068" y="82"/>
                      <a:pt x="1064" y="79"/>
                      <a:pt x="1060" y="76"/>
                    </a:cubicBezTo>
                    <a:cubicBezTo>
                      <a:pt x="1055" y="73"/>
                      <a:pt x="1050" y="72"/>
                      <a:pt x="1047" y="68"/>
                    </a:cubicBezTo>
                    <a:cubicBezTo>
                      <a:pt x="1043" y="63"/>
                      <a:pt x="1042" y="56"/>
                      <a:pt x="1038" y="51"/>
                    </a:cubicBezTo>
                    <a:cubicBezTo>
                      <a:pt x="1032" y="43"/>
                      <a:pt x="1019" y="38"/>
                      <a:pt x="1007" y="38"/>
                    </a:cubicBezTo>
                    <a:cubicBezTo>
                      <a:pt x="1000" y="38"/>
                      <a:pt x="993" y="40"/>
                      <a:pt x="988" y="42"/>
                    </a:cubicBezTo>
                    <a:cubicBezTo>
                      <a:pt x="984" y="44"/>
                      <a:pt x="980" y="49"/>
                      <a:pt x="977" y="53"/>
                    </a:cubicBezTo>
                    <a:cubicBezTo>
                      <a:pt x="975" y="55"/>
                      <a:pt x="970" y="62"/>
                      <a:pt x="965" y="62"/>
                    </a:cubicBezTo>
                    <a:cubicBezTo>
                      <a:pt x="965" y="62"/>
                      <a:pt x="965" y="62"/>
                      <a:pt x="965" y="62"/>
                    </a:cubicBezTo>
                    <a:cubicBezTo>
                      <a:pt x="961" y="61"/>
                      <a:pt x="954" y="46"/>
                      <a:pt x="951" y="42"/>
                    </a:cubicBezTo>
                    <a:cubicBezTo>
                      <a:pt x="937" y="21"/>
                      <a:pt x="923" y="4"/>
                      <a:pt x="892" y="0"/>
                    </a:cubicBezTo>
                    <a:cubicBezTo>
                      <a:pt x="888" y="0"/>
                      <a:pt x="885" y="0"/>
                      <a:pt x="882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85"/>
              <p:cNvSpPr>
                <a:spLocks noEditPoints="1"/>
              </p:cNvSpPr>
              <p:nvPr/>
            </p:nvSpPr>
            <p:spPr bwMode="auto">
              <a:xfrm>
                <a:off x="1752" y="451"/>
                <a:ext cx="4179" cy="3419"/>
              </a:xfrm>
              <a:custGeom>
                <a:gdLst>
                  <a:gd name="T0" fmla="*/ 408 w 1198"/>
                  <a:gd name="T1" fmla="*/ 68 h 979"/>
                  <a:gd name="T2" fmla="*/ 512 w 1198"/>
                  <a:gd name="T3" fmla="*/ 8 h 979"/>
                  <a:gd name="T4" fmla="*/ 576 w 1198"/>
                  <a:gd name="T5" fmla="*/ 40 h 979"/>
                  <a:gd name="T6" fmla="*/ 649 w 1198"/>
                  <a:gd name="T7" fmla="*/ 33 h 979"/>
                  <a:gd name="T8" fmla="*/ 651 w 1198"/>
                  <a:gd name="T9" fmla="*/ 32 h 979"/>
                  <a:gd name="T10" fmla="*/ 684 w 1198"/>
                  <a:gd name="T11" fmla="*/ 8 h 979"/>
                  <a:gd name="T12" fmla="*/ 795 w 1198"/>
                  <a:gd name="T13" fmla="*/ 69 h 979"/>
                  <a:gd name="T14" fmla="*/ 875 w 1198"/>
                  <a:gd name="T15" fmla="*/ 5 h 979"/>
                  <a:gd name="T16" fmla="*/ 952 w 1198"/>
                  <a:gd name="T17" fmla="*/ 69 h 979"/>
                  <a:gd name="T18" fmla="*/ 1016 w 1198"/>
                  <a:gd name="T19" fmla="*/ 50 h 979"/>
                  <a:gd name="T20" fmla="*/ 1192 w 1198"/>
                  <a:gd name="T21" fmla="*/ 329 h 979"/>
                  <a:gd name="T22" fmla="*/ 1017 w 1198"/>
                  <a:gd name="T23" fmla="*/ 929 h 979"/>
                  <a:gd name="T24" fmla="*/ 969 w 1198"/>
                  <a:gd name="T25" fmla="*/ 914 h 979"/>
                  <a:gd name="T26" fmla="*/ 880 w 1198"/>
                  <a:gd name="T27" fmla="*/ 973 h 979"/>
                  <a:gd name="T28" fmla="*/ 829 w 1198"/>
                  <a:gd name="T29" fmla="*/ 940 h 979"/>
                  <a:gd name="T30" fmla="*/ 798 w 1198"/>
                  <a:gd name="T31" fmla="*/ 910 h 979"/>
                  <a:gd name="T32" fmla="*/ 715 w 1198"/>
                  <a:gd name="T33" fmla="*/ 958 h 979"/>
                  <a:gd name="T34" fmla="*/ 714 w 1198"/>
                  <a:gd name="T35" fmla="*/ 959 h 979"/>
                  <a:gd name="T36" fmla="*/ 653 w 1198"/>
                  <a:gd name="T37" fmla="*/ 946 h 979"/>
                  <a:gd name="T38" fmla="*/ 601 w 1198"/>
                  <a:gd name="T39" fmla="*/ 931 h 979"/>
                  <a:gd name="T40" fmla="*/ 516 w 1198"/>
                  <a:gd name="T41" fmla="*/ 970 h 979"/>
                  <a:gd name="T42" fmla="*/ 406 w 1198"/>
                  <a:gd name="T43" fmla="*/ 910 h 979"/>
                  <a:gd name="T44" fmla="*/ 373 w 1198"/>
                  <a:gd name="T45" fmla="*/ 939 h 979"/>
                  <a:gd name="T46" fmla="*/ 263 w 1198"/>
                  <a:gd name="T47" fmla="*/ 926 h 979"/>
                  <a:gd name="T48" fmla="*/ 202 w 1198"/>
                  <a:gd name="T49" fmla="*/ 935 h 979"/>
                  <a:gd name="T50" fmla="*/ 14 w 1198"/>
                  <a:gd name="T51" fmla="*/ 755 h 979"/>
                  <a:gd name="T52" fmla="*/ 10 w 1198"/>
                  <a:gd name="T53" fmla="*/ 231 h 979"/>
                  <a:gd name="T54" fmla="*/ 200 w 1198"/>
                  <a:gd name="T55" fmla="*/ 44 h 979"/>
                  <a:gd name="T56" fmla="*/ 246 w 1198"/>
                  <a:gd name="T57" fmla="*/ 69 h 979"/>
                  <a:gd name="T58" fmla="*/ 874 w 1198"/>
                  <a:gd name="T59" fmla="*/ 0 h 979"/>
                  <a:gd name="T60" fmla="*/ 763 w 1198"/>
                  <a:gd name="T61" fmla="*/ 48 h 979"/>
                  <a:gd name="T62" fmla="*/ 668 w 1198"/>
                  <a:gd name="T63" fmla="*/ 7 h 979"/>
                  <a:gd name="T64" fmla="*/ 578 w 1198"/>
                  <a:gd name="T65" fmla="*/ 34 h 979"/>
                  <a:gd name="T66" fmla="*/ 534 w 1198"/>
                  <a:gd name="T67" fmla="*/ 9 h 979"/>
                  <a:gd name="T68" fmla="*/ 484 w 1198"/>
                  <a:gd name="T69" fmla="*/ 14 h 979"/>
                  <a:gd name="T70" fmla="*/ 401 w 1198"/>
                  <a:gd name="T71" fmla="*/ 63 h 979"/>
                  <a:gd name="T72" fmla="*/ 302 w 1198"/>
                  <a:gd name="T73" fmla="*/ 4 h 979"/>
                  <a:gd name="T74" fmla="*/ 244 w 1198"/>
                  <a:gd name="T75" fmla="*/ 64 h 979"/>
                  <a:gd name="T76" fmla="*/ 217 w 1198"/>
                  <a:gd name="T77" fmla="*/ 43 h 979"/>
                  <a:gd name="T78" fmla="*/ 201 w 1198"/>
                  <a:gd name="T79" fmla="*/ 39 h 979"/>
                  <a:gd name="T80" fmla="*/ 1 w 1198"/>
                  <a:gd name="T81" fmla="*/ 249 h 979"/>
                  <a:gd name="T82" fmla="*/ 95 w 1198"/>
                  <a:gd name="T83" fmla="*/ 870 h 979"/>
                  <a:gd name="T84" fmla="*/ 218 w 1198"/>
                  <a:gd name="T85" fmla="*/ 936 h 979"/>
                  <a:gd name="T86" fmla="*/ 220 w 1198"/>
                  <a:gd name="T87" fmla="*/ 935 h 979"/>
                  <a:gd name="T88" fmla="*/ 260 w 1198"/>
                  <a:gd name="T89" fmla="*/ 931 h 979"/>
                  <a:gd name="T90" fmla="*/ 383 w 1198"/>
                  <a:gd name="T91" fmla="*/ 922 h 979"/>
                  <a:gd name="T92" fmla="*/ 453 w 1198"/>
                  <a:gd name="T93" fmla="*/ 954 h 979"/>
                  <a:gd name="T94" fmla="*/ 601 w 1198"/>
                  <a:gd name="T95" fmla="*/ 936 h 979"/>
                  <a:gd name="T96" fmla="*/ 677 w 1198"/>
                  <a:gd name="T97" fmla="*/ 974 h 979"/>
                  <a:gd name="T98" fmla="*/ 715 w 1198"/>
                  <a:gd name="T99" fmla="*/ 964 h 979"/>
                  <a:gd name="T100" fmla="*/ 718 w 1198"/>
                  <a:gd name="T101" fmla="*/ 963 h 979"/>
                  <a:gd name="T102" fmla="*/ 800 w 1198"/>
                  <a:gd name="T103" fmla="*/ 915 h 979"/>
                  <a:gd name="T104" fmla="*/ 875 w 1198"/>
                  <a:gd name="T105" fmla="*/ 979 h 979"/>
                  <a:gd name="T106" fmla="*/ 981 w 1198"/>
                  <a:gd name="T107" fmla="*/ 934 h 979"/>
                  <a:gd name="T108" fmla="*/ 981 w 1198"/>
                  <a:gd name="T109" fmla="*/ 935 h 979"/>
                  <a:gd name="T110" fmla="*/ 1022 w 1198"/>
                  <a:gd name="T111" fmla="*/ 932 h 979"/>
                  <a:gd name="T112" fmla="*/ 1198 w 1198"/>
                  <a:gd name="T113" fmla="*/ 312 h 979"/>
                  <a:gd name="T114" fmla="*/ 1022 w 1198"/>
                  <a:gd name="T115" fmla="*/ 48 h 979"/>
                  <a:gd name="T116" fmla="*/ 984 w 1198"/>
                  <a:gd name="T117" fmla="*/ 42 h 979"/>
                  <a:gd name="T118" fmla="*/ 952 w 1198"/>
                  <a:gd name="T119" fmla="*/ 63 h 9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8" h="979">
                    <a:moveTo>
                      <a:pt x="324" y="5"/>
                    </a:move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46" y="5"/>
                      <a:pt x="366" y="18"/>
                      <a:pt x="371" y="37"/>
                    </a:cubicBezTo>
                    <a:cubicBezTo>
                      <a:pt x="373" y="43"/>
                      <a:pt x="371" y="52"/>
                      <a:pt x="375" y="58"/>
                    </a:cubicBezTo>
                    <a:cubicBezTo>
                      <a:pt x="375" y="58"/>
                      <a:pt x="375" y="58"/>
                      <a:pt x="375" y="58"/>
                    </a:cubicBezTo>
                    <a:cubicBezTo>
                      <a:pt x="375" y="59"/>
                      <a:pt x="375" y="59"/>
                      <a:pt x="375" y="59"/>
                    </a:cubicBezTo>
                    <a:cubicBezTo>
                      <a:pt x="378" y="64"/>
                      <a:pt x="391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4" y="68"/>
                      <a:pt x="406" y="68"/>
                      <a:pt x="408" y="68"/>
                    </a:cubicBezTo>
                    <a:cubicBezTo>
                      <a:pt x="408" y="68"/>
                      <a:pt x="408" y="68"/>
                      <a:pt x="408" y="68"/>
                    </a:cubicBezTo>
                    <a:cubicBezTo>
                      <a:pt x="418" y="65"/>
                      <a:pt x="432" y="58"/>
                      <a:pt x="438" y="52"/>
                    </a:cubicBezTo>
                    <a:cubicBezTo>
                      <a:pt x="447" y="45"/>
                      <a:pt x="448" y="31"/>
                      <a:pt x="461" y="25"/>
                    </a:cubicBezTo>
                    <a:cubicBezTo>
                      <a:pt x="467" y="22"/>
                      <a:pt x="476" y="22"/>
                      <a:pt x="483" y="20"/>
                    </a:cubicBezTo>
                    <a:cubicBezTo>
                      <a:pt x="494" y="17"/>
                      <a:pt x="500" y="10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10" y="8"/>
                      <a:pt x="511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7" y="8"/>
                      <a:pt x="521" y="10"/>
                      <a:pt x="524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36" y="16"/>
                      <a:pt x="538" y="30"/>
                      <a:pt x="549" y="33"/>
                    </a:cubicBezTo>
                    <a:cubicBezTo>
                      <a:pt x="556" y="36"/>
                      <a:pt x="566" y="36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40"/>
                      <a:pt x="575" y="40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5" y="40"/>
                      <a:pt x="576" y="40"/>
                      <a:pt x="576" y="40"/>
                    </a:cubicBezTo>
                    <a:cubicBezTo>
                      <a:pt x="576" y="40"/>
                      <a:pt x="576" y="40"/>
                      <a:pt x="576" y="40"/>
                    </a:cubicBezTo>
                    <a:cubicBezTo>
                      <a:pt x="576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85" y="43"/>
                      <a:pt x="591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1" y="48"/>
                      <a:pt x="602" y="48"/>
                    </a:cubicBezTo>
                    <a:cubicBezTo>
                      <a:pt x="602" y="48"/>
                      <a:pt x="602" y="48"/>
                      <a:pt x="602" y="48"/>
                    </a:cubicBezTo>
                    <a:cubicBezTo>
                      <a:pt x="610" y="47"/>
                      <a:pt x="617" y="42"/>
                      <a:pt x="624" y="39"/>
                    </a:cubicBezTo>
                    <a:cubicBezTo>
                      <a:pt x="633" y="37"/>
                      <a:pt x="642" y="36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2" y="32"/>
                      <a:pt x="652" y="32"/>
                      <a:pt x="652" y="32"/>
                    </a:cubicBezTo>
                    <a:cubicBezTo>
                      <a:pt x="663" y="24"/>
                      <a:pt x="667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7" y="8"/>
                      <a:pt x="689" y="8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9" y="11"/>
                      <a:pt x="705" y="18"/>
                      <a:pt x="714" y="20"/>
                    </a:cubicBezTo>
                    <a:cubicBezTo>
                      <a:pt x="727" y="24"/>
                      <a:pt x="738" y="22"/>
                      <a:pt x="746" y="30"/>
                    </a:cubicBezTo>
                    <a:cubicBezTo>
                      <a:pt x="750" y="35"/>
                      <a:pt x="754" y="46"/>
                      <a:pt x="758" y="50"/>
                    </a:cubicBezTo>
                    <a:cubicBezTo>
                      <a:pt x="762" y="55"/>
                      <a:pt x="782" y="68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3" y="69"/>
                      <a:pt x="794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806" y="69"/>
                      <a:pt x="821" y="64"/>
                      <a:pt x="824" y="59"/>
                    </a:cubicBezTo>
                    <a:cubicBezTo>
                      <a:pt x="824" y="59"/>
                      <a:pt x="824" y="59"/>
                      <a:pt x="824" y="59"/>
                    </a:cubicBezTo>
                    <a:cubicBezTo>
                      <a:pt x="827" y="54"/>
                      <a:pt x="825" y="45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32" y="18"/>
                      <a:pt x="853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84" y="5"/>
                      <a:pt x="893" y="7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19" y="21"/>
                      <a:pt x="930" y="35"/>
                      <a:pt x="938" y="52"/>
                    </a:cubicBezTo>
                    <a:cubicBezTo>
                      <a:pt x="941" y="60"/>
                      <a:pt x="941" y="67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9" y="69"/>
                      <a:pt x="951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7" y="69"/>
                      <a:pt x="962" y="67"/>
                      <a:pt x="966" y="65"/>
                    </a:cubicBezTo>
                    <a:cubicBezTo>
                      <a:pt x="966" y="65"/>
                      <a:pt x="966" y="65"/>
                      <a:pt x="967" y="65"/>
                    </a:cubicBezTo>
                    <a:cubicBezTo>
                      <a:pt x="976" y="60"/>
                      <a:pt x="979" y="49"/>
                      <a:pt x="988" y="45"/>
                    </a:cubicBezTo>
                    <a:cubicBezTo>
                      <a:pt x="988" y="45"/>
                      <a:pt x="988" y="45"/>
                      <a:pt x="988" y="45"/>
                    </a:cubicBezTo>
                    <a:cubicBezTo>
                      <a:pt x="991" y="44"/>
                      <a:pt x="995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1005" y="44"/>
                      <a:pt x="1012" y="46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23" y="56"/>
                      <a:pt x="1025" y="67"/>
                      <a:pt x="1031" y="73"/>
                    </a:cubicBezTo>
                    <a:cubicBezTo>
                      <a:pt x="1039" y="80"/>
                      <a:pt x="1056" y="86"/>
                      <a:pt x="1066" y="90"/>
                    </a:cubicBezTo>
                    <a:cubicBezTo>
                      <a:pt x="1079" y="94"/>
                      <a:pt x="1091" y="98"/>
                      <a:pt x="1097" y="110"/>
                    </a:cubicBezTo>
                    <a:cubicBezTo>
                      <a:pt x="1101" y="115"/>
                      <a:pt x="1102" y="122"/>
                      <a:pt x="1105" y="129"/>
                    </a:cubicBezTo>
                    <a:cubicBezTo>
                      <a:pt x="1109" y="136"/>
                      <a:pt x="1116" y="143"/>
                      <a:pt x="1123" y="149"/>
                    </a:cubicBezTo>
                    <a:cubicBezTo>
                      <a:pt x="1129" y="156"/>
                      <a:pt x="1135" y="164"/>
                      <a:pt x="1142" y="168"/>
                    </a:cubicBezTo>
                    <a:cubicBezTo>
                      <a:pt x="1148" y="172"/>
                      <a:pt x="1157" y="174"/>
                      <a:pt x="1163" y="177"/>
                    </a:cubicBezTo>
                    <a:cubicBezTo>
                      <a:pt x="1177" y="186"/>
                      <a:pt x="1177" y="200"/>
                      <a:pt x="1184" y="219"/>
                    </a:cubicBezTo>
                    <a:cubicBezTo>
                      <a:pt x="1188" y="230"/>
                      <a:pt x="1191" y="240"/>
                      <a:pt x="1192" y="251"/>
                    </a:cubicBezTo>
                    <a:cubicBezTo>
                      <a:pt x="1192" y="261"/>
                      <a:pt x="1193" y="272"/>
                      <a:pt x="1193" y="282"/>
                    </a:cubicBezTo>
                    <a:cubicBezTo>
                      <a:pt x="1193" y="298"/>
                      <a:pt x="1192" y="313"/>
                      <a:pt x="1192" y="329"/>
                    </a:cubicBezTo>
                    <a:cubicBezTo>
                      <a:pt x="1192" y="437"/>
                      <a:pt x="1192" y="535"/>
                      <a:pt x="1192" y="643"/>
                    </a:cubicBezTo>
                    <a:cubicBezTo>
                      <a:pt x="1192" y="660"/>
                      <a:pt x="1193" y="676"/>
                      <a:pt x="1193" y="692"/>
                    </a:cubicBezTo>
                    <a:cubicBezTo>
                      <a:pt x="1193" y="715"/>
                      <a:pt x="1192" y="736"/>
                      <a:pt x="1185" y="754"/>
                    </a:cubicBezTo>
                    <a:cubicBezTo>
                      <a:pt x="1178" y="773"/>
                      <a:pt x="1178" y="789"/>
                      <a:pt x="1164" y="799"/>
                    </a:cubicBezTo>
                    <a:cubicBezTo>
                      <a:pt x="1158" y="803"/>
                      <a:pt x="1151" y="804"/>
                      <a:pt x="1144" y="808"/>
                    </a:cubicBezTo>
                    <a:cubicBezTo>
                      <a:pt x="1136" y="812"/>
                      <a:pt x="1131" y="820"/>
                      <a:pt x="1125" y="826"/>
                    </a:cubicBezTo>
                    <a:cubicBezTo>
                      <a:pt x="1119" y="832"/>
                      <a:pt x="1112" y="839"/>
                      <a:pt x="1108" y="845"/>
                    </a:cubicBezTo>
                    <a:cubicBezTo>
                      <a:pt x="1103" y="852"/>
                      <a:pt x="1102" y="861"/>
                      <a:pt x="1098" y="869"/>
                    </a:cubicBezTo>
                    <a:cubicBezTo>
                      <a:pt x="1086" y="889"/>
                      <a:pt x="1050" y="889"/>
                      <a:pt x="1033" y="905"/>
                    </a:cubicBezTo>
                    <a:cubicBezTo>
                      <a:pt x="1026" y="911"/>
                      <a:pt x="1025" y="923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30"/>
                      <a:pt x="1017" y="930"/>
                    </a:cubicBezTo>
                    <a:cubicBezTo>
                      <a:pt x="1017" y="930"/>
                      <a:pt x="1017" y="930"/>
                      <a:pt x="1017" y="930"/>
                    </a:cubicBezTo>
                    <a:cubicBezTo>
                      <a:pt x="1012" y="933"/>
                      <a:pt x="1006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997" y="935"/>
                      <a:pt x="993" y="934"/>
                      <a:pt x="989" y="932"/>
                    </a:cubicBezTo>
                    <a:cubicBezTo>
                      <a:pt x="989" y="932"/>
                      <a:pt x="989" y="932"/>
                      <a:pt x="989" y="932"/>
                    </a:cubicBezTo>
                    <a:cubicBezTo>
                      <a:pt x="980" y="928"/>
                      <a:pt x="977" y="918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3"/>
                    </a:cubicBezTo>
                    <a:cubicBezTo>
                      <a:pt x="968" y="913"/>
                      <a:pt x="968" y="913"/>
                      <a:pt x="968" y="913"/>
                    </a:cubicBezTo>
                    <a:cubicBezTo>
                      <a:pt x="964" y="911"/>
                      <a:pt x="958" y="909"/>
                      <a:pt x="953" y="909"/>
                    </a:cubicBezTo>
                    <a:cubicBezTo>
                      <a:pt x="953" y="909"/>
                      <a:pt x="953" y="909"/>
                      <a:pt x="953" y="909"/>
                    </a:cubicBezTo>
                    <a:cubicBezTo>
                      <a:pt x="952" y="909"/>
                      <a:pt x="952" y="909"/>
                      <a:pt x="952" y="909"/>
                    </a:cubicBezTo>
                    <a:cubicBezTo>
                      <a:pt x="951" y="909"/>
                      <a:pt x="950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3" y="911"/>
                      <a:pt x="941" y="922"/>
                      <a:pt x="937" y="930"/>
                    </a:cubicBezTo>
                    <a:cubicBezTo>
                      <a:pt x="934" y="937"/>
                      <a:pt x="928" y="945"/>
                      <a:pt x="924" y="950"/>
                    </a:cubicBezTo>
                    <a:cubicBezTo>
                      <a:pt x="914" y="962"/>
                      <a:pt x="899" y="971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78" y="973"/>
                      <a:pt x="876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51" y="973"/>
                      <a:pt x="835" y="960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0"/>
                      <a:pt x="829" y="940"/>
                    </a:cubicBezTo>
                    <a:cubicBezTo>
                      <a:pt x="829" y="940"/>
                      <a:pt x="829" y="940"/>
                      <a:pt x="829" y="940"/>
                    </a:cubicBezTo>
                    <a:cubicBezTo>
                      <a:pt x="828" y="935"/>
                      <a:pt x="829" y="925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1" y="915"/>
                      <a:pt x="809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7" y="910"/>
                      <a:pt x="796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85" y="911"/>
                      <a:pt x="767" y="921"/>
                      <a:pt x="761" y="927"/>
                    </a:cubicBezTo>
                    <a:cubicBezTo>
                      <a:pt x="755" y="933"/>
                      <a:pt x="753" y="943"/>
                      <a:pt x="746" y="950"/>
                    </a:cubicBezTo>
                    <a:cubicBezTo>
                      <a:pt x="737" y="957"/>
                      <a:pt x="727" y="955"/>
                      <a:pt x="716" y="958"/>
                    </a:cubicBezTo>
                    <a:cubicBezTo>
                      <a:pt x="716" y="958"/>
                      <a:pt x="716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9"/>
                    </a:cubicBezTo>
                    <a:cubicBezTo>
                      <a:pt x="715" y="959"/>
                      <a:pt x="715" y="959"/>
                      <a:pt x="715" y="959"/>
                    </a:cubicBezTo>
                    <a:cubicBezTo>
                      <a:pt x="715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3" y="959"/>
                      <a:pt x="712" y="959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04" y="963"/>
                      <a:pt x="69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4" y="970"/>
                      <a:pt x="681" y="969"/>
                      <a:pt x="677" y="968"/>
                    </a:cubicBezTo>
                    <a:cubicBezTo>
                      <a:pt x="677" y="968"/>
                      <a:pt x="677" y="968"/>
                      <a:pt x="677" y="968"/>
                    </a:cubicBezTo>
                    <a:cubicBezTo>
                      <a:pt x="665" y="963"/>
                      <a:pt x="662" y="950"/>
                      <a:pt x="653" y="946"/>
                    </a:cubicBezTo>
                    <a:cubicBezTo>
                      <a:pt x="646" y="942"/>
                      <a:pt x="636" y="943"/>
                      <a:pt x="626" y="940"/>
                    </a:cubicBezTo>
                    <a:cubicBezTo>
                      <a:pt x="626" y="940"/>
                      <a:pt x="626" y="940"/>
                      <a:pt x="626" y="939"/>
                    </a:cubicBezTo>
                    <a:cubicBezTo>
                      <a:pt x="626" y="939"/>
                      <a:pt x="626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4" y="939"/>
                      <a:pt x="623" y="939"/>
                      <a:pt x="622" y="938"/>
                    </a:cubicBezTo>
                    <a:cubicBezTo>
                      <a:pt x="622" y="938"/>
                      <a:pt x="622" y="938"/>
                      <a:pt x="622" y="938"/>
                    </a:cubicBezTo>
                    <a:cubicBezTo>
                      <a:pt x="622" y="938"/>
                      <a:pt x="621" y="938"/>
                      <a:pt x="621" y="938"/>
                    </a:cubicBezTo>
                    <a:cubicBezTo>
                      <a:pt x="614" y="935"/>
                      <a:pt x="608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0" y="931"/>
                      <a:pt x="600" y="931"/>
                    </a:cubicBezTo>
                    <a:cubicBezTo>
                      <a:pt x="592" y="931"/>
                      <a:pt x="584" y="937"/>
                      <a:pt x="576" y="939"/>
                    </a:cubicBezTo>
                    <a:cubicBezTo>
                      <a:pt x="567" y="942"/>
                      <a:pt x="557" y="942"/>
                      <a:pt x="549" y="946"/>
                    </a:cubicBezTo>
                    <a:cubicBezTo>
                      <a:pt x="541" y="950"/>
                      <a:pt x="539" y="959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27" y="968"/>
                      <a:pt x="521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3" y="970"/>
                      <a:pt x="510" y="969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0" y="967"/>
                      <a:pt x="494" y="961"/>
                      <a:pt x="487" y="959"/>
                    </a:cubicBezTo>
                    <a:cubicBezTo>
                      <a:pt x="480" y="956"/>
                      <a:pt x="468" y="957"/>
                      <a:pt x="461" y="953"/>
                    </a:cubicBezTo>
                    <a:cubicBezTo>
                      <a:pt x="451" y="947"/>
                      <a:pt x="451" y="940"/>
                      <a:pt x="444" y="930"/>
                    </a:cubicBezTo>
                    <a:cubicBezTo>
                      <a:pt x="438" y="923"/>
                      <a:pt x="422" y="913"/>
                      <a:pt x="410" y="910"/>
                    </a:cubicBezTo>
                    <a:cubicBezTo>
                      <a:pt x="410" y="910"/>
                      <a:pt x="410" y="910"/>
                      <a:pt x="410" y="910"/>
                    </a:cubicBezTo>
                    <a:cubicBezTo>
                      <a:pt x="409" y="910"/>
                      <a:pt x="408" y="910"/>
                      <a:pt x="406" y="910"/>
                    </a:cubicBezTo>
                    <a:cubicBezTo>
                      <a:pt x="406" y="910"/>
                      <a:pt x="406" y="910"/>
                      <a:pt x="406" y="910"/>
                    </a:cubicBezTo>
                    <a:cubicBezTo>
                      <a:pt x="406" y="910"/>
                      <a:pt x="405" y="910"/>
                      <a:pt x="405" y="910"/>
                    </a:cubicBezTo>
                    <a:cubicBezTo>
                      <a:pt x="405" y="910"/>
                      <a:pt x="405" y="910"/>
                      <a:pt x="404" y="910"/>
                    </a:cubicBezTo>
                    <a:cubicBezTo>
                      <a:pt x="404" y="910"/>
                      <a:pt x="404" y="910"/>
                      <a:pt x="404" y="910"/>
                    </a:cubicBezTo>
                    <a:cubicBezTo>
                      <a:pt x="404" y="910"/>
                      <a:pt x="404" y="910"/>
                      <a:pt x="403" y="910"/>
                    </a:cubicBezTo>
                    <a:cubicBezTo>
                      <a:pt x="403" y="910"/>
                      <a:pt x="403" y="910"/>
                      <a:pt x="403" y="910"/>
                    </a:cubicBezTo>
                    <a:cubicBezTo>
                      <a:pt x="394" y="910"/>
                      <a:pt x="380" y="914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4" y="924"/>
                      <a:pt x="374" y="934"/>
                      <a:pt x="373" y="939"/>
                    </a:cubicBezTo>
                    <a:cubicBezTo>
                      <a:pt x="373" y="939"/>
                      <a:pt x="373" y="939"/>
                      <a:pt x="373" y="939"/>
                    </a:cubicBezTo>
                    <a:cubicBezTo>
                      <a:pt x="373" y="939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67" y="959"/>
                      <a:pt x="348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18" y="974"/>
                      <a:pt x="311" y="972"/>
                      <a:pt x="303" y="969"/>
                    </a:cubicBezTo>
                    <a:cubicBezTo>
                      <a:pt x="303" y="969"/>
                      <a:pt x="303" y="969"/>
                      <a:pt x="303" y="969"/>
                    </a:cubicBezTo>
                    <a:cubicBezTo>
                      <a:pt x="283" y="960"/>
                      <a:pt x="271" y="945"/>
                      <a:pt x="263" y="926"/>
                    </a:cubicBezTo>
                    <a:cubicBezTo>
                      <a:pt x="261" y="920"/>
                      <a:pt x="258" y="911"/>
                      <a:pt x="254" y="909"/>
                    </a:cubicBezTo>
                    <a:cubicBezTo>
                      <a:pt x="254" y="909"/>
                      <a:pt x="254" y="909"/>
                      <a:pt x="254" y="909"/>
                    </a:cubicBezTo>
                    <a:cubicBezTo>
                      <a:pt x="252" y="908"/>
                      <a:pt x="251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3" y="908"/>
                      <a:pt x="237" y="911"/>
                      <a:pt x="234" y="913"/>
                    </a:cubicBezTo>
                    <a:cubicBezTo>
                      <a:pt x="224" y="918"/>
                      <a:pt x="221" y="930"/>
                      <a:pt x="212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08" y="934"/>
                      <a:pt x="205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194" y="935"/>
                      <a:pt x="188" y="932"/>
                      <a:pt x="184" y="928"/>
                    </a:cubicBezTo>
                    <a:cubicBezTo>
                      <a:pt x="183" y="928"/>
                      <a:pt x="183" y="928"/>
                      <a:pt x="183" y="928"/>
                    </a:cubicBezTo>
                    <a:cubicBezTo>
                      <a:pt x="177" y="922"/>
                      <a:pt x="176" y="912"/>
                      <a:pt x="170" y="906"/>
                    </a:cubicBezTo>
                    <a:cubicBezTo>
                      <a:pt x="165" y="900"/>
                      <a:pt x="153" y="897"/>
                      <a:pt x="144" y="893"/>
                    </a:cubicBezTo>
                    <a:cubicBezTo>
                      <a:pt x="128" y="886"/>
                      <a:pt x="111" y="884"/>
                      <a:pt x="102" y="871"/>
                    </a:cubicBezTo>
                    <a:cubicBezTo>
                      <a:pt x="97" y="863"/>
                      <a:pt x="96" y="854"/>
                      <a:pt x="92" y="847"/>
                    </a:cubicBezTo>
                    <a:cubicBezTo>
                      <a:pt x="88" y="840"/>
                      <a:pt x="81" y="833"/>
                      <a:pt x="75" y="827"/>
                    </a:cubicBezTo>
                    <a:cubicBezTo>
                      <a:pt x="69" y="820"/>
                      <a:pt x="63" y="813"/>
                      <a:pt x="56" y="809"/>
                    </a:cubicBezTo>
                    <a:cubicBezTo>
                      <a:pt x="49" y="804"/>
                      <a:pt x="43" y="804"/>
                      <a:pt x="36" y="800"/>
                    </a:cubicBezTo>
                    <a:cubicBezTo>
                      <a:pt x="22" y="790"/>
                      <a:pt x="21" y="774"/>
                      <a:pt x="14" y="755"/>
                    </a:cubicBezTo>
                    <a:cubicBezTo>
                      <a:pt x="10" y="745"/>
                      <a:pt x="6" y="734"/>
                      <a:pt x="6" y="722"/>
                    </a:cubicBezTo>
                    <a:cubicBezTo>
                      <a:pt x="5" y="714"/>
                      <a:pt x="5" y="706"/>
                      <a:pt x="5" y="697"/>
                    </a:cubicBezTo>
                    <a:cubicBezTo>
                      <a:pt x="5" y="678"/>
                      <a:pt x="6" y="659"/>
                      <a:pt x="6" y="639"/>
                    </a:cubicBezTo>
                    <a:cubicBezTo>
                      <a:pt x="6" y="609"/>
                      <a:pt x="6" y="578"/>
                      <a:pt x="6" y="548"/>
                    </a:cubicBezTo>
                    <a:cubicBezTo>
                      <a:pt x="6" y="547"/>
                      <a:pt x="6" y="547"/>
                      <a:pt x="6" y="547"/>
                    </a:cubicBezTo>
                    <a:cubicBezTo>
                      <a:pt x="6" y="546"/>
                      <a:pt x="6" y="546"/>
                      <a:pt x="6" y="545"/>
                    </a:cubicBezTo>
                    <a:cubicBezTo>
                      <a:pt x="6" y="484"/>
                      <a:pt x="6" y="423"/>
                      <a:pt x="6" y="361"/>
                    </a:cubicBezTo>
                    <a:cubicBezTo>
                      <a:pt x="6" y="361"/>
                      <a:pt x="6" y="361"/>
                      <a:pt x="6" y="360"/>
                    </a:cubicBezTo>
                    <a:cubicBezTo>
                      <a:pt x="6" y="360"/>
                      <a:pt x="6" y="359"/>
                      <a:pt x="6" y="359"/>
                    </a:cubicBezTo>
                    <a:cubicBezTo>
                      <a:pt x="6" y="342"/>
                      <a:pt x="6" y="326"/>
                      <a:pt x="6" y="309"/>
                    </a:cubicBezTo>
                    <a:cubicBezTo>
                      <a:pt x="6" y="297"/>
                      <a:pt x="5" y="285"/>
                      <a:pt x="5" y="272"/>
                    </a:cubicBezTo>
                    <a:cubicBezTo>
                      <a:pt x="5" y="257"/>
                      <a:pt x="6" y="243"/>
                      <a:pt x="10" y="231"/>
                    </a:cubicBezTo>
                    <a:cubicBezTo>
                      <a:pt x="13" y="220"/>
                      <a:pt x="17" y="210"/>
                      <a:pt x="21" y="200"/>
                    </a:cubicBezTo>
                    <a:cubicBezTo>
                      <a:pt x="24" y="189"/>
                      <a:pt x="29" y="182"/>
                      <a:pt x="38" y="177"/>
                    </a:cubicBezTo>
                    <a:cubicBezTo>
                      <a:pt x="44" y="174"/>
                      <a:pt x="52" y="171"/>
                      <a:pt x="57" y="168"/>
                    </a:cubicBezTo>
                    <a:cubicBezTo>
                      <a:pt x="62" y="165"/>
                      <a:pt x="68" y="157"/>
                      <a:pt x="75" y="150"/>
                    </a:cubicBezTo>
                    <a:cubicBezTo>
                      <a:pt x="81" y="143"/>
                      <a:pt x="89" y="137"/>
                      <a:pt x="93" y="130"/>
                    </a:cubicBezTo>
                    <a:cubicBezTo>
                      <a:pt x="96" y="124"/>
                      <a:pt x="97" y="117"/>
                      <a:pt x="100" y="111"/>
                    </a:cubicBezTo>
                    <a:cubicBezTo>
                      <a:pt x="108" y="96"/>
                      <a:pt x="125" y="94"/>
                      <a:pt x="143" y="86"/>
                    </a:cubicBezTo>
                    <a:cubicBezTo>
                      <a:pt x="151" y="82"/>
                      <a:pt x="161" y="78"/>
                      <a:pt x="167" y="73"/>
                    </a:cubicBezTo>
                    <a:cubicBezTo>
                      <a:pt x="174" y="67"/>
                      <a:pt x="176" y="54"/>
                      <a:pt x="185" y="48"/>
                    </a:cubicBezTo>
                    <a:cubicBezTo>
                      <a:pt x="185" y="48"/>
                      <a:pt x="185" y="48"/>
                      <a:pt x="185" y="48"/>
                    </a:cubicBezTo>
                    <a:cubicBezTo>
                      <a:pt x="189" y="45"/>
                      <a:pt x="194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3" y="44"/>
                      <a:pt x="207" y="45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9" y="49"/>
                      <a:pt x="222" y="59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4" y="67"/>
                      <a:pt x="240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8" y="69"/>
                      <a:pt x="249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6" y="67"/>
                      <a:pt x="258" y="59"/>
                      <a:pt x="261" y="52"/>
                    </a:cubicBezTo>
                    <a:cubicBezTo>
                      <a:pt x="269" y="35"/>
                      <a:pt x="281" y="18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8" y="6"/>
                      <a:pt x="316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moveTo>
                      <a:pt x="874" y="0"/>
                    </a:moveTo>
                    <a:cubicBezTo>
                      <a:pt x="874" y="0"/>
                      <a:pt x="874" y="0"/>
                      <a:pt x="874" y="0"/>
                    </a:cubicBezTo>
                    <a:cubicBezTo>
                      <a:pt x="845" y="0"/>
                      <a:pt x="825" y="18"/>
                      <a:pt x="821" y="42"/>
                    </a:cubicBezTo>
                    <a:cubicBezTo>
                      <a:pt x="821" y="42"/>
                      <a:pt x="821" y="42"/>
                      <a:pt x="821" y="42"/>
                    </a:cubicBezTo>
                    <a:cubicBezTo>
                      <a:pt x="820" y="46"/>
                      <a:pt x="821" y="52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6" y="60"/>
                      <a:pt x="80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6" y="64"/>
                      <a:pt x="794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82" y="61"/>
                      <a:pt x="769" y="53"/>
                      <a:pt x="763" y="48"/>
                    </a:cubicBezTo>
                    <a:cubicBezTo>
                      <a:pt x="757" y="41"/>
                      <a:pt x="753" y="29"/>
                      <a:pt x="747" y="24"/>
                    </a:cubicBezTo>
                    <a:cubicBezTo>
                      <a:pt x="739" y="17"/>
                      <a:pt x="728" y="20"/>
                      <a:pt x="715" y="15"/>
                    </a:cubicBezTo>
                    <a:cubicBezTo>
                      <a:pt x="707" y="13"/>
                      <a:pt x="701" y="6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1" y="4"/>
                      <a:pt x="687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78" y="3"/>
                      <a:pt x="672" y="5"/>
                      <a:pt x="668" y="7"/>
                    </a:cubicBezTo>
                    <a:cubicBezTo>
                      <a:pt x="668" y="7"/>
                      <a:pt x="668" y="7"/>
                      <a:pt x="668" y="7"/>
                    </a:cubicBezTo>
                    <a:cubicBezTo>
                      <a:pt x="659" y="12"/>
                      <a:pt x="656" y="24"/>
                      <a:pt x="648" y="28"/>
                    </a:cubicBezTo>
                    <a:cubicBezTo>
                      <a:pt x="642" y="31"/>
                      <a:pt x="632" y="31"/>
                      <a:pt x="623" y="34"/>
                    </a:cubicBezTo>
                    <a:cubicBezTo>
                      <a:pt x="615" y="36"/>
                      <a:pt x="609" y="41"/>
                      <a:pt x="602" y="42"/>
                    </a:cubicBezTo>
                    <a:cubicBezTo>
                      <a:pt x="602" y="42"/>
                      <a:pt x="602" y="42"/>
                      <a:pt x="602" y="42"/>
                    </a:cubicBezTo>
                    <a:cubicBezTo>
                      <a:pt x="601" y="42"/>
                      <a:pt x="600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1" y="42"/>
                      <a:pt x="585" y="38"/>
                      <a:pt x="578" y="35"/>
                    </a:cubicBezTo>
                    <a:cubicBezTo>
                      <a:pt x="578" y="35"/>
                      <a:pt x="578" y="35"/>
                      <a:pt x="578" y="35"/>
                    </a:cubicBezTo>
                    <a:cubicBezTo>
                      <a:pt x="578" y="35"/>
                      <a:pt x="578" y="35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68" y="31"/>
                      <a:pt x="557" y="31"/>
                      <a:pt x="551" y="28"/>
                    </a:cubicBezTo>
                    <a:cubicBezTo>
                      <a:pt x="543" y="24"/>
                      <a:pt x="540" y="14"/>
                      <a:pt x="534" y="9"/>
                    </a:cubicBezTo>
                    <a:cubicBezTo>
                      <a:pt x="530" y="6"/>
                      <a:pt x="524" y="5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17" y="3"/>
                      <a:pt x="515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01" y="3"/>
                      <a:pt x="494" y="10"/>
                      <a:pt x="485" y="14"/>
                    </a:cubicBezTo>
                    <a:cubicBezTo>
                      <a:pt x="485" y="14"/>
                      <a:pt x="485" y="14"/>
                      <a:pt x="485" y="14"/>
                    </a:cubicBezTo>
                    <a:cubicBezTo>
                      <a:pt x="485" y="14"/>
                      <a:pt x="485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75" y="17"/>
                      <a:pt x="466" y="17"/>
                      <a:pt x="459" y="20"/>
                    </a:cubicBezTo>
                    <a:cubicBezTo>
                      <a:pt x="444" y="26"/>
                      <a:pt x="444" y="42"/>
                      <a:pt x="432" y="50"/>
                    </a:cubicBezTo>
                    <a:cubicBezTo>
                      <a:pt x="426" y="55"/>
                      <a:pt x="413" y="62"/>
                      <a:pt x="404" y="63"/>
                    </a:cubicBezTo>
                    <a:cubicBezTo>
                      <a:pt x="404" y="63"/>
                      <a:pt x="404" y="63"/>
                      <a:pt x="404" y="63"/>
                    </a:cubicBezTo>
                    <a:cubicBezTo>
                      <a:pt x="403" y="63"/>
                      <a:pt x="402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393" y="63"/>
                      <a:pt x="383" y="60"/>
                      <a:pt x="380" y="56"/>
                    </a:cubicBezTo>
                    <a:cubicBezTo>
                      <a:pt x="380" y="56"/>
                      <a:pt x="380" y="56"/>
                      <a:pt x="380" y="56"/>
                    </a:cubicBezTo>
                    <a:cubicBezTo>
                      <a:pt x="380" y="56"/>
                      <a:pt x="380" y="56"/>
                      <a:pt x="380" y="55"/>
                    </a:cubicBezTo>
                    <a:cubicBezTo>
                      <a:pt x="377" y="50"/>
                      <a:pt x="378" y="41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0" y="14"/>
                      <a:pt x="349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17" y="0"/>
                      <a:pt x="310" y="1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280" y="12"/>
                      <a:pt x="268" y="28"/>
                      <a:pt x="258" y="46"/>
                    </a:cubicBezTo>
                    <a:cubicBezTo>
                      <a:pt x="255" y="53"/>
                      <a:pt x="252" y="62"/>
                      <a:pt x="246" y="63"/>
                    </a:cubicBezTo>
                    <a:cubicBezTo>
                      <a:pt x="246" y="63"/>
                      <a:pt x="246" y="63"/>
                      <a:pt x="246" y="63"/>
                    </a:cubicBezTo>
                    <a:cubicBezTo>
                      <a:pt x="245" y="63"/>
                      <a:pt x="245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32" y="64"/>
                      <a:pt x="225" y="50"/>
                      <a:pt x="218" y="44"/>
                    </a:cubicBezTo>
                    <a:cubicBezTo>
                      <a:pt x="218" y="44"/>
                      <a:pt x="218" y="44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2" y="40"/>
                      <a:pt x="206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3" y="39"/>
                      <a:pt x="184" y="41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2" y="51"/>
                      <a:pt x="171" y="63"/>
                      <a:pt x="164" y="69"/>
                    </a:cubicBezTo>
                    <a:cubicBezTo>
                      <a:pt x="157" y="75"/>
                      <a:pt x="146" y="79"/>
                      <a:pt x="137" y="83"/>
                    </a:cubicBezTo>
                    <a:cubicBezTo>
                      <a:pt x="128" y="88"/>
                      <a:pt x="116" y="89"/>
                      <a:pt x="107" y="95"/>
                    </a:cubicBezTo>
                    <a:cubicBezTo>
                      <a:pt x="95" y="103"/>
                      <a:pt x="96" y="112"/>
                      <a:pt x="89" y="126"/>
                    </a:cubicBezTo>
                    <a:cubicBezTo>
                      <a:pt x="85" y="134"/>
                      <a:pt x="78" y="140"/>
                      <a:pt x="71" y="147"/>
                    </a:cubicBezTo>
                    <a:cubicBezTo>
                      <a:pt x="65" y="153"/>
                      <a:pt x="59" y="161"/>
                      <a:pt x="53" y="165"/>
                    </a:cubicBezTo>
                    <a:cubicBezTo>
                      <a:pt x="46" y="169"/>
                      <a:pt x="36" y="170"/>
                      <a:pt x="30" y="176"/>
                    </a:cubicBezTo>
                    <a:cubicBezTo>
                      <a:pt x="18" y="185"/>
                      <a:pt x="16" y="201"/>
                      <a:pt x="10" y="218"/>
                    </a:cubicBezTo>
                    <a:cubicBezTo>
                      <a:pt x="6" y="228"/>
                      <a:pt x="2" y="237"/>
                      <a:pt x="1" y="249"/>
                    </a:cubicBezTo>
                    <a:cubicBezTo>
                      <a:pt x="0" y="259"/>
                      <a:pt x="0" y="270"/>
                      <a:pt x="0" y="281"/>
                    </a:cubicBezTo>
                    <a:cubicBezTo>
                      <a:pt x="0" y="296"/>
                      <a:pt x="0" y="312"/>
                      <a:pt x="0" y="329"/>
                    </a:cubicBezTo>
                    <a:cubicBezTo>
                      <a:pt x="0" y="439"/>
                      <a:pt x="0" y="541"/>
                      <a:pt x="0" y="651"/>
                    </a:cubicBezTo>
                    <a:cubicBezTo>
                      <a:pt x="0" y="651"/>
                      <a:pt x="0" y="651"/>
                      <a:pt x="0" y="651"/>
                    </a:cubicBezTo>
                    <a:cubicBezTo>
                      <a:pt x="0" y="666"/>
                      <a:pt x="0" y="680"/>
                      <a:pt x="0" y="694"/>
                    </a:cubicBezTo>
                    <a:cubicBezTo>
                      <a:pt x="0" y="707"/>
                      <a:pt x="0" y="719"/>
                      <a:pt x="1" y="730"/>
                    </a:cubicBezTo>
                    <a:cubicBezTo>
                      <a:pt x="3" y="741"/>
                      <a:pt x="7" y="750"/>
                      <a:pt x="11" y="761"/>
                    </a:cubicBezTo>
                    <a:cubicBezTo>
                      <a:pt x="18" y="778"/>
                      <a:pt x="19" y="795"/>
                      <a:pt x="31" y="803"/>
                    </a:cubicBezTo>
                    <a:cubicBezTo>
                      <a:pt x="39" y="808"/>
                      <a:pt x="48" y="809"/>
                      <a:pt x="55" y="814"/>
                    </a:cubicBezTo>
                    <a:cubicBezTo>
                      <a:pt x="61" y="818"/>
                      <a:pt x="67" y="826"/>
                      <a:pt x="72" y="832"/>
                    </a:cubicBezTo>
                    <a:cubicBezTo>
                      <a:pt x="78" y="837"/>
                      <a:pt x="85" y="844"/>
                      <a:pt x="89" y="851"/>
                    </a:cubicBezTo>
                    <a:cubicBezTo>
                      <a:pt x="92" y="858"/>
                      <a:pt x="92" y="864"/>
                      <a:pt x="95" y="870"/>
                    </a:cubicBezTo>
                    <a:cubicBezTo>
                      <a:pt x="103" y="885"/>
                      <a:pt x="120" y="888"/>
                      <a:pt x="136" y="895"/>
                    </a:cubicBezTo>
                    <a:cubicBezTo>
                      <a:pt x="146" y="898"/>
                      <a:pt x="159" y="903"/>
                      <a:pt x="165" y="909"/>
                    </a:cubicBezTo>
                    <a:cubicBezTo>
                      <a:pt x="171" y="914"/>
                      <a:pt x="173" y="924"/>
                      <a:pt x="178" y="930"/>
                    </a:cubicBezTo>
                    <a:cubicBezTo>
                      <a:pt x="178" y="930"/>
                      <a:pt x="178" y="930"/>
                      <a:pt x="178" y="930"/>
                    </a:cubicBezTo>
                    <a:cubicBezTo>
                      <a:pt x="184" y="936"/>
                      <a:pt x="193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8" y="940"/>
                      <a:pt x="213" y="939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8" y="928"/>
                      <a:pt x="233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6" y="914"/>
                      <a:pt x="246" y="914"/>
                      <a:pt x="247" y="914"/>
                    </a:cubicBezTo>
                    <a:cubicBezTo>
                      <a:pt x="247" y="914"/>
                      <a:pt x="247" y="914"/>
                      <a:pt x="247" y="914"/>
                    </a:cubicBezTo>
                    <a:cubicBezTo>
                      <a:pt x="255" y="915"/>
                      <a:pt x="257" y="925"/>
                      <a:pt x="260" y="931"/>
                    </a:cubicBezTo>
                    <a:cubicBezTo>
                      <a:pt x="269" y="951"/>
                      <a:pt x="281" y="966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11" y="978"/>
                      <a:pt x="319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51" y="979"/>
                      <a:pt x="372" y="96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80" y="937"/>
                      <a:pt x="379" y="927"/>
                      <a:pt x="383" y="922"/>
                    </a:cubicBezTo>
                    <a:cubicBezTo>
                      <a:pt x="383" y="922"/>
                      <a:pt x="383" y="922"/>
                      <a:pt x="383" y="922"/>
                    </a:cubicBezTo>
                    <a:cubicBezTo>
                      <a:pt x="383" y="922"/>
                      <a:pt x="383" y="922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6" y="917"/>
                      <a:pt x="396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5" y="915"/>
                      <a:pt x="406" y="915"/>
                      <a:pt x="408" y="915"/>
                    </a:cubicBezTo>
                    <a:cubicBezTo>
                      <a:pt x="408" y="915"/>
                      <a:pt x="408" y="915"/>
                      <a:pt x="408" y="915"/>
                    </a:cubicBezTo>
                    <a:cubicBezTo>
                      <a:pt x="416" y="916"/>
                      <a:pt x="431" y="925"/>
                      <a:pt x="437" y="930"/>
                    </a:cubicBezTo>
                    <a:cubicBezTo>
                      <a:pt x="444" y="936"/>
                      <a:pt x="446" y="948"/>
                      <a:pt x="453" y="954"/>
                    </a:cubicBezTo>
                    <a:cubicBezTo>
                      <a:pt x="461" y="961"/>
                      <a:pt x="474" y="959"/>
                      <a:pt x="486" y="964"/>
                    </a:cubicBezTo>
                    <a:cubicBezTo>
                      <a:pt x="491" y="966"/>
                      <a:pt x="496" y="970"/>
                      <a:pt x="501" y="973"/>
                    </a:cubicBezTo>
                    <a:cubicBezTo>
                      <a:pt x="501" y="973"/>
                      <a:pt x="501" y="973"/>
                      <a:pt x="501" y="973"/>
                    </a:cubicBezTo>
                    <a:cubicBezTo>
                      <a:pt x="505" y="974"/>
                      <a:pt x="510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21" y="975"/>
                      <a:pt x="527" y="974"/>
                      <a:pt x="532" y="971"/>
                    </a:cubicBezTo>
                    <a:cubicBezTo>
                      <a:pt x="540" y="966"/>
                      <a:pt x="545" y="954"/>
                      <a:pt x="552" y="950"/>
                    </a:cubicBezTo>
                    <a:cubicBezTo>
                      <a:pt x="558" y="948"/>
                      <a:pt x="568" y="947"/>
                      <a:pt x="576" y="944"/>
                    </a:cubicBezTo>
                    <a:cubicBezTo>
                      <a:pt x="585" y="942"/>
                      <a:pt x="591" y="938"/>
                      <a:pt x="599" y="937"/>
                    </a:cubicBezTo>
                    <a:cubicBezTo>
                      <a:pt x="600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8" y="936"/>
                      <a:pt x="614" y="940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1" y="943"/>
                      <a:pt x="622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32" y="947"/>
                      <a:pt x="643" y="947"/>
                      <a:pt x="650" y="950"/>
                    </a:cubicBezTo>
                    <a:cubicBezTo>
                      <a:pt x="659" y="955"/>
                      <a:pt x="660" y="966"/>
                      <a:pt x="671" y="971"/>
                    </a:cubicBezTo>
                    <a:cubicBezTo>
                      <a:pt x="673" y="972"/>
                      <a:pt x="675" y="974"/>
                      <a:pt x="677" y="974"/>
                    </a:cubicBezTo>
                    <a:cubicBezTo>
                      <a:pt x="677" y="974"/>
                      <a:pt x="677" y="974"/>
                      <a:pt x="677" y="974"/>
                    </a:cubicBezTo>
                    <a:cubicBezTo>
                      <a:pt x="681" y="975"/>
                      <a:pt x="684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99" y="976"/>
                      <a:pt x="705" y="968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31" y="959"/>
                      <a:pt x="743" y="960"/>
                      <a:pt x="751" y="952"/>
                    </a:cubicBezTo>
                    <a:cubicBezTo>
                      <a:pt x="758" y="945"/>
                      <a:pt x="760" y="934"/>
                      <a:pt x="766" y="929"/>
                    </a:cubicBezTo>
                    <a:cubicBezTo>
                      <a:pt x="771" y="925"/>
                      <a:pt x="78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7" y="915"/>
                      <a:pt x="799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8" y="915"/>
                      <a:pt x="816" y="918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24" y="927"/>
                      <a:pt x="823" y="940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32" y="965"/>
                      <a:pt x="849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6" y="979"/>
                      <a:pt x="877" y="979"/>
                      <a:pt x="877" y="979"/>
                    </a:cubicBezTo>
                    <a:cubicBezTo>
                      <a:pt x="909" y="978"/>
                      <a:pt x="927" y="958"/>
                      <a:pt x="940" y="936"/>
                    </a:cubicBezTo>
                    <a:cubicBezTo>
                      <a:pt x="943" y="929"/>
                      <a:pt x="947" y="917"/>
                      <a:pt x="953" y="915"/>
                    </a:cubicBezTo>
                    <a:cubicBezTo>
                      <a:pt x="953" y="915"/>
                      <a:pt x="953" y="915"/>
                      <a:pt x="953" y="915"/>
                    </a:cubicBezTo>
                    <a:cubicBezTo>
                      <a:pt x="953" y="915"/>
                      <a:pt x="953" y="915"/>
                      <a:pt x="954" y="915"/>
                    </a:cubicBezTo>
                    <a:cubicBezTo>
                      <a:pt x="955" y="915"/>
                      <a:pt x="956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68" y="914"/>
                      <a:pt x="974" y="928"/>
                      <a:pt x="980" y="934"/>
                    </a:cubicBezTo>
                    <a:cubicBezTo>
                      <a:pt x="980" y="934"/>
                      <a:pt x="980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7" y="938"/>
                      <a:pt x="993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8" y="940"/>
                      <a:pt x="1016" y="938"/>
                      <a:pt x="1022" y="933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8" y="927"/>
                      <a:pt x="1030" y="915"/>
                      <a:pt x="1036" y="909"/>
                    </a:cubicBezTo>
                    <a:cubicBezTo>
                      <a:pt x="1040" y="905"/>
                      <a:pt x="1047" y="902"/>
                      <a:pt x="1053" y="899"/>
                    </a:cubicBezTo>
                    <a:cubicBezTo>
                      <a:pt x="1073" y="888"/>
                      <a:pt x="1094" y="889"/>
                      <a:pt x="1104" y="869"/>
                    </a:cubicBezTo>
                    <a:cubicBezTo>
                      <a:pt x="1107" y="863"/>
                      <a:pt x="1107" y="858"/>
                      <a:pt x="1110" y="851"/>
                    </a:cubicBezTo>
                    <a:cubicBezTo>
                      <a:pt x="1114" y="843"/>
                      <a:pt x="1122" y="836"/>
                      <a:pt x="1129" y="829"/>
                    </a:cubicBezTo>
                    <a:cubicBezTo>
                      <a:pt x="1135" y="823"/>
                      <a:pt x="1141" y="816"/>
                      <a:pt x="1147" y="812"/>
                    </a:cubicBezTo>
                    <a:cubicBezTo>
                      <a:pt x="1153" y="809"/>
                      <a:pt x="1161" y="808"/>
                      <a:pt x="1167" y="803"/>
                    </a:cubicBezTo>
                    <a:cubicBezTo>
                      <a:pt x="1179" y="795"/>
                      <a:pt x="1181" y="784"/>
                      <a:pt x="1186" y="767"/>
                    </a:cubicBezTo>
                    <a:cubicBezTo>
                      <a:pt x="1188" y="759"/>
                      <a:pt x="1192" y="751"/>
                      <a:pt x="1194" y="744"/>
                    </a:cubicBezTo>
                    <a:cubicBezTo>
                      <a:pt x="1197" y="734"/>
                      <a:pt x="1198" y="719"/>
                      <a:pt x="1198" y="704"/>
                    </a:cubicBezTo>
                    <a:cubicBezTo>
                      <a:pt x="1198" y="695"/>
                      <a:pt x="1198" y="685"/>
                      <a:pt x="1198" y="675"/>
                    </a:cubicBezTo>
                    <a:cubicBezTo>
                      <a:pt x="1198" y="555"/>
                      <a:pt x="1198" y="434"/>
                      <a:pt x="1198" y="312"/>
                    </a:cubicBezTo>
                    <a:cubicBezTo>
                      <a:pt x="1198" y="312"/>
                      <a:pt x="1198" y="312"/>
                      <a:pt x="1198" y="312"/>
                    </a:cubicBezTo>
                    <a:cubicBezTo>
                      <a:pt x="1198" y="299"/>
                      <a:pt x="1198" y="286"/>
                      <a:pt x="1198" y="274"/>
                    </a:cubicBezTo>
                    <a:cubicBezTo>
                      <a:pt x="1198" y="262"/>
                      <a:pt x="1198" y="251"/>
                      <a:pt x="1196" y="241"/>
                    </a:cubicBezTo>
                    <a:cubicBezTo>
                      <a:pt x="1194" y="232"/>
                      <a:pt x="1190" y="223"/>
                      <a:pt x="1187" y="213"/>
                    </a:cubicBezTo>
                    <a:cubicBezTo>
                      <a:pt x="1184" y="203"/>
                      <a:pt x="1182" y="193"/>
                      <a:pt x="1178" y="186"/>
                    </a:cubicBezTo>
                    <a:cubicBezTo>
                      <a:pt x="1171" y="173"/>
                      <a:pt x="1159" y="170"/>
                      <a:pt x="1145" y="164"/>
                    </a:cubicBezTo>
                    <a:cubicBezTo>
                      <a:pt x="1139" y="161"/>
                      <a:pt x="1133" y="152"/>
                      <a:pt x="1127" y="147"/>
                    </a:cubicBezTo>
                    <a:cubicBezTo>
                      <a:pt x="1122" y="141"/>
                      <a:pt x="1115" y="135"/>
                      <a:pt x="1111" y="129"/>
                    </a:cubicBezTo>
                    <a:cubicBezTo>
                      <a:pt x="1106" y="122"/>
                      <a:pt x="1106" y="112"/>
                      <a:pt x="1101" y="105"/>
                    </a:cubicBezTo>
                    <a:cubicBezTo>
                      <a:pt x="1092" y="91"/>
                      <a:pt x="1074" y="90"/>
                      <a:pt x="1060" y="83"/>
                    </a:cubicBezTo>
                    <a:cubicBezTo>
                      <a:pt x="1052" y="79"/>
                      <a:pt x="1042" y="75"/>
                      <a:pt x="1036" y="69"/>
                    </a:cubicBezTo>
                    <a:cubicBezTo>
                      <a:pt x="1030" y="64"/>
                      <a:pt x="1028" y="54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16" y="42"/>
                      <a:pt x="1007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4" y="39"/>
                      <a:pt x="989" y="39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2" y="43"/>
                      <a:pt x="981" y="44"/>
                      <a:pt x="980" y="44"/>
                    </a:cubicBezTo>
                    <a:cubicBezTo>
                      <a:pt x="973" y="51"/>
                      <a:pt x="96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4" y="64"/>
                      <a:pt x="953" y="64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45" y="62"/>
                      <a:pt x="943" y="50"/>
                      <a:pt x="940" y="44"/>
                    </a:cubicBezTo>
                    <a:cubicBezTo>
                      <a:pt x="929" y="24"/>
                      <a:pt x="912" y="6"/>
                      <a:pt x="887" y="1"/>
                    </a:cubicBezTo>
                    <a:cubicBezTo>
                      <a:pt x="883" y="0"/>
                      <a:pt x="878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486"/>
              <p:cNvSpPr>
                <a:spLocks noEditPoints="1"/>
              </p:cNvSpPr>
              <p:nvPr/>
            </p:nvSpPr>
            <p:spPr bwMode="auto">
              <a:xfrm>
                <a:off x="1770" y="468"/>
                <a:ext cx="4143" cy="3384"/>
              </a:xfrm>
              <a:custGeom>
                <a:gdLst>
                  <a:gd name="T0" fmla="*/ 365 w 1188"/>
                  <a:gd name="T1" fmla="*/ 58 h 969"/>
                  <a:gd name="T2" fmla="*/ 400 w 1188"/>
                  <a:gd name="T3" fmla="*/ 69 h 969"/>
                  <a:gd name="T4" fmla="*/ 508 w 1188"/>
                  <a:gd name="T5" fmla="*/ 8 h 969"/>
                  <a:gd name="T6" fmla="*/ 616 w 1188"/>
                  <a:gd name="T7" fmla="*/ 41 h 969"/>
                  <a:gd name="T8" fmla="*/ 619 w 1188"/>
                  <a:gd name="T9" fmla="*/ 40 h 969"/>
                  <a:gd name="T10" fmla="*/ 701 w 1188"/>
                  <a:gd name="T11" fmla="*/ 17 h 969"/>
                  <a:gd name="T12" fmla="*/ 705 w 1188"/>
                  <a:gd name="T13" fmla="*/ 19 h 969"/>
                  <a:gd name="T14" fmla="*/ 807 w 1188"/>
                  <a:gd name="T15" fmla="*/ 65 h 969"/>
                  <a:gd name="T16" fmla="*/ 885 w 1188"/>
                  <a:gd name="T17" fmla="*/ 8 h 969"/>
                  <a:gd name="T18" fmla="*/ 967 w 1188"/>
                  <a:gd name="T19" fmla="*/ 63 h 969"/>
                  <a:gd name="T20" fmla="*/ 1096 w 1188"/>
                  <a:gd name="T21" fmla="*/ 126 h 969"/>
                  <a:gd name="T22" fmla="*/ 1137 w 1188"/>
                  <a:gd name="T23" fmla="*/ 799 h 969"/>
                  <a:gd name="T24" fmla="*/ 1026 w 1188"/>
                  <a:gd name="T25" fmla="*/ 894 h 969"/>
                  <a:gd name="T26" fmla="*/ 878 w 1188"/>
                  <a:gd name="T27" fmla="*/ 963 h 969"/>
                  <a:gd name="T28" fmla="*/ 826 w 1188"/>
                  <a:gd name="T29" fmla="*/ 911 h 969"/>
                  <a:gd name="T30" fmla="*/ 787 w 1188"/>
                  <a:gd name="T31" fmla="*/ 900 h 969"/>
                  <a:gd name="T32" fmla="*/ 704 w 1188"/>
                  <a:gd name="T33" fmla="*/ 951 h 969"/>
                  <a:gd name="T34" fmla="*/ 649 w 1188"/>
                  <a:gd name="T35" fmla="*/ 936 h 969"/>
                  <a:gd name="T36" fmla="*/ 621 w 1188"/>
                  <a:gd name="T37" fmla="*/ 929 h 969"/>
                  <a:gd name="T38" fmla="*/ 510 w 1188"/>
                  <a:gd name="T39" fmla="*/ 960 h 969"/>
                  <a:gd name="T40" fmla="*/ 484 w 1188"/>
                  <a:gd name="T41" fmla="*/ 950 h 969"/>
                  <a:gd name="T42" fmla="*/ 404 w 1188"/>
                  <a:gd name="T43" fmla="*/ 900 h 969"/>
                  <a:gd name="T44" fmla="*/ 364 w 1188"/>
                  <a:gd name="T45" fmla="*/ 932 h 969"/>
                  <a:gd name="T46" fmla="*/ 251 w 1188"/>
                  <a:gd name="T47" fmla="*/ 898 h 969"/>
                  <a:gd name="T48" fmla="*/ 225 w 1188"/>
                  <a:gd name="T49" fmla="*/ 904 h 969"/>
                  <a:gd name="T50" fmla="*/ 98 w 1188"/>
                  <a:gd name="T51" fmla="*/ 858 h 969"/>
                  <a:gd name="T52" fmla="*/ 5 w 1188"/>
                  <a:gd name="T53" fmla="*/ 560 h 969"/>
                  <a:gd name="T54" fmla="*/ 5 w 1188"/>
                  <a:gd name="T55" fmla="*/ 401 h 969"/>
                  <a:gd name="T56" fmla="*/ 5 w 1188"/>
                  <a:gd name="T57" fmla="*/ 389 h 969"/>
                  <a:gd name="T58" fmla="*/ 184 w 1188"/>
                  <a:gd name="T59" fmla="*/ 47 h 969"/>
                  <a:gd name="T60" fmla="*/ 223 w 1188"/>
                  <a:gd name="T61" fmla="*/ 64 h 969"/>
                  <a:gd name="T62" fmla="*/ 295 w 1188"/>
                  <a:gd name="T63" fmla="*/ 11 h 969"/>
                  <a:gd name="T64" fmla="*/ 256 w 1188"/>
                  <a:gd name="T65" fmla="*/ 47 h 969"/>
                  <a:gd name="T66" fmla="*/ 195 w 1188"/>
                  <a:gd name="T67" fmla="*/ 39 h 969"/>
                  <a:gd name="T68" fmla="*/ 16 w 1188"/>
                  <a:gd name="T69" fmla="*/ 195 h 969"/>
                  <a:gd name="T70" fmla="*/ 1 w 1188"/>
                  <a:gd name="T71" fmla="*/ 717 h 969"/>
                  <a:gd name="T72" fmla="*/ 197 w 1188"/>
                  <a:gd name="T73" fmla="*/ 930 h 969"/>
                  <a:gd name="T74" fmla="*/ 298 w 1188"/>
                  <a:gd name="T75" fmla="*/ 964 h 969"/>
                  <a:gd name="T76" fmla="*/ 372 w 1188"/>
                  <a:gd name="T77" fmla="*/ 914 h 969"/>
                  <a:gd name="T78" fmla="*/ 439 w 1188"/>
                  <a:gd name="T79" fmla="*/ 925 h 969"/>
                  <a:gd name="T80" fmla="*/ 526 w 1188"/>
                  <a:gd name="T81" fmla="*/ 960 h 969"/>
                  <a:gd name="T82" fmla="*/ 620 w 1188"/>
                  <a:gd name="T83" fmla="*/ 934 h 969"/>
                  <a:gd name="T84" fmla="*/ 682 w 1188"/>
                  <a:gd name="T85" fmla="*/ 965 h 969"/>
                  <a:gd name="T86" fmla="*/ 710 w 1188"/>
                  <a:gd name="T87" fmla="*/ 954 h 969"/>
                  <a:gd name="T88" fmla="*/ 790 w 1188"/>
                  <a:gd name="T89" fmla="*/ 905 h 969"/>
                  <a:gd name="T90" fmla="*/ 820 w 1188"/>
                  <a:gd name="T91" fmla="*/ 914 h 969"/>
                  <a:gd name="T92" fmla="*/ 875 w 1188"/>
                  <a:gd name="T93" fmla="*/ 968 h 969"/>
                  <a:gd name="T94" fmla="*/ 964 w 1188"/>
                  <a:gd name="T95" fmla="*/ 909 h 969"/>
                  <a:gd name="T96" fmla="*/ 1012 w 1188"/>
                  <a:gd name="T97" fmla="*/ 924 h 969"/>
                  <a:gd name="T98" fmla="*/ 1188 w 1188"/>
                  <a:gd name="T99" fmla="*/ 277 h 969"/>
                  <a:gd name="T100" fmla="*/ 993 w 1188"/>
                  <a:gd name="T101" fmla="*/ 39 h 969"/>
                  <a:gd name="T102" fmla="*/ 943 w 1188"/>
                  <a:gd name="T103" fmla="*/ 64 h 969"/>
                  <a:gd name="T104" fmla="*/ 822 w 1188"/>
                  <a:gd name="T105" fmla="*/ 34 h 969"/>
                  <a:gd name="T106" fmla="*/ 787 w 1188"/>
                  <a:gd name="T107" fmla="*/ 64 h 969"/>
                  <a:gd name="T108" fmla="*/ 646 w 1188"/>
                  <a:gd name="T109" fmla="*/ 27 h 969"/>
                  <a:gd name="T110" fmla="*/ 645 w 1188"/>
                  <a:gd name="T111" fmla="*/ 28 h 969"/>
                  <a:gd name="T112" fmla="*/ 572 w 1188"/>
                  <a:gd name="T113" fmla="*/ 35 h 969"/>
                  <a:gd name="T114" fmla="*/ 520 w 1188"/>
                  <a:gd name="T115" fmla="*/ 6 h 969"/>
                  <a:gd name="T116" fmla="*/ 433 w 1188"/>
                  <a:gd name="T117" fmla="*/ 47 h 969"/>
                  <a:gd name="T118" fmla="*/ 319 w 1188"/>
                  <a:gd name="T119" fmla="*/ 0 h 9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88" h="969">
                    <a:moveTo>
                      <a:pt x="319" y="5"/>
                    </a:move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39" y="5"/>
                      <a:pt x="358" y="1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3" y="43"/>
                      <a:pt x="361" y="53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7" y="60"/>
                      <a:pt x="372" y="62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86" y="67"/>
                      <a:pt x="394" y="69"/>
                      <a:pt x="400" y="69"/>
                    </a:cubicBezTo>
                    <a:cubicBezTo>
                      <a:pt x="400" y="69"/>
                      <a:pt x="400" y="69"/>
                      <a:pt x="400" y="69"/>
                    </a:cubicBezTo>
                    <a:cubicBezTo>
                      <a:pt x="400" y="69"/>
                      <a:pt x="401" y="69"/>
                      <a:pt x="401" y="69"/>
                    </a:cubicBezTo>
                    <a:cubicBezTo>
                      <a:pt x="401" y="69"/>
                      <a:pt x="401" y="69"/>
                      <a:pt x="401" y="69"/>
                    </a:cubicBezTo>
                    <a:cubicBezTo>
                      <a:pt x="408" y="68"/>
                      <a:pt x="415" y="64"/>
                      <a:pt x="420" y="61"/>
                    </a:cubicBezTo>
                    <a:cubicBezTo>
                      <a:pt x="426" y="58"/>
                      <a:pt x="433" y="55"/>
                      <a:pt x="436" y="52"/>
                    </a:cubicBezTo>
                    <a:cubicBezTo>
                      <a:pt x="446" y="43"/>
                      <a:pt x="446" y="30"/>
                      <a:pt x="457" y="24"/>
                    </a:cubicBezTo>
                    <a:cubicBezTo>
                      <a:pt x="463" y="21"/>
                      <a:pt x="473" y="21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1" y="19"/>
                    </a:cubicBezTo>
                    <a:cubicBezTo>
                      <a:pt x="481" y="19"/>
                      <a:pt x="481" y="19"/>
                      <a:pt x="481" y="19"/>
                    </a:cubicBezTo>
                    <a:cubicBezTo>
                      <a:pt x="484" y="18"/>
                      <a:pt x="486" y="17"/>
                      <a:pt x="488" y="16"/>
                    </a:cubicBezTo>
                    <a:cubicBezTo>
                      <a:pt x="495" y="13"/>
                      <a:pt x="501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11" y="8"/>
                      <a:pt x="514" y="9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28" y="15"/>
                      <a:pt x="531" y="29"/>
                      <a:pt x="541" y="33"/>
                    </a:cubicBezTo>
                    <a:cubicBezTo>
                      <a:pt x="549" y="37"/>
                      <a:pt x="560" y="37"/>
                      <a:pt x="568" y="40"/>
                    </a:cubicBezTo>
                    <a:cubicBezTo>
                      <a:pt x="577" y="43"/>
                      <a:pt x="585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602" y="49"/>
                      <a:pt x="608" y="45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7" y="41"/>
                    </a:cubicBezTo>
                    <a:cubicBezTo>
                      <a:pt x="617" y="41"/>
                      <a:pt x="617" y="41"/>
                      <a:pt x="618" y="41"/>
                    </a:cubicBezTo>
                    <a:cubicBezTo>
                      <a:pt x="618" y="41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20" y="40"/>
                      <a:pt x="620" y="40"/>
                    </a:cubicBezTo>
                    <a:cubicBezTo>
                      <a:pt x="620" y="40"/>
                      <a:pt x="620" y="40"/>
                      <a:pt x="620" y="40"/>
                    </a:cubicBezTo>
                    <a:cubicBezTo>
                      <a:pt x="630" y="36"/>
                      <a:pt x="641" y="36"/>
                      <a:pt x="649" y="32"/>
                    </a:cubicBezTo>
                    <a:cubicBezTo>
                      <a:pt x="660" y="27"/>
                      <a:pt x="661" y="10"/>
                      <a:pt x="678" y="8"/>
                    </a:cubicBezTo>
                    <a:cubicBezTo>
                      <a:pt x="678" y="8"/>
                      <a:pt x="678" y="8"/>
                      <a:pt x="678" y="8"/>
                    </a:cubicBezTo>
                    <a:cubicBezTo>
                      <a:pt x="679" y="8"/>
                      <a:pt x="679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8" y="8"/>
                      <a:pt x="693" y="14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2" y="17"/>
                      <a:pt x="702" y="17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4" y="18"/>
                      <a:pt x="704" y="18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17" y="23"/>
                      <a:pt x="729" y="21"/>
                      <a:pt x="736" y="28"/>
                    </a:cubicBezTo>
                    <a:cubicBezTo>
                      <a:pt x="744" y="35"/>
                      <a:pt x="745" y="44"/>
                      <a:pt x="751" y="50"/>
                    </a:cubicBezTo>
                    <a:cubicBezTo>
                      <a:pt x="757" y="56"/>
                      <a:pt x="777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94" y="69"/>
                      <a:pt x="800" y="67"/>
                      <a:pt x="805" y="65"/>
                    </a:cubicBezTo>
                    <a:cubicBezTo>
                      <a:pt x="805" y="65"/>
                      <a:pt x="805" y="65"/>
                      <a:pt x="805" y="65"/>
                    </a:cubicBezTo>
                    <a:cubicBezTo>
                      <a:pt x="806" y="65"/>
                      <a:pt x="806" y="65"/>
                      <a:pt x="806" y="65"/>
                    </a:cubicBezTo>
                    <a:cubicBezTo>
                      <a:pt x="806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14" y="63"/>
                      <a:pt x="820" y="62"/>
                      <a:pt x="824" y="58"/>
                    </a:cubicBezTo>
                    <a:cubicBezTo>
                      <a:pt x="827" y="53"/>
                      <a:pt x="826" y="41"/>
                      <a:pt x="827" y="35"/>
                    </a:cubicBezTo>
                    <a:cubicBezTo>
                      <a:pt x="827" y="35"/>
                      <a:pt x="827" y="35"/>
                      <a:pt x="827" y="35"/>
                    </a:cubicBezTo>
                    <a:cubicBezTo>
                      <a:pt x="832" y="16"/>
                      <a:pt x="84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74" y="5"/>
                      <a:pt x="880" y="6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902" y="13"/>
                      <a:pt x="918" y="29"/>
                      <a:pt x="926" y="44"/>
                    </a:cubicBezTo>
                    <a:cubicBezTo>
                      <a:pt x="930" y="53"/>
                      <a:pt x="930" y="64"/>
                      <a:pt x="939" y="70"/>
                    </a:cubicBezTo>
                    <a:cubicBezTo>
                      <a:pt x="950" y="68"/>
                      <a:pt x="957" y="68"/>
                      <a:pt x="966" y="64"/>
                    </a:cubicBezTo>
                    <a:cubicBezTo>
                      <a:pt x="966" y="64"/>
                      <a:pt x="966" y="64"/>
                      <a:pt x="966" y="64"/>
                    </a:cubicBezTo>
                    <a:cubicBezTo>
                      <a:pt x="966" y="64"/>
                      <a:pt x="966" y="64"/>
                      <a:pt x="966" y="63"/>
                    </a:cubicBezTo>
                    <a:cubicBezTo>
                      <a:pt x="966" y="63"/>
                      <a:pt x="966" y="63"/>
                      <a:pt x="966" y="63"/>
                    </a:cubicBezTo>
                    <a:cubicBezTo>
                      <a:pt x="966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77" y="57"/>
                      <a:pt x="979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4" y="44"/>
                      <a:pt x="996" y="44"/>
                      <a:pt x="999" y="45"/>
                    </a:cubicBezTo>
                    <a:cubicBezTo>
                      <a:pt x="1015" y="48"/>
                      <a:pt x="1013" y="64"/>
                      <a:pt x="1025" y="73"/>
                    </a:cubicBezTo>
                    <a:cubicBezTo>
                      <a:pt x="1031" y="77"/>
                      <a:pt x="1040" y="81"/>
                      <a:pt x="1048" y="85"/>
                    </a:cubicBezTo>
                    <a:cubicBezTo>
                      <a:pt x="1063" y="91"/>
                      <a:pt x="1080" y="93"/>
                      <a:pt x="1088" y="105"/>
                    </a:cubicBezTo>
                    <a:cubicBezTo>
                      <a:pt x="1092" y="112"/>
                      <a:pt x="1093" y="120"/>
                      <a:pt x="1096" y="126"/>
                    </a:cubicBezTo>
                    <a:cubicBezTo>
                      <a:pt x="1100" y="134"/>
                      <a:pt x="1108" y="139"/>
                      <a:pt x="1115" y="147"/>
                    </a:cubicBezTo>
                    <a:cubicBezTo>
                      <a:pt x="1121" y="154"/>
                      <a:pt x="1127" y="163"/>
                      <a:pt x="1134" y="167"/>
                    </a:cubicBezTo>
                    <a:cubicBezTo>
                      <a:pt x="1144" y="173"/>
                      <a:pt x="1156" y="174"/>
                      <a:pt x="1163" y="183"/>
                    </a:cubicBezTo>
                    <a:cubicBezTo>
                      <a:pt x="1168" y="190"/>
                      <a:pt x="1171" y="202"/>
                      <a:pt x="1174" y="213"/>
                    </a:cubicBezTo>
                    <a:cubicBezTo>
                      <a:pt x="1177" y="223"/>
                      <a:pt x="1181" y="234"/>
                      <a:pt x="1182" y="245"/>
                    </a:cubicBezTo>
                    <a:cubicBezTo>
                      <a:pt x="1183" y="256"/>
                      <a:pt x="1183" y="268"/>
                      <a:pt x="1183" y="280"/>
                    </a:cubicBezTo>
                    <a:cubicBezTo>
                      <a:pt x="1183" y="295"/>
                      <a:pt x="1182" y="310"/>
                      <a:pt x="1182" y="325"/>
                    </a:cubicBezTo>
                    <a:cubicBezTo>
                      <a:pt x="1182" y="434"/>
                      <a:pt x="1182" y="535"/>
                      <a:pt x="1182" y="646"/>
                    </a:cubicBezTo>
                    <a:cubicBezTo>
                      <a:pt x="1182" y="660"/>
                      <a:pt x="1183" y="674"/>
                      <a:pt x="1183" y="689"/>
                    </a:cubicBezTo>
                    <a:cubicBezTo>
                      <a:pt x="1183" y="701"/>
                      <a:pt x="1183" y="714"/>
                      <a:pt x="1181" y="725"/>
                    </a:cubicBezTo>
                    <a:cubicBezTo>
                      <a:pt x="1180" y="737"/>
                      <a:pt x="1176" y="746"/>
                      <a:pt x="1173" y="757"/>
                    </a:cubicBezTo>
                    <a:cubicBezTo>
                      <a:pt x="1170" y="768"/>
                      <a:pt x="1168" y="779"/>
                      <a:pt x="1162" y="786"/>
                    </a:cubicBezTo>
                    <a:cubicBezTo>
                      <a:pt x="1155" y="794"/>
                      <a:pt x="1147" y="793"/>
                      <a:pt x="1137" y="799"/>
                    </a:cubicBezTo>
                    <a:cubicBezTo>
                      <a:pt x="1129" y="803"/>
                      <a:pt x="1123" y="812"/>
                      <a:pt x="1116" y="819"/>
                    </a:cubicBezTo>
                    <a:cubicBezTo>
                      <a:pt x="1109" y="826"/>
                      <a:pt x="1101" y="832"/>
                      <a:pt x="1097" y="841"/>
                    </a:cubicBezTo>
                    <a:cubicBezTo>
                      <a:pt x="1092" y="851"/>
                      <a:pt x="1091" y="861"/>
                      <a:pt x="1085" y="868"/>
                    </a:cubicBezTo>
                    <a:cubicBezTo>
                      <a:pt x="1077" y="875"/>
                      <a:pt x="1065" y="878"/>
                      <a:pt x="1056" y="881"/>
                    </a:cubicBezTo>
                    <a:cubicBezTo>
                      <a:pt x="1046" y="884"/>
                      <a:pt x="1035" y="888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5"/>
                      <a:pt x="1026" y="895"/>
                    </a:cubicBezTo>
                    <a:cubicBezTo>
                      <a:pt x="1026" y="895"/>
                      <a:pt x="1026" y="895"/>
                      <a:pt x="1026" y="895"/>
                    </a:cubicBezTo>
                    <a:cubicBezTo>
                      <a:pt x="1015" y="904"/>
                      <a:pt x="1015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4" y="925"/>
                      <a:pt x="992" y="925"/>
                      <a:pt x="990" y="924"/>
                    </a:cubicBezTo>
                    <a:cubicBezTo>
                      <a:pt x="990" y="924"/>
                      <a:pt x="990" y="924"/>
                      <a:pt x="990" y="924"/>
                    </a:cubicBezTo>
                    <a:cubicBezTo>
                      <a:pt x="980" y="922"/>
                      <a:pt x="976" y="909"/>
                      <a:pt x="966" y="904"/>
                    </a:cubicBezTo>
                    <a:cubicBezTo>
                      <a:pt x="958" y="900"/>
                      <a:pt x="951" y="899"/>
                      <a:pt x="940" y="898"/>
                    </a:cubicBezTo>
                    <a:cubicBezTo>
                      <a:pt x="931" y="907"/>
                      <a:pt x="929" y="921"/>
                      <a:pt x="923" y="931"/>
                    </a:cubicBezTo>
                    <a:cubicBezTo>
                      <a:pt x="913" y="945"/>
                      <a:pt x="899" y="961"/>
                      <a:pt x="878" y="963"/>
                    </a:cubicBezTo>
                    <a:cubicBezTo>
                      <a:pt x="875" y="964"/>
                      <a:pt x="873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48" y="964"/>
                      <a:pt x="834" y="952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4"/>
                      <a:pt x="829" y="934"/>
                    </a:cubicBezTo>
                    <a:cubicBezTo>
                      <a:pt x="829" y="934"/>
                      <a:pt x="829" y="934"/>
                      <a:pt x="829" y="934"/>
                    </a:cubicBezTo>
                    <a:cubicBezTo>
                      <a:pt x="827" y="928"/>
                      <a:pt x="830" y="918"/>
                      <a:pt x="826" y="911"/>
                    </a:cubicBezTo>
                    <a:cubicBezTo>
                      <a:pt x="826" y="911"/>
                      <a:pt x="826" y="911"/>
                      <a:pt x="826" y="911"/>
                    </a:cubicBezTo>
                    <a:cubicBezTo>
                      <a:pt x="824" y="908"/>
                      <a:pt x="811" y="903"/>
                      <a:pt x="800" y="901"/>
                    </a:cubicBezTo>
                    <a:cubicBezTo>
                      <a:pt x="800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6" y="901"/>
                      <a:pt x="794" y="900"/>
                      <a:pt x="792" y="900"/>
                    </a:cubicBezTo>
                    <a:cubicBezTo>
                      <a:pt x="792" y="900"/>
                      <a:pt x="792" y="900"/>
                      <a:pt x="792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0" y="900"/>
                      <a:pt x="790" y="900"/>
                    </a:cubicBezTo>
                    <a:cubicBezTo>
                      <a:pt x="790" y="900"/>
                      <a:pt x="790" y="900"/>
                      <a:pt x="790" y="900"/>
                    </a:cubicBezTo>
                    <a:cubicBezTo>
                      <a:pt x="789" y="900"/>
                      <a:pt x="788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76" y="902"/>
                      <a:pt x="758" y="912"/>
                      <a:pt x="752" y="918"/>
                    </a:cubicBezTo>
                    <a:cubicBezTo>
                      <a:pt x="744" y="927"/>
                      <a:pt x="743" y="939"/>
                      <a:pt x="732" y="945"/>
                    </a:cubicBezTo>
                    <a:cubicBezTo>
                      <a:pt x="726" y="947"/>
                      <a:pt x="714" y="947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1"/>
                    </a:cubicBezTo>
                    <a:cubicBezTo>
                      <a:pt x="705" y="951"/>
                      <a:pt x="705" y="951"/>
                      <a:pt x="705" y="951"/>
                    </a:cubicBezTo>
                    <a:cubicBezTo>
                      <a:pt x="705" y="951"/>
                      <a:pt x="704" y="951"/>
                      <a:pt x="704" y="951"/>
                    </a:cubicBezTo>
                    <a:cubicBezTo>
                      <a:pt x="704" y="951"/>
                      <a:pt x="704" y="951"/>
                      <a:pt x="704" y="951"/>
                    </a:cubicBezTo>
                    <a:cubicBezTo>
                      <a:pt x="703" y="951"/>
                      <a:pt x="703" y="951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695" y="955"/>
                      <a:pt x="690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0" y="960"/>
                      <a:pt x="678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62" y="954"/>
                      <a:pt x="662" y="941"/>
                      <a:pt x="649" y="936"/>
                    </a:cubicBezTo>
                    <a:cubicBezTo>
                      <a:pt x="642" y="932"/>
                      <a:pt x="632" y="932"/>
                      <a:pt x="623" y="929"/>
                    </a:cubicBezTo>
                    <a:cubicBezTo>
                      <a:pt x="623" y="929"/>
                      <a:pt x="623" y="929"/>
                      <a:pt x="623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13" y="925"/>
                      <a:pt x="60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4" y="920"/>
                      <a:pt x="593" y="920"/>
                      <a:pt x="592" y="920"/>
                    </a:cubicBezTo>
                    <a:cubicBezTo>
                      <a:pt x="585" y="921"/>
                      <a:pt x="577" y="926"/>
                      <a:pt x="568" y="929"/>
                    </a:cubicBezTo>
                    <a:cubicBezTo>
                      <a:pt x="559" y="932"/>
                      <a:pt x="548" y="932"/>
                      <a:pt x="541" y="936"/>
                    </a:cubicBezTo>
                    <a:cubicBezTo>
                      <a:pt x="529" y="942"/>
                      <a:pt x="529" y="959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01" y="960"/>
                      <a:pt x="495" y="955"/>
                      <a:pt x="488" y="951"/>
                    </a:cubicBezTo>
                    <a:cubicBezTo>
                      <a:pt x="488" y="951"/>
                      <a:pt x="488" y="951"/>
                      <a:pt x="488" y="951"/>
                    </a:cubicBezTo>
                    <a:cubicBezTo>
                      <a:pt x="488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6" y="951"/>
                    </a:cubicBezTo>
                    <a:cubicBezTo>
                      <a:pt x="486" y="951"/>
                      <a:pt x="486" y="951"/>
                      <a:pt x="486" y="951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5" y="950"/>
                      <a:pt x="485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75" y="947"/>
                      <a:pt x="465" y="947"/>
                      <a:pt x="459" y="944"/>
                    </a:cubicBezTo>
                    <a:cubicBezTo>
                      <a:pt x="447" y="937"/>
                      <a:pt x="448" y="925"/>
                      <a:pt x="438" y="917"/>
                    </a:cubicBezTo>
                    <a:cubicBezTo>
                      <a:pt x="431" y="911"/>
                      <a:pt x="413" y="900"/>
                      <a:pt x="404" y="900"/>
                    </a:cubicBezTo>
                    <a:cubicBezTo>
                      <a:pt x="404" y="900"/>
                      <a:pt x="404" y="900"/>
                      <a:pt x="404" y="900"/>
                    </a:cubicBezTo>
                    <a:cubicBezTo>
                      <a:pt x="403" y="900"/>
                      <a:pt x="403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397" y="900"/>
                      <a:pt x="391" y="901"/>
                      <a:pt x="385" y="903"/>
                    </a:cubicBezTo>
                    <a:cubicBezTo>
                      <a:pt x="385" y="903"/>
                      <a:pt x="385" y="903"/>
                      <a:pt x="385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78" y="905"/>
                      <a:pt x="370" y="906"/>
                      <a:pt x="367" y="911"/>
                    </a:cubicBezTo>
                    <a:cubicBezTo>
                      <a:pt x="363" y="916"/>
                      <a:pt x="365" y="927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3"/>
                      <a:pt x="364" y="933"/>
                    </a:cubicBezTo>
                    <a:cubicBezTo>
                      <a:pt x="359" y="952"/>
                      <a:pt x="343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18" y="963"/>
                      <a:pt x="314" y="963"/>
                      <a:pt x="310" y="962"/>
                    </a:cubicBezTo>
                    <a:cubicBezTo>
                      <a:pt x="310" y="962"/>
                      <a:pt x="310" y="962"/>
                      <a:pt x="310" y="962"/>
                    </a:cubicBezTo>
                    <a:cubicBezTo>
                      <a:pt x="288" y="957"/>
                      <a:pt x="272" y="939"/>
                      <a:pt x="264" y="923"/>
                    </a:cubicBezTo>
                    <a:cubicBezTo>
                      <a:pt x="261" y="915"/>
                      <a:pt x="261" y="901"/>
                      <a:pt x="251" y="898"/>
                    </a:cubicBezTo>
                    <a:cubicBezTo>
                      <a:pt x="251" y="898"/>
                      <a:pt x="251" y="898"/>
                      <a:pt x="251" y="898"/>
                    </a:cubicBezTo>
                    <a:cubicBezTo>
                      <a:pt x="250" y="898"/>
                      <a:pt x="249" y="898"/>
                      <a:pt x="248" y="898"/>
                    </a:cubicBezTo>
                    <a:cubicBezTo>
                      <a:pt x="248" y="898"/>
                      <a:pt x="248" y="898"/>
                      <a:pt x="248" y="898"/>
                    </a:cubicBezTo>
                    <a:cubicBezTo>
                      <a:pt x="247" y="898"/>
                      <a:pt x="247" y="898"/>
                      <a:pt x="247" y="898"/>
                    </a:cubicBezTo>
                    <a:cubicBezTo>
                      <a:pt x="240" y="898"/>
                      <a:pt x="230" y="901"/>
                      <a:pt x="226" y="904"/>
                    </a:cubicBezTo>
                    <a:cubicBezTo>
                      <a:pt x="226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4" y="905"/>
                      <a:pt x="223" y="905"/>
                      <a:pt x="222" y="906"/>
                    </a:cubicBezTo>
                    <a:cubicBezTo>
                      <a:pt x="215" y="912"/>
                      <a:pt x="209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4" y="925"/>
                      <a:pt x="190" y="924"/>
                      <a:pt x="186" y="922"/>
                    </a:cubicBezTo>
                    <a:cubicBezTo>
                      <a:pt x="186" y="922"/>
                      <a:pt x="186" y="922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76" y="916"/>
                      <a:pt x="176" y="903"/>
                      <a:pt x="168" y="896"/>
                    </a:cubicBezTo>
                    <a:cubicBezTo>
                      <a:pt x="161" y="891"/>
                      <a:pt x="150" y="888"/>
                      <a:pt x="142" y="884"/>
                    </a:cubicBezTo>
                    <a:cubicBezTo>
                      <a:pt x="125" y="877"/>
                      <a:pt x="106" y="875"/>
                      <a:pt x="98" y="858"/>
                    </a:cubicBezTo>
                    <a:cubicBezTo>
                      <a:pt x="96" y="853"/>
                      <a:pt x="95" y="846"/>
                      <a:pt x="92" y="840"/>
                    </a:cubicBezTo>
                    <a:cubicBezTo>
                      <a:pt x="88" y="833"/>
                      <a:pt x="80" y="827"/>
                      <a:pt x="74" y="821"/>
                    </a:cubicBezTo>
                    <a:cubicBezTo>
                      <a:pt x="68" y="814"/>
                      <a:pt x="62" y="806"/>
                      <a:pt x="55" y="801"/>
                    </a:cubicBezTo>
                    <a:cubicBezTo>
                      <a:pt x="42" y="792"/>
                      <a:pt x="29" y="793"/>
                      <a:pt x="22" y="776"/>
                    </a:cubicBezTo>
                    <a:cubicBezTo>
                      <a:pt x="18" y="768"/>
                      <a:pt x="16" y="757"/>
                      <a:pt x="12" y="747"/>
                    </a:cubicBezTo>
                    <a:cubicBezTo>
                      <a:pt x="6" y="730"/>
                      <a:pt x="5" y="708"/>
                      <a:pt x="5" y="685"/>
                    </a:cubicBezTo>
                    <a:cubicBezTo>
                      <a:pt x="5" y="669"/>
                      <a:pt x="5" y="652"/>
                      <a:pt x="5" y="636"/>
                    </a:cubicBezTo>
                    <a:cubicBezTo>
                      <a:pt x="5" y="611"/>
                      <a:pt x="5" y="587"/>
                      <a:pt x="5" y="563"/>
                    </a:cubicBezTo>
                    <a:cubicBezTo>
                      <a:pt x="5" y="562"/>
                      <a:pt x="5" y="562"/>
                      <a:pt x="5" y="562"/>
                    </a:cubicBezTo>
                    <a:cubicBezTo>
                      <a:pt x="5" y="562"/>
                      <a:pt x="5" y="562"/>
                      <a:pt x="5" y="561"/>
                    </a:cubicBezTo>
                    <a:cubicBezTo>
                      <a:pt x="5" y="561"/>
                      <a:pt x="5" y="561"/>
                      <a:pt x="5" y="561"/>
                    </a:cubicBezTo>
                    <a:cubicBezTo>
                      <a:pt x="5" y="561"/>
                      <a:pt x="5" y="560"/>
                      <a:pt x="5" y="560"/>
                    </a:cubicBezTo>
                    <a:cubicBezTo>
                      <a:pt x="5" y="560"/>
                      <a:pt x="5" y="560"/>
                      <a:pt x="5" y="560"/>
                    </a:cubicBezTo>
                    <a:cubicBezTo>
                      <a:pt x="5" y="559"/>
                      <a:pt x="5" y="559"/>
                      <a:pt x="5" y="559"/>
                    </a:cubicBezTo>
                    <a:cubicBezTo>
                      <a:pt x="5" y="558"/>
                      <a:pt x="5" y="558"/>
                      <a:pt x="5" y="557"/>
                    </a:cubicBezTo>
                    <a:cubicBezTo>
                      <a:pt x="5" y="557"/>
                      <a:pt x="5" y="557"/>
                      <a:pt x="5" y="557"/>
                    </a:cubicBezTo>
                    <a:cubicBezTo>
                      <a:pt x="5" y="556"/>
                      <a:pt x="5" y="556"/>
                      <a:pt x="5" y="556"/>
                    </a:cubicBezTo>
                    <a:cubicBezTo>
                      <a:pt x="5" y="556"/>
                      <a:pt x="5" y="556"/>
                      <a:pt x="5" y="555"/>
                    </a:cubicBezTo>
                    <a:cubicBezTo>
                      <a:pt x="5" y="555"/>
                      <a:pt x="5" y="555"/>
                      <a:pt x="5" y="555"/>
                    </a:cubicBezTo>
                    <a:cubicBezTo>
                      <a:pt x="5" y="555"/>
                      <a:pt x="5" y="554"/>
                      <a:pt x="5" y="554"/>
                    </a:cubicBezTo>
                    <a:cubicBezTo>
                      <a:pt x="5" y="554"/>
                      <a:pt x="5" y="553"/>
                      <a:pt x="5" y="552"/>
                    </a:cubicBezTo>
                    <a:cubicBezTo>
                      <a:pt x="5" y="552"/>
                      <a:pt x="5" y="552"/>
                      <a:pt x="5" y="552"/>
                    </a:cubicBezTo>
                    <a:cubicBezTo>
                      <a:pt x="5" y="502"/>
                      <a:pt x="5" y="454"/>
                      <a:pt x="5" y="404"/>
                    </a:cubicBezTo>
                    <a:cubicBezTo>
                      <a:pt x="5" y="404"/>
                      <a:pt x="5" y="403"/>
                      <a:pt x="5" y="403"/>
                    </a:cubicBezTo>
                    <a:cubicBezTo>
                      <a:pt x="5" y="403"/>
                      <a:pt x="5" y="402"/>
                      <a:pt x="5" y="401"/>
                    </a:cubicBezTo>
                    <a:cubicBezTo>
                      <a:pt x="5" y="401"/>
                      <a:pt x="5" y="401"/>
                      <a:pt x="5" y="401"/>
                    </a:cubicBezTo>
                    <a:cubicBezTo>
                      <a:pt x="5" y="400"/>
                      <a:pt x="5" y="400"/>
                      <a:pt x="5" y="399"/>
                    </a:cubicBezTo>
                    <a:cubicBezTo>
                      <a:pt x="5" y="399"/>
                      <a:pt x="5" y="399"/>
                      <a:pt x="5" y="398"/>
                    </a:cubicBezTo>
                    <a:cubicBezTo>
                      <a:pt x="5" y="398"/>
                      <a:pt x="5" y="398"/>
                      <a:pt x="5" y="398"/>
                    </a:cubicBezTo>
                    <a:cubicBezTo>
                      <a:pt x="5" y="398"/>
                      <a:pt x="5" y="397"/>
                      <a:pt x="5" y="397"/>
                    </a:cubicBezTo>
                    <a:cubicBezTo>
                      <a:pt x="5" y="397"/>
                      <a:pt x="5" y="397"/>
                      <a:pt x="5" y="397"/>
                    </a:cubicBezTo>
                    <a:cubicBezTo>
                      <a:pt x="5" y="396"/>
                      <a:pt x="5" y="396"/>
                      <a:pt x="5" y="396"/>
                    </a:cubicBezTo>
                    <a:cubicBezTo>
                      <a:pt x="5" y="396"/>
                      <a:pt x="5" y="396"/>
                      <a:pt x="5" y="395"/>
                    </a:cubicBezTo>
                    <a:cubicBezTo>
                      <a:pt x="5" y="395"/>
                      <a:pt x="5" y="395"/>
                      <a:pt x="5" y="395"/>
                    </a:cubicBezTo>
                    <a:cubicBezTo>
                      <a:pt x="5" y="394"/>
                      <a:pt x="5" y="394"/>
                      <a:pt x="5" y="394"/>
                    </a:cubicBezTo>
                    <a:cubicBezTo>
                      <a:pt x="5" y="393"/>
                      <a:pt x="5" y="393"/>
                      <a:pt x="5" y="392"/>
                    </a:cubicBezTo>
                    <a:cubicBezTo>
                      <a:pt x="5" y="392"/>
                      <a:pt x="5" y="392"/>
                      <a:pt x="5" y="392"/>
                    </a:cubicBezTo>
                    <a:cubicBezTo>
                      <a:pt x="5" y="391"/>
                      <a:pt x="5" y="390"/>
                      <a:pt x="5" y="390"/>
                    </a:cubicBezTo>
                    <a:cubicBezTo>
                      <a:pt x="5" y="390"/>
                      <a:pt x="5" y="389"/>
                      <a:pt x="5" y="389"/>
                    </a:cubicBezTo>
                    <a:cubicBezTo>
                      <a:pt x="5" y="368"/>
                      <a:pt x="5" y="346"/>
                      <a:pt x="5" y="324"/>
                    </a:cubicBezTo>
                    <a:cubicBezTo>
                      <a:pt x="5" y="311"/>
                      <a:pt x="5" y="297"/>
                      <a:pt x="5" y="284"/>
                    </a:cubicBezTo>
                    <a:cubicBezTo>
                      <a:pt x="5" y="271"/>
                      <a:pt x="5" y="259"/>
                      <a:pt x="6" y="247"/>
                    </a:cubicBezTo>
                    <a:cubicBezTo>
                      <a:pt x="7" y="236"/>
                      <a:pt x="11" y="226"/>
                      <a:pt x="14" y="216"/>
                    </a:cubicBezTo>
                    <a:cubicBezTo>
                      <a:pt x="19" y="199"/>
                      <a:pt x="20" y="185"/>
                      <a:pt x="33" y="177"/>
                    </a:cubicBezTo>
                    <a:cubicBezTo>
                      <a:pt x="39" y="173"/>
                      <a:pt x="46" y="172"/>
                      <a:pt x="53" y="168"/>
                    </a:cubicBezTo>
                    <a:cubicBezTo>
                      <a:pt x="60" y="164"/>
                      <a:pt x="66" y="156"/>
                      <a:pt x="72" y="149"/>
                    </a:cubicBezTo>
                    <a:cubicBezTo>
                      <a:pt x="78" y="142"/>
                      <a:pt x="86" y="136"/>
                      <a:pt x="91" y="129"/>
                    </a:cubicBezTo>
                    <a:cubicBezTo>
                      <a:pt x="96" y="120"/>
                      <a:pt x="97" y="108"/>
                      <a:pt x="104" y="101"/>
                    </a:cubicBezTo>
                    <a:cubicBezTo>
                      <a:pt x="111" y="93"/>
                      <a:pt x="124" y="91"/>
                      <a:pt x="136" y="87"/>
                    </a:cubicBezTo>
                    <a:cubicBezTo>
                      <a:pt x="146" y="83"/>
                      <a:pt x="159" y="77"/>
                      <a:pt x="166" y="71"/>
                    </a:cubicBezTo>
                    <a:cubicBezTo>
                      <a:pt x="174" y="64"/>
                      <a:pt x="175" y="52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8" y="45"/>
                      <a:pt x="192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8" y="44"/>
                      <a:pt x="201" y="44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12" y="48"/>
                      <a:pt x="216" y="60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9" y="67"/>
                      <a:pt x="239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7" y="70"/>
                      <a:pt x="248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56" y="68"/>
                      <a:pt x="257" y="60"/>
                      <a:pt x="259" y="53"/>
                    </a:cubicBezTo>
                    <a:cubicBezTo>
                      <a:pt x="266" y="36"/>
                      <a:pt x="278" y="20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303" y="7"/>
                      <a:pt x="311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moveTo>
                      <a:pt x="319" y="0"/>
                    </a:moveTo>
                    <a:cubicBezTo>
                      <a:pt x="319" y="0"/>
                      <a:pt x="319" y="0"/>
                      <a:pt x="319" y="0"/>
                    </a:cubicBezTo>
                    <a:cubicBezTo>
                      <a:pt x="311" y="0"/>
                      <a:pt x="303" y="1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76" y="13"/>
                      <a:pt x="264" y="30"/>
                      <a:pt x="256" y="47"/>
                    </a:cubicBezTo>
                    <a:cubicBezTo>
                      <a:pt x="253" y="54"/>
                      <a:pt x="251" y="62"/>
                      <a:pt x="246" y="64"/>
                    </a:cubicBezTo>
                    <a:cubicBezTo>
                      <a:pt x="246" y="64"/>
                      <a:pt x="246" y="64"/>
                      <a:pt x="246" y="64"/>
                    </a:cubicBezTo>
                    <a:cubicBezTo>
                      <a:pt x="244" y="64"/>
                      <a:pt x="243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35" y="64"/>
                      <a:pt x="229" y="62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17" y="54"/>
                      <a:pt x="214" y="44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2" y="40"/>
                      <a:pt x="198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89" y="39"/>
                      <a:pt x="184" y="40"/>
                      <a:pt x="180" y="43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71" y="49"/>
                      <a:pt x="169" y="62"/>
                      <a:pt x="162" y="68"/>
                    </a:cubicBezTo>
                    <a:cubicBezTo>
                      <a:pt x="156" y="73"/>
                      <a:pt x="146" y="77"/>
                      <a:pt x="138" y="81"/>
                    </a:cubicBezTo>
                    <a:cubicBezTo>
                      <a:pt x="120" y="89"/>
                      <a:pt x="103" y="91"/>
                      <a:pt x="95" y="106"/>
                    </a:cubicBezTo>
                    <a:cubicBezTo>
                      <a:pt x="92" y="112"/>
                      <a:pt x="91" y="119"/>
                      <a:pt x="88" y="125"/>
                    </a:cubicBezTo>
                    <a:cubicBezTo>
                      <a:pt x="84" y="132"/>
                      <a:pt x="76" y="138"/>
                      <a:pt x="70" y="145"/>
                    </a:cubicBezTo>
                    <a:cubicBezTo>
                      <a:pt x="63" y="152"/>
                      <a:pt x="57" y="160"/>
                      <a:pt x="52" y="163"/>
                    </a:cubicBezTo>
                    <a:cubicBezTo>
                      <a:pt x="47" y="166"/>
                      <a:pt x="39" y="169"/>
                      <a:pt x="33" y="172"/>
                    </a:cubicBezTo>
                    <a:cubicBezTo>
                      <a:pt x="24" y="177"/>
                      <a:pt x="19" y="184"/>
                      <a:pt x="16" y="195"/>
                    </a:cubicBezTo>
                    <a:cubicBezTo>
                      <a:pt x="12" y="205"/>
                      <a:pt x="8" y="215"/>
                      <a:pt x="5" y="226"/>
                    </a:cubicBezTo>
                    <a:cubicBezTo>
                      <a:pt x="1" y="238"/>
                      <a:pt x="0" y="252"/>
                      <a:pt x="0" y="267"/>
                    </a:cubicBezTo>
                    <a:cubicBezTo>
                      <a:pt x="0" y="280"/>
                      <a:pt x="1" y="292"/>
                      <a:pt x="1" y="304"/>
                    </a:cubicBezTo>
                    <a:cubicBezTo>
                      <a:pt x="1" y="321"/>
                      <a:pt x="1" y="337"/>
                      <a:pt x="1" y="354"/>
                    </a:cubicBezTo>
                    <a:cubicBezTo>
                      <a:pt x="1" y="354"/>
                      <a:pt x="1" y="355"/>
                      <a:pt x="1" y="355"/>
                    </a:cubicBezTo>
                    <a:cubicBezTo>
                      <a:pt x="1" y="356"/>
                      <a:pt x="1" y="356"/>
                      <a:pt x="1" y="356"/>
                    </a:cubicBezTo>
                    <a:cubicBezTo>
                      <a:pt x="1" y="418"/>
                      <a:pt x="1" y="479"/>
                      <a:pt x="1" y="540"/>
                    </a:cubicBezTo>
                    <a:cubicBezTo>
                      <a:pt x="1" y="541"/>
                      <a:pt x="1" y="541"/>
                      <a:pt x="1" y="542"/>
                    </a:cubicBezTo>
                    <a:cubicBezTo>
                      <a:pt x="1" y="542"/>
                      <a:pt x="1" y="542"/>
                      <a:pt x="1" y="543"/>
                    </a:cubicBezTo>
                    <a:cubicBezTo>
                      <a:pt x="1" y="573"/>
                      <a:pt x="1" y="604"/>
                      <a:pt x="1" y="634"/>
                    </a:cubicBezTo>
                    <a:cubicBezTo>
                      <a:pt x="1" y="634"/>
                      <a:pt x="1" y="634"/>
                      <a:pt x="1" y="634"/>
                    </a:cubicBezTo>
                    <a:cubicBezTo>
                      <a:pt x="1" y="654"/>
                      <a:pt x="0" y="673"/>
                      <a:pt x="0" y="692"/>
                    </a:cubicBezTo>
                    <a:cubicBezTo>
                      <a:pt x="0" y="701"/>
                      <a:pt x="0" y="709"/>
                      <a:pt x="1" y="717"/>
                    </a:cubicBezTo>
                    <a:cubicBezTo>
                      <a:pt x="1" y="729"/>
                      <a:pt x="5" y="740"/>
                      <a:pt x="9" y="750"/>
                    </a:cubicBezTo>
                    <a:cubicBezTo>
                      <a:pt x="16" y="769"/>
                      <a:pt x="17" y="785"/>
                      <a:pt x="31" y="795"/>
                    </a:cubicBezTo>
                    <a:cubicBezTo>
                      <a:pt x="38" y="799"/>
                      <a:pt x="44" y="799"/>
                      <a:pt x="51" y="804"/>
                    </a:cubicBezTo>
                    <a:cubicBezTo>
                      <a:pt x="58" y="808"/>
                      <a:pt x="64" y="815"/>
                      <a:pt x="70" y="822"/>
                    </a:cubicBezTo>
                    <a:cubicBezTo>
                      <a:pt x="76" y="828"/>
                      <a:pt x="83" y="835"/>
                      <a:pt x="87" y="842"/>
                    </a:cubicBezTo>
                    <a:cubicBezTo>
                      <a:pt x="91" y="849"/>
                      <a:pt x="92" y="858"/>
                      <a:pt x="97" y="866"/>
                    </a:cubicBezTo>
                    <a:cubicBezTo>
                      <a:pt x="106" y="879"/>
                      <a:pt x="123" y="881"/>
                      <a:pt x="139" y="888"/>
                    </a:cubicBezTo>
                    <a:cubicBezTo>
                      <a:pt x="148" y="892"/>
                      <a:pt x="160" y="895"/>
                      <a:pt x="165" y="901"/>
                    </a:cubicBezTo>
                    <a:cubicBezTo>
                      <a:pt x="171" y="907"/>
                      <a:pt x="172" y="917"/>
                      <a:pt x="178" y="923"/>
                    </a:cubicBezTo>
                    <a:cubicBezTo>
                      <a:pt x="178" y="923"/>
                      <a:pt x="178" y="923"/>
                      <a:pt x="179" y="923"/>
                    </a:cubicBezTo>
                    <a:cubicBezTo>
                      <a:pt x="183" y="927"/>
                      <a:pt x="189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200" y="930"/>
                      <a:pt x="203" y="929"/>
                      <a:pt x="206" y="928"/>
                    </a:cubicBezTo>
                    <a:cubicBezTo>
                      <a:pt x="206" y="928"/>
                      <a:pt x="206" y="928"/>
                      <a:pt x="206" y="928"/>
                    </a:cubicBezTo>
                    <a:cubicBezTo>
                      <a:pt x="206" y="928"/>
                      <a:pt x="206" y="928"/>
                      <a:pt x="207" y="928"/>
                    </a:cubicBezTo>
                    <a:cubicBezTo>
                      <a:pt x="216" y="925"/>
                      <a:pt x="219" y="913"/>
                      <a:pt x="229" y="908"/>
                    </a:cubicBezTo>
                    <a:cubicBezTo>
                      <a:pt x="232" y="906"/>
                      <a:pt x="238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6" y="903"/>
                      <a:pt x="247" y="903"/>
                      <a:pt x="249" y="904"/>
                    </a:cubicBezTo>
                    <a:cubicBezTo>
                      <a:pt x="249" y="904"/>
                      <a:pt x="249" y="904"/>
                      <a:pt x="249" y="904"/>
                    </a:cubicBezTo>
                    <a:cubicBezTo>
                      <a:pt x="253" y="906"/>
                      <a:pt x="256" y="915"/>
                      <a:pt x="258" y="921"/>
                    </a:cubicBezTo>
                    <a:cubicBezTo>
                      <a:pt x="266" y="940"/>
                      <a:pt x="278" y="955"/>
                      <a:pt x="298" y="964"/>
                    </a:cubicBezTo>
                    <a:cubicBezTo>
                      <a:pt x="298" y="964"/>
                      <a:pt x="298" y="964"/>
                      <a:pt x="298" y="964"/>
                    </a:cubicBezTo>
                    <a:cubicBezTo>
                      <a:pt x="306" y="967"/>
                      <a:pt x="313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43" y="969"/>
                      <a:pt x="362" y="954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4"/>
                      <a:pt x="368" y="934"/>
                    </a:cubicBezTo>
                    <a:cubicBezTo>
                      <a:pt x="368" y="934"/>
                      <a:pt x="368" y="934"/>
                      <a:pt x="368" y="934"/>
                    </a:cubicBezTo>
                    <a:cubicBezTo>
                      <a:pt x="369" y="929"/>
                      <a:pt x="369" y="919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5" y="909"/>
                      <a:pt x="389" y="905"/>
                      <a:pt x="398" y="905"/>
                    </a:cubicBezTo>
                    <a:cubicBezTo>
                      <a:pt x="398" y="905"/>
                      <a:pt x="398" y="905"/>
                      <a:pt x="398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400" y="905"/>
                      <a:pt x="400" y="905"/>
                      <a:pt x="400" y="905"/>
                    </a:cubicBezTo>
                    <a:cubicBezTo>
                      <a:pt x="400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3" y="905"/>
                      <a:pt x="404" y="905"/>
                      <a:pt x="405" y="905"/>
                    </a:cubicBezTo>
                    <a:cubicBezTo>
                      <a:pt x="405" y="905"/>
                      <a:pt x="405" y="905"/>
                      <a:pt x="405" y="905"/>
                    </a:cubicBezTo>
                    <a:cubicBezTo>
                      <a:pt x="417" y="908"/>
                      <a:pt x="433" y="918"/>
                      <a:pt x="439" y="925"/>
                    </a:cubicBezTo>
                    <a:cubicBezTo>
                      <a:pt x="446" y="935"/>
                      <a:pt x="446" y="942"/>
                      <a:pt x="456" y="948"/>
                    </a:cubicBezTo>
                    <a:cubicBezTo>
                      <a:pt x="463" y="952"/>
                      <a:pt x="475" y="951"/>
                      <a:pt x="482" y="954"/>
                    </a:cubicBezTo>
                    <a:cubicBezTo>
                      <a:pt x="489" y="956"/>
                      <a:pt x="495" y="962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5" y="964"/>
                      <a:pt x="508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6" y="965"/>
                      <a:pt x="522" y="963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34" y="954"/>
                      <a:pt x="536" y="945"/>
                      <a:pt x="544" y="941"/>
                    </a:cubicBezTo>
                    <a:cubicBezTo>
                      <a:pt x="552" y="937"/>
                      <a:pt x="562" y="937"/>
                      <a:pt x="571" y="934"/>
                    </a:cubicBezTo>
                    <a:cubicBezTo>
                      <a:pt x="579" y="932"/>
                      <a:pt x="587" y="926"/>
                      <a:pt x="595" y="926"/>
                    </a:cubicBezTo>
                    <a:cubicBezTo>
                      <a:pt x="595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603" y="926"/>
                      <a:pt x="609" y="930"/>
                      <a:pt x="616" y="933"/>
                    </a:cubicBezTo>
                    <a:cubicBezTo>
                      <a:pt x="616" y="933"/>
                      <a:pt x="617" y="933"/>
                      <a:pt x="617" y="933"/>
                    </a:cubicBezTo>
                    <a:cubicBezTo>
                      <a:pt x="617" y="933"/>
                      <a:pt x="617" y="933"/>
                      <a:pt x="617" y="933"/>
                    </a:cubicBezTo>
                    <a:cubicBezTo>
                      <a:pt x="618" y="934"/>
                      <a:pt x="619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1" y="934"/>
                      <a:pt x="621" y="934"/>
                      <a:pt x="621" y="934"/>
                    </a:cubicBezTo>
                    <a:cubicBezTo>
                      <a:pt x="621" y="935"/>
                      <a:pt x="621" y="935"/>
                      <a:pt x="621" y="935"/>
                    </a:cubicBezTo>
                    <a:cubicBezTo>
                      <a:pt x="631" y="938"/>
                      <a:pt x="641" y="937"/>
                      <a:pt x="648" y="941"/>
                    </a:cubicBezTo>
                    <a:cubicBezTo>
                      <a:pt x="657" y="945"/>
                      <a:pt x="660" y="958"/>
                      <a:pt x="672" y="963"/>
                    </a:cubicBezTo>
                    <a:cubicBezTo>
                      <a:pt x="672" y="963"/>
                      <a:pt x="672" y="963"/>
                      <a:pt x="672" y="963"/>
                    </a:cubicBezTo>
                    <a:cubicBezTo>
                      <a:pt x="676" y="964"/>
                      <a:pt x="679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92" y="965"/>
                      <a:pt x="699" y="958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4"/>
                      <a:pt x="708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10" y="954"/>
                      <a:pt x="710" y="954"/>
                    </a:cubicBezTo>
                    <a:cubicBezTo>
                      <a:pt x="710" y="954"/>
                      <a:pt x="710" y="954"/>
                      <a:pt x="710" y="954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1" y="953"/>
                      <a:pt x="711" y="953"/>
                      <a:pt x="711" y="953"/>
                    </a:cubicBezTo>
                    <a:cubicBezTo>
                      <a:pt x="722" y="950"/>
                      <a:pt x="732" y="952"/>
                      <a:pt x="741" y="945"/>
                    </a:cubicBezTo>
                    <a:cubicBezTo>
                      <a:pt x="748" y="938"/>
                      <a:pt x="750" y="928"/>
                      <a:pt x="756" y="922"/>
                    </a:cubicBezTo>
                    <a:cubicBezTo>
                      <a:pt x="762" y="916"/>
                      <a:pt x="780" y="906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1" y="905"/>
                      <a:pt x="792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804" y="905"/>
                      <a:pt x="816" y="910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4" y="920"/>
                      <a:pt x="823" y="930"/>
                      <a:pt x="824" y="935"/>
                    </a:cubicBezTo>
                    <a:cubicBezTo>
                      <a:pt x="824" y="935"/>
                      <a:pt x="824" y="935"/>
                      <a:pt x="824" y="935"/>
                    </a:cubicBezTo>
                    <a:cubicBezTo>
                      <a:pt x="824" y="935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30" y="955"/>
                      <a:pt x="846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1" y="968"/>
                      <a:pt x="873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94" y="966"/>
                      <a:pt x="909" y="957"/>
                      <a:pt x="919" y="945"/>
                    </a:cubicBezTo>
                    <a:cubicBezTo>
                      <a:pt x="923" y="940"/>
                      <a:pt x="929" y="932"/>
                      <a:pt x="932" y="925"/>
                    </a:cubicBezTo>
                    <a:cubicBezTo>
                      <a:pt x="936" y="917"/>
                      <a:pt x="938" y="906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5" y="904"/>
                      <a:pt x="946" y="904"/>
                      <a:pt x="947" y="904"/>
                    </a:cubicBezTo>
                    <a:cubicBezTo>
                      <a:pt x="947" y="904"/>
                      <a:pt x="947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53" y="904"/>
                      <a:pt x="959" y="906"/>
                      <a:pt x="963" y="908"/>
                    </a:cubicBezTo>
                    <a:cubicBezTo>
                      <a:pt x="963" y="908"/>
                      <a:pt x="963" y="908"/>
                      <a:pt x="964" y="908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72" y="913"/>
                      <a:pt x="975" y="923"/>
                      <a:pt x="984" y="927"/>
                    </a:cubicBezTo>
                    <a:cubicBezTo>
                      <a:pt x="984" y="927"/>
                      <a:pt x="984" y="927"/>
                      <a:pt x="984" y="927"/>
                    </a:cubicBezTo>
                    <a:cubicBezTo>
                      <a:pt x="988" y="929"/>
                      <a:pt x="992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1001" y="930"/>
                      <a:pt x="1007" y="928"/>
                      <a:pt x="1012" y="925"/>
                    </a:cubicBezTo>
                    <a:cubicBezTo>
                      <a:pt x="1012" y="925"/>
                      <a:pt x="1012" y="925"/>
                      <a:pt x="1012" y="925"/>
                    </a:cubicBezTo>
                    <a:cubicBezTo>
                      <a:pt x="1012" y="925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20" y="918"/>
                      <a:pt x="1021" y="906"/>
                      <a:pt x="1028" y="900"/>
                    </a:cubicBezTo>
                    <a:cubicBezTo>
                      <a:pt x="1045" y="884"/>
                      <a:pt x="1081" y="884"/>
                      <a:pt x="1093" y="864"/>
                    </a:cubicBezTo>
                    <a:cubicBezTo>
                      <a:pt x="1097" y="856"/>
                      <a:pt x="1098" y="847"/>
                      <a:pt x="1103" y="840"/>
                    </a:cubicBezTo>
                    <a:cubicBezTo>
                      <a:pt x="1107" y="834"/>
                      <a:pt x="1114" y="827"/>
                      <a:pt x="1120" y="821"/>
                    </a:cubicBezTo>
                    <a:cubicBezTo>
                      <a:pt x="1126" y="815"/>
                      <a:pt x="1131" y="807"/>
                      <a:pt x="1139" y="803"/>
                    </a:cubicBezTo>
                    <a:cubicBezTo>
                      <a:pt x="1146" y="799"/>
                      <a:pt x="1153" y="798"/>
                      <a:pt x="1159" y="794"/>
                    </a:cubicBezTo>
                    <a:cubicBezTo>
                      <a:pt x="1173" y="784"/>
                      <a:pt x="1173" y="768"/>
                      <a:pt x="1180" y="749"/>
                    </a:cubicBezTo>
                    <a:cubicBezTo>
                      <a:pt x="1187" y="731"/>
                      <a:pt x="1188" y="710"/>
                      <a:pt x="1188" y="687"/>
                    </a:cubicBezTo>
                    <a:cubicBezTo>
                      <a:pt x="1188" y="671"/>
                      <a:pt x="1187" y="655"/>
                      <a:pt x="1187" y="638"/>
                    </a:cubicBezTo>
                    <a:cubicBezTo>
                      <a:pt x="1187" y="530"/>
                      <a:pt x="1187" y="432"/>
                      <a:pt x="1187" y="324"/>
                    </a:cubicBezTo>
                    <a:cubicBezTo>
                      <a:pt x="1187" y="324"/>
                      <a:pt x="1187" y="324"/>
                      <a:pt x="1187" y="324"/>
                    </a:cubicBezTo>
                    <a:cubicBezTo>
                      <a:pt x="1187" y="308"/>
                      <a:pt x="1188" y="293"/>
                      <a:pt x="1188" y="277"/>
                    </a:cubicBezTo>
                    <a:cubicBezTo>
                      <a:pt x="1188" y="267"/>
                      <a:pt x="1187" y="256"/>
                      <a:pt x="1187" y="246"/>
                    </a:cubicBezTo>
                    <a:cubicBezTo>
                      <a:pt x="1186" y="235"/>
                      <a:pt x="1183" y="225"/>
                      <a:pt x="1179" y="214"/>
                    </a:cubicBezTo>
                    <a:cubicBezTo>
                      <a:pt x="1172" y="195"/>
                      <a:pt x="1172" y="181"/>
                      <a:pt x="1158" y="172"/>
                    </a:cubicBezTo>
                    <a:cubicBezTo>
                      <a:pt x="1152" y="169"/>
                      <a:pt x="1143" y="167"/>
                      <a:pt x="1137" y="163"/>
                    </a:cubicBezTo>
                    <a:cubicBezTo>
                      <a:pt x="1130" y="159"/>
                      <a:pt x="1124" y="151"/>
                      <a:pt x="1118" y="144"/>
                    </a:cubicBezTo>
                    <a:cubicBezTo>
                      <a:pt x="1111" y="138"/>
                      <a:pt x="1104" y="131"/>
                      <a:pt x="1100" y="124"/>
                    </a:cubicBezTo>
                    <a:cubicBezTo>
                      <a:pt x="1097" y="117"/>
                      <a:pt x="1096" y="110"/>
                      <a:pt x="1092" y="105"/>
                    </a:cubicBezTo>
                    <a:cubicBezTo>
                      <a:pt x="1086" y="93"/>
                      <a:pt x="1074" y="89"/>
                      <a:pt x="1061" y="85"/>
                    </a:cubicBezTo>
                    <a:cubicBezTo>
                      <a:pt x="1051" y="81"/>
                      <a:pt x="1034" y="75"/>
                      <a:pt x="1026" y="68"/>
                    </a:cubicBezTo>
                    <a:cubicBezTo>
                      <a:pt x="1020" y="62"/>
                      <a:pt x="1018" y="51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07" y="41"/>
                      <a:pt x="1000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0" y="39"/>
                      <a:pt x="986" y="39"/>
                      <a:pt x="983" y="40"/>
                    </a:cubicBezTo>
                    <a:cubicBezTo>
                      <a:pt x="983" y="40"/>
                      <a:pt x="983" y="40"/>
                      <a:pt x="983" y="40"/>
                    </a:cubicBezTo>
                    <a:cubicBezTo>
                      <a:pt x="974" y="44"/>
                      <a:pt x="971" y="55"/>
                      <a:pt x="962" y="60"/>
                    </a:cubicBezTo>
                    <a:cubicBezTo>
                      <a:pt x="961" y="60"/>
                      <a:pt x="961" y="60"/>
                      <a:pt x="961" y="60"/>
                    </a:cubicBezTo>
                    <a:cubicBezTo>
                      <a:pt x="957" y="62"/>
                      <a:pt x="952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6" y="64"/>
                      <a:pt x="944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36" y="62"/>
                      <a:pt x="936" y="55"/>
                      <a:pt x="933" y="47"/>
                    </a:cubicBezTo>
                    <a:cubicBezTo>
                      <a:pt x="925" y="30"/>
                      <a:pt x="914" y="16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88" y="2"/>
                      <a:pt x="879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48" y="0"/>
                      <a:pt x="827" y="13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0" y="40"/>
                      <a:pt x="822" y="49"/>
                      <a:pt x="819" y="54"/>
                    </a:cubicBezTo>
                    <a:cubicBezTo>
                      <a:pt x="819" y="54"/>
                      <a:pt x="819" y="54"/>
                      <a:pt x="819" y="54"/>
                    </a:cubicBezTo>
                    <a:cubicBezTo>
                      <a:pt x="816" y="59"/>
                      <a:pt x="801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89" y="64"/>
                      <a:pt x="788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77" y="63"/>
                      <a:pt x="757" y="50"/>
                      <a:pt x="753" y="45"/>
                    </a:cubicBezTo>
                    <a:cubicBezTo>
                      <a:pt x="749" y="41"/>
                      <a:pt x="745" y="30"/>
                      <a:pt x="741" y="25"/>
                    </a:cubicBezTo>
                    <a:cubicBezTo>
                      <a:pt x="733" y="17"/>
                      <a:pt x="722" y="19"/>
                      <a:pt x="709" y="15"/>
                    </a:cubicBezTo>
                    <a:cubicBezTo>
                      <a:pt x="700" y="13"/>
                      <a:pt x="694" y="6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4" y="3"/>
                      <a:pt x="682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62" y="3"/>
                      <a:pt x="658" y="19"/>
                      <a:pt x="647" y="27"/>
                    </a:cubicBezTo>
                    <a:cubicBezTo>
                      <a:pt x="647" y="27"/>
                      <a:pt x="647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37" y="31"/>
                      <a:pt x="628" y="32"/>
                      <a:pt x="619" y="34"/>
                    </a:cubicBezTo>
                    <a:cubicBezTo>
                      <a:pt x="612" y="37"/>
                      <a:pt x="605" y="42"/>
                      <a:pt x="597" y="43"/>
                    </a:cubicBezTo>
                    <a:cubicBezTo>
                      <a:pt x="597" y="43"/>
                      <a:pt x="597" y="43"/>
                      <a:pt x="597" y="43"/>
                    </a:cubicBezTo>
                    <a:cubicBezTo>
                      <a:pt x="596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86" y="43"/>
                      <a:pt x="580" y="38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1" y="35"/>
                      <a:pt x="571" y="35"/>
                    </a:cubicBezTo>
                    <a:cubicBezTo>
                      <a:pt x="571" y="35"/>
                      <a:pt x="571" y="35"/>
                      <a:pt x="571" y="35"/>
                    </a:cubicBezTo>
                    <a:cubicBezTo>
                      <a:pt x="571" y="35"/>
                      <a:pt x="570" y="35"/>
                      <a:pt x="570" y="35"/>
                    </a:cubicBezTo>
                    <a:cubicBezTo>
                      <a:pt x="570" y="35"/>
                      <a:pt x="570" y="35"/>
                      <a:pt x="570" y="35"/>
                    </a:cubicBezTo>
                    <a:cubicBezTo>
                      <a:pt x="570" y="35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61" y="31"/>
                      <a:pt x="551" y="31"/>
                      <a:pt x="544" y="28"/>
                    </a:cubicBezTo>
                    <a:cubicBezTo>
                      <a:pt x="533" y="25"/>
                      <a:pt x="531" y="11"/>
                      <a:pt x="520" y="6"/>
                    </a:cubicBezTo>
                    <a:cubicBezTo>
                      <a:pt x="520" y="6"/>
                      <a:pt x="520" y="6"/>
                      <a:pt x="520" y="6"/>
                    </a:cubicBezTo>
                    <a:cubicBezTo>
                      <a:pt x="520" y="6"/>
                      <a:pt x="520" y="6"/>
                      <a:pt x="519" y="6"/>
                    </a:cubicBezTo>
                    <a:cubicBezTo>
                      <a:pt x="516" y="5"/>
                      <a:pt x="512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6" y="3"/>
                      <a:pt x="505" y="3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495" y="5"/>
                      <a:pt x="489" y="12"/>
                      <a:pt x="478" y="15"/>
                    </a:cubicBezTo>
                    <a:cubicBezTo>
                      <a:pt x="471" y="17"/>
                      <a:pt x="462" y="17"/>
                      <a:pt x="456" y="20"/>
                    </a:cubicBezTo>
                    <a:cubicBezTo>
                      <a:pt x="443" y="26"/>
                      <a:pt x="442" y="40"/>
                      <a:pt x="433" y="47"/>
                    </a:cubicBezTo>
                    <a:cubicBezTo>
                      <a:pt x="427" y="53"/>
                      <a:pt x="413" y="60"/>
                      <a:pt x="403" y="63"/>
                    </a:cubicBezTo>
                    <a:cubicBezTo>
                      <a:pt x="403" y="63"/>
                      <a:pt x="403" y="63"/>
                      <a:pt x="403" y="63"/>
                    </a:cubicBezTo>
                    <a:cubicBezTo>
                      <a:pt x="401" y="63"/>
                      <a:pt x="399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86" y="63"/>
                      <a:pt x="373" y="59"/>
                      <a:pt x="370" y="54"/>
                    </a:cubicBezTo>
                    <a:cubicBezTo>
                      <a:pt x="370" y="54"/>
                      <a:pt x="370" y="54"/>
                      <a:pt x="370" y="53"/>
                    </a:cubicBezTo>
                    <a:cubicBezTo>
                      <a:pt x="370" y="53"/>
                      <a:pt x="370" y="53"/>
                      <a:pt x="370" y="53"/>
                    </a:cubicBezTo>
                    <a:cubicBezTo>
                      <a:pt x="366" y="47"/>
                      <a:pt x="368" y="38"/>
                      <a:pt x="366" y="32"/>
                    </a:cubicBezTo>
                    <a:cubicBezTo>
                      <a:pt x="361" y="13"/>
                      <a:pt x="341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487"/>
              <p:cNvSpPr>
                <a:spLocks noEditPoints="1"/>
              </p:cNvSpPr>
              <p:nvPr/>
            </p:nvSpPr>
            <p:spPr bwMode="auto">
              <a:xfrm>
                <a:off x="1787" y="486"/>
                <a:ext cx="4109" cy="3349"/>
              </a:xfrm>
              <a:custGeom>
                <a:gdLst>
                  <a:gd name="T0" fmla="*/ 375 w 1178"/>
                  <a:gd name="T1" fmla="*/ 62 h 959"/>
                  <a:gd name="T2" fmla="*/ 455 w 1178"/>
                  <a:gd name="T3" fmla="*/ 22 h 959"/>
                  <a:gd name="T4" fmla="*/ 481 w 1178"/>
                  <a:gd name="T5" fmla="*/ 16 h 959"/>
                  <a:gd name="T6" fmla="*/ 482 w 1178"/>
                  <a:gd name="T7" fmla="*/ 15 h 959"/>
                  <a:gd name="T8" fmla="*/ 562 w 1178"/>
                  <a:gd name="T9" fmla="*/ 38 h 959"/>
                  <a:gd name="T10" fmla="*/ 613 w 1178"/>
                  <a:gd name="T11" fmla="*/ 40 h 959"/>
                  <a:gd name="T12" fmla="*/ 615 w 1178"/>
                  <a:gd name="T13" fmla="*/ 39 h 959"/>
                  <a:gd name="T14" fmla="*/ 696 w 1178"/>
                  <a:gd name="T15" fmla="*/ 15 h 959"/>
                  <a:gd name="T16" fmla="*/ 698 w 1178"/>
                  <a:gd name="T17" fmla="*/ 16 h 959"/>
                  <a:gd name="T18" fmla="*/ 802 w 1178"/>
                  <a:gd name="T19" fmla="*/ 63 h 959"/>
                  <a:gd name="T20" fmla="*/ 804 w 1178"/>
                  <a:gd name="T21" fmla="*/ 62 h 959"/>
                  <a:gd name="T22" fmla="*/ 933 w 1178"/>
                  <a:gd name="T23" fmla="*/ 68 h 959"/>
                  <a:gd name="T24" fmla="*/ 963 w 1178"/>
                  <a:gd name="T25" fmla="*/ 62 h 959"/>
                  <a:gd name="T26" fmla="*/ 1087 w 1178"/>
                  <a:gd name="T27" fmla="*/ 122 h 959"/>
                  <a:gd name="T28" fmla="*/ 1089 w 1178"/>
                  <a:gd name="T29" fmla="*/ 833 h 959"/>
                  <a:gd name="T30" fmla="*/ 964 w 1178"/>
                  <a:gd name="T31" fmla="*/ 897 h 959"/>
                  <a:gd name="T32" fmla="*/ 937 w 1178"/>
                  <a:gd name="T33" fmla="*/ 888 h 959"/>
                  <a:gd name="T34" fmla="*/ 827 w 1178"/>
                  <a:gd name="T35" fmla="*/ 914 h 959"/>
                  <a:gd name="T36" fmla="*/ 804 w 1178"/>
                  <a:gd name="T37" fmla="*/ 896 h 959"/>
                  <a:gd name="T38" fmla="*/ 701 w 1178"/>
                  <a:gd name="T39" fmla="*/ 942 h 959"/>
                  <a:gd name="T40" fmla="*/ 618 w 1178"/>
                  <a:gd name="T41" fmla="*/ 920 h 959"/>
                  <a:gd name="T42" fmla="*/ 509 w 1178"/>
                  <a:gd name="T43" fmla="*/ 951 h 959"/>
                  <a:gd name="T44" fmla="*/ 483 w 1178"/>
                  <a:gd name="T45" fmla="*/ 942 h 959"/>
                  <a:gd name="T46" fmla="*/ 451 w 1178"/>
                  <a:gd name="T47" fmla="*/ 933 h 959"/>
                  <a:gd name="T48" fmla="*/ 378 w 1178"/>
                  <a:gd name="T49" fmla="*/ 895 h 959"/>
                  <a:gd name="T50" fmla="*/ 356 w 1178"/>
                  <a:gd name="T51" fmla="*/ 904 h 959"/>
                  <a:gd name="T52" fmla="*/ 234 w 1178"/>
                  <a:gd name="T53" fmla="*/ 891 h 959"/>
                  <a:gd name="T54" fmla="*/ 217 w 1178"/>
                  <a:gd name="T55" fmla="*/ 897 h 959"/>
                  <a:gd name="T56" fmla="*/ 97 w 1178"/>
                  <a:gd name="T57" fmla="*/ 853 h 959"/>
                  <a:gd name="T58" fmla="*/ 89 w 1178"/>
                  <a:gd name="T59" fmla="*/ 125 h 959"/>
                  <a:gd name="T60" fmla="*/ 191 w 1178"/>
                  <a:gd name="T61" fmla="*/ 42 h 959"/>
                  <a:gd name="T62" fmla="*/ 243 w 1178"/>
                  <a:gd name="T63" fmla="*/ 69 h 959"/>
                  <a:gd name="T64" fmla="*/ 290 w 1178"/>
                  <a:gd name="T65" fmla="*/ 6 h 959"/>
                  <a:gd name="T66" fmla="*/ 218 w 1178"/>
                  <a:gd name="T67" fmla="*/ 59 h 959"/>
                  <a:gd name="T68" fmla="*/ 161 w 1178"/>
                  <a:gd name="T69" fmla="*/ 66 h 959"/>
                  <a:gd name="T70" fmla="*/ 0 w 1178"/>
                  <a:gd name="T71" fmla="*/ 387 h 959"/>
                  <a:gd name="T72" fmla="*/ 0 w 1178"/>
                  <a:gd name="T73" fmla="*/ 547 h 959"/>
                  <a:gd name="T74" fmla="*/ 0 w 1178"/>
                  <a:gd name="T75" fmla="*/ 558 h 959"/>
                  <a:gd name="T76" fmla="*/ 181 w 1178"/>
                  <a:gd name="T77" fmla="*/ 916 h 959"/>
                  <a:gd name="T78" fmla="*/ 220 w 1178"/>
                  <a:gd name="T79" fmla="*/ 899 h 959"/>
                  <a:gd name="T80" fmla="*/ 317 w 1178"/>
                  <a:gd name="T81" fmla="*/ 958 h 959"/>
                  <a:gd name="T82" fmla="*/ 380 w 1178"/>
                  <a:gd name="T83" fmla="*/ 898 h 959"/>
                  <a:gd name="T84" fmla="*/ 479 w 1178"/>
                  <a:gd name="T85" fmla="*/ 945 h 959"/>
                  <a:gd name="T86" fmla="*/ 483 w 1178"/>
                  <a:gd name="T87" fmla="*/ 946 h 959"/>
                  <a:gd name="T88" fmla="*/ 616 w 1178"/>
                  <a:gd name="T89" fmla="*/ 924 h 959"/>
                  <a:gd name="T90" fmla="*/ 618 w 1178"/>
                  <a:gd name="T91" fmla="*/ 924 h 959"/>
                  <a:gd name="T92" fmla="*/ 699 w 1178"/>
                  <a:gd name="T93" fmla="*/ 946 h 959"/>
                  <a:gd name="T94" fmla="*/ 785 w 1178"/>
                  <a:gd name="T95" fmla="*/ 895 h 959"/>
                  <a:gd name="T96" fmla="*/ 824 w 1178"/>
                  <a:gd name="T97" fmla="*/ 929 h 959"/>
                  <a:gd name="T98" fmla="*/ 985 w 1178"/>
                  <a:gd name="T99" fmla="*/ 919 h 959"/>
                  <a:gd name="T100" fmla="*/ 1022 w 1178"/>
                  <a:gd name="T101" fmla="*/ 889 h 959"/>
                  <a:gd name="T102" fmla="*/ 1177 w 1178"/>
                  <a:gd name="T103" fmla="*/ 320 h 959"/>
                  <a:gd name="T104" fmla="*/ 988 w 1178"/>
                  <a:gd name="T105" fmla="*/ 39 h 959"/>
                  <a:gd name="T106" fmla="*/ 934 w 1178"/>
                  <a:gd name="T107" fmla="*/ 65 h 959"/>
                  <a:gd name="T108" fmla="*/ 802 w 1178"/>
                  <a:gd name="T109" fmla="*/ 60 h 959"/>
                  <a:gd name="T110" fmla="*/ 731 w 1178"/>
                  <a:gd name="T111" fmla="*/ 23 h 959"/>
                  <a:gd name="T112" fmla="*/ 697 w 1178"/>
                  <a:gd name="T113" fmla="*/ 13 h 959"/>
                  <a:gd name="T114" fmla="*/ 614 w 1178"/>
                  <a:gd name="T115" fmla="*/ 35 h 959"/>
                  <a:gd name="T116" fmla="*/ 589 w 1178"/>
                  <a:gd name="T117" fmla="*/ 44 h 959"/>
                  <a:gd name="T118" fmla="*/ 476 w 1178"/>
                  <a:gd name="T119" fmla="*/ 14 h 959"/>
                  <a:gd name="T120" fmla="*/ 373 w 1178"/>
                  <a:gd name="T121" fmla="*/ 59 h 959"/>
                  <a:gd name="T122" fmla="*/ 360 w 1178"/>
                  <a:gd name="T123" fmla="*/ 53 h 9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8" h="959">
                    <a:moveTo>
                      <a:pt x="316" y="4"/>
                    </a:move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7" y="4"/>
                      <a:pt x="317" y="4"/>
                    </a:cubicBezTo>
                    <a:cubicBezTo>
                      <a:pt x="335" y="4"/>
                      <a:pt x="349" y="14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4" y="34"/>
                      <a:pt x="354" y="36"/>
                      <a:pt x="354" y="38"/>
                    </a:cubicBezTo>
                    <a:cubicBezTo>
                      <a:pt x="354" y="41"/>
                      <a:pt x="353" y="44"/>
                      <a:pt x="353" y="47"/>
                    </a:cubicBezTo>
                    <a:cubicBezTo>
                      <a:pt x="353" y="50"/>
                      <a:pt x="354" y="53"/>
                      <a:pt x="355" y="55"/>
                    </a:cubicBezTo>
                    <a:cubicBezTo>
                      <a:pt x="358" y="60"/>
                      <a:pt x="367" y="60"/>
                      <a:pt x="374" y="62"/>
                    </a:cubicBezTo>
                    <a:cubicBezTo>
                      <a:pt x="374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84" y="64"/>
                      <a:pt x="388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7" y="67"/>
                      <a:pt x="398" y="67"/>
                      <a:pt x="399" y="67"/>
                    </a:cubicBezTo>
                    <a:cubicBezTo>
                      <a:pt x="399" y="67"/>
                      <a:pt x="399" y="67"/>
                      <a:pt x="399" y="67"/>
                    </a:cubicBezTo>
                    <a:cubicBezTo>
                      <a:pt x="406" y="66"/>
                      <a:pt x="412" y="63"/>
                      <a:pt x="418" y="59"/>
                    </a:cubicBezTo>
                    <a:cubicBezTo>
                      <a:pt x="424" y="56"/>
                      <a:pt x="431" y="53"/>
                      <a:pt x="434" y="49"/>
                    </a:cubicBezTo>
                    <a:cubicBezTo>
                      <a:pt x="443" y="41"/>
                      <a:pt x="443" y="28"/>
                      <a:pt x="455" y="22"/>
                    </a:cubicBezTo>
                    <a:cubicBezTo>
                      <a:pt x="461" y="19"/>
                      <a:pt x="470" y="19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4" y="15"/>
                    </a:cubicBezTo>
                    <a:cubicBezTo>
                      <a:pt x="491" y="12"/>
                      <a:pt x="496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4" y="7"/>
                      <a:pt x="505" y="7"/>
                      <a:pt x="506" y="8"/>
                    </a:cubicBezTo>
                    <a:cubicBezTo>
                      <a:pt x="519" y="10"/>
                      <a:pt x="521" y="25"/>
                      <a:pt x="533" y="31"/>
                    </a:cubicBezTo>
                    <a:cubicBezTo>
                      <a:pt x="540" y="35"/>
                      <a:pt x="553" y="35"/>
                      <a:pt x="562" y="38"/>
                    </a:cubicBezTo>
                    <a:cubicBezTo>
                      <a:pt x="571" y="41"/>
                      <a:pt x="580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8" y="48"/>
                      <a:pt x="605" y="43"/>
                      <a:pt x="612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6" y="38"/>
                      <a:pt x="616" y="38"/>
                    </a:cubicBezTo>
                    <a:cubicBezTo>
                      <a:pt x="616" y="38"/>
                      <a:pt x="616" y="38"/>
                      <a:pt x="616" y="38"/>
                    </a:cubicBezTo>
                    <a:cubicBezTo>
                      <a:pt x="626" y="35"/>
                      <a:pt x="638" y="35"/>
                      <a:pt x="646" y="31"/>
                    </a:cubicBezTo>
                    <a:cubicBezTo>
                      <a:pt x="659" y="25"/>
                      <a:pt x="657" y="9"/>
                      <a:pt x="674" y="8"/>
                    </a:cubicBezTo>
                    <a:cubicBezTo>
                      <a:pt x="674" y="8"/>
                      <a:pt x="674" y="8"/>
                      <a:pt x="674" y="8"/>
                    </a:cubicBezTo>
                    <a:cubicBezTo>
                      <a:pt x="675" y="8"/>
                      <a:pt x="675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84" y="8"/>
                      <a:pt x="688" y="12"/>
                      <a:pt x="696" y="15"/>
                    </a:cubicBezTo>
                    <a:cubicBezTo>
                      <a:pt x="696" y="15"/>
                      <a:pt x="696" y="15"/>
                      <a:pt x="696" y="15"/>
                    </a:cubicBezTo>
                    <a:cubicBezTo>
                      <a:pt x="696" y="15"/>
                      <a:pt x="696" y="15"/>
                      <a:pt x="696" y="16"/>
                    </a:cubicBezTo>
                    <a:cubicBezTo>
                      <a:pt x="696" y="16"/>
                      <a:pt x="696" y="16"/>
                      <a:pt x="696" y="16"/>
                    </a:cubicBezTo>
                    <a:cubicBezTo>
                      <a:pt x="696" y="16"/>
                      <a:pt x="696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9" y="16"/>
                      <a:pt x="699" y="16"/>
                    </a:cubicBezTo>
                    <a:cubicBezTo>
                      <a:pt x="699" y="16"/>
                      <a:pt x="699" y="17"/>
                      <a:pt x="699" y="17"/>
                    </a:cubicBezTo>
                    <a:cubicBezTo>
                      <a:pt x="699" y="17"/>
                      <a:pt x="700" y="17"/>
                      <a:pt x="700" y="17"/>
                    </a:cubicBezTo>
                    <a:cubicBezTo>
                      <a:pt x="709" y="20"/>
                      <a:pt x="721" y="19"/>
                      <a:pt x="727" y="24"/>
                    </a:cubicBezTo>
                    <a:cubicBezTo>
                      <a:pt x="734" y="29"/>
                      <a:pt x="737" y="41"/>
                      <a:pt x="742" y="47"/>
                    </a:cubicBezTo>
                    <a:cubicBezTo>
                      <a:pt x="748" y="53"/>
                      <a:pt x="768" y="65"/>
                      <a:pt x="777" y="67"/>
                    </a:cubicBezTo>
                    <a:cubicBezTo>
                      <a:pt x="779" y="67"/>
                      <a:pt x="780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9" y="68"/>
                      <a:pt x="796" y="65"/>
                      <a:pt x="802" y="63"/>
                    </a:cubicBezTo>
                    <a:cubicBezTo>
                      <a:pt x="802" y="63"/>
                      <a:pt x="802" y="63"/>
                      <a:pt x="802" y="63"/>
                    </a:cubicBezTo>
                    <a:cubicBezTo>
                      <a:pt x="802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9" y="61"/>
                      <a:pt x="820" y="61"/>
                      <a:pt x="823" y="55"/>
                    </a:cubicBezTo>
                    <a:cubicBezTo>
                      <a:pt x="825" y="53"/>
                      <a:pt x="825" y="50"/>
                      <a:pt x="825" y="47"/>
                    </a:cubicBezTo>
                    <a:cubicBezTo>
                      <a:pt x="825" y="44"/>
                      <a:pt x="825" y="41"/>
                      <a:pt x="825" y="37"/>
                    </a:cubicBezTo>
                    <a:cubicBezTo>
                      <a:pt x="825" y="35"/>
                      <a:pt x="825" y="34"/>
                      <a:pt x="825" y="32"/>
                    </a:cubicBezTo>
                    <a:cubicBezTo>
                      <a:pt x="825" y="32"/>
                      <a:pt x="825" y="32"/>
                      <a:pt x="825" y="32"/>
                    </a:cubicBezTo>
                    <a:cubicBezTo>
                      <a:pt x="829" y="14"/>
                      <a:pt x="846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73" y="4"/>
                      <a:pt x="882" y="6"/>
                      <a:pt x="890" y="11"/>
                    </a:cubicBezTo>
                    <a:cubicBezTo>
                      <a:pt x="900" y="17"/>
                      <a:pt x="909" y="27"/>
                      <a:pt x="915" y="36"/>
                    </a:cubicBezTo>
                    <a:cubicBezTo>
                      <a:pt x="920" y="45"/>
                      <a:pt x="922" y="66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4" y="69"/>
                      <a:pt x="935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40" y="69"/>
                      <a:pt x="944" y="67"/>
                      <a:pt x="947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53" y="64"/>
                      <a:pt x="958" y="64"/>
                      <a:pt x="963" y="62"/>
                    </a:cubicBezTo>
                    <a:cubicBezTo>
                      <a:pt x="973" y="56"/>
                      <a:pt x="974" y="43"/>
                      <a:pt x="988" y="42"/>
                    </a:cubicBezTo>
                    <a:cubicBezTo>
                      <a:pt x="988" y="42"/>
                      <a:pt x="988" y="42"/>
                      <a:pt x="988" y="42"/>
                    </a:cubicBezTo>
                    <a:cubicBezTo>
                      <a:pt x="988" y="42"/>
                      <a:pt x="988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1003" y="42"/>
                      <a:pt x="1005" y="57"/>
                      <a:pt x="1012" y="66"/>
                    </a:cubicBezTo>
                    <a:cubicBezTo>
                      <a:pt x="1012" y="66"/>
                      <a:pt x="1012" y="66"/>
                      <a:pt x="1012" y="66"/>
                    </a:cubicBezTo>
                    <a:cubicBezTo>
                      <a:pt x="1013" y="66"/>
                      <a:pt x="1013" y="66"/>
                      <a:pt x="1013" y="66"/>
                    </a:cubicBezTo>
                    <a:cubicBezTo>
                      <a:pt x="1013" y="66"/>
                      <a:pt x="1013" y="66"/>
                      <a:pt x="1013" y="67"/>
                    </a:cubicBezTo>
                    <a:cubicBezTo>
                      <a:pt x="1013" y="67"/>
                      <a:pt x="1013" y="67"/>
                      <a:pt x="1013" y="67"/>
                    </a:cubicBezTo>
                    <a:cubicBezTo>
                      <a:pt x="1029" y="85"/>
                      <a:pt x="1071" y="83"/>
                      <a:pt x="1082" y="105"/>
                    </a:cubicBezTo>
                    <a:cubicBezTo>
                      <a:pt x="1085" y="110"/>
                      <a:pt x="1085" y="116"/>
                      <a:pt x="1087" y="122"/>
                    </a:cubicBezTo>
                    <a:cubicBezTo>
                      <a:pt x="1091" y="130"/>
                      <a:pt x="1100" y="137"/>
                      <a:pt x="1107" y="144"/>
                    </a:cubicBezTo>
                    <a:cubicBezTo>
                      <a:pt x="1113" y="151"/>
                      <a:pt x="1120" y="160"/>
                      <a:pt x="1128" y="164"/>
                    </a:cubicBezTo>
                    <a:cubicBezTo>
                      <a:pt x="1137" y="170"/>
                      <a:pt x="1148" y="171"/>
                      <a:pt x="1155" y="179"/>
                    </a:cubicBezTo>
                    <a:cubicBezTo>
                      <a:pt x="1161" y="186"/>
                      <a:pt x="1163" y="196"/>
                      <a:pt x="1166" y="208"/>
                    </a:cubicBezTo>
                    <a:cubicBezTo>
                      <a:pt x="1169" y="219"/>
                      <a:pt x="1172" y="229"/>
                      <a:pt x="1173" y="240"/>
                    </a:cubicBezTo>
                    <a:cubicBezTo>
                      <a:pt x="1173" y="250"/>
                      <a:pt x="1174" y="261"/>
                      <a:pt x="1174" y="273"/>
                    </a:cubicBezTo>
                    <a:cubicBezTo>
                      <a:pt x="1174" y="288"/>
                      <a:pt x="1173" y="303"/>
                      <a:pt x="1173" y="317"/>
                    </a:cubicBezTo>
                    <a:cubicBezTo>
                      <a:pt x="1173" y="426"/>
                      <a:pt x="1173" y="519"/>
                      <a:pt x="1173" y="629"/>
                    </a:cubicBezTo>
                    <a:cubicBezTo>
                      <a:pt x="1173" y="646"/>
                      <a:pt x="1174" y="662"/>
                      <a:pt x="1174" y="678"/>
                    </a:cubicBezTo>
                    <a:cubicBezTo>
                      <a:pt x="1174" y="701"/>
                      <a:pt x="1173" y="723"/>
                      <a:pt x="1168" y="741"/>
                    </a:cubicBezTo>
                    <a:cubicBezTo>
                      <a:pt x="1163" y="760"/>
                      <a:pt x="1162" y="776"/>
                      <a:pt x="1147" y="784"/>
                    </a:cubicBezTo>
                    <a:cubicBezTo>
                      <a:pt x="1141" y="788"/>
                      <a:pt x="1133" y="789"/>
                      <a:pt x="1128" y="793"/>
                    </a:cubicBezTo>
                    <a:cubicBezTo>
                      <a:pt x="1120" y="797"/>
                      <a:pt x="1114" y="806"/>
                      <a:pt x="1108" y="813"/>
                    </a:cubicBezTo>
                    <a:cubicBezTo>
                      <a:pt x="1101" y="819"/>
                      <a:pt x="1093" y="825"/>
                      <a:pt x="1089" y="833"/>
                    </a:cubicBezTo>
                    <a:cubicBezTo>
                      <a:pt x="1086" y="839"/>
                      <a:pt x="1085" y="848"/>
                      <a:pt x="1082" y="855"/>
                    </a:cubicBezTo>
                    <a:cubicBezTo>
                      <a:pt x="1070" y="875"/>
                      <a:pt x="1035" y="873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7" y="888"/>
                      <a:pt x="1017" y="888"/>
                    </a:cubicBezTo>
                    <a:cubicBezTo>
                      <a:pt x="1017" y="888"/>
                      <a:pt x="1017" y="888"/>
                      <a:pt x="1017" y="888"/>
                    </a:cubicBezTo>
                    <a:cubicBezTo>
                      <a:pt x="1010" y="895"/>
                      <a:pt x="1007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0" y="916"/>
                      <a:pt x="989" y="916"/>
                      <a:pt x="988" y="916"/>
                    </a:cubicBezTo>
                    <a:cubicBezTo>
                      <a:pt x="988" y="916"/>
                      <a:pt x="988" y="916"/>
                      <a:pt x="988" y="916"/>
                    </a:cubicBezTo>
                    <a:cubicBezTo>
                      <a:pt x="976" y="914"/>
                      <a:pt x="975" y="901"/>
                      <a:pt x="964" y="897"/>
                    </a:cubicBezTo>
                    <a:cubicBezTo>
                      <a:pt x="964" y="897"/>
                      <a:pt x="964" y="897"/>
                      <a:pt x="964" y="897"/>
                    </a:cubicBezTo>
                    <a:cubicBezTo>
                      <a:pt x="964" y="896"/>
                      <a:pt x="964" y="896"/>
                      <a:pt x="964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2" y="896"/>
                    </a:cubicBezTo>
                    <a:cubicBezTo>
                      <a:pt x="962" y="896"/>
                      <a:pt x="962" y="896"/>
                      <a:pt x="962" y="896"/>
                    </a:cubicBezTo>
                    <a:cubicBezTo>
                      <a:pt x="962" y="896"/>
                      <a:pt x="961" y="896"/>
                      <a:pt x="961" y="895"/>
                    </a:cubicBezTo>
                    <a:cubicBezTo>
                      <a:pt x="961" y="895"/>
                      <a:pt x="960" y="895"/>
                      <a:pt x="960" y="895"/>
                    </a:cubicBezTo>
                    <a:cubicBezTo>
                      <a:pt x="960" y="895"/>
                      <a:pt x="960" y="895"/>
                      <a:pt x="960" y="895"/>
                    </a:cubicBezTo>
                    <a:cubicBezTo>
                      <a:pt x="960" y="895"/>
                      <a:pt x="959" y="895"/>
                      <a:pt x="959" y="895"/>
                    </a:cubicBezTo>
                    <a:cubicBezTo>
                      <a:pt x="959" y="895"/>
                      <a:pt x="959" y="895"/>
                      <a:pt x="959" y="895"/>
                    </a:cubicBezTo>
                    <a:cubicBezTo>
                      <a:pt x="953" y="892"/>
                      <a:pt x="944" y="889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6" y="888"/>
                      <a:pt x="935" y="889"/>
                      <a:pt x="934" y="889"/>
                    </a:cubicBezTo>
                    <a:cubicBezTo>
                      <a:pt x="924" y="891"/>
                      <a:pt x="924" y="905"/>
                      <a:pt x="920" y="915"/>
                    </a:cubicBezTo>
                    <a:cubicBezTo>
                      <a:pt x="913" y="931"/>
                      <a:pt x="894" y="952"/>
                      <a:pt x="871" y="955"/>
                    </a:cubicBezTo>
                    <a:cubicBezTo>
                      <a:pt x="869" y="955"/>
                      <a:pt x="867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45" y="955"/>
                      <a:pt x="832" y="945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7" y="928"/>
                      <a:pt x="827" y="926"/>
                      <a:pt x="827" y="924"/>
                    </a:cubicBezTo>
                    <a:cubicBezTo>
                      <a:pt x="827" y="921"/>
                      <a:pt x="827" y="917"/>
                      <a:pt x="827" y="914"/>
                    </a:cubicBezTo>
                    <a:cubicBezTo>
                      <a:pt x="827" y="910"/>
                      <a:pt x="827" y="906"/>
                      <a:pt x="825" y="903"/>
                    </a:cubicBezTo>
                    <a:cubicBezTo>
                      <a:pt x="823" y="899"/>
                      <a:pt x="814" y="898"/>
                      <a:pt x="807" y="897"/>
                    </a:cubicBezTo>
                    <a:cubicBezTo>
                      <a:pt x="807" y="897"/>
                      <a:pt x="807" y="897"/>
                      <a:pt x="807" y="897"/>
                    </a:cubicBezTo>
                    <a:cubicBezTo>
                      <a:pt x="807" y="896"/>
                      <a:pt x="807" y="896"/>
                      <a:pt x="806" y="896"/>
                    </a:cubicBezTo>
                    <a:cubicBezTo>
                      <a:pt x="806" y="896"/>
                      <a:pt x="806" y="896"/>
                      <a:pt x="806" y="896"/>
                    </a:cubicBezTo>
                    <a:cubicBezTo>
                      <a:pt x="806" y="896"/>
                      <a:pt x="806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796" y="893"/>
                      <a:pt x="791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76" y="891"/>
                      <a:pt x="769" y="895"/>
                      <a:pt x="762" y="899"/>
                    </a:cubicBezTo>
                    <a:cubicBezTo>
                      <a:pt x="756" y="902"/>
                      <a:pt x="749" y="906"/>
                      <a:pt x="745" y="910"/>
                    </a:cubicBezTo>
                    <a:cubicBezTo>
                      <a:pt x="738" y="918"/>
                      <a:pt x="736" y="931"/>
                      <a:pt x="725" y="937"/>
                    </a:cubicBezTo>
                    <a:cubicBezTo>
                      <a:pt x="718" y="940"/>
                      <a:pt x="708" y="940"/>
                      <a:pt x="701" y="942"/>
                    </a:cubicBezTo>
                    <a:cubicBezTo>
                      <a:pt x="701" y="942"/>
                      <a:pt x="701" y="942"/>
                      <a:pt x="701" y="942"/>
                    </a:cubicBezTo>
                    <a:cubicBezTo>
                      <a:pt x="700" y="942"/>
                      <a:pt x="698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0" y="946"/>
                      <a:pt x="685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6" y="951"/>
                      <a:pt x="675" y="950"/>
                      <a:pt x="673" y="950"/>
                    </a:cubicBezTo>
                    <a:cubicBezTo>
                      <a:pt x="673" y="950"/>
                      <a:pt x="673" y="950"/>
                      <a:pt x="673" y="950"/>
                    </a:cubicBezTo>
                    <a:cubicBezTo>
                      <a:pt x="659" y="946"/>
                      <a:pt x="659" y="933"/>
                      <a:pt x="647" y="927"/>
                    </a:cubicBezTo>
                    <a:cubicBezTo>
                      <a:pt x="639" y="923"/>
                      <a:pt x="628" y="924"/>
                      <a:pt x="619" y="921"/>
                    </a:cubicBezTo>
                    <a:cubicBezTo>
                      <a:pt x="619" y="921"/>
                      <a:pt x="619" y="921"/>
                      <a:pt x="619" y="921"/>
                    </a:cubicBezTo>
                    <a:cubicBezTo>
                      <a:pt x="619" y="921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7" y="920"/>
                      <a:pt x="617" y="920"/>
                      <a:pt x="617" y="920"/>
                    </a:cubicBezTo>
                    <a:cubicBezTo>
                      <a:pt x="608" y="917"/>
                      <a:pt x="601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89" y="911"/>
                      <a:pt x="588" y="911"/>
                      <a:pt x="588" y="911"/>
                    </a:cubicBezTo>
                    <a:cubicBezTo>
                      <a:pt x="588" y="911"/>
                      <a:pt x="587" y="911"/>
                      <a:pt x="587" y="911"/>
                    </a:cubicBezTo>
                    <a:cubicBezTo>
                      <a:pt x="587" y="911"/>
                      <a:pt x="587" y="911"/>
                      <a:pt x="587" y="911"/>
                    </a:cubicBezTo>
                    <a:cubicBezTo>
                      <a:pt x="580" y="911"/>
                      <a:pt x="573" y="917"/>
                      <a:pt x="563" y="920"/>
                    </a:cubicBezTo>
                    <a:cubicBezTo>
                      <a:pt x="552" y="924"/>
                      <a:pt x="543" y="923"/>
                      <a:pt x="535" y="927"/>
                    </a:cubicBezTo>
                    <a:cubicBezTo>
                      <a:pt x="524" y="933"/>
                      <a:pt x="522" y="948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8" y="951"/>
                      <a:pt x="506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497" y="951"/>
                      <a:pt x="492" y="946"/>
                      <a:pt x="485" y="943"/>
                    </a:cubicBezTo>
                    <a:cubicBezTo>
                      <a:pt x="484" y="943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69" y="938"/>
                      <a:pt x="459" y="940"/>
                      <a:pt x="451" y="933"/>
                    </a:cubicBezTo>
                    <a:cubicBezTo>
                      <a:pt x="444" y="926"/>
                      <a:pt x="442" y="915"/>
                      <a:pt x="434" y="909"/>
                    </a:cubicBezTo>
                    <a:cubicBezTo>
                      <a:pt x="431" y="905"/>
                      <a:pt x="425" y="903"/>
                      <a:pt x="419" y="900"/>
                    </a:cubicBezTo>
                    <a:cubicBezTo>
                      <a:pt x="413" y="896"/>
                      <a:pt x="40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2" y="891"/>
                      <a:pt x="386" y="893"/>
                      <a:pt x="380" y="895"/>
                    </a:cubicBezTo>
                    <a:cubicBezTo>
                      <a:pt x="380" y="895"/>
                      <a:pt x="380" y="895"/>
                      <a:pt x="380" y="895"/>
                    </a:cubicBezTo>
                    <a:cubicBezTo>
                      <a:pt x="380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0" y="898"/>
                      <a:pt x="362" y="898"/>
                      <a:pt x="356" y="903"/>
                    </a:cubicBezTo>
                    <a:cubicBezTo>
                      <a:pt x="356" y="903"/>
                      <a:pt x="356" y="903"/>
                      <a:pt x="356" y="903"/>
                    </a:cubicBezTo>
                    <a:cubicBezTo>
                      <a:pt x="356" y="903"/>
                      <a:pt x="356" y="903"/>
                      <a:pt x="356" y="904"/>
                    </a:cubicBezTo>
                    <a:cubicBezTo>
                      <a:pt x="356" y="904"/>
                      <a:pt x="356" y="904"/>
                      <a:pt x="356" y="904"/>
                    </a:cubicBezTo>
                    <a:cubicBezTo>
                      <a:pt x="359" y="935"/>
                      <a:pt x="343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291" y="954"/>
                      <a:pt x="275" y="937"/>
                      <a:pt x="266" y="921"/>
                    </a:cubicBezTo>
                    <a:cubicBezTo>
                      <a:pt x="260" y="912"/>
                      <a:pt x="257" y="891"/>
                      <a:pt x="249" y="889"/>
                    </a:cubicBezTo>
                    <a:cubicBezTo>
                      <a:pt x="249" y="889"/>
                      <a:pt x="249" y="889"/>
                      <a:pt x="249" y="889"/>
                    </a:cubicBezTo>
                    <a:cubicBezTo>
                      <a:pt x="248" y="888"/>
                      <a:pt x="247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2" y="888"/>
                      <a:pt x="238" y="890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28" y="893"/>
                      <a:pt x="222" y="894"/>
                      <a:pt x="218" y="897"/>
                    </a:cubicBezTo>
                    <a:cubicBezTo>
                      <a:pt x="218" y="897"/>
                      <a:pt x="218" y="897"/>
                      <a:pt x="218" y="897"/>
                    </a:cubicBezTo>
                    <a:cubicBezTo>
                      <a:pt x="218" y="897"/>
                      <a:pt x="218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6" y="897"/>
                      <a:pt x="215" y="898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07" y="905"/>
                      <a:pt x="20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89" y="916"/>
                      <a:pt x="186" y="916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74" y="909"/>
                      <a:pt x="171" y="895"/>
                      <a:pt x="165" y="889"/>
                    </a:cubicBezTo>
                    <a:cubicBezTo>
                      <a:pt x="146" y="872"/>
                      <a:pt x="109" y="877"/>
                      <a:pt x="97" y="853"/>
                    </a:cubicBezTo>
                    <a:cubicBezTo>
                      <a:pt x="93" y="847"/>
                      <a:pt x="93" y="840"/>
                      <a:pt x="90" y="834"/>
                    </a:cubicBezTo>
                    <a:cubicBezTo>
                      <a:pt x="86" y="826"/>
                      <a:pt x="77" y="818"/>
                      <a:pt x="71" y="812"/>
                    </a:cubicBezTo>
                    <a:cubicBezTo>
                      <a:pt x="64" y="805"/>
                      <a:pt x="56" y="795"/>
                      <a:pt x="49" y="792"/>
                    </a:cubicBezTo>
                    <a:cubicBezTo>
                      <a:pt x="35" y="784"/>
                      <a:pt x="26" y="784"/>
                      <a:pt x="19" y="769"/>
                    </a:cubicBezTo>
                    <a:cubicBezTo>
                      <a:pt x="16" y="761"/>
                      <a:pt x="13" y="751"/>
                      <a:pt x="10" y="740"/>
                    </a:cubicBezTo>
                    <a:cubicBezTo>
                      <a:pt x="5" y="723"/>
                      <a:pt x="4" y="703"/>
                      <a:pt x="4" y="682"/>
                    </a:cubicBezTo>
                    <a:cubicBezTo>
                      <a:pt x="4" y="665"/>
                      <a:pt x="5" y="647"/>
                      <a:pt x="5" y="630"/>
                    </a:cubicBezTo>
                    <a:cubicBezTo>
                      <a:pt x="5" y="528"/>
                      <a:pt x="5" y="427"/>
                      <a:pt x="5" y="323"/>
                    </a:cubicBezTo>
                    <a:cubicBezTo>
                      <a:pt x="5" y="307"/>
                      <a:pt x="4" y="291"/>
                      <a:pt x="4" y="277"/>
                    </a:cubicBezTo>
                    <a:cubicBezTo>
                      <a:pt x="4" y="254"/>
                      <a:pt x="5" y="232"/>
                      <a:pt x="11" y="214"/>
                    </a:cubicBezTo>
                    <a:cubicBezTo>
                      <a:pt x="14" y="203"/>
                      <a:pt x="16" y="193"/>
                      <a:pt x="20" y="185"/>
                    </a:cubicBezTo>
                    <a:cubicBezTo>
                      <a:pt x="28" y="172"/>
                      <a:pt x="39" y="173"/>
                      <a:pt x="51" y="165"/>
                    </a:cubicBezTo>
                    <a:cubicBezTo>
                      <a:pt x="59" y="160"/>
                      <a:pt x="63" y="153"/>
                      <a:pt x="71" y="145"/>
                    </a:cubicBezTo>
                    <a:cubicBezTo>
                      <a:pt x="77" y="138"/>
                      <a:pt x="85" y="131"/>
                      <a:pt x="89" y="125"/>
                    </a:cubicBezTo>
                    <a:cubicBezTo>
                      <a:pt x="95" y="113"/>
                      <a:pt x="95" y="101"/>
                      <a:pt x="107" y="94"/>
                    </a:cubicBezTo>
                    <a:cubicBezTo>
                      <a:pt x="123" y="84"/>
                      <a:pt x="151" y="81"/>
                      <a:pt x="164" y="68"/>
                    </a:cubicBezTo>
                    <a:cubicBezTo>
                      <a:pt x="164" y="68"/>
                      <a:pt x="164" y="68"/>
                      <a:pt x="164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7"/>
                      <a:pt x="165" y="67"/>
                    </a:cubicBezTo>
                    <a:cubicBezTo>
                      <a:pt x="165" y="67"/>
                      <a:pt x="165" y="67"/>
                      <a:pt x="165" y="67"/>
                    </a:cubicBezTo>
                    <a:cubicBezTo>
                      <a:pt x="173" y="59"/>
                      <a:pt x="175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203" y="43"/>
                      <a:pt x="206" y="56"/>
                      <a:pt x="215" y="61"/>
                    </a:cubicBezTo>
                    <a:cubicBezTo>
                      <a:pt x="218" y="63"/>
                      <a:pt x="224" y="64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1" y="66"/>
                    </a:cubicBezTo>
                    <a:cubicBezTo>
                      <a:pt x="231" y="66"/>
                      <a:pt x="231" y="66"/>
                      <a:pt x="231" y="66"/>
                    </a:cubicBezTo>
                    <a:cubicBezTo>
                      <a:pt x="235" y="68"/>
                      <a:pt x="239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4" y="69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56" y="67"/>
                      <a:pt x="256" y="54"/>
                      <a:pt x="260" y="44"/>
                    </a:cubicBezTo>
                    <a:cubicBezTo>
                      <a:pt x="268" y="28"/>
                      <a:pt x="284" y="10"/>
                      <a:pt x="303" y="5"/>
                    </a:cubicBezTo>
                    <a:cubicBezTo>
                      <a:pt x="303" y="5"/>
                      <a:pt x="303" y="5"/>
                      <a:pt x="303" y="5"/>
                    </a:cubicBezTo>
                    <a:cubicBezTo>
                      <a:pt x="308" y="4"/>
                      <a:pt x="312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moveTo>
                      <a:pt x="314" y="0"/>
                    </a:moveTo>
                    <a:cubicBezTo>
                      <a:pt x="314" y="0"/>
                      <a:pt x="314" y="0"/>
                      <a:pt x="314" y="0"/>
                    </a:cubicBezTo>
                    <a:cubicBezTo>
                      <a:pt x="306" y="0"/>
                      <a:pt x="298" y="2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73" y="15"/>
                      <a:pt x="261" y="31"/>
                      <a:pt x="254" y="48"/>
                    </a:cubicBezTo>
                    <a:cubicBezTo>
                      <a:pt x="252" y="55"/>
                      <a:pt x="251" y="63"/>
                      <a:pt x="244" y="65"/>
                    </a:cubicBezTo>
                    <a:cubicBezTo>
                      <a:pt x="244" y="65"/>
                      <a:pt x="244" y="65"/>
                      <a:pt x="244" y="65"/>
                    </a:cubicBezTo>
                    <a:cubicBezTo>
                      <a:pt x="243" y="65"/>
                      <a:pt x="242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34" y="65"/>
                      <a:pt x="224" y="62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1" y="55"/>
                      <a:pt x="207" y="43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6" y="39"/>
                      <a:pt x="193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87" y="39"/>
                      <a:pt x="183" y="40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0" y="47"/>
                      <a:pt x="169" y="59"/>
                      <a:pt x="161" y="66"/>
                    </a:cubicBezTo>
                    <a:cubicBezTo>
                      <a:pt x="154" y="72"/>
                      <a:pt x="141" y="78"/>
                      <a:pt x="131" y="82"/>
                    </a:cubicBezTo>
                    <a:cubicBezTo>
                      <a:pt x="119" y="86"/>
                      <a:pt x="106" y="88"/>
                      <a:pt x="99" y="96"/>
                    </a:cubicBezTo>
                    <a:cubicBezTo>
                      <a:pt x="92" y="103"/>
                      <a:pt x="91" y="115"/>
                      <a:pt x="86" y="124"/>
                    </a:cubicBezTo>
                    <a:cubicBezTo>
                      <a:pt x="81" y="131"/>
                      <a:pt x="73" y="137"/>
                      <a:pt x="67" y="144"/>
                    </a:cubicBezTo>
                    <a:cubicBezTo>
                      <a:pt x="61" y="151"/>
                      <a:pt x="55" y="159"/>
                      <a:pt x="48" y="163"/>
                    </a:cubicBezTo>
                    <a:cubicBezTo>
                      <a:pt x="41" y="167"/>
                      <a:pt x="34" y="168"/>
                      <a:pt x="28" y="172"/>
                    </a:cubicBezTo>
                    <a:cubicBezTo>
                      <a:pt x="15" y="180"/>
                      <a:pt x="14" y="194"/>
                      <a:pt x="9" y="211"/>
                    </a:cubicBezTo>
                    <a:cubicBezTo>
                      <a:pt x="6" y="221"/>
                      <a:pt x="2" y="231"/>
                      <a:pt x="1" y="242"/>
                    </a:cubicBezTo>
                    <a:cubicBezTo>
                      <a:pt x="0" y="254"/>
                      <a:pt x="0" y="266"/>
                      <a:pt x="0" y="279"/>
                    </a:cubicBezTo>
                    <a:cubicBezTo>
                      <a:pt x="0" y="292"/>
                      <a:pt x="0" y="306"/>
                      <a:pt x="0" y="319"/>
                    </a:cubicBezTo>
                    <a:cubicBezTo>
                      <a:pt x="0" y="341"/>
                      <a:pt x="0" y="363"/>
                      <a:pt x="0" y="384"/>
                    </a:cubicBezTo>
                    <a:cubicBezTo>
                      <a:pt x="0" y="384"/>
                      <a:pt x="0" y="385"/>
                      <a:pt x="0" y="385"/>
                    </a:cubicBezTo>
                    <a:cubicBezTo>
                      <a:pt x="0" y="385"/>
                      <a:pt x="0" y="386"/>
                      <a:pt x="0" y="387"/>
                    </a:cubicBezTo>
                    <a:cubicBezTo>
                      <a:pt x="0" y="387"/>
                      <a:pt x="0" y="387"/>
                      <a:pt x="0" y="387"/>
                    </a:cubicBezTo>
                    <a:cubicBezTo>
                      <a:pt x="0" y="388"/>
                      <a:pt x="0" y="388"/>
                      <a:pt x="0" y="389"/>
                    </a:cubicBezTo>
                    <a:cubicBezTo>
                      <a:pt x="0" y="389"/>
                      <a:pt x="0" y="389"/>
                      <a:pt x="0" y="390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1"/>
                      <a:pt x="0" y="391"/>
                      <a:pt x="0" y="391"/>
                    </a:cubicBezTo>
                    <a:cubicBezTo>
                      <a:pt x="0" y="391"/>
                      <a:pt x="0" y="391"/>
                      <a:pt x="0" y="392"/>
                    </a:cubicBezTo>
                    <a:cubicBezTo>
                      <a:pt x="0" y="392"/>
                      <a:pt x="0" y="392"/>
                      <a:pt x="0" y="392"/>
                    </a:cubicBezTo>
                    <a:cubicBezTo>
                      <a:pt x="0" y="392"/>
                      <a:pt x="0" y="393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0" y="395"/>
                      <a:pt x="0" y="395"/>
                      <a:pt x="0" y="396"/>
                    </a:cubicBezTo>
                    <a:cubicBezTo>
                      <a:pt x="0" y="396"/>
                      <a:pt x="0" y="396"/>
                      <a:pt x="0" y="396"/>
                    </a:cubicBezTo>
                    <a:cubicBezTo>
                      <a:pt x="0" y="397"/>
                      <a:pt x="0" y="398"/>
                      <a:pt x="0" y="398"/>
                    </a:cubicBezTo>
                    <a:cubicBezTo>
                      <a:pt x="0" y="398"/>
                      <a:pt x="0" y="399"/>
                      <a:pt x="0" y="399"/>
                    </a:cubicBezTo>
                    <a:cubicBezTo>
                      <a:pt x="0" y="449"/>
                      <a:pt x="0" y="497"/>
                      <a:pt x="0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0" y="548"/>
                      <a:pt x="0" y="549"/>
                      <a:pt x="0" y="549"/>
                    </a:cubicBezTo>
                    <a:cubicBezTo>
                      <a:pt x="0" y="549"/>
                      <a:pt x="0" y="550"/>
                      <a:pt x="0" y="550"/>
                    </a:cubicBezTo>
                    <a:cubicBezTo>
                      <a:pt x="0" y="550"/>
                      <a:pt x="0" y="550"/>
                      <a:pt x="0" y="550"/>
                    </a:cubicBezTo>
                    <a:cubicBezTo>
                      <a:pt x="0" y="551"/>
                      <a:pt x="0" y="551"/>
                      <a:pt x="0" y="551"/>
                    </a:cubicBezTo>
                    <a:cubicBezTo>
                      <a:pt x="0" y="551"/>
                      <a:pt x="0" y="551"/>
                      <a:pt x="0" y="552"/>
                    </a:cubicBezTo>
                    <a:cubicBezTo>
                      <a:pt x="0" y="552"/>
                      <a:pt x="0" y="552"/>
                      <a:pt x="0" y="552"/>
                    </a:cubicBezTo>
                    <a:cubicBezTo>
                      <a:pt x="0" y="553"/>
                      <a:pt x="0" y="553"/>
                      <a:pt x="0" y="554"/>
                    </a:cubicBezTo>
                    <a:cubicBezTo>
                      <a:pt x="0" y="554"/>
                      <a:pt x="0" y="554"/>
                      <a:pt x="0" y="555"/>
                    </a:cubicBezTo>
                    <a:cubicBezTo>
                      <a:pt x="0" y="555"/>
                      <a:pt x="0" y="555"/>
                      <a:pt x="0" y="555"/>
                    </a:cubicBezTo>
                    <a:cubicBezTo>
                      <a:pt x="0" y="555"/>
                      <a:pt x="0" y="556"/>
                      <a:pt x="0" y="556"/>
                    </a:cubicBezTo>
                    <a:cubicBezTo>
                      <a:pt x="0" y="556"/>
                      <a:pt x="0" y="556"/>
                      <a:pt x="0" y="556"/>
                    </a:cubicBezTo>
                    <a:cubicBezTo>
                      <a:pt x="0" y="557"/>
                      <a:pt x="0" y="557"/>
                      <a:pt x="0" y="557"/>
                    </a:cubicBezTo>
                    <a:cubicBezTo>
                      <a:pt x="0" y="557"/>
                      <a:pt x="0" y="557"/>
                      <a:pt x="0" y="558"/>
                    </a:cubicBezTo>
                    <a:cubicBezTo>
                      <a:pt x="0" y="582"/>
                      <a:pt x="0" y="606"/>
                      <a:pt x="0" y="631"/>
                    </a:cubicBezTo>
                    <a:cubicBezTo>
                      <a:pt x="0" y="631"/>
                      <a:pt x="0" y="631"/>
                      <a:pt x="0" y="631"/>
                    </a:cubicBezTo>
                    <a:cubicBezTo>
                      <a:pt x="0" y="647"/>
                      <a:pt x="0" y="664"/>
                      <a:pt x="0" y="680"/>
                    </a:cubicBezTo>
                    <a:cubicBezTo>
                      <a:pt x="0" y="703"/>
                      <a:pt x="1" y="725"/>
                      <a:pt x="7" y="742"/>
                    </a:cubicBezTo>
                    <a:cubicBezTo>
                      <a:pt x="11" y="752"/>
                      <a:pt x="13" y="763"/>
                      <a:pt x="17" y="771"/>
                    </a:cubicBezTo>
                    <a:cubicBezTo>
                      <a:pt x="24" y="788"/>
                      <a:pt x="37" y="787"/>
                      <a:pt x="50" y="796"/>
                    </a:cubicBezTo>
                    <a:cubicBezTo>
                      <a:pt x="57" y="801"/>
                      <a:pt x="63" y="809"/>
                      <a:pt x="69" y="816"/>
                    </a:cubicBezTo>
                    <a:cubicBezTo>
                      <a:pt x="75" y="822"/>
                      <a:pt x="83" y="828"/>
                      <a:pt x="87" y="835"/>
                    </a:cubicBezTo>
                    <a:cubicBezTo>
                      <a:pt x="90" y="841"/>
                      <a:pt x="91" y="848"/>
                      <a:pt x="93" y="853"/>
                    </a:cubicBezTo>
                    <a:cubicBezTo>
                      <a:pt x="101" y="870"/>
                      <a:pt x="120" y="872"/>
                      <a:pt x="137" y="879"/>
                    </a:cubicBezTo>
                    <a:cubicBezTo>
                      <a:pt x="145" y="883"/>
                      <a:pt x="156" y="886"/>
                      <a:pt x="163" y="891"/>
                    </a:cubicBezTo>
                    <a:cubicBezTo>
                      <a:pt x="171" y="898"/>
                      <a:pt x="171" y="911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85" y="919"/>
                      <a:pt x="189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204" y="920"/>
                      <a:pt x="210" y="907"/>
                      <a:pt x="217" y="901"/>
                    </a:cubicBezTo>
                    <a:cubicBezTo>
                      <a:pt x="218" y="900"/>
                      <a:pt x="219" y="900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1" y="899"/>
                      <a:pt x="221" y="899"/>
                    </a:cubicBezTo>
                    <a:cubicBezTo>
                      <a:pt x="225" y="896"/>
                      <a:pt x="235" y="893"/>
                      <a:pt x="242" y="893"/>
                    </a:cubicBezTo>
                    <a:cubicBezTo>
                      <a:pt x="242" y="893"/>
                      <a:pt x="242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4" y="893"/>
                      <a:pt x="245" y="893"/>
                      <a:pt x="246" y="893"/>
                    </a:cubicBezTo>
                    <a:cubicBezTo>
                      <a:pt x="246" y="893"/>
                      <a:pt x="246" y="893"/>
                      <a:pt x="246" y="893"/>
                    </a:cubicBezTo>
                    <a:cubicBezTo>
                      <a:pt x="256" y="896"/>
                      <a:pt x="256" y="910"/>
                      <a:pt x="259" y="918"/>
                    </a:cubicBezTo>
                    <a:cubicBezTo>
                      <a:pt x="267" y="934"/>
                      <a:pt x="283" y="952"/>
                      <a:pt x="305" y="957"/>
                    </a:cubicBezTo>
                    <a:cubicBezTo>
                      <a:pt x="305" y="957"/>
                      <a:pt x="305" y="957"/>
                      <a:pt x="305" y="957"/>
                    </a:cubicBezTo>
                    <a:cubicBezTo>
                      <a:pt x="309" y="958"/>
                      <a:pt x="313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38" y="958"/>
                      <a:pt x="354" y="947"/>
                      <a:pt x="359" y="928"/>
                    </a:cubicBezTo>
                    <a:cubicBezTo>
                      <a:pt x="359" y="928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60" y="922"/>
                      <a:pt x="358" y="911"/>
                      <a:pt x="362" y="906"/>
                    </a:cubicBezTo>
                    <a:cubicBezTo>
                      <a:pt x="365" y="901"/>
                      <a:pt x="373" y="900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80" y="898"/>
                    </a:cubicBezTo>
                    <a:cubicBezTo>
                      <a:pt x="380" y="898"/>
                      <a:pt x="380" y="898"/>
                      <a:pt x="380" y="898"/>
                    </a:cubicBezTo>
                    <a:cubicBezTo>
                      <a:pt x="386" y="896"/>
                      <a:pt x="392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8" y="895"/>
                      <a:pt x="398" y="895"/>
                      <a:pt x="399" y="895"/>
                    </a:cubicBezTo>
                    <a:cubicBezTo>
                      <a:pt x="399" y="895"/>
                      <a:pt x="399" y="895"/>
                      <a:pt x="399" y="895"/>
                    </a:cubicBezTo>
                    <a:cubicBezTo>
                      <a:pt x="408" y="895"/>
                      <a:pt x="426" y="906"/>
                      <a:pt x="433" y="912"/>
                    </a:cubicBezTo>
                    <a:cubicBezTo>
                      <a:pt x="443" y="920"/>
                      <a:pt x="442" y="932"/>
                      <a:pt x="454" y="939"/>
                    </a:cubicBezTo>
                    <a:cubicBezTo>
                      <a:pt x="460" y="942"/>
                      <a:pt x="470" y="942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80" y="945"/>
                      <a:pt x="480" y="945"/>
                      <a:pt x="481" y="945"/>
                    </a:cubicBezTo>
                    <a:cubicBezTo>
                      <a:pt x="481" y="945"/>
                      <a:pt x="481" y="945"/>
                      <a:pt x="481" y="945"/>
                    </a:cubicBezTo>
                    <a:cubicBezTo>
                      <a:pt x="481" y="945"/>
                      <a:pt x="481" y="945"/>
                      <a:pt x="481" y="946"/>
                    </a:cubicBezTo>
                    <a:cubicBezTo>
                      <a:pt x="481" y="946"/>
                      <a:pt x="481" y="946"/>
                      <a:pt x="481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3" y="946"/>
                      <a:pt x="483" y="946"/>
                    </a:cubicBezTo>
                    <a:cubicBezTo>
                      <a:pt x="483" y="946"/>
                      <a:pt x="483" y="946"/>
                      <a:pt x="483" y="946"/>
                    </a:cubicBezTo>
                    <a:cubicBezTo>
                      <a:pt x="490" y="950"/>
                      <a:pt x="496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24" y="954"/>
                      <a:pt x="524" y="937"/>
                      <a:pt x="536" y="931"/>
                    </a:cubicBezTo>
                    <a:cubicBezTo>
                      <a:pt x="543" y="927"/>
                      <a:pt x="554" y="927"/>
                      <a:pt x="563" y="924"/>
                    </a:cubicBezTo>
                    <a:cubicBezTo>
                      <a:pt x="572" y="921"/>
                      <a:pt x="580" y="916"/>
                      <a:pt x="587" y="915"/>
                    </a:cubicBezTo>
                    <a:cubicBezTo>
                      <a:pt x="588" y="915"/>
                      <a:pt x="589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601" y="915"/>
                      <a:pt x="608" y="920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8" y="924"/>
                    </a:cubicBezTo>
                    <a:cubicBezTo>
                      <a:pt x="618" y="924"/>
                      <a:pt x="618" y="924"/>
                      <a:pt x="618" y="924"/>
                    </a:cubicBezTo>
                    <a:cubicBezTo>
                      <a:pt x="627" y="927"/>
                      <a:pt x="637" y="927"/>
                      <a:pt x="644" y="931"/>
                    </a:cubicBezTo>
                    <a:cubicBezTo>
                      <a:pt x="657" y="936"/>
                      <a:pt x="657" y="949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3" y="954"/>
                      <a:pt x="675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85" y="955"/>
                      <a:pt x="690" y="950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6"/>
                      <a:pt x="698" y="946"/>
                      <a:pt x="699" y="946"/>
                    </a:cubicBezTo>
                    <a:cubicBezTo>
                      <a:pt x="699" y="946"/>
                      <a:pt x="699" y="946"/>
                      <a:pt x="699" y="946"/>
                    </a:cubicBezTo>
                    <a:cubicBezTo>
                      <a:pt x="699" y="946"/>
                      <a:pt x="700" y="946"/>
                      <a:pt x="700" y="946"/>
                    </a:cubicBezTo>
                    <a:cubicBezTo>
                      <a:pt x="700" y="946"/>
                      <a:pt x="700" y="946"/>
                      <a:pt x="701" y="946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9" y="942"/>
                      <a:pt x="721" y="942"/>
                      <a:pt x="727" y="940"/>
                    </a:cubicBezTo>
                    <a:cubicBezTo>
                      <a:pt x="738" y="934"/>
                      <a:pt x="739" y="922"/>
                      <a:pt x="747" y="913"/>
                    </a:cubicBezTo>
                    <a:cubicBezTo>
                      <a:pt x="753" y="907"/>
                      <a:pt x="771" y="897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3" y="895"/>
                      <a:pt x="784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7" y="895"/>
                    </a:cubicBezTo>
                    <a:cubicBezTo>
                      <a:pt x="787" y="895"/>
                      <a:pt x="787" y="895"/>
                      <a:pt x="787" y="895"/>
                    </a:cubicBezTo>
                    <a:cubicBezTo>
                      <a:pt x="789" y="895"/>
                      <a:pt x="791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5" y="896"/>
                      <a:pt x="795" y="896"/>
                    </a:cubicBezTo>
                    <a:cubicBezTo>
                      <a:pt x="806" y="898"/>
                      <a:pt x="819" y="903"/>
                      <a:pt x="821" y="906"/>
                    </a:cubicBezTo>
                    <a:cubicBezTo>
                      <a:pt x="821" y="906"/>
                      <a:pt x="821" y="906"/>
                      <a:pt x="821" y="906"/>
                    </a:cubicBezTo>
                    <a:cubicBezTo>
                      <a:pt x="825" y="913"/>
                      <a:pt x="822" y="923"/>
                      <a:pt x="824" y="929"/>
                    </a:cubicBezTo>
                    <a:cubicBezTo>
                      <a:pt x="824" y="929"/>
                      <a:pt x="824" y="929"/>
                      <a:pt x="824" y="929"/>
                    </a:cubicBezTo>
                    <a:cubicBezTo>
                      <a:pt x="824" y="929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9" y="947"/>
                      <a:pt x="843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8" y="959"/>
                      <a:pt x="870" y="959"/>
                      <a:pt x="873" y="958"/>
                    </a:cubicBezTo>
                    <a:cubicBezTo>
                      <a:pt x="894" y="956"/>
                      <a:pt x="908" y="940"/>
                      <a:pt x="918" y="926"/>
                    </a:cubicBezTo>
                    <a:cubicBezTo>
                      <a:pt x="924" y="916"/>
                      <a:pt x="926" y="902"/>
                      <a:pt x="935" y="893"/>
                    </a:cubicBezTo>
                    <a:cubicBezTo>
                      <a:pt x="946" y="894"/>
                      <a:pt x="953" y="895"/>
                      <a:pt x="961" y="899"/>
                    </a:cubicBezTo>
                    <a:cubicBezTo>
                      <a:pt x="971" y="904"/>
                      <a:pt x="975" y="917"/>
                      <a:pt x="985" y="919"/>
                    </a:cubicBezTo>
                    <a:cubicBezTo>
                      <a:pt x="985" y="919"/>
                      <a:pt x="985" y="919"/>
                      <a:pt x="985" y="919"/>
                    </a:cubicBezTo>
                    <a:cubicBezTo>
                      <a:pt x="987" y="920"/>
                      <a:pt x="989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1010" y="920"/>
                      <a:pt x="1010" y="899"/>
                      <a:pt x="1021" y="890"/>
                    </a:cubicBezTo>
                    <a:cubicBezTo>
                      <a:pt x="1021" y="890"/>
                      <a:pt x="1021" y="890"/>
                      <a:pt x="1021" y="890"/>
                    </a:cubicBezTo>
                    <a:cubicBezTo>
                      <a:pt x="1021" y="890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30" y="883"/>
                      <a:pt x="1041" y="879"/>
                      <a:pt x="1051" y="876"/>
                    </a:cubicBezTo>
                    <a:cubicBezTo>
                      <a:pt x="1060" y="873"/>
                      <a:pt x="1072" y="870"/>
                      <a:pt x="1080" y="863"/>
                    </a:cubicBezTo>
                    <a:cubicBezTo>
                      <a:pt x="1086" y="856"/>
                      <a:pt x="1087" y="846"/>
                      <a:pt x="1092" y="836"/>
                    </a:cubicBezTo>
                    <a:cubicBezTo>
                      <a:pt x="1096" y="827"/>
                      <a:pt x="1104" y="821"/>
                      <a:pt x="1111" y="814"/>
                    </a:cubicBezTo>
                    <a:cubicBezTo>
                      <a:pt x="1118" y="807"/>
                      <a:pt x="1124" y="798"/>
                      <a:pt x="1132" y="794"/>
                    </a:cubicBezTo>
                    <a:cubicBezTo>
                      <a:pt x="1142" y="788"/>
                      <a:pt x="1150" y="789"/>
                      <a:pt x="1157" y="781"/>
                    </a:cubicBezTo>
                    <a:cubicBezTo>
                      <a:pt x="1163" y="774"/>
                      <a:pt x="1165" y="763"/>
                      <a:pt x="1168" y="752"/>
                    </a:cubicBezTo>
                    <a:cubicBezTo>
                      <a:pt x="1171" y="741"/>
                      <a:pt x="1175" y="732"/>
                      <a:pt x="1176" y="720"/>
                    </a:cubicBezTo>
                    <a:cubicBezTo>
                      <a:pt x="1178" y="709"/>
                      <a:pt x="1178" y="696"/>
                      <a:pt x="1178" y="684"/>
                    </a:cubicBezTo>
                    <a:cubicBezTo>
                      <a:pt x="1178" y="669"/>
                      <a:pt x="1177" y="655"/>
                      <a:pt x="1177" y="641"/>
                    </a:cubicBezTo>
                    <a:cubicBezTo>
                      <a:pt x="1177" y="530"/>
                      <a:pt x="1177" y="429"/>
                      <a:pt x="1177" y="320"/>
                    </a:cubicBezTo>
                    <a:cubicBezTo>
                      <a:pt x="1177" y="320"/>
                      <a:pt x="1177" y="320"/>
                      <a:pt x="1177" y="320"/>
                    </a:cubicBezTo>
                    <a:cubicBezTo>
                      <a:pt x="1177" y="305"/>
                      <a:pt x="1178" y="290"/>
                      <a:pt x="1178" y="275"/>
                    </a:cubicBezTo>
                    <a:cubicBezTo>
                      <a:pt x="1178" y="263"/>
                      <a:pt x="1178" y="251"/>
                      <a:pt x="1177" y="240"/>
                    </a:cubicBezTo>
                    <a:cubicBezTo>
                      <a:pt x="1176" y="229"/>
                      <a:pt x="1172" y="218"/>
                      <a:pt x="1169" y="208"/>
                    </a:cubicBezTo>
                    <a:cubicBezTo>
                      <a:pt x="1166" y="197"/>
                      <a:pt x="1163" y="185"/>
                      <a:pt x="1158" y="178"/>
                    </a:cubicBezTo>
                    <a:cubicBezTo>
                      <a:pt x="1151" y="169"/>
                      <a:pt x="1139" y="168"/>
                      <a:pt x="1129" y="162"/>
                    </a:cubicBezTo>
                    <a:cubicBezTo>
                      <a:pt x="1122" y="158"/>
                      <a:pt x="1116" y="149"/>
                      <a:pt x="1110" y="142"/>
                    </a:cubicBezTo>
                    <a:cubicBezTo>
                      <a:pt x="1103" y="134"/>
                      <a:pt x="1095" y="129"/>
                      <a:pt x="1091" y="121"/>
                    </a:cubicBezTo>
                    <a:cubicBezTo>
                      <a:pt x="1088" y="115"/>
                      <a:pt x="1087" y="107"/>
                      <a:pt x="1083" y="100"/>
                    </a:cubicBezTo>
                    <a:cubicBezTo>
                      <a:pt x="1075" y="88"/>
                      <a:pt x="1058" y="86"/>
                      <a:pt x="1043" y="80"/>
                    </a:cubicBezTo>
                    <a:cubicBezTo>
                      <a:pt x="1035" y="76"/>
                      <a:pt x="1026" y="72"/>
                      <a:pt x="1020" y="68"/>
                    </a:cubicBezTo>
                    <a:cubicBezTo>
                      <a:pt x="1008" y="59"/>
                      <a:pt x="1010" y="43"/>
                      <a:pt x="994" y="40"/>
                    </a:cubicBezTo>
                    <a:cubicBezTo>
                      <a:pt x="991" y="39"/>
                      <a:pt x="989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74" y="39"/>
                      <a:pt x="972" y="52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1" y="58"/>
                      <a:pt x="961" y="58"/>
                    </a:cubicBezTo>
                    <a:cubicBezTo>
                      <a:pt x="961" y="58"/>
                      <a:pt x="961" y="58"/>
                      <a:pt x="961" y="58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52" y="63"/>
                      <a:pt x="945" y="63"/>
                      <a:pt x="934" y="65"/>
                    </a:cubicBezTo>
                    <a:cubicBezTo>
                      <a:pt x="925" y="59"/>
                      <a:pt x="925" y="48"/>
                      <a:pt x="921" y="39"/>
                    </a:cubicBezTo>
                    <a:cubicBezTo>
                      <a:pt x="913" y="24"/>
                      <a:pt x="897" y="8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75" y="1"/>
                      <a:pt x="869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44" y="0"/>
                      <a:pt x="827" y="11"/>
                      <a:pt x="822" y="30"/>
                    </a:cubicBezTo>
                    <a:cubicBezTo>
                      <a:pt x="822" y="30"/>
                      <a:pt x="822" y="30"/>
                      <a:pt x="822" y="30"/>
                    </a:cubicBezTo>
                    <a:cubicBezTo>
                      <a:pt x="821" y="36"/>
                      <a:pt x="822" y="48"/>
                      <a:pt x="819" y="53"/>
                    </a:cubicBezTo>
                    <a:cubicBezTo>
                      <a:pt x="815" y="57"/>
                      <a:pt x="809" y="58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1" y="60"/>
                      <a:pt x="801" y="60"/>
                    </a:cubicBezTo>
                    <a:cubicBezTo>
                      <a:pt x="801" y="60"/>
                      <a:pt x="801" y="60"/>
                      <a:pt x="800" y="60"/>
                    </a:cubicBezTo>
                    <a:cubicBezTo>
                      <a:pt x="800" y="60"/>
                      <a:pt x="800" y="60"/>
                      <a:pt x="800" y="60"/>
                    </a:cubicBezTo>
                    <a:cubicBezTo>
                      <a:pt x="795" y="62"/>
                      <a:pt x="789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72" y="64"/>
                      <a:pt x="752" y="51"/>
                      <a:pt x="746" y="45"/>
                    </a:cubicBezTo>
                    <a:cubicBezTo>
                      <a:pt x="740" y="39"/>
                      <a:pt x="739" y="30"/>
                      <a:pt x="731" y="23"/>
                    </a:cubicBezTo>
                    <a:cubicBezTo>
                      <a:pt x="724" y="16"/>
                      <a:pt x="712" y="18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699" y="13"/>
                      <a:pt x="699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2"/>
                      <a:pt x="697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88" y="9"/>
                      <a:pt x="683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4" y="3"/>
                      <a:pt x="674" y="3"/>
                      <a:pt x="673" y="3"/>
                    </a:cubicBezTo>
                    <a:cubicBezTo>
                      <a:pt x="673" y="3"/>
                      <a:pt x="673" y="3"/>
                      <a:pt x="673" y="3"/>
                    </a:cubicBezTo>
                    <a:cubicBezTo>
                      <a:pt x="656" y="5"/>
                      <a:pt x="655" y="22"/>
                      <a:pt x="644" y="27"/>
                    </a:cubicBezTo>
                    <a:cubicBezTo>
                      <a:pt x="636" y="31"/>
                      <a:pt x="625" y="31"/>
                      <a:pt x="615" y="35"/>
                    </a:cubicBezTo>
                    <a:cubicBezTo>
                      <a:pt x="615" y="35"/>
                      <a:pt x="615" y="35"/>
                      <a:pt x="615" y="35"/>
                    </a:cubicBezTo>
                    <a:cubicBezTo>
                      <a:pt x="615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6"/>
                      <a:pt x="613" y="36"/>
                    </a:cubicBezTo>
                    <a:cubicBezTo>
                      <a:pt x="612" y="36"/>
                      <a:pt x="612" y="36"/>
                      <a:pt x="612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03" y="40"/>
                      <a:pt x="597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0" y="44"/>
                      <a:pt x="572" y="38"/>
                      <a:pt x="563" y="35"/>
                    </a:cubicBezTo>
                    <a:cubicBezTo>
                      <a:pt x="555" y="32"/>
                      <a:pt x="544" y="32"/>
                      <a:pt x="536" y="28"/>
                    </a:cubicBezTo>
                    <a:cubicBezTo>
                      <a:pt x="526" y="24"/>
                      <a:pt x="523" y="10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09" y="4"/>
                      <a:pt x="506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496" y="3"/>
                      <a:pt x="490" y="8"/>
                      <a:pt x="483" y="11"/>
                    </a:cubicBezTo>
                    <a:cubicBezTo>
                      <a:pt x="481" y="12"/>
                      <a:pt x="479" y="13"/>
                      <a:pt x="476" y="14"/>
                    </a:cubicBezTo>
                    <a:cubicBezTo>
                      <a:pt x="476" y="14"/>
                      <a:pt x="476" y="14"/>
                      <a:pt x="476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68" y="16"/>
                      <a:pt x="458" y="16"/>
                      <a:pt x="452" y="19"/>
                    </a:cubicBezTo>
                    <a:cubicBezTo>
                      <a:pt x="441" y="25"/>
                      <a:pt x="441" y="38"/>
                      <a:pt x="431" y="47"/>
                    </a:cubicBezTo>
                    <a:cubicBezTo>
                      <a:pt x="428" y="50"/>
                      <a:pt x="421" y="53"/>
                      <a:pt x="415" y="56"/>
                    </a:cubicBezTo>
                    <a:cubicBezTo>
                      <a:pt x="410" y="59"/>
                      <a:pt x="403" y="63"/>
                      <a:pt x="396" y="64"/>
                    </a:cubicBezTo>
                    <a:cubicBezTo>
                      <a:pt x="396" y="64"/>
                      <a:pt x="396" y="64"/>
                      <a:pt x="396" y="64"/>
                    </a:cubicBezTo>
                    <a:cubicBezTo>
                      <a:pt x="396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89" y="64"/>
                      <a:pt x="381" y="62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67" y="57"/>
                      <a:pt x="362" y="55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56" y="48"/>
                      <a:pt x="358" y="38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3" y="11"/>
                      <a:pt x="33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488"/>
              <p:cNvSpPr>
                <a:spLocks noEditPoints="1"/>
              </p:cNvSpPr>
              <p:nvPr/>
            </p:nvSpPr>
            <p:spPr bwMode="auto">
              <a:xfrm>
                <a:off x="1801" y="500"/>
                <a:ext cx="4081" cy="3321"/>
              </a:xfrm>
              <a:custGeom>
                <a:gdLst>
                  <a:gd name="T0" fmla="*/ 372 w 1170"/>
                  <a:gd name="T1" fmla="*/ 60 h 951"/>
                  <a:gd name="T2" fmla="*/ 394 w 1170"/>
                  <a:gd name="T3" fmla="*/ 66 h 951"/>
                  <a:gd name="T4" fmla="*/ 479 w 1170"/>
                  <a:gd name="T5" fmla="*/ 14 h 951"/>
                  <a:gd name="T6" fmla="*/ 499 w 1170"/>
                  <a:gd name="T7" fmla="*/ 7 h 951"/>
                  <a:gd name="T8" fmla="*/ 593 w 1170"/>
                  <a:gd name="T9" fmla="*/ 46 h 951"/>
                  <a:gd name="T10" fmla="*/ 693 w 1170"/>
                  <a:gd name="T11" fmla="*/ 14 h 951"/>
                  <a:gd name="T12" fmla="*/ 694 w 1170"/>
                  <a:gd name="T13" fmla="*/ 15 h 951"/>
                  <a:gd name="T14" fmla="*/ 755 w 1170"/>
                  <a:gd name="T15" fmla="*/ 58 h 951"/>
                  <a:gd name="T16" fmla="*/ 858 w 1170"/>
                  <a:gd name="T17" fmla="*/ 3 h 951"/>
                  <a:gd name="T18" fmla="*/ 944 w 1170"/>
                  <a:gd name="T19" fmla="*/ 64 h 951"/>
                  <a:gd name="T20" fmla="*/ 1009 w 1170"/>
                  <a:gd name="T21" fmla="*/ 67 h 951"/>
                  <a:gd name="T22" fmla="*/ 1166 w 1170"/>
                  <a:gd name="T23" fmla="*/ 683 h 951"/>
                  <a:gd name="T24" fmla="*/ 986 w 1170"/>
                  <a:gd name="T25" fmla="*/ 909 h 951"/>
                  <a:gd name="T26" fmla="*/ 946 w 1170"/>
                  <a:gd name="T27" fmla="*/ 886 h 951"/>
                  <a:gd name="T28" fmla="*/ 929 w 1170"/>
                  <a:gd name="T29" fmla="*/ 881 h 951"/>
                  <a:gd name="T30" fmla="*/ 825 w 1170"/>
                  <a:gd name="T31" fmla="*/ 920 h 951"/>
                  <a:gd name="T32" fmla="*/ 737 w 1170"/>
                  <a:gd name="T33" fmla="*/ 906 h 951"/>
                  <a:gd name="T34" fmla="*/ 690 w 1170"/>
                  <a:gd name="T35" fmla="*/ 937 h 951"/>
                  <a:gd name="T36" fmla="*/ 615 w 1170"/>
                  <a:gd name="T37" fmla="*/ 913 h 951"/>
                  <a:gd name="T38" fmla="*/ 529 w 1170"/>
                  <a:gd name="T39" fmla="*/ 920 h 951"/>
                  <a:gd name="T40" fmla="*/ 478 w 1170"/>
                  <a:gd name="T41" fmla="*/ 935 h 951"/>
                  <a:gd name="T42" fmla="*/ 349 w 1170"/>
                  <a:gd name="T43" fmla="*/ 896 h 951"/>
                  <a:gd name="T44" fmla="*/ 245 w 1170"/>
                  <a:gd name="T45" fmla="*/ 881 h 951"/>
                  <a:gd name="T46" fmla="*/ 211 w 1170"/>
                  <a:gd name="T47" fmla="*/ 891 h 951"/>
                  <a:gd name="T48" fmla="*/ 88 w 1170"/>
                  <a:gd name="T49" fmla="*/ 829 h 951"/>
                  <a:gd name="T50" fmla="*/ 104 w 1170"/>
                  <a:gd name="T51" fmla="*/ 91 h 951"/>
                  <a:gd name="T52" fmla="*/ 207 w 1170"/>
                  <a:gd name="T53" fmla="*/ 58 h 951"/>
                  <a:gd name="T54" fmla="*/ 209 w 1170"/>
                  <a:gd name="T55" fmla="*/ 59 h 951"/>
                  <a:gd name="T56" fmla="*/ 228 w 1170"/>
                  <a:gd name="T57" fmla="*/ 65 h 951"/>
                  <a:gd name="T58" fmla="*/ 312 w 1170"/>
                  <a:gd name="T59" fmla="*/ 0 h 951"/>
                  <a:gd name="T60" fmla="*/ 226 w 1170"/>
                  <a:gd name="T61" fmla="*/ 62 h 951"/>
                  <a:gd name="T62" fmla="*/ 161 w 1170"/>
                  <a:gd name="T63" fmla="*/ 63 h 951"/>
                  <a:gd name="T64" fmla="*/ 1 w 1170"/>
                  <a:gd name="T65" fmla="*/ 626 h 951"/>
                  <a:gd name="T66" fmla="*/ 188 w 1170"/>
                  <a:gd name="T67" fmla="*/ 912 h 951"/>
                  <a:gd name="T68" fmla="*/ 229 w 1170"/>
                  <a:gd name="T69" fmla="*/ 888 h 951"/>
                  <a:gd name="T70" fmla="*/ 262 w 1170"/>
                  <a:gd name="T71" fmla="*/ 917 h 951"/>
                  <a:gd name="T72" fmla="*/ 373 w 1170"/>
                  <a:gd name="T73" fmla="*/ 892 h 951"/>
                  <a:gd name="T74" fmla="*/ 376 w 1170"/>
                  <a:gd name="T75" fmla="*/ 891 h 951"/>
                  <a:gd name="T76" fmla="*/ 478 w 1170"/>
                  <a:gd name="T77" fmla="*/ 938 h 951"/>
                  <a:gd name="T78" fmla="*/ 479 w 1170"/>
                  <a:gd name="T79" fmla="*/ 938 h 951"/>
                  <a:gd name="T80" fmla="*/ 586 w 1170"/>
                  <a:gd name="T81" fmla="*/ 907 h 951"/>
                  <a:gd name="T82" fmla="*/ 669 w 1170"/>
                  <a:gd name="T83" fmla="*/ 946 h 951"/>
                  <a:gd name="T84" fmla="*/ 780 w 1170"/>
                  <a:gd name="T85" fmla="*/ 887 h 951"/>
                  <a:gd name="T86" fmla="*/ 801 w 1170"/>
                  <a:gd name="T87" fmla="*/ 892 h 951"/>
                  <a:gd name="T88" fmla="*/ 824 w 1170"/>
                  <a:gd name="T89" fmla="*/ 926 h 951"/>
                  <a:gd name="T90" fmla="*/ 956 w 1170"/>
                  <a:gd name="T91" fmla="*/ 891 h 951"/>
                  <a:gd name="T92" fmla="*/ 987 w 1170"/>
                  <a:gd name="T93" fmla="*/ 912 h 951"/>
                  <a:gd name="T94" fmla="*/ 1169 w 1170"/>
                  <a:gd name="T95" fmla="*/ 625 h 951"/>
                  <a:gd name="T96" fmla="*/ 1008 w 1170"/>
                  <a:gd name="T97" fmla="*/ 62 h 951"/>
                  <a:gd name="T98" fmla="*/ 943 w 1170"/>
                  <a:gd name="T99" fmla="*/ 62 h 951"/>
                  <a:gd name="T100" fmla="*/ 860 w 1170"/>
                  <a:gd name="T101" fmla="*/ 0 h 951"/>
                  <a:gd name="T102" fmla="*/ 799 w 1170"/>
                  <a:gd name="T103" fmla="*/ 59 h 951"/>
                  <a:gd name="T104" fmla="*/ 738 w 1170"/>
                  <a:gd name="T105" fmla="*/ 43 h 951"/>
                  <a:gd name="T106" fmla="*/ 694 w 1170"/>
                  <a:gd name="T107" fmla="*/ 12 h 951"/>
                  <a:gd name="T108" fmla="*/ 672 w 1170"/>
                  <a:gd name="T109" fmla="*/ 4 h 951"/>
                  <a:gd name="T110" fmla="*/ 610 w 1170"/>
                  <a:gd name="T111" fmla="*/ 35 h 951"/>
                  <a:gd name="T112" fmla="*/ 586 w 1170"/>
                  <a:gd name="T113" fmla="*/ 44 h 951"/>
                  <a:gd name="T114" fmla="*/ 499 w 1170"/>
                  <a:gd name="T115" fmla="*/ 3 h 951"/>
                  <a:gd name="T116" fmla="*/ 477 w 1170"/>
                  <a:gd name="T117" fmla="*/ 12 h 951"/>
                  <a:gd name="T118" fmla="*/ 475 w 1170"/>
                  <a:gd name="T119" fmla="*/ 13 h 951"/>
                  <a:gd name="T120" fmla="*/ 392 w 1170"/>
                  <a:gd name="T121" fmla="*/ 63 h 951"/>
                  <a:gd name="T122" fmla="*/ 351 w 1170"/>
                  <a:gd name="T123" fmla="*/ 51 h 9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0" h="951">
                    <a:moveTo>
                      <a:pt x="311" y="2"/>
                    </a:move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3" y="2"/>
                      <a:pt x="316" y="2"/>
                      <a:pt x="318" y="2"/>
                    </a:cubicBezTo>
                    <a:cubicBezTo>
                      <a:pt x="332" y="4"/>
                      <a:pt x="345" y="14"/>
                      <a:pt x="347" y="32"/>
                    </a:cubicBezTo>
                    <a:cubicBezTo>
                      <a:pt x="347" y="33"/>
                      <a:pt x="347" y="34"/>
                      <a:pt x="347" y="34"/>
                    </a:cubicBezTo>
                    <a:cubicBezTo>
                      <a:pt x="347" y="38"/>
                      <a:pt x="346" y="43"/>
                      <a:pt x="346" y="47"/>
                    </a:cubicBezTo>
                    <a:cubicBezTo>
                      <a:pt x="346" y="49"/>
                      <a:pt x="346" y="52"/>
                      <a:pt x="348" y="54"/>
                    </a:cubicBezTo>
                    <a:cubicBezTo>
                      <a:pt x="351" y="59"/>
                      <a:pt x="365" y="59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81" y="63"/>
                      <a:pt x="387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7" y="66"/>
                      <a:pt x="400" y="65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13" y="60"/>
                      <a:pt x="426" y="53"/>
                      <a:pt x="432" y="48"/>
                    </a:cubicBezTo>
                    <a:cubicBezTo>
                      <a:pt x="441" y="39"/>
                      <a:pt x="441" y="24"/>
                      <a:pt x="454" y="19"/>
                    </a:cubicBezTo>
                    <a:cubicBezTo>
                      <a:pt x="462" y="16"/>
                      <a:pt x="470" y="17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7" y="10"/>
                      <a:pt x="492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500" y="7"/>
                      <a:pt x="500" y="7"/>
                      <a:pt x="501" y="7"/>
                    </a:cubicBezTo>
                    <a:cubicBezTo>
                      <a:pt x="516" y="9"/>
                      <a:pt x="517" y="25"/>
                      <a:pt x="528" y="30"/>
                    </a:cubicBezTo>
                    <a:cubicBezTo>
                      <a:pt x="536" y="34"/>
                      <a:pt x="548" y="34"/>
                      <a:pt x="558" y="37"/>
                    </a:cubicBezTo>
                    <a:cubicBezTo>
                      <a:pt x="558" y="37"/>
                      <a:pt x="558" y="37"/>
                      <a:pt x="558" y="37"/>
                    </a:cubicBezTo>
                    <a:cubicBezTo>
                      <a:pt x="559" y="38"/>
                      <a:pt x="560" y="38"/>
                      <a:pt x="560" y="38"/>
                    </a:cubicBezTo>
                    <a:cubicBezTo>
                      <a:pt x="561" y="38"/>
                      <a:pt x="561" y="38"/>
                      <a:pt x="561" y="38"/>
                    </a:cubicBezTo>
                    <a:cubicBezTo>
                      <a:pt x="561" y="38"/>
                      <a:pt x="561" y="38"/>
                      <a:pt x="561" y="39"/>
                    </a:cubicBezTo>
                    <a:cubicBezTo>
                      <a:pt x="570" y="42"/>
                      <a:pt x="577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8" y="47"/>
                      <a:pt x="591" y="46"/>
                      <a:pt x="593" y="46"/>
                    </a:cubicBezTo>
                    <a:cubicBezTo>
                      <a:pt x="593" y="46"/>
                      <a:pt x="593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600" y="44"/>
                      <a:pt x="608" y="39"/>
                      <a:pt x="617" y="37"/>
                    </a:cubicBezTo>
                    <a:cubicBezTo>
                      <a:pt x="626" y="34"/>
                      <a:pt x="636" y="33"/>
                      <a:pt x="643" y="30"/>
                    </a:cubicBezTo>
                    <a:cubicBezTo>
                      <a:pt x="652" y="25"/>
                      <a:pt x="656" y="8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0" y="7"/>
                      <a:pt x="670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8" y="7"/>
                      <a:pt x="683" y="10"/>
                      <a:pt x="690" y="13"/>
                    </a:cubicBezTo>
                    <a:cubicBezTo>
                      <a:pt x="691" y="14"/>
                      <a:pt x="692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704" y="17"/>
                      <a:pt x="713" y="17"/>
                      <a:pt x="720" y="21"/>
                    </a:cubicBezTo>
                    <a:cubicBezTo>
                      <a:pt x="728" y="27"/>
                      <a:pt x="729" y="36"/>
                      <a:pt x="736" y="44"/>
                    </a:cubicBezTo>
                    <a:cubicBezTo>
                      <a:pt x="740" y="49"/>
                      <a:pt x="748" y="53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5" y="58"/>
                      <a:pt x="755" y="58"/>
                    </a:cubicBezTo>
                    <a:cubicBezTo>
                      <a:pt x="755" y="58"/>
                      <a:pt x="755" y="58"/>
                      <a:pt x="755" y="58"/>
                    </a:cubicBezTo>
                    <a:cubicBezTo>
                      <a:pt x="762" y="62"/>
                      <a:pt x="769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8" y="67"/>
                    </a:cubicBezTo>
                    <a:cubicBezTo>
                      <a:pt x="778" y="67"/>
                      <a:pt x="778" y="67"/>
                      <a:pt x="778" y="67"/>
                    </a:cubicBezTo>
                    <a:cubicBezTo>
                      <a:pt x="786" y="66"/>
                      <a:pt x="793" y="62"/>
                      <a:pt x="801" y="60"/>
                    </a:cubicBezTo>
                    <a:cubicBezTo>
                      <a:pt x="808" y="58"/>
                      <a:pt x="816" y="59"/>
                      <a:pt x="824" y="54"/>
                    </a:cubicBezTo>
                    <a:cubicBezTo>
                      <a:pt x="823" y="51"/>
                      <a:pt x="823" y="47"/>
                      <a:pt x="823" y="44"/>
                    </a:cubicBezTo>
                    <a:cubicBezTo>
                      <a:pt x="823" y="25"/>
                      <a:pt x="829" y="11"/>
                      <a:pt x="844" y="5"/>
                    </a:cubicBezTo>
                    <a:cubicBezTo>
                      <a:pt x="844" y="5"/>
                      <a:pt x="844" y="5"/>
                      <a:pt x="844" y="5"/>
                    </a:cubicBezTo>
                    <a:cubicBezTo>
                      <a:pt x="849" y="4"/>
                      <a:pt x="853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80" y="3"/>
                      <a:pt x="902" y="20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6" y="49"/>
                      <a:pt x="916" y="67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34" y="68"/>
                      <a:pt x="939" y="66"/>
                      <a:pt x="944" y="65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9" y="63"/>
                      <a:pt x="955" y="62"/>
                      <a:pt x="959" y="60"/>
                    </a:cubicBezTo>
                    <a:cubicBezTo>
                      <a:pt x="969" y="56"/>
                      <a:pt x="974" y="42"/>
                      <a:pt x="984" y="41"/>
                    </a:cubicBezTo>
                    <a:cubicBezTo>
                      <a:pt x="984" y="41"/>
                      <a:pt x="984" y="41"/>
                      <a:pt x="984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99" y="42"/>
                      <a:pt x="1001" y="59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10" y="67"/>
                      <a:pt x="1010" y="67"/>
                    </a:cubicBezTo>
                    <a:cubicBezTo>
                      <a:pt x="1015" y="72"/>
                      <a:pt x="1026" y="77"/>
                      <a:pt x="1036" y="81"/>
                    </a:cubicBezTo>
                    <a:cubicBezTo>
                      <a:pt x="1051" y="86"/>
                      <a:pt x="1066" y="87"/>
                      <a:pt x="1074" y="99"/>
                    </a:cubicBezTo>
                    <a:cubicBezTo>
                      <a:pt x="1079" y="107"/>
                      <a:pt x="1080" y="116"/>
                      <a:pt x="1085" y="124"/>
                    </a:cubicBezTo>
                    <a:cubicBezTo>
                      <a:pt x="1089" y="130"/>
                      <a:pt x="1097" y="137"/>
                      <a:pt x="1103" y="144"/>
                    </a:cubicBezTo>
                    <a:cubicBezTo>
                      <a:pt x="1110" y="151"/>
                      <a:pt x="1117" y="160"/>
                      <a:pt x="1123" y="163"/>
                    </a:cubicBezTo>
                    <a:cubicBezTo>
                      <a:pt x="1134" y="169"/>
                      <a:pt x="1146" y="169"/>
                      <a:pt x="1152" y="181"/>
                    </a:cubicBezTo>
                    <a:cubicBezTo>
                      <a:pt x="1157" y="188"/>
                      <a:pt x="1159" y="199"/>
                      <a:pt x="1161" y="211"/>
                    </a:cubicBezTo>
                    <a:cubicBezTo>
                      <a:pt x="1165" y="228"/>
                      <a:pt x="1166" y="248"/>
                      <a:pt x="1166" y="270"/>
                    </a:cubicBezTo>
                    <a:cubicBezTo>
                      <a:pt x="1166" y="287"/>
                      <a:pt x="1166" y="305"/>
                      <a:pt x="1166" y="322"/>
                    </a:cubicBezTo>
                    <a:cubicBezTo>
                      <a:pt x="1166" y="424"/>
                      <a:pt x="1166" y="526"/>
                      <a:pt x="1166" y="631"/>
                    </a:cubicBezTo>
                    <a:cubicBezTo>
                      <a:pt x="1166" y="648"/>
                      <a:pt x="1166" y="666"/>
                      <a:pt x="1166" y="683"/>
                    </a:cubicBezTo>
                    <a:cubicBezTo>
                      <a:pt x="1166" y="692"/>
                      <a:pt x="1166" y="701"/>
                      <a:pt x="1166" y="709"/>
                    </a:cubicBezTo>
                    <a:cubicBezTo>
                      <a:pt x="1165" y="720"/>
                      <a:pt x="1163" y="731"/>
                      <a:pt x="1160" y="742"/>
                    </a:cubicBezTo>
                    <a:cubicBezTo>
                      <a:pt x="1157" y="758"/>
                      <a:pt x="1155" y="769"/>
                      <a:pt x="1145" y="777"/>
                    </a:cubicBezTo>
                    <a:cubicBezTo>
                      <a:pt x="1138" y="782"/>
                      <a:pt x="1129" y="782"/>
                      <a:pt x="1122" y="786"/>
                    </a:cubicBezTo>
                    <a:cubicBezTo>
                      <a:pt x="1115" y="791"/>
                      <a:pt x="1109" y="800"/>
                      <a:pt x="1103" y="807"/>
                    </a:cubicBezTo>
                    <a:cubicBezTo>
                      <a:pt x="1096" y="813"/>
                      <a:pt x="1086" y="820"/>
                      <a:pt x="1083" y="828"/>
                    </a:cubicBezTo>
                    <a:cubicBezTo>
                      <a:pt x="1078" y="840"/>
                      <a:pt x="1078" y="849"/>
                      <a:pt x="1070" y="857"/>
                    </a:cubicBezTo>
                    <a:cubicBezTo>
                      <a:pt x="1056" y="869"/>
                      <a:pt x="1022" y="869"/>
                      <a:pt x="1009" y="884"/>
                    </a:cubicBezTo>
                    <a:cubicBezTo>
                      <a:pt x="1002" y="892"/>
                      <a:pt x="1000" y="909"/>
                      <a:pt x="987" y="909"/>
                    </a:cubicBezTo>
                    <a:cubicBezTo>
                      <a:pt x="987" y="909"/>
                      <a:pt x="987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75" y="909"/>
                      <a:pt x="972" y="897"/>
                      <a:pt x="964" y="892"/>
                    </a:cubicBezTo>
                    <a:cubicBezTo>
                      <a:pt x="964" y="892"/>
                      <a:pt x="964" y="892"/>
                      <a:pt x="964" y="892"/>
                    </a:cubicBezTo>
                    <a:cubicBezTo>
                      <a:pt x="964" y="892"/>
                      <a:pt x="964" y="892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59" y="889"/>
                      <a:pt x="952" y="888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5"/>
                      <a:pt x="944" y="885"/>
                    </a:cubicBezTo>
                    <a:cubicBezTo>
                      <a:pt x="944" y="885"/>
                      <a:pt x="944" y="885"/>
                      <a:pt x="944" y="885"/>
                    </a:cubicBezTo>
                    <a:cubicBezTo>
                      <a:pt x="940" y="884"/>
                      <a:pt x="936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0" y="881"/>
                      <a:pt x="929" y="881"/>
                      <a:pt x="929" y="881"/>
                    </a:cubicBezTo>
                    <a:cubicBezTo>
                      <a:pt x="921" y="882"/>
                      <a:pt x="919" y="892"/>
                      <a:pt x="916" y="901"/>
                    </a:cubicBezTo>
                    <a:cubicBezTo>
                      <a:pt x="913" y="909"/>
                      <a:pt x="909" y="917"/>
                      <a:pt x="905" y="923"/>
                    </a:cubicBezTo>
                    <a:cubicBezTo>
                      <a:pt x="897" y="934"/>
                      <a:pt x="883" y="947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3" y="948"/>
                      <a:pt x="862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0" y="948"/>
                      <a:pt x="860" y="948"/>
                    </a:cubicBezTo>
                    <a:cubicBezTo>
                      <a:pt x="841" y="948"/>
                      <a:pt x="827" y="936"/>
                      <a:pt x="825" y="921"/>
                    </a:cubicBezTo>
                    <a:cubicBezTo>
                      <a:pt x="825" y="921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19"/>
                      <a:pt x="825" y="919"/>
                      <a:pt x="825" y="918"/>
                    </a:cubicBezTo>
                    <a:cubicBezTo>
                      <a:pt x="825" y="913"/>
                      <a:pt x="827" y="908"/>
                      <a:pt x="827" y="903"/>
                    </a:cubicBezTo>
                    <a:cubicBezTo>
                      <a:pt x="827" y="901"/>
                      <a:pt x="826" y="898"/>
                      <a:pt x="825" y="896"/>
                    </a:cubicBezTo>
                    <a:cubicBezTo>
                      <a:pt x="822" y="892"/>
                      <a:pt x="808" y="891"/>
                      <a:pt x="803" y="890"/>
                    </a:cubicBezTo>
                    <a:cubicBezTo>
                      <a:pt x="803" y="890"/>
                      <a:pt x="803" y="890"/>
                      <a:pt x="803" y="890"/>
                    </a:cubicBezTo>
                    <a:cubicBezTo>
                      <a:pt x="803" y="890"/>
                      <a:pt x="802" y="890"/>
                      <a:pt x="802" y="890"/>
                    </a:cubicBezTo>
                    <a:cubicBezTo>
                      <a:pt x="802" y="890"/>
                      <a:pt x="802" y="890"/>
                      <a:pt x="802" y="890"/>
                    </a:cubicBezTo>
                    <a:cubicBezTo>
                      <a:pt x="794" y="888"/>
                      <a:pt x="787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7" y="885"/>
                      <a:pt x="775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63" y="888"/>
                      <a:pt x="743" y="899"/>
                      <a:pt x="737" y="906"/>
                    </a:cubicBezTo>
                    <a:cubicBezTo>
                      <a:pt x="731" y="914"/>
                      <a:pt x="729" y="926"/>
                      <a:pt x="719" y="931"/>
                    </a:cubicBezTo>
                    <a:cubicBezTo>
                      <a:pt x="714" y="933"/>
                      <a:pt x="704" y="933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5" y="935"/>
                      <a:pt x="695" y="935"/>
                    </a:cubicBezTo>
                    <a:cubicBezTo>
                      <a:pt x="695" y="935"/>
                      <a:pt x="695" y="935"/>
                      <a:pt x="695" y="935"/>
                    </a:cubicBezTo>
                    <a:cubicBezTo>
                      <a:pt x="694" y="936"/>
                      <a:pt x="692" y="937"/>
                      <a:pt x="691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85" y="940"/>
                      <a:pt x="680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2" y="944"/>
                      <a:pt x="670" y="944"/>
                      <a:pt x="667" y="943"/>
                    </a:cubicBezTo>
                    <a:cubicBezTo>
                      <a:pt x="667" y="943"/>
                      <a:pt x="667" y="943"/>
                      <a:pt x="667" y="943"/>
                    </a:cubicBezTo>
                    <a:cubicBezTo>
                      <a:pt x="656" y="939"/>
                      <a:pt x="654" y="925"/>
                      <a:pt x="643" y="920"/>
                    </a:cubicBezTo>
                    <a:cubicBezTo>
                      <a:pt x="636" y="917"/>
                      <a:pt x="626" y="916"/>
                      <a:pt x="616" y="913"/>
                    </a:cubicBezTo>
                    <a:cubicBezTo>
                      <a:pt x="616" y="913"/>
                      <a:pt x="616" y="913"/>
                      <a:pt x="616" y="913"/>
                    </a:cubicBezTo>
                    <a:cubicBezTo>
                      <a:pt x="616" y="913"/>
                      <a:pt x="616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04" y="909"/>
                      <a:pt x="597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5" y="904"/>
                      <a:pt x="583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72" y="905"/>
                      <a:pt x="566" y="910"/>
                      <a:pt x="556" y="913"/>
                    </a:cubicBezTo>
                    <a:cubicBezTo>
                      <a:pt x="547" y="916"/>
                      <a:pt x="535" y="917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1"/>
                      <a:pt x="528" y="921"/>
                    </a:cubicBezTo>
                    <a:cubicBezTo>
                      <a:pt x="528" y="921"/>
                      <a:pt x="528" y="921"/>
                      <a:pt x="528" y="921"/>
                    </a:cubicBezTo>
                    <a:cubicBezTo>
                      <a:pt x="528" y="921"/>
                      <a:pt x="527" y="921"/>
                      <a:pt x="527" y="921"/>
                    </a:cubicBezTo>
                    <a:cubicBezTo>
                      <a:pt x="518" y="928"/>
                      <a:pt x="515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0" y="944"/>
                      <a:pt x="500" y="944"/>
                      <a:pt x="499" y="944"/>
                    </a:cubicBezTo>
                    <a:cubicBezTo>
                      <a:pt x="499" y="944"/>
                      <a:pt x="499" y="944"/>
                      <a:pt x="499" y="944"/>
                    </a:cubicBezTo>
                    <a:cubicBezTo>
                      <a:pt x="491" y="943"/>
                      <a:pt x="486" y="937"/>
                      <a:pt x="478" y="935"/>
                    </a:cubicBezTo>
                    <a:cubicBezTo>
                      <a:pt x="467" y="932"/>
                      <a:pt x="456" y="933"/>
                      <a:pt x="449" y="927"/>
                    </a:cubicBezTo>
                    <a:cubicBezTo>
                      <a:pt x="442" y="921"/>
                      <a:pt x="441" y="912"/>
                      <a:pt x="435" y="906"/>
                    </a:cubicBezTo>
                    <a:cubicBezTo>
                      <a:pt x="431" y="901"/>
                      <a:pt x="424" y="898"/>
                      <a:pt x="418" y="894"/>
                    </a:cubicBezTo>
                    <a:cubicBezTo>
                      <a:pt x="418" y="894"/>
                      <a:pt x="418" y="894"/>
                      <a:pt x="418" y="894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0" y="889"/>
                      <a:pt x="40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86" y="884"/>
                      <a:pt x="382" y="888"/>
                      <a:pt x="372" y="890"/>
                    </a:cubicBezTo>
                    <a:cubicBezTo>
                      <a:pt x="365" y="892"/>
                      <a:pt x="351" y="893"/>
                      <a:pt x="349" y="896"/>
                    </a:cubicBezTo>
                    <a:cubicBezTo>
                      <a:pt x="347" y="897"/>
                      <a:pt x="347" y="899"/>
                      <a:pt x="347" y="902"/>
                    </a:cubicBezTo>
                    <a:cubicBezTo>
                      <a:pt x="347" y="907"/>
                      <a:pt x="349" y="912"/>
                      <a:pt x="349" y="916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8"/>
                    </a:cubicBezTo>
                    <a:cubicBezTo>
                      <a:pt x="347" y="938"/>
                      <a:pt x="332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0" y="948"/>
                      <a:pt x="307" y="948"/>
                      <a:pt x="304" y="947"/>
                    </a:cubicBezTo>
                    <a:cubicBezTo>
                      <a:pt x="304" y="947"/>
                      <a:pt x="304" y="947"/>
                      <a:pt x="304" y="947"/>
                    </a:cubicBezTo>
                    <a:cubicBezTo>
                      <a:pt x="285" y="944"/>
                      <a:pt x="269" y="927"/>
                      <a:pt x="262" y="913"/>
                    </a:cubicBezTo>
                    <a:cubicBezTo>
                      <a:pt x="259" y="906"/>
                      <a:pt x="256" y="882"/>
                      <a:pt x="245" y="881"/>
                    </a:cubicBezTo>
                    <a:cubicBezTo>
                      <a:pt x="245" y="881"/>
                      <a:pt x="245" y="881"/>
                      <a:pt x="245" y="881"/>
                    </a:cubicBezTo>
                    <a:cubicBezTo>
                      <a:pt x="245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39" y="881"/>
                      <a:pt x="235" y="883"/>
                      <a:pt x="230" y="885"/>
                    </a:cubicBezTo>
                    <a:cubicBezTo>
                      <a:pt x="230" y="885"/>
                      <a:pt x="230" y="885"/>
                      <a:pt x="230" y="885"/>
                    </a:cubicBezTo>
                    <a:cubicBezTo>
                      <a:pt x="230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2" y="887"/>
                      <a:pt x="215" y="888"/>
                      <a:pt x="211" y="891"/>
                    </a:cubicBezTo>
                    <a:cubicBezTo>
                      <a:pt x="202" y="895"/>
                      <a:pt x="200" y="908"/>
                      <a:pt x="188" y="909"/>
                    </a:cubicBezTo>
                    <a:cubicBezTo>
                      <a:pt x="188" y="909"/>
                      <a:pt x="188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72" y="909"/>
                      <a:pt x="171" y="889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1" y="881"/>
                      <a:pt x="161" y="881"/>
                      <a:pt x="161" y="881"/>
                    </a:cubicBezTo>
                    <a:cubicBezTo>
                      <a:pt x="143" y="867"/>
                      <a:pt x="106" y="869"/>
                      <a:pt x="95" y="849"/>
                    </a:cubicBezTo>
                    <a:cubicBezTo>
                      <a:pt x="91" y="843"/>
                      <a:pt x="91" y="835"/>
                      <a:pt x="88" y="829"/>
                    </a:cubicBezTo>
                    <a:cubicBezTo>
                      <a:pt x="85" y="821"/>
                      <a:pt x="76" y="815"/>
                      <a:pt x="69" y="807"/>
                    </a:cubicBezTo>
                    <a:cubicBezTo>
                      <a:pt x="61" y="800"/>
                      <a:pt x="56" y="791"/>
                      <a:pt x="48" y="786"/>
                    </a:cubicBezTo>
                    <a:cubicBezTo>
                      <a:pt x="37" y="780"/>
                      <a:pt x="24" y="779"/>
                      <a:pt x="17" y="766"/>
                    </a:cubicBezTo>
                    <a:cubicBezTo>
                      <a:pt x="14" y="759"/>
                      <a:pt x="12" y="747"/>
                      <a:pt x="9" y="736"/>
                    </a:cubicBezTo>
                    <a:cubicBezTo>
                      <a:pt x="5" y="719"/>
                      <a:pt x="4" y="699"/>
                      <a:pt x="4" y="677"/>
                    </a:cubicBezTo>
                    <a:cubicBezTo>
                      <a:pt x="4" y="661"/>
                      <a:pt x="4" y="643"/>
                      <a:pt x="4" y="627"/>
                    </a:cubicBezTo>
                    <a:cubicBezTo>
                      <a:pt x="4" y="542"/>
                      <a:pt x="3" y="457"/>
                      <a:pt x="3" y="371"/>
                    </a:cubicBezTo>
                    <a:cubicBezTo>
                      <a:pt x="3" y="329"/>
                      <a:pt x="4" y="286"/>
                      <a:pt x="4" y="244"/>
                    </a:cubicBezTo>
                    <a:cubicBezTo>
                      <a:pt x="4" y="232"/>
                      <a:pt x="6" y="221"/>
                      <a:pt x="9" y="210"/>
                    </a:cubicBezTo>
                    <a:cubicBezTo>
                      <a:pt x="13" y="193"/>
                      <a:pt x="15" y="180"/>
                      <a:pt x="27" y="172"/>
                    </a:cubicBezTo>
                    <a:cubicBezTo>
                      <a:pt x="33" y="168"/>
                      <a:pt x="41" y="167"/>
                      <a:pt x="47" y="163"/>
                    </a:cubicBezTo>
                    <a:cubicBezTo>
                      <a:pt x="55" y="159"/>
                      <a:pt x="61" y="150"/>
                      <a:pt x="68" y="143"/>
                    </a:cubicBezTo>
                    <a:cubicBezTo>
                      <a:pt x="74" y="136"/>
                      <a:pt x="83" y="130"/>
                      <a:pt x="87" y="122"/>
                    </a:cubicBezTo>
                    <a:cubicBezTo>
                      <a:pt x="93" y="111"/>
                      <a:pt x="93" y="98"/>
                      <a:pt x="104" y="91"/>
                    </a:cubicBezTo>
                    <a:cubicBezTo>
                      <a:pt x="112" y="86"/>
                      <a:pt x="124" y="85"/>
                      <a:pt x="133" y="81"/>
                    </a:cubicBezTo>
                    <a:cubicBezTo>
                      <a:pt x="142" y="78"/>
                      <a:pt x="153" y="74"/>
                      <a:pt x="160" y="69"/>
                    </a:cubicBezTo>
                    <a:cubicBezTo>
                      <a:pt x="168" y="62"/>
                      <a:pt x="172" y="42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95" y="42"/>
                      <a:pt x="200" y="52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60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4" y="61"/>
                      <a:pt x="220" y="63"/>
                      <a:pt x="226" y="64"/>
                    </a:cubicBezTo>
                    <a:cubicBezTo>
                      <a:pt x="226" y="64"/>
                      <a:pt x="226" y="64"/>
                      <a:pt x="226" y="64"/>
                    </a:cubicBezTo>
                    <a:cubicBezTo>
                      <a:pt x="226" y="64"/>
                      <a:pt x="227" y="64"/>
                      <a:pt x="227" y="64"/>
                    </a:cubicBezTo>
                    <a:cubicBezTo>
                      <a:pt x="227" y="64"/>
                      <a:pt x="227" y="64"/>
                      <a:pt x="227" y="64"/>
                    </a:cubicBezTo>
                    <a:cubicBezTo>
                      <a:pt x="227" y="64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32" y="66"/>
                      <a:pt x="236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2" y="68"/>
                      <a:pt x="243" y="68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52" y="66"/>
                      <a:pt x="255" y="54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65" y="25"/>
                      <a:pt x="283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moveTo>
                      <a:pt x="312" y="0"/>
                    </a:moveTo>
                    <a:cubicBezTo>
                      <a:pt x="312" y="0"/>
                      <a:pt x="312" y="0"/>
                      <a:pt x="312" y="0"/>
                    </a:cubicBezTo>
                    <a:cubicBezTo>
                      <a:pt x="308" y="0"/>
                      <a:pt x="304" y="0"/>
                      <a:pt x="299" y="1"/>
                    </a:cubicBezTo>
                    <a:cubicBezTo>
                      <a:pt x="299" y="1"/>
                      <a:pt x="299" y="1"/>
                      <a:pt x="299" y="1"/>
                    </a:cubicBezTo>
                    <a:cubicBezTo>
                      <a:pt x="280" y="6"/>
                      <a:pt x="264" y="24"/>
                      <a:pt x="256" y="40"/>
                    </a:cubicBezTo>
                    <a:cubicBezTo>
                      <a:pt x="252" y="50"/>
                      <a:pt x="252" y="63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0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5" y="65"/>
                      <a:pt x="231" y="64"/>
                      <a:pt x="227" y="62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0" y="60"/>
                      <a:pt x="214" y="59"/>
                      <a:pt x="211" y="57"/>
                    </a:cubicBezTo>
                    <a:cubicBezTo>
                      <a:pt x="202" y="52"/>
                      <a:pt x="199" y="39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71" y="38"/>
                      <a:pt x="169" y="55"/>
                      <a:pt x="161" y="63"/>
                    </a:cubicBezTo>
                    <a:cubicBezTo>
                      <a:pt x="161" y="63"/>
                      <a:pt x="161" y="63"/>
                      <a:pt x="161" y="63"/>
                    </a:cubicBezTo>
                    <a:cubicBezTo>
                      <a:pt x="161" y="63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0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47" y="77"/>
                      <a:pt x="119" y="80"/>
                      <a:pt x="103" y="90"/>
                    </a:cubicBezTo>
                    <a:cubicBezTo>
                      <a:pt x="91" y="97"/>
                      <a:pt x="91" y="109"/>
                      <a:pt x="85" y="121"/>
                    </a:cubicBezTo>
                    <a:cubicBezTo>
                      <a:pt x="81" y="127"/>
                      <a:pt x="73" y="134"/>
                      <a:pt x="67" y="141"/>
                    </a:cubicBezTo>
                    <a:cubicBezTo>
                      <a:pt x="59" y="149"/>
                      <a:pt x="55" y="156"/>
                      <a:pt x="47" y="161"/>
                    </a:cubicBezTo>
                    <a:cubicBezTo>
                      <a:pt x="35" y="169"/>
                      <a:pt x="24" y="168"/>
                      <a:pt x="16" y="181"/>
                    </a:cubicBezTo>
                    <a:cubicBezTo>
                      <a:pt x="12" y="189"/>
                      <a:pt x="10" y="199"/>
                      <a:pt x="7" y="210"/>
                    </a:cubicBezTo>
                    <a:cubicBezTo>
                      <a:pt x="1" y="228"/>
                      <a:pt x="0" y="250"/>
                      <a:pt x="0" y="273"/>
                    </a:cubicBezTo>
                    <a:cubicBezTo>
                      <a:pt x="0" y="287"/>
                      <a:pt x="1" y="303"/>
                      <a:pt x="1" y="319"/>
                    </a:cubicBezTo>
                    <a:cubicBezTo>
                      <a:pt x="1" y="423"/>
                      <a:pt x="1" y="524"/>
                      <a:pt x="1" y="626"/>
                    </a:cubicBezTo>
                    <a:cubicBezTo>
                      <a:pt x="1" y="626"/>
                      <a:pt x="1" y="626"/>
                      <a:pt x="1" y="626"/>
                    </a:cubicBezTo>
                    <a:cubicBezTo>
                      <a:pt x="1" y="643"/>
                      <a:pt x="0" y="661"/>
                      <a:pt x="0" y="678"/>
                    </a:cubicBezTo>
                    <a:cubicBezTo>
                      <a:pt x="0" y="699"/>
                      <a:pt x="1" y="719"/>
                      <a:pt x="6" y="736"/>
                    </a:cubicBezTo>
                    <a:cubicBezTo>
                      <a:pt x="9" y="747"/>
                      <a:pt x="12" y="757"/>
                      <a:pt x="15" y="765"/>
                    </a:cubicBezTo>
                    <a:cubicBezTo>
                      <a:pt x="22" y="780"/>
                      <a:pt x="31" y="780"/>
                      <a:pt x="45" y="788"/>
                    </a:cubicBezTo>
                    <a:cubicBezTo>
                      <a:pt x="52" y="791"/>
                      <a:pt x="60" y="801"/>
                      <a:pt x="67" y="808"/>
                    </a:cubicBezTo>
                    <a:cubicBezTo>
                      <a:pt x="73" y="814"/>
                      <a:pt x="82" y="822"/>
                      <a:pt x="86" y="830"/>
                    </a:cubicBezTo>
                    <a:cubicBezTo>
                      <a:pt x="89" y="836"/>
                      <a:pt x="89" y="843"/>
                      <a:pt x="93" y="849"/>
                    </a:cubicBezTo>
                    <a:cubicBezTo>
                      <a:pt x="105" y="873"/>
                      <a:pt x="142" y="868"/>
                      <a:pt x="161" y="885"/>
                    </a:cubicBezTo>
                    <a:cubicBezTo>
                      <a:pt x="167" y="891"/>
                      <a:pt x="170" y="905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82" y="912"/>
                      <a:pt x="185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98" y="912"/>
                      <a:pt x="203" y="901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1" y="894"/>
                      <a:pt x="212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8" y="890"/>
                      <a:pt x="224" y="889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4" y="886"/>
                      <a:pt x="238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3" y="884"/>
                      <a:pt x="244" y="884"/>
                      <a:pt x="245" y="885"/>
                    </a:cubicBezTo>
                    <a:cubicBezTo>
                      <a:pt x="245" y="885"/>
                      <a:pt x="245" y="885"/>
                      <a:pt x="245" y="885"/>
                    </a:cubicBezTo>
                    <a:cubicBezTo>
                      <a:pt x="253" y="887"/>
                      <a:pt x="256" y="908"/>
                      <a:pt x="262" y="917"/>
                    </a:cubicBezTo>
                    <a:cubicBezTo>
                      <a:pt x="271" y="933"/>
                      <a:pt x="287" y="950"/>
                      <a:pt x="312" y="951"/>
                    </a:cubicBezTo>
                    <a:cubicBezTo>
                      <a:pt x="312" y="951"/>
                      <a:pt x="312" y="951"/>
                      <a:pt x="312" y="951"/>
                    </a:cubicBezTo>
                    <a:cubicBezTo>
                      <a:pt x="312" y="951"/>
                      <a:pt x="312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39" y="951"/>
                      <a:pt x="355" y="931"/>
                      <a:pt x="352" y="900"/>
                    </a:cubicBezTo>
                    <a:cubicBezTo>
                      <a:pt x="352" y="900"/>
                      <a:pt x="352" y="900"/>
                      <a:pt x="352" y="900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8" y="894"/>
                      <a:pt x="366" y="894"/>
                      <a:pt x="372" y="892"/>
                    </a:cubicBezTo>
                    <a:cubicBezTo>
                      <a:pt x="372" y="892"/>
                      <a:pt x="372" y="892"/>
                      <a:pt x="372" y="892"/>
                    </a:cubicBezTo>
                    <a:cubicBezTo>
                      <a:pt x="372" y="892"/>
                      <a:pt x="372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4" y="892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6" y="891"/>
                      <a:pt x="376" y="891"/>
                    </a:cubicBezTo>
                    <a:cubicBezTo>
                      <a:pt x="376" y="891"/>
                      <a:pt x="376" y="891"/>
                      <a:pt x="376" y="891"/>
                    </a:cubicBezTo>
                    <a:cubicBezTo>
                      <a:pt x="382" y="889"/>
                      <a:pt x="388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404" y="887"/>
                      <a:pt x="409" y="892"/>
                      <a:pt x="415" y="896"/>
                    </a:cubicBezTo>
                    <a:cubicBezTo>
                      <a:pt x="421" y="899"/>
                      <a:pt x="427" y="901"/>
                      <a:pt x="430" y="905"/>
                    </a:cubicBezTo>
                    <a:cubicBezTo>
                      <a:pt x="438" y="911"/>
                      <a:pt x="440" y="922"/>
                      <a:pt x="447" y="929"/>
                    </a:cubicBezTo>
                    <a:cubicBezTo>
                      <a:pt x="455" y="936"/>
                      <a:pt x="465" y="934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80" y="939"/>
                      <a:pt x="481" y="939"/>
                    </a:cubicBezTo>
                    <a:cubicBezTo>
                      <a:pt x="488" y="942"/>
                      <a:pt x="493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2" y="947"/>
                      <a:pt x="504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18" y="944"/>
                      <a:pt x="520" y="929"/>
                      <a:pt x="531" y="923"/>
                    </a:cubicBezTo>
                    <a:cubicBezTo>
                      <a:pt x="539" y="919"/>
                      <a:pt x="548" y="920"/>
                      <a:pt x="559" y="916"/>
                    </a:cubicBezTo>
                    <a:cubicBezTo>
                      <a:pt x="569" y="913"/>
                      <a:pt x="576" y="907"/>
                      <a:pt x="583" y="907"/>
                    </a:cubicBezTo>
                    <a:cubicBezTo>
                      <a:pt x="583" y="907"/>
                      <a:pt x="583" y="907"/>
                      <a:pt x="583" y="907"/>
                    </a:cubicBezTo>
                    <a:cubicBezTo>
                      <a:pt x="583" y="907"/>
                      <a:pt x="584" y="907"/>
                      <a:pt x="584" y="907"/>
                    </a:cubicBezTo>
                    <a:cubicBezTo>
                      <a:pt x="584" y="907"/>
                      <a:pt x="585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97" y="907"/>
                      <a:pt x="604" y="913"/>
                      <a:pt x="613" y="916"/>
                    </a:cubicBezTo>
                    <a:cubicBezTo>
                      <a:pt x="613" y="916"/>
                      <a:pt x="613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5" y="917"/>
                      <a:pt x="615" y="917"/>
                    </a:cubicBezTo>
                    <a:cubicBezTo>
                      <a:pt x="615" y="917"/>
                      <a:pt x="615" y="917"/>
                      <a:pt x="615" y="917"/>
                    </a:cubicBezTo>
                    <a:cubicBezTo>
                      <a:pt x="624" y="920"/>
                      <a:pt x="635" y="919"/>
                      <a:pt x="643" y="923"/>
                    </a:cubicBezTo>
                    <a:cubicBezTo>
                      <a:pt x="655" y="929"/>
                      <a:pt x="655" y="942"/>
                      <a:pt x="669" y="946"/>
                    </a:cubicBezTo>
                    <a:cubicBezTo>
                      <a:pt x="669" y="946"/>
                      <a:pt x="669" y="946"/>
                      <a:pt x="669" y="946"/>
                    </a:cubicBezTo>
                    <a:cubicBezTo>
                      <a:pt x="671" y="946"/>
                      <a:pt x="672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81" y="947"/>
                      <a:pt x="686" y="942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4" y="939"/>
                      <a:pt x="696" y="938"/>
                      <a:pt x="697" y="938"/>
                    </a:cubicBezTo>
                    <a:cubicBezTo>
                      <a:pt x="697" y="938"/>
                      <a:pt x="697" y="938"/>
                      <a:pt x="697" y="938"/>
                    </a:cubicBezTo>
                    <a:cubicBezTo>
                      <a:pt x="704" y="936"/>
                      <a:pt x="714" y="936"/>
                      <a:pt x="721" y="933"/>
                    </a:cubicBezTo>
                    <a:cubicBezTo>
                      <a:pt x="732" y="927"/>
                      <a:pt x="734" y="914"/>
                      <a:pt x="741" y="906"/>
                    </a:cubicBezTo>
                    <a:cubicBezTo>
                      <a:pt x="745" y="902"/>
                      <a:pt x="752" y="898"/>
                      <a:pt x="758" y="895"/>
                    </a:cubicBezTo>
                    <a:cubicBezTo>
                      <a:pt x="765" y="891"/>
                      <a:pt x="772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7" y="887"/>
                      <a:pt x="792" y="889"/>
                      <a:pt x="799" y="891"/>
                    </a:cubicBezTo>
                    <a:cubicBezTo>
                      <a:pt x="799" y="891"/>
                      <a:pt x="799" y="891"/>
                      <a:pt x="799" y="891"/>
                    </a:cubicBezTo>
                    <a:cubicBezTo>
                      <a:pt x="799" y="891"/>
                      <a:pt x="799" y="891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3" y="892"/>
                      <a:pt x="803" y="892"/>
                      <a:pt x="803" y="893"/>
                    </a:cubicBezTo>
                    <a:cubicBezTo>
                      <a:pt x="803" y="893"/>
                      <a:pt x="803" y="893"/>
                      <a:pt x="803" y="893"/>
                    </a:cubicBezTo>
                    <a:cubicBezTo>
                      <a:pt x="810" y="894"/>
                      <a:pt x="819" y="895"/>
                      <a:pt x="821" y="899"/>
                    </a:cubicBezTo>
                    <a:cubicBezTo>
                      <a:pt x="823" y="902"/>
                      <a:pt x="823" y="906"/>
                      <a:pt x="823" y="910"/>
                    </a:cubicBezTo>
                    <a:cubicBezTo>
                      <a:pt x="823" y="913"/>
                      <a:pt x="823" y="917"/>
                      <a:pt x="823" y="920"/>
                    </a:cubicBezTo>
                    <a:cubicBezTo>
                      <a:pt x="823" y="922"/>
                      <a:pt x="823" y="924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8" y="941"/>
                      <a:pt x="84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3" y="951"/>
                      <a:pt x="865" y="951"/>
                      <a:pt x="867" y="951"/>
                    </a:cubicBezTo>
                    <a:cubicBezTo>
                      <a:pt x="890" y="948"/>
                      <a:pt x="909" y="927"/>
                      <a:pt x="916" y="911"/>
                    </a:cubicBezTo>
                    <a:cubicBezTo>
                      <a:pt x="920" y="901"/>
                      <a:pt x="920" y="887"/>
                      <a:pt x="930" y="885"/>
                    </a:cubicBezTo>
                    <a:cubicBezTo>
                      <a:pt x="931" y="885"/>
                      <a:pt x="932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40" y="885"/>
                      <a:pt x="949" y="888"/>
                      <a:pt x="955" y="891"/>
                    </a:cubicBezTo>
                    <a:cubicBezTo>
                      <a:pt x="955" y="891"/>
                      <a:pt x="955" y="891"/>
                      <a:pt x="955" y="891"/>
                    </a:cubicBezTo>
                    <a:cubicBezTo>
                      <a:pt x="955" y="891"/>
                      <a:pt x="956" y="891"/>
                      <a:pt x="956" y="891"/>
                    </a:cubicBezTo>
                    <a:cubicBezTo>
                      <a:pt x="956" y="891"/>
                      <a:pt x="956" y="891"/>
                      <a:pt x="956" y="891"/>
                    </a:cubicBezTo>
                    <a:cubicBezTo>
                      <a:pt x="956" y="891"/>
                      <a:pt x="957" y="891"/>
                      <a:pt x="957" y="891"/>
                    </a:cubicBezTo>
                    <a:cubicBezTo>
                      <a:pt x="957" y="892"/>
                      <a:pt x="958" y="892"/>
                      <a:pt x="958" y="892"/>
                    </a:cubicBezTo>
                    <a:cubicBezTo>
                      <a:pt x="958" y="892"/>
                      <a:pt x="958" y="892"/>
                      <a:pt x="958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60" y="892"/>
                    </a:cubicBezTo>
                    <a:cubicBezTo>
                      <a:pt x="960" y="892"/>
                      <a:pt x="960" y="892"/>
                      <a:pt x="960" y="893"/>
                    </a:cubicBezTo>
                    <a:cubicBezTo>
                      <a:pt x="960" y="893"/>
                      <a:pt x="960" y="893"/>
                      <a:pt x="960" y="893"/>
                    </a:cubicBezTo>
                    <a:cubicBezTo>
                      <a:pt x="971" y="897"/>
                      <a:pt x="972" y="910"/>
                      <a:pt x="984" y="912"/>
                    </a:cubicBezTo>
                    <a:cubicBezTo>
                      <a:pt x="984" y="912"/>
                      <a:pt x="984" y="912"/>
                      <a:pt x="984" y="912"/>
                    </a:cubicBezTo>
                    <a:cubicBezTo>
                      <a:pt x="985" y="912"/>
                      <a:pt x="986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1003" y="912"/>
                      <a:pt x="1006" y="891"/>
                      <a:pt x="1013" y="884"/>
                    </a:cubicBezTo>
                    <a:cubicBezTo>
                      <a:pt x="1013" y="884"/>
                      <a:pt x="1013" y="884"/>
                      <a:pt x="1013" y="884"/>
                    </a:cubicBezTo>
                    <a:cubicBezTo>
                      <a:pt x="1013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31" y="869"/>
                      <a:pt x="1066" y="871"/>
                      <a:pt x="1078" y="851"/>
                    </a:cubicBezTo>
                    <a:cubicBezTo>
                      <a:pt x="1081" y="844"/>
                      <a:pt x="1082" y="835"/>
                      <a:pt x="1085" y="829"/>
                    </a:cubicBezTo>
                    <a:cubicBezTo>
                      <a:pt x="1089" y="821"/>
                      <a:pt x="1097" y="815"/>
                      <a:pt x="1104" y="809"/>
                    </a:cubicBezTo>
                    <a:cubicBezTo>
                      <a:pt x="1110" y="802"/>
                      <a:pt x="1116" y="793"/>
                      <a:pt x="1124" y="789"/>
                    </a:cubicBezTo>
                    <a:cubicBezTo>
                      <a:pt x="1129" y="785"/>
                      <a:pt x="1137" y="784"/>
                      <a:pt x="1143" y="780"/>
                    </a:cubicBezTo>
                    <a:cubicBezTo>
                      <a:pt x="1158" y="772"/>
                      <a:pt x="1159" y="756"/>
                      <a:pt x="1164" y="737"/>
                    </a:cubicBezTo>
                    <a:cubicBezTo>
                      <a:pt x="1169" y="719"/>
                      <a:pt x="1170" y="697"/>
                      <a:pt x="1170" y="674"/>
                    </a:cubicBezTo>
                    <a:cubicBezTo>
                      <a:pt x="1170" y="658"/>
                      <a:pt x="1169" y="642"/>
                      <a:pt x="1169" y="625"/>
                    </a:cubicBezTo>
                    <a:cubicBezTo>
                      <a:pt x="1169" y="515"/>
                      <a:pt x="1169" y="422"/>
                      <a:pt x="1169" y="313"/>
                    </a:cubicBezTo>
                    <a:cubicBezTo>
                      <a:pt x="1169" y="313"/>
                      <a:pt x="1169" y="313"/>
                      <a:pt x="1169" y="313"/>
                    </a:cubicBezTo>
                    <a:cubicBezTo>
                      <a:pt x="1169" y="299"/>
                      <a:pt x="1170" y="284"/>
                      <a:pt x="1170" y="269"/>
                    </a:cubicBezTo>
                    <a:cubicBezTo>
                      <a:pt x="1170" y="257"/>
                      <a:pt x="1169" y="246"/>
                      <a:pt x="1169" y="236"/>
                    </a:cubicBezTo>
                    <a:cubicBezTo>
                      <a:pt x="1168" y="225"/>
                      <a:pt x="1165" y="215"/>
                      <a:pt x="1162" y="204"/>
                    </a:cubicBezTo>
                    <a:cubicBezTo>
                      <a:pt x="1159" y="192"/>
                      <a:pt x="1157" y="182"/>
                      <a:pt x="1151" y="175"/>
                    </a:cubicBezTo>
                    <a:cubicBezTo>
                      <a:pt x="1144" y="167"/>
                      <a:pt x="1133" y="166"/>
                      <a:pt x="1124" y="160"/>
                    </a:cubicBezTo>
                    <a:cubicBezTo>
                      <a:pt x="1116" y="156"/>
                      <a:pt x="1109" y="147"/>
                      <a:pt x="1103" y="140"/>
                    </a:cubicBezTo>
                    <a:cubicBezTo>
                      <a:pt x="1096" y="133"/>
                      <a:pt x="1087" y="126"/>
                      <a:pt x="1083" y="118"/>
                    </a:cubicBezTo>
                    <a:cubicBezTo>
                      <a:pt x="1081" y="112"/>
                      <a:pt x="1081" y="106"/>
                      <a:pt x="1078" y="101"/>
                    </a:cubicBezTo>
                    <a:cubicBezTo>
                      <a:pt x="1067" y="79"/>
                      <a:pt x="1025" y="81"/>
                      <a:pt x="1009" y="63"/>
                    </a:cubicBezTo>
                    <a:cubicBezTo>
                      <a:pt x="1009" y="63"/>
                      <a:pt x="1009" y="63"/>
                      <a:pt x="1009" y="63"/>
                    </a:cubicBezTo>
                    <a:cubicBezTo>
                      <a:pt x="1009" y="62"/>
                      <a:pt x="1009" y="62"/>
                      <a:pt x="1009" y="62"/>
                    </a:cubicBezTo>
                    <a:cubicBezTo>
                      <a:pt x="1009" y="62"/>
                      <a:pt x="1009" y="62"/>
                      <a:pt x="1008" y="62"/>
                    </a:cubicBezTo>
                    <a:cubicBezTo>
                      <a:pt x="1008" y="62"/>
                      <a:pt x="1008" y="62"/>
                      <a:pt x="1008" y="62"/>
                    </a:cubicBezTo>
                    <a:cubicBezTo>
                      <a:pt x="1001" y="53"/>
                      <a:pt x="999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70" y="39"/>
                      <a:pt x="969" y="52"/>
                      <a:pt x="959" y="58"/>
                    </a:cubicBezTo>
                    <a:cubicBezTo>
                      <a:pt x="954" y="60"/>
                      <a:pt x="949" y="60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3" y="62"/>
                    </a:cubicBezTo>
                    <a:cubicBezTo>
                      <a:pt x="940" y="63"/>
                      <a:pt x="936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1" y="65"/>
                      <a:pt x="930" y="65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18" y="62"/>
                      <a:pt x="916" y="41"/>
                      <a:pt x="911" y="32"/>
                    </a:cubicBezTo>
                    <a:cubicBezTo>
                      <a:pt x="905" y="23"/>
                      <a:pt x="896" y="13"/>
                      <a:pt x="886" y="7"/>
                    </a:cubicBezTo>
                    <a:cubicBezTo>
                      <a:pt x="878" y="2"/>
                      <a:pt x="869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42" y="0"/>
                      <a:pt x="825" y="10"/>
                      <a:pt x="821" y="28"/>
                    </a:cubicBezTo>
                    <a:cubicBezTo>
                      <a:pt x="821" y="28"/>
                      <a:pt x="821" y="28"/>
                      <a:pt x="821" y="28"/>
                    </a:cubicBezTo>
                    <a:cubicBezTo>
                      <a:pt x="821" y="30"/>
                      <a:pt x="821" y="31"/>
                      <a:pt x="821" y="33"/>
                    </a:cubicBezTo>
                    <a:cubicBezTo>
                      <a:pt x="821" y="37"/>
                      <a:pt x="821" y="40"/>
                      <a:pt x="821" y="43"/>
                    </a:cubicBezTo>
                    <a:cubicBezTo>
                      <a:pt x="821" y="46"/>
                      <a:pt x="821" y="49"/>
                      <a:pt x="819" y="51"/>
                    </a:cubicBezTo>
                    <a:cubicBezTo>
                      <a:pt x="816" y="57"/>
                      <a:pt x="805" y="57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799" y="58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8" y="59"/>
                      <a:pt x="798" y="59"/>
                    </a:cubicBezTo>
                    <a:cubicBezTo>
                      <a:pt x="798" y="59"/>
                      <a:pt x="798" y="59"/>
                      <a:pt x="798" y="59"/>
                    </a:cubicBezTo>
                    <a:cubicBezTo>
                      <a:pt x="792" y="61"/>
                      <a:pt x="785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6" y="64"/>
                      <a:pt x="775" y="63"/>
                      <a:pt x="773" y="63"/>
                    </a:cubicBezTo>
                    <a:cubicBezTo>
                      <a:pt x="764" y="61"/>
                      <a:pt x="744" y="49"/>
                      <a:pt x="738" y="43"/>
                    </a:cubicBezTo>
                    <a:cubicBezTo>
                      <a:pt x="733" y="37"/>
                      <a:pt x="730" y="25"/>
                      <a:pt x="723" y="20"/>
                    </a:cubicBezTo>
                    <a:cubicBezTo>
                      <a:pt x="717" y="15"/>
                      <a:pt x="705" y="16"/>
                      <a:pt x="696" y="13"/>
                    </a:cubicBezTo>
                    <a:cubicBezTo>
                      <a:pt x="696" y="13"/>
                      <a:pt x="695" y="13"/>
                      <a:pt x="695" y="13"/>
                    </a:cubicBezTo>
                    <a:cubicBezTo>
                      <a:pt x="695" y="13"/>
                      <a:pt x="695" y="12"/>
                      <a:pt x="695" y="12"/>
                    </a:cubicBezTo>
                    <a:cubicBezTo>
                      <a:pt x="695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84" y="8"/>
                      <a:pt x="680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1" y="4"/>
                      <a:pt x="671" y="4"/>
                      <a:pt x="670" y="4"/>
                    </a:cubicBezTo>
                    <a:cubicBezTo>
                      <a:pt x="670" y="4"/>
                      <a:pt x="670" y="4"/>
                      <a:pt x="670" y="4"/>
                    </a:cubicBezTo>
                    <a:cubicBezTo>
                      <a:pt x="653" y="5"/>
                      <a:pt x="655" y="21"/>
                      <a:pt x="642" y="27"/>
                    </a:cubicBezTo>
                    <a:cubicBezTo>
                      <a:pt x="634" y="31"/>
                      <a:pt x="622" y="31"/>
                      <a:pt x="612" y="34"/>
                    </a:cubicBezTo>
                    <a:cubicBezTo>
                      <a:pt x="612" y="34"/>
                      <a:pt x="612" y="34"/>
                      <a:pt x="612" y="34"/>
                    </a:cubicBezTo>
                    <a:cubicBezTo>
                      <a:pt x="612" y="34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09" y="35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8" y="36"/>
                    </a:cubicBezTo>
                    <a:cubicBezTo>
                      <a:pt x="601" y="39"/>
                      <a:pt x="594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76" y="44"/>
                      <a:pt x="567" y="37"/>
                      <a:pt x="558" y="34"/>
                    </a:cubicBezTo>
                    <a:cubicBezTo>
                      <a:pt x="549" y="31"/>
                      <a:pt x="536" y="31"/>
                      <a:pt x="529" y="27"/>
                    </a:cubicBezTo>
                    <a:cubicBezTo>
                      <a:pt x="517" y="21"/>
                      <a:pt x="515" y="6"/>
                      <a:pt x="502" y="4"/>
                    </a:cubicBezTo>
                    <a:cubicBezTo>
                      <a:pt x="501" y="3"/>
                      <a:pt x="500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2" y="3"/>
                      <a:pt x="487" y="8"/>
                      <a:pt x="480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66" y="15"/>
                      <a:pt x="457" y="15"/>
                      <a:pt x="451" y="18"/>
                    </a:cubicBezTo>
                    <a:cubicBezTo>
                      <a:pt x="439" y="24"/>
                      <a:pt x="439" y="37"/>
                      <a:pt x="430" y="45"/>
                    </a:cubicBezTo>
                    <a:cubicBezTo>
                      <a:pt x="427" y="49"/>
                      <a:pt x="420" y="52"/>
                      <a:pt x="414" y="55"/>
                    </a:cubicBezTo>
                    <a:cubicBezTo>
                      <a:pt x="408" y="59"/>
                      <a:pt x="402" y="62"/>
                      <a:pt x="395" y="63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63"/>
                      <a:pt x="393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84" y="63"/>
                      <a:pt x="380" y="60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0" y="58"/>
                      <a:pt x="370" y="58"/>
                    </a:cubicBezTo>
                    <a:cubicBezTo>
                      <a:pt x="363" y="56"/>
                      <a:pt x="354" y="56"/>
                      <a:pt x="351" y="51"/>
                    </a:cubicBezTo>
                    <a:cubicBezTo>
                      <a:pt x="350" y="49"/>
                      <a:pt x="349" y="46"/>
                      <a:pt x="349" y="43"/>
                    </a:cubicBezTo>
                    <a:cubicBezTo>
                      <a:pt x="349" y="40"/>
                      <a:pt x="350" y="37"/>
                      <a:pt x="350" y="34"/>
                    </a:cubicBezTo>
                    <a:cubicBezTo>
                      <a:pt x="350" y="32"/>
                      <a:pt x="350" y="30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5" y="10"/>
                      <a:pt x="331" y="0"/>
                      <a:pt x="313" y="0"/>
                    </a:cubicBezTo>
                    <a:cubicBezTo>
                      <a:pt x="313" y="0"/>
                      <a:pt x="312" y="0"/>
                      <a:pt x="312" y="0"/>
                    </a:cubicBezTo>
                    <a:cubicBezTo>
                      <a:pt x="312" y="0"/>
                      <a:pt x="312" y="0"/>
                      <a:pt x="312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489"/>
              <p:cNvSpPr>
                <a:spLocks noEditPoints="1"/>
              </p:cNvSpPr>
              <p:nvPr/>
            </p:nvSpPr>
            <p:spPr bwMode="auto">
              <a:xfrm>
                <a:off x="1812" y="507"/>
                <a:ext cx="4056" cy="3303"/>
              </a:xfrm>
              <a:custGeom>
                <a:gdLst>
                  <a:gd name="T0" fmla="*/ 366 w 1163"/>
                  <a:gd name="T1" fmla="*/ 60 h 946"/>
                  <a:gd name="T2" fmla="*/ 433 w 1163"/>
                  <a:gd name="T3" fmla="*/ 45 h 946"/>
                  <a:gd name="T4" fmla="*/ 496 w 1163"/>
                  <a:gd name="T5" fmla="*/ 8 h 946"/>
                  <a:gd name="T6" fmla="*/ 557 w 1163"/>
                  <a:gd name="T7" fmla="*/ 41 h 946"/>
                  <a:gd name="T8" fmla="*/ 669 w 1163"/>
                  <a:gd name="T9" fmla="*/ 7 h 946"/>
                  <a:gd name="T10" fmla="*/ 690 w 1163"/>
                  <a:gd name="T11" fmla="*/ 15 h 946"/>
                  <a:gd name="T12" fmla="*/ 827 w 1163"/>
                  <a:gd name="T13" fmla="*/ 20 h 946"/>
                  <a:gd name="T14" fmla="*/ 872 w 1163"/>
                  <a:gd name="T15" fmla="*/ 7 h 946"/>
                  <a:gd name="T16" fmla="*/ 941 w 1163"/>
                  <a:gd name="T17" fmla="*/ 65 h 946"/>
                  <a:gd name="T18" fmla="*/ 960 w 1163"/>
                  <a:gd name="T19" fmla="*/ 60 h 946"/>
                  <a:gd name="T20" fmla="*/ 1097 w 1163"/>
                  <a:gd name="T21" fmla="*/ 142 h 946"/>
                  <a:gd name="T22" fmla="*/ 1145 w 1163"/>
                  <a:gd name="T23" fmla="*/ 769 h 946"/>
                  <a:gd name="T24" fmla="*/ 964 w 1163"/>
                  <a:gd name="T25" fmla="*/ 888 h 946"/>
                  <a:gd name="T26" fmla="*/ 943 w 1163"/>
                  <a:gd name="T27" fmla="*/ 881 h 946"/>
                  <a:gd name="T28" fmla="*/ 926 w 1163"/>
                  <a:gd name="T29" fmla="*/ 875 h 946"/>
                  <a:gd name="T30" fmla="*/ 826 w 1163"/>
                  <a:gd name="T31" fmla="*/ 922 h 946"/>
                  <a:gd name="T32" fmla="*/ 775 w 1163"/>
                  <a:gd name="T33" fmla="*/ 879 h 946"/>
                  <a:gd name="T34" fmla="*/ 670 w 1163"/>
                  <a:gd name="T35" fmla="*/ 939 h 946"/>
                  <a:gd name="T36" fmla="*/ 582 w 1163"/>
                  <a:gd name="T37" fmla="*/ 898 h 946"/>
                  <a:gd name="T38" fmla="*/ 477 w 1163"/>
                  <a:gd name="T39" fmla="*/ 931 h 946"/>
                  <a:gd name="T40" fmla="*/ 393 w 1163"/>
                  <a:gd name="T41" fmla="*/ 879 h 946"/>
                  <a:gd name="T42" fmla="*/ 353 w 1163"/>
                  <a:gd name="T43" fmla="*/ 888 h 946"/>
                  <a:gd name="T44" fmla="*/ 316 w 1163"/>
                  <a:gd name="T45" fmla="*/ 943 h 946"/>
                  <a:gd name="T46" fmla="*/ 242 w 1163"/>
                  <a:gd name="T47" fmla="*/ 875 h 946"/>
                  <a:gd name="T48" fmla="*/ 225 w 1163"/>
                  <a:gd name="T49" fmla="*/ 881 h 946"/>
                  <a:gd name="T50" fmla="*/ 6 w 1163"/>
                  <a:gd name="T51" fmla="*/ 707 h 946"/>
                  <a:gd name="T52" fmla="*/ 7 w 1163"/>
                  <a:gd name="T53" fmla="*/ 568 h 946"/>
                  <a:gd name="T54" fmla="*/ 7 w 1163"/>
                  <a:gd name="T55" fmla="*/ 380 h 946"/>
                  <a:gd name="T56" fmla="*/ 7 w 1163"/>
                  <a:gd name="T57" fmla="*/ 369 h 946"/>
                  <a:gd name="T58" fmla="*/ 163 w 1163"/>
                  <a:gd name="T59" fmla="*/ 64 h 946"/>
                  <a:gd name="T60" fmla="*/ 222 w 1163"/>
                  <a:gd name="T61" fmla="*/ 65 h 946"/>
                  <a:gd name="T62" fmla="*/ 240 w 1163"/>
                  <a:gd name="T63" fmla="*/ 70 h 946"/>
                  <a:gd name="T64" fmla="*/ 240 w 1163"/>
                  <a:gd name="T65" fmla="*/ 66 h 946"/>
                  <a:gd name="T66" fmla="*/ 207 w 1163"/>
                  <a:gd name="T67" fmla="*/ 58 h 946"/>
                  <a:gd name="T68" fmla="*/ 205 w 1163"/>
                  <a:gd name="T69" fmla="*/ 56 h 946"/>
                  <a:gd name="T70" fmla="*/ 183 w 1163"/>
                  <a:gd name="T71" fmla="*/ 39 h 946"/>
                  <a:gd name="T72" fmla="*/ 1 w 1163"/>
                  <a:gd name="T73" fmla="*/ 625 h 946"/>
                  <a:gd name="T74" fmla="*/ 184 w 1163"/>
                  <a:gd name="T75" fmla="*/ 907 h 946"/>
                  <a:gd name="T76" fmla="*/ 227 w 1163"/>
                  <a:gd name="T77" fmla="*/ 883 h 946"/>
                  <a:gd name="T78" fmla="*/ 346 w 1163"/>
                  <a:gd name="T79" fmla="*/ 916 h 946"/>
                  <a:gd name="T80" fmla="*/ 414 w 1163"/>
                  <a:gd name="T81" fmla="*/ 891 h 946"/>
                  <a:gd name="T82" fmla="*/ 525 w 1163"/>
                  <a:gd name="T83" fmla="*/ 919 h 946"/>
                  <a:gd name="T84" fmla="*/ 583 w 1163"/>
                  <a:gd name="T85" fmla="*/ 902 h 946"/>
                  <a:gd name="T86" fmla="*/ 664 w 1163"/>
                  <a:gd name="T87" fmla="*/ 941 h 946"/>
                  <a:gd name="T88" fmla="*/ 693 w 1163"/>
                  <a:gd name="T89" fmla="*/ 933 h 946"/>
                  <a:gd name="T90" fmla="*/ 799 w 1163"/>
                  <a:gd name="T91" fmla="*/ 888 h 946"/>
                  <a:gd name="T92" fmla="*/ 861 w 1163"/>
                  <a:gd name="T93" fmla="*/ 946 h 946"/>
                  <a:gd name="T94" fmla="*/ 942 w 1163"/>
                  <a:gd name="T95" fmla="*/ 884 h 946"/>
                  <a:gd name="T96" fmla="*/ 961 w 1163"/>
                  <a:gd name="T97" fmla="*/ 889 h 946"/>
                  <a:gd name="T98" fmla="*/ 1100 w 1163"/>
                  <a:gd name="T99" fmla="*/ 805 h 946"/>
                  <a:gd name="T100" fmla="*/ 1082 w 1163"/>
                  <a:gd name="T101" fmla="*/ 122 h 946"/>
                  <a:gd name="T102" fmla="*/ 982 w 1163"/>
                  <a:gd name="T103" fmla="*/ 39 h 946"/>
                  <a:gd name="T104" fmla="*/ 925 w 1163"/>
                  <a:gd name="T105" fmla="*/ 66 h 946"/>
                  <a:gd name="T106" fmla="*/ 798 w 1163"/>
                  <a:gd name="T107" fmla="*/ 58 h 946"/>
                  <a:gd name="T108" fmla="*/ 692 w 1163"/>
                  <a:gd name="T109" fmla="*/ 13 h 946"/>
                  <a:gd name="T110" fmla="*/ 691 w 1163"/>
                  <a:gd name="T111" fmla="*/ 13 h 946"/>
                  <a:gd name="T112" fmla="*/ 666 w 1163"/>
                  <a:gd name="T113" fmla="*/ 5 h 946"/>
                  <a:gd name="T114" fmla="*/ 555 w 1163"/>
                  <a:gd name="T115" fmla="*/ 35 h 946"/>
                  <a:gd name="T116" fmla="*/ 478 w 1163"/>
                  <a:gd name="T117" fmla="*/ 11 h 946"/>
                  <a:gd name="T118" fmla="*/ 401 w 1163"/>
                  <a:gd name="T119" fmla="*/ 62 h 946"/>
                  <a:gd name="T120" fmla="*/ 370 w 1163"/>
                  <a:gd name="T121" fmla="*/ 59 h 946"/>
                  <a:gd name="T122" fmla="*/ 343 w 1163"/>
                  <a:gd name="T123" fmla="*/ 45 h 9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63" h="944">
                    <a:moveTo>
                      <a:pt x="309" y="3"/>
                    </a:move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13" y="3"/>
                      <a:pt x="317" y="3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31" y="8"/>
                      <a:pt x="340" y="17"/>
                      <a:pt x="341" y="30"/>
                    </a:cubicBezTo>
                    <a:cubicBezTo>
                      <a:pt x="341" y="31"/>
                      <a:pt x="341" y="32"/>
                      <a:pt x="341" y="33"/>
                    </a:cubicBezTo>
                    <a:cubicBezTo>
                      <a:pt x="341" y="39"/>
                      <a:pt x="339" y="45"/>
                      <a:pt x="339" y="51"/>
                    </a:cubicBezTo>
                    <a:cubicBezTo>
                      <a:pt x="339" y="52"/>
                      <a:pt x="339" y="54"/>
                      <a:pt x="340" y="56"/>
                    </a:cubicBezTo>
                    <a:cubicBezTo>
                      <a:pt x="348" y="59"/>
                      <a:pt x="356" y="58"/>
                      <a:pt x="365" y="60"/>
                    </a:cubicBezTo>
                    <a:cubicBezTo>
                      <a:pt x="365" y="60"/>
                      <a:pt x="365" y="60"/>
                      <a:pt x="365" y="60"/>
                    </a:cubicBezTo>
                    <a:cubicBezTo>
                      <a:pt x="365" y="60"/>
                      <a:pt x="365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7" y="60"/>
                      <a:pt x="369" y="61"/>
                      <a:pt x="370" y="61"/>
                    </a:cubicBezTo>
                    <a:cubicBezTo>
                      <a:pt x="370" y="61"/>
                      <a:pt x="370" y="61"/>
                      <a:pt x="370" y="61"/>
                    </a:cubicBezTo>
                    <a:cubicBezTo>
                      <a:pt x="370" y="61"/>
                      <a:pt x="370" y="61"/>
                      <a:pt x="371" y="61"/>
                    </a:cubicBezTo>
                    <a:cubicBezTo>
                      <a:pt x="371" y="61"/>
                      <a:pt x="371" y="61"/>
                      <a:pt x="371" y="61"/>
                    </a:cubicBezTo>
                    <a:cubicBezTo>
                      <a:pt x="371" y="62"/>
                      <a:pt x="371" y="62"/>
                      <a:pt x="371" y="62"/>
                    </a:cubicBezTo>
                    <a:cubicBezTo>
                      <a:pt x="378" y="64"/>
                      <a:pt x="385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3" y="67"/>
                      <a:pt x="393" y="67"/>
                      <a:pt x="394" y="67"/>
                    </a:cubicBezTo>
                    <a:cubicBezTo>
                      <a:pt x="394" y="67"/>
                      <a:pt x="394" y="67"/>
                      <a:pt x="394" y="67"/>
                    </a:cubicBezTo>
                    <a:cubicBezTo>
                      <a:pt x="401" y="66"/>
                      <a:pt x="409" y="62"/>
                      <a:pt x="415" y="58"/>
                    </a:cubicBezTo>
                    <a:cubicBezTo>
                      <a:pt x="421" y="54"/>
                      <a:pt x="429" y="50"/>
                      <a:pt x="433" y="45"/>
                    </a:cubicBezTo>
                    <a:cubicBezTo>
                      <a:pt x="439" y="38"/>
                      <a:pt x="440" y="26"/>
                      <a:pt x="450" y="20"/>
                    </a:cubicBezTo>
                    <a:cubicBezTo>
                      <a:pt x="456" y="17"/>
                      <a:pt x="467" y="17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6" y="14"/>
                      <a:pt x="477" y="14"/>
                      <a:pt x="478" y="14"/>
                    </a:cubicBezTo>
                    <a:cubicBezTo>
                      <a:pt x="484" y="11"/>
                      <a:pt x="489" y="8"/>
                      <a:pt x="495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509" y="9"/>
                      <a:pt x="513" y="26"/>
                      <a:pt x="523" y="31"/>
                    </a:cubicBezTo>
                    <a:cubicBezTo>
                      <a:pt x="532" y="36"/>
                      <a:pt x="543" y="36"/>
                      <a:pt x="554" y="40"/>
                    </a:cubicBezTo>
                    <a:cubicBezTo>
                      <a:pt x="554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1"/>
                      <a:pt x="555" y="41"/>
                      <a:pt x="555" y="41"/>
                    </a:cubicBezTo>
                    <a:cubicBezTo>
                      <a:pt x="555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66" y="44"/>
                      <a:pt x="575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5" y="48"/>
                      <a:pt x="586" y="48"/>
                    </a:cubicBezTo>
                    <a:cubicBezTo>
                      <a:pt x="586" y="48"/>
                      <a:pt x="586" y="48"/>
                      <a:pt x="586" y="48"/>
                    </a:cubicBezTo>
                    <a:cubicBezTo>
                      <a:pt x="595" y="47"/>
                      <a:pt x="604" y="43"/>
                      <a:pt x="613" y="39"/>
                    </a:cubicBezTo>
                    <a:cubicBezTo>
                      <a:pt x="623" y="36"/>
                      <a:pt x="634" y="35"/>
                      <a:pt x="642" y="31"/>
                    </a:cubicBezTo>
                    <a:cubicBezTo>
                      <a:pt x="650" y="27"/>
                      <a:pt x="655" y="9"/>
                      <a:pt x="666" y="8"/>
                    </a:cubicBezTo>
                    <a:cubicBezTo>
                      <a:pt x="666" y="8"/>
                      <a:pt x="666" y="8"/>
                      <a:pt x="666" y="8"/>
                    </a:cubicBezTo>
                    <a:cubicBezTo>
                      <a:pt x="667" y="8"/>
                      <a:pt x="668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5" y="8"/>
                      <a:pt x="680" y="11"/>
                      <a:pt x="685" y="13"/>
                    </a:cubicBezTo>
                    <a:cubicBezTo>
                      <a:pt x="685" y="13"/>
                      <a:pt x="685" y="13"/>
                      <a:pt x="685" y="13"/>
                    </a:cubicBezTo>
                    <a:cubicBezTo>
                      <a:pt x="685" y="13"/>
                      <a:pt x="686" y="13"/>
                      <a:pt x="686" y="14"/>
                    </a:cubicBezTo>
                    <a:cubicBezTo>
                      <a:pt x="687" y="14"/>
                      <a:pt x="688" y="14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700" y="18"/>
                      <a:pt x="711" y="17"/>
                      <a:pt x="718" y="23"/>
                    </a:cubicBezTo>
                    <a:cubicBezTo>
                      <a:pt x="725" y="29"/>
                      <a:pt x="727" y="41"/>
                      <a:pt x="735" y="47"/>
                    </a:cubicBezTo>
                    <a:cubicBezTo>
                      <a:pt x="739" y="51"/>
                      <a:pt x="745" y="55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8" y="63"/>
                      <a:pt x="765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81" y="67"/>
                      <a:pt x="789" y="62"/>
                      <a:pt x="798" y="60"/>
                    </a:cubicBezTo>
                    <a:cubicBezTo>
                      <a:pt x="807" y="57"/>
                      <a:pt x="816" y="60"/>
                      <a:pt x="826" y="56"/>
                    </a:cubicBezTo>
                    <a:cubicBezTo>
                      <a:pt x="826" y="47"/>
                      <a:pt x="824" y="40"/>
                      <a:pt x="824" y="33"/>
                    </a:cubicBezTo>
                    <a:cubicBezTo>
                      <a:pt x="824" y="29"/>
                      <a:pt x="825" y="24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33" y="9"/>
                      <a:pt x="843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61" y="4"/>
                      <a:pt x="866" y="5"/>
                      <a:pt x="872" y="7"/>
                    </a:cubicBezTo>
                    <a:cubicBezTo>
                      <a:pt x="872" y="7"/>
                      <a:pt x="872" y="7"/>
                      <a:pt x="872" y="7"/>
                    </a:cubicBezTo>
                    <a:cubicBezTo>
                      <a:pt x="872" y="7"/>
                      <a:pt x="873" y="7"/>
                      <a:pt x="873" y="7"/>
                    </a:cubicBezTo>
                    <a:cubicBezTo>
                      <a:pt x="888" y="13"/>
                      <a:pt x="900" y="27"/>
                      <a:pt x="906" y="40"/>
                    </a:cubicBezTo>
                    <a:cubicBezTo>
                      <a:pt x="911" y="52"/>
                      <a:pt x="911" y="67"/>
                      <a:pt x="923" y="70"/>
                    </a:cubicBezTo>
                    <a:cubicBezTo>
                      <a:pt x="924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30" y="70"/>
                      <a:pt x="934" y="67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1" y="65"/>
                      <a:pt x="941" y="65"/>
                      <a:pt x="941" y="65"/>
                    </a:cubicBezTo>
                    <a:cubicBezTo>
                      <a:pt x="947" y="63"/>
                      <a:pt x="953" y="62"/>
                      <a:pt x="958" y="61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9" y="53"/>
                      <a:pt x="97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3" y="43"/>
                    </a:cubicBezTo>
                    <a:cubicBezTo>
                      <a:pt x="996" y="44"/>
                      <a:pt x="998" y="62"/>
                      <a:pt x="1006" y="69"/>
                    </a:cubicBezTo>
                    <a:cubicBezTo>
                      <a:pt x="1022" y="82"/>
                      <a:pt x="1060" y="82"/>
                      <a:pt x="1070" y="100"/>
                    </a:cubicBezTo>
                    <a:cubicBezTo>
                      <a:pt x="1074" y="105"/>
                      <a:pt x="1074" y="114"/>
                      <a:pt x="1077" y="119"/>
                    </a:cubicBezTo>
                    <a:cubicBezTo>
                      <a:pt x="1080" y="126"/>
                      <a:pt x="1090" y="135"/>
                      <a:pt x="1097" y="142"/>
                    </a:cubicBezTo>
                    <a:cubicBezTo>
                      <a:pt x="1104" y="149"/>
                      <a:pt x="1110" y="158"/>
                      <a:pt x="1118" y="163"/>
                    </a:cubicBezTo>
                    <a:cubicBezTo>
                      <a:pt x="1129" y="169"/>
                      <a:pt x="1142" y="169"/>
                      <a:pt x="1149" y="182"/>
                    </a:cubicBezTo>
                    <a:cubicBezTo>
                      <a:pt x="1155" y="195"/>
                      <a:pt x="1158" y="215"/>
                      <a:pt x="1158" y="236"/>
                    </a:cubicBezTo>
                    <a:cubicBezTo>
                      <a:pt x="1158" y="239"/>
                      <a:pt x="1158" y="243"/>
                      <a:pt x="1158" y="247"/>
                    </a:cubicBezTo>
                    <a:cubicBezTo>
                      <a:pt x="1157" y="275"/>
                      <a:pt x="1156" y="303"/>
                      <a:pt x="1156" y="331"/>
                    </a:cubicBezTo>
                    <a:cubicBezTo>
                      <a:pt x="1156" y="377"/>
                      <a:pt x="1157" y="424"/>
                      <a:pt x="1157" y="470"/>
                    </a:cubicBezTo>
                    <a:cubicBezTo>
                      <a:pt x="1157" y="524"/>
                      <a:pt x="1157" y="568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34"/>
                      <a:pt x="1157" y="652"/>
                      <a:pt x="1157" y="668"/>
                    </a:cubicBezTo>
                    <a:cubicBezTo>
                      <a:pt x="1157" y="677"/>
                      <a:pt x="1157" y="685"/>
                      <a:pt x="1157" y="693"/>
                    </a:cubicBezTo>
                    <a:cubicBezTo>
                      <a:pt x="1157" y="698"/>
                      <a:pt x="1158" y="703"/>
                      <a:pt x="1158" y="708"/>
                    </a:cubicBezTo>
                    <a:cubicBezTo>
                      <a:pt x="1158" y="727"/>
                      <a:pt x="1156" y="745"/>
                      <a:pt x="1151" y="759"/>
                    </a:cubicBezTo>
                    <a:cubicBezTo>
                      <a:pt x="1149" y="762"/>
                      <a:pt x="1146" y="768"/>
                      <a:pt x="1145" y="769"/>
                    </a:cubicBezTo>
                    <a:cubicBezTo>
                      <a:pt x="1139" y="776"/>
                      <a:pt x="1127" y="778"/>
                      <a:pt x="1119" y="782"/>
                    </a:cubicBezTo>
                    <a:cubicBezTo>
                      <a:pt x="1111" y="786"/>
                      <a:pt x="1106" y="795"/>
                      <a:pt x="1099" y="802"/>
                    </a:cubicBezTo>
                    <a:cubicBezTo>
                      <a:pt x="1092" y="808"/>
                      <a:pt x="1084" y="815"/>
                      <a:pt x="1079" y="822"/>
                    </a:cubicBezTo>
                    <a:cubicBezTo>
                      <a:pt x="1073" y="832"/>
                      <a:pt x="1074" y="846"/>
                      <a:pt x="1065" y="853"/>
                    </a:cubicBezTo>
                    <a:cubicBezTo>
                      <a:pt x="1049" y="868"/>
                      <a:pt x="1016" y="863"/>
                      <a:pt x="1002" y="882"/>
                    </a:cubicBezTo>
                    <a:cubicBezTo>
                      <a:pt x="997" y="890"/>
                      <a:pt x="995" y="903"/>
                      <a:pt x="984" y="903"/>
                    </a:cubicBezTo>
                    <a:cubicBezTo>
                      <a:pt x="984" y="903"/>
                      <a:pt x="984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73" y="903"/>
                      <a:pt x="970" y="893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3" y="888"/>
                      <a:pt x="963" y="888"/>
                      <a:pt x="963" y="888"/>
                    </a:cubicBezTo>
                    <a:cubicBezTo>
                      <a:pt x="963" y="888"/>
                      <a:pt x="963" y="888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57" y="885"/>
                      <a:pt x="950" y="884"/>
                      <a:pt x="943" y="882"/>
                    </a:cubicBezTo>
                    <a:cubicBezTo>
                      <a:pt x="943" y="882"/>
                      <a:pt x="943" y="882"/>
                      <a:pt x="943" y="882"/>
                    </a:cubicBezTo>
                    <a:cubicBezTo>
                      <a:pt x="943" y="882"/>
                      <a:pt x="943" y="881"/>
                      <a:pt x="943" y="881"/>
                    </a:cubicBezTo>
                    <a:cubicBezTo>
                      <a:pt x="943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0" y="881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35" y="878"/>
                      <a:pt x="931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5" y="875"/>
                      <a:pt x="925" y="876"/>
                    </a:cubicBezTo>
                    <a:cubicBezTo>
                      <a:pt x="918" y="876"/>
                      <a:pt x="913" y="885"/>
                      <a:pt x="911" y="894"/>
                    </a:cubicBezTo>
                    <a:cubicBezTo>
                      <a:pt x="904" y="917"/>
                      <a:pt x="889" y="941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0" y="944"/>
                      <a:pt x="859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41" y="944"/>
                      <a:pt x="829" y="934"/>
                      <a:pt x="826" y="922"/>
                    </a:cubicBezTo>
                    <a:cubicBezTo>
                      <a:pt x="826" y="922"/>
                      <a:pt x="826" y="922"/>
                      <a:pt x="826" y="922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5" y="919"/>
                      <a:pt x="825" y="917"/>
                      <a:pt x="825" y="915"/>
                    </a:cubicBezTo>
                    <a:cubicBezTo>
                      <a:pt x="825" y="907"/>
                      <a:pt x="828" y="899"/>
                      <a:pt x="828" y="890"/>
                    </a:cubicBezTo>
                    <a:cubicBezTo>
                      <a:pt x="828" y="890"/>
                      <a:pt x="828" y="890"/>
                      <a:pt x="828" y="889"/>
                    </a:cubicBezTo>
                    <a:cubicBezTo>
                      <a:pt x="818" y="887"/>
                      <a:pt x="810" y="888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799" y="886"/>
                      <a:pt x="798" y="886"/>
                      <a:pt x="797" y="885"/>
                    </a:cubicBezTo>
                    <a:cubicBezTo>
                      <a:pt x="790" y="883"/>
                      <a:pt x="784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3" y="879"/>
                      <a:pt x="772" y="880"/>
                      <a:pt x="770" y="880"/>
                    </a:cubicBezTo>
                    <a:cubicBezTo>
                      <a:pt x="763" y="881"/>
                      <a:pt x="758" y="885"/>
                      <a:pt x="751" y="889"/>
                    </a:cubicBezTo>
                    <a:cubicBezTo>
                      <a:pt x="745" y="892"/>
                      <a:pt x="739" y="896"/>
                      <a:pt x="735" y="900"/>
                    </a:cubicBezTo>
                    <a:cubicBezTo>
                      <a:pt x="726" y="908"/>
                      <a:pt x="726" y="922"/>
                      <a:pt x="714" y="927"/>
                    </a:cubicBezTo>
                    <a:cubicBezTo>
                      <a:pt x="709" y="929"/>
                      <a:pt x="700" y="929"/>
                      <a:pt x="693" y="931"/>
                    </a:cubicBezTo>
                    <a:cubicBezTo>
                      <a:pt x="693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89" y="932"/>
                      <a:pt x="687" y="932"/>
                      <a:pt x="685" y="933"/>
                    </a:cubicBezTo>
                    <a:cubicBezTo>
                      <a:pt x="680" y="936"/>
                      <a:pt x="675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69" y="939"/>
                      <a:pt x="669" y="939"/>
                      <a:pt x="668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57" y="937"/>
                      <a:pt x="652" y="921"/>
                      <a:pt x="645" y="916"/>
                    </a:cubicBezTo>
                    <a:cubicBezTo>
                      <a:pt x="636" y="911"/>
                      <a:pt x="623" y="911"/>
                      <a:pt x="613" y="907"/>
                    </a:cubicBezTo>
                    <a:cubicBezTo>
                      <a:pt x="613" y="907"/>
                      <a:pt x="613" y="907"/>
                      <a:pt x="613" y="907"/>
                    </a:cubicBezTo>
                    <a:cubicBezTo>
                      <a:pt x="613" y="907"/>
                      <a:pt x="613" y="907"/>
                      <a:pt x="612" y="907"/>
                    </a:cubicBezTo>
                    <a:cubicBezTo>
                      <a:pt x="612" y="907"/>
                      <a:pt x="611" y="907"/>
                      <a:pt x="611" y="907"/>
                    </a:cubicBezTo>
                    <a:cubicBezTo>
                      <a:pt x="601" y="903"/>
                      <a:pt x="593" y="898"/>
                      <a:pt x="583" y="898"/>
                    </a:cubicBezTo>
                    <a:cubicBezTo>
                      <a:pt x="583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72" y="899"/>
                      <a:pt x="563" y="904"/>
                      <a:pt x="553" y="907"/>
                    </a:cubicBezTo>
                    <a:cubicBezTo>
                      <a:pt x="542" y="910"/>
                      <a:pt x="531" y="910"/>
                      <a:pt x="523" y="916"/>
                    </a:cubicBezTo>
                    <a:cubicBezTo>
                      <a:pt x="515" y="921"/>
                      <a:pt x="510" y="937"/>
                      <a:pt x="499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7" y="939"/>
                      <a:pt x="497" y="939"/>
                      <a:pt x="497" y="939"/>
                    </a:cubicBezTo>
                    <a:cubicBezTo>
                      <a:pt x="493" y="939"/>
                      <a:pt x="488" y="936"/>
                      <a:pt x="483" y="934"/>
                    </a:cubicBezTo>
                    <a:cubicBezTo>
                      <a:pt x="481" y="933"/>
                      <a:pt x="479" y="932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67" y="929"/>
                      <a:pt x="457" y="929"/>
                      <a:pt x="450" y="925"/>
                    </a:cubicBezTo>
                    <a:cubicBezTo>
                      <a:pt x="442" y="919"/>
                      <a:pt x="440" y="908"/>
                      <a:pt x="433" y="901"/>
                    </a:cubicBezTo>
                    <a:cubicBezTo>
                      <a:pt x="429" y="896"/>
                      <a:pt x="422" y="893"/>
                      <a:pt x="416" y="889"/>
                    </a:cubicBezTo>
                    <a:cubicBezTo>
                      <a:pt x="416" y="889"/>
                      <a:pt x="416" y="889"/>
                      <a:pt x="416" y="889"/>
                    </a:cubicBezTo>
                    <a:cubicBezTo>
                      <a:pt x="409" y="885"/>
                      <a:pt x="40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84" y="879"/>
                      <a:pt x="375" y="885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4" y="887"/>
                    </a:cubicBezTo>
                    <a:cubicBezTo>
                      <a:pt x="362" y="887"/>
                      <a:pt x="359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5" y="888"/>
                      <a:pt x="355" y="888"/>
                    </a:cubicBezTo>
                    <a:cubicBezTo>
                      <a:pt x="355" y="888"/>
                      <a:pt x="354" y="888"/>
                      <a:pt x="354" y="888"/>
                    </a:cubicBezTo>
                    <a:cubicBezTo>
                      <a:pt x="354" y="888"/>
                      <a:pt x="354" y="888"/>
                      <a:pt x="353" y="888"/>
                    </a:cubicBezTo>
                    <a:cubicBezTo>
                      <a:pt x="353" y="888"/>
                      <a:pt x="353" y="888"/>
                      <a:pt x="353" y="888"/>
                    </a:cubicBezTo>
                    <a:cubicBezTo>
                      <a:pt x="353" y="888"/>
                      <a:pt x="353" y="887"/>
                      <a:pt x="352" y="887"/>
                    </a:cubicBezTo>
                    <a:cubicBezTo>
                      <a:pt x="351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47" y="887"/>
                      <a:pt x="343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90"/>
                      <a:pt x="339" y="891"/>
                      <a:pt x="339" y="892"/>
                    </a:cubicBezTo>
                    <a:cubicBezTo>
                      <a:pt x="339" y="900"/>
                      <a:pt x="343" y="905"/>
                      <a:pt x="343" y="913"/>
                    </a:cubicBezTo>
                    <a:cubicBezTo>
                      <a:pt x="343" y="914"/>
                      <a:pt x="343" y="915"/>
                      <a:pt x="343" y="916"/>
                    </a:cubicBezTo>
                    <a:cubicBezTo>
                      <a:pt x="342" y="932"/>
                      <a:pt x="329" y="941"/>
                      <a:pt x="316" y="943"/>
                    </a:cubicBezTo>
                    <a:cubicBezTo>
                      <a:pt x="314" y="943"/>
                      <a:pt x="312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283" y="943"/>
                      <a:pt x="265" y="921"/>
                      <a:pt x="258" y="899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6" y="888"/>
                      <a:pt x="253" y="877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37" y="875"/>
                      <a:pt x="232" y="878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1"/>
                      <a:pt x="226" y="881"/>
                    </a:cubicBezTo>
                    <a:cubicBezTo>
                      <a:pt x="226" y="881"/>
                      <a:pt x="226" y="881"/>
                      <a:pt x="226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19" y="883"/>
                      <a:pt x="211" y="884"/>
                      <a:pt x="207" y="886"/>
                    </a:cubicBezTo>
                    <a:cubicBezTo>
                      <a:pt x="198" y="890"/>
                      <a:pt x="195" y="903"/>
                      <a:pt x="184" y="903"/>
                    </a:cubicBezTo>
                    <a:cubicBezTo>
                      <a:pt x="171" y="903"/>
                      <a:pt x="170" y="887"/>
                      <a:pt x="163" y="879"/>
                    </a:cubicBezTo>
                    <a:cubicBezTo>
                      <a:pt x="146" y="862"/>
                      <a:pt x="104" y="868"/>
                      <a:pt x="93" y="845"/>
                    </a:cubicBezTo>
                    <a:cubicBezTo>
                      <a:pt x="89" y="837"/>
                      <a:pt x="90" y="829"/>
                      <a:pt x="86" y="823"/>
                    </a:cubicBezTo>
                    <a:cubicBezTo>
                      <a:pt x="82" y="816"/>
                      <a:pt x="74" y="810"/>
                      <a:pt x="67" y="804"/>
                    </a:cubicBezTo>
                    <a:cubicBezTo>
                      <a:pt x="60" y="796"/>
                      <a:pt x="55" y="787"/>
                      <a:pt x="46" y="783"/>
                    </a:cubicBezTo>
                    <a:cubicBezTo>
                      <a:pt x="36" y="777"/>
                      <a:pt x="23" y="775"/>
                      <a:pt x="17" y="764"/>
                    </a:cubicBezTo>
                    <a:cubicBezTo>
                      <a:pt x="10" y="751"/>
                      <a:pt x="6" y="728"/>
                      <a:pt x="6" y="707"/>
                    </a:cubicBezTo>
                    <a:cubicBezTo>
                      <a:pt x="6" y="705"/>
                      <a:pt x="6" y="702"/>
                      <a:pt x="6" y="700"/>
                    </a:cubicBezTo>
                    <a:cubicBezTo>
                      <a:pt x="7" y="688"/>
                      <a:pt x="7" y="676"/>
                      <a:pt x="7" y="663"/>
                    </a:cubicBezTo>
                    <a:cubicBezTo>
                      <a:pt x="7" y="650"/>
                      <a:pt x="7" y="637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07"/>
                      <a:pt x="7" y="591"/>
                      <a:pt x="7" y="575"/>
                    </a:cubicBezTo>
                    <a:cubicBezTo>
                      <a:pt x="7" y="575"/>
                      <a:pt x="7" y="575"/>
                      <a:pt x="7" y="574"/>
                    </a:cubicBezTo>
                    <a:cubicBezTo>
                      <a:pt x="7" y="574"/>
                      <a:pt x="7" y="573"/>
                      <a:pt x="7" y="573"/>
                    </a:cubicBezTo>
                    <a:cubicBezTo>
                      <a:pt x="7" y="572"/>
                      <a:pt x="7" y="572"/>
                      <a:pt x="7" y="572"/>
                    </a:cubicBezTo>
                    <a:cubicBezTo>
                      <a:pt x="7" y="571"/>
                      <a:pt x="7" y="571"/>
                      <a:pt x="7" y="570"/>
                    </a:cubicBezTo>
                    <a:cubicBezTo>
                      <a:pt x="7" y="570"/>
                      <a:pt x="7" y="570"/>
                      <a:pt x="7" y="570"/>
                    </a:cubicBezTo>
                    <a:cubicBezTo>
                      <a:pt x="7" y="569"/>
                      <a:pt x="7" y="569"/>
                      <a:pt x="7" y="569"/>
                    </a:cubicBezTo>
                    <a:cubicBezTo>
                      <a:pt x="7" y="569"/>
                      <a:pt x="7" y="569"/>
                      <a:pt x="7" y="568"/>
                    </a:cubicBezTo>
                    <a:cubicBezTo>
                      <a:pt x="7" y="568"/>
                      <a:pt x="7" y="568"/>
                      <a:pt x="7" y="568"/>
                    </a:cubicBezTo>
                    <a:cubicBezTo>
                      <a:pt x="7" y="568"/>
                      <a:pt x="7" y="567"/>
                      <a:pt x="7" y="567"/>
                    </a:cubicBezTo>
                    <a:cubicBezTo>
                      <a:pt x="7" y="567"/>
                      <a:pt x="7" y="567"/>
                      <a:pt x="7" y="567"/>
                    </a:cubicBezTo>
                    <a:cubicBezTo>
                      <a:pt x="7" y="567"/>
                      <a:pt x="7" y="566"/>
                      <a:pt x="7" y="566"/>
                    </a:cubicBezTo>
                    <a:cubicBezTo>
                      <a:pt x="7" y="566"/>
                      <a:pt x="7" y="566"/>
                      <a:pt x="7" y="566"/>
                    </a:cubicBezTo>
                    <a:cubicBezTo>
                      <a:pt x="7" y="565"/>
                      <a:pt x="7" y="564"/>
                      <a:pt x="7" y="564"/>
                    </a:cubicBezTo>
                    <a:cubicBezTo>
                      <a:pt x="7" y="564"/>
                      <a:pt x="7" y="563"/>
                      <a:pt x="7" y="563"/>
                    </a:cubicBezTo>
                    <a:cubicBezTo>
                      <a:pt x="7" y="563"/>
                      <a:pt x="7" y="562"/>
                      <a:pt x="7" y="561"/>
                    </a:cubicBezTo>
                    <a:cubicBezTo>
                      <a:pt x="7" y="561"/>
                      <a:pt x="7" y="561"/>
                      <a:pt x="7" y="561"/>
                    </a:cubicBezTo>
                    <a:cubicBezTo>
                      <a:pt x="7" y="559"/>
                      <a:pt x="7" y="558"/>
                      <a:pt x="7" y="557"/>
                    </a:cubicBezTo>
                    <a:cubicBezTo>
                      <a:pt x="7" y="556"/>
                      <a:pt x="7" y="556"/>
                      <a:pt x="7" y="556"/>
                    </a:cubicBezTo>
                    <a:cubicBezTo>
                      <a:pt x="7" y="497"/>
                      <a:pt x="7" y="441"/>
                      <a:pt x="7" y="381"/>
                    </a:cubicBezTo>
                    <a:cubicBezTo>
                      <a:pt x="7" y="381"/>
                      <a:pt x="7" y="381"/>
                      <a:pt x="7" y="381"/>
                    </a:cubicBezTo>
                    <a:cubicBezTo>
                      <a:pt x="7" y="381"/>
                      <a:pt x="7" y="380"/>
                      <a:pt x="7" y="380"/>
                    </a:cubicBezTo>
                    <a:cubicBezTo>
                      <a:pt x="7" y="380"/>
                      <a:pt x="7" y="380"/>
                      <a:pt x="7" y="380"/>
                    </a:cubicBezTo>
                    <a:cubicBezTo>
                      <a:pt x="7" y="379"/>
                      <a:pt x="7" y="379"/>
                      <a:pt x="7" y="379"/>
                    </a:cubicBezTo>
                    <a:cubicBezTo>
                      <a:pt x="7" y="379"/>
                      <a:pt x="7" y="379"/>
                      <a:pt x="7" y="378"/>
                    </a:cubicBezTo>
                    <a:cubicBezTo>
                      <a:pt x="7" y="378"/>
                      <a:pt x="7" y="377"/>
                      <a:pt x="7" y="377"/>
                    </a:cubicBezTo>
                    <a:cubicBezTo>
                      <a:pt x="7" y="376"/>
                      <a:pt x="7" y="376"/>
                      <a:pt x="7" y="376"/>
                    </a:cubicBezTo>
                    <a:cubicBezTo>
                      <a:pt x="7" y="376"/>
                      <a:pt x="7" y="376"/>
                      <a:pt x="7" y="375"/>
                    </a:cubicBezTo>
                    <a:cubicBezTo>
                      <a:pt x="7" y="375"/>
                      <a:pt x="7" y="375"/>
                      <a:pt x="7" y="375"/>
                    </a:cubicBezTo>
                    <a:cubicBezTo>
                      <a:pt x="7" y="375"/>
                      <a:pt x="7" y="374"/>
                      <a:pt x="7" y="374"/>
                    </a:cubicBezTo>
                    <a:cubicBezTo>
                      <a:pt x="7" y="374"/>
                      <a:pt x="7" y="374"/>
                      <a:pt x="7" y="374"/>
                    </a:cubicBezTo>
                    <a:cubicBezTo>
                      <a:pt x="7" y="373"/>
                      <a:pt x="7" y="373"/>
                      <a:pt x="7" y="373"/>
                    </a:cubicBezTo>
                    <a:cubicBezTo>
                      <a:pt x="7" y="373"/>
                      <a:pt x="7" y="373"/>
                      <a:pt x="7" y="372"/>
                    </a:cubicBezTo>
                    <a:cubicBezTo>
                      <a:pt x="7" y="372"/>
                      <a:pt x="7" y="372"/>
                      <a:pt x="7" y="372"/>
                    </a:cubicBezTo>
                    <a:cubicBezTo>
                      <a:pt x="7" y="372"/>
                      <a:pt x="7" y="371"/>
                      <a:pt x="7" y="371"/>
                    </a:cubicBezTo>
                    <a:cubicBezTo>
                      <a:pt x="7" y="371"/>
                      <a:pt x="7" y="371"/>
                      <a:pt x="7" y="371"/>
                    </a:cubicBezTo>
                    <a:cubicBezTo>
                      <a:pt x="7" y="370"/>
                      <a:pt x="7" y="369"/>
                      <a:pt x="7" y="369"/>
                    </a:cubicBezTo>
                    <a:cubicBezTo>
                      <a:pt x="7" y="369"/>
                      <a:pt x="7" y="368"/>
                      <a:pt x="7" y="368"/>
                    </a:cubicBezTo>
                    <a:cubicBezTo>
                      <a:pt x="7" y="352"/>
                      <a:pt x="7" y="336"/>
                      <a:pt x="7" y="319"/>
                    </a:cubicBezTo>
                    <a:cubicBezTo>
                      <a:pt x="7" y="306"/>
                      <a:pt x="7" y="291"/>
                      <a:pt x="7" y="277"/>
                    </a:cubicBezTo>
                    <a:cubicBezTo>
                      <a:pt x="7" y="266"/>
                      <a:pt x="7" y="255"/>
                      <a:pt x="6" y="244"/>
                    </a:cubicBezTo>
                    <a:cubicBezTo>
                      <a:pt x="6" y="240"/>
                      <a:pt x="6" y="236"/>
                      <a:pt x="6" y="233"/>
                    </a:cubicBezTo>
                    <a:cubicBezTo>
                      <a:pt x="6" y="206"/>
                      <a:pt x="12" y="179"/>
                      <a:pt x="27" y="171"/>
                    </a:cubicBezTo>
                    <a:cubicBezTo>
                      <a:pt x="33" y="168"/>
                      <a:pt x="39" y="167"/>
                      <a:pt x="46" y="164"/>
                    </a:cubicBezTo>
                    <a:cubicBezTo>
                      <a:pt x="53" y="159"/>
                      <a:pt x="60" y="150"/>
                      <a:pt x="67" y="143"/>
                    </a:cubicBezTo>
                    <a:cubicBezTo>
                      <a:pt x="74" y="136"/>
                      <a:pt x="82" y="128"/>
                      <a:pt x="87" y="121"/>
                    </a:cubicBezTo>
                    <a:cubicBezTo>
                      <a:pt x="89" y="116"/>
                      <a:pt x="90" y="107"/>
                      <a:pt x="93" y="103"/>
                    </a:cubicBezTo>
                    <a:cubicBezTo>
                      <a:pt x="104" y="79"/>
                      <a:pt x="147" y="84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70" y="56"/>
                      <a:pt x="171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3" y="43"/>
                      <a:pt x="183" y="43"/>
                      <a:pt x="184" y="43"/>
                    </a:cubicBezTo>
                    <a:cubicBezTo>
                      <a:pt x="194" y="44"/>
                      <a:pt x="196" y="55"/>
                      <a:pt x="204" y="59"/>
                    </a:cubicBezTo>
                    <a:cubicBezTo>
                      <a:pt x="208" y="61"/>
                      <a:pt x="216" y="63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4" y="65"/>
                    </a:cubicBezTo>
                    <a:cubicBezTo>
                      <a:pt x="224" y="65"/>
                      <a:pt x="224" y="65"/>
                      <a:pt x="224" y="65"/>
                    </a:cubicBezTo>
                    <a:cubicBezTo>
                      <a:pt x="229" y="67"/>
                      <a:pt x="234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40" y="70"/>
                      <a:pt x="240" y="70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68"/>
                      <a:pt x="258" y="40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75" y="16"/>
                      <a:pt x="290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moveTo>
                      <a:pt x="308" y="0"/>
                    </a:moveTo>
                    <a:cubicBezTo>
                      <a:pt x="308" y="0"/>
                      <a:pt x="308" y="0"/>
                      <a:pt x="308" y="0"/>
                    </a:cubicBezTo>
                    <a:cubicBezTo>
                      <a:pt x="280" y="0"/>
                      <a:pt x="262" y="23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2" y="52"/>
                      <a:pt x="249" y="64"/>
                      <a:pt x="240" y="66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39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3" y="66"/>
                      <a:pt x="229" y="64"/>
                      <a:pt x="225" y="63"/>
                    </a:cubicBezTo>
                    <a:cubicBezTo>
                      <a:pt x="225" y="63"/>
                      <a:pt x="225" y="63"/>
                      <a:pt x="225" y="63"/>
                    </a:cubicBezTo>
                    <a:cubicBezTo>
                      <a:pt x="225" y="63"/>
                      <a:pt x="225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2"/>
                      <a:pt x="224" y="62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4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17" y="61"/>
                      <a:pt x="211" y="59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197" y="50"/>
                      <a:pt x="192" y="40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9" y="40"/>
                      <a:pt x="165" y="60"/>
                      <a:pt x="157" y="67"/>
                    </a:cubicBezTo>
                    <a:cubicBezTo>
                      <a:pt x="150" y="72"/>
                      <a:pt x="139" y="76"/>
                      <a:pt x="130" y="79"/>
                    </a:cubicBezTo>
                    <a:cubicBezTo>
                      <a:pt x="121" y="83"/>
                      <a:pt x="109" y="84"/>
                      <a:pt x="101" y="89"/>
                    </a:cubicBezTo>
                    <a:cubicBezTo>
                      <a:pt x="90" y="96"/>
                      <a:pt x="90" y="109"/>
                      <a:pt x="84" y="120"/>
                    </a:cubicBezTo>
                    <a:cubicBezTo>
                      <a:pt x="80" y="128"/>
                      <a:pt x="71" y="134"/>
                      <a:pt x="65" y="141"/>
                    </a:cubicBezTo>
                    <a:cubicBezTo>
                      <a:pt x="58" y="148"/>
                      <a:pt x="52" y="157"/>
                      <a:pt x="44" y="161"/>
                    </a:cubicBezTo>
                    <a:cubicBezTo>
                      <a:pt x="38" y="165"/>
                      <a:pt x="30" y="166"/>
                      <a:pt x="24" y="170"/>
                    </a:cubicBezTo>
                    <a:cubicBezTo>
                      <a:pt x="12" y="178"/>
                      <a:pt x="10" y="191"/>
                      <a:pt x="6" y="208"/>
                    </a:cubicBezTo>
                    <a:cubicBezTo>
                      <a:pt x="3" y="219"/>
                      <a:pt x="1" y="230"/>
                      <a:pt x="1" y="242"/>
                    </a:cubicBezTo>
                    <a:cubicBezTo>
                      <a:pt x="1" y="284"/>
                      <a:pt x="0" y="327"/>
                      <a:pt x="0" y="369"/>
                    </a:cubicBezTo>
                    <a:cubicBezTo>
                      <a:pt x="0" y="455"/>
                      <a:pt x="1" y="540"/>
                      <a:pt x="1" y="625"/>
                    </a:cubicBezTo>
                    <a:cubicBezTo>
                      <a:pt x="1" y="625"/>
                      <a:pt x="1" y="625"/>
                      <a:pt x="1" y="625"/>
                    </a:cubicBezTo>
                    <a:cubicBezTo>
                      <a:pt x="1" y="641"/>
                      <a:pt x="1" y="659"/>
                      <a:pt x="1" y="675"/>
                    </a:cubicBezTo>
                    <a:cubicBezTo>
                      <a:pt x="1" y="697"/>
                      <a:pt x="2" y="717"/>
                      <a:pt x="6" y="734"/>
                    </a:cubicBezTo>
                    <a:cubicBezTo>
                      <a:pt x="9" y="745"/>
                      <a:pt x="11" y="757"/>
                      <a:pt x="14" y="764"/>
                    </a:cubicBezTo>
                    <a:cubicBezTo>
                      <a:pt x="21" y="777"/>
                      <a:pt x="34" y="778"/>
                      <a:pt x="45" y="784"/>
                    </a:cubicBezTo>
                    <a:cubicBezTo>
                      <a:pt x="53" y="789"/>
                      <a:pt x="58" y="798"/>
                      <a:pt x="66" y="805"/>
                    </a:cubicBezTo>
                    <a:cubicBezTo>
                      <a:pt x="73" y="813"/>
                      <a:pt x="82" y="819"/>
                      <a:pt x="85" y="827"/>
                    </a:cubicBezTo>
                    <a:cubicBezTo>
                      <a:pt x="88" y="833"/>
                      <a:pt x="88" y="841"/>
                      <a:pt x="92" y="847"/>
                    </a:cubicBezTo>
                    <a:cubicBezTo>
                      <a:pt x="103" y="867"/>
                      <a:pt x="140" y="865"/>
                      <a:pt x="158" y="879"/>
                    </a:cubicBezTo>
                    <a:cubicBezTo>
                      <a:pt x="158" y="879"/>
                      <a:pt x="158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68" y="887"/>
                      <a:pt x="169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5" y="907"/>
                      <a:pt x="185" y="907"/>
                      <a:pt x="185" y="907"/>
                    </a:cubicBezTo>
                    <a:cubicBezTo>
                      <a:pt x="197" y="906"/>
                      <a:pt x="199" y="893"/>
                      <a:pt x="208" y="889"/>
                    </a:cubicBezTo>
                    <a:cubicBezTo>
                      <a:pt x="212" y="886"/>
                      <a:pt x="219" y="885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7" y="883"/>
                      <a:pt x="227" y="883"/>
                    </a:cubicBezTo>
                    <a:cubicBezTo>
                      <a:pt x="227" y="883"/>
                      <a:pt x="227" y="883"/>
                      <a:pt x="227" y="883"/>
                    </a:cubicBezTo>
                    <a:cubicBezTo>
                      <a:pt x="232" y="881"/>
                      <a:pt x="236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2" y="879"/>
                      <a:pt x="242" y="879"/>
                    </a:cubicBezTo>
                    <a:cubicBezTo>
                      <a:pt x="242" y="879"/>
                      <a:pt x="242" y="879"/>
                      <a:pt x="242" y="879"/>
                    </a:cubicBezTo>
                    <a:cubicBezTo>
                      <a:pt x="253" y="880"/>
                      <a:pt x="256" y="904"/>
                      <a:pt x="259" y="911"/>
                    </a:cubicBezTo>
                    <a:cubicBezTo>
                      <a:pt x="266" y="925"/>
                      <a:pt x="282" y="942"/>
                      <a:pt x="301" y="945"/>
                    </a:cubicBezTo>
                    <a:cubicBezTo>
                      <a:pt x="301" y="945"/>
                      <a:pt x="301" y="945"/>
                      <a:pt x="301" y="945"/>
                    </a:cubicBezTo>
                    <a:cubicBezTo>
                      <a:pt x="304" y="946"/>
                      <a:pt x="307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29" y="946"/>
                      <a:pt x="344" y="936"/>
                      <a:pt x="346" y="916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4"/>
                    </a:cubicBezTo>
                    <a:cubicBezTo>
                      <a:pt x="346" y="910"/>
                      <a:pt x="344" y="905"/>
                      <a:pt x="344" y="900"/>
                    </a:cubicBezTo>
                    <a:cubicBezTo>
                      <a:pt x="344" y="897"/>
                      <a:pt x="344" y="895"/>
                      <a:pt x="346" y="894"/>
                    </a:cubicBezTo>
                    <a:cubicBezTo>
                      <a:pt x="348" y="891"/>
                      <a:pt x="362" y="890"/>
                      <a:pt x="369" y="888"/>
                    </a:cubicBezTo>
                    <a:cubicBezTo>
                      <a:pt x="379" y="886"/>
                      <a:pt x="383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402" y="882"/>
                      <a:pt x="407" y="887"/>
                      <a:pt x="414" y="891"/>
                    </a:cubicBezTo>
                    <a:cubicBezTo>
                      <a:pt x="414" y="891"/>
                      <a:pt x="414" y="891"/>
                      <a:pt x="414" y="891"/>
                    </a:cubicBezTo>
                    <a:cubicBezTo>
                      <a:pt x="414" y="891"/>
                      <a:pt x="414" y="891"/>
                      <a:pt x="415" y="892"/>
                    </a:cubicBezTo>
                    <a:cubicBezTo>
                      <a:pt x="415" y="892"/>
                      <a:pt x="415" y="892"/>
                      <a:pt x="415" y="892"/>
                    </a:cubicBezTo>
                    <a:cubicBezTo>
                      <a:pt x="421" y="896"/>
                      <a:pt x="428" y="899"/>
                      <a:pt x="432" y="904"/>
                    </a:cubicBezTo>
                    <a:cubicBezTo>
                      <a:pt x="438" y="910"/>
                      <a:pt x="439" y="919"/>
                      <a:pt x="446" y="925"/>
                    </a:cubicBezTo>
                    <a:cubicBezTo>
                      <a:pt x="453" y="931"/>
                      <a:pt x="464" y="930"/>
                      <a:pt x="475" y="933"/>
                    </a:cubicBezTo>
                    <a:cubicBezTo>
                      <a:pt x="483" y="935"/>
                      <a:pt x="488" y="941"/>
                      <a:pt x="496" y="942"/>
                    </a:cubicBezTo>
                    <a:cubicBezTo>
                      <a:pt x="496" y="942"/>
                      <a:pt x="496" y="942"/>
                      <a:pt x="496" y="942"/>
                    </a:cubicBezTo>
                    <a:cubicBezTo>
                      <a:pt x="497" y="942"/>
                      <a:pt x="497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512" y="942"/>
                      <a:pt x="515" y="926"/>
                      <a:pt x="524" y="919"/>
                    </a:cubicBezTo>
                    <a:cubicBezTo>
                      <a:pt x="524" y="919"/>
                      <a:pt x="525" y="919"/>
                      <a:pt x="525" y="919"/>
                    </a:cubicBezTo>
                    <a:cubicBezTo>
                      <a:pt x="525" y="919"/>
                      <a:pt x="525" y="919"/>
                      <a:pt x="525" y="919"/>
                    </a:cubicBezTo>
                    <a:cubicBezTo>
                      <a:pt x="525" y="919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32" y="915"/>
                      <a:pt x="544" y="914"/>
                      <a:pt x="553" y="911"/>
                    </a:cubicBezTo>
                    <a:cubicBezTo>
                      <a:pt x="563" y="908"/>
                      <a:pt x="569" y="903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80" y="902"/>
                      <a:pt x="582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94" y="902"/>
                      <a:pt x="601" y="907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2" y="910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23" y="914"/>
                      <a:pt x="633" y="915"/>
                      <a:pt x="640" y="918"/>
                    </a:cubicBezTo>
                    <a:cubicBezTo>
                      <a:pt x="651" y="923"/>
                      <a:pt x="653" y="937"/>
                      <a:pt x="664" y="941"/>
                    </a:cubicBezTo>
                    <a:cubicBezTo>
                      <a:pt x="664" y="941"/>
                      <a:pt x="664" y="941"/>
                      <a:pt x="664" y="941"/>
                    </a:cubicBezTo>
                    <a:cubicBezTo>
                      <a:pt x="667" y="942"/>
                      <a:pt x="669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7" y="942"/>
                      <a:pt x="682" y="938"/>
                      <a:pt x="687" y="935"/>
                    </a:cubicBezTo>
                    <a:cubicBezTo>
                      <a:pt x="687" y="935"/>
                      <a:pt x="687" y="935"/>
                      <a:pt x="687" y="935"/>
                    </a:cubicBezTo>
                    <a:cubicBezTo>
                      <a:pt x="687" y="935"/>
                      <a:pt x="687" y="935"/>
                      <a:pt x="688" y="935"/>
                    </a:cubicBezTo>
                    <a:cubicBezTo>
                      <a:pt x="689" y="935"/>
                      <a:pt x="691" y="934"/>
                      <a:pt x="692" y="933"/>
                    </a:cubicBezTo>
                    <a:cubicBezTo>
                      <a:pt x="692" y="933"/>
                      <a:pt x="692" y="933"/>
                      <a:pt x="692" y="933"/>
                    </a:cubicBezTo>
                    <a:cubicBezTo>
                      <a:pt x="692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701" y="931"/>
                      <a:pt x="711" y="931"/>
                      <a:pt x="716" y="929"/>
                    </a:cubicBezTo>
                    <a:cubicBezTo>
                      <a:pt x="726" y="924"/>
                      <a:pt x="728" y="912"/>
                      <a:pt x="734" y="904"/>
                    </a:cubicBezTo>
                    <a:cubicBezTo>
                      <a:pt x="740" y="897"/>
                      <a:pt x="760" y="886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2" y="883"/>
                      <a:pt x="774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84" y="883"/>
                      <a:pt x="791" y="886"/>
                      <a:pt x="799" y="888"/>
                    </a:cubicBezTo>
                    <a:cubicBezTo>
                      <a:pt x="799" y="888"/>
                      <a:pt x="799" y="888"/>
                      <a:pt x="799" y="888"/>
                    </a:cubicBezTo>
                    <a:cubicBezTo>
                      <a:pt x="799" y="888"/>
                      <a:pt x="800" y="888"/>
                      <a:pt x="800" y="888"/>
                    </a:cubicBezTo>
                    <a:cubicBezTo>
                      <a:pt x="800" y="888"/>
                      <a:pt x="800" y="888"/>
                      <a:pt x="800" y="888"/>
                    </a:cubicBezTo>
                    <a:cubicBezTo>
                      <a:pt x="805" y="889"/>
                      <a:pt x="819" y="890"/>
                      <a:pt x="822" y="894"/>
                    </a:cubicBezTo>
                    <a:cubicBezTo>
                      <a:pt x="823" y="896"/>
                      <a:pt x="824" y="899"/>
                      <a:pt x="824" y="901"/>
                    </a:cubicBezTo>
                    <a:cubicBezTo>
                      <a:pt x="824" y="906"/>
                      <a:pt x="822" y="911"/>
                      <a:pt x="822" y="916"/>
                    </a:cubicBezTo>
                    <a:cubicBezTo>
                      <a:pt x="822" y="917"/>
                      <a:pt x="822" y="917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9"/>
                      <a:pt x="822" y="919"/>
                    </a:cubicBezTo>
                    <a:cubicBezTo>
                      <a:pt x="824" y="934"/>
                      <a:pt x="838" y="946"/>
                      <a:pt x="857" y="946"/>
                    </a:cubicBezTo>
                    <a:cubicBezTo>
                      <a:pt x="857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9" y="946"/>
                      <a:pt x="860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80" y="945"/>
                      <a:pt x="894" y="932"/>
                      <a:pt x="902" y="921"/>
                    </a:cubicBezTo>
                    <a:cubicBezTo>
                      <a:pt x="906" y="915"/>
                      <a:pt x="910" y="907"/>
                      <a:pt x="913" y="899"/>
                    </a:cubicBezTo>
                    <a:cubicBezTo>
                      <a:pt x="916" y="890"/>
                      <a:pt x="918" y="880"/>
                      <a:pt x="926" y="879"/>
                    </a:cubicBezTo>
                    <a:cubicBezTo>
                      <a:pt x="926" y="879"/>
                      <a:pt x="927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33" y="879"/>
                      <a:pt x="937" y="882"/>
                      <a:pt x="941" y="883"/>
                    </a:cubicBezTo>
                    <a:cubicBezTo>
                      <a:pt x="941" y="883"/>
                      <a:pt x="941" y="883"/>
                      <a:pt x="941" y="883"/>
                    </a:cubicBezTo>
                    <a:cubicBezTo>
                      <a:pt x="942" y="883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9" y="886"/>
                      <a:pt x="956" y="887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9" y="895"/>
                      <a:pt x="972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4" y="907"/>
                      <a:pt x="984" y="907"/>
                      <a:pt x="984" y="907"/>
                    </a:cubicBezTo>
                    <a:cubicBezTo>
                      <a:pt x="997" y="907"/>
                      <a:pt x="999" y="890"/>
                      <a:pt x="1006" y="882"/>
                    </a:cubicBezTo>
                    <a:cubicBezTo>
                      <a:pt x="1019" y="867"/>
                      <a:pt x="1053" y="867"/>
                      <a:pt x="1067" y="855"/>
                    </a:cubicBezTo>
                    <a:cubicBezTo>
                      <a:pt x="1075" y="847"/>
                      <a:pt x="1075" y="838"/>
                      <a:pt x="1080" y="826"/>
                    </a:cubicBezTo>
                    <a:cubicBezTo>
                      <a:pt x="1083" y="818"/>
                      <a:pt x="1093" y="811"/>
                      <a:pt x="1100" y="805"/>
                    </a:cubicBezTo>
                    <a:cubicBezTo>
                      <a:pt x="1106" y="798"/>
                      <a:pt x="1112" y="789"/>
                      <a:pt x="1119" y="784"/>
                    </a:cubicBezTo>
                    <a:cubicBezTo>
                      <a:pt x="1126" y="780"/>
                      <a:pt x="1135" y="780"/>
                      <a:pt x="1142" y="775"/>
                    </a:cubicBezTo>
                    <a:cubicBezTo>
                      <a:pt x="1152" y="767"/>
                      <a:pt x="1154" y="756"/>
                      <a:pt x="1157" y="740"/>
                    </a:cubicBezTo>
                    <a:cubicBezTo>
                      <a:pt x="1160" y="729"/>
                      <a:pt x="1162" y="718"/>
                      <a:pt x="1163" y="707"/>
                    </a:cubicBezTo>
                    <a:cubicBezTo>
                      <a:pt x="1163" y="699"/>
                      <a:pt x="1163" y="690"/>
                      <a:pt x="1163" y="681"/>
                    </a:cubicBezTo>
                    <a:cubicBezTo>
                      <a:pt x="1163" y="664"/>
                      <a:pt x="1163" y="646"/>
                      <a:pt x="1163" y="629"/>
                    </a:cubicBezTo>
                    <a:cubicBezTo>
                      <a:pt x="1163" y="524"/>
                      <a:pt x="1163" y="422"/>
                      <a:pt x="1163" y="320"/>
                    </a:cubicBezTo>
                    <a:cubicBezTo>
                      <a:pt x="1163" y="320"/>
                      <a:pt x="1163" y="320"/>
                      <a:pt x="1163" y="320"/>
                    </a:cubicBezTo>
                    <a:cubicBezTo>
                      <a:pt x="1163" y="303"/>
                      <a:pt x="1163" y="285"/>
                      <a:pt x="1163" y="268"/>
                    </a:cubicBezTo>
                    <a:cubicBezTo>
                      <a:pt x="1163" y="246"/>
                      <a:pt x="1162" y="226"/>
                      <a:pt x="1158" y="209"/>
                    </a:cubicBezTo>
                    <a:cubicBezTo>
                      <a:pt x="1156" y="197"/>
                      <a:pt x="1154" y="186"/>
                      <a:pt x="1149" y="179"/>
                    </a:cubicBezTo>
                    <a:cubicBezTo>
                      <a:pt x="1143" y="167"/>
                      <a:pt x="1131" y="167"/>
                      <a:pt x="1120" y="161"/>
                    </a:cubicBezTo>
                    <a:cubicBezTo>
                      <a:pt x="1114" y="158"/>
                      <a:pt x="1107" y="149"/>
                      <a:pt x="1100" y="142"/>
                    </a:cubicBezTo>
                    <a:cubicBezTo>
                      <a:pt x="1094" y="135"/>
                      <a:pt x="1086" y="128"/>
                      <a:pt x="1082" y="122"/>
                    </a:cubicBezTo>
                    <a:cubicBezTo>
                      <a:pt x="1077" y="114"/>
                      <a:pt x="1076" y="105"/>
                      <a:pt x="1071" y="97"/>
                    </a:cubicBezTo>
                    <a:cubicBezTo>
                      <a:pt x="1063" y="85"/>
                      <a:pt x="1048" y="84"/>
                      <a:pt x="1033" y="79"/>
                    </a:cubicBezTo>
                    <a:cubicBezTo>
                      <a:pt x="1023" y="75"/>
                      <a:pt x="1012" y="70"/>
                      <a:pt x="1007" y="65"/>
                    </a:cubicBezTo>
                    <a:cubicBezTo>
                      <a:pt x="1007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998" y="57"/>
                      <a:pt x="996" y="40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1" y="39"/>
                    </a:cubicBezTo>
                    <a:cubicBezTo>
                      <a:pt x="981" y="39"/>
                      <a:pt x="981" y="39"/>
                      <a:pt x="981" y="39"/>
                    </a:cubicBezTo>
                    <a:cubicBezTo>
                      <a:pt x="971" y="40"/>
                      <a:pt x="966" y="54"/>
                      <a:pt x="956" y="58"/>
                    </a:cubicBezTo>
                    <a:cubicBezTo>
                      <a:pt x="952" y="60"/>
                      <a:pt x="946" y="61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3"/>
                    </a:cubicBezTo>
                    <a:cubicBezTo>
                      <a:pt x="936" y="64"/>
                      <a:pt x="931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13" y="65"/>
                      <a:pt x="913" y="4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899" y="18"/>
                      <a:pt x="877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0" y="1"/>
                      <a:pt x="846" y="2"/>
                      <a:pt x="841" y="3"/>
                    </a:cubicBezTo>
                    <a:cubicBezTo>
                      <a:pt x="841" y="3"/>
                      <a:pt x="841" y="3"/>
                      <a:pt x="841" y="3"/>
                    </a:cubicBezTo>
                    <a:cubicBezTo>
                      <a:pt x="826" y="9"/>
                      <a:pt x="820" y="23"/>
                      <a:pt x="820" y="42"/>
                    </a:cubicBezTo>
                    <a:cubicBezTo>
                      <a:pt x="820" y="45"/>
                      <a:pt x="820" y="49"/>
                      <a:pt x="821" y="52"/>
                    </a:cubicBezTo>
                    <a:cubicBezTo>
                      <a:pt x="821" y="52"/>
                      <a:pt x="821" y="52"/>
                      <a:pt x="821" y="52"/>
                    </a:cubicBezTo>
                    <a:cubicBezTo>
                      <a:pt x="813" y="57"/>
                      <a:pt x="805" y="56"/>
                      <a:pt x="798" y="58"/>
                    </a:cubicBezTo>
                    <a:cubicBezTo>
                      <a:pt x="790" y="60"/>
                      <a:pt x="783" y="64"/>
                      <a:pt x="775" y="65"/>
                    </a:cubicBezTo>
                    <a:cubicBezTo>
                      <a:pt x="775" y="65"/>
                      <a:pt x="775" y="65"/>
                      <a:pt x="775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66" y="65"/>
                      <a:pt x="759" y="60"/>
                      <a:pt x="752" y="56"/>
                    </a:cubicBezTo>
                    <a:cubicBezTo>
                      <a:pt x="752" y="56"/>
                      <a:pt x="752" y="56"/>
                      <a:pt x="752" y="56"/>
                    </a:cubicBezTo>
                    <a:cubicBezTo>
                      <a:pt x="752" y="56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45" y="51"/>
                      <a:pt x="737" y="47"/>
                      <a:pt x="733" y="42"/>
                    </a:cubicBezTo>
                    <a:cubicBezTo>
                      <a:pt x="726" y="34"/>
                      <a:pt x="725" y="25"/>
                      <a:pt x="717" y="19"/>
                    </a:cubicBezTo>
                    <a:cubicBezTo>
                      <a:pt x="710" y="15"/>
                      <a:pt x="701" y="15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89" y="12"/>
                      <a:pt x="688" y="12"/>
                      <a:pt x="687" y="11"/>
                    </a:cubicBezTo>
                    <a:cubicBezTo>
                      <a:pt x="680" y="8"/>
                      <a:pt x="675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7" y="5"/>
                      <a:pt x="667" y="5"/>
                      <a:pt x="666" y="5"/>
                    </a:cubicBezTo>
                    <a:cubicBezTo>
                      <a:pt x="666" y="5"/>
                      <a:pt x="666" y="5"/>
                      <a:pt x="666" y="5"/>
                    </a:cubicBezTo>
                    <a:cubicBezTo>
                      <a:pt x="653" y="6"/>
                      <a:pt x="649" y="23"/>
                      <a:pt x="640" y="28"/>
                    </a:cubicBezTo>
                    <a:cubicBezTo>
                      <a:pt x="633" y="31"/>
                      <a:pt x="623" y="32"/>
                      <a:pt x="614" y="35"/>
                    </a:cubicBezTo>
                    <a:cubicBezTo>
                      <a:pt x="605" y="37"/>
                      <a:pt x="597" y="42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0" y="44"/>
                      <a:pt x="590" y="44"/>
                      <a:pt x="590" y="44"/>
                    </a:cubicBezTo>
                    <a:cubicBezTo>
                      <a:pt x="588" y="44"/>
                      <a:pt x="585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74" y="45"/>
                      <a:pt x="567" y="40"/>
                      <a:pt x="558" y="37"/>
                    </a:cubicBezTo>
                    <a:cubicBezTo>
                      <a:pt x="558" y="36"/>
                      <a:pt x="558" y="36"/>
                      <a:pt x="558" y="36"/>
                    </a:cubicBezTo>
                    <a:cubicBezTo>
                      <a:pt x="558" y="36"/>
                      <a:pt x="558" y="36"/>
                      <a:pt x="557" y="36"/>
                    </a:cubicBezTo>
                    <a:cubicBezTo>
                      <a:pt x="557" y="36"/>
                      <a:pt x="556" y="36"/>
                      <a:pt x="555" y="35"/>
                    </a:cubicBezTo>
                    <a:cubicBezTo>
                      <a:pt x="555" y="35"/>
                      <a:pt x="555" y="35"/>
                      <a:pt x="555" y="35"/>
                    </a:cubicBezTo>
                    <a:cubicBezTo>
                      <a:pt x="545" y="32"/>
                      <a:pt x="533" y="32"/>
                      <a:pt x="525" y="28"/>
                    </a:cubicBezTo>
                    <a:cubicBezTo>
                      <a:pt x="514" y="23"/>
                      <a:pt x="513" y="7"/>
                      <a:pt x="498" y="5"/>
                    </a:cubicBezTo>
                    <a:cubicBezTo>
                      <a:pt x="497" y="5"/>
                      <a:pt x="497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89" y="5"/>
                      <a:pt x="484" y="8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7" y="11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67" y="15"/>
                      <a:pt x="459" y="14"/>
                      <a:pt x="451" y="17"/>
                    </a:cubicBezTo>
                    <a:cubicBezTo>
                      <a:pt x="438" y="22"/>
                      <a:pt x="438" y="37"/>
                      <a:pt x="429" y="46"/>
                    </a:cubicBezTo>
                    <a:cubicBezTo>
                      <a:pt x="423" y="51"/>
                      <a:pt x="410" y="58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397" y="63"/>
                      <a:pt x="394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84" y="64"/>
                      <a:pt x="378" y="61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69" y="59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2" y="57"/>
                      <a:pt x="348" y="57"/>
                      <a:pt x="345" y="52"/>
                    </a:cubicBezTo>
                    <a:cubicBezTo>
                      <a:pt x="343" y="50"/>
                      <a:pt x="343" y="47"/>
                      <a:pt x="343" y="45"/>
                    </a:cubicBezTo>
                    <a:cubicBezTo>
                      <a:pt x="343" y="41"/>
                      <a:pt x="344" y="36"/>
                      <a:pt x="344" y="32"/>
                    </a:cubicBezTo>
                    <a:cubicBezTo>
                      <a:pt x="344" y="32"/>
                      <a:pt x="344" y="31"/>
                      <a:pt x="344" y="30"/>
                    </a:cubicBezTo>
                    <a:cubicBezTo>
                      <a:pt x="342" y="12"/>
                      <a:pt x="329" y="2"/>
                      <a:pt x="315" y="0"/>
                    </a:cubicBezTo>
                    <a:cubicBezTo>
                      <a:pt x="313" y="0"/>
                      <a:pt x="310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490"/>
              <p:cNvSpPr>
                <a:spLocks noEditPoints="1"/>
              </p:cNvSpPr>
              <p:nvPr/>
            </p:nvSpPr>
            <p:spPr bwMode="auto">
              <a:xfrm>
                <a:off x="1833" y="517"/>
                <a:ext cx="4018" cy="3286"/>
              </a:xfrm>
              <a:custGeom>
                <a:gdLst>
                  <a:gd name="T0" fmla="*/ 266 w 1152"/>
                  <a:gd name="T1" fmla="*/ 823 h 941"/>
                  <a:gd name="T2" fmla="*/ 365 w 1152"/>
                  <a:gd name="T3" fmla="*/ 828 h 941"/>
                  <a:gd name="T4" fmla="*/ 481 w 1152"/>
                  <a:gd name="T5" fmla="*/ 819 h 941"/>
                  <a:gd name="T6" fmla="*/ 539 w 1152"/>
                  <a:gd name="T7" fmla="*/ 839 h 941"/>
                  <a:gd name="T8" fmla="*/ 634 w 1152"/>
                  <a:gd name="T9" fmla="*/ 799 h 941"/>
                  <a:gd name="T10" fmla="*/ 731 w 1152"/>
                  <a:gd name="T11" fmla="*/ 814 h 941"/>
                  <a:gd name="T12" fmla="*/ 827 w 1152"/>
                  <a:gd name="T13" fmla="*/ 804 h 941"/>
                  <a:gd name="T14" fmla="*/ 924 w 1152"/>
                  <a:gd name="T15" fmla="*/ 809 h 941"/>
                  <a:gd name="T16" fmla="*/ 1070 w 1152"/>
                  <a:gd name="T17" fmla="*/ 820 h 941"/>
                  <a:gd name="T18" fmla="*/ 851 w 1152"/>
                  <a:gd name="T19" fmla="*/ 938 h 941"/>
                  <a:gd name="T20" fmla="*/ 785 w 1152"/>
                  <a:gd name="T21" fmla="*/ 878 h 941"/>
                  <a:gd name="T22" fmla="*/ 577 w 1152"/>
                  <a:gd name="T23" fmla="*/ 892 h 941"/>
                  <a:gd name="T24" fmla="*/ 389 w 1152"/>
                  <a:gd name="T25" fmla="*/ 872 h 941"/>
                  <a:gd name="T26" fmla="*/ 326 w 1152"/>
                  <a:gd name="T27" fmla="*/ 930 h 941"/>
                  <a:gd name="T28" fmla="*/ 196 w 1152"/>
                  <a:gd name="T29" fmla="*/ 883 h 941"/>
                  <a:gd name="T30" fmla="*/ 197 w 1152"/>
                  <a:gd name="T31" fmla="*/ 107 h 941"/>
                  <a:gd name="T32" fmla="*/ 307 w 1152"/>
                  <a:gd name="T33" fmla="*/ 126 h 941"/>
                  <a:gd name="T34" fmla="*/ 459 w 1152"/>
                  <a:gd name="T35" fmla="*/ 151 h 941"/>
                  <a:gd name="T36" fmla="*/ 519 w 1152"/>
                  <a:gd name="T37" fmla="*/ 144 h 941"/>
                  <a:gd name="T38" fmla="*/ 605 w 1152"/>
                  <a:gd name="T39" fmla="*/ 128 h 941"/>
                  <a:gd name="T40" fmla="*/ 730 w 1152"/>
                  <a:gd name="T41" fmla="*/ 112 h 941"/>
                  <a:gd name="T42" fmla="*/ 876 w 1152"/>
                  <a:gd name="T43" fmla="*/ 119 h 941"/>
                  <a:gd name="T44" fmla="*/ 999 w 1152"/>
                  <a:gd name="T45" fmla="*/ 93 h 941"/>
                  <a:gd name="T46" fmla="*/ 977 w 1152"/>
                  <a:gd name="T47" fmla="*/ 843 h 941"/>
                  <a:gd name="T48" fmla="*/ 887 w 1152"/>
                  <a:gd name="T49" fmla="*/ 820 h 941"/>
                  <a:gd name="T50" fmla="*/ 749 w 1152"/>
                  <a:gd name="T51" fmla="*/ 849 h 941"/>
                  <a:gd name="T52" fmla="*/ 646 w 1152"/>
                  <a:gd name="T53" fmla="*/ 799 h 941"/>
                  <a:gd name="T54" fmla="*/ 510 w 1152"/>
                  <a:gd name="T55" fmla="*/ 799 h 941"/>
                  <a:gd name="T56" fmla="*/ 424 w 1152"/>
                  <a:gd name="T57" fmla="*/ 828 h 941"/>
                  <a:gd name="T58" fmla="*/ 304 w 1152"/>
                  <a:gd name="T59" fmla="*/ 817 h 941"/>
                  <a:gd name="T60" fmla="*/ 268 w 1152"/>
                  <a:gd name="T61" fmla="*/ 820 h 941"/>
                  <a:gd name="T62" fmla="*/ 87 w 1152"/>
                  <a:gd name="T63" fmla="*/ 777 h 941"/>
                  <a:gd name="T64" fmla="*/ 332 w 1152"/>
                  <a:gd name="T65" fmla="*/ 59 h 941"/>
                  <a:gd name="T66" fmla="*/ 490 w 1152"/>
                  <a:gd name="T67" fmla="*/ 8 h 941"/>
                  <a:gd name="T68" fmla="*/ 711 w 1152"/>
                  <a:gd name="T69" fmla="*/ 21 h 941"/>
                  <a:gd name="T70" fmla="*/ 827 w 1152"/>
                  <a:gd name="T71" fmla="*/ 60 h 941"/>
                  <a:gd name="T72" fmla="*/ 938 w 1152"/>
                  <a:gd name="T73" fmla="*/ 63 h 941"/>
                  <a:gd name="T74" fmla="*/ 994 w 1152"/>
                  <a:gd name="T75" fmla="*/ 89 h 941"/>
                  <a:gd name="T76" fmla="*/ 849 w 1152"/>
                  <a:gd name="T77" fmla="*/ 121 h 941"/>
                  <a:gd name="T78" fmla="*/ 706 w 1152"/>
                  <a:gd name="T79" fmla="*/ 152 h 941"/>
                  <a:gd name="T80" fmla="*/ 647 w 1152"/>
                  <a:gd name="T81" fmla="*/ 139 h 941"/>
                  <a:gd name="T82" fmla="*/ 597 w 1152"/>
                  <a:gd name="T83" fmla="*/ 111 h 941"/>
                  <a:gd name="T84" fmla="*/ 481 w 1152"/>
                  <a:gd name="T85" fmla="*/ 121 h 941"/>
                  <a:gd name="T86" fmla="*/ 387 w 1152"/>
                  <a:gd name="T87" fmla="*/ 96 h 941"/>
                  <a:gd name="T88" fmla="*/ 275 w 1152"/>
                  <a:gd name="T89" fmla="*/ 116 h 941"/>
                  <a:gd name="T90" fmla="*/ 106 w 1152"/>
                  <a:gd name="T91" fmla="*/ 141 h 941"/>
                  <a:gd name="T92" fmla="*/ 193 w 1152"/>
                  <a:gd name="T93" fmla="*/ 57 h 941"/>
                  <a:gd name="T94" fmla="*/ 218 w 1152"/>
                  <a:gd name="T95" fmla="*/ 64 h 941"/>
                  <a:gd name="T96" fmla="*/ 218 w 1152"/>
                  <a:gd name="T97" fmla="*/ 62 h 941"/>
                  <a:gd name="T98" fmla="*/ 21 w 1152"/>
                  <a:gd name="T99" fmla="*/ 168 h 941"/>
                  <a:gd name="T100" fmla="*/ 1 w 1152"/>
                  <a:gd name="T101" fmla="*/ 563 h 941"/>
                  <a:gd name="T102" fmla="*/ 219 w 1152"/>
                  <a:gd name="T103" fmla="*/ 878 h 941"/>
                  <a:gd name="T104" fmla="*/ 337 w 1152"/>
                  <a:gd name="T105" fmla="*/ 913 h 941"/>
                  <a:gd name="T106" fmla="*/ 387 w 1152"/>
                  <a:gd name="T107" fmla="*/ 876 h 941"/>
                  <a:gd name="T108" fmla="*/ 606 w 1152"/>
                  <a:gd name="T109" fmla="*/ 904 h 941"/>
                  <a:gd name="T110" fmla="*/ 795 w 1152"/>
                  <a:gd name="T111" fmla="*/ 883 h 941"/>
                  <a:gd name="T112" fmla="*/ 936 w 1152"/>
                  <a:gd name="T113" fmla="*/ 878 h 941"/>
                  <a:gd name="T114" fmla="*/ 1073 w 1152"/>
                  <a:gd name="T115" fmla="*/ 819 h 941"/>
                  <a:gd name="T116" fmla="*/ 954 w 1152"/>
                  <a:gd name="T117" fmla="*/ 57 h 941"/>
                  <a:gd name="T118" fmla="*/ 849 w 1152"/>
                  <a:gd name="T119" fmla="*/ 1 h 941"/>
                  <a:gd name="T120" fmla="*/ 683 w 1152"/>
                  <a:gd name="T121" fmla="*/ 12 h 941"/>
                  <a:gd name="T122" fmla="*/ 549 w 1152"/>
                  <a:gd name="T123" fmla="*/ 38 h 941"/>
                  <a:gd name="T124" fmla="*/ 365 w 1152"/>
                  <a:gd name="T125" fmla="*/ 59 h 9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2" h="941">
                    <a:moveTo>
                      <a:pt x="4" y="722"/>
                    </a:moveTo>
                    <a:cubicBezTo>
                      <a:pt x="4" y="717"/>
                      <a:pt x="5" y="712"/>
                      <a:pt x="7" y="708"/>
                    </a:cubicBezTo>
                    <a:cubicBezTo>
                      <a:pt x="13" y="709"/>
                      <a:pt x="17" y="713"/>
                      <a:pt x="23" y="716"/>
                    </a:cubicBezTo>
                    <a:cubicBezTo>
                      <a:pt x="37" y="722"/>
                      <a:pt x="50" y="722"/>
                      <a:pt x="58" y="734"/>
                    </a:cubicBezTo>
                    <a:cubicBezTo>
                      <a:pt x="62" y="741"/>
                      <a:pt x="61" y="750"/>
                      <a:pt x="65" y="757"/>
                    </a:cubicBezTo>
                    <a:cubicBezTo>
                      <a:pt x="69" y="764"/>
                      <a:pt x="79" y="772"/>
                      <a:pt x="85" y="778"/>
                    </a:cubicBezTo>
                    <a:cubicBezTo>
                      <a:pt x="92" y="785"/>
                      <a:pt x="99" y="795"/>
                      <a:pt x="106" y="799"/>
                    </a:cubicBezTo>
                    <a:cubicBezTo>
                      <a:pt x="117" y="805"/>
                      <a:pt x="129" y="806"/>
                      <a:pt x="136" y="817"/>
                    </a:cubicBezTo>
                    <a:cubicBezTo>
                      <a:pt x="142" y="829"/>
                      <a:pt x="143" y="846"/>
                      <a:pt x="153" y="850"/>
                    </a:cubicBezTo>
                    <a:cubicBezTo>
                      <a:pt x="155" y="850"/>
                      <a:pt x="158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7" y="851"/>
                      <a:pt x="173" y="848"/>
                      <a:pt x="178" y="846"/>
                    </a:cubicBezTo>
                    <a:cubicBezTo>
                      <a:pt x="178" y="846"/>
                      <a:pt x="178" y="846"/>
                      <a:pt x="178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80" y="846"/>
                    </a:cubicBezTo>
                    <a:cubicBezTo>
                      <a:pt x="180" y="846"/>
                      <a:pt x="180" y="846"/>
                      <a:pt x="180" y="846"/>
                    </a:cubicBezTo>
                    <a:cubicBezTo>
                      <a:pt x="187" y="843"/>
                      <a:pt x="196" y="839"/>
                      <a:pt x="201" y="835"/>
                    </a:cubicBezTo>
                    <a:cubicBezTo>
                      <a:pt x="208" y="828"/>
                      <a:pt x="210" y="815"/>
                      <a:pt x="220" y="811"/>
                    </a:cubicBezTo>
                    <a:cubicBezTo>
                      <a:pt x="220" y="811"/>
                      <a:pt x="220" y="811"/>
                      <a:pt x="220" y="811"/>
                    </a:cubicBezTo>
                    <a:cubicBezTo>
                      <a:pt x="224" y="810"/>
                      <a:pt x="227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43" y="809"/>
                      <a:pt x="252" y="817"/>
                      <a:pt x="261" y="821"/>
                    </a:cubicBezTo>
                    <a:cubicBezTo>
                      <a:pt x="263" y="822"/>
                      <a:pt x="264" y="822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9" y="824"/>
                      <a:pt x="273" y="824"/>
                      <a:pt x="277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86" y="824"/>
                      <a:pt x="297" y="822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6" y="819"/>
                    </a:cubicBezTo>
                    <a:cubicBezTo>
                      <a:pt x="306" y="819"/>
                      <a:pt x="306" y="819"/>
                      <a:pt x="306" y="819"/>
                    </a:cubicBezTo>
                    <a:cubicBezTo>
                      <a:pt x="306" y="818"/>
                      <a:pt x="306" y="818"/>
                      <a:pt x="307" y="818"/>
                    </a:cubicBezTo>
                    <a:cubicBezTo>
                      <a:pt x="318" y="812"/>
                      <a:pt x="320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4" y="803"/>
                      <a:pt x="336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52" y="805"/>
                      <a:pt x="355" y="818"/>
                      <a:pt x="365" y="828"/>
                    </a:cubicBezTo>
                    <a:cubicBezTo>
                      <a:pt x="369" y="832"/>
                      <a:pt x="379" y="837"/>
                      <a:pt x="385" y="841"/>
                    </a:cubicBezTo>
                    <a:cubicBezTo>
                      <a:pt x="385" y="841"/>
                      <a:pt x="385" y="842"/>
                      <a:pt x="385" y="842"/>
                    </a:cubicBezTo>
                    <a:cubicBezTo>
                      <a:pt x="385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93" y="847"/>
                      <a:pt x="398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7" y="852"/>
                      <a:pt x="408" y="852"/>
                      <a:pt x="408" y="852"/>
                    </a:cubicBezTo>
                    <a:cubicBezTo>
                      <a:pt x="408" y="852"/>
                      <a:pt x="408" y="852"/>
                      <a:pt x="408" y="852"/>
                    </a:cubicBezTo>
                    <a:cubicBezTo>
                      <a:pt x="417" y="851"/>
                      <a:pt x="427" y="840"/>
                      <a:pt x="428" y="832"/>
                    </a:cubicBezTo>
                    <a:cubicBezTo>
                      <a:pt x="428" y="832"/>
                      <a:pt x="428" y="831"/>
                      <a:pt x="428" y="830"/>
                    </a:cubicBezTo>
                    <a:cubicBezTo>
                      <a:pt x="428" y="824"/>
                      <a:pt x="426" y="819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5" y="801"/>
                      <a:pt x="434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50" y="788"/>
                      <a:pt x="453" y="788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9" y="791"/>
                      <a:pt x="465" y="796"/>
                      <a:pt x="466" y="798"/>
                    </a:cubicBezTo>
                    <a:cubicBezTo>
                      <a:pt x="470" y="803"/>
                      <a:pt x="471" y="816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9" y="819"/>
                      <a:pt x="480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9" y="819"/>
                      <a:pt x="496" y="811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4" y="804"/>
                      <a:pt x="505" y="803"/>
                      <a:pt x="506" y="803"/>
                    </a:cubicBezTo>
                    <a:cubicBezTo>
                      <a:pt x="506" y="803"/>
                      <a:pt x="506" y="803"/>
                      <a:pt x="506" y="803"/>
                    </a:cubicBezTo>
                    <a:cubicBezTo>
                      <a:pt x="506" y="803"/>
                      <a:pt x="507" y="803"/>
                      <a:pt x="507" y="803"/>
                    </a:cubicBezTo>
                    <a:cubicBezTo>
                      <a:pt x="507" y="803"/>
                      <a:pt x="507" y="803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12" y="800"/>
                      <a:pt x="517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35" y="799"/>
                      <a:pt x="548" y="807"/>
                      <a:pt x="547" y="821"/>
                    </a:cubicBezTo>
                    <a:cubicBezTo>
                      <a:pt x="547" y="821"/>
                      <a:pt x="547" y="821"/>
                      <a:pt x="547" y="821"/>
                    </a:cubicBezTo>
                    <a:cubicBezTo>
                      <a:pt x="547" y="821"/>
                      <a:pt x="547" y="821"/>
                      <a:pt x="547" y="822"/>
                    </a:cubicBezTo>
                    <a:cubicBezTo>
                      <a:pt x="547" y="822"/>
                      <a:pt x="547" y="822"/>
                      <a:pt x="547" y="822"/>
                    </a:cubicBezTo>
                    <a:cubicBezTo>
                      <a:pt x="546" y="830"/>
                      <a:pt x="538" y="830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6" y="839"/>
                      <a:pt x="538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43" y="839"/>
                      <a:pt x="547" y="836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4" y="831"/>
                      <a:pt x="556" y="830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63" y="828"/>
                      <a:pt x="569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83" y="827"/>
                      <a:pt x="591" y="828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8" y="830"/>
                      <a:pt x="599" y="831"/>
                      <a:pt x="600" y="831"/>
                    </a:cubicBezTo>
                    <a:cubicBezTo>
                      <a:pt x="606" y="834"/>
                      <a:pt x="610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7" y="837"/>
                      <a:pt x="617" y="837"/>
                      <a:pt x="617" y="837"/>
                    </a:cubicBezTo>
                    <a:cubicBezTo>
                      <a:pt x="617" y="831"/>
                      <a:pt x="609" y="830"/>
                      <a:pt x="608" y="822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7" y="807"/>
                      <a:pt x="620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8" y="799"/>
                      <a:pt x="642" y="800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8" y="802"/>
                      <a:pt x="650" y="803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8" y="810"/>
                      <a:pt x="665" y="819"/>
                      <a:pt x="673" y="819"/>
                    </a:cubicBezTo>
                    <a:cubicBezTo>
                      <a:pt x="673" y="819"/>
                      <a:pt x="674" y="819"/>
                      <a:pt x="674" y="819"/>
                    </a:cubicBezTo>
                    <a:cubicBezTo>
                      <a:pt x="674" y="819"/>
                      <a:pt x="674" y="819"/>
                      <a:pt x="674" y="819"/>
                    </a:cubicBezTo>
                    <a:cubicBezTo>
                      <a:pt x="675" y="819"/>
                      <a:pt x="677" y="819"/>
                      <a:pt x="679" y="818"/>
                    </a:cubicBezTo>
                    <a:cubicBezTo>
                      <a:pt x="679" y="818"/>
                      <a:pt x="679" y="818"/>
                      <a:pt x="679" y="818"/>
                    </a:cubicBezTo>
                    <a:cubicBezTo>
                      <a:pt x="683" y="816"/>
                      <a:pt x="684" y="810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90" y="796"/>
                      <a:pt x="696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9" y="788"/>
                      <a:pt x="710" y="788"/>
                      <a:pt x="711" y="788"/>
                    </a:cubicBezTo>
                    <a:cubicBezTo>
                      <a:pt x="723" y="789"/>
                      <a:pt x="731" y="799"/>
                      <a:pt x="731" y="814"/>
                    </a:cubicBezTo>
                    <a:cubicBezTo>
                      <a:pt x="731" y="815"/>
                      <a:pt x="731" y="816"/>
                      <a:pt x="730" y="817"/>
                    </a:cubicBezTo>
                    <a:cubicBezTo>
                      <a:pt x="730" y="822"/>
                      <a:pt x="728" y="826"/>
                      <a:pt x="728" y="831"/>
                    </a:cubicBezTo>
                    <a:cubicBezTo>
                      <a:pt x="728" y="832"/>
                      <a:pt x="729" y="833"/>
                      <a:pt x="729" y="834"/>
                    </a:cubicBezTo>
                    <a:cubicBezTo>
                      <a:pt x="730" y="841"/>
                      <a:pt x="738" y="852"/>
                      <a:pt x="748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57" y="853"/>
                      <a:pt x="763" y="846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7" y="837"/>
                      <a:pt x="786" y="832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7"/>
                    </a:cubicBezTo>
                    <a:cubicBezTo>
                      <a:pt x="800" y="818"/>
                      <a:pt x="805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3" y="803"/>
                      <a:pt x="825" y="803"/>
                      <a:pt x="827" y="803"/>
                    </a:cubicBezTo>
                    <a:cubicBezTo>
                      <a:pt x="827" y="803"/>
                      <a:pt x="827" y="804"/>
                      <a:pt x="827" y="804"/>
                    </a:cubicBezTo>
                    <a:cubicBezTo>
                      <a:pt x="827" y="804"/>
                      <a:pt x="827" y="804"/>
                      <a:pt x="827" y="804"/>
                    </a:cubicBezTo>
                    <a:cubicBezTo>
                      <a:pt x="838" y="806"/>
                      <a:pt x="840" y="814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7" y="822"/>
                      <a:pt x="869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82" y="823"/>
                      <a:pt x="885" y="823"/>
                      <a:pt x="887" y="823"/>
                    </a:cubicBezTo>
                    <a:cubicBezTo>
                      <a:pt x="887" y="823"/>
                      <a:pt x="887" y="823"/>
                      <a:pt x="887" y="823"/>
                    </a:cubicBezTo>
                    <a:cubicBezTo>
                      <a:pt x="887" y="823"/>
                      <a:pt x="887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9" y="823"/>
                      <a:pt x="889" y="823"/>
                    </a:cubicBezTo>
                    <a:cubicBezTo>
                      <a:pt x="891" y="822"/>
                      <a:pt x="893" y="821"/>
                      <a:pt x="896" y="820"/>
                    </a:cubicBezTo>
                    <a:cubicBezTo>
                      <a:pt x="904" y="816"/>
                      <a:pt x="913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8" y="809"/>
                      <a:pt x="931" y="810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46" y="815"/>
                      <a:pt x="947" y="828"/>
                      <a:pt x="956" y="835"/>
                    </a:cubicBezTo>
                    <a:cubicBezTo>
                      <a:pt x="961" y="840"/>
                      <a:pt x="967" y="842"/>
                      <a:pt x="974" y="844"/>
                    </a:cubicBezTo>
                    <a:cubicBezTo>
                      <a:pt x="974" y="844"/>
                      <a:pt x="974" y="844"/>
                      <a:pt x="974" y="844"/>
                    </a:cubicBezTo>
                    <a:cubicBezTo>
                      <a:pt x="974" y="844"/>
                      <a:pt x="974" y="844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80" y="846"/>
                      <a:pt x="987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6" y="850"/>
                      <a:pt x="998" y="849"/>
                      <a:pt x="1000" y="849"/>
                    </a:cubicBezTo>
                    <a:cubicBezTo>
                      <a:pt x="1000" y="849"/>
                      <a:pt x="1000" y="849"/>
                      <a:pt x="1000" y="849"/>
                    </a:cubicBezTo>
                    <a:cubicBezTo>
                      <a:pt x="1011" y="845"/>
                      <a:pt x="1012" y="822"/>
                      <a:pt x="1020" y="813"/>
                    </a:cubicBezTo>
                    <a:cubicBezTo>
                      <a:pt x="1026" y="805"/>
                      <a:pt x="1040" y="803"/>
                      <a:pt x="1047" y="799"/>
                    </a:cubicBezTo>
                    <a:cubicBezTo>
                      <a:pt x="1055" y="794"/>
                      <a:pt x="1061" y="785"/>
                      <a:pt x="1067" y="778"/>
                    </a:cubicBezTo>
                    <a:cubicBezTo>
                      <a:pt x="1073" y="772"/>
                      <a:pt x="1083" y="765"/>
                      <a:pt x="1087" y="758"/>
                    </a:cubicBezTo>
                    <a:cubicBezTo>
                      <a:pt x="1092" y="749"/>
                      <a:pt x="1091" y="738"/>
                      <a:pt x="1098" y="730"/>
                    </a:cubicBezTo>
                    <a:cubicBezTo>
                      <a:pt x="1105" y="722"/>
                      <a:pt x="1117" y="721"/>
                      <a:pt x="1128" y="716"/>
                    </a:cubicBezTo>
                    <a:cubicBezTo>
                      <a:pt x="1134" y="713"/>
                      <a:pt x="1138" y="709"/>
                      <a:pt x="1145" y="709"/>
                    </a:cubicBezTo>
                    <a:cubicBezTo>
                      <a:pt x="1148" y="712"/>
                      <a:pt x="1148" y="717"/>
                      <a:pt x="1148" y="722"/>
                    </a:cubicBezTo>
                    <a:cubicBezTo>
                      <a:pt x="1148" y="727"/>
                      <a:pt x="1147" y="733"/>
                      <a:pt x="1146" y="738"/>
                    </a:cubicBezTo>
                    <a:cubicBezTo>
                      <a:pt x="1144" y="750"/>
                      <a:pt x="1142" y="762"/>
                      <a:pt x="1134" y="768"/>
                    </a:cubicBezTo>
                    <a:cubicBezTo>
                      <a:pt x="1127" y="773"/>
                      <a:pt x="1119" y="773"/>
                      <a:pt x="1112" y="777"/>
                    </a:cubicBezTo>
                    <a:cubicBezTo>
                      <a:pt x="1104" y="781"/>
                      <a:pt x="1097" y="791"/>
                      <a:pt x="1090" y="798"/>
                    </a:cubicBezTo>
                    <a:cubicBezTo>
                      <a:pt x="1082" y="806"/>
                      <a:pt x="1074" y="812"/>
                      <a:pt x="1070" y="820"/>
                    </a:cubicBezTo>
                    <a:cubicBezTo>
                      <a:pt x="1066" y="828"/>
                      <a:pt x="1066" y="839"/>
                      <a:pt x="1061" y="846"/>
                    </a:cubicBezTo>
                    <a:cubicBezTo>
                      <a:pt x="1047" y="863"/>
                      <a:pt x="1008" y="857"/>
                      <a:pt x="994" y="877"/>
                    </a:cubicBezTo>
                    <a:cubicBezTo>
                      <a:pt x="989" y="885"/>
                      <a:pt x="988" y="896"/>
                      <a:pt x="978" y="897"/>
                    </a:cubicBezTo>
                    <a:cubicBezTo>
                      <a:pt x="978" y="897"/>
                      <a:pt x="978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0" y="897"/>
                      <a:pt x="967" y="889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0" y="883"/>
                      <a:pt x="959" y="883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3" y="880"/>
                      <a:pt x="945" y="879"/>
                      <a:pt x="937" y="876"/>
                    </a:cubicBezTo>
                    <a:cubicBezTo>
                      <a:pt x="937" y="876"/>
                      <a:pt x="937" y="876"/>
                      <a:pt x="937" y="876"/>
                    </a:cubicBezTo>
                    <a:cubicBezTo>
                      <a:pt x="930" y="873"/>
                      <a:pt x="925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8" y="869"/>
                      <a:pt x="918" y="869"/>
                      <a:pt x="917" y="870"/>
                    </a:cubicBezTo>
                    <a:cubicBezTo>
                      <a:pt x="902" y="871"/>
                      <a:pt x="902" y="893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89" y="919"/>
                      <a:pt x="872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47" y="938"/>
                      <a:pt x="843" y="937"/>
                      <a:pt x="838" y="936"/>
                    </a:cubicBezTo>
                    <a:cubicBezTo>
                      <a:pt x="838" y="936"/>
                      <a:pt x="838" y="936"/>
                      <a:pt x="838" y="936"/>
                    </a:cubicBezTo>
                    <a:cubicBezTo>
                      <a:pt x="827" y="931"/>
                      <a:pt x="822" y="922"/>
                      <a:pt x="822" y="910"/>
                    </a:cubicBezTo>
                    <a:cubicBezTo>
                      <a:pt x="822" y="905"/>
                      <a:pt x="823" y="900"/>
                      <a:pt x="825" y="895"/>
                    </a:cubicBezTo>
                    <a:cubicBezTo>
                      <a:pt x="827" y="890"/>
                      <a:pt x="832" y="885"/>
                      <a:pt x="832" y="879"/>
                    </a:cubicBezTo>
                    <a:cubicBezTo>
                      <a:pt x="832" y="879"/>
                      <a:pt x="832" y="878"/>
                      <a:pt x="832" y="878"/>
                    </a:cubicBezTo>
                    <a:cubicBezTo>
                      <a:pt x="832" y="878"/>
                      <a:pt x="832" y="878"/>
                      <a:pt x="832" y="878"/>
                    </a:cubicBezTo>
                    <a:cubicBezTo>
                      <a:pt x="831" y="878"/>
                      <a:pt x="830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2" y="878"/>
                      <a:pt x="818" y="880"/>
                      <a:pt x="814" y="882"/>
                    </a:cubicBezTo>
                    <a:cubicBezTo>
                      <a:pt x="812" y="882"/>
                      <a:pt x="811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8" y="883"/>
                      <a:pt x="807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1" y="883"/>
                      <a:pt x="797" y="882"/>
                      <a:pt x="793" y="881"/>
                    </a:cubicBezTo>
                    <a:cubicBezTo>
                      <a:pt x="791" y="880"/>
                      <a:pt x="788" y="879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79" y="875"/>
                      <a:pt x="773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6" y="873"/>
                      <a:pt x="766" y="873"/>
                      <a:pt x="766" y="873"/>
                    </a:cubicBezTo>
                    <a:cubicBezTo>
                      <a:pt x="757" y="873"/>
                      <a:pt x="750" y="879"/>
                      <a:pt x="743" y="883"/>
                    </a:cubicBezTo>
                    <a:cubicBezTo>
                      <a:pt x="737" y="888"/>
                      <a:pt x="728" y="892"/>
                      <a:pt x="724" y="897"/>
                    </a:cubicBezTo>
                    <a:cubicBezTo>
                      <a:pt x="717" y="906"/>
                      <a:pt x="718" y="917"/>
                      <a:pt x="708" y="922"/>
                    </a:cubicBezTo>
                    <a:cubicBezTo>
                      <a:pt x="702" y="925"/>
                      <a:pt x="694" y="924"/>
                      <a:pt x="685" y="926"/>
                    </a:cubicBezTo>
                    <a:cubicBezTo>
                      <a:pt x="685" y="926"/>
                      <a:pt x="685" y="926"/>
                      <a:pt x="685" y="926"/>
                    </a:cubicBezTo>
                    <a:cubicBezTo>
                      <a:pt x="685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1" y="927"/>
                      <a:pt x="679" y="928"/>
                      <a:pt x="678" y="928"/>
                    </a:cubicBezTo>
                    <a:cubicBezTo>
                      <a:pt x="673" y="930"/>
                      <a:pt x="669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4" y="933"/>
                      <a:pt x="664" y="933"/>
                    </a:cubicBezTo>
                    <a:cubicBezTo>
                      <a:pt x="664" y="933"/>
                      <a:pt x="664" y="933"/>
                      <a:pt x="664" y="933"/>
                    </a:cubicBezTo>
                    <a:cubicBezTo>
                      <a:pt x="652" y="932"/>
                      <a:pt x="649" y="916"/>
                      <a:pt x="640" y="910"/>
                    </a:cubicBezTo>
                    <a:cubicBezTo>
                      <a:pt x="634" y="906"/>
                      <a:pt x="624" y="904"/>
                      <a:pt x="614" y="901"/>
                    </a:cubicBezTo>
                    <a:cubicBezTo>
                      <a:pt x="601" y="898"/>
                      <a:pt x="591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67" y="892"/>
                      <a:pt x="555" y="895"/>
                      <a:pt x="545" y="898"/>
                    </a:cubicBezTo>
                    <a:cubicBezTo>
                      <a:pt x="533" y="902"/>
                      <a:pt x="521" y="905"/>
                      <a:pt x="513" y="912"/>
                    </a:cubicBezTo>
                    <a:cubicBezTo>
                      <a:pt x="506" y="917"/>
                      <a:pt x="502" y="930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3" y="932"/>
                      <a:pt x="492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86" y="932"/>
                      <a:pt x="482" y="930"/>
                      <a:pt x="477" y="928"/>
                    </a:cubicBezTo>
                    <a:cubicBezTo>
                      <a:pt x="477" y="928"/>
                      <a:pt x="476" y="928"/>
                      <a:pt x="476" y="927"/>
                    </a:cubicBezTo>
                    <a:cubicBezTo>
                      <a:pt x="476" y="927"/>
                      <a:pt x="476" y="927"/>
                      <a:pt x="476" y="927"/>
                    </a:cubicBezTo>
                    <a:cubicBezTo>
                      <a:pt x="475" y="927"/>
                      <a:pt x="475" y="927"/>
                      <a:pt x="474" y="927"/>
                    </a:cubicBezTo>
                    <a:cubicBezTo>
                      <a:pt x="474" y="927"/>
                      <a:pt x="474" y="927"/>
                      <a:pt x="474" y="927"/>
                    </a:cubicBezTo>
                    <a:cubicBezTo>
                      <a:pt x="474" y="927"/>
                      <a:pt x="473" y="927"/>
                      <a:pt x="473" y="927"/>
                    </a:cubicBezTo>
                    <a:cubicBezTo>
                      <a:pt x="463" y="924"/>
                      <a:pt x="453" y="925"/>
                      <a:pt x="446" y="921"/>
                    </a:cubicBezTo>
                    <a:cubicBezTo>
                      <a:pt x="438" y="916"/>
                      <a:pt x="436" y="905"/>
                      <a:pt x="430" y="898"/>
                    </a:cubicBezTo>
                    <a:cubicBezTo>
                      <a:pt x="426" y="893"/>
                      <a:pt x="418" y="888"/>
                      <a:pt x="412" y="884"/>
                    </a:cubicBezTo>
                    <a:cubicBezTo>
                      <a:pt x="406" y="880"/>
                      <a:pt x="399" y="873"/>
                      <a:pt x="391" y="873"/>
                    </a:cubicBezTo>
                    <a:cubicBezTo>
                      <a:pt x="391" y="873"/>
                      <a:pt x="391" y="873"/>
                      <a:pt x="391" y="873"/>
                    </a:cubicBezTo>
                    <a:cubicBezTo>
                      <a:pt x="391" y="872"/>
                      <a:pt x="390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5" y="872"/>
                      <a:pt x="381" y="873"/>
                      <a:pt x="377" y="875"/>
                    </a:cubicBezTo>
                    <a:cubicBezTo>
                      <a:pt x="375" y="876"/>
                      <a:pt x="372" y="877"/>
                      <a:pt x="370" y="878"/>
                    </a:cubicBezTo>
                    <a:cubicBezTo>
                      <a:pt x="368" y="878"/>
                      <a:pt x="366" y="879"/>
                      <a:pt x="364" y="880"/>
                    </a:cubicBezTo>
                    <a:cubicBezTo>
                      <a:pt x="360" y="882"/>
                      <a:pt x="355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47" y="883"/>
                      <a:pt x="344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37" y="881"/>
                      <a:pt x="334" y="878"/>
                      <a:pt x="331" y="877"/>
                    </a:cubicBezTo>
                    <a:cubicBezTo>
                      <a:pt x="329" y="876"/>
                      <a:pt x="328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5" y="876"/>
                      <a:pt x="324" y="876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2" y="877"/>
                      <a:pt x="322" y="878"/>
                      <a:pt x="322" y="880"/>
                    </a:cubicBezTo>
                    <a:cubicBezTo>
                      <a:pt x="322" y="885"/>
                      <a:pt x="330" y="893"/>
                      <a:pt x="331" y="897"/>
                    </a:cubicBezTo>
                    <a:cubicBezTo>
                      <a:pt x="333" y="901"/>
                      <a:pt x="334" y="905"/>
                      <a:pt x="334" y="910"/>
                    </a:cubicBezTo>
                    <a:cubicBezTo>
                      <a:pt x="334" y="918"/>
                      <a:pt x="331" y="925"/>
                      <a:pt x="327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0" y="935"/>
                      <a:pt x="313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294" y="938"/>
                      <a:pt x="282" y="932"/>
                      <a:pt x="275" y="926"/>
                    </a:cubicBezTo>
                    <a:cubicBezTo>
                      <a:pt x="275" y="926"/>
                      <a:pt x="275" y="926"/>
                      <a:pt x="275" y="926"/>
                    </a:cubicBezTo>
                    <a:cubicBezTo>
                      <a:pt x="267" y="919"/>
                      <a:pt x="262" y="910"/>
                      <a:pt x="259" y="904"/>
                    </a:cubicBezTo>
                    <a:cubicBezTo>
                      <a:pt x="256" y="897"/>
                      <a:pt x="255" y="888"/>
                      <a:pt x="252" y="882"/>
                    </a:cubicBezTo>
                    <a:cubicBezTo>
                      <a:pt x="250" y="877"/>
                      <a:pt x="246" y="870"/>
                      <a:pt x="238" y="869"/>
                    </a:cubicBezTo>
                    <a:cubicBezTo>
                      <a:pt x="238" y="869"/>
                      <a:pt x="238" y="869"/>
                      <a:pt x="238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2" y="869"/>
                      <a:pt x="227" y="872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0" y="876"/>
                      <a:pt x="218" y="876"/>
                      <a:pt x="217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08" y="880"/>
                      <a:pt x="202" y="880"/>
                      <a:pt x="198" y="882"/>
                    </a:cubicBezTo>
                    <a:cubicBezTo>
                      <a:pt x="198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89" y="887"/>
                      <a:pt x="187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66" y="896"/>
                      <a:pt x="164" y="877"/>
                      <a:pt x="155" y="870"/>
                    </a:cubicBezTo>
                    <a:cubicBezTo>
                      <a:pt x="136" y="856"/>
                      <a:pt x="102" y="861"/>
                      <a:pt x="90" y="843"/>
                    </a:cubicBezTo>
                    <a:cubicBezTo>
                      <a:pt x="86" y="837"/>
                      <a:pt x="86" y="828"/>
                      <a:pt x="84" y="822"/>
                    </a:cubicBezTo>
                    <a:cubicBezTo>
                      <a:pt x="80" y="813"/>
                      <a:pt x="71" y="806"/>
                      <a:pt x="63" y="799"/>
                    </a:cubicBezTo>
                    <a:cubicBezTo>
                      <a:pt x="56" y="792"/>
                      <a:pt x="49" y="781"/>
                      <a:pt x="42" y="777"/>
                    </a:cubicBezTo>
                    <a:cubicBezTo>
                      <a:pt x="31" y="771"/>
                      <a:pt x="20" y="772"/>
                      <a:pt x="13" y="761"/>
                    </a:cubicBezTo>
                    <a:cubicBezTo>
                      <a:pt x="9" y="754"/>
                      <a:pt x="7" y="745"/>
                      <a:pt x="5" y="736"/>
                    </a:cubicBezTo>
                    <a:cubicBezTo>
                      <a:pt x="5" y="731"/>
                      <a:pt x="4" y="727"/>
                      <a:pt x="4" y="722"/>
                    </a:cubicBezTo>
                    <a:moveTo>
                      <a:pt x="160" y="92"/>
                    </a:move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73" y="92"/>
                      <a:pt x="191" y="101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8" y="107"/>
                      <a:pt x="198" y="107"/>
                    </a:cubicBezTo>
                    <a:cubicBezTo>
                      <a:pt x="205" y="114"/>
                      <a:pt x="206" y="126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20" y="132"/>
                      <a:pt x="225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4" y="133"/>
                      <a:pt x="239" y="132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52" y="128"/>
                      <a:pt x="259" y="122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70" y="119"/>
                      <a:pt x="273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84" y="119"/>
                      <a:pt x="293" y="120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3" y="124"/>
                      <a:pt x="305" y="125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16" y="132"/>
                      <a:pt x="321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5" y="140"/>
                      <a:pt x="338" y="139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54" y="133"/>
                      <a:pt x="358" y="120"/>
                      <a:pt x="367" y="112"/>
                    </a:cubicBezTo>
                    <a:cubicBezTo>
                      <a:pt x="373" y="108"/>
                      <a:pt x="379" y="105"/>
                      <a:pt x="386" y="101"/>
                    </a:cubicBezTo>
                    <a:cubicBezTo>
                      <a:pt x="386" y="101"/>
                      <a:pt x="386" y="101"/>
                      <a:pt x="386" y="100"/>
                    </a:cubicBezTo>
                    <a:cubicBezTo>
                      <a:pt x="386" y="100"/>
                      <a:pt x="387" y="100"/>
                      <a:pt x="387" y="100"/>
                    </a:cubicBezTo>
                    <a:cubicBezTo>
                      <a:pt x="387" y="100"/>
                      <a:pt x="387" y="100"/>
                      <a:pt x="387" y="100"/>
                    </a:cubicBezTo>
                    <a:cubicBezTo>
                      <a:pt x="393" y="96"/>
                      <a:pt x="398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6" y="92"/>
                      <a:pt x="406" y="92"/>
                      <a:pt x="406" y="92"/>
                    </a:cubicBezTo>
                    <a:cubicBezTo>
                      <a:pt x="414" y="92"/>
                      <a:pt x="420" y="99"/>
                      <a:pt x="421" y="106"/>
                    </a:cubicBezTo>
                    <a:cubicBezTo>
                      <a:pt x="422" y="108"/>
                      <a:pt x="422" y="110"/>
                      <a:pt x="422" y="112"/>
                    </a:cubicBezTo>
                    <a:cubicBezTo>
                      <a:pt x="422" y="117"/>
                      <a:pt x="421" y="123"/>
                      <a:pt x="421" y="129"/>
                    </a:cubicBezTo>
                    <a:cubicBezTo>
                      <a:pt x="421" y="130"/>
                      <a:pt x="421" y="132"/>
                      <a:pt x="421" y="134"/>
                    </a:cubicBezTo>
                    <a:cubicBezTo>
                      <a:pt x="421" y="134"/>
                      <a:pt x="421" y="135"/>
                      <a:pt x="422" y="135"/>
                    </a:cubicBezTo>
                    <a:cubicBezTo>
                      <a:pt x="422" y="135"/>
                      <a:pt x="422" y="135"/>
                      <a:pt x="422" y="135"/>
                    </a:cubicBezTo>
                    <a:cubicBezTo>
                      <a:pt x="424" y="147"/>
                      <a:pt x="435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50" y="155"/>
                      <a:pt x="455" y="154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63" y="149"/>
                      <a:pt x="466" y="144"/>
                      <a:pt x="469" y="139"/>
                    </a:cubicBezTo>
                    <a:cubicBezTo>
                      <a:pt x="472" y="135"/>
                      <a:pt x="475" y="128"/>
                      <a:pt x="480" y="127"/>
                    </a:cubicBezTo>
                    <a:cubicBezTo>
                      <a:pt x="480" y="127"/>
                      <a:pt x="480" y="127"/>
                      <a:pt x="480" y="127"/>
                    </a:cubicBezTo>
                    <a:cubicBezTo>
                      <a:pt x="481" y="127"/>
                      <a:pt x="481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9" y="127"/>
                      <a:pt x="495" y="133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3" y="139"/>
                      <a:pt x="505" y="140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8" y="141"/>
                      <a:pt x="508" y="141"/>
                    </a:cubicBezTo>
                    <a:cubicBezTo>
                      <a:pt x="508" y="141"/>
                      <a:pt x="508" y="141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12" y="143"/>
                      <a:pt x="516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32" y="144"/>
                      <a:pt x="544" y="13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52" y="122"/>
                      <a:pt x="551" y="118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6" y="116"/>
                      <a:pt x="556" y="116"/>
                      <a:pt x="556" y="116"/>
                    </a:cubicBezTo>
                    <a:cubicBezTo>
                      <a:pt x="558" y="115"/>
                      <a:pt x="563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71" y="115"/>
                      <a:pt x="574" y="115"/>
                      <a:pt x="576" y="115"/>
                    </a:cubicBezTo>
                    <a:cubicBezTo>
                      <a:pt x="576" y="115"/>
                      <a:pt x="576" y="115"/>
                      <a:pt x="576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83" y="115"/>
                      <a:pt x="593" y="115"/>
                      <a:pt x="597" y="117"/>
                    </a:cubicBezTo>
                    <a:cubicBezTo>
                      <a:pt x="601" y="118"/>
                      <a:pt x="602" y="123"/>
                      <a:pt x="604" y="127"/>
                    </a:cubicBezTo>
                    <a:cubicBezTo>
                      <a:pt x="604" y="127"/>
                      <a:pt x="604" y="127"/>
                      <a:pt x="604" y="127"/>
                    </a:cubicBezTo>
                    <a:cubicBezTo>
                      <a:pt x="604" y="127"/>
                      <a:pt x="604" y="127"/>
                      <a:pt x="605" y="127"/>
                    </a:cubicBezTo>
                    <a:cubicBezTo>
                      <a:pt x="605" y="127"/>
                      <a:pt x="605" y="127"/>
                      <a:pt x="605" y="127"/>
                    </a:cubicBezTo>
                    <a:cubicBezTo>
                      <a:pt x="605" y="127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11" y="137"/>
                      <a:pt x="621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7" y="144"/>
                      <a:pt x="641" y="143"/>
                      <a:pt x="644" y="142"/>
                    </a:cubicBezTo>
                    <a:cubicBezTo>
                      <a:pt x="644" y="142"/>
                      <a:pt x="644" y="142"/>
                      <a:pt x="644" y="142"/>
                    </a:cubicBezTo>
                    <a:cubicBezTo>
                      <a:pt x="648" y="141"/>
                      <a:pt x="653" y="138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62" y="131"/>
                      <a:pt x="666" y="127"/>
                      <a:pt x="671" y="127"/>
                    </a:cubicBezTo>
                    <a:cubicBezTo>
                      <a:pt x="671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7" y="128"/>
                      <a:pt x="681" y="135"/>
                      <a:pt x="683" y="139"/>
                    </a:cubicBezTo>
                    <a:cubicBezTo>
                      <a:pt x="686" y="143"/>
                      <a:pt x="690" y="148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7" y="154"/>
                      <a:pt x="702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18" y="155"/>
                      <a:pt x="728" y="146"/>
                      <a:pt x="730" y="134"/>
                    </a:cubicBezTo>
                    <a:cubicBezTo>
                      <a:pt x="730" y="134"/>
                      <a:pt x="730" y="134"/>
                      <a:pt x="730" y="134"/>
                    </a:cubicBezTo>
                    <a:cubicBezTo>
                      <a:pt x="731" y="132"/>
                      <a:pt x="731" y="131"/>
                      <a:pt x="731" y="129"/>
                    </a:cubicBezTo>
                    <a:cubicBezTo>
                      <a:pt x="731" y="123"/>
                      <a:pt x="730" y="117"/>
                      <a:pt x="730" y="112"/>
                    </a:cubicBezTo>
                    <a:cubicBezTo>
                      <a:pt x="730" y="110"/>
                      <a:pt x="730" y="108"/>
                      <a:pt x="730" y="106"/>
                    </a:cubicBezTo>
                    <a:cubicBezTo>
                      <a:pt x="732" y="99"/>
                      <a:pt x="739" y="93"/>
                      <a:pt x="746" y="92"/>
                    </a:cubicBezTo>
                    <a:cubicBezTo>
                      <a:pt x="746" y="92"/>
                      <a:pt x="746" y="92"/>
                      <a:pt x="746" y="92"/>
                    </a:cubicBezTo>
                    <a:cubicBezTo>
                      <a:pt x="746" y="92"/>
                      <a:pt x="746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53" y="92"/>
                      <a:pt x="760" y="96"/>
                      <a:pt x="765" y="100"/>
                    </a:cubicBezTo>
                    <a:cubicBezTo>
                      <a:pt x="765" y="100"/>
                      <a:pt x="765" y="100"/>
                      <a:pt x="765" y="100"/>
                    </a:cubicBezTo>
                    <a:cubicBezTo>
                      <a:pt x="765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72" y="104"/>
                      <a:pt x="778" y="107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95" y="120"/>
                      <a:pt x="801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21" y="139"/>
                      <a:pt x="822" y="139"/>
                      <a:pt x="824" y="139"/>
                    </a:cubicBezTo>
                    <a:cubicBezTo>
                      <a:pt x="824" y="139"/>
                      <a:pt x="824" y="139"/>
                      <a:pt x="824" y="139"/>
                    </a:cubicBezTo>
                    <a:cubicBezTo>
                      <a:pt x="837" y="137"/>
                      <a:pt x="838" y="128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8" y="120"/>
                      <a:pt x="868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9" y="119"/>
                      <a:pt x="881" y="119"/>
                      <a:pt x="883" y="119"/>
                    </a:cubicBezTo>
                    <a:cubicBezTo>
                      <a:pt x="883" y="119"/>
                      <a:pt x="883" y="119"/>
                      <a:pt x="883" y="119"/>
                    </a:cubicBezTo>
                    <a:cubicBezTo>
                      <a:pt x="883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8" y="120"/>
                      <a:pt x="890" y="121"/>
                      <a:pt x="893" y="123"/>
                    </a:cubicBezTo>
                    <a:cubicBezTo>
                      <a:pt x="902" y="127"/>
                      <a:pt x="912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7" y="133"/>
                      <a:pt x="931" y="133"/>
                      <a:pt x="934" y="131"/>
                    </a:cubicBezTo>
                    <a:cubicBezTo>
                      <a:pt x="934" y="131"/>
                      <a:pt x="934" y="131"/>
                      <a:pt x="934" y="131"/>
                    </a:cubicBezTo>
                    <a:cubicBezTo>
                      <a:pt x="934" y="131"/>
                      <a:pt x="934" y="131"/>
                      <a:pt x="935" y="131"/>
                    </a:cubicBezTo>
                    <a:cubicBezTo>
                      <a:pt x="935" y="131"/>
                      <a:pt x="935" y="131"/>
                      <a:pt x="935" y="131"/>
                    </a:cubicBezTo>
                    <a:cubicBezTo>
                      <a:pt x="946" y="127"/>
                      <a:pt x="948" y="113"/>
                      <a:pt x="956" y="106"/>
                    </a:cubicBezTo>
                    <a:cubicBezTo>
                      <a:pt x="961" y="102"/>
                      <a:pt x="967" y="100"/>
                      <a:pt x="975" y="97"/>
                    </a:cubicBezTo>
                    <a:cubicBezTo>
                      <a:pt x="975" y="96"/>
                      <a:pt x="975" y="96"/>
                      <a:pt x="975" y="96"/>
                    </a:cubicBezTo>
                    <a:cubicBezTo>
                      <a:pt x="980" y="95"/>
                      <a:pt x="986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5" y="92"/>
                      <a:pt x="997" y="92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1009" y="97"/>
                      <a:pt x="1010" y="115"/>
                      <a:pt x="1016" y="125"/>
                    </a:cubicBezTo>
                    <a:cubicBezTo>
                      <a:pt x="1018" y="128"/>
                      <a:pt x="1021" y="132"/>
                      <a:pt x="1025" y="135"/>
                    </a:cubicBezTo>
                    <a:cubicBezTo>
                      <a:pt x="1031" y="139"/>
                      <a:pt x="1039" y="138"/>
                      <a:pt x="1046" y="143"/>
                    </a:cubicBezTo>
                    <a:cubicBezTo>
                      <a:pt x="1054" y="147"/>
                      <a:pt x="1059" y="156"/>
                      <a:pt x="1067" y="164"/>
                    </a:cubicBezTo>
                    <a:cubicBezTo>
                      <a:pt x="1073" y="170"/>
                      <a:pt x="1082" y="177"/>
                      <a:pt x="1086" y="185"/>
                    </a:cubicBezTo>
                    <a:cubicBezTo>
                      <a:pt x="1090" y="191"/>
                      <a:pt x="1090" y="199"/>
                      <a:pt x="1094" y="206"/>
                    </a:cubicBezTo>
                    <a:cubicBezTo>
                      <a:pt x="1103" y="223"/>
                      <a:pt x="1130" y="219"/>
                      <a:pt x="1138" y="235"/>
                    </a:cubicBezTo>
                    <a:cubicBezTo>
                      <a:pt x="1141" y="241"/>
                      <a:pt x="1142" y="251"/>
                      <a:pt x="1142" y="262"/>
                    </a:cubicBezTo>
                    <a:cubicBezTo>
                      <a:pt x="1142" y="272"/>
                      <a:pt x="1141" y="283"/>
                      <a:pt x="1141" y="292"/>
                    </a:cubicBezTo>
                    <a:cubicBezTo>
                      <a:pt x="1141" y="410"/>
                      <a:pt x="1141" y="529"/>
                      <a:pt x="1141" y="649"/>
                    </a:cubicBezTo>
                    <a:cubicBezTo>
                      <a:pt x="1141" y="656"/>
                      <a:pt x="1141" y="666"/>
                      <a:pt x="1141" y="675"/>
                    </a:cubicBezTo>
                    <a:cubicBezTo>
                      <a:pt x="1141" y="688"/>
                      <a:pt x="1141" y="699"/>
                      <a:pt x="1137" y="706"/>
                    </a:cubicBezTo>
                    <a:cubicBezTo>
                      <a:pt x="1128" y="720"/>
                      <a:pt x="1102" y="718"/>
                      <a:pt x="1093" y="734"/>
                    </a:cubicBezTo>
                    <a:cubicBezTo>
                      <a:pt x="1090" y="739"/>
                      <a:pt x="1089" y="748"/>
                      <a:pt x="1086" y="754"/>
                    </a:cubicBezTo>
                    <a:cubicBezTo>
                      <a:pt x="1083" y="762"/>
                      <a:pt x="1073" y="769"/>
                      <a:pt x="1066" y="777"/>
                    </a:cubicBezTo>
                    <a:cubicBezTo>
                      <a:pt x="1059" y="784"/>
                      <a:pt x="1052" y="793"/>
                      <a:pt x="1045" y="798"/>
                    </a:cubicBezTo>
                    <a:cubicBezTo>
                      <a:pt x="1033" y="804"/>
                      <a:pt x="1024" y="803"/>
                      <a:pt x="1017" y="815"/>
                    </a:cubicBezTo>
                    <a:cubicBezTo>
                      <a:pt x="1010" y="826"/>
                      <a:pt x="1009" y="842"/>
                      <a:pt x="999" y="846"/>
                    </a:cubicBezTo>
                    <a:cubicBezTo>
                      <a:pt x="997" y="846"/>
                      <a:pt x="994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87" y="847"/>
                      <a:pt x="981" y="845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1" y="841"/>
                      <a:pt x="963" y="838"/>
                      <a:pt x="958" y="834"/>
                    </a:cubicBezTo>
                    <a:cubicBezTo>
                      <a:pt x="949" y="827"/>
                      <a:pt x="948" y="814"/>
                      <a:pt x="938" y="810"/>
                    </a:cubicBezTo>
                    <a:cubicBezTo>
                      <a:pt x="938" y="810"/>
                      <a:pt x="938" y="810"/>
                      <a:pt x="938" y="810"/>
                    </a:cubicBezTo>
                    <a:cubicBezTo>
                      <a:pt x="933" y="808"/>
                      <a:pt x="929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13" y="807"/>
                      <a:pt x="903" y="814"/>
                      <a:pt x="893" y="818"/>
                    </a:cubicBezTo>
                    <a:cubicBezTo>
                      <a:pt x="892" y="818"/>
                      <a:pt x="890" y="819"/>
                      <a:pt x="889" y="819"/>
                    </a:cubicBezTo>
                    <a:cubicBezTo>
                      <a:pt x="889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4" y="821"/>
                      <a:pt x="880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68" y="821"/>
                      <a:pt x="860" y="820"/>
                      <a:pt x="854" y="818"/>
                    </a:cubicBezTo>
                    <a:cubicBezTo>
                      <a:pt x="854" y="818"/>
                      <a:pt x="854" y="818"/>
                      <a:pt x="854" y="818"/>
                    </a:cubicBezTo>
                    <a:cubicBezTo>
                      <a:pt x="854" y="818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3" y="817"/>
                      <a:pt x="853" y="817"/>
                      <a:pt x="853" y="817"/>
                    </a:cubicBezTo>
                    <a:cubicBezTo>
                      <a:pt x="852" y="817"/>
                      <a:pt x="851" y="816"/>
                      <a:pt x="849" y="815"/>
                    </a:cubicBezTo>
                    <a:cubicBezTo>
                      <a:pt x="841" y="810"/>
                      <a:pt x="834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19" y="801"/>
                      <a:pt x="816" y="801"/>
                      <a:pt x="813" y="803"/>
                    </a:cubicBezTo>
                    <a:cubicBezTo>
                      <a:pt x="813" y="803"/>
                      <a:pt x="813" y="803"/>
                      <a:pt x="813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00" y="808"/>
                      <a:pt x="794" y="822"/>
                      <a:pt x="786" y="829"/>
                    </a:cubicBezTo>
                    <a:cubicBezTo>
                      <a:pt x="782" y="832"/>
                      <a:pt x="776" y="835"/>
                      <a:pt x="770" y="839"/>
                    </a:cubicBezTo>
                    <a:cubicBezTo>
                      <a:pt x="764" y="843"/>
                      <a:pt x="758" y="848"/>
                      <a:pt x="751" y="849"/>
                    </a:cubicBezTo>
                    <a:cubicBezTo>
                      <a:pt x="750" y="849"/>
                      <a:pt x="750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1" y="849"/>
                      <a:pt x="735" y="841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2" y="833"/>
                      <a:pt x="732" y="831"/>
                      <a:pt x="732" y="829"/>
                    </a:cubicBezTo>
                    <a:cubicBezTo>
                      <a:pt x="732" y="823"/>
                      <a:pt x="734" y="818"/>
                      <a:pt x="734" y="813"/>
                    </a:cubicBezTo>
                    <a:cubicBezTo>
                      <a:pt x="734" y="812"/>
                      <a:pt x="734" y="811"/>
                      <a:pt x="733" y="811"/>
                    </a:cubicBezTo>
                    <a:cubicBezTo>
                      <a:pt x="733" y="811"/>
                      <a:pt x="733" y="811"/>
                      <a:pt x="733" y="811"/>
                    </a:cubicBezTo>
                    <a:cubicBezTo>
                      <a:pt x="733" y="811"/>
                      <a:pt x="733" y="810"/>
                      <a:pt x="733" y="810"/>
                    </a:cubicBezTo>
                    <a:cubicBezTo>
                      <a:pt x="733" y="810"/>
                      <a:pt x="733" y="810"/>
                      <a:pt x="733" y="810"/>
                    </a:cubicBezTo>
                    <a:cubicBezTo>
                      <a:pt x="732" y="797"/>
                      <a:pt x="724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7" y="785"/>
                      <a:pt x="705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696" y="788"/>
                      <a:pt x="690" y="793"/>
                      <a:pt x="687" y="798"/>
                    </a:cubicBezTo>
                    <a:cubicBezTo>
                      <a:pt x="683" y="803"/>
                      <a:pt x="681" y="812"/>
                      <a:pt x="674" y="813"/>
                    </a:cubicBezTo>
                    <a:cubicBezTo>
                      <a:pt x="674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67" y="813"/>
                      <a:pt x="660" y="808"/>
                      <a:pt x="654" y="804"/>
                    </a:cubicBezTo>
                    <a:cubicBezTo>
                      <a:pt x="651" y="802"/>
                      <a:pt x="649" y="800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2" y="797"/>
                      <a:pt x="638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25" y="797"/>
                      <a:pt x="616" y="801"/>
                      <a:pt x="611" y="806"/>
                    </a:cubicBezTo>
                    <a:cubicBezTo>
                      <a:pt x="611" y="806"/>
                      <a:pt x="611" y="806"/>
                      <a:pt x="611" y="806"/>
                    </a:cubicBezTo>
                    <a:cubicBezTo>
                      <a:pt x="611" y="806"/>
                      <a:pt x="610" y="806"/>
                      <a:pt x="610" y="807"/>
                    </a:cubicBezTo>
                    <a:cubicBezTo>
                      <a:pt x="607" y="810"/>
                      <a:pt x="605" y="821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598" y="825"/>
                      <a:pt x="593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6" y="825"/>
                      <a:pt x="584" y="825"/>
                      <a:pt x="582" y="825"/>
                    </a:cubicBezTo>
                    <a:cubicBezTo>
                      <a:pt x="580" y="825"/>
                      <a:pt x="579" y="825"/>
                      <a:pt x="577" y="825"/>
                    </a:cubicBezTo>
                    <a:cubicBezTo>
                      <a:pt x="570" y="825"/>
                      <a:pt x="560" y="826"/>
                      <a:pt x="556" y="823"/>
                    </a:cubicBezTo>
                    <a:cubicBezTo>
                      <a:pt x="552" y="822"/>
                      <a:pt x="552" y="817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3" y="804"/>
                      <a:pt x="532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16" y="797"/>
                      <a:pt x="513" y="798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6" y="800"/>
                      <a:pt x="504" y="802"/>
                      <a:pt x="501" y="804"/>
                    </a:cubicBezTo>
                    <a:cubicBezTo>
                      <a:pt x="495" y="808"/>
                      <a:pt x="489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2" y="813"/>
                      <a:pt x="482" y="813"/>
                    </a:cubicBezTo>
                    <a:cubicBezTo>
                      <a:pt x="482" y="813"/>
                      <a:pt x="482" y="813"/>
                      <a:pt x="482" y="813"/>
                    </a:cubicBezTo>
                    <a:cubicBezTo>
                      <a:pt x="474" y="812"/>
                      <a:pt x="472" y="803"/>
                      <a:pt x="469" y="799"/>
                    </a:cubicBezTo>
                    <a:cubicBezTo>
                      <a:pt x="466" y="794"/>
                      <a:pt x="461" y="789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2" y="786"/>
                      <a:pt x="449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35" y="785"/>
                      <a:pt x="426" y="794"/>
                      <a:pt x="424" y="804"/>
                    </a:cubicBezTo>
                    <a:cubicBezTo>
                      <a:pt x="424" y="804"/>
                      <a:pt x="424" y="804"/>
                      <a:pt x="424" y="804"/>
                    </a:cubicBezTo>
                    <a:cubicBezTo>
                      <a:pt x="424" y="804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3" y="807"/>
                      <a:pt x="423" y="809"/>
                      <a:pt x="423" y="811"/>
                    </a:cubicBezTo>
                    <a:cubicBezTo>
                      <a:pt x="423" y="817"/>
                      <a:pt x="424" y="823"/>
                      <a:pt x="424" y="828"/>
                    </a:cubicBezTo>
                    <a:cubicBezTo>
                      <a:pt x="424" y="830"/>
                      <a:pt x="424" y="832"/>
                      <a:pt x="424" y="834"/>
                    </a:cubicBezTo>
                    <a:cubicBezTo>
                      <a:pt x="422" y="840"/>
                      <a:pt x="417" y="847"/>
                      <a:pt x="409" y="848"/>
                    </a:cubicBezTo>
                    <a:cubicBezTo>
                      <a:pt x="409" y="848"/>
                      <a:pt x="408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1" y="848"/>
                      <a:pt x="395" y="844"/>
                      <a:pt x="390" y="841"/>
                    </a:cubicBezTo>
                    <a:cubicBezTo>
                      <a:pt x="390" y="841"/>
                      <a:pt x="390" y="841"/>
                      <a:pt x="390" y="841"/>
                    </a:cubicBezTo>
                    <a:cubicBezTo>
                      <a:pt x="390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8" y="840"/>
                      <a:pt x="388" y="840"/>
                    </a:cubicBezTo>
                    <a:cubicBezTo>
                      <a:pt x="381" y="836"/>
                      <a:pt x="375" y="833"/>
                      <a:pt x="369" y="828"/>
                    </a:cubicBezTo>
                    <a:cubicBezTo>
                      <a:pt x="359" y="820"/>
                      <a:pt x="354" y="804"/>
                      <a:pt x="339" y="801"/>
                    </a:cubicBezTo>
                    <a:cubicBezTo>
                      <a:pt x="339" y="801"/>
                      <a:pt x="339" y="801"/>
                      <a:pt x="339" y="801"/>
                    </a:cubicBezTo>
                    <a:cubicBezTo>
                      <a:pt x="338" y="801"/>
                      <a:pt x="336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22" y="801"/>
                      <a:pt x="315" y="810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4" y="817"/>
                    </a:cubicBezTo>
                    <a:cubicBezTo>
                      <a:pt x="304" y="817"/>
                      <a:pt x="304" y="817"/>
                      <a:pt x="304" y="817"/>
                    </a:cubicBezTo>
                    <a:cubicBezTo>
                      <a:pt x="304" y="817"/>
                      <a:pt x="304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297" y="820"/>
                      <a:pt x="287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5" y="821"/>
                      <a:pt x="272" y="821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6" y="819"/>
                      <a:pt x="264" y="819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53" y="814"/>
                      <a:pt x="243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27" y="807"/>
                      <a:pt x="223" y="807"/>
                      <a:pt x="218" y="810"/>
                    </a:cubicBezTo>
                    <a:cubicBezTo>
                      <a:pt x="207" y="814"/>
                      <a:pt x="205" y="828"/>
                      <a:pt x="196" y="835"/>
                    </a:cubicBezTo>
                    <a:cubicBezTo>
                      <a:pt x="192" y="839"/>
                      <a:pt x="184" y="842"/>
                      <a:pt x="178" y="844"/>
                    </a:cubicBezTo>
                    <a:cubicBezTo>
                      <a:pt x="178" y="844"/>
                      <a:pt x="178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3" y="845"/>
                      <a:pt x="166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58" y="847"/>
                      <a:pt x="156" y="847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43" y="842"/>
                      <a:pt x="143" y="826"/>
                      <a:pt x="136" y="814"/>
                    </a:cubicBezTo>
                    <a:cubicBezTo>
                      <a:pt x="129" y="804"/>
                      <a:pt x="119" y="804"/>
                      <a:pt x="108" y="798"/>
                    </a:cubicBezTo>
                    <a:cubicBezTo>
                      <a:pt x="100" y="793"/>
                      <a:pt x="93" y="783"/>
                      <a:pt x="87" y="777"/>
                    </a:cubicBezTo>
                    <a:cubicBezTo>
                      <a:pt x="80" y="770"/>
                      <a:pt x="70" y="762"/>
                      <a:pt x="67" y="755"/>
                    </a:cubicBezTo>
                    <a:cubicBezTo>
                      <a:pt x="60" y="742"/>
                      <a:pt x="61" y="731"/>
                      <a:pt x="50" y="724"/>
                    </a:cubicBezTo>
                    <a:cubicBezTo>
                      <a:pt x="38" y="716"/>
                      <a:pt x="20" y="717"/>
                      <a:pt x="14" y="703"/>
                    </a:cubicBezTo>
                    <a:cubicBezTo>
                      <a:pt x="11" y="698"/>
                      <a:pt x="11" y="686"/>
                      <a:pt x="11" y="674"/>
                    </a:cubicBezTo>
                    <a:cubicBezTo>
                      <a:pt x="11" y="665"/>
                      <a:pt x="11" y="656"/>
                      <a:pt x="11" y="647"/>
                    </a:cubicBezTo>
                    <a:cubicBezTo>
                      <a:pt x="11" y="527"/>
                      <a:pt x="11" y="414"/>
                      <a:pt x="11" y="295"/>
                    </a:cubicBezTo>
                    <a:cubicBezTo>
                      <a:pt x="11" y="285"/>
                      <a:pt x="10" y="275"/>
                      <a:pt x="10" y="265"/>
                    </a:cubicBezTo>
                    <a:cubicBezTo>
                      <a:pt x="10" y="250"/>
                      <a:pt x="12" y="236"/>
                      <a:pt x="19" y="230"/>
                    </a:cubicBezTo>
                    <a:cubicBezTo>
                      <a:pt x="30" y="220"/>
                      <a:pt x="50" y="220"/>
                      <a:pt x="58" y="208"/>
                    </a:cubicBezTo>
                    <a:cubicBezTo>
                      <a:pt x="62" y="201"/>
                      <a:pt x="62" y="193"/>
                      <a:pt x="66" y="185"/>
                    </a:cubicBezTo>
                    <a:cubicBezTo>
                      <a:pt x="70" y="178"/>
                      <a:pt x="80" y="171"/>
                      <a:pt x="87" y="164"/>
                    </a:cubicBezTo>
                    <a:cubicBezTo>
                      <a:pt x="93" y="156"/>
                      <a:pt x="99" y="147"/>
                      <a:pt x="108" y="143"/>
                    </a:cubicBezTo>
                    <a:cubicBezTo>
                      <a:pt x="119" y="136"/>
                      <a:pt x="130" y="136"/>
                      <a:pt x="137" y="124"/>
                    </a:cubicBezTo>
                    <a:cubicBezTo>
                      <a:pt x="144" y="112"/>
                      <a:pt x="142" y="94"/>
                      <a:pt x="157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8" y="92"/>
                      <a:pt x="159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moveTo>
                      <a:pt x="303" y="3"/>
                    </a:move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14" y="3"/>
                      <a:pt x="325" y="7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2" y="22"/>
                      <a:pt x="333" y="25"/>
                      <a:pt x="333" y="29"/>
                    </a:cubicBezTo>
                    <a:cubicBezTo>
                      <a:pt x="333" y="39"/>
                      <a:pt x="328" y="48"/>
                      <a:pt x="325" y="58"/>
                    </a:cubicBezTo>
                    <a:cubicBezTo>
                      <a:pt x="327" y="58"/>
                      <a:pt x="329" y="59"/>
                      <a:pt x="331" y="59"/>
                    </a:cubicBezTo>
                    <a:cubicBezTo>
                      <a:pt x="331" y="59"/>
                      <a:pt x="332" y="59"/>
                      <a:pt x="332" y="59"/>
                    </a:cubicBezTo>
                    <a:cubicBezTo>
                      <a:pt x="335" y="59"/>
                      <a:pt x="338" y="58"/>
                      <a:pt x="341" y="58"/>
                    </a:cubicBezTo>
                    <a:cubicBezTo>
                      <a:pt x="344" y="58"/>
                      <a:pt x="347" y="57"/>
                      <a:pt x="350" y="57"/>
                    </a:cubicBezTo>
                    <a:cubicBezTo>
                      <a:pt x="350" y="57"/>
                      <a:pt x="350" y="57"/>
                      <a:pt x="351" y="57"/>
                    </a:cubicBezTo>
                    <a:cubicBezTo>
                      <a:pt x="352" y="57"/>
                      <a:pt x="352" y="57"/>
                      <a:pt x="353" y="57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8" y="58"/>
                      <a:pt x="361" y="59"/>
                      <a:pt x="365" y="60"/>
                    </a:cubicBezTo>
                    <a:cubicBezTo>
                      <a:pt x="372" y="63"/>
                      <a:pt x="379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9" y="67"/>
                      <a:pt x="390" y="67"/>
                      <a:pt x="391" y="67"/>
                    </a:cubicBezTo>
                    <a:cubicBezTo>
                      <a:pt x="391" y="67"/>
                      <a:pt x="391" y="67"/>
                      <a:pt x="391" y="67"/>
                    </a:cubicBezTo>
                    <a:cubicBezTo>
                      <a:pt x="400" y="66"/>
                      <a:pt x="405" y="60"/>
                      <a:pt x="412" y="56"/>
                    </a:cubicBezTo>
                    <a:cubicBezTo>
                      <a:pt x="419" y="51"/>
                      <a:pt x="426" y="48"/>
                      <a:pt x="430" y="43"/>
                    </a:cubicBezTo>
                    <a:cubicBezTo>
                      <a:pt x="436" y="34"/>
                      <a:pt x="437" y="23"/>
                      <a:pt x="446" y="18"/>
                    </a:cubicBezTo>
                    <a:cubicBezTo>
                      <a:pt x="452" y="16"/>
                      <a:pt x="462" y="16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2" y="14"/>
                      <a:pt x="473" y="13"/>
                      <a:pt x="474" y="13"/>
                    </a:cubicBezTo>
                    <a:cubicBezTo>
                      <a:pt x="479" y="11"/>
                      <a:pt x="483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502" y="8"/>
                      <a:pt x="505" y="24"/>
                      <a:pt x="511" y="29"/>
                    </a:cubicBezTo>
                    <a:cubicBezTo>
                      <a:pt x="518" y="34"/>
                      <a:pt x="532" y="37"/>
                      <a:pt x="543" y="41"/>
                    </a:cubicBezTo>
                    <a:cubicBezTo>
                      <a:pt x="543" y="41"/>
                      <a:pt x="543" y="41"/>
                      <a:pt x="543" y="41"/>
                    </a:cubicBezTo>
                    <a:cubicBezTo>
                      <a:pt x="544" y="41"/>
                      <a:pt x="544" y="41"/>
                      <a:pt x="544" y="41"/>
                    </a:cubicBezTo>
                    <a:cubicBezTo>
                      <a:pt x="555" y="44"/>
                      <a:pt x="565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9" y="48"/>
                      <a:pt x="580" y="48"/>
                      <a:pt x="581" y="48"/>
                    </a:cubicBezTo>
                    <a:cubicBezTo>
                      <a:pt x="582" y="48"/>
                      <a:pt x="582" y="48"/>
                      <a:pt x="582" y="48"/>
                    </a:cubicBezTo>
                    <a:cubicBezTo>
                      <a:pt x="590" y="47"/>
                      <a:pt x="601" y="44"/>
                      <a:pt x="610" y="41"/>
                    </a:cubicBezTo>
                    <a:cubicBezTo>
                      <a:pt x="623" y="36"/>
                      <a:pt x="633" y="34"/>
                      <a:pt x="641" y="28"/>
                    </a:cubicBezTo>
                    <a:cubicBezTo>
                      <a:pt x="646" y="24"/>
                      <a:pt x="651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8" y="8"/>
                      <a:pt x="673" y="11"/>
                      <a:pt x="677" y="13"/>
                    </a:cubicBezTo>
                    <a:cubicBezTo>
                      <a:pt x="679" y="13"/>
                      <a:pt x="680" y="14"/>
                      <a:pt x="681" y="14"/>
                    </a:cubicBezTo>
                    <a:cubicBezTo>
                      <a:pt x="681" y="14"/>
                      <a:pt x="681" y="14"/>
                      <a:pt x="681" y="14"/>
                    </a:cubicBezTo>
                    <a:cubicBezTo>
                      <a:pt x="681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93" y="17"/>
                      <a:pt x="704" y="15"/>
                      <a:pt x="711" y="21"/>
                    </a:cubicBezTo>
                    <a:cubicBezTo>
                      <a:pt x="717" y="26"/>
                      <a:pt x="718" y="35"/>
                      <a:pt x="723" y="41"/>
                    </a:cubicBezTo>
                    <a:cubicBezTo>
                      <a:pt x="727" y="47"/>
                      <a:pt x="735" y="51"/>
                      <a:pt x="741" y="56"/>
                    </a:cubicBezTo>
                    <a:cubicBezTo>
                      <a:pt x="747" y="60"/>
                      <a:pt x="754" y="67"/>
                      <a:pt x="762" y="68"/>
                    </a:cubicBezTo>
                    <a:cubicBezTo>
                      <a:pt x="763" y="68"/>
                      <a:pt x="764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73" y="68"/>
                      <a:pt x="779" y="64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8" y="60"/>
                      <a:pt x="789" y="60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6" y="58"/>
                      <a:pt x="799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8" y="58"/>
                      <a:pt x="813" y="59"/>
                      <a:pt x="818" y="59"/>
                    </a:cubicBezTo>
                    <a:cubicBezTo>
                      <a:pt x="818" y="59"/>
                      <a:pt x="818" y="59"/>
                      <a:pt x="819" y="59"/>
                    </a:cubicBezTo>
                    <a:cubicBezTo>
                      <a:pt x="819" y="59"/>
                      <a:pt x="819" y="59"/>
                      <a:pt x="819" y="59"/>
                    </a:cubicBezTo>
                    <a:cubicBezTo>
                      <a:pt x="822" y="60"/>
                      <a:pt x="824" y="60"/>
                      <a:pt x="827" y="60"/>
                    </a:cubicBezTo>
                    <a:cubicBezTo>
                      <a:pt x="827" y="60"/>
                      <a:pt x="827" y="60"/>
                      <a:pt x="827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1"/>
                      <a:pt x="828" y="61"/>
                    </a:cubicBezTo>
                    <a:cubicBezTo>
                      <a:pt x="828" y="61"/>
                      <a:pt x="828" y="61"/>
                      <a:pt x="828" y="61"/>
                    </a:cubicBezTo>
                    <a:cubicBezTo>
                      <a:pt x="829" y="60"/>
                      <a:pt x="829" y="59"/>
                      <a:pt x="829" y="58"/>
                    </a:cubicBezTo>
                    <a:cubicBezTo>
                      <a:pt x="829" y="52"/>
                      <a:pt x="824" y="47"/>
                      <a:pt x="822" y="42"/>
                    </a:cubicBezTo>
                    <a:cubicBezTo>
                      <a:pt x="821" y="38"/>
                      <a:pt x="820" y="34"/>
                      <a:pt x="820" y="31"/>
                    </a:cubicBezTo>
                    <a:cubicBezTo>
                      <a:pt x="820" y="16"/>
                      <a:pt x="831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50" y="3"/>
                      <a:pt x="850" y="3"/>
                    </a:cubicBezTo>
                    <a:cubicBezTo>
                      <a:pt x="873" y="3"/>
                      <a:pt x="888" y="21"/>
                      <a:pt x="895" y="37"/>
                    </a:cubicBezTo>
                    <a:cubicBezTo>
                      <a:pt x="895" y="37"/>
                      <a:pt x="896" y="37"/>
                      <a:pt x="896" y="37"/>
                    </a:cubicBezTo>
                    <a:cubicBezTo>
                      <a:pt x="896" y="37"/>
                      <a:pt x="896" y="37"/>
                      <a:pt x="896" y="37"/>
                    </a:cubicBezTo>
                    <a:cubicBezTo>
                      <a:pt x="900" y="48"/>
                      <a:pt x="903" y="69"/>
                      <a:pt x="917" y="70"/>
                    </a:cubicBezTo>
                    <a:cubicBezTo>
                      <a:pt x="917" y="70"/>
                      <a:pt x="917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22" y="70"/>
                      <a:pt x="926" y="68"/>
                      <a:pt x="930" y="66"/>
                    </a:cubicBezTo>
                    <a:cubicBezTo>
                      <a:pt x="932" y="65"/>
                      <a:pt x="934" y="64"/>
                      <a:pt x="936" y="63"/>
                    </a:cubicBezTo>
                    <a:cubicBezTo>
                      <a:pt x="936" y="63"/>
                      <a:pt x="936" y="63"/>
                      <a:pt x="936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45" y="61"/>
                      <a:pt x="951" y="60"/>
                      <a:pt x="956" y="58"/>
                    </a:cubicBezTo>
                    <a:cubicBezTo>
                      <a:pt x="957" y="58"/>
                      <a:pt x="957" y="58"/>
                      <a:pt x="958" y="57"/>
                    </a:cubicBezTo>
                    <a:cubicBezTo>
                      <a:pt x="958" y="57"/>
                      <a:pt x="958" y="57"/>
                      <a:pt x="958" y="57"/>
                    </a:cubicBezTo>
                    <a:cubicBezTo>
                      <a:pt x="958" y="57"/>
                      <a:pt x="958" y="57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64" y="52"/>
                      <a:pt x="968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88" y="44"/>
                      <a:pt x="992" y="64"/>
                      <a:pt x="1001" y="71"/>
                    </a:cubicBezTo>
                    <a:cubicBezTo>
                      <a:pt x="1019" y="83"/>
                      <a:pt x="1050" y="79"/>
                      <a:pt x="1062" y="97"/>
                    </a:cubicBezTo>
                    <a:cubicBezTo>
                      <a:pt x="1066" y="103"/>
                      <a:pt x="1066" y="111"/>
                      <a:pt x="1070" y="118"/>
                    </a:cubicBezTo>
                    <a:cubicBezTo>
                      <a:pt x="1074" y="127"/>
                      <a:pt x="1083" y="133"/>
                      <a:pt x="1089" y="140"/>
                    </a:cubicBezTo>
                    <a:cubicBezTo>
                      <a:pt x="1095" y="147"/>
                      <a:pt x="1102" y="157"/>
                      <a:pt x="1110" y="161"/>
                    </a:cubicBezTo>
                    <a:cubicBezTo>
                      <a:pt x="1116" y="165"/>
                      <a:pt x="1125" y="165"/>
                      <a:pt x="1131" y="169"/>
                    </a:cubicBezTo>
                    <a:cubicBezTo>
                      <a:pt x="1142" y="176"/>
                      <a:pt x="1148" y="195"/>
                      <a:pt x="1148" y="212"/>
                    </a:cubicBezTo>
                    <a:cubicBezTo>
                      <a:pt x="1148" y="219"/>
                      <a:pt x="1147" y="225"/>
                      <a:pt x="1145" y="230"/>
                    </a:cubicBezTo>
                    <a:cubicBezTo>
                      <a:pt x="1138" y="230"/>
                      <a:pt x="1134" y="225"/>
                      <a:pt x="1128" y="223"/>
                    </a:cubicBezTo>
                    <a:cubicBezTo>
                      <a:pt x="1115" y="217"/>
                      <a:pt x="1102" y="216"/>
                      <a:pt x="1095" y="204"/>
                    </a:cubicBezTo>
                    <a:cubicBezTo>
                      <a:pt x="1091" y="198"/>
                      <a:pt x="1092" y="191"/>
                      <a:pt x="1088" y="184"/>
                    </a:cubicBezTo>
                    <a:cubicBezTo>
                      <a:pt x="1084" y="176"/>
                      <a:pt x="1075" y="169"/>
                      <a:pt x="1068" y="162"/>
                    </a:cubicBezTo>
                    <a:cubicBezTo>
                      <a:pt x="1061" y="154"/>
                      <a:pt x="1055" y="146"/>
                      <a:pt x="1048" y="142"/>
                    </a:cubicBezTo>
                    <a:cubicBezTo>
                      <a:pt x="1038" y="135"/>
                      <a:pt x="1025" y="135"/>
                      <a:pt x="1019" y="126"/>
                    </a:cubicBezTo>
                    <a:cubicBezTo>
                      <a:pt x="1011" y="115"/>
                      <a:pt x="1011" y="93"/>
                      <a:pt x="999" y="89"/>
                    </a:cubicBezTo>
                    <a:cubicBezTo>
                      <a:pt x="999" y="89"/>
                      <a:pt x="999" y="89"/>
                      <a:pt x="999" y="89"/>
                    </a:cubicBezTo>
                    <a:cubicBezTo>
                      <a:pt x="997" y="89"/>
                      <a:pt x="996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88" y="89"/>
                      <a:pt x="981" y="91"/>
                      <a:pt x="977" y="93"/>
                    </a:cubicBezTo>
                    <a:cubicBezTo>
                      <a:pt x="977" y="93"/>
                      <a:pt x="977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5" y="93"/>
                      <a:pt x="975" y="94"/>
                    </a:cubicBezTo>
                    <a:cubicBezTo>
                      <a:pt x="969" y="96"/>
                      <a:pt x="961" y="99"/>
                      <a:pt x="956" y="103"/>
                    </a:cubicBezTo>
                    <a:cubicBezTo>
                      <a:pt x="947" y="110"/>
                      <a:pt x="945" y="124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1" y="130"/>
                      <a:pt x="927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17" y="131"/>
                      <a:pt x="912" y="130"/>
                      <a:pt x="907" y="128"/>
                    </a:cubicBezTo>
                    <a:cubicBezTo>
                      <a:pt x="907" y="128"/>
                      <a:pt x="907" y="128"/>
                      <a:pt x="907" y="128"/>
                    </a:cubicBezTo>
                    <a:cubicBezTo>
                      <a:pt x="899" y="125"/>
                      <a:pt x="894" y="117"/>
                      <a:pt x="886" y="116"/>
                    </a:cubicBezTo>
                    <a:cubicBezTo>
                      <a:pt x="886" y="116"/>
                      <a:pt x="886" y="116"/>
                      <a:pt x="886" y="116"/>
                    </a:cubicBezTo>
                    <a:cubicBezTo>
                      <a:pt x="884" y="116"/>
                      <a:pt x="882" y="116"/>
                      <a:pt x="880" y="116"/>
                    </a:cubicBezTo>
                    <a:cubicBezTo>
                      <a:pt x="880" y="116"/>
                      <a:pt x="880" y="116"/>
                      <a:pt x="880" y="116"/>
                    </a:cubicBezTo>
                    <a:cubicBezTo>
                      <a:pt x="880" y="116"/>
                      <a:pt x="879" y="116"/>
                      <a:pt x="879" y="116"/>
                    </a:cubicBezTo>
                    <a:cubicBezTo>
                      <a:pt x="870" y="116"/>
                      <a:pt x="857" y="118"/>
                      <a:pt x="850" y="121"/>
                    </a:cubicBezTo>
                    <a:cubicBezTo>
                      <a:pt x="850" y="121"/>
                      <a:pt x="850" y="121"/>
                      <a:pt x="850" y="121"/>
                    </a:cubicBezTo>
                    <a:cubicBezTo>
                      <a:pt x="850" y="121"/>
                      <a:pt x="850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37" y="127"/>
                      <a:pt x="834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19" y="138"/>
                      <a:pt x="818" y="138"/>
                      <a:pt x="816" y="137"/>
                    </a:cubicBezTo>
                    <a:cubicBezTo>
                      <a:pt x="816" y="137"/>
                      <a:pt x="816" y="137"/>
                      <a:pt x="816" y="137"/>
                    </a:cubicBezTo>
                    <a:cubicBezTo>
                      <a:pt x="801" y="135"/>
                      <a:pt x="796" y="119"/>
                      <a:pt x="787" y="111"/>
                    </a:cubicBezTo>
                    <a:cubicBezTo>
                      <a:pt x="782" y="106"/>
                      <a:pt x="775" y="103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8"/>
                    </a:cubicBezTo>
                    <a:cubicBezTo>
                      <a:pt x="761" y="94"/>
                      <a:pt x="756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39" y="89"/>
                      <a:pt x="728" y="98"/>
                      <a:pt x="726" y="107"/>
                    </a:cubicBezTo>
                    <a:cubicBezTo>
                      <a:pt x="726" y="108"/>
                      <a:pt x="726" y="109"/>
                      <a:pt x="726" y="110"/>
                    </a:cubicBezTo>
                    <a:cubicBezTo>
                      <a:pt x="726" y="117"/>
                      <a:pt x="729" y="123"/>
                      <a:pt x="729" y="128"/>
                    </a:cubicBezTo>
                    <a:cubicBezTo>
                      <a:pt x="729" y="128"/>
                      <a:pt x="729" y="128"/>
                      <a:pt x="729" y="128"/>
                    </a:cubicBezTo>
                    <a:cubicBezTo>
                      <a:pt x="729" y="143"/>
                      <a:pt x="718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699" y="152"/>
                      <a:pt x="691" y="148"/>
                      <a:pt x="687" y="140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3" y="134"/>
                      <a:pt x="682" y="122"/>
                      <a:pt x="676" y="121"/>
                    </a:cubicBezTo>
                    <a:cubicBezTo>
                      <a:pt x="676" y="121"/>
                      <a:pt x="676" y="121"/>
                      <a:pt x="676" y="121"/>
                    </a:cubicBezTo>
                    <a:cubicBezTo>
                      <a:pt x="675" y="121"/>
                      <a:pt x="674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65" y="121"/>
                      <a:pt x="658" y="130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0" y="137"/>
                      <a:pt x="649" y="137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3" y="141"/>
                      <a:pt x="638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28" y="142"/>
                      <a:pt x="623" y="141"/>
                      <a:pt x="618" y="138"/>
                    </a:cubicBezTo>
                    <a:cubicBezTo>
                      <a:pt x="618" y="138"/>
                      <a:pt x="618" y="138"/>
                      <a:pt x="618" y="138"/>
                    </a:cubicBezTo>
                    <a:cubicBezTo>
                      <a:pt x="614" y="136"/>
                      <a:pt x="607" y="130"/>
                      <a:pt x="607" y="121"/>
                    </a:cubicBezTo>
                    <a:cubicBezTo>
                      <a:pt x="607" y="120"/>
                      <a:pt x="607" y="120"/>
                      <a:pt x="607" y="119"/>
                    </a:cubicBezTo>
                    <a:cubicBezTo>
                      <a:pt x="608" y="110"/>
                      <a:pt x="615" y="110"/>
                      <a:pt x="619" y="103"/>
                    </a:cubicBezTo>
                    <a:cubicBezTo>
                      <a:pt x="619" y="102"/>
                      <a:pt x="619" y="102"/>
                      <a:pt x="619" y="102"/>
                    </a:cubicBezTo>
                    <a:cubicBezTo>
                      <a:pt x="617" y="102"/>
                      <a:pt x="616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0" y="102"/>
                      <a:pt x="606" y="105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0" y="109"/>
                      <a:pt x="599" y="110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6" y="111"/>
                      <a:pt x="596" y="111"/>
                    </a:cubicBezTo>
                    <a:cubicBezTo>
                      <a:pt x="591" y="113"/>
                      <a:pt x="586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65" y="113"/>
                      <a:pt x="550" y="108"/>
                      <a:pt x="539" y="104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8" y="103"/>
                    </a:cubicBezTo>
                    <a:cubicBezTo>
                      <a:pt x="540" y="110"/>
                      <a:pt x="545" y="111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9"/>
                      <a:pt x="546" y="119"/>
                    </a:cubicBezTo>
                    <a:cubicBezTo>
                      <a:pt x="548" y="134"/>
                      <a:pt x="535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17" y="141"/>
                      <a:pt x="512" y="140"/>
                      <a:pt x="508" y="139"/>
                    </a:cubicBezTo>
                    <a:cubicBezTo>
                      <a:pt x="508" y="139"/>
                      <a:pt x="508" y="139"/>
                      <a:pt x="508" y="139"/>
                    </a:cubicBezTo>
                    <a:cubicBezTo>
                      <a:pt x="508" y="139"/>
                      <a:pt x="508" y="138"/>
                      <a:pt x="508" y="138"/>
                    </a:cubicBezTo>
                    <a:cubicBezTo>
                      <a:pt x="508" y="138"/>
                      <a:pt x="508" y="138"/>
                      <a:pt x="508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6" y="137"/>
                      <a:pt x="504" y="136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496" y="130"/>
                      <a:pt x="489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79" y="121"/>
                      <a:pt x="477" y="122"/>
                      <a:pt x="475" y="122"/>
                    </a:cubicBezTo>
                    <a:cubicBezTo>
                      <a:pt x="470" y="125"/>
                      <a:pt x="470" y="135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2" y="147"/>
                      <a:pt x="45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4" y="153"/>
                      <a:pt x="443" y="153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31" y="151"/>
                      <a:pt x="423" y="140"/>
                      <a:pt x="423" y="128"/>
                    </a:cubicBezTo>
                    <a:cubicBezTo>
                      <a:pt x="423" y="128"/>
                      <a:pt x="423" y="128"/>
                      <a:pt x="423" y="127"/>
                    </a:cubicBezTo>
                    <a:cubicBezTo>
                      <a:pt x="423" y="122"/>
                      <a:pt x="426" y="116"/>
                      <a:pt x="426" y="110"/>
                    </a:cubicBezTo>
                    <a:cubicBezTo>
                      <a:pt x="426" y="108"/>
                      <a:pt x="426" y="107"/>
                      <a:pt x="426" y="106"/>
                    </a:cubicBezTo>
                    <a:cubicBezTo>
                      <a:pt x="424" y="99"/>
                      <a:pt x="414" y="88"/>
                      <a:pt x="406" y="88"/>
                    </a:cubicBezTo>
                    <a:cubicBezTo>
                      <a:pt x="406" y="88"/>
                      <a:pt x="406" y="88"/>
                      <a:pt x="406" y="88"/>
                    </a:cubicBezTo>
                    <a:cubicBezTo>
                      <a:pt x="406" y="88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398" y="88"/>
                      <a:pt x="392" y="93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0" y="101"/>
                      <a:pt x="374" y="104"/>
                      <a:pt x="369" y="109"/>
                    </a:cubicBezTo>
                    <a:cubicBezTo>
                      <a:pt x="358" y="117"/>
                      <a:pt x="353" y="132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38" y="137"/>
                      <a:pt x="335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21" y="138"/>
                      <a:pt x="316" y="129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6" y="123"/>
                      <a:pt x="306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1"/>
                      <a:pt x="304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296" y="118"/>
                      <a:pt x="284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2" y="116"/>
                      <a:pt x="269" y="116"/>
                      <a:pt x="267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3" y="118"/>
                      <a:pt x="262" y="119"/>
                      <a:pt x="260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1" y="124"/>
                      <a:pt x="241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5" y="131"/>
                      <a:pt x="221" y="130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07" y="124"/>
                      <a:pt x="206" y="111"/>
                      <a:pt x="198" y="105"/>
                    </a:cubicBezTo>
                    <a:cubicBezTo>
                      <a:pt x="193" y="101"/>
                      <a:pt x="186" y="97"/>
                      <a:pt x="178" y="94"/>
                    </a:cubicBezTo>
                    <a:cubicBezTo>
                      <a:pt x="178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1" y="91"/>
                      <a:pt x="165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6" y="89"/>
                      <a:pt x="154" y="89"/>
                      <a:pt x="153" y="89"/>
                    </a:cubicBezTo>
                    <a:cubicBezTo>
                      <a:pt x="140" y="93"/>
                      <a:pt x="140" y="119"/>
                      <a:pt x="132" y="129"/>
                    </a:cubicBezTo>
                    <a:cubicBezTo>
                      <a:pt x="126" y="135"/>
                      <a:pt x="115" y="136"/>
                      <a:pt x="106" y="141"/>
                    </a:cubicBezTo>
                    <a:cubicBezTo>
                      <a:pt x="98" y="145"/>
                      <a:pt x="92" y="154"/>
                      <a:pt x="85" y="161"/>
                    </a:cubicBezTo>
                    <a:cubicBezTo>
                      <a:pt x="78" y="169"/>
                      <a:pt x="68" y="177"/>
                      <a:pt x="64" y="184"/>
                    </a:cubicBezTo>
                    <a:cubicBezTo>
                      <a:pt x="60" y="192"/>
                      <a:pt x="61" y="200"/>
                      <a:pt x="56" y="208"/>
                    </a:cubicBezTo>
                    <a:cubicBezTo>
                      <a:pt x="48" y="220"/>
                      <a:pt x="24" y="223"/>
                      <a:pt x="11" y="230"/>
                    </a:cubicBezTo>
                    <a:cubicBezTo>
                      <a:pt x="10" y="231"/>
                      <a:pt x="9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3" y="231"/>
                      <a:pt x="3" y="218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6" y="191"/>
                      <a:pt x="9" y="177"/>
                      <a:pt x="21" y="170"/>
                    </a:cubicBezTo>
                    <a:cubicBezTo>
                      <a:pt x="27" y="167"/>
                      <a:pt x="35" y="166"/>
                      <a:pt x="41" y="163"/>
                    </a:cubicBezTo>
                    <a:cubicBezTo>
                      <a:pt x="49" y="158"/>
                      <a:pt x="55" y="148"/>
                      <a:pt x="62" y="141"/>
                    </a:cubicBezTo>
                    <a:cubicBezTo>
                      <a:pt x="70" y="132"/>
                      <a:pt x="79" y="126"/>
                      <a:pt x="82" y="119"/>
                    </a:cubicBezTo>
                    <a:cubicBezTo>
                      <a:pt x="85" y="113"/>
                      <a:pt x="86" y="105"/>
                      <a:pt x="90" y="98"/>
                    </a:cubicBezTo>
                    <a:cubicBezTo>
                      <a:pt x="103" y="76"/>
                      <a:pt x="145" y="84"/>
                      <a:pt x="160" y="62"/>
                    </a:cubicBezTo>
                    <a:cubicBezTo>
                      <a:pt x="165" y="54"/>
                      <a:pt x="167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84" y="44"/>
                      <a:pt x="188" y="52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5" y="57"/>
                    </a:cubicBezTo>
                    <a:cubicBezTo>
                      <a:pt x="195" y="57"/>
                      <a:pt x="195" y="57"/>
                      <a:pt x="195" y="57"/>
                    </a:cubicBezTo>
                    <a:cubicBezTo>
                      <a:pt x="195" y="57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201" y="61"/>
                      <a:pt x="208" y="61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24" y="66"/>
                      <a:pt x="229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5" y="70"/>
                      <a:pt x="236" y="70"/>
                      <a:pt x="236" y="70"/>
                    </a:cubicBezTo>
                    <a:cubicBezTo>
                      <a:pt x="236" y="70"/>
                      <a:pt x="237" y="70"/>
                      <a:pt x="237" y="70"/>
                    </a:cubicBezTo>
                    <a:cubicBezTo>
                      <a:pt x="250" y="68"/>
                      <a:pt x="252" y="50"/>
                      <a:pt x="257" y="38"/>
                    </a:cubicBezTo>
                    <a:cubicBezTo>
                      <a:pt x="264" y="22"/>
                      <a:pt x="278" y="5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300" y="3"/>
                      <a:pt x="301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moveTo>
                      <a:pt x="303" y="0"/>
                    </a:moveTo>
                    <a:cubicBezTo>
                      <a:pt x="303" y="0"/>
                      <a:pt x="303" y="0"/>
                      <a:pt x="303" y="0"/>
                    </a:cubicBezTo>
                    <a:cubicBezTo>
                      <a:pt x="284" y="0"/>
                      <a:pt x="269" y="13"/>
                      <a:pt x="261" y="24"/>
                    </a:cubicBezTo>
                    <a:cubicBezTo>
                      <a:pt x="261" y="24"/>
                      <a:pt x="261" y="24"/>
                      <a:pt x="261" y="24"/>
                    </a:cubicBezTo>
                    <a:cubicBezTo>
                      <a:pt x="252" y="37"/>
                      <a:pt x="249" y="65"/>
                      <a:pt x="234" y="67"/>
                    </a:cubicBezTo>
                    <a:cubicBezTo>
                      <a:pt x="234" y="67"/>
                      <a:pt x="234" y="67"/>
                      <a:pt x="234" y="67"/>
                    </a:cubicBezTo>
                    <a:cubicBezTo>
                      <a:pt x="234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4"/>
                      <a:pt x="218" y="62"/>
                    </a:cubicBezTo>
                    <a:cubicBezTo>
                      <a:pt x="218" y="62"/>
                      <a:pt x="218" y="62"/>
                      <a:pt x="218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0" y="60"/>
                      <a:pt x="202" y="58"/>
                      <a:pt x="198" y="56"/>
                    </a:cubicBezTo>
                    <a:cubicBezTo>
                      <a:pt x="190" y="52"/>
                      <a:pt x="188" y="41"/>
                      <a:pt x="178" y="40"/>
                    </a:cubicBezTo>
                    <a:cubicBezTo>
                      <a:pt x="177" y="40"/>
                      <a:pt x="177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65" y="40"/>
                      <a:pt x="164" y="53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41" y="81"/>
                      <a:pt x="98" y="76"/>
                      <a:pt x="87" y="100"/>
                    </a:cubicBezTo>
                    <a:cubicBezTo>
                      <a:pt x="84" y="104"/>
                      <a:pt x="83" y="113"/>
                      <a:pt x="81" y="118"/>
                    </a:cubicBezTo>
                    <a:cubicBezTo>
                      <a:pt x="76" y="125"/>
                      <a:pt x="68" y="133"/>
                      <a:pt x="61" y="140"/>
                    </a:cubicBezTo>
                    <a:cubicBezTo>
                      <a:pt x="54" y="147"/>
                      <a:pt x="47" y="156"/>
                      <a:pt x="40" y="161"/>
                    </a:cubicBezTo>
                    <a:cubicBezTo>
                      <a:pt x="33" y="164"/>
                      <a:pt x="27" y="165"/>
                      <a:pt x="21" y="168"/>
                    </a:cubicBezTo>
                    <a:cubicBezTo>
                      <a:pt x="6" y="176"/>
                      <a:pt x="0" y="203"/>
                      <a:pt x="0" y="230"/>
                    </a:cubicBezTo>
                    <a:cubicBezTo>
                      <a:pt x="0" y="233"/>
                      <a:pt x="0" y="237"/>
                      <a:pt x="0" y="241"/>
                    </a:cubicBezTo>
                    <a:cubicBezTo>
                      <a:pt x="1" y="252"/>
                      <a:pt x="1" y="263"/>
                      <a:pt x="1" y="274"/>
                    </a:cubicBezTo>
                    <a:cubicBezTo>
                      <a:pt x="1" y="288"/>
                      <a:pt x="1" y="303"/>
                      <a:pt x="1" y="316"/>
                    </a:cubicBezTo>
                    <a:cubicBezTo>
                      <a:pt x="1" y="333"/>
                      <a:pt x="1" y="349"/>
                      <a:pt x="1" y="365"/>
                    </a:cubicBezTo>
                    <a:cubicBezTo>
                      <a:pt x="1" y="365"/>
                      <a:pt x="1" y="366"/>
                      <a:pt x="1" y="366"/>
                    </a:cubicBezTo>
                    <a:cubicBezTo>
                      <a:pt x="1" y="366"/>
                      <a:pt x="1" y="367"/>
                      <a:pt x="1" y="368"/>
                    </a:cubicBezTo>
                    <a:cubicBezTo>
                      <a:pt x="1" y="368"/>
                      <a:pt x="1" y="368"/>
                      <a:pt x="1" y="368"/>
                    </a:cubicBezTo>
                    <a:cubicBezTo>
                      <a:pt x="1" y="368"/>
                      <a:pt x="1" y="369"/>
                      <a:pt x="1" y="369"/>
                    </a:cubicBezTo>
                    <a:cubicBezTo>
                      <a:pt x="1" y="369"/>
                      <a:pt x="1" y="369"/>
                      <a:pt x="1" y="369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1" y="370"/>
                      <a:pt x="1" y="370"/>
                      <a:pt x="1" y="371"/>
                    </a:cubicBezTo>
                    <a:cubicBezTo>
                      <a:pt x="1" y="371"/>
                      <a:pt x="1" y="371"/>
                      <a:pt x="1" y="371"/>
                    </a:cubicBezTo>
                    <a:cubicBezTo>
                      <a:pt x="1" y="371"/>
                      <a:pt x="1" y="372"/>
                      <a:pt x="1" y="372"/>
                    </a:cubicBezTo>
                    <a:cubicBezTo>
                      <a:pt x="1" y="372"/>
                      <a:pt x="1" y="372"/>
                      <a:pt x="1" y="372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3"/>
                      <a:pt x="1" y="373"/>
                      <a:pt x="1" y="374"/>
                    </a:cubicBezTo>
                    <a:cubicBezTo>
                      <a:pt x="1" y="374"/>
                      <a:pt x="1" y="375"/>
                      <a:pt x="1" y="375"/>
                    </a:cubicBezTo>
                    <a:cubicBezTo>
                      <a:pt x="1" y="376"/>
                      <a:pt x="1" y="376"/>
                      <a:pt x="1" y="376"/>
                    </a:cubicBezTo>
                    <a:cubicBezTo>
                      <a:pt x="1" y="376"/>
                      <a:pt x="1" y="376"/>
                      <a:pt x="1" y="377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1" y="377"/>
                      <a:pt x="1" y="378"/>
                      <a:pt x="1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1" y="438"/>
                      <a:pt x="1" y="494"/>
                      <a:pt x="1" y="553"/>
                    </a:cubicBezTo>
                    <a:cubicBezTo>
                      <a:pt x="1" y="553"/>
                      <a:pt x="1" y="553"/>
                      <a:pt x="1" y="554"/>
                    </a:cubicBezTo>
                    <a:cubicBezTo>
                      <a:pt x="1" y="555"/>
                      <a:pt x="1" y="556"/>
                      <a:pt x="1" y="558"/>
                    </a:cubicBezTo>
                    <a:cubicBezTo>
                      <a:pt x="1" y="558"/>
                      <a:pt x="1" y="558"/>
                      <a:pt x="1" y="558"/>
                    </a:cubicBezTo>
                    <a:cubicBezTo>
                      <a:pt x="1" y="559"/>
                      <a:pt x="1" y="560"/>
                      <a:pt x="1" y="560"/>
                    </a:cubicBezTo>
                    <a:cubicBezTo>
                      <a:pt x="1" y="560"/>
                      <a:pt x="1" y="561"/>
                      <a:pt x="1" y="561"/>
                    </a:cubicBezTo>
                    <a:cubicBezTo>
                      <a:pt x="1" y="561"/>
                      <a:pt x="1" y="562"/>
                      <a:pt x="1" y="563"/>
                    </a:cubicBezTo>
                    <a:cubicBezTo>
                      <a:pt x="1" y="563"/>
                      <a:pt x="1" y="563"/>
                      <a:pt x="1" y="563"/>
                    </a:cubicBezTo>
                    <a:cubicBezTo>
                      <a:pt x="1" y="563"/>
                      <a:pt x="1" y="564"/>
                      <a:pt x="1" y="564"/>
                    </a:cubicBezTo>
                    <a:cubicBezTo>
                      <a:pt x="1" y="564"/>
                      <a:pt x="1" y="564"/>
                      <a:pt x="1" y="564"/>
                    </a:cubicBezTo>
                    <a:cubicBezTo>
                      <a:pt x="1" y="564"/>
                      <a:pt x="1" y="565"/>
                      <a:pt x="1" y="565"/>
                    </a:cubicBezTo>
                    <a:cubicBezTo>
                      <a:pt x="1" y="565"/>
                      <a:pt x="1" y="565"/>
                      <a:pt x="1" y="565"/>
                    </a:cubicBezTo>
                    <a:cubicBezTo>
                      <a:pt x="1" y="566"/>
                      <a:pt x="1" y="566"/>
                      <a:pt x="1" y="566"/>
                    </a:cubicBezTo>
                    <a:cubicBezTo>
                      <a:pt x="1" y="566"/>
                      <a:pt x="1" y="566"/>
                      <a:pt x="1" y="567"/>
                    </a:cubicBezTo>
                    <a:cubicBezTo>
                      <a:pt x="1" y="567"/>
                      <a:pt x="1" y="567"/>
                      <a:pt x="1" y="567"/>
                    </a:cubicBezTo>
                    <a:cubicBezTo>
                      <a:pt x="1" y="568"/>
                      <a:pt x="1" y="568"/>
                      <a:pt x="1" y="569"/>
                    </a:cubicBezTo>
                    <a:cubicBezTo>
                      <a:pt x="1" y="569"/>
                      <a:pt x="1" y="569"/>
                      <a:pt x="1" y="570"/>
                    </a:cubicBezTo>
                    <a:cubicBezTo>
                      <a:pt x="1" y="570"/>
                      <a:pt x="1" y="571"/>
                      <a:pt x="1" y="571"/>
                    </a:cubicBezTo>
                    <a:cubicBezTo>
                      <a:pt x="1" y="572"/>
                      <a:pt x="1" y="572"/>
                      <a:pt x="1" y="572"/>
                    </a:cubicBezTo>
                    <a:cubicBezTo>
                      <a:pt x="1" y="588"/>
                      <a:pt x="1" y="604"/>
                      <a:pt x="1" y="621"/>
                    </a:cubicBezTo>
                    <a:cubicBezTo>
                      <a:pt x="1" y="621"/>
                      <a:pt x="1" y="621"/>
                      <a:pt x="1" y="621"/>
                    </a:cubicBezTo>
                    <a:cubicBezTo>
                      <a:pt x="1" y="634"/>
                      <a:pt x="1" y="647"/>
                      <a:pt x="1" y="660"/>
                    </a:cubicBezTo>
                    <a:cubicBezTo>
                      <a:pt x="1" y="673"/>
                      <a:pt x="1" y="685"/>
                      <a:pt x="0" y="697"/>
                    </a:cubicBezTo>
                    <a:cubicBezTo>
                      <a:pt x="0" y="699"/>
                      <a:pt x="0" y="702"/>
                      <a:pt x="0" y="704"/>
                    </a:cubicBezTo>
                    <a:cubicBezTo>
                      <a:pt x="0" y="725"/>
                      <a:pt x="4" y="748"/>
                      <a:pt x="11" y="761"/>
                    </a:cubicBezTo>
                    <a:cubicBezTo>
                      <a:pt x="17" y="772"/>
                      <a:pt x="30" y="774"/>
                      <a:pt x="40" y="780"/>
                    </a:cubicBezTo>
                    <a:cubicBezTo>
                      <a:pt x="49" y="784"/>
                      <a:pt x="54" y="793"/>
                      <a:pt x="61" y="801"/>
                    </a:cubicBezTo>
                    <a:cubicBezTo>
                      <a:pt x="68" y="807"/>
                      <a:pt x="76" y="813"/>
                      <a:pt x="80" y="820"/>
                    </a:cubicBezTo>
                    <a:cubicBezTo>
                      <a:pt x="84" y="826"/>
                      <a:pt x="83" y="834"/>
                      <a:pt x="87" y="842"/>
                    </a:cubicBezTo>
                    <a:cubicBezTo>
                      <a:pt x="98" y="865"/>
                      <a:pt x="140" y="859"/>
                      <a:pt x="157" y="876"/>
                    </a:cubicBezTo>
                    <a:cubicBezTo>
                      <a:pt x="164" y="884"/>
                      <a:pt x="165" y="900"/>
                      <a:pt x="178" y="900"/>
                    </a:cubicBezTo>
                    <a:cubicBezTo>
                      <a:pt x="189" y="900"/>
                      <a:pt x="192" y="887"/>
                      <a:pt x="201" y="883"/>
                    </a:cubicBezTo>
                    <a:cubicBezTo>
                      <a:pt x="205" y="881"/>
                      <a:pt x="213" y="880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20" y="878"/>
                    </a:cubicBezTo>
                    <a:cubicBezTo>
                      <a:pt x="220" y="878"/>
                      <a:pt x="220" y="878"/>
                      <a:pt x="220" y="878"/>
                    </a:cubicBezTo>
                    <a:cubicBezTo>
                      <a:pt x="220" y="878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6" y="875"/>
                      <a:pt x="231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7" y="872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47" y="874"/>
                      <a:pt x="250" y="88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6"/>
                    </a:cubicBezTo>
                    <a:cubicBezTo>
                      <a:pt x="259" y="918"/>
                      <a:pt x="277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6" y="940"/>
                      <a:pt x="308" y="940"/>
                      <a:pt x="310" y="940"/>
                    </a:cubicBezTo>
                    <a:cubicBezTo>
                      <a:pt x="323" y="938"/>
                      <a:pt x="336" y="929"/>
                      <a:pt x="337" y="913"/>
                    </a:cubicBezTo>
                    <a:cubicBezTo>
                      <a:pt x="337" y="912"/>
                      <a:pt x="337" y="911"/>
                      <a:pt x="337" y="910"/>
                    </a:cubicBezTo>
                    <a:cubicBezTo>
                      <a:pt x="337" y="902"/>
                      <a:pt x="333" y="897"/>
                      <a:pt x="333" y="889"/>
                    </a:cubicBezTo>
                    <a:cubicBezTo>
                      <a:pt x="333" y="888"/>
                      <a:pt x="334" y="887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7" y="885"/>
                      <a:pt x="341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5" y="884"/>
                      <a:pt x="346" y="884"/>
                    </a:cubicBezTo>
                    <a:cubicBezTo>
                      <a:pt x="347" y="884"/>
                      <a:pt x="347" y="885"/>
                      <a:pt x="347" y="885"/>
                    </a:cubicBezTo>
                    <a:cubicBezTo>
                      <a:pt x="347" y="885"/>
                      <a:pt x="347" y="885"/>
                      <a:pt x="347" y="885"/>
                    </a:cubicBezTo>
                    <a:cubicBezTo>
                      <a:pt x="348" y="885"/>
                      <a:pt x="348" y="885"/>
                      <a:pt x="348" y="885"/>
                    </a:cubicBezTo>
                    <a:cubicBezTo>
                      <a:pt x="348" y="885"/>
                      <a:pt x="349" y="885"/>
                      <a:pt x="349" y="885"/>
                    </a:cubicBezTo>
                    <a:cubicBezTo>
                      <a:pt x="349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3" y="885"/>
                      <a:pt x="356" y="884"/>
                      <a:pt x="358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69" y="882"/>
                      <a:pt x="378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97" y="876"/>
                      <a:pt x="403" y="882"/>
                      <a:pt x="410" y="886"/>
                    </a:cubicBezTo>
                    <a:cubicBezTo>
                      <a:pt x="410" y="886"/>
                      <a:pt x="410" y="886"/>
                      <a:pt x="410" y="886"/>
                    </a:cubicBezTo>
                    <a:cubicBezTo>
                      <a:pt x="416" y="890"/>
                      <a:pt x="423" y="893"/>
                      <a:pt x="427" y="898"/>
                    </a:cubicBezTo>
                    <a:cubicBezTo>
                      <a:pt x="434" y="905"/>
                      <a:pt x="436" y="916"/>
                      <a:pt x="444" y="922"/>
                    </a:cubicBezTo>
                    <a:cubicBezTo>
                      <a:pt x="451" y="926"/>
                      <a:pt x="461" y="926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3" y="929"/>
                      <a:pt x="475" y="930"/>
                      <a:pt x="477" y="931"/>
                    </a:cubicBezTo>
                    <a:cubicBezTo>
                      <a:pt x="482" y="933"/>
                      <a:pt x="487" y="936"/>
                      <a:pt x="491" y="936"/>
                    </a:cubicBezTo>
                    <a:cubicBezTo>
                      <a:pt x="491" y="936"/>
                      <a:pt x="491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3" y="936"/>
                    </a:cubicBezTo>
                    <a:cubicBezTo>
                      <a:pt x="504" y="934"/>
                      <a:pt x="509" y="918"/>
                      <a:pt x="517" y="913"/>
                    </a:cubicBezTo>
                    <a:cubicBezTo>
                      <a:pt x="525" y="907"/>
                      <a:pt x="536" y="907"/>
                      <a:pt x="547" y="904"/>
                    </a:cubicBezTo>
                    <a:cubicBezTo>
                      <a:pt x="557" y="901"/>
                      <a:pt x="566" y="896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7" y="895"/>
                      <a:pt x="577" y="895"/>
                    </a:cubicBezTo>
                    <a:cubicBezTo>
                      <a:pt x="587" y="895"/>
                      <a:pt x="595" y="900"/>
                      <a:pt x="605" y="904"/>
                    </a:cubicBezTo>
                    <a:cubicBezTo>
                      <a:pt x="605" y="904"/>
                      <a:pt x="606" y="904"/>
                      <a:pt x="606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17" y="908"/>
                      <a:pt x="630" y="908"/>
                      <a:pt x="639" y="913"/>
                    </a:cubicBezTo>
                    <a:cubicBezTo>
                      <a:pt x="646" y="918"/>
                      <a:pt x="651" y="934"/>
                      <a:pt x="662" y="936"/>
                    </a:cubicBezTo>
                    <a:cubicBezTo>
                      <a:pt x="662" y="936"/>
                      <a:pt x="662" y="936"/>
                      <a:pt x="662" y="936"/>
                    </a:cubicBezTo>
                    <a:cubicBezTo>
                      <a:pt x="663" y="936"/>
                      <a:pt x="663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9" y="936"/>
                      <a:pt x="674" y="933"/>
                      <a:pt x="679" y="930"/>
                    </a:cubicBezTo>
                    <a:cubicBezTo>
                      <a:pt x="681" y="929"/>
                      <a:pt x="683" y="929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7" y="928"/>
                      <a:pt x="687" y="928"/>
                    </a:cubicBezTo>
                    <a:cubicBezTo>
                      <a:pt x="694" y="926"/>
                      <a:pt x="703" y="926"/>
                      <a:pt x="708" y="924"/>
                    </a:cubicBezTo>
                    <a:cubicBezTo>
                      <a:pt x="720" y="919"/>
                      <a:pt x="720" y="905"/>
                      <a:pt x="729" y="897"/>
                    </a:cubicBezTo>
                    <a:cubicBezTo>
                      <a:pt x="733" y="893"/>
                      <a:pt x="739" y="889"/>
                      <a:pt x="745" y="886"/>
                    </a:cubicBezTo>
                    <a:cubicBezTo>
                      <a:pt x="752" y="882"/>
                      <a:pt x="757" y="878"/>
                      <a:pt x="764" y="877"/>
                    </a:cubicBezTo>
                    <a:cubicBezTo>
                      <a:pt x="766" y="877"/>
                      <a:pt x="767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78" y="876"/>
                      <a:pt x="784" y="880"/>
                      <a:pt x="791" y="882"/>
                    </a:cubicBezTo>
                    <a:cubicBezTo>
                      <a:pt x="792" y="883"/>
                      <a:pt x="793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804" y="885"/>
                      <a:pt x="812" y="884"/>
                      <a:pt x="822" y="886"/>
                    </a:cubicBezTo>
                    <a:cubicBezTo>
                      <a:pt x="822" y="887"/>
                      <a:pt x="822" y="887"/>
                      <a:pt x="822" y="887"/>
                    </a:cubicBezTo>
                    <a:cubicBezTo>
                      <a:pt x="822" y="896"/>
                      <a:pt x="819" y="904"/>
                      <a:pt x="819" y="912"/>
                    </a:cubicBezTo>
                    <a:cubicBezTo>
                      <a:pt x="819" y="914"/>
                      <a:pt x="819" y="916"/>
                      <a:pt x="820" y="918"/>
                    </a:cubicBezTo>
                    <a:cubicBezTo>
                      <a:pt x="820" y="918"/>
                      <a:pt x="820" y="918"/>
                      <a:pt x="820" y="918"/>
                    </a:cubicBezTo>
                    <a:cubicBezTo>
                      <a:pt x="820" y="918"/>
                      <a:pt x="820" y="918"/>
                      <a:pt x="820" y="919"/>
                    </a:cubicBezTo>
                    <a:cubicBezTo>
                      <a:pt x="820" y="919"/>
                      <a:pt x="820" y="919"/>
                      <a:pt x="820" y="919"/>
                    </a:cubicBezTo>
                    <a:cubicBezTo>
                      <a:pt x="823" y="931"/>
                      <a:pt x="835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3" y="941"/>
                      <a:pt x="854" y="941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83" y="938"/>
                      <a:pt x="898" y="914"/>
                      <a:pt x="905" y="891"/>
                    </a:cubicBezTo>
                    <a:cubicBezTo>
                      <a:pt x="907" y="882"/>
                      <a:pt x="912" y="873"/>
                      <a:pt x="919" y="873"/>
                    </a:cubicBezTo>
                    <a:cubicBezTo>
                      <a:pt x="919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5" y="872"/>
                      <a:pt x="929" y="875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7" y="878"/>
                      <a:pt x="937" y="878"/>
                    </a:cubicBezTo>
                    <a:cubicBezTo>
                      <a:pt x="937" y="878"/>
                      <a:pt x="937" y="879"/>
                      <a:pt x="937" y="879"/>
                    </a:cubicBezTo>
                    <a:cubicBezTo>
                      <a:pt x="937" y="879"/>
                      <a:pt x="937" y="879"/>
                      <a:pt x="937" y="879"/>
                    </a:cubicBezTo>
                    <a:cubicBezTo>
                      <a:pt x="944" y="881"/>
                      <a:pt x="951" y="882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5"/>
                      <a:pt x="957" y="885"/>
                      <a:pt x="957" y="885"/>
                    </a:cubicBezTo>
                    <a:cubicBezTo>
                      <a:pt x="957" y="885"/>
                      <a:pt x="957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64" y="890"/>
                      <a:pt x="96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8" y="900"/>
                      <a:pt x="978" y="900"/>
                      <a:pt x="978" y="900"/>
                    </a:cubicBezTo>
                    <a:cubicBezTo>
                      <a:pt x="989" y="900"/>
                      <a:pt x="991" y="887"/>
                      <a:pt x="996" y="879"/>
                    </a:cubicBezTo>
                    <a:cubicBezTo>
                      <a:pt x="1010" y="860"/>
                      <a:pt x="1043" y="865"/>
                      <a:pt x="1059" y="850"/>
                    </a:cubicBezTo>
                    <a:cubicBezTo>
                      <a:pt x="1068" y="843"/>
                      <a:pt x="1067" y="829"/>
                      <a:pt x="1073" y="819"/>
                    </a:cubicBezTo>
                    <a:cubicBezTo>
                      <a:pt x="1078" y="812"/>
                      <a:pt x="1086" y="805"/>
                      <a:pt x="1093" y="799"/>
                    </a:cubicBezTo>
                    <a:cubicBezTo>
                      <a:pt x="1100" y="792"/>
                      <a:pt x="1105" y="783"/>
                      <a:pt x="1113" y="779"/>
                    </a:cubicBezTo>
                    <a:cubicBezTo>
                      <a:pt x="1121" y="775"/>
                      <a:pt x="1133" y="773"/>
                      <a:pt x="1139" y="766"/>
                    </a:cubicBezTo>
                    <a:cubicBezTo>
                      <a:pt x="1140" y="765"/>
                      <a:pt x="1143" y="759"/>
                      <a:pt x="1145" y="756"/>
                    </a:cubicBezTo>
                    <a:cubicBezTo>
                      <a:pt x="1150" y="742"/>
                      <a:pt x="1152" y="724"/>
                      <a:pt x="1152" y="705"/>
                    </a:cubicBezTo>
                    <a:cubicBezTo>
                      <a:pt x="1152" y="700"/>
                      <a:pt x="1151" y="695"/>
                      <a:pt x="1151" y="690"/>
                    </a:cubicBezTo>
                    <a:cubicBezTo>
                      <a:pt x="1151" y="682"/>
                      <a:pt x="1151" y="674"/>
                      <a:pt x="1151" y="665"/>
                    </a:cubicBezTo>
                    <a:cubicBezTo>
                      <a:pt x="1151" y="649"/>
                      <a:pt x="1151" y="631"/>
                      <a:pt x="1151" y="616"/>
                    </a:cubicBezTo>
                    <a:cubicBezTo>
                      <a:pt x="1151" y="616"/>
                      <a:pt x="1151" y="616"/>
                      <a:pt x="1151" y="616"/>
                    </a:cubicBezTo>
                    <a:cubicBezTo>
                      <a:pt x="1151" y="565"/>
                      <a:pt x="1151" y="521"/>
                      <a:pt x="1151" y="467"/>
                    </a:cubicBezTo>
                    <a:cubicBezTo>
                      <a:pt x="1151" y="421"/>
                      <a:pt x="1150" y="374"/>
                      <a:pt x="1150" y="328"/>
                    </a:cubicBezTo>
                    <a:cubicBezTo>
                      <a:pt x="1150" y="300"/>
                      <a:pt x="1151" y="272"/>
                      <a:pt x="1152" y="244"/>
                    </a:cubicBezTo>
                    <a:cubicBezTo>
                      <a:pt x="1152" y="240"/>
                      <a:pt x="1152" y="236"/>
                      <a:pt x="1152" y="233"/>
                    </a:cubicBezTo>
                    <a:cubicBezTo>
                      <a:pt x="1152" y="212"/>
                      <a:pt x="1149" y="192"/>
                      <a:pt x="1143" y="179"/>
                    </a:cubicBezTo>
                    <a:cubicBezTo>
                      <a:pt x="1136" y="166"/>
                      <a:pt x="1123" y="166"/>
                      <a:pt x="1112" y="160"/>
                    </a:cubicBezTo>
                    <a:cubicBezTo>
                      <a:pt x="1104" y="155"/>
                      <a:pt x="1098" y="146"/>
                      <a:pt x="1091" y="139"/>
                    </a:cubicBezTo>
                    <a:cubicBezTo>
                      <a:pt x="1084" y="132"/>
                      <a:pt x="1074" y="123"/>
                      <a:pt x="1071" y="116"/>
                    </a:cubicBezTo>
                    <a:cubicBezTo>
                      <a:pt x="1068" y="111"/>
                      <a:pt x="1068" y="102"/>
                      <a:pt x="1064" y="97"/>
                    </a:cubicBezTo>
                    <a:cubicBezTo>
                      <a:pt x="1054" y="79"/>
                      <a:pt x="1016" y="79"/>
                      <a:pt x="1000" y="66"/>
                    </a:cubicBezTo>
                    <a:cubicBezTo>
                      <a:pt x="992" y="59"/>
                      <a:pt x="990" y="41"/>
                      <a:pt x="977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66" y="40"/>
                      <a:pt x="963" y="50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4" y="56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8"/>
                    </a:cubicBezTo>
                    <a:cubicBezTo>
                      <a:pt x="947" y="59"/>
                      <a:pt x="941" y="60"/>
                      <a:pt x="935" y="62"/>
                    </a:cubicBezTo>
                    <a:cubicBezTo>
                      <a:pt x="935" y="62"/>
                      <a:pt x="935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28" y="64"/>
                      <a:pt x="924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8" y="67"/>
                      <a:pt x="917" y="67"/>
                    </a:cubicBezTo>
                    <a:cubicBezTo>
                      <a:pt x="905" y="64"/>
                      <a:pt x="905" y="49"/>
                      <a:pt x="900" y="37"/>
                    </a:cubicBezTo>
                    <a:cubicBezTo>
                      <a:pt x="894" y="24"/>
                      <a:pt x="882" y="10"/>
                      <a:pt x="867" y="4"/>
                    </a:cubicBezTo>
                    <a:cubicBezTo>
                      <a:pt x="867" y="4"/>
                      <a:pt x="866" y="4"/>
                      <a:pt x="866" y="4"/>
                    </a:cubicBezTo>
                    <a:cubicBezTo>
                      <a:pt x="866" y="4"/>
                      <a:pt x="866" y="4"/>
                      <a:pt x="866" y="4"/>
                    </a:cubicBezTo>
                    <a:cubicBezTo>
                      <a:pt x="860" y="2"/>
                      <a:pt x="855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37" y="1"/>
                      <a:pt x="827" y="6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19" y="21"/>
                      <a:pt x="818" y="26"/>
                      <a:pt x="818" y="30"/>
                    </a:cubicBezTo>
                    <a:cubicBezTo>
                      <a:pt x="818" y="37"/>
                      <a:pt x="820" y="44"/>
                      <a:pt x="820" y="53"/>
                    </a:cubicBezTo>
                    <a:cubicBezTo>
                      <a:pt x="820" y="53"/>
                      <a:pt x="820" y="53"/>
                      <a:pt x="820" y="53"/>
                    </a:cubicBezTo>
                    <a:cubicBezTo>
                      <a:pt x="810" y="57"/>
                      <a:pt x="801" y="54"/>
                      <a:pt x="792" y="57"/>
                    </a:cubicBezTo>
                    <a:cubicBezTo>
                      <a:pt x="783" y="59"/>
                      <a:pt x="775" y="64"/>
                      <a:pt x="767" y="65"/>
                    </a:cubicBezTo>
                    <a:cubicBezTo>
                      <a:pt x="767" y="65"/>
                      <a:pt x="767" y="65"/>
                      <a:pt x="767" y="65"/>
                    </a:cubicBezTo>
                    <a:cubicBezTo>
                      <a:pt x="767" y="65"/>
                      <a:pt x="767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59" y="65"/>
                      <a:pt x="752" y="60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39" y="52"/>
                      <a:pt x="733" y="48"/>
                      <a:pt x="729" y="44"/>
                    </a:cubicBezTo>
                    <a:cubicBezTo>
                      <a:pt x="721" y="38"/>
                      <a:pt x="719" y="26"/>
                      <a:pt x="712" y="20"/>
                    </a:cubicBezTo>
                    <a:cubicBezTo>
                      <a:pt x="705" y="14"/>
                      <a:pt x="694" y="15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2" y="11"/>
                      <a:pt x="681" y="11"/>
                      <a:pt x="680" y="11"/>
                    </a:cubicBezTo>
                    <a:cubicBezTo>
                      <a:pt x="680" y="10"/>
                      <a:pt x="679" y="10"/>
                      <a:pt x="679" y="10"/>
                    </a:cubicBezTo>
                    <a:cubicBezTo>
                      <a:pt x="679" y="10"/>
                      <a:pt x="679" y="10"/>
                      <a:pt x="679" y="10"/>
                    </a:cubicBezTo>
                    <a:cubicBezTo>
                      <a:pt x="674" y="8"/>
                      <a:pt x="669" y="5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2" y="4"/>
                      <a:pt x="661" y="5"/>
                      <a:pt x="660" y="5"/>
                    </a:cubicBezTo>
                    <a:cubicBezTo>
                      <a:pt x="660" y="5"/>
                      <a:pt x="660" y="5"/>
                      <a:pt x="660" y="5"/>
                    </a:cubicBezTo>
                    <a:cubicBezTo>
                      <a:pt x="649" y="6"/>
                      <a:pt x="644" y="24"/>
                      <a:pt x="636" y="28"/>
                    </a:cubicBezTo>
                    <a:cubicBezTo>
                      <a:pt x="628" y="32"/>
                      <a:pt x="617" y="33"/>
                      <a:pt x="607" y="36"/>
                    </a:cubicBezTo>
                    <a:cubicBezTo>
                      <a:pt x="598" y="40"/>
                      <a:pt x="589" y="44"/>
                      <a:pt x="580" y="45"/>
                    </a:cubicBezTo>
                    <a:cubicBezTo>
                      <a:pt x="580" y="45"/>
                      <a:pt x="580" y="45"/>
                      <a:pt x="580" y="45"/>
                    </a:cubicBezTo>
                    <a:cubicBezTo>
                      <a:pt x="579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69" y="45"/>
                      <a:pt x="560" y="41"/>
                      <a:pt x="551" y="38"/>
                    </a:cubicBezTo>
                    <a:cubicBezTo>
                      <a:pt x="551" y="38"/>
                      <a:pt x="551" y="38"/>
                      <a:pt x="551" y="38"/>
                    </a:cubicBezTo>
                    <a:cubicBezTo>
                      <a:pt x="551" y="38"/>
                      <a:pt x="551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49" y="38"/>
                      <a:pt x="549" y="38"/>
                    </a:cubicBezTo>
                    <a:cubicBezTo>
                      <a:pt x="549" y="38"/>
                      <a:pt x="549" y="38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8" y="37"/>
                      <a:pt x="548" y="37"/>
                    </a:cubicBezTo>
                    <a:cubicBezTo>
                      <a:pt x="537" y="33"/>
                      <a:pt x="526" y="33"/>
                      <a:pt x="517" y="28"/>
                    </a:cubicBezTo>
                    <a:cubicBezTo>
                      <a:pt x="507" y="23"/>
                      <a:pt x="503" y="6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89" y="5"/>
                    </a:cubicBezTo>
                    <a:cubicBezTo>
                      <a:pt x="483" y="5"/>
                      <a:pt x="478" y="8"/>
                      <a:pt x="472" y="11"/>
                    </a:cubicBezTo>
                    <a:cubicBezTo>
                      <a:pt x="471" y="11"/>
                      <a:pt x="470" y="11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1" y="14"/>
                      <a:pt x="450" y="14"/>
                      <a:pt x="444" y="17"/>
                    </a:cubicBezTo>
                    <a:cubicBezTo>
                      <a:pt x="434" y="23"/>
                      <a:pt x="433" y="35"/>
                      <a:pt x="427" y="42"/>
                    </a:cubicBezTo>
                    <a:cubicBezTo>
                      <a:pt x="423" y="47"/>
                      <a:pt x="415" y="51"/>
                      <a:pt x="409" y="55"/>
                    </a:cubicBezTo>
                    <a:cubicBezTo>
                      <a:pt x="403" y="59"/>
                      <a:pt x="395" y="63"/>
                      <a:pt x="388" y="64"/>
                    </a:cubicBezTo>
                    <a:cubicBezTo>
                      <a:pt x="388" y="64"/>
                      <a:pt x="388" y="64"/>
                      <a:pt x="388" y="64"/>
                    </a:cubicBezTo>
                    <a:cubicBezTo>
                      <a:pt x="387" y="64"/>
                      <a:pt x="387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79" y="64"/>
                      <a:pt x="372" y="61"/>
                      <a:pt x="365" y="59"/>
                    </a:cubicBezTo>
                    <a:cubicBezTo>
                      <a:pt x="365" y="59"/>
                      <a:pt x="365" y="59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3" y="58"/>
                      <a:pt x="361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0" y="55"/>
                      <a:pt x="342" y="56"/>
                      <a:pt x="334" y="53"/>
                    </a:cubicBezTo>
                    <a:cubicBezTo>
                      <a:pt x="333" y="51"/>
                      <a:pt x="333" y="49"/>
                      <a:pt x="333" y="48"/>
                    </a:cubicBezTo>
                    <a:cubicBezTo>
                      <a:pt x="333" y="42"/>
                      <a:pt x="335" y="36"/>
                      <a:pt x="335" y="30"/>
                    </a:cubicBezTo>
                    <a:cubicBezTo>
                      <a:pt x="335" y="29"/>
                      <a:pt x="335" y="28"/>
                      <a:pt x="335" y="27"/>
                    </a:cubicBezTo>
                    <a:cubicBezTo>
                      <a:pt x="334" y="14"/>
                      <a:pt x="325" y="5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1" y="0"/>
                      <a:pt x="307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491"/>
              <p:cNvSpPr>
                <a:spLocks noEditPoints="1"/>
              </p:cNvSpPr>
              <p:nvPr/>
            </p:nvSpPr>
            <p:spPr bwMode="auto">
              <a:xfrm>
                <a:off x="1847" y="2990"/>
                <a:ext cx="3990" cy="803"/>
              </a:xfrm>
              <a:custGeom>
                <a:gdLst>
                  <a:gd name="T0" fmla="*/ 690 w 1144"/>
                  <a:gd name="T1" fmla="*/ 134 h 230"/>
                  <a:gd name="T2" fmla="*/ 681 w 1144"/>
                  <a:gd name="T3" fmla="*/ 141 h 230"/>
                  <a:gd name="T4" fmla="*/ 974 w 1144"/>
                  <a:gd name="T5" fmla="*/ 185 h 230"/>
                  <a:gd name="T6" fmla="*/ 936 w 1144"/>
                  <a:gd name="T7" fmla="*/ 167 h 230"/>
                  <a:gd name="T8" fmla="*/ 847 w 1144"/>
                  <a:gd name="T9" fmla="*/ 227 h 230"/>
                  <a:gd name="T10" fmla="*/ 811 w 1144"/>
                  <a:gd name="T11" fmla="*/ 171 h 230"/>
                  <a:gd name="T12" fmla="*/ 755 w 1144"/>
                  <a:gd name="T13" fmla="*/ 162 h 230"/>
                  <a:gd name="T14" fmla="*/ 675 w 1144"/>
                  <a:gd name="T15" fmla="*/ 217 h 230"/>
                  <a:gd name="T16" fmla="*/ 602 w 1144"/>
                  <a:gd name="T17" fmla="*/ 184 h 230"/>
                  <a:gd name="T18" fmla="*/ 538 w 1144"/>
                  <a:gd name="T19" fmla="*/ 181 h 230"/>
                  <a:gd name="T20" fmla="*/ 445 w 1144"/>
                  <a:gd name="T21" fmla="*/ 213 h 230"/>
                  <a:gd name="T22" fmla="*/ 368 w 1144"/>
                  <a:gd name="T23" fmla="*/ 167 h 230"/>
                  <a:gd name="T24" fmla="*/ 324 w 1144"/>
                  <a:gd name="T25" fmla="*/ 164 h 230"/>
                  <a:gd name="T26" fmla="*/ 326 w 1144"/>
                  <a:gd name="T27" fmla="*/ 192 h 230"/>
                  <a:gd name="T28" fmla="*/ 234 w 1144"/>
                  <a:gd name="T29" fmla="*/ 157 h 230"/>
                  <a:gd name="T30" fmla="*/ 159 w 1144"/>
                  <a:gd name="T31" fmla="*/ 166 h 230"/>
                  <a:gd name="T32" fmla="*/ 152 w 1144"/>
                  <a:gd name="T33" fmla="*/ 147 h 230"/>
                  <a:gd name="T34" fmla="*/ 175 w 1144"/>
                  <a:gd name="T35" fmla="*/ 140 h 230"/>
                  <a:gd name="T36" fmla="*/ 269 w 1144"/>
                  <a:gd name="T37" fmla="*/ 119 h 230"/>
                  <a:gd name="T38" fmla="*/ 330 w 1144"/>
                  <a:gd name="T39" fmla="*/ 97 h 230"/>
                  <a:gd name="T40" fmla="*/ 444 w 1144"/>
                  <a:gd name="T41" fmla="*/ 82 h 230"/>
                  <a:gd name="T42" fmla="*/ 486 w 1144"/>
                  <a:gd name="T43" fmla="*/ 154 h 230"/>
                  <a:gd name="T44" fmla="*/ 539 w 1144"/>
                  <a:gd name="T45" fmla="*/ 109 h 230"/>
                  <a:gd name="T46" fmla="*/ 556 w 1144"/>
                  <a:gd name="T47" fmla="*/ 125 h 230"/>
                  <a:gd name="T48" fmla="*/ 588 w 1144"/>
                  <a:gd name="T49" fmla="*/ 124 h 230"/>
                  <a:gd name="T50" fmla="*/ 633 w 1144"/>
                  <a:gd name="T51" fmla="*/ 135 h 230"/>
                  <a:gd name="T52" fmla="*/ 676 w 1144"/>
                  <a:gd name="T53" fmla="*/ 162 h 230"/>
                  <a:gd name="T54" fmla="*/ 705 w 1144"/>
                  <a:gd name="T55" fmla="*/ 82 h 230"/>
                  <a:gd name="T56" fmla="*/ 737 w 1144"/>
                  <a:gd name="T57" fmla="*/ 146 h 230"/>
                  <a:gd name="T58" fmla="*/ 787 w 1144"/>
                  <a:gd name="T59" fmla="*/ 123 h 230"/>
                  <a:gd name="T60" fmla="*/ 877 w 1144"/>
                  <a:gd name="T61" fmla="*/ 118 h 230"/>
                  <a:gd name="T62" fmla="*/ 894 w 1144"/>
                  <a:gd name="T63" fmla="*/ 114 h 230"/>
                  <a:gd name="T64" fmla="*/ 996 w 1144"/>
                  <a:gd name="T65" fmla="*/ 145 h 230"/>
                  <a:gd name="T66" fmla="*/ 1116 w 1144"/>
                  <a:gd name="T67" fmla="*/ 13 h 230"/>
                  <a:gd name="T68" fmla="*/ 174 w 1144"/>
                  <a:gd name="T69" fmla="*/ 189 h 230"/>
                  <a:gd name="T70" fmla="*/ 194 w 1144"/>
                  <a:gd name="T71" fmla="*/ 174 h 230"/>
                  <a:gd name="T72" fmla="*/ 271 w 1144"/>
                  <a:gd name="T73" fmla="*/ 218 h 230"/>
                  <a:gd name="T74" fmla="*/ 322 w 1144"/>
                  <a:gd name="T75" fmla="*/ 168 h 230"/>
                  <a:gd name="T76" fmla="*/ 385 w 1144"/>
                  <a:gd name="T77" fmla="*/ 164 h 230"/>
                  <a:gd name="T78" fmla="*/ 487 w 1144"/>
                  <a:gd name="T79" fmla="*/ 224 h 230"/>
                  <a:gd name="T80" fmla="*/ 573 w 1144"/>
                  <a:gd name="T81" fmla="*/ 184 h 230"/>
                  <a:gd name="T82" fmla="*/ 704 w 1144"/>
                  <a:gd name="T83" fmla="*/ 214 h 230"/>
                  <a:gd name="T84" fmla="*/ 802 w 1144"/>
                  <a:gd name="T85" fmla="*/ 175 h 230"/>
                  <a:gd name="T86" fmla="*/ 818 w 1144"/>
                  <a:gd name="T87" fmla="*/ 202 h 230"/>
                  <a:gd name="T88" fmla="*/ 915 w 1144"/>
                  <a:gd name="T89" fmla="*/ 161 h 230"/>
                  <a:gd name="T90" fmla="*/ 990 w 1144"/>
                  <a:gd name="T91" fmla="*/ 169 h 230"/>
                  <a:gd name="T92" fmla="*/ 990 w 1144"/>
                  <a:gd name="T93" fmla="*/ 142 h 230"/>
                  <a:gd name="T94" fmla="*/ 892 w 1144"/>
                  <a:gd name="T95" fmla="*/ 112 h 230"/>
                  <a:gd name="T96" fmla="*/ 847 w 1144"/>
                  <a:gd name="T97" fmla="*/ 111 h 230"/>
                  <a:gd name="T98" fmla="*/ 817 w 1144"/>
                  <a:gd name="T99" fmla="*/ 95 h 230"/>
                  <a:gd name="T100" fmla="*/ 745 w 1144"/>
                  <a:gd name="T101" fmla="*/ 145 h 230"/>
                  <a:gd name="T102" fmla="*/ 682 w 1144"/>
                  <a:gd name="T103" fmla="*/ 97 h 230"/>
                  <a:gd name="T104" fmla="*/ 642 w 1144"/>
                  <a:gd name="T105" fmla="*/ 93 h 230"/>
                  <a:gd name="T106" fmla="*/ 593 w 1144"/>
                  <a:gd name="T107" fmla="*/ 122 h 230"/>
                  <a:gd name="T108" fmla="*/ 535 w 1144"/>
                  <a:gd name="T109" fmla="*/ 131 h 230"/>
                  <a:gd name="T110" fmla="*/ 503 w 1144"/>
                  <a:gd name="T111" fmla="*/ 94 h 230"/>
                  <a:gd name="T112" fmla="*/ 473 w 1144"/>
                  <a:gd name="T113" fmla="*/ 111 h 230"/>
                  <a:gd name="T114" fmla="*/ 404 w 1144"/>
                  <a:gd name="T115" fmla="*/ 144 h 230"/>
                  <a:gd name="T116" fmla="*/ 329 w 1144"/>
                  <a:gd name="T117" fmla="*/ 95 h 230"/>
                  <a:gd name="T118" fmla="*/ 262 w 1144"/>
                  <a:gd name="T119" fmla="*/ 115 h 230"/>
                  <a:gd name="T120" fmla="*/ 175 w 1144"/>
                  <a:gd name="T121" fmla="*/ 138 h 230"/>
                  <a:gd name="T122" fmla="*/ 3 w 1144"/>
                  <a:gd name="T123" fmla="*/ 0 h 2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4" h="230">
                    <a:moveTo>
                      <a:pt x="468" y="154"/>
                    </a:moveTo>
                    <a:cubicBezTo>
                      <a:pt x="461" y="154"/>
                      <a:pt x="456" y="142"/>
                      <a:pt x="458" y="136"/>
                    </a:cubicBezTo>
                    <a:cubicBezTo>
                      <a:pt x="465" y="139"/>
                      <a:pt x="470" y="145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2" y="153"/>
                      <a:pt x="472" y="153"/>
                    </a:cubicBezTo>
                    <a:cubicBezTo>
                      <a:pt x="471" y="154"/>
                      <a:pt x="470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moveTo>
                      <a:pt x="690" y="134"/>
                    </a:move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4" y="140"/>
                      <a:pt x="687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7" y="155"/>
                      <a:pt x="676" y="154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5" y="149"/>
                      <a:pt x="678" y="145"/>
                      <a:pt x="681" y="142"/>
                    </a:cubicBezTo>
                    <a:cubicBezTo>
                      <a:pt x="681" y="142"/>
                      <a:pt x="681" y="141"/>
                      <a:pt x="681" y="141"/>
                    </a:cubicBezTo>
                    <a:cubicBezTo>
                      <a:pt x="684" y="138"/>
                      <a:pt x="686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moveTo>
                      <a:pt x="1134" y="8"/>
                    </a:move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5" y="8"/>
                      <a:pt x="1136" y="8"/>
                      <a:pt x="1137" y="8"/>
                    </a:cubicBezTo>
                    <a:cubicBezTo>
                      <a:pt x="1141" y="11"/>
                      <a:pt x="1142" y="16"/>
                      <a:pt x="1142" y="20"/>
                    </a:cubicBezTo>
                    <a:cubicBezTo>
                      <a:pt x="1142" y="24"/>
                      <a:pt x="1141" y="28"/>
                      <a:pt x="1141" y="31"/>
                    </a:cubicBezTo>
                    <a:cubicBezTo>
                      <a:pt x="1139" y="44"/>
                      <a:pt x="1135" y="56"/>
                      <a:pt x="1126" y="61"/>
                    </a:cubicBezTo>
                    <a:cubicBezTo>
                      <a:pt x="1120" y="64"/>
                      <a:pt x="1112" y="64"/>
                      <a:pt x="1105" y="68"/>
                    </a:cubicBezTo>
                    <a:cubicBezTo>
                      <a:pt x="1098" y="72"/>
                      <a:pt x="1092" y="82"/>
                      <a:pt x="1085" y="89"/>
                    </a:cubicBezTo>
                    <a:cubicBezTo>
                      <a:pt x="1077" y="96"/>
                      <a:pt x="1068" y="102"/>
                      <a:pt x="1064" y="110"/>
                    </a:cubicBezTo>
                    <a:cubicBezTo>
                      <a:pt x="1060" y="119"/>
                      <a:pt x="1061" y="131"/>
                      <a:pt x="1055" y="138"/>
                    </a:cubicBezTo>
                    <a:cubicBezTo>
                      <a:pt x="1043" y="151"/>
                      <a:pt x="1022" y="147"/>
                      <a:pt x="1003" y="154"/>
                    </a:cubicBezTo>
                    <a:cubicBezTo>
                      <a:pt x="999" y="156"/>
                      <a:pt x="993" y="160"/>
                      <a:pt x="990" y="164"/>
                    </a:cubicBezTo>
                    <a:cubicBezTo>
                      <a:pt x="985" y="170"/>
                      <a:pt x="983" y="184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69" y="185"/>
                      <a:pt x="965" y="179"/>
                      <a:pt x="961" y="175"/>
                    </a:cubicBezTo>
                    <a:cubicBezTo>
                      <a:pt x="959" y="174"/>
                      <a:pt x="958" y="173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1" y="170"/>
                      <a:pt x="942" y="170"/>
                      <a:pt x="936" y="168"/>
                    </a:cubicBezTo>
                    <a:cubicBezTo>
                      <a:pt x="936" y="168"/>
                      <a:pt x="936" y="168"/>
                      <a:pt x="936" y="168"/>
                    </a:cubicBezTo>
                    <a:cubicBezTo>
                      <a:pt x="936" y="168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4" y="167"/>
                      <a:pt x="933" y="167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25" y="162"/>
                      <a:pt x="921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3" y="158"/>
                      <a:pt x="913" y="158"/>
                      <a:pt x="912" y="158"/>
                    </a:cubicBezTo>
                    <a:cubicBezTo>
                      <a:pt x="905" y="159"/>
                      <a:pt x="897" y="168"/>
                      <a:pt x="893" y="176"/>
                    </a:cubicBezTo>
                    <a:cubicBezTo>
                      <a:pt x="891" y="182"/>
                      <a:pt x="891" y="189"/>
                      <a:pt x="889" y="194"/>
                    </a:cubicBezTo>
                    <a:cubicBezTo>
                      <a:pt x="883" y="207"/>
                      <a:pt x="870" y="225"/>
                      <a:pt x="853" y="227"/>
                    </a:cubicBezTo>
                    <a:cubicBezTo>
                      <a:pt x="851" y="227"/>
                      <a:pt x="849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27" y="227"/>
                      <a:pt x="815" y="211"/>
                      <a:pt x="822" y="191"/>
                    </a:cubicBezTo>
                    <a:cubicBezTo>
                      <a:pt x="822" y="191"/>
                      <a:pt x="823" y="191"/>
                      <a:pt x="823" y="191"/>
                    </a:cubicBezTo>
                    <a:cubicBezTo>
                      <a:pt x="823" y="191"/>
                      <a:pt x="823" y="191"/>
                      <a:pt x="823" y="191"/>
                    </a:cubicBezTo>
                    <a:cubicBezTo>
                      <a:pt x="826" y="181"/>
                      <a:pt x="835" y="178"/>
                      <a:pt x="835" y="171"/>
                    </a:cubicBezTo>
                    <a:cubicBezTo>
                      <a:pt x="835" y="171"/>
                      <a:pt x="835" y="171"/>
                      <a:pt x="835" y="171"/>
                    </a:cubicBezTo>
                    <a:cubicBezTo>
                      <a:pt x="834" y="166"/>
                      <a:pt x="831" y="163"/>
                      <a:pt x="828" y="163"/>
                    </a:cubicBezTo>
                    <a:cubicBezTo>
                      <a:pt x="828" y="163"/>
                      <a:pt x="828" y="163"/>
                      <a:pt x="828" y="163"/>
                    </a:cubicBezTo>
                    <a:cubicBezTo>
                      <a:pt x="828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4" y="163"/>
                      <a:pt x="821" y="165"/>
                      <a:pt x="818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5" y="169"/>
                      <a:pt x="812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0" y="171"/>
                      <a:pt x="810" y="171"/>
                      <a:pt x="810" y="171"/>
                    </a:cubicBezTo>
                    <a:cubicBezTo>
                      <a:pt x="807" y="172"/>
                      <a:pt x="804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793" y="173"/>
                      <a:pt x="786" y="170"/>
                      <a:pt x="780" y="167"/>
                    </a:cubicBezTo>
                    <a:cubicBezTo>
                      <a:pt x="780" y="167"/>
                      <a:pt x="780" y="167"/>
                      <a:pt x="780" y="167"/>
                    </a:cubicBezTo>
                    <a:cubicBezTo>
                      <a:pt x="780" y="167"/>
                      <a:pt x="780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3" y="164"/>
                      <a:pt x="766" y="161"/>
                      <a:pt x="759" y="161"/>
                    </a:cubicBezTo>
                    <a:cubicBezTo>
                      <a:pt x="759" y="161"/>
                      <a:pt x="759" y="161"/>
                      <a:pt x="758" y="161"/>
                    </a:cubicBezTo>
                    <a:cubicBezTo>
                      <a:pt x="757" y="161"/>
                      <a:pt x="757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48" y="163"/>
                      <a:pt x="742" y="170"/>
                      <a:pt x="736" y="174"/>
                    </a:cubicBezTo>
                    <a:cubicBezTo>
                      <a:pt x="730" y="179"/>
                      <a:pt x="722" y="183"/>
                      <a:pt x="719" y="188"/>
                    </a:cubicBezTo>
                    <a:cubicBezTo>
                      <a:pt x="713" y="196"/>
                      <a:pt x="712" y="208"/>
                      <a:pt x="702" y="213"/>
                    </a:cubicBezTo>
                    <a:cubicBezTo>
                      <a:pt x="697" y="215"/>
                      <a:pt x="687" y="214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7" y="216"/>
                      <a:pt x="677" y="216"/>
                    </a:cubicBezTo>
                    <a:cubicBezTo>
                      <a:pt x="677" y="217"/>
                      <a:pt x="676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0" y="219"/>
                      <a:pt x="667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1" y="221"/>
                      <a:pt x="660" y="221"/>
                    </a:cubicBezTo>
                    <a:cubicBezTo>
                      <a:pt x="660" y="221"/>
                      <a:pt x="660" y="221"/>
                      <a:pt x="660" y="221"/>
                    </a:cubicBezTo>
                    <a:cubicBezTo>
                      <a:pt x="651" y="220"/>
                      <a:pt x="645" y="204"/>
                      <a:pt x="637" y="198"/>
                    </a:cubicBezTo>
                    <a:cubicBezTo>
                      <a:pt x="634" y="196"/>
                      <a:pt x="628" y="194"/>
                      <a:pt x="623" y="192"/>
                    </a:cubicBezTo>
                    <a:cubicBezTo>
                      <a:pt x="617" y="189"/>
                      <a:pt x="613" y="185"/>
                      <a:pt x="609" y="184"/>
                    </a:cubicBezTo>
                    <a:cubicBezTo>
                      <a:pt x="609" y="184"/>
                      <a:pt x="609" y="184"/>
                      <a:pt x="609" y="184"/>
                    </a:cubicBezTo>
                    <a:cubicBezTo>
                      <a:pt x="607" y="184"/>
                      <a:pt x="605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2" y="184"/>
                      <a:pt x="602" y="184"/>
                    </a:cubicBezTo>
                    <a:cubicBezTo>
                      <a:pt x="601" y="184"/>
                      <a:pt x="601" y="184"/>
                      <a:pt x="600" y="184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600" y="184"/>
                      <a:pt x="599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7" y="184"/>
                      <a:pt x="595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81" y="182"/>
                      <a:pt x="569" y="183"/>
                      <a:pt x="553" y="183"/>
                    </a:cubicBezTo>
                    <a:cubicBezTo>
                      <a:pt x="552" y="182"/>
                      <a:pt x="550" y="182"/>
                      <a:pt x="548" y="182"/>
                    </a:cubicBezTo>
                    <a:cubicBezTo>
                      <a:pt x="546" y="182"/>
                      <a:pt x="543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81"/>
                      <a:pt x="539" y="181"/>
                      <a:pt x="538" y="181"/>
                    </a:cubicBezTo>
                    <a:cubicBezTo>
                      <a:pt x="538" y="181"/>
                      <a:pt x="538" y="181"/>
                      <a:pt x="538" y="181"/>
                    </a:cubicBezTo>
                    <a:cubicBezTo>
                      <a:pt x="537" y="181"/>
                      <a:pt x="537" y="181"/>
                      <a:pt x="537" y="181"/>
                    </a:cubicBezTo>
                    <a:cubicBezTo>
                      <a:pt x="533" y="182"/>
                      <a:pt x="529" y="187"/>
                      <a:pt x="524" y="190"/>
                    </a:cubicBezTo>
                    <a:cubicBezTo>
                      <a:pt x="517" y="195"/>
                      <a:pt x="510" y="197"/>
                      <a:pt x="506" y="201"/>
                    </a:cubicBezTo>
                    <a:cubicBezTo>
                      <a:pt x="500" y="207"/>
                      <a:pt x="497" y="220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7" y="221"/>
                      <a:pt x="487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2" y="221"/>
                      <a:pt x="479" y="219"/>
                      <a:pt x="475" y="218"/>
                    </a:cubicBezTo>
                    <a:cubicBezTo>
                      <a:pt x="473" y="217"/>
                      <a:pt x="472" y="217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59" y="214"/>
                      <a:pt x="452" y="216"/>
                      <a:pt x="445" y="213"/>
                    </a:cubicBezTo>
                    <a:cubicBezTo>
                      <a:pt x="436" y="208"/>
                      <a:pt x="435" y="198"/>
                      <a:pt x="431" y="191"/>
                    </a:cubicBezTo>
                    <a:cubicBezTo>
                      <a:pt x="427" y="185"/>
                      <a:pt x="419" y="181"/>
                      <a:pt x="411" y="175"/>
                    </a:cubicBezTo>
                    <a:cubicBezTo>
                      <a:pt x="405" y="170"/>
                      <a:pt x="399" y="162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0" y="161"/>
                      <a:pt x="388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1" y="161"/>
                      <a:pt x="375" y="163"/>
                      <a:pt x="369" y="166"/>
                    </a:cubicBezTo>
                    <a:cubicBezTo>
                      <a:pt x="369" y="167"/>
                      <a:pt x="369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7" y="167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61" y="170"/>
                      <a:pt x="355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5" y="173"/>
                      <a:pt x="343" y="173"/>
                      <a:pt x="340" y="172"/>
                    </a:cubicBezTo>
                    <a:cubicBezTo>
                      <a:pt x="340" y="172"/>
                      <a:pt x="340" y="172"/>
                      <a:pt x="340" y="172"/>
                    </a:cubicBezTo>
                    <a:cubicBezTo>
                      <a:pt x="340" y="172"/>
                      <a:pt x="340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7" y="171"/>
                      <a:pt x="330" y="166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2" y="163"/>
                      <a:pt x="322" y="163"/>
                      <a:pt x="322" y="163"/>
                    </a:cubicBezTo>
                    <a:cubicBezTo>
                      <a:pt x="322" y="163"/>
                      <a:pt x="321" y="163"/>
                      <a:pt x="321" y="163"/>
                    </a:cubicBezTo>
                    <a:cubicBezTo>
                      <a:pt x="321" y="163"/>
                      <a:pt x="321" y="163"/>
                      <a:pt x="321" y="163"/>
                    </a:cubicBezTo>
                    <a:cubicBezTo>
                      <a:pt x="321" y="163"/>
                      <a:pt x="320" y="163"/>
                      <a:pt x="320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6" y="163"/>
                      <a:pt x="313" y="164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1"/>
                      <a:pt x="312" y="171"/>
                    </a:cubicBezTo>
                    <a:cubicBezTo>
                      <a:pt x="312" y="179"/>
                      <a:pt x="323" y="185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34" y="214"/>
                      <a:pt x="317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3" y="226"/>
                      <a:pt x="286" y="225"/>
                      <a:pt x="280" y="221"/>
                    </a:cubicBezTo>
                    <a:cubicBezTo>
                      <a:pt x="280" y="221"/>
                      <a:pt x="280" y="221"/>
                      <a:pt x="280" y="221"/>
                    </a:cubicBezTo>
                    <a:cubicBezTo>
                      <a:pt x="271" y="216"/>
                      <a:pt x="264" y="206"/>
                      <a:pt x="260" y="196"/>
                    </a:cubicBezTo>
                    <a:cubicBezTo>
                      <a:pt x="254" y="184"/>
                      <a:pt x="252" y="159"/>
                      <a:pt x="235" y="157"/>
                    </a:cubicBezTo>
                    <a:cubicBezTo>
                      <a:pt x="235" y="157"/>
                      <a:pt x="235" y="157"/>
                      <a:pt x="235" y="157"/>
                    </a:cubicBezTo>
                    <a:cubicBezTo>
                      <a:pt x="235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29" y="157"/>
                      <a:pt x="224" y="161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5" y="166"/>
                      <a:pt x="213" y="167"/>
                      <a:pt x="210" y="168"/>
                    </a:cubicBezTo>
                    <a:cubicBezTo>
                      <a:pt x="210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3" y="170"/>
                      <a:pt x="197" y="170"/>
                      <a:pt x="192" y="172"/>
                    </a:cubicBezTo>
                    <a:cubicBezTo>
                      <a:pt x="185" y="175"/>
                      <a:pt x="181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66" y="185"/>
                      <a:pt x="163" y="173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6" y="161"/>
                      <a:pt x="150" y="155"/>
                      <a:pt x="146" y="154"/>
                    </a:cubicBezTo>
                    <a:cubicBezTo>
                      <a:pt x="137" y="150"/>
                      <a:pt x="127" y="151"/>
                      <a:pt x="118" y="150"/>
                    </a:cubicBezTo>
                    <a:cubicBezTo>
                      <a:pt x="110" y="148"/>
                      <a:pt x="101" y="146"/>
                      <a:pt x="94" y="141"/>
                    </a:cubicBezTo>
                    <a:cubicBezTo>
                      <a:pt x="85" y="135"/>
                      <a:pt x="86" y="123"/>
                      <a:pt x="81" y="112"/>
                    </a:cubicBezTo>
                    <a:cubicBezTo>
                      <a:pt x="77" y="103"/>
                      <a:pt x="67" y="97"/>
                      <a:pt x="60" y="90"/>
                    </a:cubicBezTo>
                    <a:cubicBezTo>
                      <a:pt x="54" y="83"/>
                      <a:pt x="47" y="72"/>
                      <a:pt x="40" y="68"/>
                    </a:cubicBezTo>
                    <a:cubicBezTo>
                      <a:pt x="30" y="62"/>
                      <a:pt x="19" y="63"/>
                      <a:pt x="12" y="55"/>
                    </a:cubicBezTo>
                    <a:cubicBezTo>
                      <a:pt x="7" y="48"/>
                      <a:pt x="3" y="36"/>
                      <a:pt x="3" y="25"/>
                    </a:cubicBezTo>
                    <a:cubicBezTo>
                      <a:pt x="3" y="19"/>
                      <a:pt x="4" y="13"/>
                      <a:pt x="6" y="8"/>
                    </a:cubicBezTo>
                    <a:cubicBezTo>
                      <a:pt x="19" y="10"/>
                      <a:pt x="32" y="12"/>
                      <a:pt x="42" y="17"/>
                    </a:cubicBezTo>
                    <a:cubicBezTo>
                      <a:pt x="55" y="25"/>
                      <a:pt x="53" y="37"/>
                      <a:pt x="59" y="50"/>
                    </a:cubicBezTo>
                    <a:cubicBezTo>
                      <a:pt x="63" y="57"/>
                      <a:pt x="71" y="63"/>
                      <a:pt x="79" y="71"/>
                    </a:cubicBezTo>
                    <a:cubicBezTo>
                      <a:pt x="86" y="78"/>
                      <a:pt x="92" y="87"/>
                      <a:pt x="99" y="92"/>
                    </a:cubicBezTo>
                    <a:cubicBezTo>
                      <a:pt x="107" y="98"/>
                      <a:pt x="121" y="98"/>
                      <a:pt x="128" y="107"/>
                    </a:cubicBezTo>
                    <a:cubicBezTo>
                      <a:pt x="137" y="118"/>
                      <a:pt x="135" y="144"/>
                      <a:pt x="149" y="147"/>
                    </a:cubicBezTo>
                    <a:cubicBezTo>
                      <a:pt x="149" y="147"/>
                      <a:pt x="151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8" y="147"/>
                      <a:pt x="167" y="144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5" y="141"/>
                    </a:cubicBezTo>
                    <a:cubicBezTo>
                      <a:pt x="175" y="141"/>
                      <a:pt x="175" y="141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84" y="137"/>
                      <a:pt x="193" y="132"/>
                      <a:pt x="198" y="128"/>
                    </a:cubicBezTo>
                    <a:cubicBezTo>
                      <a:pt x="207" y="120"/>
                      <a:pt x="208" y="106"/>
                      <a:pt x="223" y="104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24" y="104"/>
                      <a:pt x="226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40" y="104"/>
                      <a:pt x="247" y="112"/>
                      <a:pt x="256" y="116"/>
                    </a:cubicBezTo>
                    <a:cubicBezTo>
                      <a:pt x="258" y="117"/>
                      <a:pt x="260" y="118"/>
                      <a:pt x="262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5" y="119"/>
                      <a:pt x="267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80" y="119"/>
                      <a:pt x="293" y="116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3" y="112"/>
                      <a:pt x="304" y="112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13" y="106"/>
                      <a:pt x="319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2" y="97"/>
                      <a:pt x="335" y="97"/>
                      <a:pt x="338" y="99"/>
                    </a:cubicBezTo>
                    <a:cubicBezTo>
                      <a:pt x="349" y="103"/>
                      <a:pt x="353" y="114"/>
                      <a:pt x="360" y="122"/>
                    </a:cubicBezTo>
                    <a:cubicBezTo>
                      <a:pt x="364" y="126"/>
                      <a:pt x="373" y="131"/>
                      <a:pt x="379" y="135"/>
                    </a:cubicBezTo>
                    <a:cubicBezTo>
                      <a:pt x="386" y="140"/>
                      <a:pt x="391" y="147"/>
                      <a:pt x="398" y="148"/>
                    </a:cubicBezTo>
                    <a:cubicBezTo>
                      <a:pt x="399" y="148"/>
                      <a:pt x="399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6" y="148"/>
                      <a:pt x="413" y="144"/>
                      <a:pt x="417" y="141"/>
                    </a:cubicBezTo>
                    <a:cubicBezTo>
                      <a:pt x="417" y="141"/>
                      <a:pt x="417" y="141"/>
                      <a:pt x="417" y="141"/>
                    </a:cubicBezTo>
                    <a:cubicBezTo>
                      <a:pt x="420" y="138"/>
                      <a:pt x="427" y="131"/>
                      <a:pt x="428" y="126"/>
                    </a:cubicBezTo>
                    <a:cubicBezTo>
                      <a:pt x="428" y="125"/>
                      <a:pt x="428" y="125"/>
                      <a:pt x="428" y="124"/>
                    </a:cubicBezTo>
                    <a:cubicBezTo>
                      <a:pt x="428" y="117"/>
                      <a:pt x="424" y="111"/>
                      <a:pt x="424" y="105"/>
                    </a:cubicBezTo>
                    <a:cubicBezTo>
                      <a:pt x="424" y="105"/>
                      <a:pt x="424" y="105"/>
                      <a:pt x="424" y="105"/>
                    </a:cubicBezTo>
                    <a:cubicBezTo>
                      <a:pt x="424" y="104"/>
                      <a:pt x="424" y="104"/>
                      <a:pt x="424" y="104"/>
                    </a:cubicBezTo>
                    <a:cubicBezTo>
                      <a:pt x="424" y="93"/>
                      <a:pt x="433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8" y="82"/>
                      <a:pt x="452" y="83"/>
                      <a:pt x="456" y="86"/>
                    </a:cubicBezTo>
                    <a:cubicBezTo>
                      <a:pt x="456" y="86"/>
                      <a:pt x="456" y="86"/>
                      <a:pt x="456" y="87"/>
                    </a:cubicBezTo>
                    <a:cubicBezTo>
                      <a:pt x="456" y="87"/>
                      <a:pt x="456" y="87"/>
                      <a:pt x="456" y="87"/>
                    </a:cubicBezTo>
                    <a:cubicBezTo>
                      <a:pt x="461" y="91"/>
                      <a:pt x="466" y="101"/>
                      <a:pt x="466" y="110"/>
                    </a:cubicBezTo>
                    <a:cubicBezTo>
                      <a:pt x="466" y="112"/>
                      <a:pt x="465" y="115"/>
                      <a:pt x="464" y="117"/>
                    </a:cubicBezTo>
                    <a:cubicBezTo>
                      <a:pt x="461" y="124"/>
                      <a:pt x="449" y="123"/>
                      <a:pt x="447" y="129"/>
                    </a:cubicBezTo>
                    <a:cubicBezTo>
                      <a:pt x="447" y="130"/>
                      <a:pt x="447" y="131"/>
                      <a:pt x="447" y="132"/>
                    </a:cubicBezTo>
                    <a:cubicBezTo>
                      <a:pt x="447" y="141"/>
                      <a:pt x="460" y="158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8" y="161"/>
                      <a:pt x="470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9" y="161"/>
                      <a:pt x="486" y="159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48"/>
                      <a:pt x="473" y="141"/>
                      <a:pt x="471" y="138"/>
                    </a:cubicBezTo>
                    <a:cubicBezTo>
                      <a:pt x="469" y="135"/>
                      <a:pt x="467" y="131"/>
                      <a:pt x="467" y="127"/>
                    </a:cubicBezTo>
                    <a:cubicBezTo>
                      <a:pt x="467" y="126"/>
                      <a:pt x="467" y="125"/>
                      <a:pt x="468" y="124"/>
                    </a:cubicBezTo>
                    <a:cubicBezTo>
                      <a:pt x="470" y="117"/>
                      <a:pt x="481" y="116"/>
                      <a:pt x="488" y="112"/>
                    </a:cubicBezTo>
                    <a:cubicBezTo>
                      <a:pt x="496" y="107"/>
                      <a:pt x="500" y="98"/>
                      <a:pt x="507" y="95"/>
                    </a:cubicBezTo>
                    <a:cubicBezTo>
                      <a:pt x="507" y="95"/>
                      <a:pt x="507" y="95"/>
                      <a:pt x="508" y="95"/>
                    </a:cubicBezTo>
                    <a:cubicBezTo>
                      <a:pt x="510" y="94"/>
                      <a:pt x="513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27" y="93"/>
                      <a:pt x="539" y="9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10"/>
                    </a:cubicBezTo>
                    <a:cubicBezTo>
                      <a:pt x="539" y="124"/>
                      <a:pt x="520" y="124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9" y="137"/>
                      <a:pt x="523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36" y="138"/>
                      <a:pt x="544" y="131"/>
                      <a:pt x="552" y="127"/>
                    </a:cubicBezTo>
                    <a:cubicBezTo>
                      <a:pt x="552" y="127"/>
                      <a:pt x="552" y="127"/>
                      <a:pt x="553" y="127"/>
                    </a:cubicBezTo>
                    <a:cubicBezTo>
                      <a:pt x="553" y="127"/>
                      <a:pt x="553" y="127"/>
                      <a:pt x="553" y="127"/>
                    </a:cubicBezTo>
                    <a:cubicBezTo>
                      <a:pt x="553" y="126"/>
                      <a:pt x="554" y="126"/>
                      <a:pt x="555" y="126"/>
                    </a:cubicBezTo>
                    <a:cubicBezTo>
                      <a:pt x="555" y="126"/>
                      <a:pt x="555" y="126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61" y="123"/>
                      <a:pt x="567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8" y="122"/>
                      <a:pt x="583" y="123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90" y="125"/>
                      <a:pt x="590" y="125"/>
                    </a:cubicBezTo>
                    <a:cubicBezTo>
                      <a:pt x="590" y="125"/>
                      <a:pt x="590" y="125"/>
                      <a:pt x="591" y="125"/>
                    </a:cubicBezTo>
                    <a:cubicBezTo>
                      <a:pt x="591" y="125"/>
                      <a:pt x="591" y="125"/>
                      <a:pt x="591" y="125"/>
                    </a:cubicBezTo>
                    <a:cubicBezTo>
                      <a:pt x="592" y="125"/>
                      <a:pt x="593" y="126"/>
                      <a:pt x="593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603" y="131"/>
                      <a:pt x="612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6" y="137"/>
                      <a:pt x="629" y="137"/>
                      <a:pt x="633" y="135"/>
                    </a:cubicBezTo>
                    <a:cubicBezTo>
                      <a:pt x="633" y="135"/>
                      <a:pt x="633" y="135"/>
                      <a:pt x="633" y="135"/>
                    </a:cubicBezTo>
                    <a:cubicBezTo>
                      <a:pt x="629" y="124"/>
                      <a:pt x="608" y="126"/>
                      <a:pt x="608" y="111"/>
                    </a:cubicBezTo>
                    <a:cubicBezTo>
                      <a:pt x="608" y="111"/>
                      <a:pt x="608" y="111"/>
                      <a:pt x="608" y="111"/>
                    </a:cubicBezTo>
                    <a:cubicBezTo>
                      <a:pt x="608" y="110"/>
                      <a:pt x="608" y="110"/>
                      <a:pt x="608" y="110"/>
                    </a:cubicBezTo>
                    <a:cubicBezTo>
                      <a:pt x="607" y="100"/>
                      <a:pt x="618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4" y="93"/>
                      <a:pt x="638" y="94"/>
                      <a:pt x="641" y="96"/>
                    </a:cubicBezTo>
                    <a:cubicBezTo>
                      <a:pt x="650" y="100"/>
                      <a:pt x="653" y="109"/>
                      <a:pt x="660" y="113"/>
                    </a:cubicBezTo>
                    <a:cubicBezTo>
                      <a:pt x="667" y="117"/>
                      <a:pt x="678" y="117"/>
                      <a:pt x="680" y="124"/>
                    </a:cubicBezTo>
                    <a:cubicBezTo>
                      <a:pt x="680" y="125"/>
                      <a:pt x="680" y="126"/>
                      <a:pt x="680" y="127"/>
                    </a:cubicBezTo>
                    <a:cubicBezTo>
                      <a:pt x="680" y="134"/>
                      <a:pt x="675" y="139"/>
                      <a:pt x="673" y="141"/>
                    </a:cubicBezTo>
                    <a:cubicBezTo>
                      <a:pt x="671" y="144"/>
                      <a:pt x="661" y="149"/>
                      <a:pt x="661" y="153"/>
                    </a:cubicBezTo>
                    <a:cubicBezTo>
                      <a:pt x="661" y="153"/>
                      <a:pt x="661" y="153"/>
                      <a:pt x="661" y="153"/>
                    </a:cubicBezTo>
                    <a:cubicBezTo>
                      <a:pt x="661" y="159"/>
                      <a:pt x="669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7" y="162"/>
                      <a:pt x="678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6" y="160"/>
                      <a:pt x="691" y="154"/>
                      <a:pt x="693" y="149"/>
                    </a:cubicBezTo>
                    <a:cubicBezTo>
                      <a:pt x="696" y="145"/>
                      <a:pt x="701" y="136"/>
                      <a:pt x="701" y="131"/>
                    </a:cubicBezTo>
                    <a:cubicBezTo>
                      <a:pt x="701" y="131"/>
                      <a:pt x="701" y="130"/>
                      <a:pt x="701" y="130"/>
                    </a:cubicBezTo>
                    <a:cubicBezTo>
                      <a:pt x="700" y="123"/>
                      <a:pt x="686" y="122"/>
                      <a:pt x="683" y="116"/>
                    </a:cubicBezTo>
                    <a:cubicBezTo>
                      <a:pt x="682" y="114"/>
                      <a:pt x="682" y="111"/>
                      <a:pt x="682" y="109"/>
                    </a:cubicBezTo>
                    <a:cubicBezTo>
                      <a:pt x="682" y="96"/>
                      <a:pt x="693" y="83"/>
                      <a:pt x="702" y="82"/>
                    </a:cubicBezTo>
                    <a:cubicBezTo>
                      <a:pt x="702" y="82"/>
                      <a:pt x="702" y="82"/>
                      <a:pt x="702" y="82"/>
                    </a:cubicBezTo>
                    <a:cubicBezTo>
                      <a:pt x="703" y="82"/>
                      <a:pt x="704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17" y="82"/>
                      <a:pt x="725" y="94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8"/>
                    </a:cubicBezTo>
                    <a:cubicBezTo>
                      <a:pt x="724" y="113"/>
                      <a:pt x="720" y="118"/>
                      <a:pt x="720" y="124"/>
                    </a:cubicBezTo>
                    <a:cubicBezTo>
                      <a:pt x="720" y="124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6"/>
                      <a:pt x="720" y="126"/>
                    </a:cubicBezTo>
                    <a:cubicBezTo>
                      <a:pt x="720" y="126"/>
                      <a:pt x="720" y="126"/>
                      <a:pt x="720" y="126"/>
                    </a:cubicBezTo>
                    <a:cubicBezTo>
                      <a:pt x="721" y="132"/>
                      <a:pt x="729" y="141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40" y="148"/>
                      <a:pt x="743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50"/>
                      <a:pt x="746" y="150"/>
                      <a:pt x="746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54" y="149"/>
                      <a:pt x="761" y="141"/>
                      <a:pt x="767" y="136"/>
                    </a:cubicBezTo>
                    <a:cubicBezTo>
                      <a:pt x="774" y="131"/>
                      <a:pt x="782" y="128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96" y="114"/>
                      <a:pt x="801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9" y="97"/>
                      <a:pt x="820" y="97"/>
                      <a:pt x="823" y="97"/>
                    </a:cubicBezTo>
                    <a:cubicBezTo>
                      <a:pt x="832" y="99"/>
                      <a:pt x="838" y="110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53" y="116"/>
                      <a:pt x="866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80" y="118"/>
                      <a:pt x="882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7"/>
                    </a:cubicBezTo>
                    <a:cubicBezTo>
                      <a:pt x="888" y="117"/>
                      <a:pt x="891" y="116"/>
                      <a:pt x="894" y="114"/>
                    </a:cubicBezTo>
                    <a:cubicBezTo>
                      <a:pt x="902" y="110"/>
                      <a:pt x="91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5" y="103"/>
                      <a:pt x="929" y="104"/>
                      <a:pt x="933" y="107"/>
                    </a:cubicBezTo>
                    <a:cubicBezTo>
                      <a:pt x="933" y="107"/>
                      <a:pt x="933" y="107"/>
                      <a:pt x="933" y="107"/>
                    </a:cubicBezTo>
                    <a:cubicBezTo>
                      <a:pt x="933" y="107"/>
                      <a:pt x="934" y="107"/>
                      <a:pt x="934" y="107"/>
                    </a:cubicBezTo>
                    <a:cubicBezTo>
                      <a:pt x="940" y="111"/>
                      <a:pt x="943" y="122"/>
                      <a:pt x="949" y="127"/>
                    </a:cubicBezTo>
                    <a:cubicBezTo>
                      <a:pt x="949" y="127"/>
                      <a:pt x="949" y="127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50" y="128"/>
                      <a:pt x="950" y="128"/>
                      <a:pt x="950" y="128"/>
                    </a:cubicBezTo>
                    <a:cubicBezTo>
                      <a:pt x="956" y="134"/>
                      <a:pt x="976" y="144"/>
                      <a:pt x="990" y="145"/>
                    </a:cubicBezTo>
                    <a:cubicBezTo>
                      <a:pt x="990" y="145"/>
                      <a:pt x="991" y="145"/>
                      <a:pt x="991" y="145"/>
                    </a:cubicBezTo>
                    <a:cubicBezTo>
                      <a:pt x="991" y="145"/>
                      <a:pt x="991" y="145"/>
                      <a:pt x="991" y="145"/>
                    </a:cubicBezTo>
                    <a:cubicBezTo>
                      <a:pt x="993" y="145"/>
                      <a:pt x="995" y="145"/>
                      <a:pt x="996" y="145"/>
                    </a:cubicBezTo>
                    <a:cubicBezTo>
                      <a:pt x="996" y="145"/>
                      <a:pt x="996" y="145"/>
                      <a:pt x="996" y="145"/>
                    </a:cubicBezTo>
                    <a:cubicBezTo>
                      <a:pt x="1011" y="141"/>
                      <a:pt x="1010" y="112"/>
                      <a:pt x="1021" y="103"/>
                    </a:cubicBezTo>
                    <a:cubicBezTo>
                      <a:pt x="1028" y="97"/>
                      <a:pt x="1038" y="96"/>
                      <a:pt x="1045" y="92"/>
                    </a:cubicBezTo>
                    <a:cubicBezTo>
                      <a:pt x="1052" y="88"/>
                      <a:pt x="1059" y="78"/>
                      <a:pt x="1066" y="72"/>
                    </a:cubicBezTo>
                    <a:cubicBezTo>
                      <a:pt x="1072" y="65"/>
                      <a:pt x="1082" y="57"/>
                      <a:pt x="1086" y="49"/>
                    </a:cubicBezTo>
                    <a:cubicBezTo>
                      <a:pt x="1090" y="41"/>
                      <a:pt x="1089" y="30"/>
                      <a:pt x="1096" y="23"/>
                    </a:cubicBezTo>
                    <a:cubicBezTo>
                      <a:pt x="1100" y="18"/>
                      <a:pt x="1108" y="16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22" y="11"/>
                      <a:pt x="1127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0" y="19"/>
                      <a:pt x="1" y="23"/>
                      <a:pt x="1" y="28"/>
                    </a:cubicBezTo>
                    <a:cubicBezTo>
                      <a:pt x="3" y="37"/>
                      <a:pt x="5" y="46"/>
                      <a:pt x="9" y="53"/>
                    </a:cubicBezTo>
                    <a:cubicBezTo>
                      <a:pt x="16" y="64"/>
                      <a:pt x="27" y="63"/>
                      <a:pt x="38" y="69"/>
                    </a:cubicBezTo>
                    <a:cubicBezTo>
                      <a:pt x="45" y="73"/>
                      <a:pt x="52" y="84"/>
                      <a:pt x="59" y="91"/>
                    </a:cubicBezTo>
                    <a:cubicBezTo>
                      <a:pt x="67" y="98"/>
                      <a:pt x="76" y="105"/>
                      <a:pt x="80" y="114"/>
                    </a:cubicBezTo>
                    <a:cubicBezTo>
                      <a:pt x="82" y="120"/>
                      <a:pt x="82" y="129"/>
                      <a:pt x="86" y="135"/>
                    </a:cubicBezTo>
                    <a:cubicBezTo>
                      <a:pt x="98" y="153"/>
                      <a:pt x="132" y="148"/>
                      <a:pt x="151" y="162"/>
                    </a:cubicBezTo>
                    <a:cubicBezTo>
                      <a:pt x="160" y="169"/>
                      <a:pt x="162" y="188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83" y="189"/>
                      <a:pt x="185" y="179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4" y="174"/>
                      <a:pt x="194" y="174"/>
                    </a:cubicBezTo>
                    <a:cubicBezTo>
                      <a:pt x="198" y="172"/>
                      <a:pt x="204" y="172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3" y="169"/>
                    </a:cubicBezTo>
                    <a:cubicBezTo>
                      <a:pt x="214" y="168"/>
                      <a:pt x="216" y="168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23" y="164"/>
                      <a:pt x="228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4" y="161"/>
                    </a:cubicBezTo>
                    <a:cubicBezTo>
                      <a:pt x="234" y="161"/>
                      <a:pt x="234" y="161"/>
                      <a:pt x="234" y="161"/>
                    </a:cubicBezTo>
                    <a:cubicBezTo>
                      <a:pt x="242" y="162"/>
                      <a:pt x="246" y="169"/>
                      <a:pt x="248" y="174"/>
                    </a:cubicBezTo>
                    <a:cubicBezTo>
                      <a:pt x="251" y="180"/>
                      <a:pt x="252" y="189"/>
                      <a:pt x="255" y="196"/>
                    </a:cubicBezTo>
                    <a:cubicBezTo>
                      <a:pt x="258" y="202"/>
                      <a:pt x="263" y="211"/>
                      <a:pt x="271" y="218"/>
                    </a:cubicBezTo>
                    <a:cubicBezTo>
                      <a:pt x="271" y="218"/>
                      <a:pt x="271" y="218"/>
                      <a:pt x="271" y="218"/>
                    </a:cubicBezTo>
                    <a:cubicBezTo>
                      <a:pt x="278" y="224"/>
                      <a:pt x="290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9" y="230"/>
                      <a:pt x="316" y="227"/>
                      <a:pt x="322" y="222"/>
                    </a:cubicBezTo>
                    <a:cubicBezTo>
                      <a:pt x="322" y="222"/>
                      <a:pt x="322" y="222"/>
                      <a:pt x="322" y="222"/>
                    </a:cubicBezTo>
                    <a:cubicBezTo>
                      <a:pt x="322" y="222"/>
                      <a:pt x="322" y="222"/>
                      <a:pt x="323" y="222"/>
                    </a:cubicBezTo>
                    <a:cubicBezTo>
                      <a:pt x="327" y="217"/>
                      <a:pt x="330" y="210"/>
                      <a:pt x="330" y="202"/>
                    </a:cubicBezTo>
                    <a:cubicBezTo>
                      <a:pt x="330" y="197"/>
                      <a:pt x="329" y="193"/>
                      <a:pt x="327" y="189"/>
                    </a:cubicBezTo>
                    <a:cubicBezTo>
                      <a:pt x="326" y="185"/>
                      <a:pt x="318" y="177"/>
                      <a:pt x="318" y="172"/>
                    </a:cubicBezTo>
                    <a:cubicBezTo>
                      <a:pt x="318" y="170"/>
                      <a:pt x="318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20" y="168"/>
                      <a:pt x="321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4" y="168"/>
                      <a:pt x="325" y="168"/>
                      <a:pt x="327" y="169"/>
                    </a:cubicBezTo>
                    <a:cubicBezTo>
                      <a:pt x="330" y="170"/>
                      <a:pt x="333" y="173"/>
                      <a:pt x="336" y="173"/>
                    </a:cubicBezTo>
                    <a:cubicBezTo>
                      <a:pt x="336" y="173"/>
                      <a:pt x="336" y="173"/>
                      <a:pt x="336" y="173"/>
                    </a:cubicBezTo>
                    <a:cubicBezTo>
                      <a:pt x="336" y="173"/>
                      <a:pt x="336" y="173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40" y="174"/>
                      <a:pt x="343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51" y="175"/>
                      <a:pt x="356" y="174"/>
                      <a:pt x="360" y="172"/>
                    </a:cubicBezTo>
                    <a:cubicBezTo>
                      <a:pt x="362" y="171"/>
                      <a:pt x="364" y="170"/>
                      <a:pt x="366" y="170"/>
                    </a:cubicBezTo>
                    <a:cubicBezTo>
                      <a:pt x="368" y="169"/>
                      <a:pt x="371" y="168"/>
                      <a:pt x="373" y="167"/>
                    </a:cubicBezTo>
                    <a:cubicBezTo>
                      <a:pt x="377" y="165"/>
                      <a:pt x="381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6" y="164"/>
                      <a:pt x="387" y="164"/>
                      <a:pt x="387" y="165"/>
                    </a:cubicBezTo>
                    <a:cubicBezTo>
                      <a:pt x="387" y="165"/>
                      <a:pt x="387" y="165"/>
                      <a:pt x="387" y="165"/>
                    </a:cubicBezTo>
                    <a:cubicBezTo>
                      <a:pt x="395" y="165"/>
                      <a:pt x="402" y="172"/>
                      <a:pt x="408" y="176"/>
                    </a:cubicBezTo>
                    <a:cubicBezTo>
                      <a:pt x="414" y="180"/>
                      <a:pt x="422" y="185"/>
                      <a:pt x="426" y="190"/>
                    </a:cubicBezTo>
                    <a:cubicBezTo>
                      <a:pt x="432" y="197"/>
                      <a:pt x="434" y="208"/>
                      <a:pt x="442" y="213"/>
                    </a:cubicBezTo>
                    <a:cubicBezTo>
                      <a:pt x="449" y="217"/>
                      <a:pt x="459" y="216"/>
                      <a:pt x="469" y="219"/>
                    </a:cubicBezTo>
                    <a:cubicBezTo>
                      <a:pt x="469" y="219"/>
                      <a:pt x="470" y="219"/>
                      <a:pt x="470" y="219"/>
                    </a:cubicBezTo>
                    <a:cubicBezTo>
                      <a:pt x="470" y="219"/>
                      <a:pt x="470" y="219"/>
                      <a:pt x="470" y="219"/>
                    </a:cubicBezTo>
                    <a:cubicBezTo>
                      <a:pt x="471" y="219"/>
                      <a:pt x="471" y="219"/>
                      <a:pt x="472" y="219"/>
                    </a:cubicBezTo>
                    <a:cubicBezTo>
                      <a:pt x="472" y="219"/>
                      <a:pt x="472" y="219"/>
                      <a:pt x="472" y="219"/>
                    </a:cubicBezTo>
                    <a:cubicBezTo>
                      <a:pt x="472" y="220"/>
                      <a:pt x="473" y="220"/>
                      <a:pt x="473" y="220"/>
                    </a:cubicBezTo>
                    <a:cubicBezTo>
                      <a:pt x="478" y="222"/>
                      <a:pt x="482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8" y="224"/>
                      <a:pt x="489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8" y="222"/>
                      <a:pt x="502" y="209"/>
                      <a:pt x="509" y="204"/>
                    </a:cubicBezTo>
                    <a:cubicBezTo>
                      <a:pt x="517" y="197"/>
                      <a:pt x="529" y="194"/>
                      <a:pt x="541" y="190"/>
                    </a:cubicBezTo>
                    <a:cubicBezTo>
                      <a:pt x="551" y="187"/>
                      <a:pt x="563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87" y="184"/>
                      <a:pt x="597" y="190"/>
                      <a:pt x="610" y="193"/>
                    </a:cubicBezTo>
                    <a:cubicBezTo>
                      <a:pt x="620" y="196"/>
                      <a:pt x="630" y="198"/>
                      <a:pt x="636" y="202"/>
                    </a:cubicBezTo>
                    <a:cubicBezTo>
                      <a:pt x="645" y="208"/>
                      <a:pt x="648" y="224"/>
                      <a:pt x="660" y="225"/>
                    </a:cubicBezTo>
                    <a:cubicBezTo>
                      <a:pt x="660" y="225"/>
                      <a:pt x="660" y="225"/>
                      <a:pt x="660" y="225"/>
                    </a:cubicBezTo>
                    <a:cubicBezTo>
                      <a:pt x="660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5" y="225"/>
                      <a:pt x="669" y="222"/>
                      <a:pt x="674" y="220"/>
                    </a:cubicBezTo>
                    <a:cubicBezTo>
                      <a:pt x="675" y="220"/>
                      <a:pt x="677" y="219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1" y="218"/>
                      <a:pt x="681" y="218"/>
                    </a:cubicBezTo>
                    <a:cubicBezTo>
                      <a:pt x="681" y="218"/>
                      <a:pt x="681" y="218"/>
                      <a:pt x="681" y="218"/>
                    </a:cubicBezTo>
                    <a:cubicBezTo>
                      <a:pt x="690" y="216"/>
                      <a:pt x="698" y="217"/>
                      <a:pt x="704" y="214"/>
                    </a:cubicBezTo>
                    <a:cubicBezTo>
                      <a:pt x="714" y="209"/>
                      <a:pt x="713" y="198"/>
                      <a:pt x="720" y="189"/>
                    </a:cubicBezTo>
                    <a:cubicBezTo>
                      <a:pt x="724" y="184"/>
                      <a:pt x="733" y="180"/>
                      <a:pt x="739" y="175"/>
                    </a:cubicBezTo>
                    <a:cubicBezTo>
                      <a:pt x="746" y="171"/>
                      <a:pt x="753" y="165"/>
                      <a:pt x="762" y="165"/>
                    </a:cubicBezTo>
                    <a:cubicBezTo>
                      <a:pt x="762" y="165"/>
                      <a:pt x="762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9" y="165"/>
                      <a:pt x="775" y="167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4" y="171"/>
                      <a:pt x="787" y="172"/>
                      <a:pt x="789" y="173"/>
                    </a:cubicBezTo>
                    <a:cubicBezTo>
                      <a:pt x="793" y="174"/>
                      <a:pt x="797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3" y="175"/>
                      <a:pt x="804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7" y="175"/>
                      <a:pt x="808" y="174"/>
                      <a:pt x="810" y="174"/>
                    </a:cubicBezTo>
                    <a:cubicBezTo>
                      <a:pt x="814" y="172"/>
                      <a:pt x="818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6" y="170"/>
                      <a:pt x="827" y="170"/>
                      <a:pt x="828" y="170"/>
                    </a:cubicBezTo>
                    <a:cubicBezTo>
                      <a:pt x="828" y="170"/>
                      <a:pt x="828" y="170"/>
                      <a:pt x="828" y="170"/>
                    </a:cubicBezTo>
                    <a:cubicBezTo>
                      <a:pt x="828" y="170"/>
                      <a:pt x="828" y="171"/>
                      <a:pt x="828" y="171"/>
                    </a:cubicBezTo>
                    <a:cubicBezTo>
                      <a:pt x="828" y="177"/>
                      <a:pt x="823" y="182"/>
                      <a:pt x="821" y="187"/>
                    </a:cubicBezTo>
                    <a:cubicBezTo>
                      <a:pt x="819" y="192"/>
                      <a:pt x="818" y="197"/>
                      <a:pt x="818" y="202"/>
                    </a:cubicBezTo>
                    <a:cubicBezTo>
                      <a:pt x="818" y="214"/>
                      <a:pt x="823" y="223"/>
                      <a:pt x="834" y="228"/>
                    </a:cubicBezTo>
                    <a:cubicBezTo>
                      <a:pt x="834" y="228"/>
                      <a:pt x="834" y="228"/>
                      <a:pt x="834" y="228"/>
                    </a:cubicBezTo>
                    <a:cubicBezTo>
                      <a:pt x="839" y="229"/>
                      <a:pt x="843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68" y="230"/>
                      <a:pt x="885" y="211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8" y="185"/>
                      <a:pt x="898" y="163"/>
                      <a:pt x="913" y="162"/>
                    </a:cubicBezTo>
                    <a:cubicBezTo>
                      <a:pt x="914" y="161"/>
                      <a:pt x="914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21" y="161"/>
                      <a:pt x="926" y="165"/>
                      <a:pt x="933" y="168"/>
                    </a:cubicBezTo>
                    <a:cubicBezTo>
                      <a:pt x="933" y="168"/>
                      <a:pt x="933" y="168"/>
                      <a:pt x="933" y="168"/>
                    </a:cubicBezTo>
                    <a:cubicBezTo>
                      <a:pt x="941" y="171"/>
                      <a:pt x="949" y="172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5" y="175"/>
                      <a:pt x="956" y="175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63" y="181"/>
                      <a:pt x="966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4" y="189"/>
                      <a:pt x="974" y="189"/>
                      <a:pt x="974" y="189"/>
                    </a:cubicBezTo>
                    <a:cubicBezTo>
                      <a:pt x="984" y="188"/>
                      <a:pt x="985" y="177"/>
                      <a:pt x="990" y="169"/>
                    </a:cubicBezTo>
                    <a:cubicBezTo>
                      <a:pt x="1004" y="149"/>
                      <a:pt x="1043" y="155"/>
                      <a:pt x="1057" y="138"/>
                    </a:cubicBezTo>
                    <a:cubicBezTo>
                      <a:pt x="1062" y="131"/>
                      <a:pt x="1062" y="120"/>
                      <a:pt x="1066" y="112"/>
                    </a:cubicBezTo>
                    <a:cubicBezTo>
                      <a:pt x="1070" y="104"/>
                      <a:pt x="1078" y="98"/>
                      <a:pt x="1086" y="90"/>
                    </a:cubicBezTo>
                    <a:cubicBezTo>
                      <a:pt x="1093" y="83"/>
                      <a:pt x="1100" y="73"/>
                      <a:pt x="1108" y="69"/>
                    </a:cubicBezTo>
                    <a:cubicBezTo>
                      <a:pt x="1115" y="65"/>
                      <a:pt x="1123" y="65"/>
                      <a:pt x="1130" y="60"/>
                    </a:cubicBezTo>
                    <a:cubicBezTo>
                      <a:pt x="1138" y="54"/>
                      <a:pt x="1140" y="42"/>
                      <a:pt x="1142" y="30"/>
                    </a:cubicBezTo>
                    <a:cubicBezTo>
                      <a:pt x="1143" y="25"/>
                      <a:pt x="1144" y="19"/>
                      <a:pt x="1144" y="14"/>
                    </a:cubicBezTo>
                    <a:cubicBezTo>
                      <a:pt x="1144" y="9"/>
                      <a:pt x="1144" y="4"/>
                      <a:pt x="1141" y="1"/>
                    </a:cubicBezTo>
                    <a:cubicBezTo>
                      <a:pt x="1134" y="1"/>
                      <a:pt x="1130" y="5"/>
                      <a:pt x="1124" y="8"/>
                    </a:cubicBezTo>
                    <a:cubicBezTo>
                      <a:pt x="1113" y="13"/>
                      <a:pt x="1101" y="14"/>
                      <a:pt x="1094" y="22"/>
                    </a:cubicBezTo>
                    <a:cubicBezTo>
                      <a:pt x="1087" y="30"/>
                      <a:pt x="1088" y="41"/>
                      <a:pt x="1083" y="50"/>
                    </a:cubicBezTo>
                    <a:cubicBezTo>
                      <a:pt x="1079" y="57"/>
                      <a:pt x="1069" y="64"/>
                      <a:pt x="1063" y="70"/>
                    </a:cubicBezTo>
                    <a:cubicBezTo>
                      <a:pt x="1057" y="77"/>
                      <a:pt x="1051" y="86"/>
                      <a:pt x="1043" y="91"/>
                    </a:cubicBezTo>
                    <a:cubicBezTo>
                      <a:pt x="1036" y="95"/>
                      <a:pt x="1022" y="97"/>
                      <a:pt x="1016" y="105"/>
                    </a:cubicBezTo>
                    <a:cubicBezTo>
                      <a:pt x="1008" y="114"/>
                      <a:pt x="1007" y="137"/>
                      <a:pt x="996" y="141"/>
                    </a:cubicBezTo>
                    <a:cubicBezTo>
                      <a:pt x="996" y="141"/>
                      <a:pt x="996" y="141"/>
                      <a:pt x="996" y="141"/>
                    </a:cubicBezTo>
                    <a:cubicBezTo>
                      <a:pt x="994" y="141"/>
                      <a:pt x="992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83" y="142"/>
                      <a:pt x="976" y="138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63" y="134"/>
                      <a:pt x="957" y="132"/>
                      <a:pt x="952" y="127"/>
                    </a:cubicBezTo>
                    <a:cubicBezTo>
                      <a:pt x="943" y="120"/>
                      <a:pt x="942" y="107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27" y="102"/>
                      <a:pt x="924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09" y="101"/>
                      <a:pt x="900" y="108"/>
                      <a:pt x="892" y="112"/>
                    </a:cubicBezTo>
                    <a:cubicBezTo>
                      <a:pt x="889" y="113"/>
                      <a:pt x="887" y="114"/>
                      <a:pt x="885" y="115"/>
                    </a:cubicBezTo>
                    <a:cubicBezTo>
                      <a:pt x="885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1" y="115"/>
                      <a:pt x="878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65" y="115"/>
                      <a:pt x="853" y="114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36" y="106"/>
                      <a:pt x="834" y="98"/>
                      <a:pt x="823" y="96"/>
                    </a:cubicBezTo>
                    <a:cubicBezTo>
                      <a:pt x="823" y="96"/>
                      <a:pt x="823" y="96"/>
                      <a:pt x="823" y="96"/>
                    </a:cubicBezTo>
                    <a:cubicBezTo>
                      <a:pt x="823" y="96"/>
                      <a:pt x="823" y="95"/>
                      <a:pt x="823" y="95"/>
                    </a:cubicBezTo>
                    <a:cubicBezTo>
                      <a:pt x="821" y="95"/>
                      <a:pt x="819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01" y="95"/>
                      <a:pt x="796" y="110"/>
                      <a:pt x="787" y="119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2" y="124"/>
                      <a:pt x="773" y="129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6" y="133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59" y="138"/>
                      <a:pt x="753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4" y="145"/>
                    </a:cubicBezTo>
                    <a:cubicBezTo>
                      <a:pt x="734" y="144"/>
                      <a:pt x="726" y="133"/>
                      <a:pt x="725" y="126"/>
                    </a:cubicBezTo>
                    <a:cubicBezTo>
                      <a:pt x="725" y="125"/>
                      <a:pt x="724" y="124"/>
                      <a:pt x="724" y="123"/>
                    </a:cubicBezTo>
                    <a:cubicBezTo>
                      <a:pt x="724" y="118"/>
                      <a:pt x="726" y="114"/>
                      <a:pt x="726" y="109"/>
                    </a:cubicBezTo>
                    <a:cubicBezTo>
                      <a:pt x="727" y="108"/>
                      <a:pt x="727" y="107"/>
                      <a:pt x="727" y="106"/>
                    </a:cubicBezTo>
                    <a:cubicBezTo>
                      <a:pt x="727" y="91"/>
                      <a:pt x="719" y="81"/>
                      <a:pt x="707" y="80"/>
                    </a:cubicBezTo>
                    <a:cubicBezTo>
                      <a:pt x="706" y="80"/>
                      <a:pt x="705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692" y="80"/>
                      <a:pt x="686" y="88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0" y="102"/>
                      <a:pt x="679" y="108"/>
                      <a:pt x="675" y="110"/>
                    </a:cubicBezTo>
                    <a:cubicBezTo>
                      <a:pt x="675" y="110"/>
                      <a:pt x="675" y="110"/>
                      <a:pt x="675" y="110"/>
                    </a:cubicBezTo>
                    <a:cubicBezTo>
                      <a:pt x="673" y="111"/>
                      <a:pt x="671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69" y="111"/>
                      <a:pt x="669" y="111"/>
                    </a:cubicBezTo>
                    <a:cubicBezTo>
                      <a:pt x="661" y="111"/>
                      <a:pt x="654" y="102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6" y="95"/>
                      <a:pt x="644" y="94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38" y="92"/>
                      <a:pt x="634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16" y="91"/>
                      <a:pt x="603" y="99"/>
                      <a:pt x="604" y="113"/>
                    </a:cubicBezTo>
                    <a:cubicBezTo>
                      <a:pt x="604" y="113"/>
                      <a:pt x="604" y="113"/>
                      <a:pt x="604" y="113"/>
                    </a:cubicBezTo>
                    <a:cubicBezTo>
                      <a:pt x="604" y="113"/>
                      <a:pt x="604" y="113"/>
                      <a:pt x="604" y="114"/>
                    </a:cubicBezTo>
                    <a:cubicBezTo>
                      <a:pt x="605" y="122"/>
                      <a:pt x="613" y="123"/>
                      <a:pt x="613" y="129"/>
                    </a:cubicBezTo>
                    <a:cubicBezTo>
                      <a:pt x="613" y="129"/>
                      <a:pt x="613" y="129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06" y="130"/>
                      <a:pt x="602" y="126"/>
                      <a:pt x="596" y="123"/>
                    </a:cubicBezTo>
                    <a:cubicBezTo>
                      <a:pt x="595" y="123"/>
                      <a:pt x="594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87" y="120"/>
                      <a:pt x="579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65" y="119"/>
                      <a:pt x="559" y="120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2" y="122"/>
                      <a:pt x="550" y="123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3" y="128"/>
                      <a:pt x="539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4" y="131"/>
                      <a:pt x="532" y="131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4" y="122"/>
                      <a:pt x="542" y="122"/>
                      <a:pt x="543" y="114"/>
                    </a:cubicBezTo>
                    <a:cubicBezTo>
                      <a:pt x="543" y="114"/>
                      <a:pt x="543" y="114"/>
                      <a:pt x="543" y="114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4" y="99"/>
                      <a:pt x="531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3" y="91"/>
                      <a:pt x="508" y="92"/>
                      <a:pt x="504" y="94"/>
                    </a:cubicBezTo>
                    <a:cubicBezTo>
                      <a:pt x="504" y="94"/>
                      <a:pt x="504" y="94"/>
                      <a:pt x="504" y="94"/>
                    </a:cubicBezTo>
                    <a:cubicBezTo>
                      <a:pt x="504" y="94"/>
                      <a:pt x="504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5"/>
                      <a:pt x="503" y="95"/>
                      <a:pt x="503" y="95"/>
                    </a:cubicBezTo>
                    <a:cubicBezTo>
                      <a:pt x="503" y="95"/>
                      <a:pt x="502" y="95"/>
                      <a:pt x="502" y="95"/>
                    </a:cubicBezTo>
                    <a:cubicBezTo>
                      <a:pt x="502" y="95"/>
                      <a:pt x="502" y="95"/>
                      <a:pt x="502" y="95"/>
                    </a:cubicBezTo>
                    <a:cubicBezTo>
                      <a:pt x="501" y="95"/>
                      <a:pt x="500" y="96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2" y="103"/>
                      <a:pt x="485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6" y="111"/>
                      <a:pt x="475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67" y="108"/>
                      <a:pt x="466" y="95"/>
                      <a:pt x="462" y="90"/>
                    </a:cubicBezTo>
                    <a:cubicBezTo>
                      <a:pt x="461" y="88"/>
                      <a:pt x="455" y="83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49" y="80"/>
                      <a:pt x="446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30" y="80"/>
                      <a:pt x="421" y="93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11"/>
                      <a:pt x="424" y="116"/>
                      <a:pt x="424" y="122"/>
                    </a:cubicBezTo>
                    <a:cubicBezTo>
                      <a:pt x="424" y="123"/>
                      <a:pt x="424" y="124"/>
                      <a:pt x="424" y="124"/>
                    </a:cubicBezTo>
                    <a:cubicBezTo>
                      <a:pt x="423" y="132"/>
                      <a:pt x="413" y="143"/>
                      <a:pt x="404" y="144"/>
                    </a:cubicBezTo>
                    <a:cubicBezTo>
                      <a:pt x="404" y="144"/>
                      <a:pt x="404" y="144"/>
                      <a:pt x="404" y="144"/>
                    </a:cubicBezTo>
                    <a:cubicBezTo>
                      <a:pt x="404" y="144"/>
                      <a:pt x="403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394" y="144"/>
                      <a:pt x="389" y="139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1" y="134"/>
                      <a:pt x="381" y="134"/>
                    </a:cubicBezTo>
                    <a:cubicBezTo>
                      <a:pt x="381" y="134"/>
                      <a:pt x="381" y="133"/>
                      <a:pt x="381" y="133"/>
                    </a:cubicBezTo>
                    <a:cubicBezTo>
                      <a:pt x="375" y="129"/>
                      <a:pt x="365" y="124"/>
                      <a:pt x="361" y="120"/>
                    </a:cubicBezTo>
                    <a:cubicBezTo>
                      <a:pt x="351" y="110"/>
                      <a:pt x="348" y="97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2" y="95"/>
                      <a:pt x="330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16" y="95"/>
                      <a:pt x="314" y="104"/>
                      <a:pt x="303" y="110"/>
                    </a:cubicBezTo>
                    <a:cubicBezTo>
                      <a:pt x="302" y="110"/>
                      <a:pt x="302" y="110"/>
                      <a:pt x="302" y="111"/>
                    </a:cubicBezTo>
                    <a:cubicBezTo>
                      <a:pt x="302" y="111"/>
                      <a:pt x="302" y="111"/>
                      <a:pt x="302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293" y="114"/>
                      <a:pt x="282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3" y="116"/>
                    </a:cubicBezTo>
                    <a:cubicBezTo>
                      <a:pt x="269" y="116"/>
                      <a:pt x="265" y="116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0" y="114"/>
                      <a:pt x="259" y="114"/>
                      <a:pt x="257" y="113"/>
                    </a:cubicBezTo>
                    <a:cubicBezTo>
                      <a:pt x="248" y="109"/>
                      <a:pt x="239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3" y="101"/>
                      <a:pt x="220" y="102"/>
                      <a:pt x="216" y="103"/>
                    </a:cubicBezTo>
                    <a:cubicBezTo>
                      <a:pt x="216" y="103"/>
                      <a:pt x="216" y="103"/>
                      <a:pt x="216" y="103"/>
                    </a:cubicBezTo>
                    <a:cubicBezTo>
                      <a:pt x="206" y="107"/>
                      <a:pt x="204" y="120"/>
                      <a:pt x="197" y="127"/>
                    </a:cubicBezTo>
                    <a:cubicBezTo>
                      <a:pt x="192" y="131"/>
                      <a:pt x="183" y="135"/>
                      <a:pt x="176" y="138"/>
                    </a:cubicBezTo>
                    <a:cubicBezTo>
                      <a:pt x="176" y="138"/>
                      <a:pt x="176" y="138"/>
                      <a:pt x="176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4" y="138"/>
                    </a:cubicBezTo>
                    <a:cubicBezTo>
                      <a:pt x="174" y="138"/>
                      <a:pt x="174" y="138"/>
                      <a:pt x="174" y="138"/>
                    </a:cubicBezTo>
                    <a:cubicBezTo>
                      <a:pt x="169" y="140"/>
                      <a:pt x="163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4" y="143"/>
                      <a:pt x="151" y="142"/>
                      <a:pt x="149" y="142"/>
                    </a:cubicBezTo>
                    <a:cubicBezTo>
                      <a:pt x="139" y="138"/>
                      <a:pt x="138" y="121"/>
                      <a:pt x="132" y="109"/>
                    </a:cubicBezTo>
                    <a:cubicBezTo>
                      <a:pt x="125" y="98"/>
                      <a:pt x="113" y="97"/>
                      <a:pt x="102" y="91"/>
                    </a:cubicBezTo>
                    <a:cubicBezTo>
                      <a:pt x="95" y="87"/>
                      <a:pt x="88" y="77"/>
                      <a:pt x="81" y="70"/>
                    </a:cubicBezTo>
                    <a:cubicBezTo>
                      <a:pt x="75" y="64"/>
                      <a:pt x="65" y="56"/>
                      <a:pt x="61" y="49"/>
                    </a:cubicBezTo>
                    <a:cubicBezTo>
                      <a:pt x="57" y="42"/>
                      <a:pt x="58" y="33"/>
                      <a:pt x="54" y="26"/>
                    </a:cubicBezTo>
                    <a:cubicBezTo>
                      <a:pt x="46" y="14"/>
                      <a:pt x="33" y="14"/>
                      <a:pt x="19" y="8"/>
                    </a:cubicBezTo>
                    <a:cubicBezTo>
                      <a:pt x="13" y="5"/>
                      <a:pt x="9" y="1"/>
                      <a:pt x="3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492"/>
              <p:cNvSpPr>
                <a:spLocks noEditPoints="1"/>
              </p:cNvSpPr>
              <p:nvPr/>
            </p:nvSpPr>
            <p:spPr bwMode="auto">
              <a:xfrm>
                <a:off x="1857" y="3018"/>
                <a:ext cx="3973" cy="764"/>
              </a:xfrm>
              <a:custGeom>
                <a:gdLst>
                  <a:gd name="T0" fmla="*/ 695 w 1139"/>
                  <a:gd name="T1" fmla="*/ 140 h 219"/>
                  <a:gd name="T2" fmla="*/ 713 w 1139"/>
                  <a:gd name="T3" fmla="*/ 178 h 219"/>
                  <a:gd name="T4" fmla="*/ 611 w 1139"/>
                  <a:gd name="T5" fmla="*/ 167 h 219"/>
                  <a:gd name="T6" fmla="*/ 557 w 1139"/>
                  <a:gd name="T7" fmla="*/ 170 h 219"/>
                  <a:gd name="T8" fmla="*/ 529 w 1139"/>
                  <a:gd name="T9" fmla="*/ 166 h 219"/>
                  <a:gd name="T10" fmla="*/ 467 w 1139"/>
                  <a:gd name="T11" fmla="*/ 206 h 219"/>
                  <a:gd name="T12" fmla="*/ 432 w 1139"/>
                  <a:gd name="T13" fmla="*/ 124 h 219"/>
                  <a:gd name="T14" fmla="*/ 534 w 1139"/>
                  <a:gd name="T15" fmla="*/ 131 h 219"/>
                  <a:gd name="T16" fmla="*/ 842 w 1139"/>
                  <a:gd name="T17" fmla="*/ 107 h 219"/>
                  <a:gd name="T18" fmla="*/ 880 w 1139"/>
                  <a:gd name="T19" fmla="*/ 113 h 219"/>
                  <a:gd name="T20" fmla="*/ 988 w 1139"/>
                  <a:gd name="T21" fmla="*/ 145 h 219"/>
                  <a:gd name="T22" fmla="*/ 932 w 1139"/>
                  <a:gd name="T23" fmla="*/ 157 h 219"/>
                  <a:gd name="T24" fmla="*/ 847 w 1139"/>
                  <a:gd name="T25" fmla="*/ 216 h 219"/>
                  <a:gd name="T26" fmla="*/ 810 w 1139"/>
                  <a:gd name="T27" fmla="*/ 159 h 219"/>
                  <a:gd name="T28" fmla="*/ 771 w 1139"/>
                  <a:gd name="T29" fmla="*/ 155 h 219"/>
                  <a:gd name="T30" fmla="*/ 332 w 1139"/>
                  <a:gd name="T31" fmla="*/ 91 h 219"/>
                  <a:gd name="T32" fmla="*/ 303 w 1139"/>
                  <a:gd name="T33" fmla="*/ 215 h 219"/>
                  <a:gd name="T34" fmla="*/ 266 w 1139"/>
                  <a:gd name="T35" fmla="*/ 169 h 219"/>
                  <a:gd name="T36" fmla="*/ 233 w 1139"/>
                  <a:gd name="T37" fmla="*/ 144 h 219"/>
                  <a:gd name="T38" fmla="*/ 186 w 1139"/>
                  <a:gd name="T39" fmla="*/ 162 h 219"/>
                  <a:gd name="T40" fmla="*/ 224 w 1139"/>
                  <a:gd name="T41" fmla="*/ 98 h 219"/>
                  <a:gd name="T42" fmla="*/ 255 w 1139"/>
                  <a:gd name="T43" fmla="*/ 113 h 219"/>
                  <a:gd name="T44" fmla="*/ 277 w 1139"/>
                  <a:gd name="T45" fmla="*/ 111 h 219"/>
                  <a:gd name="T46" fmla="*/ 300 w 1139"/>
                  <a:gd name="T47" fmla="*/ 107 h 219"/>
                  <a:gd name="T48" fmla="*/ 326 w 1139"/>
                  <a:gd name="T49" fmla="*/ 90 h 219"/>
                  <a:gd name="T50" fmla="*/ 501 w 1139"/>
                  <a:gd name="T51" fmla="*/ 92 h 219"/>
                  <a:gd name="T52" fmla="*/ 654 w 1139"/>
                  <a:gd name="T53" fmla="*/ 134 h 219"/>
                  <a:gd name="T54" fmla="*/ 456 w 1139"/>
                  <a:gd name="T55" fmla="*/ 104 h 219"/>
                  <a:gd name="T56" fmla="*/ 707 w 1139"/>
                  <a:gd name="T57" fmla="*/ 115 h 219"/>
                  <a:gd name="T58" fmla="*/ 1125 w 1139"/>
                  <a:gd name="T59" fmla="*/ 5 h 219"/>
                  <a:gd name="T60" fmla="*/ 1004 w 1139"/>
                  <a:gd name="T61" fmla="*/ 138 h 219"/>
                  <a:gd name="T62" fmla="*/ 45 w 1139"/>
                  <a:gd name="T63" fmla="*/ 16 h 219"/>
                  <a:gd name="T64" fmla="*/ 2 w 1139"/>
                  <a:gd name="T65" fmla="*/ 17 h 219"/>
                  <a:gd name="T66" fmla="*/ 1112 w 1139"/>
                  <a:gd name="T67" fmla="*/ 5 h 219"/>
                  <a:gd name="T68" fmla="*/ 930 w 1139"/>
                  <a:gd name="T69" fmla="*/ 99 h 219"/>
                  <a:gd name="T70" fmla="*/ 882 w 1139"/>
                  <a:gd name="T71" fmla="*/ 110 h 219"/>
                  <a:gd name="T72" fmla="*/ 784 w 1139"/>
                  <a:gd name="T73" fmla="*/ 115 h 219"/>
                  <a:gd name="T74" fmla="*/ 734 w 1139"/>
                  <a:gd name="T75" fmla="*/ 138 h 219"/>
                  <a:gd name="T76" fmla="*/ 699 w 1139"/>
                  <a:gd name="T77" fmla="*/ 74 h 219"/>
                  <a:gd name="T78" fmla="*/ 677 w 1139"/>
                  <a:gd name="T79" fmla="*/ 119 h 219"/>
                  <a:gd name="T80" fmla="*/ 591 w 1139"/>
                  <a:gd name="T81" fmla="*/ 118 h 219"/>
                  <a:gd name="T82" fmla="*/ 554 w 1139"/>
                  <a:gd name="T83" fmla="*/ 117 h 219"/>
                  <a:gd name="T84" fmla="*/ 524 w 1139"/>
                  <a:gd name="T85" fmla="*/ 130 h 219"/>
                  <a:gd name="T86" fmla="*/ 464 w 1139"/>
                  <a:gd name="T87" fmla="*/ 119 h 219"/>
                  <a:gd name="T88" fmla="*/ 453 w 1139"/>
                  <a:gd name="T89" fmla="*/ 79 h 219"/>
                  <a:gd name="T90" fmla="*/ 357 w 1139"/>
                  <a:gd name="T91" fmla="*/ 114 h 219"/>
                  <a:gd name="T92" fmla="*/ 266 w 1139"/>
                  <a:gd name="T93" fmla="*/ 111 h 219"/>
                  <a:gd name="T94" fmla="*/ 172 w 1139"/>
                  <a:gd name="T95" fmla="*/ 132 h 219"/>
                  <a:gd name="T96" fmla="*/ 96 w 1139"/>
                  <a:gd name="T97" fmla="*/ 84 h 219"/>
                  <a:gd name="T98" fmla="*/ 171 w 1139"/>
                  <a:gd name="T99" fmla="*/ 177 h 219"/>
                  <a:gd name="T100" fmla="*/ 277 w 1139"/>
                  <a:gd name="T101" fmla="*/ 213 h 219"/>
                  <a:gd name="T102" fmla="*/ 318 w 1139"/>
                  <a:gd name="T103" fmla="*/ 155 h 219"/>
                  <a:gd name="T104" fmla="*/ 345 w 1139"/>
                  <a:gd name="T105" fmla="*/ 165 h 219"/>
                  <a:gd name="T106" fmla="*/ 388 w 1139"/>
                  <a:gd name="T107" fmla="*/ 153 h 219"/>
                  <a:gd name="T108" fmla="*/ 535 w 1139"/>
                  <a:gd name="T109" fmla="*/ 173 h 219"/>
                  <a:gd name="T110" fmla="*/ 600 w 1139"/>
                  <a:gd name="T111" fmla="*/ 176 h 219"/>
                  <a:gd name="T112" fmla="*/ 674 w 1139"/>
                  <a:gd name="T113" fmla="*/ 208 h 219"/>
                  <a:gd name="T114" fmla="*/ 756 w 1139"/>
                  <a:gd name="T115" fmla="*/ 153 h 219"/>
                  <a:gd name="T116" fmla="*/ 824 w 1139"/>
                  <a:gd name="T117" fmla="*/ 155 h 219"/>
                  <a:gd name="T118" fmla="*/ 911 w 1139"/>
                  <a:gd name="T119" fmla="*/ 150 h 219"/>
                  <a:gd name="T120" fmla="*/ 958 w 1139"/>
                  <a:gd name="T121" fmla="*/ 167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9" h="219">
                    <a:moveTo>
                      <a:pt x="570" y="117"/>
                    </a:move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1" y="117"/>
                      <a:pt x="573" y="117"/>
                      <a:pt x="575" y="118"/>
                    </a:cubicBezTo>
                    <a:cubicBezTo>
                      <a:pt x="588" y="119"/>
                      <a:pt x="597" y="127"/>
                      <a:pt x="611" y="131"/>
                    </a:cubicBezTo>
                    <a:cubicBezTo>
                      <a:pt x="621" y="134"/>
                      <a:pt x="633" y="135"/>
                      <a:pt x="639" y="139"/>
                    </a:cubicBezTo>
                    <a:cubicBezTo>
                      <a:pt x="645" y="142"/>
                      <a:pt x="647" y="150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8" y="157"/>
                      <a:pt x="665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4" y="158"/>
                      <a:pt x="677" y="158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7" y="155"/>
                      <a:pt x="691" y="147"/>
                      <a:pt x="695" y="140"/>
                    </a:cubicBezTo>
                    <a:cubicBezTo>
                      <a:pt x="698" y="133"/>
                      <a:pt x="704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7" y="124"/>
                      <a:pt x="722" y="131"/>
                      <a:pt x="726" y="135"/>
                    </a:cubicBezTo>
                    <a:cubicBezTo>
                      <a:pt x="726" y="135"/>
                      <a:pt x="726" y="135"/>
                      <a:pt x="726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6"/>
                      <a:pt x="727" y="136"/>
                    </a:cubicBezTo>
                    <a:cubicBezTo>
                      <a:pt x="727" y="136"/>
                      <a:pt x="727" y="136"/>
                      <a:pt x="727" y="136"/>
                    </a:cubicBezTo>
                    <a:cubicBezTo>
                      <a:pt x="731" y="139"/>
                      <a:pt x="741" y="146"/>
                      <a:pt x="741" y="151"/>
                    </a:cubicBezTo>
                    <a:cubicBezTo>
                      <a:pt x="741" y="151"/>
                      <a:pt x="741" y="151"/>
                      <a:pt x="741" y="151"/>
                    </a:cubicBezTo>
                    <a:cubicBezTo>
                      <a:pt x="741" y="163"/>
                      <a:pt x="719" y="169"/>
                      <a:pt x="713" y="178"/>
                    </a:cubicBezTo>
                    <a:cubicBezTo>
                      <a:pt x="709" y="184"/>
                      <a:pt x="708" y="197"/>
                      <a:pt x="699" y="202"/>
                    </a:cubicBezTo>
                    <a:cubicBezTo>
                      <a:pt x="694" y="205"/>
                      <a:pt x="684" y="204"/>
                      <a:pt x="674" y="206"/>
                    </a:cubicBezTo>
                    <a:cubicBezTo>
                      <a:pt x="670" y="206"/>
                      <a:pt x="667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2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50" y="208"/>
                      <a:pt x="648" y="198"/>
                      <a:pt x="641" y="191"/>
                    </a:cubicBezTo>
                    <a:cubicBezTo>
                      <a:pt x="641" y="191"/>
                      <a:pt x="641" y="191"/>
                      <a:pt x="641" y="191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37" y="187"/>
                      <a:pt x="632" y="183"/>
                      <a:pt x="626" y="178"/>
                    </a:cubicBezTo>
                    <a:cubicBezTo>
                      <a:pt x="621" y="173"/>
                      <a:pt x="617" y="168"/>
                      <a:pt x="611" y="167"/>
                    </a:cubicBezTo>
                    <a:cubicBezTo>
                      <a:pt x="611" y="167"/>
                      <a:pt x="611" y="167"/>
                      <a:pt x="611" y="167"/>
                    </a:cubicBezTo>
                    <a:cubicBezTo>
                      <a:pt x="610" y="167"/>
                      <a:pt x="609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3" y="167"/>
                      <a:pt x="599" y="169"/>
                      <a:pt x="595" y="170"/>
                    </a:cubicBezTo>
                    <a:cubicBezTo>
                      <a:pt x="594" y="170"/>
                      <a:pt x="592" y="171"/>
                      <a:pt x="591" y="171"/>
                    </a:cubicBezTo>
                    <a:cubicBezTo>
                      <a:pt x="591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89" y="171"/>
                      <a:pt x="589" y="171"/>
                    </a:cubicBezTo>
                    <a:cubicBezTo>
                      <a:pt x="586" y="171"/>
                      <a:pt x="582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7" y="171"/>
                    </a:cubicBezTo>
                    <a:cubicBezTo>
                      <a:pt x="571" y="171"/>
                      <a:pt x="564" y="171"/>
                      <a:pt x="558" y="171"/>
                    </a:cubicBezTo>
                    <a:cubicBezTo>
                      <a:pt x="558" y="171"/>
                      <a:pt x="557" y="171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4" y="170"/>
                    </a:cubicBezTo>
                    <a:cubicBezTo>
                      <a:pt x="554" y="170"/>
                      <a:pt x="554" y="170"/>
                      <a:pt x="554" y="170"/>
                    </a:cubicBezTo>
                    <a:cubicBezTo>
                      <a:pt x="552" y="170"/>
                      <a:pt x="549" y="169"/>
                      <a:pt x="547" y="168"/>
                    </a:cubicBezTo>
                    <a:cubicBezTo>
                      <a:pt x="542" y="167"/>
                      <a:pt x="538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2" y="166"/>
                      <a:pt x="531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3" y="168"/>
                      <a:pt x="520" y="173"/>
                      <a:pt x="513" y="179"/>
                    </a:cubicBezTo>
                    <a:cubicBezTo>
                      <a:pt x="508" y="184"/>
                      <a:pt x="502" y="188"/>
                      <a:pt x="499" y="192"/>
                    </a:cubicBezTo>
                    <a:cubicBezTo>
                      <a:pt x="495" y="197"/>
                      <a:pt x="491" y="207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4" y="209"/>
                      <a:pt x="483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0" y="209"/>
                      <a:pt x="478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3" y="207"/>
                      <a:pt x="470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57" y="204"/>
                      <a:pt x="449" y="206"/>
                      <a:pt x="442" y="202"/>
                    </a:cubicBezTo>
                    <a:cubicBezTo>
                      <a:pt x="436" y="199"/>
                      <a:pt x="433" y="188"/>
                      <a:pt x="429" y="182"/>
                    </a:cubicBezTo>
                    <a:cubicBezTo>
                      <a:pt x="426" y="176"/>
                      <a:pt x="419" y="172"/>
                      <a:pt x="413" y="167"/>
                    </a:cubicBezTo>
                    <a:cubicBezTo>
                      <a:pt x="407" y="163"/>
                      <a:pt x="398" y="156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5"/>
                      <a:pt x="410" y="139"/>
                      <a:pt x="414" y="136"/>
                    </a:cubicBezTo>
                    <a:cubicBezTo>
                      <a:pt x="414" y="136"/>
                      <a:pt x="414" y="136"/>
                      <a:pt x="414" y="136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20" y="130"/>
                      <a:pt x="424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45" y="124"/>
                      <a:pt x="450" y="151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4" y="157"/>
                      <a:pt x="468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81" y="158"/>
                      <a:pt x="490" y="153"/>
                      <a:pt x="495" y="147"/>
                    </a:cubicBezTo>
                    <a:cubicBezTo>
                      <a:pt x="495" y="147"/>
                      <a:pt x="495" y="147"/>
                      <a:pt x="495" y="147"/>
                    </a:cubicBezTo>
                    <a:cubicBezTo>
                      <a:pt x="497" y="144"/>
                      <a:pt x="499" y="140"/>
                      <a:pt x="502" y="138"/>
                    </a:cubicBezTo>
                    <a:cubicBezTo>
                      <a:pt x="509" y="134"/>
                      <a:pt x="525" y="134"/>
                      <a:pt x="533" y="131"/>
                    </a:cubicBezTo>
                    <a:cubicBezTo>
                      <a:pt x="533" y="131"/>
                      <a:pt x="533" y="131"/>
                      <a:pt x="533" y="131"/>
                    </a:cubicBezTo>
                    <a:cubicBezTo>
                      <a:pt x="533" y="131"/>
                      <a:pt x="533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7" y="130"/>
                      <a:pt x="537" y="130"/>
                      <a:pt x="537" y="130"/>
                    </a:cubicBezTo>
                    <a:cubicBezTo>
                      <a:pt x="548" y="125"/>
                      <a:pt x="554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moveTo>
                      <a:pt x="814" y="91"/>
                    </a:move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6" y="91"/>
                      <a:pt x="818" y="91"/>
                      <a:pt x="820" y="91"/>
                    </a:cubicBezTo>
                    <a:cubicBezTo>
                      <a:pt x="828" y="93"/>
                      <a:pt x="834" y="104"/>
                      <a:pt x="842" y="107"/>
                    </a:cubicBezTo>
                    <a:cubicBezTo>
                      <a:pt x="847" y="109"/>
                      <a:pt x="855" y="110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4" y="111"/>
                      <a:pt x="865" y="111"/>
                      <a:pt x="865" y="111"/>
                    </a:cubicBezTo>
                    <a:cubicBezTo>
                      <a:pt x="865" y="111"/>
                      <a:pt x="865" y="111"/>
                      <a:pt x="865" y="111"/>
                    </a:cubicBezTo>
                    <a:cubicBezTo>
                      <a:pt x="865" y="111"/>
                      <a:pt x="866" y="112"/>
                      <a:pt x="866" y="112"/>
                    </a:cubicBezTo>
                    <a:cubicBezTo>
                      <a:pt x="866" y="112"/>
                      <a:pt x="866" y="112"/>
                      <a:pt x="866" y="112"/>
                    </a:cubicBezTo>
                    <a:cubicBezTo>
                      <a:pt x="871" y="112"/>
                      <a:pt x="875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2" y="113"/>
                      <a:pt x="884" y="113"/>
                      <a:pt x="885" y="113"/>
                    </a:cubicBezTo>
                    <a:cubicBezTo>
                      <a:pt x="885" y="113"/>
                      <a:pt x="885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7" y="112"/>
                      <a:pt x="889" y="112"/>
                      <a:pt x="890" y="111"/>
                    </a:cubicBezTo>
                    <a:cubicBezTo>
                      <a:pt x="899" y="107"/>
                      <a:pt x="905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20" y="98"/>
                      <a:pt x="923" y="99"/>
                      <a:pt x="926" y="99"/>
                    </a:cubicBezTo>
                    <a:cubicBezTo>
                      <a:pt x="926" y="99"/>
                      <a:pt x="926" y="100"/>
                      <a:pt x="926" y="100"/>
                    </a:cubicBezTo>
                    <a:cubicBezTo>
                      <a:pt x="926" y="100"/>
                      <a:pt x="926" y="100"/>
                      <a:pt x="926" y="100"/>
                    </a:cubicBezTo>
                    <a:cubicBezTo>
                      <a:pt x="935" y="102"/>
                      <a:pt x="936" y="112"/>
                      <a:pt x="942" y="119"/>
                    </a:cubicBezTo>
                    <a:cubicBezTo>
                      <a:pt x="949" y="127"/>
                      <a:pt x="965" y="133"/>
                      <a:pt x="977" y="138"/>
                    </a:cubicBezTo>
                    <a:cubicBezTo>
                      <a:pt x="981" y="140"/>
                      <a:pt x="987" y="141"/>
                      <a:pt x="988" y="145"/>
                    </a:cubicBezTo>
                    <a:cubicBezTo>
                      <a:pt x="988" y="145"/>
                      <a:pt x="988" y="145"/>
                      <a:pt x="988" y="146"/>
                    </a:cubicBezTo>
                    <a:cubicBezTo>
                      <a:pt x="988" y="151"/>
                      <a:pt x="976" y="170"/>
                      <a:pt x="971" y="171"/>
                    </a:cubicBezTo>
                    <a:cubicBezTo>
                      <a:pt x="971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66" y="171"/>
                      <a:pt x="963" y="167"/>
                      <a:pt x="959" y="164"/>
                    </a:cubicBezTo>
                    <a:cubicBezTo>
                      <a:pt x="958" y="163"/>
                      <a:pt x="957" y="163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47" y="158"/>
                      <a:pt x="941" y="161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6"/>
                    </a:cubicBezTo>
                    <a:cubicBezTo>
                      <a:pt x="931" y="156"/>
                      <a:pt x="931" y="156"/>
                      <a:pt x="931" y="156"/>
                    </a:cubicBezTo>
                    <a:cubicBezTo>
                      <a:pt x="930" y="156"/>
                      <a:pt x="929" y="155"/>
                      <a:pt x="928" y="155"/>
                    </a:cubicBezTo>
                    <a:cubicBezTo>
                      <a:pt x="922" y="151"/>
                      <a:pt x="916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8" y="145"/>
                    </a:cubicBezTo>
                    <a:cubicBezTo>
                      <a:pt x="898" y="145"/>
                      <a:pt x="891" y="162"/>
                      <a:pt x="883" y="166"/>
                    </a:cubicBezTo>
                    <a:cubicBezTo>
                      <a:pt x="877" y="168"/>
                      <a:pt x="868" y="166"/>
                      <a:pt x="867" y="172"/>
                    </a:cubicBezTo>
                    <a:cubicBezTo>
                      <a:pt x="867" y="172"/>
                      <a:pt x="867" y="173"/>
                      <a:pt x="867" y="173"/>
                    </a:cubicBezTo>
                    <a:cubicBezTo>
                      <a:pt x="867" y="179"/>
                      <a:pt x="875" y="182"/>
                      <a:pt x="875" y="188"/>
                    </a:cubicBezTo>
                    <a:cubicBezTo>
                      <a:pt x="875" y="188"/>
                      <a:pt x="875" y="189"/>
                      <a:pt x="875" y="189"/>
                    </a:cubicBezTo>
                    <a:cubicBezTo>
                      <a:pt x="875" y="196"/>
                      <a:pt x="870" y="204"/>
                      <a:pt x="866" y="208"/>
                    </a:cubicBezTo>
                    <a:cubicBezTo>
                      <a:pt x="861" y="213"/>
                      <a:pt x="855" y="215"/>
                      <a:pt x="847" y="216"/>
                    </a:cubicBezTo>
                    <a:cubicBezTo>
                      <a:pt x="845" y="216"/>
                      <a:pt x="844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28" y="216"/>
                      <a:pt x="815" y="204"/>
                      <a:pt x="822" y="186"/>
                    </a:cubicBezTo>
                    <a:cubicBezTo>
                      <a:pt x="822" y="186"/>
                      <a:pt x="822" y="185"/>
                      <a:pt x="822" y="185"/>
                    </a:cubicBezTo>
                    <a:cubicBezTo>
                      <a:pt x="822" y="185"/>
                      <a:pt x="822" y="185"/>
                      <a:pt x="822" y="185"/>
                    </a:cubicBezTo>
                    <a:cubicBezTo>
                      <a:pt x="825" y="176"/>
                      <a:pt x="837" y="172"/>
                      <a:pt x="837" y="164"/>
                    </a:cubicBezTo>
                    <a:cubicBezTo>
                      <a:pt x="837" y="164"/>
                      <a:pt x="837" y="164"/>
                      <a:pt x="837" y="163"/>
                    </a:cubicBezTo>
                    <a:cubicBezTo>
                      <a:pt x="837" y="157"/>
                      <a:pt x="829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18" y="150"/>
                      <a:pt x="816" y="155"/>
                      <a:pt x="811" y="159"/>
                    </a:cubicBezTo>
                    <a:cubicBezTo>
                      <a:pt x="811" y="159"/>
                      <a:pt x="811" y="159"/>
                      <a:pt x="811" y="159"/>
                    </a:cubicBezTo>
                    <a:cubicBezTo>
                      <a:pt x="811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09" y="160"/>
                    </a:cubicBezTo>
                    <a:cubicBezTo>
                      <a:pt x="809" y="160"/>
                      <a:pt x="809" y="160"/>
                      <a:pt x="809" y="160"/>
                    </a:cubicBezTo>
                    <a:cubicBezTo>
                      <a:pt x="809" y="160"/>
                      <a:pt x="809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7" y="160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3" y="162"/>
                      <a:pt x="800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87" y="163"/>
                      <a:pt x="778" y="159"/>
                      <a:pt x="771" y="155"/>
                    </a:cubicBezTo>
                    <a:cubicBezTo>
                      <a:pt x="771" y="155"/>
                      <a:pt x="771" y="155"/>
                      <a:pt x="771" y="155"/>
                    </a:cubicBezTo>
                    <a:cubicBezTo>
                      <a:pt x="771" y="155"/>
                      <a:pt x="771" y="155"/>
                      <a:pt x="770" y="155"/>
                    </a:cubicBezTo>
                    <a:cubicBezTo>
                      <a:pt x="770" y="155"/>
                      <a:pt x="770" y="155"/>
                      <a:pt x="770" y="155"/>
                    </a:cubicBezTo>
                    <a:cubicBezTo>
                      <a:pt x="768" y="153"/>
                      <a:pt x="757" y="148"/>
                      <a:pt x="757" y="145"/>
                    </a:cubicBezTo>
                    <a:cubicBezTo>
                      <a:pt x="756" y="144"/>
                      <a:pt x="756" y="144"/>
                      <a:pt x="756" y="144"/>
                    </a:cubicBezTo>
                    <a:cubicBezTo>
                      <a:pt x="756" y="138"/>
                      <a:pt x="764" y="132"/>
                      <a:pt x="769" y="128"/>
                    </a:cubicBezTo>
                    <a:cubicBezTo>
                      <a:pt x="775" y="124"/>
                      <a:pt x="781" y="121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7" y="116"/>
                    </a:cubicBezTo>
                    <a:cubicBezTo>
                      <a:pt x="787" y="116"/>
                      <a:pt x="787" y="116"/>
                      <a:pt x="787" y="116"/>
                    </a:cubicBezTo>
                    <a:cubicBezTo>
                      <a:pt x="795" y="106"/>
                      <a:pt x="798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moveTo>
                      <a:pt x="326" y="90"/>
                    </a:move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8" y="90"/>
                      <a:pt x="330" y="91"/>
                      <a:pt x="332" y="91"/>
                    </a:cubicBezTo>
                    <a:cubicBezTo>
                      <a:pt x="345" y="94"/>
                      <a:pt x="349" y="110"/>
                      <a:pt x="359" y="118"/>
                    </a:cubicBezTo>
                    <a:cubicBezTo>
                      <a:pt x="367" y="126"/>
                      <a:pt x="385" y="134"/>
                      <a:pt x="385" y="143"/>
                    </a:cubicBezTo>
                    <a:cubicBezTo>
                      <a:pt x="385" y="143"/>
                      <a:pt x="385" y="143"/>
                      <a:pt x="385" y="143"/>
                    </a:cubicBezTo>
                    <a:cubicBezTo>
                      <a:pt x="385" y="147"/>
                      <a:pt x="361" y="161"/>
                      <a:pt x="351" y="163"/>
                    </a:cubicBezTo>
                    <a:cubicBezTo>
                      <a:pt x="349" y="163"/>
                      <a:pt x="348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2" y="163"/>
                      <a:pt x="338" y="162"/>
                      <a:pt x="335" y="161"/>
                    </a:cubicBezTo>
                    <a:cubicBezTo>
                      <a:pt x="335" y="161"/>
                      <a:pt x="335" y="161"/>
                      <a:pt x="335" y="161"/>
                    </a:cubicBezTo>
                    <a:cubicBezTo>
                      <a:pt x="329" y="158"/>
                      <a:pt x="324" y="150"/>
                      <a:pt x="318" y="150"/>
                    </a:cubicBezTo>
                    <a:cubicBezTo>
                      <a:pt x="312" y="150"/>
                      <a:pt x="305" y="158"/>
                      <a:pt x="305" y="164"/>
                    </a:cubicBezTo>
                    <a:cubicBezTo>
                      <a:pt x="305" y="164"/>
                      <a:pt x="305" y="164"/>
                      <a:pt x="305" y="164"/>
                    </a:cubicBezTo>
                    <a:cubicBezTo>
                      <a:pt x="305" y="173"/>
                      <a:pt x="322" y="181"/>
                      <a:pt x="322" y="195"/>
                    </a:cubicBezTo>
                    <a:cubicBezTo>
                      <a:pt x="322" y="198"/>
                      <a:pt x="321" y="200"/>
                      <a:pt x="320" y="203"/>
                    </a:cubicBezTo>
                    <a:cubicBezTo>
                      <a:pt x="317" y="211"/>
                      <a:pt x="311" y="214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2" y="216"/>
                      <a:pt x="300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3" y="216"/>
                      <a:pt x="287" y="215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2"/>
                      <a:pt x="282" y="212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74" y="208"/>
                      <a:pt x="264" y="197"/>
                      <a:pt x="264" y="188"/>
                    </a:cubicBezTo>
                    <a:cubicBezTo>
                      <a:pt x="264" y="187"/>
                      <a:pt x="264" y="186"/>
                      <a:pt x="264" y="186"/>
                    </a:cubicBezTo>
                    <a:cubicBezTo>
                      <a:pt x="265" y="180"/>
                      <a:pt x="273" y="178"/>
                      <a:pt x="273" y="174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2" y="169"/>
                      <a:pt x="269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5" y="169"/>
                      <a:pt x="265" y="169"/>
                    </a:cubicBezTo>
                    <a:cubicBezTo>
                      <a:pt x="265" y="169"/>
                      <a:pt x="265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3" y="169"/>
                      <a:pt x="263" y="169"/>
                      <a:pt x="263" y="169"/>
                    </a:cubicBezTo>
                    <a:cubicBezTo>
                      <a:pt x="263" y="169"/>
                      <a:pt x="263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1" y="169"/>
                      <a:pt x="261" y="169"/>
                      <a:pt x="260" y="169"/>
                    </a:cubicBezTo>
                    <a:cubicBezTo>
                      <a:pt x="260" y="169"/>
                      <a:pt x="260" y="169"/>
                      <a:pt x="260" y="169"/>
                    </a:cubicBezTo>
                    <a:cubicBezTo>
                      <a:pt x="250" y="165"/>
                      <a:pt x="246" y="146"/>
                      <a:pt x="234" y="145"/>
                    </a:cubicBezTo>
                    <a:cubicBezTo>
                      <a:pt x="234" y="145"/>
                      <a:pt x="234" y="145"/>
                      <a:pt x="234" y="145"/>
                    </a:cubicBezTo>
                    <a:cubicBezTo>
                      <a:pt x="234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26" y="144"/>
                      <a:pt x="220" y="150"/>
                      <a:pt x="215" y="154"/>
                    </a:cubicBezTo>
                    <a:cubicBezTo>
                      <a:pt x="214" y="155"/>
                      <a:pt x="212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0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03" y="160"/>
                      <a:pt x="190" y="160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4" y="163"/>
                      <a:pt x="183" y="164"/>
                      <a:pt x="182" y="165"/>
                    </a:cubicBezTo>
                    <a:cubicBezTo>
                      <a:pt x="178" y="167"/>
                      <a:pt x="175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1" y="171"/>
                    </a:cubicBezTo>
                    <a:cubicBezTo>
                      <a:pt x="171" y="171"/>
                      <a:pt x="171" y="171"/>
                      <a:pt x="171" y="171"/>
                    </a:cubicBezTo>
                    <a:cubicBezTo>
                      <a:pt x="166" y="170"/>
                      <a:pt x="164" y="165"/>
                      <a:pt x="161" y="160"/>
                    </a:cubicBezTo>
                    <a:cubicBezTo>
                      <a:pt x="159" y="156"/>
                      <a:pt x="154" y="150"/>
                      <a:pt x="154" y="146"/>
                    </a:cubicBezTo>
                    <a:cubicBezTo>
                      <a:pt x="154" y="146"/>
                      <a:pt x="155" y="146"/>
                      <a:pt x="155" y="146"/>
                    </a:cubicBezTo>
                    <a:cubicBezTo>
                      <a:pt x="155" y="140"/>
                      <a:pt x="170" y="136"/>
                      <a:pt x="177" y="133"/>
                    </a:cubicBezTo>
                    <a:cubicBezTo>
                      <a:pt x="184" y="129"/>
                      <a:pt x="195" y="124"/>
                      <a:pt x="199" y="120"/>
                    </a:cubicBezTo>
                    <a:cubicBezTo>
                      <a:pt x="207" y="112"/>
                      <a:pt x="207" y="99"/>
                      <a:pt x="222" y="98"/>
                    </a:cubicBezTo>
                    <a:cubicBezTo>
                      <a:pt x="222" y="98"/>
                      <a:pt x="222" y="98"/>
                      <a:pt x="222" y="98"/>
                    </a:cubicBezTo>
                    <a:cubicBezTo>
                      <a:pt x="223" y="98"/>
                      <a:pt x="223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38" y="98"/>
                      <a:pt x="243" y="108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3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3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6" y="113"/>
                    </a:cubicBezTo>
                    <a:cubicBezTo>
                      <a:pt x="257" y="114"/>
                      <a:pt x="259" y="114"/>
                      <a:pt x="260" y="114"/>
                    </a:cubicBez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60" y="114"/>
                      <a:pt x="261" y="114"/>
                      <a:pt x="261" y="114"/>
                    </a:cubicBezTo>
                    <a:cubicBezTo>
                      <a:pt x="265" y="114"/>
                      <a:pt x="269" y="113"/>
                      <a:pt x="274" y="112"/>
                    </a:cubicBezTo>
                    <a:cubicBezTo>
                      <a:pt x="274" y="112"/>
                      <a:pt x="274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6" y="111"/>
                      <a:pt x="276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9" y="111"/>
                      <a:pt x="279" y="111"/>
                    </a:cubicBezTo>
                    <a:cubicBezTo>
                      <a:pt x="286" y="110"/>
                      <a:pt x="294" y="110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1" y="107"/>
                      <a:pt x="301" y="107"/>
                    </a:cubicBezTo>
                    <a:cubicBezTo>
                      <a:pt x="301" y="107"/>
                      <a:pt x="301" y="107"/>
                      <a:pt x="301" y="107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11" y="100"/>
                      <a:pt x="315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moveTo>
                      <a:pt x="515" y="88"/>
                    </a:move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24" y="88"/>
                      <a:pt x="533" y="93"/>
                      <a:pt x="532" y="103"/>
                    </a:cubicBezTo>
                    <a:cubicBezTo>
                      <a:pt x="532" y="103"/>
                      <a:pt x="532" y="103"/>
                      <a:pt x="532" y="103"/>
                    </a:cubicBezTo>
                    <a:cubicBezTo>
                      <a:pt x="530" y="115"/>
                      <a:pt x="513" y="115"/>
                      <a:pt x="504" y="121"/>
                    </a:cubicBezTo>
                    <a:cubicBezTo>
                      <a:pt x="499" y="124"/>
                      <a:pt x="500" y="131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1" y="134"/>
                      <a:pt x="490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1" y="134"/>
                      <a:pt x="472" y="130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13"/>
                      <a:pt x="485" y="111"/>
                      <a:pt x="489" y="108"/>
                    </a:cubicBezTo>
                    <a:cubicBezTo>
                      <a:pt x="494" y="104"/>
                      <a:pt x="496" y="96"/>
                      <a:pt x="501" y="92"/>
                    </a:cubicBezTo>
                    <a:cubicBezTo>
                      <a:pt x="501" y="92"/>
                      <a:pt x="501" y="92"/>
                      <a:pt x="501" y="92"/>
                    </a:cubicBezTo>
                    <a:cubicBezTo>
                      <a:pt x="505" y="89"/>
                      <a:pt x="510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moveTo>
                      <a:pt x="626" y="87"/>
                    </a:move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31" y="87"/>
                      <a:pt x="635" y="89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44" y="95"/>
                      <a:pt x="647" y="106"/>
                      <a:pt x="651" y="109"/>
                    </a:cubicBezTo>
                    <a:cubicBezTo>
                      <a:pt x="656" y="112"/>
                      <a:pt x="667" y="112"/>
                      <a:pt x="669" y="120"/>
                    </a:cubicBezTo>
                    <a:cubicBezTo>
                      <a:pt x="669" y="121"/>
                      <a:pt x="669" y="122"/>
                      <a:pt x="669" y="123"/>
                    </a:cubicBezTo>
                    <a:cubicBezTo>
                      <a:pt x="669" y="131"/>
                      <a:pt x="661" y="133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5" y="134"/>
                      <a:pt x="655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44" y="134"/>
                      <a:pt x="644" y="124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35" y="116"/>
                      <a:pt x="626" y="117"/>
                      <a:pt x="620" y="115"/>
                    </a:cubicBezTo>
                    <a:cubicBezTo>
                      <a:pt x="615" y="112"/>
                      <a:pt x="608" y="108"/>
                      <a:pt x="608" y="101"/>
                    </a:cubicBezTo>
                    <a:cubicBezTo>
                      <a:pt x="608" y="92"/>
                      <a:pt x="617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moveTo>
                      <a:pt x="424" y="96"/>
                    </a:moveTo>
                    <a:cubicBezTo>
                      <a:pt x="424" y="86"/>
                      <a:pt x="429" y="77"/>
                      <a:pt x="440" y="77"/>
                    </a:cubicBezTo>
                    <a:cubicBezTo>
                      <a:pt x="441" y="77"/>
                      <a:pt x="442" y="77"/>
                      <a:pt x="443" y="77"/>
                    </a:cubicBezTo>
                    <a:cubicBezTo>
                      <a:pt x="443" y="77"/>
                      <a:pt x="443" y="77"/>
                      <a:pt x="443" y="77"/>
                    </a:cubicBezTo>
                    <a:cubicBezTo>
                      <a:pt x="451" y="78"/>
                      <a:pt x="459" y="86"/>
                      <a:pt x="459" y="95"/>
                    </a:cubicBezTo>
                    <a:cubicBezTo>
                      <a:pt x="459" y="98"/>
                      <a:pt x="458" y="101"/>
                      <a:pt x="456" y="104"/>
                    </a:cubicBezTo>
                    <a:cubicBezTo>
                      <a:pt x="454" y="108"/>
                      <a:pt x="449" y="113"/>
                      <a:pt x="440" y="114"/>
                    </a:cubicBezTo>
                    <a:cubicBezTo>
                      <a:pt x="439" y="114"/>
                      <a:pt x="439" y="114"/>
                      <a:pt x="438" y="114"/>
                    </a:cubicBezTo>
                    <a:cubicBezTo>
                      <a:pt x="438" y="114"/>
                      <a:pt x="438" y="114"/>
                      <a:pt x="438" y="114"/>
                    </a:cubicBezTo>
                    <a:cubicBezTo>
                      <a:pt x="429" y="114"/>
                      <a:pt x="424" y="105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moveTo>
                      <a:pt x="701" y="77"/>
                    </a:move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9" y="77"/>
                      <a:pt x="716" y="83"/>
                      <a:pt x="717" y="88"/>
                    </a:cubicBezTo>
                    <a:cubicBezTo>
                      <a:pt x="717" y="88"/>
                      <a:pt x="717" y="88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8" y="91"/>
                      <a:pt x="718" y="93"/>
                      <a:pt x="718" y="95"/>
                    </a:cubicBezTo>
                    <a:cubicBezTo>
                      <a:pt x="718" y="104"/>
                      <a:pt x="714" y="113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6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4" y="115"/>
                      <a:pt x="704" y="115"/>
                    </a:cubicBezTo>
                    <a:cubicBezTo>
                      <a:pt x="697" y="115"/>
                      <a:pt x="687" y="109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4" y="103"/>
                      <a:pt x="684" y="103"/>
                    </a:cubicBezTo>
                    <a:cubicBezTo>
                      <a:pt x="684" y="100"/>
                      <a:pt x="683" y="97"/>
                      <a:pt x="683" y="95"/>
                    </a:cubicBezTo>
                    <a:cubicBezTo>
                      <a:pt x="683" y="84"/>
                      <a:pt x="693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moveTo>
                      <a:pt x="1125" y="5"/>
                    </a:move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8" y="5"/>
                      <a:pt x="1130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5" y="10"/>
                      <a:pt x="1136" y="16"/>
                      <a:pt x="1136" y="21"/>
                    </a:cubicBezTo>
                    <a:cubicBezTo>
                      <a:pt x="1136" y="33"/>
                      <a:pt x="1131" y="45"/>
                      <a:pt x="1124" y="50"/>
                    </a:cubicBezTo>
                    <a:cubicBezTo>
                      <a:pt x="1117" y="54"/>
                      <a:pt x="1107" y="54"/>
                      <a:pt x="1100" y="58"/>
                    </a:cubicBezTo>
                    <a:cubicBezTo>
                      <a:pt x="1092" y="62"/>
                      <a:pt x="1087" y="71"/>
                      <a:pt x="1080" y="79"/>
                    </a:cubicBezTo>
                    <a:cubicBezTo>
                      <a:pt x="1073" y="87"/>
                      <a:pt x="1064" y="92"/>
                      <a:pt x="1060" y="100"/>
                    </a:cubicBezTo>
                    <a:cubicBezTo>
                      <a:pt x="1054" y="111"/>
                      <a:pt x="1057" y="123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0" y="137"/>
                      <a:pt x="1029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4" y="140"/>
                      <a:pt x="1009" y="139"/>
                      <a:pt x="1005" y="138"/>
                    </a:cubicBezTo>
                    <a:cubicBezTo>
                      <a:pt x="1005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8" y="119"/>
                      <a:pt x="1009" y="102"/>
                      <a:pt x="1022" y="94"/>
                    </a:cubicBezTo>
                    <a:cubicBezTo>
                      <a:pt x="1028" y="90"/>
                      <a:pt x="1037" y="90"/>
                      <a:pt x="1044" y="86"/>
                    </a:cubicBezTo>
                    <a:cubicBezTo>
                      <a:pt x="1051" y="82"/>
                      <a:pt x="1057" y="72"/>
                      <a:pt x="1064" y="65"/>
                    </a:cubicBezTo>
                    <a:cubicBezTo>
                      <a:pt x="1072" y="57"/>
                      <a:pt x="1081" y="52"/>
                      <a:pt x="1085" y="44"/>
                    </a:cubicBezTo>
                    <a:cubicBezTo>
                      <a:pt x="1089" y="35"/>
                      <a:pt x="1088" y="24"/>
                      <a:pt x="1093" y="17"/>
                    </a:cubicBezTo>
                    <a:cubicBezTo>
                      <a:pt x="1093" y="17"/>
                      <a:pt x="1093" y="17"/>
                      <a:pt x="1093" y="17"/>
                    </a:cubicBezTo>
                    <a:cubicBezTo>
                      <a:pt x="1100" y="9"/>
                      <a:pt x="1112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25" y="4"/>
                      <a:pt x="41" y="12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1" y="23"/>
                      <a:pt x="50" y="34"/>
                      <a:pt x="54" y="43"/>
                    </a:cubicBezTo>
                    <a:cubicBezTo>
                      <a:pt x="57" y="52"/>
                      <a:pt x="67" y="57"/>
                      <a:pt x="74" y="65"/>
                    </a:cubicBezTo>
                    <a:cubicBezTo>
                      <a:pt x="80" y="71"/>
                      <a:pt x="88" y="82"/>
                      <a:pt x="95" y="86"/>
                    </a:cubicBezTo>
                    <a:cubicBezTo>
                      <a:pt x="103" y="91"/>
                      <a:pt x="113" y="90"/>
                      <a:pt x="120" y="97"/>
                    </a:cubicBezTo>
                    <a:cubicBezTo>
                      <a:pt x="130" y="105"/>
                      <a:pt x="132" y="121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0" y="139"/>
                      <a:pt x="125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07" y="140"/>
                      <a:pt x="92" y="134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2" y="119"/>
                      <a:pt x="83" y="108"/>
                      <a:pt x="79" y="100"/>
                    </a:cubicBezTo>
                    <a:cubicBezTo>
                      <a:pt x="75" y="93"/>
                      <a:pt x="65" y="85"/>
                      <a:pt x="59" y="79"/>
                    </a:cubicBezTo>
                    <a:cubicBezTo>
                      <a:pt x="52" y="72"/>
                      <a:pt x="47" y="62"/>
                      <a:pt x="39" y="58"/>
                    </a:cubicBezTo>
                    <a:cubicBezTo>
                      <a:pt x="27" y="51"/>
                      <a:pt x="15" y="54"/>
                      <a:pt x="8" y="42"/>
                    </a:cubicBezTo>
                    <a:cubicBezTo>
                      <a:pt x="5" y="37"/>
                      <a:pt x="2" y="26"/>
                      <a:pt x="2" y="17"/>
                    </a:cubicBezTo>
                    <a:cubicBezTo>
                      <a:pt x="2" y="12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4"/>
                      <a:pt x="10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131" y="0"/>
                    </a:moveTo>
                    <a:cubicBezTo>
                      <a:pt x="1131" y="0"/>
                      <a:pt x="1131" y="0"/>
                      <a:pt x="1131" y="0"/>
                    </a:cubicBezTo>
                    <a:cubicBezTo>
                      <a:pt x="1124" y="0"/>
                      <a:pt x="1119" y="3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05" y="8"/>
                      <a:pt x="1097" y="10"/>
                      <a:pt x="1093" y="15"/>
                    </a:cubicBezTo>
                    <a:cubicBezTo>
                      <a:pt x="1086" y="22"/>
                      <a:pt x="1087" y="33"/>
                      <a:pt x="1083" y="41"/>
                    </a:cubicBezTo>
                    <a:cubicBezTo>
                      <a:pt x="1079" y="49"/>
                      <a:pt x="1069" y="57"/>
                      <a:pt x="1063" y="64"/>
                    </a:cubicBezTo>
                    <a:cubicBezTo>
                      <a:pt x="1056" y="70"/>
                      <a:pt x="1049" y="80"/>
                      <a:pt x="1042" y="84"/>
                    </a:cubicBezTo>
                    <a:cubicBezTo>
                      <a:pt x="1035" y="88"/>
                      <a:pt x="1025" y="89"/>
                      <a:pt x="1018" y="95"/>
                    </a:cubicBezTo>
                    <a:cubicBezTo>
                      <a:pt x="1007" y="104"/>
                      <a:pt x="1008" y="133"/>
                      <a:pt x="993" y="137"/>
                    </a:cubicBezTo>
                    <a:cubicBezTo>
                      <a:pt x="993" y="137"/>
                      <a:pt x="993" y="137"/>
                      <a:pt x="993" y="137"/>
                    </a:cubicBezTo>
                    <a:cubicBezTo>
                      <a:pt x="992" y="137"/>
                      <a:pt x="990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7" y="137"/>
                      <a:pt x="987" y="137"/>
                    </a:cubicBezTo>
                    <a:cubicBezTo>
                      <a:pt x="973" y="136"/>
                      <a:pt x="953" y="126"/>
                      <a:pt x="947" y="120"/>
                    </a:cubicBezTo>
                    <a:cubicBezTo>
                      <a:pt x="947" y="120"/>
                      <a:pt x="947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19"/>
                      <a:pt x="946" y="119"/>
                      <a:pt x="946" y="119"/>
                    </a:cubicBezTo>
                    <a:cubicBezTo>
                      <a:pt x="940" y="114"/>
                      <a:pt x="937" y="103"/>
                      <a:pt x="931" y="99"/>
                    </a:cubicBezTo>
                    <a:cubicBezTo>
                      <a:pt x="931" y="99"/>
                      <a:pt x="930" y="99"/>
                      <a:pt x="930" y="99"/>
                    </a:cubicBezTo>
                    <a:cubicBezTo>
                      <a:pt x="930" y="99"/>
                      <a:pt x="930" y="99"/>
                      <a:pt x="930" y="99"/>
                    </a:cubicBezTo>
                    <a:cubicBezTo>
                      <a:pt x="926" y="96"/>
                      <a:pt x="922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08" y="95"/>
                      <a:pt x="899" y="102"/>
                      <a:pt x="891" y="106"/>
                    </a:cubicBezTo>
                    <a:cubicBezTo>
                      <a:pt x="888" y="108"/>
                      <a:pt x="885" y="109"/>
                      <a:pt x="883" y="109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79" y="110"/>
                      <a:pt x="877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3" y="110"/>
                      <a:pt x="850" y="108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35" y="102"/>
                      <a:pt x="829" y="91"/>
                      <a:pt x="820" y="89"/>
                    </a:cubicBezTo>
                    <a:cubicBezTo>
                      <a:pt x="817" y="89"/>
                      <a:pt x="816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798" y="89"/>
                      <a:pt x="793" y="106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79" y="120"/>
                      <a:pt x="771" y="123"/>
                      <a:pt x="764" y="128"/>
                    </a:cubicBezTo>
                    <a:cubicBezTo>
                      <a:pt x="758" y="133"/>
                      <a:pt x="751" y="141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3" y="142"/>
                    </a:cubicBezTo>
                    <a:cubicBezTo>
                      <a:pt x="743" y="142"/>
                      <a:pt x="743" y="142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0" y="141"/>
                      <a:pt x="737" y="140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26" y="133"/>
                      <a:pt x="718" y="124"/>
                      <a:pt x="717" y="118"/>
                    </a:cubicBezTo>
                    <a:cubicBezTo>
                      <a:pt x="717" y="118"/>
                      <a:pt x="717" y="118"/>
                      <a:pt x="717" y="118"/>
                    </a:cubicBezTo>
                    <a:cubicBezTo>
                      <a:pt x="717" y="118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6"/>
                      <a:pt x="717" y="116"/>
                    </a:cubicBezTo>
                    <a:cubicBezTo>
                      <a:pt x="717" y="110"/>
                      <a:pt x="721" y="105"/>
                      <a:pt x="721" y="100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2" y="86"/>
                      <a:pt x="714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1" y="74"/>
                      <a:pt x="700" y="74"/>
                      <a:pt x="699" y="74"/>
                    </a:cubicBezTo>
                    <a:cubicBezTo>
                      <a:pt x="699" y="74"/>
                      <a:pt x="699" y="74"/>
                      <a:pt x="699" y="74"/>
                    </a:cubicBezTo>
                    <a:cubicBezTo>
                      <a:pt x="690" y="75"/>
                      <a:pt x="679" y="88"/>
                      <a:pt x="679" y="101"/>
                    </a:cubicBezTo>
                    <a:cubicBezTo>
                      <a:pt x="679" y="103"/>
                      <a:pt x="679" y="106"/>
                      <a:pt x="680" y="108"/>
                    </a:cubicBezTo>
                    <a:cubicBezTo>
                      <a:pt x="683" y="114"/>
                      <a:pt x="697" y="115"/>
                      <a:pt x="698" y="122"/>
                    </a:cubicBezTo>
                    <a:cubicBezTo>
                      <a:pt x="698" y="122"/>
                      <a:pt x="698" y="123"/>
                      <a:pt x="698" y="123"/>
                    </a:cubicBezTo>
                    <a:cubicBezTo>
                      <a:pt x="698" y="128"/>
                      <a:pt x="693" y="137"/>
                      <a:pt x="690" y="141"/>
                    </a:cubicBezTo>
                    <a:cubicBezTo>
                      <a:pt x="688" y="146"/>
                      <a:pt x="683" y="152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5" y="154"/>
                      <a:pt x="674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66" y="154"/>
                      <a:pt x="658" y="151"/>
                      <a:pt x="658" y="145"/>
                    </a:cubicBezTo>
                    <a:cubicBezTo>
                      <a:pt x="658" y="145"/>
                      <a:pt x="658" y="145"/>
                      <a:pt x="658" y="145"/>
                    </a:cubicBezTo>
                    <a:cubicBezTo>
                      <a:pt x="658" y="141"/>
                      <a:pt x="668" y="136"/>
                      <a:pt x="670" y="133"/>
                    </a:cubicBezTo>
                    <a:cubicBezTo>
                      <a:pt x="672" y="131"/>
                      <a:pt x="677" y="126"/>
                      <a:pt x="677" y="119"/>
                    </a:cubicBezTo>
                    <a:cubicBezTo>
                      <a:pt x="677" y="118"/>
                      <a:pt x="677" y="117"/>
                      <a:pt x="677" y="116"/>
                    </a:cubicBezTo>
                    <a:cubicBezTo>
                      <a:pt x="675" y="109"/>
                      <a:pt x="664" y="109"/>
                      <a:pt x="657" y="105"/>
                    </a:cubicBezTo>
                    <a:cubicBezTo>
                      <a:pt x="650" y="101"/>
                      <a:pt x="647" y="92"/>
                      <a:pt x="638" y="88"/>
                    </a:cubicBezTo>
                    <a:cubicBezTo>
                      <a:pt x="635" y="86"/>
                      <a:pt x="631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15" y="85"/>
                      <a:pt x="604" y="92"/>
                      <a:pt x="605" y="102"/>
                    </a:cubicBezTo>
                    <a:cubicBezTo>
                      <a:pt x="605" y="102"/>
                      <a:pt x="605" y="102"/>
                      <a:pt x="605" y="103"/>
                    </a:cubicBezTo>
                    <a:cubicBezTo>
                      <a:pt x="605" y="103"/>
                      <a:pt x="605" y="103"/>
                      <a:pt x="605" y="103"/>
                    </a:cubicBezTo>
                    <a:cubicBezTo>
                      <a:pt x="605" y="118"/>
                      <a:pt x="626" y="116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26" y="129"/>
                      <a:pt x="623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09" y="129"/>
                      <a:pt x="600" y="123"/>
                      <a:pt x="591" y="118"/>
                    </a:cubicBezTo>
                    <a:cubicBezTo>
                      <a:pt x="591" y="118"/>
                      <a:pt x="591" y="118"/>
                      <a:pt x="591" y="118"/>
                    </a:cubicBezTo>
                    <a:cubicBezTo>
                      <a:pt x="591" y="118"/>
                      <a:pt x="591" y="118"/>
                      <a:pt x="590" y="118"/>
                    </a:cubicBezTo>
                    <a:cubicBezTo>
                      <a:pt x="590" y="118"/>
                      <a:pt x="589" y="117"/>
                      <a:pt x="588" y="117"/>
                    </a:cubicBezTo>
                    <a:cubicBezTo>
                      <a:pt x="588" y="117"/>
                      <a:pt x="588" y="117"/>
                      <a:pt x="588" y="117"/>
                    </a:cubicBezTo>
                    <a:cubicBezTo>
                      <a:pt x="587" y="117"/>
                      <a:pt x="587" y="117"/>
                      <a:pt x="587" y="117"/>
                    </a:cubicBezTo>
                    <a:cubicBezTo>
                      <a:pt x="587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0" y="115"/>
                      <a:pt x="575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64" y="114"/>
                      <a:pt x="558" y="115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8"/>
                      <a:pt x="552" y="118"/>
                      <a:pt x="552" y="118"/>
                    </a:cubicBezTo>
                    <a:cubicBezTo>
                      <a:pt x="551" y="118"/>
                      <a:pt x="550" y="118"/>
                      <a:pt x="550" y="119"/>
                    </a:cubicBezTo>
                    <a:cubicBezTo>
                      <a:pt x="550" y="119"/>
                      <a:pt x="550" y="119"/>
                      <a:pt x="550" y="119"/>
                    </a:cubicBezTo>
                    <a:cubicBezTo>
                      <a:pt x="549" y="119"/>
                      <a:pt x="549" y="119"/>
                      <a:pt x="549" y="119"/>
                    </a:cubicBezTo>
                    <a:cubicBezTo>
                      <a:pt x="541" y="123"/>
                      <a:pt x="533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0" y="130"/>
                      <a:pt x="516" y="129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7" y="116"/>
                      <a:pt x="536" y="116"/>
                      <a:pt x="536" y="102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91"/>
                      <a:pt x="52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0" y="85"/>
                      <a:pt x="507" y="86"/>
                      <a:pt x="505" y="87"/>
                    </a:cubicBezTo>
                    <a:cubicBezTo>
                      <a:pt x="504" y="87"/>
                      <a:pt x="504" y="87"/>
                      <a:pt x="504" y="87"/>
                    </a:cubicBezTo>
                    <a:cubicBezTo>
                      <a:pt x="497" y="90"/>
                      <a:pt x="493" y="99"/>
                      <a:pt x="485" y="104"/>
                    </a:cubicBezTo>
                    <a:cubicBezTo>
                      <a:pt x="478" y="108"/>
                      <a:pt x="467" y="109"/>
                      <a:pt x="465" y="116"/>
                    </a:cubicBezTo>
                    <a:cubicBezTo>
                      <a:pt x="464" y="117"/>
                      <a:pt x="464" y="118"/>
                      <a:pt x="464" y="119"/>
                    </a:cubicBezTo>
                    <a:cubicBezTo>
                      <a:pt x="464" y="123"/>
                      <a:pt x="466" y="127"/>
                      <a:pt x="468" y="130"/>
                    </a:cubicBezTo>
                    <a:cubicBezTo>
                      <a:pt x="470" y="133"/>
                      <a:pt x="483" y="140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51"/>
                      <a:pt x="476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67" y="153"/>
                      <a:pt x="465" y="153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57" y="150"/>
                      <a:pt x="444" y="133"/>
                      <a:pt x="444" y="124"/>
                    </a:cubicBezTo>
                    <a:cubicBezTo>
                      <a:pt x="444" y="123"/>
                      <a:pt x="444" y="122"/>
                      <a:pt x="444" y="121"/>
                    </a:cubicBezTo>
                    <a:cubicBezTo>
                      <a:pt x="446" y="115"/>
                      <a:pt x="458" y="116"/>
                      <a:pt x="461" y="109"/>
                    </a:cubicBezTo>
                    <a:cubicBezTo>
                      <a:pt x="462" y="107"/>
                      <a:pt x="463" y="104"/>
                      <a:pt x="463" y="102"/>
                    </a:cubicBezTo>
                    <a:cubicBezTo>
                      <a:pt x="463" y="93"/>
                      <a:pt x="458" y="83"/>
                      <a:pt x="453" y="79"/>
                    </a:cubicBezTo>
                    <a:cubicBezTo>
                      <a:pt x="453" y="79"/>
                      <a:pt x="453" y="79"/>
                      <a:pt x="453" y="79"/>
                    </a:cubicBezTo>
                    <a:cubicBezTo>
                      <a:pt x="453" y="78"/>
                      <a:pt x="453" y="78"/>
                      <a:pt x="453" y="78"/>
                    </a:cubicBezTo>
                    <a:cubicBezTo>
                      <a:pt x="449" y="75"/>
                      <a:pt x="445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30" y="74"/>
                      <a:pt x="421" y="85"/>
                      <a:pt x="421" y="96"/>
                    </a:cubicBezTo>
                    <a:cubicBezTo>
                      <a:pt x="421" y="96"/>
                      <a:pt x="421" y="96"/>
                      <a:pt x="421" y="97"/>
                    </a:cubicBezTo>
                    <a:cubicBezTo>
                      <a:pt x="421" y="97"/>
                      <a:pt x="421" y="97"/>
                      <a:pt x="421" y="97"/>
                    </a:cubicBezTo>
                    <a:cubicBezTo>
                      <a:pt x="421" y="103"/>
                      <a:pt x="425" y="109"/>
                      <a:pt x="425" y="116"/>
                    </a:cubicBezTo>
                    <a:cubicBezTo>
                      <a:pt x="425" y="117"/>
                      <a:pt x="425" y="117"/>
                      <a:pt x="425" y="118"/>
                    </a:cubicBezTo>
                    <a:cubicBezTo>
                      <a:pt x="424" y="123"/>
                      <a:pt x="417" y="130"/>
                      <a:pt x="414" y="133"/>
                    </a:cubicBezTo>
                    <a:cubicBezTo>
                      <a:pt x="414" y="133"/>
                      <a:pt x="414" y="133"/>
                      <a:pt x="414" y="133"/>
                    </a:cubicBezTo>
                    <a:cubicBezTo>
                      <a:pt x="410" y="136"/>
                      <a:pt x="403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6" y="140"/>
                      <a:pt x="396" y="140"/>
                      <a:pt x="395" y="140"/>
                    </a:cubicBezTo>
                    <a:cubicBezTo>
                      <a:pt x="388" y="139"/>
                      <a:pt x="383" y="132"/>
                      <a:pt x="376" y="127"/>
                    </a:cubicBezTo>
                    <a:cubicBezTo>
                      <a:pt x="370" y="123"/>
                      <a:pt x="361" y="118"/>
                      <a:pt x="357" y="114"/>
                    </a:cubicBezTo>
                    <a:cubicBezTo>
                      <a:pt x="350" y="106"/>
                      <a:pt x="346" y="95"/>
                      <a:pt x="335" y="91"/>
                    </a:cubicBezTo>
                    <a:cubicBezTo>
                      <a:pt x="332" y="89"/>
                      <a:pt x="329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16" y="89"/>
                      <a:pt x="310" y="98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1" y="104"/>
                      <a:pt x="300" y="104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0" y="108"/>
                      <a:pt x="277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4" y="111"/>
                      <a:pt x="262" y="111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59" y="110"/>
                    </a:cubicBezTo>
                    <a:cubicBezTo>
                      <a:pt x="257" y="110"/>
                      <a:pt x="255" y="109"/>
                      <a:pt x="253" y="108"/>
                    </a:cubicBezTo>
                    <a:cubicBezTo>
                      <a:pt x="244" y="104"/>
                      <a:pt x="237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3" y="96"/>
                      <a:pt x="221" y="96"/>
                      <a:pt x="220" y="96"/>
                    </a:cubicBezTo>
                    <a:cubicBezTo>
                      <a:pt x="220" y="96"/>
                      <a:pt x="220" y="96"/>
                      <a:pt x="220" y="96"/>
                    </a:cubicBezTo>
                    <a:cubicBezTo>
                      <a:pt x="205" y="98"/>
                      <a:pt x="204" y="112"/>
                      <a:pt x="195" y="120"/>
                    </a:cubicBezTo>
                    <a:cubicBezTo>
                      <a:pt x="190" y="124"/>
                      <a:pt x="181" y="129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64" y="136"/>
                      <a:pt x="155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8" y="139"/>
                      <a:pt x="146" y="139"/>
                      <a:pt x="146" y="139"/>
                    </a:cubicBezTo>
                    <a:cubicBezTo>
                      <a:pt x="132" y="136"/>
                      <a:pt x="134" y="110"/>
                      <a:pt x="125" y="99"/>
                    </a:cubicBezTo>
                    <a:cubicBezTo>
                      <a:pt x="118" y="90"/>
                      <a:pt x="104" y="90"/>
                      <a:pt x="96" y="84"/>
                    </a:cubicBezTo>
                    <a:cubicBezTo>
                      <a:pt x="89" y="79"/>
                      <a:pt x="83" y="70"/>
                      <a:pt x="76" y="63"/>
                    </a:cubicBezTo>
                    <a:cubicBezTo>
                      <a:pt x="68" y="55"/>
                      <a:pt x="60" y="49"/>
                      <a:pt x="56" y="42"/>
                    </a:cubicBezTo>
                    <a:cubicBezTo>
                      <a:pt x="50" y="29"/>
                      <a:pt x="52" y="17"/>
                      <a:pt x="39" y="9"/>
                    </a:cubicBezTo>
                    <a:cubicBezTo>
                      <a:pt x="29" y="4"/>
                      <a:pt x="16" y="2"/>
                      <a:pt x="3" y="0"/>
                    </a:cubicBezTo>
                    <a:cubicBezTo>
                      <a:pt x="1" y="5"/>
                      <a:pt x="0" y="11"/>
                      <a:pt x="0" y="17"/>
                    </a:cubicBezTo>
                    <a:cubicBezTo>
                      <a:pt x="0" y="28"/>
                      <a:pt x="4" y="40"/>
                      <a:pt x="9" y="47"/>
                    </a:cubicBezTo>
                    <a:cubicBezTo>
                      <a:pt x="16" y="55"/>
                      <a:pt x="27" y="54"/>
                      <a:pt x="37" y="60"/>
                    </a:cubicBezTo>
                    <a:cubicBezTo>
                      <a:pt x="44" y="64"/>
                      <a:pt x="51" y="75"/>
                      <a:pt x="57" y="82"/>
                    </a:cubicBezTo>
                    <a:cubicBezTo>
                      <a:pt x="64" y="89"/>
                      <a:pt x="74" y="95"/>
                      <a:pt x="78" y="104"/>
                    </a:cubicBezTo>
                    <a:cubicBezTo>
                      <a:pt x="83" y="115"/>
                      <a:pt x="82" y="127"/>
                      <a:pt x="91" y="133"/>
                    </a:cubicBezTo>
                    <a:cubicBezTo>
                      <a:pt x="98" y="138"/>
                      <a:pt x="107" y="140"/>
                      <a:pt x="115" y="142"/>
                    </a:cubicBezTo>
                    <a:cubicBezTo>
                      <a:pt x="124" y="143"/>
                      <a:pt x="134" y="142"/>
                      <a:pt x="143" y="146"/>
                    </a:cubicBezTo>
                    <a:cubicBezTo>
                      <a:pt x="147" y="147"/>
                      <a:pt x="153" y="153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60" y="165"/>
                      <a:pt x="163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8" y="177"/>
                      <a:pt x="182" y="167"/>
                      <a:pt x="189" y="164"/>
                    </a:cubicBezTo>
                    <a:cubicBezTo>
                      <a:pt x="194" y="162"/>
                      <a:pt x="200" y="162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7" y="160"/>
                      <a:pt x="207" y="160"/>
                    </a:cubicBezTo>
                    <a:cubicBezTo>
                      <a:pt x="210" y="159"/>
                      <a:pt x="212" y="158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21" y="153"/>
                      <a:pt x="226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2" y="149"/>
                      <a:pt x="232" y="149"/>
                    </a:cubicBezTo>
                    <a:cubicBezTo>
                      <a:pt x="232" y="149"/>
                      <a:pt x="232" y="149"/>
                      <a:pt x="232" y="149"/>
                    </a:cubicBezTo>
                    <a:cubicBezTo>
                      <a:pt x="249" y="151"/>
                      <a:pt x="251" y="176"/>
                      <a:pt x="257" y="188"/>
                    </a:cubicBezTo>
                    <a:cubicBezTo>
                      <a:pt x="261" y="198"/>
                      <a:pt x="268" y="208"/>
                      <a:pt x="277" y="213"/>
                    </a:cubicBezTo>
                    <a:cubicBezTo>
                      <a:pt x="277" y="213"/>
                      <a:pt x="277" y="213"/>
                      <a:pt x="277" y="213"/>
                    </a:cubicBezTo>
                    <a:cubicBezTo>
                      <a:pt x="283" y="217"/>
                      <a:pt x="290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314" y="218"/>
                      <a:pt x="331" y="206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0" y="177"/>
                      <a:pt x="309" y="171"/>
                      <a:pt x="309" y="163"/>
                    </a:cubicBezTo>
                    <a:cubicBezTo>
                      <a:pt x="309" y="163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10" y="156"/>
                      <a:pt x="313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7" y="155"/>
                    </a:cubicBezTo>
                    <a:cubicBezTo>
                      <a:pt x="317" y="155"/>
                      <a:pt x="318" y="155"/>
                      <a:pt x="318" y="155"/>
                    </a:cubicBezTo>
                    <a:cubicBezTo>
                      <a:pt x="318" y="155"/>
                      <a:pt x="318" y="155"/>
                      <a:pt x="318" y="155"/>
                    </a:cubicBezTo>
                    <a:cubicBezTo>
                      <a:pt x="318" y="155"/>
                      <a:pt x="319" y="155"/>
                      <a:pt x="319" y="155"/>
                    </a:cubicBezTo>
                    <a:cubicBezTo>
                      <a:pt x="319" y="155"/>
                      <a:pt x="319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6"/>
                    </a:cubicBezTo>
                    <a:cubicBezTo>
                      <a:pt x="320" y="156"/>
                      <a:pt x="320" y="156"/>
                      <a:pt x="320" y="156"/>
                    </a:cubicBezTo>
                    <a:cubicBezTo>
                      <a:pt x="320" y="156"/>
                      <a:pt x="320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7" y="158"/>
                      <a:pt x="334" y="163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40" y="165"/>
                      <a:pt x="342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52" y="165"/>
                      <a:pt x="358" y="162"/>
                      <a:pt x="364" y="159"/>
                    </a:cubicBezTo>
                    <a:cubicBezTo>
                      <a:pt x="364" y="159"/>
                      <a:pt x="364" y="159"/>
                      <a:pt x="364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6" y="159"/>
                      <a:pt x="366" y="159"/>
                      <a:pt x="366" y="158"/>
                    </a:cubicBezTo>
                    <a:cubicBezTo>
                      <a:pt x="372" y="155"/>
                      <a:pt x="378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5" y="153"/>
                      <a:pt x="387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96" y="154"/>
                      <a:pt x="402" y="162"/>
                      <a:pt x="408" y="167"/>
                    </a:cubicBezTo>
                    <a:cubicBezTo>
                      <a:pt x="416" y="173"/>
                      <a:pt x="424" y="177"/>
                      <a:pt x="428" y="183"/>
                    </a:cubicBezTo>
                    <a:cubicBezTo>
                      <a:pt x="432" y="190"/>
                      <a:pt x="433" y="200"/>
                      <a:pt x="442" y="205"/>
                    </a:cubicBezTo>
                    <a:cubicBezTo>
                      <a:pt x="449" y="208"/>
                      <a:pt x="456" y="206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9" y="209"/>
                      <a:pt x="470" y="209"/>
                      <a:pt x="472" y="210"/>
                    </a:cubicBezTo>
                    <a:cubicBezTo>
                      <a:pt x="476" y="211"/>
                      <a:pt x="479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4" y="213"/>
                      <a:pt x="484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94" y="212"/>
                      <a:pt x="497" y="199"/>
                      <a:pt x="503" y="193"/>
                    </a:cubicBezTo>
                    <a:cubicBezTo>
                      <a:pt x="507" y="189"/>
                      <a:pt x="514" y="187"/>
                      <a:pt x="521" y="182"/>
                    </a:cubicBezTo>
                    <a:cubicBezTo>
                      <a:pt x="526" y="179"/>
                      <a:pt x="530" y="174"/>
                      <a:pt x="534" y="173"/>
                    </a:cubicBezTo>
                    <a:cubicBezTo>
                      <a:pt x="534" y="173"/>
                      <a:pt x="534" y="173"/>
                      <a:pt x="535" y="173"/>
                    </a:cubicBezTo>
                    <a:cubicBezTo>
                      <a:pt x="535" y="173"/>
                      <a:pt x="535" y="173"/>
                      <a:pt x="535" y="173"/>
                    </a:cubicBezTo>
                    <a:cubicBezTo>
                      <a:pt x="536" y="173"/>
                      <a:pt x="537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40" y="173"/>
                      <a:pt x="543" y="174"/>
                      <a:pt x="545" y="174"/>
                    </a:cubicBezTo>
                    <a:cubicBezTo>
                      <a:pt x="547" y="174"/>
                      <a:pt x="549" y="174"/>
                      <a:pt x="550" y="175"/>
                    </a:cubicBezTo>
                    <a:cubicBezTo>
                      <a:pt x="566" y="175"/>
                      <a:pt x="578" y="174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2" y="176"/>
                      <a:pt x="594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6" y="176"/>
                      <a:pt x="597" y="176"/>
                      <a:pt x="597" y="176"/>
                    </a:cubicBezTo>
                    <a:cubicBezTo>
                      <a:pt x="597" y="176"/>
                      <a:pt x="597" y="176"/>
                      <a:pt x="597" y="176"/>
                    </a:cubicBezTo>
                    <a:cubicBezTo>
                      <a:pt x="598" y="176"/>
                      <a:pt x="598" y="176"/>
                      <a:pt x="599" y="176"/>
                    </a:cubicBezTo>
                    <a:cubicBezTo>
                      <a:pt x="599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2" y="176"/>
                      <a:pt x="604" y="176"/>
                      <a:pt x="606" y="176"/>
                    </a:cubicBezTo>
                    <a:cubicBezTo>
                      <a:pt x="606" y="176"/>
                      <a:pt x="606" y="176"/>
                      <a:pt x="606" y="176"/>
                    </a:cubicBezTo>
                    <a:cubicBezTo>
                      <a:pt x="610" y="177"/>
                      <a:pt x="614" y="181"/>
                      <a:pt x="620" y="184"/>
                    </a:cubicBezTo>
                    <a:cubicBezTo>
                      <a:pt x="625" y="186"/>
                      <a:pt x="631" y="188"/>
                      <a:pt x="634" y="190"/>
                    </a:cubicBezTo>
                    <a:cubicBezTo>
                      <a:pt x="642" y="196"/>
                      <a:pt x="648" y="212"/>
                      <a:pt x="657" y="213"/>
                    </a:cubicBezTo>
                    <a:cubicBezTo>
                      <a:pt x="657" y="213"/>
                      <a:pt x="657" y="213"/>
                      <a:pt x="657" y="213"/>
                    </a:cubicBezTo>
                    <a:cubicBezTo>
                      <a:pt x="658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64" y="213"/>
                      <a:pt x="667" y="211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3" y="209"/>
                      <a:pt x="674" y="209"/>
                      <a:pt x="674" y="208"/>
                    </a:cubicBezTo>
                    <a:cubicBezTo>
                      <a:pt x="674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84" y="206"/>
                      <a:pt x="694" y="207"/>
                      <a:pt x="699" y="205"/>
                    </a:cubicBezTo>
                    <a:cubicBezTo>
                      <a:pt x="709" y="200"/>
                      <a:pt x="710" y="188"/>
                      <a:pt x="716" y="180"/>
                    </a:cubicBezTo>
                    <a:cubicBezTo>
                      <a:pt x="719" y="175"/>
                      <a:pt x="727" y="171"/>
                      <a:pt x="733" y="166"/>
                    </a:cubicBezTo>
                    <a:cubicBezTo>
                      <a:pt x="739" y="162"/>
                      <a:pt x="745" y="155"/>
                      <a:pt x="752" y="154"/>
                    </a:cubicBezTo>
                    <a:cubicBezTo>
                      <a:pt x="752" y="154"/>
                      <a:pt x="752" y="154"/>
                      <a:pt x="752" y="154"/>
                    </a:cubicBezTo>
                    <a:cubicBezTo>
                      <a:pt x="752" y="154"/>
                      <a:pt x="752" y="154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4" y="153"/>
                      <a:pt x="754" y="153"/>
                      <a:pt x="755" y="153"/>
                    </a:cubicBezTo>
                    <a:cubicBezTo>
                      <a:pt x="756" y="153"/>
                      <a:pt x="756" y="153"/>
                      <a:pt x="756" y="153"/>
                    </a:cubicBezTo>
                    <a:cubicBezTo>
                      <a:pt x="763" y="153"/>
                      <a:pt x="770" y="156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83" y="162"/>
                      <a:pt x="790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801" y="165"/>
                      <a:pt x="804" y="164"/>
                      <a:pt x="807" y="163"/>
                    </a:cubicBezTo>
                    <a:cubicBezTo>
                      <a:pt x="807" y="163"/>
                      <a:pt x="807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9" y="163"/>
                      <a:pt x="812" y="161"/>
                      <a:pt x="814" y="159"/>
                    </a:cubicBezTo>
                    <a:cubicBezTo>
                      <a:pt x="814" y="159"/>
                      <a:pt x="814" y="159"/>
                      <a:pt x="814" y="159"/>
                    </a:cubicBezTo>
                    <a:cubicBezTo>
                      <a:pt x="814" y="159"/>
                      <a:pt x="814" y="159"/>
                      <a:pt x="815" y="159"/>
                    </a:cubicBezTo>
                    <a:cubicBezTo>
                      <a:pt x="818" y="157"/>
                      <a:pt x="821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5" y="155"/>
                      <a:pt x="825" y="155"/>
                    </a:cubicBezTo>
                    <a:cubicBezTo>
                      <a:pt x="825" y="155"/>
                      <a:pt x="825" y="155"/>
                      <a:pt x="825" y="155"/>
                    </a:cubicBezTo>
                    <a:cubicBezTo>
                      <a:pt x="828" y="155"/>
                      <a:pt x="831" y="158"/>
                      <a:pt x="832" y="163"/>
                    </a:cubicBezTo>
                    <a:cubicBezTo>
                      <a:pt x="832" y="163"/>
                      <a:pt x="832" y="163"/>
                      <a:pt x="832" y="163"/>
                    </a:cubicBezTo>
                    <a:cubicBezTo>
                      <a:pt x="832" y="170"/>
                      <a:pt x="823" y="173"/>
                      <a:pt x="820" y="183"/>
                    </a:cubicBezTo>
                    <a:cubicBezTo>
                      <a:pt x="820" y="183"/>
                      <a:pt x="820" y="183"/>
                      <a:pt x="820" y="183"/>
                    </a:cubicBezTo>
                    <a:cubicBezTo>
                      <a:pt x="820" y="183"/>
                      <a:pt x="819" y="183"/>
                      <a:pt x="819" y="183"/>
                    </a:cubicBezTo>
                    <a:cubicBezTo>
                      <a:pt x="812" y="203"/>
                      <a:pt x="82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6" y="219"/>
                      <a:pt x="848" y="219"/>
                      <a:pt x="850" y="219"/>
                    </a:cubicBezTo>
                    <a:cubicBezTo>
                      <a:pt x="867" y="217"/>
                      <a:pt x="880" y="199"/>
                      <a:pt x="886" y="186"/>
                    </a:cubicBezTo>
                    <a:cubicBezTo>
                      <a:pt x="888" y="181"/>
                      <a:pt x="888" y="174"/>
                      <a:pt x="890" y="168"/>
                    </a:cubicBezTo>
                    <a:cubicBezTo>
                      <a:pt x="894" y="160"/>
                      <a:pt x="902" y="151"/>
                      <a:pt x="909" y="150"/>
                    </a:cubicBezTo>
                    <a:cubicBezTo>
                      <a:pt x="910" y="150"/>
                      <a:pt x="910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8" y="150"/>
                      <a:pt x="922" y="154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30" y="159"/>
                      <a:pt x="931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60"/>
                      <a:pt x="933" y="160"/>
                    </a:cubicBezTo>
                    <a:cubicBezTo>
                      <a:pt x="933" y="160"/>
                      <a:pt x="933" y="160"/>
                      <a:pt x="933" y="160"/>
                    </a:cubicBezTo>
                    <a:cubicBezTo>
                      <a:pt x="939" y="162"/>
                      <a:pt x="948" y="162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5" y="165"/>
                      <a:pt x="956" y="166"/>
                      <a:pt x="958" y="167"/>
                    </a:cubicBezTo>
                    <a:cubicBezTo>
                      <a:pt x="962" y="171"/>
                      <a:pt x="966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80" y="176"/>
                      <a:pt x="982" y="162"/>
                      <a:pt x="987" y="156"/>
                    </a:cubicBezTo>
                    <a:cubicBezTo>
                      <a:pt x="990" y="152"/>
                      <a:pt x="996" y="148"/>
                      <a:pt x="1000" y="146"/>
                    </a:cubicBezTo>
                    <a:cubicBezTo>
                      <a:pt x="1019" y="139"/>
                      <a:pt x="1040" y="143"/>
                      <a:pt x="1052" y="130"/>
                    </a:cubicBezTo>
                    <a:cubicBezTo>
                      <a:pt x="1058" y="123"/>
                      <a:pt x="1057" y="111"/>
                      <a:pt x="1061" y="102"/>
                    </a:cubicBezTo>
                    <a:cubicBezTo>
                      <a:pt x="1065" y="94"/>
                      <a:pt x="1074" y="88"/>
                      <a:pt x="1082" y="81"/>
                    </a:cubicBezTo>
                    <a:cubicBezTo>
                      <a:pt x="1089" y="74"/>
                      <a:pt x="1095" y="64"/>
                      <a:pt x="1102" y="60"/>
                    </a:cubicBezTo>
                    <a:cubicBezTo>
                      <a:pt x="1109" y="56"/>
                      <a:pt x="1117" y="56"/>
                      <a:pt x="1123" y="53"/>
                    </a:cubicBezTo>
                    <a:cubicBezTo>
                      <a:pt x="1132" y="48"/>
                      <a:pt x="1136" y="36"/>
                      <a:pt x="1138" y="23"/>
                    </a:cubicBezTo>
                    <a:cubicBezTo>
                      <a:pt x="1138" y="20"/>
                      <a:pt x="1139" y="16"/>
                      <a:pt x="1139" y="12"/>
                    </a:cubicBezTo>
                    <a:cubicBezTo>
                      <a:pt x="1139" y="8"/>
                      <a:pt x="1138" y="3"/>
                      <a:pt x="1134" y="0"/>
                    </a:cubicBezTo>
                    <a:cubicBezTo>
                      <a:pt x="1133" y="0"/>
                      <a:pt x="1132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493"/>
              <p:cNvSpPr>
                <a:spLocks noEditPoints="1"/>
              </p:cNvSpPr>
              <p:nvPr/>
            </p:nvSpPr>
            <p:spPr bwMode="auto">
              <a:xfrm>
                <a:off x="4494" y="3335"/>
                <a:ext cx="809" cy="437"/>
              </a:xfrm>
              <a:custGeom>
                <a:gdLst>
                  <a:gd name="T0" fmla="*/ 63 w 232"/>
                  <a:gd name="T1" fmla="*/ 2 h 125"/>
                  <a:gd name="T2" fmla="*/ 109 w 232"/>
                  <a:gd name="T3" fmla="*/ 22 h 125"/>
                  <a:gd name="T4" fmla="*/ 110 w 232"/>
                  <a:gd name="T5" fmla="*/ 23 h 125"/>
                  <a:gd name="T6" fmla="*/ 112 w 232"/>
                  <a:gd name="T7" fmla="*/ 23 h 125"/>
                  <a:gd name="T8" fmla="*/ 128 w 232"/>
                  <a:gd name="T9" fmla="*/ 26 h 125"/>
                  <a:gd name="T10" fmla="*/ 132 w 232"/>
                  <a:gd name="T11" fmla="*/ 26 h 125"/>
                  <a:gd name="T12" fmla="*/ 135 w 232"/>
                  <a:gd name="T13" fmla="*/ 25 h 125"/>
                  <a:gd name="T14" fmla="*/ 162 w 232"/>
                  <a:gd name="T15" fmla="*/ 10 h 125"/>
                  <a:gd name="T16" fmla="*/ 216 w 232"/>
                  <a:gd name="T17" fmla="*/ 48 h 125"/>
                  <a:gd name="T18" fmla="*/ 214 w 232"/>
                  <a:gd name="T19" fmla="*/ 73 h 125"/>
                  <a:gd name="T20" fmla="*/ 214 w 232"/>
                  <a:gd name="T21" fmla="*/ 73 h 125"/>
                  <a:gd name="T22" fmla="*/ 200 w 232"/>
                  <a:gd name="T23" fmla="*/ 68 h 125"/>
                  <a:gd name="T24" fmla="*/ 200 w 232"/>
                  <a:gd name="T25" fmla="*/ 68 h 125"/>
                  <a:gd name="T26" fmla="*/ 150 w 232"/>
                  <a:gd name="T27" fmla="*/ 46 h 125"/>
                  <a:gd name="T28" fmla="*/ 134 w 232"/>
                  <a:gd name="T29" fmla="*/ 63 h 125"/>
                  <a:gd name="T30" fmla="*/ 113 w 232"/>
                  <a:gd name="T31" fmla="*/ 102 h 125"/>
                  <a:gd name="T32" fmla="*/ 90 w 232"/>
                  <a:gd name="T33" fmla="*/ 123 h 125"/>
                  <a:gd name="T34" fmla="*/ 87 w 232"/>
                  <a:gd name="T35" fmla="*/ 123 h 125"/>
                  <a:gd name="T36" fmla="*/ 85 w 232"/>
                  <a:gd name="T37" fmla="*/ 74 h 125"/>
                  <a:gd name="T38" fmla="*/ 68 w 232"/>
                  <a:gd name="T39" fmla="*/ 55 h 125"/>
                  <a:gd name="T40" fmla="*/ 40 w 232"/>
                  <a:gd name="T41" fmla="*/ 70 h 125"/>
                  <a:gd name="T42" fmla="*/ 40 w 232"/>
                  <a:gd name="T43" fmla="*/ 70 h 125"/>
                  <a:gd name="T44" fmla="*/ 39 w 232"/>
                  <a:gd name="T45" fmla="*/ 70 h 125"/>
                  <a:gd name="T46" fmla="*/ 20 w 232"/>
                  <a:gd name="T47" fmla="*/ 64 h 125"/>
                  <a:gd name="T48" fmla="*/ 32 w 232"/>
                  <a:gd name="T49" fmla="*/ 27 h 125"/>
                  <a:gd name="T50" fmla="*/ 58 w 232"/>
                  <a:gd name="T51" fmla="*/ 1 h 125"/>
                  <a:gd name="T52" fmla="*/ 58 w 232"/>
                  <a:gd name="T53" fmla="*/ 0 h 125"/>
                  <a:gd name="T54" fmla="*/ 30 w 232"/>
                  <a:gd name="T55" fmla="*/ 25 h 125"/>
                  <a:gd name="T56" fmla="*/ 0 w 232"/>
                  <a:gd name="T57" fmla="*/ 53 h 125"/>
                  <a:gd name="T58" fmla="*/ 15 w 232"/>
                  <a:gd name="T59" fmla="*/ 64 h 125"/>
                  <a:gd name="T60" fmla="*/ 40 w 232"/>
                  <a:gd name="T61" fmla="*/ 72 h 125"/>
                  <a:gd name="T62" fmla="*/ 51 w 232"/>
                  <a:gd name="T63" fmla="*/ 70 h 125"/>
                  <a:gd name="T64" fmla="*/ 52 w 232"/>
                  <a:gd name="T65" fmla="*/ 69 h 125"/>
                  <a:gd name="T66" fmla="*/ 53 w 232"/>
                  <a:gd name="T67" fmla="*/ 69 h 125"/>
                  <a:gd name="T68" fmla="*/ 54 w 232"/>
                  <a:gd name="T69" fmla="*/ 68 h 125"/>
                  <a:gd name="T70" fmla="*/ 68 w 232"/>
                  <a:gd name="T71" fmla="*/ 59 h 125"/>
                  <a:gd name="T72" fmla="*/ 68 w 232"/>
                  <a:gd name="T73" fmla="*/ 59 h 125"/>
                  <a:gd name="T74" fmla="*/ 66 w 232"/>
                  <a:gd name="T75" fmla="*/ 94 h 125"/>
                  <a:gd name="T76" fmla="*/ 87 w 232"/>
                  <a:gd name="T77" fmla="*/ 125 h 125"/>
                  <a:gd name="T78" fmla="*/ 119 w 232"/>
                  <a:gd name="T79" fmla="*/ 98 h 125"/>
                  <a:gd name="T80" fmla="*/ 127 w 232"/>
                  <a:gd name="T81" fmla="*/ 75 h 125"/>
                  <a:gd name="T82" fmla="*/ 153 w 232"/>
                  <a:gd name="T83" fmla="*/ 54 h 125"/>
                  <a:gd name="T84" fmla="*/ 175 w 232"/>
                  <a:gd name="T85" fmla="*/ 65 h 125"/>
                  <a:gd name="T86" fmla="*/ 176 w 232"/>
                  <a:gd name="T87" fmla="*/ 66 h 125"/>
                  <a:gd name="T88" fmla="*/ 176 w 232"/>
                  <a:gd name="T89" fmla="*/ 66 h 125"/>
                  <a:gd name="T90" fmla="*/ 200 w 232"/>
                  <a:gd name="T91" fmla="*/ 71 h 125"/>
                  <a:gd name="T92" fmla="*/ 200 w 232"/>
                  <a:gd name="T93" fmla="*/ 71 h 125"/>
                  <a:gd name="T94" fmla="*/ 214 w 232"/>
                  <a:gd name="T95" fmla="*/ 80 h 125"/>
                  <a:gd name="T96" fmla="*/ 232 w 232"/>
                  <a:gd name="T97" fmla="*/ 54 h 125"/>
                  <a:gd name="T98" fmla="*/ 170 w 232"/>
                  <a:gd name="T99" fmla="*/ 9 h 125"/>
                  <a:gd name="T100" fmla="*/ 161 w 232"/>
                  <a:gd name="T101" fmla="*/ 7 h 125"/>
                  <a:gd name="T102" fmla="*/ 130 w 232"/>
                  <a:gd name="T103" fmla="*/ 22 h 125"/>
                  <a:gd name="T104" fmla="*/ 129 w 232"/>
                  <a:gd name="T105" fmla="*/ 22 h 125"/>
                  <a:gd name="T106" fmla="*/ 124 w 232"/>
                  <a:gd name="T107" fmla="*/ 22 h 125"/>
                  <a:gd name="T108" fmla="*/ 109 w 232"/>
                  <a:gd name="T109" fmla="*/ 20 h 125"/>
                  <a:gd name="T110" fmla="*/ 107 w 232"/>
                  <a:gd name="T111" fmla="*/ 20 h 125"/>
                  <a:gd name="T112" fmla="*/ 107 w 232"/>
                  <a:gd name="T113" fmla="*/ 20 h 125"/>
                  <a:gd name="T114" fmla="*/ 106 w 232"/>
                  <a:gd name="T115" fmla="*/ 20 h 125"/>
                  <a:gd name="T116" fmla="*/ 58 w 232"/>
                  <a:gd name="T117" fmla="*/ 0 h 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125"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60" y="1"/>
                      <a:pt x="61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74" y="4"/>
                      <a:pt x="76" y="14"/>
                      <a:pt x="85" y="18"/>
                    </a:cubicBezTo>
                    <a:cubicBezTo>
                      <a:pt x="91" y="21"/>
                      <a:pt x="100" y="21"/>
                      <a:pt x="109" y="22"/>
                    </a:cubicBezTo>
                    <a:cubicBezTo>
                      <a:pt x="109" y="22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7" y="25"/>
                      <a:pt x="122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6"/>
                      <a:pt x="131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3" y="26"/>
                    </a:cubicBezTo>
                    <a:cubicBezTo>
                      <a:pt x="133" y="25"/>
                      <a:pt x="134" y="25"/>
                      <a:pt x="135" y="25"/>
                    </a:cubicBezTo>
                    <a:cubicBezTo>
                      <a:pt x="143" y="20"/>
                      <a:pt x="148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3" y="10"/>
                    </a:cubicBezTo>
                    <a:cubicBezTo>
                      <a:pt x="175" y="10"/>
                      <a:pt x="177" y="21"/>
                      <a:pt x="184" y="28"/>
                    </a:cubicBezTo>
                    <a:cubicBezTo>
                      <a:pt x="191" y="37"/>
                      <a:pt x="205" y="41"/>
                      <a:pt x="216" y="48"/>
                    </a:cubicBezTo>
                    <a:cubicBezTo>
                      <a:pt x="219" y="49"/>
                      <a:pt x="224" y="52"/>
                      <a:pt x="225" y="55"/>
                    </a:cubicBezTo>
                    <a:cubicBezTo>
                      <a:pt x="225" y="56"/>
                      <a:pt x="225" y="57"/>
                      <a:pt x="225" y="58"/>
                    </a:cubicBezTo>
                    <a:cubicBezTo>
                      <a:pt x="225" y="64"/>
                      <a:pt x="219" y="73"/>
                      <a:pt x="215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1" y="73"/>
                      <a:pt x="208" y="72"/>
                      <a:pt x="205" y="70"/>
                    </a:cubicBezTo>
                    <a:cubicBezTo>
                      <a:pt x="203" y="69"/>
                      <a:pt x="202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192" y="66"/>
                      <a:pt x="183" y="67"/>
                      <a:pt x="177" y="64"/>
                    </a:cubicBezTo>
                    <a:cubicBezTo>
                      <a:pt x="172" y="63"/>
                      <a:pt x="168" y="58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0" y="52"/>
                      <a:pt x="155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49" y="46"/>
                    </a:cubicBezTo>
                    <a:cubicBezTo>
                      <a:pt x="142" y="47"/>
                      <a:pt x="139" y="58"/>
                      <a:pt x="134" y="63"/>
                    </a:cubicBezTo>
                    <a:cubicBezTo>
                      <a:pt x="129" y="67"/>
                      <a:pt x="122" y="69"/>
                      <a:pt x="114" y="72"/>
                    </a:cubicBezTo>
                    <a:cubicBezTo>
                      <a:pt x="109" y="73"/>
                      <a:pt x="104" y="75"/>
                      <a:pt x="103" y="79"/>
                    </a:cubicBezTo>
                    <a:cubicBezTo>
                      <a:pt x="103" y="80"/>
                      <a:pt x="103" y="80"/>
                      <a:pt x="103" y="80"/>
                    </a:cubicBezTo>
                    <a:cubicBezTo>
                      <a:pt x="103" y="87"/>
                      <a:pt x="113" y="93"/>
                      <a:pt x="113" y="102"/>
                    </a:cubicBezTo>
                    <a:cubicBezTo>
                      <a:pt x="113" y="103"/>
                      <a:pt x="113" y="103"/>
                      <a:pt x="113" y="104"/>
                    </a:cubicBezTo>
                    <a:cubicBezTo>
                      <a:pt x="112" y="114"/>
                      <a:pt x="103" y="121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89" y="123"/>
                      <a:pt x="88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71" y="123"/>
                      <a:pt x="61" y="108"/>
                      <a:pt x="70" y="92"/>
                    </a:cubicBezTo>
                    <a:cubicBezTo>
                      <a:pt x="74" y="84"/>
                      <a:pt x="84" y="80"/>
                      <a:pt x="85" y="75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66"/>
                      <a:pt x="75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3" y="55"/>
                      <a:pt x="59" y="60"/>
                      <a:pt x="54" y="64"/>
                    </a:cubicBezTo>
                    <a:cubicBezTo>
                      <a:pt x="50" y="67"/>
                      <a:pt x="46" y="70"/>
                      <a:pt x="41" y="70"/>
                    </a:cubicBezTo>
                    <a:cubicBezTo>
                      <a:pt x="41" y="70"/>
                      <a:pt x="41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2" y="70"/>
                      <a:pt x="26" y="68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5"/>
                      <a:pt x="20" y="65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6" y="62"/>
                      <a:pt x="7" y="57"/>
                      <a:pt x="7" y="51"/>
                    </a:cubicBezTo>
                    <a:cubicBezTo>
                      <a:pt x="7" y="51"/>
                      <a:pt x="6" y="51"/>
                      <a:pt x="6" y="51"/>
                    </a:cubicBezTo>
                    <a:cubicBezTo>
                      <a:pt x="6" y="40"/>
                      <a:pt x="25" y="33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9" y="18"/>
                      <a:pt x="43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2" y="0"/>
                      <a:pt x="39" y="1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5" y="30"/>
                      <a:pt x="19" y="33"/>
                      <a:pt x="13" y="37"/>
                    </a:cubicBezTo>
                    <a:cubicBezTo>
                      <a:pt x="8" y="41"/>
                      <a:pt x="0" y="47"/>
                      <a:pt x="0" y="53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7"/>
                      <a:pt x="12" y="62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2" y="68"/>
                      <a:pt x="31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4" y="72"/>
                      <a:pt x="47" y="71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60" y="64"/>
                      <a:pt x="62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73" y="59"/>
                      <a:pt x="81" y="66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81"/>
                      <a:pt x="69" y="85"/>
                      <a:pt x="66" y="94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4"/>
                      <a:pt x="66" y="95"/>
                      <a:pt x="66" y="95"/>
                    </a:cubicBezTo>
                    <a:cubicBezTo>
                      <a:pt x="59" y="113"/>
                      <a:pt x="72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8" y="125"/>
                      <a:pt x="89" y="125"/>
                      <a:pt x="91" y="125"/>
                    </a:cubicBezTo>
                    <a:cubicBezTo>
                      <a:pt x="99" y="124"/>
                      <a:pt x="105" y="122"/>
                      <a:pt x="110" y="117"/>
                    </a:cubicBezTo>
                    <a:cubicBezTo>
                      <a:pt x="114" y="113"/>
                      <a:pt x="119" y="105"/>
                      <a:pt x="119" y="98"/>
                    </a:cubicBezTo>
                    <a:cubicBezTo>
                      <a:pt x="119" y="98"/>
                      <a:pt x="119" y="97"/>
                      <a:pt x="119" y="97"/>
                    </a:cubicBezTo>
                    <a:cubicBezTo>
                      <a:pt x="119" y="91"/>
                      <a:pt x="111" y="88"/>
                      <a:pt x="111" y="82"/>
                    </a:cubicBezTo>
                    <a:cubicBezTo>
                      <a:pt x="111" y="82"/>
                      <a:pt x="111" y="81"/>
                      <a:pt x="111" y="81"/>
                    </a:cubicBezTo>
                    <a:cubicBezTo>
                      <a:pt x="112" y="75"/>
                      <a:pt x="121" y="77"/>
                      <a:pt x="127" y="75"/>
                    </a:cubicBezTo>
                    <a:cubicBezTo>
                      <a:pt x="135" y="71"/>
                      <a:pt x="142" y="54"/>
                      <a:pt x="152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60" y="54"/>
                      <a:pt x="166" y="60"/>
                      <a:pt x="172" y="64"/>
                    </a:cubicBezTo>
                    <a:cubicBezTo>
                      <a:pt x="173" y="64"/>
                      <a:pt x="174" y="65"/>
                      <a:pt x="175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85" y="70"/>
                      <a:pt x="191" y="67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1" y="72"/>
                      <a:pt x="202" y="72"/>
                      <a:pt x="203" y="73"/>
                    </a:cubicBezTo>
                    <a:cubicBezTo>
                      <a:pt x="207" y="76"/>
                      <a:pt x="210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5" y="80"/>
                      <a:pt x="215" y="80"/>
                    </a:cubicBezTo>
                    <a:cubicBezTo>
                      <a:pt x="220" y="79"/>
                      <a:pt x="232" y="60"/>
                      <a:pt x="232" y="55"/>
                    </a:cubicBezTo>
                    <a:cubicBezTo>
                      <a:pt x="232" y="54"/>
                      <a:pt x="232" y="54"/>
                      <a:pt x="232" y="54"/>
                    </a:cubicBezTo>
                    <a:cubicBezTo>
                      <a:pt x="231" y="50"/>
                      <a:pt x="225" y="49"/>
                      <a:pt x="221" y="47"/>
                    </a:cubicBezTo>
                    <a:cubicBezTo>
                      <a:pt x="209" y="42"/>
                      <a:pt x="193" y="36"/>
                      <a:pt x="186" y="28"/>
                    </a:cubicBezTo>
                    <a:cubicBezTo>
                      <a:pt x="180" y="21"/>
                      <a:pt x="179" y="11"/>
                      <a:pt x="170" y="9"/>
                    </a:cubicBezTo>
                    <a:cubicBezTo>
                      <a:pt x="170" y="9"/>
                      <a:pt x="170" y="9"/>
                      <a:pt x="170" y="9"/>
                    </a:cubicBezTo>
                    <a:cubicBezTo>
                      <a:pt x="170" y="9"/>
                      <a:pt x="170" y="8"/>
                      <a:pt x="170" y="8"/>
                    </a:cubicBezTo>
                    <a:cubicBezTo>
                      <a:pt x="167" y="8"/>
                      <a:pt x="164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49" y="7"/>
                      <a:pt x="143" y="16"/>
                      <a:pt x="134" y="20"/>
                    </a:cubicBezTo>
                    <a:cubicBezTo>
                      <a:pt x="133" y="21"/>
                      <a:pt x="131" y="21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8" y="22"/>
                      <a:pt x="126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19" y="22"/>
                      <a:pt x="115" y="21"/>
                      <a:pt x="110" y="21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0" y="21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99" y="19"/>
                      <a:pt x="91" y="18"/>
                      <a:pt x="86" y="16"/>
                    </a:cubicBezTo>
                    <a:cubicBezTo>
                      <a:pt x="78" y="13"/>
                      <a:pt x="72" y="2"/>
                      <a:pt x="64" y="0"/>
                    </a:cubicBezTo>
                    <a:cubicBezTo>
                      <a:pt x="62" y="0"/>
                      <a:pt x="60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494"/>
              <p:cNvSpPr>
                <a:spLocks noEditPoints="1"/>
              </p:cNvSpPr>
              <p:nvPr/>
            </p:nvSpPr>
            <p:spPr bwMode="auto">
              <a:xfrm>
                <a:off x="2394" y="3332"/>
                <a:ext cx="806" cy="440"/>
              </a:xfrm>
              <a:custGeom>
                <a:gdLst>
                  <a:gd name="T0" fmla="*/ 198 w 231"/>
                  <a:gd name="T1" fmla="*/ 25 h 126"/>
                  <a:gd name="T2" fmla="*/ 197 w 231"/>
                  <a:gd name="T3" fmla="*/ 71 h 126"/>
                  <a:gd name="T4" fmla="*/ 194 w 231"/>
                  <a:gd name="T5" fmla="*/ 71 h 126"/>
                  <a:gd name="T6" fmla="*/ 185 w 231"/>
                  <a:gd name="T7" fmla="*/ 70 h 126"/>
                  <a:gd name="T8" fmla="*/ 160 w 231"/>
                  <a:gd name="T9" fmla="*/ 57 h 126"/>
                  <a:gd name="T10" fmla="*/ 146 w 231"/>
                  <a:gd name="T11" fmla="*/ 74 h 126"/>
                  <a:gd name="T12" fmla="*/ 165 w 231"/>
                  <a:gd name="T13" fmla="*/ 104 h 126"/>
                  <a:gd name="T14" fmla="*/ 145 w 231"/>
                  <a:gd name="T15" fmla="*/ 124 h 126"/>
                  <a:gd name="T16" fmla="*/ 118 w 231"/>
                  <a:gd name="T17" fmla="*/ 102 h 126"/>
                  <a:gd name="T18" fmla="*/ 83 w 231"/>
                  <a:gd name="T19" fmla="*/ 47 h 126"/>
                  <a:gd name="T20" fmla="*/ 63 w 231"/>
                  <a:gd name="T21" fmla="*/ 60 h 126"/>
                  <a:gd name="T22" fmla="*/ 56 w 231"/>
                  <a:gd name="T23" fmla="*/ 64 h 126"/>
                  <a:gd name="T24" fmla="*/ 32 w 231"/>
                  <a:gd name="T25" fmla="*/ 69 h 126"/>
                  <a:gd name="T26" fmla="*/ 25 w 231"/>
                  <a:gd name="T27" fmla="*/ 72 h 126"/>
                  <a:gd name="T28" fmla="*/ 18 w 231"/>
                  <a:gd name="T29" fmla="*/ 75 h 126"/>
                  <a:gd name="T30" fmla="*/ 26 w 231"/>
                  <a:gd name="T31" fmla="*/ 43 h 126"/>
                  <a:gd name="T32" fmla="*/ 70 w 231"/>
                  <a:gd name="T33" fmla="*/ 10 h 126"/>
                  <a:gd name="T34" fmla="*/ 97 w 231"/>
                  <a:gd name="T35" fmla="*/ 27 h 126"/>
                  <a:gd name="T36" fmla="*/ 97 w 231"/>
                  <a:gd name="T37" fmla="*/ 28 h 126"/>
                  <a:gd name="T38" fmla="*/ 100 w 231"/>
                  <a:gd name="T39" fmla="*/ 28 h 126"/>
                  <a:gd name="T40" fmla="*/ 121 w 231"/>
                  <a:gd name="T41" fmla="*/ 24 h 126"/>
                  <a:gd name="T42" fmla="*/ 122 w 231"/>
                  <a:gd name="T43" fmla="*/ 24 h 126"/>
                  <a:gd name="T44" fmla="*/ 150 w 231"/>
                  <a:gd name="T45" fmla="*/ 17 h 126"/>
                  <a:gd name="T46" fmla="*/ 172 w 231"/>
                  <a:gd name="T47" fmla="*/ 0 h 126"/>
                  <a:gd name="T48" fmla="*/ 148 w 231"/>
                  <a:gd name="T49" fmla="*/ 16 h 126"/>
                  <a:gd name="T50" fmla="*/ 147 w 231"/>
                  <a:gd name="T51" fmla="*/ 17 h 126"/>
                  <a:gd name="T52" fmla="*/ 146 w 231"/>
                  <a:gd name="T53" fmla="*/ 17 h 126"/>
                  <a:gd name="T54" fmla="*/ 146 w 231"/>
                  <a:gd name="T55" fmla="*/ 17 h 126"/>
                  <a:gd name="T56" fmla="*/ 145 w 231"/>
                  <a:gd name="T57" fmla="*/ 17 h 126"/>
                  <a:gd name="T58" fmla="*/ 124 w 231"/>
                  <a:gd name="T59" fmla="*/ 21 h 126"/>
                  <a:gd name="T60" fmla="*/ 123 w 231"/>
                  <a:gd name="T61" fmla="*/ 21 h 126"/>
                  <a:gd name="T62" fmla="*/ 123 w 231"/>
                  <a:gd name="T63" fmla="*/ 21 h 126"/>
                  <a:gd name="T64" fmla="*/ 120 w 231"/>
                  <a:gd name="T65" fmla="*/ 22 h 126"/>
                  <a:gd name="T66" fmla="*/ 102 w 231"/>
                  <a:gd name="T67" fmla="*/ 23 h 126"/>
                  <a:gd name="T68" fmla="*/ 101 w 231"/>
                  <a:gd name="T69" fmla="*/ 23 h 126"/>
                  <a:gd name="T70" fmla="*/ 100 w 231"/>
                  <a:gd name="T71" fmla="*/ 23 h 126"/>
                  <a:gd name="T72" fmla="*/ 99 w 231"/>
                  <a:gd name="T73" fmla="*/ 22 h 126"/>
                  <a:gd name="T74" fmla="*/ 98 w 231"/>
                  <a:gd name="T75" fmla="*/ 22 h 126"/>
                  <a:gd name="T76" fmla="*/ 70 w 231"/>
                  <a:gd name="T77" fmla="*/ 8 h 126"/>
                  <a:gd name="T78" fmla="*/ 23 w 231"/>
                  <a:gd name="T79" fmla="*/ 43 h 126"/>
                  <a:gd name="T80" fmla="*/ 17 w 231"/>
                  <a:gd name="T81" fmla="*/ 81 h 126"/>
                  <a:gd name="T82" fmla="*/ 28 w 231"/>
                  <a:gd name="T83" fmla="*/ 75 h 126"/>
                  <a:gd name="T84" fmla="*/ 32 w 231"/>
                  <a:gd name="T85" fmla="*/ 72 h 126"/>
                  <a:gd name="T86" fmla="*/ 32 w 231"/>
                  <a:gd name="T87" fmla="*/ 72 h 126"/>
                  <a:gd name="T88" fmla="*/ 57 w 231"/>
                  <a:gd name="T89" fmla="*/ 66 h 126"/>
                  <a:gd name="T90" fmla="*/ 79 w 231"/>
                  <a:gd name="T91" fmla="*/ 54 h 126"/>
                  <a:gd name="T92" fmla="*/ 80 w 231"/>
                  <a:gd name="T93" fmla="*/ 55 h 126"/>
                  <a:gd name="T94" fmla="*/ 108 w 231"/>
                  <a:gd name="T95" fmla="*/ 79 h 126"/>
                  <a:gd name="T96" fmla="*/ 110 w 231"/>
                  <a:gd name="T97" fmla="*/ 79 h 126"/>
                  <a:gd name="T98" fmla="*/ 112 w 231"/>
                  <a:gd name="T99" fmla="*/ 79 h 126"/>
                  <a:gd name="T100" fmla="*/ 119 w 231"/>
                  <a:gd name="T101" fmla="*/ 83 h 126"/>
                  <a:gd name="T102" fmla="*/ 128 w 231"/>
                  <a:gd name="T103" fmla="*/ 122 h 126"/>
                  <a:gd name="T104" fmla="*/ 129 w 231"/>
                  <a:gd name="T105" fmla="*/ 123 h 126"/>
                  <a:gd name="T106" fmla="*/ 149 w 231"/>
                  <a:gd name="T107" fmla="*/ 125 h 126"/>
                  <a:gd name="T108" fmla="*/ 151 w 231"/>
                  <a:gd name="T109" fmla="*/ 74 h 126"/>
                  <a:gd name="T110" fmla="*/ 193 w 231"/>
                  <a:gd name="T111" fmla="*/ 73 h 126"/>
                  <a:gd name="T112" fmla="*/ 231 w 231"/>
                  <a:gd name="T113" fmla="*/ 53 h 126"/>
                  <a:gd name="T114" fmla="*/ 172 w 231"/>
                  <a:gd name="T115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1" h="125">
                    <a:moveTo>
                      <a:pt x="173" y="2"/>
                    </a:move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6" y="2"/>
                      <a:pt x="178" y="3"/>
                      <a:pt x="181" y="4"/>
                    </a:cubicBezTo>
                    <a:cubicBezTo>
                      <a:pt x="189" y="8"/>
                      <a:pt x="192" y="18"/>
                      <a:pt x="198" y="25"/>
                    </a:cubicBezTo>
                    <a:cubicBezTo>
                      <a:pt x="202" y="29"/>
                      <a:pt x="208" y="33"/>
                      <a:pt x="213" y="37"/>
                    </a:cubicBezTo>
                    <a:cubicBezTo>
                      <a:pt x="217" y="39"/>
                      <a:pt x="224" y="46"/>
                      <a:pt x="224" y="51"/>
                    </a:cubicBezTo>
                    <a:cubicBezTo>
                      <a:pt x="224" y="51"/>
                      <a:pt x="224" y="51"/>
                      <a:pt x="224" y="52"/>
                    </a:cubicBezTo>
                    <a:cubicBezTo>
                      <a:pt x="224" y="60"/>
                      <a:pt x="206" y="70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6" y="71"/>
                      <a:pt x="195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1" y="71"/>
                      <a:pt x="188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78" y="67"/>
                      <a:pt x="171" y="57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3" y="56"/>
                      <a:pt x="162" y="57"/>
                      <a:pt x="160" y="57"/>
                    </a:cubicBezTo>
                    <a:cubicBezTo>
                      <a:pt x="160" y="57"/>
                      <a:pt x="160" y="57"/>
                      <a:pt x="160" y="57"/>
                    </a:cubicBezTo>
                    <a:cubicBezTo>
                      <a:pt x="160" y="57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53" y="61"/>
                      <a:pt x="146" y="69"/>
                      <a:pt x="146" y="74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81"/>
                      <a:pt x="159" y="89"/>
                      <a:pt x="161" y="93"/>
                    </a:cubicBezTo>
                    <a:cubicBezTo>
                      <a:pt x="164" y="97"/>
                      <a:pt x="165" y="101"/>
                      <a:pt x="165" y="104"/>
                    </a:cubicBezTo>
                    <a:cubicBezTo>
                      <a:pt x="165" y="114"/>
                      <a:pt x="158" y="122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7" y="124"/>
                      <a:pt x="146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31" y="124"/>
                      <a:pt x="118" y="114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9" y="93"/>
                      <a:pt x="126" y="90"/>
                      <a:pt x="128" y="82"/>
                    </a:cubicBezTo>
                    <a:cubicBezTo>
                      <a:pt x="124" y="71"/>
                      <a:pt x="115" y="75"/>
                      <a:pt x="104" y="70"/>
                    </a:cubicBezTo>
                    <a:cubicBezTo>
                      <a:pt x="102" y="69"/>
                      <a:pt x="97" y="65"/>
                      <a:pt x="95" y="62"/>
                    </a:cubicBezTo>
                    <a:cubicBezTo>
                      <a:pt x="91" y="57"/>
                      <a:pt x="89" y="48"/>
                      <a:pt x="83" y="47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75" y="47"/>
                      <a:pt x="69" y="55"/>
                      <a:pt x="63" y="60"/>
                    </a:cubicBezTo>
                    <a:cubicBezTo>
                      <a:pt x="61" y="62"/>
                      <a:pt x="59" y="63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48" y="68"/>
                      <a:pt x="38" y="67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29" y="70"/>
                      <a:pt x="27" y="71"/>
                      <a:pt x="25" y="72"/>
                    </a:cubicBezTo>
                    <a:cubicBezTo>
                      <a:pt x="23" y="74"/>
                      <a:pt x="20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3" y="74"/>
                      <a:pt x="7" y="65"/>
                      <a:pt x="7" y="59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0"/>
                      <a:pt x="20" y="46"/>
                      <a:pt x="26" y="43"/>
                    </a:cubicBezTo>
                    <a:cubicBezTo>
                      <a:pt x="31" y="40"/>
                      <a:pt x="43" y="35"/>
                      <a:pt x="47" y="31"/>
                    </a:cubicBezTo>
                    <a:cubicBezTo>
                      <a:pt x="52" y="25"/>
                      <a:pt x="55" y="15"/>
                      <a:pt x="61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4" y="11"/>
                      <a:pt x="67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81" y="10"/>
                      <a:pt x="91" y="21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9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7" y="28"/>
                      <a:pt x="114" y="26"/>
                      <a:pt x="120" y="25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30" y="22"/>
                      <a:pt x="139" y="22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8" y="19"/>
                      <a:pt x="149" y="18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7" y="12"/>
                      <a:pt x="16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61" y="0"/>
                      <a:pt x="157" y="10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47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0" y="20"/>
                      <a:pt x="132" y="20"/>
                      <a:pt x="125" y="21"/>
                    </a:cubicBezTo>
                    <a:cubicBezTo>
                      <a:pt x="125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2" y="21"/>
                      <a:pt x="122" y="21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15" y="23"/>
                      <a:pt x="111" y="24"/>
                      <a:pt x="107" y="24"/>
                    </a:cubicBezTo>
                    <a:cubicBezTo>
                      <a:pt x="107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4"/>
                      <a:pt x="103" y="24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89" y="18"/>
                      <a:pt x="84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8"/>
                      <a:pt x="68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53" y="9"/>
                      <a:pt x="53" y="22"/>
                      <a:pt x="45" y="30"/>
                    </a:cubicBezTo>
                    <a:cubicBezTo>
                      <a:pt x="41" y="34"/>
                      <a:pt x="30" y="39"/>
                      <a:pt x="23" y="43"/>
                    </a:cubicBezTo>
                    <a:cubicBezTo>
                      <a:pt x="16" y="46"/>
                      <a:pt x="1" y="50"/>
                      <a:pt x="1" y="56"/>
                    </a:cubicBezTo>
                    <a:cubicBezTo>
                      <a:pt x="1" y="56"/>
                      <a:pt x="0" y="56"/>
                      <a:pt x="0" y="56"/>
                    </a:cubicBezTo>
                    <a:cubicBezTo>
                      <a:pt x="0" y="60"/>
                      <a:pt x="5" y="66"/>
                      <a:pt x="7" y="70"/>
                    </a:cubicBezTo>
                    <a:cubicBezTo>
                      <a:pt x="10" y="75"/>
                      <a:pt x="12" y="80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21" y="81"/>
                      <a:pt x="24" y="77"/>
                      <a:pt x="28" y="75"/>
                    </a:cubicBezTo>
                    <a:cubicBezTo>
                      <a:pt x="29" y="74"/>
                      <a:pt x="30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6" y="70"/>
                      <a:pt x="49" y="70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8" y="66"/>
                      <a:pt x="60" y="65"/>
                      <a:pt x="61" y="64"/>
                    </a:cubicBezTo>
                    <a:cubicBezTo>
                      <a:pt x="66" y="60"/>
                      <a:pt x="72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80" y="54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92" y="56"/>
                      <a:pt x="96" y="75"/>
                      <a:pt x="106" y="79"/>
                    </a:cubicBezTo>
                    <a:cubicBezTo>
                      <a:pt x="106" y="79"/>
                      <a:pt x="106" y="79"/>
                      <a:pt x="106" y="79"/>
                    </a:cubicBezTo>
                    <a:cubicBezTo>
                      <a:pt x="107" y="79"/>
                      <a:pt x="107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9" y="79"/>
                      <a:pt x="109" y="79"/>
                      <a:pt x="109" y="79"/>
                    </a:cubicBezTo>
                    <a:cubicBezTo>
                      <a:pt x="109" y="79"/>
                      <a:pt x="109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1" y="79"/>
                      <a:pt x="111" y="79"/>
                      <a:pt x="111" y="79"/>
                    </a:cubicBezTo>
                    <a:cubicBezTo>
                      <a:pt x="111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5" y="79"/>
                      <a:pt x="118" y="79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4"/>
                    </a:cubicBezTo>
                    <a:cubicBezTo>
                      <a:pt x="119" y="88"/>
                      <a:pt x="111" y="90"/>
                      <a:pt x="110" y="96"/>
                    </a:cubicBezTo>
                    <a:cubicBezTo>
                      <a:pt x="110" y="96"/>
                      <a:pt x="110" y="97"/>
                      <a:pt x="110" y="98"/>
                    </a:cubicBezTo>
                    <a:cubicBezTo>
                      <a:pt x="110" y="107"/>
                      <a:pt x="120" y="118"/>
                      <a:pt x="128" y="122"/>
                    </a:cubicBezTo>
                    <a:cubicBezTo>
                      <a:pt x="128" y="122"/>
                      <a:pt x="128" y="122"/>
                      <a:pt x="128" y="122"/>
                    </a:cubicBezTo>
                    <a:cubicBezTo>
                      <a:pt x="129" y="122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33" y="125"/>
                      <a:pt x="139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8" y="126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7" y="124"/>
                      <a:pt x="163" y="121"/>
                      <a:pt x="166" y="113"/>
                    </a:cubicBezTo>
                    <a:cubicBezTo>
                      <a:pt x="167" y="110"/>
                      <a:pt x="168" y="108"/>
                      <a:pt x="168" y="105"/>
                    </a:cubicBezTo>
                    <a:cubicBezTo>
                      <a:pt x="168" y="91"/>
                      <a:pt x="151" y="83"/>
                      <a:pt x="151" y="74"/>
                    </a:cubicBezTo>
                    <a:cubicBezTo>
                      <a:pt x="151" y="74"/>
                      <a:pt x="151" y="74"/>
                      <a:pt x="151" y="74"/>
                    </a:cubicBezTo>
                    <a:cubicBezTo>
                      <a:pt x="151" y="68"/>
                      <a:pt x="158" y="60"/>
                      <a:pt x="164" y="60"/>
                    </a:cubicBezTo>
                    <a:cubicBezTo>
                      <a:pt x="170" y="60"/>
                      <a:pt x="175" y="68"/>
                      <a:pt x="181" y="71"/>
                    </a:cubicBezTo>
                    <a:cubicBezTo>
                      <a:pt x="181" y="71"/>
                      <a:pt x="181" y="71"/>
                      <a:pt x="181" y="71"/>
                    </a:cubicBezTo>
                    <a:cubicBezTo>
                      <a:pt x="184" y="72"/>
                      <a:pt x="188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4" y="73"/>
                      <a:pt x="195" y="73"/>
                      <a:pt x="197" y="73"/>
                    </a:cubicBezTo>
                    <a:cubicBezTo>
                      <a:pt x="207" y="71"/>
                      <a:pt x="231" y="57"/>
                      <a:pt x="231" y="53"/>
                    </a:cubicBezTo>
                    <a:cubicBezTo>
                      <a:pt x="231" y="53"/>
                      <a:pt x="231" y="53"/>
                      <a:pt x="231" y="53"/>
                    </a:cubicBezTo>
                    <a:cubicBezTo>
                      <a:pt x="231" y="44"/>
                      <a:pt x="213" y="36"/>
                      <a:pt x="205" y="28"/>
                    </a:cubicBezTo>
                    <a:cubicBezTo>
                      <a:pt x="195" y="20"/>
                      <a:pt x="191" y="4"/>
                      <a:pt x="178" y="1"/>
                    </a:cubicBezTo>
                    <a:cubicBezTo>
                      <a:pt x="176" y="1"/>
                      <a:pt x="174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495"/>
              <p:cNvSpPr>
                <a:spLocks noEditPoints="1"/>
              </p:cNvSpPr>
              <p:nvPr/>
            </p:nvSpPr>
            <p:spPr bwMode="auto">
              <a:xfrm>
                <a:off x="4515" y="3339"/>
                <a:ext cx="764" cy="426"/>
              </a:xfrm>
              <a:custGeom>
                <a:gdLst>
                  <a:gd name="T0" fmla="*/ 86 w 219"/>
                  <a:gd name="T1" fmla="*/ 78 h 122"/>
                  <a:gd name="T2" fmla="*/ 103 w 219"/>
                  <a:gd name="T3" fmla="*/ 104 h 122"/>
                  <a:gd name="T4" fmla="*/ 81 w 219"/>
                  <a:gd name="T5" fmla="*/ 119 h 122"/>
                  <a:gd name="T6" fmla="*/ 65 w 219"/>
                  <a:gd name="T7" fmla="*/ 94 h 122"/>
                  <a:gd name="T8" fmla="*/ 65 w 219"/>
                  <a:gd name="T9" fmla="*/ 94 h 122"/>
                  <a:gd name="T10" fmla="*/ 73 w 219"/>
                  <a:gd name="T11" fmla="*/ 85 h 122"/>
                  <a:gd name="T12" fmla="*/ 157 w 219"/>
                  <a:gd name="T13" fmla="*/ 11 h 122"/>
                  <a:gd name="T14" fmla="*/ 175 w 219"/>
                  <a:gd name="T15" fmla="*/ 29 h 122"/>
                  <a:gd name="T16" fmla="*/ 206 w 219"/>
                  <a:gd name="T17" fmla="*/ 66 h 122"/>
                  <a:gd name="T18" fmla="*/ 204 w 219"/>
                  <a:gd name="T19" fmla="*/ 66 h 122"/>
                  <a:gd name="T20" fmla="*/ 202 w 219"/>
                  <a:gd name="T21" fmla="*/ 66 h 122"/>
                  <a:gd name="T22" fmla="*/ 151 w 219"/>
                  <a:gd name="T23" fmla="*/ 41 h 122"/>
                  <a:gd name="T24" fmla="*/ 157 w 219"/>
                  <a:gd name="T25" fmla="*/ 11 h 122"/>
                  <a:gd name="T26" fmla="*/ 52 w 219"/>
                  <a:gd name="T27" fmla="*/ 2 h 122"/>
                  <a:gd name="T28" fmla="*/ 107 w 219"/>
                  <a:gd name="T29" fmla="*/ 26 h 122"/>
                  <a:gd name="T30" fmla="*/ 92 w 219"/>
                  <a:gd name="T31" fmla="*/ 73 h 122"/>
                  <a:gd name="T32" fmla="*/ 90 w 219"/>
                  <a:gd name="T33" fmla="*/ 74 h 122"/>
                  <a:gd name="T34" fmla="*/ 62 w 219"/>
                  <a:gd name="T35" fmla="*/ 50 h 122"/>
                  <a:gd name="T36" fmla="*/ 33 w 219"/>
                  <a:gd name="T37" fmla="*/ 68 h 122"/>
                  <a:gd name="T38" fmla="*/ 5 w 219"/>
                  <a:gd name="T39" fmla="*/ 50 h 122"/>
                  <a:gd name="T40" fmla="*/ 28 w 219"/>
                  <a:gd name="T41" fmla="*/ 26 h 122"/>
                  <a:gd name="T42" fmla="*/ 28 w 219"/>
                  <a:gd name="T43" fmla="*/ 26 h 122"/>
                  <a:gd name="T44" fmla="*/ 29 w 219"/>
                  <a:gd name="T45" fmla="*/ 25 h 122"/>
                  <a:gd name="T46" fmla="*/ 52 w 219"/>
                  <a:gd name="T47" fmla="*/ 2 h 122"/>
                  <a:gd name="T48" fmla="*/ 52 w 219"/>
                  <a:gd name="T49" fmla="*/ 0 h 122"/>
                  <a:gd name="T50" fmla="*/ 26 w 219"/>
                  <a:gd name="T51" fmla="*/ 26 h 122"/>
                  <a:gd name="T52" fmla="*/ 14 w 219"/>
                  <a:gd name="T53" fmla="*/ 63 h 122"/>
                  <a:gd name="T54" fmla="*/ 33 w 219"/>
                  <a:gd name="T55" fmla="*/ 69 h 122"/>
                  <a:gd name="T56" fmla="*/ 34 w 219"/>
                  <a:gd name="T57" fmla="*/ 69 h 122"/>
                  <a:gd name="T58" fmla="*/ 35 w 219"/>
                  <a:gd name="T59" fmla="*/ 69 h 122"/>
                  <a:gd name="T60" fmla="*/ 62 w 219"/>
                  <a:gd name="T61" fmla="*/ 54 h 122"/>
                  <a:gd name="T62" fmla="*/ 79 w 219"/>
                  <a:gd name="T63" fmla="*/ 73 h 122"/>
                  <a:gd name="T64" fmla="*/ 81 w 219"/>
                  <a:gd name="T65" fmla="*/ 122 h 122"/>
                  <a:gd name="T66" fmla="*/ 84 w 219"/>
                  <a:gd name="T67" fmla="*/ 122 h 122"/>
                  <a:gd name="T68" fmla="*/ 97 w 219"/>
                  <a:gd name="T69" fmla="*/ 79 h 122"/>
                  <a:gd name="T70" fmla="*/ 143 w 219"/>
                  <a:gd name="T71" fmla="*/ 45 h 122"/>
                  <a:gd name="T72" fmla="*/ 144 w 219"/>
                  <a:gd name="T73" fmla="*/ 45 h 122"/>
                  <a:gd name="T74" fmla="*/ 194 w 219"/>
                  <a:gd name="T75" fmla="*/ 67 h 122"/>
                  <a:gd name="T76" fmla="*/ 194 w 219"/>
                  <a:gd name="T77" fmla="*/ 67 h 122"/>
                  <a:gd name="T78" fmla="*/ 208 w 219"/>
                  <a:gd name="T79" fmla="*/ 72 h 122"/>
                  <a:gd name="T80" fmla="*/ 209 w 219"/>
                  <a:gd name="T81" fmla="*/ 72 h 122"/>
                  <a:gd name="T82" fmla="*/ 178 w 219"/>
                  <a:gd name="T83" fmla="*/ 27 h 122"/>
                  <a:gd name="T84" fmla="*/ 156 w 219"/>
                  <a:gd name="T85" fmla="*/ 9 h 122"/>
                  <a:gd name="T86" fmla="*/ 126 w 219"/>
                  <a:gd name="T87" fmla="*/ 25 h 122"/>
                  <a:gd name="T88" fmla="*/ 126 w 219"/>
                  <a:gd name="T89" fmla="*/ 25 h 122"/>
                  <a:gd name="T90" fmla="*/ 122 w 219"/>
                  <a:gd name="T91" fmla="*/ 25 h 122"/>
                  <a:gd name="T92" fmla="*/ 105 w 219"/>
                  <a:gd name="T93" fmla="*/ 22 h 122"/>
                  <a:gd name="T94" fmla="*/ 104 w 219"/>
                  <a:gd name="T95" fmla="*/ 22 h 122"/>
                  <a:gd name="T96" fmla="*/ 79 w 219"/>
                  <a:gd name="T97" fmla="*/ 17 h 122"/>
                  <a:gd name="T98" fmla="*/ 52 w 219"/>
                  <a:gd name="T99" fmla="*/ 0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9" h="122">
                    <a:moveTo>
                      <a:pt x="86" y="78"/>
                    </a:move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93" y="78"/>
                      <a:pt x="103" y="92"/>
                      <a:pt x="103" y="102"/>
                    </a:cubicBezTo>
                    <a:cubicBezTo>
                      <a:pt x="103" y="103"/>
                      <a:pt x="103" y="103"/>
                      <a:pt x="103" y="104"/>
                    </a:cubicBezTo>
                    <a:cubicBezTo>
                      <a:pt x="102" y="112"/>
                      <a:pt x="94" y="118"/>
                      <a:pt x="83" y="119"/>
                    </a:cubicBezTo>
                    <a:cubicBezTo>
                      <a:pt x="82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68" y="119"/>
                      <a:pt x="59" y="109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7" y="90"/>
                      <a:pt x="70" y="87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8" y="81"/>
                      <a:pt x="83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moveTo>
                      <a:pt x="157" y="11"/>
                    </a:move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9" y="11"/>
                      <a:pt x="162" y="12"/>
                      <a:pt x="164" y="13"/>
                    </a:cubicBezTo>
                    <a:cubicBezTo>
                      <a:pt x="169" y="15"/>
                      <a:pt x="170" y="23"/>
                      <a:pt x="175" y="29"/>
                    </a:cubicBezTo>
                    <a:cubicBezTo>
                      <a:pt x="179" y="33"/>
                      <a:pt x="189" y="38"/>
                      <a:pt x="196" y="42"/>
                    </a:cubicBezTo>
                    <a:cubicBezTo>
                      <a:pt x="202" y="45"/>
                      <a:pt x="213" y="50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4" y="62"/>
                      <a:pt x="209" y="65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6"/>
                      <a:pt x="203" y="66"/>
                    </a:cubicBezTo>
                    <a:cubicBezTo>
                      <a:pt x="203" y="66"/>
                      <a:pt x="203" y="66"/>
                      <a:pt x="202" y="66"/>
                    </a:cubicBezTo>
                    <a:cubicBezTo>
                      <a:pt x="197" y="66"/>
                      <a:pt x="189" y="65"/>
                      <a:pt x="183" y="64"/>
                    </a:cubicBezTo>
                    <a:cubicBezTo>
                      <a:pt x="183" y="64"/>
                      <a:pt x="182" y="64"/>
                      <a:pt x="182" y="64"/>
                    </a:cubicBezTo>
                    <a:cubicBezTo>
                      <a:pt x="182" y="64"/>
                      <a:pt x="182" y="64"/>
                      <a:pt x="182" y="64"/>
                    </a:cubicBezTo>
                    <a:cubicBezTo>
                      <a:pt x="164" y="62"/>
                      <a:pt x="160" y="50"/>
                      <a:pt x="151" y="41"/>
                    </a:cubicBezTo>
                    <a:cubicBezTo>
                      <a:pt x="145" y="36"/>
                      <a:pt x="137" y="33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6" y="18"/>
                      <a:pt x="14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moveTo>
                      <a:pt x="52" y="2"/>
                    </a:move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4" y="3"/>
                      <a:pt x="55" y="3"/>
                    </a:cubicBezTo>
                    <a:cubicBezTo>
                      <a:pt x="65" y="4"/>
                      <a:pt x="69" y="16"/>
                      <a:pt x="78" y="20"/>
                    </a:cubicBezTo>
                    <a:cubicBezTo>
                      <a:pt x="87" y="23"/>
                      <a:pt x="98" y="22"/>
                      <a:pt x="107" y="26"/>
                    </a:cubicBezTo>
                    <a:cubicBezTo>
                      <a:pt x="118" y="29"/>
                      <a:pt x="131" y="33"/>
                      <a:pt x="131" y="44"/>
                    </a:cubicBezTo>
                    <a:cubicBezTo>
                      <a:pt x="131" y="47"/>
                      <a:pt x="131" y="49"/>
                      <a:pt x="130" y="52"/>
                    </a:cubicBezTo>
                    <a:cubicBezTo>
                      <a:pt x="125" y="62"/>
                      <a:pt x="106" y="68"/>
                      <a:pt x="94" y="72"/>
                    </a:cubicBezTo>
                    <a:cubicBezTo>
                      <a:pt x="93" y="72"/>
                      <a:pt x="93" y="73"/>
                      <a:pt x="92" y="73"/>
                    </a:cubicBezTo>
                    <a:cubicBezTo>
                      <a:pt x="92" y="73"/>
                      <a:pt x="92" y="73"/>
                      <a:pt x="91" y="74"/>
                    </a:cubicBezTo>
                    <a:cubicBezTo>
                      <a:pt x="91" y="74"/>
                      <a:pt x="91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83" y="74"/>
                      <a:pt x="78" y="63"/>
                      <a:pt x="72" y="56"/>
                    </a:cubicBezTo>
                    <a:cubicBezTo>
                      <a:pt x="69" y="53"/>
                      <a:pt x="66" y="50"/>
                      <a:pt x="62" y="50"/>
                    </a:cubicBezTo>
                    <a:cubicBezTo>
                      <a:pt x="52" y="50"/>
                      <a:pt x="49" y="66"/>
                      <a:pt x="35" y="68"/>
                    </a:cubicBezTo>
                    <a:cubicBezTo>
                      <a:pt x="35" y="68"/>
                      <a:pt x="34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2" y="68"/>
                    </a:cubicBezTo>
                    <a:cubicBezTo>
                      <a:pt x="21" y="67"/>
                      <a:pt x="6" y="5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37"/>
                      <a:pt x="22" y="33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6" y="17"/>
                      <a:pt x="38" y="3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37" y="0"/>
                      <a:pt x="33" y="17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6"/>
                    </a:cubicBezTo>
                    <a:cubicBezTo>
                      <a:pt x="19" y="32"/>
                      <a:pt x="0" y="39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6"/>
                      <a:pt x="10" y="61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0" y="67"/>
                      <a:pt x="26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40" y="69"/>
                      <a:pt x="44" y="66"/>
                      <a:pt x="48" y="63"/>
                    </a:cubicBezTo>
                    <a:cubicBezTo>
                      <a:pt x="53" y="59"/>
                      <a:pt x="57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9" y="55"/>
                      <a:pt x="79" y="65"/>
                      <a:pt x="79" y="73"/>
                    </a:cubicBezTo>
                    <a:cubicBezTo>
                      <a:pt x="79" y="73"/>
                      <a:pt x="79" y="73"/>
                      <a:pt x="79" y="74"/>
                    </a:cubicBezTo>
                    <a:cubicBezTo>
                      <a:pt x="78" y="79"/>
                      <a:pt x="68" y="83"/>
                      <a:pt x="64" y="91"/>
                    </a:cubicBezTo>
                    <a:cubicBezTo>
                      <a:pt x="55" y="107"/>
                      <a:pt x="65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2" y="122"/>
                      <a:pt x="83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97" y="120"/>
                      <a:pt x="106" y="113"/>
                      <a:pt x="107" y="103"/>
                    </a:cubicBezTo>
                    <a:cubicBezTo>
                      <a:pt x="107" y="102"/>
                      <a:pt x="107" y="102"/>
                      <a:pt x="107" y="101"/>
                    </a:cubicBezTo>
                    <a:cubicBezTo>
                      <a:pt x="107" y="92"/>
                      <a:pt x="97" y="86"/>
                      <a:pt x="97" y="79"/>
                    </a:cubicBezTo>
                    <a:cubicBezTo>
                      <a:pt x="97" y="79"/>
                      <a:pt x="97" y="79"/>
                      <a:pt x="97" y="78"/>
                    </a:cubicBezTo>
                    <a:cubicBezTo>
                      <a:pt x="98" y="74"/>
                      <a:pt x="103" y="72"/>
                      <a:pt x="108" y="71"/>
                    </a:cubicBezTo>
                    <a:cubicBezTo>
                      <a:pt x="116" y="68"/>
                      <a:pt x="123" y="66"/>
                      <a:pt x="128" y="62"/>
                    </a:cubicBezTo>
                    <a:cubicBezTo>
                      <a:pt x="133" y="57"/>
                      <a:pt x="136" y="46"/>
                      <a:pt x="143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9" y="45"/>
                      <a:pt x="154" y="51"/>
                      <a:pt x="158" y="54"/>
                    </a:cubicBezTo>
                    <a:cubicBezTo>
                      <a:pt x="158" y="54"/>
                      <a:pt x="158" y="54"/>
                      <a:pt x="158" y="54"/>
                    </a:cubicBezTo>
                    <a:cubicBezTo>
                      <a:pt x="162" y="57"/>
                      <a:pt x="166" y="62"/>
                      <a:pt x="171" y="63"/>
                    </a:cubicBezTo>
                    <a:cubicBezTo>
                      <a:pt x="177" y="66"/>
                      <a:pt x="186" y="65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6" y="67"/>
                      <a:pt x="197" y="68"/>
                      <a:pt x="199" y="69"/>
                    </a:cubicBezTo>
                    <a:cubicBezTo>
                      <a:pt x="202" y="71"/>
                      <a:pt x="205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13" y="72"/>
                      <a:pt x="219" y="63"/>
                      <a:pt x="219" y="57"/>
                    </a:cubicBezTo>
                    <a:cubicBezTo>
                      <a:pt x="219" y="56"/>
                      <a:pt x="219" y="55"/>
                      <a:pt x="219" y="54"/>
                    </a:cubicBezTo>
                    <a:cubicBezTo>
                      <a:pt x="218" y="51"/>
                      <a:pt x="213" y="48"/>
                      <a:pt x="210" y="47"/>
                    </a:cubicBezTo>
                    <a:cubicBezTo>
                      <a:pt x="199" y="40"/>
                      <a:pt x="185" y="36"/>
                      <a:pt x="178" y="27"/>
                    </a:cubicBezTo>
                    <a:cubicBezTo>
                      <a:pt x="171" y="20"/>
                      <a:pt x="169" y="9"/>
                      <a:pt x="157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42" y="9"/>
                      <a:pt x="137" y="19"/>
                      <a:pt x="129" y="24"/>
                    </a:cubicBezTo>
                    <a:cubicBezTo>
                      <a:pt x="128" y="24"/>
                      <a:pt x="127" y="24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3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6" y="25"/>
                      <a:pt x="111" y="24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94" y="20"/>
                      <a:pt x="85" y="20"/>
                      <a:pt x="79" y="17"/>
                    </a:cubicBezTo>
                    <a:cubicBezTo>
                      <a:pt x="70" y="13"/>
                      <a:pt x="68" y="3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5" y="1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496"/>
              <p:cNvSpPr>
                <a:spLocks noEditPoints="1"/>
              </p:cNvSpPr>
              <p:nvPr/>
            </p:nvSpPr>
            <p:spPr bwMode="auto">
              <a:xfrm>
                <a:off x="2419" y="3339"/>
                <a:ext cx="756" cy="426"/>
              </a:xfrm>
              <a:custGeom>
                <a:gdLst>
                  <a:gd name="T0" fmla="*/ 133 w 217"/>
                  <a:gd name="T1" fmla="*/ 78 h 122"/>
                  <a:gd name="T2" fmla="*/ 153 w 217"/>
                  <a:gd name="T3" fmla="*/ 112 h 122"/>
                  <a:gd name="T4" fmla="*/ 153 w 217"/>
                  <a:gd name="T5" fmla="*/ 112 h 122"/>
                  <a:gd name="T6" fmla="*/ 141 w 217"/>
                  <a:gd name="T7" fmla="*/ 119 h 122"/>
                  <a:gd name="T8" fmla="*/ 137 w 217"/>
                  <a:gd name="T9" fmla="*/ 119 h 122"/>
                  <a:gd name="T10" fmla="*/ 116 w 217"/>
                  <a:gd name="T11" fmla="*/ 104 h 122"/>
                  <a:gd name="T12" fmla="*/ 116 w 217"/>
                  <a:gd name="T13" fmla="*/ 101 h 122"/>
                  <a:gd name="T14" fmla="*/ 132 w 217"/>
                  <a:gd name="T15" fmla="*/ 78 h 122"/>
                  <a:gd name="T16" fmla="*/ 62 w 217"/>
                  <a:gd name="T17" fmla="*/ 11 h 122"/>
                  <a:gd name="T18" fmla="*/ 67 w 217"/>
                  <a:gd name="T19" fmla="*/ 42 h 122"/>
                  <a:gd name="T20" fmla="*/ 19 w 217"/>
                  <a:gd name="T21" fmla="*/ 65 h 122"/>
                  <a:gd name="T22" fmla="*/ 13 w 217"/>
                  <a:gd name="T23" fmla="*/ 66 h 122"/>
                  <a:gd name="T24" fmla="*/ 10 w 217"/>
                  <a:gd name="T25" fmla="*/ 65 h 122"/>
                  <a:gd name="T26" fmla="*/ 39 w 217"/>
                  <a:gd name="T27" fmla="*/ 33 h 122"/>
                  <a:gd name="T28" fmla="*/ 62 w 217"/>
                  <a:gd name="T29" fmla="*/ 11 h 122"/>
                  <a:gd name="T30" fmla="*/ 166 w 217"/>
                  <a:gd name="T31" fmla="*/ 2 h 122"/>
                  <a:gd name="T32" fmla="*/ 189 w 217"/>
                  <a:gd name="T33" fmla="*/ 23 h 122"/>
                  <a:gd name="T34" fmla="*/ 213 w 217"/>
                  <a:gd name="T35" fmla="*/ 50 h 122"/>
                  <a:gd name="T36" fmla="*/ 189 w 217"/>
                  <a:gd name="T37" fmla="*/ 67 h 122"/>
                  <a:gd name="T38" fmla="*/ 186 w 217"/>
                  <a:gd name="T39" fmla="*/ 68 h 122"/>
                  <a:gd name="T40" fmla="*/ 168 w 217"/>
                  <a:gd name="T41" fmla="*/ 58 h 122"/>
                  <a:gd name="T42" fmla="*/ 157 w 217"/>
                  <a:gd name="T43" fmla="*/ 50 h 122"/>
                  <a:gd name="T44" fmla="*/ 131 w 217"/>
                  <a:gd name="T45" fmla="*/ 73 h 122"/>
                  <a:gd name="T46" fmla="*/ 129 w 217"/>
                  <a:gd name="T47" fmla="*/ 73 h 122"/>
                  <a:gd name="T48" fmla="*/ 100 w 217"/>
                  <a:gd name="T49" fmla="*/ 64 h 122"/>
                  <a:gd name="T50" fmla="*/ 99 w 217"/>
                  <a:gd name="T51" fmla="*/ 64 h 122"/>
                  <a:gd name="T52" fmla="*/ 99 w 217"/>
                  <a:gd name="T53" fmla="*/ 64 h 122"/>
                  <a:gd name="T54" fmla="*/ 99 w 217"/>
                  <a:gd name="T55" fmla="*/ 64 h 122"/>
                  <a:gd name="T56" fmla="*/ 98 w 217"/>
                  <a:gd name="T57" fmla="*/ 64 h 122"/>
                  <a:gd name="T58" fmla="*/ 88 w 217"/>
                  <a:gd name="T59" fmla="*/ 47 h 122"/>
                  <a:gd name="T60" fmla="*/ 141 w 217"/>
                  <a:gd name="T61" fmla="*/ 19 h 122"/>
                  <a:gd name="T62" fmla="*/ 142 w 217"/>
                  <a:gd name="T63" fmla="*/ 19 h 122"/>
                  <a:gd name="T64" fmla="*/ 145 w 217"/>
                  <a:gd name="T65" fmla="*/ 17 h 122"/>
                  <a:gd name="T66" fmla="*/ 166 w 217"/>
                  <a:gd name="T67" fmla="*/ 2 h 122"/>
                  <a:gd name="T68" fmla="*/ 143 w 217"/>
                  <a:gd name="T69" fmla="*/ 15 h 122"/>
                  <a:gd name="T70" fmla="*/ 139 w 217"/>
                  <a:gd name="T71" fmla="*/ 17 h 122"/>
                  <a:gd name="T72" fmla="*/ 115 w 217"/>
                  <a:gd name="T73" fmla="*/ 22 h 122"/>
                  <a:gd name="T74" fmla="*/ 114 w 217"/>
                  <a:gd name="T75" fmla="*/ 22 h 122"/>
                  <a:gd name="T76" fmla="*/ 93 w 217"/>
                  <a:gd name="T77" fmla="*/ 26 h 122"/>
                  <a:gd name="T78" fmla="*/ 91 w 217"/>
                  <a:gd name="T79" fmla="*/ 26 h 122"/>
                  <a:gd name="T80" fmla="*/ 90 w 217"/>
                  <a:gd name="T81" fmla="*/ 26 h 122"/>
                  <a:gd name="T82" fmla="*/ 90 w 217"/>
                  <a:gd name="T83" fmla="*/ 25 h 122"/>
                  <a:gd name="T84" fmla="*/ 63 w 217"/>
                  <a:gd name="T85" fmla="*/ 8 h 122"/>
                  <a:gd name="T86" fmla="*/ 19 w 217"/>
                  <a:gd name="T87" fmla="*/ 41 h 122"/>
                  <a:gd name="T88" fmla="*/ 10 w 217"/>
                  <a:gd name="T89" fmla="*/ 73 h 122"/>
                  <a:gd name="T90" fmla="*/ 11 w 217"/>
                  <a:gd name="T91" fmla="*/ 73 h 122"/>
                  <a:gd name="T92" fmla="*/ 24 w 217"/>
                  <a:gd name="T93" fmla="*/ 67 h 122"/>
                  <a:gd name="T94" fmla="*/ 49 w 217"/>
                  <a:gd name="T95" fmla="*/ 63 h 122"/>
                  <a:gd name="T96" fmla="*/ 49 w 217"/>
                  <a:gd name="T97" fmla="*/ 62 h 122"/>
                  <a:gd name="T98" fmla="*/ 56 w 217"/>
                  <a:gd name="T99" fmla="*/ 58 h 122"/>
                  <a:gd name="T100" fmla="*/ 75 w 217"/>
                  <a:gd name="T101" fmla="*/ 45 h 122"/>
                  <a:gd name="T102" fmla="*/ 97 w 217"/>
                  <a:gd name="T103" fmla="*/ 68 h 122"/>
                  <a:gd name="T104" fmla="*/ 111 w 217"/>
                  <a:gd name="T105" fmla="*/ 100 h 122"/>
                  <a:gd name="T106" fmla="*/ 138 w 217"/>
                  <a:gd name="T107" fmla="*/ 122 h 122"/>
                  <a:gd name="T108" fmla="*/ 141 w 217"/>
                  <a:gd name="T109" fmla="*/ 122 h 122"/>
                  <a:gd name="T110" fmla="*/ 139 w 217"/>
                  <a:gd name="T111" fmla="*/ 73 h 122"/>
                  <a:gd name="T112" fmla="*/ 153 w 217"/>
                  <a:gd name="T113" fmla="*/ 56 h 122"/>
                  <a:gd name="T114" fmla="*/ 157 w 217"/>
                  <a:gd name="T115" fmla="*/ 54 h 122"/>
                  <a:gd name="T116" fmla="*/ 157 w 217"/>
                  <a:gd name="T117" fmla="*/ 54 h 122"/>
                  <a:gd name="T118" fmla="*/ 178 w 217"/>
                  <a:gd name="T119" fmla="*/ 68 h 122"/>
                  <a:gd name="T120" fmla="*/ 187 w 217"/>
                  <a:gd name="T121" fmla="*/ 69 h 122"/>
                  <a:gd name="T122" fmla="*/ 217 w 217"/>
                  <a:gd name="T123" fmla="*/ 50 h 122"/>
                  <a:gd name="T124" fmla="*/ 174 w 217"/>
                  <a:gd name="T125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" h="122">
                    <a:moveTo>
                      <a:pt x="132" y="78"/>
                    </a:moveTo>
                    <a:cubicBezTo>
                      <a:pt x="132" y="78"/>
                      <a:pt x="132" y="78"/>
                      <a:pt x="132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5" y="78"/>
                      <a:pt x="136" y="79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48" y="84"/>
                      <a:pt x="160" y="100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3"/>
                    </a:cubicBezTo>
                    <a:cubicBezTo>
                      <a:pt x="150" y="116"/>
                      <a:pt x="146" y="118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0" y="119"/>
                      <a:pt x="138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27" y="119"/>
                      <a:pt x="118" y="113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3"/>
                      <a:pt x="116" y="102"/>
                      <a:pt x="116" y="101"/>
                    </a:cubicBezTo>
                    <a:cubicBezTo>
                      <a:pt x="116" y="96"/>
                      <a:pt x="119" y="92"/>
                      <a:pt x="121" y="89"/>
                    </a:cubicBezTo>
                    <a:cubicBezTo>
                      <a:pt x="124" y="85"/>
                      <a:pt x="127" y="79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moveTo>
                      <a:pt x="62" y="11"/>
                    </a:move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72" y="11"/>
                      <a:pt x="81" y="18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0" y="33"/>
                      <a:pt x="72" y="36"/>
                      <a:pt x="67" y="42"/>
                    </a:cubicBezTo>
                    <a:cubicBezTo>
                      <a:pt x="61" y="49"/>
                      <a:pt x="56" y="58"/>
                      <a:pt x="47" y="62"/>
                    </a:cubicBezTo>
                    <a:cubicBezTo>
                      <a:pt x="39" y="65"/>
                      <a:pt x="26" y="63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8" y="65"/>
                      <a:pt x="16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2" y="66"/>
                      <a:pt x="11" y="66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3"/>
                      <a:pt x="6" y="60"/>
                      <a:pt x="6" y="58"/>
                    </a:cubicBezTo>
                    <a:cubicBezTo>
                      <a:pt x="6" y="52"/>
                      <a:pt x="14" y="47"/>
                      <a:pt x="21" y="44"/>
                    </a:cubicBezTo>
                    <a:cubicBezTo>
                      <a:pt x="26" y="40"/>
                      <a:pt x="34" y="37"/>
                      <a:pt x="39" y="33"/>
                    </a:cubicBezTo>
                    <a:cubicBezTo>
                      <a:pt x="46" y="27"/>
                      <a:pt x="49" y="15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11"/>
                      <a:pt x="60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7" y="2"/>
                      <a:pt x="168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80" y="5"/>
                      <a:pt x="184" y="16"/>
                      <a:pt x="189" y="23"/>
                    </a:cubicBezTo>
                    <a:cubicBezTo>
                      <a:pt x="194" y="29"/>
                      <a:pt x="213" y="38"/>
                      <a:pt x="213" y="49"/>
                    </a:cubicBezTo>
                    <a:cubicBezTo>
                      <a:pt x="213" y="49"/>
                      <a:pt x="213" y="49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2" y="58"/>
                      <a:pt x="198" y="66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8" y="67"/>
                      <a:pt x="188" y="67"/>
                      <a:pt x="187" y="68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7" y="68"/>
                      <a:pt x="187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78" y="67"/>
                      <a:pt x="172" y="62"/>
                      <a:pt x="168" y="58"/>
                    </a:cubicBezTo>
                    <a:cubicBezTo>
                      <a:pt x="165" y="55"/>
                      <a:pt x="162" y="50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49" y="50"/>
                      <a:pt x="144" y="61"/>
                      <a:pt x="137" y="68"/>
                    </a:cubicBezTo>
                    <a:cubicBezTo>
                      <a:pt x="136" y="70"/>
                      <a:pt x="134" y="72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0" y="73"/>
                      <a:pt x="130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2" y="73"/>
                      <a:pt x="106" y="68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3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3" y="60"/>
                      <a:pt x="88" y="54"/>
                      <a:pt x="88" y="47"/>
                    </a:cubicBezTo>
                    <a:cubicBezTo>
                      <a:pt x="88" y="45"/>
                      <a:pt x="88" y="43"/>
                      <a:pt x="89" y="42"/>
                    </a:cubicBezTo>
                    <a:cubicBezTo>
                      <a:pt x="92" y="32"/>
                      <a:pt x="101" y="29"/>
                      <a:pt x="111" y="26"/>
                    </a:cubicBezTo>
                    <a:cubicBezTo>
                      <a:pt x="120" y="22"/>
                      <a:pt x="132" y="23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3" y="18"/>
                      <a:pt x="144" y="18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52" y="12"/>
                      <a:pt x="157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6" y="0"/>
                      <a:pt x="150" y="10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2" y="16"/>
                      <a:pt x="141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2" y="20"/>
                      <a:pt x="123" y="20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3" y="22"/>
                    </a:cubicBezTo>
                    <a:cubicBezTo>
                      <a:pt x="113" y="22"/>
                      <a:pt x="113" y="22"/>
                      <a:pt x="113" y="23"/>
                    </a:cubicBezTo>
                    <a:cubicBezTo>
                      <a:pt x="107" y="24"/>
                      <a:pt x="100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1" y="26"/>
                      <a:pt x="91" y="26"/>
                    </a:cubicBezTo>
                    <a:cubicBezTo>
                      <a:pt x="91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4" y="19"/>
                      <a:pt x="74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0" y="8"/>
                      <a:pt x="57" y="9"/>
                      <a:pt x="54" y="10"/>
                    </a:cubicBezTo>
                    <a:cubicBezTo>
                      <a:pt x="54" y="10"/>
                      <a:pt x="54" y="10"/>
                      <a:pt x="54" y="11"/>
                    </a:cubicBezTo>
                    <a:cubicBezTo>
                      <a:pt x="48" y="13"/>
                      <a:pt x="45" y="23"/>
                      <a:pt x="40" y="29"/>
                    </a:cubicBezTo>
                    <a:cubicBezTo>
                      <a:pt x="36" y="33"/>
                      <a:pt x="24" y="38"/>
                      <a:pt x="19" y="41"/>
                    </a:cubicBezTo>
                    <a:cubicBezTo>
                      <a:pt x="13" y="44"/>
                      <a:pt x="1" y="48"/>
                      <a:pt x="0" y="56"/>
                    </a:cubicBezTo>
                    <a:cubicBezTo>
                      <a:pt x="0" y="56"/>
                      <a:pt x="0" y="56"/>
                      <a:pt x="0" y="57"/>
                    </a:cubicBezTo>
                    <a:cubicBezTo>
                      <a:pt x="0" y="63"/>
                      <a:pt x="6" y="72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3" y="73"/>
                      <a:pt x="16" y="72"/>
                      <a:pt x="18" y="70"/>
                    </a:cubicBezTo>
                    <a:cubicBezTo>
                      <a:pt x="20" y="69"/>
                      <a:pt x="22" y="68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31" y="65"/>
                      <a:pt x="41" y="66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2" y="61"/>
                      <a:pt x="54" y="60"/>
                      <a:pt x="56" y="58"/>
                    </a:cubicBezTo>
                    <a:cubicBezTo>
                      <a:pt x="62" y="53"/>
                      <a:pt x="68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2" y="46"/>
                      <a:pt x="84" y="55"/>
                      <a:pt x="88" y="60"/>
                    </a:cubicBezTo>
                    <a:cubicBezTo>
                      <a:pt x="90" y="63"/>
                      <a:pt x="95" y="67"/>
                      <a:pt x="97" y="68"/>
                    </a:cubicBezTo>
                    <a:cubicBezTo>
                      <a:pt x="108" y="73"/>
                      <a:pt x="117" y="69"/>
                      <a:pt x="121" y="80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19" y="88"/>
                      <a:pt x="112" y="91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12"/>
                      <a:pt x="124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9" y="122"/>
                      <a:pt x="140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51" y="120"/>
                      <a:pt x="158" y="112"/>
                      <a:pt x="158" y="102"/>
                    </a:cubicBezTo>
                    <a:cubicBezTo>
                      <a:pt x="158" y="99"/>
                      <a:pt x="157" y="95"/>
                      <a:pt x="154" y="91"/>
                    </a:cubicBezTo>
                    <a:cubicBezTo>
                      <a:pt x="152" y="87"/>
                      <a:pt x="139" y="79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2"/>
                    </a:cubicBezTo>
                    <a:cubicBezTo>
                      <a:pt x="139" y="67"/>
                      <a:pt x="146" y="59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5" y="55"/>
                      <a:pt x="156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64" y="55"/>
                      <a:pt x="171" y="65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81" y="68"/>
                      <a:pt x="184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8" y="69"/>
                      <a:pt x="189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9" y="68"/>
                      <a:pt x="217" y="58"/>
                      <a:pt x="217" y="50"/>
                    </a:cubicBezTo>
                    <a:cubicBezTo>
                      <a:pt x="217" y="49"/>
                      <a:pt x="217" y="49"/>
                      <a:pt x="217" y="49"/>
                    </a:cubicBezTo>
                    <a:cubicBezTo>
                      <a:pt x="217" y="44"/>
                      <a:pt x="210" y="37"/>
                      <a:pt x="206" y="35"/>
                    </a:cubicBezTo>
                    <a:cubicBezTo>
                      <a:pt x="201" y="31"/>
                      <a:pt x="195" y="27"/>
                      <a:pt x="191" y="23"/>
                    </a:cubicBezTo>
                    <a:cubicBezTo>
                      <a:pt x="185" y="16"/>
                      <a:pt x="182" y="6"/>
                      <a:pt x="174" y="2"/>
                    </a:cubicBezTo>
                    <a:cubicBezTo>
                      <a:pt x="171" y="1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497"/>
              <p:cNvSpPr>
                <a:spLocks noEditPoints="1"/>
              </p:cNvSpPr>
              <p:nvPr/>
            </p:nvSpPr>
            <p:spPr bwMode="auto">
              <a:xfrm>
                <a:off x="4721" y="3611"/>
                <a:ext cx="153" cy="143"/>
              </a:xfrm>
              <a:custGeom>
                <a:gdLst>
                  <a:gd name="T0" fmla="*/ 25 w 44"/>
                  <a:gd name="T1" fmla="*/ 5 h 41"/>
                  <a:gd name="T2" fmla="*/ 25 w 44"/>
                  <a:gd name="T3" fmla="*/ 5 h 41"/>
                  <a:gd name="T4" fmla="*/ 25 w 44"/>
                  <a:gd name="T5" fmla="*/ 5 h 41"/>
                  <a:gd name="T6" fmla="*/ 25 w 44"/>
                  <a:gd name="T7" fmla="*/ 5 h 41"/>
                  <a:gd name="T8" fmla="*/ 26 w 44"/>
                  <a:gd name="T9" fmla="*/ 5 h 41"/>
                  <a:gd name="T10" fmla="*/ 26 w 44"/>
                  <a:gd name="T11" fmla="*/ 5 h 41"/>
                  <a:gd name="T12" fmla="*/ 40 w 44"/>
                  <a:gd name="T13" fmla="*/ 23 h 41"/>
                  <a:gd name="T14" fmla="*/ 40 w 44"/>
                  <a:gd name="T15" fmla="*/ 25 h 41"/>
                  <a:gd name="T16" fmla="*/ 26 w 44"/>
                  <a:gd name="T17" fmla="*/ 38 h 41"/>
                  <a:gd name="T18" fmla="*/ 26 w 44"/>
                  <a:gd name="T19" fmla="*/ 39 h 41"/>
                  <a:gd name="T20" fmla="*/ 22 w 44"/>
                  <a:gd name="T21" fmla="*/ 39 h 41"/>
                  <a:gd name="T22" fmla="*/ 22 w 44"/>
                  <a:gd name="T23" fmla="*/ 39 h 41"/>
                  <a:gd name="T24" fmla="*/ 22 w 44"/>
                  <a:gd name="T25" fmla="*/ 39 h 41"/>
                  <a:gd name="T26" fmla="*/ 22 w 44"/>
                  <a:gd name="T27" fmla="*/ 39 h 41"/>
                  <a:gd name="T28" fmla="*/ 22 w 44"/>
                  <a:gd name="T29" fmla="*/ 39 h 41"/>
                  <a:gd name="T30" fmla="*/ 8 w 44"/>
                  <a:gd name="T31" fmla="*/ 22 h 41"/>
                  <a:gd name="T32" fmla="*/ 8 w 44"/>
                  <a:gd name="T33" fmla="*/ 22 h 41"/>
                  <a:gd name="T34" fmla="*/ 25 w 44"/>
                  <a:gd name="T35" fmla="*/ 5 h 41"/>
                  <a:gd name="T36" fmla="*/ 25 w 44"/>
                  <a:gd name="T37" fmla="*/ 5 h 41"/>
                  <a:gd name="T38" fmla="*/ 25 w 44"/>
                  <a:gd name="T39" fmla="*/ 5 h 41"/>
                  <a:gd name="T40" fmla="*/ 27 w 44"/>
                  <a:gd name="T41" fmla="*/ 0 h 41"/>
                  <a:gd name="T42" fmla="*/ 14 w 44"/>
                  <a:gd name="T43" fmla="*/ 7 h 41"/>
                  <a:gd name="T44" fmla="*/ 14 w 44"/>
                  <a:gd name="T45" fmla="*/ 7 h 41"/>
                  <a:gd name="T46" fmla="*/ 14 w 44"/>
                  <a:gd name="T47" fmla="*/ 7 h 41"/>
                  <a:gd name="T48" fmla="*/ 6 w 44"/>
                  <a:gd name="T49" fmla="*/ 16 h 41"/>
                  <a:gd name="T50" fmla="*/ 6 w 44"/>
                  <a:gd name="T51" fmla="*/ 16 h 41"/>
                  <a:gd name="T52" fmla="*/ 6 w 44"/>
                  <a:gd name="T53" fmla="*/ 16 h 41"/>
                  <a:gd name="T54" fmla="*/ 6 w 44"/>
                  <a:gd name="T55" fmla="*/ 16 h 41"/>
                  <a:gd name="T56" fmla="*/ 6 w 44"/>
                  <a:gd name="T57" fmla="*/ 16 h 41"/>
                  <a:gd name="T58" fmla="*/ 6 w 44"/>
                  <a:gd name="T59" fmla="*/ 16 h 41"/>
                  <a:gd name="T60" fmla="*/ 6 w 44"/>
                  <a:gd name="T61" fmla="*/ 16 h 41"/>
                  <a:gd name="T62" fmla="*/ 6 w 44"/>
                  <a:gd name="T63" fmla="*/ 16 h 41"/>
                  <a:gd name="T64" fmla="*/ 22 w 44"/>
                  <a:gd name="T65" fmla="*/ 41 h 41"/>
                  <a:gd name="T66" fmla="*/ 22 w 44"/>
                  <a:gd name="T67" fmla="*/ 41 h 41"/>
                  <a:gd name="T68" fmla="*/ 22 w 44"/>
                  <a:gd name="T69" fmla="*/ 41 h 41"/>
                  <a:gd name="T70" fmla="*/ 22 w 44"/>
                  <a:gd name="T71" fmla="*/ 41 h 41"/>
                  <a:gd name="T72" fmla="*/ 24 w 44"/>
                  <a:gd name="T73" fmla="*/ 41 h 41"/>
                  <a:gd name="T74" fmla="*/ 44 w 44"/>
                  <a:gd name="T75" fmla="*/ 26 h 41"/>
                  <a:gd name="T76" fmla="*/ 44 w 44"/>
                  <a:gd name="T77" fmla="*/ 24 h 41"/>
                  <a:gd name="T78" fmla="*/ 27 w 44"/>
                  <a:gd name="T79" fmla="*/ 0 h 41"/>
                  <a:gd name="T80" fmla="*/ 27 w 44"/>
                  <a:gd name="T81" fmla="*/ 0 h 41"/>
                  <a:gd name="T82" fmla="*/ 27 w 44"/>
                  <a:gd name="T83" fmla="*/ 0 h 41"/>
                  <a:gd name="T84" fmla="*/ 27 w 44"/>
                  <a:gd name="T85" fmla="*/ 0 h 41"/>
                  <a:gd name="T86" fmla="*/ 27 w 44"/>
                  <a:gd name="T87" fmla="*/ 0 h 41"/>
                  <a:gd name="T88" fmla="*/ 27 w 44"/>
                  <a:gd name="T89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41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32" y="5"/>
                      <a:pt x="40" y="13"/>
                      <a:pt x="40" y="23"/>
                    </a:cubicBezTo>
                    <a:cubicBezTo>
                      <a:pt x="40" y="24"/>
                      <a:pt x="40" y="24"/>
                      <a:pt x="40" y="25"/>
                    </a:cubicBezTo>
                    <a:cubicBezTo>
                      <a:pt x="39" y="31"/>
                      <a:pt x="34" y="37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0" y="39"/>
                      <a:pt x="7" y="3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13"/>
                      <a:pt x="1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4" y="0"/>
                      <a:pt x="19" y="3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9"/>
                      <a:pt x="8" y="12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0" y="31"/>
                      <a:pt x="9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3" y="41"/>
                      <a:pt x="24" y="41"/>
                    </a:cubicBezTo>
                    <a:cubicBezTo>
                      <a:pt x="35" y="40"/>
                      <a:pt x="43" y="34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14"/>
                      <a:pt x="34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498"/>
              <p:cNvSpPr>
                <a:spLocks noEditPoints="1"/>
              </p:cNvSpPr>
              <p:nvPr/>
            </p:nvSpPr>
            <p:spPr bwMode="auto">
              <a:xfrm>
                <a:off x="2823" y="3611"/>
                <a:ext cx="161" cy="143"/>
              </a:xfrm>
              <a:custGeom>
                <a:gdLst>
                  <a:gd name="T0" fmla="*/ 19 w 46"/>
                  <a:gd name="T1" fmla="*/ 6 h 41"/>
                  <a:gd name="T2" fmla="*/ 19 w 46"/>
                  <a:gd name="T3" fmla="*/ 6 h 41"/>
                  <a:gd name="T4" fmla="*/ 19 w 46"/>
                  <a:gd name="T5" fmla="*/ 6 h 41"/>
                  <a:gd name="T6" fmla="*/ 23 w 46"/>
                  <a:gd name="T7" fmla="*/ 38 h 41"/>
                  <a:gd name="T8" fmla="*/ 23 w 46"/>
                  <a:gd name="T9" fmla="*/ 38 h 41"/>
                  <a:gd name="T10" fmla="*/ 23 w 46"/>
                  <a:gd name="T11" fmla="*/ 38 h 41"/>
                  <a:gd name="T12" fmla="*/ 23 w 46"/>
                  <a:gd name="T13" fmla="*/ 38 h 41"/>
                  <a:gd name="T14" fmla="*/ 21 w 46"/>
                  <a:gd name="T15" fmla="*/ 38 h 41"/>
                  <a:gd name="T16" fmla="*/ 21 w 46"/>
                  <a:gd name="T17" fmla="*/ 38 h 41"/>
                  <a:gd name="T18" fmla="*/ 21 w 46"/>
                  <a:gd name="T19" fmla="*/ 38 h 41"/>
                  <a:gd name="T20" fmla="*/ 21 w 46"/>
                  <a:gd name="T21" fmla="*/ 38 h 41"/>
                  <a:gd name="T22" fmla="*/ 21 w 46"/>
                  <a:gd name="T23" fmla="*/ 38 h 41"/>
                  <a:gd name="T24" fmla="*/ 4 w 46"/>
                  <a:gd name="T25" fmla="*/ 25 h 41"/>
                  <a:gd name="T26" fmla="*/ 4 w 46"/>
                  <a:gd name="T27" fmla="*/ 24 h 41"/>
                  <a:gd name="T28" fmla="*/ 4 w 46"/>
                  <a:gd name="T29" fmla="*/ 24 h 41"/>
                  <a:gd name="T30" fmla="*/ 4 w 46"/>
                  <a:gd name="T31" fmla="*/ 24 h 41"/>
                  <a:gd name="T32" fmla="*/ 4 w 46"/>
                  <a:gd name="T33" fmla="*/ 23 h 41"/>
                  <a:gd name="T34" fmla="*/ 17 w 46"/>
                  <a:gd name="T35" fmla="*/ 6 h 41"/>
                  <a:gd name="T36" fmla="*/ 17 w 46"/>
                  <a:gd name="T37" fmla="*/ 6 h 41"/>
                  <a:gd name="T38" fmla="*/ 19 w 46"/>
                  <a:gd name="T39" fmla="*/ 6 h 41"/>
                  <a:gd name="T40" fmla="*/ 19 w 46"/>
                  <a:gd name="T41" fmla="*/ 6 h 41"/>
                  <a:gd name="T42" fmla="*/ 19 w 46"/>
                  <a:gd name="T43" fmla="*/ 6 h 41"/>
                  <a:gd name="T44" fmla="*/ 16 w 46"/>
                  <a:gd name="T45" fmla="*/ 0 h 41"/>
                  <a:gd name="T46" fmla="*/ 16 w 46"/>
                  <a:gd name="T47" fmla="*/ 0 h 41"/>
                  <a:gd name="T48" fmla="*/ 16 w 46"/>
                  <a:gd name="T49" fmla="*/ 0 h 41"/>
                  <a:gd name="T50" fmla="*/ 16 w 46"/>
                  <a:gd name="T51" fmla="*/ 0 h 41"/>
                  <a:gd name="T52" fmla="*/ 5 w 46"/>
                  <a:gd name="T53" fmla="*/ 11 h 41"/>
                  <a:gd name="T54" fmla="*/ 0 w 46"/>
                  <a:gd name="T55" fmla="*/ 23 h 41"/>
                  <a:gd name="T56" fmla="*/ 0 w 46"/>
                  <a:gd name="T57" fmla="*/ 26 h 41"/>
                  <a:gd name="T58" fmla="*/ 0 w 46"/>
                  <a:gd name="T59" fmla="*/ 26 h 41"/>
                  <a:gd name="T60" fmla="*/ 0 w 46"/>
                  <a:gd name="T61" fmla="*/ 26 h 41"/>
                  <a:gd name="T62" fmla="*/ 0 w 46"/>
                  <a:gd name="T63" fmla="*/ 26 h 41"/>
                  <a:gd name="T64" fmla="*/ 0 w 46"/>
                  <a:gd name="T65" fmla="*/ 26 h 41"/>
                  <a:gd name="T66" fmla="*/ 0 w 46"/>
                  <a:gd name="T67" fmla="*/ 27 h 41"/>
                  <a:gd name="T68" fmla="*/ 21 w 46"/>
                  <a:gd name="T69" fmla="*/ 41 h 41"/>
                  <a:gd name="T70" fmla="*/ 21 w 46"/>
                  <a:gd name="T71" fmla="*/ 41 h 41"/>
                  <a:gd name="T72" fmla="*/ 21 w 46"/>
                  <a:gd name="T73" fmla="*/ 41 h 41"/>
                  <a:gd name="T74" fmla="*/ 21 w 46"/>
                  <a:gd name="T75" fmla="*/ 41 h 41"/>
                  <a:gd name="T76" fmla="*/ 25 w 46"/>
                  <a:gd name="T77" fmla="*/ 41 h 41"/>
                  <a:gd name="T78" fmla="*/ 25 w 46"/>
                  <a:gd name="T79" fmla="*/ 41 h 41"/>
                  <a:gd name="T80" fmla="*/ 25 w 46"/>
                  <a:gd name="T81" fmla="*/ 41 h 41"/>
                  <a:gd name="T82" fmla="*/ 37 w 46"/>
                  <a:gd name="T83" fmla="*/ 35 h 41"/>
                  <a:gd name="T84" fmla="*/ 37 w 46"/>
                  <a:gd name="T85" fmla="*/ 34 h 41"/>
                  <a:gd name="T86" fmla="*/ 37 w 46"/>
                  <a:gd name="T87" fmla="*/ 34 h 41"/>
                  <a:gd name="T88" fmla="*/ 37 w 46"/>
                  <a:gd name="T89" fmla="*/ 34 h 41"/>
                  <a:gd name="T90" fmla="*/ 37 w 46"/>
                  <a:gd name="T91" fmla="*/ 34 h 41"/>
                  <a:gd name="T92" fmla="*/ 37 w 46"/>
                  <a:gd name="T93" fmla="*/ 34 h 41"/>
                  <a:gd name="T94" fmla="*/ 22 w 46"/>
                  <a:gd name="T95" fmla="*/ 2 h 41"/>
                  <a:gd name="T96" fmla="*/ 22 w 46"/>
                  <a:gd name="T97" fmla="*/ 2 h 41"/>
                  <a:gd name="T98" fmla="*/ 22 w 46"/>
                  <a:gd name="T99" fmla="*/ 2 h 41"/>
                  <a:gd name="T100" fmla="*/ 17 w 46"/>
                  <a:gd name="T101" fmla="*/ 0 h 41"/>
                  <a:gd name="T102" fmla="*/ 17 w 46"/>
                  <a:gd name="T103" fmla="*/ 0 h 41"/>
                  <a:gd name="T104" fmla="*/ 16 w 46"/>
                  <a:gd name="T105" fmla="*/ 0 h 41"/>
                  <a:gd name="T106" fmla="*/ 16 w 46"/>
                  <a:gd name="T107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41">
                    <a:moveTo>
                      <a:pt x="19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35" y="6"/>
                      <a:pt x="46" y="36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2" y="38"/>
                      <a:pt x="4" y="33"/>
                      <a:pt x="4" y="25"/>
                    </a:cubicBezTo>
                    <a:cubicBezTo>
                      <a:pt x="4" y="25"/>
                      <a:pt x="4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15"/>
                      <a:pt x="10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1"/>
                      <a:pt x="8" y="7"/>
                      <a:pt x="5" y="11"/>
                    </a:cubicBezTo>
                    <a:cubicBezTo>
                      <a:pt x="3" y="14"/>
                      <a:pt x="0" y="18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2" y="35"/>
                      <a:pt x="1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1"/>
                      <a:pt x="24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30" y="40"/>
                      <a:pt x="34" y="38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44" y="22"/>
                      <a:pt x="32" y="6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499"/>
              <p:cNvSpPr>
                <a:spLocks noEditPoints="1"/>
              </p:cNvSpPr>
              <p:nvPr/>
            </p:nvSpPr>
            <p:spPr bwMode="auto">
              <a:xfrm>
                <a:off x="4735" y="3629"/>
                <a:ext cx="125" cy="118"/>
              </a:xfrm>
              <a:custGeom>
                <a:gdLst>
                  <a:gd name="T0" fmla="*/ 20 w 36"/>
                  <a:gd name="T1" fmla="*/ 4 h 34"/>
                  <a:gd name="T2" fmla="*/ 20 w 36"/>
                  <a:gd name="T3" fmla="*/ 4 h 34"/>
                  <a:gd name="T4" fmla="*/ 20 w 36"/>
                  <a:gd name="T5" fmla="*/ 4 h 34"/>
                  <a:gd name="T6" fmla="*/ 32 w 36"/>
                  <a:gd name="T7" fmla="*/ 14 h 34"/>
                  <a:gd name="T8" fmla="*/ 32 w 36"/>
                  <a:gd name="T9" fmla="*/ 14 h 34"/>
                  <a:gd name="T10" fmla="*/ 32 w 36"/>
                  <a:gd name="T11" fmla="*/ 15 h 34"/>
                  <a:gd name="T12" fmla="*/ 32 w 36"/>
                  <a:gd name="T13" fmla="*/ 18 h 34"/>
                  <a:gd name="T14" fmla="*/ 20 w 36"/>
                  <a:gd name="T15" fmla="*/ 30 h 34"/>
                  <a:gd name="T16" fmla="*/ 18 w 36"/>
                  <a:gd name="T17" fmla="*/ 30 h 34"/>
                  <a:gd name="T18" fmla="*/ 18 w 36"/>
                  <a:gd name="T19" fmla="*/ 30 h 34"/>
                  <a:gd name="T20" fmla="*/ 20 w 36"/>
                  <a:gd name="T21" fmla="*/ 4 h 34"/>
                  <a:gd name="T22" fmla="*/ 20 w 36"/>
                  <a:gd name="T23" fmla="*/ 4 h 34"/>
                  <a:gd name="T24" fmla="*/ 20 w 36"/>
                  <a:gd name="T25" fmla="*/ 4 h 34"/>
                  <a:gd name="T26" fmla="*/ 20 w 36"/>
                  <a:gd name="T27" fmla="*/ 4 h 34"/>
                  <a:gd name="T28" fmla="*/ 20 w 36"/>
                  <a:gd name="T29" fmla="*/ 4 h 34"/>
                  <a:gd name="T30" fmla="*/ 21 w 36"/>
                  <a:gd name="T31" fmla="*/ 0 h 34"/>
                  <a:gd name="T32" fmla="*/ 21 w 36"/>
                  <a:gd name="T33" fmla="*/ 0 h 34"/>
                  <a:gd name="T34" fmla="*/ 4 w 36"/>
                  <a:gd name="T35" fmla="*/ 17 h 34"/>
                  <a:gd name="T36" fmla="*/ 4 w 36"/>
                  <a:gd name="T37" fmla="*/ 17 h 34"/>
                  <a:gd name="T38" fmla="*/ 18 w 36"/>
                  <a:gd name="T39" fmla="*/ 34 h 34"/>
                  <a:gd name="T40" fmla="*/ 18 w 36"/>
                  <a:gd name="T41" fmla="*/ 34 h 34"/>
                  <a:gd name="T42" fmla="*/ 18 w 36"/>
                  <a:gd name="T43" fmla="*/ 34 h 34"/>
                  <a:gd name="T44" fmla="*/ 18 w 36"/>
                  <a:gd name="T45" fmla="*/ 34 h 34"/>
                  <a:gd name="T46" fmla="*/ 22 w 36"/>
                  <a:gd name="T47" fmla="*/ 34 h 34"/>
                  <a:gd name="T48" fmla="*/ 22 w 36"/>
                  <a:gd name="T49" fmla="*/ 33 h 34"/>
                  <a:gd name="T50" fmla="*/ 36 w 36"/>
                  <a:gd name="T51" fmla="*/ 20 h 34"/>
                  <a:gd name="T52" fmla="*/ 36 w 36"/>
                  <a:gd name="T53" fmla="*/ 18 h 34"/>
                  <a:gd name="T54" fmla="*/ 22 w 36"/>
                  <a:gd name="T55" fmla="*/ 0 h 34"/>
                  <a:gd name="T56" fmla="*/ 22 w 36"/>
                  <a:gd name="T57" fmla="*/ 0 h 34"/>
                  <a:gd name="T58" fmla="*/ 21 w 36"/>
                  <a:gd name="T59" fmla="*/ 0 h 34"/>
                  <a:gd name="T60" fmla="*/ 21 w 36"/>
                  <a:gd name="T61" fmla="*/ 0 h 34"/>
                  <a:gd name="T62" fmla="*/ 21 w 36"/>
                  <a:gd name="T63" fmla="*/ 0 h 34"/>
                  <a:gd name="T64" fmla="*/ 21 w 36"/>
                  <a:gd name="T65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6" y="4"/>
                      <a:pt x="30" y="10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6"/>
                      <a:pt x="32" y="17"/>
                      <a:pt x="32" y="18"/>
                    </a:cubicBezTo>
                    <a:cubicBezTo>
                      <a:pt x="32" y="25"/>
                      <a:pt x="27" y="29"/>
                      <a:pt x="20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0" y="30"/>
                      <a:pt x="7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6" y="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6"/>
                      <a:pt x="6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20" y="34"/>
                      <a:pt x="22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30" y="32"/>
                      <a:pt x="35" y="26"/>
                      <a:pt x="36" y="20"/>
                    </a:cubicBezTo>
                    <a:cubicBezTo>
                      <a:pt x="36" y="19"/>
                      <a:pt x="36" y="19"/>
                      <a:pt x="36" y="18"/>
                    </a:cubicBezTo>
                    <a:cubicBezTo>
                      <a:pt x="36" y="8"/>
                      <a:pt x="28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500"/>
              <p:cNvSpPr>
                <a:spLocks noEditPoints="1"/>
              </p:cNvSpPr>
              <p:nvPr/>
            </p:nvSpPr>
            <p:spPr bwMode="auto">
              <a:xfrm>
                <a:off x="3245" y="3426"/>
                <a:ext cx="1197" cy="321"/>
              </a:xfrm>
              <a:custGeom>
                <a:gdLst>
                  <a:gd name="T0" fmla="*/ 184 w 343"/>
                  <a:gd name="T1" fmla="*/ 5 h 92"/>
                  <a:gd name="T2" fmla="*/ 251 w 343"/>
                  <a:gd name="T3" fmla="*/ 41 h 92"/>
                  <a:gd name="T4" fmla="*/ 284 w 343"/>
                  <a:gd name="T5" fmla="*/ 43 h 92"/>
                  <a:gd name="T6" fmla="*/ 312 w 343"/>
                  <a:gd name="T7" fmla="*/ 12 h 92"/>
                  <a:gd name="T8" fmla="*/ 313 w 343"/>
                  <a:gd name="T9" fmla="*/ 12 h 92"/>
                  <a:gd name="T10" fmla="*/ 337 w 343"/>
                  <a:gd name="T11" fmla="*/ 35 h 92"/>
                  <a:gd name="T12" fmla="*/ 265 w 343"/>
                  <a:gd name="T13" fmla="*/ 88 h 92"/>
                  <a:gd name="T14" fmla="*/ 265 w 343"/>
                  <a:gd name="T15" fmla="*/ 88 h 92"/>
                  <a:gd name="T16" fmla="*/ 245 w 343"/>
                  <a:gd name="T17" fmla="*/ 70 h 92"/>
                  <a:gd name="T18" fmla="*/ 245 w 343"/>
                  <a:gd name="T19" fmla="*/ 70 h 92"/>
                  <a:gd name="T20" fmla="*/ 211 w 343"/>
                  <a:gd name="T21" fmla="*/ 46 h 92"/>
                  <a:gd name="T22" fmla="*/ 186 w 343"/>
                  <a:gd name="T23" fmla="*/ 51 h 92"/>
                  <a:gd name="T24" fmla="*/ 177 w 343"/>
                  <a:gd name="T25" fmla="*/ 51 h 92"/>
                  <a:gd name="T26" fmla="*/ 157 w 343"/>
                  <a:gd name="T27" fmla="*/ 50 h 92"/>
                  <a:gd name="T28" fmla="*/ 151 w 343"/>
                  <a:gd name="T29" fmla="*/ 48 h 92"/>
                  <a:gd name="T30" fmla="*/ 120 w 343"/>
                  <a:gd name="T31" fmla="*/ 48 h 92"/>
                  <a:gd name="T32" fmla="*/ 81 w 343"/>
                  <a:gd name="T33" fmla="*/ 89 h 92"/>
                  <a:gd name="T34" fmla="*/ 46 w 343"/>
                  <a:gd name="T35" fmla="*/ 84 h 92"/>
                  <a:gd name="T36" fmla="*/ 17 w 343"/>
                  <a:gd name="T37" fmla="*/ 21 h 92"/>
                  <a:gd name="T38" fmla="*/ 32 w 343"/>
                  <a:gd name="T39" fmla="*/ 12 h 92"/>
                  <a:gd name="T40" fmla="*/ 76 w 343"/>
                  <a:gd name="T41" fmla="*/ 44 h 92"/>
                  <a:gd name="T42" fmla="*/ 111 w 343"/>
                  <a:gd name="T43" fmla="*/ 25 h 92"/>
                  <a:gd name="T44" fmla="*/ 172 w 343"/>
                  <a:gd name="T45" fmla="*/ 3 h 92"/>
                  <a:gd name="T46" fmla="*/ 139 w 343"/>
                  <a:gd name="T47" fmla="*/ 13 h 92"/>
                  <a:gd name="T48" fmla="*/ 137 w 343"/>
                  <a:gd name="T49" fmla="*/ 14 h 92"/>
                  <a:gd name="T50" fmla="*/ 136 w 343"/>
                  <a:gd name="T51" fmla="*/ 14 h 92"/>
                  <a:gd name="T52" fmla="*/ 136 w 343"/>
                  <a:gd name="T53" fmla="*/ 14 h 92"/>
                  <a:gd name="T54" fmla="*/ 97 w 343"/>
                  <a:gd name="T55" fmla="*/ 30 h 92"/>
                  <a:gd name="T56" fmla="*/ 63 w 343"/>
                  <a:gd name="T57" fmla="*/ 39 h 92"/>
                  <a:gd name="T58" fmla="*/ 34 w 343"/>
                  <a:gd name="T59" fmla="*/ 7 h 92"/>
                  <a:gd name="T60" fmla="*/ 16 w 343"/>
                  <a:gd name="T61" fmla="*/ 18 h 92"/>
                  <a:gd name="T62" fmla="*/ 16 w 343"/>
                  <a:gd name="T63" fmla="*/ 19 h 92"/>
                  <a:gd name="T64" fmla="*/ 44 w 343"/>
                  <a:gd name="T65" fmla="*/ 85 h 92"/>
                  <a:gd name="T66" fmla="*/ 70 w 343"/>
                  <a:gd name="T67" fmla="*/ 89 h 92"/>
                  <a:gd name="T68" fmla="*/ 77 w 343"/>
                  <a:gd name="T69" fmla="*/ 91 h 92"/>
                  <a:gd name="T70" fmla="*/ 84 w 343"/>
                  <a:gd name="T71" fmla="*/ 92 h 92"/>
                  <a:gd name="T72" fmla="*/ 101 w 343"/>
                  <a:gd name="T73" fmla="*/ 75 h 92"/>
                  <a:gd name="T74" fmla="*/ 136 w 343"/>
                  <a:gd name="T75" fmla="*/ 49 h 92"/>
                  <a:gd name="T76" fmla="*/ 156 w 343"/>
                  <a:gd name="T77" fmla="*/ 53 h 92"/>
                  <a:gd name="T78" fmla="*/ 157 w 343"/>
                  <a:gd name="T79" fmla="*/ 53 h 92"/>
                  <a:gd name="T80" fmla="*/ 159 w 343"/>
                  <a:gd name="T81" fmla="*/ 53 h 92"/>
                  <a:gd name="T82" fmla="*/ 180 w 343"/>
                  <a:gd name="T83" fmla="*/ 54 h 92"/>
                  <a:gd name="T84" fmla="*/ 192 w 343"/>
                  <a:gd name="T85" fmla="*/ 54 h 92"/>
                  <a:gd name="T86" fmla="*/ 193 w 343"/>
                  <a:gd name="T87" fmla="*/ 54 h 92"/>
                  <a:gd name="T88" fmla="*/ 210 w 343"/>
                  <a:gd name="T89" fmla="*/ 50 h 92"/>
                  <a:gd name="T90" fmla="*/ 243 w 343"/>
                  <a:gd name="T91" fmla="*/ 73 h 92"/>
                  <a:gd name="T92" fmla="*/ 263 w 343"/>
                  <a:gd name="T93" fmla="*/ 91 h 92"/>
                  <a:gd name="T94" fmla="*/ 265 w 343"/>
                  <a:gd name="T95" fmla="*/ 91 h 92"/>
                  <a:gd name="T96" fmla="*/ 343 w 343"/>
                  <a:gd name="T97" fmla="*/ 34 h 92"/>
                  <a:gd name="T98" fmla="*/ 329 w 343"/>
                  <a:gd name="T99" fmla="*/ 18 h 92"/>
                  <a:gd name="T100" fmla="*/ 328 w 343"/>
                  <a:gd name="T101" fmla="*/ 18 h 92"/>
                  <a:gd name="T102" fmla="*/ 312 w 343"/>
                  <a:gd name="T103" fmla="*/ 7 h 92"/>
                  <a:gd name="T104" fmla="*/ 282 w 343"/>
                  <a:gd name="T105" fmla="*/ 40 h 92"/>
                  <a:gd name="T106" fmla="*/ 273 w 343"/>
                  <a:gd name="T107" fmla="*/ 41 h 92"/>
                  <a:gd name="T108" fmla="*/ 255 w 343"/>
                  <a:gd name="T109" fmla="*/ 37 h 92"/>
                  <a:gd name="T110" fmla="*/ 172 w 343"/>
                  <a:gd name="T111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3" h="92">
                    <a:moveTo>
                      <a:pt x="172" y="3"/>
                    </a:move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5" y="3"/>
                      <a:pt x="179" y="3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90" y="7"/>
                      <a:pt x="198" y="12"/>
                      <a:pt x="207" y="16"/>
                    </a:cubicBezTo>
                    <a:cubicBezTo>
                      <a:pt x="216" y="19"/>
                      <a:pt x="226" y="20"/>
                      <a:pt x="232" y="23"/>
                    </a:cubicBezTo>
                    <a:cubicBezTo>
                      <a:pt x="239" y="27"/>
                      <a:pt x="243" y="37"/>
                      <a:pt x="250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7" y="44"/>
                      <a:pt x="264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5" y="45"/>
                      <a:pt x="280" y="45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97" y="38"/>
                      <a:pt x="300" y="13"/>
                      <a:pt x="312" y="12"/>
                    </a:cubicBezTo>
                    <a:cubicBezTo>
                      <a:pt x="312" y="12"/>
                      <a:pt x="312" y="12"/>
                      <a:pt x="312" y="12"/>
                    </a:cubicBezTo>
                    <a:cubicBezTo>
                      <a:pt x="312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6" y="12"/>
                      <a:pt x="319" y="14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30" y="21"/>
                      <a:pt x="337" y="29"/>
                      <a:pt x="337" y="35"/>
                    </a:cubicBezTo>
                    <a:cubicBezTo>
                      <a:pt x="337" y="35"/>
                      <a:pt x="337" y="35"/>
                      <a:pt x="337" y="35"/>
                    </a:cubicBezTo>
                    <a:cubicBezTo>
                      <a:pt x="337" y="47"/>
                      <a:pt x="319" y="50"/>
                      <a:pt x="312" y="61"/>
                    </a:cubicBezTo>
                    <a:cubicBezTo>
                      <a:pt x="308" y="67"/>
                      <a:pt x="308" y="79"/>
                      <a:pt x="301" y="83"/>
                    </a:cubicBezTo>
                    <a:cubicBezTo>
                      <a:pt x="293" y="88"/>
                      <a:pt x="273" y="87"/>
                      <a:pt x="267" y="88"/>
                    </a:cubicBezTo>
                    <a:cubicBezTo>
                      <a:pt x="267" y="88"/>
                      <a:pt x="266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55" y="88"/>
                      <a:pt x="251" y="77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37" y="59"/>
                      <a:pt x="228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07" y="46"/>
                      <a:pt x="203" y="47"/>
                      <a:pt x="199" y="48"/>
                    </a:cubicBezTo>
                    <a:cubicBezTo>
                      <a:pt x="195" y="49"/>
                      <a:pt x="191" y="50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3" y="51"/>
                      <a:pt x="180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0" y="51"/>
                      <a:pt x="164" y="51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5" y="49"/>
                      <a:pt x="153" y="49"/>
                      <a:pt x="151" y="48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51" y="48"/>
                      <a:pt x="151" y="48"/>
                      <a:pt x="150" y="48"/>
                    </a:cubicBezTo>
                    <a:cubicBezTo>
                      <a:pt x="144" y="47"/>
                      <a:pt x="138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28" y="45"/>
                      <a:pt x="124" y="46"/>
                      <a:pt x="120" y="48"/>
                    </a:cubicBezTo>
                    <a:cubicBezTo>
                      <a:pt x="113" y="52"/>
                      <a:pt x="106" y="61"/>
                      <a:pt x="102" y="68"/>
                    </a:cubicBezTo>
                    <a:cubicBezTo>
                      <a:pt x="97" y="74"/>
                      <a:pt x="93" y="86"/>
                      <a:pt x="85" y="88"/>
                    </a:cubicBezTo>
                    <a:cubicBezTo>
                      <a:pt x="84" y="88"/>
                      <a:pt x="82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9"/>
                      <a:pt x="76" y="88"/>
                      <a:pt x="74" y="88"/>
                    </a:cubicBezTo>
                    <a:cubicBezTo>
                      <a:pt x="71" y="87"/>
                      <a:pt x="68" y="87"/>
                      <a:pt x="65" y="86"/>
                    </a:cubicBezTo>
                    <a:cubicBezTo>
                      <a:pt x="58" y="86"/>
                      <a:pt x="50" y="86"/>
                      <a:pt x="46" y="84"/>
                    </a:cubicBezTo>
                    <a:cubicBezTo>
                      <a:pt x="38" y="80"/>
                      <a:pt x="38" y="70"/>
                      <a:pt x="33" y="62"/>
                    </a:cubicBezTo>
                    <a:cubicBezTo>
                      <a:pt x="28" y="54"/>
                      <a:pt x="6" y="47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28"/>
                      <a:pt x="13" y="24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17"/>
                      <a:pt x="26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3" y="12"/>
                      <a:pt x="33" y="12"/>
                    </a:cubicBezTo>
                    <a:cubicBezTo>
                      <a:pt x="46" y="12"/>
                      <a:pt x="49" y="36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4" y="44"/>
                      <a:pt x="70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83" y="44"/>
                      <a:pt x="91" y="43"/>
                      <a:pt x="95" y="41"/>
                    </a:cubicBezTo>
                    <a:cubicBezTo>
                      <a:pt x="95" y="41"/>
                      <a:pt x="96" y="41"/>
                      <a:pt x="96" y="41"/>
                    </a:cubicBezTo>
                    <a:cubicBezTo>
                      <a:pt x="103" y="37"/>
                      <a:pt x="106" y="28"/>
                      <a:pt x="111" y="25"/>
                    </a:cubicBezTo>
                    <a:cubicBezTo>
                      <a:pt x="119" y="20"/>
                      <a:pt x="130" y="19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50" y="11"/>
                      <a:pt x="158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56" y="0"/>
                      <a:pt x="150" y="8"/>
                      <a:pt x="139" y="13"/>
                    </a:cubicBezTo>
                    <a:cubicBezTo>
                      <a:pt x="139" y="13"/>
                      <a:pt x="139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27" y="17"/>
                      <a:pt x="111" y="17"/>
                      <a:pt x="104" y="21"/>
                    </a:cubicBezTo>
                    <a:cubicBezTo>
                      <a:pt x="101" y="23"/>
                      <a:pt x="99" y="27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2" y="36"/>
                      <a:pt x="8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0" y="41"/>
                      <a:pt x="66" y="40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52" y="34"/>
                      <a:pt x="47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6" y="7"/>
                      <a:pt x="22" y="13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2" y="22"/>
                      <a:pt x="0" y="2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9"/>
                      <a:pt x="9" y="46"/>
                      <a:pt x="15" y="50"/>
                    </a:cubicBezTo>
                    <a:cubicBezTo>
                      <a:pt x="21" y="55"/>
                      <a:pt x="28" y="59"/>
                      <a:pt x="31" y="65"/>
                    </a:cubicBezTo>
                    <a:cubicBezTo>
                      <a:pt x="35" y="71"/>
                      <a:pt x="38" y="82"/>
                      <a:pt x="44" y="85"/>
                    </a:cubicBezTo>
                    <a:cubicBezTo>
                      <a:pt x="51" y="89"/>
                      <a:pt x="59" y="87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2" y="89"/>
                      <a:pt x="75" y="90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80" y="91"/>
                      <a:pt x="82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5" y="92"/>
                      <a:pt x="86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93" y="90"/>
                      <a:pt x="97" y="80"/>
                      <a:pt x="101" y="75"/>
                    </a:cubicBezTo>
                    <a:cubicBezTo>
                      <a:pt x="104" y="71"/>
                      <a:pt x="110" y="67"/>
                      <a:pt x="115" y="62"/>
                    </a:cubicBezTo>
                    <a:cubicBezTo>
                      <a:pt x="122" y="56"/>
                      <a:pt x="125" y="51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3" y="49"/>
                      <a:pt x="134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40" y="49"/>
                      <a:pt x="144" y="50"/>
                      <a:pt x="149" y="51"/>
                    </a:cubicBezTo>
                    <a:cubicBezTo>
                      <a:pt x="151" y="52"/>
                      <a:pt x="154" y="53"/>
                      <a:pt x="156" y="53"/>
                    </a:cubicBezTo>
                    <a:cubicBezTo>
                      <a:pt x="156" y="53"/>
                      <a:pt x="156" y="53"/>
                      <a:pt x="156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4"/>
                      <a:pt x="160" y="54"/>
                      <a:pt x="160" y="54"/>
                    </a:cubicBezTo>
                    <a:cubicBezTo>
                      <a:pt x="166" y="54"/>
                      <a:pt x="173" y="54"/>
                      <a:pt x="179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4" y="54"/>
                      <a:pt x="188" y="54"/>
                      <a:pt x="191" y="54"/>
                    </a:cubicBezTo>
                    <a:cubicBezTo>
                      <a:pt x="191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3" y="54"/>
                      <a:pt x="193" y="54"/>
                    </a:cubicBezTo>
                    <a:cubicBezTo>
                      <a:pt x="194" y="54"/>
                      <a:pt x="196" y="53"/>
                      <a:pt x="197" y="53"/>
                    </a:cubicBezTo>
                    <a:cubicBezTo>
                      <a:pt x="201" y="52"/>
                      <a:pt x="205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1" y="50"/>
                      <a:pt x="212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9" y="51"/>
                      <a:pt x="223" y="56"/>
                      <a:pt x="228" y="61"/>
                    </a:cubicBezTo>
                    <a:cubicBezTo>
                      <a:pt x="234" y="66"/>
                      <a:pt x="239" y="70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4"/>
                    </a:cubicBezTo>
                    <a:cubicBezTo>
                      <a:pt x="243" y="74"/>
                      <a:pt x="243" y="74"/>
                      <a:pt x="243" y="74"/>
                    </a:cubicBezTo>
                    <a:cubicBezTo>
                      <a:pt x="250" y="81"/>
                      <a:pt x="252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4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9" y="91"/>
                      <a:pt x="272" y="89"/>
                      <a:pt x="276" y="89"/>
                    </a:cubicBezTo>
                    <a:cubicBezTo>
                      <a:pt x="286" y="87"/>
                      <a:pt x="296" y="88"/>
                      <a:pt x="301" y="85"/>
                    </a:cubicBezTo>
                    <a:cubicBezTo>
                      <a:pt x="310" y="80"/>
                      <a:pt x="311" y="67"/>
                      <a:pt x="315" y="61"/>
                    </a:cubicBezTo>
                    <a:cubicBezTo>
                      <a:pt x="321" y="52"/>
                      <a:pt x="343" y="46"/>
                      <a:pt x="343" y="34"/>
                    </a:cubicBezTo>
                    <a:cubicBezTo>
                      <a:pt x="343" y="34"/>
                      <a:pt x="343" y="34"/>
                      <a:pt x="343" y="34"/>
                    </a:cubicBezTo>
                    <a:cubicBezTo>
                      <a:pt x="343" y="29"/>
                      <a:pt x="333" y="22"/>
                      <a:pt x="329" y="19"/>
                    </a:cubicBezTo>
                    <a:cubicBezTo>
                      <a:pt x="329" y="19"/>
                      <a:pt x="329" y="19"/>
                      <a:pt x="329" y="19"/>
                    </a:cubicBezTo>
                    <a:cubicBezTo>
                      <a:pt x="329" y="19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8" y="18"/>
                    </a:cubicBezTo>
                    <a:cubicBezTo>
                      <a:pt x="328" y="18"/>
                      <a:pt x="328" y="18"/>
                      <a:pt x="328" y="18"/>
                    </a:cubicBezTo>
                    <a:cubicBezTo>
                      <a:pt x="324" y="14"/>
                      <a:pt x="319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06" y="7"/>
                      <a:pt x="300" y="16"/>
                      <a:pt x="297" y="23"/>
                    </a:cubicBezTo>
                    <a:cubicBezTo>
                      <a:pt x="293" y="30"/>
                      <a:pt x="289" y="38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79" y="41"/>
                      <a:pt x="276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67" y="41"/>
                      <a:pt x="260" y="40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49" y="33"/>
                      <a:pt x="247" y="25"/>
                      <a:pt x="241" y="22"/>
                    </a:cubicBezTo>
                    <a:cubicBezTo>
                      <a:pt x="235" y="18"/>
                      <a:pt x="223" y="17"/>
                      <a:pt x="213" y="14"/>
                    </a:cubicBezTo>
                    <a:cubicBezTo>
                      <a:pt x="199" y="10"/>
                      <a:pt x="190" y="2"/>
                      <a:pt x="177" y="1"/>
                    </a:cubicBezTo>
                    <a:cubicBezTo>
                      <a:pt x="175" y="0"/>
                      <a:pt x="173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501"/>
              <p:cNvSpPr>
                <a:spLocks noEditPoints="1"/>
              </p:cNvSpPr>
              <p:nvPr/>
            </p:nvSpPr>
            <p:spPr bwMode="auto">
              <a:xfrm>
                <a:off x="2837" y="3632"/>
                <a:ext cx="147" cy="112"/>
              </a:xfrm>
              <a:custGeom>
                <a:gdLst>
                  <a:gd name="T0" fmla="*/ 15 w 42"/>
                  <a:gd name="T1" fmla="*/ 4 h 32"/>
                  <a:gd name="T2" fmla="*/ 15 w 42"/>
                  <a:gd name="T3" fmla="*/ 4 h 32"/>
                  <a:gd name="T4" fmla="*/ 15 w 42"/>
                  <a:gd name="T5" fmla="*/ 4 h 32"/>
                  <a:gd name="T6" fmla="*/ 21 w 42"/>
                  <a:gd name="T7" fmla="*/ 29 h 32"/>
                  <a:gd name="T8" fmla="*/ 21 w 42"/>
                  <a:gd name="T9" fmla="*/ 29 h 32"/>
                  <a:gd name="T10" fmla="*/ 20 w 42"/>
                  <a:gd name="T11" fmla="*/ 29 h 32"/>
                  <a:gd name="T12" fmla="*/ 20 w 42"/>
                  <a:gd name="T13" fmla="*/ 29 h 32"/>
                  <a:gd name="T14" fmla="*/ 20 w 42"/>
                  <a:gd name="T15" fmla="*/ 29 h 32"/>
                  <a:gd name="T16" fmla="*/ 20 w 42"/>
                  <a:gd name="T17" fmla="*/ 29 h 32"/>
                  <a:gd name="T18" fmla="*/ 16 w 42"/>
                  <a:gd name="T19" fmla="*/ 29 h 32"/>
                  <a:gd name="T20" fmla="*/ 16 w 42"/>
                  <a:gd name="T21" fmla="*/ 29 h 32"/>
                  <a:gd name="T22" fmla="*/ 16 w 42"/>
                  <a:gd name="T23" fmla="*/ 29 h 32"/>
                  <a:gd name="T24" fmla="*/ 16 w 42"/>
                  <a:gd name="T25" fmla="*/ 29 h 32"/>
                  <a:gd name="T26" fmla="*/ 16 w 42"/>
                  <a:gd name="T27" fmla="*/ 29 h 32"/>
                  <a:gd name="T28" fmla="*/ 4 w 42"/>
                  <a:gd name="T29" fmla="*/ 20 h 32"/>
                  <a:gd name="T30" fmla="*/ 4 w 42"/>
                  <a:gd name="T31" fmla="*/ 20 h 32"/>
                  <a:gd name="T32" fmla="*/ 3 w 42"/>
                  <a:gd name="T33" fmla="*/ 17 h 32"/>
                  <a:gd name="T34" fmla="*/ 13 w 42"/>
                  <a:gd name="T35" fmla="*/ 4 h 32"/>
                  <a:gd name="T36" fmla="*/ 13 w 42"/>
                  <a:gd name="T37" fmla="*/ 4 h 32"/>
                  <a:gd name="T38" fmla="*/ 15 w 42"/>
                  <a:gd name="T39" fmla="*/ 4 h 32"/>
                  <a:gd name="T40" fmla="*/ 15 w 42"/>
                  <a:gd name="T41" fmla="*/ 4 h 32"/>
                  <a:gd name="T42" fmla="*/ 15 w 42"/>
                  <a:gd name="T43" fmla="*/ 4 h 32"/>
                  <a:gd name="T44" fmla="*/ 15 w 42"/>
                  <a:gd name="T45" fmla="*/ 0 h 32"/>
                  <a:gd name="T46" fmla="*/ 15 w 42"/>
                  <a:gd name="T47" fmla="*/ 0 h 32"/>
                  <a:gd name="T48" fmla="*/ 13 w 42"/>
                  <a:gd name="T49" fmla="*/ 0 h 32"/>
                  <a:gd name="T50" fmla="*/ 13 w 42"/>
                  <a:gd name="T51" fmla="*/ 0 h 32"/>
                  <a:gd name="T52" fmla="*/ 0 w 42"/>
                  <a:gd name="T53" fmla="*/ 17 h 32"/>
                  <a:gd name="T54" fmla="*/ 0 w 42"/>
                  <a:gd name="T55" fmla="*/ 18 h 32"/>
                  <a:gd name="T56" fmla="*/ 0 w 42"/>
                  <a:gd name="T57" fmla="*/ 18 h 32"/>
                  <a:gd name="T58" fmla="*/ 0 w 42"/>
                  <a:gd name="T59" fmla="*/ 18 h 32"/>
                  <a:gd name="T60" fmla="*/ 0 w 42"/>
                  <a:gd name="T61" fmla="*/ 19 h 32"/>
                  <a:gd name="T62" fmla="*/ 17 w 42"/>
                  <a:gd name="T63" fmla="*/ 32 h 32"/>
                  <a:gd name="T64" fmla="*/ 17 w 42"/>
                  <a:gd name="T65" fmla="*/ 32 h 32"/>
                  <a:gd name="T66" fmla="*/ 17 w 42"/>
                  <a:gd name="T67" fmla="*/ 32 h 32"/>
                  <a:gd name="T68" fmla="*/ 17 w 42"/>
                  <a:gd name="T69" fmla="*/ 32 h 32"/>
                  <a:gd name="T70" fmla="*/ 19 w 42"/>
                  <a:gd name="T71" fmla="*/ 32 h 32"/>
                  <a:gd name="T72" fmla="*/ 19 w 42"/>
                  <a:gd name="T73" fmla="*/ 32 h 32"/>
                  <a:gd name="T74" fmla="*/ 19 w 42"/>
                  <a:gd name="T75" fmla="*/ 32 h 32"/>
                  <a:gd name="T76" fmla="*/ 19 w 42"/>
                  <a:gd name="T77" fmla="*/ 32 h 32"/>
                  <a:gd name="T78" fmla="*/ 15 w 42"/>
                  <a:gd name="T79" fmla="*/ 0 h 32"/>
                  <a:gd name="T80" fmla="*/ 15 w 42"/>
                  <a:gd name="T81" fmla="*/ 0 h 32"/>
                  <a:gd name="T82" fmla="*/ 15 w 42"/>
                  <a:gd name="T83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32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7" y="4"/>
                      <a:pt x="36" y="25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9" y="29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0" y="29"/>
                      <a:pt x="5" y="25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3" y="18"/>
                      <a:pt x="3" y="17"/>
                    </a:cubicBezTo>
                    <a:cubicBezTo>
                      <a:pt x="3" y="11"/>
                      <a:pt x="8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9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7"/>
                      <a:pt x="8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42" y="30"/>
                      <a:pt x="3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502"/>
              <p:cNvSpPr>
                <a:spLocks noEditPoints="1"/>
              </p:cNvSpPr>
              <p:nvPr/>
            </p:nvSpPr>
            <p:spPr bwMode="auto">
              <a:xfrm>
                <a:off x="4735" y="3643"/>
                <a:ext cx="111" cy="90"/>
              </a:xfrm>
              <a:custGeom>
                <a:gdLst>
                  <a:gd name="T0" fmla="*/ 20 w 32"/>
                  <a:gd name="T1" fmla="*/ 8 h 26"/>
                  <a:gd name="T2" fmla="*/ 20 w 32"/>
                  <a:gd name="T3" fmla="*/ 8 h 26"/>
                  <a:gd name="T4" fmla="*/ 20 w 32"/>
                  <a:gd name="T5" fmla="*/ 8 h 26"/>
                  <a:gd name="T6" fmla="*/ 25 w 32"/>
                  <a:gd name="T7" fmla="*/ 13 h 26"/>
                  <a:gd name="T8" fmla="*/ 25 w 32"/>
                  <a:gd name="T9" fmla="*/ 13 h 26"/>
                  <a:gd name="T10" fmla="*/ 25 w 32"/>
                  <a:gd name="T11" fmla="*/ 13 h 26"/>
                  <a:gd name="T12" fmla="*/ 25 w 32"/>
                  <a:gd name="T13" fmla="*/ 13 h 26"/>
                  <a:gd name="T14" fmla="*/ 18 w 32"/>
                  <a:gd name="T15" fmla="*/ 20 h 26"/>
                  <a:gd name="T16" fmla="*/ 18 w 32"/>
                  <a:gd name="T17" fmla="*/ 20 h 26"/>
                  <a:gd name="T18" fmla="*/ 18 w 32"/>
                  <a:gd name="T19" fmla="*/ 20 h 26"/>
                  <a:gd name="T20" fmla="*/ 18 w 32"/>
                  <a:gd name="T21" fmla="*/ 20 h 26"/>
                  <a:gd name="T22" fmla="*/ 18 w 32"/>
                  <a:gd name="T23" fmla="*/ 20 h 26"/>
                  <a:gd name="T24" fmla="*/ 16 w 32"/>
                  <a:gd name="T25" fmla="*/ 20 h 26"/>
                  <a:gd name="T26" fmla="*/ 16 w 32"/>
                  <a:gd name="T27" fmla="*/ 20 h 26"/>
                  <a:gd name="T28" fmla="*/ 16 w 32"/>
                  <a:gd name="T29" fmla="*/ 19 h 26"/>
                  <a:gd name="T30" fmla="*/ 16 w 32"/>
                  <a:gd name="T31" fmla="*/ 19 h 26"/>
                  <a:gd name="T32" fmla="*/ 20 w 32"/>
                  <a:gd name="T33" fmla="*/ 8 h 26"/>
                  <a:gd name="T34" fmla="*/ 20 w 32"/>
                  <a:gd name="T35" fmla="*/ 8 h 26"/>
                  <a:gd name="T36" fmla="*/ 20 w 32"/>
                  <a:gd name="T37" fmla="*/ 8 h 26"/>
                  <a:gd name="T38" fmla="*/ 20 w 32"/>
                  <a:gd name="T39" fmla="*/ 0 h 26"/>
                  <a:gd name="T40" fmla="*/ 20 w 32"/>
                  <a:gd name="T41" fmla="*/ 0 h 26"/>
                  <a:gd name="T42" fmla="*/ 20 w 32"/>
                  <a:gd name="T43" fmla="*/ 0 h 26"/>
                  <a:gd name="T44" fmla="*/ 20 w 32"/>
                  <a:gd name="T45" fmla="*/ 0 h 26"/>
                  <a:gd name="T46" fmla="*/ 18 w 32"/>
                  <a:gd name="T47" fmla="*/ 26 h 26"/>
                  <a:gd name="T48" fmla="*/ 18 w 32"/>
                  <a:gd name="T49" fmla="*/ 26 h 26"/>
                  <a:gd name="T50" fmla="*/ 20 w 32"/>
                  <a:gd name="T51" fmla="*/ 26 h 26"/>
                  <a:gd name="T52" fmla="*/ 32 w 32"/>
                  <a:gd name="T53" fmla="*/ 14 h 26"/>
                  <a:gd name="T54" fmla="*/ 32 w 32"/>
                  <a:gd name="T55" fmla="*/ 11 h 26"/>
                  <a:gd name="T56" fmla="*/ 32 w 32"/>
                  <a:gd name="T57" fmla="*/ 10 h 26"/>
                  <a:gd name="T58" fmla="*/ 32 w 32"/>
                  <a:gd name="T59" fmla="*/ 10 h 26"/>
                  <a:gd name="T60" fmla="*/ 20 w 32"/>
                  <a:gd name="T61" fmla="*/ 0 h 26"/>
                  <a:gd name="T62" fmla="*/ 20 w 32"/>
                  <a:gd name="T63" fmla="*/ 0 h 26"/>
                  <a:gd name="T64" fmla="*/ 20 w 32"/>
                  <a:gd name="T6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6">
                    <a:moveTo>
                      <a:pt x="20" y="8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8"/>
                      <a:pt x="25" y="9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7"/>
                      <a:pt x="23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0" y="14"/>
                      <a:pt x="16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7" y="1"/>
                      <a:pt x="0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9" y="26"/>
                      <a:pt x="20" y="26"/>
                    </a:cubicBezTo>
                    <a:cubicBezTo>
                      <a:pt x="27" y="25"/>
                      <a:pt x="32" y="21"/>
                      <a:pt x="32" y="14"/>
                    </a:cubicBezTo>
                    <a:cubicBezTo>
                      <a:pt x="32" y="13"/>
                      <a:pt x="32" y="12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6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503"/>
              <p:cNvSpPr>
                <a:spLocks noEditPoints="1"/>
              </p:cNvSpPr>
              <p:nvPr/>
            </p:nvSpPr>
            <p:spPr bwMode="auto">
              <a:xfrm>
                <a:off x="3266" y="3437"/>
                <a:ext cx="1155" cy="300"/>
              </a:xfrm>
              <a:custGeom>
                <a:gdLst>
                  <a:gd name="T0" fmla="*/ 51 w 331"/>
                  <a:gd name="T1" fmla="*/ 40 h 86"/>
                  <a:gd name="T2" fmla="*/ 78 w 331"/>
                  <a:gd name="T3" fmla="*/ 81 h 86"/>
                  <a:gd name="T4" fmla="*/ 77 w 331"/>
                  <a:gd name="T5" fmla="*/ 81 h 86"/>
                  <a:gd name="T6" fmla="*/ 76 w 331"/>
                  <a:gd name="T7" fmla="*/ 81 h 86"/>
                  <a:gd name="T8" fmla="*/ 63 w 331"/>
                  <a:gd name="T9" fmla="*/ 82 h 86"/>
                  <a:gd name="T10" fmla="*/ 39 w 331"/>
                  <a:gd name="T11" fmla="*/ 78 h 86"/>
                  <a:gd name="T12" fmla="*/ 29 w 331"/>
                  <a:gd name="T13" fmla="*/ 58 h 86"/>
                  <a:gd name="T14" fmla="*/ 26 w 331"/>
                  <a:gd name="T15" fmla="*/ 13 h 86"/>
                  <a:gd name="T16" fmla="*/ 327 w 331"/>
                  <a:gd name="T17" fmla="*/ 32 h 86"/>
                  <a:gd name="T18" fmla="*/ 269 w 331"/>
                  <a:gd name="T19" fmla="*/ 82 h 86"/>
                  <a:gd name="T20" fmla="*/ 257 w 331"/>
                  <a:gd name="T21" fmla="*/ 81 h 86"/>
                  <a:gd name="T22" fmla="*/ 239 w 331"/>
                  <a:gd name="T23" fmla="*/ 50 h 86"/>
                  <a:gd name="T24" fmla="*/ 253 w 331"/>
                  <a:gd name="T25" fmla="*/ 45 h 86"/>
                  <a:gd name="T26" fmla="*/ 259 w 331"/>
                  <a:gd name="T27" fmla="*/ 45 h 86"/>
                  <a:gd name="T28" fmla="*/ 266 w 331"/>
                  <a:gd name="T29" fmla="*/ 46 h 86"/>
                  <a:gd name="T30" fmla="*/ 268 w 331"/>
                  <a:gd name="T31" fmla="*/ 46 h 86"/>
                  <a:gd name="T32" fmla="*/ 308 w 331"/>
                  <a:gd name="T33" fmla="*/ 12 h 86"/>
                  <a:gd name="T34" fmla="*/ 166 w 331"/>
                  <a:gd name="T35" fmla="*/ 2 h 86"/>
                  <a:gd name="T36" fmla="*/ 230 w 331"/>
                  <a:gd name="T37" fmla="*/ 36 h 86"/>
                  <a:gd name="T38" fmla="*/ 221 w 331"/>
                  <a:gd name="T39" fmla="*/ 40 h 86"/>
                  <a:gd name="T40" fmla="*/ 213 w 331"/>
                  <a:gd name="T41" fmla="*/ 39 h 86"/>
                  <a:gd name="T42" fmla="*/ 212 w 331"/>
                  <a:gd name="T43" fmla="*/ 39 h 86"/>
                  <a:gd name="T44" fmla="*/ 202 w 331"/>
                  <a:gd name="T45" fmla="*/ 39 h 86"/>
                  <a:gd name="T46" fmla="*/ 170 w 331"/>
                  <a:gd name="T47" fmla="*/ 45 h 86"/>
                  <a:gd name="T48" fmla="*/ 136 w 331"/>
                  <a:gd name="T49" fmla="*/ 39 h 86"/>
                  <a:gd name="T50" fmla="*/ 134 w 331"/>
                  <a:gd name="T51" fmla="*/ 38 h 86"/>
                  <a:gd name="T52" fmla="*/ 124 w 331"/>
                  <a:gd name="T53" fmla="*/ 38 h 86"/>
                  <a:gd name="T54" fmla="*/ 117 w 331"/>
                  <a:gd name="T55" fmla="*/ 38 h 86"/>
                  <a:gd name="T56" fmla="*/ 106 w 331"/>
                  <a:gd name="T57" fmla="*/ 36 h 86"/>
                  <a:gd name="T58" fmla="*/ 129 w 331"/>
                  <a:gd name="T59" fmla="*/ 17 h 86"/>
                  <a:gd name="T60" fmla="*/ 130 w 331"/>
                  <a:gd name="T61" fmla="*/ 17 h 86"/>
                  <a:gd name="T62" fmla="*/ 131 w 331"/>
                  <a:gd name="T63" fmla="*/ 16 h 86"/>
                  <a:gd name="T64" fmla="*/ 132 w 331"/>
                  <a:gd name="T65" fmla="*/ 16 h 86"/>
                  <a:gd name="T66" fmla="*/ 166 w 331"/>
                  <a:gd name="T67" fmla="*/ 2 h 86"/>
                  <a:gd name="T68" fmla="*/ 132 w 331"/>
                  <a:gd name="T69" fmla="*/ 13 h 86"/>
                  <a:gd name="T70" fmla="*/ 70 w 331"/>
                  <a:gd name="T71" fmla="*/ 41 h 86"/>
                  <a:gd name="T72" fmla="*/ 54 w 331"/>
                  <a:gd name="T73" fmla="*/ 38 h 86"/>
                  <a:gd name="T74" fmla="*/ 26 w 331"/>
                  <a:gd name="T75" fmla="*/ 9 h 86"/>
                  <a:gd name="T76" fmla="*/ 0 w 331"/>
                  <a:gd name="T77" fmla="*/ 32 h 86"/>
                  <a:gd name="T78" fmla="*/ 75 w 331"/>
                  <a:gd name="T79" fmla="*/ 86 h 86"/>
                  <a:gd name="T80" fmla="*/ 96 w 331"/>
                  <a:gd name="T81" fmla="*/ 65 h 86"/>
                  <a:gd name="T82" fmla="*/ 126 w 331"/>
                  <a:gd name="T83" fmla="*/ 42 h 86"/>
                  <a:gd name="T84" fmla="*/ 151 w 331"/>
                  <a:gd name="T85" fmla="*/ 47 h 86"/>
                  <a:gd name="T86" fmla="*/ 171 w 331"/>
                  <a:gd name="T87" fmla="*/ 48 h 86"/>
                  <a:gd name="T88" fmla="*/ 180 w 331"/>
                  <a:gd name="T89" fmla="*/ 48 h 86"/>
                  <a:gd name="T90" fmla="*/ 193 w 331"/>
                  <a:gd name="T91" fmla="*/ 45 h 86"/>
                  <a:gd name="T92" fmla="*/ 205 w 331"/>
                  <a:gd name="T93" fmla="*/ 43 h 86"/>
                  <a:gd name="T94" fmla="*/ 239 w 331"/>
                  <a:gd name="T95" fmla="*/ 67 h 86"/>
                  <a:gd name="T96" fmla="*/ 240 w 331"/>
                  <a:gd name="T97" fmla="*/ 67 h 86"/>
                  <a:gd name="T98" fmla="*/ 259 w 331"/>
                  <a:gd name="T99" fmla="*/ 85 h 86"/>
                  <a:gd name="T100" fmla="*/ 331 w 331"/>
                  <a:gd name="T101" fmla="*/ 32 h 86"/>
                  <a:gd name="T102" fmla="*/ 307 w 331"/>
                  <a:gd name="T103" fmla="*/ 9 h 86"/>
                  <a:gd name="T104" fmla="*/ 306 w 331"/>
                  <a:gd name="T105" fmla="*/ 9 h 86"/>
                  <a:gd name="T106" fmla="*/ 278 w 331"/>
                  <a:gd name="T107" fmla="*/ 40 h 86"/>
                  <a:gd name="T108" fmla="*/ 245 w 331"/>
                  <a:gd name="T109" fmla="*/ 38 h 86"/>
                  <a:gd name="T110" fmla="*/ 178 w 331"/>
                  <a:gd name="T111" fmla="*/ 2 h 86"/>
                  <a:gd name="T112" fmla="*/ 166 w 331"/>
                  <a:gd name="T113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1" h="86">
                    <a:moveTo>
                      <a:pt x="26" y="13"/>
                    </a:move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9" y="13"/>
                      <a:pt x="42" y="35"/>
                      <a:pt x="51" y="40"/>
                    </a:cubicBezTo>
                    <a:cubicBezTo>
                      <a:pt x="54" y="42"/>
                      <a:pt x="64" y="44"/>
                      <a:pt x="72" y="45"/>
                    </a:cubicBezTo>
                    <a:cubicBezTo>
                      <a:pt x="79" y="45"/>
                      <a:pt x="91" y="45"/>
                      <a:pt x="93" y="50"/>
                    </a:cubicBezTo>
                    <a:cubicBezTo>
                      <a:pt x="94" y="51"/>
                      <a:pt x="94" y="52"/>
                      <a:pt x="94" y="53"/>
                    </a:cubicBezTo>
                    <a:cubicBezTo>
                      <a:pt x="94" y="63"/>
                      <a:pt x="82" y="79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2" y="82"/>
                      <a:pt x="67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53" y="82"/>
                      <a:pt x="42" y="81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2" y="73"/>
                      <a:pt x="33" y="65"/>
                      <a:pt x="29" y="58"/>
                    </a:cubicBezTo>
                    <a:cubicBezTo>
                      <a:pt x="24" y="48"/>
                      <a:pt x="5" y="45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24"/>
                      <a:pt x="17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moveTo>
                      <a:pt x="308" y="12"/>
                    </a:move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16" y="13"/>
                      <a:pt x="327" y="23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44"/>
                      <a:pt x="309" y="46"/>
                      <a:pt x="304" y="56"/>
                    </a:cubicBezTo>
                    <a:cubicBezTo>
                      <a:pt x="300" y="64"/>
                      <a:pt x="301" y="74"/>
                      <a:pt x="292" y="79"/>
                    </a:cubicBezTo>
                    <a:cubicBezTo>
                      <a:pt x="289" y="81"/>
                      <a:pt x="278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4" y="82"/>
                      <a:pt x="259" y="82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6" y="81"/>
                      <a:pt x="256" y="81"/>
                    </a:cubicBezTo>
                    <a:cubicBezTo>
                      <a:pt x="256" y="81"/>
                      <a:pt x="256" y="81"/>
                      <a:pt x="256" y="81"/>
                    </a:cubicBezTo>
                    <a:cubicBezTo>
                      <a:pt x="247" y="78"/>
                      <a:pt x="240" y="6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3" y="46"/>
                      <a:pt x="248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5" y="45"/>
                      <a:pt x="257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61" y="46"/>
                      <a:pt x="264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7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73" y="45"/>
                      <a:pt x="279" y="44"/>
                      <a:pt x="283" y="42"/>
                    </a:cubicBezTo>
                    <a:cubicBezTo>
                      <a:pt x="293" y="36"/>
                      <a:pt x="294" y="14"/>
                      <a:pt x="307" y="13"/>
                    </a:cubicBezTo>
                    <a:cubicBezTo>
                      <a:pt x="307" y="13"/>
                      <a:pt x="307" y="13"/>
                      <a:pt x="307" y="13"/>
                    </a:cubicBezTo>
                    <a:cubicBezTo>
                      <a:pt x="307" y="13"/>
                      <a:pt x="307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9" y="2"/>
                      <a:pt x="171" y="3"/>
                      <a:pt x="175" y="3"/>
                    </a:cubicBezTo>
                    <a:cubicBezTo>
                      <a:pt x="175" y="3"/>
                      <a:pt x="175" y="3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86" y="6"/>
                      <a:pt x="196" y="13"/>
                      <a:pt x="207" y="17"/>
                    </a:cubicBezTo>
                    <a:cubicBezTo>
                      <a:pt x="217" y="21"/>
                      <a:pt x="230" y="25"/>
                      <a:pt x="230" y="36"/>
                    </a:cubicBezTo>
                    <a:cubicBezTo>
                      <a:pt x="230" y="37"/>
                      <a:pt x="230" y="37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6" y="40"/>
                      <a:pt x="224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18" y="40"/>
                      <a:pt x="216" y="40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0" y="39"/>
                      <a:pt x="208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4" y="39"/>
                      <a:pt x="204" y="39"/>
                      <a:pt x="203" y="39"/>
                    </a:cubicBezTo>
                    <a:cubicBezTo>
                      <a:pt x="203" y="39"/>
                      <a:pt x="203" y="39"/>
                      <a:pt x="202" y="39"/>
                    </a:cubicBezTo>
                    <a:cubicBezTo>
                      <a:pt x="202" y="39"/>
                      <a:pt x="202" y="39"/>
                      <a:pt x="202" y="39"/>
                    </a:cubicBezTo>
                    <a:cubicBezTo>
                      <a:pt x="194" y="40"/>
                      <a:pt x="187" y="44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6" y="45"/>
                      <a:pt x="173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56" y="45"/>
                      <a:pt x="147" y="41"/>
                      <a:pt x="136" y="39"/>
                    </a:cubicBezTo>
                    <a:cubicBezTo>
                      <a:pt x="136" y="39"/>
                      <a:pt x="136" y="39"/>
                      <a:pt x="136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2" y="38"/>
                      <a:pt x="130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7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1" y="38"/>
                      <a:pt x="119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3" y="38"/>
                      <a:pt x="110" y="38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5"/>
                      <a:pt x="106" y="35"/>
                      <a:pt x="106" y="34"/>
                    </a:cubicBezTo>
                    <a:cubicBezTo>
                      <a:pt x="106" y="23"/>
                      <a:pt x="120" y="21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43" y="11"/>
                      <a:pt x="152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2" y="0"/>
                      <a:pt x="144" y="8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24" y="16"/>
                      <a:pt x="113" y="17"/>
                      <a:pt x="105" y="22"/>
                    </a:cubicBezTo>
                    <a:cubicBezTo>
                      <a:pt x="100" y="25"/>
                      <a:pt x="97" y="34"/>
                      <a:pt x="90" y="38"/>
                    </a:cubicBezTo>
                    <a:cubicBezTo>
                      <a:pt x="90" y="38"/>
                      <a:pt x="89" y="38"/>
                      <a:pt x="89" y="38"/>
                    </a:cubicBezTo>
                    <a:cubicBezTo>
                      <a:pt x="85" y="40"/>
                      <a:pt x="77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4" y="41"/>
                      <a:pt x="58" y="41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43" y="33"/>
                      <a:pt x="40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9"/>
                      <a:pt x="15" y="14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7" y="21"/>
                      <a:pt x="0" y="25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4"/>
                      <a:pt x="22" y="51"/>
                      <a:pt x="27" y="59"/>
                    </a:cubicBezTo>
                    <a:cubicBezTo>
                      <a:pt x="32" y="67"/>
                      <a:pt x="32" y="77"/>
                      <a:pt x="40" y="81"/>
                    </a:cubicBezTo>
                    <a:cubicBezTo>
                      <a:pt x="44" y="83"/>
                      <a:pt x="52" y="83"/>
                      <a:pt x="59" y="83"/>
                    </a:cubicBezTo>
                    <a:cubicBezTo>
                      <a:pt x="62" y="84"/>
                      <a:pt x="65" y="84"/>
                      <a:pt x="68" y="85"/>
                    </a:cubicBezTo>
                    <a:cubicBezTo>
                      <a:pt x="70" y="85"/>
                      <a:pt x="73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8" y="85"/>
                      <a:pt x="79" y="85"/>
                    </a:cubicBezTo>
                    <a:cubicBezTo>
                      <a:pt x="87" y="83"/>
                      <a:pt x="91" y="71"/>
                      <a:pt x="96" y="65"/>
                    </a:cubicBezTo>
                    <a:cubicBezTo>
                      <a:pt x="100" y="58"/>
                      <a:pt x="107" y="49"/>
                      <a:pt x="114" y="45"/>
                    </a:cubicBezTo>
                    <a:cubicBezTo>
                      <a:pt x="118" y="43"/>
                      <a:pt x="122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32" y="42"/>
                      <a:pt x="138" y="44"/>
                      <a:pt x="144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7" y="46"/>
                      <a:pt x="149" y="46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8" y="48"/>
                      <a:pt x="164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4" y="48"/>
                      <a:pt x="177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5" y="47"/>
                      <a:pt x="189" y="46"/>
                      <a:pt x="193" y="45"/>
                    </a:cubicBezTo>
                    <a:cubicBezTo>
                      <a:pt x="197" y="44"/>
                      <a:pt x="201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22" y="43"/>
                      <a:pt x="231" y="5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5" y="74"/>
                      <a:pt x="24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60" y="85"/>
                      <a:pt x="261" y="85"/>
                      <a:pt x="261" y="85"/>
                    </a:cubicBezTo>
                    <a:cubicBezTo>
                      <a:pt x="267" y="84"/>
                      <a:pt x="287" y="85"/>
                      <a:pt x="295" y="80"/>
                    </a:cubicBezTo>
                    <a:cubicBezTo>
                      <a:pt x="302" y="76"/>
                      <a:pt x="302" y="64"/>
                      <a:pt x="306" y="58"/>
                    </a:cubicBezTo>
                    <a:cubicBezTo>
                      <a:pt x="313" y="47"/>
                      <a:pt x="331" y="44"/>
                      <a:pt x="331" y="32"/>
                    </a:cubicBezTo>
                    <a:cubicBezTo>
                      <a:pt x="331" y="32"/>
                      <a:pt x="331" y="32"/>
                      <a:pt x="331" y="32"/>
                    </a:cubicBezTo>
                    <a:cubicBezTo>
                      <a:pt x="331" y="26"/>
                      <a:pt x="324" y="18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3" y="11"/>
                      <a:pt x="310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6" y="9"/>
                      <a:pt x="306" y="9"/>
                    </a:cubicBezTo>
                    <a:cubicBezTo>
                      <a:pt x="306" y="9"/>
                      <a:pt x="306" y="9"/>
                      <a:pt x="306" y="9"/>
                    </a:cubicBezTo>
                    <a:cubicBezTo>
                      <a:pt x="294" y="10"/>
                      <a:pt x="291" y="35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4" y="42"/>
                      <a:pt x="269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58" y="42"/>
                      <a:pt x="251" y="41"/>
                      <a:pt x="245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5" y="38"/>
                      <a:pt x="245" y="38"/>
                      <a:pt x="244" y="38"/>
                    </a:cubicBezTo>
                    <a:cubicBezTo>
                      <a:pt x="237" y="34"/>
                      <a:pt x="233" y="24"/>
                      <a:pt x="226" y="20"/>
                    </a:cubicBezTo>
                    <a:cubicBezTo>
                      <a:pt x="220" y="17"/>
                      <a:pt x="210" y="16"/>
                      <a:pt x="201" y="13"/>
                    </a:cubicBezTo>
                    <a:cubicBezTo>
                      <a:pt x="192" y="9"/>
                      <a:pt x="184" y="4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3" y="0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504"/>
              <p:cNvSpPr>
                <a:spLocks noEditPoints="1"/>
              </p:cNvSpPr>
              <p:nvPr/>
            </p:nvSpPr>
            <p:spPr bwMode="auto">
              <a:xfrm>
                <a:off x="2848" y="3646"/>
                <a:ext cx="115" cy="87"/>
              </a:xfrm>
              <a:custGeom>
                <a:gdLst>
                  <a:gd name="T0" fmla="*/ 13 w 33"/>
                  <a:gd name="T1" fmla="*/ 7 h 25"/>
                  <a:gd name="T2" fmla="*/ 13 w 33"/>
                  <a:gd name="T3" fmla="*/ 7 h 25"/>
                  <a:gd name="T4" fmla="*/ 13 w 33"/>
                  <a:gd name="T5" fmla="*/ 7 h 25"/>
                  <a:gd name="T6" fmla="*/ 14 w 33"/>
                  <a:gd name="T7" fmla="*/ 7 h 25"/>
                  <a:gd name="T8" fmla="*/ 14 w 33"/>
                  <a:gd name="T9" fmla="*/ 7 h 25"/>
                  <a:gd name="T10" fmla="*/ 14 w 33"/>
                  <a:gd name="T11" fmla="*/ 7 h 25"/>
                  <a:gd name="T12" fmla="*/ 19 w 33"/>
                  <a:gd name="T13" fmla="*/ 13 h 25"/>
                  <a:gd name="T14" fmla="*/ 15 w 33"/>
                  <a:gd name="T15" fmla="*/ 18 h 25"/>
                  <a:gd name="T16" fmla="*/ 15 w 33"/>
                  <a:gd name="T17" fmla="*/ 18 h 25"/>
                  <a:gd name="T18" fmla="*/ 15 w 33"/>
                  <a:gd name="T19" fmla="*/ 18 h 25"/>
                  <a:gd name="T20" fmla="*/ 15 w 33"/>
                  <a:gd name="T21" fmla="*/ 18 h 25"/>
                  <a:gd name="T22" fmla="*/ 15 w 33"/>
                  <a:gd name="T23" fmla="*/ 18 h 25"/>
                  <a:gd name="T24" fmla="*/ 13 w 33"/>
                  <a:gd name="T25" fmla="*/ 18 h 25"/>
                  <a:gd name="T26" fmla="*/ 13 w 33"/>
                  <a:gd name="T27" fmla="*/ 18 h 25"/>
                  <a:gd name="T28" fmla="*/ 13 w 33"/>
                  <a:gd name="T29" fmla="*/ 18 h 25"/>
                  <a:gd name="T30" fmla="*/ 13 w 33"/>
                  <a:gd name="T31" fmla="*/ 18 h 25"/>
                  <a:gd name="T32" fmla="*/ 13 w 33"/>
                  <a:gd name="T33" fmla="*/ 18 h 25"/>
                  <a:gd name="T34" fmla="*/ 8 w 33"/>
                  <a:gd name="T35" fmla="*/ 13 h 25"/>
                  <a:gd name="T36" fmla="*/ 8 w 33"/>
                  <a:gd name="T37" fmla="*/ 13 h 25"/>
                  <a:gd name="T38" fmla="*/ 8 w 33"/>
                  <a:gd name="T39" fmla="*/ 13 h 25"/>
                  <a:gd name="T40" fmla="*/ 8 w 33"/>
                  <a:gd name="T41" fmla="*/ 13 h 25"/>
                  <a:gd name="T42" fmla="*/ 13 w 33"/>
                  <a:gd name="T43" fmla="*/ 7 h 25"/>
                  <a:gd name="T44" fmla="*/ 13 w 33"/>
                  <a:gd name="T45" fmla="*/ 7 h 25"/>
                  <a:gd name="T46" fmla="*/ 13 w 33"/>
                  <a:gd name="T47" fmla="*/ 7 h 25"/>
                  <a:gd name="T48" fmla="*/ 12 w 33"/>
                  <a:gd name="T49" fmla="*/ 0 h 25"/>
                  <a:gd name="T50" fmla="*/ 12 w 33"/>
                  <a:gd name="T51" fmla="*/ 0 h 25"/>
                  <a:gd name="T52" fmla="*/ 10 w 33"/>
                  <a:gd name="T53" fmla="*/ 0 h 25"/>
                  <a:gd name="T54" fmla="*/ 10 w 33"/>
                  <a:gd name="T55" fmla="*/ 0 h 25"/>
                  <a:gd name="T56" fmla="*/ 0 w 33"/>
                  <a:gd name="T57" fmla="*/ 13 h 25"/>
                  <a:gd name="T58" fmla="*/ 1 w 33"/>
                  <a:gd name="T59" fmla="*/ 16 h 25"/>
                  <a:gd name="T60" fmla="*/ 1 w 33"/>
                  <a:gd name="T61" fmla="*/ 16 h 25"/>
                  <a:gd name="T62" fmla="*/ 13 w 33"/>
                  <a:gd name="T63" fmla="*/ 25 h 25"/>
                  <a:gd name="T64" fmla="*/ 13 w 33"/>
                  <a:gd name="T65" fmla="*/ 25 h 25"/>
                  <a:gd name="T66" fmla="*/ 13 w 33"/>
                  <a:gd name="T67" fmla="*/ 25 h 25"/>
                  <a:gd name="T68" fmla="*/ 13 w 33"/>
                  <a:gd name="T69" fmla="*/ 25 h 25"/>
                  <a:gd name="T70" fmla="*/ 17 w 33"/>
                  <a:gd name="T71" fmla="*/ 25 h 25"/>
                  <a:gd name="T72" fmla="*/ 17 w 33"/>
                  <a:gd name="T73" fmla="*/ 25 h 25"/>
                  <a:gd name="T74" fmla="*/ 17 w 33"/>
                  <a:gd name="T75" fmla="*/ 25 h 25"/>
                  <a:gd name="T76" fmla="*/ 17 w 33"/>
                  <a:gd name="T77" fmla="*/ 25 h 25"/>
                  <a:gd name="T78" fmla="*/ 18 w 33"/>
                  <a:gd name="T79" fmla="*/ 25 h 25"/>
                  <a:gd name="T80" fmla="*/ 18 w 33"/>
                  <a:gd name="T81" fmla="*/ 25 h 25"/>
                  <a:gd name="T82" fmla="*/ 12 w 33"/>
                  <a:gd name="T83" fmla="*/ 0 h 25"/>
                  <a:gd name="T84" fmla="*/ 12 w 33"/>
                  <a:gd name="T85" fmla="*/ 0 h 25"/>
                  <a:gd name="T86" fmla="*/ 12 w 33"/>
                  <a:gd name="T87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5"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7" y="7"/>
                      <a:pt x="19" y="10"/>
                      <a:pt x="19" y="13"/>
                    </a:cubicBezTo>
                    <a:cubicBezTo>
                      <a:pt x="19" y="15"/>
                      <a:pt x="18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0" y="18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0"/>
                      <a:pt x="10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0" y="7"/>
                      <a:pt x="0" y="13"/>
                    </a:cubicBezTo>
                    <a:cubicBezTo>
                      <a:pt x="0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21"/>
                      <a:pt x="7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33" y="21"/>
                      <a:pt x="2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505"/>
              <p:cNvSpPr>
                <a:spLocks noEditPoints="1"/>
              </p:cNvSpPr>
              <p:nvPr/>
            </p:nvSpPr>
            <p:spPr bwMode="auto">
              <a:xfrm>
                <a:off x="4100" y="3479"/>
                <a:ext cx="307" cy="244"/>
              </a:xfrm>
              <a:custGeom>
                <a:gdLst>
                  <a:gd name="T0" fmla="*/ 69 w 88"/>
                  <a:gd name="T1" fmla="*/ 4 h 70"/>
                  <a:gd name="T2" fmla="*/ 84 w 88"/>
                  <a:gd name="T3" fmla="*/ 19 h 70"/>
                  <a:gd name="T4" fmla="*/ 62 w 88"/>
                  <a:gd name="T5" fmla="*/ 41 h 70"/>
                  <a:gd name="T6" fmla="*/ 48 w 88"/>
                  <a:gd name="T7" fmla="*/ 67 h 70"/>
                  <a:gd name="T8" fmla="*/ 39 w 88"/>
                  <a:gd name="T9" fmla="*/ 67 h 70"/>
                  <a:gd name="T10" fmla="*/ 39 w 88"/>
                  <a:gd name="T11" fmla="*/ 67 h 70"/>
                  <a:gd name="T12" fmla="*/ 39 w 88"/>
                  <a:gd name="T13" fmla="*/ 67 h 70"/>
                  <a:gd name="T14" fmla="*/ 19 w 88"/>
                  <a:gd name="T15" fmla="*/ 64 h 70"/>
                  <a:gd name="T16" fmla="*/ 18 w 88"/>
                  <a:gd name="T17" fmla="*/ 64 h 70"/>
                  <a:gd name="T18" fmla="*/ 18 w 88"/>
                  <a:gd name="T19" fmla="*/ 64 h 70"/>
                  <a:gd name="T20" fmla="*/ 10 w 88"/>
                  <a:gd name="T21" fmla="*/ 44 h 70"/>
                  <a:gd name="T22" fmla="*/ 68 w 88"/>
                  <a:gd name="T23" fmla="*/ 4 h 70"/>
                  <a:gd name="T24" fmla="*/ 69 w 88"/>
                  <a:gd name="T25" fmla="*/ 4 h 70"/>
                  <a:gd name="T26" fmla="*/ 69 w 88"/>
                  <a:gd name="T27" fmla="*/ 4 h 70"/>
                  <a:gd name="T28" fmla="*/ 69 w 88"/>
                  <a:gd name="T29" fmla="*/ 0 h 70"/>
                  <a:gd name="T30" fmla="*/ 68 w 88"/>
                  <a:gd name="T31" fmla="*/ 1 h 70"/>
                  <a:gd name="T32" fmla="*/ 29 w 88"/>
                  <a:gd name="T33" fmla="*/ 34 h 70"/>
                  <a:gd name="T34" fmla="*/ 29 w 88"/>
                  <a:gd name="T35" fmla="*/ 34 h 70"/>
                  <a:gd name="T36" fmla="*/ 27 w 88"/>
                  <a:gd name="T37" fmla="*/ 34 h 70"/>
                  <a:gd name="T38" fmla="*/ 27 w 88"/>
                  <a:gd name="T39" fmla="*/ 34 h 70"/>
                  <a:gd name="T40" fmla="*/ 20 w 88"/>
                  <a:gd name="T41" fmla="*/ 33 h 70"/>
                  <a:gd name="T42" fmla="*/ 20 w 88"/>
                  <a:gd name="T43" fmla="*/ 33 h 70"/>
                  <a:gd name="T44" fmla="*/ 20 w 88"/>
                  <a:gd name="T45" fmla="*/ 33 h 70"/>
                  <a:gd name="T46" fmla="*/ 14 w 88"/>
                  <a:gd name="T47" fmla="*/ 33 h 70"/>
                  <a:gd name="T48" fmla="*/ 14 w 88"/>
                  <a:gd name="T49" fmla="*/ 33 h 70"/>
                  <a:gd name="T50" fmla="*/ 0 w 88"/>
                  <a:gd name="T51" fmla="*/ 38 h 70"/>
                  <a:gd name="T52" fmla="*/ 0 w 88"/>
                  <a:gd name="T53" fmla="*/ 38 h 70"/>
                  <a:gd name="T54" fmla="*/ 17 w 88"/>
                  <a:gd name="T55" fmla="*/ 69 h 70"/>
                  <a:gd name="T56" fmla="*/ 18 w 88"/>
                  <a:gd name="T57" fmla="*/ 69 h 70"/>
                  <a:gd name="T58" fmla="*/ 30 w 88"/>
                  <a:gd name="T59" fmla="*/ 70 h 70"/>
                  <a:gd name="T60" fmla="*/ 30 w 88"/>
                  <a:gd name="T61" fmla="*/ 70 h 70"/>
                  <a:gd name="T62" fmla="*/ 53 w 88"/>
                  <a:gd name="T63" fmla="*/ 67 h 70"/>
                  <a:gd name="T64" fmla="*/ 88 w 88"/>
                  <a:gd name="T65" fmla="*/ 20 h 70"/>
                  <a:gd name="T66" fmla="*/ 69 w 88"/>
                  <a:gd name="T67" fmla="*/ 0 h 70"/>
                  <a:gd name="T68" fmla="*/ 69 w 88"/>
                  <a:gd name="T69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70"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76" y="4"/>
                      <a:pt x="84" y="12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32"/>
                      <a:pt x="67" y="31"/>
                      <a:pt x="62" y="41"/>
                    </a:cubicBezTo>
                    <a:cubicBezTo>
                      <a:pt x="57" y="52"/>
                      <a:pt x="62" y="63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6" y="67"/>
                      <a:pt x="43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2" y="67"/>
                      <a:pt x="23" y="66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5" y="61"/>
                      <a:pt x="10" y="54"/>
                      <a:pt x="10" y="48"/>
                    </a:cubicBezTo>
                    <a:cubicBezTo>
                      <a:pt x="10" y="47"/>
                      <a:pt x="10" y="46"/>
                      <a:pt x="10" y="44"/>
                    </a:cubicBezTo>
                    <a:cubicBezTo>
                      <a:pt x="14" y="34"/>
                      <a:pt x="41" y="38"/>
                      <a:pt x="49" y="32"/>
                    </a:cubicBezTo>
                    <a:cubicBezTo>
                      <a:pt x="59" y="24"/>
                      <a:pt x="55" y="5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55" y="2"/>
                      <a:pt x="54" y="24"/>
                      <a:pt x="44" y="30"/>
                    </a:cubicBezTo>
                    <a:cubicBezTo>
                      <a:pt x="40" y="32"/>
                      <a:pt x="34" y="33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8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5" y="34"/>
                      <a:pt x="22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3"/>
                      <a:pt x="16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9" y="33"/>
                      <a:pt x="4" y="34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48"/>
                      <a:pt x="8" y="66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25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9" y="70"/>
                      <a:pt x="50" y="69"/>
                      <a:pt x="53" y="67"/>
                    </a:cubicBezTo>
                    <a:cubicBezTo>
                      <a:pt x="62" y="62"/>
                      <a:pt x="61" y="52"/>
                      <a:pt x="65" y="44"/>
                    </a:cubicBezTo>
                    <a:cubicBezTo>
                      <a:pt x="70" y="34"/>
                      <a:pt x="88" y="32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1"/>
                      <a:pt x="77" y="1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506"/>
              <p:cNvSpPr>
                <a:spLocks noEditPoints="1"/>
              </p:cNvSpPr>
              <p:nvPr/>
            </p:nvSpPr>
            <p:spPr bwMode="auto">
              <a:xfrm>
                <a:off x="3284" y="3482"/>
                <a:ext cx="310" cy="241"/>
              </a:xfrm>
              <a:custGeom>
                <a:gdLst>
                  <a:gd name="T0" fmla="*/ 20 w 89"/>
                  <a:gd name="T1" fmla="*/ 3 h 69"/>
                  <a:gd name="T2" fmla="*/ 20 w 89"/>
                  <a:gd name="T3" fmla="*/ 3 h 69"/>
                  <a:gd name="T4" fmla="*/ 20 w 89"/>
                  <a:gd name="T5" fmla="*/ 3 h 69"/>
                  <a:gd name="T6" fmla="*/ 21 w 89"/>
                  <a:gd name="T7" fmla="*/ 3 h 69"/>
                  <a:gd name="T8" fmla="*/ 41 w 89"/>
                  <a:gd name="T9" fmla="*/ 28 h 69"/>
                  <a:gd name="T10" fmla="*/ 61 w 89"/>
                  <a:gd name="T11" fmla="*/ 34 h 69"/>
                  <a:gd name="T12" fmla="*/ 80 w 89"/>
                  <a:gd name="T13" fmla="*/ 43 h 69"/>
                  <a:gd name="T14" fmla="*/ 81 w 89"/>
                  <a:gd name="T15" fmla="*/ 47 h 69"/>
                  <a:gd name="T16" fmla="*/ 71 w 89"/>
                  <a:gd name="T17" fmla="*/ 64 h 69"/>
                  <a:gd name="T18" fmla="*/ 55 w 89"/>
                  <a:gd name="T19" fmla="*/ 66 h 69"/>
                  <a:gd name="T20" fmla="*/ 47 w 89"/>
                  <a:gd name="T21" fmla="*/ 67 h 69"/>
                  <a:gd name="T22" fmla="*/ 47 w 89"/>
                  <a:gd name="T23" fmla="*/ 67 h 69"/>
                  <a:gd name="T24" fmla="*/ 47 w 89"/>
                  <a:gd name="T25" fmla="*/ 67 h 69"/>
                  <a:gd name="T26" fmla="*/ 47 w 89"/>
                  <a:gd name="T27" fmla="*/ 67 h 69"/>
                  <a:gd name="T28" fmla="*/ 47 w 89"/>
                  <a:gd name="T29" fmla="*/ 67 h 69"/>
                  <a:gd name="T30" fmla="*/ 36 w 89"/>
                  <a:gd name="T31" fmla="*/ 64 h 69"/>
                  <a:gd name="T32" fmla="*/ 35 w 89"/>
                  <a:gd name="T33" fmla="*/ 64 h 69"/>
                  <a:gd name="T34" fmla="*/ 26 w 89"/>
                  <a:gd name="T35" fmla="*/ 43 h 69"/>
                  <a:gd name="T36" fmla="*/ 4 w 89"/>
                  <a:gd name="T37" fmla="*/ 21 h 69"/>
                  <a:gd name="T38" fmla="*/ 20 w 89"/>
                  <a:gd name="T39" fmla="*/ 3 h 69"/>
                  <a:gd name="T40" fmla="*/ 20 w 89"/>
                  <a:gd name="T41" fmla="*/ 3 h 69"/>
                  <a:gd name="T42" fmla="*/ 20 w 89"/>
                  <a:gd name="T43" fmla="*/ 3 h 69"/>
                  <a:gd name="T44" fmla="*/ 21 w 89"/>
                  <a:gd name="T45" fmla="*/ 0 h 69"/>
                  <a:gd name="T46" fmla="*/ 21 w 89"/>
                  <a:gd name="T47" fmla="*/ 0 h 69"/>
                  <a:gd name="T48" fmla="*/ 0 w 89"/>
                  <a:gd name="T49" fmla="*/ 19 h 69"/>
                  <a:gd name="T50" fmla="*/ 0 w 89"/>
                  <a:gd name="T51" fmla="*/ 19 h 69"/>
                  <a:gd name="T52" fmla="*/ 0 w 89"/>
                  <a:gd name="T53" fmla="*/ 19 h 69"/>
                  <a:gd name="T54" fmla="*/ 24 w 89"/>
                  <a:gd name="T55" fmla="*/ 45 h 69"/>
                  <a:gd name="T56" fmla="*/ 34 w 89"/>
                  <a:gd name="T57" fmla="*/ 65 h 69"/>
                  <a:gd name="T58" fmla="*/ 34 w 89"/>
                  <a:gd name="T59" fmla="*/ 65 h 69"/>
                  <a:gd name="T60" fmla="*/ 34 w 89"/>
                  <a:gd name="T61" fmla="*/ 65 h 69"/>
                  <a:gd name="T62" fmla="*/ 34 w 89"/>
                  <a:gd name="T63" fmla="*/ 65 h 69"/>
                  <a:gd name="T64" fmla="*/ 34 w 89"/>
                  <a:gd name="T65" fmla="*/ 65 h 69"/>
                  <a:gd name="T66" fmla="*/ 34 w 89"/>
                  <a:gd name="T67" fmla="*/ 65 h 69"/>
                  <a:gd name="T68" fmla="*/ 58 w 89"/>
                  <a:gd name="T69" fmla="*/ 69 h 69"/>
                  <a:gd name="T70" fmla="*/ 58 w 89"/>
                  <a:gd name="T71" fmla="*/ 69 h 69"/>
                  <a:gd name="T72" fmla="*/ 58 w 89"/>
                  <a:gd name="T73" fmla="*/ 69 h 69"/>
                  <a:gd name="T74" fmla="*/ 58 w 89"/>
                  <a:gd name="T75" fmla="*/ 69 h 69"/>
                  <a:gd name="T76" fmla="*/ 71 w 89"/>
                  <a:gd name="T77" fmla="*/ 68 h 69"/>
                  <a:gd name="T78" fmla="*/ 71 w 89"/>
                  <a:gd name="T79" fmla="*/ 68 h 69"/>
                  <a:gd name="T80" fmla="*/ 71 w 89"/>
                  <a:gd name="T81" fmla="*/ 68 h 69"/>
                  <a:gd name="T82" fmla="*/ 71 w 89"/>
                  <a:gd name="T83" fmla="*/ 68 h 69"/>
                  <a:gd name="T84" fmla="*/ 71 w 89"/>
                  <a:gd name="T85" fmla="*/ 68 h 69"/>
                  <a:gd name="T86" fmla="*/ 71 w 89"/>
                  <a:gd name="T87" fmla="*/ 68 h 69"/>
                  <a:gd name="T88" fmla="*/ 71 w 89"/>
                  <a:gd name="T89" fmla="*/ 68 h 69"/>
                  <a:gd name="T90" fmla="*/ 71 w 89"/>
                  <a:gd name="T91" fmla="*/ 68 h 69"/>
                  <a:gd name="T92" fmla="*/ 72 w 89"/>
                  <a:gd name="T93" fmla="*/ 68 h 69"/>
                  <a:gd name="T94" fmla="*/ 72 w 89"/>
                  <a:gd name="T95" fmla="*/ 68 h 69"/>
                  <a:gd name="T96" fmla="*/ 72 w 89"/>
                  <a:gd name="T97" fmla="*/ 68 h 69"/>
                  <a:gd name="T98" fmla="*/ 72 w 89"/>
                  <a:gd name="T99" fmla="*/ 68 h 69"/>
                  <a:gd name="T100" fmla="*/ 73 w 89"/>
                  <a:gd name="T101" fmla="*/ 68 h 69"/>
                  <a:gd name="T102" fmla="*/ 73 w 89"/>
                  <a:gd name="T103" fmla="*/ 68 h 69"/>
                  <a:gd name="T104" fmla="*/ 73 w 89"/>
                  <a:gd name="T105" fmla="*/ 68 h 69"/>
                  <a:gd name="T106" fmla="*/ 89 w 89"/>
                  <a:gd name="T107" fmla="*/ 40 h 69"/>
                  <a:gd name="T108" fmla="*/ 88 w 89"/>
                  <a:gd name="T109" fmla="*/ 37 h 69"/>
                  <a:gd name="T110" fmla="*/ 67 w 89"/>
                  <a:gd name="T111" fmla="*/ 32 h 69"/>
                  <a:gd name="T112" fmla="*/ 46 w 89"/>
                  <a:gd name="T113" fmla="*/ 27 h 69"/>
                  <a:gd name="T114" fmla="*/ 21 w 89"/>
                  <a:gd name="T115" fmla="*/ 0 h 69"/>
                  <a:gd name="T116" fmla="*/ 21 w 89"/>
                  <a:gd name="T117" fmla="*/ 0 h 69"/>
                  <a:gd name="T118" fmla="*/ 21 w 89"/>
                  <a:gd name="T119" fmla="*/ 0 h 69"/>
                  <a:gd name="T120" fmla="*/ 21 w 89"/>
                  <a:gd name="T121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69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3" y="4"/>
                      <a:pt x="33" y="21"/>
                      <a:pt x="41" y="28"/>
                    </a:cubicBezTo>
                    <a:cubicBezTo>
                      <a:pt x="46" y="32"/>
                      <a:pt x="54" y="33"/>
                      <a:pt x="61" y="34"/>
                    </a:cubicBezTo>
                    <a:cubicBezTo>
                      <a:pt x="68" y="36"/>
                      <a:pt x="78" y="37"/>
                      <a:pt x="80" y="43"/>
                    </a:cubicBezTo>
                    <a:cubicBezTo>
                      <a:pt x="80" y="44"/>
                      <a:pt x="81" y="46"/>
                      <a:pt x="81" y="47"/>
                    </a:cubicBezTo>
                    <a:cubicBezTo>
                      <a:pt x="81" y="54"/>
                      <a:pt x="75" y="62"/>
                      <a:pt x="71" y="64"/>
                    </a:cubicBezTo>
                    <a:cubicBezTo>
                      <a:pt x="67" y="66"/>
                      <a:pt x="60" y="66"/>
                      <a:pt x="55" y="66"/>
                    </a:cubicBezTo>
                    <a:cubicBezTo>
                      <a:pt x="53" y="66"/>
                      <a:pt x="50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3" y="67"/>
                      <a:pt x="39" y="66"/>
                      <a:pt x="36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0" y="60"/>
                      <a:pt x="30" y="51"/>
                      <a:pt x="26" y="43"/>
                    </a:cubicBezTo>
                    <a:cubicBezTo>
                      <a:pt x="21" y="34"/>
                      <a:pt x="5" y="31"/>
                      <a:pt x="4" y="21"/>
                    </a:cubicBezTo>
                    <a:cubicBezTo>
                      <a:pt x="3" y="12"/>
                      <a:pt x="12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0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2"/>
                      <a:pt x="19" y="35"/>
                      <a:pt x="24" y="45"/>
                    </a:cubicBezTo>
                    <a:cubicBezTo>
                      <a:pt x="28" y="52"/>
                      <a:pt x="27" y="60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7" y="68"/>
                      <a:pt x="4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2" y="69"/>
                      <a:pt x="67" y="69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7" y="66"/>
                      <a:pt x="89" y="50"/>
                      <a:pt x="89" y="40"/>
                    </a:cubicBezTo>
                    <a:cubicBezTo>
                      <a:pt x="89" y="39"/>
                      <a:pt x="89" y="38"/>
                      <a:pt x="88" y="37"/>
                    </a:cubicBezTo>
                    <a:cubicBezTo>
                      <a:pt x="86" y="32"/>
                      <a:pt x="74" y="32"/>
                      <a:pt x="67" y="32"/>
                    </a:cubicBezTo>
                    <a:cubicBezTo>
                      <a:pt x="59" y="31"/>
                      <a:pt x="49" y="29"/>
                      <a:pt x="46" y="27"/>
                    </a:cubicBezTo>
                    <a:cubicBezTo>
                      <a:pt x="37" y="22"/>
                      <a:pt x="34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507"/>
              <p:cNvSpPr>
                <a:spLocks noEditPoints="1"/>
              </p:cNvSpPr>
              <p:nvPr/>
            </p:nvSpPr>
            <p:spPr bwMode="auto">
              <a:xfrm>
                <a:off x="3294" y="3493"/>
                <a:ext cx="272" cy="223"/>
              </a:xfrm>
              <a:custGeom>
                <a:gdLst>
                  <a:gd name="T0" fmla="*/ 17 w 78"/>
                  <a:gd name="T1" fmla="*/ 4 h 64"/>
                  <a:gd name="T2" fmla="*/ 17 w 78"/>
                  <a:gd name="T3" fmla="*/ 4 h 64"/>
                  <a:gd name="T4" fmla="*/ 17 w 78"/>
                  <a:gd name="T5" fmla="*/ 4 h 64"/>
                  <a:gd name="T6" fmla="*/ 35 w 78"/>
                  <a:gd name="T7" fmla="*/ 28 h 64"/>
                  <a:gd name="T8" fmla="*/ 35 w 78"/>
                  <a:gd name="T9" fmla="*/ 28 h 64"/>
                  <a:gd name="T10" fmla="*/ 35 w 78"/>
                  <a:gd name="T11" fmla="*/ 28 h 64"/>
                  <a:gd name="T12" fmla="*/ 36 w 78"/>
                  <a:gd name="T13" fmla="*/ 29 h 64"/>
                  <a:gd name="T14" fmla="*/ 36 w 78"/>
                  <a:gd name="T15" fmla="*/ 29 h 64"/>
                  <a:gd name="T16" fmla="*/ 36 w 78"/>
                  <a:gd name="T17" fmla="*/ 29 h 64"/>
                  <a:gd name="T18" fmla="*/ 36 w 78"/>
                  <a:gd name="T19" fmla="*/ 30 h 64"/>
                  <a:gd name="T20" fmla="*/ 70 w 78"/>
                  <a:gd name="T21" fmla="*/ 45 h 64"/>
                  <a:gd name="T22" fmla="*/ 70 w 78"/>
                  <a:gd name="T23" fmla="*/ 47 h 64"/>
                  <a:gd name="T24" fmla="*/ 51 w 78"/>
                  <a:gd name="T25" fmla="*/ 61 h 64"/>
                  <a:gd name="T26" fmla="*/ 51 w 78"/>
                  <a:gd name="T27" fmla="*/ 61 h 64"/>
                  <a:gd name="T28" fmla="*/ 51 w 78"/>
                  <a:gd name="T29" fmla="*/ 61 h 64"/>
                  <a:gd name="T30" fmla="*/ 51 w 78"/>
                  <a:gd name="T31" fmla="*/ 61 h 64"/>
                  <a:gd name="T32" fmla="*/ 50 w 78"/>
                  <a:gd name="T33" fmla="*/ 61 h 64"/>
                  <a:gd name="T34" fmla="*/ 45 w 78"/>
                  <a:gd name="T35" fmla="*/ 61 h 64"/>
                  <a:gd name="T36" fmla="*/ 45 w 78"/>
                  <a:gd name="T37" fmla="*/ 61 h 64"/>
                  <a:gd name="T38" fmla="*/ 45 w 78"/>
                  <a:gd name="T39" fmla="*/ 61 h 64"/>
                  <a:gd name="T40" fmla="*/ 45 w 78"/>
                  <a:gd name="T41" fmla="*/ 61 h 64"/>
                  <a:gd name="T42" fmla="*/ 45 w 78"/>
                  <a:gd name="T43" fmla="*/ 61 h 64"/>
                  <a:gd name="T44" fmla="*/ 30 w 78"/>
                  <a:gd name="T45" fmla="*/ 54 h 64"/>
                  <a:gd name="T46" fmla="*/ 30 w 78"/>
                  <a:gd name="T47" fmla="*/ 54 h 64"/>
                  <a:gd name="T48" fmla="*/ 25 w 78"/>
                  <a:gd name="T49" fmla="*/ 35 h 64"/>
                  <a:gd name="T50" fmla="*/ 4 w 78"/>
                  <a:gd name="T51" fmla="*/ 17 h 64"/>
                  <a:gd name="T52" fmla="*/ 4 w 78"/>
                  <a:gd name="T53" fmla="*/ 16 h 64"/>
                  <a:gd name="T54" fmla="*/ 16 w 78"/>
                  <a:gd name="T55" fmla="*/ 4 h 64"/>
                  <a:gd name="T56" fmla="*/ 16 w 78"/>
                  <a:gd name="T57" fmla="*/ 4 h 64"/>
                  <a:gd name="T58" fmla="*/ 16 w 78"/>
                  <a:gd name="T59" fmla="*/ 4 h 64"/>
                  <a:gd name="T60" fmla="*/ 16 w 78"/>
                  <a:gd name="T61" fmla="*/ 4 h 64"/>
                  <a:gd name="T62" fmla="*/ 16 w 78"/>
                  <a:gd name="T63" fmla="*/ 4 h 64"/>
                  <a:gd name="T64" fmla="*/ 16 w 78"/>
                  <a:gd name="T65" fmla="*/ 4 h 64"/>
                  <a:gd name="T66" fmla="*/ 16 w 78"/>
                  <a:gd name="T67" fmla="*/ 4 h 64"/>
                  <a:gd name="T68" fmla="*/ 17 w 78"/>
                  <a:gd name="T69" fmla="*/ 4 h 64"/>
                  <a:gd name="T70" fmla="*/ 17 w 78"/>
                  <a:gd name="T71" fmla="*/ 4 h 64"/>
                  <a:gd name="T72" fmla="*/ 17 w 78"/>
                  <a:gd name="T73" fmla="*/ 0 h 64"/>
                  <a:gd name="T74" fmla="*/ 17 w 78"/>
                  <a:gd name="T75" fmla="*/ 0 h 64"/>
                  <a:gd name="T76" fmla="*/ 1 w 78"/>
                  <a:gd name="T77" fmla="*/ 18 h 64"/>
                  <a:gd name="T78" fmla="*/ 23 w 78"/>
                  <a:gd name="T79" fmla="*/ 40 h 64"/>
                  <a:gd name="T80" fmla="*/ 32 w 78"/>
                  <a:gd name="T81" fmla="*/ 61 h 64"/>
                  <a:gd name="T82" fmla="*/ 33 w 78"/>
                  <a:gd name="T83" fmla="*/ 61 h 64"/>
                  <a:gd name="T84" fmla="*/ 44 w 78"/>
                  <a:gd name="T85" fmla="*/ 64 h 64"/>
                  <a:gd name="T86" fmla="*/ 44 w 78"/>
                  <a:gd name="T87" fmla="*/ 64 h 64"/>
                  <a:gd name="T88" fmla="*/ 44 w 78"/>
                  <a:gd name="T89" fmla="*/ 64 h 64"/>
                  <a:gd name="T90" fmla="*/ 44 w 78"/>
                  <a:gd name="T91" fmla="*/ 64 h 64"/>
                  <a:gd name="T92" fmla="*/ 52 w 78"/>
                  <a:gd name="T93" fmla="*/ 63 h 64"/>
                  <a:gd name="T94" fmla="*/ 68 w 78"/>
                  <a:gd name="T95" fmla="*/ 61 h 64"/>
                  <a:gd name="T96" fmla="*/ 78 w 78"/>
                  <a:gd name="T97" fmla="*/ 44 h 64"/>
                  <a:gd name="T98" fmla="*/ 77 w 78"/>
                  <a:gd name="T99" fmla="*/ 40 h 64"/>
                  <a:gd name="T100" fmla="*/ 58 w 78"/>
                  <a:gd name="T101" fmla="*/ 31 h 64"/>
                  <a:gd name="T102" fmla="*/ 38 w 78"/>
                  <a:gd name="T103" fmla="*/ 25 h 64"/>
                  <a:gd name="T104" fmla="*/ 18 w 78"/>
                  <a:gd name="T105" fmla="*/ 0 h 64"/>
                  <a:gd name="T106" fmla="*/ 17 w 78"/>
                  <a:gd name="T107" fmla="*/ 0 h 64"/>
                  <a:gd name="T108" fmla="*/ 17 w 78"/>
                  <a:gd name="T109" fmla="*/ 0 h 64"/>
                  <a:gd name="T110" fmla="*/ 17 w 78"/>
                  <a:gd name="T111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64"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9" y="4"/>
                      <a:pt x="29" y="22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5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5" y="35"/>
                      <a:pt x="67" y="32"/>
                      <a:pt x="70" y="45"/>
                    </a:cubicBezTo>
                    <a:cubicBezTo>
                      <a:pt x="70" y="46"/>
                      <a:pt x="70" y="47"/>
                      <a:pt x="70" y="47"/>
                    </a:cubicBezTo>
                    <a:cubicBezTo>
                      <a:pt x="70" y="58"/>
                      <a:pt x="58" y="60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0" y="61"/>
                    </a:cubicBezTo>
                    <a:cubicBezTo>
                      <a:pt x="48" y="61"/>
                      <a:pt x="47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38" y="61"/>
                      <a:pt x="33" y="59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7" y="49"/>
                      <a:pt x="29" y="41"/>
                      <a:pt x="25" y="35"/>
                    </a:cubicBezTo>
                    <a:cubicBezTo>
                      <a:pt x="21" y="29"/>
                      <a:pt x="5" y="27"/>
                      <a:pt x="4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4" y="10"/>
                      <a:pt x="11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2" y="28"/>
                      <a:pt x="18" y="31"/>
                      <a:pt x="23" y="40"/>
                    </a:cubicBezTo>
                    <a:cubicBezTo>
                      <a:pt x="27" y="48"/>
                      <a:pt x="27" y="57"/>
                      <a:pt x="32" y="61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6" y="63"/>
                      <a:pt x="40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7" y="64"/>
                      <a:pt x="50" y="63"/>
                      <a:pt x="52" y="63"/>
                    </a:cubicBezTo>
                    <a:cubicBezTo>
                      <a:pt x="57" y="63"/>
                      <a:pt x="64" y="63"/>
                      <a:pt x="68" y="61"/>
                    </a:cubicBezTo>
                    <a:cubicBezTo>
                      <a:pt x="72" y="59"/>
                      <a:pt x="78" y="51"/>
                      <a:pt x="78" y="44"/>
                    </a:cubicBezTo>
                    <a:cubicBezTo>
                      <a:pt x="78" y="43"/>
                      <a:pt x="77" y="41"/>
                      <a:pt x="77" y="40"/>
                    </a:cubicBezTo>
                    <a:cubicBezTo>
                      <a:pt x="75" y="34"/>
                      <a:pt x="65" y="33"/>
                      <a:pt x="58" y="31"/>
                    </a:cubicBezTo>
                    <a:cubicBezTo>
                      <a:pt x="51" y="30"/>
                      <a:pt x="43" y="29"/>
                      <a:pt x="38" y="25"/>
                    </a:cubicBezTo>
                    <a:cubicBezTo>
                      <a:pt x="30" y="18"/>
                      <a:pt x="30" y="1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508"/>
              <p:cNvSpPr>
                <a:spLocks noEditPoints="1"/>
              </p:cNvSpPr>
              <p:nvPr/>
            </p:nvSpPr>
            <p:spPr bwMode="auto">
              <a:xfrm>
                <a:off x="4135" y="3493"/>
                <a:ext cx="258" cy="220"/>
              </a:xfrm>
              <a:custGeom>
                <a:gdLst>
                  <a:gd name="T0" fmla="*/ 31 w 74"/>
                  <a:gd name="T1" fmla="*/ 62 h 63"/>
                  <a:gd name="T2" fmla="*/ 9 w 74"/>
                  <a:gd name="T3" fmla="*/ 46 h 63"/>
                  <a:gd name="T4" fmla="*/ 43 w 74"/>
                  <a:gd name="T5" fmla="*/ 34 h 63"/>
                  <a:gd name="T6" fmla="*/ 47 w 74"/>
                  <a:gd name="T7" fmla="*/ 47 h 63"/>
                  <a:gd name="T8" fmla="*/ 42 w 74"/>
                  <a:gd name="T9" fmla="*/ 59 h 63"/>
                  <a:gd name="T10" fmla="*/ 31 w 74"/>
                  <a:gd name="T11" fmla="*/ 62 h 63"/>
                  <a:gd name="T12" fmla="*/ 31 w 74"/>
                  <a:gd name="T13" fmla="*/ 62 h 63"/>
                  <a:gd name="T14" fmla="*/ 31 w 74"/>
                  <a:gd name="T15" fmla="*/ 62 h 63"/>
                  <a:gd name="T16" fmla="*/ 31 w 74"/>
                  <a:gd name="T17" fmla="*/ 62 h 63"/>
                  <a:gd name="T18" fmla="*/ 31 w 74"/>
                  <a:gd name="T19" fmla="*/ 62 h 63"/>
                  <a:gd name="T20" fmla="*/ 60 w 74"/>
                  <a:gd name="T21" fmla="*/ 4 h 63"/>
                  <a:gd name="T22" fmla="*/ 60 w 74"/>
                  <a:gd name="T23" fmla="*/ 4 h 63"/>
                  <a:gd name="T24" fmla="*/ 60 w 74"/>
                  <a:gd name="T25" fmla="*/ 4 h 63"/>
                  <a:gd name="T26" fmla="*/ 70 w 74"/>
                  <a:gd name="T27" fmla="*/ 15 h 63"/>
                  <a:gd name="T28" fmla="*/ 70 w 74"/>
                  <a:gd name="T29" fmla="*/ 15 h 63"/>
                  <a:gd name="T30" fmla="*/ 70 w 74"/>
                  <a:gd name="T31" fmla="*/ 15 h 63"/>
                  <a:gd name="T32" fmla="*/ 54 w 74"/>
                  <a:gd name="T33" fmla="*/ 27 h 63"/>
                  <a:gd name="T34" fmla="*/ 54 w 74"/>
                  <a:gd name="T35" fmla="*/ 27 h 63"/>
                  <a:gd name="T36" fmla="*/ 54 w 74"/>
                  <a:gd name="T37" fmla="*/ 27 h 63"/>
                  <a:gd name="T38" fmla="*/ 54 w 74"/>
                  <a:gd name="T39" fmla="*/ 27 h 63"/>
                  <a:gd name="T40" fmla="*/ 54 w 74"/>
                  <a:gd name="T41" fmla="*/ 27 h 63"/>
                  <a:gd name="T42" fmla="*/ 50 w 74"/>
                  <a:gd name="T43" fmla="*/ 27 h 63"/>
                  <a:gd name="T44" fmla="*/ 50 w 74"/>
                  <a:gd name="T45" fmla="*/ 27 h 63"/>
                  <a:gd name="T46" fmla="*/ 49 w 74"/>
                  <a:gd name="T47" fmla="*/ 20 h 63"/>
                  <a:gd name="T48" fmla="*/ 59 w 74"/>
                  <a:gd name="T49" fmla="*/ 4 h 63"/>
                  <a:gd name="T50" fmla="*/ 59 w 74"/>
                  <a:gd name="T51" fmla="*/ 4 h 63"/>
                  <a:gd name="T52" fmla="*/ 60 w 74"/>
                  <a:gd name="T53" fmla="*/ 4 h 63"/>
                  <a:gd name="T54" fmla="*/ 60 w 74"/>
                  <a:gd name="T55" fmla="*/ 4 h 63"/>
                  <a:gd name="T56" fmla="*/ 60 w 74"/>
                  <a:gd name="T57" fmla="*/ 4 h 63"/>
                  <a:gd name="T58" fmla="*/ 59 w 74"/>
                  <a:gd name="T59" fmla="*/ 0 h 63"/>
                  <a:gd name="T60" fmla="*/ 59 w 74"/>
                  <a:gd name="T61" fmla="*/ 0 h 63"/>
                  <a:gd name="T62" fmla="*/ 58 w 74"/>
                  <a:gd name="T63" fmla="*/ 0 h 63"/>
                  <a:gd name="T64" fmla="*/ 58 w 74"/>
                  <a:gd name="T65" fmla="*/ 0 h 63"/>
                  <a:gd name="T66" fmla="*/ 39 w 74"/>
                  <a:gd name="T67" fmla="*/ 28 h 63"/>
                  <a:gd name="T68" fmla="*/ 0 w 74"/>
                  <a:gd name="T69" fmla="*/ 40 h 63"/>
                  <a:gd name="T70" fmla="*/ 0 w 74"/>
                  <a:gd name="T71" fmla="*/ 44 h 63"/>
                  <a:gd name="T72" fmla="*/ 8 w 74"/>
                  <a:gd name="T73" fmla="*/ 60 h 63"/>
                  <a:gd name="T74" fmla="*/ 8 w 74"/>
                  <a:gd name="T75" fmla="*/ 60 h 63"/>
                  <a:gd name="T76" fmla="*/ 8 w 74"/>
                  <a:gd name="T77" fmla="*/ 60 h 63"/>
                  <a:gd name="T78" fmla="*/ 8 w 74"/>
                  <a:gd name="T79" fmla="*/ 60 h 63"/>
                  <a:gd name="T80" fmla="*/ 9 w 74"/>
                  <a:gd name="T81" fmla="*/ 60 h 63"/>
                  <a:gd name="T82" fmla="*/ 9 w 74"/>
                  <a:gd name="T83" fmla="*/ 60 h 63"/>
                  <a:gd name="T84" fmla="*/ 29 w 74"/>
                  <a:gd name="T85" fmla="*/ 63 h 63"/>
                  <a:gd name="T86" fmla="*/ 29 w 74"/>
                  <a:gd name="T87" fmla="*/ 63 h 63"/>
                  <a:gd name="T88" fmla="*/ 29 w 74"/>
                  <a:gd name="T89" fmla="*/ 63 h 63"/>
                  <a:gd name="T90" fmla="*/ 29 w 74"/>
                  <a:gd name="T91" fmla="*/ 63 h 63"/>
                  <a:gd name="T92" fmla="*/ 38 w 74"/>
                  <a:gd name="T93" fmla="*/ 63 h 63"/>
                  <a:gd name="T94" fmla="*/ 38 w 74"/>
                  <a:gd name="T95" fmla="*/ 63 h 63"/>
                  <a:gd name="T96" fmla="*/ 38 w 74"/>
                  <a:gd name="T97" fmla="*/ 63 h 63"/>
                  <a:gd name="T98" fmla="*/ 52 w 74"/>
                  <a:gd name="T99" fmla="*/ 37 h 63"/>
                  <a:gd name="T100" fmla="*/ 74 w 74"/>
                  <a:gd name="T101" fmla="*/ 15 h 63"/>
                  <a:gd name="T102" fmla="*/ 74 w 74"/>
                  <a:gd name="T103" fmla="*/ 15 h 63"/>
                  <a:gd name="T104" fmla="*/ 59 w 74"/>
                  <a:gd name="T105" fmla="*/ 0 h 63"/>
                  <a:gd name="T106" fmla="*/ 59 w 74"/>
                  <a:gd name="T107" fmla="*/ 0 h 63"/>
                  <a:gd name="T108" fmla="*/ 59 w 74"/>
                  <a:gd name="T109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4" h="62">
                    <a:moveTo>
                      <a:pt x="31" y="62"/>
                    </a:moveTo>
                    <a:cubicBezTo>
                      <a:pt x="20" y="62"/>
                      <a:pt x="8" y="55"/>
                      <a:pt x="9" y="46"/>
                    </a:cubicBezTo>
                    <a:cubicBezTo>
                      <a:pt x="10" y="35"/>
                      <a:pt x="32" y="35"/>
                      <a:pt x="43" y="34"/>
                    </a:cubicBezTo>
                    <a:cubicBezTo>
                      <a:pt x="46" y="38"/>
                      <a:pt x="47" y="42"/>
                      <a:pt x="47" y="47"/>
                    </a:cubicBezTo>
                    <a:cubicBezTo>
                      <a:pt x="47" y="52"/>
                      <a:pt x="45" y="57"/>
                      <a:pt x="42" y="59"/>
                    </a:cubicBezTo>
                    <a:cubicBezTo>
                      <a:pt x="39" y="61"/>
                      <a:pt x="35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moveTo>
                      <a:pt x="60" y="4"/>
                    </a:move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6" y="4"/>
                      <a:pt x="70" y="10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23"/>
                      <a:pt x="62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7"/>
                      <a:pt x="51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9" y="25"/>
                      <a:pt x="49" y="23"/>
                      <a:pt x="49" y="20"/>
                    </a:cubicBezTo>
                    <a:cubicBezTo>
                      <a:pt x="49" y="12"/>
                      <a:pt x="53" y="5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45" y="1"/>
                      <a:pt x="49" y="20"/>
                      <a:pt x="39" y="28"/>
                    </a:cubicBezTo>
                    <a:cubicBezTo>
                      <a:pt x="31" y="34"/>
                      <a:pt x="4" y="30"/>
                      <a:pt x="0" y="40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50"/>
                      <a:pt x="5" y="57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62"/>
                      <a:pt x="22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33" y="63"/>
                      <a:pt x="36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52" y="59"/>
                      <a:pt x="47" y="48"/>
                      <a:pt x="52" y="37"/>
                    </a:cubicBezTo>
                    <a:cubicBezTo>
                      <a:pt x="57" y="27"/>
                      <a:pt x="74" y="28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8"/>
                      <a:pt x="66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509"/>
              <p:cNvSpPr/>
              <p:nvPr/>
            </p:nvSpPr>
            <p:spPr bwMode="auto">
              <a:xfrm>
                <a:off x="4769" y="3671"/>
                <a:ext cx="53" cy="42"/>
              </a:xfrm>
              <a:custGeom>
                <a:gdLst>
                  <a:gd name="T0" fmla="*/ 10 w 15"/>
                  <a:gd name="T1" fmla="*/ 0 h 12"/>
                  <a:gd name="T2" fmla="*/ 10 w 15"/>
                  <a:gd name="T3" fmla="*/ 0 h 12"/>
                  <a:gd name="T4" fmla="*/ 6 w 15"/>
                  <a:gd name="T5" fmla="*/ 11 h 12"/>
                  <a:gd name="T6" fmla="*/ 6 w 15"/>
                  <a:gd name="T7" fmla="*/ 11 h 12"/>
                  <a:gd name="T8" fmla="*/ 6 w 15"/>
                  <a:gd name="T9" fmla="*/ 12 h 12"/>
                  <a:gd name="T10" fmla="*/ 6 w 15"/>
                  <a:gd name="T11" fmla="*/ 12 h 12"/>
                  <a:gd name="T12" fmla="*/ 8 w 15"/>
                  <a:gd name="T13" fmla="*/ 12 h 12"/>
                  <a:gd name="T14" fmla="*/ 8 w 15"/>
                  <a:gd name="T15" fmla="*/ 12 h 12"/>
                  <a:gd name="T16" fmla="*/ 8 w 15"/>
                  <a:gd name="T17" fmla="*/ 12 h 12"/>
                  <a:gd name="T18" fmla="*/ 8 w 15"/>
                  <a:gd name="T19" fmla="*/ 12 h 12"/>
                  <a:gd name="T20" fmla="*/ 15 w 15"/>
                  <a:gd name="T21" fmla="*/ 5 h 12"/>
                  <a:gd name="T22" fmla="*/ 15 w 15"/>
                  <a:gd name="T23" fmla="*/ 5 h 12"/>
                  <a:gd name="T24" fmla="*/ 15 w 15"/>
                  <a:gd name="T25" fmla="*/ 5 h 12"/>
                  <a:gd name="T26" fmla="*/ 15 w 15"/>
                  <a:gd name="T27" fmla="*/ 5 h 12"/>
                  <a:gd name="T28" fmla="*/ 10 w 15"/>
                  <a:gd name="T29" fmla="*/ 0 h 12"/>
                  <a:gd name="T30" fmla="*/ 10 w 15"/>
                  <a:gd name="T31" fmla="*/ 0 h 12"/>
                  <a:gd name="T32" fmla="*/ 10 w 15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0" y="6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2"/>
                      <a:pt x="15" y="9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510"/>
              <p:cNvSpPr/>
              <p:nvPr/>
            </p:nvSpPr>
            <p:spPr bwMode="auto">
              <a:xfrm>
                <a:off x="2876" y="3671"/>
                <a:ext cx="38" cy="38"/>
              </a:xfrm>
              <a:custGeom>
                <a:gdLst>
                  <a:gd name="T0" fmla="*/ 5 w 11"/>
                  <a:gd name="T1" fmla="*/ 0 h 11"/>
                  <a:gd name="T2" fmla="*/ 5 w 11"/>
                  <a:gd name="T3" fmla="*/ 0 h 11"/>
                  <a:gd name="T4" fmla="*/ 0 w 11"/>
                  <a:gd name="T5" fmla="*/ 6 h 11"/>
                  <a:gd name="T6" fmla="*/ 0 w 11"/>
                  <a:gd name="T7" fmla="*/ 6 h 11"/>
                  <a:gd name="T8" fmla="*/ 0 w 11"/>
                  <a:gd name="T9" fmla="*/ 6 h 11"/>
                  <a:gd name="T10" fmla="*/ 0 w 11"/>
                  <a:gd name="T11" fmla="*/ 6 h 11"/>
                  <a:gd name="T12" fmla="*/ 5 w 11"/>
                  <a:gd name="T13" fmla="*/ 11 h 11"/>
                  <a:gd name="T14" fmla="*/ 5 w 11"/>
                  <a:gd name="T15" fmla="*/ 11 h 11"/>
                  <a:gd name="T16" fmla="*/ 5 w 11"/>
                  <a:gd name="T17" fmla="*/ 11 h 11"/>
                  <a:gd name="T18" fmla="*/ 5 w 11"/>
                  <a:gd name="T19" fmla="*/ 11 h 11"/>
                  <a:gd name="T20" fmla="*/ 7 w 11"/>
                  <a:gd name="T21" fmla="*/ 11 h 11"/>
                  <a:gd name="T22" fmla="*/ 7 w 11"/>
                  <a:gd name="T23" fmla="*/ 11 h 11"/>
                  <a:gd name="T24" fmla="*/ 7 w 11"/>
                  <a:gd name="T25" fmla="*/ 11 h 11"/>
                  <a:gd name="T26" fmla="*/ 7 w 11"/>
                  <a:gd name="T27" fmla="*/ 11 h 11"/>
                  <a:gd name="T28" fmla="*/ 7 w 11"/>
                  <a:gd name="T29" fmla="*/ 11 h 11"/>
                  <a:gd name="T30" fmla="*/ 11 w 11"/>
                  <a:gd name="T31" fmla="*/ 6 h 11"/>
                  <a:gd name="T32" fmla="*/ 6 w 11"/>
                  <a:gd name="T33" fmla="*/ 0 h 11"/>
                  <a:gd name="T34" fmla="*/ 6 w 11"/>
                  <a:gd name="T35" fmla="*/ 0 h 11"/>
                  <a:gd name="T36" fmla="*/ 6 w 11"/>
                  <a:gd name="T37" fmla="*/ 0 h 11"/>
                  <a:gd name="T38" fmla="*/ 5 w 11"/>
                  <a:gd name="T39" fmla="*/ 0 h 11"/>
                  <a:gd name="T40" fmla="*/ 5 w 11"/>
                  <a:gd name="T41" fmla="*/ 0 h 11"/>
                  <a:gd name="T42" fmla="*/ 5 w 11"/>
                  <a:gd name="T4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1" y="8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511"/>
              <p:cNvSpPr>
                <a:spLocks noEditPoints="1"/>
              </p:cNvSpPr>
              <p:nvPr/>
            </p:nvSpPr>
            <p:spPr bwMode="auto">
              <a:xfrm>
                <a:off x="4163" y="3611"/>
                <a:ext cx="136" cy="98"/>
              </a:xfrm>
              <a:custGeom>
                <a:gdLst>
                  <a:gd name="T0" fmla="*/ 23 w 39"/>
                  <a:gd name="T1" fmla="*/ 8 h 28"/>
                  <a:gd name="T2" fmla="*/ 23 w 39"/>
                  <a:gd name="T3" fmla="*/ 8 h 28"/>
                  <a:gd name="T4" fmla="*/ 23 w 39"/>
                  <a:gd name="T5" fmla="*/ 8 h 28"/>
                  <a:gd name="T6" fmla="*/ 33 w 39"/>
                  <a:gd name="T7" fmla="*/ 16 h 28"/>
                  <a:gd name="T8" fmla="*/ 33 w 39"/>
                  <a:gd name="T9" fmla="*/ 16 h 28"/>
                  <a:gd name="T10" fmla="*/ 28 w 39"/>
                  <a:gd name="T11" fmla="*/ 21 h 28"/>
                  <a:gd name="T12" fmla="*/ 28 w 39"/>
                  <a:gd name="T13" fmla="*/ 21 h 28"/>
                  <a:gd name="T14" fmla="*/ 28 w 39"/>
                  <a:gd name="T15" fmla="*/ 21 h 28"/>
                  <a:gd name="T16" fmla="*/ 23 w 39"/>
                  <a:gd name="T17" fmla="*/ 22 h 28"/>
                  <a:gd name="T18" fmla="*/ 23 w 39"/>
                  <a:gd name="T19" fmla="*/ 22 h 28"/>
                  <a:gd name="T20" fmla="*/ 23 w 39"/>
                  <a:gd name="T21" fmla="*/ 22 h 28"/>
                  <a:gd name="T22" fmla="*/ 23 w 39"/>
                  <a:gd name="T23" fmla="*/ 22 h 28"/>
                  <a:gd name="T24" fmla="*/ 23 w 39"/>
                  <a:gd name="T25" fmla="*/ 22 h 28"/>
                  <a:gd name="T26" fmla="*/ 14 w 39"/>
                  <a:gd name="T27" fmla="*/ 16 h 28"/>
                  <a:gd name="T28" fmla="*/ 14 w 39"/>
                  <a:gd name="T29" fmla="*/ 15 h 28"/>
                  <a:gd name="T30" fmla="*/ 14 w 39"/>
                  <a:gd name="T31" fmla="*/ 15 h 28"/>
                  <a:gd name="T32" fmla="*/ 14 w 39"/>
                  <a:gd name="T33" fmla="*/ 15 h 28"/>
                  <a:gd name="T34" fmla="*/ 23 w 39"/>
                  <a:gd name="T35" fmla="*/ 8 h 28"/>
                  <a:gd name="T36" fmla="*/ 23 w 39"/>
                  <a:gd name="T37" fmla="*/ 8 h 28"/>
                  <a:gd name="T38" fmla="*/ 23 w 39"/>
                  <a:gd name="T39" fmla="*/ 8 h 28"/>
                  <a:gd name="T40" fmla="*/ 35 w 39"/>
                  <a:gd name="T41" fmla="*/ 0 h 28"/>
                  <a:gd name="T42" fmla="*/ 1 w 39"/>
                  <a:gd name="T43" fmla="*/ 12 h 28"/>
                  <a:gd name="T44" fmla="*/ 23 w 39"/>
                  <a:gd name="T45" fmla="*/ 28 h 28"/>
                  <a:gd name="T46" fmla="*/ 23 w 39"/>
                  <a:gd name="T47" fmla="*/ 28 h 28"/>
                  <a:gd name="T48" fmla="*/ 23 w 39"/>
                  <a:gd name="T49" fmla="*/ 28 h 28"/>
                  <a:gd name="T50" fmla="*/ 23 w 39"/>
                  <a:gd name="T51" fmla="*/ 28 h 28"/>
                  <a:gd name="T52" fmla="*/ 34 w 39"/>
                  <a:gd name="T53" fmla="*/ 25 h 28"/>
                  <a:gd name="T54" fmla="*/ 39 w 39"/>
                  <a:gd name="T55" fmla="*/ 13 h 28"/>
                  <a:gd name="T56" fmla="*/ 35 w 39"/>
                  <a:gd name="T57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28"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8" y="8"/>
                      <a:pt x="33" y="10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2" y="20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6" y="22"/>
                      <a:pt x="25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9" y="22"/>
                      <a:pt x="14" y="20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8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35" y="0"/>
                    </a:moveTo>
                    <a:cubicBezTo>
                      <a:pt x="24" y="1"/>
                      <a:pt x="2" y="1"/>
                      <a:pt x="1" y="12"/>
                    </a:cubicBezTo>
                    <a:cubicBezTo>
                      <a:pt x="0" y="21"/>
                      <a:pt x="1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7" y="28"/>
                      <a:pt x="31" y="27"/>
                      <a:pt x="34" y="25"/>
                    </a:cubicBezTo>
                    <a:cubicBezTo>
                      <a:pt x="37" y="23"/>
                      <a:pt x="39" y="18"/>
                      <a:pt x="39" y="13"/>
                    </a:cubicBezTo>
                    <a:cubicBezTo>
                      <a:pt x="39" y="8"/>
                      <a:pt x="38" y="4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512"/>
              <p:cNvSpPr>
                <a:spLocks noEditPoints="1"/>
              </p:cNvSpPr>
              <p:nvPr/>
            </p:nvSpPr>
            <p:spPr bwMode="auto">
              <a:xfrm>
                <a:off x="3308" y="3506"/>
                <a:ext cx="230" cy="200"/>
              </a:xfrm>
              <a:custGeom>
                <a:gdLst>
                  <a:gd name="T0" fmla="*/ 39 w 66"/>
                  <a:gd name="T1" fmla="*/ 34 h 57"/>
                  <a:gd name="T2" fmla="*/ 55 w 66"/>
                  <a:gd name="T3" fmla="*/ 44 h 57"/>
                  <a:gd name="T4" fmla="*/ 39 w 66"/>
                  <a:gd name="T5" fmla="*/ 53 h 57"/>
                  <a:gd name="T6" fmla="*/ 39 w 66"/>
                  <a:gd name="T7" fmla="*/ 53 h 57"/>
                  <a:gd name="T8" fmla="*/ 39 w 66"/>
                  <a:gd name="T9" fmla="*/ 53 h 57"/>
                  <a:gd name="T10" fmla="*/ 36 w 66"/>
                  <a:gd name="T11" fmla="*/ 53 h 57"/>
                  <a:gd name="T12" fmla="*/ 32 w 66"/>
                  <a:gd name="T13" fmla="*/ 36 h 57"/>
                  <a:gd name="T14" fmla="*/ 39 w 66"/>
                  <a:gd name="T15" fmla="*/ 34 h 57"/>
                  <a:gd name="T16" fmla="*/ 39 w 66"/>
                  <a:gd name="T17" fmla="*/ 34 h 57"/>
                  <a:gd name="T18" fmla="*/ 12 w 66"/>
                  <a:gd name="T19" fmla="*/ 8 h 57"/>
                  <a:gd name="T20" fmla="*/ 16 w 66"/>
                  <a:gd name="T21" fmla="*/ 16 h 57"/>
                  <a:gd name="T22" fmla="*/ 16 w 66"/>
                  <a:gd name="T23" fmla="*/ 16 h 57"/>
                  <a:gd name="T24" fmla="*/ 16 w 66"/>
                  <a:gd name="T25" fmla="*/ 17 h 57"/>
                  <a:gd name="T26" fmla="*/ 14 w 66"/>
                  <a:gd name="T27" fmla="*/ 17 h 57"/>
                  <a:gd name="T28" fmla="*/ 14 w 66"/>
                  <a:gd name="T29" fmla="*/ 17 h 57"/>
                  <a:gd name="T30" fmla="*/ 14 w 66"/>
                  <a:gd name="T31" fmla="*/ 17 h 57"/>
                  <a:gd name="T32" fmla="*/ 9 w 66"/>
                  <a:gd name="T33" fmla="*/ 10 h 57"/>
                  <a:gd name="T34" fmla="*/ 9 w 66"/>
                  <a:gd name="T35" fmla="*/ 10 h 57"/>
                  <a:gd name="T36" fmla="*/ 9 w 66"/>
                  <a:gd name="T37" fmla="*/ 10 h 57"/>
                  <a:gd name="T38" fmla="*/ 9 w 66"/>
                  <a:gd name="T39" fmla="*/ 10 h 57"/>
                  <a:gd name="T40" fmla="*/ 12 w 66"/>
                  <a:gd name="T41" fmla="*/ 8 h 57"/>
                  <a:gd name="T42" fmla="*/ 13 w 66"/>
                  <a:gd name="T43" fmla="*/ 0 h 57"/>
                  <a:gd name="T44" fmla="*/ 12 w 66"/>
                  <a:gd name="T45" fmla="*/ 0 h 57"/>
                  <a:gd name="T46" fmla="*/ 12 w 66"/>
                  <a:gd name="T47" fmla="*/ 0 h 57"/>
                  <a:gd name="T48" fmla="*/ 12 w 66"/>
                  <a:gd name="T49" fmla="*/ 0 h 57"/>
                  <a:gd name="T50" fmla="*/ 0 w 66"/>
                  <a:gd name="T51" fmla="*/ 12 h 57"/>
                  <a:gd name="T52" fmla="*/ 21 w 66"/>
                  <a:gd name="T53" fmla="*/ 31 h 57"/>
                  <a:gd name="T54" fmla="*/ 26 w 66"/>
                  <a:gd name="T55" fmla="*/ 50 h 57"/>
                  <a:gd name="T56" fmla="*/ 41 w 66"/>
                  <a:gd name="T57" fmla="*/ 57 h 57"/>
                  <a:gd name="T58" fmla="*/ 41 w 66"/>
                  <a:gd name="T59" fmla="*/ 57 h 57"/>
                  <a:gd name="T60" fmla="*/ 47 w 66"/>
                  <a:gd name="T61" fmla="*/ 57 h 57"/>
                  <a:gd name="T62" fmla="*/ 47 w 66"/>
                  <a:gd name="T63" fmla="*/ 57 h 57"/>
                  <a:gd name="T64" fmla="*/ 66 w 66"/>
                  <a:gd name="T65" fmla="*/ 43 h 57"/>
                  <a:gd name="T66" fmla="*/ 32 w 66"/>
                  <a:gd name="T67" fmla="*/ 26 h 57"/>
                  <a:gd name="T68" fmla="*/ 32 w 66"/>
                  <a:gd name="T69" fmla="*/ 25 h 57"/>
                  <a:gd name="T70" fmla="*/ 31 w 66"/>
                  <a:gd name="T71" fmla="*/ 24 h 57"/>
                  <a:gd name="T72" fmla="*/ 31 w 66"/>
                  <a:gd name="T73" fmla="*/ 24 h 57"/>
                  <a:gd name="T74" fmla="*/ 13 w 66"/>
                  <a:gd name="T75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57"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6" y="34"/>
                      <a:pt x="55" y="39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50"/>
                      <a:pt x="47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7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2" y="52"/>
                      <a:pt x="29" y="47"/>
                      <a:pt x="29" y="42"/>
                    </a:cubicBezTo>
                    <a:cubicBezTo>
                      <a:pt x="29" y="40"/>
                      <a:pt x="30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4" y="34"/>
                      <a:pt x="36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5" y="8"/>
                      <a:pt x="19" y="14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1" y="17"/>
                      <a:pt x="8" y="14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0"/>
                      <a:pt x="0" y="6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23"/>
                      <a:pt x="17" y="25"/>
                      <a:pt x="21" y="31"/>
                    </a:cubicBezTo>
                    <a:cubicBezTo>
                      <a:pt x="25" y="37"/>
                      <a:pt x="23" y="45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9" y="55"/>
                      <a:pt x="34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3" y="57"/>
                      <a:pt x="44" y="57"/>
                      <a:pt x="46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4" y="56"/>
                      <a:pt x="66" y="54"/>
                      <a:pt x="66" y="43"/>
                    </a:cubicBezTo>
                    <a:cubicBezTo>
                      <a:pt x="66" y="43"/>
                      <a:pt x="66" y="42"/>
                      <a:pt x="66" y="41"/>
                    </a:cubicBezTo>
                    <a:cubicBezTo>
                      <a:pt x="63" y="28"/>
                      <a:pt x="41" y="31"/>
                      <a:pt x="32" y="26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18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513"/>
              <p:cNvSpPr/>
              <p:nvPr/>
            </p:nvSpPr>
            <p:spPr bwMode="auto">
              <a:xfrm>
                <a:off x="3409" y="3625"/>
                <a:ext cx="91" cy="67"/>
              </a:xfrm>
              <a:custGeom>
                <a:gdLst>
                  <a:gd name="T0" fmla="*/ 10 w 26"/>
                  <a:gd name="T1" fmla="*/ 0 h 19"/>
                  <a:gd name="T2" fmla="*/ 10 w 26"/>
                  <a:gd name="T3" fmla="*/ 0 h 19"/>
                  <a:gd name="T4" fmla="*/ 3 w 26"/>
                  <a:gd name="T5" fmla="*/ 2 h 19"/>
                  <a:gd name="T6" fmla="*/ 3 w 26"/>
                  <a:gd name="T7" fmla="*/ 2 h 19"/>
                  <a:gd name="T8" fmla="*/ 0 w 26"/>
                  <a:gd name="T9" fmla="*/ 8 h 19"/>
                  <a:gd name="T10" fmla="*/ 7 w 26"/>
                  <a:gd name="T11" fmla="*/ 19 h 19"/>
                  <a:gd name="T12" fmla="*/ 7 w 26"/>
                  <a:gd name="T13" fmla="*/ 19 h 19"/>
                  <a:gd name="T14" fmla="*/ 10 w 26"/>
                  <a:gd name="T15" fmla="*/ 19 h 19"/>
                  <a:gd name="T16" fmla="*/ 10 w 26"/>
                  <a:gd name="T17" fmla="*/ 19 h 19"/>
                  <a:gd name="T18" fmla="*/ 10 w 26"/>
                  <a:gd name="T19" fmla="*/ 19 h 19"/>
                  <a:gd name="T20" fmla="*/ 10 w 26"/>
                  <a:gd name="T21" fmla="*/ 19 h 19"/>
                  <a:gd name="T22" fmla="*/ 26 w 26"/>
                  <a:gd name="T23" fmla="*/ 10 h 19"/>
                  <a:gd name="T24" fmla="*/ 26 w 26"/>
                  <a:gd name="T25" fmla="*/ 10 h 19"/>
                  <a:gd name="T26" fmla="*/ 10 w 26"/>
                  <a:gd name="T27" fmla="*/ 0 h 19"/>
                  <a:gd name="T28" fmla="*/ 10 w 26"/>
                  <a:gd name="T29" fmla="*/ 0 h 19"/>
                  <a:gd name="T30" fmla="*/ 10 w 26"/>
                  <a:gd name="T3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1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3"/>
                      <a:pt x="3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8" y="19"/>
                      <a:pt x="26" y="16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5"/>
                      <a:pt x="1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514"/>
              <p:cNvSpPr/>
              <p:nvPr/>
            </p:nvSpPr>
            <p:spPr bwMode="auto">
              <a:xfrm>
                <a:off x="4211" y="3639"/>
                <a:ext cx="67" cy="49"/>
              </a:xfrm>
              <a:custGeom>
                <a:gdLst>
                  <a:gd name="T0" fmla="*/ 9 w 19"/>
                  <a:gd name="T1" fmla="*/ 0 h 14"/>
                  <a:gd name="T2" fmla="*/ 9 w 19"/>
                  <a:gd name="T3" fmla="*/ 0 h 14"/>
                  <a:gd name="T4" fmla="*/ 0 w 19"/>
                  <a:gd name="T5" fmla="*/ 7 h 14"/>
                  <a:gd name="T6" fmla="*/ 0 w 19"/>
                  <a:gd name="T7" fmla="*/ 7 h 14"/>
                  <a:gd name="T8" fmla="*/ 0 w 19"/>
                  <a:gd name="T9" fmla="*/ 7 h 14"/>
                  <a:gd name="T10" fmla="*/ 0 w 19"/>
                  <a:gd name="T11" fmla="*/ 8 h 14"/>
                  <a:gd name="T12" fmla="*/ 9 w 19"/>
                  <a:gd name="T13" fmla="*/ 14 h 14"/>
                  <a:gd name="T14" fmla="*/ 9 w 19"/>
                  <a:gd name="T15" fmla="*/ 14 h 14"/>
                  <a:gd name="T16" fmla="*/ 9 w 19"/>
                  <a:gd name="T17" fmla="*/ 14 h 14"/>
                  <a:gd name="T18" fmla="*/ 9 w 19"/>
                  <a:gd name="T19" fmla="*/ 14 h 14"/>
                  <a:gd name="T20" fmla="*/ 14 w 19"/>
                  <a:gd name="T21" fmla="*/ 13 h 14"/>
                  <a:gd name="T22" fmla="*/ 14 w 19"/>
                  <a:gd name="T23" fmla="*/ 13 h 14"/>
                  <a:gd name="T24" fmla="*/ 14 w 19"/>
                  <a:gd name="T25" fmla="*/ 13 h 14"/>
                  <a:gd name="T26" fmla="*/ 19 w 19"/>
                  <a:gd name="T27" fmla="*/ 8 h 14"/>
                  <a:gd name="T28" fmla="*/ 19 w 19"/>
                  <a:gd name="T29" fmla="*/ 8 h 14"/>
                  <a:gd name="T30" fmla="*/ 9 w 19"/>
                  <a:gd name="T31" fmla="*/ 0 h 14"/>
                  <a:gd name="T32" fmla="*/ 9 w 19"/>
                  <a:gd name="T33" fmla="*/ 0 h 14"/>
                  <a:gd name="T34" fmla="*/ 9 w 19"/>
                  <a:gd name="T3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1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5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4"/>
                      <a:pt x="12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8" y="12"/>
                      <a:pt x="19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2"/>
                      <a:pt x="1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515"/>
              <p:cNvSpPr>
                <a:spLocks noEditPoints="1"/>
              </p:cNvSpPr>
              <p:nvPr/>
            </p:nvSpPr>
            <p:spPr bwMode="auto">
              <a:xfrm>
                <a:off x="4532" y="3346"/>
                <a:ext cx="440" cy="251"/>
              </a:xfrm>
              <a:custGeom>
                <a:gdLst>
                  <a:gd name="T0" fmla="*/ 47 w 126"/>
                  <a:gd name="T1" fmla="*/ 2 h 72"/>
                  <a:gd name="T2" fmla="*/ 49 w 126"/>
                  <a:gd name="T3" fmla="*/ 3 h 72"/>
                  <a:gd name="T4" fmla="*/ 49 w 126"/>
                  <a:gd name="T5" fmla="*/ 3 h 72"/>
                  <a:gd name="T6" fmla="*/ 90 w 126"/>
                  <a:gd name="T7" fmla="*/ 22 h 72"/>
                  <a:gd name="T8" fmla="*/ 119 w 126"/>
                  <a:gd name="T9" fmla="*/ 46 h 72"/>
                  <a:gd name="T10" fmla="*/ 90 w 126"/>
                  <a:gd name="T11" fmla="*/ 66 h 72"/>
                  <a:gd name="T12" fmla="*/ 88 w 126"/>
                  <a:gd name="T13" fmla="*/ 66 h 72"/>
                  <a:gd name="T14" fmla="*/ 88 w 126"/>
                  <a:gd name="T15" fmla="*/ 66 h 72"/>
                  <a:gd name="T16" fmla="*/ 88 w 126"/>
                  <a:gd name="T17" fmla="*/ 66 h 72"/>
                  <a:gd name="T18" fmla="*/ 71 w 126"/>
                  <a:gd name="T19" fmla="*/ 55 h 72"/>
                  <a:gd name="T20" fmla="*/ 70 w 126"/>
                  <a:gd name="T21" fmla="*/ 55 h 72"/>
                  <a:gd name="T22" fmla="*/ 56 w 126"/>
                  <a:gd name="T23" fmla="*/ 43 h 72"/>
                  <a:gd name="T24" fmla="*/ 56 w 126"/>
                  <a:gd name="T25" fmla="*/ 43 h 72"/>
                  <a:gd name="T26" fmla="*/ 56 w 126"/>
                  <a:gd name="T27" fmla="*/ 43 h 72"/>
                  <a:gd name="T28" fmla="*/ 31 w 126"/>
                  <a:gd name="T29" fmla="*/ 64 h 72"/>
                  <a:gd name="T30" fmla="*/ 31 w 126"/>
                  <a:gd name="T31" fmla="*/ 64 h 72"/>
                  <a:gd name="T32" fmla="*/ 27 w 126"/>
                  <a:gd name="T33" fmla="*/ 64 h 72"/>
                  <a:gd name="T34" fmla="*/ 27 w 126"/>
                  <a:gd name="T35" fmla="*/ 64 h 72"/>
                  <a:gd name="T36" fmla="*/ 4 w 126"/>
                  <a:gd name="T37" fmla="*/ 48 h 72"/>
                  <a:gd name="T38" fmla="*/ 4 w 126"/>
                  <a:gd name="T39" fmla="*/ 47 h 72"/>
                  <a:gd name="T40" fmla="*/ 27 w 126"/>
                  <a:gd name="T41" fmla="*/ 24 h 72"/>
                  <a:gd name="T42" fmla="*/ 27 w 126"/>
                  <a:gd name="T43" fmla="*/ 23 h 72"/>
                  <a:gd name="T44" fmla="*/ 27 w 126"/>
                  <a:gd name="T45" fmla="*/ 23 h 72"/>
                  <a:gd name="T46" fmla="*/ 47 w 126"/>
                  <a:gd name="T47" fmla="*/ 2 h 72"/>
                  <a:gd name="T48" fmla="*/ 47 w 126"/>
                  <a:gd name="T49" fmla="*/ 0 h 72"/>
                  <a:gd name="T50" fmla="*/ 24 w 126"/>
                  <a:gd name="T51" fmla="*/ 23 h 72"/>
                  <a:gd name="T52" fmla="*/ 24 w 126"/>
                  <a:gd name="T53" fmla="*/ 23 h 72"/>
                  <a:gd name="T54" fmla="*/ 24 w 126"/>
                  <a:gd name="T55" fmla="*/ 24 h 72"/>
                  <a:gd name="T56" fmla="*/ 24 w 126"/>
                  <a:gd name="T57" fmla="*/ 24 h 72"/>
                  <a:gd name="T58" fmla="*/ 23 w 126"/>
                  <a:gd name="T59" fmla="*/ 24 h 72"/>
                  <a:gd name="T60" fmla="*/ 23 w 126"/>
                  <a:gd name="T61" fmla="*/ 24 h 72"/>
                  <a:gd name="T62" fmla="*/ 0 w 126"/>
                  <a:gd name="T63" fmla="*/ 47 h 72"/>
                  <a:gd name="T64" fmla="*/ 0 w 126"/>
                  <a:gd name="T65" fmla="*/ 48 h 72"/>
                  <a:gd name="T66" fmla="*/ 0 w 126"/>
                  <a:gd name="T67" fmla="*/ 48 h 72"/>
                  <a:gd name="T68" fmla="*/ 28 w 126"/>
                  <a:gd name="T69" fmla="*/ 66 h 72"/>
                  <a:gd name="T70" fmla="*/ 28 w 126"/>
                  <a:gd name="T71" fmla="*/ 66 h 72"/>
                  <a:gd name="T72" fmla="*/ 57 w 126"/>
                  <a:gd name="T73" fmla="*/ 48 h 72"/>
                  <a:gd name="T74" fmla="*/ 85 w 126"/>
                  <a:gd name="T75" fmla="*/ 72 h 72"/>
                  <a:gd name="T76" fmla="*/ 85 w 126"/>
                  <a:gd name="T77" fmla="*/ 72 h 72"/>
                  <a:gd name="T78" fmla="*/ 86 w 126"/>
                  <a:gd name="T79" fmla="*/ 72 h 72"/>
                  <a:gd name="T80" fmla="*/ 89 w 126"/>
                  <a:gd name="T81" fmla="*/ 70 h 72"/>
                  <a:gd name="T82" fmla="*/ 126 w 126"/>
                  <a:gd name="T83" fmla="*/ 42 h 72"/>
                  <a:gd name="T84" fmla="*/ 73 w 126"/>
                  <a:gd name="T85" fmla="*/ 18 h 72"/>
                  <a:gd name="T86" fmla="*/ 47 w 126"/>
                  <a:gd name="T87" fmla="*/ 0 h 72"/>
                  <a:gd name="T88" fmla="*/ 47 w 126"/>
                  <a:gd name="T8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5" h="72"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60" y="3"/>
                      <a:pt x="62" y="16"/>
                      <a:pt x="71" y="19"/>
                    </a:cubicBezTo>
                    <a:cubicBezTo>
                      <a:pt x="76" y="22"/>
                      <a:pt x="84" y="21"/>
                      <a:pt x="90" y="22"/>
                    </a:cubicBezTo>
                    <a:cubicBezTo>
                      <a:pt x="102" y="25"/>
                      <a:pt x="119" y="31"/>
                      <a:pt x="119" y="45"/>
                    </a:cubicBezTo>
                    <a:cubicBezTo>
                      <a:pt x="119" y="45"/>
                      <a:pt x="119" y="45"/>
                      <a:pt x="119" y="46"/>
                    </a:cubicBezTo>
                    <a:cubicBezTo>
                      <a:pt x="118" y="58"/>
                      <a:pt x="100" y="65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0" y="66"/>
                      <a:pt x="75" y="61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8" y="52"/>
                      <a:pt x="66" y="49"/>
                      <a:pt x="64" y="47"/>
                    </a:cubicBezTo>
                    <a:cubicBezTo>
                      <a:pt x="62" y="44"/>
                      <a:pt x="59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48" y="43"/>
                      <a:pt x="43" y="62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0" y="64"/>
                      <a:pt x="28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16" y="64"/>
                      <a:pt x="4" y="57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35"/>
                      <a:pt x="21" y="32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3" y="15"/>
                      <a:pt x="35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3" y="1"/>
                      <a:pt x="31" y="15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7" y="31"/>
                      <a:pt x="0" y="35"/>
                      <a:pt x="0" y="47"/>
                    </a:cubicBezTo>
                    <a:cubicBezTo>
                      <a:pt x="0" y="47"/>
                      <a:pt x="0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7"/>
                      <a:pt x="16" y="65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6"/>
                      <a:pt x="30" y="66"/>
                      <a:pt x="30" y="66"/>
                    </a:cubicBezTo>
                    <a:cubicBezTo>
                      <a:pt x="44" y="64"/>
                      <a:pt x="47" y="48"/>
                      <a:pt x="57" y="48"/>
                    </a:cubicBezTo>
                    <a:cubicBezTo>
                      <a:pt x="61" y="48"/>
                      <a:pt x="64" y="51"/>
                      <a:pt x="67" y="54"/>
                    </a:cubicBezTo>
                    <a:cubicBezTo>
                      <a:pt x="73" y="61"/>
                      <a:pt x="78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1"/>
                      <a:pt x="87" y="71"/>
                      <a:pt x="87" y="71"/>
                    </a:cubicBezTo>
                    <a:cubicBezTo>
                      <a:pt x="88" y="71"/>
                      <a:pt x="88" y="70"/>
                      <a:pt x="89" y="70"/>
                    </a:cubicBezTo>
                    <a:cubicBezTo>
                      <a:pt x="101" y="66"/>
                      <a:pt x="120" y="60"/>
                      <a:pt x="125" y="50"/>
                    </a:cubicBezTo>
                    <a:cubicBezTo>
                      <a:pt x="126" y="47"/>
                      <a:pt x="126" y="45"/>
                      <a:pt x="126" y="42"/>
                    </a:cubicBezTo>
                    <a:cubicBezTo>
                      <a:pt x="126" y="31"/>
                      <a:pt x="113" y="27"/>
                      <a:pt x="102" y="24"/>
                    </a:cubicBezTo>
                    <a:cubicBezTo>
                      <a:pt x="93" y="20"/>
                      <a:pt x="82" y="21"/>
                      <a:pt x="73" y="18"/>
                    </a:cubicBezTo>
                    <a:cubicBezTo>
                      <a:pt x="64" y="14"/>
                      <a:pt x="60" y="2"/>
                      <a:pt x="50" y="1"/>
                    </a:cubicBezTo>
                    <a:cubicBezTo>
                      <a:pt x="49" y="1"/>
                      <a:pt x="48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516"/>
              <p:cNvSpPr>
                <a:spLocks noEditPoints="1"/>
              </p:cNvSpPr>
              <p:nvPr/>
            </p:nvSpPr>
            <p:spPr bwMode="auto">
              <a:xfrm>
                <a:off x="2726" y="3346"/>
                <a:ext cx="436" cy="248"/>
              </a:xfrm>
              <a:custGeom>
                <a:gdLst>
                  <a:gd name="T0" fmla="*/ 78 w 125"/>
                  <a:gd name="T1" fmla="*/ 2 h 71"/>
                  <a:gd name="T2" fmla="*/ 122 w 125"/>
                  <a:gd name="T3" fmla="*/ 46 h 71"/>
                  <a:gd name="T4" fmla="*/ 98 w 125"/>
                  <a:gd name="T5" fmla="*/ 64 h 71"/>
                  <a:gd name="T6" fmla="*/ 98 w 125"/>
                  <a:gd name="T7" fmla="*/ 64 h 71"/>
                  <a:gd name="T8" fmla="*/ 70 w 125"/>
                  <a:gd name="T9" fmla="*/ 44 h 71"/>
                  <a:gd name="T10" fmla="*/ 70 w 125"/>
                  <a:gd name="T11" fmla="*/ 44 h 71"/>
                  <a:gd name="T12" fmla="*/ 41 w 125"/>
                  <a:gd name="T13" fmla="*/ 67 h 71"/>
                  <a:gd name="T14" fmla="*/ 40 w 125"/>
                  <a:gd name="T15" fmla="*/ 67 h 71"/>
                  <a:gd name="T16" fmla="*/ 40 w 125"/>
                  <a:gd name="T17" fmla="*/ 67 h 71"/>
                  <a:gd name="T18" fmla="*/ 38 w 125"/>
                  <a:gd name="T19" fmla="*/ 67 h 71"/>
                  <a:gd name="T20" fmla="*/ 37 w 125"/>
                  <a:gd name="T21" fmla="*/ 67 h 71"/>
                  <a:gd name="T22" fmla="*/ 36 w 125"/>
                  <a:gd name="T23" fmla="*/ 67 h 71"/>
                  <a:gd name="T24" fmla="*/ 36 w 125"/>
                  <a:gd name="T25" fmla="*/ 67 h 71"/>
                  <a:gd name="T26" fmla="*/ 6 w 125"/>
                  <a:gd name="T27" fmla="*/ 46 h 71"/>
                  <a:gd name="T28" fmla="*/ 55 w 125"/>
                  <a:gd name="T29" fmla="*/ 19 h 71"/>
                  <a:gd name="T30" fmla="*/ 55 w 125"/>
                  <a:gd name="T31" fmla="*/ 19 h 71"/>
                  <a:gd name="T32" fmla="*/ 56 w 125"/>
                  <a:gd name="T33" fmla="*/ 18 h 71"/>
                  <a:gd name="T34" fmla="*/ 56 w 125"/>
                  <a:gd name="T35" fmla="*/ 18 h 71"/>
                  <a:gd name="T36" fmla="*/ 56 w 125"/>
                  <a:gd name="T37" fmla="*/ 18 h 71"/>
                  <a:gd name="T38" fmla="*/ 57 w 125"/>
                  <a:gd name="T39" fmla="*/ 18 h 71"/>
                  <a:gd name="T40" fmla="*/ 78 w 125"/>
                  <a:gd name="T41" fmla="*/ 2 h 71"/>
                  <a:gd name="T42" fmla="*/ 78 w 125"/>
                  <a:gd name="T43" fmla="*/ 0 h 71"/>
                  <a:gd name="T44" fmla="*/ 57 w 125"/>
                  <a:gd name="T45" fmla="*/ 15 h 71"/>
                  <a:gd name="T46" fmla="*/ 54 w 125"/>
                  <a:gd name="T47" fmla="*/ 17 h 71"/>
                  <a:gd name="T48" fmla="*/ 53 w 125"/>
                  <a:gd name="T49" fmla="*/ 17 h 71"/>
                  <a:gd name="T50" fmla="*/ 53 w 125"/>
                  <a:gd name="T51" fmla="*/ 17 h 71"/>
                  <a:gd name="T52" fmla="*/ 0 w 125"/>
                  <a:gd name="T53" fmla="*/ 45 h 71"/>
                  <a:gd name="T54" fmla="*/ 10 w 125"/>
                  <a:gd name="T55" fmla="*/ 62 h 71"/>
                  <a:gd name="T56" fmla="*/ 11 w 125"/>
                  <a:gd name="T57" fmla="*/ 62 h 71"/>
                  <a:gd name="T58" fmla="*/ 11 w 125"/>
                  <a:gd name="T59" fmla="*/ 62 h 71"/>
                  <a:gd name="T60" fmla="*/ 11 w 125"/>
                  <a:gd name="T61" fmla="*/ 62 h 71"/>
                  <a:gd name="T62" fmla="*/ 11 w 125"/>
                  <a:gd name="T63" fmla="*/ 62 h 71"/>
                  <a:gd name="T64" fmla="*/ 11 w 125"/>
                  <a:gd name="T65" fmla="*/ 62 h 71"/>
                  <a:gd name="T66" fmla="*/ 12 w 125"/>
                  <a:gd name="T67" fmla="*/ 62 h 71"/>
                  <a:gd name="T68" fmla="*/ 41 w 125"/>
                  <a:gd name="T69" fmla="*/ 71 h 71"/>
                  <a:gd name="T70" fmla="*/ 43 w 125"/>
                  <a:gd name="T71" fmla="*/ 71 h 71"/>
                  <a:gd name="T72" fmla="*/ 69 w 125"/>
                  <a:gd name="T73" fmla="*/ 48 h 71"/>
                  <a:gd name="T74" fmla="*/ 69 w 125"/>
                  <a:gd name="T75" fmla="*/ 48 h 71"/>
                  <a:gd name="T76" fmla="*/ 80 w 125"/>
                  <a:gd name="T77" fmla="*/ 56 h 71"/>
                  <a:gd name="T78" fmla="*/ 98 w 125"/>
                  <a:gd name="T79" fmla="*/ 66 h 71"/>
                  <a:gd name="T80" fmla="*/ 101 w 125"/>
                  <a:gd name="T81" fmla="*/ 65 h 71"/>
                  <a:gd name="T82" fmla="*/ 101 w 125"/>
                  <a:gd name="T83" fmla="*/ 65 h 71"/>
                  <a:gd name="T84" fmla="*/ 125 w 125"/>
                  <a:gd name="T85" fmla="*/ 48 h 71"/>
                  <a:gd name="T86" fmla="*/ 101 w 125"/>
                  <a:gd name="T87" fmla="*/ 21 h 71"/>
                  <a:gd name="T88" fmla="*/ 81 w 125"/>
                  <a:gd name="T89" fmla="*/ 1 h 71"/>
                  <a:gd name="T90" fmla="*/ 78 w 125"/>
                  <a:gd name="T91" fmla="*/ 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5" h="71">
                    <a:moveTo>
                      <a:pt x="78" y="2"/>
                    </a:move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80" y="2"/>
                      <a:pt x="81" y="3"/>
                    </a:cubicBezTo>
                    <a:cubicBezTo>
                      <a:pt x="92" y="4"/>
                      <a:pt x="95" y="17"/>
                      <a:pt x="101" y="25"/>
                    </a:cubicBezTo>
                    <a:cubicBezTo>
                      <a:pt x="106" y="32"/>
                      <a:pt x="121" y="35"/>
                      <a:pt x="122" y="46"/>
                    </a:cubicBezTo>
                    <a:cubicBezTo>
                      <a:pt x="122" y="46"/>
                      <a:pt x="122" y="46"/>
                      <a:pt x="122" y="47"/>
                    </a:cubicBezTo>
                    <a:cubicBezTo>
                      <a:pt x="122" y="55"/>
                      <a:pt x="110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7" y="64"/>
                      <a:pt x="95" y="64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81" y="60"/>
                      <a:pt x="8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3" y="44"/>
                      <a:pt x="58" y="53"/>
                      <a:pt x="52" y="59"/>
                    </a:cubicBezTo>
                    <a:cubicBezTo>
                      <a:pt x="49" y="63"/>
                      <a:pt x="45" y="66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24" y="66"/>
                      <a:pt x="7" y="5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7"/>
                      <a:pt x="6" y="47"/>
                      <a:pt x="6" y="46"/>
                    </a:cubicBezTo>
                    <a:cubicBezTo>
                      <a:pt x="6" y="35"/>
                      <a:pt x="19" y="26"/>
                      <a:pt x="31" y="23"/>
                    </a:cubicBezTo>
                    <a:cubicBezTo>
                      <a:pt x="40" y="20"/>
                      <a:pt x="48" y="22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64" y="12"/>
                      <a:pt x="67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moveTo>
                      <a:pt x="78" y="0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69" y="0"/>
                      <a:pt x="64" y="10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6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44" y="21"/>
                      <a:pt x="32" y="20"/>
                      <a:pt x="23" y="24"/>
                    </a:cubicBezTo>
                    <a:cubicBezTo>
                      <a:pt x="13" y="27"/>
                      <a:pt x="4" y="30"/>
                      <a:pt x="1" y="40"/>
                    </a:cubicBezTo>
                    <a:cubicBezTo>
                      <a:pt x="0" y="41"/>
                      <a:pt x="0" y="43"/>
                      <a:pt x="0" y="45"/>
                    </a:cubicBezTo>
                    <a:cubicBezTo>
                      <a:pt x="0" y="52"/>
                      <a:pt x="5" y="58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8" y="66"/>
                      <a:pt x="34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2" y="71"/>
                      <a:pt x="42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6" y="70"/>
                      <a:pt x="48" y="68"/>
                      <a:pt x="49" y="66"/>
                    </a:cubicBezTo>
                    <a:cubicBezTo>
                      <a:pt x="56" y="59"/>
                      <a:pt x="61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4" y="48"/>
                      <a:pt x="77" y="53"/>
                      <a:pt x="80" y="56"/>
                    </a:cubicBezTo>
                    <a:cubicBezTo>
                      <a:pt x="84" y="60"/>
                      <a:pt x="90" y="65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100" y="65"/>
                      <a:pt x="100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10" y="64"/>
                      <a:pt x="124" y="56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36"/>
                      <a:pt x="106" y="27"/>
                      <a:pt x="101" y="21"/>
                    </a:cubicBezTo>
                    <a:cubicBezTo>
                      <a:pt x="96" y="14"/>
                      <a:pt x="92" y="3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79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517"/>
              <p:cNvSpPr>
                <a:spLocks noEditPoints="1"/>
              </p:cNvSpPr>
              <p:nvPr/>
            </p:nvSpPr>
            <p:spPr bwMode="auto">
              <a:xfrm>
                <a:off x="3636" y="3444"/>
                <a:ext cx="432" cy="150"/>
              </a:xfrm>
              <a:custGeom>
                <a:gdLst>
                  <a:gd name="T0" fmla="*/ 60 w 124"/>
                  <a:gd name="T1" fmla="*/ 3 h 43"/>
                  <a:gd name="T2" fmla="*/ 68 w 124"/>
                  <a:gd name="T3" fmla="*/ 4 h 43"/>
                  <a:gd name="T4" fmla="*/ 68 w 124"/>
                  <a:gd name="T5" fmla="*/ 4 h 43"/>
                  <a:gd name="T6" fmla="*/ 113 w 124"/>
                  <a:gd name="T7" fmla="*/ 29 h 43"/>
                  <a:gd name="T8" fmla="*/ 113 w 124"/>
                  <a:gd name="T9" fmla="*/ 29 h 43"/>
                  <a:gd name="T10" fmla="*/ 91 w 124"/>
                  <a:gd name="T11" fmla="*/ 35 h 43"/>
                  <a:gd name="T12" fmla="*/ 90 w 124"/>
                  <a:gd name="T13" fmla="*/ 35 h 43"/>
                  <a:gd name="T14" fmla="*/ 90 w 124"/>
                  <a:gd name="T15" fmla="*/ 35 h 43"/>
                  <a:gd name="T16" fmla="*/ 89 w 124"/>
                  <a:gd name="T17" fmla="*/ 35 h 43"/>
                  <a:gd name="T18" fmla="*/ 62 w 124"/>
                  <a:gd name="T19" fmla="*/ 41 h 43"/>
                  <a:gd name="T20" fmla="*/ 62 w 124"/>
                  <a:gd name="T21" fmla="*/ 41 h 43"/>
                  <a:gd name="T22" fmla="*/ 62 w 124"/>
                  <a:gd name="T23" fmla="*/ 41 h 43"/>
                  <a:gd name="T24" fmla="*/ 58 w 124"/>
                  <a:gd name="T25" fmla="*/ 41 h 43"/>
                  <a:gd name="T26" fmla="*/ 12 w 124"/>
                  <a:gd name="T27" fmla="*/ 27 h 43"/>
                  <a:gd name="T28" fmla="*/ 12 w 124"/>
                  <a:gd name="T29" fmla="*/ 27 h 43"/>
                  <a:gd name="T30" fmla="*/ 32 w 124"/>
                  <a:gd name="T31" fmla="*/ 14 h 43"/>
                  <a:gd name="T32" fmla="*/ 32 w 124"/>
                  <a:gd name="T33" fmla="*/ 13 h 43"/>
                  <a:gd name="T34" fmla="*/ 60 w 124"/>
                  <a:gd name="T35" fmla="*/ 3 h 43"/>
                  <a:gd name="T36" fmla="*/ 60 w 124"/>
                  <a:gd name="T37" fmla="*/ 0 h 43"/>
                  <a:gd name="T38" fmla="*/ 26 w 124"/>
                  <a:gd name="T39" fmla="*/ 14 h 43"/>
                  <a:gd name="T40" fmla="*/ 26 w 124"/>
                  <a:gd name="T41" fmla="*/ 14 h 43"/>
                  <a:gd name="T42" fmla="*/ 26 w 124"/>
                  <a:gd name="T43" fmla="*/ 14 h 43"/>
                  <a:gd name="T44" fmla="*/ 25 w 124"/>
                  <a:gd name="T45" fmla="*/ 14 h 43"/>
                  <a:gd name="T46" fmla="*/ 25 w 124"/>
                  <a:gd name="T47" fmla="*/ 14 h 43"/>
                  <a:gd name="T48" fmla="*/ 25 w 124"/>
                  <a:gd name="T49" fmla="*/ 14 h 43"/>
                  <a:gd name="T50" fmla="*/ 24 w 124"/>
                  <a:gd name="T51" fmla="*/ 15 h 43"/>
                  <a:gd name="T52" fmla="*/ 24 w 124"/>
                  <a:gd name="T53" fmla="*/ 15 h 43"/>
                  <a:gd name="T54" fmla="*/ 23 w 124"/>
                  <a:gd name="T55" fmla="*/ 15 h 43"/>
                  <a:gd name="T56" fmla="*/ 23 w 124"/>
                  <a:gd name="T57" fmla="*/ 15 h 43"/>
                  <a:gd name="T58" fmla="*/ 0 w 124"/>
                  <a:gd name="T59" fmla="*/ 32 h 43"/>
                  <a:gd name="T60" fmla="*/ 0 w 124"/>
                  <a:gd name="T61" fmla="*/ 34 h 43"/>
                  <a:gd name="T62" fmla="*/ 0 w 124"/>
                  <a:gd name="T63" fmla="*/ 34 h 43"/>
                  <a:gd name="T64" fmla="*/ 11 w 124"/>
                  <a:gd name="T65" fmla="*/ 36 h 43"/>
                  <a:gd name="T66" fmla="*/ 11 w 124"/>
                  <a:gd name="T67" fmla="*/ 36 h 43"/>
                  <a:gd name="T68" fmla="*/ 17 w 124"/>
                  <a:gd name="T69" fmla="*/ 36 h 43"/>
                  <a:gd name="T70" fmla="*/ 22 w 124"/>
                  <a:gd name="T71" fmla="*/ 36 h 43"/>
                  <a:gd name="T72" fmla="*/ 22 w 124"/>
                  <a:gd name="T73" fmla="*/ 36 h 43"/>
                  <a:gd name="T74" fmla="*/ 28 w 124"/>
                  <a:gd name="T75" fmla="*/ 36 h 43"/>
                  <a:gd name="T76" fmla="*/ 28 w 124"/>
                  <a:gd name="T77" fmla="*/ 36 h 43"/>
                  <a:gd name="T78" fmla="*/ 29 w 124"/>
                  <a:gd name="T79" fmla="*/ 36 h 43"/>
                  <a:gd name="T80" fmla="*/ 30 w 124"/>
                  <a:gd name="T81" fmla="*/ 37 h 43"/>
                  <a:gd name="T82" fmla="*/ 64 w 124"/>
                  <a:gd name="T83" fmla="*/ 43 h 43"/>
                  <a:gd name="T84" fmla="*/ 64 w 124"/>
                  <a:gd name="T85" fmla="*/ 43 h 43"/>
                  <a:gd name="T86" fmla="*/ 73 w 124"/>
                  <a:gd name="T87" fmla="*/ 43 h 43"/>
                  <a:gd name="T88" fmla="*/ 96 w 124"/>
                  <a:gd name="T89" fmla="*/ 37 h 43"/>
                  <a:gd name="T90" fmla="*/ 97 w 124"/>
                  <a:gd name="T91" fmla="*/ 37 h 43"/>
                  <a:gd name="T92" fmla="*/ 99 w 124"/>
                  <a:gd name="T93" fmla="*/ 37 h 43"/>
                  <a:gd name="T94" fmla="*/ 99 w 124"/>
                  <a:gd name="T95" fmla="*/ 37 h 43"/>
                  <a:gd name="T96" fmla="*/ 106 w 124"/>
                  <a:gd name="T97" fmla="*/ 37 h 43"/>
                  <a:gd name="T98" fmla="*/ 106 w 124"/>
                  <a:gd name="T99" fmla="*/ 37 h 43"/>
                  <a:gd name="T100" fmla="*/ 107 w 124"/>
                  <a:gd name="T101" fmla="*/ 37 h 43"/>
                  <a:gd name="T102" fmla="*/ 115 w 124"/>
                  <a:gd name="T103" fmla="*/ 38 h 43"/>
                  <a:gd name="T104" fmla="*/ 115 w 124"/>
                  <a:gd name="T105" fmla="*/ 38 h 43"/>
                  <a:gd name="T106" fmla="*/ 123 w 124"/>
                  <a:gd name="T107" fmla="*/ 36 h 43"/>
                  <a:gd name="T108" fmla="*/ 123 w 124"/>
                  <a:gd name="T109" fmla="*/ 36 h 43"/>
                  <a:gd name="T110" fmla="*/ 101 w 124"/>
                  <a:gd name="T111" fmla="*/ 15 h 43"/>
                  <a:gd name="T112" fmla="*/ 69 w 124"/>
                  <a:gd name="T113" fmla="*/ 2 h 43"/>
                  <a:gd name="T114" fmla="*/ 60 w 124"/>
                  <a:gd name="T115" fmla="*/ 0 h 43"/>
                  <a:gd name="T116" fmla="*/ 60 w 124"/>
                  <a:gd name="T117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43">
                    <a:moveTo>
                      <a:pt x="60" y="3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3" y="3"/>
                      <a:pt x="65" y="3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6" y="6"/>
                      <a:pt x="84" y="11"/>
                      <a:pt x="92" y="15"/>
                    </a:cubicBezTo>
                    <a:cubicBezTo>
                      <a:pt x="100" y="19"/>
                      <a:pt x="112" y="20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07" y="34"/>
                      <a:pt x="99" y="33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0" y="38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1" y="41"/>
                      <a:pt x="59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0" y="40"/>
                      <a:pt x="42" y="38"/>
                      <a:pt x="34" y="35"/>
                    </a:cubicBezTo>
                    <a:cubicBezTo>
                      <a:pt x="26" y="33"/>
                      <a:pt x="18" y="32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5" y="21"/>
                      <a:pt x="24" y="17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41" y="8"/>
                      <a:pt x="49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moveTo>
                      <a:pt x="6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46" y="0"/>
                      <a:pt x="37" y="9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4" y="19"/>
                      <a:pt x="0" y="21"/>
                      <a:pt x="0" y="32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6"/>
                      <a:pt x="7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6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41" y="39"/>
                      <a:pt x="50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7" y="43"/>
                      <a:pt x="70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81" y="42"/>
                      <a:pt x="88" y="38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8" y="37"/>
                      <a:pt x="98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2" y="37"/>
                      <a:pt x="104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10" y="38"/>
                      <a:pt x="112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8" y="38"/>
                      <a:pt x="120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4" y="35"/>
                      <a:pt x="124" y="35"/>
                      <a:pt x="124" y="34"/>
                    </a:cubicBezTo>
                    <a:cubicBezTo>
                      <a:pt x="124" y="23"/>
                      <a:pt x="111" y="19"/>
                      <a:pt x="101" y="15"/>
                    </a:cubicBezTo>
                    <a:cubicBezTo>
                      <a:pt x="90" y="11"/>
                      <a:pt x="80" y="4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5" y="1"/>
                      <a:pt x="63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518"/>
              <p:cNvSpPr/>
              <p:nvPr/>
            </p:nvSpPr>
            <p:spPr bwMode="auto">
              <a:xfrm>
                <a:off x="4306" y="3506"/>
                <a:ext cx="73" cy="81"/>
              </a:xfrm>
              <a:custGeom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0 w 21"/>
                  <a:gd name="T5" fmla="*/ 0 h 23"/>
                  <a:gd name="T6" fmla="*/ 10 w 21"/>
                  <a:gd name="T7" fmla="*/ 0 h 23"/>
                  <a:gd name="T8" fmla="*/ 0 w 21"/>
                  <a:gd name="T9" fmla="*/ 16 h 23"/>
                  <a:gd name="T10" fmla="*/ 1 w 21"/>
                  <a:gd name="T11" fmla="*/ 23 h 23"/>
                  <a:gd name="T12" fmla="*/ 1 w 21"/>
                  <a:gd name="T13" fmla="*/ 23 h 23"/>
                  <a:gd name="T14" fmla="*/ 5 w 21"/>
                  <a:gd name="T15" fmla="*/ 23 h 23"/>
                  <a:gd name="T16" fmla="*/ 5 w 21"/>
                  <a:gd name="T17" fmla="*/ 23 h 23"/>
                  <a:gd name="T18" fmla="*/ 5 w 21"/>
                  <a:gd name="T19" fmla="*/ 23 h 23"/>
                  <a:gd name="T20" fmla="*/ 5 w 21"/>
                  <a:gd name="T21" fmla="*/ 23 h 23"/>
                  <a:gd name="T22" fmla="*/ 21 w 21"/>
                  <a:gd name="T23" fmla="*/ 11 h 23"/>
                  <a:gd name="T24" fmla="*/ 21 w 21"/>
                  <a:gd name="T25" fmla="*/ 11 h 23"/>
                  <a:gd name="T26" fmla="*/ 11 w 21"/>
                  <a:gd name="T27" fmla="*/ 0 h 23"/>
                  <a:gd name="T28" fmla="*/ 11 w 21"/>
                  <a:gd name="T29" fmla="*/ 0 h 23"/>
                  <a:gd name="T30" fmla="*/ 11 w 21"/>
                  <a:gd name="T31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1"/>
                      <a:pt x="0" y="8"/>
                      <a:pt x="0" y="16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3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3" y="23"/>
                      <a:pt x="21" y="19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6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519"/>
              <p:cNvSpPr>
                <a:spLocks noEditPoints="1"/>
              </p:cNvSpPr>
              <p:nvPr/>
            </p:nvSpPr>
            <p:spPr bwMode="auto">
              <a:xfrm>
                <a:off x="3678" y="3454"/>
                <a:ext cx="352" cy="133"/>
              </a:xfrm>
              <a:custGeom>
                <a:gdLst>
                  <a:gd name="T0" fmla="*/ 48 w 101"/>
                  <a:gd name="T1" fmla="*/ 4 h 38"/>
                  <a:gd name="T2" fmla="*/ 70 w 101"/>
                  <a:gd name="T3" fmla="*/ 10 h 38"/>
                  <a:gd name="T4" fmla="*/ 70 w 101"/>
                  <a:gd name="T5" fmla="*/ 10 h 38"/>
                  <a:gd name="T6" fmla="*/ 70 w 101"/>
                  <a:gd name="T7" fmla="*/ 10 h 38"/>
                  <a:gd name="T8" fmla="*/ 87 w 101"/>
                  <a:gd name="T9" fmla="*/ 22 h 38"/>
                  <a:gd name="T10" fmla="*/ 59 w 101"/>
                  <a:gd name="T11" fmla="*/ 33 h 38"/>
                  <a:gd name="T12" fmla="*/ 58 w 101"/>
                  <a:gd name="T13" fmla="*/ 33 h 38"/>
                  <a:gd name="T14" fmla="*/ 49 w 101"/>
                  <a:gd name="T15" fmla="*/ 34 h 38"/>
                  <a:gd name="T16" fmla="*/ 49 w 101"/>
                  <a:gd name="T17" fmla="*/ 34 h 38"/>
                  <a:gd name="T18" fmla="*/ 25 w 101"/>
                  <a:gd name="T19" fmla="*/ 30 h 38"/>
                  <a:gd name="T20" fmla="*/ 25 w 101"/>
                  <a:gd name="T21" fmla="*/ 30 h 38"/>
                  <a:gd name="T22" fmla="*/ 25 w 101"/>
                  <a:gd name="T23" fmla="*/ 30 h 38"/>
                  <a:gd name="T24" fmla="*/ 13 w 101"/>
                  <a:gd name="T25" fmla="*/ 22 h 38"/>
                  <a:gd name="T26" fmla="*/ 27 w 101"/>
                  <a:gd name="T27" fmla="*/ 9 h 38"/>
                  <a:gd name="T28" fmla="*/ 48 w 101"/>
                  <a:gd name="T29" fmla="*/ 4 h 38"/>
                  <a:gd name="T30" fmla="*/ 48 w 101"/>
                  <a:gd name="T31" fmla="*/ 4 h 38"/>
                  <a:gd name="T32" fmla="*/ 48 w 101"/>
                  <a:gd name="T33" fmla="*/ 0 h 38"/>
                  <a:gd name="T34" fmla="*/ 20 w 101"/>
                  <a:gd name="T35" fmla="*/ 10 h 38"/>
                  <a:gd name="T36" fmla="*/ 20 w 101"/>
                  <a:gd name="T37" fmla="*/ 11 h 38"/>
                  <a:gd name="T38" fmla="*/ 0 w 101"/>
                  <a:gd name="T39" fmla="*/ 24 h 38"/>
                  <a:gd name="T40" fmla="*/ 46 w 101"/>
                  <a:gd name="T41" fmla="*/ 38 h 38"/>
                  <a:gd name="T42" fmla="*/ 50 w 101"/>
                  <a:gd name="T43" fmla="*/ 38 h 38"/>
                  <a:gd name="T44" fmla="*/ 50 w 101"/>
                  <a:gd name="T45" fmla="*/ 38 h 38"/>
                  <a:gd name="T46" fmla="*/ 77 w 101"/>
                  <a:gd name="T47" fmla="*/ 32 h 38"/>
                  <a:gd name="T48" fmla="*/ 78 w 101"/>
                  <a:gd name="T49" fmla="*/ 32 h 38"/>
                  <a:gd name="T50" fmla="*/ 78 w 101"/>
                  <a:gd name="T51" fmla="*/ 32 h 38"/>
                  <a:gd name="T52" fmla="*/ 79 w 101"/>
                  <a:gd name="T53" fmla="*/ 32 h 38"/>
                  <a:gd name="T54" fmla="*/ 79 w 101"/>
                  <a:gd name="T55" fmla="*/ 32 h 38"/>
                  <a:gd name="T56" fmla="*/ 101 w 101"/>
                  <a:gd name="T57" fmla="*/ 26 h 38"/>
                  <a:gd name="T58" fmla="*/ 56 w 101"/>
                  <a:gd name="T59" fmla="*/ 1 h 38"/>
                  <a:gd name="T60" fmla="*/ 56 w 101"/>
                  <a:gd name="T61" fmla="*/ 1 h 38"/>
                  <a:gd name="T62" fmla="*/ 48 w 101"/>
                  <a:gd name="T6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" h="38">
                    <a:moveTo>
                      <a:pt x="48" y="4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55" y="4"/>
                      <a:pt x="62" y="6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4" y="12"/>
                      <a:pt x="87" y="16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7"/>
                      <a:pt x="78" y="28"/>
                      <a:pt x="74" y="29"/>
                    </a:cubicBezTo>
                    <a:cubicBezTo>
                      <a:pt x="68" y="31"/>
                      <a:pt x="65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8" y="33"/>
                      <a:pt x="58" y="33"/>
                    </a:cubicBezTo>
                    <a:cubicBezTo>
                      <a:pt x="55" y="34"/>
                      <a:pt x="52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0" y="34"/>
                      <a:pt x="32" y="32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2" y="29"/>
                      <a:pt x="13" y="25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17"/>
                      <a:pt x="23" y="12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5" y="5"/>
                      <a:pt x="4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37" y="0"/>
                      <a:pt x="29" y="5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2" y="14"/>
                      <a:pt x="3" y="18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29"/>
                      <a:pt x="14" y="30"/>
                      <a:pt x="22" y="32"/>
                    </a:cubicBezTo>
                    <a:cubicBezTo>
                      <a:pt x="30" y="35"/>
                      <a:pt x="38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9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61" y="38"/>
                      <a:pt x="68" y="35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87" y="30"/>
                      <a:pt x="95" y="31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17"/>
                      <a:pt x="88" y="16"/>
                      <a:pt x="80" y="12"/>
                    </a:cubicBezTo>
                    <a:cubicBezTo>
                      <a:pt x="72" y="8"/>
                      <a:pt x="64" y="3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3" y="0"/>
                      <a:pt x="51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520"/>
              <p:cNvSpPr>
                <a:spLocks noEditPoints="1"/>
              </p:cNvSpPr>
              <p:nvPr/>
            </p:nvSpPr>
            <p:spPr bwMode="auto">
              <a:xfrm>
                <a:off x="2746" y="3353"/>
                <a:ext cx="405" cy="227"/>
              </a:xfrm>
              <a:custGeom>
                <a:gdLst>
                  <a:gd name="T0" fmla="*/ 72 w 116"/>
                  <a:gd name="T1" fmla="*/ 2 h 65"/>
                  <a:gd name="T2" fmla="*/ 92 w 116"/>
                  <a:gd name="T3" fmla="*/ 24 h 65"/>
                  <a:gd name="T4" fmla="*/ 93 w 116"/>
                  <a:gd name="T5" fmla="*/ 25 h 65"/>
                  <a:gd name="T6" fmla="*/ 112 w 116"/>
                  <a:gd name="T7" fmla="*/ 45 h 65"/>
                  <a:gd name="T8" fmla="*/ 93 w 116"/>
                  <a:gd name="T9" fmla="*/ 59 h 65"/>
                  <a:gd name="T10" fmla="*/ 93 w 116"/>
                  <a:gd name="T11" fmla="*/ 59 h 65"/>
                  <a:gd name="T12" fmla="*/ 86 w 116"/>
                  <a:gd name="T13" fmla="*/ 58 h 65"/>
                  <a:gd name="T14" fmla="*/ 75 w 116"/>
                  <a:gd name="T15" fmla="*/ 46 h 65"/>
                  <a:gd name="T16" fmla="*/ 64 w 116"/>
                  <a:gd name="T17" fmla="*/ 35 h 65"/>
                  <a:gd name="T18" fmla="*/ 48 w 116"/>
                  <a:gd name="T19" fmla="*/ 51 h 65"/>
                  <a:gd name="T20" fmla="*/ 35 w 116"/>
                  <a:gd name="T21" fmla="*/ 61 h 65"/>
                  <a:gd name="T22" fmla="*/ 32 w 116"/>
                  <a:gd name="T23" fmla="*/ 61 h 65"/>
                  <a:gd name="T24" fmla="*/ 32 w 116"/>
                  <a:gd name="T25" fmla="*/ 61 h 65"/>
                  <a:gd name="T26" fmla="*/ 31 w 116"/>
                  <a:gd name="T27" fmla="*/ 61 h 65"/>
                  <a:gd name="T28" fmla="*/ 30 w 116"/>
                  <a:gd name="T29" fmla="*/ 61 h 65"/>
                  <a:gd name="T30" fmla="*/ 6 w 116"/>
                  <a:gd name="T31" fmla="*/ 46 h 65"/>
                  <a:gd name="T32" fmla="*/ 6 w 116"/>
                  <a:gd name="T33" fmla="*/ 44 h 65"/>
                  <a:gd name="T34" fmla="*/ 51 w 116"/>
                  <a:gd name="T35" fmla="*/ 20 h 65"/>
                  <a:gd name="T36" fmla="*/ 72 w 116"/>
                  <a:gd name="T37" fmla="*/ 2 h 65"/>
                  <a:gd name="T38" fmla="*/ 72 w 116"/>
                  <a:gd name="T39" fmla="*/ 0 h 65"/>
                  <a:gd name="T40" fmla="*/ 51 w 116"/>
                  <a:gd name="T41" fmla="*/ 15 h 65"/>
                  <a:gd name="T42" fmla="*/ 51 w 116"/>
                  <a:gd name="T43" fmla="*/ 16 h 65"/>
                  <a:gd name="T44" fmla="*/ 50 w 116"/>
                  <a:gd name="T45" fmla="*/ 16 h 65"/>
                  <a:gd name="T46" fmla="*/ 50 w 116"/>
                  <a:gd name="T47" fmla="*/ 16 h 65"/>
                  <a:gd name="T48" fmla="*/ 50 w 116"/>
                  <a:gd name="T49" fmla="*/ 16 h 65"/>
                  <a:gd name="T50" fmla="*/ 50 w 116"/>
                  <a:gd name="T51" fmla="*/ 16 h 65"/>
                  <a:gd name="T52" fmla="*/ 49 w 116"/>
                  <a:gd name="T53" fmla="*/ 16 h 65"/>
                  <a:gd name="T54" fmla="*/ 49 w 116"/>
                  <a:gd name="T55" fmla="*/ 17 h 65"/>
                  <a:gd name="T56" fmla="*/ 49 w 116"/>
                  <a:gd name="T57" fmla="*/ 17 h 65"/>
                  <a:gd name="T58" fmla="*/ 25 w 116"/>
                  <a:gd name="T59" fmla="*/ 21 h 65"/>
                  <a:gd name="T60" fmla="*/ 0 w 116"/>
                  <a:gd name="T61" fmla="*/ 46 h 65"/>
                  <a:gd name="T62" fmla="*/ 30 w 116"/>
                  <a:gd name="T63" fmla="*/ 65 h 65"/>
                  <a:gd name="T64" fmla="*/ 30 w 116"/>
                  <a:gd name="T65" fmla="*/ 65 h 65"/>
                  <a:gd name="T66" fmla="*/ 30 w 116"/>
                  <a:gd name="T67" fmla="*/ 65 h 65"/>
                  <a:gd name="T68" fmla="*/ 31 w 116"/>
                  <a:gd name="T69" fmla="*/ 65 h 65"/>
                  <a:gd name="T70" fmla="*/ 32 w 116"/>
                  <a:gd name="T71" fmla="*/ 65 h 65"/>
                  <a:gd name="T72" fmla="*/ 34 w 116"/>
                  <a:gd name="T73" fmla="*/ 65 h 65"/>
                  <a:gd name="T74" fmla="*/ 34 w 116"/>
                  <a:gd name="T75" fmla="*/ 65 h 65"/>
                  <a:gd name="T76" fmla="*/ 34 w 116"/>
                  <a:gd name="T77" fmla="*/ 65 h 65"/>
                  <a:gd name="T78" fmla="*/ 35 w 116"/>
                  <a:gd name="T79" fmla="*/ 65 h 65"/>
                  <a:gd name="T80" fmla="*/ 46 w 116"/>
                  <a:gd name="T81" fmla="*/ 57 h 65"/>
                  <a:gd name="T82" fmla="*/ 64 w 116"/>
                  <a:gd name="T83" fmla="*/ 42 h 65"/>
                  <a:gd name="T84" fmla="*/ 64 w 116"/>
                  <a:gd name="T85" fmla="*/ 42 h 65"/>
                  <a:gd name="T86" fmla="*/ 64 w 116"/>
                  <a:gd name="T87" fmla="*/ 42 h 65"/>
                  <a:gd name="T88" fmla="*/ 87 w 116"/>
                  <a:gd name="T89" fmla="*/ 61 h 65"/>
                  <a:gd name="T90" fmla="*/ 92 w 116"/>
                  <a:gd name="T91" fmla="*/ 62 h 65"/>
                  <a:gd name="T92" fmla="*/ 92 w 116"/>
                  <a:gd name="T93" fmla="*/ 62 h 65"/>
                  <a:gd name="T94" fmla="*/ 116 w 116"/>
                  <a:gd name="T95" fmla="*/ 44 h 65"/>
                  <a:gd name="T96" fmla="*/ 75 w 116"/>
                  <a:gd name="T97" fmla="*/ 1 h 65"/>
                  <a:gd name="T98" fmla="*/ 72 w 116"/>
                  <a:gd name="T99" fmla="*/ 0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65">
                    <a:moveTo>
                      <a:pt x="72" y="2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85" y="2"/>
                      <a:pt x="87" y="16"/>
                      <a:pt x="92" y="24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2" y="24"/>
                      <a:pt x="93" y="24"/>
                      <a:pt x="93" y="25"/>
                    </a:cubicBezTo>
                    <a:cubicBezTo>
                      <a:pt x="98" y="31"/>
                      <a:pt x="112" y="35"/>
                      <a:pt x="112" y="44"/>
                    </a:cubicBezTo>
                    <a:cubicBezTo>
                      <a:pt x="112" y="44"/>
                      <a:pt x="112" y="45"/>
                      <a:pt x="112" y="45"/>
                    </a:cubicBezTo>
                    <a:cubicBezTo>
                      <a:pt x="112" y="55"/>
                      <a:pt x="102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1" y="59"/>
                      <a:pt x="88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0" y="56"/>
                      <a:pt x="78" y="51"/>
                      <a:pt x="75" y="46"/>
                    </a:cubicBezTo>
                    <a:cubicBezTo>
                      <a:pt x="73" y="43"/>
                      <a:pt x="71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58" y="35"/>
                      <a:pt x="53" y="44"/>
                      <a:pt x="48" y="51"/>
                    </a:cubicBezTo>
                    <a:cubicBezTo>
                      <a:pt x="44" y="56"/>
                      <a:pt x="40" y="60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1" y="61"/>
                      <a:pt x="7" y="55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5"/>
                      <a:pt x="6" y="44"/>
                      <a:pt x="6" y="44"/>
                    </a:cubicBezTo>
                    <a:cubicBezTo>
                      <a:pt x="6" y="30"/>
                      <a:pt x="23" y="23"/>
                      <a:pt x="35" y="22"/>
                    </a:cubicBezTo>
                    <a:cubicBezTo>
                      <a:pt x="40" y="21"/>
                      <a:pt x="46" y="22"/>
                      <a:pt x="51" y="20"/>
                    </a:cubicBezTo>
                    <a:cubicBezTo>
                      <a:pt x="60" y="16"/>
                      <a:pt x="61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moveTo>
                      <a:pt x="72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1" y="0"/>
                      <a:pt x="58" y="10"/>
                      <a:pt x="51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2" y="20"/>
                      <a:pt x="34" y="18"/>
                      <a:pt x="25" y="21"/>
                    </a:cubicBezTo>
                    <a:cubicBezTo>
                      <a:pt x="13" y="24"/>
                      <a:pt x="0" y="33"/>
                      <a:pt x="0" y="44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56"/>
                      <a:pt x="18" y="64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5"/>
                      <a:pt x="33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9" y="64"/>
                      <a:pt x="43" y="61"/>
                      <a:pt x="46" y="57"/>
                    </a:cubicBezTo>
                    <a:cubicBezTo>
                      <a:pt x="52" y="51"/>
                      <a:pt x="57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74" y="42"/>
                      <a:pt x="75" y="58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9" y="62"/>
                      <a:pt x="91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104" y="62"/>
                      <a:pt x="116" y="53"/>
                      <a:pt x="116" y="45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33"/>
                      <a:pt x="100" y="30"/>
                      <a:pt x="95" y="23"/>
                    </a:cubicBezTo>
                    <a:cubicBezTo>
                      <a:pt x="89" y="15"/>
                      <a:pt x="86" y="2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521"/>
              <p:cNvSpPr>
                <a:spLocks noEditPoints="1"/>
              </p:cNvSpPr>
              <p:nvPr/>
            </p:nvSpPr>
            <p:spPr bwMode="auto">
              <a:xfrm>
                <a:off x="4546" y="3353"/>
                <a:ext cx="401" cy="223"/>
              </a:xfrm>
              <a:custGeom>
                <a:gdLst>
                  <a:gd name="T0" fmla="*/ 43 w 115"/>
                  <a:gd name="T1" fmla="*/ 3 h 64"/>
                  <a:gd name="T2" fmla="*/ 44 w 115"/>
                  <a:gd name="T3" fmla="*/ 3 h 64"/>
                  <a:gd name="T4" fmla="*/ 72 w 115"/>
                  <a:gd name="T5" fmla="*/ 21 h 64"/>
                  <a:gd name="T6" fmla="*/ 72 w 115"/>
                  <a:gd name="T7" fmla="*/ 21 h 64"/>
                  <a:gd name="T8" fmla="*/ 75 w 115"/>
                  <a:gd name="T9" fmla="*/ 21 h 64"/>
                  <a:gd name="T10" fmla="*/ 81 w 115"/>
                  <a:gd name="T11" fmla="*/ 22 h 64"/>
                  <a:gd name="T12" fmla="*/ 109 w 115"/>
                  <a:gd name="T13" fmla="*/ 43 h 64"/>
                  <a:gd name="T14" fmla="*/ 84 w 115"/>
                  <a:gd name="T15" fmla="*/ 61 h 64"/>
                  <a:gd name="T16" fmla="*/ 84 w 115"/>
                  <a:gd name="T17" fmla="*/ 61 h 64"/>
                  <a:gd name="T18" fmla="*/ 84 w 115"/>
                  <a:gd name="T19" fmla="*/ 61 h 64"/>
                  <a:gd name="T20" fmla="*/ 66 w 115"/>
                  <a:gd name="T21" fmla="*/ 49 h 64"/>
                  <a:gd name="T22" fmla="*/ 66 w 115"/>
                  <a:gd name="T23" fmla="*/ 49 h 64"/>
                  <a:gd name="T24" fmla="*/ 66 w 115"/>
                  <a:gd name="T25" fmla="*/ 49 h 64"/>
                  <a:gd name="T26" fmla="*/ 66 w 115"/>
                  <a:gd name="T27" fmla="*/ 49 h 64"/>
                  <a:gd name="T28" fmla="*/ 66 w 115"/>
                  <a:gd name="T29" fmla="*/ 49 h 64"/>
                  <a:gd name="T30" fmla="*/ 66 w 115"/>
                  <a:gd name="T31" fmla="*/ 49 h 64"/>
                  <a:gd name="T32" fmla="*/ 53 w 115"/>
                  <a:gd name="T33" fmla="*/ 34 h 64"/>
                  <a:gd name="T34" fmla="*/ 52 w 115"/>
                  <a:gd name="T35" fmla="*/ 34 h 64"/>
                  <a:gd name="T36" fmla="*/ 35 w 115"/>
                  <a:gd name="T37" fmla="*/ 55 h 64"/>
                  <a:gd name="T38" fmla="*/ 30 w 115"/>
                  <a:gd name="T39" fmla="*/ 59 h 64"/>
                  <a:gd name="T40" fmla="*/ 23 w 115"/>
                  <a:gd name="T41" fmla="*/ 60 h 64"/>
                  <a:gd name="T42" fmla="*/ 23 w 115"/>
                  <a:gd name="T43" fmla="*/ 60 h 64"/>
                  <a:gd name="T44" fmla="*/ 4 w 115"/>
                  <a:gd name="T45" fmla="*/ 46 h 64"/>
                  <a:gd name="T46" fmla="*/ 4 w 115"/>
                  <a:gd name="T47" fmla="*/ 45 h 64"/>
                  <a:gd name="T48" fmla="*/ 25 w 115"/>
                  <a:gd name="T49" fmla="*/ 23 h 64"/>
                  <a:gd name="T50" fmla="*/ 25 w 115"/>
                  <a:gd name="T51" fmla="*/ 23 h 64"/>
                  <a:gd name="T52" fmla="*/ 25 w 115"/>
                  <a:gd name="T53" fmla="*/ 23 h 64"/>
                  <a:gd name="T54" fmla="*/ 26 w 115"/>
                  <a:gd name="T55" fmla="*/ 23 h 64"/>
                  <a:gd name="T56" fmla="*/ 43 w 115"/>
                  <a:gd name="T57" fmla="*/ 3 h 64"/>
                  <a:gd name="T58" fmla="*/ 43 w 115"/>
                  <a:gd name="T59" fmla="*/ 0 h 64"/>
                  <a:gd name="T60" fmla="*/ 23 w 115"/>
                  <a:gd name="T61" fmla="*/ 21 h 64"/>
                  <a:gd name="T62" fmla="*/ 23 w 115"/>
                  <a:gd name="T63" fmla="*/ 21 h 64"/>
                  <a:gd name="T64" fmla="*/ 23 w 115"/>
                  <a:gd name="T65" fmla="*/ 22 h 64"/>
                  <a:gd name="T66" fmla="*/ 0 w 115"/>
                  <a:gd name="T67" fmla="*/ 45 h 64"/>
                  <a:gd name="T68" fmla="*/ 0 w 115"/>
                  <a:gd name="T69" fmla="*/ 46 h 64"/>
                  <a:gd name="T70" fmla="*/ 23 w 115"/>
                  <a:gd name="T71" fmla="*/ 62 h 64"/>
                  <a:gd name="T72" fmla="*/ 23 w 115"/>
                  <a:gd name="T73" fmla="*/ 62 h 64"/>
                  <a:gd name="T74" fmla="*/ 27 w 115"/>
                  <a:gd name="T75" fmla="*/ 62 h 64"/>
                  <a:gd name="T76" fmla="*/ 52 w 115"/>
                  <a:gd name="T77" fmla="*/ 41 h 64"/>
                  <a:gd name="T78" fmla="*/ 52 w 115"/>
                  <a:gd name="T79" fmla="*/ 41 h 64"/>
                  <a:gd name="T80" fmla="*/ 52 w 115"/>
                  <a:gd name="T81" fmla="*/ 41 h 64"/>
                  <a:gd name="T82" fmla="*/ 52 w 115"/>
                  <a:gd name="T83" fmla="*/ 41 h 64"/>
                  <a:gd name="T84" fmla="*/ 66 w 115"/>
                  <a:gd name="T85" fmla="*/ 53 h 64"/>
                  <a:gd name="T86" fmla="*/ 67 w 115"/>
                  <a:gd name="T87" fmla="*/ 53 h 64"/>
                  <a:gd name="T88" fmla="*/ 84 w 115"/>
                  <a:gd name="T89" fmla="*/ 64 h 64"/>
                  <a:gd name="T90" fmla="*/ 84 w 115"/>
                  <a:gd name="T91" fmla="*/ 64 h 64"/>
                  <a:gd name="T92" fmla="*/ 86 w 115"/>
                  <a:gd name="T93" fmla="*/ 64 h 64"/>
                  <a:gd name="T94" fmla="*/ 86 w 115"/>
                  <a:gd name="T95" fmla="*/ 64 h 64"/>
                  <a:gd name="T96" fmla="*/ 115 w 115"/>
                  <a:gd name="T97" fmla="*/ 43 h 64"/>
                  <a:gd name="T98" fmla="*/ 67 w 115"/>
                  <a:gd name="T99" fmla="*/ 17 h 64"/>
                  <a:gd name="T100" fmla="*/ 45 w 115"/>
                  <a:gd name="T101" fmla="*/ 1 h 64"/>
                  <a:gd name="T102" fmla="*/ 43 w 115"/>
                  <a:gd name="T103" fmla="*/ 0 h 64"/>
                  <a:gd name="T104" fmla="*/ 43 w 115"/>
                  <a:gd name="T10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5" h="64">
                    <a:moveTo>
                      <a:pt x="43" y="3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4" y="3"/>
                    </a:cubicBezTo>
                    <a:cubicBezTo>
                      <a:pt x="55" y="4"/>
                      <a:pt x="55" y="17"/>
                      <a:pt x="64" y="20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3" y="21"/>
                      <a:pt x="74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1"/>
                      <a:pt x="77" y="21"/>
                      <a:pt x="78" y="21"/>
                    </a:cubicBezTo>
                    <a:cubicBezTo>
                      <a:pt x="79" y="21"/>
                      <a:pt x="80" y="21"/>
                      <a:pt x="81" y="22"/>
                    </a:cubicBezTo>
                    <a:cubicBezTo>
                      <a:pt x="96" y="23"/>
                      <a:pt x="109" y="32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54"/>
                      <a:pt x="94" y="60"/>
                      <a:pt x="86" y="61"/>
                    </a:cubicBezTo>
                    <a:cubicBezTo>
                      <a:pt x="85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76" y="61"/>
                      <a:pt x="71" y="56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2" y="43"/>
                      <a:pt x="58" y="35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4" y="34"/>
                      <a:pt x="41" y="48"/>
                      <a:pt x="35" y="55"/>
                    </a:cubicBezTo>
                    <a:cubicBezTo>
                      <a:pt x="33" y="57"/>
                      <a:pt x="32" y="58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8" y="60"/>
                      <a:pt x="26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14" y="60"/>
                      <a:pt x="4" y="54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33"/>
                      <a:pt x="19" y="3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30" y="16"/>
                      <a:pt x="31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1" y="0"/>
                      <a:pt x="29" y="13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7" y="30"/>
                      <a:pt x="0" y="33"/>
                      <a:pt x="0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5"/>
                      <a:pt x="12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4" y="62"/>
                      <a:pt x="26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39" y="60"/>
                      <a:pt x="44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5" y="41"/>
                      <a:pt x="58" y="42"/>
                      <a:pt x="60" y="45"/>
                    </a:cubicBezTo>
                    <a:cubicBezTo>
                      <a:pt x="62" y="47"/>
                      <a:pt x="64" y="50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71" y="59"/>
                      <a:pt x="76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5" y="64"/>
                      <a:pt x="85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96" y="63"/>
                      <a:pt x="114" y="56"/>
                      <a:pt x="115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29"/>
                      <a:pt x="98" y="23"/>
                      <a:pt x="86" y="20"/>
                    </a:cubicBezTo>
                    <a:cubicBezTo>
                      <a:pt x="80" y="19"/>
                      <a:pt x="72" y="20"/>
                      <a:pt x="67" y="17"/>
                    </a:cubicBezTo>
                    <a:cubicBezTo>
                      <a:pt x="58" y="14"/>
                      <a:pt x="56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522"/>
              <p:cNvSpPr>
                <a:spLocks noEditPoints="1"/>
              </p:cNvSpPr>
              <p:nvPr/>
            </p:nvSpPr>
            <p:spPr bwMode="auto">
              <a:xfrm>
                <a:off x="3723" y="3468"/>
                <a:ext cx="258" cy="105"/>
              </a:xfrm>
              <a:custGeom>
                <a:gdLst>
                  <a:gd name="T0" fmla="*/ 36 w 74"/>
                  <a:gd name="T1" fmla="*/ 5 h 30"/>
                  <a:gd name="T2" fmla="*/ 36 w 74"/>
                  <a:gd name="T3" fmla="*/ 5 h 30"/>
                  <a:gd name="T4" fmla="*/ 36 w 74"/>
                  <a:gd name="T5" fmla="*/ 5 h 30"/>
                  <a:gd name="T6" fmla="*/ 39 w 74"/>
                  <a:gd name="T7" fmla="*/ 5 h 30"/>
                  <a:gd name="T8" fmla="*/ 59 w 74"/>
                  <a:gd name="T9" fmla="*/ 16 h 30"/>
                  <a:gd name="T10" fmla="*/ 59 w 74"/>
                  <a:gd name="T11" fmla="*/ 16 h 30"/>
                  <a:gd name="T12" fmla="*/ 59 w 74"/>
                  <a:gd name="T13" fmla="*/ 16 h 30"/>
                  <a:gd name="T14" fmla="*/ 37 w 74"/>
                  <a:gd name="T15" fmla="*/ 24 h 30"/>
                  <a:gd name="T16" fmla="*/ 37 w 74"/>
                  <a:gd name="T17" fmla="*/ 24 h 30"/>
                  <a:gd name="T18" fmla="*/ 37 w 74"/>
                  <a:gd name="T19" fmla="*/ 24 h 30"/>
                  <a:gd name="T20" fmla="*/ 37 w 74"/>
                  <a:gd name="T21" fmla="*/ 24 h 30"/>
                  <a:gd name="T22" fmla="*/ 37 w 74"/>
                  <a:gd name="T23" fmla="*/ 24 h 30"/>
                  <a:gd name="T24" fmla="*/ 23 w 74"/>
                  <a:gd name="T25" fmla="*/ 23 h 30"/>
                  <a:gd name="T26" fmla="*/ 23 w 74"/>
                  <a:gd name="T27" fmla="*/ 23 h 30"/>
                  <a:gd name="T28" fmla="*/ 13 w 74"/>
                  <a:gd name="T29" fmla="*/ 17 h 30"/>
                  <a:gd name="T30" fmla="*/ 13 w 74"/>
                  <a:gd name="T31" fmla="*/ 17 h 30"/>
                  <a:gd name="T32" fmla="*/ 13 w 74"/>
                  <a:gd name="T33" fmla="*/ 17 h 30"/>
                  <a:gd name="T34" fmla="*/ 36 w 74"/>
                  <a:gd name="T35" fmla="*/ 5 h 30"/>
                  <a:gd name="T36" fmla="*/ 36 w 74"/>
                  <a:gd name="T37" fmla="*/ 5 h 30"/>
                  <a:gd name="T38" fmla="*/ 36 w 74"/>
                  <a:gd name="T39" fmla="*/ 5 h 30"/>
                  <a:gd name="T40" fmla="*/ 35 w 74"/>
                  <a:gd name="T41" fmla="*/ 0 h 30"/>
                  <a:gd name="T42" fmla="*/ 35 w 74"/>
                  <a:gd name="T43" fmla="*/ 0 h 30"/>
                  <a:gd name="T44" fmla="*/ 14 w 74"/>
                  <a:gd name="T45" fmla="*/ 5 h 30"/>
                  <a:gd name="T46" fmla="*/ 14 w 74"/>
                  <a:gd name="T47" fmla="*/ 5 h 30"/>
                  <a:gd name="T48" fmla="*/ 0 w 74"/>
                  <a:gd name="T49" fmla="*/ 18 h 30"/>
                  <a:gd name="T50" fmla="*/ 0 w 74"/>
                  <a:gd name="T51" fmla="*/ 18 h 30"/>
                  <a:gd name="T52" fmla="*/ 12 w 74"/>
                  <a:gd name="T53" fmla="*/ 26 h 30"/>
                  <a:gd name="T54" fmla="*/ 12 w 74"/>
                  <a:gd name="T55" fmla="*/ 26 h 30"/>
                  <a:gd name="T56" fmla="*/ 12 w 74"/>
                  <a:gd name="T57" fmla="*/ 26 h 30"/>
                  <a:gd name="T58" fmla="*/ 12 w 74"/>
                  <a:gd name="T59" fmla="*/ 26 h 30"/>
                  <a:gd name="T60" fmla="*/ 12 w 74"/>
                  <a:gd name="T61" fmla="*/ 26 h 30"/>
                  <a:gd name="T62" fmla="*/ 12 w 74"/>
                  <a:gd name="T63" fmla="*/ 26 h 30"/>
                  <a:gd name="T64" fmla="*/ 36 w 74"/>
                  <a:gd name="T65" fmla="*/ 30 h 30"/>
                  <a:gd name="T66" fmla="*/ 36 w 74"/>
                  <a:gd name="T67" fmla="*/ 30 h 30"/>
                  <a:gd name="T68" fmla="*/ 36 w 74"/>
                  <a:gd name="T69" fmla="*/ 30 h 30"/>
                  <a:gd name="T70" fmla="*/ 36 w 74"/>
                  <a:gd name="T71" fmla="*/ 30 h 30"/>
                  <a:gd name="T72" fmla="*/ 45 w 74"/>
                  <a:gd name="T73" fmla="*/ 29 h 30"/>
                  <a:gd name="T74" fmla="*/ 46 w 74"/>
                  <a:gd name="T75" fmla="*/ 29 h 30"/>
                  <a:gd name="T76" fmla="*/ 46 w 74"/>
                  <a:gd name="T77" fmla="*/ 29 h 30"/>
                  <a:gd name="T78" fmla="*/ 61 w 74"/>
                  <a:gd name="T79" fmla="*/ 25 h 30"/>
                  <a:gd name="T80" fmla="*/ 74 w 74"/>
                  <a:gd name="T81" fmla="*/ 18 h 30"/>
                  <a:gd name="T82" fmla="*/ 74 w 74"/>
                  <a:gd name="T83" fmla="*/ 18 h 30"/>
                  <a:gd name="T84" fmla="*/ 57 w 74"/>
                  <a:gd name="T85" fmla="*/ 6 h 30"/>
                  <a:gd name="T86" fmla="*/ 57 w 74"/>
                  <a:gd name="T87" fmla="*/ 6 h 30"/>
                  <a:gd name="T88" fmla="*/ 57 w 74"/>
                  <a:gd name="T89" fmla="*/ 6 h 30"/>
                  <a:gd name="T90" fmla="*/ 57 w 74"/>
                  <a:gd name="T91" fmla="*/ 6 h 30"/>
                  <a:gd name="T92" fmla="*/ 57 w 74"/>
                  <a:gd name="T93" fmla="*/ 6 h 30"/>
                  <a:gd name="T94" fmla="*/ 35 w 74"/>
                  <a:gd name="T95" fmla="*/ 0 h 30"/>
                  <a:gd name="T96" fmla="*/ 35 w 74"/>
                  <a:gd name="T97" fmla="*/ 0 h 30"/>
                  <a:gd name="T98" fmla="*/ 35 w 74"/>
                  <a:gd name="T99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30">
                    <a:moveTo>
                      <a:pt x="36" y="5"/>
                    </a:move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5"/>
                      <a:pt x="38" y="5"/>
                      <a:pt x="39" y="5"/>
                    </a:cubicBezTo>
                    <a:cubicBezTo>
                      <a:pt x="49" y="6"/>
                      <a:pt x="55" y="10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6" y="22"/>
                      <a:pt x="4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2" y="24"/>
                      <a:pt x="28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2"/>
                      <a:pt x="14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0"/>
                      <a:pt x="2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28" y="0"/>
                      <a:pt x="22" y="1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0" y="8"/>
                      <a:pt x="0" y="13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9" y="25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9" y="28"/>
                      <a:pt x="2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9" y="30"/>
                      <a:pt x="42" y="30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52" y="29"/>
                      <a:pt x="55" y="27"/>
                      <a:pt x="61" y="25"/>
                    </a:cubicBezTo>
                    <a:cubicBezTo>
                      <a:pt x="65" y="24"/>
                      <a:pt x="74" y="23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2"/>
                      <a:pt x="61" y="8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49" y="2"/>
                      <a:pt x="42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523"/>
              <p:cNvSpPr>
                <a:spLocks noEditPoints="1"/>
              </p:cNvSpPr>
              <p:nvPr/>
            </p:nvSpPr>
            <p:spPr bwMode="auto">
              <a:xfrm>
                <a:off x="4989" y="3377"/>
                <a:ext cx="272" cy="192"/>
              </a:xfrm>
              <a:custGeom>
                <a:gdLst>
                  <a:gd name="T0" fmla="*/ 20 w 78"/>
                  <a:gd name="T1" fmla="*/ 3 h 55"/>
                  <a:gd name="T2" fmla="*/ 20 w 78"/>
                  <a:gd name="T3" fmla="*/ 3 h 55"/>
                  <a:gd name="T4" fmla="*/ 20 w 78"/>
                  <a:gd name="T5" fmla="*/ 3 h 55"/>
                  <a:gd name="T6" fmla="*/ 27 w 78"/>
                  <a:gd name="T7" fmla="*/ 5 h 55"/>
                  <a:gd name="T8" fmla="*/ 35 w 78"/>
                  <a:gd name="T9" fmla="*/ 17 h 55"/>
                  <a:gd name="T10" fmla="*/ 70 w 78"/>
                  <a:gd name="T11" fmla="*/ 45 h 55"/>
                  <a:gd name="T12" fmla="*/ 70 w 78"/>
                  <a:gd name="T13" fmla="*/ 45 h 55"/>
                  <a:gd name="T14" fmla="*/ 70 w 78"/>
                  <a:gd name="T15" fmla="*/ 45 h 55"/>
                  <a:gd name="T16" fmla="*/ 70 w 78"/>
                  <a:gd name="T17" fmla="*/ 45 h 55"/>
                  <a:gd name="T18" fmla="*/ 70 w 78"/>
                  <a:gd name="T19" fmla="*/ 45 h 55"/>
                  <a:gd name="T20" fmla="*/ 52 w 78"/>
                  <a:gd name="T21" fmla="*/ 51 h 55"/>
                  <a:gd name="T22" fmla="*/ 52 w 78"/>
                  <a:gd name="T23" fmla="*/ 51 h 55"/>
                  <a:gd name="T24" fmla="*/ 52 w 78"/>
                  <a:gd name="T25" fmla="*/ 51 h 55"/>
                  <a:gd name="T26" fmla="*/ 52 w 78"/>
                  <a:gd name="T27" fmla="*/ 51 h 55"/>
                  <a:gd name="T28" fmla="*/ 52 w 78"/>
                  <a:gd name="T29" fmla="*/ 51 h 55"/>
                  <a:gd name="T30" fmla="*/ 35 w 78"/>
                  <a:gd name="T31" fmla="*/ 48 h 55"/>
                  <a:gd name="T32" fmla="*/ 35 w 78"/>
                  <a:gd name="T33" fmla="*/ 48 h 55"/>
                  <a:gd name="T34" fmla="*/ 35 w 78"/>
                  <a:gd name="T35" fmla="*/ 48 h 55"/>
                  <a:gd name="T36" fmla="*/ 35 w 78"/>
                  <a:gd name="T37" fmla="*/ 48 h 55"/>
                  <a:gd name="T38" fmla="*/ 20 w 78"/>
                  <a:gd name="T39" fmla="*/ 29 h 55"/>
                  <a:gd name="T40" fmla="*/ 8 w 78"/>
                  <a:gd name="T41" fmla="*/ 13 h 55"/>
                  <a:gd name="T42" fmla="*/ 8 w 78"/>
                  <a:gd name="T43" fmla="*/ 13 h 55"/>
                  <a:gd name="T44" fmla="*/ 8 w 78"/>
                  <a:gd name="T45" fmla="*/ 13 h 55"/>
                  <a:gd name="T46" fmla="*/ 20 w 78"/>
                  <a:gd name="T47" fmla="*/ 3 h 55"/>
                  <a:gd name="T48" fmla="*/ 20 w 78"/>
                  <a:gd name="T49" fmla="*/ 3 h 55"/>
                  <a:gd name="T50" fmla="*/ 20 w 78"/>
                  <a:gd name="T51" fmla="*/ 3 h 55"/>
                  <a:gd name="T52" fmla="*/ 21 w 78"/>
                  <a:gd name="T53" fmla="*/ 0 h 55"/>
                  <a:gd name="T54" fmla="*/ 21 w 78"/>
                  <a:gd name="T55" fmla="*/ 0 h 55"/>
                  <a:gd name="T56" fmla="*/ 1 w 78"/>
                  <a:gd name="T57" fmla="*/ 16 h 55"/>
                  <a:gd name="T58" fmla="*/ 1 w 78"/>
                  <a:gd name="T59" fmla="*/ 16 h 55"/>
                  <a:gd name="T60" fmla="*/ 1 w 78"/>
                  <a:gd name="T61" fmla="*/ 16 h 55"/>
                  <a:gd name="T62" fmla="*/ 15 w 78"/>
                  <a:gd name="T63" fmla="*/ 30 h 55"/>
                  <a:gd name="T64" fmla="*/ 46 w 78"/>
                  <a:gd name="T65" fmla="*/ 53 h 55"/>
                  <a:gd name="T66" fmla="*/ 46 w 78"/>
                  <a:gd name="T67" fmla="*/ 53 h 55"/>
                  <a:gd name="T68" fmla="*/ 47 w 78"/>
                  <a:gd name="T69" fmla="*/ 53 h 55"/>
                  <a:gd name="T70" fmla="*/ 66 w 78"/>
                  <a:gd name="T71" fmla="*/ 55 h 55"/>
                  <a:gd name="T72" fmla="*/ 67 w 78"/>
                  <a:gd name="T73" fmla="*/ 55 h 55"/>
                  <a:gd name="T74" fmla="*/ 68 w 78"/>
                  <a:gd name="T75" fmla="*/ 55 h 55"/>
                  <a:gd name="T76" fmla="*/ 68 w 78"/>
                  <a:gd name="T77" fmla="*/ 55 h 55"/>
                  <a:gd name="T78" fmla="*/ 68 w 78"/>
                  <a:gd name="T79" fmla="*/ 55 h 55"/>
                  <a:gd name="T80" fmla="*/ 70 w 78"/>
                  <a:gd name="T81" fmla="*/ 55 h 55"/>
                  <a:gd name="T82" fmla="*/ 70 w 78"/>
                  <a:gd name="T83" fmla="*/ 55 h 55"/>
                  <a:gd name="T84" fmla="*/ 70 w 78"/>
                  <a:gd name="T85" fmla="*/ 55 h 55"/>
                  <a:gd name="T86" fmla="*/ 78 w 78"/>
                  <a:gd name="T87" fmla="*/ 46 h 55"/>
                  <a:gd name="T88" fmla="*/ 78 w 78"/>
                  <a:gd name="T89" fmla="*/ 46 h 55"/>
                  <a:gd name="T90" fmla="*/ 60 w 78"/>
                  <a:gd name="T91" fmla="*/ 31 h 55"/>
                  <a:gd name="T92" fmla="*/ 39 w 78"/>
                  <a:gd name="T93" fmla="*/ 18 h 55"/>
                  <a:gd name="T94" fmla="*/ 28 w 78"/>
                  <a:gd name="T95" fmla="*/ 2 h 55"/>
                  <a:gd name="T96" fmla="*/ 21 w 78"/>
                  <a:gd name="T97" fmla="*/ 0 h 55"/>
                  <a:gd name="T98" fmla="*/ 21 w 78"/>
                  <a:gd name="T99" fmla="*/ 0 h 55"/>
                  <a:gd name="T100" fmla="*/ 21 w 78"/>
                  <a:gd name="T101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" h="55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5" y="4"/>
                      <a:pt x="27" y="5"/>
                    </a:cubicBezTo>
                    <a:cubicBezTo>
                      <a:pt x="31" y="7"/>
                      <a:pt x="32" y="13"/>
                      <a:pt x="35" y="17"/>
                    </a:cubicBezTo>
                    <a:cubicBezTo>
                      <a:pt x="44" y="28"/>
                      <a:pt x="68" y="32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7" y="50"/>
                      <a:pt x="60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45" y="51"/>
                      <a:pt x="39" y="50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8" y="45"/>
                      <a:pt x="24" y="35"/>
                      <a:pt x="20" y="29"/>
                    </a:cubicBezTo>
                    <a:cubicBezTo>
                      <a:pt x="17" y="24"/>
                      <a:pt x="8" y="19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8"/>
                      <a:pt x="14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22"/>
                      <a:pt x="9" y="25"/>
                      <a:pt x="15" y="30"/>
                    </a:cubicBezTo>
                    <a:cubicBezTo>
                      <a:pt x="24" y="39"/>
                      <a:pt x="28" y="51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7" y="53"/>
                      <a:pt x="47" y="53"/>
                    </a:cubicBezTo>
                    <a:cubicBezTo>
                      <a:pt x="53" y="54"/>
                      <a:pt x="61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3" y="54"/>
                      <a:pt x="78" y="51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7" y="39"/>
                      <a:pt x="66" y="34"/>
                      <a:pt x="60" y="31"/>
                    </a:cubicBezTo>
                    <a:cubicBezTo>
                      <a:pt x="53" y="27"/>
                      <a:pt x="43" y="22"/>
                      <a:pt x="39" y="18"/>
                    </a:cubicBezTo>
                    <a:cubicBezTo>
                      <a:pt x="34" y="12"/>
                      <a:pt x="33" y="4"/>
                      <a:pt x="28" y="2"/>
                    </a:cubicBezTo>
                    <a:cubicBezTo>
                      <a:pt x="26" y="1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524"/>
              <p:cNvSpPr>
                <a:spLocks noEditPoints="1"/>
              </p:cNvSpPr>
              <p:nvPr/>
            </p:nvSpPr>
            <p:spPr bwMode="auto">
              <a:xfrm>
                <a:off x="4560" y="3363"/>
                <a:ext cx="366" cy="203"/>
              </a:xfrm>
              <a:custGeom>
                <a:gdLst>
                  <a:gd name="T0" fmla="*/ 76 w 105"/>
                  <a:gd name="T1" fmla="*/ 22 h 58"/>
                  <a:gd name="T2" fmla="*/ 97 w 105"/>
                  <a:gd name="T3" fmla="*/ 41 h 58"/>
                  <a:gd name="T4" fmla="*/ 97 w 105"/>
                  <a:gd name="T5" fmla="*/ 42 h 58"/>
                  <a:gd name="T6" fmla="*/ 97 w 105"/>
                  <a:gd name="T7" fmla="*/ 42 h 58"/>
                  <a:gd name="T8" fmla="*/ 81 w 105"/>
                  <a:gd name="T9" fmla="*/ 55 h 58"/>
                  <a:gd name="T10" fmla="*/ 80 w 105"/>
                  <a:gd name="T11" fmla="*/ 55 h 58"/>
                  <a:gd name="T12" fmla="*/ 80 w 105"/>
                  <a:gd name="T13" fmla="*/ 55 h 58"/>
                  <a:gd name="T14" fmla="*/ 61 w 105"/>
                  <a:gd name="T15" fmla="*/ 28 h 58"/>
                  <a:gd name="T16" fmla="*/ 76 w 105"/>
                  <a:gd name="T17" fmla="*/ 22 h 58"/>
                  <a:gd name="T18" fmla="*/ 76 w 105"/>
                  <a:gd name="T19" fmla="*/ 22 h 58"/>
                  <a:gd name="T20" fmla="*/ 39 w 105"/>
                  <a:gd name="T21" fmla="*/ 5 h 58"/>
                  <a:gd name="T22" fmla="*/ 40 w 105"/>
                  <a:gd name="T23" fmla="*/ 5 h 58"/>
                  <a:gd name="T24" fmla="*/ 40 w 105"/>
                  <a:gd name="T25" fmla="*/ 5 h 58"/>
                  <a:gd name="T26" fmla="*/ 48 w 105"/>
                  <a:gd name="T27" fmla="*/ 16 h 58"/>
                  <a:gd name="T28" fmla="*/ 32 w 105"/>
                  <a:gd name="T29" fmla="*/ 38 h 58"/>
                  <a:gd name="T30" fmla="*/ 31 w 105"/>
                  <a:gd name="T31" fmla="*/ 46 h 58"/>
                  <a:gd name="T32" fmla="*/ 18 w 105"/>
                  <a:gd name="T33" fmla="*/ 53 h 58"/>
                  <a:gd name="T34" fmla="*/ 18 w 105"/>
                  <a:gd name="T35" fmla="*/ 53 h 58"/>
                  <a:gd name="T36" fmla="*/ 18 w 105"/>
                  <a:gd name="T37" fmla="*/ 53 h 58"/>
                  <a:gd name="T38" fmla="*/ 5 w 105"/>
                  <a:gd name="T39" fmla="*/ 43 h 58"/>
                  <a:gd name="T40" fmla="*/ 5 w 105"/>
                  <a:gd name="T41" fmla="*/ 43 h 58"/>
                  <a:gd name="T42" fmla="*/ 28 w 105"/>
                  <a:gd name="T43" fmla="*/ 25 h 58"/>
                  <a:gd name="T44" fmla="*/ 28 w 105"/>
                  <a:gd name="T45" fmla="*/ 24 h 58"/>
                  <a:gd name="T46" fmla="*/ 39 w 105"/>
                  <a:gd name="T47" fmla="*/ 5 h 58"/>
                  <a:gd name="T48" fmla="*/ 39 w 105"/>
                  <a:gd name="T49" fmla="*/ 0 h 58"/>
                  <a:gd name="T50" fmla="*/ 22 w 105"/>
                  <a:gd name="T51" fmla="*/ 20 h 58"/>
                  <a:gd name="T52" fmla="*/ 21 w 105"/>
                  <a:gd name="T53" fmla="*/ 20 h 58"/>
                  <a:gd name="T54" fmla="*/ 21 w 105"/>
                  <a:gd name="T55" fmla="*/ 20 h 58"/>
                  <a:gd name="T56" fmla="*/ 21 w 105"/>
                  <a:gd name="T57" fmla="*/ 20 h 58"/>
                  <a:gd name="T58" fmla="*/ 0 w 105"/>
                  <a:gd name="T59" fmla="*/ 42 h 58"/>
                  <a:gd name="T60" fmla="*/ 0 w 105"/>
                  <a:gd name="T61" fmla="*/ 43 h 58"/>
                  <a:gd name="T62" fmla="*/ 19 w 105"/>
                  <a:gd name="T63" fmla="*/ 57 h 58"/>
                  <a:gd name="T64" fmla="*/ 19 w 105"/>
                  <a:gd name="T65" fmla="*/ 57 h 58"/>
                  <a:gd name="T66" fmla="*/ 26 w 105"/>
                  <a:gd name="T67" fmla="*/ 56 h 58"/>
                  <a:gd name="T68" fmla="*/ 48 w 105"/>
                  <a:gd name="T69" fmla="*/ 31 h 58"/>
                  <a:gd name="T70" fmla="*/ 48 w 105"/>
                  <a:gd name="T71" fmla="*/ 31 h 58"/>
                  <a:gd name="T72" fmla="*/ 49 w 105"/>
                  <a:gd name="T73" fmla="*/ 31 h 58"/>
                  <a:gd name="T74" fmla="*/ 62 w 105"/>
                  <a:gd name="T75" fmla="*/ 46 h 58"/>
                  <a:gd name="T76" fmla="*/ 62 w 105"/>
                  <a:gd name="T77" fmla="*/ 46 h 58"/>
                  <a:gd name="T78" fmla="*/ 62 w 105"/>
                  <a:gd name="T79" fmla="*/ 46 h 58"/>
                  <a:gd name="T80" fmla="*/ 62 w 105"/>
                  <a:gd name="T81" fmla="*/ 46 h 58"/>
                  <a:gd name="T82" fmla="*/ 62 w 105"/>
                  <a:gd name="T83" fmla="*/ 46 h 58"/>
                  <a:gd name="T84" fmla="*/ 62 w 105"/>
                  <a:gd name="T85" fmla="*/ 46 h 58"/>
                  <a:gd name="T86" fmla="*/ 80 w 105"/>
                  <a:gd name="T87" fmla="*/ 58 h 58"/>
                  <a:gd name="T88" fmla="*/ 80 w 105"/>
                  <a:gd name="T89" fmla="*/ 58 h 58"/>
                  <a:gd name="T90" fmla="*/ 82 w 105"/>
                  <a:gd name="T91" fmla="*/ 58 h 58"/>
                  <a:gd name="T92" fmla="*/ 105 w 105"/>
                  <a:gd name="T93" fmla="*/ 40 h 58"/>
                  <a:gd name="T94" fmla="*/ 74 w 105"/>
                  <a:gd name="T95" fmla="*/ 18 h 58"/>
                  <a:gd name="T96" fmla="*/ 71 w 105"/>
                  <a:gd name="T97" fmla="*/ 18 h 58"/>
                  <a:gd name="T98" fmla="*/ 68 w 105"/>
                  <a:gd name="T99" fmla="*/ 18 h 58"/>
                  <a:gd name="T100" fmla="*/ 68 w 105"/>
                  <a:gd name="T101" fmla="*/ 18 h 58"/>
                  <a:gd name="T102" fmla="*/ 40 w 105"/>
                  <a:gd name="T103" fmla="*/ 0 h 58"/>
                  <a:gd name="T104" fmla="*/ 39 w 105"/>
                  <a:gd name="T105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57">
                    <a:moveTo>
                      <a:pt x="76" y="22"/>
                    </a:move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87" y="22"/>
                      <a:pt x="99" y="30"/>
                      <a:pt x="97" y="41"/>
                    </a:cubicBezTo>
                    <a:cubicBezTo>
                      <a:pt x="97" y="41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6" y="49"/>
                      <a:pt x="88" y="54"/>
                      <a:pt x="81" y="55"/>
                    </a:cubicBezTo>
                    <a:cubicBezTo>
                      <a:pt x="81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68" y="55"/>
                      <a:pt x="61" y="41"/>
                      <a:pt x="61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5" y="24"/>
                      <a:pt x="70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moveTo>
                      <a:pt x="39" y="5"/>
                    </a:move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4" y="5"/>
                      <a:pt x="48" y="8"/>
                      <a:pt x="48" y="14"/>
                    </a:cubicBezTo>
                    <a:cubicBezTo>
                      <a:pt x="48" y="14"/>
                      <a:pt x="48" y="15"/>
                      <a:pt x="48" y="16"/>
                    </a:cubicBezTo>
                    <a:cubicBezTo>
                      <a:pt x="46" y="23"/>
                      <a:pt x="35" y="23"/>
                      <a:pt x="32" y="28"/>
                    </a:cubicBezTo>
                    <a:cubicBezTo>
                      <a:pt x="32" y="32"/>
                      <a:pt x="32" y="35"/>
                      <a:pt x="32" y="38"/>
                    </a:cubicBezTo>
                    <a:cubicBezTo>
                      <a:pt x="32" y="40"/>
                      <a:pt x="32" y="43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28" y="51"/>
                      <a:pt x="23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1" y="53"/>
                      <a:pt x="5" y="49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31"/>
                      <a:pt x="21" y="31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15"/>
                      <a:pt x="30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27" y="0"/>
                      <a:pt x="26" y="13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5" y="29"/>
                      <a:pt x="0" y="30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1"/>
                      <a:pt x="10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2" y="57"/>
                      <a:pt x="24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8" y="55"/>
                      <a:pt x="29" y="54"/>
                      <a:pt x="31" y="52"/>
                    </a:cubicBezTo>
                    <a:cubicBezTo>
                      <a:pt x="37" y="45"/>
                      <a:pt x="40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54" y="32"/>
                      <a:pt x="58" y="40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7" y="53"/>
                      <a:pt x="72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1" y="58"/>
                      <a:pt x="82" y="58"/>
                    </a:cubicBezTo>
                    <a:cubicBezTo>
                      <a:pt x="90" y="57"/>
                      <a:pt x="105" y="51"/>
                      <a:pt x="105" y="40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29"/>
                      <a:pt x="92" y="20"/>
                      <a:pt x="77" y="19"/>
                    </a:cubicBezTo>
                    <a:cubicBezTo>
                      <a:pt x="76" y="18"/>
                      <a:pt x="75" y="18"/>
                      <a:pt x="74" y="18"/>
                    </a:cubicBezTo>
                    <a:cubicBezTo>
                      <a:pt x="73" y="18"/>
                      <a:pt x="72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8"/>
                      <a:pt x="69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5" y="18"/>
                      <a:pt x="62" y="18"/>
                      <a:pt x="60" y="17"/>
                    </a:cubicBezTo>
                    <a:cubicBezTo>
                      <a:pt x="51" y="14"/>
                      <a:pt x="51" y="1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525"/>
              <p:cNvSpPr>
                <a:spLocks noEditPoints="1"/>
              </p:cNvSpPr>
              <p:nvPr/>
            </p:nvSpPr>
            <p:spPr bwMode="auto">
              <a:xfrm>
                <a:off x="2767" y="3360"/>
                <a:ext cx="370" cy="206"/>
              </a:xfrm>
              <a:custGeom>
                <a:gdLst>
                  <a:gd name="T0" fmla="*/ 32 w 106"/>
                  <a:gd name="T1" fmla="*/ 23 h 59"/>
                  <a:gd name="T2" fmla="*/ 34 w 106"/>
                  <a:gd name="T3" fmla="*/ 23 h 59"/>
                  <a:gd name="T4" fmla="*/ 46 w 106"/>
                  <a:gd name="T5" fmla="*/ 33 h 59"/>
                  <a:gd name="T6" fmla="*/ 28 w 106"/>
                  <a:gd name="T7" fmla="*/ 55 h 59"/>
                  <a:gd name="T8" fmla="*/ 25 w 106"/>
                  <a:gd name="T9" fmla="*/ 55 h 59"/>
                  <a:gd name="T10" fmla="*/ 25 w 106"/>
                  <a:gd name="T11" fmla="*/ 55 h 59"/>
                  <a:gd name="T12" fmla="*/ 25 w 106"/>
                  <a:gd name="T13" fmla="*/ 55 h 59"/>
                  <a:gd name="T14" fmla="*/ 8 w 106"/>
                  <a:gd name="T15" fmla="*/ 44 h 59"/>
                  <a:gd name="T16" fmla="*/ 8 w 106"/>
                  <a:gd name="T17" fmla="*/ 44 h 59"/>
                  <a:gd name="T18" fmla="*/ 7 w 106"/>
                  <a:gd name="T19" fmla="*/ 44 h 59"/>
                  <a:gd name="T20" fmla="*/ 7 w 106"/>
                  <a:gd name="T21" fmla="*/ 43 h 59"/>
                  <a:gd name="T22" fmla="*/ 32 w 106"/>
                  <a:gd name="T23" fmla="*/ 23 h 59"/>
                  <a:gd name="T24" fmla="*/ 67 w 106"/>
                  <a:gd name="T25" fmla="*/ 5 h 59"/>
                  <a:gd name="T26" fmla="*/ 67 w 106"/>
                  <a:gd name="T27" fmla="*/ 5 h 59"/>
                  <a:gd name="T28" fmla="*/ 79 w 106"/>
                  <a:gd name="T29" fmla="*/ 23 h 59"/>
                  <a:gd name="T30" fmla="*/ 79 w 106"/>
                  <a:gd name="T31" fmla="*/ 23 h 59"/>
                  <a:gd name="T32" fmla="*/ 79 w 106"/>
                  <a:gd name="T33" fmla="*/ 23 h 59"/>
                  <a:gd name="T34" fmla="*/ 101 w 106"/>
                  <a:gd name="T35" fmla="*/ 43 h 59"/>
                  <a:gd name="T36" fmla="*/ 89 w 106"/>
                  <a:gd name="T37" fmla="*/ 54 h 59"/>
                  <a:gd name="T38" fmla="*/ 87 w 106"/>
                  <a:gd name="T39" fmla="*/ 54 h 59"/>
                  <a:gd name="T40" fmla="*/ 87 w 106"/>
                  <a:gd name="T41" fmla="*/ 54 h 59"/>
                  <a:gd name="T42" fmla="*/ 74 w 106"/>
                  <a:gd name="T43" fmla="*/ 43 h 59"/>
                  <a:gd name="T44" fmla="*/ 72 w 106"/>
                  <a:gd name="T45" fmla="*/ 31 h 59"/>
                  <a:gd name="T46" fmla="*/ 56 w 106"/>
                  <a:gd name="T47" fmla="*/ 16 h 59"/>
                  <a:gd name="T48" fmla="*/ 65 w 106"/>
                  <a:gd name="T49" fmla="*/ 5 h 59"/>
                  <a:gd name="T50" fmla="*/ 67 w 106"/>
                  <a:gd name="T51" fmla="*/ 5 h 59"/>
                  <a:gd name="T52" fmla="*/ 66 w 106"/>
                  <a:gd name="T53" fmla="*/ 0 h 59"/>
                  <a:gd name="T54" fmla="*/ 45 w 106"/>
                  <a:gd name="T55" fmla="*/ 18 h 59"/>
                  <a:gd name="T56" fmla="*/ 0 w 106"/>
                  <a:gd name="T57" fmla="*/ 42 h 59"/>
                  <a:gd name="T58" fmla="*/ 0 w 106"/>
                  <a:gd name="T59" fmla="*/ 44 h 59"/>
                  <a:gd name="T60" fmla="*/ 24 w 106"/>
                  <a:gd name="T61" fmla="*/ 59 h 59"/>
                  <a:gd name="T62" fmla="*/ 25 w 106"/>
                  <a:gd name="T63" fmla="*/ 59 h 59"/>
                  <a:gd name="T64" fmla="*/ 26 w 106"/>
                  <a:gd name="T65" fmla="*/ 59 h 59"/>
                  <a:gd name="T66" fmla="*/ 26 w 106"/>
                  <a:gd name="T67" fmla="*/ 59 h 59"/>
                  <a:gd name="T68" fmla="*/ 29 w 106"/>
                  <a:gd name="T69" fmla="*/ 59 h 59"/>
                  <a:gd name="T70" fmla="*/ 58 w 106"/>
                  <a:gd name="T71" fmla="*/ 33 h 59"/>
                  <a:gd name="T72" fmla="*/ 58 w 106"/>
                  <a:gd name="T73" fmla="*/ 33 h 59"/>
                  <a:gd name="T74" fmla="*/ 69 w 106"/>
                  <a:gd name="T75" fmla="*/ 44 h 59"/>
                  <a:gd name="T76" fmla="*/ 80 w 106"/>
                  <a:gd name="T77" fmla="*/ 56 h 59"/>
                  <a:gd name="T78" fmla="*/ 87 w 106"/>
                  <a:gd name="T79" fmla="*/ 57 h 59"/>
                  <a:gd name="T80" fmla="*/ 87 w 106"/>
                  <a:gd name="T81" fmla="*/ 57 h 59"/>
                  <a:gd name="T82" fmla="*/ 106 w 106"/>
                  <a:gd name="T83" fmla="*/ 42 h 59"/>
                  <a:gd name="T84" fmla="*/ 86 w 106"/>
                  <a:gd name="T85" fmla="*/ 22 h 59"/>
                  <a:gd name="T86" fmla="*/ 66 w 106"/>
                  <a:gd name="T87" fmla="*/ 0 h 59"/>
                  <a:gd name="T88" fmla="*/ 66 w 106"/>
                  <a:gd name="T89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5" h="59"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4" y="23"/>
                    </a:cubicBezTo>
                    <a:cubicBezTo>
                      <a:pt x="37" y="23"/>
                      <a:pt x="43" y="25"/>
                      <a:pt x="45" y="28"/>
                    </a:cubicBezTo>
                    <a:cubicBezTo>
                      <a:pt x="46" y="29"/>
                      <a:pt x="46" y="31"/>
                      <a:pt x="46" y="33"/>
                    </a:cubicBezTo>
                    <a:cubicBezTo>
                      <a:pt x="46" y="43"/>
                      <a:pt x="35" y="54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5"/>
                      <a:pt x="26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17" y="55"/>
                      <a:pt x="9" y="50"/>
                      <a:pt x="8" y="45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31"/>
                      <a:pt x="2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moveTo>
                      <a:pt x="67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76" y="5"/>
                      <a:pt x="75" y="14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3" y="33"/>
                      <a:pt x="100" y="31"/>
                      <a:pt x="101" y="43"/>
                    </a:cubicBezTo>
                    <a:cubicBezTo>
                      <a:pt x="101" y="43"/>
                      <a:pt x="101" y="43"/>
                      <a:pt x="101" y="43"/>
                    </a:cubicBezTo>
                    <a:cubicBezTo>
                      <a:pt x="101" y="50"/>
                      <a:pt x="94" y="53"/>
                      <a:pt x="89" y="54"/>
                    </a:cubicBezTo>
                    <a:cubicBezTo>
                      <a:pt x="88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0" y="54"/>
                      <a:pt x="76" y="49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3" y="40"/>
                      <a:pt x="74" y="35"/>
                      <a:pt x="72" y="31"/>
                    </a:cubicBezTo>
                    <a:cubicBezTo>
                      <a:pt x="69" y="24"/>
                      <a:pt x="58" y="25"/>
                      <a:pt x="57" y="19"/>
                    </a:cubicBezTo>
                    <a:cubicBezTo>
                      <a:pt x="57" y="18"/>
                      <a:pt x="56" y="17"/>
                      <a:pt x="56" y="16"/>
                    </a:cubicBezTo>
                    <a:cubicBezTo>
                      <a:pt x="56" y="11"/>
                      <a:pt x="62" y="6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55" y="0"/>
                      <a:pt x="54" y="14"/>
                      <a:pt x="45" y="18"/>
                    </a:cubicBezTo>
                    <a:cubicBezTo>
                      <a:pt x="40" y="20"/>
                      <a:pt x="34" y="19"/>
                      <a:pt x="29" y="20"/>
                    </a:cubicBezTo>
                    <a:cubicBezTo>
                      <a:pt x="17" y="21"/>
                      <a:pt x="0" y="28"/>
                      <a:pt x="0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53"/>
                      <a:pt x="15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4" y="58"/>
                      <a:pt x="38" y="54"/>
                      <a:pt x="42" y="49"/>
                    </a:cubicBezTo>
                    <a:cubicBezTo>
                      <a:pt x="47" y="42"/>
                      <a:pt x="52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5" y="33"/>
                      <a:pt x="67" y="41"/>
                      <a:pt x="69" y="44"/>
                    </a:cubicBezTo>
                    <a:cubicBezTo>
                      <a:pt x="72" y="49"/>
                      <a:pt x="74" y="54"/>
                      <a:pt x="80" y="56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82" y="57"/>
                      <a:pt x="85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6" y="57"/>
                      <a:pt x="106" y="53"/>
                      <a:pt x="106" y="43"/>
                    </a:cubicBezTo>
                    <a:cubicBezTo>
                      <a:pt x="106" y="43"/>
                      <a:pt x="106" y="42"/>
                      <a:pt x="106" y="42"/>
                    </a:cubicBezTo>
                    <a:cubicBezTo>
                      <a:pt x="106" y="33"/>
                      <a:pt x="92" y="29"/>
                      <a:pt x="87" y="23"/>
                    </a:cubicBezTo>
                    <a:cubicBezTo>
                      <a:pt x="87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1" y="14"/>
                      <a:pt x="79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526"/>
              <p:cNvSpPr>
                <a:spLocks noEditPoints="1"/>
              </p:cNvSpPr>
              <p:nvPr/>
            </p:nvSpPr>
            <p:spPr bwMode="auto">
              <a:xfrm>
                <a:off x="2440" y="3377"/>
                <a:ext cx="261" cy="192"/>
              </a:xfrm>
              <a:custGeom>
                <a:gdLst>
                  <a:gd name="T0" fmla="*/ 56 w 75"/>
                  <a:gd name="T1" fmla="*/ 3 h 55"/>
                  <a:gd name="T2" fmla="*/ 56 w 75"/>
                  <a:gd name="T3" fmla="*/ 3 h 55"/>
                  <a:gd name="T4" fmla="*/ 56 w 75"/>
                  <a:gd name="T5" fmla="*/ 3 h 55"/>
                  <a:gd name="T6" fmla="*/ 68 w 75"/>
                  <a:gd name="T7" fmla="*/ 11 h 55"/>
                  <a:gd name="T8" fmla="*/ 68 w 75"/>
                  <a:gd name="T9" fmla="*/ 11 h 55"/>
                  <a:gd name="T10" fmla="*/ 68 w 75"/>
                  <a:gd name="T11" fmla="*/ 12 h 55"/>
                  <a:gd name="T12" fmla="*/ 68 w 75"/>
                  <a:gd name="T13" fmla="*/ 12 h 55"/>
                  <a:gd name="T14" fmla="*/ 58 w 75"/>
                  <a:gd name="T15" fmla="*/ 27 h 55"/>
                  <a:gd name="T16" fmla="*/ 33 w 75"/>
                  <a:gd name="T17" fmla="*/ 50 h 55"/>
                  <a:gd name="T18" fmla="*/ 33 w 75"/>
                  <a:gd name="T19" fmla="*/ 50 h 55"/>
                  <a:gd name="T20" fmla="*/ 33 w 75"/>
                  <a:gd name="T21" fmla="*/ 50 h 55"/>
                  <a:gd name="T22" fmla="*/ 33 w 75"/>
                  <a:gd name="T23" fmla="*/ 50 h 55"/>
                  <a:gd name="T24" fmla="*/ 33 w 75"/>
                  <a:gd name="T25" fmla="*/ 50 h 55"/>
                  <a:gd name="T26" fmla="*/ 33 w 75"/>
                  <a:gd name="T27" fmla="*/ 50 h 55"/>
                  <a:gd name="T28" fmla="*/ 33 w 75"/>
                  <a:gd name="T29" fmla="*/ 50 h 55"/>
                  <a:gd name="T30" fmla="*/ 23 w 75"/>
                  <a:gd name="T31" fmla="*/ 51 h 55"/>
                  <a:gd name="T32" fmla="*/ 23 w 75"/>
                  <a:gd name="T33" fmla="*/ 51 h 55"/>
                  <a:gd name="T34" fmla="*/ 23 w 75"/>
                  <a:gd name="T35" fmla="*/ 51 h 55"/>
                  <a:gd name="T36" fmla="*/ 23 w 75"/>
                  <a:gd name="T37" fmla="*/ 51 h 55"/>
                  <a:gd name="T38" fmla="*/ 23 w 75"/>
                  <a:gd name="T39" fmla="*/ 51 h 55"/>
                  <a:gd name="T40" fmla="*/ 7 w 75"/>
                  <a:gd name="T41" fmla="*/ 46 h 55"/>
                  <a:gd name="T42" fmla="*/ 7 w 75"/>
                  <a:gd name="T43" fmla="*/ 46 h 55"/>
                  <a:gd name="T44" fmla="*/ 7 w 75"/>
                  <a:gd name="T45" fmla="*/ 45 h 55"/>
                  <a:gd name="T46" fmla="*/ 22 w 75"/>
                  <a:gd name="T47" fmla="*/ 30 h 55"/>
                  <a:gd name="T48" fmla="*/ 40 w 75"/>
                  <a:gd name="T49" fmla="*/ 19 h 55"/>
                  <a:gd name="T50" fmla="*/ 50 w 75"/>
                  <a:gd name="T51" fmla="*/ 5 h 55"/>
                  <a:gd name="T52" fmla="*/ 50 w 75"/>
                  <a:gd name="T53" fmla="*/ 5 h 55"/>
                  <a:gd name="T54" fmla="*/ 56 w 75"/>
                  <a:gd name="T55" fmla="*/ 3 h 55"/>
                  <a:gd name="T56" fmla="*/ 56 w 75"/>
                  <a:gd name="T57" fmla="*/ 3 h 55"/>
                  <a:gd name="T58" fmla="*/ 56 w 75"/>
                  <a:gd name="T59" fmla="*/ 3 h 55"/>
                  <a:gd name="T60" fmla="*/ 56 w 75"/>
                  <a:gd name="T61" fmla="*/ 0 h 55"/>
                  <a:gd name="T62" fmla="*/ 56 w 75"/>
                  <a:gd name="T63" fmla="*/ 0 h 55"/>
                  <a:gd name="T64" fmla="*/ 50 w 75"/>
                  <a:gd name="T65" fmla="*/ 1 h 55"/>
                  <a:gd name="T66" fmla="*/ 50 w 75"/>
                  <a:gd name="T67" fmla="*/ 1 h 55"/>
                  <a:gd name="T68" fmla="*/ 33 w 75"/>
                  <a:gd name="T69" fmla="*/ 22 h 55"/>
                  <a:gd name="T70" fmla="*/ 15 w 75"/>
                  <a:gd name="T71" fmla="*/ 33 h 55"/>
                  <a:gd name="T72" fmla="*/ 0 w 75"/>
                  <a:gd name="T73" fmla="*/ 47 h 55"/>
                  <a:gd name="T74" fmla="*/ 4 w 75"/>
                  <a:gd name="T75" fmla="*/ 54 h 55"/>
                  <a:gd name="T76" fmla="*/ 4 w 75"/>
                  <a:gd name="T77" fmla="*/ 54 h 55"/>
                  <a:gd name="T78" fmla="*/ 4 w 75"/>
                  <a:gd name="T79" fmla="*/ 54 h 55"/>
                  <a:gd name="T80" fmla="*/ 4 w 75"/>
                  <a:gd name="T81" fmla="*/ 54 h 55"/>
                  <a:gd name="T82" fmla="*/ 7 w 75"/>
                  <a:gd name="T83" fmla="*/ 55 h 55"/>
                  <a:gd name="T84" fmla="*/ 7 w 75"/>
                  <a:gd name="T85" fmla="*/ 55 h 55"/>
                  <a:gd name="T86" fmla="*/ 7 w 75"/>
                  <a:gd name="T87" fmla="*/ 55 h 55"/>
                  <a:gd name="T88" fmla="*/ 7 w 75"/>
                  <a:gd name="T89" fmla="*/ 55 h 55"/>
                  <a:gd name="T90" fmla="*/ 13 w 75"/>
                  <a:gd name="T91" fmla="*/ 54 h 55"/>
                  <a:gd name="T92" fmla="*/ 13 w 75"/>
                  <a:gd name="T93" fmla="*/ 54 h 55"/>
                  <a:gd name="T94" fmla="*/ 13 w 75"/>
                  <a:gd name="T95" fmla="*/ 54 h 55"/>
                  <a:gd name="T96" fmla="*/ 41 w 75"/>
                  <a:gd name="T97" fmla="*/ 51 h 55"/>
                  <a:gd name="T98" fmla="*/ 61 w 75"/>
                  <a:gd name="T99" fmla="*/ 31 h 55"/>
                  <a:gd name="T100" fmla="*/ 75 w 75"/>
                  <a:gd name="T101" fmla="*/ 15 h 55"/>
                  <a:gd name="T102" fmla="*/ 75 w 75"/>
                  <a:gd name="T103" fmla="*/ 15 h 55"/>
                  <a:gd name="T104" fmla="*/ 56 w 75"/>
                  <a:gd name="T105" fmla="*/ 0 h 55"/>
                  <a:gd name="T106" fmla="*/ 56 w 75"/>
                  <a:gd name="T107" fmla="*/ 0 h 55"/>
                  <a:gd name="T108" fmla="*/ 56 w 75"/>
                  <a:gd name="T10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5" h="55"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62" y="3"/>
                      <a:pt x="67" y="7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9"/>
                      <a:pt x="61" y="22"/>
                      <a:pt x="58" y="27"/>
                    </a:cubicBezTo>
                    <a:cubicBezTo>
                      <a:pt x="49" y="39"/>
                      <a:pt x="50" y="47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0"/>
                      <a:pt x="27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16" y="51"/>
                      <a:pt x="8" y="50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39"/>
                      <a:pt x="20" y="31"/>
                      <a:pt x="22" y="30"/>
                    </a:cubicBezTo>
                    <a:cubicBezTo>
                      <a:pt x="27" y="27"/>
                      <a:pt x="37" y="23"/>
                      <a:pt x="40" y="19"/>
                    </a:cubicBezTo>
                    <a:cubicBezTo>
                      <a:pt x="44" y="15"/>
                      <a:pt x="46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4"/>
                      <a:pt x="54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0"/>
                      <a:pt x="52" y="0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3" y="4"/>
                      <a:pt x="40" y="16"/>
                      <a:pt x="33" y="22"/>
                    </a:cubicBezTo>
                    <a:cubicBezTo>
                      <a:pt x="28" y="26"/>
                      <a:pt x="20" y="29"/>
                      <a:pt x="15" y="33"/>
                    </a:cubicBezTo>
                    <a:cubicBezTo>
                      <a:pt x="8" y="36"/>
                      <a:pt x="0" y="41"/>
                      <a:pt x="0" y="47"/>
                    </a:cubicBezTo>
                    <a:cubicBezTo>
                      <a:pt x="0" y="49"/>
                      <a:pt x="1" y="52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5"/>
                      <a:pt x="6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0" y="55"/>
                      <a:pt x="12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0" y="52"/>
                      <a:pt x="33" y="54"/>
                      <a:pt x="41" y="51"/>
                    </a:cubicBezTo>
                    <a:cubicBezTo>
                      <a:pt x="50" y="47"/>
                      <a:pt x="55" y="38"/>
                      <a:pt x="61" y="31"/>
                    </a:cubicBezTo>
                    <a:cubicBezTo>
                      <a:pt x="66" y="25"/>
                      <a:pt x="74" y="22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7"/>
                      <a:pt x="6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527"/>
              <p:cNvSpPr/>
              <p:nvPr/>
            </p:nvSpPr>
            <p:spPr bwMode="auto">
              <a:xfrm>
                <a:off x="3336" y="3534"/>
                <a:ext cx="38" cy="32"/>
              </a:xfrm>
              <a:custGeom>
                <a:gdLst>
                  <a:gd name="T0" fmla="*/ 4 w 11"/>
                  <a:gd name="T1" fmla="*/ 0 h 9"/>
                  <a:gd name="T2" fmla="*/ 4 w 11"/>
                  <a:gd name="T3" fmla="*/ 0 h 9"/>
                  <a:gd name="T4" fmla="*/ 1 w 11"/>
                  <a:gd name="T5" fmla="*/ 2 h 9"/>
                  <a:gd name="T6" fmla="*/ 1 w 11"/>
                  <a:gd name="T7" fmla="*/ 2 h 9"/>
                  <a:gd name="T8" fmla="*/ 1 w 11"/>
                  <a:gd name="T9" fmla="*/ 2 h 9"/>
                  <a:gd name="T10" fmla="*/ 1 w 11"/>
                  <a:gd name="T11" fmla="*/ 2 h 9"/>
                  <a:gd name="T12" fmla="*/ 1 w 11"/>
                  <a:gd name="T13" fmla="*/ 2 h 9"/>
                  <a:gd name="T14" fmla="*/ 1 w 11"/>
                  <a:gd name="T15" fmla="*/ 2 h 9"/>
                  <a:gd name="T16" fmla="*/ 1 w 11"/>
                  <a:gd name="T17" fmla="*/ 2 h 9"/>
                  <a:gd name="T18" fmla="*/ 1 w 11"/>
                  <a:gd name="T19" fmla="*/ 2 h 9"/>
                  <a:gd name="T20" fmla="*/ 6 w 11"/>
                  <a:gd name="T21" fmla="*/ 9 h 9"/>
                  <a:gd name="T22" fmla="*/ 6 w 11"/>
                  <a:gd name="T23" fmla="*/ 9 h 9"/>
                  <a:gd name="T24" fmla="*/ 6 w 11"/>
                  <a:gd name="T25" fmla="*/ 9 h 9"/>
                  <a:gd name="T26" fmla="*/ 6 w 11"/>
                  <a:gd name="T27" fmla="*/ 9 h 9"/>
                  <a:gd name="T28" fmla="*/ 8 w 11"/>
                  <a:gd name="T29" fmla="*/ 9 h 9"/>
                  <a:gd name="T30" fmla="*/ 8 w 11"/>
                  <a:gd name="T31" fmla="*/ 9 h 9"/>
                  <a:gd name="T32" fmla="*/ 8 w 11"/>
                  <a:gd name="T33" fmla="*/ 8 h 9"/>
                  <a:gd name="T34" fmla="*/ 8 w 11"/>
                  <a:gd name="T35" fmla="*/ 8 h 9"/>
                  <a:gd name="T36" fmla="*/ 8 w 11"/>
                  <a:gd name="T37" fmla="*/ 8 h 9"/>
                  <a:gd name="T38" fmla="*/ 8 w 11"/>
                  <a:gd name="T39" fmla="*/ 8 h 9"/>
                  <a:gd name="T40" fmla="*/ 4 w 11"/>
                  <a:gd name="T41" fmla="*/ 0 h 9"/>
                  <a:gd name="T42" fmla="*/ 4 w 11"/>
                  <a:gd name="T43" fmla="*/ 0 h 9"/>
                  <a:gd name="T44" fmla="*/ 4 w 11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3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6"/>
                      <a:pt x="7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528"/>
              <p:cNvSpPr>
                <a:spLocks noEditPoints="1"/>
              </p:cNvSpPr>
              <p:nvPr/>
            </p:nvSpPr>
            <p:spPr bwMode="auto">
              <a:xfrm>
                <a:off x="5017" y="3388"/>
                <a:ext cx="216" cy="167"/>
              </a:xfrm>
              <a:custGeom>
                <a:gdLst>
                  <a:gd name="T0" fmla="*/ 14 w 62"/>
                  <a:gd name="T1" fmla="*/ 6 h 48"/>
                  <a:gd name="T2" fmla="*/ 14 w 62"/>
                  <a:gd name="T3" fmla="*/ 6 h 48"/>
                  <a:gd name="T4" fmla="*/ 14 w 62"/>
                  <a:gd name="T5" fmla="*/ 6 h 48"/>
                  <a:gd name="T6" fmla="*/ 24 w 62"/>
                  <a:gd name="T7" fmla="*/ 17 h 48"/>
                  <a:gd name="T8" fmla="*/ 24 w 62"/>
                  <a:gd name="T9" fmla="*/ 17 h 48"/>
                  <a:gd name="T10" fmla="*/ 24 w 62"/>
                  <a:gd name="T11" fmla="*/ 17 h 48"/>
                  <a:gd name="T12" fmla="*/ 24 w 62"/>
                  <a:gd name="T13" fmla="*/ 17 h 48"/>
                  <a:gd name="T14" fmla="*/ 24 w 62"/>
                  <a:gd name="T15" fmla="*/ 17 h 48"/>
                  <a:gd name="T16" fmla="*/ 24 w 62"/>
                  <a:gd name="T17" fmla="*/ 17 h 48"/>
                  <a:gd name="T18" fmla="*/ 24 w 62"/>
                  <a:gd name="T19" fmla="*/ 17 h 48"/>
                  <a:gd name="T20" fmla="*/ 25 w 62"/>
                  <a:gd name="T21" fmla="*/ 18 h 48"/>
                  <a:gd name="T22" fmla="*/ 25 w 62"/>
                  <a:gd name="T23" fmla="*/ 18 h 48"/>
                  <a:gd name="T24" fmla="*/ 25 w 62"/>
                  <a:gd name="T25" fmla="*/ 18 h 48"/>
                  <a:gd name="T26" fmla="*/ 25 w 62"/>
                  <a:gd name="T27" fmla="*/ 19 h 48"/>
                  <a:gd name="T28" fmla="*/ 25 w 62"/>
                  <a:gd name="T29" fmla="*/ 19 h 48"/>
                  <a:gd name="T30" fmla="*/ 25 w 62"/>
                  <a:gd name="T31" fmla="*/ 19 h 48"/>
                  <a:gd name="T32" fmla="*/ 25 w 62"/>
                  <a:gd name="T33" fmla="*/ 19 h 48"/>
                  <a:gd name="T34" fmla="*/ 25 w 62"/>
                  <a:gd name="T35" fmla="*/ 19 h 48"/>
                  <a:gd name="T36" fmla="*/ 41 w 62"/>
                  <a:gd name="T37" fmla="*/ 27 h 48"/>
                  <a:gd name="T38" fmla="*/ 53 w 62"/>
                  <a:gd name="T39" fmla="*/ 39 h 48"/>
                  <a:gd name="T40" fmla="*/ 53 w 62"/>
                  <a:gd name="T41" fmla="*/ 39 h 48"/>
                  <a:gd name="T42" fmla="*/ 39 w 62"/>
                  <a:gd name="T43" fmla="*/ 45 h 48"/>
                  <a:gd name="T44" fmla="*/ 39 w 62"/>
                  <a:gd name="T45" fmla="*/ 45 h 48"/>
                  <a:gd name="T46" fmla="*/ 39 w 62"/>
                  <a:gd name="T47" fmla="*/ 45 h 48"/>
                  <a:gd name="T48" fmla="*/ 39 w 62"/>
                  <a:gd name="T49" fmla="*/ 45 h 48"/>
                  <a:gd name="T50" fmla="*/ 39 w 62"/>
                  <a:gd name="T51" fmla="*/ 45 h 48"/>
                  <a:gd name="T52" fmla="*/ 34 w 62"/>
                  <a:gd name="T53" fmla="*/ 45 h 48"/>
                  <a:gd name="T54" fmla="*/ 34 w 62"/>
                  <a:gd name="T55" fmla="*/ 45 h 48"/>
                  <a:gd name="T56" fmla="*/ 20 w 62"/>
                  <a:gd name="T57" fmla="*/ 34 h 48"/>
                  <a:gd name="T58" fmla="*/ 17 w 62"/>
                  <a:gd name="T59" fmla="*/ 22 h 48"/>
                  <a:gd name="T60" fmla="*/ 9 w 62"/>
                  <a:gd name="T61" fmla="*/ 10 h 48"/>
                  <a:gd name="T62" fmla="*/ 9 w 62"/>
                  <a:gd name="T63" fmla="*/ 9 h 48"/>
                  <a:gd name="T64" fmla="*/ 9 w 62"/>
                  <a:gd name="T65" fmla="*/ 8 h 48"/>
                  <a:gd name="T66" fmla="*/ 14 w 62"/>
                  <a:gd name="T67" fmla="*/ 6 h 48"/>
                  <a:gd name="T68" fmla="*/ 14 w 62"/>
                  <a:gd name="T69" fmla="*/ 6 h 48"/>
                  <a:gd name="T70" fmla="*/ 14 w 62"/>
                  <a:gd name="T71" fmla="*/ 6 h 48"/>
                  <a:gd name="T72" fmla="*/ 12 w 62"/>
                  <a:gd name="T73" fmla="*/ 0 h 48"/>
                  <a:gd name="T74" fmla="*/ 12 w 62"/>
                  <a:gd name="T75" fmla="*/ 0 h 48"/>
                  <a:gd name="T76" fmla="*/ 0 w 62"/>
                  <a:gd name="T77" fmla="*/ 10 h 48"/>
                  <a:gd name="T78" fmla="*/ 0 w 62"/>
                  <a:gd name="T79" fmla="*/ 10 h 48"/>
                  <a:gd name="T80" fmla="*/ 0 w 62"/>
                  <a:gd name="T81" fmla="*/ 10 h 48"/>
                  <a:gd name="T82" fmla="*/ 12 w 62"/>
                  <a:gd name="T83" fmla="*/ 26 h 48"/>
                  <a:gd name="T84" fmla="*/ 27 w 62"/>
                  <a:gd name="T85" fmla="*/ 45 h 48"/>
                  <a:gd name="T86" fmla="*/ 27 w 62"/>
                  <a:gd name="T87" fmla="*/ 45 h 48"/>
                  <a:gd name="T88" fmla="*/ 27 w 62"/>
                  <a:gd name="T89" fmla="*/ 45 h 48"/>
                  <a:gd name="T90" fmla="*/ 27 w 62"/>
                  <a:gd name="T91" fmla="*/ 45 h 48"/>
                  <a:gd name="T92" fmla="*/ 44 w 62"/>
                  <a:gd name="T93" fmla="*/ 48 h 48"/>
                  <a:gd name="T94" fmla="*/ 44 w 62"/>
                  <a:gd name="T95" fmla="*/ 48 h 48"/>
                  <a:gd name="T96" fmla="*/ 44 w 62"/>
                  <a:gd name="T97" fmla="*/ 48 h 48"/>
                  <a:gd name="T98" fmla="*/ 44 w 62"/>
                  <a:gd name="T99" fmla="*/ 48 h 48"/>
                  <a:gd name="T100" fmla="*/ 62 w 62"/>
                  <a:gd name="T101" fmla="*/ 42 h 48"/>
                  <a:gd name="T102" fmla="*/ 62 w 62"/>
                  <a:gd name="T103" fmla="*/ 42 h 48"/>
                  <a:gd name="T104" fmla="*/ 62 w 62"/>
                  <a:gd name="T105" fmla="*/ 42 h 48"/>
                  <a:gd name="T106" fmla="*/ 62 w 62"/>
                  <a:gd name="T107" fmla="*/ 42 h 48"/>
                  <a:gd name="T108" fmla="*/ 27 w 62"/>
                  <a:gd name="T109" fmla="*/ 14 h 48"/>
                  <a:gd name="T110" fmla="*/ 19 w 62"/>
                  <a:gd name="T111" fmla="*/ 2 h 48"/>
                  <a:gd name="T112" fmla="*/ 12 w 62"/>
                  <a:gd name="T113" fmla="*/ 0 h 48"/>
                  <a:gd name="T114" fmla="*/ 12 w 62"/>
                  <a:gd name="T115" fmla="*/ 0 h 48"/>
                  <a:gd name="T116" fmla="*/ 12 w 62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2" h="48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8" y="6"/>
                      <a:pt x="21" y="13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0" y="22"/>
                      <a:pt x="36" y="24"/>
                      <a:pt x="41" y="27"/>
                    </a:cubicBezTo>
                    <a:cubicBezTo>
                      <a:pt x="46" y="30"/>
                      <a:pt x="53" y="34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4"/>
                      <a:pt x="45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5"/>
                      <a:pt x="36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28" y="44"/>
                      <a:pt x="22" y="38"/>
                      <a:pt x="20" y="34"/>
                    </a:cubicBezTo>
                    <a:cubicBezTo>
                      <a:pt x="18" y="29"/>
                      <a:pt x="18" y="25"/>
                      <a:pt x="17" y="22"/>
                    </a:cubicBezTo>
                    <a:cubicBezTo>
                      <a:pt x="15" y="18"/>
                      <a:pt x="9" y="15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7"/>
                      <a:pt x="12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1"/>
                      <a:pt x="0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9" y="21"/>
                      <a:pt x="12" y="26"/>
                    </a:cubicBezTo>
                    <a:cubicBezTo>
                      <a:pt x="16" y="32"/>
                      <a:pt x="20" y="42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1" y="47"/>
                      <a:pt x="37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2" y="48"/>
                      <a:pt x="59" y="47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0" y="29"/>
                      <a:pt x="36" y="25"/>
                      <a:pt x="27" y="14"/>
                    </a:cubicBezTo>
                    <a:cubicBezTo>
                      <a:pt x="24" y="10"/>
                      <a:pt x="23" y="4"/>
                      <a:pt x="19" y="2"/>
                    </a:cubicBezTo>
                    <a:cubicBezTo>
                      <a:pt x="17" y="1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529"/>
              <p:cNvSpPr/>
              <p:nvPr/>
            </p:nvSpPr>
            <p:spPr bwMode="auto">
              <a:xfrm>
                <a:off x="4773" y="3440"/>
                <a:ext cx="132" cy="115"/>
              </a:xfrm>
              <a:custGeom>
                <a:gdLst>
                  <a:gd name="T0" fmla="*/ 15 w 38"/>
                  <a:gd name="T1" fmla="*/ 0 h 33"/>
                  <a:gd name="T2" fmla="*/ 15 w 38"/>
                  <a:gd name="T3" fmla="*/ 0 h 33"/>
                  <a:gd name="T4" fmla="*/ 0 w 38"/>
                  <a:gd name="T5" fmla="*/ 6 h 33"/>
                  <a:gd name="T6" fmla="*/ 0 w 38"/>
                  <a:gd name="T7" fmla="*/ 6 h 33"/>
                  <a:gd name="T8" fmla="*/ 19 w 38"/>
                  <a:gd name="T9" fmla="*/ 33 h 33"/>
                  <a:gd name="T10" fmla="*/ 19 w 38"/>
                  <a:gd name="T11" fmla="*/ 33 h 33"/>
                  <a:gd name="T12" fmla="*/ 19 w 38"/>
                  <a:gd name="T13" fmla="*/ 33 h 33"/>
                  <a:gd name="T14" fmla="*/ 19 w 38"/>
                  <a:gd name="T15" fmla="*/ 33 h 33"/>
                  <a:gd name="T16" fmla="*/ 20 w 38"/>
                  <a:gd name="T17" fmla="*/ 33 h 33"/>
                  <a:gd name="T18" fmla="*/ 36 w 38"/>
                  <a:gd name="T19" fmla="*/ 20 h 33"/>
                  <a:gd name="T20" fmla="*/ 36 w 38"/>
                  <a:gd name="T21" fmla="*/ 20 h 33"/>
                  <a:gd name="T22" fmla="*/ 36 w 38"/>
                  <a:gd name="T23" fmla="*/ 20 h 33"/>
                  <a:gd name="T24" fmla="*/ 36 w 38"/>
                  <a:gd name="T25" fmla="*/ 20 h 33"/>
                  <a:gd name="T26" fmla="*/ 36 w 38"/>
                  <a:gd name="T27" fmla="*/ 20 h 33"/>
                  <a:gd name="T28" fmla="*/ 36 w 38"/>
                  <a:gd name="T29" fmla="*/ 19 h 33"/>
                  <a:gd name="T30" fmla="*/ 15 w 38"/>
                  <a:gd name="T31" fmla="*/ 0 h 33"/>
                  <a:gd name="T32" fmla="*/ 15 w 38"/>
                  <a:gd name="T33" fmla="*/ 0 h 33"/>
                  <a:gd name="T34" fmla="*/ 15 w 38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3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4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"/>
                      <a:pt x="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2"/>
                      <a:pt x="35" y="27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19"/>
                      <a:pt x="36" y="19"/>
                    </a:cubicBezTo>
                    <a:cubicBezTo>
                      <a:pt x="38" y="8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530"/>
              <p:cNvSpPr/>
              <p:nvPr/>
            </p:nvSpPr>
            <p:spPr bwMode="auto">
              <a:xfrm>
                <a:off x="3765" y="3486"/>
                <a:ext cx="164" cy="66"/>
              </a:xfrm>
              <a:custGeom>
                <a:gdLst>
                  <a:gd name="T0" fmla="*/ 24 w 47"/>
                  <a:gd name="T1" fmla="*/ 0 h 19"/>
                  <a:gd name="T2" fmla="*/ 24 w 47"/>
                  <a:gd name="T3" fmla="*/ 0 h 19"/>
                  <a:gd name="T4" fmla="*/ 1 w 47"/>
                  <a:gd name="T5" fmla="*/ 12 h 19"/>
                  <a:gd name="T6" fmla="*/ 1 w 47"/>
                  <a:gd name="T7" fmla="*/ 12 h 19"/>
                  <a:gd name="T8" fmla="*/ 1 w 47"/>
                  <a:gd name="T9" fmla="*/ 12 h 19"/>
                  <a:gd name="T10" fmla="*/ 11 w 47"/>
                  <a:gd name="T11" fmla="*/ 18 h 19"/>
                  <a:gd name="T12" fmla="*/ 11 w 47"/>
                  <a:gd name="T13" fmla="*/ 18 h 19"/>
                  <a:gd name="T14" fmla="*/ 25 w 47"/>
                  <a:gd name="T15" fmla="*/ 19 h 19"/>
                  <a:gd name="T16" fmla="*/ 25 w 47"/>
                  <a:gd name="T17" fmla="*/ 19 h 19"/>
                  <a:gd name="T18" fmla="*/ 25 w 47"/>
                  <a:gd name="T19" fmla="*/ 19 h 19"/>
                  <a:gd name="T20" fmla="*/ 25 w 47"/>
                  <a:gd name="T21" fmla="*/ 19 h 19"/>
                  <a:gd name="T22" fmla="*/ 47 w 47"/>
                  <a:gd name="T23" fmla="*/ 11 h 19"/>
                  <a:gd name="T24" fmla="*/ 47 w 47"/>
                  <a:gd name="T25" fmla="*/ 11 h 19"/>
                  <a:gd name="T26" fmla="*/ 27 w 47"/>
                  <a:gd name="T27" fmla="*/ 0 h 19"/>
                  <a:gd name="T28" fmla="*/ 24 w 47"/>
                  <a:gd name="T29" fmla="*/ 0 h 19"/>
                  <a:gd name="T30" fmla="*/ 24 w 47"/>
                  <a:gd name="T31" fmla="*/ 0 h 19"/>
                  <a:gd name="T32" fmla="*/ 24 w 47"/>
                  <a:gd name="T3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9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4" y="0"/>
                      <a:pt x="0" y="5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5"/>
                      <a:pt x="8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9"/>
                      <a:pt x="20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5" y="19"/>
                      <a:pt x="44" y="17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3" y="5"/>
                      <a:pt x="37" y="1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531"/>
              <p:cNvSpPr/>
              <p:nvPr/>
            </p:nvSpPr>
            <p:spPr bwMode="auto">
              <a:xfrm>
                <a:off x="2788" y="3440"/>
                <a:ext cx="140" cy="112"/>
              </a:xfrm>
              <a:custGeom>
                <a:gdLst>
                  <a:gd name="T0" fmla="*/ 26 w 40"/>
                  <a:gd name="T1" fmla="*/ 0 h 32"/>
                  <a:gd name="T2" fmla="*/ 26 w 40"/>
                  <a:gd name="T3" fmla="*/ 0 h 32"/>
                  <a:gd name="T4" fmla="*/ 1 w 40"/>
                  <a:gd name="T5" fmla="*/ 20 h 32"/>
                  <a:gd name="T6" fmla="*/ 1 w 40"/>
                  <a:gd name="T7" fmla="*/ 20 h 32"/>
                  <a:gd name="T8" fmla="*/ 1 w 40"/>
                  <a:gd name="T9" fmla="*/ 21 h 32"/>
                  <a:gd name="T10" fmla="*/ 2 w 40"/>
                  <a:gd name="T11" fmla="*/ 21 h 32"/>
                  <a:gd name="T12" fmla="*/ 2 w 40"/>
                  <a:gd name="T13" fmla="*/ 21 h 32"/>
                  <a:gd name="T14" fmla="*/ 2 w 40"/>
                  <a:gd name="T15" fmla="*/ 21 h 32"/>
                  <a:gd name="T16" fmla="*/ 2 w 40"/>
                  <a:gd name="T17" fmla="*/ 21 h 32"/>
                  <a:gd name="T18" fmla="*/ 2 w 40"/>
                  <a:gd name="T19" fmla="*/ 22 h 32"/>
                  <a:gd name="T20" fmla="*/ 19 w 40"/>
                  <a:gd name="T21" fmla="*/ 32 h 32"/>
                  <a:gd name="T22" fmla="*/ 19 w 40"/>
                  <a:gd name="T23" fmla="*/ 32 h 32"/>
                  <a:gd name="T24" fmla="*/ 19 w 40"/>
                  <a:gd name="T25" fmla="*/ 32 h 32"/>
                  <a:gd name="T26" fmla="*/ 19 w 40"/>
                  <a:gd name="T27" fmla="*/ 32 h 32"/>
                  <a:gd name="T28" fmla="*/ 22 w 40"/>
                  <a:gd name="T29" fmla="*/ 32 h 32"/>
                  <a:gd name="T30" fmla="*/ 22 w 40"/>
                  <a:gd name="T31" fmla="*/ 32 h 32"/>
                  <a:gd name="T32" fmla="*/ 23 w 40"/>
                  <a:gd name="T33" fmla="*/ 32 h 32"/>
                  <a:gd name="T34" fmla="*/ 40 w 40"/>
                  <a:gd name="T35" fmla="*/ 10 h 32"/>
                  <a:gd name="T36" fmla="*/ 39 w 40"/>
                  <a:gd name="T37" fmla="*/ 5 h 32"/>
                  <a:gd name="T38" fmla="*/ 28 w 40"/>
                  <a:gd name="T39" fmla="*/ 0 h 32"/>
                  <a:gd name="T40" fmla="*/ 26 w 40"/>
                  <a:gd name="T41" fmla="*/ 0 h 32"/>
                  <a:gd name="T42" fmla="*/ 26 w 40"/>
                  <a:gd name="T43" fmla="*/ 0 h 32"/>
                  <a:gd name="T44" fmla="*/ 26 w 40"/>
                  <a:gd name="T4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32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5" y="0"/>
                      <a:pt x="0" y="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3" y="27"/>
                      <a:pt x="1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9" y="31"/>
                      <a:pt x="40" y="20"/>
                      <a:pt x="40" y="10"/>
                    </a:cubicBezTo>
                    <a:cubicBezTo>
                      <a:pt x="40" y="8"/>
                      <a:pt x="40" y="6"/>
                      <a:pt x="39" y="5"/>
                    </a:cubicBezTo>
                    <a:cubicBezTo>
                      <a:pt x="37" y="2"/>
                      <a:pt x="31" y="0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532"/>
              <p:cNvSpPr>
                <a:spLocks noEditPoints="1"/>
              </p:cNvSpPr>
              <p:nvPr/>
            </p:nvSpPr>
            <p:spPr bwMode="auto">
              <a:xfrm>
                <a:off x="2464" y="3388"/>
                <a:ext cx="213" cy="167"/>
              </a:xfrm>
              <a:custGeom>
                <a:gdLst>
                  <a:gd name="T0" fmla="*/ 48 w 61"/>
                  <a:gd name="T1" fmla="*/ 6 h 48"/>
                  <a:gd name="T2" fmla="*/ 48 w 61"/>
                  <a:gd name="T3" fmla="*/ 6 h 48"/>
                  <a:gd name="T4" fmla="*/ 48 w 61"/>
                  <a:gd name="T5" fmla="*/ 6 h 48"/>
                  <a:gd name="T6" fmla="*/ 52 w 61"/>
                  <a:gd name="T7" fmla="*/ 8 h 48"/>
                  <a:gd name="T8" fmla="*/ 52 w 61"/>
                  <a:gd name="T9" fmla="*/ 8 h 48"/>
                  <a:gd name="T10" fmla="*/ 53 w 61"/>
                  <a:gd name="T11" fmla="*/ 8 h 48"/>
                  <a:gd name="T12" fmla="*/ 53 w 61"/>
                  <a:gd name="T13" fmla="*/ 10 h 48"/>
                  <a:gd name="T14" fmla="*/ 45 w 61"/>
                  <a:gd name="T15" fmla="*/ 22 h 48"/>
                  <a:gd name="T16" fmla="*/ 40 w 61"/>
                  <a:gd name="T17" fmla="*/ 37 h 48"/>
                  <a:gd name="T18" fmla="*/ 24 w 61"/>
                  <a:gd name="T19" fmla="*/ 45 h 48"/>
                  <a:gd name="T20" fmla="*/ 24 w 61"/>
                  <a:gd name="T21" fmla="*/ 45 h 48"/>
                  <a:gd name="T22" fmla="*/ 24 w 61"/>
                  <a:gd name="T23" fmla="*/ 45 h 48"/>
                  <a:gd name="T24" fmla="*/ 24 w 61"/>
                  <a:gd name="T25" fmla="*/ 45 h 48"/>
                  <a:gd name="T26" fmla="*/ 24 w 61"/>
                  <a:gd name="T27" fmla="*/ 45 h 48"/>
                  <a:gd name="T28" fmla="*/ 10 w 61"/>
                  <a:gd name="T29" fmla="*/ 41 h 48"/>
                  <a:gd name="T30" fmla="*/ 10 w 61"/>
                  <a:gd name="T31" fmla="*/ 41 h 48"/>
                  <a:gd name="T32" fmla="*/ 9 w 61"/>
                  <a:gd name="T33" fmla="*/ 40 h 48"/>
                  <a:gd name="T34" fmla="*/ 9 w 61"/>
                  <a:gd name="T35" fmla="*/ 40 h 48"/>
                  <a:gd name="T36" fmla="*/ 9 w 61"/>
                  <a:gd name="T37" fmla="*/ 40 h 48"/>
                  <a:gd name="T38" fmla="*/ 9 w 61"/>
                  <a:gd name="T39" fmla="*/ 40 h 48"/>
                  <a:gd name="T40" fmla="*/ 39 w 61"/>
                  <a:gd name="T41" fmla="*/ 16 h 48"/>
                  <a:gd name="T42" fmla="*/ 39 w 61"/>
                  <a:gd name="T43" fmla="*/ 16 h 48"/>
                  <a:gd name="T44" fmla="*/ 39 w 61"/>
                  <a:gd name="T45" fmla="*/ 16 h 48"/>
                  <a:gd name="T46" fmla="*/ 39 w 61"/>
                  <a:gd name="T47" fmla="*/ 16 h 48"/>
                  <a:gd name="T48" fmla="*/ 39 w 61"/>
                  <a:gd name="T49" fmla="*/ 16 h 48"/>
                  <a:gd name="T50" fmla="*/ 40 w 61"/>
                  <a:gd name="T51" fmla="*/ 16 h 48"/>
                  <a:gd name="T52" fmla="*/ 40 w 61"/>
                  <a:gd name="T53" fmla="*/ 16 h 48"/>
                  <a:gd name="T54" fmla="*/ 40 w 61"/>
                  <a:gd name="T55" fmla="*/ 16 h 48"/>
                  <a:gd name="T56" fmla="*/ 48 w 61"/>
                  <a:gd name="T57" fmla="*/ 6 h 48"/>
                  <a:gd name="T58" fmla="*/ 48 w 61"/>
                  <a:gd name="T59" fmla="*/ 6 h 48"/>
                  <a:gd name="T60" fmla="*/ 48 w 61"/>
                  <a:gd name="T61" fmla="*/ 6 h 48"/>
                  <a:gd name="T62" fmla="*/ 49 w 61"/>
                  <a:gd name="T63" fmla="*/ 0 h 48"/>
                  <a:gd name="T64" fmla="*/ 49 w 61"/>
                  <a:gd name="T65" fmla="*/ 0 h 48"/>
                  <a:gd name="T66" fmla="*/ 43 w 61"/>
                  <a:gd name="T67" fmla="*/ 2 h 48"/>
                  <a:gd name="T68" fmla="*/ 43 w 61"/>
                  <a:gd name="T69" fmla="*/ 2 h 48"/>
                  <a:gd name="T70" fmla="*/ 33 w 61"/>
                  <a:gd name="T71" fmla="*/ 16 h 48"/>
                  <a:gd name="T72" fmla="*/ 15 w 61"/>
                  <a:gd name="T73" fmla="*/ 27 h 48"/>
                  <a:gd name="T74" fmla="*/ 0 w 61"/>
                  <a:gd name="T75" fmla="*/ 42 h 48"/>
                  <a:gd name="T76" fmla="*/ 0 w 61"/>
                  <a:gd name="T77" fmla="*/ 43 h 48"/>
                  <a:gd name="T78" fmla="*/ 0 w 61"/>
                  <a:gd name="T79" fmla="*/ 43 h 48"/>
                  <a:gd name="T80" fmla="*/ 16 w 61"/>
                  <a:gd name="T81" fmla="*/ 48 h 48"/>
                  <a:gd name="T82" fmla="*/ 16 w 61"/>
                  <a:gd name="T83" fmla="*/ 48 h 48"/>
                  <a:gd name="T84" fmla="*/ 16 w 61"/>
                  <a:gd name="T85" fmla="*/ 48 h 48"/>
                  <a:gd name="T86" fmla="*/ 16 w 61"/>
                  <a:gd name="T87" fmla="*/ 48 h 48"/>
                  <a:gd name="T88" fmla="*/ 26 w 61"/>
                  <a:gd name="T89" fmla="*/ 47 h 48"/>
                  <a:gd name="T90" fmla="*/ 26 w 61"/>
                  <a:gd name="T91" fmla="*/ 47 h 48"/>
                  <a:gd name="T92" fmla="*/ 26 w 61"/>
                  <a:gd name="T93" fmla="*/ 47 h 48"/>
                  <a:gd name="T94" fmla="*/ 26 w 61"/>
                  <a:gd name="T95" fmla="*/ 47 h 48"/>
                  <a:gd name="T96" fmla="*/ 26 w 61"/>
                  <a:gd name="T97" fmla="*/ 47 h 48"/>
                  <a:gd name="T98" fmla="*/ 26 w 61"/>
                  <a:gd name="T99" fmla="*/ 47 h 48"/>
                  <a:gd name="T100" fmla="*/ 26 w 61"/>
                  <a:gd name="T101" fmla="*/ 47 h 48"/>
                  <a:gd name="T102" fmla="*/ 51 w 61"/>
                  <a:gd name="T103" fmla="*/ 24 h 48"/>
                  <a:gd name="T104" fmla="*/ 61 w 61"/>
                  <a:gd name="T105" fmla="*/ 9 h 48"/>
                  <a:gd name="T106" fmla="*/ 61 w 61"/>
                  <a:gd name="T107" fmla="*/ 9 h 48"/>
                  <a:gd name="T108" fmla="*/ 61 w 61"/>
                  <a:gd name="T109" fmla="*/ 8 h 48"/>
                  <a:gd name="T110" fmla="*/ 61 w 61"/>
                  <a:gd name="T111" fmla="*/ 8 h 48"/>
                  <a:gd name="T112" fmla="*/ 49 w 61"/>
                  <a:gd name="T113" fmla="*/ 0 h 48"/>
                  <a:gd name="T114" fmla="*/ 49 w 61"/>
                  <a:gd name="T115" fmla="*/ 0 h 48"/>
                  <a:gd name="T116" fmla="*/ 49 w 61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" h="48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6"/>
                      <a:pt x="51" y="6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10"/>
                    </a:cubicBezTo>
                    <a:cubicBezTo>
                      <a:pt x="53" y="14"/>
                      <a:pt x="47" y="17"/>
                      <a:pt x="45" y="22"/>
                    </a:cubicBezTo>
                    <a:cubicBezTo>
                      <a:pt x="43" y="26"/>
                      <a:pt x="43" y="32"/>
                      <a:pt x="40" y="37"/>
                    </a:cubicBezTo>
                    <a:cubicBezTo>
                      <a:pt x="36" y="42"/>
                      <a:pt x="30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19" y="45"/>
                      <a:pt x="14" y="44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25"/>
                      <a:pt x="32" y="2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2" y="12"/>
                      <a:pt x="44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7" y="0"/>
                      <a:pt x="45" y="1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39" y="4"/>
                      <a:pt x="37" y="12"/>
                      <a:pt x="33" y="16"/>
                    </a:cubicBezTo>
                    <a:cubicBezTo>
                      <a:pt x="30" y="20"/>
                      <a:pt x="20" y="24"/>
                      <a:pt x="15" y="27"/>
                    </a:cubicBezTo>
                    <a:cubicBezTo>
                      <a:pt x="13" y="28"/>
                      <a:pt x="0" y="36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9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20" y="48"/>
                      <a:pt x="24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43" y="44"/>
                      <a:pt x="42" y="36"/>
                      <a:pt x="51" y="24"/>
                    </a:cubicBezTo>
                    <a:cubicBezTo>
                      <a:pt x="54" y="19"/>
                      <a:pt x="61" y="16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4"/>
                      <a:pt x="55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533"/>
              <p:cNvSpPr/>
              <p:nvPr/>
            </p:nvSpPr>
            <p:spPr bwMode="auto">
              <a:xfrm>
                <a:off x="4578" y="3381"/>
                <a:ext cx="150" cy="167"/>
              </a:xfrm>
              <a:custGeom>
                <a:gdLst>
                  <a:gd name="T0" fmla="*/ 34 w 43"/>
                  <a:gd name="T1" fmla="*/ 0 h 48"/>
                  <a:gd name="T2" fmla="*/ 34 w 43"/>
                  <a:gd name="T3" fmla="*/ 0 h 48"/>
                  <a:gd name="T4" fmla="*/ 23 w 43"/>
                  <a:gd name="T5" fmla="*/ 19 h 48"/>
                  <a:gd name="T6" fmla="*/ 23 w 43"/>
                  <a:gd name="T7" fmla="*/ 19 h 48"/>
                  <a:gd name="T8" fmla="*/ 23 w 43"/>
                  <a:gd name="T9" fmla="*/ 20 h 48"/>
                  <a:gd name="T10" fmla="*/ 23 w 43"/>
                  <a:gd name="T11" fmla="*/ 20 h 48"/>
                  <a:gd name="T12" fmla="*/ 0 w 43"/>
                  <a:gd name="T13" fmla="*/ 38 h 48"/>
                  <a:gd name="T14" fmla="*/ 0 w 43"/>
                  <a:gd name="T15" fmla="*/ 38 h 48"/>
                  <a:gd name="T16" fmla="*/ 0 w 43"/>
                  <a:gd name="T17" fmla="*/ 38 h 48"/>
                  <a:gd name="T18" fmla="*/ 13 w 43"/>
                  <a:gd name="T19" fmla="*/ 48 h 48"/>
                  <a:gd name="T20" fmla="*/ 13 w 43"/>
                  <a:gd name="T21" fmla="*/ 48 h 48"/>
                  <a:gd name="T22" fmla="*/ 13 w 43"/>
                  <a:gd name="T23" fmla="*/ 48 h 48"/>
                  <a:gd name="T24" fmla="*/ 13 w 43"/>
                  <a:gd name="T25" fmla="*/ 48 h 48"/>
                  <a:gd name="T26" fmla="*/ 26 w 43"/>
                  <a:gd name="T27" fmla="*/ 41 h 48"/>
                  <a:gd name="T28" fmla="*/ 26 w 43"/>
                  <a:gd name="T29" fmla="*/ 41 h 48"/>
                  <a:gd name="T30" fmla="*/ 26 w 43"/>
                  <a:gd name="T31" fmla="*/ 41 h 48"/>
                  <a:gd name="T32" fmla="*/ 27 w 43"/>
                  <a:gd name="T33" fmla="*/ 33 h 48"/>
                  <a:gd name="T34" fmla="*/ 27 w 43"/>
                  <a:gd name="T35" fmla="*/ 23 h 48"/>
                  <a:gd name="T36" fmla="*/ 27 w 43"/>
                  <a:gd name="T37" fmla="*/ 23 h 48"/>
                  <a:gd name="T38" fmla="*/ 43 w 43"/>
                  <a:gd name="T39" fmla="*/ 11 h 48"/>
                  <a:gd name="T40" fmla="*/ 43 w 43"/>
                  <a:gd name="T41" fmla="*/ 9 h 48"/>
                  <a:gd name="T42" fmla="*/ 35 w 43"/>
                  <a:gd name="T43" fmla="*/ 0 h 48"/>
                  <a:gd name="T44" fmla="*/ 35 w 43"/>
                  <a:gd name="T45" fmla="*/ 0 h 48"/>
                  <a:gd name="T46" fmla="*/ 35 w 43"/>
                  <a:gd name="T47" fmla="*/ 0 h 48"/>
                  <a:gd name="T48" fmla="*/ 34 w 43"/>
                  <a:gd name="T49" fmla="*/ 0 h 48"/>
                  <a:gd name="T50" fmla="*/ 34 w 43"/>
                  <a:gd name="T51" fmla="*/ 0 h 48"/>
                  <a:gd name="T52" fmla="*/ 34 w 43"/>
                  <a:gd name="T5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48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24" y="1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6" y="26"/>
                      <a:pt x="0" y="26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4"/>
                      <a:pt x="6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8" y="48"/>
                      <a:pt x="23" y="46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8"/>
                      <a:pt x="27" y="35"/>
                      <a:pt x="27" y="33"/>
                    </a:cubicBezTo>
                    <a:cubicBezTo>
                      <a:pt x="27" y="30"/>
                      <a:pt x="27" y="27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0" y="18"/>
                      <a:pt x="41" y="18"/>
                      <a:pt x="43" y="11"/>
                    </a:cubicBezTo>
                    <a:cubicBezTo>
                      <a:pt x="43" y="10"/>
                      <a:pt x="43" y="9"/>
                      <a:pt x="43" y="9"/>
                    </a:cubicBezTo>
                    <a:cubicBezTo>
                      <a:pt x="43" y="3"/>
                      <a:pt x="39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534"/>
              <p:cNvSpPr/>
              <p:nvPr/>
            </p:nvSpPr>
            <p:spPr bwMode="auto">
              <a:xfrm>
                <a:off x="2963" y="3377"/>
                <a:ext cx="157" cy="171"/>
              </a:xfrm>
              <a:custGeom>
                <a:gdLst>
                  <a:gd name="T0" fmla="*/ 11 w 45"/>
                  <a:gd name="T1" fmla="*/ 0 h 49"/>
                  <a:gd name="T2" fmla="*/ 11 w 45"/>
                  <a:gd name="T3" fmla="*/ 0 h 49"/>
                  <a:gd name="T4" fmla="*/ 9 w 45"/>
                  <a:gd name="T5" fmla="*/ 0 h 49"/>
                  <a:gd name="T6" fmla="*/ 9 w 45"/>
                  <a:gd name="T7" fmla="*/ 0 h 49"/>
                  <a:gd name="T8" fmla="*/ 0 w 45"/>
                  <a:gd name="T9" fmla="*/ 11 h 49"/>
                  <a:gd name="T10" fmla="*/ 1 w 45"/>
                  <a:gd name="T11" fmla="*/ 14 h 49"/>
                  <a:gd name="T12" fmla="*/ 16 w 45"/>
                  <a:gd name="T13" fmla="*/ 26 h 49"/>
                  <a:gd name="T14" fmla="*/ 18 w 45"/>
                  <a:gd name="T15" fmla="*/ 38 h 49"/>
                  <a:gd name="T16" fmla="*/ 18 w 45"/>
                  <a:gd name="T17" fmla="*/ 38 h 49"/>
                  <a:gd name="T18" fmla="*/ 31 w 45"/>
                  <a:gd name="T19" fmla="*/ 49 h 49"/>
                  <a:gd name="T20" fmla="*/ 31 w 45"/>
                  <a:gd name="T21" fmla="*/ 49 h 49"/>
                  <a:gd name="T22" fmla="*/ 31 w 45"/>
                  <a:gd name="T23" fmla="*/ 49 h 49"/>
                  <a:gd name="T24" fmla="*/ 31 w 45"/>
                  <a:gd name="T25" fmla="*/ 49 h 49"/>
                  <a:gd name="T26" fmla="*/ 33 w 45"/>
                  <a:gd name="T27" fmla="*/ 49 h 49"/>
                  <a:gd name="T28" fmla="*/ 45 w 45"/>
                  <a:gd name="T29" fmla="*/ 38 h 49"/>
                  <a:gd name="T30" fmla="*/ 45 w 45"/>
                  <a:gd name="T31" fmla="*/ 38 h 49"/>
                  <a:gd name="T32" fmla="*/ 23 w 45"/>
                  <a:gd name="T33" fmla="*/ 18 h 49"/>
                  <a:gd name="T34" fmla="*/ 23 w 45"/>
                  <a:gd name="T35" fmla="*/ 18 h 49"/>
                  <a:gd name="T36" fmla="*/ 23 w 45"/>
                  <a:gd name="T37" fmla="*/ 18 h 49"/>
                  <a:gd name="T38" fmla="*/ 23 w 45"/>
                  <a:gd name="T39" fmla="*/ 18 h 49"/>
                  <a:gd name="T40" fmla="*/ 23 w 45"/>
                  <a:gd name="T41" fmla="*/ 18 h 49"/>
                  <a:gd name="T42" fmla="*/ 23 w 45"/>
                  <a:gd name="T43" fmla="*/ 18 h 49"/>
                  <a:gd name="T44" fmla="*/ 23 w 45"/>
                  <a:gd name="T45" fmla="*/ 18 h 49"/>
                  <a:gd name="T46" fmla="*/ 11 w 45"/>
                  <a:gd name="T47" fmla="*/ 0 h 49"/>
                  <a:gd name="T48" fmla="*/ 11 w 45"/>
                  <a:gd name="T49" fmla="*/ 0 h 49"/>
                  <a:gd name="T50" fmla="*/ 11 w 45"/>
                  <a:gd name="T5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4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0" y="6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20"/>
                      <a:pt x="13" y="19"/>
                      <a:pt x="16" y="26"/>
                    </a:cubicBezTo>
                    <a:cubicBezTo>
                      <a:pt x="18" y="30"/>
                      <a:pt x="17" y="35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44"/>
                      <a:pt x="24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8" y="48"/>
                      <a:pt x="45" y="45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26"/>
                      <a:pt x="27" y="2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9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535"/>
              <p:cNvSpPr>
                <a:spLocks noEditPoints="1"/>
              </p:cNvSpPr>
              <p:nvPr/>
            </p:nvSpPr>
            <p:spPr bwMode="auto">
              <a:xfrm>
                <a:off x="5048" y="3409"/>
                <a:ext cx="154" cy="136"/>
              </a:xfrm>
              <a:custGeom>
                <a:gdLst>
                  <a:gd name="T0" fmla="*/ 24 w 44"/>
                  <a:gd name="T1" fmla="*/ 23 h 39"/>
                  <a:gd name="T2" fmla="*/ 24 w 44"/>
                  <a:gd name="T3" fmla="*/ 23 h 39"/>
                  <a:gd name="T4" fmla="*/ 24 w 44"/>
                  <a:gd name="T5" fmla="*/ 23 h 39"/>
                  <a:gd name="T6" fmla="*/ 34 w 44"/>
                  <a:gd name="T7" fmla="*/ 30 h 39"/>
                  <a:gd name="T8" fmla="*/ 34 w 44"/>
                  <a:gd name="T9" fmla="*/ 30 h 39"/>
                  <a:gd name="T10" fmla="*/ 34 w 44"/>
                  <a:gd name="T11" fmla="*/ 30 h 39"/>
                  <a:gd name="T12" fmla="*/ 34 w 44"/>
                  <a:gd name="T13" fmla="*/ 30 h 39"/>
                  <a:gd name="T14" fmla="*/ 34 w 44"/>
                  <a:gd name="T15" fmla="*/ 30 h 39"/>
                  <a:gd name="T16" fmla="*/ 28 w 44"/>
                  <a:gd name="T17" fmla="*/ 34 h 39"/>
                  <a:gd name="T18" fmla="*/ 28 w 44"/>
                  <a:gd name="T19" fmla="*/ 34 h 39"/>
                  <a:gd name="T20" fmla="*/ 28 w 44"/>
                  <a:gd name="T21" fmla="*/ 34 h 39"/>
                  <a:gd name="T22" fmla="*/ 28 w 44"/>
                  <a:gd name="T23" fmla="*/ 34 h 39"/>
                  <a:gd name="T24" fmla="*/ 28 w 44"/>
                  <a:gd name="T25" fmla="*/ 34 h 39"/>
                  <a:gd name="T26" fmla="*/ 19 w 44"/>
                  <a:gd name="T27" fmla="*/ 26 h 39"/>
                  <a:gd name="T28" fmla="*/ 19 w 44"/>
                  <a:gd name="T29" fmla="*/ 26 h 39"/>
                  <a:gd name="T30" fmla="*/ 19 w 44"/>
                  <a:gd name="T31" fmla="*/ 26 h 39"/>
                  <a:gd name="T32" fmla="*/ 19 w 44"/>
                  <a:gd name="T33" fmla="*/ 26 h 39"/>
                  <a:gd name="T34" fmla="*/ 19 w 44"/>
                  <a:gd name="T35" fmla="*/ 26 h 39"/>
                  <a:gd name="T36" fmla="*/ 19 w 44"/>
                  <a:gd name="T37" fmla="*/ 26 h 39"/>
                  <a:gd name="T38" fmla="*/ 23 w 44"/>
                  <a:gd name="T39" fmla="*/ 23 h 39"/>
                  <a:gd name="T40" fmla="*/ 24 w 44"/>
                  <a:gd name="T41" fmla="*/ 23 h 39"/>
                  <a:gd name="T42" fmla="*/ 24 w 44"/>
                  <a:gd name="T43" fmla="*/ 23 h 39"/>
                  <a:gd name="T44" fmla="*/ 5 w 44"/>
                  <a:gd name="T45" fmla="*/ 0 h 39"/>
                  <a:gd name="T46" fmla="*/ 5 w 44"/>
                  <a:gd name="T47" fmla="*/ 0 h 39"/>
                  <a:gd name="T48" fmla="*/ 0 w 44"/>
                  <a:gd name="T49" fmla="*/ 2 h 39"/>
                  <a:gd name="T50" fmla="*/ 0 w 44"/>
                  <a:gd name="T51" fmla="*/ 3 h 39"/>
                  <a:gd name="T52" fmla="*/ 0 w 44"/>
                  <a:gd name="T53" fmla="*/ 4 h 39"/>
                  <a:gd name="T54" fmla="*/ 8 w 44"/>
                  <a:gd name="T55" fmla="*/ 16 h 39"/>
                  <a:gd name="T56" fmla="*/ 11 w 44"/>
                  <a:gd name="T57" fmla="*/ 28 h 39"/>
                  <a:gd name="T58" fmla="*/ 25 w 44"/>
                  <a:gd name="T59" fmla="*/ 39 h 39"/>
                  <a:gd name="T60" fmla="*/ 25 w 44"/>
                  <a:gd name="T61" fmla="*/ 39 h 39"/>
                  <a:gd name="T62" fmla="*/ 30 w 44"/>
                  <a:gd name="T63" fmla="*/ 39 h 39"/>
                  <a:gd name="T64" fmla="*/ 30 w 44"/>
                  <a:gd name="T65" fmla="*/ 39 h 39"/>
                  <a:gd name="T66" fmla="*/ 30 w 44"/>
                  <a:gd name="T67" fmla="*/ 39 h 39"/>
                  <a:gd name="T68" fmla="*/ 30 w 44"/>
                  <a:gd name="T69" fmla="*/ 39 h 39"/>
                  <a:gd name="T70" fmla="*/ 44 w 44"/>
                  <a:gd name="T71" fmla="*/ 33 h 39"/>
                  <a:gd name="T72" fmla="*/ 44 w 44"/>
                  <a:gd name="T73" fmla="*/ 33 h 39"/>
                  <a:gd name="T74" fmla="*/ 32 w 44"/>
                  <a:gd name="T75" fmla="*/ 21 h 39"/>
                  <a:gd name="T76" fmla="*/ 16 w 44"/>
                  <a:gd name="T77" fmla="*/ 13 h 39"/>
                  <a:gd name="T78" fmla="*/ 16 w 44"/>
                  <a:gd name="T79" fmla="*/ 13 h 39"/>
                  <a:gd name="T80" fmla="*/ 16 w 44"/>
                  <a:gd name="T81" fmla="*/ 13 h 39"/>
                  <a:gd name="T82" fmla="*/ 16 w 44"/>
                  <a:gd name="T83" fmla="*/ 13 h 39"/>
                  <a:gd name="T84" fmla="*/ 16 w 44"/>
                  <a:gd name="T85" fmla="*/ 13 h 39"/>
                  <a:gd name="T86" fmla="*/ 16 w 44"/>
                  <a:gd name="T87" fmla="*/ 12 h 39"/>
                  <a:gd name="T88" fmla="*/ 16 w 44"/>
                  <a:gd name="T89" fmla="*/ 12 h 39"/>
                  <a:gd name="T90" fmla="*/ 16 w 44"/>
                  <a:gd name="T91" fmla="*/ 12 h 39"/>
                  <a:gd name="T92" fmla="*/ 15 w 44"/>
                  <a:gd name="T93" fmla="*/ 11 h 39"/>
                  <a:gd name="T94" fmla="*/ 15 w 44"/>
                  <a:gd name="T95" fmla="*/ 11 h 39"/>
                  <a:gd name="T96" fmla="*/ 15 w 44"/>
                  <a:gd name="T97" fmla="*/ 11 h 39"/>
                  <a:gd name="T98" fmla="*/ 15 w 44"/>
                  <a:gd name="T99" fmla="*/ 11 h 39"/>
                  <a:gd name="T100" fmla="*/ 15 w 44"/>
                  <a:gd name="T101" fmla="*/ 11 h 39"/>
                  <a:gd name="T102" fmla="*/ 15 w 44"/>
                  <a:gd name="T103" fmla="*/ 11 h 39"/>
                  <a:gd name="T104" fmla="*/ 15 w 44"/>
                  <a:gd name="T105" fmla="*/ 11 h 39"/>
                  <a:gd name="T106" fmla="*/ 5 w 44"/>
                  <a:gd name="T107" fmla="*/ 0 h 39"/>
                  <a:gd name="T108" fmla="*/ 5 w 44"/>
                  <a:gd name="T109" fmla="*/ 0 h 39"/>
                  <a:gd name="T110" fmla="*/ 5 w 44"/>
                  <a:gd name="T111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39">
                    <a:moveTo>
                      <a:pt x="24" y="23"/>
                    </a:move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3" y="27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3"/>
                      <a:pt x="30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3" y="34"/>
                      <a:pt x="18" y="31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9"/>
                      <a:pt x="6" y="12"/>
                      <a:pt x="8" y="16"/>
                    </a:cubicBezTo>
                    <a:cubicBezTo>
                      <a:pt x="9" y="19"/>
                      <a:pt x="9" y="23"/>
                      <a:pt x="11" y="28"/>
                    </a:cubicBezTo>
                    <a:cubicBezTo>
                      <a:pt x="13" y="32"/>
                      <a:pt x="19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7" y="39"/>
                      <a:pt x="28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6" y="39"/>
                      <a:pt x="44" y="38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28"/>
                      <a:pt x="37" y="24"/>
                      <a:pt x="32" y="21"/>
                    </a:cubicBezTo>
                    <a:cubicBezTo>
                      <a:pt x="27" y="18"/>
                      <a:pt x="21" y="16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2" y="7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536"/>
              <p:cNvSpPr>
                <a:spLocks noEditPoints="1"/>
              </p:cNvSpPr>
              <p:nvPr/>
            </p:nvSpPr>
            <p:spPr bwMode="auto">
              <a:xfrm>
                <a:off x="2495" y="3409"/>
                <a:ext cx="154" cy="136"/>
              </a:xfrm>
              <a:custGeom>
                <a:gdLst>
                  <a:gd name="T0" fmla="*/ 20 w 44"/>
                  <a:gd name="T1" fmla="*/ 24 h 39"/>
                  <a:gd name="T2" fmla="*/ 20 w 44"/>
                  <a:gd name="T3" fmla="*/ 24 h 39"/>
                  <a:gd name="T4" fmla="*/ 20 w 44"/>
                  <a:gd name="T5" fmla="*/ 24 h 39"/>
                  <a:gd name="T6" fmla="*/ 24 w 44"/>
                  <a:gd name="T7" fmla="*/ 25 h 39"/>
                  <a:gd name="T8" fmla="*/ 24 w 44"/>
                  <a:gd name="T9" fmla="*/ 25 h 39"/>
                  <a:gd name="T10" fmla="*/ 24 w 44"/>
                  <a:gd name="T11" fmla="*/ 25 h 39"/>
                  <a:gd name="T12" fmla="*/ 24 w 44"/>
                  <a:gd name="T13" fmla="*/ 26 h 39"/>
                  <a:gd name="T14" fmla="*/ 17 w 44"/>
                  <a:gd name="T15" fmla="*/ 33 h 39"/>
                  <a:gd name="T16" fmla="*/ 17 w 44"/>
                  <a:gd name="T17" fmla="*/ 33 h 39"/>
                  <a:gd name="T18" fmla="*/ 17 w 44"/>
                  <a:gd name="T19" fmla="*/ 33 h 39"/>
                  <a:gd name="T20" fmla="*/ 17 w 44"/>
                  <a:gd name="T21" fmla="*/ 33 h 39"/>
                  <a:gd name="T22" fmla="*/ 17 w 44"/>
                  <a:gd name="T23" fmla="*/ 33 h 39"/>
                  <a:gd name="T24" fmla="*/ 12 w 44"/>
                  <a:gd name="T25" fmla="*/ 31 h 39"/>
                  <a:gd name="T26" fmla="*/ 12 w 44"/>
                  <a:gd name="T27" fmla="*/ 31 h 39"/>
                  <a:gd name="T28" fmla="*/ 12 w 44"/>
                  <a:gd name="T29" fmla="*/ 31 h 39"/>
                  <a:gd name="T30" fmla="*/ 12 w 44"/>
                  <a:gd name="T31" fmla="*/ 31 h 39"/>
                  <a:gd name="T32" fmla="*/ 12 w 44"/>
                  <a:gd name="T33" fmla="*/ 31 h 39"/>
                  <a:gd name="T34" fmla="*/ 12 w 44"/>
                  <a:gd name="T35" fmla="*/ 30 h 39"/>
                  <a:gd name="T36" fmla="*/ 12 w 44"/>
                  <a:gd name="T37" fmla="*/ 30 h 39"/>
                  <a:gd name="T38" fmla="*/ 20 w 44"/>
                  <a:gd name="T39" fmla="*/ 24 h 39"/>
                  <a:gd name="T40" fmla="*/ 20 w 44"/>
                  <a:gd name="T41" fmla="*/ 24 h 39"/>
                  <a:gd name="T42" fmla="*/ 20 w 44"/>
                  <a:gd name="T43" fmla="*/ 24 h 39"/>
                  <a:gd name="T44" fmla="*/ 39 w 44"/>
                  <a:gd name="T45" fmla="*/ 0 h 39"/>
                  <a:gd name="T46" fmla="*/ 39 w 44"/>
                  <a:gd name="T47" fmla="*/ 0 h 39"/>
                  <a:gd name="T48" fmla="*/ 31 w 44"/>
                  <a:gd name="T49" fmla="*/ 10 h 39"/>
                  <a:gd name="T50" fmla="*/ 31 w 44"/>
                  <a:gd name="T51" fmla="*/ 10 h 39"/>
                  <a:gd name="T52" fmla="*/ 31 w 44"/>
                  <a:gd name="T53" fmla="*/ 10 h 39"/>
                  <a:gd name="T54" fmla="*/ 30 w 44"/>
                  <a:gd name="T55" fmla="*/ 10 h 39"/>
                  <a:gd name="T56" fmla="*/ 30 w 44"/>
                  <a:gd name="T57" fmla="*/ 10 h 39"/>
                  <a:gd name="T58" fmla="*/ 30 w 44"/>
                  <a:gd name="T59" fmla="*/ 10 h 39"/>
                  <a:gd name="T60" fmla="*/ 30 w 44"/>
                  <a:gd name="T61" fmla="*/ 10 h 39"/>
                  <a:gd name="T62" fmla="*/ 30 w 44"/>
                  <a:gd name="T63" fmla="*/ 10 h 39"/>
                  <a:gd name="T64" fmla="*/ 0 w 44"/>
                  <a:gd name="T65" fmla="*/ 34 h 39"/>
                  <a:gd name="T66" fmla="*/ 0 w 44"/>
                  <a:gd name="T67" fmla="*/ 34 h 39"/>
                  <a:gd name="T68" fmla="*/ 0 w 44"/>
                  <a:gd name="T69" fmla="*/ 34 h 39"/>
                  <a:gd name="T70" fmla="*/ 1 w 44"/>
                  <a:gd name="T71" fmla="*/ 35 h 39"/>
                  <a:gd name="T72" fmla="*/ 1 w 44"/>
                  <a:gd name="T73" fmla="*/ 35 h 39"/>
                  <a:gd name="T74" fmla="*/ 15 w 44"/>
                  <a:gd name="T75" fmla="*/ 39 h 39"/>
                  <a:gd name="T76" fmla="*/ 15 w 44"/>
                  <a:gd name="T77" fmla="*/ 39 h 39"/>
                  <a:gd name="T78" fmla="*/ 15 w 44"/>
                  <a:gd name="T79" fmla="*/ 39 h 39"/>
                  <a:gd name="T80" fmla="*/ 15 w 44"/>
                  <a:gd name="T81" fmla="*/ 39 h 39"/>
                  <a:gd name="T82" fmla="*/ 31 w 44"/>
                  <a:gd name="T83" fmla="*/ 31 h 39"/>
                  <a:gd name="T84" fmla="*/ 36 w 44"/>
                  <a:gd name="T85" fmla="*/ 16 h 39"/>
                  <a:gd name="T86" fmla="*/ 44 w 44"/>
                  <a:gd name="T87" fmla="*/ 4 h 39"/>
                  <a:gd name="T88" fmla="*/ 44 w 44"/>
                  <a:gd name="T89" fmla="*/ 2 h 39"/>
                  <a:gd name="T90" fmla="*/ 43 w 44"/>
                  <a:gd name="T91" fmla="*/ 2 h 39"/>
                  <a:gd name="T92" fmla="*/ 43 w 44"/>
                  <a:gd name="T93" fmla="*/ 2 h 39"/>
                  <a:gd name="T94" fmla="*/ 39 w 44"/>
                  <a:gd name="T95" fmla="*/ 0 h 39"/>
                  <a:gd name="T96" fmla="*/ 39 w 44"/>
                  <a:gd name="T97" fmla="*/ 0 h 39"/>
                  <a:gd name="T98" fmla="*/ 39 w 44"/>
                  <a:gd name="T99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39"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3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5" y="30"/>
                      <a:pt x="21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5" y="33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7"/>
                      <a:pt x="16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5" y="0"/>
                      <a:pt x="33" y="6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3" y="20"/>
                      <a:pt x="2" y="19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5" y="38"/>
                      <a:pt x="10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21" y="39"/>
                      <a:pt x="27" y="36"/>
                      <a:pt x="31" y="31"/>
                    </a:cubicBezTo>
                    <a:cubicBezTo>
                      <a:pt x="34" y="26"/>
                      <a:pt x="34" y="20"/>
                      <a:pt x="36" y="16"/>
                    </a:cubicBezTo>
                    <a:cubicBezTo>
                      <a:pt x="38" y="11"/>
                      <a:pt x="44" y="8"/>
                      <a:pt x="44" y="4"/>
                    </a:cubicBezTo>
                    <a:cubicBezTo>
                      <a:pt x="44" y="3"/>
                      <a:pt x="44" y="3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537"/>
              <p:cNvSpPr/>
              <p:nvPr/>
            </p:nvSpPr>
            <p:spPr bwMode="auto">
              <a:xfrm>
                <a:off x="4197" y="3458"/>
                <a:ext cx="70" cy="73"/>
              </a:xfrm>
              <a:custGeom>
                <a:gdLst>
                  <a:gd name="T0" fmla="*/ 16 w 20"/>
                  <a:gd name="T1" fmla="*/ 0 h 21"/>
                  <a:gd name="T2" fmla="*/ 16 w 20"/>
                  <a:gd name="T3" fmla="*/ 0 h 21"/>
                  <a:gd name="T4" fmla="*/ 7 w 20"/>
                  <a:gd name="T5" fmla="*/ 7 h 21"/>
                  <a:gd name="T6" fmla="*/ 7 w 20"/>
                  <a:gd name="T7" fmla="*/ 8 h 21"/>
                  <a:gd name="T8" fmla="*/ 0 w 20"/>
                  <a:gd name="T9" fmla="*/ 19 h 21"/>
                  <a:gd name="T10" fmla="*/ 0 w 20"/>
                  <a:gd name="T11" fmla="*/ 19 h 21"/>
                  <a:gd name="T12" fmla="*/ 0 w 20"/>
                  <a:gd name="T13" fmla="*/ 19 h 21"/>
                  <a:gd name="T14" fmla="*/ 5 w 20"/>
                  <a:gd name="T15" fmla="*/ 21 h 21"/>
                  <a:gd name="T16" fmla="*/ 5 w 20"/>
                  <a:gd name="T17" fmla="*/ 21 h 21"/>
                  <a:gd name="T18" fmla="*/ 5 w 20"/>
                  <a:gd name="T19" fmla="*/ 21 h 21"/>
                  <a:gd name="T20" fmla="*/ 5 w 20"/>
                  <a:gd name="T21" fmla="*/ 21 h 21"/>
                  <a:gd name="T22" fmla="*/ 16 w 20"/>
                  <a:gd name="T23" fmla="*/ 0 h 21"/>
                  <a:gd name="T24" fmla="*/ 16 w 20"/>
                  <a:gd name="T25" fmla="*/ 0 h 21"/>
                  <a:gd name="T26" fmla="*/ 16 w 20"/>
                  <a:gd name="T27" fmla="*/ 0 h 21"/>
                  <a:gd name="T28" fmla="*/ 16 w 20"/>
                  <a:gd name="T29" fmla="*/ 0 h 21"/>
                  <a:gd name="T30" fmla="*/ 16 w 20"/>
                  <a:gd name="T31" fmla="*/ 0 h 21"/>
                  <a:gd name="T32" fmla="*/ 16 w 20"/>
                  <a:gd name="T33" fmla="*/ 0 h 21"/>
                  <a:gd name="T34" fmla="*/ 16 w 20"/>
                  <a:gd name="T35" fmla="*/ 0 h 21"/>
                  <a:gd name="T36" fmla="*/ 16 w 20"/>
                  <a:gd name="T37" fmla="*/ 0 h 21"/>
                  <a:gd name="T38" fmla="*/ 16 w 20"/>
                  <a:gd name="T39" fmla="*/ 0 h 21"/>
                  <a:gd name="T40" fmla="*/ 16 w 20"/>
                  <a:gd name="T41" fmla="*/ 0 h 21"/>
                  <a:gd name="T42" fmla="*/ 16 w 20"/>
                  <a:gd name="T43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10" y="4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4" y="11"/>
                      <a:pt x="1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3" y="21"/>
                      <a:pt x="20" y="6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538"/>
              <p:cNvSpPr/>
              <p:nvPr/>
            </p:nvSpPr>
            <p:spPr bwMode="auto">
              <a:xfrm>
                <a:off x="3437" y="3465"/>
                <a:ext cx="59" cy="62"/>
              </a:xfrm>
              <a:custGeom>
                <a:gdLst>
                  <a:gd name="T0" fmla="*/ 2 w 17"/>
                  <a:gd name="T1" fmla="*/ 0 h 18"/>
                  <a:gd name="T2" fmla="*/ 12 w 17"/>
                  <a:gd name="T3" fmla="*/ 18 h 18"/>
                  <a:gd name="T4" fmla="*/ 12 w 17"/>
                  <a:gd name="T5" fmla="*/ 18 h 18"/>
                  <a:gd name="T6" fmla="*/ 12 w 17"/>
                  <a:gd name="T7" fmla="*/ 18 h 18"/>
                  <a:gd name="T8" fmla="*/ 12 w 17"/>
                  <a:gd name="T9" fmla="*/ 18 h 18"/>
                  <a:gd name="T10" fmla="*/ 16 w 17"/>
                  <a:gd name="T11" fmla="*/ 17 h 18"/>
                  <a:gd name="T12" fmla="*/ 17 w 17"/>
                  <a:gd name="T13" fmla="*/ 17 h 18"/>
                  <a:gd name="T14" fmla="*/ 17 w 17"/>
                  <a:gd name="T15" fmla="*/ 17 h 18"/>
                  <a:gd name="T16" fmla="*/ 17 w 17"/>
                  <a:gd name="T17" fmla="*/ 17 h 18"/>
                  <a:gd name="T18" fmla="*/ 2 w 17"/>
                  <a:gd name="T1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8">
                    <a:moveTo>
                      <a:pt x="2" y="0"/>
                    </a:moveTo>
                    <a:cubicBezTo>
                      <a:pt x="0" y="6"/>
                      <a:pt x="5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8"/>
                      <a:pt x="15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9"/>
                      <a:pt x="9" y="3"/>
                      <a:pt x="2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539"/>
              <p:cNvSpPr/>
              <p:nvPr/>
            </p:nvSpPr>
            <p:spPr bwMode="auto">
              <a:xfrm>
                <a:off x="5111" y="3489"/>
                <a:ext cx="56" cy="38"/>
              </a:xfrm>
              <a:custGeom>
                <a:gdLst>
                  <a:gd name="T0" fmla="*/ 6 w 16"/>
                  <a:gd name="T1" fmla="*/ 0 h 11"/>
                  <a:gd name="T2" fmla="*/ 5 w 16"/>
                  <a:gd name="T3" fmla="*/ 0 h 11"/>
                  <a:gd name="T4" fmla="*/ 1 w 16"/>
                  <a:gd name="T5" fmla="*/ 3 h 11"/>
                  <a:gd name="T6" fmla="*/ 1 w 16"/>
                  <a:gd name="T7" fmla="*/ 3 h 11"/>
                  <a:gd name="T8" fmla="*/ 1 w 16"/>
                  <a:gd name="T9" fmla="*/ 3 h 11"/>
                  <a:gd name="T10" fmla="*/ 1 w 16"/>
                  <a:gd name="T11" fmla="*/ 3 h 11"/>
                  <a:gd name="T12" fmla="*/ 1 w 16"/>
                  <a:gd name="T13" fmla="*/ 3 h 11"/>
                  <a:gd name="T14" fmla="*/ 1 w 16"/>
                  <a:gd name="T15" fmla="*/ 3 h 11"/>
                  <a:gd name="T16" fmla="*/ 10 w 16"/>
                  <a:gd name="T17" fmla="*/ 11 h 11"/>
                  <a:gd name="T18" fmla="*/ 10 w 16"/>
                  <a:gd name="T19" fmla="*/ 11 h 11"/>
                  <a:gd name="T20" fmla="*/ 10 w 16"/>
                  <a:gd name="T21" fmla="*/ 11 h 11"/>
                  <a:gd name="T22" fmla="*/ 10 w 16"/>
                  <a:gd name="T23" fmla="*/ 11 h 11"/>
                  <a:gd name="T24" fmla="*/ 16 w 16"/>
                  <a:gd name="T25" fmla="*/ 7 h 11"/>
                  <a:gd name="T26" fmla="*/ 16 w 16"/>
                  <a:gd name="T27" fmla="*/ 7 h 11"/>
                  <a:gd name="T28" fmla="*/ 16 w 16"/>
                  <a:gd name="T29" fmla="*/ 7 h 11"/>
                  <a:gd name="T30" fmla="*/ 16 w 16"/>
                  <a:gd name="T31" fmla="*/ 7 h 11"/>
                  <a:gd name="T32" fmla="*/ 6 w 16"/>
                  <a:gd name="T33" fmla="*/ 0 h 11"/>
                  <a:gd name="T34" fmla="*/ 6 w 16"/>
                  <a:gd name="T35" fmla="*/ 0 h 11"/>
                  <a:gd name="T36" fmla="*/ 6 w 16"/>
                  <a:gd name="T3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5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1"/>
                      <a:pt x="15" y="10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4"/>
                      <a:pt x="10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540"/>
              <p:cNvSpPr/>
              <p:nvPr/>
            </p:nvSpPr>
            <p:spPr bwMode="auto">
              <a:xfrm>
                <a:off x="2537" y="3493"/>
                <a:ext cx="46" cy="31"/>
              </a:xfrm>
              <a:custGeom>
                <a:gdLst>
                  <a:gd name="T0" fmla="*/ 8 w 13"/>
                  <a:gd name="T1" fmla="*/ 0 h 9"/>
                  <a:gd name="T2" fmla="*/ 8 w 13"/>
                  <a:gd name="T3" fmla="*/ 0 h 9"/>
                  <a:gd name="T4" fmla="*/ 0 w 13"/>
                  <a:gd name="T5" fmla="*/ 6 h 9"/>
                  <a:gd name="T6" fmla="*/ 0 w 13"/>
                  <a:gd name="T7" fmla="*/ 6 h 9"/>
                  <a:gd name="T8" fmla="*/ 0 w 13"/>
                  <a:gd name="T9" fmla="*/ 7 h 9"/>
                  <a:gd name="T10" fmla="*/ 0 w 13"/>
                  <a:gd name="T11" fmla="*/ 7 h 9"/>
                  <a:gd name="T12" fmla="*/ 0 w 13"/>
                  <a:gd name="T13" fmla="*/ 7 h 9"/>
                  <a:gd name="T14" fmla="*/ 0 w 13"/>
                  <a:gd name="T15" fmla="*/ 7 h 9"/>
                  <a:gd name="T16" fmla="*/ 5 w 13"/>
                  <a:gd name="T17" fmla="*/ 9 h 9"/>
                  <a:gd name="T18" fmla="*/ 5 w 13"/>
                  <a:gd name="T19" fmla="*/ 9 h 9"/>
                  <a:gd name="T20" fmla="*/ 5 w 13"/>
                  <a:gd name="T21" fmla="*/ 9 h 9"/>
                  <a:gd name="T22" fmla="*/ 5 w 13"/>
                  <a:gd name="T23" fmla="*/ 9 h 9"/>
                  <a:gd name="T24" fmla="*/ 12 w 13"/>
                  <a:gd name="T25" fmla="*/ 2 h 9"/>
                  <a:gd name="T26" fmla="*/ 12 w 13"/>
                  <a:gd name="T27" fmla="*/ 1 h 9"/>
                  <a:gd name="T28" fmla="*/ 12 w 13"/>
                  <a:gd name="T29" fmla="*/ 1 h 9"/>
                  <a:gd name="T30" fmla="*/ 12 w 13"/>
                  <a:gd name="T31" fmla="*/ 1 h 9"/>
                  <a:gd name="T32" fmla="*/ 8 w 13"/>
                  <a:gd name="T33" fmla="*/ 0 h 9"/>
                  <a:gd name="T34" fmla="*/ 8 w 13"/>
                  <a:gd name="T35" fmla="*/ 0 h 9"/>
                  <a:gd name="T36" fmla="*/ 8 w 13"/>
                  <a:gd name="T3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9"/>
                      <a:pt x="13" y="6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541"/>
              <p:cNvSpPr>
                <a:spLocks noEditPoints="1"/>
              </p:cNvSpPr>
              <p:nvPr/>
            </p:nvSpPr>
            <p:spPr bwMode="auto">
              <a:xfrm>
                <a:off x="5359" y="3035"/>
                <a:ext cx="460" cy="471"/>
              </a:xfrm>
              <a:custGeom>
                <a:gdLst>
                  <a:gd name="T0" fmla="*/ 118 w 132"/>
                  <a:gd name="T1" fmla="*/ 1 h 135"/>
                  <a:gd name="T2" fmla="*/ 126 w 132"/>
                  <a:gd name="T3" fmla="*/ 3 h 135"/>
                  <a:gd name="T4" fmla="*/ 122 w 132"/>
                  <a:gd name="T5" fmla="*/ 41 h 135"/>
                  <a:gd name="T6" fmla="*/ 74 w 132"/>
                  <a:gd name="T7" fmla="*/ 72 h 135"/>
                  <a:gd name="T8" fmla="*/ 42 w 132"/>
                  <a:gd name="T9" fmla="*/ 125 h 135"/>
                  <a:gd name="T10" fmla="*/ 42 w 132"/>
                  <a:gd name="T11" fmla="*/ 125 h 135"/>
                  <a:gd name="T12" fmla="*/ 41 w 132"/>
                  <a:gd name="T13" fmla="*/ 125 h 135"/>
                  <a:gd name="T14" fmla="*/ 18 w 132"/>
                  <a:gd name="T15" fmla="*/ 133 h 135"/>
                  <a:gd name="T16" fmla="*/ 18 w 132"/>
                  <a:gd name="T17" fmla="*/ 133 h 135"/>
                  <a:gd name="T18" fmla="*/ 5 w 132"/>
                  <a:gd name="T19" fmla="*/ 130 h 135"/>
                  <a:gd name="T20" fmla="*/ 5 w 132"/>
                  <a:gd name="T21" fmla="*/ 129 h 135"/>
                  <a:gd name="T22" fmla="*/ 5 w 132"/>
                  <a:gd name="T23" fmla="*/ 129 h 135"/>
                  <a:gd name="T24" fmla="*/ 5 w 132"/>
                  <a:gd name="T25" fmla="*/ 129 h 135"/>
                  <a:gd name="T26" fmla="*/ 15 w 132"/>
                  <a:gd name="T27" fmla="*/ 93 h 135"/>
                  <a:gd name="T28" fmla="*/ 62 w 132"/>
                  <a:gd name="T29" fmla="*/ 62 h 135"/>
                  <a:gd name="T30" fmla="*/ 88 w 132"/>
                  <a:gd name="T31" fmla="*/ 17 h 135"/>
                  <a:gd name="T32" fmla="*/ 118 w 132"/>
                  <a:gd name="T33" fmla="*/ 1 h 135"/>
                  <a:gd name="T34" fmla="*/ 118 w 132"/>
                  <a:gd name="T35" fmla="*/ 1 h 135"/>
                  <a:gd name="T36" fmla="*/ 121 w 132"/>
                  <a:gd name="T37" fmla="*/ 0 h 135"/>
                  <a:gd name="T38" fmla="*/ 89 w 132"/>
                  <a:gd name="T39" fmla="*/ 12 h 135"/>
                  <a:gd name="T40" fmla="*/ 60 w 132"/>
                  <a:gd name="T41" fmla="*/ 60 h 135"/>
                  <a:gd name="T42" fmla="*/ 18 w 132"/>
                  <a:gd name="T43" fmla="*/ 89 h 135"/>
                  <a:gd name="T44" fmla="*/ 0 w 132"/>
                  <a:gd name="T45" fmla="*/ 133 h 135"/>
                  <a:gd name="T46" fmla="*/ 14 w 132"/>
                  <a:gd name="T47" fmla="*/ 135 h 135"/>
                  <a:gd name="T48" fmla="*/ 14 w 132"/>
                  <a:gd name="T49" fmla="*/ 135 h 135"/>
                  <a:gd name="T50" fmla="*/ 43 w 132"/>
                  <a:gd name="T51" fmla="*/ 126 h 135"/>
                  <a:gd name="T52" fmla="*/ 43 w 132"/>
                  <a:gd name="T53" fmla="*/ 126 h 135"/>
                  <a:gd name="T54" fmla="*/ 76 w 132"/>
                  <a:gd name="T55" fmla="*/ 74 h 135"/>
                  <a:gd name="T56" fmla="*/ 120 w 132"/>
                  <a:gd name="T57" fmla="*/ 45 h 135"/>
                  <a:gd name="T58" fmla="*/ 129 w 132"/>
                  <a:gd name="T59" fmla="*/ 0 h 135"/>
                  <a:gd name="T60" fmla="*/ 129 w 132"/>
                  <a:gd name="T61" fmla="*/ 0 h 135"/>
                  <a:gd name="T62" fmla="*/ 121 w 132"/>
                  <a:gd name="T63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5">
                    <a:moveTo>
                      <a:pt x="118" y="1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1" y="1"/>
                      <a:pt x="124" y="1"/>
                      <a:pt x="126" y="3"/>
                    </a:cubicBezTo>
                    <a:cubicBezTo>
                      <a:pt x="129" y="5"/>
                      <a:pt x="131" y="9"/>
                      <a:pt x="131" y="14"/>
                    </a:cubicBezTo>
                    <a:cubicBezTo>
                      <a:pt x="131" y="24"/>
                      <a:pt x="125" y="38"/>
                      <a:pt x="122" y="41"/>
                    </a:cubicBezTo>
                    <a:cubicBezTo>
                      <a:pt x="115" y="47"/>
                      <a:pt x="104" y="47"/>
                      <a:pt x="95" y="51"/>
                    </a:cubicBezTo>
                    <a:cubicBezTo>
                      <a:pt x="87" y="54"/>
                      <a:pt x="81" y="65"/>
                      <a:pt x="74" y="72"/>
                    </a:cubicBezTo>
                    <a:cubicBezTo>
                      <a:pt x="67" y="80"/>
                      <a:pt x="57" y="84"/>
                      <a:pt x="53" y="93"/>
                    </a:cubicBezTo>
                    <a:cubicBezTo>
                      <a:pt x="48" y="105"/>
                      <a:pt x="51" y="118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1" y="125"/>
                      <a:pt x="41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36" y="129"/>
                      <a:pt x="27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4" y="133"/>
                      <a:pt x="9" y="132"/>
                      <a:pt x="5" y="130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14"/>
                      <a:pt x="7" y="101"/>
                      <a:pt x="15" y="93"/>
                    </a:cubicBezTo>
                    <a:cubicBezTo>
                      <a:pt x="22" y="87"/>
                      <a:pt x="32" y="88"/>
                      <a:pt x="42" y="83"/>
                    </a:cubicBezTo>
                    <a:cubicBezTo>
                      <a:pt x="50" y="79"/>
                      <a:pt x="54" y="69"/>
                      <a:pt x="62" y="62"/>
                    </a:cubicBezTo>
                    <a:cubicBezTo>
                      <a:pt x="67" y="57"/>
                      <a:pt x="79" y="49"/>
                      <a:pt x="82" y="42"/>
                    </a:cubicBezTo>
                    <a:cubicBezTo>
                      <a:pt x="86" y="35"/>
                      <a:pt x="85" y="24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91" y="11"/>
                      <a:pt x="106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21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08" y="0"/>
                      <a:pt x="96" y="4"/>
                      <a:pt x="89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4" y="19"/>
                      <a:pt x="85" y="30"/>
                      <a:pt x="81" y="39"/>
                    </a:cubicBezTo>
                    <a:cubicBezTo>
                      <a:pt x="77" y="47"/>
                      <a:pt x="68" y="52"/>
                      <a:pt x="60" y="60"/>
                    </a:cubicBezTo>
                    <a:cubicBezTo>
                      <a:pt x="53" y="67"/>
                      <a:pt x="47" y="77"/>
                      <a:pt x="40" y="81"/>
                    </a:cubicBezTo>
                    <a:cubicBezTo>
                      <a:pt x="33" y="85"/>
                      <a:pt x="24" y="85"/>
                      <a:pt x="18" y="89"/>
                    </a:cubicBezTo>
                    <a:cubicBezTo>
                      <a:pt x="5" y="97"/>
                      <a:pt x="4" y="114"/>
                      <a:pt x="0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3"/>
                      <a:pt x="1" y="133"/>
                      <a:pt x="1" y="133"/>
                    </a:cubicBezTo>
                    <a:cubicBezTo>
                      <a:pt x="5" y="134"/>
                      <a:pt x="10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25" y="135"/>
                      <a:pt x="36" y="132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53" y="118"/>
                      <a:pt x="50" y="106"/>
                      <a:pt x="56" y="95"/>
                    </a:cubicBezTo>
                    <a:cubicBezTo>
                      <a:pt x="60" y="87"/>
                      <a:pt x="69" y="82"/>
                      <a:pt x="76" y="74"/>
                    </a:cubicBezTo>
                    <a:cubicBezTo>
                      <a:pt x="83" y="66"/>
                      <a:pt x="88" y="57"/>
                      <a:pt x="96" y="53"/>
                    </a:cubicBezTo>
                    <a:cubicBezTo>
                      <a:pt x="103" y="49"/>
                      <a:pt x="113" y="49"/>
                      <a:pt x="120" y="45"/>
                    </a:cubicBezTo>
                    <a:cubicBezTo>
                      <a:pt x="127" y="40"/>
                      <a:pt x="132" y="28"/>
                      <a:pt x="132" y="16"/>
                    </a:cubicBezTo>
                    <a:cubicBezTo>
                      <a:pt x="132" y="11"/>
                      <a:pt x="131" y="5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6" y="0"/>
                      <a:pt x="124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542"/>
              <p:cNvSpPr>
                <a:spLocks noEditPoints="1"/>
              </p:cNvSpPr>
              <p:nvPr/>
            </p:nvSpPr>
            <p:spPr bwMode="auto">
              <a:xfrm>
                <a:off x="1864" y="3032"/>
                <a:ext cx="460" cy="474"/>
              </a:xfrm>
              <a:custGeom>
                <a:gdLst>
                  <a:gd name="T0" fmla="*/ 14 w 132"/>
                  <a:gd name="T1" fmla="*/ 2 h 136"/>
                  <a:gd name="T2" fmla="*/ 14 w 132"/>
                  <a:gd name="T3" fmla="*/ 2 h 136"/>
                  <a:gd name="T4" fmla="*/ 14 w 132"/>
                  <a:gd name="T5" fmla="*/ 2 h 136"/>
                  <a:gd name="T6" fmla="*/ 41 w 132"/>
                  <a:gd name="T7" fmla="*/ 13 h 136"/>
                  <a:gd name="T8" fmla="*/ 42 w 132"/>
                  <a:gd name="T9" fmla="*/ 13 h 136"/>
                  <a:gd name="T10" fmla="*/ 42 w 132"/>
                  <a:gd name="T11" fmla="*/ 13 h 136"/>
                  <a:gd name="T12" fmla="*/ 51 w 132"/>
                  <a:gd name="T13" fmla="*/ 43 h 136"/>
                  <a:gd name="T14" fmla="*/ 71 w 132"/>
                  <a:gd name="T15" fmla="*/ 63 h 136"/>
                  <a:gd name="T16" fmla="*/ 90 w 132"/>
                  <a:gd name="T17" fmla="*/ 84 h 136"/>
                  <a:gd name="T18" fmla="*/ 122 w 132"/>
                  <a:gd name="T19" fmla="*/ 99 h 136"/>
                  <a:gd name="T20" fmla="*/ 129 w 132"/>
                  <a:gd name="T21" fmla="*/ 124 h 136"/>
                  <a:gd name="T22" fmla="*/ 128 w 132"/>
                  <a:gd name="T23" fmla="*/ 129 h 136"/>
                  <a:gd name="T24" fmla="*/ 120 w 132"/>
                  <a:gd name="T25" fmla="*/ 133 h 136"/>
                  <a:gd name="T26" fmla="*/ 115 w 132"/>
                  <a:gd name="T27" fmla="*/ 134 h 136"/>
                  <a:gd name="T28" fmla="*/ 115 w 132"/>
                  <a:gd name="T29" fmla="*/ 134 h 136"/>
                  <a:gd name="T30" fmla="*/ 115 w 132"/>
                  <a:gd name="T31" fmla="*/ 134 h 136"/>
                  <a:gd name="T32" fmla="*/ 115 w 132"/>
                  <a:gd name="T33" fmla="*/ 134 h 136"/>
                  <a:gd name="T34" fmla="*/ 115 w 132"/>
                  <a:gd name="T35" fmla="*/ 134 h 136"/>
                  <a:gd name="T36" fmla="*/ 85 w 132"/>
                  <a:gd name="T37" fmla="*/ 119 h 136"/>
                  <a:gd name="T38" fmla="*/ 85 w 132"/>
                  <a:gd name="T39" fmla="*/ 118 h 136"/>
                  <a:gd name="T40" fmla="*/ 85 w 132"/>
                  <a:gd name="T41" fmla="*/ 118 h 136"/>
                  <a:gd name="T42" fmla="*/ 85 w 132"/>
                  <a:gd name="T43" fmla="*/ 118 h 136"/>
                  <a:gd name="T44" fmla="*/ 79 w 132"/>
                  <a:gd name="T45" fmla="*/ 94 h 136"/>
                  <a:gd name="T46" fmla="*/ 59 w 132"/>
                  <a:gd name="T47" fmla="*/ 74 h 136"/>
                  <a:gd name="T48" fmla="*/ 40 w 132"/>
                  <a:gd name="T49" fmla="*/ 53 h 136"/>
                  <a:gd name="T50" fmla="*/ 8 w 132"/>
                  <a:gd name="T51" fmla="*/ 38 h 136"/>
                  <a:gd name="T52" fmla="*/ 2 w 132"/>
                  <a:gd name="T53" fmla="*/ 15 h 136"/>
                  <a:gd name="T54" fmla="*/ 7 w 132"/>
                  <a:gd name="T55" fmla="*/ 4 h 136"/>
                  <a:gd name="T56" fmla="*/ 7 w 132"/>
                  <a:gd name="T57" fmla="*/ 4 h 136"/>
                  <a:gd name="T58" fmla="*/ 7 w 132"/>
                  <a:gd name="T59" fmla="*/ 4 h 136"/>
                  <a:gd name="T60" fmla="*/ 7 w 132"/>
                  <a:gd name="T61" fmla="*/ 4 h 136"/>
                  <a:gd name="T62" fmla="*/ 14 w 132"/>
                  <a:gd name="T63" fmla="*/ 2 h 136"/>
                  <a:gd name="T64" fmla="*/ 14 w 132"/>
                  <a:gd name="T65" fmla="*/ 2 h 136"/>
                  <a:gd name="T66" fmla="*/ 14 w 132"/>
                  <a:gd name="T67" fmla="*/ 2 h 136"/>
                  <a:gd name="T68" fmla="*/ 11 w 132"/>
                  <a:gd name="T69" fmla="*/ 0 h 136"/>
                  <a:gd name="T70" fmla="*/ 11 w 132"/>
                  <a:gd name="T71" fmla="*/ 0 h 136"/>
                  <a:gd name="T72" fmla="*/ 4 w 132"/>
                  <a:gd name="T73" fmla="*/ 1 h 136"/>
                  <a:gd name="T74" fmla="*/ 4 w 132"/>
                  <a:gd name="T75" fmla="*/ 1 h 136"/>
                  <a:gd name="T76" fmla="*/ 0 w 132"/>
                  <a:gd name="T77" fmla="*/ 13 h 136"/>
                  <a:gd name="T78" fmla="*/ 6 w 132"/>
                  <a:gd name="T79" fmla="*/ 38 h 136"/>
                  <a:gd name="T80" fmla="*/ 37 w 132"/>
                  <a:gd name="T81" fmla="*/ 54 h 136"/>
                  <a:gd name="T82" fmla="*/ 57 w 132"/>
                  <a:gd name="T83" fmla="*/ 75 h 136"/>
                  <a:gd name="T84" fmla="*/ 77 w 132"/>
                  <a:gd name="T85" fmla="*/ 96 h 136"/>
                  <a:gd name="T86" fmla="*/ 85 w 132"/>
                  <a:gd name="T87" fmla="*/ 122 h 136"/>
                  <a:gd name="T88" fmla="*/ 85 w 132"/>
                  <a:gd name="T89" fmla="*/ 122 h 136"/>
                  <a:gd name="T90" fmla="*/ 118 w 132"/>
                  <a:gd name="T91" fmla="*/ 136 h 136"/>
                  <a:gd name="T92" fmla="*/ 118 w 132"/>
                  <a:gd name="T93" fmla="*/ 136 h 136"/>
                  <a:gd name="T94" fmla="*/ 118 w 132"/>
                  <a:gd name="T95" fmla="*/ 136 h 136"/>
                  <a:gd name="T96" fmla="*/ 118 w 132"/>
                  <a:gd name="T97" fmla="*/ 136 h 136"/>
                  <a:gd name="T98" fmla="*/ 132 w 132"/>
                  <a:gd name="T99" fmla="*/ 133 h 136"/>
                  <a:gd name="T100" fmla="*/ 132 w 132"/>
                  <a:gd name="T101" fmla="*/ 133 h 136"/>
                  <a:gd name="T102" fmla="*/ 118 w 132"/>
                  <a:gd name="T103" fmla="*/ 93 h 136"/>
                  <a:gd name="T104" fmla="*/ 93 w 132"/>
                  <a:gd name="T105" fmla="*/ 82 h 136"/>
                  <a:gd name="T106" fmla="*/ 72 w 132"/>
                  <a:gd name="T107" fmla="*/ 61 h 136"/>
                  <a:gd name="T108" fmla="*/ 52 w 132"/>
                  <a:gd name="T109" fmla="*/ 39 h 136"/>
                  <a:gd name="T110" fmla="*/ 43 w 132"/>
                  <a:gd name="T111" fmla="*/ 12 h 136"/>
                  <a:gd name="T112" fmla="*/ 43 w 132"/>
                  <a:gd name="T113" fmla="*/ 12 h 136"/>
                  <a:gd name="T114" fmla="*/ 43 w 132"/>
                  <a:gd name="T115" fmla="*/ 12 h 136"/>
                  <a:gd name="T116" fmla="*/ 43 w 132"/>
                  <a:gd name="T117" fmla="*/ 12 h 136"/>
                  <a:gd name="T118" fmla="*/ 43 w 132"/>
                  <a:gd name="T119" fmla="*/ 12 h 136"/>
                  <a:gd name="T120" fmla="*/ 12 w 132"/>
                  <a:gd name="T121" fmla="*/ 0 h 136"/>
                  <a:gd name="T122" fmla="*/ 11 w 132"/>
                  <a:gd name="T123" fmla="*/ 0 h 136"/>
                  <a:gd name="T124" fmla="*/ 11 w 132"/>
                  <a:gd name="T125" fmla="*/ 0 h 1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13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4" y="2"/>
                      <a:pt x="38" y="9"/>
                      <a:pt x="41" y="13"/>
                    </a:cubicBezTo>
                    <a:cubicBezTo>
                      <a:pt x="41" y="13"/>
                      <a:pt x="41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8" y="20"/>
                      <a:pt x="47" y="34"/>
                      <a:pt x="51" y="43"/>
                    </a:cubicBezTo>
                    <a:cubicBezTo>
                      <a:pt x="54" y="51"/>
                      <a:pt x="63" y="55"/>
                      <a:pt x="71" y="63"/>
                    </a:cubicBezTo>
                    <a:cubicBezTo>
                      <a:pt x="78" y="70"/>
                      <a:pt x="83" y="80"/>
                      <a:pt x="90" y="84"/>
                    </a:cubicBezTo>
                    <a:cubicBezTo>
                      <a:pt x="100" y="90"/>
                      <a:pt x="115" y="88"/>
                      <a:pt x="122" y="99"/>
                    </a:cubicBezTo>
                    <a:cubicBezTo>
                      <a:pt x="124" y="102"/>
                      <a:pt x="129" y="115"/>
                      <a:pt x="129" y="124"/>
                    </a:cubicBezTo>
                    <a:cubicBezTo>
                      <a:pt x="129" y="126"/>
                      <a:pt x="129" y="128"/>
                      <a:pt x="128" y="129"/>
                    </a:cubicBezTo>
                    <a:cubicBezTo>
                      <a:pt x="127" y="132"/>
                      <a:pt x="124" y="133"/>
                      <a:pt x="120" y="133"/>
                    </a:cubicBezTo>
                    <a:cubicBezTo>
                      <a:pt x="119" y="134"/>
                      <a:pt x="117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04" y="134"/>
                      <a:pt x="89" y="128"/>
                      <a:pt x="85" y="119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1" y="111"/>
                      <a:pt x="83" y="101"/>
                      <a:pt x="79" y="94"/>
                    </a:cubicBezTo>
                    <a:cubicBezTo>
                      <a:pt x="75" y="87"/>
                      <a:pt x="66" y="82"/>
                      <a:pt x="59" y="74"/>
                    </a:cubicBezTo>
                    <a:cubicBezTo>
                      <a:pt x="52" y="66"/>
                      <a:pt x="46" y="56"/>
                      <a:pt x="40" y="53"/>
                    </a:cubicBezTo>
                    <a:cubicBezTo>
                      <a:pt x="31" y="48"/>
                      <a:pt x="15" y="49"/>
                      <a:pt x="8" y="38"/>
                    </a:cubicBezTo>
                    <a:cubicBezTo>
                      <a:pt x="5" y="34"/>
                      <a:pt x="2" y="24"/>
                      <a:pt x="2" y="15"/>
                    </a:cubicBezTo>
                    <a:cubicBezTo>
                      <a:pt x="2" y="10"/>
                      <a:pt x="3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2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6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0" y="8"/>
                      <a:pt x="0" y="13"/>
                    </a:cubicBezTo>
                    <a:cubicBezTo>
                      <a:pt x="0" y="22"/>
                      <a:pt x="3" y="33"/>
                      <a:pt x="6" y="38"/>
                    </a:cubicBezTo>
                    <a:cubicBezTo>
                      <a:pt x="13" y="50"/>
                      <a:pt x="25" y="47"/>
                      <a:pt x="37" y="54"/>
                    </a:cubicBezTo>
                    <a:cubicBezTo>
                      <a:pt x="45" y="58"/>
                      <a:pt x="50" y="68"/>
                      <a:pt x="57" y="75"/>
                    </a:cubicBezTo>
                    <a:cubicBezTo>
                      <a:pt x="63" y="81"/>
                      <a:pt x="73" y="89"/>
                      <a:pt x="77" y="96"/>
                    </a:cubicBezTo>
                    <a:cubicBezTo>
                      <a:pt x="81" y="104"/>
                      <a:pt x="80" y="115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90" y="130"/>
                      <a:pt x="105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23" y="136"/>
                      <a:pt x="128" y="135"/>
                      <a:pt x="132" y="133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0" y="117"/>
                      <a:pt x="128" y="101"/>
                      <a:pt x="118" y="93"/>
                    </a:cubicBezTo>
                    <a:cubicBezTo>
                      <a:pt x="111" y="86"/>
                      <a:pt x="101" y="87"/>
                      <a:pt x="93" y="82"/>
                    </a:cubicBezTo>
                    <a:cubicBezTo>
                      <a:pt x="86" y="78"/>
                      <a:pt x="78" y="67"/>
                      <a:pt x="72" y="61"/>
                    </a:cubicBezTo>
                    <a:cubicBezTo>
                      <a:pt x="65" y="53"/>
                      <a:pt x="55" y="48"/>
                      <a:pt x="52" y="39"/>
                    </a:cubicBezTo>
                    <a:cubicBezTo>
                      <a:pt x="48" y="30"/>
                      <a:pt x="49" y="19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9" y="8"/>
                      <a:pt x="2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543"/>
              <p:cNvSpPr>
                <a:spLocks noEditPoints="1"/>
              </p:cNvSpPr>
              <p:nvPr/>
            </p:nvSpPr>
            <p:spPr bwMode="auto">
              <a:xfrm>
                <a:off x="5376" y="3039"/>
                <a:ext cx="440" cy="460"/>
              </a:xfrm>
              <a:custGeom>
                <a:gdLst>
                  <a:gd name="T0" fmla="*/ 9 w 126"/>
                  <a:gd name="T1" fmla="*/ 96 h 132"/>
                  <a:gd name="T2" fmla="*/ 46 w 126"/>
                  <a:gd name="T3" fmla="*/ 84 h 132"/>
                  <a:gd name="T4" fmla="*/ 46 w 126"/>
                  <a:gd name="T5" fmla="*/ 84 h 132"/>
                  <a:gd name="T6" fmla="*/ 37 w 126"/>
                  <a:gd name="T7" fmla="*/ 122 h 132"/>
                  <a:gd name="T8" fmla="*/ 37 w 126"/>
                  <a:gd name="T9" fmla="*/ 122 h 132"/>
                  <a:gd name="T10" fmla="*/ 37 w 126"/>
                  <a:gd name="T11" fmla="*/ 122 h 132"/>
                  <a:gd name="T12" fmla="*/ 15 w 126"/>
                  <a:gd name="T13" fmla="*/ 130 h 132"/>
                  <a:gd name="T14" fmla="*/ 15 w 126"/>
                  <a:gd name="T15" fmla="*/ 130 h 132"/>
                  <a:gd name="T16" fmla="*/ 4 w 126"/>
                  <a:gd name="T17" fmla="*/ 128 h 132"/>
                  <a:gd name="T18" fmla="*/ 2 w 126"/>
                  <a:gd name="T19" fmla="*/ 117 h 132"/>
                  <a:gd name="T20" fmla="*/ 78 w 126"/>
                  <a:gd name="T21" fmla="*/ 50 h 132"/>
                  <a:gd name="T22" fmla="*/ 78 w 126"/>
                  <a:gd name="T23" fmla="*/ 50 h 132"/>
                  <a:gd name="T24" fmla="*/ 78 w 126"/>
                  <a:gd name="T25" fmla="*/ 50 h 132"/>
                  <a:gd name="T26" fmla="*/ 48 w 126"/>
                  <a:gd name="T27" fmla="*/ 82 h 132"/>
                  <a:gd name="T28" fmla="*/ 112 w 126"/>
                  <a:gd name="T29" fmla="*/ 2 h 132"/>
                  <a:gd name="T30" fmla="*/ 112 w 126"/>
                  <a:gd name="T31" fmla="*/ 2 h 132"/>
                  <a:gd name="T32" fmla="*/ 120 w 126"/>
                  <a:gd name="T33" fmla="*/ 4 h 132"/>
                  <a:gd name="T34" fmla="*/ 124 w 126"/>
                  <a:gd name="T35" fmla="*/ 15 h 132"/>
                  <a:gd name="T36" fmla="*/ 81 w 126"/>
                  <a:gd name="T37" fmla="*/ 49 h 132"/>
                  <a:gd name="T38" fmla="*/ 81 w 126"/>
                  <a:gd name="T39" fmla="*/ 49 h 132"/>
                  <a:gd name="T40" fmla="*/ 81 w 126"/>
                  <a:gd name="T41" fmla="*/ 49 h 132"/>
                  <a:gd name="T42" fmla="*/ 81 w 126"/>
                  <a:gd name="T43" fmla="*/ 48 h 132"/>
                  <a:gd name="T44" fmla="*/ 80 w 126"/>
                  <a:gd name="T45" fmla="*/ 43 h 132"/>
                  <a:gd name="T46" fmla="*/ 94 w 126"/>
                  <a:gd name="T47" fmla="*/ 7 h 132"/>
                  <a:gd name="T48" fmla="*/ 112 w 126"/>
                  <a:gd name="T49" fmla="*/ 2 h 132"/>
                  <a:gd name="T50" fmla="*/ 113 w 126"/>
                  <a:gd name="T51" fmla="*/ 0 h 132"/>
                  <a:gd name="T52" fmla="*/ 83 w 126"/>
                  <a:gd name="T53" fmla="*/ 16 h 132"/>
                  <a:gd name="T54" fmla="*/ 77 w 126"/>
                  <a:gd name="T55" fmla="*/ 41 h 132"/>
                  <a:gd name="T56" fmla="*/ 37 w 126"/>
                  <a:gd name="T57" fmla="*/ 82 h 132"/>
                  <a:gd name="T58" fmla="*/ 0 w 126"/>
                  <a:gd name="T59" fmla="*/ 128 h 132"/>
                  <a:gd name="T60" fmla="*/ 0 w 126"/>
                  <a:gd name="T61" fmla="*/ 128 h 132"/>
                  <a:gd name="T62" fmla="*/ 0 w 126"/>
                  <a:gd name="T63" fmla="*/ 128 h 132"/>
                  <a:gd name="T64" fmla="*/ 0 w 126"/>
                  <a:gd name="T65" fmla="*/ 129 h 132"/>
                  <a:gd name="T66" fmla="*/ 13 w 126"/>
                  <a:gd name="T67" fmla="*/ 132 h 132"/>
                  <a:gd name="T68" fmla="*/ 13 w 126"/>
                  <a:gd name="T69" fmla="*/ 132 h 132"/>
                  <a:gd name="T70" fmla="*/ 36 w 126"/>
                  <a:gd name="T71" fmla="*/ 124 h 132"/>
                  <a:gd name="T72" fmla="*/ 37 w 126"/>
                  <a:gd name="T73" fmla="*/ 124 h 132"/>
                  <a:gd name="T74" fmla="*/ 48 w 126"/>
                  <a:gd name="T75" fmla="*/ 92 h 132"/>
                  <a:gd name="T76" fmla="*/ 90 w 126"/>
                  <a:gd name="T77" fmla="*/ 50 h 132"/>
                  <a:gd name="T78" fmla="*/ 126 w 126"/>
                  <a:gd name="T79" fmla="*/ 13 h 132"/>
                  <a:gd name="T80" fmla="*/ 113 w 126"/>
                  <a:gd name="T81" fmla="*/ 0 h 132"/>
                  <a:gd name="T82" fmla="*/ 113 w 126"/>
                  <a:gd name="T83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" h="132">
                    <a:moveTo>
                      <a:pt x="2" y="117"/>
                    </a:moveTo>
                    <a:cubicBezTo>
                      <a:pt x="2" y="109"/>
                      <a:pt x="5" y="101"/>
                      <a:pt x="9" y="96"/>
                    </a:cubicBezTo>
                    <a:cubicBezTo>
                      <a:pt x="17" y="85"/>
                      <a:pt x="33" y="87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3" y="98"/>
                      <a:pt x="46" y="113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2" y="127"/>
                      <a:pt x="24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2" y="130"/>
                      <a:pt x="8" y="129"/>
                      <a:pt x="4" y="128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2" y="124"/>
                      <a:pt x="2" y="121"/>
                      <a:pt x="2" y="117"/>
                    </a:cubicBezTo>
                    <a:moveTo>
                      <a:pt x="48" y="82"/>
                    </a:moveTo>
                    <a:cubicBezTo>
                      <a:pt x="53" y="67"/>
                      <a:pt x="63" y="56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3" y="66"/>
                      <a:pt x="62" y="76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moveTo>
                      <a:pt x="112" y="2"/>
                    </a:move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5" y="2"/>
                      <a:pt x="117" y="3"/>
                      <a:pt x="119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3" y="6"/>
                      <a:pt x="124" y="10"/>
                      <a:pt x="124" y="15"/>
                    </a:cubicBezTo>
                    <a:cubicBezTo>
                      <a:pt x="124" y="24"/>
                      <a:pt x="119" y="36"/>
                      <a:pt x="115" y="39"/>
                    </a:cubicBezTo>
                    <a:cubicBezTo>
                      <a:pt x="106" y="47"/>
                      <a:pt x="90" y="45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46"/>
                      <a:pt x="80" y="45"/>
                      <a:pt x="80" y="43"/>
                    </a:cubicBezTo>
                    <a:cubicBezTo>
                      <a:pt x="80" y="31"/>
                      <a:pt x="84" y="13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8" y="5"/>
                      <a:pt x="106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moveTo>
                      <a:pt x="113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1" y="0"/>
                      <a:pt x="86" y="10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0" y="23"/>
                      <a:pt x="81" y="34"/>
                      <a:pt x="77" y="41"/>
                    </a:cubicBezTo>
                    <a:cubicBezTo>
                      <a:pt x="74" y="48"/>
                      <a:pt x="62" y="56"/>
                      <a:pt x="57" y="61"/>
                    </a:cubicBezTo>
                    <a:cubicBezTo>
                      <a:pt x="49" y="68"/>
                      <a:pt x="45" y="78"/>
                      <a:pt x="37" y="82"/>
                    </a:cubicBezTo>
                    <a:cubicBezTo>
                      <a:pt x="27" y="87"/>
                      <a:pt x="17" y="86"/>
                      <a:pt x="10" y="92"/>
                    </a:cubicBezTo>
                    <a:cubicBezTo>
                      <a:pt x="2" y="100"/>
                      <a:pt x="0" y="113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9"/>
                    </a:cubicBezTo>
                    <a:cubicBezTo>
                      <a:pt x="4" y="131"/>
                      <a:pt x="9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22" y="132"/>
                      <a:pt x="31" y="128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46" y="117"/>
                      <a:pt x="43" y="104"/>
                      <a:pt x="48" y="92"/>
                    </a:cubicBezTo>
                    <a:cubicBezTo>
                      <a:pt x="52" y="83"/>
                      <a:pt x="62" y="79"/>
                      <a:pt x="69" y="71"/>
                    </a:cubicBezTo>
                    <a:cubicBezTo>
                      <a:pt x="76" y="64"/>
                      <a:pt x="82" y="53"/>
                      <a:pt x="90" y="50"/>
                    </a:cubicBezTo>
                    <a:cubicBezTo>
                      <a:pt x="99" y="46"/>
                      <a:pt x="110" y="46"/>
                      <a:pt x="117" y="40"/>
                    </a:cubicBezTo>
                    <a:cubicBezTo>
                      <a:pt x="120" y="37"/>
                      <a:pt x="126" y="23"/>
                      <a:pt x="126" y="13"/>
                    </a:cubicBezTo>
                    <a:cubicBezTo>
                      <a:pt x="126" y="8"/>
                      <a:pt x="124" y="4"/>
                      <a:pt x="121" y="2"/>
                    </a:cubicBezTo>
                    <a:cubicBezTo>
                      <a:pt x="119" y="0"/>
                      <a:pt x="116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544"/>
              <p:cNvSpPr>
                <a:spLocks noEditPoints="1"/>
              </p:cNvSpPr>
              <p:nvPr/>
            </p:nvSpPr>
            <p:spPr bwMode="auto">
              <a:xfrm>
                <a:off x="1871" y="3039"/>
                <a:ext cx="443" cy="460"/>
              </a:xfrm>
              <a:custGeom>
                <a:gdLst>
                  <a:gd name="T0" fmla="*/ 94 w 127"/>
                  <a:gd name="T1" fmla="*/ 126 h 132"/>
                  <a:gd name="T2" fmla="*/ 80 w 127"/>
                  <a:gd name="T3" fmla="*/ 86 h 132"/>
                  <a:gd name="T4" fmla="*/ 49 w 127"/>
                  <a:gd name="T5" fmla="*/ 52 h 132"/>
                  <a:gd name="T6" fmla="*/ 49 w 127"/>
                  <a:gd name="T7" fmla="*/ 52 h 132"/>
                  <a:gd name="T8" fmla="*/ 81 w 127"/>
                  <a:gd name="T9" fmla="*/ 83 h 132"/>
                  <a:gd name="T10" fmla="*/ 123 w 127"/>
                  <a:gd name="T11" fmla="*/ 110 h 132"/>
                  <a:gd name="T12" fmla="*/ 123 w 127"/>
                  <a:gd name="T13" fmla="*/ 126 h 132"/>
                  <a:gd name="T14" fmla="*/ 123 w 127"/>
                  <a:gd name="T15" fmla="*/ 126 h 132"/>
                  <a:gd name="T16" fmla="*/ 112 w 127"/>
                  <a:gd name="T17" fmla="*/ 130 h 132"/>
                  <a:gd name="T18" fmla="*/ 112 w 127"/>
                  <a:gd name="T19" fmla="*/ 130 h 132"/>
                  <a:gd name="T20" fmla="*/ 94 w 127"/>
                  <a:gd name="T21" fmla="*/ 126 h 132"/>
                  <a:gd name="T22" fmla="*/ 15 w 127"/>
                  <a:gd name="T23" fmla="*/ 2 h 132"/>
                  <a:gd name="T24" fmla="*/ 41 w 127"/>
                  <a:gd name="T25" fmla="*/ 17 h 132"/>
                  <a:gd name="T26" fmla="*/ 41 w 127"/>
                  <a:gd name="T27" fmla="*/ 17 h 132"/>
                  <a:gd name="T28" fmla="*/ 46 w 127"/>
                  <a:gd name="T29" fmla="*/ 46 h 132"/>
                  <a:gd name="T30" fmla="*/ 44 w 127"/>
                  <a:gd name="T31" fmla="*/ 48 h 132"/>
                  <a:gd name="T32" fmla="*/ 2 w 127"/>
                  <a:gd name="T33" fmla="*/ 16 h 132"/>
                  <a:gd name="T34" fmla="*/ 6 w 127"/>
                  <a:gd name="T35" fmla="*/ 4 h 132"/>
                  <a:gd name="T36" fmla="*/ 15 w 127"/>
                  <a:gd name="T37" fmla="*/ 2 h 132"/>
                  <a:gd name="T38" fmla="*/ 12 w 127"/>
                  <a:gd name="T39" fmla="*/ 0 h 132"/>
                  <a:gd name="T40" fmla="*/ 5 w 127"/>
                  <a:gd name="T41" fmla="*/ 2 h 132"/>
                  <a:gd name="T42" fmla="*/ 5 w 127"/>
                  <a:gd name="T43" fmla="*/ 2 h 132"/>
                  <a:gd name="T44" fmla="*/ 0 w 127"/>
                  <a:gd name="T45" fmla="*/ 13 h 132"/>
                  <a:gd name="T46" fmla="*/ 38 w 127"/>
                  <a:gd name="T47" fmla="*/ 51 h 132"/>
                  <a:gd name="T48" fmla="*/ 77 w 127"/>
                  <a:gd name="T49" fmla="*/ 92 h 132"/>
                  <a:gd name="T50" fmla="*/ 83 w 127"/>
                  <a:gd name="T51" fmla="*/ 116 h 132"/>
                  <a:gd name="T52" fmla="*/ 83 w 127"/>
                  <a:gd name="T53" fmla="*/ 117 h 132"/>
                  <a:gd name="T54" fmla="*/ 113 w 127"/>
                  <a:gd name="T55" fmla="*/ 132 h 132"/>
                  <a:gd name="T56" fmla="*/ 113 w 127"/>
                  <a:gd name="T57" fmla="*/ 132 h 132"/>
                  <a:gd name="T58" fmla="*/ 126 w 127"/>
                  <a:gd name="T59" fmla="*/ 127 h 132"/>
                  <a:gd name="T60" fmla="*/ 120 w 127"/>
                  <a:gd name="T61" fmla="*/ 97 h 132"/>
                  <a:gd name="T62" fmla="*/ 69 w 127"/>
                  <a:gd name="T63" fmla="*/ 61 h 132"/>
                  <a:gd name="T64" fmla="*/ 40 w 127"/>
                  <a:gd name="T65" fmla="*/ 11 h 132"/>
                  <a:gd name="T66" fmla="*/ 39 w 127"/>
                  <a:gd name="T67" fmla="*/ 11 h 132"/>
                  <a:gd name="T68" fmla="*/ 12 w 127"/>
                  <a:gd name="T69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32">
                    <a:moveTo>
                      <a:pt x="94" y="126"/>
                    </a:moveTo>
                    <a:cubicBezTo>
                      <a:pt x="94" y="126"/>
                      <a:pt x="94" y="126"/>
                      <a:pt x="94" y="126"/>
                    </a:cubicBezTo>
                    <a:cubicBezTo>
                      <a:pt x="92" y="125"/>
                      <a:pt x="88" y="121"/>
                      <a:pt x="86" y="119"/>
                    </a:cubicBezTo>
                    <a:cubicBezTo>
                      <a:pt x="80" y="110"/>
                      <a:pt x="84" y="96"/>
                      <a:pt x="80" y="86"/>
                    </a:cubicBezTo>
                    <a:cubicBezTo>
                      <a:pt x="77" y="81"/>
                      <a:pt x="70" y="79"/>
                      <a:pt x="66" y="76"/>
                    </a:cubicBezTo>
                    <a:cubicBezTo>
                      <a:pt x="58" y="70"/>
                      <a:pt x="52" y="6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60" y="55"/>
                      <a:pt x="68" y="64"/>
                      <a:pt x="75" y="74"/>
                    </a:cubicBezTo>
                    <a:cubicBezTo>
                      <a:pt x="77" y="76"/>
                      <a:pt x="79" y="82"/>
                      <a:pt x="81" y="83"/>
                    </a:cubicBezTo>
                    <a:cubicBezTo>
                      <a:pt x="88" y="88"/>
                      <a:pt x="100" y="85"/>
                      <a:pt x="109" y="89"/>
                    </a:cubicBezTo>
                    <a:cubicBezTo>
                      <a:pt x="116" y="93"/>
                      <a:pt x="121" y="100"/>
                      <a:pt x="123" y="110"/>
                    </a:cubicBezTo>
                    <a:cubicBezTo>
                      <a:pt x="123" y="113"/>
                      <a:pt x="124" y="116"/>
                      <a:pt x="124" y="120"/>
                    </a:cubicBezTo>
                    <a:cubicBezTo>
                      <a:pt x="124" y="122"/>
                      <a:pt x="124" y="124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1" y="129"/>
                      <a:pt x="117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06" y="130"/>
                      <a:pt x="98" y="128"/>
                      <a:pt x="94" y="126"/>
                    </a:cubicBezTo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5" y="2"/>
                      <a:pt x="38" y="1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5" y="25"/>
                      <a:pt x="44" y="37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7"/>
                      <a:pt x="45" y="48"/>
                      <a:pt x="44" y="48"/>
                    </a:cubicBezTo>
                    <a:cubicBezTo>
                      <a:pt x="28" y="46"/>
                      <a:pt x="12" y="45"/>
                      <a:pt x="6" y="33"/>
                    </a:cubicBezTo>
                    <a:cubicBezTo>
                      <a:pt x="4" y="29"/>
                      <a:pt x="2" y="22"/>
                      <a:pt x="2" y="16"/>
                    </a:cubicBezTo>
                    <a:cubicBezTo>
                      <a:pt x="2" y="11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22"/>
                      <a:pt x="3" y="32"/>
                      <a:pt x="6" y="36"/>
                    </a:cubicBezTo>
                    <a:cubicBezTo>
                      <a:pt x="13" y="47"/>
                      <a:pt x="29" y="46"/>
                      <a:pt x="38" y="51"/>
                    </a:cubicBezTo>
                    <a:cubicBezTo>
                      <a:pt x="44" y="54"/>
                      <a:pt x="50" y="64"/>
                      <a:pt x="57" y="72"/>
                    </a:cubicBezTo>
                    <a:cubicBezTo>
                      <a:pt x="64" y="80"/>
                      <a:pt x="73" y="85"/>
                      <a:pt x="77" y="92"/>
                    </a:cubicBezTo>
                    <a:cubicBezTo>
                      <a:pt x="81" y="99"/>
                      <a:pt x="79" y="109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7"/>
                    </a:cubicBezTo>
                    <a:cubicBezTo>
                      <a:pt x="87" y="126"/>
                      <a:pt x="102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5" y="132"/>
                      <a:pt x="117" y="132"/>
                      <a:pt x="118" y="131"/>
                    </a:cubicBezTo>
                    <a:cubicBezTo>
                      <a:pt x="122" y="131"/>
                      <a:pt x="125" y="130"/>
                      <a:pt x="126" y="127"/>
                    </a:cubicBezTo>
                    <a:cubicBezTo>
                      <a:pt x="127" y="126"/>
                      <a:pt x="127" y="124"/>
                      <a:pt x="127" y="122"/>
                    </a:cubicBezTo>
                    <a:cubicBezTo>
                      <a:pt x="127" y="113"/>
                      <a:pt x="122" y="100"/>
                      <a:pt x="120" y="97"/>
                    </a:cubicBezTo>
                    <a:cubicBezTo>
                      <a:pt x="113" y="86"/>
                      <a:pt x="98" y="88"/>
                      <a:pt x="88" y="82"/>
                    </a:cubicBezTo>
                    <a:cubicBezTo>
                      <a:pt x="81" y="78"/>
                      <a:pt x="76" y="68"/>
                      <a:pt x="69" y="61"/>
                    </a:cubicBezTo>
                    <a:cubicBezTo>
                      <a:pt x="61" y="53"/>
                      <a:pt x="52" y="49"/>
                      <a:pt x="49" y="41"/>
                    </a:cubicBezTo>
                    <a:cubicBezTo>
                      <a:pt x="45" y="32"/>
                      <a:pt x="46" y="18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6" y="7"/>
                      <a:pt x="2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545"/>
              <p:cNvSpPr>
                <a:spLocks noEditPoints="1"/>
              </p:cNvSpPr>
              <p:nvPr/>
            </p:nvSpPr>
            <p:spPr bwMode="auto">
              <a:xfrm>
                <a:off x="5383" y="3332"/>
                <a:ext cx="154" cy="161"/>
              </a:xfrm>
              <a:custGeom>
                <a:gdLst>
                  <a:gd name="T0" fmla="*/ 30 w 44"/>
                  <a:gd name="T1" fmla="*/ 4 h 46"/>
                  <a:gd name="T2" fmla="*/ 30 w 44"/>
                  <a:gd name="T3" fmla="*/ 4 h 46"/>
                  <a:gd name="T4" fmla="*/ 30 w 44"/>
                  <a:gd name="T5" fmla="*/ 4 h 46"/>
                  <a:gd name="T6" fmla="*/ 38 w 44"/>
                  <a:gd name="T7" fmla="*/ 7 h 46"/>
                  <a:gd name="T8" fmla="*/ 41 w 44"/>
                  <a:gd name="T9" fmla="*/ 16 h 46"/>
                  <a:gd name="T10" fmla="*/ 33 w 44"/>
                  <a:gd name="T11" fmla="*/ 38 h 46"/>
                  <a:gd name="T12" fmla="*/ 16 w 44"/>
                  <a:gd name="T13" fmla="*/ 44 h 46"/>
                  <a:gd name="T14" fmla="*/ 16 w 44"/>
                  <a:gd name="T15" fmla="*/ 44 h 46"/>
                  <a:gd name="T16" fmla="*/ 15 w 44"/>
                  <a:gd name="T17" fmla="*/ 44 h 46"/>
                  <a:gd name="T18" fmla="*/ 15 w 44"/>
                  <a:gd name="T19" fmla="*/ 44 h 46"/>
                  <a:gd name="T20" fmla="*/ 15 w 44"/>
                  <a:gd name="T21" fmla="*/ 44 h 46"/>
                  <a:gd name="T22" fmla="*/ 15 w 44"/>
                  <a:gd name="T23" fmla="*/ 44 h 46"/>
                  <a:gd name="T24" fmla="*/ 15 w 44"/>
                  <a:gd name="T25" fmla="*/ 44 h 46"/>
                  <a:gd name="T26" fmla="*/ 11 w 44"/>
                  <a:gd name="T27" fmla="*/ 44 h 46"/>
                  <a:gd name="T28" fmla="*/ 11 w 44"/>
                  <a:gd name="T29" fmla="*/ 44 h 46"/>
                  <a:gd name="T30" fmla="*/ 11 w 44"/>
                  <a:gd name="T31" fmla="*/ 44 h 46"/>
                  <a:gd name="T32" fmla="*/ 11 w 44"/>
                  <a:gd name="T33" fmla="*/ 44 h 46"/>
                  <a:gd name="T34" fmla="*/ 11 w 44"/>
                  <a:gd name="T35" fmla="*/ 44 h 46"/>
                  <a:gd name="T36" fmla="*/ 4 w 44"/>
                  <a:gd name="T37" fmla="*/ 42 h 46"/>
                  <a:gd name="T38" fmla="*/ 4 w 44"/>
                  <a:gd name="T39" fmla="*/ 42 h 46"/>
                  <a:gd name="T40" fmla="*/ 4 w 44"/>
                  <a:gd name="T41" fmla="*/ 42 h 46"/>
                  <a:gd name="T42" fmla="*/ 4 w 44"/>
                  <a:gd name="T43" fmla="*/ 42 h 46"/>
                  <a:gd name="T44" fmla="*/ 1 w 44"/>
                  <a:gd name="T45" fmla="*/ 33 h 46"/>
                  <a:gd name="T46" fmla="*/ 14 w 44"/>
                  <a:gd name="T47" fmla="*/ 8 h 46"/>
                  <a:gd name="T48" fmla="*/ 14 w 44"/>
                  <a:gd name="T49" fmla="*/ 8 h 46"/>
                  <a:gd name="T50" fmla="*/ 14 w 44"/>
                  <a:gd name="T51" fmla="*/ 8 h 46"/>
                  <a:gd name="T52" fmla="*/ 14 w 44"/>
                  <a:gd name="T53" fmla="*/ 8 h 46"/>
                  <a:gd name="T54" fmla="*/ 30 w 44"/>
                  <a:gd name="T55" fmla="*/ 4 h 46"/>
                  <a:gd name="T56" fmla="*/ 30 w 44"/>
                  <a:gd name="T57" fmla="*/ 4 h 46"/>
                  <a:gd name="T58" fmla="*/ 30 w 44"/>
                  <a:gd name="T59" fmla="*/ 4 h 46"/>
                  <a:gd name="T60" fmla="*/ 44 w 44"/>
                  <a:gd name="T61" fmla="*/ 0 h 46"/>
                  <a:gd name="T62" fmla="*/ 7 w 44"/>
                  <a:gd name="T63" fmla="*/ 12 h 46"/>
                  <a:gd name="T64" fmla="*/ 0 w 44"/>
                  <a:gd name="T65" fmla="*/ 33 h 46"/>
                  <a:gd name="T66" fmla="*/ 2 w 44"/>
                  <a:gd name="T67" fmla="*/ 44 h 46"/>
                  <a:gd name="T68" fmla="*/ 2 w 44"/>
                  <a:gd name="T69" fmla="*/ 44 h 46"/>
                  <a:gd name="T70" fmla="*/ 13 w 44"/>
                  <a:gd name="T71" fmla="*/ 46 h 46"/>
                  <a:gd name="T72" fmla="*/ 13 w 44"/>
                  <a:gd name="T73" fmla="*/ 46 h 46"/>
                  <a:gd name="T74" fmla="*/ 13 w 44"/>
                  <a:gd name="T75" fmla="*/ 46 h 46"/>
                  <a:gd name="T76" fmla="*/ 13 w 44"/>
                  <a:gd name="T77" fmla="*/ 46 h 46"/>
                  <a:gd name="T78" fmla="*/ 35 w 44"/>
                  <a:gd name="T79" fmla="*/ 38 h 46"/>
                  <a:gd name="T80" fmla="*/ 35 w 44"/>
                  <a:gd name="T81" fmla="*/ 38 h 46"/>
                  <a:gd name="T82" fmla="*/ 35 w 44"/>
                  <a:gd name="T83" fmla="*/ 38 h 46"/>
                  <a:gd name="T84" fmla="*/ 35 w 44"/>
                  <a:gd name="T85" fmla="*/ 38 h 46"/>
                  <a:gd name="T86" fmla="*/ 35 w 44"/>
                  <a:gd name="T87" fmla="*/ 38 h 46"/>
                  <a:gd name="T88" fmla="*/ 44 w 44"/>
                  <a:gd name="T89" fmla="*/ 0 h 46"/>
                  <a:gd name="T90" fmla="*/ 44 w 44"/>
                  <a:gd name="T9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6"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4" y="4"/>
                      <a:pt x="37" y="5"/>
                      <a:pt x="38" y="7"/>
                    </a:cubicBezTo>
                    <a:cubicBezTo>
                      <a:pt x="40" y="9"/>
                      <a:pt x="41" y="12"/>
                      <a:pt x="41" y="16"/>
                    </a:cubicBezTo>
                    <a:cubicBezTo>
                      <a:pt x="41" y="24"/>
                      <a:pt x="36" y="35"/>
                      <a:pt x="33" y="38"/>
                    </a:cubicBezTo>
                    <a:cubicBezTo>
                      <a:pt x="28" y="42"/>
                      <a:pt x="23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3" y="44"/>
                      <a:pt x="12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8" y="44"/>
                      <a:pt x="6" y="44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2" y="40"/>
                      <a:pt x="1" y="37"/>
                      <a:pt x="1" y="33"/>
                    </a:cubicBezTo>
                    <a:cubicBezTo>
                      <a:pt x="1" y="24"/>
                      <a:pt x="7" y="11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6"/>
                      <a:pt x="24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moveTo>
                      <a:pt x="44" y="0"/>
                    </a:moveTo>
                    <a:cubicBezTo>
                      <a:pt x="31" y="3"/>
                      <a:pt x="15" y="1"/>
                      <a:pt x="7" y="12"/>
                    </a:cubicBezTo>
                    <a:cubicBezTo>
                      <a:pt x="3" y="17"/>
                      <a:pt x="0" y="25"/>
                      <a:pt x="0" y="33"/>
                    </a:cubicBezTo>
                    <a:cubicBezTo>
                      <a:pt x="0" y="37"/>
                      <a:pt x="0" y="40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6" y="45"/>
                      <a:pt x="10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22" y="46"/>
                      <a:pt x="30" y="43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44" y="29"/>
                      <a:pt x="41" y="14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546"/>
              <p:cNvSpPr>
                <a:spLocks noEditPoints="1"/>
              </p:cNvSpPr>
              <p:nvPr/>
            </p:nvSpPr>
            <p:spPr bwMode="auto">
              <a:xfrm>
                <a:off x="2042" y="3220"/>
                <a:ext cx="262" cy="273"/>
              </a:xfrm>
              <a:custGeom>
                <a:gdLst>
                  <a:gd name="T0" fmla="*/ 47 w 75"/>
                  <a:gd name="T1" fmla="*/ 37 h 78"/>
                  <a:gd name="T2" fmla="*/ 47 w 75"/>
                  <a:gd name="T3" fmla="*/ 37 h 78"/>
                  <a:gd name="T4" fmla="*/ 47 w 75"/>
                  <a:gd name="T5" fmla="*/ 37 h 78"/>
                  <a:gd name="T6" fmla="*/ 66 w 75"/>
                  <a:gd name="T7" fmla="*/ 43 h 78"/>
                  <a:gd name="T8" fmla="*/ 74 w 75"/>
                  <a:gd name="T9" fmla="*/ 65 h 78"/>
                  <a:gd name="T10" fmla="*/ 72 w 75"/>
                  <a:gd name="T11" fmla="*/ 73 h 78"/>
                  <a:gd name="T12" fmla="*/ 71 w 75"/>
                  <a:gd name="T13" fmla="*/ 73 h 78"/>
                  <a:gd name="T14" fmla="*/ 71 w 75"/>
                  <a:gd name="T15" fmla="*/ 73 h 78"/>
                  <a:gd name="T16" fmla="*/ 62 w 75"/>
                  <a:gd name="T17" fmla="*/ 77 h 78"/>
                  <a:gd name="T18" fmla="*/ 62 w 75"/>
                  <a:gd name="T19" fmla="*/ 77 h 78"/>
                  <a:gd name="T20" fmla="*/ 62 w 75"/>
                  <a:gd name="T21" fmla="*/ 77 h 78"/>
                  <a:gd name="T22" fmla="*/ 62 w 75"/>
                  <a:gd name="T23" fmla="*/ 77 h 78"/>
                  <a:gd name="T24" fmla="*/ 62 w 75"/>
                  <a:gd name="T25" fmla="*/ 77 h 78"/>
                  <a:gd name="T26" fmla="*/ 40 w 75"/>
                  <a:gd name="T27" fmla="*/ 69 h 78"/>
                  <a:gd name="T28" fmla="*/ 40 w 75"/>
                  <a:gd name="T29" fmla="*/ 69 h 78"/>
                  <a:gd name="T30" fmla="*/ 40 w 75"/>
                  <a:gd name="T31" fmla="*/ 69 h 78"/>
                  <a:gd name="T32" fmla="*/ 40 w 75"/>
                  <a:gd name="T33" fmla="*/ 69 h 78"/>
                  <a:gd name="T34" fmla="*/ 40 w 75"/>
                  <a:gd name="T35" fmla="*/ 69 h 78"/>
                  <a:gd name="T36" fmla="*/ 40 w 75"/>
                  <a:gd name="T37" fmla="*/ 69 h 78"/>
                  <a:gd name="T38" fmla="*/ 34 w 75"/>
                  <a:gd name="T39" fmla="*/ 51 h 78"/>
                  <a:gd name="T40" fmla="*/ 37 w 75"/>
                  <a:gd name="T41" fmla="*/ 38 h 78"/>
                  <a:gd name="T42" fmla="*/ 37 w 75"/>
                  <a:gd name="T43" fmla="*/ 38 h 78"/>
                  <a:gd name="T44" fmla="*/ 37 w 75"/>
                  <a:gd name="T45" fmla="*/ 38 h 78"/>
                  <a:gd name="T46" fmla="*/ 37 w 75"/>
                  <a:gd name="T47" fmla="*/ 38 h 78"/>
                  <a:gd name="T48" fmla="*/ 37 w 75"/>
                  <a:gd name="T49" fmla="*/ 38 h 78"/>
                  <a:gd name="T50" fmla="*/ 37 w 75"/>
                  <a:gd name="T51" fmla="*/ 38 h 78"/>
                  <a:gd name="T52" fmla="*/ 47 w 75"/>
                  <a:gd name="T53" fmla="*/ 37 h 78"/>
                  <a:gd name="T54" fmla="*/ 47 w 75"/>
                  <a:gd name="T55" fmla="*/ 37 h 78"/>
                  <a:gd name="T56" fmla="*/ 47 w 75"/>
                  <a:gd name="T57" fmla="*/ 37 h 78"/>
                  <a:gd name="T58" fmla="*/ 0 w 75"/>
                  <a:gd name="T59" fmla="*/ 0 h 78"/>
                  <a:gd name="T60" fmla="*/ 0 w 75"/>
                  <a:gd name="T61" fmla="*/ 0 h 78"/>
                  <a:gd name="T62" fmla="*/ 17 w 75"/>
                  <a:gd name="T63" fmla="*/ 24 h 78"/>
                  <a:gd name="T64" fmla="*/ 31 w 75"/>
                  <a:gd name="T65" fmla="*/ 34 h 78"/>
                  <a:gd name="T66" fmla="*/ 37 w 75"/>
                  <a:gd name="T67" fmla="*/ 67 h 78"/>
                  <a:gd name="T68" fmla="*/ 45 w 75"/>
                  <a:gd name="T69" fmla="*/ 74 h 78"/>
                  <a:gd name="T70" fmla="*/ 45 w 75"/>
                  <a:gd name="T71" fmla="*/ 74 h 78"/>
                  <a:gd name="T72" fmla="*/ 63 w 75"/>
                  <a:gd name="T73" fmla="*/ 78 h 78"/>
                  <a:gd name="T74" fmla="*/ 63 w 75"/>
                  <a:gd name="T75" fmla="*/ 78 h 78"/>
                  <a:gd name="T76" fmla="*/ 63 w 75"/>
                  <a:gd name="T77" fmla="*/ 78 h 78"/>
                  <a:gd name="T78" fmla="*/ 63 w 75"/>
                  <a:gd name="T79" fmla="*/ 78 h 78"/>
                  <a:gd name="T80" fmla="*/ 74 w 75"/>
                  <a:gd name="T81" fmla="*/ 74 h 78"/>
                  <a:gd name="T82" fmla="*/ 74 w 75"/>
                  <a:gd name="T83" fmla="*/ 74 h 78"/>
                  <a:gd name="T84" fmla="*/ 74 w 75"/>
                  <a:gd name="T85" fmla="*/ 74 h 78"/>
                  <a:gd name="T86" fmla="*/ 75 w 75"/>
                  <a:gd name="T87" fmla="*/ 68 h 78"/>
                  <a:gd name="T88" fmla="*/ 74 w 75"/>
                  <a:gd name="T89" fmla="*/ 58 h 78"/>
                  <a:gd name="T90" fmla="*/ 60 w 75"/>
                  <a:gd name="T91" fmla="*/ 37 h 78"/>
                  <a:gd name="T92" fmla="*/ 32 w 75"/>
                  <a:gd name="T93" fmla="*/ 31 h 78"/>
                  <a:gd name="T94" fmla="*/ 26 w 75"/>
                  <a:gd name="T95" fmla="*/ 22 h 78"/>
                  <a:gd name="T96" fmla="*/ 0 w 75"/>
                  <a:gd name="T97" fmla="*/ 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78">
                    <a:moveTo>
                      <a:pt x="47" y="37"/>
                    </a:move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54" y="37"/>
                      <a:pt x="61" y="39"/>
                      <a:pt x="66" y="43"/>
                    </a:cubicBezTo>
                    <a:cubicBezTo>
                      <a:pt x="69" y="47"/>
                      <a:pt x="74" y="57"/>
                      <a:pt x="74" y="65"/>
                    </a:cubicBezTo>
                    <a:cubicBezTo>
                      <a:pt x="74" y="68"/>
                      <a:pt x="73" y="71"/>
                      <a:pt x="72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69" y="76"/>
                      <a:pt x="66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54" y="77"/>
                      <a:pt x="44" y="72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36" y="64"/>
                      <a:pt x="34" y="58"/>
                      <a:pt x="34" y="51"/>
                    </a:cubicBezTo>
                    <a:cubicBezTo>
                      <a:pt x="34" y="46"/>
                      <a:pt x="35" y="42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40" y="37"/>
                      <a:pt x="44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9" y="18"/>
                      <a:pt x="17" y="24"/>
                    </a:cubicBezTo>
                    <a:cubicBezTo>
                      <a:pt x="21" y="27"/>
                      <a:pt x="28" y="29"/>
                      <a:pt x="31" y="34"/>
                    </a:cubicBezTo>
                    <a:cubicBezTo>
                      <a:pt x="35" y="44"/>
                      <a:pt x="31" y="58"/>
                      <a:pt x="37" y="67"/>
                    </a:cubicBezTo>
                    <a:cubicBezTo>
                      <a:pt x="39" y="69"/>
                      <a:pt x="43" y="73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9" y="76"/>
                      <a:pt x="57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8" y="78"/>
                      <a:pt x="72" y="77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5" y="72"/>
                      <a:pt x="75" y="70"/>
                      <a:pt x="75" y="68"/>
                    </a:cubicBezTo>
                    <a:cubicBezTo>
                      <a:pt x="75" y="64"/>
                      <a:pt x="74" y="61"/>
                      <a:pt x="74" y="58"/>
                    </a:cubicBezTo>
                    <a:cubicBezTo>
                      <a:pt x="72" y="48"/>
                      <a:pt x="67" y="41"/>
                      <a:pt x="60" y="37"/>
                    </a:cubicBezTo>
                    <a:cubicBezTo>
                      <a:pt x="51" y="33"/>
                      <a:pt x="39" y="36"/>
                      <a:pt x="32" y="31"/>
                    </a:cubicBezTo>
                    <a:cubicBezTo>
                      <a:pt x="30" y="30"/>
                      <a:pt x="28" y="24"/>
                      <a:pt x="26" y="22"/>
                    </a:cubicBezTo>
                    <a:cubicBezTo>
                      <a:pt x="19" y="12"/>
                      <a:pt x="11" y="3"/>
                      <a:pt x="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547"/>
              <p:cNvSpPr>
                <a:spLocks noEditPoints="1"/>
              </p:cNvSpPr>
              <p:nvPr/>
            </p:nvSpPr>
            <p:spPr bwMode="auto">
              <a:xfrm>
                <a:off x="5387" y="3346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3 w 40"/>
                  <a:gd name="T7" fmla="*/ 4 h 40"/>
                  <a:gd name="T8" fmla="*/ 33 w 40"/>
                  <a:gd name="T9" fmla="*/ 4 h 40"/>
                  <a:gd name="T10" fmla="*/ 33 w 40"/>
                  <a:gd name="T11" fmla="*/ 4 h 40"/>
                  <a:gd name="T12" fmla="*/ 38 w 40"/>
                  <a:gd name="T13" fmla="*/ 16 h 40"/>
                  <a:gd name="T14" fmla="*/ 34 w 40"/>
                  <a:gd name="T15" fmla="*/ 30 h 40"/>
                  <a:gd name="T16" fmla="*/ 19 w 40"/>
                  <a:gd name="T17" fmla="*/ 37 h 40"/>
                  <a:gd name="T18" fmla="*/ 19 w 40"/>
                  <a:gd name="T19" fmla="*/ 37 h 40"/>
                  <a:gd name="T20" fmla="*/ 19 w 40"/>
                  <a:gd name="T21" fmla="*/ 37 h 40"/>
                  <a:gd name="T22" fmla="*/ 13 w 40"/>
                  <a:gd name="T23" fmla="*/ 38 h 40"/>
                  <a:gd name="T24" fmla="*/ 13 w 40"/>
                  <a:gd name="T25" fmla="*/ 38 h 40"/>
                  <a:gd name="T26" fmla="*/ 13 w 40"/>
                  <a:gd name="T27" fmla="*/ 38 h 40"/>
                  <a:gd name="T28" fmla="*/ 13 w 40"/>
                  <a:gd name="T29" fmla="*/ 38 h 40"/>
                  <a:gd name="T30" fmla="*/ 13 w 40"/>
                  <a:gd name="T31" fmla="*/ 38 h 40"/>
                  <a:gd name="T32" fmla="*/ 5 w 40"/>
                  <a:gd name="T33" fmla="*/ 36 h 40"/>
                  <a:gd name="T34" fmla="*/ 5 w 40"/>
                  <a:gd name="T35" fmla="*/ 36 h 40"/>
                  <a:gd name="T36" fmla="*/ 5 w 40"/>
                  <a:gd name="T37" fmla="*/ 36 h 40"/>
                  <a:gd name="T38" fmla="*/ 5 w 40"/>
                  <a:gd name="T39" fmla="*/ 36 h 40"/>
                  <a:gd name="T40" fmla="*/ 2 w 40"/>
                  <a:gd name="T41" fmla="*/ 27 h 40"/>
                  <a:gd name="T42" fmla="*/ 6 w 40"/>
                  <a:gd name="T43" fmla="*/ 14 h 40"/>
                  <a:gd name="T44" fmla="*/ 6 w 40"/>
                  <a:gd name="T45" fmla="*/ 14 h 40"/>
                  <a:gd name="T46" fmla="*/ 6 w 40"/>
                  <a:gd name="T47" fmla="*/ 14 h 40"/>
                  <a:gd name="T48" fmla="*/ 6 w 40"/>
                  <a:gd name="T49" fmla="*/ 14 h 40"/>
                  <a:gd name="T50" fmla="*/ 26 w 40"/>
                  <a:gd name="T51" fmla="*/ 2 h 40"/>
                  <a:gd name="T52" fmla="*/ 26 w 40"/>
                  <a:gd name="T53" fmla="*/ 2 h 40"/>
                  <a:gd name="T54" fmla="*/ 26 w 40"/>
                  <a:gd name="T55" fmla="*/ 2 h 40"/>
                  <a:gd name="T56" fmla="*/ 29 w 40"/>
                  <a:gd name="T57" fmla="*/ 0 h 40"/>
                  <a:gd name="T58" fmla="*/ 29 w 40"/>
                  <a:gd name="T59" fmla="*/ 0 h 40"/>
                  <a:gd name="T60" fmla="*/ 13 w 40"/>
                  <a:gd name="T61" fmla="*/ 4 h 40"/>
                  <a:gd name="T62" fmla="*/ 13 w 40"/>
                  <a:gd name="T63" fmla="*/ 4 h 40"/>
                  <a:gd name="T64" fmla="*/ 13 w 40"/>
                  <a:gd name="T65" fmla="*/ 4 h 40"/>
                  <a:gd name="T66" fmla="*/ 13 w 40"/>
                  <a:gd name="T67" fmla="*/ 4 h 40"/>
                  <a:gd name="T68" fmla="*/ 0 w 40"/>
                  <a:gd name="T69" fmla="*/ 29 h 40"/>
                  <a:gd name="T70" fmla="*/ 3 w 40"/>
                  <a:gd name="T71" fmla="*/ 38 h 40"/>
                  <a:gd name="T72" fmla="*/ 3 w 40"/>
                  <a:gd name="T73" fmla="*/ 38 h 40"/>
                  <a:gd name="T74" fmla="*/ 3 w 40"/>
                  <a:gd name="T75" fmla="*/ 38 h 40"/>
                  <a:gd name="T76" fmla="*/ 3 w 40"/>
                  <a:gd name="T77" fmla="*/ 38 h 40"/>
                  <a:gd name="T78" fmla="*/ 10 w 40"/>
                  <a:gd name="T79" fmla="*/ 40 h 40"/>
                  <a:gd name="T80" fmla="*/ 10 w 40"/>
                  <a:gd name="T81" fmla="*/ 40 h 40"/>
                  <a:gd name="T82" fmla="*/ 10 w 40"/>
                  <a:gd name="T83" fmla="*/ 40 h 40"/>
                  <a:gd name="T84" fmla="*/ 10 w 40"/>
                  <a:gd name="T85" fmla="*/ 40 h 40"/>
                  <a:gd name="T86" fmla="*/ 14 w 40"/>
                  <a:gd name="T87" fmla="*/ 40 h 40"/>
                  <a:gd name="T88" fmla="*/ 14 w 40"/>
                  <a:gd name="T89" fmla="*/ 40 h 40"/>
                  <a:gd name="T90" fmla="*/ 14 w 40"/>
                  <a:gd name="T91" fmla="*/ 40 h 40"/>
                  <a:gd name="T92" fmla="*/ 14 w 40"/>
                  <a:gd name="T93" fmla="*/ 40 h 40"/>
                  <a:gd name="T94" fmla="*/ 14 w 40"/>
                  <a:gd name="T95" fmla="*/ 40 h 40"/>
                  <a:gd name="T96" fmla="*/ 15 w 40"/>
                  <a:gd name="T97" fmla="*/ 40 h 40"/>
                  <a:gd name="T98" fmla="*/ 15 w 40"/>
                  <a:gd name="T99" fmla="*/ 40 h 40"/>
                  <a:gd name="T100" fmla="*/ 32 w 40"/>
                  <a:gd name="T101" fmla="*/ 34 h 40"/>
                  <a:gd name="T102" fmla="*/ 40 w 40"/>
                  <a:gd name="T103" fmla="*/ 12 h 40"/>
                  <a:gd name="T104" fmla="*/ 37 w 40"/>
                  <a:gd name="T105" fmla="*/ 3 h 40"/>
                  <a:gd name="T106" fmla="*/ 29 w 40"/>
                  <a:gd name="T107" fmla="*/ 0 h 40"/>
                  <a:gd name="T108" fmla="*/ 29 w 40"/>
                  <a:gd name="T109" fmla="*/ 0 h 40"/>
                  <a:gd name="T110" fmla="*/ 29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30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6" y="6"/>
                      <a:pt x="38" y="10"/>
                      <a:pt x="38" y="16"/>
                    </a:cubicBezTo>
                    <a:cubicBezTo>
                      <a:pt x="38" y="21"/>
                      <a:pt x="36" y="26"/>
                      <a:pt x="34" y="30"/>
                    </a:cubicBezTo>
                    <a:cubicBezTo>
                      <a:pt x="32" y="33"/>
                      <a:pt x="26" y="36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7" y="37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27"/>
                    </a:cubicBezTo>
                    <a:cubicBezTo>
                      <a:pt x="2" y="22"/>
                      <a:pt x="4" y="17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9"/>
                      <a:pt x="1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3" y="0"/>
                      <a:pt x="16" y="2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7"/>
                      <a:pt x="0" y="20"/>
                      <a:pt x="0" y="29"/>
                    </a:cubicBezTo>
                    <a:cubicBezTo>
                      <a:pt x="0" y="33"/>
                      <a:pt x="1" y="36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5" y="40"/>
                      <a:pt x="7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2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2" y="39"/>
                      <a:pt x="27" y="38"/>
                      <a:pt x="32" y="34"/>
                    </a:cubicBezTo>
                    <a:cubicBezTo>
                      <a:pt x="35" y="31"/>
                      <a:pt x="40" y="20"/>
                      <a:pt x="40" y="12"/>
                    </a:cubicBezTo>
                    <a:cubicBezTo>
                      <a:pt x="40" y="8"/>
                      <a:pt x="39" y="5"/>
                      <a:pt x="37" y="3"/>
                    </a:cubicBezTo>
                    <a:cubicBezTo>
                      <a:pt x="36" y="1"/>
                      <a:pt x="33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548"/>
              <p:cNvSpPr>
                <a:spLocks noEditPoints="1"/>
              </p:cNvSpPr>
              <p:nvPr/>
            </p:nvSpPr>
            <p:spPr bwMode="auto">
              <a:xfrm>
                <a:off x="3978" y="3321"/>
                <a:ext cx="212" cy="165"/>
              </a:xfrm>
              <a:custGeom>
                <a:gdLst>
                  <a:gd name="T0" fmla="*/ 45 w 61"/>
                  <a:gd name="T1" fmla="*/ 35 h 47"/>
                  <a:gd name="T2" fmla="*/ 45 w 61"/>
                  <a:gd name="T3" fmla="*/ 35 h 47"/>
                  <a:gd name="T4" fmla="*/ 48 w 61"/>
                  <a:gd name="T5" fmla="*/ 32 h 47"/>
                  <a:gd name="T6" fmla="*/ 52 w 61"/>
                  <a:gd name="T7" fmla="*/ 35 h 47"/>
                  <a:gd name="T8" fmla="*/ 52 w 61"/>
                  <a:gd name="T9" fmla="*/ 35 h 47"/>
                  <a:gd name="T10" fmla="*/ 52 w 61"/>
                  <a:gd name="T11" fmla="*/ 35 h 47"/>
                  <a:gd name="T12" fmla="*/ 49 w 61"/>
                  <a:gd name="T13" fmla="*/ 38 h 47"/>
                  <a:gd name="T14" fmla="*/ 49 w 61"/>
                  <a:gd name="T15" fmla="*/ 38 h 47"/>
                  <a:gd name="T16" fmla="*/ 49 w 61"/>
                  <a:gd name="T17" fmla="*/ 38 h 47"/>
                  <a:gd name="T18" fmla="*/ 49 w 61"/>
                  <a:gd name="T19" fmla="*/ 38 h 47"/>
                  <a:gd name="T20" fmla="*/ 49 w 61"/>
                  <a:gd name="T21" fmla="*/ 38 h 47"/>
                  <a:gd name="T22" fmla="*/ 45 w 61"/>
                  <a:gd name="T23" fmla="*/ 35 h 47"/>
                  <a:gd name="T24" fmla="*/ 45 w 61"/>
                  <a:gd name="T25" fmla="*/ 35 h 47"/>
                  <a:gd name="T26" fmla="*/ 45 w 61"/>
                  <a:gd name="T27" fmla="*/ 35 h 47"/>
                  <a:gd name="T28" fmla="*/ 17 w 61"/>
                  <a:gd name="T29" fmla="*/ 3 h 47"/>
                  <a:gd name="T30" fmla="*/ 17 w 61"/>
                  <a:gd name="T31" fmla="*/ 3 h 47"/>
                  <a:gd name="T32" fmla="*/ 17 w 61"/>
                  <a:gd name="T33" fmla="*/ 3 h 47"/>
                  <a:gd name="T34" fmla="*/ 34 w 61"/>
                  <a:gd name="T35" fmla="*/ 23 h 47"/>
                  <a:gd name="T36" fmla="*/ 34 w 61"/>
                  <a:gd name="T37" fmla="*/ 23 h 47"/>
                  <a:gd name="T38" fmla="*/ 34 w 61"/>
                  <a:gd name="T39" fmla="*/ 23 h 47"/>
                  <a:gd name="T40" fmla="*/ 34 w 61"/>
                  <a:gd name="T41" fmla="*/ 23 h 47"/>
                  <a:gd name="T42" fmla="*/ 34 w 61"/>
                  <a:gd name="T43" fmla="*/ 23 h 47"/>
                  <a:gd name="T44" fmla="*/ 34 w 61"/>
                  <a:gd name="T45" fmla="*/ 23 h 47"/>
                  <a:gd name="T46" fmla="*/ 22 w 61"/>
                  <a:gd name="T47" fmla="*/ 27 h 47"/>
                  <a:gd name="T48" fmla="*/ 22 w 61"/>
                  <a:gd name="T49" fmla="*/ 27 h 47"/>
                  <a:gd name="T50" fmla="*/ 22 w 61"/>
                  <a:gd name="T51" fmla="*/ 27 h 47"/>
                  <a:gd name="T52" fmla="*/ 22 w 61"/>
                  <a:gd name="T53" fmla="*/ 27 h 47"/>
                  <a:gd name="T54" fmla="*/ 22 w 61"/>
                  <a:gd name="T55" fmla="*/ 27 h 47"/>
                  <a:gd name="T56" fmla="*/ 3 w 61"/>
                  <a:gd name="T57" fmla="*/ 14 h 47"/>
                  <a:gd name="T58" fmla="*/ 3 w 61"/>
                  <a:gd name="T59" fmla="*/ 14 h 47"/>
                  <a:gd name="T60" fmla="*/ 3 w 61"/>
                  <a:gd name="T61" fmla="*/ 14 h 47"/>
                  <a:gd name="T62" fmla="*/ 3 w 61"/>
                  <a:gd name="T63" fmla="*/ 14 h 47"/>
                  <a:gd name="T64" fmla="*/ 17 w 61"/>
                  <a:gd name="T65" fmla="*/ 3 h 47"/>
                  <a:gd name="T66" fmla="*/ 17 w 61"/>
                  <a:gd name="T67" fmla="*/ 3 h 47"/>
                  <a:gd name="T68" fmla="*/ 17 w 61"/>
                  <a:gd name="T69" fmla="*/ 3 h 47"/>
                  <a:gd name="T70" fmla="*/ 18 w 61"/>
                  <a:gd name="T71" fmla="*/ 0 h 47"/>
                  <a:gd name="T72" fmla="*/ 18 w 61"/>
                  <a:gd name="T73" fmla="*/ 0 h 47"/>
                  <a:gd name="T74" fmla="*/ 0 w 61"/>
                  <a:gd name="T75" fmla="*/ 14 h 47"/>
                  <a:gd name="T76" fmla="*/ 12 w 61"/>
                  <a:gd name="T77" fmla="*/ 28 h 47"/>
                  <a:gd name="T78" fmla="*/ 32 w 61"/>
                  <a:gd name="T79" fmla="*/ 33 h 47"/>
                  <a:gd name="T80" fmla="*/ 32 w 61"/>
                  <a:gd name="T81" fmla="*/ 33 h 47"/>
                  <a:gd name="T82" fmla="*/ 32 w 61"/>
                  <a:gd name="T83" fmla="*/ 33 h 47"/>
                  <a:gd name="T84" fmla="*/ 32 w 61"/>
                  <a:gd name="T85" fmla="*/ 33 h 47"/>
                  <a:gd name="T86" fmla="*/ 32 w 61"/>
                  <a:gd name="T87" fmla="*/ 33 h 47"/>
                  <a:gd name="T88" fmla="*/ 32 w 61"/>
                  <a:gd name="T89" fmla="*/ 33 h 47"/>
                  <a:gd name="T90" fmla="*/ 46 w 61"/>
                  <a:gd name="T91" fmla="*/ 47 h 47"/>
                  <a:gd name="T92" fmla="*/ 46 w 61"/>
                  <a:gd name="T93" fmla="*/ 47 h 47"/>
                  <a:gd name="T94" fmla="*/ 46 w 61"/>
                  <a:gd name="T95" fmla="*/ 47 h 47"/>
                  <a:gd name="T96" fmla="*/ 46 w 61"/>
                  <a:gd name="T97" fmla="*/ 47 h 47"/>
                  <a:gd name="T98" fmla="*/ 48 w 61"/>
                  <a:gd name="T99" fmla="*/ 47 h 47"/>
                  <a:gd name="T100" fmla="*/ 48 w 61"/>
                  <a:gd name="T101" fmla="*/ 47 h 47"/>
                  <a:gd name="T102" fmla="*/ 48 w 61"/>
                  <a:gd name="T103" fmla="*/ 47 h 47"/>
                  <a:gd name="T104" fmla="*/ 61 w 61"/>
                  <a:gd name="T105" fmla="*/ 36 h 47"/>
                  <a:gd name="T106" fmla="*/ 61 w 61"/>
                  <a:gd name="T107" fmla="*/ 33 h 47"/>
                  <a:gd name="T108" fmla="*/ 43 w 61"/>
                  <a:gd name="T109" fmla="*/ 22 h 47"/>
                  <a:gd name="T110" fmla="*/ 31 w 61"/>
                  <a:gd name="T111" fmla="*/ 4 h 47"/>
                  <a:gd name="T112" fmla="*/ 31 w 61"/>
                  <a:gd name="T113" fmla="*/ 4 h 47"/>
                  <a:gd name="T114" fmla="*/ 31 w 61"/>
                  <a:gd name="T115" fmla="*/ 4 h 47"/>
                  <a:gd name="T116" fmla="*/ 18 w 61"/>
                  <a:gd name="T117" fmla="*/ 0 h 47"/>
                  <a:gd name="T118" fmla="*/ 18 w 61"/>
                  <a:gd name="T119" fmla="*/ 0 h 47"/>
                  <a:gd name="T120" fmla="*/ 18 w 61"/>
                  <a:gd name="T12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" h="47">
                    <a:moveTo>
                      <a:pt x="45" y="35"/>
                    </a:move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7" y="33"/>
                      <a:pt x="48" y="32"/>
                    </a:cubicBezTo>
                    <a:cubicBezTo>
                      <a:pt x="50" y="33"/>
                      <a:pt x="51" y="34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7"/>
                      <a:pt x="50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7" y="38"/>
                      <a:pt x="45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7" y="3"/>
                      <a:pt x="39" y="10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1" y="26"/>
                      <a:pt x="27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13" y="27"/>
                      <a:pt x="4" y="2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6"/>
                      <a:pt x="10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9" y="0"/>
                      <a:pt x="0" y="5"/>
                      <a:pt x="0" y="14"/>
                    </a:cubicBezTo>
                    <a:cubicBezTo>
                      <a:pt x="0" y="21"/>
                      <a:pt x="7" y="25"/>
                      <a:pt x="12" y="28"/>
                    </a:cubicBezTo>
                    <a:cubicBezTo>
                      <a:pt x="18" y="30"/>
                      <a:pt x="27" y="29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6" y="37"/>
                      <a:pt x="3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7" y="47"/>
                      <a:pt x="47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3" y="46"/>
                      <a:pt x="61" y="44"/>
                      <a:pt x="61" y="36"/>
                    </a:cubicBezTo>
                    <a:cubicBezTo>
                      <a:pt x="61" y="35"/>
                      <a:pt x="61" y="34"/>
                      <a:pt x="61" y="33"/>
                    </a:cubicBezTo>
                    <a:cubicBezTo>
                      <a:pt x="59" y="25"/>
                      <a:pt x="48" y="25"/>
                      <a:pt x="43" y="22"/>
                    </a:cubicBezTo>
                    <a:cubicBezTo>
                      <a:pt x="39" y="19"/>
                      <a:pt x="36" y="8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7" y="2"/>
                      <a:pt x="23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549"/>
              <p:cNvSpPr>
                <a:spLocks noEditPoints="1"/>
              </p:cNvSpPr>
              <p:nvPr/>
            </p:nvSpPr>
            <p:spPr bwMode="auto">
              <a:xfrm>
                <a:off x="3503" y="3325"/>
                <a:ext cx="213" cy="161"/>
              </a:xfrm>
              <a:custGeom>
                <a:gdLst>
                  <a:gd name="T0" fmla="*/ 16 w 61"/>
                  <a:gd name="T1" fmla="*/ 29 h 46"/>
                  <a:gd name="T2" fmla="*/ 19 w 61"/>
                  <a:gd name="T3" fmla="*/ 31 h 46"/>
                  <a:gd name="T4" fmla="*/ 19 w 61"/>
                  <a:gd name="T5" fmla="*/ 31 h 46"/>
                  <a:gd name="T6" fmla="*/ 19 w 61"/>
                  <a:gd name="T7" fmla="*/ 31 h 46"/>
                  <a:gd name="T8" fmla="*/ 13 w 61"/>
                  <a:gd name="T9" fmla="*/ 38 h 46"/>
                  <a:gd name="T10" fmla="*/ 13 w 61"/>
                  <a:gd name="T11" fmla="*/ 38 h 46"/>
                  <a:gd name="T12" fmla="*/ 13 w 61"/>
                  <a:gd name="T13" fmla="*/ 38 h 46"/>
                  <a:gd name="T14" fmla="*/ 8 w 61"/>
                  <a:gd name="T15" fmla="*/ 35 h 46"/>
                  <a:gd name="T16" fmla="*/ 8 w 61"/>
                  <a:gd name="T17" fmla="*/ 35 h 46"/>
                  <a:gd name="T18" fmla="*/ 8 w 61"/>
                  <a:gd name="T19" fmla="*/ 35 h 46"/>
                  <a:gd name="T20" fmla="*/ 8 w 61"/>
                  <a:gd name="T21" fmla="*/ 35 h 46"/>
                  <a:gd name="T22" fmla="*/ 16 w 61"/>
                  <a:gd name="T23" fmla="*/ 29 h 46"/>
                  <a:gd name="T24" fmla="*/ 16 w 61"/>
                  <a:gd name="T25" fmla="*/ 29 h 46"/>
                  <a:gd name="T26" fmla="*/ 42 w 61"/>
                  <a:gd name="T27" fmla="*/ 2 h 46"/>
                  <a:gd name="T28" fmla="*/ 57 w 61"/>
                  <a:gd name="T29" fmla="*/ 12 h 46"/>
                  <a:gd name="T30" fmla="*/ 36 w 61"/>
                  <a:gd name="T31" fmla="*/ 26 h 46"/>
                  <a:gd name="T32" fmla="*/ 36 w 61"/>
                  <a:gd name="T33" fmla="*/ 26 h 46"/>
                  <a:gd name="T34" fmla="*/ 36 w 61"/>
                  <a:gd name="T35" fmla="*/ 26 h 46"/>
                  <a:gd name="T36" fmla="*/ 25 w 61"/>
                  <a:gd name="T37" fmla="*/ 25 h 46"/>
                  <a:gd name="T38" fmla="*/ 34 w 61"/>
                  <a:gd name="T39" fmla="*/ 4 h 46"/>
                  <a:gd name="T40" fmla="*/ 42 w 61"/>
                  <a:gd name="T41" fmla="*/ 2 h 46"/>
                  <a:gd name="T42" fmla="*/ 42 w 61"/>
                  <a:gd name="T43" fmla="*/ 2 h 46"/>
                  <a:gd name="T44" fmla="*/ 43 w 61"/>
                  <a:gd name="T45" fmla="*/ 0 h 46"/>
                  <a:gd name="T46" fmla="*/ 29 w 61"/>
                  <a:gd name="T47" fmla="*/ 4 h 46"/>
                  <a:gd name="T48" fmla="*/ 0 w 61"/>
                  <a:gd name="T49" fmla="*/ 34 h 46"/>
                  <a:gd name="T50" fmla="*/ 0 w 61"/>
                  <a:gd name="T51" fmla="*/ 34 h 46"/>
                  <a:gd name="T52" fmla="*/ 16 w 61"/>
                  <a:gd name="T53" fmla="*/ 46 h 46"/>
                  <a:gd name="T54" fmla="*/ 16 w 61"/>
                  <a:gd name="T55" fmla="*/ 46 h 46"/>
                  <a:gd name="T56" fmla="*/ 21 w 61"/>
                  <a:gd name="T57" fmla="*/ 46 h 46"/>
                  <a:gd name="T58" fmla="*/ 32 w 61"/>
                  <a:gd name="T59" fmla="*/ 33 h 46"/>
                  <a:gd name="T60" fmla="*/ 60 w 61"/>
                  <a:gd name="T61" fmla="*/ 15 h 46"/>
                  <a:gd name="T62" fmla="*/ 43 w 61"/>
                  <a:gd name="T6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6">
                    <a:moveTo>
                      <a:pt x="16" y="29"/>
                    </a:move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8" y="30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5"/>
                      <a:pt x="16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1" y="38"/>
                      <a:pt x="9" y="37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2"/>
                      <a:pt x="12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0" y="2"/>
                      <a:pt x="57" y="6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22"/>
                      <a:pt x="4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2" y="26"/>
                      <a:pt x="28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4"/>
                      <a:pt x="25" y="22"/>
                      <a:pt x="25" y="21"/>
                    </a:cubicBezTo>
                    <a:cubicBezTo>
                      <a:pt x="25" y="14"/>
                      <a:pt x="28" y="7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33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2" y="16"/>
                      <a:pt x="17" y="20"/>
                    </a:cubicBezTo>
                    <a:cubicBezTo>
                      <a:pt x="13" y="23"/>
                      <a:pt x="0" y="2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9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8" y="46"/>
                      <a:pt x="19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8" y="43"/>
                      <a:pt x="27" y="36"/>
                      <a:pt x="32" y="33"/>
                    </a:cubicBezTo>
                    <a:cubicBezTo>
                      <a:pt x="41" y="27"/>
                      <a:pt x="58" y="27"/>
                      <a:pt x="60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5"/>
                      <a:pt x="52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550"/>
              <p:cNvSpPr>
                <a:spLocks noEditPoints="1"/>
              </p:cNvSpPr>
              <p:nvPr/>
            </p:nvSpPr>
            <p:spPr bwMode="auto">
              <a:xfrm>
                <a:off x="2161" y="3349"/>
                <a:ext cx="139" cy="140"/>
              </a:xfrm>
              <a:custGeom>
                <a:gdLst>
                  <a:gd name="T0" fmla="*/ 14 w 40"/>
                  <a:gd name="T1" fmla="*/ 1 h 40"/>
                  <a:gd name="T2" fmla="*/ 14 w 40"/>
                  <a:gd name="T3" fmla="*/ 1 h 40"/>
                  <a:gd name="T4" fmla="*/ 14 w 40"/>
                  <a:gd name="T5" fmla="*/ 1 h 40"/>
                  <a:gd name="T6" fmla="*/ 30 w 40"/>
                  <a:gd name="T7" fmla="*/ 8 h 40"/>
                  <a:gd name="T8" fmla="*/ 37 w 40"/>
                  <a:gd name="T9" fmla="*/ 25 h 40"/>
                  <a:gd name="T10" fmla="*/ 27 w 40"/>
                  <a:gd name="T11" fmla="*/ 37 h 40"/>
                  <a:gd name="T12" fmla="*/ 27 w 40"/>
                  <a:gd name="T13" fmla="*/ 37 h 40"/>
                  <a:gd name="T14" fmla="*/ 27 w 40"/>
                  <a:gd name="T15" fmla="*/ 37 h 40"/>
                  <a:gd name="T16" fmla="*/ 25 w 40"/>
                  <a:gd name="T17" fmla="*/ 37 h 40"/>
                  <a:gd name="T18" fmla="*/ 25 w 40"/>
                  <a:gd name="T19" fmla="*/ 37 h 40"/>
                  <a:gd name="T20" fmla="*/ 25 w 40"/>
                  <a:gd name="T21" fmla="*/ 37 h 40"/>
                  <a:gd name="T22" fmla="*/ 25 w 40"/>
                  <a:gd name="T23" fmla="*/ 37 h 40"/>
                  <a:gd name="T24" fmla="*/ 25 w 40"/>
                  <a:gd name="T25" fmla="*/ 37 h 40"/>
                  <a:gd name="T26" fmla="*/ 8 w 40"/>
                  <a:gd name="T27" fmla="*/ 31 h 40"/>
                  <a:gd name="T28" fmla="*/ 8 w 40"/>
                  <a:gd name="T29" fmla="*/ 31 h 40"/>
                  <a:gd name="T30" fmla="*/ 8 w 40"/>
                  <a:gd name="T31" fmla="*/ 31 h 40"/>
                  <a:gd name="T32" fmla="*/ 8 w 40"/>
                  <a:gd name="T33" fmla="*/ 31 h 40"/>
                  <a:gd name="T34" fmla="*/ 2 w 40"/>
                  <a:gd name="T35" fmla="*/ 13 h 40"/>
                  <a:gd name="T36" fmla="*/ 6 w 40"/>
                  <a:gd name="T37" fmla="*/ 3 h 40"/>
                  <a:gd name="T38" fmla="*/ 6 w 40"/>
                  <a:gd name="T39" fmla="*/ 3 h 40"/>
                  <a:gd name="T40" fmla="*/ 6 w 40"/>
                  <a:gd name="T41" fmla="*/ 3 h 40"/>
                  <a:gd name="T42" fmla="*/ 6 w 40"/>
                  <a:gd name="T43" fmla="*/ 3 h 40"/>
                  <a:gd name="T44" fmla="*/ 14 w 40"/>
                  <a:gd name="T45" fmla="*/ 1 h 40"/>
                  <a:gd name="T46" fmla="*/ 14 w 40"/>
                  <a:gd name="T47" fmla="*/ 1 h 40"/>
                  <a:gd name="T48" fmla="*/ 14 w 40"/>
                  <a:gd name="T49" fmla="*/ 1 h 40"/>
                  <a:gd name="T50" fmla="*/ 13 w 40"/>
                  <a:gd name="T51" fmla="*/ 0 h 40"/>
                  <a:gd name="T52" fmla="*/ 13 w 40"/>
                  <a:gd name="T53" fmla="*/ 0 h 40"/>
                  <a:gd name="T54" fmla="*/ 3 w 40"/>
                  <a:gd name="T55" fmla="*/ 1 h 40"/>
                  <a:gd name="T56" fmla="*/ 3 w 40"/>
                  <a:gd name="T57" fmla="*/ 1 h 40"/>
                  <a:gd name="T58" fmla="*/ 3 w 40"/>
                  <a:gd name="T59" fmla="*/ 1 h 40"/>
                  <a:gd name="T60" fmla="*/ 3 w 40"/>
                  <a:gd name="T61" fmla="*/ 1 h 40"/>
                  <a:gd name="T62" fmla="*/ 3 w 40"/>
                  <a:gd name="T63" fmla="*/ 1 h 40"/>
                  <a:gd name="T64" fmla="*/ 3 w 40"/>
                  <a:gd name="T65" fmla="*/ 1 h 40"/>
                  <a:gd name="T66" fmla="*/ 0 w 40"/>
                  <a:gd name="T67" fmla="*/ 14 h 40"/>
                  <a:gd name="T68" fmla="*/ 6 w 40"/>
                  <a:gd name="T69" fmla="*/ 32 h 40"/>
                  <a:gd name="T70" fmla="*/ 6 w 40"/>
                  <a:gd name="T71" fmla="*/ 32 h 40"/>
                  <a:gd name="T72" fmla="*/ 6 w 40"/>
                  <a:gd name="T73" fmla="*/ 32 h 40"/>
                  <a:gd name="T74" fmla="*/ 6 w 40"/>
                  <a:gd name="T75" fmla="*/ 32 h 40"/>
                  <a:gd name="T76" fmla="*/ 6 w 40"/>
                  <a:gd name="T77" fmla="*/ 32 h 40"/>
                  <a:gd name="T78" fmla="*/ 6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8 w 40"/>
                  <a:gd name="T93" fmla="*/ 36 h 40"/>
                  <a:gd name="T94" fmla="*/ 40 w 40"/>
                  <a:gd name="T95" fmla="*/ 28 h 40"/>
                  <a:gd name="T96" fmla="*/ 32 w 40"/>
                  <a:gd name="T97" fmla="*/ 6 h 40"/>
                  <a:gd name="T98" fmla="*/ 13 w 40"/>
                  <a:gd name="T99" fmla="*/ 0 h 40"/>
                  <a:gd name="T100" fmla="*/ 13 w 40"/>
                  <a:gd name="T101" fmla="*/ 0 h 40"/>
                  <a:gd name="T102" fmla="*/ 13 w 40"/>
                  <a:gd name="T10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4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0" y="1"/>
                      <a:pt x="27" y="4"/>
                      <a:pt x="30" y="8"/>
                    </a:cubicBezTo>
                    <a:cubicBezTo>
                      <a:pt x="34" y="11"/>
                      <a:pt x="37" y="18"/>
                      <a:pt x="37" y="25"/>
                    </a:cubicBezTo>
                    <a:cubicBezTo>
                      <a:pt x="37" y="31"/>
                      <a:pt x="34" y="36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9" y="37"/>
                      <a:pt x="12" y="34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2" y="20"/>
                      <a:pt x="2" y="13"/>
                    </a:cubicBezTo>
                    <a:cubicBezTo>
                      <a:pt x="2" y="9"/>
                      <a:pt x="3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9" y="2"/>
                      <a:pt x="11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6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5"/>
                      <a:pt x="0" y="9"/>
                      <a:pt x="0" y="14"/>
                    </a:cubicBezTo>
                    <a:cubicBezTo>
                      <a:pt x="0" y="21"/>
                      <a:pt x="2" y="27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0" y="35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9" y="34"/>
                      <a:pt x="40" y="31"/>
                      <a:pt x="40" y="28"/>
                    </a:cubicBezTo>
                    <a:cubicBezTo>
                      <a:pt x="40" y="20"/>
                      <a:pt x="35" y="10"/>
                      <a:pt x="32" y="6"/>
                    </a:cubicBezTo>
                    <a:cubicBezTo>
                      <a:pt x="27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551"/>
              <p:cNvSpPr>
                <a:spLocks noEditPoints="1"/>
              </p:cNvSpPr>
              <p:nvPr/>
            </p:nvSpPr>
            <p:spPr bwMode="auto">
              <a:xfrm>
                <a:off x="1868" y="838"/>
                <a:ext cx="3948" cy="2644"/>
              </a:xfrm>
              <a:custGeom>
                <a:gdLst>
                  <a:gd name="T0" fmla="*/ 220 w 1132"/>
                  <a:gd name="T1" fmla="*/ 43 h 757"/>
                  <a:gd name="T2" fmla="*/ 289 w 1132"/>
                  <a:gd name="T3" fmla="*/ 33 h 757"/>
                  <a:gd name="T4" fmla="*/ 395 w 1132"/>
                  <a:gd name="T5" fmla="*/ 4 h 757"/>
                  <a:gd name="T6" fmla="*/ 435 w 1132"/>
                  <a:gd name="T7" fmla="*/ 66 h 757"/>
                  <a:gd name="T8" fmla="*/ 494 w 1132"/>
                  <a:gd name="T9" fmla="*/ 51 h 757"/>
                  <a:gd name="T10" fmla="*/ 540 w 1132"/>
                  <a:gd name="T11" fmla="*/ 39 h 757"/>
                  <a:gd name="T12" fmla="*/ 604 w 1132"/>
                  <a:gd name="T13" fmla="*/ 49 h 757"/>
                  <a:gd name="T14" fmla="*/ 644 w 1132"/>
                  <a:gd name="T15" fmla="*/ 48 h 757"/>
                  <a:gd name="T16" fmla="*/ 698 w 1132"/>
                  <a:gd name="T17" fmla="*/ 66 h 757"/>
                  <a:gd name="T18" fmla="*/ 774 w 1132"/>
                  <a:gd name="T19" fmla="*/ 23 h 757"/>
                  <a:gd name="T20" fmla="*/ 864 w 1132"/>
                  <a:gd name="T21" fmla="*/ 29 h 757"/>
                  <a:gd name="T22" fmla="*/ 949 w 1132"/>
                  <a:gd name="T23" fmla="*/ 15 h 757"/>
                  <a:gd name="T24" fmla="*/ 1003 w 1132"/>
                  <a:gd name="T25" fmla="*/ 33 h 757"/>
                  <a:gd name="T26" fmla="*/ 1006 w 1132"/>
                  <a:gd name="T27" fmla="*/ 720 h 757"/>
                  <a:gd name="T28" fmla="*/ 902 w 1132"/>
                  <a:gd name="T29" fmla="*/ 714 h 757"/>
                  <a:gd name="T30" fmla="*/ 845 w 1132"/>
                  <a:gd name="T31" fmla="*/ 723 h 757"/>
                  <a:gd name="T32" fmla="*/ 774 w 1132"/>
                  <a:gd name="T33" fmla="*/ 735 h 757"/>
                  <a:gd name="T34" fmla="*/ 726 w 1132"/>
                  <a:gd name="T35" fmla="*/ 721 h 757"/>
                  <a:gd name="T36" fmla="*/ 643 w 1132"/>
                  <a:gd name="T37" fmla="*/ 707 h 757"/>
                  <a:gd name="T38" fmla="*/ 595 w 1132"/>
                  <a:gd name="T39" fmla="*/ 717 h 757"/>
                  <a:gd name="T40" fmla="*/ 552 w 1132"/>
                  <a:gd name="T41" fmla="*/ 728 h 757"/>
                  <a:gd name="T42" fmla="*/ 497 w 1132"/>
                  <a:gd name="T43" fmla="*/ 705 h 757"/>
                  <a:gd name="T44" fmla="*/ 461 w 1132"/>
                  <a:gd name="T45" fmla="*/ 704 h 757"/>
                  <a:gd name="T46" fmla="*/ 398 w 1132"/>
                  <a:gd name="T47" fmla="*/ 752 h 757"/>
                  <a:gd name="T48" fmla="*/ 364 w 1132"/>
                  <a:gd name="T49" fmla="*/ 737 h 757"/>
                  <a:gd name="T50" fmla="*/ 317 w 1132"/>
                  <a:gd name="T51" fmla="*/ 707 h 757"/>
                  <a:gd name="T52" fmla="*/ 259 w 1132"/>
                  <a:gd name="T53" fmla="*/ 725 h 757"/>
                  <a:gd name="T54" fmla="*/ 153 w 1132"/>
                  <a:gd name="T55" fmla="*/ 753 h 757"/>
                  <a:gd name="T56" fmla="*/ 6 w 1132"/>
                  <a:gd name="T57" fmla="*/ 294 h 757"/>
                  <a:gd name="T58" fmla="*/ 147 w 1132"/>
                  <a:gd name="T59" fmla="*/ 0 h 757"/>
                  <a:gd name="T60" fmla="*/ 77 w 1132"/>
                  <a:gd name="T61" fmla="*/ 685 h 757"/>
                  <a:gd name="T62" fmla="*/ 167 w 1132"/>
                  <a:gd name="T63" fmla="*/ 752 h 757"/>
                  <a:gd name="T64" fmla="*/ 258 w 1132"/>
                  <a:gd name="T65" fmla="*/ 728 h 757"/>
                  <a:gd name="T66" fmla="*/ 268 w 1132"/>
                  <a:gd name="T67" fmla="*/ 729 h 757"/>
                  <a:gd name="T68" fmla="*/ 296 w 1132"/>
                  <a:gd name="T69" fmla="*/ 724 h 757"/>
                  <a:gd name="T70" fmla="*/ 379 w 1132"/>
                  <a:gd name="T71" fmla="*/ 749 h 757"/>
                  <a:gd name="T72" fmla="*/ 436 w 1132"/>
                  <a:gd name="T73" fmla="*/ 693 h 757"/>
                  <a:gd name="T74" fmla="*/ 499 w 1132"/>
                  <a:gd name="T75" fmla="*/ 707 h 757"/>
                  <a:gd name="T76" fmla="*/ 539 w 1132"/>
                  <a:gd name="T77" fmla="*/ 721 h 757"/>
                  <a:gd name="T78" fmla="*/ 601 w 1132"/>
                  <a:gd name="T79" fmla="*/ 714 h 757"/>
                  <a:gd name="T80" fmla="*/ 664 w 1132"/>
                  <a:gd name="T81" fmla="*/ 721 h 757"/>
                  <a:gd name="T82" fmla="*/ 723 w 1132"/>
                  <a:gd name="T83" fmla="*/ 743 h 757"/>
                  <a:gd name="T84" fmla="*/ 812 w 1132"/>
                  <a:gd name="T85" fmla="*/ 709 h 757"/>
                  <a:gd name="T86" fmla="*/ 877 w 1132"/>
                  <a:gd name="T87" fmla="*/ 728 h 757"/>
                  <a:gd name="T88" fmla="*/ 883 w 1132"/>
                  <a:gd name="T89" fmla="*/ 726 h 757"/>
                  <a:gd name="T90" fmla="*/ 967 w 1132"/>
                  <a:gd name="T91" fmla="*/ 751 h 757"/>
                  <a:gd name="T92" fmla="*/ 1131 w 1132"/>
                  <a:gd name="T93" fmla="*/ 200 h 757"/>
                  <a:gd name="T94" fmla="*/ 983 w 1132"/>
                  <a:gd name="T95" fmla="*/ 0 h 757"/>
                  <a:gd name="T96" fmla="*/ 875 w 1132"/>
                  <a:gd name="T97" fmla="*/ 28 h 757"/>
                  <a:gd name="T98" fmla="*/ 842 w 1132"/>
                  <a:gd name="T99" fmla="*/ 31 h 757"/>
                  <a:gd name="T100" fmla="*/ 755 w 1132"/>
                  <a:gd name="T101" fmla="*/ 8 h 757"/>
                  <a:gd name="T102" fmla="*/ 697 w 1132"/>
                  <a:gd name="T103" fmla="*/ 63 h 757"/>
                  <a:gd name="T104" fmla="*/ 634 w 1132"/>
                  <a:gd name="T105" fmla="*/ 50 h 757"/>
                  <a:gd name="T106" fmla="*/ 567 w 1132"/>
                  <a:gd name="T107" fmla="*/ 23 h 757"/>
                  <a:gd name="T108" fmla="*/ 545 w 1132"/>
                  <a:gd name="T109" fmla="*/ 24 h 757"/>
                  <a:gd name="T110" fmla="*/ 497 w 1132"/>
                  <a:gd name="T111" fmla="*/ 49 h 757"/>
                  <a:gd name="T112" fmla="*/ 459 w 1132"/>
                  <a:gd name="T113" fmla="*/ 47 h 757"/>
                  <a:gd name="T114" fmla="*/ 411 w 1132"/>
                  <a:gd name="T115" fmla="*/ 14 h 757"/>
                  <a:gd name="T116" fmla="*/ 322 w 1132"/>
                  <a:gd name="T117" fmla="*/ 48 h 757"/>
                  <a:gd name="T118" fmla="*/ 257 w 1132"/>
                  <a:gd name="T119" fmla="*/ 28 h 757"/>
                  <a:gd name="T120" fmla="*/ 187 w 1132"/>
                  <a:gd name="T121" fmla="*/ 15 h 7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2" h="757">
                    <a:moveTo>
                      <a:pt x="152" y="2"/>
                    </a:move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64" y="2"/>
                      <a:pt x="179" y="11"/>
                      <a:pt x="184" y="15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5" y="16"/>
                    </a:cubicBezTo>
                    <a:cubicBezTo>
                      <a:pt x="192" y="23"/>
                      <a:pt x="195" y="37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10" y="43"/>
                      <a:pt x="215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5" y="43"/>
                      <a:pt x="231" y="43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6" y="41"/>
                    </a:cubicBezTo>
                    <a:cubicBezTo>
                      <a:pt x="244" y="39"/>
                      <a:pt x="251" y="32"/>
                      <a:pt x="259" y="30"/>
                    </a:cubicBezTo>
                    <a:cubicBezTo>
                      <a:pt x="259" y="30"/>
                      <a:pt x="259" y="30"/>
                      <a:pt x="259" y="30"/>
                    </a:cubicBezTo>
                    <a:cubicBezTo>
                      <a:pt x="262" y="30"/>
                      <a:pt x="265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75" y="29"/>
                      <a:pt x="283" y="31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300" y="37"/>
                      <a:pt x="306" y="47"/>
                      <a:pt x="316" y="49"/>
                    </a:cubicBezTo>
                    <a:cubicBezTo>
                      <a:pt x="318" y="49"/>
                      <a:pt x="321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41" y="50"/>
                      <a:pt x="347" y="33"/>
                      <a:pt x="358" y="23"/>
                    </a:cubicBezTo>
                    <a:cubicBezTo>
                      <a:pt x="358" y="23"/>
                      <a:pt x="358" y="23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64" y="18"/>
                      <a:pt x="369" y="16"/>
                      <a:pt x="377" y="11"/>
                    </a:cubicBezTo>
                    <a:cubicBezTo>
                      <a:pt x="377" y="11"/>
                      <a:pt x="377" y="11"/>
                      <a:pt x="377" y="11"/>
                    </a:cubicBezTo>
                    <a:cubicBezTo>
                      <a:pt x="382" y="8"/>
                      <a:pt x="389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6" y="4"/>
                      <a:pt x="397" y="4"/>
                      <a:pt x="397" y="4"/>
                    </a:cubicBezTo>
                    <a:cubicBezTo>
                      <a:pt x="397" y="4"/>
                      <a:pt x="397" y="4"/>
                      <a:pt x="397" y="4"/>
                    </a:cubicBezTo>
                    <a:cubicBezTo>
                      <a:pt x="397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407" y="6"/>
                      <a:pt x="408" y="13"/>
                      <a:pt x="408" y="21"/>
                    </a:cubicBezTo>
                    <a:cubicBezTo>
                      <a:pt x="408" y="24"/>
                      <a:pt x="408" y="28"/>
                      <a:pt x="408" y="31"/>
                    </a:cubicBezTo>
                    <a:cubicBezTo>
                      <a:pt x="408" y="34"/>
                      <a:pt x="408" y="36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9" y="52"/>
                      <a:pt x="420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9" y="66"/>
                      <a:pt x="444" y="65"/>
                      <a:pt x="449" y="62"/>
                    </a:cubicBezTo>
                    <a:cubicBezTo>
                      <a:pt x="449" y="62"/>
                      <a:pt x="449" y="62"/>
                      <a:pt x="449" y="62"/>
                    </a:cubicBezTo>
                    <a:cubicBezTo>
                      <a:pt x="453" y="60"/>
                      <a:pt x="457" y="55"/>
                      <a:pt x="460" y="51"/>
                    </a:cubicBezTo>
                    <a:cubicBezTo>
                      <a:pt x="463" y="47"/>
                      <a:pt x="465" y="42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2" y="41"/>
                      <a:pt x="472" y="41"/>
                      <a:pt x="472" y="41"/>
                    </a:cubicBezTo>
                    <a:cubicBezTo>
                      <a:pt x="472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8" y="41"/>
                      <a:pt x="484" y="45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91" y="49"/>
                      <a:pt x="493" y="50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500" y="53"/>
                      <a:pt x="504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21" y="54"/>
                      <a:pt x="532" y="48"/>
                      <a:pt x="539" y="39"/>
                    </a:cubicBezTo>
                    <a:cubicBezTo>
                      <a:pt x="539" y="39"/>
                      <a:pt x="539" y="39"/>
                      <a:pt x="539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3" y="35"/>
                      <a:pt x="546" y="30"/>
                      <a:pt x="551" y="28"/>
                    </a:cubicBezTo>
                    <a:cubicBezTo>
                      <a:pt x="551" y="28"/>
                      <a:pt x="551" y="28"/>
                      <a:pt x="551" y="28"/>
                    </a:cubicBezTo>
                    <a:cubicBezTo>
                      <a:pt x="554" y="27"/>
                      <a:pt x="559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70" y="26"/>
                      <a:pt x="576" y="27"/>
                      <a:pt x="581" y="29"/>
                    </a:cubicBezTo>
                    <a:cubicBezTo>
                      <a:pt x="581" y="29"/>
                      <a:pt x="581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92" y="33"/>
                      <a:pt x="596" y="44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11" y="53"/>
                      <a:pt x="618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7" y="54"/>
                      <a:pt x="630" y="54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7" y="52"/>
                      <a:pt x="641" y="50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9" y="45"/>
                      <a:pt x="654" y="41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1" y="40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7" y="41"/>
                      <a:pt x="671" y="49"/>
                      <a:pt x="674" y="53"/>
                    </a:cubicBezTo>
                    <a:cubicBezTo>
                      <a:pt x="678" y="58"/>
                      <a:pt x="683" y="63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92" y="66"/>
                      <a:pt x="695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713" y="66"/>
                      <a:pt x="722" y="53"/>
                      <a:pt x="724" y="40"/>
                    </a:cubicBezTo>
                    <a:cubicBezTo>
                      <a:pt x="724" y="40"/>
                      <a:pt x="724" y="40"/>
                      <a:pt x="724" y="40"/>
                    </a:cubicBezTo>
                    <a:cubicBezTo>
                      <a:pt x="724" y="38"/>
                      <a:pt x="724" y="36"/>
                      <a:pt x="724" y="33"/>
                    </a:cubicBezTo>
                    <a:cubicBezTo>
                      <a:pt x="724" y="29"/>
                      <a:pt x="724" y="25"/>
                      <a:pt x="724" y="21"/>
                    </a:cubicBezTo>
                    <a:cubicBezTo>
                      <a:pt x="724" y="12"/>
                      <a:pt x="726" y="6"/>
                      <a:pt x="735" y="4"/>
                    </a:cubicBezTo>
                    <a:cubicBezTo>
                      <a:pt x="735" y="4"/>
                      <a:pt x="735" y="4"/>
                      <a:pt x="735" y="4"/>
                    </a:cubicBezTo>
                    <a:cubicBezTo>
                      <a:pt x="735" y="4"/>
                      <a:pt x="736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47" y="4"/>
                      <a:pt x="767" y="17"/>
                      <a:pt x="773" y="22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2"/>
                      <a:pt x="774" y="22"/>
                      <a:pt x="774" y="22"/>
                    </a:cubicBezTo>
                    <a:cubicBezTo>
                      <a:pt x="774" y="22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5" y="23"/>
                      <a:pt x="775" y="23"/>
                    </a:cubicBezTo>
                    <a:cubicBezTo>
                      <a:pt x="785" y="32"/>
                      <a:pt x="791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2" y="50"/>
                      <a:pt x="815" y="50"/>
                      <a:pt x="818" y="49"/>
                    </a:cubicBezTo>
                    <a:cubicBezTo>
                      <a:pt x="818" y="49"/>
                      <a:pt x="818" y="49"/>
                      <a:pt x="818" y="49"/>
                    </a:cubicBezTo>
                    <a:cubicBezTo>
                      <a:pt x="829" y="46"/>
                      <a:pt x="830" y="38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9" y="30"/>
                      <a:pt x="857" y="29"/>
                      <a:pt x="863" y="29"/>
                    </a:cubicBezTo>
                    <a:cubicBezTo>
                      <a:pt x="863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6" y="29"/>
                      <a:pt x="868" y="29"/>
                      <a:pt x="870" y="30"/>
                    </a:cubicBezTo>
                    <a:cubicBezTo>
                      <a:pt x="870" y="30"/>
                      <a:pt x="870" y="30"/>
                      <a:pt x="871" y="30"/>
                    </a:cubicBezTo>
                    <a:cubicBezTo>
                      <a:pt x="871" y="30"/>
                      <a:pt x="871" y="30"/>
                      <a:pt x="871" y="30"/>
                    </a:cubicBezTo>
                    <a:cubicBezTo>
                      <a:pt x="880" y="31"/>
                      <a:pt x="887" y="38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901" y="42"/>
                      <a:pt x="907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9" y="43"/>
                      <a:pt x="925" y="42"/>
                      <a:pt x="929" y="40"/>
                    </a:cubicBezTo>
                    <a:cubicBezTo>
                      <a:pt x="929" y="40"/>
                      <a:pt x="929" y="40"/>
                      <a:pt x="929" y="40"/>
                    </a:cubicBezTo>
                    <a:cubicBezTo>
                      <a:pt x="939" y="35"/>
                      <a:pt x="942" y="21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4"/>
                    </a:cubicBezTo>
                    <a:cubicBezTo>
                      <a:pt x="949" y="14"/>
                      <a:pt x="949" y="14"/>
                      <a:pt x="949" y="14"/>
                    </a:cubicBezTo>
                    <a:cubicBezTo>
                      <a:pt x="949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5" y="10"/>
                      <a:pt x="969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3" y="3"/>
                      <a:pt x="986" y="3"/>
                      <a:pt x="988" y="4"/>
                    </a:cubicBezTo>
                    <a:cubicBezTo>
                      <a:pt x="988" y="4"/>
                      <a:pt x="988" y="4"/>
                      <a:pt x="988" y="5"/>
                    </a:cubicBezTo>
                    <a:cubicBezTo>
                      <a:pt x="988" y="5"/>
                      <a:pt x="988" y="5"/>
                      <a:pt x="988" y="5"/>
                    </a:cubicBezTo>
                    <a:cubicBezTo>
                      <a:pt x="997" y="8"/>
                      <a:pt x="997" y="22"/>
                      <a:pt x="1003" y="33"/>
                    </a:cubicBezTo>
                    <a:cubicBezTo>
                      <a:pt x="1006" y="38"/>
                      <a:pt x="1009" y="42"/>
                      <a:pt x="1013" y="44"/>
                    </a:cubicBezTo>
                    <a:cubicBezTo>
                      <a:pt x="1019" y="48"/>
                      <a:pt x="1027" y="48"/>
                      <a:pt x="1034" y="53"/>
                    </a:cubicBezTo>
                    <a:cubicBezTo>
                      <a:pt x="1042" y="57"/>
                      <a:pt x="1048" y="66"/>
                      <a:pt x="1055" y="74"/>
                    </a:cubicBezTo>
                    <a:cubicBezTo>
                      <a:pt x="1062" y="81"/>
                      <a:pt x="1071" y="89"/>
                      <a:pt x="1075" y="95"/>
                    </a:cubicBezTo>
                    <a:cubicBezTo>
                      <a:pt x="1081" y="107"/>
                      <a:pt x="1080" y="117"/>
                      <a:pt x="1090" y="124"/>
                    </a:cubicBezTo>
                    <a:cubicBezTo>
                      <a:pt x="1100" y="131"/>
                      <a:pt x="1116" y="131"/>
                      <a:pt x="1122" y="141"/>
                    </a:cubicBezTo>
                    <a:cubicBezTo>
                      <a:pt x="1125" y="147"/>
                      <a:pt x="1126" y="158"/>
                      <a:pt x="1126" y="169"/>
                    </a:cubicBezTo>
                    <a:cubicBezTo>
                      <a:pt x="1126" y="179"/>
                      <a:pt x="1126" y="189"/>
                      <a:pt x="1126" y="198"/>
                    </a:cubicBezTo>
                    <a:cubicBezTo>
                      <a:pt x="1126" y="317"/>
                      <a:pt x="1126" y="437"/>
                      <a:pt x="1126" y="556"/>
                    </a:cubicBezTo>
                    <a:cubicBezTo>
                      <a:pt x="1126" y="564"/>
                      <a:pt x="1126" y="574"/>
                      <a:pt x="1126" y="584"/>
                    </a:cubicBezTo>
                    <a:cubicBezTo>
                      <a:pt x="1126" y="596"/>
                      <a:pt x="1125" y="608"/>
                      <a:pt x="1122" y="614"/>
                    </a:cubicBezTo>
                    <a:cubicBezTo>
                      <a:pt x="1115" y="625"/>
                      <a:pt x="1093" y="626"/>
                      <a:pt x="1084" y="636"/>
                    </a:cubicBezTo>
                    <a:cubicBezTo>
                      <a:pt x="1079" y="643"/>
                      <a:pt x="1079" y="652"/>
                      <a:pt x="1075" y="660"/>
                    </a:cubicBezTo>
                    <a:cubicBezTo>
                      <a:pt x="1071" y="667"/>
                      <a:pt x="1061" y="676"/>
                      <a:pt x="1054" y="683"/>
                    </a:cubicBezTo>
                    <a:cubicBezTo>
                      <a:pt x="1047" y="690"/>
                      <a:pt x="1042" y="699"/>
                      <a:pt x="1033" y="704"/>
                    </a:cubicBezTo>
                    <a:cubicBezTo>
                      <a:pt x="1024" y="709"/>
                      <a:pt x="1012" y="711"/>
                      <a:pt x="1006" y="720"/>
                    </a:cubicBezTo>
                    <a:cubicBezTo>
                      <a:pt x="1000" y="730"/>
                      <a:pt x="998" y="748"/>
                      <a:pt x="988" y="751"/>
                    </a:cubicBezTo>
                    <a:cubicBezTo>
                      <a:pt x="985" y="752"/>
                      <a:pt x="983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69" y="752"/>
                      <a:pt x="957" y="746"/>
                      <a:pt x="951" y="741"/>
                    </a:cubicBezTo>
                    <a:cubicBezTo>
                      <a:pt x="951" y="741"/>
                      <a:pt x="951" y="741"/>
                      <a:pt x="951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41" y="733"/>
                      <a:pt x="940" y="721"/>
                      <a:pt x="930" y="716"/>
                    </a:cubicBezTo>
                    <a:cubicBezTo>
                      <a:pt x="930" y="716"/>
                      <a:pt x="930" y="716"/>
                      <a:pt x="930" y="716"/>
                    </a:cubicBezTo>
                    <a:cubicBezTo>
                      <a:pt x="925" y="714"/>
                      <a:pt x="920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0" y="713"/>
                      <a:pt x="906" y="713"/>
                      <a:pt x="902" y="714"/>
                    </a:cubicBezTo>
                    <a:cubicBezTo>
                      <a:pt x="901" y="714"/>
                      <a:pt x="901" y="714"/>
                      <a:pt x="901" y="715"/>
                    </a:cubicBezTo>
                    <a:cubicBezTo>
                      <a:pt x="901" y="715"/>
                      <a:pt x="901" y="715"/>
                      <a:pt x="901" y="715"/>
                    </a:cubicBezTo>
                    <a:cubicBezTo>
                      <a:pt x="892" y="717"/>
                      <a:pt x="885" y="723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3" y="726"/>
                      <a:pt x="869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58" y="726"/>
                      <a:pt x="851" y="725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3" y="722"/>
                      <a:pt x="842" y="722"/>
                      <a:pt x="841" y="721"/>
                    </a:cubicBezTo>
                    <a:cubicBezTo>
                      <a:pt x="841" y="721"/>
                      <a:pt x="841" y="721"/>
                      <a:pt x="841" y="721"/>
                    </a:cubicBezTo>
                    <a:cubicBezTo>
                      <a:pt x="841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31" y="715"/>
                      <a:pt x="824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09" y="706"/>
                      <a:pt x="806" y="707"/>
                      <a:pt x="802" y="709"/>
                    </a:cubicBezTo>
                    <a:cubicBezTo>
                      <a:pt x="790" y="713"/>
                      <a:pt x="785" y="726"/>
                      <a:pt x="774" y="735"/>
                    </a:cubicBezTo>
                    <a:cubicBezTo>
                      <a:pt x="770" y="738"/>
                      <a:pt x="764" y="741"/>
                      <a:pt x="759" y="744"/>
                    </a:cubicBezTo>
                    <a:cubicBezTo>
                      <a:pt x="753" y="747"/>
                      <a:pt x="749" y="751"/>
                      <a:pt x="743" y="752"/>
                    </a:cubicBezTo>
                    <a:cubicBezTo>
                      <a:pt x="742" y="753"/>
                      <a:pt x="740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4" y="753"/>
                      <a:pt x="729" y="750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6" y="742"/>
                      <a:pt x="726" y="739"/>
                      <a:pt x="726" y="736"/>
                    </a:cubicBezTo>
                    <a:cubicBezTo>
                      <a:pt x="725" y="731"/>
                      <a:pt x="727" y="727"/>
                      <a:pt x="727" y="722"/>
                    </a:cubicBezTo>
                    <a:cubicBezTo>
                      <a:pt x="727" y="722"/>
                      <a:pt x="727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05"/>
                      <a:pt x="715" y="691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6" y="690"/>
                      <a:pt x="693" y="691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4" y="694"/>
                      <a:pt x="679" y="699"/>
                      <a:pt x="675" y="704"/>
                    </a:cubicBezTo>
                    <a:cubicBezTo>
                      <a:pt x="673" y="707"/>
                      <a:pt x="668" y="715"/>
                      <a:pt x="662" y="716"/>
                    </a:cubicBezTo>
                    <a:cubicBezTo>
                      <a:pt x="662" y="716"/>
                      <a:pt x="662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55" y="716"/>
                      <a:pt x="649" y="711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1" y="706"/>
                      <a:pt x="640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4"/>
                      <a:pt x="638" y="704"/>
                    </a:cubicBezTo>
                    <a:cubicBezTo>
                      <a:pt x="638" y="704"/>
                      <a:pt x="638" y="704"/>
                      <a:pt x="638" y="704"/>
                    </a:cubicBezTo>
                    <a:cubicBezTo>
                      <a:pt x="638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3" y="703"/>
                      <a:pt x="629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13" y="702"/>
                      <a:pt x="602" y="708"/>
                      <a:pt x="595" y="716"/>
                    </a:cubicBezTo>
                    <a:cubicBezTo>
                      <a:pt x="595" y="716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2" y="721"/>
                      <a:pt x="588" y="727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1" y="730"/>
                      <a:pt x="575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63" y="731"/>
                      <a:pt x="557" y="730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43" y="724"/>
                      <a:pt x="538" y="711"/>
                      <a:pt x="527" y="706"/>
                    </a:cubicBezTo>
                    <a:cubicBezTo>
                      <a:pt x="527" y="706"/>
                      <a:pt x="527" y="706"/>
                      <a:pt x="526" y="706"/>
                    </a:cubicBezTo>
                    <a:cubicBezTo>
                      <a:pt x="521" y="703"/>
                      <a:pt x="516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07" y="702"/>
                      <a:pt x="502" y="703"/>
                      <a:pt x="498" y="705"/>
                    </a:cubicBezTo>
                    <a:cubicBezTo>
                      <a:pt x="498" y="705"/>
                      <a:pt x="498" y="705"/>
                      <a:pt x="498" y="705"/>
                    </a:cubicBezTo>
                    <a:cubicBezTo>
                      <a:pt x="498" y="705"/>
                      <a:pt x="498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5" y="706"/>
                      <a:pt x="493" y="707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86" y="711"/>
                      <a:pt x="480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68" y="715"/>
                      <a:pt x="464" y="709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55" y="698"/>
                      <a:pt x="449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5" y="691"/>
                      <a:pt x="434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20" y="693"/>
                      <a:pt x="412" y="705"/>
                      <a:pt x="410" y="716"/>
                    </a:cubicBezTo>
                    <a:cubicBezTo>
                      <a:pt x="410" y="718"/>
                      <a:pt x="410" y="720"/>
                      <a:pt x="410" y="722"/>
                    </a:cubicBezTo>
                    <a:cubicBezTo>
                      <a:pt x="410" y="726"/>
                      <a:pt x="410" y="731"/>
                      <a:pt x="410" y="735"/>
                    </a:cubicBezTo>
                    <a:cubicBezTo>
                      <a:pt x="410" y="743"/>
                      <a:pt x="409" y="751"/>
                      <a:pt x="400" y="752"/>
                    </a:cubicBezTo>
                    <a:cubicBezTo>
                      <a:pt x="399" y="752"/>
                      <a:pt x="399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89" y="752"/>
                      <a:pt x="377" y="745"/>
                      <a:pt x="368" y="740"/>
                    </a:cubicBezTo>
                    <a:cubicBezTo>
                      <a:pt x="368" y="740"/>
                      <a:pt x="368" y="740"/>
                      <a:pt x="368" y="740"/>
                    </a:cubicBezTo>
                    <a:cubicBezTo>
                      <a:pt x="368" y="740"/>
                      <a:pt x="368" y="739"/>
                      <a:pt x="368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6" y="738"/>
                      <a:pt x="365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51" y="726"/>
                      <a:pt x="343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2" y="706"/>
                      <a:pt x="319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08" y="709"/>
                      <a:pt x="301" y="720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84" y="726"/>
                      <a:pt x="278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67" y="727"/>
                      <a:pt x="263" y="726"/>
                      <a:pt x="260" y="725"/>
                    </a:cubicBezTo>
                    <a:cubicBezTo>
                      <a:pt x="260" y="725"/>
                      <a:pt x="260" y="725"/>
                      <a:pt x="260" y="725"/>
                    </a:cubicBezTo>
                    <a:cubicBezTo>
                      <a:pt x="260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8" y="725"/>
                      <a:pt x="258" y="725"/>
                      <a:pt x="258" y="725"/>
                    </a:cubicBezTo>
                    <a:cubicBezTo>
                      <a:pt x="257" y="725"/>
                      <a:pt x="255" y="724"/>
                      <a:pt x="253" y="723"/>
                    </a:cubicBezTo>
                    <a:cubicBezTo>
                      <a:pt x="244" y="719"/>
                      <a:pt x="233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16" y="713"/>
                      <a:pt x="212" y="713"/>
                      <a:pt x="207" y="715"/>
                    </a:cubicBezTo>
                    <a:cubicBezTo>
                      <a:pt x="197" y="719"/>
                      <a:pt x="194" y="733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2" y="744"/>
                      <a:pt x="166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0" y="753"/>
                      <a:pt x="147" y="752"/>
                      <a:pt x="145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33" y="746"/>
                      <a:pt x="133" y="730"/>
                      <a:pt x="128" y="721"/>
                    </a:cubicBezTo>
                    <a:cubicBezTo>
                      <a:pt x="120" y="710"/>
                      <a:pt x="110" y="710"/>
                      <a:pt x="99" y="704"/>
                    </a:cubicBezTo>
                    <a:cubicBezTo>
                      <a:pt x="92" y="699"/>
                      <a:pt x="86" y="690"/>
                      <a:pt x="78" y="683"/>
                    </a:cubicBezTo>
                    <a:cubicBezTo>
                      <a:pt x="72" y="676"/>
                      <a:pt x="62" y="668"/>
                      <a:pt x="59" y="661"/>
                    </a:cubicBezTo>
                    <a:cubicBezTo>
                      <a:pt x="55" y="654"/>
                      <a:pt x="55" y="646"/>
                      <a:pt x="51" y="640"/>
                    </a:cubicBezTo>
                    <a:cubicBezTo>
                      <a:pt x="49" y="636"/>
                      <a:pt x="44" y="631"/>
                      <a:pt x="39" y="629"/>
                    </a:cubicBezTo>
                    <a:cubicBezTo>
                      <a:pt x="27" y="622"/>
                      <a:pt x="13" y="622"/>
                      <a:pt x="8" y="610"/>
                    </a:cubicBezTo>
                    <a:cubicBezTo>
                      <a:pt x="6" y="604"/>
                      <a:pt x="5" y="596"/>
                      <a:pt x="5" y="587"/>
                    </a:cubicBezTo>
                    <a:cubicBezTo>
                      <a:pt x="5" y="575"/>
                      <a:pt x="6" y="563"/>
                      <a:pt x="6" y="553"/>
                    </a:cubicBezTo>
                    <a:cubicBezTo>
                      <a:pt x="6" y="536"/>
                      <a:pt x="6" y="518"/>
                      <a:pt x="6" y="501"/>
                    </a:cubicBezTo>
                    <a:cubicBezTo>
                      <a:pt x="6" y="432"/>
                      <a:pt x="6" y="363"/>
                      <a:pt x="6" y="294"/>
                    </a:cubicBezTo>
                    <a:cubicBezTo>
                      <a:pt x="6" y="263"/>
                      <a:pt x="6" y="232"/>
                      <a:pt x="6" y="201"/>
                    </a:cubicBezTo>
                    <a:cubicBezTo>
                      <a:pt x="6" y="192"/>
                      <a:pt x="6" y="182"/>
                      <a:pt x="6" y="173"/>
                    </a:cubicBezTo>
                    <a:cubicBezTo>
                      <a:pt x="6" y="159"/>
                      <a:pt x="7" y="147"/>
                      <a:pt x="11" y="141"/>
                    </a:cubicBezTo>
                    <a:cubicBezTo>
                      <a:pt x="20" y="130"/>
                      <a:pt x="41" y="130"/>
                      <a:pt x="49" y="119"/>
                    </a:cubicBezTo>
                    <a:cubicBezTo>
                      <a:pt x="54" y="112"/>
                      <a:pt x="54" y="102"/>
                      <a:pt x="59" y="95"/>
                    </a:cubicBezTo>
                    <a:cubicBezTo>
                      <a:pt x="63" y="87"/>
                      <a:pt x="72" y="80"/>
                      <a:pt x="78" y="73"/>
                    </a:cubicBezTo>
                    <a:cubicBezTo>
                      <a:pt x="85" y="66"/>
                      <a:pt x="91" y="57"/>
                      <a:pt x="99" y="53"/>
                    </a:cubicBezTo>
                    <a:cubicBezTo>
                      <a:pt x="109" y="47"/>
                      <a:pt x="121" y="46"/>
                      <a:pt x="128" y="36"/>
                    </a:cubicBezTo>
                    <a:cubicBezTo>
                      <a:pt x="135" y="24"/>
                      <a:pt x="134" y="7"/>
                      <a:pt x="146" y="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7" y="3"/>
                      <a:pt x="150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moveTo>
                      <a:pt x="150" y="0"/>
                    </a:moveTo>
                    <a:cubicBezTo>
                      <a:pt x="150" y="0"/>
                      <a:pt x="150" y="0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32" y="2"/>
                      <a:pt x="134" y="20"/>
                      <a:pt x="127" y="32"/>
                    </a:cubicBezTo>
                    <a:cubicBezTo>
                      <a:pt x="120" y="44"/>
                      <a:pt x="109" y="44"/>
                      <a:pt x="98" y="51"/>
                    </a:cubicBezTo>
                    <a:cubicBezTo>
                      <a:pt x="89" y="55"/>
                      <a:pt x="83" y="64"/>
                      <a:pt x="77" y="72"/>
                    </a:cubicBezTo>
                    <a:cubicBezTo>
                      <a:pt x="70" y="79"/>
                      <a:pt x="60" y="86"/>
                      <a:pt x="56" y="93"/>
                    </a:cubicBezTo>
                    <a:cubicBezTo>
                      <a:pt x="52" y="101"/>
                      <a:pt x="52" y="109"/>
                      <a:pt x="48" y="116"/>
                    </a:cubicBezTo>
                    <a:cubicBezTo>
                      <a:pt x="40" y="128"/>
                      <a:pt x="20" y="128"/>
                      <a:pt x="9" y="138"/>
                    </a:cubicBezTo>
                    <a:cubicBezTo>
                      <a:pt x="2" y="144"/>
                      <a:pt x="0" y="158"/>
                      <a:pt x="0" y="173"/>
                    </a:cubicBezTo>
                    <a:cubicBezTo>
                      <a:pt x="0" y="183"/>
                      <a:pt x="1" y="193"/>
                      <a:pt x="1" y="203"/>
                    </a:cubicBezTo>
                    <a:cubicBezTo>
                      <a:pt x="1" y="322"/>
                      <a:pt x="1" y="435"/>
                      <a:pt x="1" y="555"/>
                    </a:cubicBezTo>
                    <a:cubicBezTo>
                      <a:pt x="1" y="555"/>
                      <a:pt x="1" y="555"/>
                      <a:pt x="1" y="555"/>
                    </a:cubicBezTo>
                    <a:cubicBezTo>
                      <a:pt x="1" y="564"/>
                      <a:pt x="1" y="573"/>
                      <a:pt x="1" y="582"/>
                    </a:cubicBezTo>
                    <a:cubicBezTo>
                      <a:pt x="1" y="594"/>
                      <a:pt x="1" y="606"/>
                      <a:pt x="4" y="611"/>
                    </a:cubicBezTo>
                    <a:cubicBezTo>
                      <a:pt x="10" y="625"/>
                      <a:pt x="28" y="624"/>
                      <a:pt x="40" y="632"/>
                    </a:cubicBezTo>
                    <a:cubicBezTo>
                      <a:pt x="51" y="639"/>
                      <a:pt x="50" y="650"/>
                      <a:pt x="57" y="663"/>
                    </a:cubicBezTo>
                    <a:cubicBezTo>
                      <a:pt x="60" y="670"/>
                      <a:pt x="70" y="678"/>
                      <a:pt x="77" y="685"/>
                    </a:cubicBezTo>
                    <a:cubicBezTo>
                      <a:pt x="83" y="691"/>
                      <a:pt x="90" y="701"/>
                      <a:pt x="98" y="706"/>
                    </a:cubicBezTo>
                    <a:cubicBezTo>
                      <a:pt x="109" y="712"/>
                      <a:pt x="119" y="712"/>
                      <a:pt x="126" y="722"/>
                    </a:cubicBezTo>
                    <a:cubicBezTo>
                      <a:pt x="133" y="734"/>
                      <a:pt x="133" y="750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6" y="755"/>
                      <a:pt x="148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6" y="755"/>
                      <a:pt x="163" y="753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8" y="752"/>
                      <a:pt x="168" y="752"/>
                      <a:pt x="168" y="752"/>
                    </a:cubicBezTo>
                    <a:cubicBezTo>
                      <a:pt x="174" y="750"/>
                      <a:pt x="182" y="747"/>
                      <a:pt x="186" y="743"/>
                    </a:cubicBezTo>
                    <a:cubicBezTo>
                      <a:pt x="195" y="736"/>
                      <a:pt x="197" y="722"/>
                      <a:pt x="208" y="718"/>
                    </a:cubicBezTo>
                    <a:cubicBezTo>
                      <a:pt x="213" y="715"/>
                      <a:pt x="217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33" y="715"/>
                      <a:pt x="243" y="722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4" y="727"/>
                      <a:pt x="256" y="727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62" y="729"/>
                      <a:pt x="265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77" y="729"/>
                      <a:pt x="287" y="728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305" y="718"/>
                      <a:pt x="312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6" y="709"/>
                      <a:pt x="328" y="709"/>
                      <a:pt x="329" y="709"/>
                    </a:cubicBezTo>
                    <a:cubicBezTo>
                      <a:pt x="329" y="709"/>
                      <a:pt x="329" y="709"/>
                      <a:pt x="329" y="709"/>
                    </a:cubicBezTo>
                    <a:cubicBezTo>
                      <a:pt x="344" y="712"/>
                      <a:pt x="349" y="728"/>
                      <a:pt x="359" y="736"/>
                    </a:cubicBezTo>
                    <a:cubicBezTo>
                      <a:pt x="365" y="741"/>
                      <a:pt x="371" y="744"/>
                      <a:pt x="378" y="748"/>
                    </a:cubicBezTo>
                    <a:cubicBezTo>
                      <a:pt x="378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80" y="749"/>
                      <a:pt x="380" y="749"/>
                    </a:cubicBezTo>
                    <a:cubicBezTo>
                      <a:pt x="380" y="749"/>
                      <a:pt x="380" y="749"/>
                      <a:pt x="380" y="749"/>
                    </a:cubicBezTo>
                    <a:cubicBezTo>
                      <a:pt x="385" y="752"/>
                      <a:pt x="391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8" y="756"/>
                      <a:pt x="399" y="756"/>
                      <a:pt x="399" y="756"/>
                    </a:cubicBezTo>
                    <a:cubicBezTo>
                      <a:pt x="407" y="755"/>
                      <a:pt x="412" y="748"/>
                      <a:pt x="414" y="742"/>
                    </a:cubicBezTo>
                    <a:cubicBezTo>
                      <a:pt x="414" y="740"/>
                      <a:pt x="414" y="738"/>
                      <a:pt x="414" y="736"/>
                    </a:cubicBezTo>
                    <a:cubicBezTo>
                      <a:pt x="414" y="731"/>
                      <a:pt x="413" y="725"/>
                      <a:pt x="413" y="719"/>
                    </a:cubicBezTo>
                    <a:cubicBezTo>
                      <a:pt x="413" y="717"/>
                      <a:pt x="413" y="715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2"/>
                      <a:pt x="414" y="712"/>
                    </a:cubicBezTo>
                    <a:cubicBezTo>
                      <a:pt x="414" y="712"/>
                      <a:pt x="414" y="712"/>
                      <a:pt x="414" y="712"/>
                    </a:cubicBezTo>
                    <a:cubicBezTo>
                      <a:pt x="416" y="702"/>
                      <a:pt x="425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9" y="693"/>
                      <a:pt x="442" y="694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51" y="697"/>
                      <a:pt x="456" y="702"/>
                      <a:pt x="459" y="707"/>
                    </a:cubicBezTo>
                    <a:cubicBezTo>
                      <a:pt x="462" y="711"/>
                      <a:pt x="464" y="720"/>
                      <a:pt x="472" y="721"/>
                    </a:cubicBezTo>
                    <a:cubicBezTo>
                      <a:pt x="472" y="721"/>
                      <a:pt x="472" y="721"/>
                      <a:pt x="472" y="721"/>
                    </a:cubicBezTo>
                    <a:cubicBezTo>
                      <a:pt x="472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9" y="721"/>
                      <a:pt x="485" y="716"/>
                      <a:pt x="491" y="712"/>
                    </a:cubicBezTo>
                    <a:cubicBezTo>
                      <a:pt x="494" y="710"/>
                      <a:pt x="496" y="708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3" y="706"/>
                      <a:pt x="506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22" y="705"/>
                      <a:pt x="533" y="712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42" y="725"/>
                      <a:pt x="542" y="730"/>
                      <a:pt x="546" y="731"/>
                    </a:cubicBezTo>
                    <a:cubicBezTo>
                      <a:pt x="550" y="734"/>
                      <a:pt x="560" y="733"/>
                      <a:pt x="567" y="733"/>
                    </a:cubicBezTo>
                    <a:cubicBezTo>
                      <a:pt x="569" y="733"/>
                      <a:pt x="570" y="733"/>
                      <a:pt x="572" y="733"/>
                    </a:cubicBezTo>
                    <a:cubicBezTo>
                      <a:pt x="574" y="733"/>
                      <a:pt x="576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83" y="733"/>
                      <a:pt x="588" y="733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5" y="729"/>
                      <a:pt x="597" y="718"/>
                      <a:pt x="600" y="715"/>
                    </a:cubicBezTo>
                    <a:cubicBezTo>
                      <a:pt x="600" y="714"/>
                      <a:pt x="601" y="714"/>
                      <a:pt x="601" y="714"/>
                    </a:cubicBezTo>
                    <a:cubicBezTo>
                      <a:pt x="601" y="714"/>
                      <a:pt x="601" y="714"/>
                      <a:pt x="601" y="714"/>
                    </a:cubicBezTo>
                    <a:cubicBezTo>
                      <a:pt x="606" y="709"/>
                      <a:pt x="61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8" y="705"/>
                      <a:pt x="632" y="705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9" y="708"/>
                      <a:pt x="641" y="710"/>
                      <a:pt x="644" y="712"/>
                    </a:cubicBezTo>
                    <a:cubicBezTo>
                      <a:pt x="650" y="716"/>
                      <a:pt x="657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4" y="721"/>
                      <a:pt x="664" y="721"/>
                    </a:cubicBezTo>
                    <a:cubicBezTo>
                      <a:pt x="671" y="720"/>
                      <a:pt x="673" y="711"/>
                      <a:pt x="677" y="706"/>
                    </a:cubicBezTo>
                    <a:cubicBezTo>
                      <a:pt x="680" y="701"/>
                      <a:pt x="686" y="696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5" y="694"/>
                      <a:pt x="697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714" y="693"/>
                      <a:pt x="722" y="705"/>
                      <a:pt x="723" y="718"/>
                    </a:cubicBezTo>
                    <a:cubicBezTo>
                      <a:pt x="723" y="718"/>
                      <a:pt x="723" y="718"/>
                      <a:pt x="723" y="718"/>
                    </a:cubicBezTo>
                    <a:cubicBezTo>
                      <a:pt x="723" y="718"/>
                      <a:pt x="723" y="719"/>
                      <a:pt x="723" y="719"/>
                    </a:cubicBezTo>
                    <a:cubicBezTo>
                      <a:pt x="723" y="719"/>
                      <a:pt x="723" y="719"/>
                      <a:pt x="723" y="719"/>
                    </a:cubicBezTo>
                    <a:cubicBezTo>
                      <a:pt x="724" y="719"/>
                      <a:pt x="724" y="720"/>
                      <a:pt x="724" y="721"/>
                    </a:cubicBezTo>
                    <a:cubicBezTo>
                      <a:pt x="724" y="726"/>
                      <a:pt x="722" y="731"/>
                      <a:pt x="722" y="737"/>
                    </a:cubicBezTo>
                    <a:cubicBezTo>
                      <a:pt x="722" y="739"/>
                      <a:pt x="722" y="741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5" y="749"/>
                      <a:pt x="731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40" y="757"/>
                      <a:pt x="740" y="757"/>
                      <a:pt x="741" y="757"/>
                    </a:cubicBezTo>
                    <a:cubicBezTo>
                      <a:pt x="748" y="756"/>
                      <a:pt x="754" y="751"/>
                      <a:pt x="760" y="747"/>
                    </a:cubicBezTo>
                    <a:cubicBezTo>
                      <a:pt x="766" y="743"/>
                      <a:pt x="772" y="740"/>
                      <a:pt x="776" y="737"/>
                    </a:cubicBezTo>
                    <a:cubicBezTo>
                      <a:pt x="784" y="730"/>
                      <a:pt x="790" y="716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3" y="711"/>
                    </a:cubicBezTo>
                    <a:cubicBezTo>
                      <a:pt x="803" y="711"/>
                      <a:pt x="803" y="711"/>
                      <a:pt x="803" y="711"/>
                    </a:cubicBezTo>
                    <a:cubicBezTo>
                      <a:pt x="806" y="709"/>
                      <a:pt x="809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24" y="709"/>
                      <a:pt x="831" y="718"/>
                      <a:pt x="839" y="723"/>
                    </a:cubicBezTo>
                    <a:cubicBezTo>
                      <a:pt x="841" y="724"/>
                      <a:pt x="842" y="725"/>
                      <a:pt x="843" y="725"/>
                    </a:cubicBezTo>
                    <a:cubicBezTo>
                      <a:pt x="843" y="725"/>
                      <a:pt x="843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6"/>
                      <a:pt x="844" y="726"/>
                    </a:cubicBezTo>
                    <a:cubicBezTo>
                      <a:pt x="844" y="726"/>
                      <a:pt x="844" y="726"/>
                      <a:pt x="844" y="726"/>
                    </a:cubicBezTo>
                    <a:cubicBezTo>
                      <a:pt x="850" y="728"/>
                      <a:pt x="858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70" y="729"/>
                      <a:pt x="874" y="729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9" y="727"/>
                      <a:pt x="879" y="727"/>
                    </a:cubicBezTo>
                    <a:cubicBezTo>
                      <a:pt x="880" y="727"/>
                      <a:pt x="882" y="726"/>
                      <a:pt x="883" y="726"/>
                    </a:cubicBezTo>
                    <a:cubicBezTo>
                      <a:pt x="893" y="722"/>
                      <a:pt x="903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9" y="715"/>
                      <a:pt x="923" y="716"/>
                      <a:pt x="928" y="718"/>
                    </a:cubicBezTo>
                    <a:cubicBezTo>
                      <a:pt x="928" y="718"/>
                      <a:pt x="928" y="718"/>
                      <a:pt x="928" y="718"/>
                    </a:cubicBezTo>
                    <a:cubicBezTo>
                      <a:pt x="938" y="722"/>
                      <a:pt x="939" y="735"/>
                      <a:pt x="948" y="742"/>
                    </a:cubicBezTo>
                    <a:cubicBezTo>
                      <a:pt x="953" y="746"/>
                      <a:pt x="961" y="749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71" y="753"/>
                      <a:pt x="977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4" y="755"/>
                      <a:pt x="987" y="754"/>
                      <a:pt x="989" y="754"/>
                    </a:cubicBezTo>
                    <a:cubicBezTo>
                      <a:pt x="999" y="750"/>
                      <a:pt x="1000" y="734"/>
                      <a:pt x="1007" y="723"/>
                    </a:cubicBezTo>
                    <a:cubicBezTo>
                      <a:pt x="1014" y="711"/>
                      <a:pt x="1023" y="712"/>
                      <a:pt x="1035" y="706"/>
                    </a:cubicBezTo>
                    <a:cubicBezTo>
                      <a:pt x="1042" y="701"/>
                      <a:pt x="1049" y="692"/>
                      <a:pt x="1056" y="685"/>
                    </a:cubicBezTo>
                    <a:cubicBezTo>
                      <a:pt x="1063" y="677"/>
                      <a:pt x="1073" y="670"/>
                      <a:pt x="1076" y="662"/>
                    </a:cubicBezTo>
                    <a:cubicBezTo>
                      <a:pt x="1079" y="656"/>
                      <a:pt x="1080" y="647"/>
                      <a:pt x="1083" y="642"/>
                    </a:cubicBezTo>
                    <a:cubicBezTo>
                      <a:pt x="1092" y="626"/>
                      <a:pt x="1118" y="628"/>
                      <a:pt x="1127" y="614"/>
                    </a:cubicBezTo>
                    <a:cubicBezTo>
                      <a:pt x="1131" y="607"/>
                      <a:pt x="1131" y="596"/>
                      <a:pt x="1131" y="583"/>
                    </a:cubicBezTo>
                    <a:cubicBezTo>
                      <a:pt x="1131" y="574"/>
                      <a:pt x="1131" y="564"/>
                      <a:pt x="1131" y="557"/>
                    </a:cubicBezTo>
                    <a:cubicBezTo>
                      <a:pt x="1131" y="437"/>
                      <a:pt x="1131" y="318"/>
                      <a:pt x="1131" y="200"/>
                    </a:cubicBezTo>
                    <a:cubicBezTo>
                      <a:pt x="1131" y="200"/>
                      <a:pt x="1131" y="200"/>
                      <a:pt x="1131" y="200"/>
                    </a:cubicBezTo>
                    <a:cubicBezTo>
                      <a:pt x="1131" y="191"/>
                      <a:pt x="1132" y="180"/>
                      <a:pt x="1132" y="170"/>
                    </a:cubicBezTo>
                    <a:cubicBezTo>
                      <a:pt x="1132" y="159"/>
                      <a:pt x="1131" y="149"/>
                      <a:pt x="1128" y="143"/>
                    </a:cubicBezTo>
                    <a:cubicBezTo>
                      <a:pt x="1120" y="127"/>
                      <a:pt x="1093" y="131"/>
                      <a:pt x="1084" y="114"/>
                    </a:cubicBezTo>
                    <a:cubicBezTo>
                      <a:pt x="1080" y="107"/>
                      <a:pt x="1080" y="99"/>
                      <a:pt x="1076" y="93"/>
                    </a:cubicBezTo>
                    <a:cubicBezTo>
                      <a:pt x="1072" y="85"/>
                      <a:pt x="1063" y="78"/>
                      <a:pt x="1057" y="72"/>
                    </a:cubicBezTo>
                    <a:cubicBezTo>
                      <a:pt x="1049" y="64"/>
                      <a:pt x="1044" y="55"/>
                      <a:pt x="1036" y="51"/>
                    </a:cubicBezTo>
                    <a:cubicBezTo>
                      <a:pt x="1029" y="46"/>
                      <a:pt x="1021" y="47"/>
                      <a:pt x="1015" y="43"/>
                    </a:cubicBezTo>
                    <a:cubicBezTo>
                      <a:pt x="1011" y="40"/>
                      <a:pt x="1008" y="36"/>
                      <a:pt x="1006" y="33"/>
                    </a:cubicBezTo>
                    <a:cubicBezTo>
                      <a:pt x="1000" y="23"/>
                      <a:pt x="999" y="5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7" y="0"/>
                      <a:pt x="985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76" y="0"/>
                      <a:pt x="970" y="3"/>
                      <a:pt x="965" y="4"/>
                    </a:cubicBezTo>
                    <a:cubicBezTo>
                      <a:pt x="965" y="4"/>
                      <a:pt x="965" y="4"/>
                      <a:pt x="965" y="5"/>
                    </a:cubicBezTo>
                    <a:cubicBezTo>
                      <a:pt x="957" y="8"/>
                      <a:pt x="951" y="10"/>
                      <a:pt x="946" y="14"/>
                    </a:cubicBezTo>
                    <a:cubicBezTo>
                      <a:pt x="938" y="21"/>
                      <a:pt x="936" y="35"/>
                      <a:pt x="925" y="39"/>
                    </a:cubicBezTo>
                    <a:cubicBezTo>
                      <a:pt x="925" y="39"/>
                      <a:pt x="925" y="39"/>
                      <a:pt x="925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1" y="41"/>
                      <a:pt x="917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02" y="41"/>
                      <a:pt x="892" y="35"/>
                      <a:pt x="883" y="31"/>
                    </a:cubicBezTo>
                    <a:cubicBezTo>
                      <a:pt x="880" y="29"/>
                      <a:pt x="878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3" y="27"/>
                      <a:pt x="873" y="27"/>
                    </a:cubicBezTo>
                    <a:cubicBezTo>
                      <a:pt x="873" y="27"/>
                      <a:pt x="873" y="27"/>
                      <a:pt x="873" y="27"/>
                    </a:cubicBezTo>
                    <a:cubicBezTo>
                      <a:pt x="871" y="27"/>
                      <a:pt x="869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58" y="27"/>
                      <a:pt x="848" y="28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28" y="36"/>
                      <a:pt x="827" y="45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2" y="47"/>
                      <a:pt x="811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791" y="47"/>
                      <a:pt x="785" y="28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68" y="15"/>
                      <a:pt x="762" y="12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5" y="8"/>
                      <a:pt x="755" y="8"/>
                    </a:cubicBezTo>
                    <a:cubicBezTo>
                      <a:pt x="755" y="8"/>
                      <a:pt x="755" y="8"/>
                      <a:pt x="755" y="8"/>
                    </a:cubicBezTo>
                    <a:cubicBezTo>
                      <a:pt x="750" y="4"/>
                      <a:pt x="743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29" y="1"/>
                      <a:pt x="722" y="7"/>
                      <a:pt x="720" y="14"/>
                    </a:cubicBezTo>
                    <a:cubicBezTo>
                      <a:pt x="720" y="16"/>
                      <a:pt x="720" y="18"/>
                      <a:pt x="720" y="20"/>
                    </a:cubicBezTo>
                    <a:cubicBezTo>
                      <a:pt x="720" y="25"/>
                      <a:pt x="721" y="31"/>
                      <a:pt x="721" y="37"/>
                    </a:cubicBezTo>
                    <a:cubicBezTo>
                      <a:pt x="721" y="39"/>
                      <a:pt x="721" y="40"/>
                      <a:pt x="720" y="42"/>
                    </a:cubicBezTo>
                    <a:cubicBezTo>
                      <a:pt x="720" y="42"/>
                      <a:pt x="720" y="42"/>
                      <a:pt x="720" y="42"/>
                    </a:cubicBezTo>
                    <a:cubicBezTo>
                      <a:pt x="718" y="54"/>
                      <a:pt x="708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2" y="63"/>
                      <a:pt x="687" y="62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0" y="56"/>
                      <a:pt x="676" y="51"/>
                      <a:pt x="673" y="47"/>
                    </a:cubicBezTo>
                    <a:cubicBezTo>
                      <a:pt x="671" y="43"/>
                      <a:pt x="667" y="36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1" y="35"/>
                      <a:pt x="661" y="35"/>
                    </a:cubicBezTo>
                    <a:cubicBezTo>
                      <a:pt x="656" y="35"/>
                      <a:pt x="652" y="39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3" y="46"/>
                      <a:pt x="638" y="49"/>
                      <a:pt x="634" y="50"/>
                    </a:cubicBezTo>
                    <a:cubicBezTo>
                      <a:pt x="634" y="50"/>
                      <a:pt x="634" y="50"/>
                      <a:pt x="634" y="50"/>
                    </a:cubicBezTo>
                    <a:cubicBezTo>
                      <a:pt x="631" y="51"/>
                      <a:pt x="627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11" y="52"/>
                      <a:pt x="601" y="45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5"/>
                      <a:pt x="595" y="35"/>
                    </a:cubicBezTo>
                    <a:cubicBezTo>
                      <a:pt x="595" y="35"/>
                      <a:pt x="595" y="35"/>
                      <a:pt x="595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2" y="31"/>
                      <a:pt x="591" y="26"/>
                      <a:pt x="587" y="25"/>
                    </a:cubicBezTo>
                    <a:cubicBezTo>
                      <a:pt x="583" y="23"/>
                      <a:pt x="573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6" y="23"/>
                    </a:cubicBezTo>
                    <a:cubicBezTo>
                      <a:pt x="566" y="23"/>
                      <a:pt x="566" y="23"/>
                      <a:pt x="566" y="23"/>
                    </a:cubicBezTo>
                    <a:cubicBezTo>
                      <a:pt x="564" y="23"/>
                      <a:pt x="561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3" y="23"/>
                      <a:pt x="548" y="23"/>
                      <a:pt x="546" y="24"/>
                    </a:cubicBezTo>
                    <a:cubicBezTo>
                      <a:pt x="546" y="24"/>
                      <a:pt x="546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1" y="26"/>
                      <a:pt x="542" y="30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4" y="45"/>
                      <a:pt x="522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6" y="52"/>
                      <a:pt x="502" y="51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49"/>
                      <a:pt x="498" y="49"/>
                      <a:pt x="498" y="49"/>
                    </a:cubicBezTo>
                    <a:cubicBezTo>
                      <a:pt x="498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5" y="48"/>
                      <a:pt x="493" y="47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85" y="41"/>
                      <a:pt x="479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1" y="35"/>
                      <a:pt x="471" y="35"/>
                      <a:pt x="470" y="35"/>
                    </a:cubicBezTo>
                    <a:cubicBezTo>
                      <a:pt x="470" y="35"/>
                      <a:pt x="470" y="35"/>
                      <a:pt x="470" y="35"/>
                    </a:cubicBezTo>
                    <a:cubicBezTo>
                      <a:pt x="465" y="36"/>
                      <a:pt x="462" y="43"/>
                      <a:pt x="459" y="47"/>
                    </a:cubicBezTo>
                    <a:cubicBezTo>
                      <a:pt x="456" y="52"/>
                      <a:pt x="453" y="57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5" y="62"/>
                      <a:pt x="440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25" y="63"/>
                      <a:pt x="414" y="55"/>
                      <a:pt x="412" y="43"/>
                    </a:cubicBezTo>
                    <a:cubicBezTo>
                      <a:pt x="412" y="43"/>
                      <a:pt x="412" y="43"/>
                      <a:pt x="412" y="43"/>
                    </a:cubicBezTo>
                    <a:cubicBezTo>
                      <a:pt x="411" y="43"/>
                      <a:pt x="411" y="42"/>
                      <a:pt x="411" y="42"/>
                    </a:cubicBezTo>
                    <a:cubicBezTo>
                      <a:pt x="411" y="40"/>
                      <a:pt x="411" y="38"/>
                      <a:pt x="411" y="37"/>
                    </a:cubicBezTo>
                    <a:cubicBezTo>
                      <a:pt x="411" y="31"/>
                      <a:pt x="412" y="25"/>
                      <a:pt x="412" y="20"/>
                    </a:cubicBezTo>
                    <a:cubicBezTo>
                      <a:pt x="412" y="18"/>
                      <a:pt x="412" y="16"/>
                      <a:pt x="411" y="14"/>
                    </a:cubicBezTo>
                    <a:cubicBezTo>
                      <a:pt x="410" y="7"/>
                      <a:pt x="404" y="0"/>
                      <a:pt x="396" y="0"/>
                    </a:cubicBezTo>
                    <a:cubicBezTo>
                      <a:pt x="396" y="0"/>
                      <a:pt x="396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88" y="0"/>
                      <a:pt x="383" y="4"/>
                      <a:pt x="377" y="8"/>
                    </a:cubicBezTo>
                    <a:cubicBezTo>
                      <a:pt x="377" y="8"/>
                      <a:pt x="377" y="8"/>
                      <a:pt x="377" y="8"/>
                    </a:cubicBezTo>
                    <a:cubicBezTo>
                      <a:pt x="377" y="8"/>
                      <a:pt x="376" y="8"/>
                      <a:pt x="376" y="8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69" y="13"/>
                      <a:pt x="363" y="16"/>
                      <a:pt x="357" y="20"/>
                    </a:cubicBezTo>
                    <a:cubicBezTo>
                      <a:pt x="348" y="28"/>
                      <a:pt x="344" y="41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28" y="47"/>
                      <a:pt x="325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11" y="48"/>
                      <a:pt x="306" y="40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5" y="33"/>
                      <a:pt x="293" y="32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83" y="28"/>
                      <a:pt x="274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3" y="27"/>
                      <a:pt x="260" y="27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49" y="30"/>
                      <a:pt x="242" y="36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29" y="40"/>
                      <a:pt x="224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5" y="41"/>
                      <a:pt x="210" y="40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196" y="34"/>
                      <a:pt x="195" y="22"/>
                      <a:pt x="188" y="15"/>
                    </a:cubicBezTo>
                    <a:cubicBezTo>
                      <a:pt x="188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1" y="9"/>
                      <a:pt x="163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552"/>
              <p:cNvSpPr>
                <a:spLocks noEditPoints="1"/>
              </p:cNvSpPr>
              <p:nvPr/>
            </p:nvSpPr>
            <p:spPr bwMode="auto">
              <a:xfrm>
                <a:off x="2154" y="3353"/>
                <a:ext cx="136" cy="126"/>
              </a:xfrm>
              <a:custGeom>
                <a:gdLst>
                  <a:gd name="T0" fmla="*/ 18 w 39"/>
                  <a:gd name="T1" fmla="*/ 4 h 36"/>
                  <a:gd name="T2" fmla="*/ 18 w 39"/>
                  <a:gd name="T3" fmla="*/ 4 h 36"/>
                  <a:gd name="T4" fmla="*/ 18 w 39"/>
                  <a:gd name="T5" fmla="*/ 4 h 36"/>
                  <a:gd name="T6" fmla="*/ 36 w 39"/>
                  <a:gd name="T7" fmla="*/ 27 h 36"/>
                  <a:gd name="T8" fmla="*/ 36 w 39"/>
                  <a:gd name="T9" fmla="*/ 27 h 36"/>
                  <a:gd name="T10" fmla="*/ 36 w 39"/>
                  <a:gd name="T11" fmla="*/ 27 h 36"/>
                  <a:gd name="T12" fmla="*/ 36 w 39"/>
                  <a:gd name="T13" fmla="*/ 27 h 36"/>
                  <a:gd name="T14" fmla="*/ 30 w 39"/>
                  <a:gd name="T15" fmla="*/ 32 h 36"/>
                  <a:gd name="T16" fmla="*/ 25 w 39"/>
                  <a:gd name="T17" fmla="*/ 33 h 36"/>
                  <a:gd name="T18" fmla="*/ 25 w 39"/>
                  <a:gd name="T19" fmla="*/ 33 h 36"/>
                  <a:gd name="T20" fmla="*/ 25 w 39"/>
                  <a:gd name="T21" fmla="*/ 33 h 36"/>
                  <a:gd name="T22" fmla="*/ 25 w 39"/>
                  <a:gd name="T23" fmla="*/ 33 h 36"/>
                  <a:gd name="T24" fmla="*/ 25 w 39"/>
                  <a:gd name="T25" fmla="*/ 33 h 36"/>
                  <a:gd name="T26" fmla="*/ 16 w 39"/>
                  <a:gd name="T27" fmla="*/ 4 h 36"/>
                  <a:gd name="T28" fmla="*/ 16 w 39"/>
                  <a:gd name="T29" fmla="*/ 4 h 36"/>
                  <a:gd name="T30" fmla="*/ 16 w 39"/>
                  <a:gd name="T31" fmla="*/ 4 h 36"/>
                  <a:gd name="T32" fmla="*/ 16 w 39"/>
                  <a:gd name="T33" fmla="*/ 4 h 36"/>
                  <a:gd name="T34" fmla="*/ 16 w 39"/>
                  <a:gd name="T35" fmla="*/ 4 h 36"/>
                  <a:gd name="T36" fmla="*/ 16 w 39"/>
                  <a:gd name="T37" fmla="*/ 4 h 36"/>
                  <a:gd name="T38" fmla="*/ 18 w 39"/>
                  <a:gd name="T39" fmla="*/ 4 h 36"/>
                  <a:gd name="T40" fmla="*/ 18 w 39"/>
                  <a:gd name="T41" fmla="*/ 4 h 36"/>
                  <a:gd name="T42" fmla="*/ 18 w 39"/>
                  <a:gd name="T43" fmla="*/ 4 h 36"/>
                  <a:gd name="T44" fmla="*/ 16 w 39"/>
                  <a:gd name="T45" fmla="*/ 0 h 36"/>
                  <a:gd name="T46" fmla="*/ 16 w 39"/>
                  <a:gd name="T47" fmla="*/ 0 h 36"/>
                  <a:gd name="T48" fmla="*/ 8 w 39"/>
                  <a:gd name="T49" fmla="*/ 2 h 36"/>
                  <a:gd name="T50" fmla="*/ 8 w 39"/>
                  <a:gd name="T51" fmla="*/ 2 h 36"/>
                  <a:gd name="T52" fmla="*/ 8 w 39"/>
                  <a:gd name="T53" fmla="*/ 2 h 36"/>
                  <a:gd name="T54" fmla="*/ 8 w 39"/>
                  <a:gd name="T55" fmla="*/ 2 h 36"/>
                  <a:gd name="T56" fmla="*/ 4 w 39"/>
                  <a:gd name="T57" fmla="*/ 12 h 36"/>
                  <a:gd name="T58" fmla="*/ 10 w 39"/>
                  <a:gd name="T59" fmla="*/ 30 h 36"/>
                  <a:gd name="T60" fmla="*/ 10 w 39"/>
                  <a:gd name="T61" fmla="*/ 30 h 36"/>
                  <a:gd name="T62" fmla="*/ 10 w 39"/>
                  <a:gd name="T63" fmla="*/ 30 h 36"/>
                  <a:gd name="T64" fmla="*/ 10 w 39"/>
                  <a:gd name="T65" fmla="*/ 30 h 36"/>
                  <a:gd name="T66" fmla="*/ 27 w 39"/>
                  <a:gd name="T67" fmla="*/ 36 h 36"/>
                  <a:gd name="T68" fmla="*/ 27 w 39"/>
                  <a:gd name="T69" fmla="*/ 36 h 36"/>
                  <a:gd name="T70" fmla="*/ 27 w 39"/>
                  <a:gd name="T71" fmla="*/ 36 h 36"/>
                  <a:gd name="T72" fmla="*/ 27 w 39"/>
                  <a:gd name="T73" fmla="*/ 36 h 36"/>
                  <a:gd name="T74" fmla="*/ 29 w 39"/>
                  <a:gd name="T75" fmla="*/ 36 h 36"/>
                  <a:gd name="T76" fmla="*/ 29 w 39"/>
                  <a:gd name="T77" fmla="*/ 36 h 36"/>
                  <a:gd name="T78" fmla="*/ 29 w 39"/>
                  <a:gd name="T79" fmla="*/ 36 h 36"/>
                  <a:gd name="T80" fmla="*/ 39 w 39"/>
                  <a:gd name="T81" fmla="*/ 24 h 36"/>
                  <a:gd name="T82" fmla="*/ 32 w 39"/>
                  <a:gd name="T83" fmla="*/ 7 h 36"/>
                  <a:gd name="T84" fmla="*/ 16 w 39"/>
                  <a:gd name="T85" fmla="*/ 0 h 36"/>
                  <a:gd name="T86" fmla="*/ 16 w 39"/>
                  <a:gd name="T87" fmla="*/ 0 h 36"/>
                  <a:gd name="T88" fmla="*/ 16 w 39"/>
                  <a:gd name="T8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6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9" y="4"/>
                      <a:pt x="39" y="1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9"/>
                      <a:pt x="33" y="31"/>
                      <a:pt x="30" y="32"/>
                    </a:cubicBezTo>
                    <a:cubicBezTo>
                      <a:pt x="28" y="33"/>
                      <a:pt x="27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9" y="33"/>
                      <a:pt x="0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1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4"/>
                      <a:pt x="4" y="8"/>
                      <a:pt x="4" y="12"/>
                    </a:cubicBezTo>
                    <a:cubicBezTo>
                      <a:pt x="4" y="19"/>
                      <a:pt x="7" y="27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4" y="33"/>
                      <a:pt x="21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6" y="35"/>
                      <a:pt x="39" y="30"/>
                      <a:pt x="39" y="24"/>
                    </a:cubicBezTo>
                    <a:cubicBezTo>
                      <a:pt x="39" y="17"/>
                      <a:pt x="36" y="10"/>
                      <a:pt x="32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553"/>
              <p:cNvSpPr>
                <a:spLocks noEditPoints="1"/>
              </p:cNvSpPr>
              <p:nvPr/>
            </p:nvSpPr>
            <p:spPr bwMode="auto">
              <a:xfrm>
                <a:off x="5394" y="3353"/>
                <a:ext cx="125" cy="126"/>
              </a:xfrm>
              <a:custGeom>
                <a:gdLst>
                  <a:gd name="T0" fmla="*/ 5 w 36"/>
                  <a:gd name="T1" fmla="*/ 18 h 36"/>
                  <a:gd name="T2" fmla="*/ 21 w 36"/>
                  <a:gd name="T3" fmla="*/ 4 h 36"/>
                  <a:gd name="T4" fmla="*/ 22 w 36"/>
                  <a:gd name="T5" fmla="*/ 4 h 36"/>
                  <a:gd name="T6" fmla="*/ 24 w 36"/>
                  <a:gd name="T7" fmla="*/ 4 h 36"/>
                  <a:gd name="T8" fmla="*/ 24 w 36"/>
                  <a:gd name="T9" fmla="*/ 4 h 36"/>
                  <a:gd name="T10" fmla="*/ 24 w 36"/>
                  <a:gd name="T11" fmla="*/ 4 h 36"/>
                  <a:gd name="T12" fmla="*/ 32 w 36"/>
                  <a:gd name="T13" fmla="*/ 15 h 36"/>
                  <a:gd name="T14" fmla="*/ 25 w 36"/>
                  <a:gd name="T15" fmla="*/ 30 h 36"/>
                  <a:gd name="T16" fmla="*/ 18 w 36"/>
                  <a:gd name="T17" fmla="*/ 32 h 36"/>
                  <a:gd name="T18" fmla="*/ 18 w 36"/>
                  <a:gd name="T19" fmla="*/ 32 h 36"/>
                  <a:gd name="T20" fmla="*/ 18 w 36"/>
                  <a:gd name="T21" fmla="*/ 32 h 36"/>
                  <a:gd name="T22" fmla="*/ 14 w 36"/>
                  <a:gd name="T23" fmla="*/ 33 h 36"/>
                  <a:gd name="T24" fmla="*/ 14 w 36"/>
                  <a:gd name="T25" fmla="*/ 33 h 36"/>
                  <a:gd name="T26" fmla="*/ 14 w 36"/>
                  <a:gd name="T27" fmla="*/ 33 h 36"/>
                  <a:gd name="T28" fmla="*/ 14 w 36"/>
                  <a:gd name="T29" fmla="*/ 33 h 36"/>
                  <a:gd name="T30" fmla="*/ 14 w 36"/>
                  <a:gd name="T31" fmla="*/ 33 h 36"/>
                  <a:gd name="T32" fmla="*/ 4 w 36"/>
                  <a:gd name="T33" fmla="*/ 19 h 36"/>
                  <a:gd name="T34" fmla="*/ 4 w 36"/>
                  <a:gd name="T35" fmla="*/ 19 h 36"/>
                  <a:gd name="T36" fmla="*/ 4 w 36"/>
                  <a:gd name="T37" fmla="*/ 19 h 36"/>
                  <a:gd name="T38" fmla="*/ 4 w 36"/>
                  <a:gd name="T39" fmla="*/ 19 h 36"/>
                  <a:gd name="T40" fmla="*/ 4 w 36"/>
                  <a:gd name="T41" fmla="*/ 18 h 36"/>
                  <a:gd name="T42" fmla="*/ 5 w 36"/>
                  <a:gd name="T43" fmla="*/ 18 h 36"/>
                  <a:gd name="T44" fmla="*/ 5 w 36"/>
                  <a:gd name="T45" fmla="*/ 18 h 36"/>
                  <a:gd name="T46" fmla="*/ 5 w 36"/>
                  <a:gd name="T47" fmla="*/ 18 h 36"/>
                  <a:gd name="T48" fmla="*/ 5 w 36"/>
                  <a:gd name="T49" fmla="*/ 18 h 36"/>
                  <a:gd name="T50" fmla="*/ 5 w 36"/>
                  <a:gd name="T51" fmla="*/ 18 h 36"/>
                  <a:gd name="T52" fmla="*/ 24 w 36"/>
                  <a:gd name="T53" fmla="*/ 0 h 36"/>
                  <a:gd name="T54" fmla="*/ 24 w 36"/>
                  <a:gd name="T55" fmla="*/ 0 h 36"/>
                  <a:gd name="T56" fmla="*/ 4 w 36"/>
                  <a:gd name="T57" fmla="*/ 12 h 36"/>
                  <a:gd name="T58" fmla="*/ 4 w 36"/>
                  <a:gd name="T59" fmla="*/ 12 h 36"/>
                  <a:gd name="T60" fmla="*/ 4 w 36"/>
                  <a:gd name="T61" fmla="*/ 12 h 36"/>
                  <a:gd name="T62" fmla="*/ 4 w 36"/>
                  <a:gd name="T63" fmla="*/ 12 h 36"/>
                  <a:gd name="T64" fmla="*/ 0 w 36"/>
                  <a:gd name="T65" fmla="*/ 25 h 36"/>
                  <a:gd name="T66" fmla="*/ 3 w 36"/>
                  <a:gd name="T67" fmla="*/ 34 h 36"/>
                  <a:gd name="T68" fmla="*/ 3 w 36"/>
                  <a:gd name="T69" fmla="*/ 34 h 36"/>
                  <a:gd name="T70" fmla="*/ 3 w 36"/>
                  <a:gd name="T71" fmla="*/ 34 h 36"/>
                  <a:gd name="T72" fmla="*/ 3 w 36"/>
                  <a:gd name="T73" fmla="*/ 34 h 36"/>
                  <a:gd name="T74" fmla="*/ 11 w 36"/>
                  <a:gd name="T75" fmla="*/ 36 h 36"/>
                  <a:gd name="T76" fmla="*/ 11 w 36"/>
                  <a:gd name="T77" fmla="*/ 36 h 36"/>
                  <a:gd name="T78" fmla="*/ 11 w 36"/>
                  <a:gd name="T79" fmla="*/ 36 h 36"/>
                  <a:gd name="T80" fmla="*/ 11 w 36"/>
                  <a:gd name="T81" fmla="*/ 36 h 36"/>
                  <a:gd name="T82" fmla="*/ 17 w 36"/>
                  <a:gd name="T83" fmla="*/ 35 h 36"/>
                  <a:gd name="T84" fmla="*/ 17 w 36"/>
                  <a:gd name="T85" fmla="*/ 35 h 36"/>
                  <a:gd name="T86" fmla="*/ 17 w 36"/>
                  <a:gd name="T87" fmla="*/ 35 h 36"/>
                  <a:gd name="T88" fmla="*/ 32 w 36"/>
                  <a:gd name="T89" fmla="*/ 28 h 36"/>
                  <a:gd name="T90" fmla="*/ 36 w 36"/>
                  <a:gd name="T91" fmla="*/ 14 h 36"/>
                  <a:gd name="T92" fmla="*/ 31 w 36"/>
                  <a:gd name="T93" fmla="*/ 2 h 36"/>
                  <a:gd name="T94" fmla="*/ 31 w 36"/>
                  <a:gd name="T95" fmla="*/ 2 h 36"/>
                  <a:gd name="T96" fmla="*/ 31 w 36"/>
                  <a:gd name="T97" fmla="*/ 2 h 36"/>
                  <a:gd name="T98" fmla="*/ 24 w 36"/>
                  <a:gd name="T99" fmla="*/ 0 h 36"/>
                  <a:gd name="T100" fmla="*/ 24 w 36"/>
                  <a:gd name="T101" fmla="*/ 0 h 36"/>
                  <a:gd name="T102" fmla="*/ 24 w 36"/>
                  <a:gd name="T103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36">
                    <a:moveTo>
                      <a:pt x="5" y="18"/>
                    </a:moveTo>
                    <a:cubicBezTo>
                      <a:pt x="6" y="11"/>
                      <a:pt x="13" y="4"/>
                      <a:pt x="21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2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30" y="5"/>
                      <a:pt x="32" y="10"/>
                      <a:pt x="32" y="15"/>
                    </a:cubicBezTo>
                    <a:cubicBezTo>
                      <a:pt x="32" y="21"/>
                      <a:pt x="29" y="27"/>
                      <a:pt x="25" y="30"/>
                    </a:cubicBezTo>
                    <a:cubicBezTo>
                      <a:pt x="23" y="31"/>
                      <a:pt x="21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5" y="33"/>
                      <a:pt x="3" y="26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6" y="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0"/>
                      <a:pt x="0" y="25"/>
                    </a:cubicBezTo>
                    <a:cubicBezTo>
                      <a:pt x="0" y="29"/>
                      <a:pt x="1" y="31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5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4" y="34"/>
                      <a:pt x="30" y="31"/>
                      <a:pt x="32" y="28"/>
                    </a:cubicBezTo>
                    <a:cubicBezTo>
                      <a:pt x="34" y="24"/>
                      <a:pt x="36" y="19"/>
                      <a:pt x="36" y="14"/>
                    </a:cubicBezTo>
                    <a:cubicBezTo>
                      <a:pt x="36" y="8"/>
                      <a:pt x="34" y="4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6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554"/>
              <p:cNvSpPr/>
              <p:nvPr/>
            </p:nvSpPr>
            <p:spPr bwMode="auto">
              <a:xfrm>
                <a:off x="5404" y="3367"/>
                <a:ext cx="101" cy="101"/>
              </a:xfrm>
              <a:custGeom>
                <a:gdLst>
                  <a:gd name="T0" fmla="*/ 18 w 29"/>
                  <a:gd name="T1" fmla="*/ 0 h 29"/>
                  <a:gd name="T2" fmla="*/ 2 w 29"/>
                  <a:gd name="T3" fmla="*/ 14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4 h 29"/>
                  <a:gd name="T10" fmla="*/ 2 w 29"/>
                  <a:gd name="T11" fmla="*/ 14 h 29"/>
                  <a:gd name="T12" fmla="*/ 1 w 29"/>
                  <a:gd name="T13" fmla="*/ 14 h 29"/>
                  <a:gd name="T14" fmla="*/ 1 w 29"/>
                  <a:gd name="T15" fmla="*/ 15 h 29"/>
                  <a:gd name="T16" fmla="*/ 1 w 29"/>
                  <a:gd name="T17" fmla="*/ 15 h 29"/>
                  <a:gd name="T18" fmla="*/ 1 w 29"/>
                  <a:gd name="T19" fmla="*/ 15 h 29"/>
                  <a:gd name="T20" fmla="*/ 1 w 29"/>
                  <a:gd name="T21" fmla="*/ 15 h 29"/>
                  <a:gd name="T22" fmla="*/ 11 w 29"/>
                  <a:gd name="T23" fmla="*/ 29 h 29"/>
                  <a:gd name="T24" fmla="*/ 11 w 29"/>
                  <a:gd name="T25" fmla="*/ 29 h 29"/>
                  <a:gd name="T26" fmla="*/ 11 w 29"/>
                  <a:gd name="T27" fmla="*/ 29 h 29"/>
                  <a:gd name="T28" fmla="*/ 11 w 29"/>
                  <a:gd name="T29" fmla="*/ 29 h 29"/>
                  <a:gd name="T30" fmla="*/ 15 w 29"/>
                  <a:gd name="T31" fmla="*/ 28 h 29"/>
                  <a:gd name="T32" fmla="*/ 15 w 29"/>
                  <a:gd name="T33" fmla="*/ 28 h 29"/>
                  <a:gd name="T34" fmla="*/ 15 w 29"/>
                  <a:gd name="T35" fmla="*/ 28 h 29"/>
                  <a:gd name="T36" fmla="*/ 22 w 29"/>
                  <a:gd name="T37" fmla="*/ 26 h 29"/>
                  <a:gd name="T38" fmla="*/ 29 w 29"/>
                  <a:gd name="T39" fmla="*/ 11 h 29"/>
                  <a:gd name="T40" fmla="*/ 21 w 29"/>
                  <a:gd name="T41" fmla="*/ 0 h 29"/>
                  <a:gd name="T42" fmla="*/ 21 w 29"/>
                  <a:gd name="T43" fmla="*/ 0 h 29"/>
                  <a:gd name="T44" fmla="*/ 21 w 29"/>
                  <a:gd name="T45" fmla="*/ 0 h 29"/>
                  <a:gd name="T46" fmla="*/ 19 w 29"/>
                  <a:gd name="T47" fmla="*/ 0 h 29"/>
                  <a:gd name="T48" fmla="*/ 18 w 29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8">
                    <a:moveTo>
                      <a:pt x="18" y="0"/>
                    </a:moveTo>
                    <a:cubicBezTo>
                      <a:pt x="10" y="0"/>
                      <a:pt x="3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9"/>
                      <a:pt x="14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8" y="28"/>
                      <a:pt x="20" y="27"/>
                      <a:pt x="22" y="26"/>
                    </a:cubicBezTo>
                    <a:cubicBezTo>
                      <a:pt x="26" y="23"/>
                      <a:pt x="29" y="17"/>
                      <a:pt x="29" y="11"/>
                    </a:cubicBezTo>
                    <a:cubicBezTo>
                      <a:pt x="29" y="6"/>
                      <a:pt x="27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555"/>
              <p:cNvSpPr>
                <a:spLocks noEditPoints="1"/>
              </p:cNvSpPr>
              <p:nvPr/>
            </p:nvSpPr>
            <p:spPr bwMode="auto">
              <a:xfrm>
                <a:off x="1885" y="845"/>
                <a:ext cx="3910" cy="2623"/>
              </a:xfrm>
              <a:custGeom>
                <a:gdLst>
                  <a:gd name="T0" fmla="*/ 214 w 1121"/>
                  <a:gd name="T1" fmla="*/ 44 h 751"/>
                  <a:gd name="T2" fmla="*/ 282 w 1121"/>
                  <a:gd name="T3" fmla="*/ 33 h 751"/>
                  <a:gd name="T4" fmla="*/ 373 w 1121"/>
                  <a:gd name="T5" fmla="*/ 12 h 751"/>
                  <a:gd name="T6" fmla="*/ 430 w 1121"/>
                  <a:gd name="T7" fmla="*/ 67 h 751"/>
                  <a:gd name="T8" fmla="*/ 488 w 1121"/>
                  <a:gd name="T9" fmla="*/ 52 h 751"/>
                  <a:gd name="T10" fmla="*/ 549 w 1121"/>
                  <a:gd name="T11" fmla="*/ 29 h 751"/>
                  <a:gd name="T12" fmla="*/ 619 w 1121"/>
                  <a:gd name="T13" fmla="*/ 54 h 751"/>
                  <a:gd name="T14" fmla="*/ 654 w 1121"/>
                  <a:gd name="T15" fmla="*/ 43 h 751"/>
                  <a:gd name="T16" fmla="*/ 730 w 1121"/>
                  <a:gd name="T17" fmla="*/ 6 h 751"/>
                  <a:gd name="T18" fmla="*/ 805 w 1121"/>
                  <a:gd name="T19" fmla="*/ 50 h 751"/>
                  <a:gd name="T20" fmla="*/ 858 w 1121"/>
                  <a:gd name="T21" fmla="*/ 30 h 751"/>
                  <a:gd name="T22" fmla="*/ 925 w 1121"/>
                  <a:gd name="T23" fmla="*/ 40 h 751"/>
                  <a:gd name="T24" fmla="*/ 981 w 1121"/>
                  <a:gd name="T25" fmla="*/ 5 h 751"/>
                  <a:gd name="T26" fmla="*/ 1074 w 1121"/>
                  <a:gd name="T27" fmla="*/ 638 h 751"/>
                  <a:gd name="T28" fmla="*/ 950 w 1121"/>
                  <a:gd name="T29" fmla="*/ 739 h 751"/>
                  <a:gd name="T30" fmla="*/ 856 w 1121"/>
                  <a:gd name="T31" fmla="*/ 722 h 751"/>
                  <a:gd name="T32" fmla="*/ 807 w 1121"/>
                  <a:gd name="T33" fmla="*/ 702 h 751"/>
                  <a:gd name="T34" fmla="*/ 735 w 1121"/>
                  <a:gd name="T35" fmla="*/ 747 h 751"/>
                  <a:gd name="T36" fmla="*/ 638 w 1121"/>
                  <a:gd name="T37" fmla="*/ 701 h 751"/>
                  <a:gd name="T38" fmla="*/ 599 w 1121"/>
                  <a:gd name="T39" fmla="*/ 703 h 751"/>
                  <a:gd name="T40" fmla="*/ 527 w 1121"/>
                  <a:gd name="T41" fmla="*/ 704 h 751"/>
                  <a:gd name="T42" fmla="*/ 491 w 1121"/>
                  <a:gd name="T43" fmla="*/ 701 h 751"/>
                  <a:gd name="T44" fmla="*/ 470 w 1121"/>
                  <a:gd name="T45" fmla="*/ 709 h 751"/>
                  <a:gd name="T46" fmla="*/ 392 w 1121"/>
                  <a:gd name="T47" fmla="*/ 747 h 751"/>
                  <a:gd name="T48" fmla="*/ 358 w 1121"/>
                  <a:gd name="T49" fmla="*/ 731 h 751"/>
                  <a:gd name="T50" fmla="*/ 267 w 1121"/>
                  <a:gd name="T51" fmla="*/ 722 h 751"/>
                  <a:gd name="T52" fmla="*/ 199 w 1121"/>
                  <a:gd name="T53" fmla="*/ 712 h 751"/>
                  <a:gd name="T54" fmla="*/ 96 w 1121"/>
                  <a:gd name="T55" fmla="*/ 700 h 751"/>
                  <a:gd name="T56" fmla="*/ 5 w 1121"/>
                  <a:gd name="T57" fmla="*/ 456 h 751"/>
                  <a:gd name="T58" fmla="*/ 4 w 1121"/>
                  <a:gd name="T59" fmla="*/ 169 h 751"/>
                  <a:gd name="T60" fmla="*/ 123 w 1121"/>
                  <a:gd name="T61" fmla="*/ 34 h 751"/>
                  <a:gd name="T62" fmla="*/ 54 w 1121"/>
                  <a:gd name="T63" fmla="*/ 659 h 751"/>
                  <a:gd name="T64" fmla="*/ 215 w 1121"/>
                  <a:gd name="T65" fmla="*/ 711 h 751"/>
                  <a:gd name="T66" fmla="*/ 267 w 1121"/>
                  <a:gd name="T67" fmla="*/ 725 h 751"/>
                  <a:gd name="T68" fmla="*/ 357 w 1121"/>
                  <a:gd name="T69" fmla="*/ 733 h 751"/>
                  <a:gd name="T70" fmla="*/ 363 w 1121"/>
                  <a:gd name="T71" fmla="*/ 737 h 751"/>
                  <a:gd name="T72" fmla="*/ 427 w 1121"/>
                  <a:gd name="T73" fmla="*/ 689 h 751"/>
                  <a:gd name="T74" fmla="*/ 469 w 1121"/>
                  <a:gd name="T75" fmla="*/ 714 h 751"/>
                  <a:gd name="T76" fmla="*/ 493 w 1121"/>
                  <a:gd name="T77" fmla="*/ 703 h 751"/>
                  <a:gd name="T78" fmla="*/ 579 w 1121"/>
                  <a:gd name="T79" fmla="*/ 726 h 751"/>
                  <a:gd name="T80" fmla="*/ 632 w 1121"/>
                  <a:gd name="T81" fmla="*/ 702 h 751"/>
                  <a:gd name="T82" fmla="*/ 670 w 1121"/>
                  <a:gd name="T83" fmla="*/ 702 h 751"/>
                  <a:gd name="T84" fmla="*/ 722 w 1121"/>
                  <a:gd name="T85" fmla="*/ 743 h 751"/>
                  <a:gd name="T86" fmla="*/ 835 w 1121"/>
                  <a:gd name="T87" fmla="*/ 719 h 751"/>
                  <a:gd name="T88" fmla="*/ 861 w 1121"/>
                  <a:gd name="T89" fmla="*/ 724 h 751"/>
                  <a:gd name="T90" fmla="*/ 945 w 1121"/>
                  <a:gd name="T91" fmla="*/ 739 h 751"/>
                  <a:gd name="T92" fmla="*/ 1121 w 1121"/>
                  <a:gd name="T93" fmla="*/ 196 h 751"/>
                  <a:gd name="T94" fmla="*/ 975 w 1121"/>
                  <a:gd name="T95" fmla="*/ 1 h 751"/>
                  <a:gd name="T96" fmla="*/ 891 w 1121"/>
                  <a:gd name="T97" fmla="*/ 39 h 751"/>
                  <a:gd name="T98" fmla="*/ 813 w 1121"/>
                  <a:gd name="T99" fmla="*/ 47 h 751"/>
                  <a:gd name="T100" fmla="*/ 732 w 1121"/>
                  <a:gd name="T101" fmla="*/ 2 h 751"/>
                  <a:gd name="T102" fmla="*/ 656 w 1121"/>
                  <a:gd name="T103" fmla="*/ 39 h 751"/>
                  <a:gd name="T104" fmla="*/ 628 w 1121"/>
                  <a:gd name="T105" fmla="*/ 51 h 751"/>
                  <a:gd name="T106" fmla="*/ 559 w 1121"/>
                  <a:gd name="T107" fmla="*/ 24 h 751"/>
                  <a:gd name="T108" fmla="*/ 490 w 1121"/>
                  <a:gd name="T109" fmla="*/ 49 h 751"/>
                  <a:gd name="T110" fmla="*/ 468 w 1121"/>
                  <a:gd name="T111" fmla="*/ 39 h 751"/>
                  <a:gd name="T112" fmla="*/ 403 w 1121"/>
                  <a:gd name="T113" fmla="*/ 19 h 751"/>
                  <a:gd name="T114" fmla="*/ 354 w 1121"/>
                  <a:gd name="T115" fmla="*/ 20 h 751"/>
                  <a:gd name="T116" fmla="*/ 254 w 1121"/>
                  <a:gd name="T117" fmla="*/ 28 h 751"/>
                  <a:gd name="T118" fmla="*/ 179 w 1121"/>
                  <a:gd name="T119" fmla="*/ 14 h 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21" h="751">
                    <a:moveTo>
                      <a:pt x="148" y="3"/>
                    </a:move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59" y="3"/>
                      <a:pt x="171" y="10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7" y="14"/>
                      <a:pt x="177" y="15"/>
                    </a:cubicBezTo>
                    <a:cubicBezTo>
                      <a:pt x="187" y="23"/>
                      <a:pt x="187" y="37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2" y="42"/>
                      <a:pt x="202" y="42"/>
                      <a:pt x="202" y="42"/>
                    </a:cubicBezTo>
                    <a:cubicBezTo>
                      <a:pt x="206" y="43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20" y="44"/>
                      <a:pt x="226" y="43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9" y="39"/>
                      <a:pt x="246" y="33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8" y="31"/>
                      <a:pt x="261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70" y="30"/>
                      <a:pt x="276" y="31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92" y="37"/>
                      <a:pt x="301" y="47"/>
                      <a:pt x="310" y="49"/>
                    </a:cubicBezTo>
                    <a:cubicBezTo>
                      <a:pt x="313" y="50"/>
                      <a:pt x="315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36" y="50"/>
                      <a:pt x="343" y="34"/>
                      <a:pt x="353" y="24"/>
                    </a:cubicBezTo>
                    <a:cubicBezTo>
                      <a:pt x="353" y="24"/>
                      <a:pt x="353" y="24"/>
                      <a:pt x="353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3"/>
                    </a:cubicBezTo>
                    <a:cubicBezTo>
                      <a:pt x="354" y="23"/>
                      <a:pt x="354" y="23"/>
                      <a:pt x="354" y="23"/>
                    </a:cubicBezTo>
                    <a:cubicBezTo>
                      <a:pt x="354" y="23"/>
                      <a:pt x="355" y="23"/>
                      <a:pt x="355" y="23"/>
                    </a:cubicBezTo>
                    <a:cubicBezTo>
                      <a:pt x="355" y="23"/>
                      <a:pt x="355" y="23"/>
                      <a:pt x="355" y="23"/>
                    </a:cubicBezTo>
                    <a:cubicBezTo>
                      <a:pt x="360" y="19"/>
                      <a:pt x="365" y="16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4" y="12"/>
                    </a:cubicBezTo>
                    <a:cubicBezTo>
                      <a:pt x="374" y="12"/>
                      <a:pt x="374" y="12"/>
                      <a:pt x="374" y="12"/>
                    </a:cubicBezTo>
                    <a:cubicBezTo>
                      <a:pt x="374" y="12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9" y="9"/>
                      <a:pt x="385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1" y="5"/>
                      <a:pt x="392" y="5"/>
                      <a:pt x="393" y="5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402" y="8"/>
                      <a:pt x="400" y="24"/>
                      <a:pt x="400" y="33"/>
                    </a:cubicBezTo>
                    <a:cubicBezTo>
                      <a:pt x="401" y="49"/>
                      <a:pt x="412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3" y="67"/>
                      <a:pt x="437" y="66"/>
                      <a:pt x="442" y="64"/>
                    </a:cubicBezTo>
                    <a:cubicBezTo>
                      <a:pt x="442" y="64"/>
                      <a:pt x="442" y="64"/>
                      <a:pt x="442" y="64"/>
                    </a:cubicBezTo>
                    <a:cubicBezTo>
                      <a:pt x="446" y="63"/>
                      <a:pt x="452" y="58"/>
                      <a:pt x="455" y="54"/>
                    </a:cubicBezTo>
                    <a:cubicBezTo>
                      <a:pt x="458" y="50"/>
                      <a:pt x="461" y="44"/>
                      <a:pt x="468" y="43"/>
                    </a:cubicBezTo>
                    <a:cubicBezTo>
                      <a:pt x="468" y="43"/>
                      <a:pt x="468" y="43"/>
                      <a:pt x="468" y="43"/>
                    </a:cubicBezTo>
                    <a:cubicBezTo>
                      <a:pt x="468" y="43"/>
                      <a:pt x="468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75" y="43"/>
                      <a:pt x="480" y="48"/>
                      <a:pt x="485" y="50"/>
                    </a:cubicBezTo>
                    <a:cubicBezTo>
                      <a:pt x="486" y="51"/>
                      <a:pt x="487" y="51"/>
                      <a:pt x="487" y="51"/>
                    </a:cubicBezTo>
                    <a:cubicBezTo>
                      <a:pt x="487" y="51"/>
                      <a:pt x="487" y="51"/>
                      <a:pt x="487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93" y="54"/>
                      <a:pt x="499" y="54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12" y="54"/>
                      <a:pt x="520" y="52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35" y="44"/>
                      <a:pt x="541" y="32"/>
                      <a:pt x="549" y="29"/>
                    </a:cubicBezTo>
                    <a:cubicBezTo>
                      <a:pt x="549" y="29"/>
                      <a:pt x="549" y="29"/>
                      <a:pt x="549" y="29"/>
                    </a:cubicBezTo>
                    <a:cubicBezTo>
                      <a:pt x="549" y="29"/>
                      <a:pt x="550" y="29"/>
                      <a:pt x="550" y="29"/>
                    </a:cubicBezTo>
                    <a:cubicBezTo>
                      <a:pt x="550" y="29"/>
                      <a:pt x="550" y="29"/>
                      <a:pt x="550" y="29"/>
                    </a:cubicBezTo>
                    <a:cubicBezTo>
                      <a:pt x="553" y="28"/>
                      <a:pt x="556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5" y="27"/>
                      <a:pt x="569" y="28"/>
                      <a:pt x="573" y="29"/>
                    </a:cubicBezTo>
                    <a:cubicBezTo>
                      <a:pt x="573" y="29"/>
                      <a:pt x="573" y="29"/>
                      <a:pt x="573" y="30"/>
                    </a:cubicBezTo>
                    <a:cubicBezTo>
                      <a:pt x="573" y="30"/>
                      <a:pt x="573" y="30"/>
                      <a:pt x="573" y="30"/>
                    </a:cubicBezTo>
                    <a:cubicBezTo>
                      <a:pt x="583" y="33"/>
                      <a:pt x="588" y="43"/>
                      <a:pt x="596" y="48"/>
                    </a:cubicBezTo>
                    <a:cubicBezTo>
                      <a:pt x="596" y="48"/>
                      <a:pt x="596" y="48"/>
                      <a:pt x="597" y="48"/>
                    </a:cubicBezTo>
                    <a:cubicBezTo>
                      <a:pt x="597" y="48"/>
                      <a:pt x="597" y="48"/>
                      <a:pt x="597" y="48"/>
                    </a:cubicBezTo>
                    <a:cubicBezTo>
                      <a:pt x="604" y="53"/>
                      <a:pt x="611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23" y="54"/>
                      <a:pt x="628" y="54"/>
                      <a:pt x="632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5" y="52"/>
                      <a:pt x="636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42" y="48"/>
                      <a:pt x="648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5" y="43"/>
                      <a:pt x="655" y="43"/>
                      <a:pt x="655" y="43"/>
                    </a:cubicBezTo>
                    <a:cubicBezTo>
                      <a:pt x="661" y="44"/>
                      <a:pt x="665" y="50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5"/>
                      <a:pt x="668" y="55"/>
                    </a:cubicBezTo>
                    <a:cubicBezTo>
                      <a:pt x="674" y="61"/>
                      <a:pt x="682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6" y="66"/>
                      <a:pt x="699" y="66"/>
                      <a:pt x="702" y="64"/>
                    </a:cubicBezTo>
                    <a:cubicBezTo>
                      <a:pt x="702" y="64"/>
                      <a:pt x="702" y="64"/>
                      <a:pt x="702" y="64"/>
                    </a:cubicBezTo>
                    <a:cubicBezTo>
                      <a:pt x="714" y="60"/>
                      <a:pt x="721" y="49"/>
                      <a:pt x="722" y="35"/>
                    </a:cubicBezTo>
                    <a:cubicBezTo>
                      <a:pt x="722" y="33"/>
                      <a:pt x="722" y="30"/>
                      <a:pt x="722" y="28"/>
                    </a:cubicBezTo>
                    <a:cubicBezTo>
                      <a:pt x="722" y="26"/>
                      <a:pt x="722" y="24"/>
                      <a:pt x="722" y="22"/>
                    </a:cubicBezTo>
                    <a:cubicBezTo>
                      <a:pt x="722" y="14"/>
                      <a:pt x="723" y="7"/>
                      <a:pt x="730" y="6"/>
                    </a:cubicBezTo>
                    <a:cubicBezTo>
                      <a:pt x="730" y="6"/>
                      <a:pt x="730" y="6"/>
                      <a:pt x="730" y="6"/>
                    </a:cubicBezTo>
                    <a:cubicBezTo>
                      <a:pt x="731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9" y="5"/>
                      <a:pt x="746" y="10"/>
                      <a:pt x="750" y="13"/>
                    </a:cubicBezTo>
                    <a:cubicBezTo>
                      <a:pt x="757" y="16"/>
                      <a:pt x="763" y="19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4"/>
                    </a:cubicBezTo>
                    <a:cubicBezTo>
                      <a:pt x="768" y="24"/>
                      <a:pt x="768" y="24"/>
                      <a:pt x="768" y="24"/>
                    </a:cubicBezTo>
                    <a:cubicBezTo>
                      <a:pt x="768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79" y="33"/>
                      <a:pt x="787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8" y="50"/>
                      <a:pt x="811" y="50"/>
                      <a:pt x="814" y="49"/>
                    </a:cubicBezTo>
                    <a:cubicBezTo>
                      <a:pt x="814" y="49"/>
                      <a:pt x="814" y="49"/>
                      <a:pt x="815" y="49"/>
                    </a:cubicBezTo>
                    <a:cubicBezTo>
                      <a:pt x="825" y="45"/>
                      <a:pt x="830" y="37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6" y="31"/>
                      <a:pt x="852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62" y="30"/>
                      <a:pt x="866" y="31"/>
                      <a:pt x="869" y="32"/>
                    </a:cubicBezTo>
                    <a:cubicBezTo>
                      <a:pt x="869" y="32"/>
                      <a:pt x="869" y="32"/>
                      <a:pt x="869" y="32"/>
                    </a:cubicBezTo>
                    <a:cubicBezTo>
                      <a:pt x="869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6" y="34"/>
                      <a:pt x="882" y="39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9" y="41"/>
                      <a:pt x="889" y="41"/>
                      <a:pt x="889" y="41"/>
                    </a:cubicBezTo>
                    <a:cubicBezTo>
                      <a:pt x="894" y="43"/>
                      <a:pt x="901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14" y="44"/>
                      <a:pt x="921" y="43"/>
                      <a:pt x="925" y="40"/>
                    </a:cubicBezTo>
                    <a:cubicBezTo>
                      <a:pt x="925" y="40"/>
                      <a:pt x="925" y="40"/>
                      <a:pt x="925" y="40"/>
                    </a:cubicBezTo>
                    <a:cubicBezTo>
                      <a:pt x="925" y="40"/>
                      <a:pt x="926" y="40"/>
                      <a:pt x="926" y="40"/>
                    </a:cubicBezTo>
                    <a:cubicBezTo>
                      <a:pt x="926" y="40"/>
                      <a:pt x="926" y="40"/>
                      <a:pt x="926" y="40"/>
                    </a:cubicBezTo>
                    <a:cubicBezTo>
                      <a:pt x="935" y="35"/>
                      <a:pt x="937" y="22"/>
                      <a:pt x="946" y="15"/>
                    </a:cubicBezTo>
                    <a:cubicBezTo>
                      <a:pt x="946" y="15"/>
                      <a:pt x="946" y="15"/>
                      <a:pt x="946" y="15"/>
                    </a:cubicBezTo>
                    <a:cubicBezTo>
                      <a:pt x="946" y="15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52" y="10"/>
                      <a:pt x="963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6" y="4"/>
                      <a:pt x="979" y="4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92" y="9"/>
                      <a:pt x="991" y="25"/>
                      <a:pt x="999" y="36"/>
                    </a:cubicBezTo>
                    <a:cubicBezTo>
                      <a:pt x="1005" y="46"/>
                      <a:pt x="1018" y="47"/>
                      <a:pt x="1028" y="53"/>
                    </a:cubicBezTo>
                    <a:cubicBezTo>
                      <a:pt x="1036" y="57"/>
                      <a:pt x="1041" y="65"/>
                      <a:pt x="1047" y="73"/>
                    </a:cubicBezTo>
                    <a:cubicBezTo>
                      <a:pt x="1054" y="80"/>
                      <a:pt x="1062" y="86"/>
                      <a:pt x="1067" y="93"/>
                    </a:cubicBezTo>
                    <a:cubicBezTo>
                      <a:pt x="1070" y="98"/>
                      <a:pt x="1071" y="107"/>
                      <a:pt x="1074" y="113"/>
                    </a:cubicBezTo>
                    <a:cubicBezTo>
                      <a:pt x="1077" y="118"/>
                      <a:pt x="1080" y="121"/>
                      <a:pt x="1084" y="124"/>
                    </a:cubicBezTo>
                    <a:cubicBezTo>
                      <a:pt x="1094" y="130"/>
                      <a:pt x="1111" y="131"/>
                      <a:pt x="1115" y="142"/>
                    </a:cubicBezTo>
                    <a:cubicBezTo>
                      <a:pt x="1117" y="147"/>
                      <a:pt x="1118" y="156"/>
                      <a:pt x="1118" y="165"/>
                    </a:cubicBezTo>
                    <a:cubicBezTo>
                      <a:pt x="1118" y="176"/>
                      <a:pt x="1117" y="189"/>
                      <a:pt x="1117" y="199"/>
                    </a:cubicBezTo>
                    <a:cubicBezTo>
                      <a:pt x="1117" y="317"/>
                      <a:pt x="1117" y="432"/>
                      <a:pt x="1117" y="550"/>
                    </a:cubicBezTo>
                    <a:cubicBezTo>
                      <a:pt x="1117" y="560"/>
                      <a:pt x="1118" y="573"/>
                      <a:pt x="1118" y="585"/>
                    </a:cubicBezTo>
                    <a:cubicBezTo>
                      <a:pt x="1118" y="595"/>
                      <a:pt x="1117" y="605"/>
                      <a:pt x="1114" y="610"/>
                    </a:cubicBezTo>
                    <a:cubicBezTo>
                      <a:pt x="1108" y="620"/>
                      <a:pt x="1094" y="621"/>
                      <a:pt x="1084" y="627"/>
                    </a:cubicBezTo>
                    <a:cubicBezTo>
                      <a:pt x="1079" y="630"/>
                      <a:pt x="1076" y="634"/>
                      <a:pt x="1074" y="638"/>
                    </a:cubicBezTo>
                    <a:cubicBezTo>
                      <a:pt x="1071" y="644"/>
                      <a:pt x="1071" y="651"/>
                      <a:pt x="1067" y="658"/>
                    </a:cubicBezTo>
                    <a:cubicBezTo>
                      <a:pt x="1064" y="664"/>
                      <a:pt x="1055" y="671"/>
                      <a:pt x="1048" y="679"/>
                    </a:cubicBezTo>
                    <a:cubicBezTo>
                      <a:pt x="1041" y="687"/>
                      <a:pt x="1035" y="694"/>
                      <a:pt x="1028" y="699"/>
                    </a:cubicBezTo>
                    <a:cubicBezTo>
                      <a:pt x="1016" y="706"/>
                      <a:pt x="1005" y="706"/>
                      <a:pt x="998" y="718"/>
                    </a:cubicBezTo>
                    <a:cubicBezTo>
                      <a:pt x="991" y="730"/>
                      <a:pt x="993" y="745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6" y="747"/>
                      <a:pt x="975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65" y="747"/>
                      <a:pt x="956" y="742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8"/>
                      <a:pt x="950" y="738"/>
                      <a:pt x="950" y="738"/>
                    </a:cubicBezTo>
                    <a:cubicBezTo>
                      <a:pt x="938" y="730"/>
                      <a:pt x="938" y="716"/>
                      <a:pt x="923" y="711"/>
                    </a:cubicBezTo>
                    <a:cubicBezTo>
                      <a:pt x="923" y="711"/>
                      <a:pt x="923" y="711"/>
                      <a:pt x="923" y="711"/>
                    </a:cubicBezTo>
                    <a:cubicBezTo>
                      <a:pt x="920" y="710"/>
                      <a:pt x="916" y="709"/>
                      <a:pt x="913" y="709"/>
                    </a:cubicBezTo>
                    <a:cubicBezTo>
                      <a:pt x="912" y="709"/>
                      <a:pt x="911" y="709"/>
                      <a:pt x="910" y="709"/>
                    </a:cubicBezTo>
                    <a:cubicBezTo>
                      <a:pt x="900" y="709"/>
                      <a:pt x="892" y="712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73" y="719"/>
                      <a:pt x="865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1" y="722"/>
                      <a:pt x="847" y="721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1" y="720"/>
                      <a:pt x="841" y="720"/>
                    </a:cubicBezTo>
                    <a:cubicBezTo>
                      <a:pt x="840" y="719"/>
                      <a:pt x="838" y="718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27" y="712"/>
                      <a:pt x="820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4" y="702"/>
                      <a:pt x="800" y="703"/>
                      <a:pt x="796" y="705"/>
                    </a:cubicBezTo>
                    <a:cubicBezTo>
                      <a:pt x="783" y="710"/>
                      <a:pt x="779" y="722"/>
                      <a:pt x="768" y="731"/>
                    </a:cubicBezTo>
                    <a:cubicBezTo>
                      <a:pt x="764" y="734"/>
                      <a:pt x="758" y="737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45" y="744"/>
                      <a:pt x="740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4" y="747"/>
                      <a:pt x="733" y="747"/>
                      <a:pt x="732" y="747"/>
                    </a:cubicBezTo>
                    <a:cubicBezTo>
                      <a:pt x="732" y="747"/>
                      <a:pt x="732" y="747"/>
                      <a:pt x="732" y="747"/>
                    </a:cubicBezTo>
                    <a:cubicBezTo>
                      <a:pt x="722" y="744"/>
                      <a:pt x="725" y="729"/>
                      <a:pt x="724" y="717"/>
                    </a:cubicBezTo>
                    <a:cubicBezTo>
                      <a:pt x="724" y="717"/>
                      <a:pt x="724" y="717"/>
                      <a:pt x="724" y="717"/>
                    </a:cubicBezTo>
                    <a:cubicBezTo>
                      <a:pt x="723" y="702"/>
                      <a:pt x="711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0" y="686"/>
                      <a:pt x="686" y="686"/>
                      <a:pt x="681" y="689"/>
                    </a:cubicBezTo>
                    <a:cubicBezTo>
                      <a:pt x="677" y="690"/>
                      <a:pt x="673" y="695"/>
                      <a:pt x="669" y="699"/>
                    </a:cubicBezTo>
                    <a:cubicBezTo>
                      <a:pt x="666" y="702"/>
                      <a:pt x="663" y="708"/>
                      <a:pt x="657" y="709"/>
                    </a:cubicBezTo>
                    <a:cubicBezTo>
                      <a:pt x="657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49" y="709"/>
                      <a:pt x="643" y="704"/>
                      <a:pt x="638" y="701"/>
                    </a:cubicBezTo>
                    <a:cubicBezTo>
                      <a:pt x="638" y="701"/>
                      <a:pt x="638" y="701"/>
                      <a:pt x="638" y="701"/>
                    </a:cubicBezTo>
                    <a:cubicBezTo>
                      <a:pt x="637" y="701"/>
                      <a:pt x="637" y="701"/>
                      <a:pt x="637" y="701"/>
                    </a:cubicBezTo>
                    <a:cubicBezTo>
                      <a:pt x="636" y="701"/>
                      <a:pt x="635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29" y="699"/>
                      <a:pt x="625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13" y="698"/>
                      <a:pt x="605" y="700"/>
                      <a:pt x="599" y="703"/>
                    </a:cubicBezTo>
                    <a:cubicBezTo>
                      <a:pt x="599" y="703"/>
                      <a:pt x="599" y="703"/>
                      <a:pt x="598" y="704"/>
                    </a:cubicBezTo>
                    <a:cubicBezTo>
                      <a:pt x="598" y="704"/>
                      <a:pt x="598" y="704"/>
                      <a:pt x="598" y="704"/>
                    </a:cubicBezTo>
                    <a:cubicBezTo>
                      <a:pt x="590" y="708"/>
                      <a:pt x="584" y="721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0" y="725"/>
                      <a:pt x="567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47" y="726"/>
                      <a:pt x="539" y="711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6" y="704"/>
                      <a:pt x="526" y="704"/>
                      <a:pt x="526" y="704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0" y="700"/>
                      <a:pt x="512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0" y="698"/>
                      <a:pt x="496" y="699"/>
                      <a:pt x="492" y="700"/>
                    </a:cubicBezTo>
                    <a:cubicBezTo>
                      <a:pt x="492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88" y="701"/>
                      <a:pt x="487" y="702"/>
                      <a:pt x="485" y="703"/>
                    </a:cubicBezTo>
                    <a:cubicBezTo>
                      <a:pt x="480" y="706"/>
                      <a:pt x="475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69" y="709"/>
                    </a:cubicBezTo>
                    <a:cubicBezTo>
                      <a:pt x="469" y="709"/>
                      <a:pt x="469" y="709"/>
                      <a:pt x="469" y="709"/>
                    </a:cubicBezTo>
                    <a:cubicBezTo>
                      <a:pt x="462" y="708"/>
                      <a:pt x="461" y="703"/>
                      <a:pt x="458" y="700"/>
                    </a:cubicBezTo>
                    <a:cubicBezTo>
                      <a:pt x="454" y="696"/>
                      <a:pt x="450" y="692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2" y="687"/>
                      <a:pt x="437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17" y="686"/>
                      <a:pt x="406" y="698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1" y="720"/>
                      <a:pt x="406" y="742"/>
                      <a:pt x="396" y="746"/>
                    </a:cubicBezTo>
                    <a:cubicBezTo>
                      <a:pt x="394" y="747"/>
                      <a:pt x="393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1" y="747"/>
                      <a:pt x="391" y="747"/>
                      <a:pt x="390" y="747"/>
                    </a:cubicBezTo>
                    <a:cubicBezTo>
                      <a:pt x="390" y="747"/>
                      <a:pt x="390" y="747"/>
                      <a:pt x="390" y="747"/>
                    </a:cubicBezTo>
                    <a:cubicBezTo>
                      <a:pt x="389" y="747"/>
                      <a:pt x="389" y="747"/>
                      <a:pt x="389" y="747"/>
                    </a:cubicBezTo>
                    <a:cubicBezTo>
                      <a:pt x="379" y="745"/>
                      <a:pt x="365" y="736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0"/>
                      <a:pt x="358" y="730"/>
                      <a:pt x="357" y="730"/>
                    </a:cubicBezTo>
                    <a:cubicBezTo>
                      <a:pt x="357" y="730"/>
                      <a:pt x="357" y="730"/>
                      <a:pt x="357" y="730"/>
                    </a:cubicBezTo>
                    <a:cubicBezTo>
                      <a:pt x="346" y="721"/>
                      <a:pt x="338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17" y="702"/>
                      <a:pt x="314" y="703"/>
                      <a:pt x="310" y="704"/>
                    </a:cubicBezTo>
                    <a:cubicBezTo>
                      <a:pt x="300" y="706"/>
                      <a:pt x="296" y="715"/>
                      <a:pt x="285" y="719"/>
                    </a:cubicBezTo>
                    <a:cubicBezTo>
                      <a:pt x="279" y="721"/>
                      <a:pt x="273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3" y="722"/>
                      <a:pt x="260" y="722"/>
                      <a:pt x="256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ubicBezTo>
                      <a:pt x="248" y="719"/>
                      <a:pt x="242" y="714"/>
                      <a:pt x="235" y="711"/>
                    </a:cubicBezTo>
                    <a:cubicBezTo>
                      <a:pt x="235" y="711"/>
                      <a:pt x="235" y="711"/>
                      <a:pt x="235" y="711"/>
                    </a:cubicBezTo>
                    <a:cubicBezTo>
                      <a:pt x="229" y="710"/>
                      <a:pt x="223" y="709"/>
                      <a:pt x="217" y="709"/>
                    </a:cubicBezTo>
                    <a:cubicBezTo>
                      <a:pt x="217" y="709"/>
                      <a:pt x="217" y="709"/>
                      <a:pt x="217" y="709"/>
                    </a:cubicBezTo>
                    <a:cubicBezTo>
                      <a:pt x="216" y="709"/>
                      <a:pt x="216" y="709"/>
                      <a:pt x="216" y="709"/>
                    </a:cubicBezTo>
                    <a:cubicBezTo>
                      <a:pt x="210" y="709"/>
                      <a:pt x="204" y="710"/>
                      <a:pt x="200" y="712"/>
                    </a:cubicBezTo>
                    <a:cubicBezTo>
                      <a:pt x="200" y="712"/>
                      <a:pt x="200" y="712"/>
                      <a:pt x="200" y="712"/>
                    </a:cubicBezTo>
                    <a:cubicBezTo>
                      <a:pt x="200" y="712"/>
                      <a:pt x="200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87" y="718"/>
                      <a:pt x="185" y="733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0" y="743"/>
                      <a:pt x="15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5" y="748"/>
                      <a:pt x="142" y="747"/>
                      <a:pt x="140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0" y="742"/>
                      <a:pt x="130" y="726"/>
                      <a:pt x="124" y="717"/>
                    </a:cubicBezTo>
                    <a:cubicBezTo>
                      <a:pt x="118" y="707"/>
                      <a:pt x="107" y="706"/>
                      <a:pt x="96" y="700"/>
                    </a:cubicBezTo>
                    <a:cubicBezTo>
                      <a:pt x="89" y="696"/>
                      <a:pt x="83" y="687"/>
                      <a:pt x="76" y="680"/>
                    </a:cubicBezTo>
                    <a:cubicBezTo>
                      <a:pt x="69" y="673"/>
                      <a:pt x="61" y="666"/>
                      <a:pt x="57" y="659"/>
                    </a:cubicBezTo>
                    <a:cubicBezTo>
                      <a:pt x="50" y="648"/>
                      <a:pt x="51" y="635"/>
                      <a:pt x="40" y="628"/>
                    </a:cubicBezTo>
                    <a:cubicBezTo>
                      <a:pt x="30" y="620"/>
                      <a:pt x="13" y="621"/>
                      <a:pt x="7" y="609"/>
                    </a:cubicBezTo>
                    <a:cubicBezTo>
                      <a:pt x="5" y="603"/>
                      <a:pt x="4" y="594"/>
                      <a:pt x="4" y="585"/>
                    </a:cubicBezTo>
                    <a:cubicBezTo>
                      <a:pt x="4" y="574"/>
                      <a:pt x="5" y="562"/>
                      <a:pt x="5" y="552"/>
                    </a:cubicBezTo>
                    <a:cubicBezTo>
                      <a:pt x="5" y="522"/>
                      <a:pt x="5" y="493"/>
                      <a:pt x="5" y="464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5" y="463"/>
                      <a:pt x="5" y="462"/>
                      <a:pt x="5" y="462"/>
                    </a:cubicBezTo>
                    <a:cubicBezTo>
                      <a:pt x="5" y="462"/>
                      <a:pt x="5" y="462"/>
                      <a:pt x="5" y="462"/>
                    </a:cubicBezTo>
                    <a:cubicBezTo>
                      <a:pt x="5" y="461"/>
                      <a:pt x="5" y="461"/>
                      <a:pt x="5" y="461"/>
                    </a:cubicBezTo>
                    <a:cubicBezTo>
                      <a:pt x="5" y="461"/>
                      <a:pt x="5" y="460"/>
                      <a:pt x="5" y="460"/>
                    </a:cubicBezTo>
                    <a:cubicBezTo>
                      <a:pt x="5" y="460"/>
                      <a:pt x="5" y="460"/>
                      <a:pt x="5" y="459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5" y="459"/>
                      <a:pt x="5" y="458"/>
                      <a:pt x="5" y="458"/>
                    </a:cubicBezTo>
                    <a:cubicBezTo>
                      <a:pt x="5" y="457"/>
                      <a:pt x="5" y="457"/>
                      <a:pt x="5" y="456"/>
                    </a:cubicBezTo>
                    <a:cubicBezTo>
                      <a:pt x="5" y="456"/>
                      <a:pt x="5" y="456"/>
                      <a:pt x="5" y="455"/>
                    </a:cubicBezTo>
                    <a:cubicBezTo>
                      <a:pt x="5" y="455"/>
                      <a:pt x="5" y="454"/>
                      <a:pt x="5" y="453"/>
                    </a:cubicBezTo>
                    <a:cubicBezTo>
                      <a:pt x="5" y="453"/>
                      <a:pt x="5" y="453"/>
                      <a:pt x="5" y="453"/>
                    </a:cubicBezTo>
                    <a:cubicBezTo>
                      <a:pt x="5" y="384"/>
                      <a:pt x="5" y="316"/>
                      <a:pt x="5" y="245"/>
                    </a:cubicBezTo>
                    <a:cubicBezTo>
                      <a:pt x="5" y="245"/>
                      <a:pt x="5" y="245"/>
                      <a:pt x="5" y="245"/>
                    </a:cubicBezTo>
                    <a:cubicBezTo>
                      <a:pt x="5" y="244"/>
                      <a:pt x="5" y="243"/>
                      <a:pt x="5" y="243"/>
                    </a:cubicBezTo>
                    <a:cubicBezTo>
                      <a:pt x="5" y="242"/>
                      <a:pt x="5" y="242"/>
                      <a:pt x="5" y="242"/>
                    </a:cubicBezTo>
                    <a:cubicBezTo>
                      <a:pt x="5" y="242"/>
                      <a:pt x="5" y="242"/>
                      <a:pt x="5" y="241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0"/>
                      <a:pt x="5" y="239"/>
                      <a:pt x="5" y="239"/>
                    </a:cubicBezTo>
                    <a:cubicBezTo>
                      <a:pt x="5" y="239"/>
                      <a:pt x="5" y="239"/>
                      <a:pt x="5" y="239"/>
                    </a:cubicBezTo>
                    <a:cubicBezTo>
                      <a:pt x="5" y="238"/>
                      <a:pt x="5" y="238"/>
                      <a:pt x="5" y="238"/>
                    </a:cubicBezTo>
                    <a:cubicBezTo>
                      <a:pt x="5" y="238"/>
                      <a:pt x="5" y="237"/>
                      <a:pt x="5" y="237"/>
                    </a:cubicBezTo>
                    <a:cubicBezTo>
                      <a:pt x="5" y="225"/>
                      <a:pt x="5" y="212"/>
                      <a:pt x="5" y="200"/>
                    </a:cubicBezTo>
                    <a:cubicBezTo>
                      <a:pt x="5" y="191"/>
                      <a:pt x="4" y="179"/>
                      <a:pt x="4" y="169"/>
                    </a:cubicBezTo>
                    <a:cubicBezTo>
                      <a:pt x="4" y="154"/>
                      <a:pt x="6" y="141"/>
                      <a:pt x="12" y="136"/>
                    </a:cubicBezTo>
                    <a:cubicBezTo>
                      <a:pt x="18" y="132"/>
                      <a:pt x="28" y="130"/>
                      <a:pt x="35" y="127"/>
                    </a:cubicBezTo>
                    <a:cubicBezTo>
                      <a:pt x="50" y="119"/>
                      <a:pt x="47" y="110"/>
                      <a:pt x="55" y="94"/>
                    </a:cubicBezTo>
                    <a:cubicBezTo>
                      <a:pt x="59" y="87"/>
                      <a:pt x="68" y="81"/>
                      <a:pt x="75" y="73"/>
                    </a:cubicBezTo>
                    <a:cubicBezTo>
                      <a:pt x="82" y="65"/>
                      <a:pt x="87" y="57"/>
                      <a:pt x="94" y="53"/>
                    </a:cubicBezTo>
                    <a:cubicBezTo>
                      <a:pt x="106" y="46"/>
                      <a:pt x="117" y="47"/>
                      <a:pt x="124" y="34"/>
                    </a:cubicBezTo>
                    <a:cubicBezTo>
                      <a:pt x="130" y="25"/>
                      <a:pt x="131" y="7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3" y="4"/>
                      <a:pt x="145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moveTo>
                      <a:pt x="147" y="0"/>
                    </a:moveTo>
                    <a:cubicBezTo>
                      <a:pt x="147" y="0"/>
                      <a:pt x="147" y="0"/>
                      <a:pt x="147" y="0"/>
                    </a:cubicBezTo>
                    <a:cubicBezTo>
                      <a:pt x="145" y="0"/>
                      <a:pt x="142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29" y="5"/>
                      <a:pt x="130" y="22"/>
                      <a:pt x="123" y="34"/>
                    </a:cubicBezTo>
                    <a:cubicBezTo>
                      <a:pt x="116" y="44"/>
                      <a:pt x="104" y="45"/>
                      <a:pt x="94" y="51"/>
                    </a:cubicBezTo>
                    <a:cubicBezTo>
                      <a:pt x="86" y="55"/>
                      <a:pt x="80" y="64"/>
                      <a:pt x="73" y="71"/>
                    </a:cubicBezTo>
                    <a:cubicBezTo>
                      <a:pt x="67" y="78"/>
                      <a:pt x="58" y="85"/>
                      <a:pt x="54" y="93"/>
                    </a:cubicBezTo>
                    <a:cubicBezTo>
                      <a:pt x="49" y="100"/>
                      <a:pt x="49" y="110"/>
                      <a:pt x="44" y="117"/>
                    </a:cubicBezTo>
                    <a:cubicBezTo>
                      <a:pt x="36" y="128"/>
                      <a:pt x="15" y="128"/>
                      <a:pt x="6" y="139"/>
                    </a:cubicBezTo>
                    <a:cubicBezTo>
                      <a:pt x="2" y="145"/>
                      <a:pt x="1" y="157"/>
                      <a:pt x="1" y="171"/>
                    </a:cubicBezTo>
                    <a:cubicBezTo>
                      <a:pt x="1" y="180"/>
                      <a:pt x="1" y="190"/>
                      <a:pt x="1" y="199"/>
                    </a:cubicBezTo>
                    <a:cubicBezTo>
                      <a:pt x="1" y="230"/>
                      <a:pt x="1" y="261"/>
                      <a:pt x="1" y="292"/>
                    </a:cubicBezTo>
                    <a:cubicBezTo>
                      <a:pt x="1" y="361"/>
                      <a:pt x="1" y="430"/>
                      <a:pt x="1" y="499"/>
                    </a:cubicBezTo>
                    <a:cubicBezTo>
                      <a:pt x="1" y="516"/>
                      <a:pt x="1" y="534"/>
                      <a:pt x="1" y="551"/>
                    </a:cubicBezTo>
                    <a:cubicBezTo>
                      <a:pt x="1" y="551"/>
                      <a:pt x="1" y="551"/>
                      <a:pt x="1" y="551"/>
                    </a:cubicBezTo>
                    <a:cubicBezTo>
                      <a:pt x="1" y="561"/>
                      <a:pt x="0" y="573"/>
                      <a:pt x="0" y="585"/>
                    </a:cubicBezTo>
                    <a:cubicBezTo>
                      <a:pt x="0" y="594"/>
                      <a:pt x="1" y="602"/>
                      <a:pt x="3" y="608"/>
                    </a:cubicBezTo>
                    <a:cubicBezTo>
                      <a:pt x="8" y="620"/>
                      <a:pt x="22" y="620"/>
                      <a:pt x="34" y="627"/>
                    </a:cubicBezTo>
                    <a:cubicBezTo>
                      <a:pt x="39" y="629"/>
                      <a:pt x="44" y="634"/>
                      <a:pt x="46" y="638"/>
                    </a:cubicBezTo>
                    <a:cubicBezTo>
                      <a:pt x="50" y="644"/>
                      <a:pt x="50" y="652"/>
                      <a:pt x="54" y="659"/>
                    </a:cubicBezTo>
                    <a:cubicBezTo>
                      <a:pt x="57" y="666"/>
                      <a:pt x="67" y="674"/>
                      <a:pt x="73" y="681"/>
                    </a:cubicBezTo>
                    <a:cubicBezTo>
                      <a:pt x="81" y="688"/>
                      <a:pt x="87" y="697"/>
                      <a:pt x="94" y="702"/>
                    </a:cubicBezTo>
                    <a:cubicBezTo>
                      <a:pt x="105" y="708"/>
                      <a:pt x="115" y="708"/>
                      <a:pt x="123" y="719"/>
                    </a:cubicBezTo>
                    <a:cubicBezTo>
                      <a:pt x="128" y="728"/>
                      <a:pt x="128" y="744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40" y="749"/>
                    </a:cubicBezTo>
                    <a:cubicBezTo>
                      <a:pt x="142" y="750"/>
                      <a:pt x="145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61" y="751"/>
                      <a:pt x="177" y="742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9" y="731"/>
                      <a:pt x="192" y="717"/>
                      <a:pt x="202" y="713"/>
                    </a:cubicBezTo>
                    <a:cubicBezTo>
                      <a:pt x="207" y="711"/>
                      <a:pt x="211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28" y="711"/>
                      <a:pt x="239" y="717"/>
                      <a:pt x="248" y="721"/>
                    </a:cubicBezTo>
                    <a:cubicBezTo>
                      <a:pt x="250" y="722"/>
                      <a:pt x="252" y="723"/>
                      <a:pt x="253" y="723"/>
                    </a:cubicBezTo>
                    <a:cubicBezTo>
                      <a:pt x="253" y="723"/>
                      <a:pt x="253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5" y="723"/>
                      <a:pt x="255" y="723"/>
                    </a:cubicBezTo>
                    <a:cubicBezTo>
                      <a:pt x="255" y="723"/>
                      <a:pt x="255" y="723"/>
                      <a:pt x="255" y="723"/>
                    </a:cubicBezTo>
                    <a:cubicBezTo>
                      <a:pt x="258" y="724"/>
                      <a:pt x="262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73" y="725"/>
                      <a:pt x="279" y="724"/>
                      <a:pt x="285" y="722"/>
                    </a:cubicBezTo>
                    <a:cubicBezTo>
                      <a:pt x="285" y="722"/>
                      <a:pt x="285" y="722"/>
                      <a:pt x="285" y="722"/>
                    </a:cubicBezTo>
                    <a:cubicBezTo>
                      <a:pt x="285" y="722"/>
                      <a:pt x="285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96" y="718"/>
                      <a:pt x="303" y="707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4" y="705"/>
                      <a:pt x="317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38" y="704"/>
                      <a:pt x="346" y="724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9" y="734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60" y="735"/>
                      <a:pt x="361" y="736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3" y="737"/>
                    </a:cubicBezTo>
                    <a:cubicBezTo>
                      <a:pt x="363" y="737"/>
                      <a:pt x="363" y="738"/>
                      <a:pt x="363" y="738"/>
                    </a:cubicBezTo>
                    <a:cubicBezTo>
                      <a:pt x="363" y="738"/>
                      <a:pt x="363" y="738"/>
                      <a:pt x="363" y="738"/>
                    </a:cubicBezTo>
                    <a:cubicBezTo>
                      <a:pt x="372" y="743"/>
                      <a:pt x="384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4" y="750"/>
                      <a:pt x="394" y="750"/>
                      <a:pt x="395" y="750"/>
                    </a:cubicBezTo>
                    <a:cubicBezTo>
                      <a:pt x="404" y="749"/>
                      <a:pt x="405" y="741"/>
                      <a:pt x="405" y="733"/>
                    </a:cubicBezTo>
                    <a:cubicBezTo>
                      <a:pt x="405" y="729"/>
                      <a:pt x="405" y="724"/>
                      <a:pt x="405" y="720"/>
                    </a:cubicBezTo>
                    <a:cubicBezTo>
                      <a:pt x="405" y="718"/>
                      <a:pt x="405" y="716"/>
                      <a:pt x="405" y="714"/>
                    </a:cubicBezTo>
                    <a:cubicBezTo>
                      <a:pt x="407" y="703"/>
                      <a:pt x="415" y="691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9" y="689"/>
                      <a:pt x="430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44" y="689"/>
                      <a:pt x="450" y="696"/>
                      <a:pt x="455" y="702"/>
                    </a:cubicBezTo>
                    <a:cubicBezTo>
                      <a:pt x="455" y="702"/>
                      <a:pt x="455" y="702"/>
                      <a:pt x="455" y="702"/>
                    </a:cubicBezTo>
                    <a:cubicBezTo>
                      <a:pt x="455" y="702"/>
                      <a:pt x="455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9" y="707"/>
                      <a:pt x="463" y="713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75" y="714"/>
                      <a:pt x="481" y="709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8" y="705"/>
                      <a:pt x="490" y="704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7" y="701"/>
                      <a:pt x="502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11" y="700"/>
                      <a:pt x="516" y="701"/>
                      <a:pt x="521" y="704"/>
                    </a:cubicBezTo>
                    <a:cubicBezTo>
                      <a:pt x="522" y="704"/>
                      <a:pt x="522" y="704"/>
                      <a:pt x="522" y="704"/>
                    </a:cubicBezTo>
                    <a:cubicBezTo>
                      <a:pt x="533" y="709"/>
                      <a:pt x="538" y="722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52" y="728"/>
                      <a:pt x="558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70" y="729"/>
                      <a:pt x="576" y="728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83" y="725"/>
                      <a:pt x="587" y="719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4"/>
                      <a:pt x="590" y="714"/>
                    </a:cubicBezTo>
                    <a:cubicBezTo>
                      <a:pt x="597" y="706"/>
                      <a:pt x="608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4" y="700"/>
                      <a:pt x="628" y="701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3" y="702"/>
                      <a:pt x="633" y="702"/>
                    </a:cubicBezTo>
                    <a:cubicBezTo>
                      <a:pt x="633" y="702"/>
                      <a:pt x="633" y="702"/>
                      <a:pt x="633" y="702"/>
                    </a:cubicBezTo>
                    <a:cubicBezTo>
                      <a:pt x="633" y="702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5" y="703"/>
                      <a:pt x="636" y="704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44" y="709"/>
                      <a:pt x="650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7" y="714"/>
                      <a:pt x="657" y="714"/>
                      <a:pt x="657" y="714"/>
                    </a:cubicBezTo>
                    <a:cubicBezTo>
                      <a:pt x="663" y="713"/>
                      <a:pt x="668" y="705"/>
                      <a:pt x="670" y="702"/>
                    </a:cubicBezTo>
                    <a:cubicBezTo>
                      <a:pt x="674" y="697"/>
                      <a:pt x="679" y="692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8" y="689"/>
                      <a:pt x="691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710" y="689"/>
                      <a:pt x="721" y="703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2" y="719"/>
                      <a:pt x="722" y="720"/>
                      <a:pt x="722" y="720"/>
                    </a:cubicBezTo>
                    <a:cubicBezTo>
                      <a:pt x="722" y="725"/>
                      <a:pt x="720" y="729"/>
                      <a:pt x="721" y="734"/>
                    </a:cubicBezTo>
                    <a:cubicBezTo>
                      <a:pt x="721" y="737"/>
                      <a:pt x="721" y="740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4" y="748"/>
                      <a:pt x="729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5" y="751"/>
                      <a:pt x="737" y="751"/>
                      <a:pt x="738" y="750"/>
                    </a:cubicBezTo>
                    <a:cubicBezTo>
                      <a:pt x="744" y="749"/>
                      <a:pt x="748" y="745"/>
                      <a:pt x="754" y="742"/>
                    </a:cubicBezTo>
                    <a:cubicBezTo>
                      <a:pt x="759" y="739"/>
                      <a:pt x="765" y="736"/>
                      <a:pt x="769" y="733"/>
                    </a:cubicBezTo>
                    <a:cubicBezTo>
                      <a:pt x="780" y="724"/>
                      <a:pt x="785" y="711"/>
                      <a:pt x="797" y="707"/>
                    </a:cubicBezTo>
                    <a:cubicBezTo>
                      <a:pt x="801" y="705"/>
                      <a:pt x="804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19" y="704"/>
                      <a:pt x="826" y="713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6" y="719"/>
                      <a:pt x="836" y="719"/>
                    </a:cubicBezTo>
                    <a:cubicBezTo>
                      <a:pt x="836" y="719"/>
                      <a:pt x="836" y="719"/>
                      <a:pt x="836" y="719"/>
                    </a:cubicBezTo>
                    <a:cubicBezTo>
                      <a:pt x="837" y="720"/>
                      <a:pt x="838" y="720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6" y="723"/>
                      <a:pt x="853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4" y="724"/>
                      <a:pt x="868" y="724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80" y="721"/>
                      <a:pt x="887" y="715"/>
                      <a:pt x="896" y="713"/>
                    </a:cubicBezTo>
                    <a:cubicBezTo>
                      <a:pt x="896" y="713"/>
                      <a:pt x="896" y="713"/>
                      <a:pt x="896" y="713"/>
                    </a:cubicBezTo>
                    <a:cubicBezTo>
                      <a:pt x="896" y="712"/>
                      <a:pt x="896" y="712"/>
                      <a:pt x="897" y="712"/>
                    </a:cubicBezTo>
                    <a:cubicBezTo>
                      <a:pt x="901" y="711"/>
                      <a:pt x="905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5" y="711"/>
                      <a:pt x="920" y="712"/>
                      <a:pt x="925" y="714"/>
                    </a:cubicBezTo>
                    <a:cubicBezTo>
                      <a:pt x="925" y="714"/>
                      <a:pt x="925" y="714"/>
                      <a:pt x="925" y="714"/>
                    </a:cubicBezTo>
                    <a:cubicBezTo>
                      <a:pt x="935" y="719"/>
                      <a:pt x="936" y="731"/>
                      <a:pt x="945" y="739"/>
                    </a:cubicBezTo>
                    <a:cubicBezTo>
                      <a:pt x="945" y="739"/>
                      <a:pt x="945" y="739"/>
                      <a:pt x="945" y="739"/>
                    </a:cubicBezTo>
                    <a:cubicBezTo>
                      <a:pt x="945" y="739"/>
                      <a:pt x="945" y="739"/>
                      <a:pt x="946" y="739"/>
                    </a:cubicBezTo>
                    <a:cubicBezTo>
                      <a:pt x="946" y="739"/>
                      <a:pt x="946" y="739"/>
                      <a:pt x="946" y="739"/>
                    </a:cubicBezTo>
                    <a:cubicBezTo>
                      <a:pt x="952" y="744"/>
                      <a:pt x="964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8" y="750"/>
                      <a:pt x="980" y="750"/>
                      <a:pt x="983" y="749"/>
                    </a:cubicBezTo>
                    <a:cubicBezTo>
                      <a:pt x="993" y="746"/>
                      <a:pt x="995" y="728"/>
                      <a:pt x="1001" y="718"/>
                    </a:cubicBezTo>
                    <a:cubicBezTo>
                      <a:pt x="1007" y="709"/>
                      <a:pt x="1019" y="707"/>
                      <a:pt x="1028" y="702"/>
                    </a:cubicBezTo>
                    <a:cubicBezTo>
                      <a:pt x="1037" y="697"/>
                      <a:pt x="1042" y="688"/>
                      <a:pt x="1049" y="681"/>
                    </a:cubicBezTo>
                    <a:cubicBezTo>
                      <a:pt x="1056" y="674"/>
                      <a:pt x="1066" y="665"/>
                      <a:pt x="1070" y="658"/>
                    </a:cubicBezTo>
                    <a:cubicBezTo>
                      <a:pt x="1074" y="650"/>
                      <a:pt x="1074" y="641"/>
                      <a:pt x="1079" y="634"/>
                    </a:cubicBezTo>
                    <a:cubicBezTo>
                      <a:pt x="1088" y="624"/>
                      <a:pt x="1110" y="623"/>
                      <a:pt x="1117" y="612"/>
                    </a:cubicBezTo>
                    <a:cubicBezTo>
                      <a:pt x="1120" y="606"/>
                      <a:pt x="1121" y="594"/>
                      <a:pt x="1121" y="582"/>
                    </a:cubicBezTo>
                    <a:cubicBezTo>
                      <a:pt x="1121" y="572"/>
                      <a:pt x="1121" y="562"/>
                      <a:pt x="1121" y="554"/>
                    </a:cubicBezTo>
                    <a:cubicBezTo>
                      <a:pt x="1121" y="435"/>
                      <a:pt x="1121" y="315"/>
                      <a:pt x="1121" y="196"/>
                    </a:cubicBezTo>
                    <a:cubicBezTo>
                      <a:pt x="1121" y="196"/>
                      <a:pt x="1121" y="196"/>
                      <a:pt x="1121" y="196"/>
                    </a:cubicBezTo>
                    <a:cubicBezTo>
                      <a:pt x="1121" y="187"/>
                      <a:pt x="1121" y="177"/>
                      <a:pt x="1121" y="167"/>
                    </a:cubicBezTo>
                    <a:cubicBezTo>
                      <a:pt x="1121" y="156"/>
                      <a:pt x="1120" y="145"/>
                      <a:pt x="1117" y="139"/>
                    </a:cubicBezTo>
                    <a:cubicBezTo>
                      <a:pt x="1111" y="129"/>
                      <a:pt x="1095" y="129"/>
                      <a:pt x="1085" y="122"/>
                    </a:cubicBezTo>
                    <a:cubicBezTo>
                      <a:pt x="1075" y="115"/>
                      <a:pt x="1076" y="105"/>
                      <a:pt x="1070" y="93"/>
                    </a:cubicBezTo>
                    <a:cubicBezTo>
                      <a:pt x="1066" y="87"/>
                      <a:pt x="1057" y="79"/>
                      <a:pt x="1050" y="72"/>
                    </a:cubicBezTo>
                    <a:cubicBezTo>
                      <a:pt x="1043" y="64"/>
                      <a:pt x="1037" y="55"/>
                      <a:pt x="1029" y="51"/>
                    </a:cubicBezTo>
                    <a:cubicBezTo>
                      <a:pt x="1022" y="46"/>
                      <a:pt x="1014" y="46"/>
                      <a:pt x="1008" y="42"/>
                    </a:cubicBezTo>
                    <a:cubicBezTo>
                      <a:pt x="1004" y="40"/>
                      <a:pt x="1001" y="36"/>
                      <a:pt x="998" y="31"/>
                    </a:cubicBezTo>
                    <a:cubicBezTo>
                      <a:pt x="992" y="20"/>
                      <a:pt x="992" y="6"/>
                      <a:pt x="983" y="3"/>
                    </a:cubicBezTo>
                    <a:cubicBezTo>
                      <a:pt x="983" y="3"/>
                      <a:pt x="983" y="3"/>
                      <a:pt x="983" y="3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1" y="1"/>
                      <a:pt x="978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64" y="1"/>
                      <a:pt x="950" y="8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4" y="12"/>
                      <a:pt x="944" y="12"/>
                    </a:cubicBezTo>
                    <a:cubicBezTo>
                      <a:pt x="944" y="12"/>
                      <a:pt x="944" y="12"/>
                      <a:pt x="944" y="12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37" y="19"/>
                      <a:pt x="934" y="33"/>
                      <a:pt x="924" y="38"/>
                    </a:cubicBezTo>
                    <a:cubicBezTo>
                      <a:pt x="924" y="38"/>
                      <a:pt x="924" y="38"/>
                      <a:pt x="924" y="38"/>
                    </a:cubicBezTo>
                    <a:cubicBezTo>
                      <a:pt x="920" y="40"/>
                      <a:pt x="914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2" y="41"/>
                      <a:pt x="896" y="40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82" y="36"/>
                      <a:pt x="875" y="29"/>
                      <a:pt x="866" y="28"/>
                    </a:cubicBezTo>
                    <a:cubicBezTo>
                      <a:pt x="866" y="28"/>
                      <a:pt x="866" y="28"/>
                      <a:pt x="866" y="28"/>
                    </a:cubicBezTo>
                    <a:cubicBezTo>
                      <a:pt x="865" y="28"/>
                      <a:pt x="865" y="28"/>
                      <a:pt x="865" y="28"/>
                    </a:cubicBezTo>
                    <a:cubicBezTo>
                      <a:pt x="863" y="27"/>
                      <a:pt x="861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8" y="27"/>
                      <a:pt x="858" y="27"/>
                    </a:cubicBezTo>
                    <a:cubicBezTo>
                      <a:pt x="852" y="27"/>
                      <a:pt x="844" y="28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25" y="36"/>
                      <a:pt x="824" y="44"/>
                      <a:pt x="813" y="47"/>
                    </a:cubicBezTo>
                    <a:cubicBezTo>
                      <a:pt x="813" y="47"/>
                      <a:pt x="813" y="47"/>
                      <a:pt x="813" y="47"/>
                    </a:cubicBezTo>
                    <a:cubicBezTo>
                      <a:pt x="810" y="48"/>
                      <a:pt x="807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786" y="48"/>
                      <a:pt x="780" y="30"/>
                      <a:pt x="770" y="21"/>
                    </a:cubicBezTo>
                    <a:cubicBezTo>
                      <a:pt x="770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0"/>
                      <a:pt x="769" y="20"/>
                    </a:cubicBezTo>
                    <a:cubicBezTo>
                      <a:pt x="769" y="20"/>
                      <a:pt x="769" y="20"/>
                      <a:pt x="768" y="20"/>
                    </a:cubicBezTo>
                    <a:cubicBezTo>
                      <a:pt x="768" y="20"/>
                      <a:pt x="768" y="20"/>
                      <a:pt x="768" y="20"/>
                    </a:cubicBezTo>
                    <a:cubicBezTo>
                      <a:pt x="762" y="15"/>
                      <a:pt x="74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1" y="2"/>
                      <a:pt x="730" y="2"/>
                      <a:pt x="730" y="2"/>
                    </a:cubicBezTo>
                    <a:cubicBezTo>
                      <a:pt x="730" y="2"/>
                      <a:pt x="730" y="2"/>
                      <a:pt x="730" y="2"/>
                    </a:cubicBezTo>
                    <a:cubicBezTo>
                      <a:pt x="721" y="4"/>
                      <a:pt x="719" y="10"/>
                      <a:pt x="719" y="19"/>
                    </a:cubicBezTo>
                    <a:cubicBezTo>
                      <a:pt x="719" y="23"/>
                      <a:pt x="719" y="27"/>
                      <a:pt x="719" y="31"/>
                    </a:cubicBezTo>
                    <a:cubicBezTo>
                      <a:pt x="719" y="34"/>
                      <a:pt x="719" y="36"/>
                      <a:pt x="719" y="38"/>
                    </a:cubicBezTo>
                    <a:cubicBezTo>
                      <a:pt x="719" y="38"/>
                      <a:pt x="719" y="38"/>
                      <a:pt x="719" y="38"/>
                    </a:cubicBezTo>
                    <a:cubicBezTo>
                      <a:pt x="717" y="51"/>
                      <a:pt x="708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0" y="64"/>
                      <a:pt x="687" y="64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78" y="61"/>
                      <a:pt x="673" y="56"/>
                      <a:pt x="669" y="51"/>
                    </a:cubicBezTo>
                    <a:cubicBezTo>
                      <a:pt x="666" y="47"/>
                      <a:pt x="662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49" y="39"/>
                      <a:pt x="644" y="43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6" y="48"/>
                      <a:pt x="632" y="50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5" y="52"/>
                      <a:pt x="622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3" y="52"/>
                      <a:pt x="606" y="51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1" y="42"/>
                      <a:pt x="587" y="31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6" y="27"/>
                      <a:pt x="576" y="27"/>
                      <a:pt x="576" y="27"/>
                    </a:cubicBezTo>
                    <a:cubicBezTo>
                      <a:pt x="571" y="25"/>
                      <a:pt x="565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4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1" y="28"/>
                      <a:pt x="538" y="33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4" y="37"/>
                    </a:cubicBezTo>
                    <a:cubicBezTo>
                      <a:pt x="534" y="37"/>
                      <a:pt x="534" y="37"/>
                      <a:pt x="534" y="37"/>
                    </a:cubicBezTo>
                    <a:cubicBezTo>
                      <a:pt x="527" y="46"/>
                      <a:pt x="516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499" y="52"/>
                      <a:pt x="495" y="51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8" y="48"/>
                      <a:pt x="486" y="47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79" y="43"/>
                      <a:pt x="473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7" y="39"/>
                      <a:pt x="467" y="39"/>
                    </a:cubicBezTo>
                    <a:cubicBezTo>
                      <a:pt x="467" y="39"/>
                      <a:pt x="467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0" y="40"/>
                      <a:pt x="458" y="45"/>
                      <a:pt x="455" y="49"/>
                    </a:cubicBezTo>
                    <a:cubicBezTo>
                      <a:pt x="452" y="53"/>
                      <a:pt x="448" y="58"/>
                      <a:pt x="444" y="60"/>
                    </a:cubicBezTo>
                    <a:cubicBezTo>
                      <a:pt x="444" y="60"/>
                      <a:pt x="444" y="60"/>
                      <a:pt x="444" y="60"/>
                    </a:cubicBezTo>
                    <a:cubicBezTo>
                      <a:pt x="439" y="63"/>
                      <a:pt x="434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15" y="64"/>
                      <a:pt x="404" y="50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4"/>
                      <a:pt x="403" y="32"/>
                      <a:pt x="403" y="29"/>
                    </a:cubicBezTo>
                    <a:cubicBezTo>
                      <a:pt x="403" y="26"/>
                      <a:pt x="403" y="22"/>
                      <a:pt x="403" y="19"/>
                    </a:cubicBezTo>
                    <a:cubicBezTo>
                      <a:pt x="403" y="11"/>
                      <a:pt x="402" y="4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2" y="2"/>
                      <a:pt x="392" y="2"/>
                    </a:cubicBezTo>
                    <a:cubicBezTo>
                      <a:pt x="392" y="2"/>
                      <a:pt x="392" y="2"/>
                      <a:pt x="392" y="2"/>
                    </a:cubicBezTo>
                    <a:cubicBezTo>
                      <a:pt x="392" y="2"/>
                      <a:pt x="391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84" y="2"/>
                      <a:pt x="377" y="6"/>
                      <a:pt x="372" y="9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364" y="14"/>
                      <a:pt x="359" y="16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3" y="21"/>
                      <a:pt x="353" y="21"/>
                      <a:pt x="353" y="21"/>
                    </a:cubicBezTo>
                    <a:cubicBezTo>
                      <a:pt x="342" y="31"/>
                      <a:pt x="336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6" y="48"/>
                      <a:pt x="313" y="47"/>
                      <a:pt x="311" y="47"/>
                    </a:cubicBezTo>
                    <a:cubicBezTo>
                      <a:pt x="301" y="45"/>
                      <a:pt x="295" y="35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78" y="29"/>
                      <a:pt x="270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0" y="27"/>
                      <a:pt x="257" y="28"/>
                      <a:pt x="254" y="28"/>
                    </a:cubicBezTo>
                    <a:cubicBezTo>
                      <a:pt x="254" y="28"/>
                      <a:pt x="254" y="28"/>
                      <a:pt x="254" y="28"/>
                    </a:cubicBezTo>
                    <a:cubicBezTo>
                      <a:pt x="246" y="30"/>
                      <a:pt x="239" y="37"/>
                      <a:pt x="231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26" y="41"/>
                      <a:pt x="220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0" y="41"/>
                      <a:pt x="205" y="41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0" y="35"/>
                      <a:pt x="187" y="21"/>
                      <a:pt x="180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3"/>
                    </a:cubicBezTo>
                    <a:cubicBezTo>
                      <a:pt x="174" y="9"/>
                      <a:pt x="159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556"/>
              <p:cNvSpPr/>
              <p:nvPr/>
            </p:nvSpPr>
            <p:spPr bwMode="auto">
              <a:xfrm>
                <a:off x="2154" y="3367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16 w 39"/>
                  <a:gd name="T5" fmla="*/ 0 h 29"/>
                  <a:gd name="T6" fmla="*/ 16 w 39"/>
                  <a:gd name="T7" fmla="*/ 0 h 29"/>
                  <a:gd name="T8" fmla="*/ 16 w 39"/>
                  <a:gd name="T9" fmla="*/ 0 h 29"/>
                  <a:gd name="T10" fmla="*/ 16 w 39"/>
                  <a:gd name="T11" fmla="*/ 0 h 29"/>
                  <a:gd name="T12" fmla="*/ 16 w 39"/>
                  <a:gd name="T13" fmla="*/ 0 h 29"/>
                  <a:gd name="T14" fmla="*/ 16 w 39"/>
                  <a:gd name="T15" fmla="*/ 0 h 29"/>
                  <a:gd name="T16" fmla="*/ 25 w 39"/>
                  <a:gd name="T17" fmla="*/ 29 h 29"/>
                  <a:gd name="T18" fmla="*/ 25 w 39"/>
                  <a:gd name="T19" fmla="*/ 29 h 29"/>
                  <a:gd name="T20" fmla="*/ 25 w 39"/>
                  <a:gd name="T21" fmla="*/ 29 h 29"/>
                  <a:gd name="T22" fmla="*/ 25 w 39"/>
                  <a:gd name="T23" fmla="*/ 29 h 29"/>
                  <a:gd name="T24" fmla="*/ 30 w 39"/>
                  <a:gd name="T25" fmla="*/ 28 h 29"/>
                  <a:gd name="T26" fmla="*/ 36 w 39"/>
                  <a:gd name="T27" fmla="*/ 23 h 29"/>
                  <a:gd name="T28" fmla="*/ 36 w 39"/>
                  <a:gd name="T29" fmla="*/ 23 h 29"/>
                  <a:gd name="T30" fmla="*/ 36 w 39"/>
                  <a:gd name="T31" fmla="*/ 23 h 29"/>
                  <a:gd name="T32" fmla="*/ 36 w 39"/>
                  <a:gd name="T33" fmla="*/ 23 h 29"/>
                  <a:gd name="T34" fmla="*/ 18 w 39"/>
                  <a:gd name="T35" fmla="*/ 0 h 29"/>
                  <a:gd name="T36" fmla="*/ 18 w 39"/>
                  <a:gd name="T37" fmla="*/ 0 h 29"/>
                  <a:gd name="T38" fmla="*/ 18 w 39"/>
                  <a:gd name="T3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3"/>
                      <a:pt x="9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8" y="29"/>
                      <a:pt x="30" y="28"/>
                    </a:cubicBezTo>
                    <a:cubicBezTo>
                      <a:pt x="33" y="27"/>
                      <a:pt x="35" y="25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9" y="11"/>
                      <a:pt x="2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557"/>
              <p:cNvSpPr/>
              <p:nvPr/>
            </p:nvSpPr>
            <p:spPr bwMode="auto">
              <a:xfrm>
                <a:off x="3531" y="3426"/>
                <a:ext cx="42" cy="32"/>
              </a:xfrm>
              <a:custGeom>
                <a:gdLst>
                  <a:gd name="T0" fmla="*/ 8 w 12"/>
                  <a:gd name="T1" fmla="*/ 0 h 9"/>
                  <a:gd name="T2" fmla="*/ 8 w 12"/>
                  <a:gd name="T3" fmla="*/ 0 h 9"/>
                  <a:gd name="T4" fmla="*/ 0 w 12"/>
                  <a:gd name="T5" fmla="*/ 6 h 9"/>
                  <a:gd name="T6" fmla="*/ 0 w 12"/>
                  <a:gd name="T7" fmla="*/ 6 h 9"/>
                  <a:gd name="T8" fmla="*/ 0 w 12"/>
                  <a:gd name="T9" fmla="*/ 6 h 9"/>
                  <a:gd name="T10" fmla="*/ 0 w 12"/>
                  <a:gd name="T11" fmla="*/ 6 h 9"/>
                  <a:gd name="T12" fmla="*/ 0 w 12"/>
                  <a:gd name="T13" fmla="*/ 6 h 9"/>
                  <a:gd name="T14" fmla="*/ 0 w 12"/>
                  <a:gd name="T15" fmla="*/ 6 h 9"/>
                  <a:gd name="T16" fmla="*/ 0 w 12"/>
                  <a:gd name="T17" fmla="*/ 6 h 9"/>
                  <a:gd name="T18" fmla="*/ 0 w 12"/>
                  <a:gd name="T19" fmla="*/ 6 h 9"/>
                  <a:gd name="T20" fmla="*/ 5 w 12"/>
                  <a:gd name="T21" fmla="*/ 9 h 9"/>
                  <a:gd name="T22" fmla="*/ 5 w 12"/>
                  <a:gd name="T23" fmla="*/ 9 h 9"/>
                  <a:gd name="T24" fmla="*/ 5 w 12"/>
                  <a:gd name="T25" fmla="*/ 9 h 9"/>
                  <a:gd name="T26" fmla="*/ 5 w 12"/>
                  <a:gd name="T27" fmla="*/ 9 h 9"/>
                  <a:gd name="T28" fmla="*/ 11 w 12"/>
                  <a:gd name="T29" fmla="*/ 2 h 9"/>
                  <a:gd name="T30" fmla="*/ 11 w 12"/>
                  <a:gd name="T31" fmla="*/ 2 h 9"/>
                  <a:gd name="T32" fmla="*/ 11 w 12"/>
                  <a:gd name="T33" fmla="*/ 2 h 9"/>
                  <a:gd name="T34" fmla="*/ 11 w 12"/>
                  <a:gd name="T35" fmla="*/ 2 h 9"/>
                  <a:gd name="T36" fmla="*/ 11 w 12"/>
                  <a:gd name="T37" fmla="*/ 2 h 9"/>
                  <a:gd name="T38" fmla="*/ 11 w 12"/>
                  <a:gd name="T39" fmla="*/ 2 h 9"/>
                  <a:gd name="T40" fmla="*/ 8 w 12"/>
                  <a:gd name="T41" fmla="*/ 0 h 9"/>
                  <a:gd name="T42" fmla="*/ 8 w 12"/>
                  <a:gd name="T43" fmla="*/ 0 h 9"/>
                  <a:gd name="T44" fmla="*/ 8 w 12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12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558"/>
              <p:cNvSpPr>
                <a:spLocks noEditPoints="1"/>
              </p:cNvSpPr>
              <p:nvPr/>
            </p:nvSpPr>
            <p:spPr bwMode="auto">
              <a:xfrm>
                <a:off x="1899" y="856"/>
                <a:ext cx="3885" cy="2602"/>
              </a:xfrm>
              <a:custGeom>
                <a:gdLst>
                  <a:gd name="T0" fmla="*/ 1109 w 1114"/>
                  <a:gd name="T1" fmla="*/ 550 h 745"/>
                  <a:gd name="T2" fmla="*/ 945 w 1114"/>
                  <a:gd name="T3" fmla="*/ 731 h 745"/>
                  <a:gd name="T4" fmla="*/ 891 w 1114"/>
                  <a:gd name="T5" fmla="*/ 704 h 745"/>
                  <a:gd name="T6" fmla="*/ 804 w 1114"/>
                  <a:gd name="T7" fmla="*/ 696 h 745"/>
                  <a:gd name="T8" fmla="*/ 762 w 1114"/>
                  <a:gd name="T9" fmla="*/ 725 h 745"/>
                  <a:gd name="T10" fmla="*/ 729 w 1114"/>
                  <a:gd name="T11" fmla="*/ 738 h 745"/>
                  <a:gd name="T12" fmla="*/ 650 w 1114"/>
                  <a:gd name="T13" fmla="*/ 700 h 745"/>
                  <a:gd name="T14" fmla="*/ 616 w 1114"/>
                  <a:gd name="T15" fmla="*/ 692 h 745"/>
                  <a:gd name="T16" fmla="*/ 590 w 1114"/>
                  <a:gd name="T17" fmla="*/ 699 h 745"/>
                  <a:gd name="T18" fmla="*/ 525 w 1114"/>
                  <a:gd name="T19" fmla="*/ 698 h 745"/>
                  <a:gd name="T20" fmla="*/ 467 w 1114"/>
                  <a:gd name="T21" fmla="*/ 701 h 745"/>
                  <a:gd name="T22" fmla="*/ 386 w 1114"/>
                  <a:gd name="T23" fmla="*/ 739 h 745"/>
                  <a:gd name="T24" fmla="*/ 329 w 1114"/>
                  <a:gd name="T25" fmla="*/ 699 h 745"/>
                  <a:gd name="T26" fmla="*/ 212 w 1114"/>
                  <a:gd name="T27" fmla="*/ 703 h 745"/>
                  <a:gd name="T28" fmla="*/ 145 w 1114"/>
                  <a:gd name="T29" fmla="*/ 741 h 745"/>
                  <a:gd name="T30" fmla="*/ 54 w 1114"/>
                  <a:gd name="T31" fmla="*/ 94 h 745"/>
                  <a:gd name="T32" fmla="*/ 168 w 1114"/>
                  <a:gd name="T33" fmla="*/ 13 h 745"/>
                  <a:gd name="T34" fmla="*/ 262 w 1114"/>
                  <a:gd name="T35" fmla="*/ 31 h 745"/>
                  <a:gd name="T36" fmla="*/ 314 w 1114"/>
                  <a:gd name="T37" fmla="*/ 50 h 745"/>
                  <a:gd name="T38" fmla="*/ 354 w 1114"/>
                  <a:gd name="T39" fmla="*/ 21 h 745"/>
                  <a:gd name="T40" fmla="*/ 357 w 1114"/>
                  <a:gd name="T41" fmla="*/ 19 h 745"/>
                  <a:gd name="T42" fmla="*/ 368 w 1114"/>
                  <a:gd name="T43" fmla="*/ 13 h 745"/>
                  <a:gd name="T44" fmla="*/ 377 w 1114"/>
                  <a:gd name="T45" fmla="*/ 8 h 745"/>
                  <a:gd name="T46" fmla="*/ 384 w 1114"/>
                  <a:gd name="T47" fmla="*/ 7 h 745"/>
                  <a:gd name="T48" fmla="*/ 466 w 1114"/>
                  <a:gd name="T49" fmla="*/ 46 h 745"/>
                  <a:gd name="T50" fmla="*/ 525 w 1114"/>
                  <a:gd name="T51" fmla="*/ 48 h 745"/>
                  <a:gd name="T52" fmla="*/ 584 w 1114"/>
                  <a:gd name="T53" fmla="*/ 44 h 745"/>
                  <a:gd name="T54" fmla="*/ 674 w 1114"/>
                  <a:gd name="T55" fmla="*/ 64 h 745"/>
                  <a:gd name="T56" fmla="*/ 746 w 1114"/>
                  <a:gd name="T57" fmla="*/ 13 h 745"/>
                  <a:gd name="T58" fmla="*/ 802 w 1114"/>
                  <a:gd name="T59" fmla="*/ 50 h 745"/>
                  <a:gd name="T60" fmla="*/ 903 w 1114"/>
                  <a:gd name="T61" fmla="*/ 44 h 745"/>
                  <a:gd name="T62" fmla="*/ 31 w 1114"/>
                  <a:gd name="T63" fmla="*/ 124 h 745"/>
                  <a:gd name="T64" fmla="*/ 1 w 1114"/>
                  <a:gd name="T65" fmla="*/ 450 h 745"/>
                  <a:gd name="T66" fmla="*/ 72 w 1114"/>
                  <a:gd name="T67" fmla="*/ 677 h 745"/>
                  <a:gd name="T68" fmla="*/ 195 w 1114"/>
                  <a:gd name="T69" fmla="*/ 709 h 745"/>
                  <a:gd name="T70" fmla="*/ 306 w 1114"/>
                  <a:gd name="T71" fmla="*/ 701 h 745"/>
                  <a:gd name="T72" fmla="*/ 355 w 1114"/>
                  <a:gd name="T73" fmla="*/ 728 h 745"/>
                  <a:gd name="T74" fmla="*/ 399 w 1114"/>
                  <a:gd name="T75" fmla="*/ 707 h 745"/>
                  <a:gd name="T76" fmla="*/ 481 w 1114"/>
                  <a:gd name="T77" fmla="*/ 700 h 745"/>
                  <a:gd name="T78" fmla="*/ 501 w 1114"/>
                  <a:gd name="T79" fmla="*/ 695 h 745"/>
                  <a:gd name="T80" fmla="*/ 560 w 1114"/>
                  <a:gd name="T81" fmla="*/ 723 h 745"/>
                  <a:gd name="T82" fmla="*/ 630 w 1114"/>
                  <a:gd name="T83" fmla="*/ 697 h 745"/>
                  <a:gd name="T84" fmla="*/ 690 w 1114"/>
                  <a:gd name="T85" fmla="*/ 683 h 745"/>
                  <a:gd name="T86" fmla="*/ 747 w 1114"/>
                  <a:gd name="T87" fmla="*/ 738 h 745"/>
                  <a:gd name="T88" fmla="*/ 838 w 1114"/>
                  <a:gd name="T89" fmla="*/ 717 h 745"/>
                  <a:gd name="T90" fmla="*/ 919 w 1114"/>
                  <a:gd name="T91" fmla="*/ 708 h 745"/>
                  <a:gd name="T92" fmla="*/ 1044 w 1114"/>
                  <a:gd name="T93" fmla="*/ 676 h 745"/>
                  <a:gd name="T94" fmla="*/ 977 w 1114"/>
                  <a:gd name="T95" fmla="*/ 2 h 745"/>
                  <a:gd name="T96" fmla="*/ 921 w 1114"/>
                  <a:gd name="T97" fmla="*/ 37 h 745"/>
                  <a:gd name="T98" fmla="*/ 854 w 1114"/>
                  <a:gd name="T99" fmla="*/ 27 h 745"/>
                  <a:gd name="T100" fmla="*/ 765 w 1114"/>
                  <a:gd name="T101" fmla="*/ 21 h 745"/>
                  <a:gd name="T102" fmla="*/ 718 w 1114"/>
                  <a:gd name="T103" fmla="*/ 25 h 745"/>
                  <a:gd name="T104" fmla="*/ 650 w 1114"/>
                  <a:gd name="T105" fmla="*/ 40 h 745"/>
                  <a:gd name="T106" fmla="*/ 593 w 1114"/>
                  <a:gd name="T107" fmla="*/ 45 h 745"/>
                  <a:gd name="T108" fmla="*/ 500 w 1114"/>
                  <a:gd name="T109" fmla="*/ 52 h 745"/>
                  <a:gd name="T110" fmla="*/ 465 w 1114"/>
                  <a:gd name="T111" fmla="*/ 40 h 745"/>
                  <a:gd name="T112" fmla="*/ 386 w 1114"/>
                  <a:gd name="T113" fmla="*/ 2 h 745"/>
                  <a:gd name="T114" fmla="*/ 349 w 1114"/>
                  <a:gd name="T115" fmla="*/ 21 h 745"/>
                  <a:gd name="T116" fmla="*/ 227 w 1114"/>
                  <a:gd name="T117" fmla="*/ 39 h 745"/>
                  <a:gd name="T118" fmla="*/ 172 w 1114"/>
                  <a:gd name="T119" fmla="*/ 11 h 7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14" h="745">
                    <a:moveTo>
                      <a:pt x="970" y="4"/>
                    </a:move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3" y="4"/>
                      <a:pt x="975" y="4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6"/>
                      <a:pt x="977" y="6"/>
                    </a:cubicBezTo>
                    <a:cubicBezTo>
                      <a:pt x="977" y="6"/>
                      <a:pt x="977" y="6"/>
                      <a:pt x="977" y="6"/>
                    </a:cubicBezTo>
                    <a:cubicBezTo>
                      <a:pt x="985" y="9"/>
                      <a:pt x="985" y="23"/>
                      <a:pt x="991" y="33"/>
                    </a:cubicBezTo>
                    <a:cubicBezTo>
                      <a:pt x="997" y="44"/>
                      <a:pt x="1008" y="45"/>
                      <a:pt x="1020" y="52"/>
                    </a:cubicBezTo>
                    <a:cubicBezTo>
                      <a:pt x="1028" y="56"/>
                      <a:pt x="1034" y="64"/>
                      <a:pt x="1041" y="71"/>
                    </a:cubicBezTo>
                    <a:cubicBezTo>
                      <a:pt x="1048" y="78"/>
                      <a:pt x="1056" y="85"/>
                      <a:pt x="1060" y="92"/>
                    </a:cubicBezTo>
                    <a:cubicBezTo>
                      <a:pt x="1068" y="105"/>
                      <a:pt x="1067" y="116"/>
                      <a:pt x="1077" y="123"/>
                    </a:cubicBezTo>
                    <a:cubicBezTo>
                      <a:pt x="1086" y="129"/>
                      <a:pt x="1104" y="130"/>
                      <a:pt x="1108" y="141"/>
                    </a:cubicBezTo>
                    <a:cubicBezTo>
                      <a:pt x="1109" y="146"/>
                      <a:pt x="1110" y="154"/>
                      <a:pt x="1110" y="163"/>
                    </a:cubicBezTo>
                    <a:cubicBezTo>
                      <a:pt x="1110" y="175"/>
                      <a:pt x="1109" y="188"/>
                      <a:pt x="1109" y="199"/>
                    </a:cubicBezTo>
                    <a:cubicBezTo>
                      <a:pt x="1109" y="316"/>
                      <a:pt x="1109" y="431"/>
                      <a:pt x="1109" y="550"/>
                    </a:cubicBezTo>
                    <a:cubicBezTo>
                      <a:pt x="1109" y="559"/>
                      <a:pt x="1109" y="570"/>
                      <a:pt x="1109" y="580"/>
                    </a:cubicBezTo>
                    <a:cubicBezTo>
                      <a:pt x="1109" y="591"/>
                      <a:pt x="1109" y="602"/>
                      <a:pt x="1105" y="607"/>
                    </a:cubicBezTo>
                    <a:cubicBezTo>
                      <a:pt x="1101" y="614"/>
                      <a:pt x="1090" y="615"/>
                      <a:pt x="1082" y="619"/>
                    </a:cubicBezTo>
                    <a:cubicBezTo>
                      <a:pt x="1077" y="622"/>
                      <a:pt x="1071" y="627"/>
                      <a:pt x="1068" y="632"/>
                    </a:cubicBezTo>
                    <a:cubicBezTo>
                      <a:pt x="1064" y="639"/>
                      <a:pt x="1064" y="648"/>
                      <a:pt x="1060" y="654"/>
                    </a:cubicBezTo>
                    <a:cubicBezTo>
                      <a:pt x="1056" y="661"/>
                      <a:pt x="1049" y="667"/>
                      <a:pt x="1042" y="674"/>
                    </a:cubicBezTo>
                    <a:cubicBezTo>
                      <a:pt x="1035" y="681"/>
                      <a:pt x="1029" y="689"/>
                      <a:pt x="1021" y="694"/>
                    </a:cubicBezTo>
                    <a:cubicBezTo>
                      <a:pt x="1008" y="702"/>
                      <a:pt x="997" y="701"/>
                      <a:pt x="991" y="716"/>
                    </a:cubicBezTo>
                    <a:cubicBezTo>
                      <a:pt x="986" y="725"/>
                      <a:pt x="986" y="739"/>
                      <a:pt x="973" y="741"/>
                    </a:cubicBezTo>
                    <a:cubicBezTo>
                      <a:pt x="973" y="741"/>
                      <a:pt x="973" y="741"/>
                      <a:pt x="973" y="741"/>
                    </a:cubicBezTo>
                    <a:cubicBezTo>
                      <a:pt x="973" y="741"/>
                      <a:pt x="973" y="741"/>
                      <a:pt x="972" y="741"/>
                    </a:cubicBezTo>
                    <a:cubicBezTo>
                      <a:pt x="972" y="741"/>
                      <a:pt x="971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61" y="741"/>
                      <a:pt x="950" y="736"/>
                      <a:pt x="945" y="731"/>
                    </a:cubicBezTo>
                    <a:cubicBezTo>
                      <a:pt x="945" y="731"/>
                      <a:pt x="945" y="731"/>
                      <a:pt x="945" y="731"/>
                    </a:cubicBezTo>
                    <a:cubicBezTo>
                      <a:pt x="945" y="731"/>
                      <a:pt x="945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36" y="724"/>
                      <a:pt x="934" y="710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18" y="703"/>
                      <a:pt x="912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2" y="702"/>
                      <a:pt x="896" y="703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87" y="705"/>
                      <a:pt x="885" y="706"/>
                      <a:pt x="883" y="706"/>
                    </a:cubicBezTo>
                    <a:cubicBezTo>
                      <a:pt x="873" y="710"/>
                      <a:pt x="864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48" y="715"/>
                      <a:pt x="844" y="715"/>
                      <a:pt x="839" y="713"/>
                    </a:cubicBezTo>
                    <a:cubicBezTo>
                      <a:pt x="839" y="713"/>
                      <a:pt x="839" y="713"/>
                      <a:pt x="839" y="713"/>
                    </a:cubicBezTo>
                    <a:cubicBezTo>
                      <a:pt x="829" y="710"/>
                      <a:pt x="820" y="697"/>
                      <a:pt x="805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781" y="696"/>
                      <a:pt x="776" y="71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6"/>
                      <a:pt x="762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57" y="729"/>
                      <a:pt x="751" y="731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5" y="734"/>
                      <a:pt x="745" y="734"/>
                      <a:pt x="745" y="734"/>
                    </a:cubicBezTo>
                    <a:cubicBezTo>
                      <a:pt x="742" y="736"/>
                      <a:pt x="738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2" y="739"/>
                      <a:pt x="731" y="739"/>
                      <a:pt x="730" y="738"/>
                    </a:cubicBezTo>
                    <a:cubicBezTo>
                      <a:pt x="730" y="738"/>
                      <a:pt x="730" y="738"/>
                      <a:pt x="729" y="738"/>
                    </a:cubicBezTo>
                    <a:cubicBezTo>
                      <a:pt x="724" y="735"/>
                      <a:pt x="724" y="729"/>
                      <a:pt x="724" y="723"/>
                    </a:cubicBezTo>
                    <a:cubicBezTo>
                      <a:pt x="724" y="722"/>
                      <a:pt x="724" y="721"/>
                      <a:pt x="724" y="720"/>
                    </a:cubicBezTo>
                    <a:cubicBezTo>
                      <a:pt x="724" y="719"/>
                      <a:pt x="724" y="718"/>
                      <a:pt x="723" y="717"/>
                    </a:cubicBezTo>
                    <a:cubicBezTo>
                      <a:pt x="722" y="701"/>
                      <a:pt x="716" y="688"/>
                      <a:pt x="703" y="682"/>
                    </a:cubicBezTo>
                    <a:cubicBezTo>
                      <a:pt x="703" y="682"/>
                      <a:pt x="703" y="682"/>
                      <a:pt x="703" y="682"/>
                    </a:cubicBezTo>
                    <a:cubicBezTo>
                      <a:pt x="699" y="680"/>
                      <a:pt x="695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85" y="680"/>
                      <a:pt x="680" y="681"/>
                      <a:pt x="676" y="682"/>
                    </a:cubicBezTo>
                    <a:cubicBezTo>
                      <a:pt x="676" y="682"/>
                      <a:pt x="676" y="682"/>
                      <a:pt x="676" y="682"/>
                    </a:cubicBezTo>
                    <a:cubicBezTo>
                      <a:pt x="676" y="682"/>
                      <a:pt x="676" y="682"/>
                      <a:pt x="676" y="683"/>
                    </a:cubicBezTo>
                    <a:cubicBezTo>
                      <a:pt x="668" y="686"/>
                      <a:pt x="661" y="699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1" y="700"/>
                      <a:pt x="651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45" y="700"/>
                      <a:pt x="640" y="697"/>
                      <a:pt x="635" y="695"/>
                    </a:cubicBezTo>
                    <a:cubicBezTo>
                      <a:pt x="635" y="695"/>
                      <a:pt x="635" y="695"/>
                      <a:pt x="635" y="695"/>
                    </a:cubicBezTo>
                    <a:cubicBezTo>
                      <a:pt x="634" y="695"/>
                      <a:pt x="634" y="695"/>
                      <a:pt x="634" y="695"/>
                    </a:cubicBezTo>
                    <a:cubicBezTo>
                      <a:pt x="633" y="695"/>
                      <a:pt x="633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26" y="693"/>
                      <a:pt x="621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08" y="692"/>
                      <a:pt x="599" y="694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1" y="698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81" y="706"/>
                      <a:pt x="574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8" y="718"/>
                      <a:pt x="557" y="718"/>
                      <a:pt x="557" y="718"/>
                    </a:cubicBezTo>
                    <a:cubicBezTo>
                      <a:pt x="557" y="718"/>
                      <a:pt x="557" y="718"/>
                      <a:pt x="557" y="718"/>
                    </a:cubicBezTo>
                    <a:cubicBezTo>
                      <a:pt x="545" y="717"/>
                      <a:pt x="535" y="703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4" y="698"/>
                      <a:pt x="524" y="698"/>
                      <a:pt x="524" y="698"/>
                    </a:cubicBezTo>
                    <a:cubicBezTo>
                      <a:pt x="517" y="694"/>
                      <a:pt x="509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493" y="692"/>
                      <a:pt x="486" y="694"/>
                      <a:pt x="479" y="696"/>
                    </a:cubicBezTo>
                    <a:cubicBezTo>
                      <a:pt x="479" y="696"/>
                      <a:pt x="479" y="696"/>
                      <a:pt x="479" y="696"/>
                    </a:cubicBezTo>
                    <a:cubicBezTo>
                      <a:pt x="479" y="696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4" y="699"/>
                      <a:pt x="470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5" y="701"/>
                      <a:pt x="465" y="701"/>
                    </a:cubicBezTo>
                    <a:cubicBezTo>
                      <a:pt x="465" y="701"/>
                      <a:pt x="465" y="701"/>
                      <a:pt x="465" y="701"/>
                    </a:cubicBezTo>
                    <a:cubicBezTo>
                      <a:pt x="457" y="700"/>
                      <a:pt x="448" y="685"/>
                      <a:pt x="441" y="682"/>
                    </a:cubicBezTo>
                    <a:cubicBezTo>
                      <a:pt x="441" y="682"/>
                      <a:pt x="441" y="682"/>
                      <a:pt x="441" y="682"/>
                    </a:cubicBezTo>
                    <a:cubicBezTo>
                      <a:pt x="436" y="680"/>
                      <a:pt x="431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07" y="679"/>
                      <a:pt x="396" y="698"/>
                      <a:pt x="395" y="719"/>
                    </a:cubicBezTo>
                    <a:cubicBezTo>
                      <a:pt x="394" y="728"/>
                      <a:pt x="394" y="736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8" y="739"/>
                      <a:pt x="387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1" y="739"/>
                      <a:pt x="376" y="736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65" y="730"/>
                      <a:pt x="361" y="728"/>
                      <a:pt x="356" y="725"/>
                    </a:cubicBezTo>
                    <a:cubicBezTo>
                      <a:pt x="346" y="718"/>
                      <a:pt x="340" y="704"/>
                      <a:pt x="329" y="699"/>
                    </a:cubicBezTo>
                    <a:cubicBezTo>
                      <a:pt x="329" y="699"/>
                      <a:pt x="329" y="699"/>
                      <a:pt x="329" y="699"/>
                    </a:cubicBezTo>
                    <a:cubicBezTo>
                      <a:pt x="324" y="697"/>
                      <a:pt x="319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0" y="696"/>
                      <a:pt x="306" y="697"/>
                      <a:pt x="302" y="699"/>
                    </a:cubicBezTo>
                    <a:cubicBezTo>
                      <a:pt x="294" y="702"/>
                      <a:pt x="289" y="710"/>
                      <a:pt x="280" y="713"/>
                    </a:cubicBezTo>
                    <a:cubicBezTo>
                      <a:pt x="276" y="715"/>
                      <a:pt x="271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3" y="716"/>
                      <a:pt x="259" y="715"/>
                      <a:pt x="256" y="715"/>
                    </a:cubicBezTo>
                    <a:cubicBezTo>
                      <a:pt x="256" y="715"/>
                      <a:pt x="256" y="715"/>
                      <a:pt x="256" y="715"/>
                    </a:cubicBezTo>
                    <a:cubicBezTo>
                      <a:pt x="256" y="714"/>
                      <a:pt x="255" y="714"/>
                      <a:pt x="255" y="714"/>
                    </a:cubicBezTo>
                    <a:cubicBezTo>
                      <a:pt x="255" y="714"/>
                      <a:pt x="255" y="714"/>
                      <a:pt x="255" y="714"/>
                    </a:cubicBezTo>
                    <a:cubicBezTo>
                      <a:pt x="246" y="712"/>
                      <a:pt x="239" y="707"/>
                      <a:pt x="230" y="705"/>
                    </a:cubicBezTo>
                    <a:cubicBezTo>
                      <a:pt x="229" y="705"/>
                      <a:pt x="229" y="705"/>
                      <a:pt x="229" y="705"/>
                    </a:cubicBezTo>
                    <a:cubicBezTo>
                      <a:pt x="224" y="703"/>
                      <a:pt x="218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04" y="703"/>
                      <a:pt x="195" y="704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0" y="716"/>
                      <a:pt x="179" y="728"/>
                      <a:pt x="170" y="734"/>
                    </a:cubicBezTo>
                    <a:cubicBezTo>
                      <a:pt x="170" y="734"/>
                      <a:pt x="170" y="734"/>
                      <a:pt x="170" y="734"/>
                    </a:cubicBezTo>
                    <a:cubicBezTo>
                      <a:pt x="170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4" y="737"/>
                      <a:pt x="154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3" y="741"/>
                      <a:pt x="140" y="741"/>
                      <a:pt x="138" y="740"/>
                    </a:cubicBezTo>
                    <a:cubicBezTo>
                      <a:pt x="138" y="740"/>
                      <a:pt x="138" y="740"/>
                      <a:pt x="138" y="740"/>
                    </a:cubicBezTo>
                    <a:cubicBezTo>
                      <a:pt x="131" y="738"/>
                      <a:pt x="128" y="723"/>
                      <a:pt x="123" y="714"/>
                    </a:cubicBezTo>
                    <a:cubicBezTo>
                      <a:pt x="121" y="710"/>
                      <a:pt x="118" y="706"/>
                      <a:pt x="114" y="704"/>
                    </a:cubicBezTo>
                    <a:cubicBezTo>
                      <a:pt x="108" y="699"/>
                      <a:pt x="100" y="698"/>
                      <a:pt x="93" y="694"/>
                    </a:cubicBezTo>
                    <a:cubicBezTo>
                      <a:pt x="86" y="689"/>
                      <a:pt x="80" y="681"/>
                      <a:pt x="73" y="674"/>
                    </a:cubicBezTo>
                    <a:cubicBezTo>
                      <a:pt x="66" y="667"/>
                      <a:pt x="58" y="660"/>
                      <a:pt x="54" y="653"/>
                    </a:cubicBezTo>
                    <a:cubicBezTo>
                      <a:pt x="49" y="642"/>
                      <a:pt x="49" y="632"/>
                      <a:pt x="41" y="625"/>
                    </a:cubicBezTo>
                    <a:cubicBezTo>
                      <a:pt x="33" y="617"/>
                      <a:pt x="13" y="615"/>
                      <a:pt x="7" y="605"/>
                    </a:cubicBezTo>
                    <a:cubicBezTo>
                      <a:pt x="5" y="600"/>
                      <a:pt x="4" y="591"/>
                      <a:pt x="4" y="582"/>
                    </a:cubicBezTo>
                    <a:cubicBezTo>
                      <a:pt x="4" y="570"/>
                      <a:pt x="5" y="558"/>
                      <a:pt x="5" y="549"/>
                    </a:cubicBezTo>
                    <a:cubicBezTo>
                      <a:pt x="5" y="433"/>
                      <a:pt x="5" y="318"/>
                      <a:pt x="5" y="200"/>
                    </a:cubicBezTo>
                    <a:cubicBezTo>
                      <a:pt x="5" y="189"/>
                      <a:pt x="4" y="176"/>
                      <a:pt x="4" y="164"/>
                    </a:cubicBezTo>
                    <a:cubicBezTo>
                      <a:pt x="4" y="157"/>
                      <a:pt x="4" y="149"/>
                      <a:pt x="6" y="144"/>
                    </a:cubicBezTo>
                    <a:cubicBezTo>
                      <a:pt x="10" y="132"/>
                      <a:pt x="24" y="132"/>
                      <a:pt x="35" y="125"/>
                    </a:cubicBezTo>
                    <a:cubicBezTo>
                      <a:pt x="42" y="121"/>
                      <a:pt x="45" y="117"/>
                      <a:pt x="48" y="112"/>
                    </a:cubicBezTo>
                    <a:cubicBezTo>
                      <a:pt x="50" y="107"/>
                      <a:pt x="50" y="101"/>
                      <a:pt x="54" y="94"/>
                    </a:cubicBezTo>
                    <a:cubicBezTo>
                      <a:pt x="58" y="86"/>
                      <a:pt x="66" y="79"/>
                      <a:pt x="72" y="73"/>
                    </a:cubicBezTo>
                    <a:cubicBezTo>
                      <a:pt x="79" y="66"/>
                      <a:pt x="85" y="57"/>
                      <a:pt x="92" y="53"/>
                    </a:cubicBezTo>
                    <a:cubicBezTo>
                      <a:pt x="105" y="45"/>
                      <a:pt x="116" y="46"/>
                      <a:pt x="123" y="32"/>
                    </a:cubicBezTo>
                    <a:cubicBezTo>
                      <a:pt x="128" y="23"/>
                      <a:pt x="129" y="9"/>
                      <a:pt x="137" y="6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40" y="4"/>
                      <a:pt x="142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54" y="4"/>
                      <a:pt x="163" y="9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81" y="22"/>
                      <a:pt x="180" y="37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202" y="44"/>
                      <a:pt x="206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6" y="44"/>
                      <a:pt x="221" y="43"/>
                      <a:pt x="226" y="42"/>
                    </a:cubicBezTo>
                    <a:cubicBezTo>
                      <a:pt x="226" y="42"/>
                      <a:pt x="226" y="42"/>
                      <a:pt x="226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36" y="40"/>
                      <a:pt x="242" y="34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5" y="31"/>
                      <a:pt x="258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7" y="31"/>
                      <a:pt x="271" y="31"/>
                      <a:pt x="276" y="33"/>
                    </a:cubicBezTo>
                    <a:cubicBezTo>
                      <a:pt x="276" y="33"/>
                      <a:pt x="276" y="33"/>
                      <a:pt x="276" y="33"/>
                    </a:cubicBezTo>
                    <a:cubicBezTo>
                      <a:pt x="276" y="33"/>
                      <a:pt x="276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88" y="37"/>
                      <a:pt x="291" y="45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6" y="50"/>
                      <a:pt x="310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33" y="50"/>
                      <a:pt x="341" y="32"/>
                      <a:pt x="353" y="23"/>
                    </a:cubicBezTo>
                    <a:cubicBezTo>
                      <a:pt x="353" y="23"/>
                      <a:pt x="353" y="23"/>
                      <a:pt x="353" y="23"/>
                    </a:cubicBezTo>
                    <a:cubicBezTo>
                      <a:pt x="353" y="23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8" y="19"/>
                      <a:pt x="358" y="19"/>
                    </a:cubicBezTo>
                    <a:cubicBezTo>
                      <a:pt x="358" y="19"/>
                      <a:pt x="358" y="19"/>
                      <a:pt x="358" y="19"/>
                    </a:cubicBezTo>
                    <a:cubicBezTo>
                      <a:pt x="359" y="18"/>
                      <a:pt x="360" y="18"/>
                      <a:pt x="361" y="17"/>
                    </a:cubicBez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7"/>
                      <a:pt x="362" y="16"/>
                      <a:pt x="363" y="16"/>
                    </a:cubicBezTo>
                    <a:cubicBezTo>
                      <a:pt x="363" y="15"/>
                      <a:pt x="363" y="15"/>
                      <a:pt x="363" y="15"/>
                    </a:cubicBezTo>
                    <a:cubicBezTo>
                      <a:pt x="363" y="15"/>
                      <a:pt x="363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6" y="14"/>
                      <a:pt x="366" y="14"/>
                      <a:pt x="366" y="13"/>
                    </a:cubicBezTo>
                    <a:cubicBezTo>
                      <a:pt x="366" y="13"/>
                      <a:pt x="366" y="13"/>
                      <a:pt x="366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2"/>
                    </a:cubicBezTo>
                    <a:cubicBezTo>
                      <a:pt x="368" y="12"/>
                      <a:pt x="368" y="12"/>
                      <a:pt x="368" y="12"/>
                    </a:cubicBezTo>
                    <a:cubicBezTo>
                      <a:pt x="368" y="12"/>
                      <a:pt x="369" y="12"/>
                      <a:pt x="369" y="12"/>
                    </a:cubicBezTo>
                    <a:cubicBezTo>
                      <a:pt x="369" y="12"/>
                      <a:pt x="370" y="12"/>
                      <a:pt x="370" y="12"/>
                    </a:cubicBezTo>
                    <a:cubicBezTo>
                      <a:pt x="370" y="12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2" y="10"/>
                      <a:pt x="373" y="10"/>
                      <a:pt x="375" y="9"/>
                    </a:cubicBezTo>
                    <a:cubicBezTo>
                      <a:pt x="375" y="9"/>
                      <a:pt x="375" y="9"/>
                      <a:pt x="375" y="9"/>
                    </a:cubicBezTo>
                    <a:cubicBezTo>
                      <a:pt x="375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7" y="9"/>
                    </a:cubicBezTo>
                    <a:cubicBezTo>
                      <a:pt x="377" y="9"/>
                      <a:pt x="377" y="8"/>
                      <a:pt x="377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1" y="8"/>
                    </a:cubicBezTo>
                    <a:cubicBezTo>
                      <a:pt x="381" y="8"/>
                      <a:pt x="381" y="8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3" y="7"/>
                      <a:pt x="383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5" y="7"/>
                      <a:pt x="386" y="7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92" y="10"/>
                      <a:pt x="392" y="18"/>
                      <a:pt x="392" y="25"/>
                    </a:cubicBezTo>
                    <a:cubicBezTo>
                      <a:pt x="393" y="45"/>
                      <a:pt x="403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8" y="67"/>
                      <a:pt x="432" y="67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8" y="65"/>
                      <a:pt x="439" y="64"/>
                      <a:pt x="441" y="64"/>
                    </a:cubicBezTo>
                    <a:cubicBezTo>
                      <a:pt x="450" y="59"/>
                      <a:pt x="454" y="47"/>
                      <a:pt x="464" y="46"/>
                    </a:cubicBezTo>
                    <a:cubicBezTo>
                      <a:pt x="464" y="46"/>
                      <a:pt x="464" y="46"/>
                      <a:pt x="464" y="46"/>
                    </a:cubicBezTo>
                    <a:cubicBezTo>
                      <a:pt x="465" y="46"/>
                      <a:pt x="465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72" y="46"/>
                      <a:pt x="477" y="49"/>
                      <a:pt x="483" y="51"/>
                    </a:cubicBezTo>
                    <a:cubicBezTo>
                      <a:pt x="485" y="53"/>
                      <a:pt x="488" y="54"/>
                      <a:pt x="490" y="54"/>
                    </a:cubicBezTo>
                    <a:cubicBezTo>
                      <a:pt x="490" y="54"/>
                      <a:pt x="490" y="54"/>
                      <a:pt x="490" y="54"/>
                    </a:cubicBezTo>
                    <a:cubicBezTo>
                      <a:pt x="490" y="54"/>
                      <a:pt x="490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4" y="54"/>
                      <a:pt x="497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509" y="55"/>
                      <a:pt x="517" y="53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5" y="49"/>
                      <a:pt x="525" y="48"/>
                      <a:pt x="525" y="48"/>
                    </a:cubicBezTo>
                    <a:cubicBezTo>
                      <a:pt x="525" y="48"/>
                      <a:pt x="525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35" y="41"/>
                      <a:pt x="542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9" y="29"/>
                      <a:pt x="561" y="29"/>
                      <a:pt x="563" y="29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72" y="31"/>
                      <a:pt x="577" y="39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92" y="50"/>
                      <a:pt x="602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8" y="55"/>
                      <a:pt x="621" y="54"/>
                      <a:pt x="623" y="54"/>
                    </a:cubicBezTo>
                    <a:cubicBezTo>
                      <a:pt x="623" y="54"/>
                      <a:pt x="623" y="54"/>
                      <a:pt x="623" y="54"/>
                    </a:cubicBezTo>
                    <a:cubicBezTo>
                      <a:pt x="626" y="54"/>
                      <a:pt x="629" y="53"/>
                      <a:pt x="631" y="52"/>
                    </a:cubicBezTo>
                    <a:cubicBezTo>
                      <a:pt x="637" y="49"/>
                      <a:pt x="642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60" y="47"/>
                      <a:pt x="665" y="59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9" y="67"/>
                      <a:pt x="684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708" y="68"/>
                      <a:pt x="721" y="49"/>
                      <a:pt x="722" y="29"/>
                    </a:cubicBezTo>
                    <a:cubicBezTo>
                      <a:pt x="722" y="29"/>
                      <a:pt x="722" y="29"/>
                      <a:pt x="722" y="28"/>
                    </a:cubicBezTo>
                    <a:cubicBezTo>
                      <a:pt x="722" y="19"/>
                      <a:pt x="722" y="10"/>
                      <a:pt x="727" y="8"/>
                    </a:cubicBezTo>
                    <a:cubicBezTo>
                      <a:pt x="727" y="8"/>
                      <a:pt x="727" y="8"/>
                      <a:pt x="727" y="8"/>
                    </a:cubicBezTo>
                    <a:cubicBezTo>
                      <a:pt x="728" y="8"/>
                      <a:pt x="729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5" y="7"/>
                      <a:pt x="741" y="11"/>
                      <a:pt x="745" y="13"/>
                    </a:cubicBezTo>
                    <a:cubicBezTo>
                      <a:pt x="745" y="13"/>
                      <a:pt x="745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54" y="18"/>
                      <a:pt x="759" y="19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74" y="34"/>
                      <a:pt x="78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3" y="50"/>
                      <a:pt x="805" y="50"/>
                      <a:pt x="807" y="50"/>
                    </a:cubicBezTo>
                    <a:cubicBezTo>
                      <a:pt x="807" y="50"/>
                      <a:pt x="807" y="50"/>
                      <a:pt x="807" y="50"/>
                    </a:cubicBezTo>
                    <a:cubicBezTo>
                      <a:pt x="819" y="48"/>
                      <a:pt x="825" y="38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3"/>
                    </a:cubicBezTo>
                    <a:cubicBezTo>
                      <a:pt x="841" y="32"/>
                      <a:pt x="846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5" y="30"/>
                      <a:pt x="859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70" y="33"/>
                      <a:pt x="876" y="39"/>
                      <a:pt x="884" y="42"/>
                    </a:cubicBezTo>
                    <a:cubicBezTo>
                      <a:pt x="890" y="43"/>
                      <a:pt x="896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13" y="44"/>
                      <a:pt x="922" y="42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5" y="32"/>
                      <a:pt x="937" y="19"/>
                      <a:pt x="946" y="13"/>
                    </a:cubicBezTo>
                    <a:cubicBezTo>
                      <a:pt x="946" y="13"/>
                      <a:pt x="946" y="13"/>
                      <a:pt x="946" y="13"/>
                    </a:cubicBezTo>
                    <a:cubicBezTo>
                      <a:pt x="950" y="10"/>
                      <a:pt x="961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moveTo>
                      <a:pt x="14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1" y="0"/>
                      <a:pt x="139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27" y="4"/>
                      <a:pt x="126" y="22"/>
                      <a:pt x="120" y="31"/>
                    </a:cubicBezTo>
                    <a:cubicBezTo>
                      <a:pt x="113" y="44"/>
                      <a:pt x="102" y="43"/>
                      <a:pt x="90" y="50"/>
                    </a:cubicBezTo>
                    <a:cubicBezTo>
                      <a:pt x="83" y="54"/>
                      <a:pt x="78" y="62"/>
                      <a:pt x="71" y="70"/>
                    </a:cubicBezTo>
                    <a:cubicBezTo>
                      <a:pt x="64" y="78"/>
                      <a:pt x="55" y="84"/>
                      <a:pt x="51" y="91"/>
                    </a:cubicBezTo>
                    <a:cubicBezTo>
                      <a:pt x="43" y="107"/>
                      <a:pt x="46" y="116"/>
                      <a:pt x="31" y="124"/>
                    </a:cubicBezTo>
                    <a:cubicBezTo>
                      <a:pt x="24" y="127"/>
                      <a:pt x="14" y="129"/>
                      <a:pt x="8" y="133"/>
                    </a:cubicBezTo>
                    <a:cubicBezTo>
                      <a:pt x="2" y="138"/>
                      <a:pt x="0" y="151"/>
                      <a:pt x="0" y="166"/>
                    </a:cubicBezTo>
                    <a:cubicBezTo>
                      <a:pt x="0" y="176"/>
                      <a:pt x="1" y="188"/>
                      <a:pt x="1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1" y="209"/>
                      <a:pt x="1" y="222"/>
                      <a:pt x="1" y="234"/>
                    </a:cubicBezTo>
                    <a:cubicBezTo>
                      <a:pt x="1" y="234"/>
                      <a:pt x="1" y="235"/>
                      <a:pt x="1" y="235"/>
                    </a:cubicBezTo>
                    <a:cubicBezTo>
                      <a:pt x="1" y="235"/>
                      <a:pt x="1" y="235"/>
                      <a:pt x="1" y="236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1" y="236"/>
                      <a:pt x="1" y="237"/>
                      <a:pt x="1" y="237"/>
                    </a:cubicBezTo>
                    <a:cubicBezTo>
                      <a:pt x="1" y="237"/>
                      <a:pt x="1" y="237"/>
                      <a:pt x="1" y="238"/>
                    </a:cubicBezTo>
                    <a:cubicBezTo>
                      <a:pt x="1" y="238"/>
                      <a:pt x="1" y="238"/>
                      <a:pt x="1" y="238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39"/>
                      <a:pt x="1" y="239"/>
                      <a:pt x="1" y="240"/>
                    </a:cubicBezTo>
                    <a:cubicBezTo>
                      <a:pt x="1" y="240"/>
                      <a:pt x="1" y="241"/>
                      <a:pt x="1" y="242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313"/>
                      <a:pt x="1" y="381"/>
                      <a:pt x="1" y="450"/>
                    </a:cubicBezTo>
                    <a:cubicBezTo>
                      <a:pt x="1" y="450"/>
                      <a:pt x="1" y="450"/>
                      <a:pt x="1" y="450"/>
                    </a:cubicBezTo>
                    <a:cubicBezTo>
                      <a:pt x="1" y="451"/>
                      <a:pt x="1" y="452"/>
                      <a:pt x="1" y="452"/>
                    </a:cubicBezTo>
                    <a:cubicBezTo>
                      <a:pt x="1" y="453"/>
                      <a:pt x="1" y="453"/>
                      <a:pt x="1" y="453"/>
                    </a:cubicBezTo>
                    <a:cubicBezTo>
                      <a:pt x="1" y="454"/>
                      <a:pt x="1" y="454"/>
                      <a:pt x="1" y="455"/>
                    </a:cubicBezTo>
                    <a:cubicBezTo>
                      <a:pt x="1" y="455"/>
                      <a:pt x="1" y="456"/>
                      <a:pt x="1" y="456"/>
                    </a:cubicBezTo>
                    <a:cubicBezTo>
                      <a:pt x="1" y="456"/>
                      <a:pt x="1" y="456"/>
                      <a:pt x="1" y="456"/>
                    </a:cubicBezTo>
                    <a:cubicBezTo>
                      <a:pt x="1" y="457"/>
                      <a:pt x="1" y="457"/>
                      <a:pt x="1" y="457"/>
                    </a:cubicBezTo>
                    <a:cubicBezTo>
                      <a:pt x="1" y="457"/>
                      <a:pt x="1" y="458"/>
                      <a:pt x="1" y="458"/>
                    </a:cubicBezTo>
                    <a:cubicBezTo>
                      <a:pt x="1" y="458"/>
                      <a:pt x="1" y="458"/>
                      <a:pt x="1" y="459"/>
                    </a:cubicBezTo>
                    <a:cubicBezTo>
                      <a:pt x="1" y="459"/>
                      <a:pt x="1" y="459"/>
                      <a:pt x="1" y="459"/>
                    </a:cubicBezTo>
                    <a:cubicBezTo>
                      <a:pt x="1" y="459"/>
                      <a:pt x="1" y="460"/>
                      <a:pt x="1" y="460"/>
                    </a:cubicBezTo>
                    <a:cubicBezTo>
                      <a:pt x="1" y="460"/>
                      <a:pt x="1" y="460"/>
                      <a:pt x="1" y="461"/>
                    </a:cubicBezTo>
                    <a:cubicBezTo>
                      <a:pt x="1" y="490"/>
                      <a:pt x="1" y="519"/>
                      <a:pt x="1" y="549"/>
                    </a:cubicBezTo>
                    <a:cubicBezTo>
                      <a:pt x="1" y="559"/>
                      <a:pt x="0" y="571"/>
                      <a:pt x="0" y="582"/>
                    </a:cubicBezTo>
                    <a:cubicBezTo>
                      <a:pt x="0" y="591"/>
                      <a:pt x="1" y="600"/>
                      <a:pt x="3" y="606"/>
                    </a:cubicBezTo>
                    <a:cubicBezTo>
                      <a:pt x="9" y="618"/>
                      <a:pt x="26" y="617"/>
                      <a:pt x="36" y="625"/>
                    </a:cubicBezTo>
                    <a:cubicBezTo>
                      <a:pt x="47" y="632"/>
                      <a:pt x="46" y="645"/>
                      <a:pt x="53" y="656"/>
                    </a:cubicBezTo>
                    <a:cubicBezTo>
                      <a:pt x="57" y="663"/>
                      <a:pt x="65" y="670"/>
                      <a:pt x="72" y="677"/>
                    </a:cubicBezTo>
                    <a:cubicBezTo>
                      <a:pt x="79" y="684"/>
                      <a:pt x="85" y="693"/>
                      <a:pt x="92" y="697"/>
                    </a:cubicBezTo>
                    <a:cubicBezTo>
                      <a:pt x="103" y="703"/>
                      <a:pt x="114" y="704"/>
                      <a:pt x="120" y="714"/>
                    </a:cubicBezTo>
                    <a:cubicBezTo>
                      <a:pt x="126" y="723"/>
                      <a:pt x="126" y="739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6" y="743"/>
                    </a:cubicBezTo>
                    <a:cubicBezTo>
                      <a:pt x="138" y="744"/>
                      <a:pt x="141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54" y="745"/>
                      <a:pt x="166" y="740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81" y="730"/>
                      <a:pt x="183" y="715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200" y="707"/>
                      <a:pt x="206" y="706"/>
                      <a:pt x="212" y="706"/>
                    </a:cubicBezTo>
                    <a:cubicBezTo>
                      <a:pt x="212" y="706"/>
                      <a:pt x="212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9" y="706"/>
                      <a:pt x="225" y="707"/>
                      <a:pt x="231" y="708"/>
                    </a:cubicBezTo>
                    <a:cubicBezTo>
                      <a:pt x="231" y="708"/>
                      <a:pt x="231" y="708"/>
                      <a:pt x="231" y="708"/>
                    </a:cubicBezTo>
                    <a:cubicBezTo>
                      <a:pt x="238" y="711"/>
                      <a:pt x="244" y="716"/>
                      <a:pt x="252" y="718"/>
                    </a:cubicBezTo>
                    <a:cubicBezTo>
                      <a:pt x="252" y="718"/>
                      <a:pt x="252" y="718"/>
                      <a:pt x="252" y="718"/>
                    </a:cubicBezTo>
                    <a:cubicBezTo>
                      <a:pt x="256" y="719"/>
                      <a:pt x="259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9" y="719"/>
                      <a:pt x="275" y="718"/>
                      <a:pt x="281" y="716"/>
                    </a:cubicBezTo>
                    <a:cubicBezTo>
                      <a:pt x="292" y="712"/>
                      <a:pt x="296" y="703"/>
                      <a:pt x="306" y="701"/>
                    </a:cubicBezTo>
                    <a:cubicBezTo>
                      <a:pt x="310" y="700"/>
                      <a:pt x="313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34" y="699"/>
                      <a:pt x="342" y="718"/>
                      <a:pt x="353" y="727"/>
                    </a:cubicBezTo>
                    <a:cubicBezTo>
                      <a:pt x="353" y="727"/>
                      <a:pt x="353" y="727"/>
                      <a:pt x="353" y="727"/>
                    </a:cubicBezTo>
                    <a:cubicBezTo>
                      <a:pt x="354" y="727"/>
                      <a:pt x="354" y="727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61" y="733"/>
                      <a:pt x="375" y="742"/>
                      <a:pt x="385" y="744"/>
                    </a:cubicBezTo>
                    <a:cubicBezTo>
                      <a:pt x="385" y="744"/>
                      <a:pt x="385" y="744"/>
                      <a:pt x="386" y="744"/>
                    </a:cubicBezTo>
                    <a:cubicBezTo>
                      <a:pt x="386" y="744"/>
                      <a:pt x="386" y="744"/>
                      <a:pt x="386" y="744"/>
                    </a:cubicBezTo>
                    <a:cubicBezTo>
                      <a:pt x="387" y="744"/>
                      <a:pt x="387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9" y="744"/>
                      <a:pt x="390" y="744"/>
                      <a:pt x="392" y="743"/>
                    </a:cubicBezTo>
                    <a:cubicBezTo>
                      <a:pt x="402" y="739"/>
                      <a:pt x="397" y="71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402" y="695"/>
                      <a:pt x="413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33" y="683"/>
                      <a:pt x="438" y="684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6" y="689"/>
                      <a:pt x="450" y="693"/>
                      <a:pt x="454" y="697"/>
                    </a:cubicBezTo>
                    <a:cubicBezTo>
                      <a:pt x="457" y="700"/>
                      <a:pt x="458" y="705"/>
                      <a:pt x="465" y="706"/>
                    </a:cubicBezTo>
                    <a:cubicBezTo>
                      <a:pt x="465" y="706"/>
                      <a:pt x="465" y="706"/>
                      <a:pt x="465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71" y="706"/>
                      <a:pt x="476" y="703"/>
                      <a:pt x="481" y="700"/>
                    </a:cubicBezTo>
                    <a:cubicBezTo>
                      <a:pt x="483" y="699"/>
                      <a:pt x="484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8" y="697"/>
                      <a:pt x="488" y="697"/>
                    </a:cubicBezTo>
                    <a:cubicBezTo>
                      <a:pt x="492" y="696"/>
                      <a:pt x="496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8" y="695"/>
                      <a:pt x="516" y="697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1"/>
                    </a:cubicBezTo>
                    <a:cubicBezTo>
                      <a:pt x="522" y="701"/>
                      <a:pt x="522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35" y="708"/>
                      <a:pt x="543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3" y="723"/>
                      <a:pt x="566" y="722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80" y="718"/>
                      <a:pt x="586" y="705"/>
                      <a:pt x="594" y="701"/>
                    </a:cubicBezTo>
                    <a:cubicBezTo>
                      <a:pt x="594" y="701"/>
                      <a:pt x="594" y="701"/>
                      <a:pt x="594" y="701"/>
                    </a:cubicBezTo>
                    <a:cubicBezTo>
                      <a:pt x="595" y="700"/>
                      <a:pt x="595" y="700"/>
                      <a:pt x="595" y="700"/>
                    </a:cubicBezTo>
                    <a:cubicBezTo>
                      <a:pt x="601" y="697"/>
                      <a:pt x="609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21" y="695"/>
                      <a:pt x="625" y="696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1" y="697"/>
                      <a:pt x="632" y="698"/>
                      <a:pt x="633" y="698"/>
                    </a:cubicBezTo>
                    <a:cubicBezTo>
                      <a:pt x="633" y="698"/>
                      <a:pt x="633" y="698"/>
                      <a:pt x="634" y="698"/>
                    </a:cubicBezTo>
                    <a:cubicBezTo>
                      <a:pt x="634" y="698"/>
                      <a:pt x="634" y="698"/>
                      <a:pt x="634" y="698"/>
                    </a:cubicBezTo>
                    <a:cubicBezTo>
                      <a:pt x="639" y="701"/>
                      <a:pt x="645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3" y="706"/>
                      <a:pt x="653" y="706"/>
                    </a:cubicBezTo>
                    <a:cubicBezTo>
                      <a:pt x="659" y="705"/>
                      <a:pt x="662" y="699"/>
                      <a:pt x="665" y="696"/>
                    </a:cubicBezTo>
                    <a:cubicBezTo>
                      <a:pt x="669" y="692"/>
                      <a:pt x="673" y="687"/>
                      <a:pt x="677" y="686"/>
                    </a:cubicBezTo>
                    <a:cubicBezTo>
                      <a:pt x="682" y="683"/>
                      <a:pt x="686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707" y="683"/>
                      <a:pt x="719" y="699"/>
                      <a:pt x="720" y="714"/>
                    </a:cubicBezTo>
                    <a:cubicBezTo>
                      <a:pt x="720" y="714"/>
                      <a:pt x="720" y="714"/>
                      <a:pt x="720" y="714"/>
                    </a:cubicBezTo>
                    <a:cubicBezTo>
                      <a:pt x="721" y="726"/>
                      <a:pt x="718" y="741"/>
                      <a:pt x="728" y="744"/>
                    </a:cubicBezTo>
                    <a:cubicBezTo>
                      <a:pt x="728" y="744"/>
                      <a:pt x="728" y="744"/>
                      <a:pt x="728" y="744"/>
                    </a:cubicBezTo>
                    <a:cubicBezTo>
                      <a:pt x="729" y="744"/>
                      <a:pt x="730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6" y="744"/>
                      <a:pt x="741" y="741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54" y="734"/>
                      <a:pt x="760" y="731"/>
                      <a:pt x="764" y="728"/>
                    </a:cubicBezTo>
                    <a:cubicBezTo>
                      <a:pt x="775" y="719"/>
                      <a:pt x="779" y="707"/>
                      <a:pt x="792" y="702"/>
                    </a:cubicBezTo>
                    <a:cubicBezTo>
                      <a:pt x="796" y="700"/>
                      <a:pt x="800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16" y="699"/>
                      <a:pt x="823" y="709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4" y="715"/>
                      <a:pt x="836" y="716"/>
                      <a:pt x="837" y="717"/>
                    </a:cubicBezTo>
                    <a:cubicBezTo>
                      <a:pt x="837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43" y="718"/>
                      <a:pt x="847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61" y="719"/>
                      <a:pt x="869" y="716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88" y="709"/>
                      <a:pt x="896" y="706"/>
                      <a:pt x="906" y="706"/>
                    </a:cubicBezTo>
                    <a:cubicBezTo>
                      <a:pt x="907" y="706"/>
                      <a:pt x="908" y="706"/>
                      <a:pt x="909" y="706"/>
                    </a:cubicBezTo>
                    <a:cubicBezTo>
                      <a:pt x="912" y="706"/>
                      <a:pt x="916" y="707"/>
                      <a:pt x="919" y="708"/>
                    </a:cubicBezTo>
                    <a:cubicBezTo>
                      <a:pt x="919" y="708"/>
                      <a:pt x="919" y="708"/>
                      <a:pt x="919" y="708"/>
                    </a:cubicBezTo>
                    <a:cubicBezTo>
                      <a:pt x="934" y="713"/>
                      <a:pt x="934" y="727"/>
                      <a:pt x="946" y="735"/>
                    </a:cubicBezTo>
                    <a:cubicBezTo>
                      <a:pt x="946" y="735"/>
                      <a:pt x="946" y="735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52" y="739"/>
                      <a:pt x="961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1" y="744"/>
                      <a:pt x="972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89" y="742"/>
                      <a:pt x="987" y="727"/>
                      <a:pt x="994" y="715"/>
                    </a:cubicBezTo>
                    <a:cubicBezTo>
                      <a:pt x="1001" y="703"/>
                      <a:pt x="1012" y="703"/>
                      <a:pt x="1024" y="696"/>
                    </a:cubicBezTo>
                    <a:cubicBezTo>
                      <a:pt x="1031" y="691"/>
                      <a:pt x="1037" y="684"/>
                      <a:pt x="1044" y="676"/>
                    </a:cubicBezTo>
                    <a:cubicBezTo>
                      <a:pt x="1051" y="668"/>
                      <a:pt x="1060" y="661"/>
                      <a:pt x="1063" y="655"/>
                    </a:cubicBezTo>
                    <a:cubicBezTo>
                      <a:pt x="1067" y="648"/>
                      <a:pt x="1067" y="641"/>
                      <a:pt x="1070" y="635"/>
                    </a:cubicBezTo>
                    <a:cubicBezTo>
                      <a:pt x="1072" y="631"/>
                      <a:pt x="1075" y="627"/>
                      <a:pt x="1080" y="624"/>
                    </a:cubicBezTo>
                    <a:cubicBezTo>
                      <a:pt x="1090" y="618"/>
                      <a:pt x="1104" y="617"/>
                      <a:pt x="1110" y="607"/>
                    </a:cubicBezTo>
                    <a:cubicBezTo>
                      <a:pt x="1113" y="602"/>
                      <a:pt x="1114" y="592"/>
                      <a:pt x="1114" y="582"/>
                    </a:cubicBezTo>
                    <a:cubicBezTo>
                      <a:pt x="1114" y="570"/>
                      <a:pt x="1113" y="557"/>
                      <a:pt x="1113" y="547"/>
                    </a:cubicBezTo>
                    <a:cubicBezTo>
                      <a:pt x="1113" y="429"/>
                      <a:pt x="1113" y="314"/>
                      <a:pt x="1113" y="196"/>
                    </a:cubicBezTo>
                    <a:cubicBezTo>
                      <a:pt x="1113" y="196"/>
                      <a:pt x="1113" y="196"/>
                      <a:pt x="1113" y="196"/>
                    </a:cubicBezTo>
                    <a:cubicBezTo>
                      <a:pt x="1113" y="186"/>
                      <a:pt x="1114" y="173"/>
                      <a:pt x="1114" y="162"/>
                    </a:cubicBezTo>
                    <a:cubicBezTo>
                      <a:pt x="1114" y="153"/>
                      <a:pt x="1113" y="144"/>
                      <a:pt x="1111" y="139"/>
                    </a:cubicBezTo>
                    <a:cubicBezTo>
                      <a:pt x="1107" y="128"/>
                      <a:pt x="1090" y="127"/>
                      <a:pt x="1080" y="121"/>
                    </a:cubicBezTo>
                    <a:cubicBezTo>
                      <a:pt x="1076" y="118"/>
                      <a:pt x="1073" y="115"/>
                      <a:pt x="1070" y="110"/>
                    </a:cubicBezTo>
                    <a:cubicBezTo>
                      <a:pt x="1067" y="104"/>
                      <a:pt x="1066" y="95"/>
                      <a:pt x="1063" y="90"/>
                    </a:cubicBezTo>
                    <a:cubicBezTo>
                      <a:pt x="1058" y="83"/>
                      <a:pt x="1050" y="77"/>
                      <a:pt x="1043" y="70"/>
                    </a:cubicBezTo>
                    <a:cubicBezTo>
                      <a:pt x="1037" y="62"/>
                      <a:pt x="1032" y="54"/>
                      <a:pt x="1024" y="50"/>
                    </a:cubicBezTo>
                    <a:cubicBezTo>
                      <a:pt x="1014" y="44"/>
                      <a:pt x="1001" y="43"/>
                      <a:pt x="995" y="33"/>
                    </a:cubicBezTo>
                    <a:cubicBezTo>
                      <a:pt x="987" y="22"/>
                      <a:pt x="988" y="6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5" y="1"/>
                      <a:pt x="972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59" y="1"/>
                      <a:pt x="948" y="7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2"/>
                      <a:pt x="942" y="12"/>
                    </a:cubicBezTo>
                    <a:cubicBezTo>
                      <a:pt x="942" y="12"/>
                      <a:pt x="942" y="12"/>
                      <a:pt x="942" y="12"/>
                    </a:cubicBezTo>
                    <a:cubicBezTo>
                      <a:pt x="933" y="19"/>
                      <a:pt x="931" y="32"/>
                      <a:pt x="922" y="37"/>
                    </a:cubicBezTo>
                    <a:cubicBezTo>
                      <a:pt x="922" y="37"/>
                      <a:pt x="922" y="37"/>
                      <a:pt x="922" y="37"/>
                    </a:cubicBezTo>
                    <a:cubicBezTo>
                      <a:pt x="922" y="37"/>
                      <a:pt x="921" y="37"/>
                      <a:pt x="921" y="37"/>
                    </a:cubicBezTo>
                    <a:cubicBezTo>
                      <a:pt x="921" y="37"/>
                      <a:pt x="921" y="37"/>
                      <a:pt x="921" y="37"/>
                    </a:cubicBezTo>
                    <a:cubicBezTo>
                      <a:pt x="917" y="40"/>
                      <a:pt x="910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897" y="41"/>
                      <a:pt x="890" y="40"/>
                      <a:pt x="885" y="38"/>
                    </a:cubicBezTo>
                    <a:cubicBezTo>
                      <a:pt x="885" y="38"/>
                      <a:pt x="885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78" y="36"/>
                      <a:pt x="872" y="31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5" y="29"/>
                      <a:pt x="865" y="29"/>
                    </a:cubicBezTo>
                    <a:cubicBezTo>
                      <a:pt x="865" y="29"/>
                      <a:pt x="865" y="29"/>
                      <a:pt x="865" y="29"/>
                    </a:cubicBezTo>
                    <a:cubicBezTo>
                      <a:pt x="862" y="28"/>
                      <a:pt x="858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48" y="27"/>
                      <a:pt x="842" y="28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26" y="34"/>
                      <a:pt x="821" y="42"/>
                      <a:pt x="811" y="46"/>
                    </a:cubicBezTo>
                    <a:cubicBezTo>
                      <a:pt x="810" y="46"/>
                      <a:pt x="810" y="46"/>
                      <a:pt x="810" y="46"/>
                    </a:cubicBezTo>
                    <a:cubicBezTo>
                      <a:pt x="807" y="47"/>
                      <a:pt x="804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783" y="47"/>
                      <a:pt x="775" y="30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4" y="21"/>
                      <a:pt x="764" y="21"/>
                    </a:cubicBezTo>
                    <a:cubicBezTo>
                      <a:pt x="764" y="21"/>
                      <a:pt x="764" y="21"/>
                      <a:pt x="764" y="21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59" y="16"/>
                      <a:pt x="753" y="13"/>
                      <a:pt x="746" y="10"/>
                    </a:cubicBezTo>
                    <a:cubicBezTo>
                      <a:pt x="742" y="7"/>
                      <a:pt x="735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7" y="2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19" y="4"/>
                      <a:pt x="718" y="11"/>
                      <a:pt x="718" y="19"/>
                    </a:cubicBezTo>
                    <a:cubicBezTo>
                      <a:pt x="718" y="21"/>
                      <a:pt x="718" y="23"/>
                      <a:pt x="718" y="25"/>
                    </a:cubicBezTo>
                    <a:cubicBezTo>
                      <a:pt x="718" y="27"/>
                      <a:pt x="718" y="30"/>
                      <a:pt x="718" y="32"/>
                    </a:cubicBezTo>
                    <a:cubicBezTo>
                      <a:pt x="717" y="46"/>
                      <a:pt x="710" y="57"/>
                      <a:pt x="698" y="61"/>
                    </a:cubicBezTo>
                    <a:cubicBezTo>
                      <a:pt x="698" y="61"/>
                      <a:pt x="698" y="61"/>
                      <a:pt x="698" y="61"/>
                    </a:cubicBezTo>
                    <a:cubicBezTo>
                      <a:pt x="695" y="63"/>
                      <a:pt x="692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78" y="63"/>
                      <a:pt x="670" y="58"/>
                      <a:pt x="664" y="52"/>
                    </a:cubicBezTo>
                    <a:cubicBezTo>
                      <a:pt x="664" y="52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1" y="47"/>
                      <a:pt x="657" y="41"/>
                      <a:pt x="651" y="40"/>
                    </a:cubicBezTo>
                    <a:cubicBezTo>
                      <a:pt x="651" y="40"/>
                      <a:pt x="651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44" y="40"/>
                      <a:pt x="638" y="45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2" y="48"/>
                      <a:pt x="631" y="49"/>
                      <a:pt x="630" y="49"/>
                    </a:cubicBezTo>
                    <a:cubicBezTo>
                      <a:pt x="630" y="49"/>
                      <a:pt x="630" y="49"/>
                      <a:pt x="630" y="49"/>
                    </a:cubicBezTo>
                    <a:cubicBezTo>
                      <a:pt x="630" y="49"/>
                      <a:pt x="630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8" y="49"/>
                    </a:cubicBezTo>
                    <a:cubicBezTo>
                      <a:pt x="624" y="51"/>
                      <a:pt x="619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07" y="51"/>
                      <a:pt x="600" y="50"/>
                      <a:pt x="593" y="45"/>
                    </a:cubicBezTo>
                    <a:cubicBezTo>
                      <a:pt x="593" y="45"/>
                      <a:pt x="593" y="45"/>
                      <a:pt x="593" y="45"/>
                    </a:cubicBezTo>
                    <a:cubicBezTo>
                      <a:pt x="592" y="45"/>
                      <a:pt x="592" y="45"/>
                      <a:pt x="592" y="45"/>
                    </a:cubicBezTo>
                    <a:cubicBezTo>
                      <a:pt x="584" y="40"/>
                      <a:pt x="579" y="30"/>
                      <a:pt x="569" y="27"/>
                    </a:cubicBezTo>
                    <a:cubicBezTo>
                      <a:pt x="569" y="27"/>
                      <a:pt x="569" y="27"/>
                      <a:pt x="569" y="27"/>
                    </a:cubicBezTo>
                    <a:cubicBezTo>
                      <a:pt x="569" y="26"/>
                      <a:pt x="569" y="26"/>
                      <a:pt x="569" y="26"/>
                    </a:cubicBezTo>
                    <a:cubicBezTo>
                      <a:pt x="565" y="25"/>
                      <a:pt x="561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2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6" y="26"/>
                      <a:pt x="545" y="26"/>
                      <a:pt x="545" y="26"/>
                    </a:cubicBezTo>
                    <a:cubicBezTo>
                      <a:pt x="545" y="26"/>
                      <a:pt x="545" y="26"/>
                      <a:pt x="545" y="26"/>
                    </a:cubicBezTo>
                    <a:cubicBezTo>
                      <a:pt x="537" y="29"/>
                      <a:pt x="531" y="41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16" y="49"/>
                      <a:pt x="508" y="51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495" y="51"/>
                      <a:pt x="489" y="51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3" y="49"/>
                    </a:cubicBezTo>
                    <a:cubicBezTo>
                      <a:pt x="483" y="48"/>
                      <a:pt x="483" y="48"/>
                      <a:pt x="483" y="48"/>
                    </a:cubicBezTo>
                    <a:cubicBezTo>
                      <a:pt x="483" y="48"/>
                      <a:pt x="482" y="48"/>
                      <a:pt x="481" y="47"/>
                    </a:cubicBezTo>
                    <a:cubicBezTo>
                      <a:pt x="476" y="45"/>
                      <a:pt x="471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57" y="41"/>
                      <a:pt x="454" y="47"/>
                      <a:pt x="451" y="51"/>
                    </a:cubicBezTo>
                    <a:cubicBezTo>
                      <a:pt x="448" y="55"/>
                      <a:pt x="442" y="60"/>
                      <a:pt x="438" y="61"/>
                    </a:cubicBezTo>
                    <a:cubicBezTo>
                      <a:pt x="438" y="61"/>
                      <a:pt x="438" y="61"/>
                      <a:pt x="438" y="61"/>
                    </a:cubicBezTo>
                    <a:cubicBezTo>
                      <a:pt x="433" y="63"/>
                      <a:pt x="429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08" y="64"/>
                      <a:pt x="397" y="46"/>
                      <a:pt x="396" y="30"/>
                    </a:cubicBezTo>
                    <a:cubicBezTo>
                      <a:pt x="396" y="21"/>
                      <a:pt x="398" y="5"/>
                      <a:pt x="389" y="3"/>
                    </a:cubicBezTo>
                    <a:cubicBezTo>
                      <a:pt x="389" y="3"/>
                      <a:pt x="389" y="3"/>
                      <a:pt x="389" y="3"/>
                    </a:cubicBezTo>
                    <a:cubicBezTo>
                      <a:pt x="389" y="3"/>
                      <a:pt x="389" y="3"/>
                      <a:pt x="389" y="2"/>
                    </a:cubicBezTo>
                    <a:cubicBezTo>
                      <a:pt x="388" y="2"/>
                      <a:pt x="387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1" y="2"/>
                      <a:pt x="375" y="6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9"/>
                      <a:pt x="370" y="9"/>
                    </a:cubicBezTo>
                    <a:cubicBezTo>
                      <a:pt x="370" y="9"/>
                      <a:pt x="370" y="9"/>
                      <a:pt x="370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1" y="13"/>
                      <a:pt x="356" y="16"/>
                      <a:pt x="351" y="20"/>
                    </a:cubicBezTo>
                    <a:cubicBezTo>
                      <a:pt x="351" y="20"/>
                      <a:pt x="351" y="20"/>
                      <a:pt x="351" y="20"/>
                    </a:cubicBezTo>
                    <a:cubicBezTo>
                      <a:pt x="351" y="20"/>
                      <a:pt x="350" y="20"/>
                      <a:pt x="350" y="20"/>
                    </a:cubicBezTo>
                    <a:cubicBezTo>
                      <a:pt x="350" y="20"/>
                      <a:pt x="350" y="20"/>
                      <a:pt x="350" y="20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49" y="21"/>
                    </a:cubicBezTo>
                    <a:cubicBezTo>
                      <a:pt x="349" y="21"/>
                      <a:pt x="349" y="21"/>
                      <a:pt x="349" y="21"/>
                    </a:cubicBezTo>
                    <a:cubicBezTo>
                      <a:pt x="339" y="31"/>
                      <a:pt x="332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1" y="47"/>
                      <a:pt x="309" y="47"/>
                      <a:pt x="306" y="46"/>
                    </a:cubicBezTo>
                    <a:cubicBezTo>
                      <a:pt x="297" y="44"/>
                      <a:pt x="288" y="34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2" y="28"/>
                      <a:pt x="266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57" y="27"/>
                      <a:pt x="254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42" y="30"/>
                      <a:pt x="235" y="36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2" y="40"/>
                      <a:pt x="216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6" y="41"/>
                      <a:pt x="202" y="40"/>
                      <a:pt x="198" y="39"/>
                    </a:cubicBezTo>
                    <a:cubicBezTo>
                      <a:pt x="198" y="39"/>
                      <a:pt x="198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83" y="34"/>
                      <a:pt x="183" y="20"/>
                      <a:pt x="173" y="12"/>
                    </a:cubicBezTo>
                    <a:cubicBezTo>
                      <a:pt x="173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67" y="7"/>
                      <a:pt x="155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559"/>
              <p:cNvSpPr/>
              <p:nvPr/>
            </p:nvSpPr>
            <p:spPr bwMode="auto">
              <a:xfrm>
                <a:off x="4135" y="3433"/>
                <a:ext cx="24" cy="21"/>
              </a:xfrm>
              <a:custGeom>
                <a:gdLst>
                  <a:gd name="T0" fmla="*/ 3 w 7"/>
                  <a:gd name="T1" fmla="*/ 0 h 6"/>
                  <a:gd name="T2" fmla="*/ 0 w 7"/>
                  <a:gd name="T3" fmla="*/ 3 h 6"/>
                  <a:gd name="T4" fmla="*/ 0 w 7"/>
                  <a:gd name="T5" fmla="*/ 3 h 6"/>
                  <a:gd name="T6" fmla="*/ 4 w 7"/>
                  <a:gd name="T7" fmla="*/ 6 h 6"/>
                  <a:gd name="T8" fmla="*/ 4 w 7"/>
                  <a:gd name="T9" fmla="*/ 6 h 6"/>
                  <a:gd name="T10" fmla="*/ 4 w 7"/>
                  <a:gd name="T11" fmla="*/ 6 h 6"/>
                  <a:gd name="T12" fmla="*/ 4 w 7"/>
                  <a:gd name="T13" fmla="*/ 6 h 6"/>
                  <a:gd name="T14" fmla="*/ 7 w 7"/>
                  <a:gd name="T15" fmla="*/ 3 h 6"/>
                  <a:gd name="T16" fmla="*/ 3 w 7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560"/>
              <p:cNvSpPr>
                <a:spLocks noEditPoints="1"/>
              </p:cNvSpPr>
              <p:nvPr/>
            </p:nvSpPr>
            <p:spPr bwMode="auto">
              <a:xfrm>
                <a:off x="1913" y="870"/>
                <a:ext cx="3857" cy="2574"/>
              </a:xfrm>
              <a:custGeom>
                <a:gdLst>
                  <a:gd name="T0" fmla="*/ 230 w 1106"/>
                  <a:gd name="T1" fmla="*/ 42 h 737"/>
                  <a:gd name="T2" fmla="*/ 261 w 1106"/>
                  <a:gd name="T3" fmla="*/ 31 h 737"/>
                  <a:gd name="T4" fmla="*/ 352 w 1106"/>
                  <a:gd name="T5" fmla="*/ 23 h 737"/>
                  <a:gd name="T6" fmla="*/ 354 w 1106"/>
                  <a:gd name="T7" fmla="*/ 21 h 737"/>
                  <a:gd name="T8" fmla="*/ 360 w 1106"/>
                  <a:gd name="T9" fmla="*/ 17 h 737"/>
                  <a:gd name="T10" fmla="*/ 421 w 1106"/>
                  <a:gd name="T11" fmla="*/ 68 h 737"/>
                  <a:gd name="T12" fmla="*/ 475 w 1106"/>
                  <a:gd name="T13" fmla="*/ 52 h 737"/>
                  <a:gd name="T14" fmla="*/ 553 w 1106"/>
                  <a:gd name="T15" fmla="*/ 30 h 737"/>
                  <a:gd name="T16" fmla="*/ 619 w 1106"/>
                  <a:gd name="T17" fmla="*/ 54 h 737"/>
                  <a:gd name="T18" fmla="*/ 703 w 1106"/>
                  <a:gd name="T19" fmla="*/ 63 h 737"/>
                  <a:gd name="T20" fmla="*/ 753 w 1106"/>
                  <a:gd name="T21" fmla="*/ 21 h 737"/>
                  <a:gd name="T22" fmla="*/ 797 w 1106"/>
                  <a:gd name="T23" fmla="*/ 51 h 737"/>
                  <a:gd name="T24" fmla="*/ 814 w 1106"/>
                  <a:gd name="T25" fmla="*/ 47 h 737"/>
                  <a:gd name="T26" fmla="*/ 948 w 1106"/>
                  <a:gd name="T27" fmla="*/ 10 h 737"/>
                  <a:gd name="T28" fmla="*/ 1071 w 1106"/>
                  <a:gd name="T29" fmla="*/ 123 h 737"/>
                  <a:gd name="T30" fmla="*/ 965 w 1106"/>
                  <a:gd name="T31" fmla="*/ 732 h 737"/>
                  <a:gd name="T32" fmla="*/ 886 w 1106"/>
                  <a:gd name="T33" fmla="*/ 695 h 737"/>
                  <a:gd name="T34" fmla="*/ 814 w 1106"/>
                  <a:gd name="T35" fmla="*/ 691 h 737"/>
                  <a:gd name="T36" fmla="*/ 755 w 1106"/>
                  <a:gd name="T37" fmla="*/ 718 h 737"/>
                  <a:gd name="T38" fmla="*/ 752 w 1106"/>
                  <a:gd name="T39" fmla="*/ 719 h 737"/>
                  <a:gd name="T40" fmla="*/ 721 w 1106"/>
                  <a:gd name="T41" fmla="*/ 695 h 737"/>
                  <a:gd name="T42" fmla="*/ 632 w 1106"/>
                  <a:gd name="T43" fmla="*/ 686 h 737"/>
                  <a:gd name="T44" fmla="*/ 556 w 1106"/>
                  <a:gd name="T45" fmla="*/ 708 h 737"/>
                  <a:gd name="T46" fmla="*/ 529 w 1106"/>
                  <a:gd name="T47" fmla="*/ 693 h 737"/>
                  <a:gd name="T48" fmla="*/ 495 w 1106"/>
                  <a:gd name="T49" fmla="*/ 684 h 737"/>
                  <a:gd name="T50" fmla="*/ 424 w 1106"/>
                  <a:gd name="T51" fmla="*/ 671 h 737"/>
                  <a:gd name="T52" fmla="*/ 357 w 1106"/>
                  <a:gd name="T53" fmla="*/ 718 h 737"/>
                  <a:gd name="T54" fmla="*/ 355 w 1106"/>
                  <a:gd name="T55" fmla="*/ 718 h 737"/>
                  <a:gd name="T56" fmla="*/ 231 w 1106"/>
                  <a:gd name="T57" fmla="*/ 697 h 737"/>
                  <a:gd name="T58" fmla="*/ 188 w 1106"/>
                  <a:gd name="T59" fmla="*/ 697 h 737"/>
                  <a:gd name="T60" fmla="*/ 36 w 1106"/>
                  <a:gd name="T61" fmla="*/ 614 h 737"/>
                  <a:gd name="T62" fmla="*/ 142 w 1106"/>
                  <a:gd name="T63" fmla="*/ 5 h 737"/>
                  <a:gd name="T64" fmla="*/ 849 w 1106"/>
                  <a:gd name="T65" fmla="*/ 26 h 737"/>
                  <a:gd name="T66" fmla="*/ 743 w 1106"/>
                  <a:gd name="T67" fmla="*/ 10 h 737"/>
                  <a:gd name="T68" fmla="*/ 723 w 1106"/>
                  <a:gd name="T69" fmla="*/ 4 h 737"/>
                  <a:gd name="T70" fmla="*/ 645 w 1106"/>
                  <a:gd name="T71" fmla="*/ 42 h 737"/>
                  <a:gd name="T72" fmla="*/ 553 w 1106"/>
                  <a:gd name="T73" fmla="*/ 25 h 737"/>
                  <a:gd name="T74" fmla="*/ 487 w 1106"/>
                  <a:gd name="T75" fmla="*/ 50 h 737"/>
                  <a:gd name="T76" fmla="*/ 421 w 1106"/>
                  <a:gd name="T77" fmla="*/ 63 h 737"/>
                  <a:gd name="T78" fmla="*/ 377 w 1106"/>
                  <a:gd name="T79" fmla="*/ 4 h 737"/>
                  <a:gd name="T80" fmla="*/ 366 w 1106"/>
                  <a:gd name="T81" fmla="*/ 7 h 737"/>
                  <a:gd name="T82" fmla="*/ 360 w 1106"/>
                  <a:gd name="T83" fmla="*/ 11 h 737"/>
                  <a:gd name="T84" fmla="*/ 352 w 1106"/>
                  <a:gd name="T85" fmla="*/ 16 h 737"/>
                  <a:gd name="T86" fmla="*/ 350 w 1106"/>
                  <a:gd name="T87" fmla="*/ 18 h 737"/>
                  <a:gd name="T88" fmla="*/ 273 w 1106"/>
                  <a:gd name="T89" fmla="*/ 29 h 737"/>
                  <a:gd name="T90" fmla="*/ 222 w 1106"/>
                  <a:gd name="T91" fmla="*/ 38 h 737"/>
                  <a:gd name="T92" fmla="*/ 141 w 1106"/>
                  <a:gd name="T93" fmla="*/ 0 h 737"/>
                  <a:gd name="T94" fmla="*/ 0 w 1106"/>
                  <a:gd name="T95" fmla="*/ 578 h 737"/>
                  <a:gd name="T96" fmla="*/ 166 w 1106"/>
                  <a:gd name="T97" fmla="*/ 730 h 737"/>
                  <a:gd name="T98" fmla="*/ 262 w 1106"/>
                  <a:gd name="T99" fmla="*/ 712 h 737"/>
                  <a:gd name="T100" fmla="*/ 368 w 1106"/>
                  <a:gd name="T101" fmla="*/ 730 h 737"/>
                  <a:gd name="T102" fmla="*/ 423 w 1106"/>
                  <a:gd name="T103" fmla="*/ 675 h 737"/>
                  <a:gd name="T104" fmla="*/ 474 w 1106"/>
                  <a:gd name="T105" fmla="*/ 693 h 737"/>
                  <a:gd name="T106" fmla="*/ 555 w 1106"/>
                  <a:gd name="T107" fmla="*/ 714 h 737"/>
                  <a:gd name="T108" fmla="*/ 587 w 1106"/>
                  <a:gd name="T109" fmla="*/ 695 h 737"/>
                  <a:gd name="T110" fmla="*/ 627 w 1106"/>
                  <a:gd name="T111" fmla="*/ 690 h 737"/>
                  <a:gd name="T112" fmla="*/ 672 w 1106"/>
                  <a:gd name="T113" fmla="*/ 678 h 737"/>
                  <a:gd name="T114" fmla="*/ 742 w 1106"/>
                  <a:gd name="T115" fmla="*/ 730 h 737"/>
                  <a:gd name="T116" fmla="*/ 800 w 1106"/>
                  <a:gd name="T117" fmla="*/ 692 h 737"/>
                  <a:gd name="T118" fmla="*/ 848 w 1106"/>
                  <a:gd name="T119" fmla="*/ 711 h 737"/>
                  <a:gd name="T120" fmla="*/ 903 w 1106"/>
                  <a:gd name="T121" fmla="*/ 698 h 737"/>
                  <a:gd name="T122" fmla="*/ 969 w 1106"/>
                  <a:gd name="T123" fmla="*/ 737 h 737"/>
                  <a:gd name="T124" fmla="*/ 1037 w 1106"/>
                  <a:gd name="T125" fmla="*/ 67 h 7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6" h="737">
                    <a:moveTo>
                      <a:pt x="142" y="5"/>
                    </a:move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51" y="5"/>
                      <a:pt x="160" y="10"/>
                      <a:pt x="164" y="15"/>
                    </a:cubicBezTo>
                    <a:cubicBezTo>
                      <a:pt x="174" y="24"/>
                      <a:pt x="173" y="35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91" y="44"/>
                      <a:pt x="199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15" y="45"/>
                      <a:pt x="223" y="44"/>
                      <a:pt x="229" y="42"/>
                    </a:cubicBezTo>
                    <a:cubicBezTo>
                      <a:pt x="229" y="42"/>
                      <a:pt x="229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41" y="37"/>
                      <a:pt x="250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5" y="31"/>
                      <a:pt x="269" y="32"/>
                      <a:pt x="273" y="34"/>
                    </a:cubicBezTo>
                    <a:cubicBezTo>
                      <a:pt x="273" y="34"/>
                      <a:pt x="273" y="34"/>
                      <a:pt x="274" y="34"/>
                    </a:cubicBezTo>
                    <a:cubicBezTo>
                      <a:pt x="274" y="34"/>
                      <a:pt x="274" y="34"/>
                      <a:pt x="274" y="34"/>
                    </a:cubicBezTo>
                    <a:cubicBezTo>
                      <a:pt x="281" y="37"/>
                      <a:pt x="286" y="45"/>
                      <a:pt x="293" y="48"/>
                    </a:cubicBezTo>
                    <a:cubicBezTo>
                      <a:pt x="299" y="50"/>
                      <a:pt x="304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28" y="51"/>
                      <a:pt x="338" y="3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1"/>
                      <a:pt x="353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7" y="19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9" y="18"/>
                      <a:pt x="359" y="18"/>
                    </a:cubicBezTo>
                    <a:cubicBezTo>
                      <a:pt x="359" y="18"/>
                      <a:pt x="359" y="18"/>
                      <a:pt x="359" y="17"/>
                    </a:cubicBezTo>
                    <a:cubicBezTo>
                      <a:pt x="359" y="17"/>
                      <a:pt x="359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5" y="14"/>
                      <a:pt x="370" y="11"/>
                      <a:pt x="375" y="11"/>
                    </a:cubicBezTo>
                    <a:cubicBezTo>
                      <a:pt x="375" y="11"/>
                      <a:pt x="375" y="11"/>
                      <a:pt x="375" y="11"/>
                    </a:cubicBezTo>
                    <a:cubicBezTo>
                      <a:pt x="375" y="11"/>
                      <a:pt x="375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7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83" y="13"/>
                      <a:pt x="383" y="21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6" y="49"/>
                      <a:pt x="399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5" y="68"/>
                      <a:pt x="430" y="67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41" y="63"/>
                      <a:pt x="445" y="61"/>
                      <a:pt x="449" y="57"/>
                    </a:cubicBezTo>
                    <a:cubicBezTo>
                      <a:pt x="452" y="54"/>
                      <a:pt x="456" y="50"/>
                      <a:pt x="461" y="49"/>
                    </a:cubicBezTo>
                    <a:cubicBezTo>
                      <a:pt x="461" y="49"/>
                      <a:pt x="461" y="49"/>
                      <a:pt x="461" y="49"/>
                    </a:cubicBezTo>
                    <a:cubicBezTo>
                      <a:pt x="461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6" y="49"/>
                      <a:pt x="470" y="50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3"/>
                    </a:cubicBezTo>
                    <a:cubicBezTo>
                      <a:pt x="476" y="53"/>
                      <a:pt x="476" y="53"/>
                      <a:pt x="476" y="53"/>
                    </a:cubicBezTo>
                    <a:cubicBezTo>
                      <a:pt x="482" y="54"/>
                      <a:pt x="488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505" y="55"/>
                      <a:pt x="515" y="53"/>
                      <a:pt x="523" y="48"/>
                    </a:cubicBezTo>
                    <a:cubicBezTo>
                      <a:pt x="523" y="48"/>
                      <a:pt x="523" y="48"/>
                      <a:pt x="523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34" y="42"/>
                      <a:pt x="541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60" y="30"/>
                      <a:pt x="567" y="36"/>
                      <a:pt x="572" y="40"/>
                    </a:cubicBezTo>
                    <a:cubicBezTo>
                      <a:pt x="572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1"/>
                    </a:cubicBezTo>
                    <a:cubicBezTo>
                      <a:pt x="573" y="41"/>
                      <a:pt x="573" y="41"/>
                      <a:pt x="573" y="41"/>
                    </a:cubicBezTo>
                    <a:cubicBezTo>
                      <a:pt x="573" y="41"/>
                      <a:pt x="573" y="41"/>
                      <a:pt x="574" y="41"/>
                    </a:cubicBezTo>
                    <a:cubicBezTo>
                      <a:pt x="584" y="49"/>
                      <a:pt x="595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4" y="55"/>
                      <a:pt x="616" y="55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20" y="54"/>
                    </a:cubicBezTo>
                    <a:cubicBezTo>
                      <a:pt x="624" y="54"/>
                      <a:pt x="628" y="52"/>
                      <a:pt x="632" y="51"/>
                    </a:cubicBezTo>
                    <a:cubicBezTo>
                      <a:pt x="636" y="50"/>
                      <a:pt x="640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4" y="49"/>
                      <a:pt x="644" y="49"/>
                      <a:pt x="644" y="49"/>
                    </a:cubicBezTo>
                    <a:cubicBezTo>
                      <a:pt x="654" y="50"/>
                      <a:pt x="659" y="60"/>
                      <a:pt x="667" y="64"/>
                    </a:cubicBezTo>
                    <a:cubicBezTo>
                      <a:pt x="672" y="66"/>
                      <a:pt x="678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91" y="68"/>
                      <a:pt x="697" y="67"/>
                      <a:pt x="703" y="63"/>
                    </a:cubicBezTo>
                    <a:cubicBezTo>
                      <a:pt x="703" y="63"/>
                      <a:pt x="703" y="63"/>
                      <a:pt x="703" y="63"/>
                    </a:cubicBezTo>
                    <a:cubicBezTo>
                      <a:pt x="716" y="56"/>
                      <a:pt x="721" y="44"/>
                      <a:pt x="723" y="26"/>
                    </a:cubicBezTo>
                    <a:cubicBezTo>
                      <a:pt x="723" y="22"/>
                      <a:pt x="723" y="13"/>
                      <a:pt x="727" y="11"/>
                    </a:cubicBezTo>
                    <a:cubicBezTo>
                      <a:pt x="727" y="11"/>
                      <a:pt x="727" y="11"/>
                      <a:pt x="727" y="11"/>
                    </a:cubicBezTo>
                    <a:cubicBezTo>
                      <a:pt x="728" y="11"/>
                      <a:pt x="729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8" y="12"/>
                      <a:pt x="747" y="17"/>
                      <a:pt x="752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6" y="23"/>
                      <a:pt x="756" y="23"/>
                    </a:cubicBezTo>
                    <a:cubicBezTo>
                      <a:pt x="768" y="33"/>
                      <a:pt x="77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801" y="51"/>
                      <a:pt x="805" y="50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8"/>
                    </a:cubicBezTo>
                    <a:cubicBezTo>
                      <a:pt x="811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3" y="48"/>
                      <a:pt x="813" y="48"/>
                      <a:pt x="814" y="48"/>
                    </a:cubicBezTo>
                    <a:cubicBezTo>
                      <a:pt x="814" y="48"/>
                      <a:pt x="814" y="48"/>
                      <a:pt x="814" y="48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24" y="42"/>
                      <a:pt x="832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51" y="31"/>
                      <a:pt x="853" y="32"/>
                      <a:pt x="856" y="32"/>
                    </a:cubicBezTo>
                    <a:cubicBezTo>
                      <a:pt x="863" y="34"/>
                      <a:pt x="869" y="39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83" y="44"/>
                      <a:pt x="890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910" y="45"/>
                      <a:pt x="921" y="43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6" y="30"/>
                      <a:pt x="939" y="16"/>
                      <a:pt x="948" y="11"/>
                    </a:cubicBezTo>
                    <a:cubicBezTo>
                      <a:pt x="948" y="11"/>
                      <a:pt x="948" y="11"/>
                      <a:pt x="948" y="11"/>
                    </a:cubicBezTo>
                    <a:cubicBezTo>
                      <a:pt x="948" y="11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51" y="8"/>
                      <a:pt x="959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8" y="5"/>
                      <a:pt x="970" y="5"/>
                      <a:pt x="971" y="6"/>
                    </a:cubicBezTo>
                    <a:cubicBezTo>
                      <a:pt x="971" y="6"/>
                      <a:pt x="972" y="6"/>
                      <a:pt x="972" y="6"/>
                    </a:cubicBezTo>
                    <a:cubicBezTo>
                      <a:pt x="972" y="6"/>
                      <a:pt x="972" y="6"/>
                      <a:pt x="972" y="6"/>
                    </a:cubicBezTo>
                    <a:cubicBezTo>
                      <a:pt x="977" y="9"/>
                      <a:pt x="978" y="21"/>
                      <a:pt x="982" y="29"/>
                    </a:cubicBezTo>
                    <a:cubicBezTo>
                      <a:pt x="985" y="35"/>
                      <a:pt x="991" y="42"/>
                      <a:pt x="996" y="45"/>
                    </a:cubicBezTo>
                    <a:cubicBezTo>
                      <a:pt x="1002" y="48"/>
                      <a:pt x="1010" y="49"/>
                      <a:pt x="1015" y="53"/>
                    </a:cubicBezTo>
                    <a:cubicBezTo>
                      <a:pt x="1022" y="57"/>
                      <a:pt x="1027" y="64"/>
                      <a:pt x="1035" y="72"/>
                    </a:cubicBezTo>
                    <a:cubicBezTo>
                      <a:pt x="1042" y="79"/>
                      <a:pt x="1050" y="85"/>
                      <a:pt x="1053" y="92"/>
                    </a:cubicBezTo>
                    <a:cubicBezTo>
                      <a:pt x="1060" y="106"/>
                      <a:pt x="1059" y="115"/>
                      <a:pt x="1071" y="123"/>
                    </a:cubicBezTo>
                    <a:cubicBezTo>
                      <a:pt x="1079" y="127"/>
                      <a:pt x="1093" y="128"/>
                      <a:pt x="1098" y="137"/>
                    </a:cubicBezTo>
                    <a:cubicBezTo>
                      <a:pt x="1100" y="141"/>
                      <a:pt x="1101" y="150"/>
                      <a:pt x="1101" y="160"/>
                    </a:cubicBezTo>
                    <a:cubicBezTo>
                      <a:pt x="1101" y="171"/>
                      <a:pt x="1100" y="184"/>
                      <a:pt x="1100" y="193"/>
                    </a:cubicBezTo>
                    <a:cubicBezTo>
                      <a:pt x="1100" y="320"/>
                      <a:pt x="1100" y="445"/>
                      <a:pt x="1100" y="572"/>
                    </a:cubicBezTo>
                    <a:cubicBezTo>
                      <a:pt x="1100" y="573"/>
                      <a:pt x="1100" y="574"/>
                      <a:pt x="1100" y="576"/>
                    </a:cubicBezTo>
                    <a:cubicBezTo>
                      <a:pt x="1100" y="586"/>
                      <a:pt x="1100" y="595"/>
                      <a:pt x="1097" y="600"/>
                    </a:cubicBezTo>
                    <a:cubicBezTo>
                      <a:pt x="1092" y="608"/>
                      <a:pt x="1080" y="609"/>
                      <a:pt x="1072" y="614"/>
                    </a:cubicBezTo>
                    <a:cubicBezTo>
                      <a:pt x="1067" y="617"/>
                      <a:pt x="1063" y="621"/>
                      <a:pt x="1060" y="626"/>
                    </a:cubicBezTo>
                    <a:cubicBezTo>
                      <a:pt x="1057" y="631"/>
                      <a:pt x="1055" y="640"/>
                      <a:pt x="1052" y="646"/>
                    </a:cubicBezTo>
                    <a:cubicBezTo>
                      <a:pt x="1049" y="653"/>
                      <a:pt x="1041" y="660"/>
                      <a:pt x="1034" y="667"/>
                    </a:cubicBezTo>
                    <a:cubicBezTo>
                      <a:pt x="1027" y="674"/>
                      <a:pt x="1021" y="682"/>
                      <a:pt x="1014" y="686"/>
                    </a:cubicBezTo>
                    <a:cubicBezTo>
                      <a:pt x="1003" y="693"/>
                      <a:pt x="992" y="694"/>
                      <a:pt x="985" y="706"/>
                    </a:cubicBezTo>
                    <a:cubicBezTo>
                      <a:pt x="980" y="713"/>
                      <a:pt x="978" y="729"/>
                      <a:pt x="971" y="731"/>
                    </a:cubicBezTo>
                    <a:cubicBezTo>
                      <a:pt x="969" y="732"/>
                      <a:pt x="967" y="732"/>
                      <a:pt x="966" y="732"/>
                    </a:cubicBezTo>
                    <a:cubicBezTo>
                      <a:pt x="966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58" y="732"/>
                      <a:pt x="951" y="729"/>
                      <a:pt x="947" y="726"/>
                    </a:cubicBezTo>
                    <a:cubicBezTo>
                      <a:pt x="947" y="726"/>
                      <a:pt x="947" y="726"/>
                      <a:pt x="947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37" y="719"/>
                      <a:pt x="935" y="706"/>
                      <a:pt x="927" y="700"/>
                    </a:cubicBezTo>
                    <a:cubicBezTo>
                      <a:pt x="927" y="700"/>
                      <a:pt x="927" y="700"/>
                      <a:pt x="927" y="700"/>
                    </a:cubicBezTo>
                    <a:cubicBezTo>
                      <a:pt x="921" y="696"/>
                      <a:pt x="909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4" y="694"/>
                      <a:pt x="890" y="694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2" y="696"/>
                      <a:pt x="879" y="696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67" y="701"/>
                      <a:pt x="859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5" y="707"/>
                      <a:pt x="841" y="706"/>
                      <a:pt x="837" y="705"/>
                    </a:cubicBezTo>
                    <a:cubicBezTo>
                      <a:pt x="837" y="705"/>
                      <a:pt x="837" y="705"/>
                      <a:pt x="837" y="705"/>
                    </a:cubicBezTo>
                    <a:cubicBezTo>
                      <a:pt x="827" y="702"/>
                      <a:pt x="822" y="694"/>
                      <a:pt x="814" y="691"/>
                    </a:cubicBezTo>
                    <a:cubicBezTo>
                      <a:pt x="814" y="691"/>
                      <a:pt x="814" y="691"/>
                      <a:pt x="814" y="691"/>
                    </a:cubicBezTo>
                    <a:cubicBezTo>
                      <a:pt x="809" y="689"/>
                      <a:pt x="805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793" y="688"/>
                      <a:pt x="785" y="690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0" y="700"/>
                      <a:pt x="765" y="710"/>
                      <a:pt x="756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8"/>
                      <a:pt x="755" y="718"/>
                      <a:pt x="755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3" y="718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46" y="723"/>
                      <a:pt x="737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1" y="728"/>
                      <a:pt x="730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4" y="725"/>
                      <a:pt x="723" y="701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16" y="683"/>
                      <a:pt x="703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1" y="670"/>
                      <a:pt x="676" y="671"/>
                      <a:pt x="670" y="674"/>
                    </a:cubicBezTo>
                    <a:cubicBezTo>
                      <a:pt x="663" y="677"/>
                      <a:pt x="656" y="688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1" y="689"/>
                      <a:pt x="636" y="687"/>
                      <a:pt x="633" y="686"/>
                    </a:cubicBezTo>
                    <a:cubicBezTo>
                      <a:pt x="633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25" y="684"/>
                      <a:pt x="620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03" y="684"/>
                      <a:pt x="592" y="686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2"/>
                      <a:pt x="583" y="692"/>
                    </a:cubicBezTo>
                    <a:cubicBezTo>
                      <a:pt x="583" y="692"/>
                      <a:pt x="583" y="692"/>
                      <a:pt x="583" y="692"/>
                    </a:cubicBezTo>
                    <a:cubicBezTo>
                      <a:pt x="574" y="697"/>
                      <a:pt x="567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46" y="708"/>
                      <a:pt x="538" y="699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8" y="693"/>
                      <a:pt x="528" y="693"/>
                    </a:cubicBezTo>
                    <a:cubicBezTo>
                      <a:pt x="528" y="693"/>
                      <a:pt x="528" y="693"/>
                      <a:pt x="528" y="692"/>
                    </a:cubicBezTo>
                    <a:cubicBezTo>
                      <a:pt x="528" y="692"/>
                      <a:pt x="528" y="692"/>
                      <a:pt x="528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6" y="692"/>
                      <a:pt x="526" y="692"/>
                      <a:pt x="526" y="692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5" y="691"/>
                      <a:pt x="525" y="691"/>
                    </a:cubicBezTo>
                    <a:cubicBezTo>
                      <a:pt x="525" y="691"/>
                      <a:pt x="525" y="691"/>
                      <a:pt x="525" y="691"/>
                    </a:cubicBezTo>
                    <a:cubicBezTo>
                      <a:pt x="516" y="686"/>
                      <a:pt x="506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0" y="684"/>
                      <a:pt x="484" y="684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7" y="686"/>
                      <a:pt x="477" y="686"/>
                      <a:pt x="476" y="686"/>
                    </a:cubicBezTo>
                    <a:cubicBezTo>
                      <a:pt x="472" y="688"/>
                      <a:pt x="469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4" y="689"/>
                      <a:pt x="464" y="689"/>
                      <a:pt x="463" y="689"/>
                    </a:cubicBezTo>
                    <a:cubicBezTo>
                      <a:pt x="463" y="689"/>
                      <a:pt x="463" y="689"/>
                      <a:pt x="463" y="689"/>
                    </a:cubicBezTo>
                    <a:cubicBezTo>
                      <a:pt x="454" y="688"/>
                      <a:pt x="448" y="679"/>
                      <a:pt x="441" y="675"/>
                    </a:cubicBezTo>
                    <a:cubicBezTo>
                      <a:pt x="441" y="675"/>
                      <a:pt x="441" y="675"/>
                      <a:pt x="441" y="675"/>
                    </a:cubicBezTo>
                    <a:cubicBezTo>
                      <a:pt x="435" y="672"/>
                      <a:pt x="430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09" y="671"/>
                      <a:pt x="395" y="680"/>
                      <a:pt x="390" y="692"/>
                    </a:cubicBezTo>
                    <a:cubicBezTo>
                      <a:pt x="388" y="695"/>
                      <a:pt x="387" y="702"/>
                      <a:pt x="386" y="710"/>
                    </a:cubicBezTo>
                    <a:cubicBezTo>
                      <a:pt x="385" y="715"/>
                      <a:pt x="385" y="725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0" y="728"/>
                      <a:pt x="379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7" y="728"/>
                      <a:pt x="376" y="728"/>
                    </a:cubicBezTo>
                    <a:cubicBezTo>
                      <a:pt x="376" y="728"/>
                      <a:pt x="376" y="728"/>
                      <a:pt x="376" y="728"/>
                    </a:cubicBezTo>
                    <a:cubicBezTo>
                      <a:pt x="370" y="727"/>
                      <a:pt x="362" y="722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8"/>
                      <a:pt x="357" y="718"/>
                    </a:cubicBezTo>
                    <a:cubicBezTo>
                      <a:pt x="357" y="718"/>
                      <a:pt x="357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7"/>
                      <a:pt x="355" y="717"/>
                      <a:pt x="355" y="717"/>
                    </a:cubicBezTo>
                    <a:cubicBezTo>
                      <a:pt x="342" y="708"/>
                      <a:pt x="332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07" y="688"/>
                      <a:pt x="302" y="689"/>
                      <a:pt x="297" y="690"/>
                    </a:cubicBezTo>
                    <a:cubicBezTo>
                      <a:pt x="297" y="690"/>
                      <a:pt x="297" y="690"/>
                      <a:pt x="296" y="691"/>
                    </a:cubicBezTo>
                    <a:cubicBezTo>
                      <a:pt x="296" y="691"/>
                      <a:pt x="296" y="691"/>
                      <a:pt x="296" y="691"/>
                    </a:cubicBezTo>
                    <a:cubicBezTo>
                      <a:pt x="287" y="694"/>
                      <a:pt x="282" y="703"/>
                      <a:pt x="272" y="706"/>
                    </a:cubicBezTo>
                    <a:cubicBezTo>
                      <a:pt x="272" y="706"/>
                      <a:pt x="272" y="706"/>
                      <a:pt x="272" y="706"/>
                    </a:cubicBezTo>
                    <a:cubicBezTo>
                      <a:pt x="272" y="706"/>
                      <a:pt x="271" y="706"/>
                      <a:pt x="271" y="706"/>
                    </a:cubicBezTo>
                    <a:cubicBezTo>
                      <a:pt x="268" y="707"/>
                      <a:pt x="265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50" y="707"/>
                      <a:pt x="242" y="700"/>
                      <a:pt x="231" y="697"/>
                    </a:cubicBezTo>
                    <a:cubicBezTo>
                      <a:pt x="231" y="697"/>
                      <a:pt x="231" y="697"/>
                      <a:pt x="231" y="697"/>
                    </a:cubicBezTo>
                    <a:cubicBezTo>
                      <a:pt x="231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3" y="694"/>
                      <a:pt x="216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1" y="693"/>
                      <a:pt x="194" y="694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8" y="696"/>
                      <a:pt x="188" y="697"/>
                    </a:cubicBezTo>
                    <a:cubicBezTo>
                      <a:pt x="188" y="697"/>
                      <a:pt x="188" y="697"/>
                      <a:pt x="188" y="697"/>
                    </a:cubicBezTo>
                    <a:cubicBezTo>
                      <a:pt x="174" y="702"/>
                      <a:pt x="175" y="717"/>
                      <a:pt x="164" y="725"/>
                    </a:cubicBezTo>
                    <a:cubicBezTo>
                      <a:pt x="161" y="728"/>
                      <a:pt x="155" y="731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3" y="732"/>
                      <a:pt x="143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39" y="732"/>
                      <a:pt x="135" y="732"/>
                      <a:pt x="133" y="730"/>
                    </a:cubicBezTo>
                    <a:cubicBezTo>
                      <a:pt x="133" y="730"/>
                      <a:pt x="133" y="730"/>
                      <a:pt x="133" y="730"/>
                    </a:cubicBezTo>
                    <a:cubicBezTo>
                      <a:pt x="127" y="725"/>
                      <a:pt x="126" y="712"/>
                      <a:pt x="122" y="706"/>
                    </a:cubicBezTo>
                    <a:cubicBezTo>
                      <a:pt x="120" y="703"/>
                      <a:pt x="117" y="699"/>
                      <a:pt x="115" y="697"/>
                    </a:cubicBezTo>
                    <a:cubicBezTo>
                      <a:pt x="109" y="692"/>
                      <a:pt x="100" y="691"/>
                      <a:pt x="92" y="686"/>
                    </a:cubicBezTo>
                    <a:cubicBezTo>
                      <a:pt x="87" y="683"/>
                      <a:pt x="80" y="674"/>
                      <a:pt x="73" y="668"/>
                    </a:cubicBezTo>
                    <a:cubicBezTo>
                      <a:pt x="66" y="661"/>
                      <a:pt x="59" y="655"/>
                      <a:pt x="55" y="648"/>
                    </a:cubicBezTo>
                    <a:cubicBezTo>
                      <a:pt x="47" y="634"/>
                      <a:pt x="50" y="623"/>
                      <a:pt x="36" y="614"/>
                    </a:cubicBezTo>
                    <a:cubicBezTo>
                      <a:pt x="27" y="609"/>
                      <a:pt x="13" y="608"/>
                      <a:pt x="8" y="600"/>
                    </a:cubicBezTo>
                    <a:cubicBezTo>
                      <a:pt x="6" y="595"/>
                      <a:pt x="5" y="586"/>
                      <a:pt x="5" y="576"/>
                    </a:cubicBezTo>
                    <a:cubicBezTo>
                      <a:pt x="5" y="564"/>
                      <a:pt x="6" y="552"/>
                      <a:pt x="6" y="543"/>
                    </a:cubicBezTo>
                    <a:cubicBezTo>
                      <a:pt x="6" y="425"/>
                      <a:pt x="6" y="312"/>
                      <a:pt x="6" y="194"/>
                    </a:cubicBezTo>
                    <a:cubicBezTo>
                      <a:pt x="6" y="185"/>
                      <a:pt x="5" y="174"/>
                      <a:pt x="5" y="163"/>
                    </a:cubicBezTo>
                    <a:cubicBezTo>
                      <a:pt x="5" y="151"/>
                      <a:pt x="6" y="141"/>
                      <a:pt x="9" y="137"/>
                    </a:cubicBezTo>
                    <a:cubicBezTo>
                      <a:pt x="13" y="131"/>
                      <a:pt x="30" y="127"/>
                      <a:pt x="36" y="123"/>
                    </a:cubicBezTo>
                    <a:cubicBezTo>
                      <a:pt x="40" y="121"/>
                      <a:pt x="44" y="117"/>
                      <a:pt x="46" y="113"/>
                    </a:cubicBezTo>
                    <a:cubicBezTo>
                      <a:pt x="50" y="106"/>
                      <a:pt x="50" y="98"/>
                      <a:pt x="55" y="91"/>
                    </a:cubicBezTo>
                    <a:cubicBezTo>
                      <a:pt x="58" y="84"/>
                      <a:pt x="65" y="78"/>
                      <a:pt x="73" y="71"/>
                    </a:cubicBezTo>
                    <a:cubicBezTo>
                      <a:pt x="79" y="64"/>
                      <a:pt x="85" y="56"/>
                      <a:pt x="92" y="52"/>
                    </a:cubicBezTo>
                    <a:cubicBezTo>
                      <a:pt x="106" y="46"/>
                      <a:pt x="116" y="44"/>
                      <a:pt x="123" y="31"/>
                    </a:cubicBezTo>
                    <a:cubicBezTo>
                      <a:pt x="128" y="22"/>
                      <a:pt x="128" y="8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8" y="5"/>
                      <a:pt x="140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moveTo>
                      <a:pt x="966" y="0"/>
                    </a:moveTo>
                    <a:cubicBezTo>
                      <a:pt x="966" y="0"/>
                      <a:pt x="966" y="0"/>
                      <a:pt x="966" y="0"/>
                    </a:cubicBezTo>
                    <a:cubicBezTo>
                      <a:pt x="957" y="0"/>
                      <a:pt x="946" y="6"/>
                      <a:pt x="942" y="9"/>
                    </a:cubicBezTo>
                    <a:cubicBezTo>
                      <a:pt x="942" y="9"/>
                      <a:pt x="942" y="9"/>
                      <a:pt x="942" y="9"/>
                    </a:cubicBezTo>
                    <a:cubicBezTo>
                      <a:pt x="933" y="15"/>
                      <a:pt x="931" y="28"/>
                      <a:pt x="924" y="33"/>
                    </a:cubicBezTo>
                    <a:cubicBezTo>
                      <a:pt x="924" y="33"/>
                      <a:pt x="924" y="33"/>
                      <a:pt x="924" y="33"/>
                    </a:cubicBezTo>
                    <a:cubicBezTo>
                      <a:pt x="918" y="38"/>
                      <a:pt x="90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2" y="40"/>
                      <a:pt x="886" y="39"/>
                      <a:pt x="880" y="38"/>
                    </a:cubicBezTo>
                    <a:cubicBezTo>
                      <a:pt x="872" y="35"/>
                      <a:pt x="866" y="29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5" y="27"/>
                      <a:pt x="851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2" y="26"/>
                      <a:pt x="837" y="28"/>
                      <a:pt x="832" y="29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21" y="34"/>
                      <a:pt x="815" y="44"/>
                      <a:pt x="803" y="46"/>
                    </a:cubicBezTo>
                    <a:cubicBezTo>
                      <a:pt x="803" y="46"/>
                      <a:pt x="803" y="46"/>
                      <a:pt x="803" y="46"/>
                    </a:cubicBezTo>
                    <a:cubicBezTo>
                      <a:pt x="801" y="46"/>
                      <a:pt x="799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78" y="46"/>
                      <a:pt x="770" y="3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55" y="15"/>
                      <a:pt x="750" y="14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1" y="9"/>
                      <a:pt x="741" y="9"/>
                      <a:pt x="741" y="9"/>
                    </a:cubicBezTo>
                    <a:cubicBezTo>
                      <a:pt x="737" y="7"/>
                      <a:pt x="731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5" y="3"/>
                      <a:pt x="724" y="4"/>
                      <a:pt x="723" y="4"/>
                    </a:cubicBezTo>
                    <a:cubicBezTo>
                      <a:pt x="723" y="4"/>
                      <a:pt x="723" y="4"/>
                      <a:pt x="723" y="4"/>
                    </a:cubicBezTo>
                    <a:cubicBezTo>
                      <a:pt x="718" y="6"/>
                      <a:pt x="718" y="15"/>
                      <a:pt x="718" y="24"/>
                    </a:cubicBezTo>
                    <a:cubicBezTo>
                      <a:pt x="718" y="25"/>
                      <a:pt x="718" y="25"/>
                      <a:pt x="718" y="25"/>
                    </a:cubicBezTo>
                    <a:cubicBezTo>
                      <a:pt x="717" y="45"/>
                      <a:pt x="704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0" y="64"/>
                      <a:pt x="675" y="63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61" y="55"/>
                      <a:pt x="656" y="43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38" y="42"/>
                      <a:pt x="633" y="45"/>
                      <a:pt x="627" y="48"/>
                    </a:cubicBezTo>
                    <a:cubicBezTo>
                      <a:pt x="625" y="49"/>
                      <a:pt x="622" y="50"/>
                      <a:pt x="619" y="50"/>
                    </a:cubicBezTo>
                    <a:cubicBezTo>
                      <a:pt x="619" y="50"/>
                      <a:pt x="619" y="50"/>
                      <a:pt x="619" y="50"/>
                    </a:cubicBezTo>
                    <a:cubicBezTo>
                      <a:pt x="617" y="50"/>
                      <a:pt x="614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598" y="51"/>
                      <a:pt x="588" y="46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73" y="35"/>
                      <a:pt x="568" y="27"/>
                      <a:pt x="559" y="26"/>
                    </a:cubicBezTo>
                    <a:cubicBezTo>
                      <a:pt x="559" y="26"/>
                      <a:pt x="559" y="26"/>
                      <a:pt x="559" y="26"/>
                    </a:cubicBezTo>
                    <a:cubicBezTo>
                      <a:pt x="559" y="26"/>
                      <a:pt x="559" y="26"/>
                      <a:pt x="559" y="25"/>
                    </a:cubicBezTo>
                    <a:cubicBezTo>
                      <a:pt x="557" y="25"/>
                      <a:pt x="555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38" y="25"/>
                      <a:pt x="531" y="37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1" y="44"/>
                      <a:pt x="521" y="44"/>
                      <a:pt x="521" y="44"/>
                    </a:cubicBezTo>
                    <a:cubicBezTo>
                      <a:pt x="521" y="44"/>
                      <a:pt x="521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13" y="49"/>
                      <a:pt x="50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3" y="51"/>
                      <a:pt x="490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4" y="50"/>
                      <a:pt x="481" y="49"/>
                      <a:pt x="479" y="47"/>
                    </a:cubicBezTo>
                    <a:cubicBezTo>
                      <a:pt x="473" y="45"/>
                      <a:pt x="468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1" y="42"/>
                      <a:pt x="461" y="42"/>
                      <a:pt x="460" y="42"/>
                    </a:cubicBezTo>
                    <a:cubicBezTo>
                      <a:pt x="460" y="42"/>
                      <a:pt x="460" y="42"/>
                      <a:pt x="460" y="42"/>
                    </a:cubicBezTo>
                    <a:cubicBezTo>
                      <a:pt x="450" y="43"/>
                      <a:pt x="446" y="55"/>
                      <a:pt x="437" y="60"/>
                    </a:cubicBezTo>
                    <a:cubicBezTo>
                      <a:pt x="435" y="60"/>
                      <a:pt x="434" y="61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28" y="63"/>
                      <a:pt x="424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399" y="63"/>
                      <a:pt x="389" y="41"/>
                      <a:pt x="388" y="21"/>
                    </a:cubicBezTo>
                    <a:cubicBezTo>
                      <a:pt x="388" y="14"/>
                      <a:pt x="388" y="6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2" y="3"/>
                      <a:pt x="381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79" y="3"/>
                      <a:pt x="379" y="3"/>
                      <a:pt x="378" y="3"/>
                    </a:cubicBezTo>
                    <a:cubicBezTo>
                      <a:pt x="378" y="3"/>
                      <a:pt x="378" y="3"/>
                      <a:pt x="378" y="3"/>
                    </a:cubicBezTo>
                    <a:cubicBezTo>
                      <a:pt x="378" y="3"/>
                      <a:pt x="378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4"/>
                      <a:pt x="377" y="4"/>
                      <a:pt x="377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3" y="4"/>
                    </a:cubicBezTo>
                    <a:cubicBezTo>
                      <a:pt x="373" y="4"/>
                      <a:pt x="373" y="5"/>
                      <a:pt x="373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1" y="5"/>
                      <a:pt x="371" y="5"/>
                    </a:cubicBezTo>
                    <a:cubicBezTo>
                      <a:pt x="371" y="5"/>
                      <a:pt x="371" y="5"/>
                      <a:pt x="371" y="5"/>
                    </a:cubicBezTo>
                    <a:cubicBezTo>
                      <a:pt x="369" y="6"/>
                      <a:pt x="368" y="6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8"/>
                      <a:pt x="366" y="8"/>
                    </a:cubicBezTo>
                    <a:cubicBezTo>
                      <a:pt x="366" y="8"/>
                      <a:pt x="365" y="8"/>
                      <a:pt x="365" y="8"/>
                    </a:cubicBezTo>
                    <a:cubicBezTo>
                      <a:pt x="365" y="8"/>
                      <a:pt x="364" y="8"/>
                      <a:pt x="364" y="8"/>
                    </a:cubicBezTo>
                    <a:cubicBezTo>
                      <a:pt x="364" y="8"/>
                      <a:pt x="364" y="8"/>
                      <a:pt x="364" y="8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2" y="9"/>
                    </a:cubicBezTo>
                    <a:cubicBezTo>
                      <a:pt x="362" y="9"/>
                      <a:pt x="362" y="9"/>
                      <a:pt x="362" y="9"/>
                    </a:cubicBezTo>
                    <a:cubicBezTo>
                      <a:pt x="362" y="10"/>
                      <a:pt x="362" y="10"/>
                      <a:pt x="361" y="10"/>
                    </a:cubicBezTo>
                    <a:cubicBezTo>
                      <a:pt x="361" y="10"/>
                      <a:pt x="361" y="10"/>
                      <a:pt x="361" y="10"/>
                    </a:cubicBezTo>
                    <a:cubicBezTo>
                      <a:pt x="361" y="10"/>
                      <a:pt x="361" y="10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59" y="11"/>
                      <a:pt x="359" y="11"/>
                      <a:pt x="359" y="11"/>
                    </a:cubicBezTo>
                    <a:cubicBezTo>
                      <a:pt x="359" y="11"/>
                      <a:pt x="359" y="11"/>
                      <a:pt x="359" y="12"/>
                    </a:cubicBezTo>
                    <a:cubicBezTo>
                      <a:pt x="358" y="12"/>
                      <a:pt x="357" y="13"/>
                      <a:pt x="357" y="13"/>
                    </a:cubicBezTo>
                    <a:cubicBezTo>
                      <a:pt x="357" y="13"/>
                      <a:pt x="357" y="13"/>
                      <a:pt x="357" y="13"/>
                    </a:cubicBezTo>
                    <a:cubicBezTo>
                      <a:pt x="356" y="14"/>
                      <a:pt x="355" y="14"/>
                      <a:pt x="354" y="15"/>
                    </a:cubicBezTo>
                    <a:cubicBezTo>
                      <a:pt x="354" y="15"/>
                      <a:pt x="354" y="15"/>
                      <a:pt x="354" y="15"/>
                    </a:cubicBezTo>
                    <a:cubicBezTo>
                      <a:pt x="354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9"/>
                      <a:pt x="349" y="19"/>
                    </a:cubicBezTo>
                    <a:cubicBezTo>
                      <a:pt x="349" y="19"/>
                      <a:pt x="349" y="19"/>
                      <a:pt x="349" y="19"/>
                    </a:cubicBezTo>
                    <a:cubicBezTo>
                      <a:pt x="337" y="28"/>
                      <a:pt x="329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06" y="46"/>
                      <a:pt x="302" y="46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87" y="41"/>
                      <a:pt x="284" y="33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67" y="27"/>
                      <a:pt x="263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4" y="27"/>
                      <a:pt x="251" y="27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38" y="30"/>
                      <a:pt x="232" y="36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2" y="38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17" y="39"/>
                      <a:pt x="212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2" y="40"/>
                      <a:pt x="198" y="40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76" y="33"/>
                      <a:pt x="177" y="18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3" y="9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59" y="5"/>
                      <a:pt x="150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8" y="0"/>
                      <a:pt x="136" y="0"/>
                      <a:pt x="133" y="2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25" y="5"/>
                      <a:pt x="124" y="19"/>
                      <a:pt x="119" y="28"/>
                    </a:cubicBezTo>
                    <a:cubicBezTo>
                      <a:pt x="112" y="42"/>
                      <a:pt x="101" y="41"/>
                      <a:pt x="88" y="49"/>
                    </a:cubicBezTo>
                    <a:cubicBezTo>
                      <a:pt x="81" y="53"/>
                      <a:pt x="75" y="62"/>
                      <a:pt x="68" y="69"/>
                    </a:cubicBezTo>
                    <a:cubicBezTo>
                      <a:pt x="62" y="75"/>
                      <a:pt x="54" y="82"/>
                      <a:pt x="50" y="90"/>
                    </a:cubicBezTo>
                    <a:cubicBezTo>
                      <a:pt x="46" y="97"/>
                      <a:pt x="46" y="103"/>
                      <a:pt x="44" y="108"/>
                    </a:cubicBezTo>
                    <a:cubicBezTo>
                      <a:pt x="41" y="113"/>
                      <a:pt x="38" y="117"/>
                      <a:pt x="31" y="121"/>
                    </a:cubicBezTo>
                    <a:cubicBezTo>
                      <a:pt x="20" y="128"/>
                      <a:pt x="6" y="128"/>
                      <a:pt x="2" y="140"/>
                    </a:cubicBezTo>
                    <a:cubicBezTo>
                      <a:pt x="0" y="145"/>
                      <a:pt x="0" y="153"/>
                      <a:pt x="0" y="160"/>
                    </a:cubicBezTo>
                    <a:cubicBezTo>
                      <a:pt x="0" y="172"/>
                      <a:pt x="1" y="185"/>
                      <a:pt x="1" y="196"/>
                    </a:cubicBezTo>
                    <a:cubicBezTo>
                      <a:pt x="1" y="314"/>
                      <a:pt x="1" y="429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54"/>
                      <a:pt x="0" y="566"/>
                      <a:pt x="0" y="578"/>
                    </a:cubicBezTo>
                    <a:cubicBezTo>
                      <a:pt x="0" y="587"/>
                      <a:pt x="1" y="596"/>
                      <a:pt x="3" y="601"/>
                    </a:cubicBezTo>
                    <a:cubicBezTo>
                      <a:pt x="9" y="611"/>
                      <a:pt x="29" y="613"/>
                      <a:pt x="37" y="621"/>
                    </a:cubicBezTo>
                    <a:cubicBezTo>
                      <a:pt x="45" y="628"/>
                      <a:pt x="45" y="638"/>
                      <a:pt x="50" y="649"/>
                    </a:cubicBezTo>
                    <a:cubicBezTo>
                      <a:pt x="54" y="656"/>
                      <a:pt x="62" y="663"/>
                      <a:pt x="69" y="670"/>
                    </a:cubicBezTo>
                    <a:cubicBezTo>
                      <a:pt x="76" y="677"/>
                      <a:pt x="82" y="685"/>
                      <a:pt x="89" y="690"/>
                    </a:cubicBezTo>
                    <a:cubicBezTo>
                      <a:pt x="96" y="694"/>
                      <a:pt x="104" y="695"/>
                      <a:pt x="110" y="700"/>
                    </a:cubicBezTo>
                    <a:cubicBezTo>
                      <a:pt x="114" y="702"/>
                      <a:pt x="117" y="706"/>
                      <a:pt x="119" y="710"/>
                    </a:cubicBezTo>
                    <a:cubicBezTo>
                      <a:pt x="124" y="719"/>
                      <a:pt x="127" y="734"/>
                      <a:pt x="134" y="736"/>
                    </a:cubicBezTo>
                    <a:cubicBezTo>
                      <a:pt x="134" y="736"/>
                      <a:pt x="134" y="736"/>
                      <a:pt x="134" y="736"/>
                    </a:cubicBezTo>
                    <a:cubicBezTo>
                      <a:pt x="136" y="737"/>
                      <a:pt x="139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50" y="737"/>
                      <a:pt x="160" y="733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6" y="730"/>
                      <a:pt x="166" y="730"/>
                    </a:cubicBezTo>
                    <a:cubicBezTo>
                      <a:pt x="166" y="730"/>
                      <a:pt x="166" y="730"/>
                      <a:pt x="166" y="730"/>
                    </a:cubicBezTo>
                    <a:cubicBezTo>
                      <a:pt x="175" y="724"/>
                      <a:pt x="176" y="712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91" y="700"/>
                      <a:pt x="200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14" y="699"/>
                      <a:pt x="220" y="699"/>
                      <a:pt x="225" y="701"/>
                    </a:cubicBezTo>
                    <a:cubicBezTo>
                      <a:pt x="225" y="701"/>
                      <a:pt x="225" y="701"/>
                      <a:pt x="226" y="701"/>
                    </a:cubicBezTo>
                    <a:cubicBezTo>
                      <a:pt x="235" y="703"/>
                      <a:pt x="242" y="708"/>
                      <a:pt x="251" y="710"/>
                    </a:cubicBezTo>
                    <a:cubicBezTo>
                      <a:pt x="251" y="710"/>
                      <a:pt x="251" y="710"/>
                      <a:pt x="251" y="710"/>
                    </a:cubicBezTo>
                    <a:cubicBezTo>
                      <a:pt x="251" y="710"/>
                      <a:pt x="252" y="710"/>
                      <a:pt x="252" y="711"/>
                    </a:cubicBezTo>
                    <a:cubicBezTo>
                      <a:pt x="252" y="711"/>
                      <a:pt x="252" y="711"/>
                      <a:pt x="252" y="711"/>
                    </a:cubicBezTo>
                    <a:cubicBezTo>
                      <a:pt x="255" y="711"/>
                      <a:pt x="259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7" y="712"/>
                      <a:pt x="272" y="711"/>
                      <a:pt x="276" y="709"/>
                    </a:cubicBezTo>
                    <a:cubicBezTo>
                      <a:pt x="285" y="706"/>
                      <a:pt x="290" y="698"/>
                      <a:pt x="298" y="695"/>
                    </a:cubicBezTo>
                    <a:cubicBezTo>
                      <a:pt x="302" y="693"/>
                      <a:pt x="306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5" y="692"/>
                      <a:pt x="320" y="693"/>
                      <a:pt x="325" y="695"/>
                    </a:cubicBezTo>
                    <a:cubicBezTo>
                      <a:pt x="325" y="695"/>
                      <a:pt x="325" y="695"/>
                      <a:pt x="325" y="695"/>
                    </a:cubicBezTo>
                    <a:cubicBezTo>
                      <a:pt x="336" y="700"/>
                      <a:pt x="342" y="714"/>
                      <a:pt x="352" y="721"/>
                    </a:cubicBezTo>
                    <a:cubicBezTo>
                      <a:pt x="357" y="724"/>
                      <a:pt x="361" y="726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72" y="732"/>
                      <a:pt x="377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3" y="735"/>
                      <a:pt x="384" y="735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90" y="732"/>
                      <a:pt x="390" y="724"/>
                      <a:pt x="391" y="715"/>
                    </a:cubicBezTo>
                    <a:cubicBezTo>
                      <a:pt x="392" y="694"/>
                      <a:pt x="40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7" y="675"/>
                      <a:pt x="432" y="676"/>
                      <a:pt x="437" y="678"/>
                    </a:cubicBezTo>
                    <a:cubicBezTo>
                      <a:pt x="437" y="678"/>
                      <a:pt x="437" y="678"/>
                      <a:pt x="437" y="678"/>
                    </a:cubicBezTo>
                    <a:cubicBezTo>
                      <a:pt x="444" y="681"/>
                      <a:pt x="453" y="696"/>
                      <a:pt x="461" y="697"/>
                    </a:cubicBezTo>
                    <a:cubicBezTo>
                      <a:pt x="461" y="697"/>
                      <a:pt x="461" y="697"/>
                      <a:pt x="461" y="697"/>
                    </a:cubicBezTo>
                    <a:cubicBezTo>
                      <a:pt x="461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6" y="697"/>
                      <a:pt x="470" y="695"/>
                      <a:pt x="473" y="693"/>
                    </a:cubicBezTo>
                    <a:cubicBezTo>
                      <a:pt x="473" y="693"/>
                      <a:pt x="473" y="693"/>
                      <a:pt x="473" y="693"/>
                    </a:cubicBezTo>
                    <a:cubicBezTo>
                      <a:pt x="473" y="693"/>
                      <a:pt x="473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5" y="692"/>
                      <a:pt x="475" y="692"/>
                    </a:cubicBezTo>
                    <a:cubicBezTo>
                      <a:pt x="475" y="692"/>
                      <a:pt x="475" y="692"/>
                      <a:pt x="475" y="692"/>
                    </a:cubicBezTo>
                    <a:cubicBezTo>
                      <a:pt x="482" y="690"/>
                      <a:pt x="489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505" y="688"/>
                      <a:pt x="513" y="690"/>
                      <a:pt x="520" y="694"/>
                    </a:cubicBezTo>
                    <a:cubicBezTo>
                      <a:pt x="520" y="694"/>
                      <a:pt x="520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31" y="699"/>
                      <a:pt x="541" y="713"/>
                      <a:pt x="553" y="714"/>
                    </a:cubicBezTo>
                    <a:cubicBezTo>
                      <a:pt x="553" y="714"/>
                      <a:pt x="553" y="714"/>
                      <a:pt x="553" y="714"/>
                    </a:cubicBezTo>
                    <a:cubicBezTo>
                      <a:pt x="553" y="714"/>
                      <a:pt x="554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70" y="714"/>
                      <a:pt x="577" y="702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95" y="690"/>
                      <a:pt x="604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7" y="688"/>
                      <a:pt x="622" y="689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9" y="690"/>
                      <a:pt x="629" y="691"/>
                      <a:pt x="630" y="691"/>
                    </a:cubicBezTo>
                    <a:cubicBezTo>
                      <a:pt x="630" y="691"/>
                      <a:pt x="630" y="691"/>
                      <a:pt x="631" y="691"/>
                    </a:cubicBezTo>
                    <a:cubicBezTo>
                      <a:pt x="631" y="691"/>
                      <a:pt x="631" y="691"/>
                      <a:pt x="631" y="691"/>
                    </a:cubicBezTo>
                    <a:cubicBezTo>
                      <a:pt x="636" y="693"/>
                      <a:pt x="641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7" y="696"/>
                      <a:pt x="647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57" y="695"/>
                      <a:pt x="664" y="682"/>
                      <a:pt x="672" y="679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6" y="677"/>
                      <a:pt x="681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91" y="676"/>
                      <a:pt x="695" y="676"/>
                      <a:pt x="699" y="678"/>
                    </a:cubicBezTo>
                    <a:cubicBezTo>
                      <a:pt x="699" y="678"/>
                      <a:pt x="699" y="678"/>
                      <a:pt x="699" y="678"/>
                    </a:cubicBezTo>
                    <a:cubicBezTo>
                      <a:pt x="712" y="684"/>
                      <a:pt x="718" y="697"/>
                      <a:pt x="719" y="713"/>
                    </a:cubicBezTo>
                    <a:cubicBezTo>
                      <a:pt x="720" y="714"/>
                      <a:pt x="720" y="715"/>
                      <a:pt x="720" y="716"/>
                    </a:cubicBezTo>
                    <a:cubicBezTo>
                      <a:pt x="720" y="717"/>
                      <a:pt x="720" y="718"/>
                      <a:pt x="720" y="719"/>
                    </a:cubicBezTo>
                    <a:cubicBezTo>
                      <a:pt x="720" y="725"/>
                      <a:pt x="720" y="731"/>
                      <a:pt x="725" y="734"/>
                    </a:cubicBezTo>
                    <a:cubicBezTo>
                      <a:pt x="726" y="734"/>
                      <a:pt x="726" y="734"/>
                      <a:pt x="726" y="734"/>
                    </a:cubicBezTo>
                    <a:cubicBezTo>
                      <a:pt x="727" y="735"/>
                      <a:pt x="728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34" y="735"/>
                      <a:pt x="738" y="732"/>
                      <a:pt x="741" y="730"/>
                    </a:cubicBezTo>
                    <a:cubicBezTo>
                      <a:pt x="741" y="730"/>
                      <a:pt x="741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7" y="727"/>
                      <a:pt x="753" y="725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8" y="722"/>
                      <a:pt x="758" y="722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72" y="711"/>
                      <a:pt x="777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1" y="692"/>
                    </a:cubicBezTo>
                    <a:cubicBezTo>
                      <a:pt x="816" y="693"/>
                      <a:pt x="825" y="706"/>
                      <a:pt x="835" y="709"/>
                    </a:cubicBezTo>
                    <a:cubicBezTo>
                      <a:pt x="835" y="709"/>
                      <a:pt x="835" y="709"/>
                      <a:pt x="835" y="709"/>
                    </a:cubicBezTo>
                    <a:cubicBezTo>
                      <a:pt x="840" y="711"/>
                      <a:pt x="844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60" y="711"/>
                      <a:pt x="869" y="706"/>
                      <a:pt x="879" y="702"/>
                    </a:cubicBezTo>
                    <a:cubicBezTo>
                      <a:pt x="881" y="702"/>
                      <a:pt x="883" y="701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92" y="699"/>
                      <a:pt x="898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8" y="698"/>
                      <a:pt x="914" y="699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30" y="706"/>
                      <a:pt x="932" y="720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6" y="732"/>
                      <a:pt x="957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7" y="737"/>
                      <a:pt x="968" y="737"/>
                      <a:pt x="968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82" y="735"/>
                      <a:pt x="982" y="721"/>
                      <a:pt x="987" y="712"/>
                    </a:cubicBezTo>
                    <a:cubicBezTo>
                      <a:pt x="993" y="697"/>
                      <a:pt x="1004" y="698"/>
                      <a:pt x="1017" y="690"/>
                    </a:cubicBezTo>
                    <a:cubicBezTo>
                      <a:pt x="1025" y="685"/>
                      <a:pt x="1031" y="677"/>
                      <a:pt x="1038" y="670"/>
                    </a:cubicBezTo>
                    <a:cubicBezTo>
                      <a:pt x="1045" y="663"/>
                      <a:pt x="1052" y="657"/>
                      <a:pt x="1056" y="650"/>
                    </a:cubicBezTo>
                    <a:cubicBezTo>
                      <a:pt x="1060" y="644"/>
                      <a:pt x="1060" y="635"/>
                      <a:pt x="1064" y="628"/>
                    </a:cubicBezTo>
                    <a:cubicBezTo>
                      <a:pt x="1067" y="623"/>
                      <a:pt x="1073" y="618"/>
                      <a:pt x="1078" y="615"/>
                    </a:cubicBezTo>
                    <a:cubicBezTo>
                      <a:pt x="1086" y="611"/>
                      <a:pt x="1097" y="610"/>
                      <a:pt x="1101" y="603"/>
                    </a:cubicBezTo>
                    <a:cubicBezTo>
                      <a:pt x="1105" y="598"/>
                      <a:pt x="1105" y="587"/>
                      <a:pt x="1105" y="576"/>
                    </a:cubicBezTo>
                    <a:cubicBezTo>
                      <a:pt x="1105" y="566"/>
                      <a:pt x="1105" y="555"/>
                      <a:pt x="1105" y="546"/>
                    </a:cubicBezTo>
                    <a:cubicBezTo>
                      <a:pt x="1105" y="427"/>
                      <a:pt x="1105" y="312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84"/>
                      <a:pt x="1106" y="171"/>
                      <a:pt x="1106" y="159"/>
                    </a:cubicBezTo>
                    <a:cubicBezTo>
                      <a:pt x="1106" y="150"/>
                      <a:pt x="1105" y="142"/>
                      <a:pt x="1104" y="137"/>
                    </a:cubicBezTo>
                    <a:cubicBezTo>
                      <a:pt x="1100" y="126"/>
                      <a:pt x="1082" y="125"/>
                      <a:pt x="1073" y="119"/>
                    </a:cubicBezTo>
                    <a:cubicBezTo>
                      <a:pt x="1063" y="112"/>
                      <a:pt x="1064" y="101"/>
                      <a:pt x="1056" y="88"/>
                    </a:cubicBezTo>
                    <a:cubicBezTo>
                      <a:pt x="1052" y="81"/>
                      <a:pt x="1044" y="74"/>
                      <a:pt x="1037" y="67"/>
                    </a:cubicBezTo>
                    <a:cubicBezTo>
                      <a:pt x="1030" y="60"/>
                      <a:pt x="1024" y="52"/>
                      <a:pt x="1016" y="48"/>
                    </a:cubicBezTo>
                    <a:cubicBezTo>
                      <a:pt x="1004" y="41"/>
                      <a:pt x="993" y="40"/>
                      <a:pt x="987" y="29"/>
                    </a:cubicBezTo>
                    <a:cubicBezTo>
                      <a:pt x="981" y="19"/>
                      <a:pt x="981" y="5"/>
                      <a:pt x="973" y="2"/>
                    </a:cubicBezTo>
                    <a:cubicBezTo>
                      <a:pt x="973" y="2"/>
                      <a:pt x="973" y="2"/>
                      <a:pt x="973" y="2"/>
                    </a:cubicBezTo>
                    <a:cubicBezTo>
                      <a:pt x="973" y="2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1" y="0"/>
                      <a:pt x="969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561"/>
              <p:cNvSpPr>
                <a:spLocks noEditPoints="1"/>
              </p:cNvSpPr>
              <p:nvPr/>
            </p:nvSpPr>
            <p:spPr bwMode="auto">
              <a:xfrm>
                <a:off x="1930" y="887"/>
                <a:ext cx="3823" cy="2539"/>
              </a:xfrm>
              <a:custGeom>
                <a:gdLst>
                  <a:gd name="T0" fmla="*/ 1090 w 1096"/>
                  <a:gd name="T1" fmla="*/ 564 h 727"/>
                  <a:gd name="T2" fmla="*/ 925 w 1096"/>
                  <a:gd name="T3" fmla="*/ 690 h 727"/>
                  <a:gd name="T4" fmla="*/ 876 w 1096"/>
                  <a:gd name="T5" fmla="*/ 686 h 727"/>
                  <a:gd name="T6" fmla="*/ 834 w 1096"/>
                  <a:gd name="T7" fmla="*/ 696 h 727"/>
                  <a:gd name="T8" fmla="*/ 751 w 1096"/>
                  <a:gd name="T9" fmla="*/ 705 h 727"/>
                  <a:gd name="T10" fmla="*/ 749 w 1096"/>
                  <a:gd name="T11" fmla="*/ 706 h 727"/>
                  <a:gd name="T12" fmla="*/ 731 w 1096"/>
                  <a:gd name="T13" fmla="*/ 715 h 727"/>
                  <a:gd name="T14" fmla="*/ 639 w 1096"/>
                  <a:gd name="T15" fmla="*/ 678 h 727"/>
                  <a:gd name="T16" fmla="*/ 550 w 1096"/>
                  <a:gd name="T17" fmla="*/ 697 h 727"/>
                  <a:gd name="T18" fmla="*/ 531 w 1096"/>
                  <a:gd name="T19" fmla="*/ 687 h 727"/>
                  <a:gd name="T20" fmla="*/ 461 w 1096"/>
                  <a:gd name="T21" fmla="*/ 678 h 727"/>
                  <a:gd name="T22" fmla="*/ 371 w 1096"/>
                  <a:gd name="T23" fmla="*/ 714 h 727"/>
                  <a:gd name="T24" fmla="*/ 285 w 1096"/>
                  <a:gd name="T25" fmla="*/ 683 h 727"/>
                  <a:gd name="T26" fmla="*/ 205 w 1096"/>
                  <a:gd name="T27" fmla="*/ 684 h 727"/>
                  <a:gd name="T28" fmla="*/ 122 w 1096"/>
                  <a:gd name="T29" fmla="*/ 701 h 727"/>
                  <a:gd name="T30" fmla="*/ 6 w 1096"/>
                  <a:gd name="T31" fmla="*/ 482 h 727"/>
                  <a:gd name="T32" fmla="*/ 6 w 1096"/>
                  <a:gd name="T33" fmla="*/ 246 h 727"/>
                  <a:gd name="T34" fmla="*/ 71 w 1096"/>
                  <a:gd name="T35" fmla="*/ 69 h 727"/>
                  <a:gd name="T36" fmla="*/ 174 w 1096"/>
                  <a:gd name="T37" fmla="*/ 39 h 727"/>
                  <a:gd name="T38" fmla="*/ 248 w 1096"/>
                  <a:gd name="T39" fmla="*/ 32 h 727"/>
                  <a:gd name="T40" fmla="*/ 324 w 1096"/>
                  <a:gd name="T41" fmla="*/ 45 h 727"/>
                  <a:gd name="T42" fmla="*/ 460 w 1096"/>
                  <a:gd name="T43" fmla="*/ 50 h 727"/>
                  <a:gd name="T44" fmla="*/ 529 w 1096"/>
                  <a:gd name="T45" fmla="*/ 43 h 727"/>
                  <a:gd name="T46" fmla="*/ 548 w 1096"/>
                  <a:gd name="T47" fmla="*/ 32 h 727"/>
                  <a:gd name="T48" fmla="*/ 637 w 1096"/>
                  <a:gd name="T49" fmla="*/ 50 h 727"/>
                  <a:gd name="T50" fmla="*/ 727 w 1096"/>
                  <a:gd name="T51" fmla="*/ 15 h 727"/>
                  <a:gd name="T52" fmla="*/ 831 w 1096"/>
                  <a:gd name="T53" fmla="*/ 33 h 727"/>
                  <a:gd name="T54" fmla="*/ 870 w 1096"/>
                  <a:gd name="T55" fmla="*/ 42 h 727"/>
                  <a:gd name="T56" fmla="*/ 893 w 1096"/>
                  <a:gd name="T57" fmla="*/ 45 h 727"/>
                  <a:gd name="T58" fmla="*/ 137 w 1096"/>
                  <a:gd name="T59" fmla="*/ 0 h 727"/>
                  <a:gd name="T60" fmla="*/ 3 w 1096"/>
                  <a:gd name="T61" fmla="*/ 595 h 727"/>
                  <a:gd name="T62" fmla="*/ 159 w 1096"/>
                  <a:gd name="T63" fmla="*/ 720 h 727"/>
                  <a:gd name="T64" fmla="*/ 225 w 1096"/>
                  <a:gd name="T65" fmla="*/ 691 h 727"/>
                  <a:gd name="T66" fmla="*/ 306 w 1096"/>
                  <a:gd name="T67" fmla="*/ 683 h 727"/>
                  <a:gd name="T68" fmla="*/ 351 w 1096"/>
                  <a:gd name="T69" fmla="*/ 713 h 727"/>
                  <a:gd name="T70" fmla="*/ 376 w 1096"/>
                  <a:gd name="T71" fmla="*/ 722 h 727"/>
                  <a:gd name="T72" fmla="*/ 460 w 1096"/>
                  <a:gd name="T73" fmla="*/ 684 h 727"/>
                  <a:gd name="T74" fmla="*/ 521 w 1096"/>
                  <a:gd name="T75" fmla="*/ 687 h 727"/>
                  <a:gd name="T76" fmla="*/ 550 w 1096"/>
                  <a:gd name="T77" fmla="*/ 703 h 727"/>
                  <a:gd name="T78" fmla="*/ 609 w 1096"/>
                  <a:gd name="T79" fmla="*/ 679 h 727"/>
                  <a:gd name="T80" fmla="*/ 641 w 1096"/>
                  <a:gd name="T81" fmla="*/ 684 h 727"/>
                  <a:gd name="T82" fmla="*/ 724 w 1096"/>
                  <a:gd name="T83" fmla="*/ 722 h 727"/>
                  <a:gd name="T84" fmla="*/ 748 w 1096"/>
                  <a:gd name="T85" fmla="*/ 714 h 727"/>
                  <a:gd name="T86" fmla="*/ 750 w 1096"/>
                  <a:gd name="T87" fmla="*/ 712 h 727"/>
                  <a:gd name="T88" fmla="*/ 832 w 1096"/>
                  <a:gd name="T89" fmla="*/ 700 h 727"/>
                  <a:gd name="T90" fmla="*/ 881 w 1096"/>
                  <a:gd name="T91" fmla="*/ 690 h 727"/>
                  <a:gd name="T92" fmla="*/ 960 w 1096"/>
                  <a:gd name="T93" fmla="*/ 727 h 727"/>
                  <a:gd name="T94" fmla="*/ 1093 w 1096"/>
                  <a:gd name="T95" fmla="*/ 132 h 727"/>
                  <a:gd name="T96" fmla="*/ 943 w 1096"/>
                  <a:gd name="T97" fmla="*/ 5 h 727"/>
                  <a:gd name="T98" fmla="*/ 843 w 1096"/>
                  <a:gd name="T99" fmla="*/ 26 h 727"/>
                  <a:gd name="T100" fmla="*/ 805 w 1096"/>
                  <a:gd name="T101" fmla="*/ 44 h 727"/>
                  <a:gd name="T102" fmla="*/ 749 w 1096"/>
                  <a:gd name="T103" fmla="*/ 17 h 727"/>
                  <a:gd name="T104" fmla="*/ 725 w 1096"/>
                  <a:gd name="T105" fmla="*/ 6 h 727"/>
                  <a:gd name="T106" fmla="*/ 638 w 1096"/>
                  <a:gd name="T107" fmla="*/ 44 h 727"/>
                  <a:gd name="T108" fmla="*/ 568 w 1096"/>
                  <a:gd name="T109" fmla="*/ 35 h 727"/>
                  <a:gd name="T110" fmla="*/ 489 w 1096"/>
                  <a:gd name="T111" fmla="*/ 50 h 727"/>
                  <a:gd name="T112" fmla="*/ 457 w 1096"/>
                  <a:gd name="T113" fmla="*/ 44 h 727"/>
                  <a:gd name="T114" fmla="*/ 373 w 1096"/>
                  <a:gd name="T115" fmla="*/ 6 h 727"/>
                  <a:gd name="T116" fmla="*/ 353 w 1096"/>
                  <a:gd name="T117" fmla="*/ 13 h 727"/>
                  <a:gd name="T118" fmla="*/ 349 w 1096"/>
                  <a:gd name="T119" fmla="*/ 16 h 727"/>
                  <a:gd name="T120" fmla="*/ 346 w 1096"/>
                  <a:gd name="T121" fmla="*/ 18 h 727"/>
                  <a:gd name="T122" fmla="*/ 256 w 1096"/>
                  <a:gd name="T123" fmla="*/ 26 h 727"/>
                  <a:gd name="T124" fmla="*/ 225 w 1096"/>
                  <a:gd name="T125" fmla="*/ 37 h 7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6" h="727">
                    <a:moveTo>
                      <a:pt x="959" y="5"/>
                    </a:move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60" y="5"/>
                      <a:pt x="962" y="5"/>
                      <a:pt x="963" y="5"/>
                    </a:cubicBezTo>
                    <a:cubicBezTo>
                      <a:pt x="963" y="5"/>
                      <a:pt x="963" y="6"/>
                      <a:pt x="963" y="6"/>
                    </a:cubicBezTo>
                    <a:cubicBezTo>
                      <a:pt x="963" y="6"/>
                      <a:pt x="963" y="6"/>
                      <a:pt x="963" y="6"/>
                    </a:cubicBezTo>
                    <a:cubicBezTo>
                      <a:pt x="969" y="8"/>
                      <a:pt x="970" y="20"/>
                      <a:pt x="974" y="29"/>
                    </a:cubicBezTo>
                    <a:cubicBezTo>
                      <a:pt x="977" y="35"/>
                      <a:pt x="983" y="40"/>
                      <a:pt x="988" y="43"/>
                    </a:cubicBezTo>
                    <a:cubicBezTo>
                      <a:pt x="992" y="46"/>
                      <a:pt x="1002" y="48"/>
                      <a:pt x="1007" y="51"/>
                    </a:cubicBezTo>
                    <a:cubicBezTo>
                      <a:pt x="1015" y="55"/>
                      <a:pt x="1020" y="62"/>
                      <a:pt x="1027" y="70"/>
                    </a:cubicBezTo>
                    <a:cubicBezTo>
                      <a:pt x="1033" y="77"/>
                      <a:pt x="1041" y="84"/>
                      <a:pt x="1044" y="90"/>
                    </a:cubicBezTo>
                    <a:cubicBezTo>
                      <a:pt x="1051" y="104"/>
                      <a:pt x="1050" y="113"/>
                      <a:pt x="1062" y="121"/>
                    </a:cubicBezTo>
                    <a:cubicBezTo>
                      <a:pt x="1070" y="126"/>
                      <a:pt x="1082" y="126"/>
                      <a:pt x="1087" y="133"/>
                    </a:cubicBezTo>
                    <a:cubicBezTo>
                      <a:pt x="1090" y="137"/>
                      <a:pt x="1091" y="147"/>
                      <a:pt x="1091" y="157"/>
                    </a:cubicBezTo>
                    <a:cubicBezTo>
                      <a:pt x="1091" y="169"/>
                      <a:pt x="1090" y="182"/>
                      <a:pt x="1090" y="189"/>
                    </a:cubicBezTo>
                    <a:cubicBezTo>
                      <a:pt x="1090" y="316"/>
                      <a:pt x="1090" y="438"/>
                      <a:pt x="1090" y="564"/>
                    </a:cubicBezTo>
                    <a:cubicBezTo>
                      <a:pt x="1090" y="568"/>
                      <a:pt x="1090" y="573"/>
                      <a:pt x="1090" y="578"/>
                    </a:cubicBezTo>
                    <a:cubicBezTo>
                      <a:pt x="1090" y="584"/>
                      <a:pt x="1089" y="589"/>
                      <a:pt x="1088" y="592"/>
                    </a:cubicBezTo>
                    <a:cubicBezTo>
                      <a:pt x="1084" y="599"/>
                      <a:pt x="1072" y="600"/>
                      <a:pt x="1065" y="604"/>
                    </a:cubicBezTo>
                    <a:cubicBezTo>
                      <a:pt x="1060" y="607"/>
                      <a:pt x="1053" y="613"/>
                      <a:pt x="1050" y="619"/>
                    </a:cubicBezTo>
                    <a:cubicBezTo>
                      <a:pt x="1047" y="625"/>
                      <a:pt x="1046" y="633"/>
                      <a:pt x="1042" y="639"/>
                    </a:cubicBezTo>
                    <a:cubicBezTo>
                      <a:pt x="1038" y="646"/>
                      <a:pt x="1032" y="652"/>
                      <a:pt x="1025" y="659"/>
                    </a:cubicBezTo>
                    <a:cubicBezTo>
                      <a:pt x="1019" y="665"/>
                      <a:pt x="1013" y="673"/>
                      <a:pt x="1007" y="677"/>
                    </a:cubicBezTo>
                    <a:cubicBezTo>
                      <a:pt x="996" y="683"/>
                      <a:pt x="984" y="683"/>
                      <a:pt x="977" y="696"/>
                    </a:cubicBezTo>
                    <a:cubicBezTo>
                      <a:pt x="972" y="704"/>
                      <a:pt x="971" y="721"/>
                      <a:pt x="961" y="722"/>
                    </a:cubicBezTo>
                    <a:cubicBezTo>
                      <a:pt x="960" y="722"/>
                      <a:pt x="959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39" y="722"/>
                      <a:pt x="937" y="700"/>
                      <a:pt x="925" y="691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4" y="690"/>
                      <a:pt x="924" y="690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2" y="689"/>
                      <a:pt x="922" y="689"/>
                    </a:cubicBezTo>
                    <a:cubicBezTo>
                      <a:pt x="922" y="688"/>
                      <a:pt x="922" y="688"/>
                      <a:pt x="922" y="688"/>
                    </a:cubicBezTo>
                    <a:cubicBezTo>
                      <a:pt x="916" y="685"/>
                      <a:pt x="905" y="684"/>
                      <a:pt x="895" y="684"/>
                    </a:cubicBezTo>
                    <a:cubicBezTo>
                      <a:pt x="895" y="684"/>
                      <a:pt x="895" y="684"/>
                      <a:pt x="895" y="684"/>
                    </a:cubicBezTo>
                    <a:cubicBezTo>
                      <a:pt x="895" y="684"/>
                      <a:pt x="894" y="684"/>
                      <a:pt x="894" y="684"/>
                    </a:cubicBezTo>
                    <a:cubicBezTo>
                      <a:pt x="888" y="684"/>
                      <a:pt x="882" y="684"/>
                      <a:pt x="877" y="685"/>
                    </a:cubicBezTo>
                    <a:cubicBezTo>
                      <a:pt x="877" y="685"/>
                      <a:pt x="877" y="685"/>
                      <a:pt x="877" y="685"/>
                    </a:cubicBezTo>
                    <a:cubicBezTo>
                      <a:pt x="877" y="685"/>
                      <a:pt x="877" y="685"/>
                      <a:pt x="877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4" y="686"/>
                      <a:pt x="871" y="687"/>
                      <a:pt x="869" y="688"/>
                    </a:cubicBezTo>
                    <a:cubicBezTo>
                      <a:pt x="861" y="692"/>
                      <a:pt x="85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0" y="697"/>
                      <a:pt x="837" y="697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24" y="693"/>
                      <a:pt x="820" y="684"/>
                      <a:pt x="811" y="681"/>
                    </a:cubicBezTo>
                    <a:cubicBezTo>
                      <a:pt x="810" y="681"/>
                      <a:pt x="810" y="681"/>
                      <a:pt x="810" y="681"/>
                    </a:cubicBezTo>
                    <a:cubicBezTo>
                      <a:pt x="806" y="679"/>
                      <a:pt x="801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85" y="678"/>
                      <a:pt x="774" y="682"/>
                      <a:pt x="768" y="688"/>
                    </a:cubicBezTo>
                    <a:cubicBezTo>
                      <a:pt x="768" y="688"/>
                      <a:pt x="768" y="688"/>
                      <a:pt x="767" y="688"/>
                    </a:cubicBezTo>
                    <a:cubicBezTo>
                      <a:pt x="767" y="688"/>
                      <a:pt x="767" y="688"/>
                      <a:pt x="767" y="688"/>
                    </a:cubicBezTo>
                    <a:cubicBezTo>
                      <a:pt x="762" y="692"/>
                      <a:pt x="759" y="698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7"/>
                      <a:pt x="749" y="707"/>
                      <a:pt x="749" y="707"/>
                    </a:cubicBezTo>
                    <a:cubicBezTo>
                      <a:pt x="744" y="710"/>
                      <a:pt x="737" y="714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0" y="715"/>
                      <a:pt x="730" y="715"/>
                      <a:pt x="729" y="714"/>
                    </a:cubicBezTo>
                    <a:cubicBezTo>
                      <a:pt x="729" y="714"/>
                      <a:pt x="729" y="714"/>
                      <a:pt x="729" y="714"/>
                    </a:cubicBezTo>
                    <a:cubicBezTo>
                      <a:pt x="725" y="712"/>
                      <a:pt x="724" y="697"/>
                      <a:pt x="722" y="692"/>
                    </a:cubicBezTo>
                    <a:cubicBezTo>
                      <a:pt x="722" y="691"/>
                      <a:pt x="722" y="691"/>
                      <a:pt x="722" y="691"/>
                    </a:cubicBezTo>
                    <a:cubicBezTo>
                      <a:pt x="717" y="676"/>
                      <a:pt x="70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75" y="660"/>
                      <a:pt x="669" y="661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56" y="667"/>
                      <a:pt x="650" y="676"/>
                      <a:pt x="641" y="678"/>
                    </a:cubicBezTo>
                    <a:cubicBezTo>
                      <a:pt x="640" y="678"/>
                      <a:pt x="640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6" y="678"/>
                      <a:pt x="633" y="677"/>
                      <a:pt x="630" y="677"/>
                    </a:cubicBezTo>
                    <a:cubicBezTo>
                      <a:pt x="626" y="676"/>
                      <a:pt x="621" y="675"/>
                      <a:pt x="616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3" y="674"/>
                      <a:pt x="611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593" y="674"/>
                      <a:pt x="580" y="679"/>
                      <a:pt x="570" y="686"/>
                    </a:cubicBezTo>
                    <a:cubicBezTo>
                      <a:pt x="570" y="686"/>
                      <a:pt x="570" y="686"/>
                      <a:pt x="569" y="686"/>
                    </a:cubicBezTo>
                    <a:cubicBezTo>
                      <a:pt x="569" y="686"/>
                      <a:pt x="569" y="686"/>
                      <a:pt x="569" y="686"/>
                    </a:cubicBezTo>
                    <a:cubicBezTo>
                      <a:pt x="563" y="691"/>
                      <a:pt x="558" y="697"/>
                      <a:pt x="551" y="697"/>
                    </a:cubicBezTo>
                    <a:cubicBezTo>
                      <a:pt x="551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44" y="697"/>
                      <a:pt x="538" y="692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0" y="686"/>
                    </a:cubicBezTo>
                    <a:cubicBezTo>
                      <a:pt x="520" y="679"/>
                      <a:pt x="507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8" y="674"/>
                      <a:pt x="486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0" y="674"/>
                      <a:pt x="476" y="675"/>
                      <a:pt x="473" y="676"/>
                    </a:cubicBezTo>
                    <a:cubicBezTo>
                      <a:pt x="469" y="677"/>
                      <a:pt x="465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0" y="678"/>
                      <a:pt x="459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1" y="676"/>
                      <a:pt x="442" y="666"/>
                      <a:pt x="434" y="663"/>
                    </a:cubicBezTo>
                    <a:cubicBezTo>
                      <a:pt x="434" y="663"/>
                      <a:pt x="434" y="663"/>
                      <a:pt x="434" y="663"/>
                    </a:cubicBezTo>
                    <a:cubicBezTo>
                      <a:pt x="434" y="663"/>
                      <a:pt x="434" y="663"/>
                      <a:pt x="433" y="663"/>
                    </a:cubicBezTo>
                    <a:cubicBezTo>
                      <a:pt x="433" y="663"/>
                      <a:pt x="433" y="663"/>
                      <a:pt x="433" y="663"/>
                    </a:cubicBezTo>
                    <a:cubicBezTo>
                      <a:pt x="428" y="661"/>
                      <a:pt x="423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00" y="660"/>
                      <a:pt x="385" y="673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6" y="696"/>
                      <a:pt x="377" y="706"/>
                      <a:pt x="371" y="714"/>
                    </a:cubicBezTo>
                    <a:cubicBezTo>
                      <a:pt x="348" y="713"/>
                      <a:pt x="345" y="696"/>
                      <a:pt x="329" y="686"/>
                    </a:cubicBezTo>
                    <a:cubicBezTo>
                      <a:pt x="329" y="686"/>
                      <a:pt x="329" y="686"/>
                      <a:pt x="329" y="686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2" y="681"/>
                      <a:pt x="313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298" y="678"/>
                      <a:pt x="291" y="680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5" y="682"/>
                      <a:pt x="285" y="682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76" y="687"/>
                      <a:pt x="269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3" y="697"/>
                      <a:pt x="250" y="697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1" y="694"/>
                      <a:pt x="235" y="689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2" y="685"/>
                      <a:pt x="214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192" y="684"/>
                      <a:pt x="178" y="686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65" y="699"/>
                      <a:pt x="163" y="711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2" y="719"/>
                      <a:pt x="145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6" y="722"/>
                      <a:pt x="134" y="722"/>
                      <a:pt x="133" y="722"/>
                    </a:cubicBezTo>
                    <a:cubicBezTo>
                      <a:pt x="133" y="722"/>
                      <a:pt x="133" y="722"/>
                      <a:pt x="133" y="722"/>
                    </a:cubicBezTo>
                    <a:cubicBezTo>
                      <a:pt x="128" y="720"/>
                      <a:pt x="126" y="709"/>
                      <a:pt x="122" y="701"/>
                    </a:cubicBezTo>
                    <a:cubicBezTo>
                      <a:pt x="119" y="694"/>
                      <a:pt x="114" y="688"/>
                      <a:pt x="109" y="685"/>
                    </a:cubicBezTo>
                    <a:cubicBezTo>
                      <a:pt x="103" y="681"/>
                      <a:pt x="94" y="680"/>
                      <a:pt x="89" y="677"/>
                    </a:cubicBezTo>
                    <a:cubicBezTo>
                      <a:pt x="83" y="672"/>
                      <a:pt x="77" y="664"/>
                      <a:pt x="72" y="659"/>
                    </a:cubicBezTo>
                    <a:cubicBezTo>
                      <a:pt x="66" y="653"/>
                      <a:pt x="58" y="646"/>
                      <a:pt x="55" y="641"/>
                    </a:cubicBezTo>
                    <a:cubicBezTo>
                      <a:pt x="51" y="634"/>
                      <a:pt x="49" y="624"/>
                      <a:pt x="47" y="619"/>
                    </a:cubicBezTo>
                    <a:cubicBezTo>
                      <a:pt x="44" y="614"/>
                      <a:pt x="39" y="609"/>
                      <a:pt x="35" y="606"/>
                    </a:cubicBezTo>
                    <a:cubicBezTo>
                      <a:pt x="29" y="602"/>
                      <a:pt x="12" y="600"/>
                      <a:pt x="8" y="592"/>
                    </a:cubicBezTo>
                    <a:cubicBezTo>
                      <a:pt x="6" y="588"/>
                      <a:pt x="5" y="580"/>
                      <a:pt x="5" y="571"/>
                    </a:cubicBezTo>
                    <a:cubicBezTo>
                      <a:pt x="5" y="559"/>
                      <a:pt x="6" y="546"/>
                      <a:pt x="6" y="537"/>
                    </a:cubicBezTo>
                    <a:cubicBezTo>
                      <a:pt x="6" y="521"/>
                      <a:pt x="6" y="505"/>
                      <a:pt x="6" y="490"/>
                    </a:cubicBezTo>
                    <a:cubicBezTo>
                      <a:pt x="6" y="489"/>
                      <a:pt x="6" y="489"/>
                      <a:pt x="6" y="489"/>
                    </a:cubicBezTo>
                    <a:cubicBezTo>
                      <a:pt x="6" y="488"/>
                      <a:pt x="6" y="487"/>
                      <a:pt x="6" y="487"/>
                    </a:cubicBezTo>
                    <a:cubicBezTo>
                      <a:pt x="6" y="486"/>
                      <a:pt x="6" y="486"/>
                      <a:pt x="6" y="486"/>
                    </a:cubicBezTo>
                    <a:cubicBezTo>
                      <a:pt x="6" y="485"/>
                      <a:pt x="6" y="484"/>
                      <a:pt x="6" y="484"/>
                    </a:cubicBezTo>
                    <a:cubicBezTo>
                      <a:pt x="6" y="483"/>
                      <a:pt x="6" y="483"/>
                      <a:pt x="6" y="483"/>
                    </a:cubicBezTo>
                    <a:cubicBezTo>
                      <a:pt x="6" y="483"/>
                      <a:pt x="6" y="482"/>
                      <a:pt x="6" y="482"/>
                    </a:cubicBezTo>
                    <a:cubicBezTo>
                      <a:pt x="6" y="482"/>
                      <a:pt x="6" y="482"/>
                      <a:pt x="6" y="481"/>
                    </a:cubicBezTo>
                    <a:cubicBezTo>
                      <a:pt x="6" y="481"/>
                      <a:pt x="6" y="481"/>
                      <a:pt x="6" y="481"/>
                    </a:cubicBezTo>
                    <a:cubicBezTo>
                      <a:pt x="6" y="480"/>
                      <a:pt x="6" y="480"/>
                      <a:pt x="6" y="480"/>
                    </a:cubicBezTo>
                    <a:cubicBezTo>
                      <a:pt x="6" y="480"/>
                      <a:pt x="6" y="480"/>
                      <a:pt x="6" y="479"/>
                    </a:cubicBezTo>
                    <a:cubicBezTo>
                      <a:pt x="6" y="479"/>
                      <a:pt x="6" y="479"/>
                      <a:pt x="6" y="479"/>
                    </a:cubicBezTo>
                    <a:cubicBezTo>
                      <a:pt x="6" y="478"/>
                      <a:pt x="6" y="478"/>
                      <a:pt x="6" y="478"/>
                    </a:cubicBezTo>
                    <a:cubicBezTo>
                      <a:pt x="6" y="477"/>
                      <a:pt x="6" y="476"/>
                      <a:pt x="6" y="476"/>
                    </a:cubicBezTo>
                    <a:cubicBezTo>
                      <a:pt x="6" y="475"/>
                      <a:pt x="6" y="475"/>
                      <a:pt x="6" y="475"/>
                    </a:cubicBezTo>
                    <a:cubicBezTo>
                      <a:pt x="6" y="474"/>
                      <a:pt x="6" y="473"/>
                      <a:pt x="6" y="473"/>
                    </a:cubicBezTo>
                    <a:cubicBezTo>
                      <a:pt x="6" y="472"/>
                      <a:pt x="6" y="472"/>
                      <a:pt x="6" y="472"/>
                    </a:cubicBezTo>
                    <a:cubicBezTo>
                      <a:pt x="6" y="398"/>
                      <a:pt x="6" y="326"/>
                      <a:pt x="6" y="252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6" y="250"/>
                      <a:pt x="6" y="249"/>
                      <a:pt x="6" y="249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6" y="248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6" y="246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6" y="245"/>
                      <a:pt x="6" y="245"/>
                      <a:pt x="6" y="245"/>
                    </a:cubicBezTo>
                    <a:cubicBezTo>
                      <a:pt x="6" y="245"/>
                      <a:pt x="6" y="245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3"/>
                      <a:pt x="6" y="243"/>
                      <a:pt x="6" y="243"/>
                    </a:cubicBezTo>
                    <a:cubicBezTo>
                      <a:pt x="6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1"/>
                    </a:cubicBezTo>
                    <a:cubicBezTo>
                      <a:pt x="6" y="241"/>
                      <a:pt x="6" y="240"/>
                      <a:pt x="6" y="239"/>
                    </a:cubicBezTo>
                    <a:cubicBezTo>
                      <a:pt x="6" y="239"/>
                      <a:pt x="6" y="239"/>
                      <a:pt x="6" y="238"/>
                    </a:cubicBezTo>
                    <a:cubicBezTo>
                      <a:pt x="6" y="213"/>
                      <a:pt x="6" y="188"/>
                      <a:pt x="6" y="162"/>
                    </a:cubicBezTo>
                    <a:cubicBezTo>
                      <a:pt x="6" y="158"/>
                      <a:pt x="6" y="154"/>
                      <a:pt x="6" y="150"/>
                    </a:cubicBezTo>
                    <a:cubicBezTo>
                      <a:pt x="6" y="143"/>
                      <a:pt x="7" y="137"/>
                      <a:pt x="9" y="134"/>
                    </a:cubicBezTo>
                    <a:cubicBezTo>
                      <a:pt x="13" y="128"/>
                      <a:pt x="24" y="128"/>
                      <a:pt x="30" y="124"/>
                    </a:cubicBezTo>
                    <a:cubicBezTo>
                      <a:pt x="37" y="121"/>
                      <a:pt x="43" y="116"/>
                      <a:pt x="47" y="108"/>
                    </a:cubicBezTo>
                    <a:cubicBezTo>
                      <a:pt x="49" y="103"/>
                      <a:pt x="50" y="95"/>
                      <a:pt x="54" y="89"/>
                    </a:cubicBezTo>
                    <a:cubicBezTo>
                      <a:pt x="57" y="83"/>
                      <a:pt x="65" y="76"/>
                      <a:pt x="71" y="69"/>
                    </a:cubicBezTo>
                    <a:cubicBezTo>
                      <a:pt x="77" y="63"/>
                      <a:pt x="84" y="54"/>
                      <a:pt x="90" y="51"/>
                    </a:cubicBezTo>
                    <a:cubicBezTo>
                      <a:pt x="95" y="48"/>
                      <a:pt x="103" y="47"/>
                      <a:pt x="109" y="43"/>
                    </a:cubicBezTo>
                    <a:cubicBezTo>
                      <a:pt x="114" y="40"/>
                      <a:pt x="120" y="33"/>
                      <a:pt x="123" y="27"/>
                    </a:cubicBezTo>
                    <a:cubicBezTo>
                      <a:pt x="126" y="18"/>
                      <a:pt x="128" y="7"/>
                      <a:pt x="134" y="6"/>
                    </a:cubicBezTo>
                    <a:cubicBezTo>
                      <a:pt x="134" y="6"/>
                      <a:pt x="134" y="6"/>
                      <a:pt x="134" y="5"/>
                    </a:cubicBezTo>
                    <a:cubicBezTo>
                      <a:pt x="136" y="5"/>
                      <a:pt x="137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45" y="5"/>
                      <a:pt x="151" y="9"/>
                      <a:pt x="155" y="13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5" y="13"/>
                      <a:pt x="155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64" y="22"/>
                      <a:pt x="165" y="33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82" y="43"/>
                      <a:pt x="192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6" y="45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5" y="44"/>
                    </a:cubicBezTo>
                    <a:cubicBezTo>
                      <a:pt x="215" y="44"/>
                      <a:pt x="215" y="44"/>
                      <a:pt x="215" y="44"/>
                    </a:cubicBezTo>
                    <a:cubicBezTo>
                      <a:pt x="229" y="42"/>
                      <a:pt x="237" y="34"/>
                      <a:pt x="248" y="32"/>
                    </a:cubicBezTo>
                    <a:cubicBezTo>
                      <a:pt x="248" y="32"/>
                      <a:pt x="248" y="32"/>
                      <a:pt x="248" y="32"/>
                    </a:cubicBezTo>
                    <a:cubicBezTo>
                      <a:pt x="251" y="31"/>
                      <a:pt x="253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68" y="31"/>
                      <a:pt x="274" y="42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90" y="49"/>
                      <a:pt x="296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10" y="50"/>
                      <a:pt x="317" y="48"/>
                      <a:pt x="323" y="45"/>
                    </a:cubicBezTo>
                    <a:cubicBezTo>
                      <a:pt x="323" y="45"/>
                      <a:pt x="323" y="45"/>
                      <a:pt x="323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41" y="36"/>
                      <a:pt x="344" y="17"/>
                      <a:pt x="369" y="14"/>
                    </a:cubicBezTo>
                    <a:cubicBezTo>
                      <a:pt x="375" y="20"/>
                      <a:pt x="373" y="28"/>
                      <a:pt x="375" y="36"/>
                    </a:cubicBezTo>
                    <a:cubicBezTo>
                      <a:pt x="375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7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81" y="55"/>
                      <a:pt x="39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22" y="69"/>
                      <a:pt x="428" y="67"/>
                      <a:pt x="434" y="65"/>
                    </a:cubicBezTo>
                    <a:cubicBezTo>
                      <a:pt x="434" y="65"/>
                      <a:pt x="434" y="65"/>
                      <a:pt x="434" y="65"/>
                    </a:cubicBezTo>
                    <a:cubicBezTo>
                      <a:pt x="441" y="62"/>
                      <a:pt x="450" y="51"/>
                      <a:pt x="458" y="51"/>
                    </a:cubicBezTo>
                    <a:cubicBezTo>
                      <a:pt x="458" y="51"/>
                      <a:pt x="458" y="51"/>
                      <a:pt x="458" y="51"/>
                    </a:cubicBezTo>
                    <a:cubicBezTo>
                      <a:pt x="458" y="50"/>
                      <a:pt x="459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3" y="50"/>
                      <a:pt x="467" y="51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5" y="53"/>
                      <a:pt x="479" y="54"/>
                      <a:pt x="482" y="55"/>
                    </a:cubicBezTo>
                    <a:cubicBezTo>
                      <a:pt x="483" y="55"/>
                      <a:pt x="483" y="55"/>
                      <a:pt x="483" y="55"/>
                    </a:cubicBezTo>
                    <a:cubicBezTo>
                      <a:pt x="485" y="55"/>
                      <a:pt x="487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505" y="55"/>
                      <a:pt x="519" y="50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6" y="37"/>
                      <a:pt x="540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54" y="32"/>
                      <a:pt x="561" y="38"/>
                      <a:pt x="567" y="42"/>
                    </a:cubicBezTo>
                    <a:cubicBezTo>
                      <a:pt x="567" y="42"/>
                      <a:pt x="567" y="42"/>
                      <a:pt x="567" y="42"/>
                    </a:cubicBezTo>
                    <a:cubicBezTo>
                      <a:pt x="568" y="42"/>
                      <a:pt x="568" y="42"/>
                      <a:pt x="568" y="43"/>
                    </a:cubicBezTo>
                    <a:cubicBezTo>
                      <a:pt x="579" y="50"/>
                      <a:pt x="591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10" y="55"/>
                      <a:pt x="612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8" y="54"/>
                      <a:pt x="622" y="53"/>
                      <a:pt x="626" y="52"/>
                    </a:cubicBezTo>
                    <a:cubicBezTo>
                      <a:pt x="630" y="51"/>
                      <a:pt x="634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8" y="50"/>
                      <a:pt x="638" y="50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47" y="51"/>
                      <a:pt x="654" y="61"/>
                      <a:pt x="660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7" y="67"/>
                      <a:pt x="673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96" y="69"/>
                      <a:pt x="711" y="58"/>
                      <a:pt x="717" y="45"/>
                    </a:cubicBezTo>
                    <a:cubicBezTo>
                      <a:pt x="717" y="45"/>
                      <a:pt x="717" y="45"/>
                      <a:pt x="717" y="45"/>
                    </a:cubicBezTo>
                    <a:cubicBezTo>
                      <a:pt x="717" y="45"/>
                      <a:pt x="717" y="45"/>
                      <a:pt x="718" y="45"/>
                    </a:cubicBezTo>
                    <a:cubicBezTo>
                      <a:pt x="718" y="45"/>
                      <a:pt x="718" y="45"/>
                      <a:pt x="718" y="45"/>
                    </a:cubicBezTo>
                    <a:cubicBezTo>
                      <a:pt x="722" y="36"/>
                      <a:pt x="721" y="24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48" y="15"/>
                      <a:pt x="755" y="33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8" y="42"/>
                      <a:pt x="768" y="42"/>
                    </a:cubicBezTo>
                    <a:cubicBezTo>
                      <a:pt x="774" y="47"/>
                      <a:pt x="783" y="50"/>
                      <a:pt x="793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8" y="50"/>
                      <a:pt x="804" y="49"/>
                      <a:pt x="809" y="48"/>
                    </a:cubicBezTo>
                    <a:cubicBezTo>
                      <a:pt x="809" y="48"/>
                      <a:pt x="809" y="48"/>
                      <a:pt x="809" y="48"/>
                    </a:cubicBezTo>
                    <a:cubicBezTo>
                      <a:pt x="818" y="44"/>
                      <a:pt x="822" y="37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5" y="32"/>
                      <a:pt x="838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51" y="31"/>
                      <a:pt x="858" y="37"/>
                      <a:pt x="866" y="40"/>
                    </a:cubicBezTo>
                    <a:cubicBezTo>
                      <a:pt x="866" y="40"/>
                      <a:pt x="867" y="40"/>
                      <a:pt x="867" y="40"/>
                    </a:cubicBezTo>
                    <a:cubicBezTo>
                      <a:pt x="867" y="40"/>
                      <a:pt x="867" y="40"/>
                      <a:pt x="867" y="41"/>
                    </a:cubicBezTo>
                    <a:cubicBezTo>
                      <a:pt x="867" y="41"/>
                      <a:pt x="868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2" y="42"/>
                    </a:cubicBezTo>
                    <a:cubicBezTo>
                      <a:pt x="878" y="44"/>
                      <a:pt x="886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908" y="45"/>
                      <a:pt x="922" y="41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33" y="28"/>
                      <a:pt x="935" y="20"/>
                      <a:pt x="940" y="15"/>
                    </a:cubicBezTo>
                    <a:cubicBezTo>
                      <a:pt x="940" y="15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2" y="11"/>
                      <a:pt x="951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moveTo>
                      <a:pt x="137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35" y="0"/>
                      <a:pt x="133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23" y="3"/>
                      <a:pt x="123" y="17"/>
                      <a:pt x="118" y="26"/>
                    </a:cubicBezTo>
                    <a:cubicBezTo>
                      <a:pt x="111" y="39"/>
                      <a:pt x="101" y="41"/>
                      <a:pt x="87" y="47"/>
                    </a:cubicBezTo>
                    <a:cubicBezTo>
                      <a:pt x="80" y="51"/>
                      <a:pt x="74" y="59"/>
                      <a:pt x="68" y="66"/>
                    </a:cubicBezTo>
                    <a:cubicBezTo>
                      <a:pt x="60" y="73"/>
                      <a:pt x="53" y="79"/>
                      <a:pt x="50" y="86"/>
                    </a:cubicBezTo>
                    <a:cubicBezTo>
                      <a:pt x="45" y="93"/>
                      <a:pt x="45" y="101"/>
                      <a:pt x="41" y="108"/>
                    </a:cubicBezTo>
                    <a:cubicBezTo>
                      <a:pt x="39" y="112"/>
                      <a:pt x="35" y="116"/>
                      <a:pt x="31" y="118"/>
                    </a:cubicBezTo>
                    <a:cubicBezTo>
                      <a:pt x="25" y="122"/>
                      <a:pt x="8" y="126"/>
                      <a:pt x="4" y="132"/>
                    </a:cubicBezTo>
                    <a:cubicBezTo>
                      <a:pt x="1" y="136"/>
                      <a:pt x="0" y="146"/>
                      <a:pt x="0" y="158"/>
                    </a:cubicBezTo>
                    <a:cubicBezTo>
                      <a:pt x="0" y="169"/>
                      <a:pt x="1" y="180"/>
                      <a:pt x="1" y="189"/>
                    </a:cubicBezTo>
                    <a:cubicBezTo>
                      <a:pt x="1" y="307"/>
                      <a:pt x="1" y="420"/>
                      <a:pt x="1" y="538"/>
                    </a:cubicBezTo>
                    <a:cubicBezTo>
                      <a:pt x="1" y="538"/>
                      <a:pt x="1" y="538"/>
                      <a:pt x="1" y="538"/>
                    </a:cubicBezTo>
                    <a:cubicBezTo>
                      <a:pt x="1" y="547"/>
                      <a:pt x="0" y="559"/>
                      <a:pt x="0" y="571"/>
                    </a:cubicBezTo>
                    <a:cubicBezTo>
                      <a:pt x="0" y="581"/>
                      <a:pt x="1" y="590"/>
                      <a:pt x="3" y="595"/>
                    </a:cubicBezTo>
                    <a:cubicBezTo>
                      <a:pt x="8" y="603"/>
                      <a:pt x="22" y="604"/>
                      <a:pt x="31" y="609"/>
                    </a:cubicBezTo>
                    <a:cubicBezTo>
                      <a:pt x="45" y="618"/>
                      <a:pt x="42" y="629"/>
                      <a:pt x="50" y="643"/>
                    </a:cubicBezTo>
                    <a:cubicBezTo>
                      <a:pt x="54" y="650"/>
                      <a:pt x="61" y="656"/>
                      <a:pt x="68" y="663"/>
                    </a:cubicBezTo>
                    <a:cubicBezTo>
                      <a:pt x="75" y="669"/>
                      <a:pt x="82" y="678"/>
                      <a:pt x="87" y="681"/>
                    </a:cubicBezTo>
                    <a:cubicBezTo>
                      <a:pt x="95" y="686"/>
                      <a:pt x="104" y="687"/>
                      <a:pt x="110" y="692"/>
                    </a:cubicBezTo>
                    <a:cubicBezTo>
                      <a:pt x="112" y="694"/>
                      <a:pt x="115" y="698"/>
                      <a:pt x="117" y="701"/>
                    </a:cubicBezTo>
                    <a:cubicBezTo>
                      <a:pt x="121" y="707"/>
                      <a:pt x="122" y="720"/>
                      <a:pt x="128" y="725"/>
                    </a:cubicBezTo>
                    <a:cubicBezTo>
                      <a:pt x="128" y="725"/>
                      <a:pt x="128" y="725"/>
                      <a:pt x="128" y="725"/>
                    </a:cubicBezTo>
                    <a:cubicBezTo>
                      <a:pt x="130" y="727"/>
                      <a:pt x="134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8" y="727"/>
                      <a:pt x="138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50" y="726"/>
                      <a:pt x="156" y="723"/>
                      <a:pt x="159" y="720"/>
                    </a:cubicBezTo>
                    <a:cubicBezTo>
                      <a:pt x="170" y="712"/>
                      <a:pt x="169" y="697"/>
                      <a:pt x="183" y="692"/>
                    </a:cubicBezTo>
                    <a:cubicBezTo>
                      <a:pt x="183" y="692"/>
                      <a:pt x="183" y="692"/>
                      <a:pt x="183" y="692"/>
                    </a:cubicBezTo>
                    <a:cubicBezTo>
                      <a:pt x="183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9" y="689"/>
                      <a:pt x="196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11" y="688"/>
                      <a:pt x="218" y="689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6" y="691"/>
                      <a:pt x="226" y="692"/>
                    </a:cubicBezTo>
                    <a:cubicBezTo>
                      <a:pt x="226" y="692"/>
                      <a:pt x="226" y="692"/>
                      <a:pt x="226" y="692"/>
                    </a:cubicBezTo>
                    <a:cubicBezTo>
                      <a:pt x="237" y="695"/>
                      <a:pt x="245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60" y="702"/>
                      <a:pt x="263" y="702"/>
                      <a:pt x="266" y="701"/>
                    </a:cubicBezTo>
                    <a:cubicBezTo>
                      <a:pt x="266" y="701"/>
                      <a:pt x="267" y="701"/>
                      <a:pt x="267" y="701"/>
                    </a:cubicBezTo>
                    <a:cubicBezTo>
                      <a:pt x="267" y="701"/>
                      <a:pt x="267" y="701"/>
                      <a:pt x="267" y="701"/>
                    </a:cubicBezTo>
                    <a:cubicBezTo>
                      <a:pt x="277" y="698"/>
                      <a:pt x="282" y="689"/>
                      <a:pt x="291" y="686"/>
                    </a:cubicBezTo>
                    <a:cubicBezTo>
                      <a:pt x="291" y="686"/>
                      <a:pt x="291" y="686"/>
                      <a:pt x="291" y="686"/>
                    </a:cubicBezTo>
                    <a:cubicBezTo>
                      <a:pt x="292" y="685"/>
                      <a:pt x="292" y="685"/>
                      <a:pt x="292" y="685"/>
                    </a:cubicBezTo>
                    <a:cubicBezTo>
                      <a:pt x="297" y="684"/>
                      <a:pt x="302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27" y="683"/>
                      <a:pt x="337" y="703"/>
                      <a:pt x="350" y="712"/>
                    </a:cubicBezTo>
                    <a:cubicBezTo>
                      <a:pt x="350" y="712"/>
                      <a:pt x="350" y="712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2" y="713"/>
                      <a:pt x="352" y="713"/>
                      <a:pt x="352" y="713"/>
                    </a:cubicBezTo>
                    <a:cubicBezTo>
                      <a:pt x="352" y="713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7" y="717"/>
                      <a:pt x="365" y="722"/>
                      <a:pt x="371" y="723"/>
                    </a:cubicBezTo>
                    <a:cubicBezTo>
                      <a:pt x="371" y="723"/>
                      <a:pt x="371" y="723"/>
                      <a:pt x="371" y="723"/>
                    </a:cubicBezTo>
                    <a:cubicBezTo>
                      <a:pt x="372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4" y="723"/>
                      <a:pt x="375" y="723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80" y="720"/>
                      <a:pt x="380" y="710"/>
                      <a:pt x="381" y="705"/>
                    </a:cubicBezTo>
                    <a:cubicBezTo>
                      <a:pt x="382" y="697"/>
                      <a:pt x="383" y="690"/>
                      <a:pt x="385" y="687"/>
                    </a:cubicBezTo>
                    <a:cubicBezTo>
                      <a:pt x="390" y="675"/>
                      <a:pt x="404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25" y="666"/>
                      <a:pt x="430" y="667"/>
                      <a:pt x="436" y="670"/>
                    </a:cubicBezTo>
                    <a:cubicBezTo>
                      <a:pt x="436" y="670"/>
                      <a:pt x="436" y="670"/>
                      <a:pt x="436" y="670"/>
                    </a:cubicBezTo>
                    <a:cubicBezTo>
                      <a:pt x="443" y="674"/>
                      <a:pt x="449" y="683"/>
                      <a:pt x="458" y="684"/>
                    </a:cubicBezTo>
                    <a:cubicBezTo>
                      <a:pt x="458" y="684"/>
                      <a:pt x="458" y="684"/>
                      <a:pt x="458" y="684"/>
                    </a:cubicBezTo>
                    <a:cubicBezTo>
                      <a:pt x="459" y="684"/>
                      <a:pt x="459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4" y="684"/>
                      <a:pt x="467" y="683"/>
                      <a:pt x="471" y="681"/>
                    </a:cubicBezTo>
                    <a:cubicBezTo>
                      <a:pt x="472" y="681"/>
                      <a:pt x="472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9" y="679"/>
                      <a:pt x="485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501" y="679"/>
                      <a:pt x="511" y="681"/>
                      <a:pt x="520" y="686"/>
                    </a:cubicBezTo>
                    <a:cubicBezTo>
                      <a:pt x="520" y="686"/>
                      <a:pt x="520" y="686"/>
                      <a:pt x="520" y="686"/>
                    </a:cubicBezTo>
                    <a:cubicBezTo>
                      <a:pt x="520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7"/>
                    </a:cubicBezTo>
                    <a:cubicBezTo>
                      <a:pt x="521" y="687"/>
                      <a:pt x="521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3" y="687"/>
                    </a:cubicBezTo>
                    <a:cubicBezTo>
                      <a:pt x="523" y="687"/>
                      <a:pt x="523" y="687"/>
                      <a:pt x="523" y="687"/>
                    </a:cubicBezTo>
                    <a:cubicBezTo>
                      <a:pt x="523" y="688"/>
                      <a:pt x="523" y="688"/>
                      <a:pt x="523" y="688"/>
                    </a:cubicBezTo>
                    <a:cubicBezTo>
                      <a:pt x="523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33" y="694"/>
                      <a:pt x="541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62" y="703"/>
                      <a:pt x="569" y="692"/>
                      <a:pt x="578" y="687"/>
                    </a:cubicBezTo>
                    <a:cubicBezTo>
                      <a:pt x="578" y="687"/>
                      <a:pt x="578" y="687"/>
                      <a:pt x="578" y="687"/>
                    </a:cubicBezTo>
                    <a:cubicBezTo>
                      <a:pt x="578" y="687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87" y="681"/>
                      <a:pt x="598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15" y="679"/>
                      <a:pt x="620" y="679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8" y="681"/>
                      <a:pt x="628" y="681"/>
                    </a:cubicBezTo>
                    <a:cubicBezTo>
                      <a:pt x="631" y="682"/>
                      <a:pt x="636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51" y="683"/>
                      <a:pt x="658" y="672"/>
                      <a:pt x="665" y="669"/>
                    </a:cubicBezTo>
                    <a:cubicBezTo>
                      <a:pt x="671" y="666"/>
                      <a:pt x="676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98" y="665"/>
                      <a:pt x="711" y="678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8" y="696"/>
                      <a:pt x="719" y="720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5" y="722"/>
                      <a:pt x="726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32" y="723"/>
                      <a:pt x="741" y="718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50" y="713"/>
                    </a:cubicBezTo>
                    <a:cubicBezTo>
                      <a:pt x="750" y="713"/>
                      <a:pt x="750" y="713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1" y="712"/>
                    </a:cubicBezTo>
                    <a:cubicBezTo>
                      <a:pt x="760" y="705"/>
                      <a:pt x="765" y="695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80" y="685"/>
                      <a:pt x="788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800" y="683"/>
                      <a:pt x="804" y="684"/>
                      <a:pt x="809" y="686"/>
                    </a:cubicBezTo>
                    <a:cubicBezTo>
                      <a:pt x="809" y="686"/>
                      <a:pt x="809" y="686"/>
                      <a:pt x="809" y="686"/>
                    </a:cubicBezTo>
                    <a:cubicBezTo>
                      <a:pt x="817" y="689"/>
                      <a:pt x="822" y="697"/>
                      <a:pt x="832" y="700"/>
                    </a:cubicBezTo>
                    <a:cubicBezTo>
                      <a:pt x="832" y="700"/>
                      <a:pt x="832" y="700"/>
                      <a:pt x="832" y="700"/>
                    </a:cubicBezTo>
                    <a:cubicBezTo>
                      <a:pt x="836" y="701"/>
                      <a:pt x="840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54" y="702"/>
                      <a:pt x="862" y="696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4" y="691"/>
                      <a:pt x="877" y="691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5" y="689"/>
                      <a:pt x="889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904" y="689"/>
                      <a:pt x="916" y="691"/>
                      <a:pt x="922" y="695"/>
                    </a:cubicBezTo>
                    <a:cubicBezTo>
                      <a:pt x="922" y="695"/>
                      <a:pt x="922" y="695"/>
                      <a:pt x="922" y="695"/>
                    </a:cubicBezTo>
                    <a:cubicBezTo>
                      <a:pt x="930" y="701"/>
                      <a:pt x="932" y="714"/>
                      <a:pt x="941" y="721"/>
                    </a:cubicBezTo>
                    <a:cubicBezTo>
                      <a:pt x="941" y="721"/>
                      <a:pt x="941" y="721"/>
                      <a:pt x="941" y="721"/>
                    </a:cubicBezTo>
                    <a:cubicBezTo>
                      <a:pt x="941" y="721"/>
                      <a:pt x="941" y="721"/>
                      <a:pt x="942" y="721"/>
                    </a:cubicBezTo>
                    <a:cubicBezTo>
                      <a:pt x="942" y="721"/>
                      <a:pt x="942" y="721"/>
                      <a:pt x="942" y="721"/>
                    </a:cubicBezTo>
                    <a:cubicBezTo>
                      <a:pt x="946" y="724"/>
                      <a:pt x="953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1" y="727"/>
                      <a:pt x="961" y="727"/>
                    </a:cubicBezTo>
                    <a:cubicBezTo>
                      <a:pt x="962" y="727"/>
                      <a:pt x="964" y="727"/>
                      <a:pt x="966" y="726"/>
                    </a:cubicBezTo>
                    <a:cubicBezTo>
                      <a:pt x="973" y="724"/>
                      <a:pt x="975" y="708"/>
                      <a:pt x="980" y="701"/>
                    </a:cubicBezTo>
                    <a:cubicBezTo>
                      <a:pt x="987" y="689"/>
                      <a:pt x="998" y="688"/>
                      <a:pt x="1009" y="681"/>
                    </a:cubicBezTo>
                    <a:cubicBezTo>
                      <a:pt x="1016" y="677"/>
                      <a:pt x="1022" y="669"/>
                      <a:pt x="1029" y="662"/>
                    </a:cubicBezTo>
                    <a:cubicBezTo>
                      <a:pt x="1036" y="655"/>
                      <a:pt x="1044" y="648"/>
                      <a:pt x="1047" y="641"/>
                    </a:cubicBezTo>
                    <a:cubicBezTo>
                      <a:pt x="1050" y="635"/>
                      <a:pt x="1052" y="626"/>
                      <a:pt x="1055" y="621"/>
                    </a:cubicBezTo>
                    <a:cubicBezTo>
                      <a:pt x="1058" y="616"/>
                      <a:pt x="1062" y="612"/>
                      <a:pt x="1067" y="609"/>
                    </a:cubicBezTo>
                    <a:cubicBezTo>
                      <a:pt x="1075" y="604"/>
                      <a:pt x="1087" y="603"/>
                      <a:pt x="1092" y="595"/>
                    </a:cubicBezTo>
                    <a:cubicBezTo>
                      <a:pt x="1095" y="590"/>
                      <a:pt x="1095" y="581"/>
                      <a:pt x="1095" y="571"/>
                    </a:cubicBezTo>
                    <a:cubicBezTo>
                      <a:pt x="1095" y="569"/>
                      <a:pt x="1095" y="568"/>
                      <a:pt x="1095" y="567"/>
                    </a:cubicBezTo>
                    <a:cubicBezTo>
                      <a:pt x="1095" y="440"/>
                      <a:pt x="1095" y="315"/>
                      <a:pt x="1095" y="188"/>
                    </a:cubicBezTo>
                    <a:cubicBezTo>
                      <a:pt x="1095" y="188"/>
                      <a:pt x="1095" y="188"/>
                      <a:pt x="1095" y="188"/>
                    </a:cubicBezTo>
                    <a:cubicBezTo>
                      <a:pt x="1095" y="179"/>
                      <a:pt x="1096" y="166"/>
                      <a:pt x="1096" y="155"/>
                    </a:cubicBezTo>
                    <a:cubicBezTo>
                      <a:pt x="1096" y="145"/>
                      <a:pt x="1095" y="136"/>
                      <a:pt x="1093" y="132"/>
                    </a:cubicBezTo>
                    <a:cubicBezTo>
                      <a:pt x="1088" y="123"/>
                      <a:pt x="1074" y="122"/>
                      <a:pt x="1066" y="118"/>
                    </a:cubicBezTo>
                    <a:cubicBezTo>
                      <a:pt x="1054" y="110"/>
                      <a:pt x="1055" y="101"/>
                      <a:pt x="1048" y="87"/>
                    </a:cubicBezTo>
                    <a:cubicBezTo>
                      <a:pt x="1045" y="80"/>
                      <a:pt x="1037" y="74"/>
                      <a:pt x="1030" y="67"/>
                    </a:cubicBezTo>
                    <a:cubicBezTo>
                      <a:pt x="1022" y="59"/>
                      <a:pt x="1017" y="52"/>
                      <a:pt x="1010" y="48"/>
                    </a:cubicBezTo>
                    <a:cubicBezTo>
                      <a:pt x="1005" y="44"/>
                      <a:pt x="997" y="43"/>
                      <a:pt x="991" y="40"/>
                    </a:cubicBezTo>
                    <a:cubicBezTo>
                      <a:pt x="986" y="37"/>
                      <a:pt x="980" y="30"/>
                      <a:pt x="977" y="24"/>
                    </a:cubicBezTo>
                    <a:cubicBezTo>
                      <a:pt x="973" y="16"/>
                      <a:pt x="972" y="4"/>
                      <a:pt x="967" y="1"/>
                    </a:cubicBezTo>
                    <a:cubicBezTo>
                      <a:pt x="967" y="1"/>
                      <a:pt x="967" y="1"/>
                      <a:pt x="967" y="1"/>
                    </a:cubicBezTo>
                    <a:cubicBezTo>
                      <a:pt x="967" y="1"/>
                      <a:pt x="966" y="1"/>
                      <a:pt x="966" y="1"/>
                    </a:cubicBezTo>
                    <a:cubicBezTo>
                      <a:pt x="965" y="0"/>
                      <a:pt x="963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54" y="0"/>
                      <a:pt x="946" y="3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6"/>
                      <a:pt x="943" y="6"/>
                    </a:cubicBezTo>
                    <a:cubicBezTo>
                      <a:pt x="943" y="6"/>
                      <a:pt x="943" y="6"/>
                      <a:pt x="943" y="6"/>
                    </a:cubicBezTo>
                    <a:cubicBezTo>
                      <a:pt x="934" y="11"/>
                      <a:pt x="931" y="25"/>
                      <a:pt x="923" y="32"/>
                    </a:cubicBezTo>
                    <a:cubicBezTo>
                      <a:pt x="923" y="32"/>
                      <a:pt x="923" y="32"/>
                      <a:pt x="923" y="32"/>
                    </a:cubicBezTo>
                    <a:cubicBezTo>
                      <a:pt x="916" y="38"/>
                      <a:pt x="905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85" y="40"/>
                      <a:pt x="878" y="39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64" y="34"/>
                      <a:pt x="858" y="29"/>
                      <a:pt x="851" y="27"/>
                    </a:cubicBezTo>
                    <a:cubicBezTo>
                      <a:pt x="848" y="27"/>
                      <a:pt x="846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27" y="26"/>
                      <a:pt x="819" y="37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3"/>
                    </a:cubicBezTo>
                    <a:cubicBezTo>
                      <a:pt x="809" y="43"/>
                      <a:pt x="809" y="43"/>
                      <a:pt x="809" y="43"/>
                    </a:cubicBezTo>
                    <a:cubicBezTo>
                      <a:pt x="808" y="43"/>
                      <a:pt x="808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6" y="43"/>
                      <a:pt x="806" y="43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0" y="45"/>
                      <a:pt x="796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72" y="46"/>
                      <a:pt x="763" y="28"/>
                      <a:pt x="751" y="18"/>
                    </a:cubicBezTo>
                    <a:cubicBezTo>
                      <a:pt x="751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7" y="16"/>
                    </a:cubicBezTo>
                    <a:cubicBezTo>
                      <a:pt x="742" y="12"/>
                      <a:pt x="733" y="7"/>
                      <a:pt x="727" y="6"/>
                    </a:cubicBezTo>
                    <a:cubicBezTo>
                      <a:pt x="727" y="6"/>
                      <a:pt x="727" y="6"/>
                      <a:pt x="727" y="6"/>
                    </a:cubicBezTo>
                    <a:cubicBezTo>
                      <a:pt x="727" y="6"/>
                      <a:pt x="727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4" y="6"/>
                      <a:pt x="723" y="6"/>
                      <a:pt x="722" y="6"/>
                    </a:cubicBezTo>
                    <a:cubicBezTo>
                      <a:pt x="722" y="6"/>
                      <a:pt x="722" y="6"/>
                      <a:pt x="722" y="6"/>
                    </a:cubicBezTo>
                    <a:cubicBezTo>
                      <a:pt x="718" y="8"/>
                      <a:pt x="718" y="17"/>
                      <a:pt x="718" y="21"/>
                    </a:cubicBezTo>
                    <a:cubicBezTo>
                      <a:pt x="716" y="39"/>
                      <a:pt x="711" y="51"/>
                      <a:pt x="698" y="58"/>
                    </a:cubicBezTo>
                    <a:cubicBezTo>
                      <a:pt x="698" y="58"/>
                      <a:pt x="698" y="58"/>
                      <a:pt x="698" y="58"/>
                    </a:cubicBezTo>
                    <a:cubicBezTo>
                      <a:pt x="692" y="62"/>
                      <a:pt x="686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73" y="63"/>
                      <a:pt x="667" y="61"/>
                      <a:pt x="662" y="59"/>
                    </a:cubicBezTo>
                    <a:cubicBezTo>
                      <a:pt x="654" y="55"/>
                      <a:pt x="649" y="45"/>
                      <a:pt x="639" y="44"/>
                    </a:cubicBezTo>
                    <a:cubicBezTo>
                      <a:pt x="639" y="44"/>
                      <a:pt x="639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5" y="44"/>
                      <a:pt x="631" y="45"/>
                      <a:pt x="627" y="46"/>
                    </a:cubicBezTo>
                    <a:cubicBezTo>
                      <a:pt x="623" y="47"/>
                      <a:pt x="619" y="49"/>
                      <a:pt x="615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1" y="50"/>
                      <a:pt x="609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590" y="50"/>
                      <a:pt x="579" y="44"/>
                      <a:pt x="569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7" y="35"/>
                      <a:pt x="567" y="35"/>
                    </a:cubicBezTo>
                    <a:cubicBezTo>
                      <a:pt x="562" y="31"/>
                      <a:pt x="555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36" y="25"/>
                      <a:pt x="529" y="37"/>
                      <a:pt x="519" y="43"/>
                    </a:cubicBezTo>
                    <a:cubicBezTo>
                      <a:pt x="519" y="43"/>
                      <a:pt x="519" y="43"/>
                      <a:pt x="519" y="43"/>
                    </a:cubicBezTo>
                    <a:cubicBezTo>
                      <a:pt x="519" y="43"/>
                      <a:pt x="519" y="43"/>
                      <a:pt x="518" y="43"/>
                    </a:cubicBezTo>
                    <a:cubicBezTo>
                      <a:pt x="518" y="43"/>
                      <a:pt x="518" y="43"/>
                      <a:pt x="518" y="43"/>
                    </a:cubicBezTo>
                    <a:cubicBezTo>
                      <a:pt x="510" y="48"/>
                      <a:pt x="500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3" y="50"/>
                      <a:pt x="477" y="49"/>
                      <a:pt x="471" y="48"/>
                    </a:cubicBezTo>
                    <a:cubicBezTo>
                      <a:pt x="471" y="48"/>
                      <a:pt x="471" y="48"/>
                      <a:pt x="471" y="48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5" y="45"/>
                      <a:pt x="461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6" y="44"/>
                      <a:pt x="456" y="44"/>
                    </a:cubicBezTo>
                    <a:cubicBezTo>
                      <a:pt x="456" y="44"/>
                      <a:pt x="456" y="44"/>
                      <a:pt x="456" y="44"/>
                    </a:cubicBezTo>
                    <a:cubicBezTo>
                      <a:pt x="451" y="45"/>
                      <a:pt x="447" y="49"/>
                      <a:pt x="444" y="52"/>
                    </a:cubicBezTo>
                    <a:cubicBezTo>
                      <a:pt x="440" y="56"/>
                      <a:pt x="436" y="58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25" y="62"/>
                      <a:pt x="420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394" y="63"/>
                      <a:pt x="381" y="44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16"/>
                      <a:pt x="378" y="8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2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65" y="6"/>
                      <a:pt x="360" y="9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4" y="12"/>
                      <a:pt x="354" y="12"/>
                      <a:pt x="354" y="12"/>
                    </a:cubicBezTo>
                    <a:cubicBezTo>
                      <a:pt x="354" y="13"/>
                      <a:pt x="354" y="13"/>
                      <a:pt x="354" y="13"/>
                    </a:cubicBezTo>
                    <a:cubicBezTo>
                      <a:pt x="354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2" y="14"/>
                      <a:pt x="351" y="14"/>
                    </a:cubicBezTo>
                    <a:cubicBezTo>
                      <a:pt x="351" y="14"/>
                      <a:pt x="351" y="14"/>
                      <a:pt x="351" y="14"/>
                    </a:cubicBezTo>
                    <a:cubicBezTo>
                      <a:pt x="351" y="14"/>
                      <a:pt x="351" y="14"/>
                      <a:pt x="351" y="15"/>
                    </a:cubicBezTo>
                    <a:cubicBezTo>
                      <a:pt x="351" y="15"/>
                      <a:pt x="351" y="15"/>
                      <a:pt x="351" y="15"/>
                    </a:cubicBezTo>
                    <a:cubicBezTo>
                      <a:pt x="351" y="15"/>
                      <a:pt x="351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8" y="16"/>
                      <a:pt x="348" y="16"/>
                      <a:pt x="348" y="17"/>
                    </a:cubicBezTo>
                    <a:cubicBezTo>
                      <a:pt x="348" y="17"/>
                      <a:pt x="348" y="17"/>
                      <a:pt x="348" y="17"/>
                    </a:cubicBezTo>
                    <a:cubicBezTo>
                      <a:pt x="348" y="17"/>
                      <a:pt x="348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33" y="29"/>
                      <a:pt x="323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299" y="46"/>
                      <a:pt x="294" y="45"/>
                      <a:pt x="288" y="43"/>
                    </a:cubicBezTo>
                    <a:cubicBezTo>
                      <a:pt x="281" y="40"/>
                      <a:pt x="276" y="32"/>
                      <a:pt x="269" y="29"/>
                    </a:cubicBezTo>
                    <a:cubicBezTo>
                      <a:pt x="269" y="29"/>
                      <a:pt x="269" y="29"/>
                      <a:pt x="269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4" y="27"/>
                      <a:pt x="260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45" y="26"/>
                      <a:pt x="236" y="32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5" y="36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18" y="39"/>
                      <a:pt x="210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194" y="40"/>
                      <a:pt x="186" y="39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68" y="30"/>
                      <a:pt x="169" y="19"/>
                      <a:pt x="159" y="10"/>
                    </a:cubicBezTo>
                    <a:cubicBezTo>
                      <a:pt x="155" y="5"/>
                      <a:pt x="146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562"/>
              <p:cNvSpPr>
                <a:spLocks noEditPoints="1"/>
              </p:cNvSpPr>
              <p:nvPr/>
            </p:nvSpPr>
            <p:spPr bwMode="auto">
              <a:xfrm>
                <a:off x="4239" y="3286"/>
                <a:ext cx="122" cy="133"/>
              </a:xfrm>
              <a:custGeom>
                <a:gdLst>
                  <a:gd name="T0" fmla="*/ 5 w 35"/>
                  <a:gd name="T1" fmla="*/ 18 h 38"/>
                  <a:gd name="T2" fmla="*/ 5 w 35"/>
                  <a:gd name="T3" fmla="*/ 17 h 38"/>
                  <a:gd name="T4" fmla="*/ 18 w 35"/>
                  <a:gd name="T5" fmla="*/ 2 h 38"/>
                  <a:gd name="T6" fmla="*/ 18 w 35"/>
                  <a:gd name="T7" fmla="*/ 2 h 38"/>
                  <a:gd name="T8" fmla="*/ 24 w 35"/>
                  <a:gd name="T9" fmla="*/ 3 h 38"/>
                  <a:gd name="T10" fmla="*/ 32 w 35"/>
                  <a:gd name="T11" fmla="*/ 18 h 38"/>
                  <a:gd name="T12" fmla="*/ 23 w 35"/>
                  <a:gd name="T13" fmla="*/ 32 h 38"/>
                  <a:gd name="T14" fmla="*/ 18 w 35"/>
                  <a:gd name="T15" fmla="*/ 33 h 38"/>
                  <a:gd name="T16" fmla="*/ 18 w 35"/>
                  <a:gd name="T17" fmla="*/ 33 h 38"/>
                  <a:gd name="T18" fmla="*/ 5 w 35"/>
                  <a:gd name="T19" fmla="*/ 18 h 38"/>
                  <a:gd name="T20" fmla="*/ 18 w 35"/>
                  <a:gd name="T21" fmla="*/ 0 h 38"/>
                  <a:gd name="T22" fmla="*/ 18 w 35"/>
                  <a:gd name="T23" fmla="*/ 0 h 38"/>
                  <a:gd name="T24" fmla="*/ 18 w 35"/>
                  <a:gd name="T25" fmla="*/ 0 h 38"/>
                  <a:gd name="T26" fmla="*/ 18 w 35"/>
                  <a:gd name="T27" fmla="*/ 0 h 38"/>
                  <a:gd name="T28" fmla="*/ 0 w 35"/>
                  <a:gd name="T29" fmla="*/ 18 h 38"/>
                  <a:gd name="T30" fmla="*/ 1 w 35"/>
                  <a:gd name="T31" fmla="*/ 26 h 38"/>
                  <a:gd name="T32" fmla="*/ 2 w 35"/>
                  <a:gd name="T33" fmla="*/ 26 h 38"/>
                  <a:gd name="T34" fmla="*/ 2 w 35"/>
                  <a:gd name="T35" fmla="*/ 26 h 38"/>
                  <a:gd name="T36" fmla="*/ 2 w 35"/>
                  <a:gd name="T37" fmla="*/ 26 h 38"/>
                  <a:gd name="T38" fmla="*/ 2 w 35"/>
                  <a:gd name="T39" fmla="*/ 26 h 38"/>
                  <a:gd name="T40" fmla="*/ 2 w 35"/>
                  <a:gd name="T41" fmla="*/ 26 h 38"/>
                  <a:gd name="T42" fmla="*/ 21 w 35"/>
                  <a:gd name="T43" fmla="*/ 38 h 38"/>
                  <a:gd name="T44" fmla="*/ 22 w 35"/>
                  <a:gd name="T45" fmla="*/ 38 h 38"/>
                  <a:gd name="T46" fmla="*/ 22 w 35"/>
                  <a:gd name="T47" fmla="*/ 38 h 38"/>
                  <a:gd name="T48" fmla="*/ 22 w 35"/>
                  <a:gd name="T49" fmla="*/ 38 h 38"/>
                  <a:gd name="T50" fmla="*/ 24 w 35"/>
                  <a:gd name="T51" fmla="*/ 38 h 38"/>
                  <a:gd name="T52" fmla="*/ 24 w 35"/>
                  <a:gd name="T53" fmla="*/ 38 h 38"/>
                  <a:gd name="T54" fmla="*/ 24 w 35"/>
                  <a:gd name="T55" fmla="*/ 38 h 38"/>
                  <a:gd name="T56" fmla="*/ 35 w 35"/>
                  <a:gd name="T57" fmla="*/ 18 h 38"/>
                  <a:gd name="T58" fmla="*/ 34 w 35"/>
                  <a:gd name="T59" fmla="*/ 12 h 38"/>
                  <a:gd name="T60" fmla="*/ 34 w 35"/>
                  <a:gd name="T61" fmla="*/ 12 h 38"/>
                  <a:gd name="T62" fmla="*/ 34 w 35"/>
                  <a:gd name="T63" fmla="*/ 12 h 38"/>
                  <a:gd name="T64" fmla="*/ 34 w 35"/>
                  <a:gd name="T65" fmla="*/ 12 h 38"/>
                  <a:gd name="T66" fmla="*/ 34 w 35"/>
                  <a:gd name="T67" fmla="*/ 11 h 38"/>
                  <a:gd name="T68" fmla="*/ 18 w 35"/>
                  <a:gd name="T69" fmla="*/ 0 h 38"/>
                  <a:gd name="T70" fmla="*/ 18 w 35"/>
                  <a:gd name="T71" fmla="*/ 0 h 38"/>
                  <a:gd name="T72" fmla="*/ 18 w 35"/>
                  <a:gd name="T7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38">
                    <a:moveTo>
                      <a:pt x="5" y="18"/>
                    </a:moveTo>
                    <a:cubicBezTo>
                      <a:pt x="5" y="18"/>
                      <a:pt x="5" y="18"/>
                      <a:pt x="5" y="17"/>
                    </a:cubicBezTo>
                    <a:cubicBezTo>
                      <a:pt x="5" y="10"/>
                      <a:pt x="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0" y="2"/>
                      <a:pt x="22" y="3"/>
                      <a:pt x="24" y="3"/>
                    </a:cubicBezTo>
                    <a:cubicBezTo>
                      <a:pt x="29" y="5"/>
                      <a:pt x="32" y="12"/>
                      <a:pt x="32" y="18"/>
                    </a:cubicBezTo>
                    <a:cubicBezTo>
                      <a:pt x="32" y="25"/>
                      <a:pt x="30" y="31"/>
                      <a:pt x="23" y="32"/>
                    </a:cubicBezTo>
                    <a:cubicBezTo>
                      <a:pt x="21" y="33"/>
                      <a:pt x="20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9" y="33"/>
                      <a:pt x="5" y="25"/>
                      <a:pt x="5" y="18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0"/>
                      <a:pt x="0" y="7"/>
                      <a:pt x="0" y="18"/>
                    </a:cubicBezTo>
                    <a:cubicBezTo>
                      <a:pt x="0" y="20"/>
                      <a:pt x="1" y="23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" y="32"/>
                      <a:pt x="14" y="38"/>
                      <a:pt x="21" y="38"/>
                    </a:cubicBezTo>
                    <a:cubicBezTo>
                      <a:pt x="21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1" y="36"/>
                      <a:pt x="35" y="27"/>
                      <a:pt x="35" y="18"/>
                    </a:cubicBezTo>
                    <a:cubicBezTo>
                      <a:pt x="35" y="16"/>
                      <a:pt x="35" y="14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6"/>
                      <a:pt x="26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563"/>
              <p:cNvSpPr>
                <a:spLocks noEditPoints="1"/>
              </p:cNvSpPr>
              <p:nvPr/>
            </p:nvSpPr>
            <p:spPr bwMode="auto">
              <a:xfrm>
                <a:off x="3591" y="3332"/>
                <a:ext cx="115" cy="84"/>
              </a:xfrm>
              <a:custGeom>
                <a:gdLst>
                  <a:gd name="T0" fmla="*/ 19 w 33"/>
                  <a:gd name="T1" fmla="*/ 2 h 24"/>
                  <a:gd name="T2" fmla="*/ 19 w 33"/>
                  <a:gd name="T3" fmla="*/ 2 h 24"/>
                  <a:gd name="T4" fmla="*/ 19 w 33"/>
                  <a:gd name="T5" fmla="*/ 2 h 24"/>
                  <a:gd name="T6" fmla="*/ 28 w 33"/>
                  <a:gd name="T7" fmla="*/ 9 h 24"/>
                  <a:gd name="T8" fmla="*/ 28 w 33"/>
                  <a:gd name="T9" fmla="*/ 9 h 24"/>
                  <a:gd name="T10" fmla="*/ 28 w 33"/>
                  <a:gd name="T11" fmla="*/ 9 h 24"/>
                  <a:gd name="T12" fmla="*/ 29 w 33"/>
                  <a:gd name="T13" fmla="*/ 11 h 24"/>
                  <a:gd name="T14" fmla="*/ 16 w 33"/>
                  <a:gd name="T15" fmla="*/ 20 h 24"/>
                  <a:gd name="T16" fmla="*/ 16 w 33"/>
                  <a:gd name="T17" fmla="*/ 20 h 24"/>
                  <a:gd name="T18" fmla="*/ 16 w 33"/>
                  <a:gd name="T19" fmla="*/ 20 h 24"/>
                  <a:gd name="T20" fmla="*/ 16 w 33"/>
                  <a:gd name="T21" fmla="*/ 20 h 24"/>
                  <a:gd name="T22" fmla="*/ 16 w 33"/>
                  <a:gd name="T23" fmla="*/ 20 h 24"/>
                  <a:gd name="T24" fmla="*/ 16 w 33"/>
                  <a:gd name="T25" fmla="*/ 20 h 24"/>
                  <a:gd name="T26" fmla="*/ 15 w 33"/>
                  <a:gd name="T27" fmla="*/ 20 h 24"/>
                  <a:gd name="T28" fmla="*/ 14 w 33"/>
                  <a:gd name="T29" fmla="*/ 20 h 24"/>
                  <a:gd name="T30" fmla="*/ 14 w 33"/>
                  <a:gd name="T31" fmla="*/ 20 h 24"/>
                  <a:gd name="T32" fmla="*/ 14 w 33"/>
                  <a:gd name="T33" fmla="*/ 20 h 24"/>
                  <a:gd name="T34" fmla="*/ 14 w 33"/>
                  <a:gd name="T35" fmla="*/ 20 h 24"/>
                  <a:gd name="T36" fmla="*/ 14 w 33"/>
                  <a:gd name="T37" fmla="*/ 20 h 24"/>
                  <a:gd name="T38" fmla="*/ 5 w 33"/>
                  <a:gd name="T39" fmla="*/ 16 h 24"/>
                  <a:gd name="T40" fmla="*/ 5 w 33"/>
                  <a:gd name="T41" fmla="*/ 16 h 24"/>
                  <a:gd name="T42" fmla="*/ 5 w 33"/>
                  <a:gd name="T43" fmla="*/ 16 h 24"/>
                  <a:gd name="T44" fmla="*/ 5 w 33"/>
                  <a:gd name="T45" fmla="*/ 15 h 24"/>
                  <a:gd name="T46" fmla="*/ 5 w 33"/>
                  <a:gd name="T47" fmla="*/ 15 h 24"/>
                  <a:gd name="T48" fmla="*/ 5 w 33"/>
                  <a:gd name="T49" fmla="*/ 15 h 24"/>
                  <a:gd name="T50" fmla="*/ 19 w 33"/>
                  <a:gd name="T51" fmla="*/ 2 h 24"/>
                  <a:gd name="T52" fmla="*/ 19 w 33"/>
                  <a:gd name="T53" fmla="*/ 2 h 24"/>
                  <a:gd name="T54" fmla="*/ 19 w 33"/>
                  <a:gd name="T55" fmla="*/ 2 h 24"/>
                  <a:gd name="T56" fmla="*/ 17 w 33"/>
                  <a:gd name="T57" fmla="*/ 0 h 24"/>
                  <a:gd name="T58" fmla="*/ 17 w 33"/>
                  <a:gd name="T59" fmla="*/ 0 h 24"/>
                  <a:gd name="T60" fmla="*/ 9 w 33"/>
                  <a:gd name="T61" fmla="*/ 2 h 24"/>
                  <a:gd name="T62" fmla="*/ 9 w 33"/>
                  <a:gd name="T63" fmla="*/ 2 h 24"/>
                  <a:gd name="T64" fmla="*/ 0 w 33"/>
                  <a:gd name="T65" fmla="*/ 19 h 24"/>
                  <a:gd name="T66" fmla="*/ 0 w 33"/>
                  <a:gd name="T67" fmla="*/ 23 h 24"/>
                  <a:gd name="T68" fmla="*/ 0 w 33"/>
                  <a:gd name="T69" fmla="*/ 23 h 24"/>
                  <a:gd name="T70" fmla="*/ 11 w 33"/>
                  <a:gd name="T71" fmla="*/ 24 h 24"/>
                  <a:gd name="T72" fmla="*/ 11 w 33"/>
                  <a:gd name="T73" fmla="*/ 24 h 24"/>
                  <a:gd name="T74" fmla="*/ 11 w 33"/>
                  <a:gd name="T75" fmla="*/ 24 h 24"/>
                  <a:gd name="T76" fmla="*/ 11 w 33"/>
                  <a:gd name="T77" fmla="*/ 24 h 24"/>
                  <a:gd name="T78" fmla="*/ 32 w 33"/>
                  <a:gd name="T79" fmla="*/ 10 h 24"/>
                  <a:gd name="T80" fmla="*/ 32 w 33"/>
                  <a:gd name="T81" fmla="*/ 10 h 24"/>
                  <a:gd name="T82" fmla="*/ 17 w 33"/>
                  <a:gd name="T83" fmla="*/ 0 h 24"/>
                  <a:gd name="T84" fmla="*/ 17 w 33"/>
                  <a:gd name="T85" fmla="*/ 0 h 24"/>
                  <a:gd name="T86" fmla="*/ 17 w 33"/>
                  <a:gd name="T8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4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4" y="2"/>
                      <a:pt x="28" y="4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1"/>
                    </a:cubicBezTo>
                    <a:cubicBezTo>
                      <a:pt x="29" y="18"/>
                      <a:pt x="22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6" y="19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7"/>
                      <a:pt x="12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2" y="0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3" y="5"/>
                      <a:pt x="0" y="12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" y="24"/>
                      <a:pt x="7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21" y="24"/>
                      <a:pt x="33" y="2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4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564"/>
              <p:cNvSpPr>
                <a:spLocks noEditPoints="1"/>
              </p:cNvSpPr>
              <p:nvPr/>
            </p:nvSpPr>
            <p:spPr bwMode="auto">
              <a:xfrm>
                <a:off x="3332" y="3286"/>
                <a:ext cx="130" cy="130"/>
              </a:xfrm>
              <a:custGeom>
                <a:gdLst>
                  <a:gd name="T0" fmla="*/ 17 w 37"/>
                  <a:gd name="T1" fmla="*/ 2 h 37"/>
                  <a:gd name="T2" fmla="*/ 17 w 37"/>
                  <a:gd name="T3" fmla="*/ 2 h 37"/>
                  <a:gd name="T4" fmla="*/ 17 w 37"/>
                  <a:gd name="T5" fmla="*/ 2 h 37"/>
                  <a:gd name="T6" fmla="*/ 29 w 37"/>
                  <a:gd name="T7" fmla="*/ 27 h 37"/>
                  <a:gd name="T8" fmla="*/ 29 w 37"/>
                  <a:gd name="T9" fmla="*/ 27 h 37"/>
                  <a:gd name="T10" fmla="*/ 29 w 37"/>
                  <a:gd name="T11" fmla="*/ 27 h 37"/>
                  <a:gd name="T12" fmla="*/ 29 w 37"/>
                  <a:gd name="T13" fmla="*/ 27 h 37"/>
                  <a:gd name="T14" fmla="*/ 18 w 37"/>
                  <a:gd name="T15" fmla="*/ 32 h 37"/>
                  <a:gd name="T16" fmla="*/ 18 w 37"/>
                  <a:gd name="T17" fmla="*/ 32 h 37"/>
                  <a:gd name="T18" fmla="*/ 18 w 37"/>
                  <a:gd name="T19" fmla="*/ 32 h 37"/>
                  <a:gd name="T20" fmla="*/ 16 w 37"/>
                  <a:gd name="T21" fmla="*/ 32 h 37"/>
                  <a:gd name="T22" fmla="*/ 16 w 37"/>
                  <a:gd name="T23" fmla="*/ 32 h 37"/>
                  <a:gd name="T24" fmla="*/ 16 w 37"/>
                  <a:gd name="T25" fmla="*/ 32 h 37"/>
                  <a:gd name="T26" fmla="*/ 16 w 37"/>
                  <a:gd name="T27" fmla="*/ 32 h 37"/>
                  <a:gd name="T28" fmla="*/ 16 w 37"/>
                  <a:gd name="T29" fmla="*/ 32 h 37"/>
                  <a:gd name="T30" fmla="*/ 14 w 37"/>
                  <a:gd name="T31" fmla="*/ 3 h 37"/>
                  <a:gd name="T32" fmla="*/ 14 w 37"/>
                  <a:gd name="T33" fmla="*/ 3 h 37"/>
                  <a:gd name="T34" fmla="*/ 14 w 37"/>
                  <a:gd name="T35" fmla="*/ 3 h 37"/>
                  <a:gd name="T36" fmla="*/ 14 w 37"/>
                  <a:gd name="T37" fmla="*/ 3 h 37"/>
                  <a:gd name="T38" fmla="*/ 17 w 37"/>
                  <a:gd name="T39" fmla="*/ 2 h 37"/>
                  <a:gd name="T40" fmla="*/ 17 w 37"/>
                  <a:gd name="T41" fmla="*/ 2 h 37"/>
                  <a:gd name="T42" fmla="*/ 17 w 37"/>
                  <a:gd name="T43" fmla="*/ 2 h 37"/>
                  <a:gd name="T44" fmla="*/ 17 w 37"/>
                  <a:gd name="T45" fmla="*/ 0 h 37"/>
                  <a:gd name="T46" fmla="*/ 1 w 37"/>
                  <a:gd name="T47" fmla="*/ 19 h 37"/>
                  <a:gd name="T48" fmla="*/ 1 w 37"/>
                  <a:gd name="T49" fmla="*/ 19 h 37"/>
                  <a:gd name="T50" fmla="*/ 1 w 37"/>
                  <a:gd name="T51" fmla="*/ 19 h 37"/>
                  <a:gd name="T52" fmla="*/ 1 w 37"/>
                  <a:gd name="T53" fmla="*/ 19 h 37"/>
                  <a:gd name="T54" fmla="*/ 15 w 37"/>
                  <a:gd name="T55" fmla="*/ 37 h 37"/>
                  <a:gd name="T56" fmla="*/ 15 w 37"/>
                  <a:gd name="T57" fmla="*/ 37 h 37"/>
                  <a:gd name="T58" fmla="*/ 17 w 37"/>
                  <a:gd name="T59" fmla="*/ 37 h 37"/>
                  <a:gd name="T60" fmla="*/ 33 w 37"/>
                  <a:gd name="T61" fmla="*/ 27 h 37"/>
                  <a:gd name="T62" fmla="*/ 36 w 37"/>
                  <a:gd name="T63" fmla="*/ 18 h 37"/>
                  <a:gd name="T64" fmla="*/ 20 w 37"/>
                  <a:gd name="T65" fmla="*/ 0 h 37"/>
                  <a:gd name="T66" fmla="*/ 20 w 37"/>
                  <a:gd name="T67" fmla="*/ 0 h 37"/>
                  <a:gd name="T68" fmla="*/ 17 w 37"/>
                  <a:gd name="T6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7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9" y="2"/>
                      <a:pt x="37" y="1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7" y="29"/>
                      <a:pt x="23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7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0" y="32"/>
                      <a:pt x="1" y="6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moveTo>
                      <a:pt x="17" y="0"/>
                    </a:moveTo>
                    <a:cubicBezTo>
                      <a:pt x="6" y="0"/>
                      <a:pt x="1" y="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8"/>
                      <a:pt x="6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26" y="36"/>
                      <a:pt x="31" y="31"/>
                      <a:pt x="33" y="27"/>
                    </a:cubicBezTo>
                    <a:cubicBezTo>
                      <a:pt x="35" y="24"/>
                      <a:pt x="36" y="21"/>
                      <a:pt x="36" y="18"/>
                    </a:cubicBezTo>
                    <a:cubicBezTo>
                      <a:pt x="36" y="9"/>
                      <a:pt x="28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565"/>
              <p:cNvSpPr>
                <a:spLocks noEditPoints="1"/>
              </p:cNvSpPr>
              <p:nvPr/>
            </p:nvSpPr>
            <p:spPr bwMode="auto">
              <a:xfrm>
                <a:off x="3988" y="3332"/>
                <a:ext cx="126" cy="84"/>
              </a:xfrm>
              <a:custGeom>
                <a:gdLst>
                  <a:gd name="T0" fmla="*/ 14 w 36"/>
                  <a:gd name="T1" fmla="*/ 2 h 24"/>
                  <a:gd name="T2" fmla="*/ 14 w 36"/>
                  <a:gd name="T3" fmla="*/ 2 h 24"/>
                  <a:gd name="T4" fmla="*/ 14 w 36"/>
                  <a:gd name="T5" fmla="*/ 2 h 24"/>
                  <a:gd name="T6" fmla="*/ 27 w 36"/>
                  <a:gd name="T7" fmla="*/ 14 h 24"/>
                  <a:gd name="T8" fmla="*/ 27 w 36"/>
                  <a:gd name="T9" fmla="*/ 14 h 24"/>
                  <a:gd name="T10" fmla="*/ 20 w 36"/>
                  <a:gd name="T11" fmla="*/ 20 h 24"/>
                  <a:gd name="T12" fmla="*/ 20 w 36"/>
                  <a:gd name="T13" fmla="*/ 20 h 24"/>
                  <a:gd name="T14" fmla="*/ 20 w 36"/>
                  <a:gd name="T15" fmla="*/ 20 h 24"/>
                  <a:gd name="T16" fmla="*/ 16 w 36"/>
                  <a:gd name="T17" fmla="*/ 20 h 24"/>
                  <a:gd name="T18" fmla="*/ 16 w 36"/>
                  <a:gd name="T19" fmla="*/ 20 h 24"/>
                  <a:gd name="T20" fmla="*/ 16 w 36"/>
                  <a:gd name="T21" fmla="*/ 20 h 24"/>
                  <a:gd name="T22" fmla="*/ 16 w 36"/>
                  <a:gd name="T23" fmla="*/ 20 h 24"/>
                  <a:gd name="T24" fmla="*/ 16 w 36"/>
                  <a:gd name="T25" fmla="*/ 20 h 24"/>
                  <a:gd name="T26" fmla="*/ 4 w 36"/>
                  <a:gd name="T27" fmla="*/ 12 h 24"/>
                  <a:gd name="T28" fmla="*/ 4 w 36"/>
                  <a:gd name="T29" fmla="*/ 12 h 24"/>
                  <a:gd name="T30" fmla="*/ 4 w 36"/>
                  <a:gd name="T31" fmla="*/ 12 h 24"/>
                  <a:gd name="T32" fmla="*/ 4 w 36"/>
                  <a:gd name="T33" fmla="*/ 12 h 24"/>
                  <a:gd name="T34" fmla="*/ 4 w 36"/>
                  <a:gd name="T35" fmla="*/ 12 h 24"/>
                  <a:gd name="T36" fmla="*/ 4 w 36"/>
                  <a:gd name="T37" fmla="*/ 12 h 24"/>
                  <a:gd name="T38" fmla="*/ 4 w 36"/>
                  <a:gd name="T39" fmla="*/ 12 h 24"/>
                  <a:gd name="T40" fmla="*/ 4 w 36"/>
                  <a:gd name="T41" fmla="*/ 12 h 24"/>
                  <a:gd name="T42" fmla="*/ 14 w 36"/>
                  <a:gd name="T43" fmla="*/ 2 h 24"/>
                  <a:gd name="T44" fmla="*/ 14 w 36"/>
                  <a:gd name="T45" fmla="*/ 2 h 24"/>
                  <a:gd name="T46" fmla="*/ 14 w 36"/>
                  <a:gd name="T47" fmla="*/ 2 h 24"/>
                  <a:gd name="T48" fmla="*/ 14 w 36"/>
                  <a:gd name="T49" fmla="*/ 0 h 24"/>
                  <a:gd name="T50" fmla="*/ 14 w 36"/>
                  <a:gd name="T51" fmla="*/ 0 h 24"/>
                  <a:gd name="T52" fmla="*/ 0 w 36"/>
                  <a:gd name="T53" fmla="*/ 11 h 24"/>
                  <a:gd name="T54" fmla="*/ 0 w 36"/>
                  <a:gd name="T55" fmla="*/ 11 h 24"/>
                  <a:gd name="T56" fmla="*/ 0 w 36"/>
                  <a:gd name="T57" fmla="*/ 11 h 24"/>
                  <a:gd name="T58" fmla="*/ 0 w 36"/>
                  <a:gd name="T59" fmla="*/ 11 h 24"/>
                  <a:gd name="T60" fmla="*/ 19 w 36"/>
                  <a:gd name="T61" fmla="*/ 24 h 24"/>
                  <a:gd name="T62" fmla="*/ 19 w 36"/>
                  <a:gd name="T63" fmla="*/ 24 h 24"/>
                  <a:gd name="T64" fmla="*/ 19 w 36"/>
                  <a:gd name="T65" fmla="*/ 24 h 24"/>
                  <a:gd name="T66" fmla="*/ 19 w 36"/>
                  <a:gd name="T67" fmla="*/ 24 h 24"/>
                  <a:gd name="T68" fmla="*/ 31 w 36"/>
                  <a:gd name="T69" fmla="*/ 20 h 24"/>
                  <a:gd name="T70" fmla="*/ 31 w 36"/>
                  <a:gd name="T71" fmla="*/ 20 h 24"/>
                  <a:gd name="T72" fmla="*/ 31 w 36"/>
                  <a:gd name="T73" fmla="*/ 20 h 24"/>
                  <a:gd name="T74" fmla="*/ 31 w 36"/>
                  <a:gd name="T75" fmla="*/ 20 h 24"/>
                  <a:gd name="T76" fmla="*/ 31 w 36"/>
                  <a:gd name="T77" fmla="*/ 20 h 24"/>
                  <a:gd name="T78" fmla="*/ 31 w 36"/>
                  <a:gd name="T79" fmla="*/ 20 h 24"/>
                  <a:gd name="T80" fmla="*/ 14 w 36"/>
                  <a:gd name="T81" fmla="*/ 0 h 24"/>
                  <a:gd name="T82" fmla="*/ 14 w 36"/>
                  <a:gd name="T83" fmla="*/ 0 h 24"/>
                  <a:gd name="T84" fmla="*/ 14 w 36"/>
                  <a:gd name="T8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24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1" y="2"/>
                      <a:pt x="28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6"/>
                      <a:pt x="25" y="19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0" y="20"/>
                      <a:pt x="5" y="1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5"/>
                      <a:pt x="8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3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9"/>
                      <a:pt x="1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4" y="24"/>
                      <a:pt x="28" y="23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7"/>
                      <a:pt x="2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566"/>
              <p:cNvSpPr>
                <a:spLocks noEditPoints="1"/>
              </p:cNvSpPr>
              <p:nvPr/>
            </p:nvSpPr>
            <p:spPr bwMode="auto">
              <a:xfrm>
                <a:off x="1948" y="905"/>
                <a:ext cx="3788" cy="2504"/>
              </a:xfrm>
              <a:custGeom>
                <a:gdLst>
                  <a:gd name="T0" fmla="*/ 10 w 1086"/>
                  <a:gd name="T1" fmla="*/ 583 h 717"/>
                  <a:gd name="T2" fmla="*/ 124 w 1086"/>
                  <a:gd name="T3" fmla="*/ 28 h 717"/>
                  <a:gd name="T4" fmla="*/ 323 w 1086"/>
                  <a:gd name="T5" fmla="*/ 47 h 717"/>
                  <a:gd name="T6" fmla="*/ 482 w 1086"/>
                  <a:gd name="T7" fmla="*/ 58 h 717"/>
                  <a:gd name="T8" fmla="*/ 674 w 1086"/>
                  <a:gd name="T9" fmla="*/ 72 h 717"/>
                  <a:gd name="T10" fmla="*/ 933 w 1086"/>
                  <a:gd name="T11" fmla="*/ 30 h 717"/>
                  <a:gd name="T12" fmla="*/ 1076 w 1086"/>
                  <a:gd name="T13" fmla="*/ 134 h 717"/>
                  <a:gd name="T14" fmla="*/ 964 w 1086"/>
                  <a:gd name="T15" fmla="*/ 688 h 717"/>
                  <a:gd name="T16" fmla="*/ 760 w 1086"/>
                  <a:gd name="T17" fmla="*/ 675 h 717"/>
                  <a:gd name="T18" fmla="*/ 607 w 1086"/>
                  <a:gd name="T19" fmla="*/ 661 h 717"/>
                  <a:gd name="T20" fmla="*/ 414 w 1086"/>
                  <a:gd name="T21" fmla="*/ 647 h 717"/>
                  <a:gd name="T22" fmla="*/ 160 w 1086"/>
                  <a:gd name="T23" fmla="*/ 682 h 717"/>
                  <a:gd name="T24" fmla="*/ 924 w 1086"/>
                  <a:gd name="T25" fmla="*/ 28 h 717"/>
                  <a:gd name="T26" fmla="*/ 866 w 1086"/>
                  <a:gd name="T27" fmla="*/ 37 h 717"/>
                  <a:gd name="T28" fmla="*/ 865 w 1086"/>
                  <a:gd name="T29" fmla="*/ 37 h 717"/>
                  <a:gd name="T30" fmla="*/ 861 w 1086"/>
                  <a:gd name="T31" fmla="*/ 35 h 717"/>
                  <a:gd name="T32" fmla="*/ 804 w 1086"/>
                  <a:gd name="T33" fmla="*/ 43 h 717"/>
                  <a:gd name="T34" fmla="*/ 722 w 1086"/>
                  <a:gd name="T35" fmla="*/ 10 h 717"/>
                  <a:gd name="T36" fmla="*/ 674 w 1086"/>
                  <a:gd name="T37" fmla="*/ 64 h 717"/>
                  <a:gd name="T38" fmla="*/ 632 w 1086"/>
                  <a:gd name="T39" fmla="*/ 45 h 717"/>
                  <a:gd name="T40" fmla="*/ 603 w 1086"/>
                  <a:gd name="T41" fmla="*/ 50 h 717"/>
                  <a:gd name="T42" fmla="*/ 543 w 1086"/>
                  <a:gd name="T43" fmla="*/ 27 h 717"/>
                  <a:gd name="T44" fmla="*/ 524 w 1086"/>
                  <a:gd name="T45" fmla="*/ 37 h 717"/>
                  <a:gd name="T46" fmla="*/ 484 w 1086"/>
                  <a:gd name="T47" fmla="*/ 50 h 717"/>
                  <a:gd name="T48" fmla="*/ 455 w 1086"/>
                  <a:gd name="T49" fmla="*/ 45 h 717"/>
                  <a:gd name="T50" fmla="*/ 371 w 1086"/>
                  <a:gd name="T51" fmla="*/ 32 h 717"/>
                  <a:gd name="T52" fmla="*/ 297 w 1086"/>
                  <a:gd name="T53" fmla="*/ 45 h 717"/>
                  <a:gd name="T54" fmla="*/ 243 w 1086"/>
                  <a:gd name="T55" fmla="*/ 27 h 717"/>
                  <a:gd name="T56" fmla="*/ 196 w 1086"/>
                  <a:gd name="T57" fmla="*/ 40 h 717"/>
                  <a:gd name="T58" fmla="*/ 151 w 1086"/>
                  <a:gd name="T59" fmla="*/ 8 h 717"/>
                  <a:gd name="T60" fmla="*/ 118 w 1086"/>
                  <a:gd name="T61" fmla="*/ 22 h 717"/>
                  <a:gd name="T62" fmla="*/ 1 w 1086"/>
                  <a:gd name="T63" fmla="*/ 157 h 717"/>
                  <a:gd name="T64" fmla="*/ 1 w 1086"/>
                  <a:gd name="T65" fmla="*/ 241 h 717"/>
                  <a:gd name="T66" fmla="*/ 1 w 1086"/>
                  <a:gd name="T67" fmla="*/ 473 h 717"/>
                  <a:gd name="T68" fmla="*/ 1 w 1086"/>
                  <a:gd name="T69" fmla="*/ 482 h 717"/>
                  <a:gd name="T70" fmla="*/ 84 w 1086"/>
                  <a:gd name="T71" fmla="*/ 672 h 717"/>
                  <a:gd name="T72" fmla="*/ 151 w 1086"/>
                  <a:gd name="T73" fmla="*/ 712 h 717"/>
                  <a:gd name="T74" fmla="*/ 223 w 1086"/>
                  <a:gd name="T75" fmla="*/ 682 h 717"/>
                  <a:gd name="T76" fmla="*/ 251 w 1086"/>
                  <a:gd name="T77" fmla="*/ 692 h 717"/>
                  <a:gd name="T78" fmla="*/ 281 w 1086"/>
                  <a:gd name="T79" fmla="*/ 677 h 717"/>
                  <a:gd name="T80" fmla="*/ 366 w 1086"/>
                  <a:gd name="T81" fmla="*/ 709 h 717"/>
                  <a:gd name="T82" fmla="*/ 429 w 1086"/>
                  <a:gd name="T83" fmla="*/ 658 h 717"/>
                  <a:gd name="T84" fmla="*/ 468 w 1086"/>
                  <a:gd name="T85" fmla="*/ 671 h 717"/>
                  <a:gd name="T86" fmla="*/ 526 w 1086"/>
                  <a:gd name="T87" fmla="*/ 682 h 717"/>
                  <a:gd name="T88" fmla="*/ 527 w 1086"/>
                  <a:gd name="T89" fmla="*/ 682 h 717"/>
                  <a:gd name="T90" fmla="*/ 546 w 1086"/>
                  <a:gd name="T91" fmla="*/ 692 h 717"/>
                  <a:gd name="T92" fmla="*/ 610 w 1086"/>
                  <a:gd name="T93" fmla="*/ 669 h 717"/>
                  <a:gd name="T94" fmla="*/ 658 w 1086"/>
                  <a:gd name="T95" fmla="*/ 659 h 717"/>
                  <a:gd name="T96" fmla="*/ 724 w 1086"/>
                  <a:gd name="T97" fmla="*/ 709 h 717"/>
                  <a:gd name="T98" fmla="*/ 744 w 1086"/>
                  <a:gd name="T99" fmla="*/ 701 h 717"/>
                  <a:gd name="T100" fmla="*/ 745 w 1086"/>
                  <a:gd name="T101" fmla="*/ 701 h 717"/>
                  <a:gd name="T102" fmla="*/ 745 w 1086"/>
                  <a:gd name="T103" fmla="*/ 700 h 717"/>
                  <a:gd name="T104" fmla="*/ 762 w 1086"/>
                  <a:gd name="T105" fmla="*/ 683 h 717"/>
                  <a:gd name="T106" fmla="*/ 829 w 1086"/>
                  <a:gd name="T107" fmla="*/ 691 h 717"/>
                  <a:gd name="T108" fmla="*/ 871 w 1086"/>
                  <a:gd name="T109" fmla="*/ 681 h 717"/>
                  <a:gd name="T110" fmla="*/ 890 w 1086"/>
                  <a:gd name="T111" fmla="*/ 679 h 717"/>
                  <a:gd name="T112" fmla="*/ 920 w 1086"/>
                  <a:gd name="T113" fmla="*/ 685 h 717"/>
                  <a:gd name="T114" fmla="*/ 1020 w 1086"/>
                  <a:gd name="T115" fmla="*/ 654 h 717"/>
                  <a:gd name="T116" fmla="*/ 1082 w 1086"/>
                  <a:gd name="T117" fmla="*/ 128 h 717"/>
                  <a:gd name="T118" fmla="*/ 954 w 1086"/>
                  <a:gd name="T119" fmla="*/ 0 h 7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6" h="717">
                    <a:moveTo>
                      <a:pt x="136" y="709"/>
                    </a:moveTo>
                    <a:cubicBezTo>
                      <a:pt x="135" y="709"/>
                      <a:pt x="134" y="709"/>
                      <a:pt x="132" y="709"/>
                    </a:cubicBezTo>
                    <a:cubicBezTo>
                      <a:pt x="126" y="703"/>
                      <a:pt x="126" y="695"/>
                      <a:pt x="123" y="688"/>
                    </a:cubicBezTo>
                    <a:cubicBezTo>
                      <a:pt x="119" y="682"/>
                      <a:pt x="114" y="676"/>
                      <a:pt x="108" y="673"/>
                    </a:cubicBezTo>
                    <a:cubicBezTo>
                      <a:pt x="102" y="670"/>
                      <a:pt x="96" y="669"/>
                      <a:pt x="90" y="666"/>
                    </a:cubicBezTo>
                    <a:cubicBezTo>
                      <a:pt x="84" y="662"/>
                      <a:pt x="78" y="654"/>
                      <a:pt x="72" y="648"/>
                    </a:cubicBezTo>
                    <a:cubicBezTo>
                      <a:pt x="66" y="642"/>
                      <a:pt x="59" y="636"/>
                      <a:pt x="56" y="629"/>
                    </a:cubicBezTo>
                    <a:cubicBezTo>
                      <a:pt x="53" y="623"/>
                      <a:pt x="52" y="616"/>
                      <a:pt x="49" y="611"/>
                    </a:cubicBezTo>
                    <a:cubicBezTo>
                      <a:pt x="45" y="603"/>
                      <a:pt x="39" y="597"/>
                      <a:pt x="32" y="593"/>
                    </a:cubicBezTo>
                    <a:cubicBezTo>
                      <a:pt x="25" y="589"/>
                      <a:pt x="13" y="589"/>
                      <a:pt x="10" y="583"/>
                    </a:cubicBezTo>
                    <a:cubicBezTo>
                      <a:pt x="6" y="575"/>
                      <a:pt x="9" y="540"/>
                      <a:pt x="9" y="528"/>
                    </a:cubicBezTo>
                    <a:cubicBezTo>
                      <a:pt x="9" y="406"/>
                      <a:pt x="9" y="285"/>
                      <a:pt x="9" y="162"/>
                    </a:cubicBezTo>
                    <a:cubicBezTo>
                      <a:pt x="9" y="153"/>
                      <a:pt x="8" y="138"/>
                      <a:pt x="10" y="134"/>
                    </a:cubicBezTo>
                    <a:cubicBezTo>
                      <a:pt x="13" y="129"/>
                      <a:pt x="25" y="128"/>
                      <a:pt x="31" y="125"/>
                    </a:cubicBezTo>
                    <a:cubicBezTo>
                      <a:pt x="38" y="122"/>
                      <a:pt x="44" y="116"/>
                      <a:pt x="48" y="110"/>
                    </a:cubicBezTo>
                    <a:cubicBezTo>
                      <a:pt x="51" y="104"/>
                      <a:pt x="51" y="96"/>
                      <a:pt x="55" y="89"/>
                    </a:cubicBezTo>
                    <a:cubicBezTo>
                      <a:pt x="58" y="83"/>
                      <a:pt x="65" y="77"/>
                      <a:pt x="71" y="71"/>
                    </a:cubicBezTo>
                    <a:cubicBezTo>
                      <a:pt x="76" y="65"/>
                      <a:pt x="83" y="57"/>
                      <a:pt x="88" y="54"/>
                    </a:cubicBezTo>
                    <a:cubicBezTo>
                      <a:pt x="92" y="51"/>
                      <a:pt x="101" y="49"/>
                      <a:pt x="106" y="47"/>
                    </a:cubicBezTo>
                    <a:cubicBezTo>
                      <a:pt x="114" y="43"/>
                      <a:pt x="120" y="35"/>
                      <a:pt x="124" y="28"/>
                    </a:cubicBezTo>
                    <a:cubicBezTo>
                      <a:pt x="127" y="21"/>
                      <a:pt x="127" y="10"/>
                      <a:pt x="133" y="8"/>
                    </a:cubicBezTo>
                    <a:cubicBezTo>
                      <a:pt x="134" y="8"/>
                      <a:pt x="134" y="8"/>
                      <a:pt x="135" y="8"/>
                    </a:cubicBezTo>
                    <a:cubicBezTo>
                      <a:pt x="146" y="8"/>
                      <a:pt x="151" y="28"/>
                      <a:pt x="156" y="34"/>
                    </a:cubicBezTo>
                    <a:cubicBezTo>
                      <a:pt x="163" y="43"/>
                      <a:pt x="182" y="48"/>
                      <a:pt x="201" y="48"/>
                    </a:cubicBezTo>
                    <a:cubicBezTo>
                      <a:pt x="209" y="48"/>
                      <a:pt x="217" y="47"/>
                      <a:pt x="225" y="45"/>
                    </a:cubicBezTo>
                    <a:cubicBezTo>
                      <a:pt x="233" y="42"/>
                      <a:pt x="240" y="34"/>
                      <a:pt x="249" y="34"/>
                    </a:cubicBezTo>
                    <a:cubicBezTo>
                      <a:pt x="250" y="34"/>
                      <a:pt x="251" y="34"/>
                      <a:pt x="252" y="34"/>
                    </a:cubicBezTo>
                    <a:cubicBezTo>
                      <a:pt x="262" y="36"/>
                      <a:pt x="266" y="43"/>
                      <a:pt x="273" y="47"/>
                    </a:cubicBezTo>
                    <a:cubicBezTo>
                      <a:pt x="280" y="51"/>
                      <a:pt x="288" y="52"/>
                      <a:pt x="297" y="52"/>
                    </a:cubicBezTo>
                    <a:cubicBezTo>
                      <a:pt x="306" y="52"/>
                      <a:pt x="316" y="50"/>
                      <a:pt x="323" y="47"/>
                    </a:cubicBezTo>
                    <a:cubicBezTo>
                      <a:pt x="329" y="44"/>
                      <a:pt x="334" y="38"/>
                      <a:pt x="339" y="33"/>
                    </a:cubicBezTo>
                    <a:cubicBezTo>
                      <a:pt x="342" y="29"/>
                      <a:pt x="349" y="20"/>
                      <a:pt x="355" y="20"/>
                    </a:cubicBezTo>
                    <a:cubicBezTo>
                      <a:pt x="356" y="20"/>
                      <a:pt x="356" y="20"/>
                      <a:pt x="357" y="20"/>
                    </a:cubicBezTo>
                    <a:cubicBezTo>
                      <a:pt x="362" y="21"/>
                      <a:pt x="363" y="37"/>
                      <a:pt x="366" y="42"/>
                    </a:cubicBezTo>
                    <a:cubicBezTo>
                      <a:pt x="373" y="59"/>
                      <a:pt x="391" y="72"/>
                      <a:pt x="413" y="72"/>
                    </a:cubicBezTo>
                    <a:cubicBezTo>
                      <a:pt x="420" y="72"/>
                      <a:pt x="428" y="70"/>
                      <a:pt x="435" y="67"/>
                    </a:cubicBezTo>
                    <a:cubicBezTo>
                      <a:pt x="441" y="64"/>
                      <a:pt x="445" y="57"/>
                      <a:pt x="453" y="55"/>
                    </a:cubicBezTo>
                    <a:cubicBezTo>
                      <a:pt x="455" y="55"/>
                      <a:pt x="456" y="55"/>
                      <a:pt x="457" y="55"/>
                    </a:cubicBezTo>
                    <a:cubicBezTo>
                      <a:pt x="464" y="55"/>
                      <a:pt x="472" y="57"/>
                      <a:pt x="479" y="58"/>
                    </a:cubicBezTo>
                    <a:cubicBezTo>
                      <a:pt x="480" y="58"/>
                      <a:pt x="481" y="58"/>
                      <a:pt x="482" y="58"/>
                    </a:cubicBezTo>
                    <a:cubicBezTo>
                      <a:pt x="499" y="58"/>
                      <a:pt x="513" y="53"/>
                      <a:pt x="525" y="47"/>
                    </a:cubicBezTo>
                    <a:cubicBezTo>
                      <a:pt x="531" y="43"/>
                      <a:pt x="537" y="37"/>
                      <a:pt x="543" y="37"/>
                    </a:cubicBezTo>
                    <a:cubicBezTo>
                      <a:pt x="543" y="37"/>
                      <a:pt x="543" y="37"/>
                      <a:pt x="543" y="37"/>
                    </a:cubicBezTo>
                    <a:cubicBezTo>
                      <a:pt x="551" y="37"/>
                      <a:pt x="559" y="46"/>
                      <a:pt x="565" y="49"/>
                    </a:cubicBezTo>
                    <a:cubicBezTo>
                      <a:pt x="575" y="54"/>
                      <a:pt x="590" y="58"/>
                      <a:pt x="605" y="58"/>
                    </a:cubicBezTo>
                    <a:cubicBezTo>
                      <a:pt x="608" y="58"/>
                      <a:pt x="612" y="57"/>
                      <a:pt x="615" y="57"/>
                    </a:cubicBezTo>
                    <a:cubicBezTo>
                      <a:pt x="620" y="56"/>
                      <a:pt x="625" y="55"/>
                      <a:pt x="630" y="55"/>
                    </a:cubicBezTo>
                    <a:cubicBezTo>
                      <a:pt x="631" y="55"/>
                      <a:pt x="632" y="55"/>
                      <a:pt x="633" y="55"/>
                    </a:cubicBezTo>
                    <a:cubicBezTo>
                      <a:pt x="640" y="56"/>
                      <a:pt x="647" y="65"/>
                      <a:pt x="652" y="67"/>
                    </a:cubicBezTo>
                    <a:cubicBezTo>
                      <a:pt x="660" y="70"/>
                      <a:pt x="667" y="72"/>
                      <a:pt x="674" y="72"/>
                    </a:cubicBezTo>
                    <a:cubicBezTo>
                      <a:pt x="695" y="72"/>
                      <a:pt x="714" y="60"/>
                      <a:pt x="721" y="41"/>
                    </a:cubicBezTo>
                    <a:cubicBezTo>
                      <a:pt x="724" y="34"/>
                      <a:pt x="723" y="27"/>
                      <a:pt x="729" y="20"/>
                    </a:cubicBezTo>
                    <a:cubicBezTo>
                      <a:pt x="745" y="24"/>
                      <a:pt x="747" y="35"/>
                      <a:pt x="757" y="43"/>
                    </a:cubicBezTo>
                    <a:cubicBezTo>
                      <a:pt x="765" y="49"/>
                      <a:pt x="777" y="52"/>
                      <a:pt x="790" y="52"/>
                    </a:cubicBezTo>
                    <a:cubicBezTo>
                      <a:pt x="797" y="52"/>
                      <a:pt x="805" y="51"/>
                      <a:pt x="812" y="48"/>
                    </a:cubicBezTo>
                    <a:cubicBezTo>
                      <a:pt x="819" y="44"/>
                      <a:pt x="826" y="35"/>
                      <a:pt x="835" y="34"/>
                    </a:cubicBezTo>
                    <a:cubicBezTo>
                      <a:pt x="835" y="34"/>
                      <a:pt x="836" y="34"/>
                      <a:pt x="836" y="34"/>
                    </a:cubicBezTo>
                    <a:cubicBezTo>
                      <a:pt x="846" y="34"/>
                      <a:pt x="853" y="42"/>
                      <a:pt x="860" y="44"/>
                    </a:cubicBezTo>
                    <a:cubicBezTo>
                      <a:pt x="868" y="47"/>
                      <a:pt x="877" y="48"/>
                      <a:pt x="885" y="48"/>
                    </a:cubicBezTo>
                    <a:cubicBezTo>
                      <a:pt x="906" y="48"/>
                      <a:pt x="926" y="42"/>
                      <a:pt x="933" y="30"/>
                    </a:cubicBezTo>
                    <a:cubicBezTo>
                      <a:pt x="937" y="23"/>
                      <a:pt x="941" y="8"/>
                      <a:pt x="951" y="8"/>
                    </a:cubicBezTo>
                    <a:cubicBezTo>
                      <a:pt x="952" y="8"/>
                      <a:pt x="952" y="8"/>
                      <a:pt x="953" y="8"/>
                    </a:cubicBezTo>
                    <a:cubicBezTo>
                      <a:pt x="959" y="9"/>
                      <a:pt x="960" y="22"/>
                      <a:pt x="963" y="29"/>
                    </a:cubicBezTo>
                    <a:cubicBezTo>
                      <a:pt x="966" y="35"/>
                      <a:pt x="973" y="43"/>
                      <a:pt x="980" y="47"/>
                    </a:cubicBezTo>
                    <a:cubicBezTo>
                      <a:pt x="986" y="50"/>
                      <a:pt x="994" y="51"/>
                      <a:pt x="998" y="54"/>
                    </a:cubicBezTo>
                    <a:cubicBezTo>
                      <a:pt x="1004" y="57"/>
                      <a:pt x="1010" y="64"/>
                      <a:pt x="1016" y="70"/>
                    </a:cubicBezTo>
                    <a:cubicBezTo>
                      <a:pt x="1021" y="76"/>
                      <a:pt x="1028" y="82"/>
                      <a:pt x="1031" y="88"/>
                    </a:cubicBezTo>
                    <a:cubicBezTo>
                      <a:pt x="1035" y="94"/>
                      <a:pt x="1035" y="101"/>
                      <a:pt x="1038" y="107"/>
                    </a:cubicBezTo>
                    <a:cubicBezTo>
                      <a:pt x="1041" y="114"/>
                      <a:pt x="1047" y="120"/>
                      <a:pt x="1055" y="124"/>
                    </a:cubicBezTo>
                    <a:cubicBezTo>
                      <a:pt x="1061" y="127"/>
                      <a:pt x="1074" y="129"/>
                      <a:pt x="1076" y="134"/>
                    </a:cubicBezTo>
                    <a:cubicBezTo>
                      <a:pt x="1078" y="138"/>
                      <a:pt x="1077" y="152"/>
                      <a:pt x="1077" y="161"/>
                    </a:cubicBezTo>
                    <a:cubicBezTo>
                      <a:pt x="1077" y="294"/>
                      <a:pt x="1077" y="422"/>
                      <a:pt x="1077" y="556"/>
                    </a:cubicBezTo>
                    <a:cubicBezTo>
                      <a:pt x="1077" y="565"/>
                      <a:pt x="1078" y="578"/>
                      <a:pt x="1076" y="583"/>
                    </a:cubicBezTo>
                    <a:cubicBezTo>
                      <a:pt x="1073" y="588"/>
                      <a:pt x="1065" y="589"/>
                      <a:pt x="1057" y="592"/>
                    </a:cubicBezTo>
                    <a:cubicBezTo>
                      <a:pt x="1052" y="594"/>
                      <a:pt x="1047" y="598"/>
                      <a:pt x="1045" y="600"/>
                    </a:cubicBezTo>
                    <a:cubicBezTo>
                      <a:pt x="1038" y="607"/>
                      <a:pt x="1037" y="618"/>
                      <a:pt x="1031" y="629"/>
                    </a:cubicBezTo>
                    <a:cubicBezTo>
                      <a:pt x="1028" y="636"/>
                      <a:pt x="1021" y="642"/>
                      <a:pt x="1014" y="648"/>
                    </a:cubicBezTo>
                    <a:cubicBezTo>
                      <a:pt x="1008" y="655"/>
                      <a:pt x="1003" y="662"/>
                      <a:pt x="996" y="666"/>
                    </a:cubicBezTo>
                    <a:cubicBezTo>
                      <a:pt x="992" y="668"/>
                      <a:pt x="986" y="669"/>
                      <a:pt x="981" y="672"/>
                    </a:cubicBezTo>
                    <a:cubicBezTo>
                      <a:pt x="974" y="675"/>
                      <a:pt x="968" y="681"/>
                      <a:pt x="964" y="688"/>
                    </a:cubicBezTo>
                    <a:cubicBezTo>
                      <a:pt x="961" y="694"/>
                      <a:pt x="959" y="708"/>
                      <a:pt x="954" y="709"/>
                    </a:cubicBezTo>
                    <a:cubicBezTo>
                      <a:pt x="954" y="709"/>
                      <a:pt x="953" y="709"/>
                      <a:pt x="952" y="709"/>
                    </a:cubicBezTo>
                    <a:cubicBezTo>
                      <a:pt x="941" y="709"/>
                      <a:pt x="935" y="687"/>
                      <a:pt x="932" y="684"/>
                    </a:cubicBezTo>
                    <a:cubicBezTo>
                      <a:pt x="924" y="675"/>
                      <a:pt x="906" y="671"/>
                      <a:pt x="888" y="671"/>
                    </a:cubicBezTo>
                    <a:cubicBezTo>
                      <a:pt x="879" y="671"/>
                      <a:pt x="870" y="672"/>
                      <a:pt x="862" y="675"/>
                    </a:cubicBezTo>
                    <a:cubicBezTo>
                      <a:pt x="854" y="677"/>
                      <a:pt x="846" y="684"/>
                      <a:pt x="838" y="684"/>
                    </a:cubicBezTo>
                    <a:cubicBezTo>
                      <a:pt x="837" y="684"/>
                      <a:pt x="837" y="684"/>
                      <a:pt x="836" y="684"/>
                    </a:cubicBezTo>
                    <a:cubicBezTo>
                      <a:pt x="825" y="683"/>
                      <a:pt x="821" y="674"/>
                      <a:pt x="812" y="670"/>
                    </a:cubicBezTo>
                    <a:cubicBezTo>
                      <a:pt x="806" y="667"/>
                      <a:pt x="799" y="666"/>
                      <a:pt x="792" y="666"/>
                    </a:cubicBezTo>
                    <a:cubicBezTo>
                      <a:pt x="780" y="666"/>
                      <a:pt x="767" y="669"/>
                      <a:pt x="760" y="675"/>
                    </a:cubicBezTo>
                    <a:cubicBezTo>
                      <a:pt x="756" y="677"/>
                      <a:pt x="752" y="682"/>
                      <a:pt x="747" y="688"/>
                    </a:cubicBezTo>
                    <a:cubicBezTo>
                      <a:pt x="745" y="690"/>
                      <a:pt x="738" y="698"/>
                      <a:pt x="733" y="698"/>
                    </a:cubicBezTo>
                    <a:cubicBezTo>
                      <a:pt x="732" y="698"/>
                      <a:pt x="732" y="698"/>
                      <a:pt x="731" y="698"/>
                    </a:cubicBezTo>
                    <a:cubicBezTo>
                      <a:pt x="726" y="697"/>
                      <a:pt x="725" y="682"/>
                      <a:pt x="723" y="678"/>
                    </a:cubicBezTo>
                    <a:cubicBezTo>
                      <a:pt x="716" y="661"/>
                      <a:pt x="697" y="647"/>
                      <a:pt x="676" y="647"/>
                    </a:cubicBezTo>
                    <a:cubicBezTo>
                      <a:pt x="668" y="647"/>
                      <a:pt x="661" y="648"/>
                      <a:pt x="654" y="652"/>
                    </a:cubicBezTo>
                    <a:cubicBezTo>
                      <a:pt x="648" y="654"/>
                      <a:pt x="641" y="663"/>
                      <a:pt x="633" y="664"/>
                    </a:cubicBezTo>
                    <a:cubicBezTo>
                      <a:pt x="633" y="664"/>
                      <a:pt x="632" y="664"/>
                      <a:pt x="631" y="664"/>
                    </a:cubicBezTo>
                    <a:cubicBezTo>
                      <a:pt x="627" y="664"/>
                      <a:pt x="621" y="662"/>
                      <a:pt x="616" y="661"/>
                    </a:cubicBezTo>
                    <a:cubicBezTo>
                      <a:pt x="613" y="661"/>
                      <a:pt x="610" y="661"/>
                      <a:pt x="607" y="661"/>
                    </a:cubicBezTo>
                    <a:cubicBezTo>
                      <a:pt x="593" y="661"/>
                      <a:pt x="579" y="664"/>
                      <a:pt x="568" y="669"/>
                    </a:cubicBezTo>
                    <a:cubicBezTo>
                      <a:pt x="561" y="672"/>
                      <a:pt x="555" y="681"/>
                      <a:pt x="546" y="682"/>
                    </a:cubicBezTo>
                    <a:cubicBezTo>
                      <a:pt x="546" y="682"/>
                      <a:pt x="545" y="682"/>
                      <a:pt x="545" y="682"/>
                    </a:cubicBezTo>
                    <a:cubicBezTo>
                      <a:pt x="537" y="682"/>
                      <a:pt x="529" y="673"/>
                      <a:pt x="522" y="669"/>
                    </a:cubicBezTo>
                    <a:cubicBezTo>
                      <a:pt x="512" y="664"/>
                      <a:pt x="499" y="661"/>
                      <a:pt x="485" y="661"/>
                    </a:cubicBezTo>
                    <a:cubicBezTo>
                      <a:pt x="481" y="661"/>
                      <a:pt x="477" y="662"/>
                      <a:pt x="474" y="662"/>
                    </a:cubicBezTo>
                    <a:cubicBezTo>
                      <a:pt x="469" y="662"/>
                      <a:pt x="464" y="664"/>
                      <a:pt x="459" y="664"/>
                    </a:cubicBezTo>
                    <a:cubicBezTo>
                      <a:pt x="458" y="664"/>
                      <a:pt x="458" y="664"/>
                      <a:pt x="457" y="664"/>
                    </a:cubicBezTo>
                    <a:cubicBezTo>
                      <a:pt x="450" y="663"/>
                      <a:pt x="444" y="655"/>
                      <a:pt x="437" y="652"/>
                    </a:cubicBezTo>
                    <a:cubicBezTo>
                      <a:pt x="429" y="649"/>
                      <a:pt x="422" y="647"/>
                      <a:pt x="414" y="647"/>
                    </a:cubicBezTo>
                    <a:cubicBezTo>
                      <a:pt x="393" y="647"/>
                      <a:pt x="374" y="659"/>
                      <a:pt x="367" y="677"/>
                    </a:cubicBezTo>
                    <a:cubicBezTo>
                      <a:pt x="365" y="683"/>
                      <a:pt x="365" y="691"/>
                      <a:pt x="360" y="698"/>
                    </a:cubicBezTo>
                    <a:cubicBezTo>
                      <a:pt x="342" y="694"/>
                      <a:pt x="339" y="679"/>
                      <a:pt x="324" y="672"/>
                    </a:cubicBezTo>
                    <a:cubicBezTo>
                      <a:pt x="317" y="668"/>
                      <a:pt x="308" y="666"/>
                      <a:pt x="298" y="666"/>
                    </a:cubicBezTo>
                    <a:cubicBezTo>
                      <a:pt x="292" y="666"/>
                      <a:pt x="285" y="667"/>
                      <a:pt x="279" y="669"/>
                    </a:cubicBezTo>
                    <a:cubicBezTo>
                      <a:pt x="270" y="672"/>
                      <a:pt x="263" y="683"/>
                      <a:pt x="253" y="684"/>
                    </a:cubicBezTo>
                    <a:cubicBezTo>
                      <a:pt x="253" y="684"/>
                      <a:pt x="252" y="684"/>
                      <a:pt x="252" y="684"/>
                    </a:cubicBezTo>
                    <a:cubicBezTo>
                      <a:pt x="241" y="684"/>
                      <a:pt x="232" y="675"/>
                      <a:pt x="224" y="673"/>
                    </a:cubicBezTo>
                    <a:cubicBezTo>
                      <a:pt x="217" y="671"/>
                      <a:pt x="208" y="671"/>
                      <a:pt x="200" y="671"/>
                    </a:cubicBezTo>
                    <a:cubicBezTo>
                      <a:pt x="184" y="671"/>
                      <a:pt x="167" y="674"/>
                      <a:pt x="160" y="682"/>
                    </a:cubicBezTo>
                    <a:cubicBezTo>
                      <a:pt x="151" y="690"/>
                      <a:pt x="151" y="709"/>
                      <a:pt x="136" y="709"/>
                    </a:cubicBezTo>
                    <a:moveTo>
                      <a:pt x="954" y="0"/>
                    </a:moveTo>
                    <a:cubicBezTo>
                      <a:pt x="954" y="0"/>
                      <a:pt x="954" y="0"/>
                      <a:pt x="954" y="0"/>
                    </a:cubicBezTo>
                    <a:cubicBezTo>
                      <a:pt x="946" y="0"/>
                      <a:pt x="937" y="6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10"/>
                      <a:pt x="935" y="10"/>
                    </a:cubicBezTo>
                    <a:cubicBezTo>
                      <a:pt x="930" y="15"/>
                      <a:pt x="928" y="23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17" y="36"/>
                      <a:pt x="903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1" y="40"/>
                      <a:pt x="873" y="39"/>
                      <a:pt x="867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4" y="37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3" y="36"/>
                      <a:pt x="862" y="36"/>
                      <a:pt x="862" y="36"/>
                    </a:cubicBezTo>
                    <a:cubicBezTo>
                      <a:pt x="862" y="35"/>
                      <a:pt x="862" y="35"/>
                      <a:pt x="862" y="35"/>
                    </a:cubicBezTo>
                    <a:cubicBezTo>
                      <a:pt x="862" y="35"/>
                      <a:pt x="861" y="35"/>
                      <a:pt x="861" y="35"/>
                    </a:cubicBezTo>
                    <a:cubicBezTo>
                      <a:pt x="853" y="32"/>
                      <a:pt x="84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3" y="26"/>
                      <a:pt x="830" y="27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17" y="32"/>
                      <a:pt x="813" y="39"/>
                      <a:pt x="804" y="43"/>
                    </a:cubicBezTo>
                    <a:cubicBezTo>
                      <a:pt x="804" y="43"/>
                      <a:pt x="804" y="43"/>
                      <a:pt x="804" y="43"/>
                    </a:cubicBezTo>
                    <a:cubicBezTo>
                      <a:pt x="799" y="44"/>
                      <a:pt x="793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8" y="45"/>
                    </a:cubicBezTo>
                    <a:cubicBezTo>
                      <a:pt x="778" y="45"/>
                      <a:pt x="769" y="42"/>
                      <a:pt x="763" y="37"/>
                    </a:cubicBezTo>
                    <a:cubicBezTo>
                      <a:pt x="763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50" y="28"/>
                      <a:pt x="743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16" y="19"/>
                      <a:pt x="717" y="31"/>
                      <a:pt x="713" y="40"/>
                    </a:cubicBezTo>
                    <a:cubicBezTo>
                      <a:pt x="713" y="40"/>
                      <a:pt x="713" y="40"/>
                      <a:pt x="713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06" y="53"/>
                      <a:pt x="691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68" y="64"/>
                      <a:pt x="662" y="62"/>
                      <a:pt x="656" y="59"/>
                    </a:cubicBezTo>
                    <a:cubicBezTo>
                      <a:pt x="656" y="59"/>
                      <a:pt x="656" y="59"/>
                      <a:pt x="656" y="59"/>
                    </a:cubicBezTo>
                    <a:cubicBezTo>
                      <a:pt x="656" y="59"/>
                      <a:pt x="656" y="59"/>
                      <a:pt x="655" y="59"/>
                    </a:cubicBezTo>
                    <a:cubicBezTo>
                      <a:pt x="649" y="56"/>
                      <a:pt x="642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3" y="45"/>
                      <a:pt x="633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29" y="45"/>
                      <a:pt x="625" y="46"/>
                      <a:pt x="621" y="47"/>
                    </a:cubicBezTo>
                    <a:cubicBezTo>
                      <a:pt x="617" y="48"/>
                      <a:pt x="613" y="49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7" y="50"/>
                      <a:pt x="605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586" y="50"/>
                      <a:pt x="574" y="45"/>
                      <a:pt x="563" y="38"/>
                    </a:cubicBezTo>
                    <a:cubicBezTo>
                      <a:pt x="563" y="37"/>
                      <a:pt x="563" y="37"/>
                      <a:pt x="562" y="37"/>
                    </a:cubicBezTo>
                    <a:cubicBezTo>
                      <a:pt x="562" y="37"/>
                      <a:pt x="562" y="37"/>
                      <a:pt x="562" y="37"/>
                    </a:cubicBezTo>
                    <a:cubicBezTo>
                      <a:pt x="556" y="33"/>
                      <a:pt x="549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35" y="27"/>
                      <a:pt x="531" y="32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14" y="45"/>
                      <a:pt x="500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2" y="50"/>
                      <a:pt x="480" y="50"/>
                      <a:pt x="478" y="50"/>
                    </a:cubicBezTo>
                    <a:cubicBezTo>
                      <a:pt x="478" y="50"/>
                      <a:pt x="478" y="50"/>
                      <a:pt x="477" y="50"/>
                    </a:cubicBezTo>
                    <a:cubicBezTo>
                      <a:pt x="474" y="49"/>
                      <a:pt x="470" y="48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2" y="46"/>
                      <a:pt x="458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4" y="45"/>
                      <a:pt x="453" y="45"/>
                      <a:pt x="453" y="46"/>
                    </a:cubicBezTo>
                    <a:cubicBezTo>
                      <a:pt x="453" y="46"/>
                      <a:pt x="453" y="46"/>
                      <a:pt x="453" y="46"/>
                    </a:cubicBezTo>
                    <a:cubicBezTo>
                      <a:pt x="445" y="46"/>
                      <a:pt x="436" y="57"/>
                      <a:pt x="429" y="60"/>
                    </a:cubicBezTo>
                    <a:cubicBezTo>
                      <a:pt x="429" y="60"/>
                      <a:pt x="429" y="60"/>
                      <a:pt x="429" y="60"/>
                    </a:cubicBezTo>
                    <a:cubicBezTo>
                      <a:pt x="423" y="62"/>
                      <a:pt x="417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392" y="64"/>
                      <a:pt x="376" y="50"/>
                      <a:pt x="371" y="32"/>
                    </a:cubicBezTo>
                    <a:cubicBezTo>
                      <a:pt x="371" y="32"/>
                      <a:pt x="371" y="32"/>
                      <a:pt x="371" y="32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0" y="31"/>
                      <a:pt x="370" y="31"/>
                    </a:cubicBezTo>
                    <a:cubicBezTo>
                      <a:pt x="368" y="23"/>
                      <a:pt x="370" y="15"/>
                      <a:pt x="364" y="9"/>
                    </a:cubicBezTo>
                    <a:cubicBezTo>
                      <a:pt x="339" y="12"/>
                      <a:pt x="336" y="31"/>
                      <a:pt x="319" y="40"/>
                    </a:cubicBezTo>
                    <a:cubicBezTo>
                      <a:pt x="319" y="40"/>
                      <a:pt x="319" y="40"/>
                      <a:pt x="319" y="40"/>
                    </a:cubicBezTo>
                    <a:cubicBezTo>
                      <a:pt x="319" y="40"/>
                      <a:pt x="319" y="40"/>
                      <a:pt x="318" y="40"/>
                    </a:cubicBezTo>
                    <a:cubicBezTo>
                      <a:pt x="318" y="40"/>
                      <a:pt x="318" y="40"/>
                      <a:pt x="318" y="40"/>
                    </a:cubicBezTo>
                    <a:cubicBezTo>
                      <a:pt x="312" y="43"/>
                      <a:pt x="305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1" y="45"/>
                      <a:pt x="285" y="44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69" y="37"/>
                      <a:pt x="263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48" y="26"/>
                      <a:pt x="246" y="26"/>
                      <a:pt x="243" y="27"/>
                    </a:cubicBezTo>
                    <a:cubicBezTo>
                      <a:pt x="243" y="27"/>
                      <a:pt x="243" y="27"/>
                      <a:pt x="243" y="27"/>
                    </a:cubicBezTo>
                    <a:cubicBezTo>
                      <a:pt x="232" y="29"/>
                      <a:pt x="224" y="37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5" y="39"/>
                      <a:pt x="201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87" y="40"/>
                      <a:pt x="177" y="38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0" y="28"/>
                      <a:pt x="159" y="17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46" y="4"/>
                      <a:pt x="140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0"/>
                      <a:pt x="131" y="0"/>
                      <a:pt x="129" y="0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3" y="2"/>
                      <a:pt x="121" y="13"/>
                      <a:pt x="118" y="22"/>
                    </a:cubicBezTo>
                    <a:cubicBezTo>
                      <a:pt x="115" y="28"/>
                      <a:pt x="109" y="35"/>
                      <a:pt x="104" y="38"/>
                    </a:cubicBezTo>
                    <a:cubicBezTo>
                      <a:pt x="98" y="42"/>
                      <a:pt x="90" y="43"/>
                      <a:pt x="85" y="46"/>
                    </a:cubicBezTo>
                    <a:cubicBezTo>
                      <a:pt x="79" y="49"/>
                      <a:pt x="72" y="58"/>
                      <a:pt x="66" y="64"/>
                    </a:cubicBezTo>
                    <a:cubicBezTo>
                      <a:pt x="60" y="71"/>
                      <a:pt x="52" y="78"/>
                      <a:pt x="49" y="84"/>
                    </a:cubicBezTo>
                    <a:cubicBezTo>
                      <a:pt x="45" y="90"/>
                      <a:pt x="44" y="98"/>
                      <a:pt x="42" y="103"/>
                    </a:cubicBezTo>
                    <a:cubicBezTo>
                      <a:pt x="38" y="111"/>
                      <a:pt x="32" y="116"/>
                      <a:pt x="25" y="119"/>
                    </a:cubicBezTo>
                    <a:cubicBezTo>
                      <a:pt x="19" y="123"/>
                      <a:pt x="8" y="123"/>
                      <a:pt x="4" y="129"/>
                    </a:cubicBezTo>
                    <a:cubicBezTo>
                      <a:pt x="2" y="132"/>
                      <a:pt x="1" y="138"/>
                      <a:pt x="1" y="145"/>
                    </a:cubicBezTo>
                    <a:cubicBezTo>
                      <a:pt x="1" y="149"/>
                      <a:pt x="1" y="153"/>
                      <a:pt x="1" y="157"/>
                    </a:cubicBezTo>
                    <a:cubicBezTo>
                      <a:pt x="1" y="157"/>
                      <a:pt x="1" y="157"/>
                      <a:pt x="1" y="157"/>
                    </a:cubicBezTo>
                    <a:cubicBezTo>
                      <a:pt x="1" y="183"/>
                      <a:pt x="1" y="208"/>
                      <a:pt x="1" y="233"/>
                    </a:cubicBezTo>
                    <a:cubicBezTo>
                      <a:pt x="1" y="234"/>
                      <a:pt x="1" y="234"/>
                      <a:pt x="1" y="234"/>
                    </a:cubicBezTo>
                    <a:cubicBezTo>
                      <a:pt x="1" y="235"/>
                      <a:pt x="1" y="236"/>
                      <a:pt x="1" y="236"/>
                    </a:cubicBezTo>
                    <a:cubicBezTo>
                      <a:pt x="1" y="237"/>
                      <a:pt x="1" y="237"/>
                      <a:pt x="1" y="237"/>
                    </a:cubicBezTo>
                    <a:cubicBezTo>
                      <a:pt x="1" y="237"/>
                      <a:pt x="1" y="238"/>
                      <a:pt x="1" y="238"/>
                    </a:cubicBezTo>
                    <a:cubicBezTo>
                      <a:pt x="1" y="238"/>
                      <a:pt x="1" y="238"/>
                      <a:pt x="1" y="239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1" y="240"/>
                      <a:pt x="1" y="240"/>
                      <a:pt x="1" y="241"/>
                    </a:cubicBezTo>
                    <a:cubicBezTo>
                      <a:pt x="1" y="241"/>
                      <a:pt x="1" y="241"/>
                      <a:pt x="1" y="241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242"/>
                      <a:pt x="1" y="243"/>
                      <a:pt x="1" y="243"/>
                    </a:cubicBezTo>
                    <a:cubicBezTo>
                      <a:pt x="1" y="243"/>
                      <a:pt x="1" y="243"/>
                      <a:pt x="1" y="244"/>
                    </a:cubicBezTo>
                    <a:cubicBezTo>
                      <a:pt x="1" y="244"/>
                      <a:pt x="1" y="245"/>
                      <a:pt x="1" y="246"/>
                    </a:cubicBezTo>
                    <a:cubicBezTo>
                      <a:pt x="1" y="246"/>
                      <a:pt x="1" y="246"/>
                      <a:pt x="1" y="247"/>
                    </a:cubicBezTo>
                    <a:cubicBezTo>
                      <a:pt x="1" y="321"/>
                      <a:pt x="1" y="393"/>
                      <a:pt x="1" y="467"/>
                    </a:cubicBezTo>
                    <a:cubicBezTo>
                      <a:pt x="1" y="467"/>
                      <a:pt x="1" y="467"/>
                      <a:pt x="1" y="468"/>
                    </a:cubicBezTo>
                    <a:cubicBezTo>
                      <a:pt x="1" y="468"/>
                      <a:pt x="1" y="469"/>
                      <a:pt x="1" y="470"/>
                    </a:cubicBezTo>
                    <a:cubicBezTo>
                      <a:pt x="1" y="470"/>
                      <a:pt x="1" y="470"/>
                      <a:pt x="1" y="471"/>
                    </a:cubicBezTo>
                    <a:cubicBezTo>
                      <a:pt x="1" y="471"/>
                      <a:pt x="1" y="472"/>
                      <a:pt x="1" y="473"/>
                    </a:cubicBezTo>
                    <a:cubicBezTo>
                      <a:pt x="1" y="473"/>
                      <a:pt x="1" y="473"/>
                      <a:pt x="1" y="474"/>
                    </a:cubicBezTo>
                    <a:cubicBezTo>
                      <a:pt x="1" y="474"/>
                      <a:pt x="1" y="474"/>
                      <a:pt x="1" y="474"/>
                    </a:cubicBezTo>
                    <a:cubicBezTo>
                      <a:pt x="1" y="475"/>
                      <a:pt x="1" y="475"/>
                      <a:pt x="1" y="475"/>
                    </a:cubicBezTo>
                    <a:cubicBezTo>
                      <a:pt x="1" y="475"/>
                      <a:pt x="1" y="475"/>
                      <a:pt x="1" y="476"/>
                    </a:cubicBezTo>
                    <a:cubicBezTo>
                      <a:pt x="1" y="476"/>
                      <a:pt x="1" y="476"/>
                      <a:pt x="1" y="476"/>
                    </a:cubicBezTo>
                    <a:cubicBezTo>
                      <a:pt x="1" y="477"/>
                      <a:pt x="1" y="477"/>
                      <a:pt x="1" y="477"/>
                    </a:cubicBezTo>
                    <a:cubicBezTo>
                      <a:pt x="1" y="477"/>
                      <a:pt x="1" y="478"/>
                      <a:pt x="1" y="478"/>
                    </a:cubicBezTo>
                    <a:cubicBezTo>
                      <a:pt x="1" y="478"/>
                      <a:pt x="1" y="478"/>
                      <a:pt x="1" y="479"/>
                    </a:cubicBezTo>
                    <a:cubicBezTo>
                      <a:pt x="1" y="479"/>
                      <a:pt x="1" y="480"/>
                      <a:pt x="1" y="481"/>
                    </a:cubicBezTo>
                    <a:cubicBezTo>
                      <a:pt x="1" y="481"/>
                      <a:pt x="1" y="481"/>
                      <a:pt x="1" y="482"/>
                    </a:cubicBezTo>
                    <a:cubicBezTo>
                      <a:pt x="1" y="482"/>
                      <a:pt x="1" y="483"/>
                      <a:pt x="1" y="484"/>
                    </a:cubicBezTo>
                    <a:cubicBezTo>
                      <a:pt x="1" y="484"/>
                      <a:pt x="1" y="484"/>
                      <a:pt x="1" y="485"/>
                    </a:cubicBezTo>
                    <a:cubicBezTo>
                      <a:pt x="1" y="500"/>
                      <a:pt x="1" y="516"/>
                      <a:pt x="1" y="532"/>
                    </a:cubicBezTo>
                    <a:cubicBezTo>
                      <a:pt x="1" y="541"/>
                      <a:pt x="0" y="554"/>
                      <a:pt x="0" y="566"/>
                    </a:cubicBezTo>
                    <a:cubicBezTo>
                      <a:pt x="0" y="575"/>
                      <a:pt x="1" y="583"/>
                      <a:pt x="3" y="587"/>
                    </a:cubicBezTo>
                    <a:cubicBezTo>
                      <a:pt x="7" y="595"/>
                      <a:pt x="24" y="597"/>
                      <a:pt x="30" y="601"/>
                    </a:cubicBezTo>
                    <a:cubicBezTo>
                      <a:pt x="34" y="604"/>
                      <a:pt x="39" y="609"/>
                      <a:pt x="42" y="614"/>
                    </a:cubicBezTo>
                    <a:cubicBezTo>
                      <a:pt x="44" y="619"/>
                      <a:pt x="46" y="629"/>
                      <a:pt x="50" y="636"/>
                    </a:cubicBezTo>
                    <a:cubicBezTo>
                      <a:pt x="53" y="641"/>
                      <a:pt x="61" y="648"/>
                      <a:pt x="67" y="654"/>
                    </a:cubicBezTo>
                    <a:cubicBezTo>
                      <a:pt x="72" y="659"/>
                      <a:pt x="78" y="667"/>
                      <a:pt x="84" y="672"/>
                    </a:cubicBezTo>
                    <a:cubicBezTo>
                      <a:pt x="89" y="675"/>
                      <a:pt x="98" y="676"/>
                      <a:pt x="104" y="680"/>
                    </a:cubicBezTo>
                    <a:cubicBezTo>
                      <a:pt x="109" y="683"/>
                      <a:pt x="114" y="689"/>
                      <a:pt x="117" y="696"/>
                    </a:cubicBezTo>
                    <a:cubicBezTo>
                      <a:pt x="121" y="704"/>
                      <a:pt x="123" y="715"/>
                      <a:pt x="128" y="717"/>
                    </a:cubicBezTo>
                    <a:cubicBezTo>
                      <a:pt x="128" y="717"/>
                      <a:pt x="128" y="717"/>
                      <a:pt x="128" y="717"/>
                    </a:cubicBezTo>
                    <a:cubicBezTo>
                      <a:pt x="129" y="717"/>
                      <a:pt x="131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40" y="717"/>
                      <a:pt x="147" y="714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8" y="706"/>
                      <a:pt x="160" y="694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73" y="681"/>
                      <a:pt x="187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9" y="679"/>
                      <a:pt x="217" y="680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30" y="684"/>
                      <a:pt x="236" y="689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5" y="692"/>
                      <a:pt x="248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64" y="692"/>
                      <a:pt x="271" y="682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7"/>
                      <a:pt x="280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6" y="675"/>
                      <a:pt x="293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308" y="673"/>
                      <a:pt x="317" y="676"/>
                      <a:pt x="324" y="680"/>
                    </a:cubicBezTo>
                    <a:cubicBezTo>
                      <a:pt x="324" y="680"/>
                      <a:pt x="324" y="680"/>
                      <a:pt x="324" y="680"/>
                    </a:cubicBezTo>
                    <a:cubicBezTo>
                      <a:pt x="324" y="680"/>
                      <a:pt x="324" y="680"/>
                      <a:pt x="324" y="681"/>
                    </a:cubicBezTo>
                    <a:cubicBezTo>
                      <a:pt x="324" y="681"/>
                      <a:pt x="324" y="681"/>
                      <a:pt x="324" y="681"/>
                    </a:cubicBezTo>
                    <a:cubicBezTo>
                      <a:pt x="340" y="691"/>
                      <a:pt x="343" y="708"/>
                      <a:pt x="366" y="709"/>
                    </a:cubicBezTo>
                    <a:cubicBezTo>
                      <a:pt x="372" y="701"/>
                      <a:pt x="371" y="691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80" y="668"/>
                      <a:pt x="395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8" y="655"/>
                      <a:pt x="423" y="656"/>
                      <a:pt x="428" y="658"/>
                    </a:cubicBezTo>
                    <a:cubicBezTo>
                      <a:pt x="428" y="658"/>
                      <a:pt x="428" y="658"/>
                      <a:pt x="428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37" y="661"/>
                      <a:pt x="446" y="671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4" y="673"/>
                      <a:pt x="455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60" y="673"/>
                      <a:pt x="464" y="672"/>
                      <a:pt x="468" y="671"/>
                    </a:cubicBezTo>
                    <a:cubicBezTo>
                      <a:pt x="471" y="670"/>
                      <a:pt x="475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81" y="669"/>
                      <a:pt x="483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502" y="669"/>
                      <a:pt x="515" y="674"/>
                      <a:pt x="525" y="681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33" y="687"/>
                      <a:pt x="539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6" y="692"/>
                      <a:pt x="546" y="692"/>
                    </a:cubicBezTo>
                    <a:cubicBezTo>
                      <a:pt x="553" y="692"/>
                      <a:pt x="558" y="686"/>
                      <a:pt x="564" y="681"/>
                    </a:cubicBezTo>
                    <a:cubicBezTo>
                      <a:pt x="564" y="681"/>
                      <a:pt x="564" y="681"/>
                      <a:pt x="564" y="681"/>
                    </a:cubicBezTo>
                    <a:cubicBezTo>
                      <a:pt x="565" y="681"/>
                      <a:pt x="565" y="681"/>
                      <a:pt x="565" y="681"/>
                    </a:cubicBezTo>
                    <a:cubicBezTo>
                      <a:pt x="575" y="674"/>
                      <a:pt x="588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6" y="669"/>
                      <a:pt x="608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1" y="669"/>
                    </a:cubicBezTo>
                    <a:cubicBezTo>
                      <a:pt x="616" y="670"/>
                      <a:pt x="621" y="671"/>
                      <a:pt x="625" y="672"/>
                    </a:cubicBezTo>
                    <a:cubicBezTo>
                      <a:pt x="628" y="672"/>
                      <a:pt x="631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5" y="673"/>
                      <a:pt x="635" y="673"/>
                      <a:pt x="636" y="673"/>
                    </a:cubicBezTo>
                    <a:cubicBezTo>
                      <a:pt x="645" y="671"/>
                      <a:pt x="651" y="662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64" y="656"/>
                      <a:pt x="670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96" y="655"/>
                      <a:pt x="712" y="671"/>
                      <a:pt x="717" y="686"/>
                    </a:cubicBezTo>
                    <a:cubicBezTo>
                      <a:pt x="717" y="686"/>
                      <a:pt x="717" y="686"/>
                      <a:pt x="717" y="687"/>
                    </a:cubicBezTo>
                    <a:cubicBezTo>
                      <a:pt x="719" y="692"/>
                      <a:pt x="720" y="707"/>
                      <a:pt x="724" y="709"/>
                    </a:cubicBezTo>
                    <a:cubicBezTo>
                      <a:pt x="724" y="709"/>
                      <a:pt x="724" y="709"/>
                      <a:pt x="724" y="709"/>
                    </a:cubicBezTo>
                    <a:cubicBezTo>
                      <a:pt x="725" y="710"/>
                      <a:pt x="725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32" y="709"/>
                      <a:pt x="739" y="705"/>
                      <a:pt x="744" y="702"/>
                    </a:cubicBezTo>
                    <a:cubicBezTo>
                      <a:pt x="744" y="702"/>
                      <a:pt x="744" y="702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54" y="693"/>
                      <a:pt x="757" y="687"/>
                      <a:pt x="762" y="683"/>
                    </a:cubicBezTo>
                    <a:cubicBezTo>
                      <a:pt x="762" y="683"/>
                      <a:pt x="762" y="683"/>
                      <a:pt x="762" y="683"/>
                    </a:cubicBezTo>
                    <a:cubicBezTo>
                      <a:pt x="763" y="683"/>
                      <a:pt x="763" y="683"/>
                      <a:pt x="763" y="683"/>
                    </a:cubicBezTo>
                    <a:cubicBezTo>
                      <a:pt x="769" y="677"/>
                      <a:pt x="780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6" y="673"/>
                      <a:pt x="801" y="674"/>
                      <a:pt x="805" y="676"/>
                    </a:cubicBezTo>
                    <a:cubicBezTo>
                      <a:pt x="805" y="676"/>
                      <a:pt x="805" y="676"/>
                      <a:pt x="806" y="676"/>
                    </a:cubicBezTo>
                    <a:cubicBezTo>
                      <a:pt x="815" y="679"/>
                      <a:pt x="819" y="688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32" y="692"/>
                      <a:pt x="835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48" y="692"/>
                      <a:pt x="856" y="687"/>
                      <a:pt x="864" y="683"/>
                    </a:cubicBezTo>
                    <a:cubicBezTo>
                      <a:pt x="866" y="682"/>
                      <a:pt x="869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2" y="681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7" y="679"/>
                      <a:pt x="883" y="679"/>
                      <a:pt x="889" y="679"/>
                    </a:cubicBezTo>
                    <a:cubicBezTo>
                      <a:pt x="889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900" y="679"/>
                      <a:pt x="911" y="680"/>
                      <a:pt x="917" y="683"/>
                    </a:cubicBezTo>
                    <a:cubicBezTo>
                      <a:pt x="917" y="683"/>
                      <a:pt x="917" y="683"/>
                      <a:pt x="917" y="684"/>
                    </a:cubicBezTo>
                    <a:cubicBezTo>
                      <a:pt x="917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9" y="685"/>
                      <a:pt x="919" y="685"/>
                      <a:pt x="920" y="685"/>
                    </a:cubicBezTo>
                    <a:cubicBezTo>
                      <a:pt x="920" y="685"/>
                      <a:pt x="920" y="685"/>
                      <a:pt x="920" y="685"/>
                    </a:cubicBezTo>
                    <a:cubicBezTo>
                      <a:pt x="920" y="685"/>
                      <a:pt x="920" y="685"/>
                      <a:pt x="920" y="686"/>
                    </a:cubicBezTo>
                    <a:cubicBezTo>
                      <a:pt x="932" y="695"/>
                      <a:pt x="934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4" y="717"/>
                      <a:pt x="955" y="717"/>
                      <a:pt x="956" y="717"/>
                    </a:cubicBezTo>
                    <a:cubicBezTo>
                      <a:pt x="966" y="716"/>
                      <a:pt x="967" y="699"/>
                      <a:pt x="972" y="691"/>
                    </a:cubicBezTo>
                    <a:cubicBezTo>
                      <a:pt x="979" y="678"/>
                      <a:pt x="991" y="678"/>
                      <a:pt x="1002" y="672"/>
                    </a:cubicBezTo>
                    <a:cubicBezTo>
                      <a:pt x="1008" y="668"/>
                      <a:pt x="1014" y="660"/>
                      <a:pt x="1020" y="654"/>
                    </a:cubicBezTo>
                    <a:cubicBezTo>
                      <a:pt x="1027" y="647"/>
                      <a:pt x="1033" y="641"/>
                      <a:pt x="1037" y="634"/>
                    </a:cubicBezTo>
                    <a:cubicBezTo>
                      <a:pt x="1041" y="628"/>
                      <a:pt x="1042" y="620"/>
                      <a:pt x="1045" y="614"/>
                    </a:cubicBezTo>
                    <a:cubicBezTo>
                      <a:pt x="1048" y="608"/>
                      <a:pt x="1055" y="602"/>
                      <a:pt x="1060" y="599"/>
                    </a:cubicBezTo>
                    <a:cubicBezTo>
                      <a:pt x="1067" y="595"/>
                      <a:pt x="1079" y="594"/>
                      <a:pt x="1083" y="587"/>
                    </a:cubicBezTo>
                    <a:cubicBezTo>
                      <a:pt x="1084" y="584"/>
                      <a:pt x="1085" y="579"/>
                      <a:pt x="1085" y="573"/>
                    </a:cubicBezTo>
                    <a:cubicBezTo>
                      <a:pt x="1085" y="568"/>
                      <a:pt x="1085" y="563"/>
                      <a:pt x="1085" y="559"/>
                    </a:cubicBezTo>
                    <a:cubicBezTo>
                      <a:pt x="1085" y="433"/>
                      <a:pt x="1085" y="311"/>
                      <a:pt x="1085" y="184"/>
                    </a:cubicBezTo>
                    <a:cubicBezTo>
                      <a:pt x="1085" y="184"/>
                      <a:pt x="1085" y="184"/>
                      <a:pt x="1085" y="184"/>
                    </a:cubicBezTo>
                    <a:cubicBezTo>
                      <a:pt x="1085" y="177"/>
                      <a:pt x="1086" y="164"/>
                      <a:pt x="1086" y="152"/>
                    </a:cubicBezTo>
                    <a:cubicBezTo>
                      <a:pt x="1086" y="142"/>
                      <a:pt x="1085" y="132"/>
                      <a:pt x="1082" y="128"/>
                    </a:cubicBezTo>
                    <a:cubicBezTo>
                      <a:pt x="1077" y="121"/>
                      <a:pt x="1065" y="121"/>
                      <a:pt x="1057" y="116"/>
                    </a:cubicBezTo>
                    <a:cubicBezTo>
                      <a:pt x="1045" y="108"/>
                      <a:pt x="1046" y="99"/>
                      <a:pt x="1039" y="85"/>
                    </a:cubicBezTo>
                    <a:cubicBezTo>
                      <a:pt x="1036" y="79"/>
                      <a:pt x="1028" y="72"/>
                      <a:pt x="1022" y="65"/>
                    </a:cubicBezTo>
                    <a:cubicBezTo>
                      <a:pt x="1015" y="57"/>
                      <a:pt x="1010" y="50"/>
                      <a:pt x="1002" y="46"/>
                    </a:cubicBezTo>
                    <a:cubicBezTo>
                      <a:pt x="997" y="43"/>
                      <a:pt x="987" y="41"/>
                      <a:pt x="983" y="38"/>
                    </a:cubicBezTo>
                    <a:cubicBezTo>
                      <a:pt x="978" y="35"/>
                      <a:pt x="972" y="30"/>
                      <a:pt x="969" y="24"/>
                    </a:cubicBezTo>
                    <a:cubicBezTo>
                      <a:pt x="965" y="15"/>
                      <a:pt x="964" y="3"/>
                      <a:pt x="958" y="1"/>
                    </a:cubicBezTo>
                    <a:cubicBezTo>
                      <a:pt x="958" y="1"/>
                      <a:pt x="958" y="1"/>
                      <a:pt x="958" y="1"/>
                    </a:cubicBezTo>
                    <a:cubicBezTo>
                      <a:pt x="958" y="1"/>
                      <a:pt x="958" y="0"/>
                      <a:pt x="958" y="0"/>
                    </a:cubicBezTo>
                    <a:cubicBezTo>
                      <a:pt x="957" y="0"/>
                      <a:pt x="955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567"/>
              <p:cNvSpPr>
                <a:spLocks noEditPoints="1"/>
              </p:cNvSpPr>
              <p:nvPr/>
            </p:nvSpPr>
            <p:spPr bwMode="auto">
              <a:xfrm>
                <a:off x="3601" y="3339"/>
                <a:ext cx="91" cy="63"/>
              </a:xfrm>
              <a:custGeom>
                <a:gdLst>
                  <a:gd name="T0" fmla="*/ 15 w 26"/>
                  <a:gd name="T1" fmla="*/ 3 h 18"/>
                  <a:gd name="T2" fmla="*/ 15 w 26"/>
                  <a:gd name="T3" fmla="*/ 3 h 18"/>
                  <a:gd name="T4" fmla="*/ 15 w 26"/>
                  <a:gd name="T5" fmla="*/ 3 h 18"/>
                  <a:gd name="T6" fmla="*/ 21 w 26"/>
                  <a:gd name="T7" fmla="*/ 7 h 18"/>
                  <a:gd name="T8" fmla="*/ 21 w 26"/>
                  <a:gd name="T9" fmla="*/ 7 h 18"/>
                  <a:gd name="T10" fmla="*/ 13 w 26"/>
                  <a:gd name="T11" fmla="*/ 15 h 18"/>
                  <a:gd name="T12" fmla="*/ 13 w 26"/>
                  <a:gd name="T13" fmla="*/ 15 h 18"/>
                  <a:gd name="T14" fmla="*/ 13 w 26"/>
                  <a:gd name="T15" fmla="*/ 15 h 18"/>
                  <a:gd name="T16" fmla="*/ 13 w 26"/>
                  <a:gd name="T17" fmla="*/ 15 h 18"/>
                  <a:gd name="T18" fmla="*/ 13 w 26"/>
                  <a:gd name="T19" fmla="*/ 15 h 18"/>
                  <a:gd name="T20" fmla="*/ 8 w 26"/>
                  <a:gd name="T21" fmla="*/ 12 h 18"/>
                  <a:gd name="T22" fmla="*/ 7 w 26"/>
                  <a:gd name="T23" fmla="*/ 12 h 18"/>
                  <a:gd name="T24" fmla="*/ 7 w 26"/>
                  <a:gd name="T25" fmla="*/ 12 h 18"/>
                  <a:gd name="T26" fmla="*/ 7 w 26"/>
                  <a:gd name="T27" fmla="*/ 12 h 18"/>
                  <a:gd name="T28" fmla="*/ 7 w 26"/>
                  <a:gd name="T29" fmla="*/ 12 h 18"/>
                  <a:gd name="T30" fmla="*/ 7 w 26"/>
                  <a:gd name="T31" fmla="*/ 12 h 18"/>
                  <a:gd name="T32" fmla="*/ 15 w 26"/>
                  <a:gd name="T33" fmla="*/ 3 h 18"/>
                  <a:gd name="T34" fmla="*/ 15 w 26"/>
                  <a:gd name="T35" fmla="*/ 3 h 18"/>
                  <a:gd name="T36" fmla="*/ 15 w 26"/>
                  <a:gd name="T37" fmla="*/ 3 h 18"/>
                  <a:gd name="T38" fmla="*/ 16 w 26"/>
                  <a:gd name="T39" fmla="*/ 0 h 18"/>
                  <a:gd name="T40" fmla="*/ 16 w 26"/>
                  <a:gd name="T41" fmla="*/ 0 h 18"/>
                  <a:gd name="T42" fmla="*/ 2 w 26"/>
                  <a:gd name="T43" fmla="*/ 13 h 18"/>
                  <a:gd name="T44" fmla="*/ 2 w 26"/>
                  <a:gd name="T45" fmla="*/ 13 h 18"/>
                  <a:gd name="T46" fmla="*/ 2 w 26"/>
                  <a:gd name="T47" fmla="*/ 13 h 18"/>
                  <a:gd name="T48" fmla="*/ 2 w 26"/>
                  <a:gd name="T49" fmla="*/ 14 h 18"/>
                  <a:gd name="T50" fmla="*/ 2 w 26"/>
                  <a:gd name="T51" fmla="*/ 14 h 18"/>
                  <a:gd name="T52" fmla="*/ 2 w 26"/>
                  <a:gd name="T53" fmla="*/ 14 h 18"/>
                  <a:gd name="T54" fmla="*/ 11 w 26"/>
                  <a:gd name="T55" fmla="*/ 18 h 18"/>
                  <a:gd name="T56" fmla="*/ 11 w 26"/>
                  <a:gd name="T57" fmla="*/ 18 h 18"/>
                  <a:gd name="T58" fmla="*/ 11 w 26"/>
                  <a:gd name="T59" fmla="*/ 18 h 18"/>
                  <a:gd name="T60" fmla="*/ 11 w 26"/>
                  <a:gd name="T61" fmla="*/ 18 h 18"/>
                  <a:gd name="T62" fmla="*/ 12 w 26"/>
                  <a:gd name="T63" fmla="*/ 18 h 18"/>
                  <a:gd name="T64" fmla="*/ 13 w 26"/>
                  <a:gd name="T65" fmla="*/ 18 h 18"/>
                  <a:gd name="T66" fmla="*/ 13 w 26"/>
                  <a:gd name="T67" fmla="*/ 18 h 18"/>
                  <a:gd name="T68" fmla="*/ 13 w 26"/>
                  <a:gd name="T69" fmla="*/ 18 h 18"/>
                  <a:gd name="T70" fmla="*/ 13 w 26"/>
                  <a:gd name="T71" fmla="*/ 18 h 18"/>
                  <a:gd name="T72" fmla="*/ 13 w 26"/>
                  <a:gd name="T73" fmla="*/ 18 h 18"/>
                  <a:gd name="T74" fmla="*/ 13 w 26"/>
                  <a:gd name="T75" fmla="*/ 18 h 18"/>
                  <a:gd name="T76" fmla="*/ 26 w 26"/>
                  <a:gd name="T77" fmla="*/ 9 h 18"/>
                  <a:gd name="T78" fmla="*/ 25 w 26"/>
                  <a:gd name="T79" fmla="*/ 7 h 18"/>
                  <a:gd name="T80" fmla="*/ 25 w 26"/>
                  <a:gd name="T81" fmla="*/ 7 h 18"/>
                  <a:gd name="T82" fmla="*/ 25 w 26"/>
                  <a:gd name="T83" fmla="*/ 7 h 18"/>
                  <a:gd name="T84" fmla="*/ 16 w 26"/>
                  <a:gd name="T85" fmla="*/ 0 h 18"/>
                  <a:gd name="T86" fmla="*/ 16 w 26"/>
                  <a:gd name="T87" fmla="*/ 0 h 18"/>
                  <a:gd name="T88" fmla="*/ 16 w 26"/>
                  <a:gd name="T8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18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8" y="3"/>
                      <a:pt x="21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2"/>
                      <a:pt x="18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5"/>
                      <a:pt x="9" y="14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6"/>
                      <a:pt x="11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6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18"/>
                      <a:pt x="26" y="16"/>
                      <a:pt x="26" y="9"/>
                    </a:cubicBezTo>
                    <a:cubicBezTo>
                      <a:pt x="26" y="8"/>
                      <a:pt x="26" y="8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2"/>
                      <a:pt x="21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568"/>
              <p:cNvSpPr>
                <a:spLocks noEditPoints="1"/>
              </p:cNvSpPr>
              <p:nvPr/>
            </p:nvSpPr>
            <p:spPr bwMode="auto">
              <a:xfrm>
                <a:off x="3999" y="3339"/>
                <a:ext cx="87" cy="63"/>
              </a:xfrm>
              <a:custGeom>
                <a:gdLst>
                  <a:gd name="T0" fmla="*/ 10 w 25"/>
                  <a:gd name="T1" fmla="*/ 3 h 18"/>
                  <a:gd name="T2" fmla="*/ 10 w 25"/>
                  <a:gd name="T3" fmla="*/ 3 h 18"/>
                  <a:gd name="T4" fmla="*/ 10 w 25"/>
                  <a:gd name="T5" fmla="*/ 3 h 18"/>
                  <a:gd name="T6" fmla="*/ 16 w 25"/>
                  <a:gd name="T7" fmla="*/ 14 h 18"/>
                  <a:gd name="T8" fmla="*/ 16 w 25"/>
                  <a:gd name="T9" fmla="*/ 14 h 18"/>
                  <a:gd name="T10" fmla="*/ 16 w 25"/>
                  <a:gd name="T11" fmla="*/ 14 h 18"/>
                  <a:gd name="T12" fmla="*/ 15 w 25"/>
                  <a:gd name="T13" fmla="*/ 14 h 18"/>
                  <a:gd name="T14" fmla="*/ 15 w 25"/>
                  <a:gd name="T15" fmla="*/ 14 h 18"/>
                  <a:gd name="T16" fmla="*/ 15 w 25"/>
                  <a:gd name="T17" fmla="*/ 14 h 18"/>
                  <a:gd name="T18" fmla="*/ 12 w 25"/>
                  <a:gd name="T19" fmla="*/ 15 h 18"/>
                  <a:gd name="T20" fmla="*/ 12 w 25"/>
                  <a:gd name="T21" fmla="*/ 15 h 18"/>
                  <a:gd name="T22" fmla="*/ 12 w 25"/>
                  <a:gd name="T23" fmla="*/ 15 h 18"/>
                  <a:gd name="T24" fmla="*/ 12 w 25"/>
                  <a:gd name="T25" fmla="*/ 15 h 18"/>
                  <a:gd name="T26" fmla="*/ 12 w 25"/>
                  <a:gd name="T27" fmla="*/ 15 h 18"/>
                  <a:gd name="T28" fmla="*/ 5 w 25"/>
                  <a:gd name="T29" fmla="*/ 8 h 18"/>
                  <a:gd name="T30" fmla="*/ 5 w 25"/>
                  <a:gd name="T31" fmla="*/ 8 h 18"/>
                  <a:gd name="T32" fmla="*/ 5 w 25"/>
                  <a:gd name="T33" fmla="*/ 8 h 18"/>
                  <a:gd name="T34" fmla="*/ 5 w 25"/>
                  <a:gd name="T35" fmla="*/ 7 h 18"/>
                  <a:gd name="T36" fmla="*/ 10 w 25"/>
                  <a:gd name="T37" fmla="*/ 3 h 18"/>
                  <a:gd name="T38" fmla="*/ 10 w 25"/>
                  <a:gd name="T39" fmla="*/ 3 h 18"/>
                  <a:gd name="T40" fmla="*/ 10 w 25"/>
                  <a:gd name="T41" fmla="*/ 3 h 18"/>
                  <a:gd name="T42" fmla="*/ 11 w 25"/>
                  <a:gd name="T43" fmla="*/ 0 h 18"/>
                  <a:gd name="T44" fmla="*/ 11 w 25"/>
                  <a:gd name="T45" fmla="*/ 0 h 18"/>
                  <a:gd name="T46" fmla="*/ 1 w 25"/>
                  <a:gd name="T47" fmla="*/ 10 h 18"/>
                  <a:gd name="T48" fmla="*/ 1 w 25"/>
                  <a:gd name="T49" fmla="*/ 10 h 18"/>
                  <a:gd name="T50" fmla="*/ 1 w 25"/>
                  <a:gd name="T51" fmla="*/ 10 h 18"/>
                  <a:gd name="T52" fmla="*/ 1 w 25"/>
                  <a:gd name="T53" fmla="*/ 10 h 18"/>
                  <a:gd name="T54" fmla="*/ 1 w 25"/>
                  <a:gd name="T55" fmla="*/ 10 h 18"/>
                  <a:gd name="T56" fmla="*/ 1 w 25"/>
                  <a:gd name="T57" fmla="*/ 10 h 18"/>
                  <a:gd name="T58" fmla="*/ 1 w 25"/>
                  <a:gd name="T59" fmla="*/ 10 h 18"/>
                  <a:gd name="T60" fmla="*/ 1 w 25"/>
                  <a:gd name="T61" fmla="*/ 10 h 18"/>
                  <a:gd name="T62" fmla="*/ 13 w 25"/>
                  <a:gd name="T63" fmla="*/ 18 h 18"/>
                  <a:gd name="T64" fmla="*/ 13 w 25"/>
                  <a:gd name="T65" fmla="*/ 18 h 18"/>
                  <a:gd name="T66" fmla="*/ 13 w 25"/>
                  <a:gd name="T67" fmla="*/ 18 h 18"/>
                  <a:gd name="T68" fmla="*/ 13 w 25"/>
                  <a:gd name="T69" fmla="*/ 18 h 18"/>
                  <a:gd name="T70" fmla="*/ 17 w 25"/>
                  <a:gd name="T71" fmla="*/ 18 h 18"/>
                  <a:gd name="T72" fmla="*/ 17 w 25"/>
                  <a:gd name="T73" fmla="*/ 18 h 18"/>
                  <a:gd name="T74" fmla="*/ 17 w 25"/>
                  <a:gd name="T75" fmla="*/ 18 h 18"/>
                  <a:gd name="T76" fmla="*/ 24 w 25"/>
                  <a:gd name="T77" fmla="*/ 12 h 18"/>
                  <a:gd name="T78" fmla="*/ 24 w 25"/>
                  <a:gd name="T79" fmla="*/ 12 h 18"/>
                  <a:gd name="T80" fmla="*/ 11 w 25"/>
                  <a:gd name="T81" fmla="*/ 0 h 18"/>
                  <a:gd name="T82" fmla="*/ 11 w 25"/>
                  <a:gd name="T83" fmla="*/ 0 h 18"/>
                  <a:gd name="T84" fmla="*/ 11 w 25"/>
                  <a:gd name="T85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6" y="3"/>
                      <a:pt x="24" y="11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2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5"/>
                      <a:pt x="7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6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2" y="17"/>
                      <a:pt x="24" y="14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4"/>
                      <a:pt x="18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569"/>
              <p:cNvSpPr>
                <a:spLocks noEditPoints="1"/>
              </p:cNvSpPr>
              <p:nvPr/>
            </p:nvSpPr>
            <p:spPr bwMode="auto">
              <a:xfrm>
                <a:off x="4250" y="3293"/>
                <a:ext cx="115" cy="109"/>
              </a:xfrm>
              <a:custGeom>
                <a:gdLst>
                  <a:gd name="T0" fmla="*/ 15 w 33"/>
                  <a:gd name="T1" fmla="*/ 3 h 31"/>
                  <a:gd name="T2" fmla="*/ 15 w 33"/>
                  <a:gd name="T3" fmla="*/ 3 h 31"/>
                  <a:gd name="T4" fmla="*/ 15 w 33"/>
                  <a:gd name="T5" fmla="*/ 3 h 31"/>
                  <a:gd name="T6" fmla="*/ 17 w 33"/>
                  <a:gd name="T7" fmla="*/ 27 h 31"/>
                  <a:gd name="T8" fmla="*/ 17 w 33"/>
                  <a:gd name="T9" fmla="*/ 27 h 31"/>
                  <a:gd name="T10" fmla="*/ 17 w 33"/>
                  <a:gd name="T11" fmla="*/ 27 h 31"/>
                  <a:gd name="T12" fmla="*/ 17 w 33"/>
                  <a:gd name="T13" fmla="*/ 27 h 31"/>
                  <a:gd name="T14" fmla="*/ 15 w 33"/>
                  <a:gd name="T15" fmla="*/ 27 h 31"/>
                  <a:gd name="T16" fmla="*/ 15 w 33"/>
                  <a:gd name="T17" fmla="*/ 27 h 31"/>
                  <a:gd name="T18" fmla="*/ 15 w 33"/>
                  <a:gd name="T19" fmla="*/ 27 h 31"/>
                  <a:gd name="T20" fmla="*/ 15 w 33"/>
                  <a:gd name="T21" fmla="*/ 27 h 31"/>
                  <a:gd name="T22" fmla="*/ 15 w 33"/>
                  <a:gd name="T23" fmla="*/ 27 h 31"/>
                  <a:gd name="T24" fmla="*/ 14 w 33"/>
                  <a:gd name="T25" fmla="*/ 3 h 31"/>
                  <a:gd name="T26" fmla="*/ 14 w 33"/>
                  <a:gd name="T27" fmla="*/ 3 h 31"/>
                  <a:gd name="T28" fmla="*/ 14 w 33"/>
                  <a:gd name="T29" fmla="*/ 3 h 31"/>
                  <a:gd name="T30" fmla="*/ 14 w 33"/>
                  <a:gd name="T31" fmla="*/ 3 h 31"/>
                  <a:gd name="T32" fmla="*/ 15 w 33"/>
                  <a:gd name="T33" fmla="*/ 3 h 31"/>
                  <a:gd name="T34" fmla="*/ 15 w 33"/>
                  <a:gd name="T35" fmla="*/ 3 h 31"/>
                  <a:gd name="T36" fmla="*/ 15 w 33"/>
                  <a:gd name="T37" fmla="*/ 3 h 31"/>
                  <a:gd name="T38" fmla="*/ 15 w 33"/>
                  <a:gd name="T39" fmla="*/ 0 h 31"/>
                  <a:gd name="T40" fmla="*/ 2 w 33"/>
                  <a:gd name="T41" fmla="*/ 15 h 31"/>
                  <a:gd name="T42" fmla="*/ 2 w 33"/>
                  <a:gd name="T43" fmla="*/ 16 h 31"/>
                  <a:gd name="T44" fmla="*/ 15 w 33"/>
                  <a:gd name="T45" fmla="*/ 31 h 31"/>
                  <a:gd name="T46" fmla="*/ 15 w 33"/>
                  <a:gd name="T47" fmla="*/ 31 h 31"/>
                  <a:gd name="T48" fmla="*/ 20 w 33"/>
                  <a:gd name="T49" fmla="*/ 30 h 31"/>
                  <a:gd name="T50" fmla="*/ 29 w 33"/>
                  <a:gd name="T51" fmla="*/ 16 h 31"/>
                  <a:gd name="T52" fmla="*/ 21 w 33"/>
                  <a:gd name="T53" fmla="*/ 1 h 31"/>
                  <a:gd name="T54" fmla="*/ 15 w 33"/>
                  <a:gd name="T55" fmla="*/ 0 h 31"/>
                  <a:gd name="T56" fmla="*/ 15 w 33"/>
                  <a:gd name="T57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" h="31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7" y="3"/>
                      <a:pt x="33" y="25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" y="27"/>
                      <a:pt x="0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6" y="0"/>
                      <a:pt x="2" y="8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3"/>
                      <a:pt x="6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7" y="31"/>
                      <a:pt x="18" y="31"/>
                      <a:pt x="20" y="30"/>
                    </a:cubicBezTo>
                    <a:cubicBezTo>
                      <a:pt x="27" y="29"/>
                      <a:pt x="29" y="23"/>
                      <a:pt x="29" y="16"/>
                    </a:cubicBezTo>
                    <a:cubicBezTo>
                      <a:pt x="29" y="10"/>
                      <a:pt x="26" y="3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570"/>
              <p:cNvSpPr>
                <a:spLocks noEditPoints="1"/>
              </p:cNvSpPr>
              <p:nvPr/>
            </p:nvSpPr>
            <p:spPr bwMode="auto">
              <a:xfrm>
                <a:off x="3332" y="3293"/>
                <a:ext cx="130" cy="105"/>
              </a:xfrm>
              <a:custGeom>
                <a:gdLst>
                  <a:gd name="T0" fmla="*/ 18 w 37"/>
                  <a:gd name="T1" fmla="*/ 3 h 30"/>
                  <a:gd name="T2" fmla="*/ 18 w 37"/>
                  <a:gd name="T3" fmla="*/ 3 h 30"/>
                  <a:gd name="T4" fmla="*/ 18 w 37"/>
                  <a:gd name="T5" fmla="*/ 3 h 30"/>
                  <a:gd name="T6" fmla="*/ 21 w 37"/>
                  <a:gd name="T7" fmla="*/ 26 h 30"/>
                  <a:gd name="T8" fmla="*/ 21 w 37"/>
                  <a:gd name="T9" fmla="*/ 26 h 30"/>
                  <a:gd name="T10" fmla="*/ 21 w 37"/>
                  <a:gd name="T11" fmla="*/ 26 h 30"/>
                  <a:gd name="T12" fmla="*/ 21 w 37"/>
                  <a:gd name="T13" fmla="*/ 26 h 30"/>
                  <a:gd name="T14" fmla="*/ 21 w 37"/>
                  <a:gd name="T15" fmla="*/ 26 h 30"/>
                  <a:gd name="T16" fmla="*/ 21 w 37"/>
                  <a:gd name="T17" fmla="*/ 26 h 30"/>
                  <a:gd name="T18" fmla="*/ 17 w 37"/>
                  <a:gd name="T19" fmla="*/ 26 h 30"/>
                  <a:gd name="T20" fmla="*/ 17 w 37"/>
                  <a:gd name="T21" fmla="*/ 26 h 30"/>
                  <a:gd name="T22" fmla="*/ 18 w 37"/>
                  <a:gd name="T23" fmla="*/ 3 h 30"/>
                  <a:gd name="T24" fmla="*/ 18 w 37"/>
                  <a:gd name="T25" fmla="*/ 3 h 30"/>
                  <a:gd name="T26" fmla="*/ 18 w 37"/>
                  <a:gd name="T27" fmla="*/ 3 h 30"/>
                  <a:gd name="T28" fmla="*/ 17 w 37"/>
                  <a:gd name="T29" fmla="*/ 0 h 30"/>
                  <a:gd name="T30" fmla="*/ 17 w 37"/>
                  <a:gd name="T31" fmla="*/ 0 h 30"/>
                  <a:gd name="T32" fmla="*/ 14 w 37"/>
                  <a:gd name="T33" fmla="*/ 1 h 30"/>
                  <a:gd name="T34" fmla="*/ 14 w 37"/>
                  <a:gd name="T35" fmla="*/ 1 h 30"/>
                  <a:gd name="T36" fmla="*/ 14 w 37"/>
                  <a:gd name="T37" fmla="*/ 1 h 30"/>
                  <a:gd name="T38" fmla="*/ 14 w 37"/>
                  <a:gd name="T39" fmla="*/ 1 h 30"/>
                  <a:gd name="T40" fmla="*/ 16 w 37"/>
                  <a:gd name="T41" fmla="*/ 30 h 30"/>
                  <a:gd name="T42" fmla="*/ 16 w 37"/>
                  <a:gd name="T43" fmla="*/ 30 h 30"/>
                  <a:gd name="T44" fmla="*/ 16 w 37"/>
                  <a:gd name="T45" fmla="*/ 30 h 30"/>
                  <a:gd name="T46" fmla="*/ 16 w 37"/>
                  <a:gd name="T47" fmla="*/ 30 h 30"/>
                  <a:gd name="T48" fmla="*/ 18 w 37"/>
                  <a:gd name="T49" fmla="*/ 30 h 30"/>
                  <a:gd name="T50" fmla="*/ 18 w 37"/>
                  <a:gd name="T51" fmla="*/ 30 h 30"/>
                  <a:gd name="T52" fmla="*/ 18 w 37"/>
                  <a:gd name="T53" fmla="*/ 30 h 30"/>
                  <a:gd name="T54" fmla="*/ 29 w 37"/>
                  <a:gd name="T55" fmla="*/ 25 h 30"/>
                  <a:gd name="T56" fmla="*/ 29 w 37"/>
                  <a:gd name="T57" fmla="*/ 25 h 30"/>
                  <a:gd name="T58" fmla="*/ 29 w 37"/>
                  <a:gd name="T59" fmla="*/ 25 h 30"/>
                  <a:gd name="T60" fmla="*/ 29 w 37"/>
                  <a:gd name="T61" fmla="*/ 25 h 30"/>
                  <a:gd name="T62" fmla="*/ 17 w 37"/>
                  <a:gd name="T63" fmla="*/ 0 h 30"/>
                  <a:gd name="T64" fmla="*/ 17 w 37"/>
                  <a:gd name="T65" fmla="*/ 0 h 30"/>
                  <a:gd name="T66" fmla="*/ 17 w 37"/>
                  <a:gd name="T67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0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30" y="3"/>
                      <a:pt x="34" y="22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6"/>
                      <a:pt x="18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3" y="26"/>
                      <a:pt x="3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" y="4"/>
                      <a:pt x="0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3" y="30"/>
                      <a:pt x="27" y="27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7" y="16"/>
                      <a:pt x="2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571"/>
              <p:cNvSpPr/>
              <p:nvPr/>
            </p:nvSpPr>
            <p:spPr bwMode="auto">
              <a:xfrm>
                <a:off x="4013" y="3349"/>
                <a:ext cx="69" cy="42"/>
              </a:xfrm>
              <a:custGeom>
                <a:gdLst>
                  <a:gd name="T0" fmla="*/ 6 w 20"/>
                  <a:gd name="T1" fmla="*/ 0 h 12"/>
                  <a:gd name="T2" fmla="*/ 6 w 20"/>
                  <a:gd name="T3" fmla="*/ 0 h 12"/>
                  <a:gd name="T4" fmla="*/ 1 w 20"/>
                  <a:gd name="T5" fmla="*/ 4 h 12"/>
                  <a:gd name="T6" fmla="*/ 1 w 20"/>
                  <a:gd name="T7" fmla="*/ 5 h 12"/>
                  <a:gd name="T8" fmla="*/ 1 w 20"/>
                  <a:gd name="T9" fmla="*/ 5 h 12"/>
                  <a:gd name="T10" fmla="*/ 1 w 20"/>
                  <a:gd name="T11" fmla="*/ 5 h 12"/>
                  <a:gd name="T12" fmla="*/ 8 w 20"/>
                  <a:gd name="T13" fmla="*/ 12 h 12"/>
                  <a:gd name="T14" fmla="*/ 8 w 20"/>
                  <a:gd name="T15" fmla="*/ 12 h 12"/>
                  <a:gd name="T16" fmla="*/ 8 w 20"/>
                  <a:gd name="T17" fmla="*/ 12 h 12"/>
                  <a:gd name="T18" fmla="*/ 8 w 20"/>
                  <a:gd name="T19" fmla="*/ 12 h 12"/>
                  <a:gd name="T20" fmla="*/ 11 w 20"/>
                  <a:gd name="T21" fmla="*/ 11 h 12"/>
                  <a:gd name="T22" fmla="*/ 11 w 20"/>
                  <a:gd name="T23" fmla="*/ 11 h 12"/>
                  <a:gd name="T24" fmla="*/ 11 w 20"/>
                  <a:gd name="T25" fmla="*/ 11 h 12"/>
                  <a:gd name="T26" fmla="*/ 12 w 20"/>
                  <a:gd name="T27" fmla="*/ 11 h 12"/>
                  <a:gd name="T28" fmla="*/ 12 w 20"/>
                  <a:gd name="T29" fmla="*/ 11 h 12"/>
                  <a:gd name="T30" fmla="*/ 12 w 20"/>
                  <a:gd name="T31" fmla="*/ 11 h 12"/>
                  <a:gd name="T32" fmla="*/ 6 w 20"/>
                  <a:gd name="T33" fmla="*/ 0 h 12"/>
                  <a:gd name="T34" fmla="*/ 6 w 20"/>
                  <a:gd name="T35" fmla="*/ 0 h 12"/>
                  <a:gd name="T36" fmla="*/ 6 w 20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9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20" y="8"/>
                      <a:pt x="12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572"/>
              <p:cNvSpPr/>
              <p:nvPr/>
            </p:nvSpPr>
            <p:spPr bwMode="auto">
              <a:xfrm>
                <a:off x="3622" y="3349"/>
                <a:ext cx="56" cy="42"/>
              </a:xfrm>
              <a:custGeom>
                <a:gdLst>
                  <a:gd name="T0" fmla="*/ 9 w 16"/>
                  <a:gd name="T1" fmla="*/ 0 h 12"/>
                  <a:gd name="T2" fmla="*/ 9 w 16"/>
                  <a:gd name="T3" fmla="*/ 0 h 12"/>
                  <a:gd name="T4" fmla="*/ 1 w 16"/>
                  <a:gd name="T5" fmla="*/ 9 h 12"/>
                  <a:gd name="T6" fmla="*/ 1 w 16"/>
                  <a:gd name="T7" fmla="*/ 9 h 12"/>
                  <a:gd name="T8" fmla="*/ 1 w 16"/>
                  <a:gd name="T9" fmla="*/ 9 h 12"/>
                  <a:gd name="T10" fmla="*/ 1 w 16"/>
                  <a:gd name="T11" fmla="*/ 9 h 12"/>
                  <a:gd name="T12" fmla="*/ 1 w 16"/>
                  <a:gd name="T13" fmla="*/ 9 h 12"/>
                  <a:gd name="T14" fmla="*/ 2 w 16"/>
                  <a:gd name="T15" fmla="*/ 9 h 12"/>
                  <a:gd name="T16" fmla="*/ 7 w 16"/>
                  <a:gd name="T17" fmla="*/ 12 h 12"/>
                  <a:gd name="T18" fmla="*/ 7 w 16"/>
                  <a:gd name="T19" fmla="*/ 12 h 12"/>
                  <a:gd name="T20" fmla="*/ 7 w 16"/>
                  <a:gd name="T21" fmla="*/ 12 h 12"/>
                  <a:gd name="T22" fmla="*/ 7 w 16"/>
                  <a:gd name="T23" fmla="*/ 12 h 12"/>
                  <a:gd name="T24" fmla="*/ 15 w 16"/>
                  <a:gd name="T25" fmla="*/ 4 h 12"/>
                  <a:gd name="T26" fmla="*/ 15 w 16"/>
                  <a:gd name="T27" fmla="*/ 4 h 12"/>
                  <a:gd name="T28" fmla="*/ 9 w 16"/>
                  <a:gd name="T29" fmla="*/ 0 h 12"/>
                  <a:gd name="T30" fmla="*/ 9 w 16"/>
                  <a:gd name="T31" fmla="*/ 0 h 12"/>
                  <a:gd name="T32" fmla="*/ 9 w 16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0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2" y="12"/>
                      <a:pt x="16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573"/>
              <p:cNvSpPr>
                <a:spLocks noEditPoints="1"/>
              </p:cNvSpPr>
              <p:nvPr/>
            </p:nvSpPr>
            <p:spPr bwMode="auto">
              <a:xfrm>
                <a:off x="4250" y="3304"/>
                <a:ext cx="115" cy="84"/>
              </a:xfrm>
              <a:custGeom>
                <a:gdLst>
                  <a:gd name="T0" fmla="*/ 16 w 33"/>
                  <a:gd name="T1" fmla="*/ 3 h 24"/>
                  <a:gd name="T2" fmla="*/ 16 w 33"/>
                  <a:gd name="T3" fmla="*/ 3 h 24"/>
                  <a:gd name="T4" fmla="*/ 16 w 33"/>
                  <a:gd name="T5" fmla="*/ 3 h 24"/>
                  <a:gd name="T6" fmla="*/ 24 w 33"/>
                  <a:gd name="T7" fmla="*/ 13 h 24"/>
                  <a:gd name="T8" fmla="*/ 24 w 33"/>
                  <a:gd name="T9" fmla="*/ 13 h 24"/>
                  <a:gd name="T10" fmla="*/ 18 w 33"/>
                  <a:gd name="T11" fmla="*/ 19 h 24"/>
                  <a:gd name="T12" fmla="*/ 18 w 33"/>
                  <a:gd name="T13" fmla="*/ 19 h 24"/>
                  <a:gd name="T14" fmla="*/ 18 w 33"/>
                  <a:gd name="T15" fmla="*/ 19 h 24"/>
                  <a:gd name="T16" fmla="*/ 14 w 33"/>
                  <a:gd name="T17" fmla="*/ 20 h 24"/>
                  <a:gd name="T18" fmla="*/ 14 w 33"/>
                  <a:gd name="T19" fmla="*/ 20 h 24"/>
                  <a:gd name="T20" fmla="*/ 14 w 33"/>
                  <a:gd name="T21" fmla="*/ 20 h 24"/>
                  <a:gd name="T22" fmla="*/ 14 w 33"/>
                  <a:gd name="T23" fmla="*/ 20 h 24"/>
                  <a:gd name="T24" fmla="*/ 14 w 33"/>
                  <a:gd name="T25" fmla="*/ 20 h 24"/>
                  <a:gd name="T26" fmla="*/ 7 w 33"/>
                  <a:gd name="T27" fmla="*/ 13 h 24"/>
                  <a:gd name="T28" fmla="*/ 7 w 33"/>
                  <a:gd name="T29" fmla="*/ 13 h 24"/>
                  <a:gd name="T30" fmla="*/ 7 w 33"/>
                  <a:gd name="T31" fmla="*/ 13 h 24"/>
                  <a:gd name="T32" fmla="*/ 7 w 33"/>
                  <a:gd name="T33" fmla="*/ 13 h 24"/>
                  <a:gd name="T34" fmla="*/ 7 w 33"/>
                  <a:gd name="T35" fmla="*/ 13 h 24"/>
                  <a:gd name="T36" fmla="*/ 7 w 33"/>
                  <a:gd name="T37" fmla="*/ 13 h 24"/>
                  <a:gd name="T38" fmla="*/ 16 w 33"/>
                  <a:gd name="T39" fmla="*/ 3 h 24"/>
                  <a:gd name="T40" fmla="*/ 16 w 33"/>
                  <a:gd name="T41" fmla="*/ 3 h 24"/>
                  <a:gd name="T42" fmla="*/ 16 w 33"/>
                  <a:gd name="T43" fmla="*/ 3 h 24"/>
                  <a:gd name="T44" fmla="*/ 15 w 33"/>
                  <a:gd name="T45" fmla="*/ 0 h 24"/>
                  <a:gd name="T46" fmla="*/ 15 w 33"/>
                  <a:gd name="T47" fmla="*/ 0 h 24"/>
                  <a:gd name="T48" fmla="*/ 14 w 33"/>
                  <a:gd name="T49" fmla="*/ 0 h 24"/>
                  <a:gd name="T50" fmla="*/ 14 w 33"/>
                  <a:gd name="T51" fmla="*/ 0 h 24"/>
                  <a:gd name="T52" fmla="*/ 14 w 33"/>
                  <a:gd name="T53" fmla="*/ 0 h 24"/>
                  <a:gd name="T54" fmla="*/ 14 w 33"/>
                  <a:gd name="T55" fmla="*/ 0 h 24"/>
                  <a:gd name="T56" fmla="*/ 15 w 33"/>
                  <a:gd name="T57" fmla="*/ 24 h 24"/>
                  <a:gd name="T58" fmla="*/ 15 w 33"/>
                  <a:gd name="T59" fmla="*/ 24 h 24"/>
                  <a:gd name="T60" fmla="*/ 15 w 33"/>
                  <a:gd name="T61" fmla="*/ 24 h 24"/>
                  <a:gd name="T62" fmla="*/ 15 w 33"/>
                  <a:gd name="T63" fmla="*/ 24 h 24"/>
                  <a:gd name="T64" fmla="*/ 17 w 33"/>
                  <a:gd name="T65" fmla="*/ 24 h 24"/>
                  <a:gd name="T66" fmla="*/ 17 w 33"/>
                  <a:gd name="T67" fmla="*/ 24 h 24"/>
                  <a:gd name="T68" fmla="*/ 17 w 33"/>
                  <a:gd name="T69" fmla="*/ 24 h 24"/>
                  <a:gd name="T70" fmla="*/ 17 w 33"/>
                  <a:gd name="T71" fmla="*/ 24 h 24"/>
                  <a:gd name="T72" fmla="*/ 15 w 33"/>
                  <a:gd name="T73" fmla="*/ 0 h 24"/>
                  <a:gd name="T74" fmla="*/ 15 w 33"/>
                  <a:gd name="T75" fmla="*/ 0 h 24"/>
                  <a:gd name="T76" fmla="*/ 15 w 33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24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0" y="3"/>
                      <a:pt x="24" y="6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5"/>
                      <a:pt x="22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20"/>
                      <a:pt x="16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0" y="20"/>
                      <a:pt x="7" y="17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7"/>
                      <a:pt x="11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1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33" y="22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574"/>
              <p:cNvSpPr>
                <a:spLocks noEditPoints="1"/>
              </p:cNvSpPr>
              <p:nvPr/>
            </p:nvSpPr>
            <p:spPr bwMode="auto">
              <a:xfrm>
                <a:off x="3343" y="3304"/>
                <a:ext cx="108" cy="80"/>
              </a:xfrm>
              <a:custGeom>
                <a:gdLst>
                  <a:gd name="T0" fmla="*/ 15 w 31"/>
                  <a:gd name="T1" fmla="*/ 3 h 23"/>
                  <a:gd name="T2" fmla="*/ 15 w 31"/>
                  <a:gd name="T3" fmla="*/ 3 h 23"/>
                  <a:gd name="T4" fmla="*/ 15 w 31"/>
                  <a:gd name="T5" fmla="*/ 3 h 23"/>
                  <a:gd name="T6" fmla="*/ 18 w 31"/>
                  <a:gd name="T7" fmla="*/ 4 h 23"/>
                  <a:gd name="T8" fmla="*/ 18 w 31"/>
                  <a:gd name="T9" fmla="*/ 4 h 23"/>
                  <a:gd name="T10" fmla="*/ 18 w 31"/>
                  <a:gd name="T11" fmla="*/ 4 h 23"/>
                  <a:gd name="T12" fmla="*/ 23 w 31"/>
                  <a:gd name="T13" fmla="*/ 11 h 23"/>
                  <a:gd name="T14" fmla="*/ 17 w 31"/>
                  <a:gd name="T15" fmla="*/ 19 h 23"/>
                  <a:gd name="T16" fmla="*/ 17 w 31"/>
                  <a:gd name="T17" fmla="*/ 19 h 23"/>
                  <a:gd name="T18" fmla="*/ 17 w 31"/>
                  <a:gd name="T19" fmla="*/ 19 h 23"/>
                  <a:gd name="T20" fmla="*/ 16 w 31"/>
                  <a:gd name="T21" fmla="*/ 19 h 23"/>
                  <a:gd name="T22" fmla="*/ 16 w 31"/>
                  <a:gd name="T23" fmla="*/ 19 h 23"/>
                  <a:gd name="T24" fmla="*/ 14 w 31"/>
                  <a:gd name="T25" fmla="*/ 20 h 23"/>
                  <a:gd name="T26" fmla="*/ 14 w 31"/>
                  <a:gd name="T27" fmla="*/ 20 h 23"/>
                  <a:gd name="T28" fmla="*/ 14 w 31"/>
                  <a:gd name="T29" fmla="*/ 20 h 23"/>
                  <a:gd name="T30" fmla="*/ 14 w 31"/>
                  <a:gd name="T31" fmla="*/ 20 h 23"/>
                  <a:gd name="T32" fmla="*/ 14 w 31"/>
                  <a:gd name="T33" fmla="*/ 20 h 23"/>
                  <a:gd name="T34" fmla="*/ 7 w 31"/>
                  <a:gd name="T35" fmla="*/ 12 h 23"/>
                  <a:gd name="T36" fmla="*/ 7 w 31"/>
                  <a:gd name="T37" fmla="*/ 11 h 23"/>
                  <a:gd name="T38" fmla="*/ 7 w 31"/>
                  <a:gd name="T39" fmla="*/ 11 h 23"/>
                  <a:gd name="T40" fmla="*/ 7 w 31"/>
                  <a:gd name="T41" fmla="*/ 11 h 23"/>
                  <a:gd name="T42" fmla="*/ 15 w 31"/>
                  <a:gd name="T43" fmla="*/ 3 h 23"/>
                  <a:gd name="T44" fmla="*/ 15 w 31"/>
                  <a:gd name="T45" fmla="*/ 3 h 23"/>
                  <a:gd name="T46" fmla="*/ 15 w 31"/>
                  <a:gd name="T47" fmla="*/ 3 h 23"/>
                  <a:gd name="T48" fmla="*/ 15 w 31"/>
                  <a:gd name="T49" fmla="*/ 0 h 23"/>
                  <a:gd name="T50" fmla="*/ 15 w 31"/>
                  <a:gd name="T51" fmla="*/ 0 h 23"/>
                  <a:gd name="T52" fmla="*/ 14 w 31"/>
                  <a:gd name="T53" fmla="*/ 23 h 23"/>
                  <a:gd name="T54" fmla="*/ 14 w 31"/>
                  <a:gd name="T55" fmla="*/ 23 h 23"/>
                  <a:gd name="T56" fmla="*/ 18 w 31"/>
                  <a:gd name="T57" fmla="*/ 23 h 23"/>
                  <a:gd name="T58" fmla="*/ 18 w 31"/>
                  <a:gd name="T59" fmla="*/ 23 h 23"/>
                  <a:gd name="T60" fmla="*/ 18 w 31"/>
                  <a:gd name="T61" fmla="*/ 23 h 23"/>
                  <a:gd name="T62" fmla="*/ 18 w 31"/>
                  <a:gd name="T63" fmla="*/ 23 h 23"/>
                  <a:gd name="T64" fmla="*/ 18 w 31"/>
                  <a:gd name="T65" fmla="*/ 23 h 23"/>
                  <a:gd name="T66" fmla="*/ 18 w 31"/>
                  <a:gd name="T67" fmla="*/ 23 h 23"/>
                  <a:gd name="T68" fmla="*/ 15 w 31"/>
                  <a:gd name="T69" fmla="*/ 0 h 23"/>
                  <a:gd name="T70" fmla="*/ 15 w 31"/>
                  <a:gd name="T71" fmla="*/ 0 h 23"/>
                  <a:gd name="T72" fmla="*/ 15 w 31"/>
                  <a:gd name="T7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2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5"/>
                      <a:pt x="23" y="8"/>
                      <a:pt x="23" y="11"/>
                    </a:cubicBezTo>
                    <a:cubicBezTo>
                      <a:pt x="23" y="15"/>
                      <a:pt x="21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7" y="16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7"/>
                      <a:pt x="10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6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31" y="19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575"/>
              <p:cNvSpPr/>
              <p:nvPr/>
            </p:nvSpPr>
            <p:spPr bwMode="auto">
              <a:xfrm>
                <a:off x="3367" y="3314"/>
                <a:ext cx="56" cy="60"/>
              </a:xfrm>
              <a:custGeom>
                <a:gdLst>
                  <a:gd name="T0" fmla="*/ 8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0 w 16"/>
                  <a:gd name="T7" fmla="*/ 8 h 17"/>
                  <a:gd name="T8" fmla="*/ 0 w 16"/>
                  <a:gd name="T9" fmla="*/ 8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9 w 16"/>
                  <a:gd name="T21" fmla="*/ 16 h 17"/>
                  <a:gd name="T22" fmla="*/ 9 w 16"/>
                  <a:gd name="T23" fmla="*/ 16 h 17"/>
                  <a:gd name="T24" fmla="*/ 10 w 16"/>
                  <a:gd name="T25" fmla="*/ 16 h 17"/>
                  <a:gd name="T26" fmla="*/ 10 w 16"/>
                  <a:gd name="T27" fmla="*/ 16 h 17"/>
                  <a:gd name="T28" fmla="*/ 10 w 16"/>
                  <a:gd name="T29" fmla="*/ 16 h 17"/>
                  <a:gd name="T30" fmla="*/ 16 w 16"/>
                  <a:gd name="T31" fmla="*/ 8 h 17"/>
                  <a:gd name="T32" fmla="*/ 11 w 16"/>
                  <a:gd name="T33" fmla="*/ 1 h 17"/>
                  <a:gd name="T34" fmla="*/ 11 w 16"/>
                  <a:gd name="T35" fmla="*/ 1 h 17"/>
                  <a:gd name="T36" fmla="*/ 11 w 16"/>
                  <a:gd name="T37" fmla="*/ 1 h 17"/>
                  <a:gd name="T38" fmla="*/ 8 w 16"/>
                  <a:gd name="T39" fmla="*/ 0 h 17"/>
                  <a:gd name="T40" fmla="*/ 8 w 16"/>
                  <a:gd name="T41" fmla="*/ 0 h 17"/>
                  <a:gd name="T42" fmla="*/ 8 w 16"/>
                  <a:gd name="T4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1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5"/>
                      <a:pt x="16" y="12"/>
                      <a:pt x="16" y="8"/>
                    </a:cubicBezTo>
                    <a:cubicBezTo>
                      <a:pt x="16" y="5"/>
                      <a:pt x="14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576"/>
              <p:cNvSpPr/>
              <p:nvPr/>
            </p:nvSpPr>
            <p:spPr bwMode="auto">
              <a:xfrm>
                <a:off x="5544" y="3213"/>
                <a:ext cx="104" cy="112"/>
              </a:xfrm>
              <a:custGeom>
                <a:gdLst>
                  <a:gd name="T0" fmla="*/ 30 w 30"/>
                  <a:gd name="T1" fmla="*/ 0 h 32"/>
                  <a:gd name="T2" fmla="*/ 0 w 30"/>
                  <a:gd name="T3" fmla="*/ 32 h 32"/>
                  <a:gd name="T4" fmla="*/ 30 w 30"/>
                  <a:gd name="T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2">
                    <a:moveTo>
                      <a:pt x="30" y="0"/>
                    </a:moveTo>
                    <a:cubicBezTo>
                      <a:pt x="15" y="6"/>
                      <a:pt x="5" y="17"/>
                      <a:pt x="0" y="32"/>
                    </a:cubicBezTo>
                    <a:cubicBezTo>
                      <a:pt x="14" y="26"/>
                      <a:pt x="25" y="16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577"/>
              <p:cNvSpPr>
                <a:spLocks noEditPoints="1"/>
              </p:cNvSpPr>
              <p:nvPr/>
            </p:nvSpPr>
            <p:spPr bwMode="auto">
              <a:xfrm>
                <a:off x="5655" y="3045"/>
                <a:ext cx="154" cy="165"/>
              </a:xfrm>
              <a:custGeom>
                <a:gdLst>
                  <a:gd name="T0" fmla="*/ 30 w 44"/>
                  <a:gd name="T1" fmla="*/ 2 h 47"/>
                  <a:gd name="T2" fmla="*/ 30 w 44"/>
                  <a:gd name="T3" fmla="*/ 2 h 47"/>
                  <a:gd name="T4" fmla="*/ 30 w 44"/>
                  <a:gd name="T5" fmla="*/ 2 h 47"/>
                  <a:gd name="T6" fmla="*/ 38 w 44"/>
                  <a:gd name="T7" fmla="*/ 4 h 47"/>
                  <a:gd name="T8" fmla="*/ 43 w 44"/>
                  <a:gd name="T9" fmla="*/ 14 h 47"/>
                  <a:gd name="T10" fmla="*/ 32 w 44"/>
                  <a:gd name="T11" fmla="*/ 37 h 47"/>
                  <a:gd name="T12" fmla="*/ 20 w 44"/>
                  <a:gd name="T13" fmla="*/ 41 h 47"/>
                  <a:gd name="T14" fmla="*/ 20 w 44"/>
                  <a:gd name="T15" fmla="*/ 41 h 47"/>
                  <a:gd name="T16" fmla="*/ 20 w 44"/>
                  <a:gd name="T17" fmla="*/ 41 h 47"/>
                  <a:gd name="T18" fmla="*/ 20 w 44"/>
                  <a:gd name="T19" fmla="*/ 41 h 47"/>
                  <a:gd name="T20" fmla="*/ 20 w 44"/>
                  <a:gd name="T21" fmla="*/ 41 h 47"/>
                  <a:gd name="T22" fmla="*/ 12 w 44"/>
                  <a:gd name="T23" fmla="*/ 42 h 47"/>
                  <a:gd name="T24" fmla="*/ 12 w 44"/>
                  <a:gd name="T25" fmla="*/ 42 h 47"/>
                  <a:gd name="T26" fmla="*/ 12 w 44"/>
                  <a:gd name="T27" fmla="*/ 42 h 47"/>
                  <a:gd name="T28" fmla="*/ 12 w 44"/>
                  <a:gd name="T29" fmla="*/ 42 h 47"/>
                  <a:gd name="T30" fmla="*/ 12 w 44"/>
                  <a:gd name="T31" fmla="*/ 42 h 47"/>
                  <a:gd name="T32" fmla="*/ 7 w 44"/>
                  <a:gd name="T33" fmla="*/ 41 h 47"/>
                  <a:gd name="T34" fmla="*/ 7 w 44"/>
                  <a:gd name="T35" fmla="*/ 41 h 47"/>
                  <a:gd name="T36" fmla="*/ 3 w 44"/>
                  <a:gd name="T37" fmla="*/ 30 h 47"/>
                  <a:gd name="T38" fmla="*/ 7 w 44"/>
                  <a:gd name="T39" fmla="*/ 14 h 47"/>
                  <a:gd name="T40" fmla="*/ 7 w 44"/>
                  <a:gd name="T41" fmla="*/ 14 h 47"/>
                  <a:gd name="T42" fmla="*/ 7 w 44"/>
                  <a:gd name="T43" fmla="*/ 14 h 47"/>
                  <a:gd name="T44" fmla="*/ 7 w 44"/>
                  <a:gd name="T45" fmla="*/ 14 h 47"/>
                  <a:gd name="T46" fmla="*/ 30 w 44"/>
                  <a:gd name="T47" fmla="*/ 2 h 47"/>
                  <a:gd name="T48" fmla="*/ 30 w 44"/>
                  <a:gd name="T49" fmla="*/ 2 h 47"/>
                  <a:gd name="T50" fmla="*/ 30 w 44"/>
                  <a:gd name="T51" fmla="*/ 2 h 47"/>
                  <a:gd name="T52" fmla="*/ 32 w 44"/>
                  <a:gd name="T53" fmla="*/ 0 h 47"/>
                  <a:gd name="T54" fmla="*/ 32 w 44"/>
                  <a:gd name="T55" fmla="*/ 0 h 47"/>
                  <a:gd name="T56" fmla="*/ 14 w 44"/>
                  <a:gd name="T57" fmla="*/ 5 h 47"/>
                  <a:gd name="T58" fmla="*/ 14 w 44"/>
                  <a:gd name="T59" fmla="*/ 5 h 47"/>
                  <a:gd name="T60" fmla="*/ 0 w 44"/>
                  <a:gd name="T61" fmla="*/ 41 h 47"/>
                  <a:gd name="T62" fmla="*/ 1 w 44"/>
                  <a:gd name="T63" fmla="*/ 46 h 47"/>
                  <a:gd name="T64" fmla="*/ 1 w 44"/>
                  <a:gd name="T65" fmla="*/ 46 h 47"/>
                  <a:gd name="T66" fmla="*/ 1 w 44"/>
                  <a:gd name="T67" fmla="*/ 47 h 47"/>
                  <a:gd name="T68" fmla="*/ 1 w 44"/>
                  <a:gd name="T69" fmla="*/ 47 h 47"/>
                  <a:gd name="T70" fmla="*/ 1 w 44"/>
                  <a:gd name="T71" fmla="*/ 47 h 47"/>
                  <a:gd name="T72" fmla="*/ 1 w 44"/>
                  <a:gd name="T73" fmla="*/ 47 h 47"/>
                  <a:gd name="T74" fmla="*/ 1 w 44"/>
                  <a:gd name="T75" fmla="*/ 47 h 47"/>
                  <a:gd name="T76" fmla="*/ 35 w 44"/>
                  <a:gd name="T77" fmla="*/ 37 h 47"/>
                  <a:gd name="T78" fmla="*/ 44 w 44"/>
                  <a:gd name="T79" fmla="*/ 13 h 47"/>
                  <a:gd name="T80" fmla="*/ 40 w 44"/>
                  <a:gd name="T81" fmla="*/ 2 h 47"/>
                  <a:gd name="T82" fmla="*/ 40 w 44"/>
                  <a:gd name="T83" fmla="*/ 2 h 47"/>
                  <a:gd name="T84" fmla="*/ 39 w 44"/>
                  <a:gd name="T85" fmla="*/ 2 h 47"/>
                  <a:gd name="T86" fmla="*/ 32 w 44"/>
                  <a:gd name="T87" fmla="*/ 0 h 47"/>
                  <a:gd name="T88" fmla="*/ 32 w 44"/>
                  <a:gd name="T89" fmla="*/ 0 h 47"/>
                  <a:gd name="T90" fmla="*/ 32 w 44"/>
                  <a:gd name="T9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7">
                    <a:moveTo>
                      <a:pt x="30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3" y="2"/>
                      <a:pt x="36" y="2"/>
                      <a:pt x="38" y="4"/>
                    </a:cubicBezTo>
                    <a:cubicBezTo>
                      <a:pt x="41" y="7"/>
                      <a:pt x="43" y="11"/>
                      <a:pt x="43" y="14"/>
                    </a:cubicBezTo>
                    <a:cubicBezTo>
                      <a:pt x="43" y="24"/>
                      <a:pt x="36" y="35"/>
                      <a:pt x="32" y="37"/>
                    </a:cubicBezTo>
                    <a:cubicBezTo>
                      <a:pt x="29" y="40"/>
                      <a:pt x="26" y="40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2"/>
                      <a:pt x="8" y="42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4" y="39"/>
                      <a:pt x="3" y="35"/>
                      <a:pt x="3" y="30"/>
                    </a:cubicBezTo>
                    <a:cubicBezTo>
                      <a:pt x="3" y="24"/>
                      <a:pt x="5" y="17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0"/>
                      <a:pt x="2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18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4" y="11"/>
                      <a:pt x="0" y="29"/>
                      <a:pt x="0" y="41"/>
                    </a:cubicBezTo>
                    <a:cubicBezTo>
                      <a:pt x="0" y="43"/>
                      <a:pt x="0" y="44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0" y="43"/>
                      <a:pt x="26" y="45"/>
                      <a:pt x="35" y="37"/>
                    </a:cubicBezTo>
                    <a:cubicBezTo>
                      <a:pt x="39" y="34"/>
                      <a:pt x="44" y="22"/>
                      <a:pt x="44" y="13"/>
                    </a:cubicBezTo>
                    <a:cubicBezTo>
                      <a:pt x="44" y="8"/>
                      <a:pt x="43" y="4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7" y="1"/>
                      <a:pt x="35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578"/>
              <p:cNvSpPr>
                <a:spLocks noEditPoints="1"/>
              </p:cNvSpPr>
              <p:nvPr/>
            </p:nvSpPr>
            <p:spPr bwMode="auto">
              <a:xfrm>
                <a:off x="1878" y="3045"/>
                <a:ext cx="153" cy="161"/>
              </a:xfrm>
              <a:custGeom>
                <a:gdLst>
                  <a:gd name="T0" fmla="*/ 14 w 44"/>
                  <a:gd name="T1" fmla="*/ 2 h 46"/>
                  <a:gd name="T2" fmla="*/ 14 w 44"/>
                  <a:gd name="T3" fmla="*/ 2 h 46"/>
                  <a:gd name="T4" fmla="*/ 14 w 44"/>
                  <a:gd name="T5" fmla="*/ 2 h 46"/>
                  <a:gd name="T6" fmla="*/ 37 w 44"/>
                  <a:gd name="T7" fmla="*/ 14 h 46"/>
                  <a:gd name="T8" fmla="*/ 37 w 44"/>
                  <a:gd name="T9" fmla="*/ 14 h 46"/>
                  <a:gd name="T10" fmla="*/ 37 w 44"/>
                  <a:gd name="T11" fmla="*/ 14 h 46"/>
                  <a:gd name="T12" fmla="*/ 37 w 44"/>
                  <a:gd name="T13" fmla="*/ 14 h 46"/>
                  <a:gd name="T14" fmla="*/ 38 w 44"/>
                  <a:gd name="T15" fmla="*/ 15 h 46"/>
                  <a:gd name="T16" fmla="*/ 40 w 44"/>
                  <a:gd name="T17" fmla="*/ 28 h 46"/>
                  <a:gd name="T18" fmla="*/ 39 w 44"/>
                  <a:gd name="T19" fmla="*/ 39 h 46"/>
                  <a:gd name="T20" fmla="*/ 39 w 44"/>
                  <a:gd name="T21" fmla="*/ 39 h 46"/>
                  <a:gd name="T22" fmla="*/ 38 w 44"/>
                  <a:gd name="T23" fmla="*/ 39 h 46"/>
                  <a:gd name="T24" fmla="*/ 27 w 44"/>
                  <a:gd name="T25" fmla="*/ 42 h 46"/>
                  <a:gd name="T26" fmla="*/ 27 w 44"/>
                  <a:gd name="T27" fmla="*/ 42 h 46"/>
                  <a:gd name="T28" fmla="*/ 27 w 44"/>
                  <a:gd name="T29" fmla="*/ 42 h 46"/>
                  <a:gd name="T30" fmla="*/ 27 w 44"/>
                  <a:gd name="T31" fmla="*/ 42 h 46"/>
                  <a:gd name="T32" fmla="*/ 27 w 44"/>
                  <a:gd name="T33" fmla="*/ 42 h 46"/>
                  <a:gd name="T34" fmla="*/ 10 w 44"/>
                  <a:gd name="T35" fmla="*/ 36 h 46"/>
                  <a:gd name="T36" fmla="*/ 10 w 44"/>
                  <a:gd name="T37" fmla="*/ 36 h 46"/>
                  <a:gd name="T38" fmla="*/ 9 w 44"/>
                  <a:gd name="T39" fmla="*/ 36 h 46"/>
                  <a:gd name="T40" fmla="*/ 9 w 44"/>
                  <a:gd name="T41" fmla="*/ 36 h 46"/>
                  <a:gd name="T42" fmla="*/ 2 w 44"/>
                  <a:gd name="T43" fmla="*/ 14 h 46"/>
                  <a:gd name="T44" fmla="*/ 6 w 44"/>
                  <a:gd name="T45" fmla="*/ 4 h 46"/>
                  <a:gd name="T46" fmla="*/ 6 w 44"/>
                  <a:gd name="T47" fmla="*/ 4 h 46"/>
                  <a:gd name="T48" fmla="*/ 14 w 44"/>
                  <a:gd name="T49" fmla="*/ 2 h 46"/>
                  <a:gd name="T50" fmla="*/ 14 w 44"/>
                  <a:gd name="T51" fmla="*/ 2 h 46"/>
                  <a:gd name="T52" fmla="*/ 14 w 44"/>
                  <a:gd name="T53" fmla="*/ 2 h 46"/>
                  <a:gd name="T54" fmla="*/ 13 w 44"/>
                  <a:gd name="T55" fmla="*/ 0 h 46"/>
                  <a:gd name="T56" fmla="*/ 13 w 44"/>
                  <a:gd name="T57" fmla="*/ 0 h 46"/>
                  <a:gd name="T58" fmla="*/ 4 w 44"/>
                  <a:gd name="T59" fmla="*/ 2 h 46"/>
                  <a:gd name="T60" fmla="*/ 4 w 44"/>
                  <a:gd name="T61" fmla="*/ 2 h 46"/>
                  <a:gd name="T62" fmla="*/ 0 w 44"/>
                  <a:gd name="T63" fmla="*/ 14 h 46"/>
                  <a:gd name="T64" fmla="*/ 4 w 44"/>
                  <a:gd name="T65" fmla="*/ 31 h 46"/>
                  <a:gd name="T66" fmla="*/ 42 w 44"/>
                  <a:gd name="T67" fmla="*/ 46 h 46"/>
                  <a:gd name="T68" fmla="*/ 44 w 44"/>
                  <a:gd name="T69" fmla="*/ 44 h 46"/>
                  <a:gd name="T70" fmla="*/ 39 w 44"/>
                  <a:gd name="T71" fmla="*/ 15 h 46"/>
                  <a:gd name="T72" fmla="*/ 39 w 44"/>
                  <a:gd name="T73" fmla="*/ 15 h 46"/>
                  <a:gd name="T74" fmla="*/ 39 w 44"/>
                  <a:gd name="T75" fmla="*/ 15 h 46"/>
                  <a:gd name="T76" fmla="*/ 13 w 44"/>
                  <a:gd name="T77" fmla="*/ 0 h 46"/>
                  <a:gd name="T78" fmla="*/ 13 w 44"/>
                  <a:gd name="T79" fmla="*/ 0 h 46"/>
                  <a:gd name="T80" fmla="*/ 13 w 44"/>
                  <a:gd name="T8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" h="4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8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5"/>
                      <a:pt x="37" y="15"/>
                      <a:pt x="38" y="15"/>
                    </a:cubicBezTo>
                    <a:cubicBezTo>
                      <a:pt x="39" y="18"/>
                      <a:pt x="40" y="23"/>
                      <a:pt x="40" y="28"/>
                    </a:cubicBezTo>
                    <a:cubicBezTo>
                      <a:pt x="40" y="32"/>
                      <a:pt x="40" y="36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5" y="41"/>
                      <a:pt x="31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0" y="42"/>
                      <a:pt x="14" y="40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2"/>
                      <a:pt x="2" y="22"/>
                      <a:pt x="2" y="14"/>
                    </a:cubicBezTo>
                    <a:cubicBezTo>
                      <a:pt x="2" y="10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9"/>
                      <a:pt x="0" y="14"/>
                    </a:cubicBezTo>
                    <a:cubicBezTo>
                      <a:pt x="0" y="20"/>
                      <a:pt x="2" y="27"/>
                      <a:pt x="4" y="31"/>
                    </a:cubicBezTo>
                    <a:cubicBezTo>
                      <a:pt x="10" y="43"/>
                      <a:pt x="26" y="44"/>
                      <a:pt x="42" y="46"/>
                    </a:cubicBezTo>
                    <a:cubicBezTo>
                      <a:pt x="43" y="46"/>
                      <a:pt x="43" y="45"/>
                      <a:pt x="44" y="44"/>
                    </a:cubicBezTo>
                    <a:cubicBezTo>
                      <a:pt x="42" y="35"/>
                      <a:pt x="43" y="23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6" y="8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579"/>
              <p:cNvSpPr>
                <a:spLocks noEditPoints="1"/>
              </p:cNvSpPr>
              <p:nvPr/>
            </p:nvSpPr>
            <p:spPr bwMode="auto">
              <a:xfrm>
                <a:off x="1885" y="3052"/>
                <a:ext cx="150" cy="140"/>
              </a:xfrm>
              <a:custGeom>
                <a:gdLst>
                  <a:gd name="T0" fmla="*/ 13 w 43"/>
                  <a:gd name="T1" fmla="*/ 2 h 40"/>
                  <a:gd name="T2" fmla="*/ 13 w 43"/>
                  <a:gd name="T3" fmla="*/ 2 h 40"/>
                  <a:gd name="T4" fmla="*/ 13 w 43"/>
                  <a:gd name="T5" fmla="*/ 2 h 40"/>
                  <a:gd name="T6" fmla="*/ 35 w 43"/>
                  <a:gd name="T7" fmla="*/ 33 h 40"/>
                  <a:gd name="T8" fmla="*/ 35 w 43"/>
                  <a:gd name="T9" fmla="*/ 33 h 40"/>
                  <a:gd name="T10" fmla="*/ 35 w 43"/>
                  <a:gd name="T11" fmla="*/ 33 h 40"/>
                  <a:gd name="T12" fmla="*/ 35 w 43"/>
                  <a:gd name="T13" fmla="*/ 33 h 40"/>
                  <a:gd name="T14" fmla="*/ 26 w 43"/>
                  <a:gd name="T15" fmla="*/ 37 h 40"/>
                  <a:gd name="T16" fmla="*/ 26 w 43"/>
                  <a:gd name="T17" fmla="*/ 37 h 40"/>
                  <a:gd name="T18" fmla="*/ 26 w 43"/>
                  <a:gd name="T19" fmla="*/ 37 h 40"/>
                  <a:gd name="T20" fmla="*/ 23 w 43"/>
                  <a:gd name="T21" fmla="*/ 37 h 40"/>
                  <a:gd name="T22" fmla="*/ 23 w 43"/>
                  <a:gd name="T23" fmla="*/ 37 h 40"/>
                  <a:gd name="T24" fmla="*/ 23 w 43"/>
                  <a:gd name="T25" fmla="*/ 37 h 40"/>
                  <a:gd name="T26" fmla="*/ 23 w 43"/>
                  <a:gd name="T27" fmla="*/ 37 h 40"/>
                  <a:gd name="T28" fmla="*/ 23 w 43"/>
                  <a:gd name="T29" fmla="*/ 37 h 40"/>
                  <a:gd name="T30" fmla="*/ 8 w 43"/>
                  <a:gd name="T31" fmla="*/ 32 h 40"/>
                  <a:gd name="T32" fmla="*/ 8 w 43"/>
                  <a:gd name="T33" fmla="*/ 32 h 40"/>
                  <a:gd name="T34" fmla="*/ 2 w 43"/>
                  <a:gd name="T35" fmla="*/ 15 h 40"/>
                  <a:gd name="T36" fmla="*/ 10 w 43"/>
                  <a:gd name="T37" fmla="*/ 2 h 40"/>
                  <a:gd name="T38" fmla="*/ 10 w 43"/>
                  <a:gd name="T39" fmla="*/ 2 h 40"/>
                  <a:gd name="T40" fmla="*/ 13 w 43"/>
                  <a:gd name="T41" fmla="*/ 2 h 40"/>
                  <a:gd name="T42" fmla="*/ 13 w 43"/>
                  <a:gd name="T43" fmla="*/ 2 h 40"/>
                  <a:gd name="T44" fmla="*/ 13 w 43"/>
                  <a:gd name="T45" fmla="*/ 2 h 40"/>
                  <a:gd name="T46" fmla="*/ 12 w 43"/>
                  <a:gd name="T47" fmla="*/ 0 h 40"/>
                  <a:gd name="T48" fmla="*/ 12 w 43"/>
                  <a:gd name="T49" fmla="*/ 0 h 40"/>
                  <a:gd name="T50" fmla="*/ 4 w 43"/>
                  <a:gd name="T51" fmla="*/ 2 h 40"/>
                  <a:gd name="T52" fmla="*/ 4 w 43"/>
                  <a:gd name="T53" fmla="*/ 2 h 40"/>
                  <a:gd name="T54" fmla="*/ 0 w 43"/>
                  <a:gd name="T55" fmla="*/ 12 h 40"/>
                  <a:gd name="T56" fmla="*/ 7 w 43"/>
                  <a:gd name="T57" fmla="*/ 34 h 40"/>
                  <a:gd name="T58" fmla="*/ 7 w 43"/>
                  <a:gd name="T59" fmla="*/ 34 h 40"/>
                  <a:gd name="T60" fmla="*/ 8 w 43"/>
                  <a:gd name="T61" fmla="*/ 34 h 40"/>
                  <a:gd name="T62" fmla="*/ 8 w 43"/>
                  <a:gd name="T63" fmla="*/ 34 h 40"/>
                  <a:gd name="T64" fmla="*/ 25 w 43"/>
                  <a:gd name="T65" fmla="*/ 40 h 40"/>
                  <a:gd name="T66" fmla="*/ 25 w 43"/>
                  <a:gd name="T67" fmla="*/ 40 h 40"/>
                  <a:gd name="T68" fmla="*/ 25 w 43"/>
                  <a:gd name="T69" fmla="*/ 40 h 40"/>
                  <a:gd name="T70" fmla="*/ 25 w 43"/>
                  <a:gd name="T71" fmla="*/ 40 h 40"/>
                  <a:gd name="T72" fmla="*/ 36 w 43"/>
                  <a:gd name="T73" fmla="*/ 37 h 40"/>
                  <a:gd name="T74" fmla="*/ 37 w 43"/>
                  <a:gd name="T75" fmla="*/ 37 h 40"/>
                  <a:gd name="T76" fmla="*/ 37 w 43"/>
                  <a:gd name="T77" fmla="*/ 37 h 40"/>
                  <a:gd name="T78" fmla="*/ 38 w 43"/>
                  <a:gd name="T79" fmla="*/ 26 h 40"/>
                  <a:gd name="T80" fmla="*/ 36 w 43"/>
                  <a:gd name="T81" fmla="*/ 13 h 40"/>
                  <a:gd name="T82" fmla="*/ 35 w 43"/>
                  <a:gd name="T83" fmla="*/ 12 h 40"/>
                  <a:gd name="T84" fmla="*/ 35 w 43"/>
                  <a:gd name="T85" fmla="*/ 12 h 40"/>
                  <a:gd name="T86" fmla="*/ 35 w 43"/>
                  <a:gd name="T87" fmla="*/ 12 h 40"/>
                  <a:gd name="T88" fmla="*/ 35 w 43"/>
                  <a:gd name="T89" fmla="*/ 12 h 40"/>
                  <a:gd name="T90" fmla="*/ 12 w 43"/>
                  <a:gd name="T91" fmla="*/ 0 h 40"/>
                  <a:gd name="T92" fmla="*/ 12 w 43"/>
                  <a:gd name="T93" fmla="*/ 0 h 40"/>
                  <a:gd name="T94" fmla="*/ 12 w 43"/>
                  <a:gd name="T9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6" y="2"/>
                      <a:pt x="43" y="17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3" y="36"/>
                      <a:pt x="30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5" y="37"/>
                      <a:pt x="24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1" y="35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4" y="28"/>
                      <a:pt x="2" y="21"/>
                      <a:pt x="2" y="15"/>
                    </a:cubicBezTo>
                    <a:cubicBezTo>
                      <a:pt x="2" y="9"/>
                      <a:pt x="4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20"/>
                      <a:pt x="4" y="30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2" y="38"/>
                      <a:pt x="18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0"/>
                      <a:pt x="33" y="39"/>
                      <a:pt x="36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4"/>
                      <a:pt x="38" y="30"/>
                      <a:pt x="38" y="26"/>
                    </a:cubicBezTo>
                    <a:cubicBezTo>
                      <a:pt x="38" y="21"/>
                      <a:pt x="37" y="16"/>
                      <a:pt x="36" y="13"/>
                    </a:cubicBezTo>
                    <a:cubicBezTo>
                      <a:pt x="35" y="13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2" y="6"/>
                      <a:pt x="2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580"/>
              <p:cNvSpPr>
                <a:spLocks noEditPoints="1"/>
              </p:cNvSpPr>
              <p:nvPr/>
            </p:nvSpPr>
            <p:spPr bwMode="auto">
              <a:xfrm>
                <a:off x="5666" y="3052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4 w 40"/>
                  <a:gd name="T7" fmla="*/ 5 h 40"/>
                  <a:gd name="T8" fmla="*/ 34 w 40"/>
                  <a:gd name="T9" fmla="*/ 5 h 40"/>
                  <a:gd name="T10" fmla="*/ 34 w 40"/>
                  <a:gd name="T11" fmla="*/ 5 h 40"/>
                  <a:gd name="T12" fmla="*/ 37 w 40"/>
                  <a:gd name="T13" fmla="*/ 14 h 40"/>
                  <a:gd name="T14" fmla="*/ 33 w 40"/>
                  <a:gd name="T15" fmla="*/ 30 h 40"/>
                  <a:gd name="T16" fmla="*/ 20 w 40"/>
                  <a:gd name="T17" fmla="*/ 37 h 40"/>
                  <a:gd name="T18" fmla="*/ 20 w 40"/>
                  <a:gd name="T19" fmla="*/ 37 h 40"/>
                  <a:gd name="T20" fmla="*/ 20 w 40"/>
                  <a:gd name="T21" fmla="*/ 37 h 40"/>
                  <a:gd name="T22" fmla="*/ 20 w 40"/>
                  <a:gd name="T23" fmla="*/ 37 h 40"/>
                  <a:gd name="T24" fmla="*/ 20 w 40"/>
                  <a:gd name="T25" fmla="*/ 37 h 40"/>
                  <a:gd name="T26" fmla="*/ 20 w 40"/>
                  <a:gd name="T27" fmla="*/ 37 h 40"/>
                  <a:gd name="T28" fmla="*/ 20 w 40"/>
                  <a:gd name="T29" fmla="*/ 37 h 40"/>
                  <a:gd name="T30" fmla="*/ 20 w 40"/>
                  <a:gd name="T31" fmla="*/ 37 h 40"/>
                  <a:gd name="T32" fmla="*/ 20 w 40"/>
                  <a:gd name="T33" fmla="*/ 37 h 40"/>
                  <a:gd name="T34" fmla="*/ 13 w 40"/>
                  <a:gd name="T35" fmla="*/ 38 h 40"/>
                  <a:gd name="T36" fmla="*/ 13 w 40"/>
                  <a:gd name="T37" fmla="*/ 38 h 40"/>
                  <a:gd name="T38" fmla="*/ 13 w 40"/>
                  <a:gd name="T39" fmla="*/ 38 h 40"/>
                  <a:gd name="T40" fmla="*/ 13 w 40"/>
                  <a:gd name="T41" fmla="*/ 38 h 40"/>
                  <a:gd name="T42" fmla="*/ 13 w 40"/>
                  <a:gd name="T43" fmla="*/ 38 h 40"/>
                  <a:gd name="T44" fmla="*/ 7 w 40"/>
                  <a:gd name="T45" fmla="*/ 36 h 40"/>
                  <a:gd name="T46" fmla="*/ 7 w 40"/>
                  <a:gd name="T47" fmla="*/ 36 h 40"/>
                  <a:gd name="T48" fmla="*/ 2 w 40"/>
                  <a:gd name="T49" fmla="*/ 26 h 40"/>
                  <a:gd name="T50" fmla="*/ 10 w 40"/>
                  <a:gd name="T51" fmla="*/ 8 h 40"/>
                  <a:gd name="T52" fmla="*/ 10 w 40"/>
                  <a:gd name="T53" fmla="*/ 8 h 40"/>
                  <a:gd name="T54" fmla="*/ 10 w 40"/>
                  <a:gd name="T55" fmla="*/ 8 h 40"/>
                  <a:gd name="T56" fmla="*/ 10 w 40"/>
                  <a:gd name="T57" fmla="*/ 8 h 40"/>
                  <a:gd name="T58" fmla="*/ 26 w 40"/>
                  <a:gd name="T59" fmla="*/ 2 h 40"/>
                  <a:gd name="T60" fmla="*/ 26 w 40"/>
                  <a:gd name="T61" fmla="*/ 2 h 40"/>
                  <a:gd name="T62" fmla="*/ 26 w 40"/>
                  <a:gd name="T63" fmla="*/ 2 h 40"/>
                  <a:gd name="T64" fmla="*/ 27 w 40"/>
                  <a:gd name="T65" fmla="*/ 0 h 40"/>
                  <a:gd name="T66" fmla="*/ 27 w 40"/>
                  <a:gd name="T67" fmla="*/ 0 h 40"/>
                  <a:gd name="T68" fmla="*/ 4 w 40"/>
                  <a:gd name="T69" fmla="*/ 12 h 40"/>
                  <a:gd name="T70" fmla="*/ 4 w 40"/>
                  <a:gd name="T71" fmla="*/ 12 h 40"/>
                  <a:gd name="T72" fmla="*/ 4 w 40"/>
                  <a:gd name="T73" fmla="*/ 12 h 40"/>
                  <a:gd name="T74" fmla="*/ 4 w 40"/>
                  <a:gd name="T75" fmla="*/ 12 h 40"/>
                  <a:gd name="T76" fmla="*/ 0 w 40"/>
                  <a:gd name="T77" fmla="*/ 28 h 40"/>
                  <a:gd name="T78" fmla="*/ 4 w 40"/>
                  <a:gd name="T79" fmla="*/ 39 h 40"/>
                  <a:gd name="T80" fmla="*/ 4 w 40"/>
                  <a:gd name="T81" fmla="*/ 39 h 40"/>
                  <a:gd name="T82" fmla="*/ 9 w 40"/>
                  <a:gd name="T83" fmla="*/ 40 h 40"/>
                  <a:gd name="T84" fmla="*/ 9 w 40"/>
                  <a:gd name="T85" fmla="*/ 40 h 40"/>
                  <a:gd name="T86" fmla="*/ 9 w 40"/>
                  <a:gd name="T87" fmla="*/ 40 h 40"/>
                  <a:gd name="T88" fmla="*/ 9 w 40"/>
                  <a:gd name="T89" fmla="*/ 40 h 40"/>
                  <a:gd name="T90" fmla="*/ 17 w 40"/>
                  <a:gd name="T91" fmla="*/ 39 h 40"/>
                  <a:gd name="T92" fmla="*/ 17 w 40"/>
                  <a:gd name="T93" fmla="*/ 39 h 40"/>
                  <a:gd name="T94" fmla="*/ 17 w 40"/>
                  <a:gd name="T95" fmla="*/ 39 h 40"/>
                  <a:gd name="T96" fmla="*/ 17 w 40"/>
                  <a:gd name="T97" fmla="*/ 39 h 40"/>
                  <a:gd name="T98" fmla="*/ 17 w 40"/>
                  <a:gd name="T99" fmla="*/ 39 h 40"/>
                  <a:gd name="T100" fmla="*/ 29 w 40"/>
                  <a:gd name="T101" fmla="*/ 35 h 40"/>
                  <a:gd name="T102" fmla="*/ 40 w 40"/>
                  <a:gd name="T103" fmla="*/ 12 h 40"/>
                  <a:gd name="T104" fmla="*/ 35 w 40"/>
                  <a:gd name="T105" fmla="*/ 2 h 40"/>
                  <a:gd name="T106" fmla="*/ 27 w 40"/>
                  <a:gd name="T107" fmla="*/ 0 h 40"/>
                  <a:gd name="T108" fmla="*/ 27 w 40"/>
                  <a:gd name="T109" fmla="*/ 0 h 40"/>
                  <a:gd name="T110" fmla="*/ 27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9" y="2"/>
                      <a:pt x="32" y="3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7"/>
                      <a:pt x="37" y="10"/>
                      <a:pt x="37" y="14"/>
                    </a:cubicBezTo>
                    <a:cubicBezTo>
                      <a:pt x="37" y="20"/>
                      <a:pt x="35" y="27"/>
                      <a:pt x="33" y="30"/>
                    </a:cubicBezTo>
                    <a:cubicBezTo>
                      <a:pt x="30" y="34"/>
                      <a:pt x="26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7" y="37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8" y="37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4" y="34"/>
                      <a:pt x="2" y="30"/>
                      <a:pt x="2" y="26"/>
                    </a:cubicBezTo>
                    <a:cubicBezTo>
                      <a:pt x="2" y="19"/>
                      <a:pt x="5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3" y="5"/>
                      <a:pt x="20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7" y="0"/>
                      <a:pt x="6" y="8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2"/>
                      <a:pt x="0" y="28"/>
                    </a:cubicBezTo>
                    <a:cubicBezTo>
                      <a:pt x="0" y="33"/>
                      <a:pt x="1" y="37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7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2" y="40"/>
                      <a:pt x="15" y="40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8"/>
                      <a:pt x="26" y="38"/>
                      <a:pt x="29" y="35"/>
                    </a:cubicBezTo>
                    <a:cubicBezTo>
                      <a:pt x="33" y="33"/>
                      <a:pt x="40" y="22"/>
                      <a:pt x="40" y="12"/>
                    </a:cubicBezTo>
                    <a:cubicBezTo>
                      <a:pt x="40" y="9"/>
                      <a:pt x="38" y="5"/>
                      <a:pt x="35" y="2"/>
                    </a:cubicBezTo>
                    <a:cubicBezTo>
                      <a:pt x="33" y="0"/>
                      <a:pt x="30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581"/>
              <p:cNvSpPr>
                <a:spLocks noEditPoints="1"/>
              </p:cNvSpPr>
              <p:nvPr/>
            </p:nvSpPr>
            <p:spPr bwMode="auto">
              <a:xfrm>
                <a:off x="1892" y="3059"/>
                <a:ext cx="143" cy="123"/>
              </a:xfrm>
              <a:custGeom>
                <a:gdLst>
                  <a:gd name="T0" fmla="*/ 13 w 41"/>
                  <a:gd name="T1" fmla="*/ 3 h 35"/>
                  <a:gd name="T2" fmla="*/ 13 w 41"/>
                  <a:gd name="T3" fmla="*/ 3 h 35"/>
                  <a:gd name="T4" fmla="*/ 13 w 41"/>
                  <a:gd name="T5" fmla="*/ 3 h 35"/>
                  <a:gd name="T6" fmla="*/ 29 w 41"/>
                  <a:gd name="T7" fmla="*/ 29 h 35"/>
                  <a:gd name="T8" fmla="*/ 29 w 41"/>
                  <a:gd name="T9" fmla="*/ 29 h 35"/>
                  <a:gd name="T10" fmla="*/ 23 w 41"/>
                  <a:gd name="T11" fmla="*/ 32 h 35"/>
                  <a:gd name="T12" fmla="*/ 23 w 41"/>
                  <a:gd name="T13" fmla="*/ 32 h 35"/>
                  <a:gd name="T14" fmla="*/ 23 w 41"/>
                  <a:gd name="T15" fmla="*/ 32 h 35"/>
                  <a:gd name="T16" fmla="*/ 19 w 41"/>
                  <a:gd name="T17" fmla="*/ 32 h 35"/>
                  <a:gd name="T18" fmla="*/ 19 w 41"/>
                  <a:gd name="T19" fmla="*/ 32 h 35"/>
                  <a:gd name="T20" fmla="*/ 19 w 41"/>
                  <a:gd name="T21" fmla="*/ 32 h 35"/>
                  <a:gd name="T22" fmla="*/ 19 w 41"/>
                  <a:gd name="T23" fmla="*/ 32 h 35"/>
                  <a:gd name="T24" fmla="*/ 19 w 41"/>
                  <a:gd name="T25" fmla="*/ 32 h 35"/>
                  <a:gd name="T26" fmla="*/ 10 w 41"/>
                  <a:gd name="T27" fmla="*/ 29 h 35"/>
                  <a:gd name="T28" fmla="*/ 9 w 41"/>
                  <a:gd name="T29" fmla="*/ 29 h 35"/>
                  <a:gd name="T30" fmla="*/ 3 w 41"/>
                  <a:gd name="T31" fmla="*/ 14 h 35"/>
                  <a:gd name="T32" fmla="*/ 5 w 41"/>
                  <a:gd name="T33" fmla="*/ 6 h 35"/>
                  <a:gd name="T34" fmla="*/ 5 w 41"/>
                  <a:gd name="T35" fmla="*/ 6 h 35"/>
                  <a:gd name="T36" fmla="*/ 13 w 41"/>
                  <a:gd name="T37" fmla="*/ 3 h 35"/>
                  <a:gd name="T38" fmla="*/ 13 w 41"/>
                  <a:gd name="T39" fmla="*/ 3 h 35"/>
                  <a:gd name="T40" fmla="*/ 13 w 41"/>
                  <a:gd name="T41" fmla="*/ 3 h 35"/>
                  <a:gd name="T42" fmla="*/ 11 w 41"/>
                  <a:gd name="T43" fmla="*/ 0 h 35"/>
                  <a:gd name="T44" fmla="*/ 11 w 41"/>
                  <a:gd name="T45" fmla="*/ 0 h 35"/>
                  <a:gd name="T46" fmla="*/ 8 w 41"/>
                  <a:gd name="T47" fmla="*/ 0 h 35"/>
                  <a:gd name="T48" fmla="*/ 8 w 41"/>
                  <a:gd name="T49" fmla="*/ 0 h 35"/>
                  <a:gd name="T50" fmla="*/ 0 w 41"/>
                  <a:gd name="T51" fmla="*/ 13 h 35"/>
                  <a:gd name="T52" fmla="*/ 6 w 41"/>
                  <a:gd name="T53" fmla="*/ 30 h 35"/>
                  <a:gd name="T54" fmla="*/ 6 w 41"/>
                  <a:gd name="T55" fmla="*/ 30 h 35"/>
                  <a:gd name="T56" fmla="*/ 21 w 41"/>
                  <a:gd name="T57" fmla="*/ 35 h 35"/>
                  <a:gd name="T58" fmla="*/ 21 w 41"/>
                  <a:gd name="T59" fmla="*/ 35 h 35"/>
                  <a:gd name="T60" fmla="*/ 21 w 41"/>
                  <a:gd name="T61" fmla="*/ 35 h 35"/>
                  <a:gd name="T62" fmla="*/ 21 w 41"/>
                  <a:gd name="T63" fmla="*/ 35 h 35"/>
                  <a:gd name="T64" fmla="*/ 24 w 41"/>
                  <a:gd name="T65" fmla="*/ 35 h 35"/>
                  <a:gd name="T66" fmla="*/ 24 w 41"/>
                  <a:gd name="T67" fmla="*/ 35 h 35"/>
                  <a:gd name="T68" fmla="*/ 24 w 41"/>
                  <a:gd name="T69" fmla="*/ 35 h 35"/>
                  <a:gd name="T70" fmla="*/ 33 w 41"/>
                  <a:gd name="T71" fmla="*/ 31 h 35"/>
                  <a:gd name="T72" fmla="*/ 33 w 41"/>
                  <a:gd name="T73" fmla="*/ 31 h 35"/>
                  <a:gd name="T74" fmla="*/ 33 w 41"/>
                  <a:gd name="T75" fmla="*/ 31 h 35"/>
                  <a:gd name="T76" fmla="*/ 33 w 41"/>
                  <a:gd name="T77" fmla="*/ 31 h 35"/>
                  <a:gd name="T78" fmla="*/ 11 w 41"/>
                  <a:gd name="T79" fmla="*/ 0 h 35"/>
                  <a:gd name="T80" fmla="*/ 11 w 41"/>
                  <a:gd name="T81" fmla="*/ 0 h 35"/>
                  <a:gd name="T82" fmla="*/ 11 w 41"/>
                  <a:gd name="T8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35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4" y="3"/>
                      <a:pt x="37" y="1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30"/>
                      <a:pt x="25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6" y="32"/>
                      <a:pt x="12" y="31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1"/>
                      <a:pt x="3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1"/>
                      <a:pt x="0" y="7"/>
                      <a:pt x="0" y="13"/>
                    </a:cubicBezTo>
                    <a:cubicBezTo>
                      <a:pt x="0" y="19"/>
                      <a:pt x="2" y="26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9" y="33"/>
                      <a:pt x="15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8" y="35"/>
                      <a:pt x="31" y="34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41" y="15"/>
                      <a:pt x="24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582"/>
              <p:cNvSpPr>
                <a:spLocks noEditPoints="1"/>
              </p:cNvSpPr>
              <p:nvPr/>
            </p:nvSpPr>
            <p:spPr bwMode="auto">
              <a:xfrm>
                <a:off x="5673" y="3059"/>
                <a:ext cx="122" cy="126"/>
              </a:xfrm>
              <a:custGeom>
                <a:gdLst>
                  <a:gd name="T0" fmla="*/ 22 w 35"/>
                  <a:gd name="T1" fmla="*/ 3 h 36"/>
                  <a:gd name="T2" fmla="*/ 22 w 35"/>
                  <a:gd name="T3" fmla="*/ 3 h 36"/>
                  <a:gd name="T4" fmla="*/ 22 w 35"/>
                  <a:gd name="T5" fmla="*/ 3 h 36"/>
                  <a:gd name="T6" fmla="*/ 31 w 35"/>
                  <a:gd name="T7" fmla="*/ 8 h 36"/>
                  <a:gd name="T8" fmla="*/ 31 w 35"/>
                  <a:gd name="T9" fmla="*/ 8 h 36"/>
                  <a:gd name="T10" fmla="*/ 31 w 35"/>
                  <a:gd name="T11" fmla="*/ 8 h 36"/>
                  <a:gd name="T12" fmla="*/ 33 w 35"/>
                  <a:gd name="T13" fmla="*/ 15 h 36"/>
                  <a:gd name="T14" fmla="*/ 18 w 35"/>
                  <a:gd name="T15" fmla="*/ 32 h 36"/>
                  <a:gd name="T16" fmla="*/ 15 w 35"/>
                  <a:gd name="T17" fmla="*/ 32 h 36"/>
                  <a:gd name="T18" fmla="*/ 15 w 35"/>
                  <a:gd name="T19" fmla="*/ 32 h 36"/>
                  <a:gd name="T20" fmla="*/ 15 w 35"/>
                  <a:gd name="T21" fmla="*/ 32 h 36"/>
                  <a:gd name="T22" fmla="*/ 15 w 35"/>
                  <a:gd name="T23" fmla="*/ 32 h 36"/>
                  <a:gd name="T24" fmla="*/ 15 w 35"/>
                  <a:gd name="T25" fmla="*/ 32 h 36"/>
                  <a:gd name="T26" fmla="*/ 8 w 35"/>
                  <a:gd name="T27" fmla="*/ 9 h 36"/>
                  <a:gd name="T28" fmla="*/ 8 w 35"/>
                  <a:gd name="T29" fmla="*/ 9 h 36"/>
                  <a:gd name="T30" fmla="*/ 8 w 35"/>
                  <a:gd name="T31" fmla="*/ 9 h 36"/>
                  <a:gd name="T32" fmla="*/ 8 w 35"/>
                  <a:gd name="T33" fmla="*/ 9 h 36"/>
                  <a:gd name="T34" fmla="*/ 22 w 35"/>
                  <a:gd name="T35" fmla="*/ 3 h 36"/>
                  <a:gd name="T36" fmla="*/ 22 w 35"/>
                  <a:gd name="T37" fmla="*/ 3 h 36"/>
                  <a:gd name="T38" fmla="*/ 22 w 35"/>
                  <a:gd name="T39" fmla="*/ 3 h 36"/>
                  <a:gd name="T40" fmla="*/ 24 w 35"/>
                  <a:gd name="T41" fmla="*/ 0 h 36"/>
                  <a:gd name="T42" fmla="*/ 24 w 35"/>
                  <a:gd name="T43" fmla="*/ 0 h 36"/>
                  <a:gd name="T44" fmla="*/ 8 w 35"/>
                  <a:gd name="T45" fmla="*/ 6 h 36"/>
                  <a:gd name="T46" fmla="*/ 8 w 35"/>
                  <a:gd name="T47" fmla="*/ 6 h 36"/>
                  <a:gd name="T48" fmla="*/ 8 w 35"/>
                  <a:gd name="T49" fmla="*/ 6 h 36"/>
                  <a:gd name="T50" fmla="*/ 8 w 35"/>
                  <a:gd name="T51" fmla="*/ 6 h 36"/>
                  <a:gd name="T52" fmla="*/ 0 w 35"/>
                  <a:gd name="T53" fmla="*/ 24 h 36"/>
                  <a:gd name="T54" fmla="*/ 5 w 35"/>
                  <a:gd name="T55" fmla="*/ 34 h 36"/>
                  <a:gd name="T56" fmla="*/ 5 w 35"/>
                  <a:gd name="T57" fmla="*/ 34 h 36"/>
                  <a:gd name="T58" fmla="*/ 11 w 35"/>
                  <a:gd name="T59" fmla="*/ 36 h 36"/>
                  <a:gd name="T60" fmla="*/ 11 w 35"/>
                  <a:gd name="T61" fmla="*/ 36 h 36"/>
                  <a:gd name="T62" fmla="*/ 11 w 35"/>
                  <a:gd name="T63" fmla="*/ 36 h 36"/>
                  <a:gd name="T64" fmla="*/ 11 w 35"/>
                  <a:gd name="T65" fmla="*/ 36 h 36"/>
                  <a:gd name="T66" fmla="*/ 18 w 35"/>
                  <a:gd name="T67" fmla="*/ 35 h 36"/>
                  <a:gd name="T68" fmla="*/ 18 w 35"/>
                  <a:gd name="T69" fmla="*/ 35 h 36"/>
                  <a:gd name="T70" fmla="*/ 18 w 35"/>
                  <a:gd name="T71" fmla="*/ 35 h 36"/>
                  <a:gd name="T72" fmla="*/ 18 w 35"/>
                  <a:gd name="T73" fmla="*/ 35 h 36"/>
                  <a:gd name="T74" fmla="*/ 18 w 35"/>
                  <a:gd name="T75" fmla="*/ 35 h 36"/>
                  <a:gd name="T76" fmla="*/ 18 w 35"/>
                  <a:gd name="T77" fmla="*/ 35 h 36"/>
                  <a:gd name="T78" fmla="*/ 18 w 35"/>
                  <a:gd name="T79" fmla="*/ 35 h 36"/>
                  <a:gd name="T80" fmla="*/ 18 w 35"/>
                  <a:gd name="T81" fmla="*/ 35 h 36"/>
                  <a:gd name="T82" fmla="*/ 18 w 35"/>
                  <a:gd name="T83" fmla="*/ 35 h 36"/>
                  <a:gd name="T84" fmla="*/ 31 w 35"/>
                  <a:gd name="T85" fmla="*/ 28 h 36"/>
                  <a:gd name="T86" fmla="*/ 35 w 35"/>
                  <a:gd name="T87" fmla="*/ 12 h 36"/>
                  <a:gd name="T88" fmla="*/ 32 w 35"/>
                  <a:gd name="T89" fmla="*/ 3 h 36"/>
                  <a:gd name="T90" fmla="*/ 32 w 35"/>
                  <a:gd name="T91" fmla="*/ 3 h 36"/>
                  <a:gd name="T92" fmla="*/ 32 w 35"/>
                  <a:gd name="T93" fmla="*/ 3 h 36"/>
                  <a:gd name="T94" fmla="*/ 24 w 35"/>
                  <a:gd name="T95" fmla="*/ 0 h 36"/>
                  <a:gd name="T96" fmla="*/ 24 w 35"/>
                  <a:gd name="T97" fmla="*/ 0 h 36"/>
                  <a:gd name="T98" fmla="*/ 24 w 35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36">
                    <a:moveTo>
                      <a:pt x="22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9" y="5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10"/>
                      <a:pt x="33" y="12"/>
                      <a:pt x="33" y="15"/>
                    </a:cubicBezTo>
                    <a:cubicBezTo>
                      <a:pt x="33" y="23"/>
                      <a:pt x="25" y="31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" y="32"/>
                      <a:pt x="1" y="16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2" y="6"/>
                      <a:pt x="17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8" y="0"/>
                      <a:pt x="11" y="3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9"/>
                      <a:pt x="0" y="17"/>
                      <a:pt x="0" y="24"/>
                    </a:cubicBezTo>
                    <a:cubicBezTo>
                      <a:pt x="0" y="28"/>
                      <a:pt x="2" y="32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4" y="34"/>
                      <a:pt x="28" y="32"/>
                      <a:pt x="31" y="28"/>
                    </a:cubicBezTo>
                    <a:cubicBezTo>
                      <a:pt x="33" y="25"/>
                      <a:pt x="35" y="18"/>
                      <a:pt x="35" y="12"/>
                    </a:cubicBezTo>
                    <a:cubicBezTo>
                      <a:pt x="35" y="8"/>
                      <a:pt x="34" y="5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1"/>
                      <a:pt x="27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583"/>
              <p:cNvSpPr/>
              <p:nvPr/>
            </p:nvSpPr>
            <p:spPr bwMode="auto">
              <a:xfrm>
                <a:off x="5676" y="3070"/>
                <a:ext cx="112" cy="101"/>
              </a:xfrm>
              <a:custGeom>
                <a:gdLst>
                  <a:gd name="T0" fmla="*/ 21 w 32"/>
                  <a:gd name="T1" fmla="*/ 0 h 29"/>
                  <a:gd name="T2" fmla="*/ 21 w 32"/>
                  <a:gd name="T3" fmla="*/ 0 h 29"/>
                  <a:gd name="T4" fmla="*/ 7 w 32"/>
                  <a:gd name="T5" fmla="*/ 6 h 29"/>
                  <a:gd name="T6" fmla="*/ 7 w 32"/>
                  <a:gd name="T7" fmla="*/ 6 h 29"/>
                  <a:gd name="T8" fmla="*/ 7 w 32"/>
                  <a:gd name="T9" fmla="*/ 6 h 29"/>
                  <a:gd name="T10" fmla="*/ 7 w 32"/>
                  <a:gd name="T11" fmla="*/ 6 h 29"/>
                  <a:gd name="T12" fmla="*/ 14 w 32"/>
                  <a:gd name="T13" fmla="*/ 29 h 29"/>
                  <a:gd name="T14" fmla="*/ 14 w 32"/>
                  <a:gd name="T15" fmla="*/ 29 h 29"/>
                  <a:gd name="T16" fmla="*/ 14 w 32"/>
                  <a:gd name="T17" fmla="*/ 29 h 29"/>
                  <a:gd name="T18" fmla="*/ 14 w 32"/>
                  <a:gd name="T19" fmla="*/ 29 h 29"/>
                  <a:gd name="T20" fmla="*/ 17 w 32"/>
                  <a:gd name="T21" fmla="*/ 29 h 29"/>
                  <a:gd name="T22" fmla="*/ 32 w 32"/>
                  <a:gd name="T23" fmla="*/ 12 h 29"/>
                  <a:gd name="T24" fmla="*/ 30 w 32"/>
                  <a:gd name="T25" fmla="*/ 5 h 29"/>
                  <a:gd name="T26" fmla="*/ 30 w 32"/>
                  <a:gd name="T27" fmla="*/ 5 h 29"/>
                  <a:gd name="T28" fmla="*/ 30 w 32"/>
                  <a:gd name="T29" fmla="*/ 5 h 29"/>
                  <a:gd name="T30" fmla="*/ 21 w 32"/>
                  <a:gd name="T31" fmla="*/ 0 h 29"/>
                  <a:gd name="T32" fmla="*/ 21 w 32"/>
                  <a:gd name="T33" fmla="*/ 0 h 29"/>
                  <a:gd name="T34" fmla="*/ 21 w 32"/>
                  <a:gd name="T35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11" y="3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0" y="13"/>
                      <a:pt x="1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6" y="29"/>
                      <a:pt x="17" y="29"/>
                    </a:cubicBezTo>
                    <a:cubicBezTo>
                      <a:pt x="24" y="28"/>
                      <a:pt x="32" y="20"/>
                      <a:pt x="32" y="12"/>
                    </a:cubicBezTo>
                    <a:cubicBezTo>
                      <a:pt x="32" y="9"/>
                      <a:pt x="31" y="7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2"/>
                      <a:pt x="25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584"/>
              <p:cNvSpPr/>
              <p:nvPr/>
            </p:nvSpPr>
            <p:spPr bwMode="auto">
              <a:xfrm>
                <a:off x="1902" y="3070"/>
                <a:ext cx="119" cy="101"/>
              </a:xfrm>
              <a:custGeom>
                <a:gdLst>
                  <a:gd name="T0" fmla="*/ 10 w 34"/>
                  <a:gd name="T1" fmla="*/ 0 h 29"/>
                  <a:gd name="T2" fmla="*/ 10 w 34"/>
                  <a:gd name="T3" fmla="*/ 0 h 29"/>
                  <a:gd name="T4" fmla="*/ 2 w 34"/>
                  <a:gd name="T5" fmla="*/ 3 h 29"/>
                  <a:gd name="T6" fmla="*/ 2 w 34"/>
                  <a:gd name="T7" fmla="*/ 3 h 29"/>
                  <a:gd name="T8" fmla="*/ 0 w 34"/>
                  <a:gd name="T9" fmla="*/ 11 h 29"/>
                  <a:gd name="T10" fmla="*/ 6 w 34"/>
                  <a:gd name="T11" fmla="*/ 26 h 29"/>
                  <a:gd name="T12" fmla="*/ 7 w 34"/>
                  <a:gd name="T13" fmla="*/ 26 h 29"/>
                  <a:gd name="T14" fmla="*/ 16 w 34"/>
                  <a:gd name="T15" fmla="*/ 29 h 29"/>
                  <a:gd name="T16" fmla="*/ 16 w 34"/>
                  <a:gd name="T17" fmla="*/ 29 h 29"/>
                  <a:gd name="T18" fmla="*/ 16 w 34"/>
                  <a:gd name="T19" fmla="*/ 29 h 29"/>
                  <a:gd name="T20" fmla="*/ 16 w 34"/>
                  <a:gd name="T21" fmla="*/ 29 h 29"/>
                  <a:gd name="T22" fmla="*/ 20 w 34"/>
                  <a:gd name="T23" fmla="*/ 29 h 29"/>
                  <a:gd name="T24" fmla="*/ 20 w 34"/>
                  <a:gd name="T25" fmla="*/ 29 h 29"/>
                  <a:gd name="T26" fmla="*/ 20 w 34"/>
                  <a:gd name="T27" fmla="*/ 29 h 29"/>
                  <a:gd name="T28" fmla="*/ 26 w 34"/>
                  <a:gd name="T29" fmla="*/ 26 h 29"/>
                  <a:gd name="T30" fmla="*/ 26 w 34"/>
                  <a:gd name="T31" fmla="*/ 26 h 29"/>
                  <a:gd name="T32" fmla="*/ 10 w 34"/>
                  <a:gd name="T33" fmla="*/ 0 h 29"/>
                  <a:gd name="T34" fmla="*/ 10 w 34"/>
                  <a:gd name="T35" fmla="*/ 0 h 29"/>
                  <a:gd name="T36" fmla="*/ 10 w 34"/>
                  <a:gd name="T3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8"/>
                      <a:pt x="13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8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2" y="28"/>
                      <a:pt x="25" y="27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34" y="16"/>
                      <a:pt x="2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585"/>
              <p:cNvSpPr>
                <a:spLocks noEditPoints="1"/>
              </p:cNvSpPr>
              <p:nvPr/>
            </p:nvSpPr>
            <p:spPr bwMode="auto">
              <a:xfrm>
                <a:off x="1836" y="527"/>
                <a:ext cx="4001" cy="797"/>
              </a:xfrm>
              <a:custGeom>
                <a:gdLst>
                  <a:gd name="T0" fmla="*/ 691 w 1147"/>
                  <a:gd name="T1" fmla="*/ 97 h 228"/>
                  <a:gd name="T2" fmla="*/ 458 w 1147"/>
                  <a:gd name="T3" fmla="*/ 96 h 228"/>
                  <a:gd name="T4" fmla="*/ 322 w 1147"/>
                  <a:gd name="T5" fmla="*/ 64 h 228"/>
                  <a:gd name="T6" fmla="*/ 363 w 1147"/>
                  <a:gd name="T7" fmla="*/ 59 h 228"/>
                  <a:gd name="T8" fmla="*/ 472 w 1147"/>
                  <a:gd name="T9" fmla="*/ 13 h 228"/>
                  <a:gd name="T10" fmla="*/ 543 w 1147"/>
                  <a:gd name="T11" fmla="*/ 46 h 228"/>
                  <a:gd name="T12" fmla="*/ 576 w 1147"/>
                  <a:gd name="T13" fmla="*/ 48 h 228"/>
                  <a:gd name="T14" fmla="*/ 660 w 1147"/>
                  <a:gd name="T15" fmla="*/ 8 h 228"/>
                  <a:gd name="T16" fmla="*/ 680 w 1147"/>
                  <a:gd name="T17" fmla="*/ 13 h 228"/>
                  <a:gd name="T18" fmla="*/ 811 w 1147"/>
                  <a:gd name="T19" fmla="*/ 58 h 228"/>
                  <a:gd name="T20" fmla="*/ 849 w 1147"/>
                  <a:gd name="T21" fmla="*/ 3 h 228"/>
                  <a:gd name="T22" fmla="*/ 956 w 1147"/>
                  <a:gd name="T23" fmla="*/ 57 h 228"/>
                  <a:gd name="T24" fmla="*/ 1067 w 1147"/>
                  <a:gd name="T25" fmla="*/ 118 h 228"/>
                  <a:gd name="T26" fmla="*/ 1122 w 1147"/>
                  <a:gd name="T27" fmla="*/ 216 h 228"/>
                  <a:gd name="T28" fmla="*/ 996 w 1147"/>
                  <a:gd name="T29" fmla="*/ 82 h 228"/>
                  <a:gd name="T30" fmla="*/ 887 w 1147"/>
                  <a:gd name="T31" fmla="*/ 110 h 228"/>
                  <a:gd name="T32" fmla="*/ 848 w 1147"/>
                  <a:gd name="T33" fmla="*/ 116 h 228"/>
                  <a:gd name="T34" fmla="*/ 819 w 1147"/>
                  <a:gd name="T35" fmla="*/ 133 h 228"/>
                  <a:gd name="T36" fmla="*/ 731 w 1147"/>
                  <a:gd name="T37" fmla="*/ 90 h 228"/>
                  <a:gd name="T38" fmla="*/ 683 w 1147"/>
                  <a:gd name="T39" fmla="*/ 69 h 228"/>
                  <a:gd name="T40" fmla="*/ 632 w 1147"/>
                  <a:gd name="T41" fmla="*/ 136 h 228"/>
                  <a:gd name="T42" fmla="*/ 576 w 1147"/>
                  <a:gd name="T43" fmla="*/ 108 h 228"/>
                  <a:gd name="T44" fmla="*/ 517 w 1147"/>
                  <a:gd name="T45" fmla="*/ 94 h 228"/>
                  <a:gd name="T46" fmla="*/ 488 w 1147"/>
                  <a:gd name="T47" fmla="*/ 77 h 228"/>
                  <a:gd name="T48" fmla="*/ 446 w 1147"/>
                  <a:gd name="T49" fmla="*/ 147 h 228"/>
                  <a:gd name="T50" fmla="*/ 381 w 1147"/>
                  <a:gd name="T51" fmla="*/ 93 h 228"/>
                  <a:gd name="T52" fmla="*/ 301 w 1147"/>
                  <a:gd name="T53" fmla="*/ 115 h 228"/>
                  <a:gd name="T54" fmla="*/ 228 w 1147"/>
                  <a:gd name="T55" fmla="*/ 126 h 228"/>
                  <a:gd name="T56" fmla="*/ 132 w 1147"/>
                  <a:gd name="T57" fmla="*/ 121 h 228"/>
                  <a:gd name="T58" fmla="*/ 21 w 1147"/>
                  <a:gd name="T59" fmla="*/ 169 h 228"/>
                  <a:gd name="T60" fmla="*/ 191 w 1147"/>
                  <a:gd name="T61" fmla="*/ 55 h 228"/>
                  <a:gd name="T62" fmla="*/ 220 w 1147"/>
                  <a:gd name="T63" fmla="*/ 65 h 228"/>
                  <a:gd name="T64" fmla="*/ 297 w 1147"/>
                  <a:gd name="T65" fmla="*/ 0 h 228"/>
                  <a:gd name="T66" fmla="*/ 217 w 1147"/>
                  <a:gd name="T67" fmla="*/ 61 h 228"/>
                  <a:gd name="T68" fmla="*/ 195 w 1147"/>
                  <a:gd name="T69" fmla="*/ 55 h 228"/>
                  <a:gd name="T70" fmla="*/ 176 w 1147"/>
                  <a:gd name="T71" fmla="*/ 41 h 228"/>
                  <a:gd name="T72" fmla="*/ 7 w 1147"/>
                  <a:gd name="T73" fmla="*/ 228 h 228"/>
                  <a:gd name="T74" fmla="*/ 216 w 1147"/>
                  <a:gd name="T75" fmla="*/ 125 h 228"/>
                  <a:gd name="T76" fmla="*/ 274 w 1147"/>
                  <a:gd name="T77" fmla="*/ 113 h 228"/>
                  <a:gd name="T78" fmla="*/ 306 w 1147"/>
                  <a:gd name="T79" fmla="*/ 120 h 228"/>
                  <a:gd name="T80" fmla="*/ 404 w 1147"/>
                  <a:gd name="T81" fmla="*/ 84 h 228"/>
                  <a:gd name="T82" fmla="*/ 444 w 1147"/>
                  <a:gd name="T83" fmla="*/ 150 h 228"/>
                  <a:gd name="T84" fmla="*/ 506 w 1147"/>
                  <a:gd name="T85" fmla="*/ 135 h 228"/>
                  <a:gd name="T86" fmla="*/ 538 w 1147"/>
                  <a:gd name="T87" fmla="*/ 101 h 228"/>
                  <a:gd name="T88" fmla="*/ 601 w 1147"/>
                  <a:gd name="T89" fmla="*/ 105 h 228"/>
                  <a:gd name="T90" fmla="*/ 632 w 1147"/>
                  <a:gd name="T91" fmla="*/ 139 h 228"/>
                  <a:gd name="T92" fmla="*/ 647 w 1147"/>
                  <a:gd name="T93" fmla="*/ 135 h 228"/>
                  <a:gd name="T94" fmla="*/ 705 w 1147"/>
                  <a:gd name="T95" fmla="*/ 149 h 228"/>
                  <a:gd name="T96" fmla="*/ 815 w 1147"/>
                  <a:gd name="T97" fmla="*/ 134 h 228"/>
                  <a:gd name="T98" fmla="*/ 849 w 1147"/>
                  <a:gd name="T99" fmla="*/ 118 h 228"/>
                  <a:gd name="T100" fmla="*/ 955 w 1147"/>
                  <a:gd name="T101" fmla="*/ 100 h 228"/>
                  <a:gd name="T102" fmla="*/ 1087 w 1147"/>
                  <a:gd name="T103" fmla="*/ 181 h 228"/>
                  <a:gd name="T104" fmla="*/ 958 w 1147"/>
                  <a:gd name="T105" fmla="*/ 53 h 228"/>
                  <a:gd name="T106" fmla="*/ 916 w 1147"/>
                  <a:gd name="T107" fmla="*/ 67 h 228"/>
                  <a:gd name="T108" fmla="*/ 826 w 1147"/>
                  <a:gd name="T109" fmla="*/ 57 h 228"/>
                  <a:gd name="T110" fmla="*/ 790 w 1147"/>
                  <a:gd name="T111" fmla="*/ 56 h 228"/>
                  <a:gd name="T112" fmla="*/ 681 w 1147"/>
                  <a:gd name="T113" fmla="*/ 11 h 228"/>
                  <a:gd name="T114" fmla="*/ 576 w 1147"/>
                  <a:gd name="T115" fmla="*/ 45 h 228"/>
                  <a:gd name="T116" fmla="*/ 470 w 1147"/>
                  <a:gd name="T117" fmla="*/ 11 h 228"/>
                  <a:gd name="T118" fmla="*/ 353 w 1147"/>
                  <a:gd name="T119" fmla="*/ 55 h 228"/>
                  <a:gd name="T120" fmla="*/ 302 w 1147"/>
                  <a:gd name="T121" fmla="*/ 0 h 2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7" h="228">
                    <a:moveTo>
                      <a:pt x="681" y="75"/>
                    </a:move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9" y="75"/>
                      <a:pt x="693" y="86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3" y="96"/>
                      <a:pt x="692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88" y="97"/>
                      <a:pt x="685" y="92"/>
                      <a:pt x="682" y="88"/>
                    </a:cubicBezTo>
                    <a:cubicBezTo>
                      <a:pt x="682" y="88"/>
                      <a:pt x="682" y="88"/>
                      <a:pt x="682" y="88"/>
                    </a:cubicBezTo>
                    <a:cubicBezTo>
                      <a:pt x="679" y="84"/>
                      <a:pt x="676" y="81"/>
                      <a:pt x="676" y="78"/>
                    </a:cubicBezTo>
                    <a:cubicBezTo>
                      <a:pt x="676" y="78"/>
                      <a:pt x="676" y="77"/>
                      <a:pt x="677" y="77"/>
                    </a:cubicBezTo>
                    <a:cubicBezTo>
                      <a:pt x="677" y="77"/>
                      <a:pt x="677" y="77"/>
                      <a:pt x="677" y="77"/>
                    </a:cubicBezTo>
                    <a:cubicBezTo>
                      <a:pt x="678" y="76"/>
                      <a:pt x="680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moveTo>
                      <a:pt x="470" y="75"/>
                    </a:move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2" y="75"/>
                      <a:pt x="473" y="75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3" y="85"/>
                      <a:pt x="466" y="89"/>
                      <a:pt x="461" y="96"/>
                    </a:cubicBezTo>
                    <a:cubicBezTo>
                      <a:pt x="460" y="96"/>
                      <a:pt x="459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6" y="88"/>
                      <a:pt x="462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moveTo>
                      <a:pt x="302" y="2"/>
                    </a:move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4" y="2"/>
                      <a:pt x="305" y="2"/>
                      <a:pt x="307" y="2"/>
                    </a:cubicBezTo>
                    <a:cubicBezTo>
                      <a:pt x="307" y="2"/>
                      <a:pt x="308" y="2"/>
                      <a:pt x="308" y="2"/>
                    </a:cubicBezTo>
                    <a:cubicBezTo>
                      <a:pt x="308" y="2"/>
                      <a:pt x="308" y="2"/>
                      <a:pt x="308" y="2"/>
                    </a:cubicBezTo>
                    <a:cubicBezTo>
                      <a:pt x="320" y="4"/>
                      <a:pt x="329" y="15"/>
                      <a:pt x="329" y="28"/>
                    </a:cubicBezTo>
                    <a:cubicBezTo>
                      <a:pt x="329" y="32"/>
                      <a:pt x="328" y="37"/>
                      <a:pt x="326" y="41"/>
                    </a:cubicBezTo>
                    <a:cubicBezTo>
                      <a:pt x="323" y="47"/>
                      <a:pt x="317" y="52"/>
                      <a:pt x="317" y="58"/>
                    </a:cubicBezTo>
                    <a:cubicBezTo>
                      <a:pt x="317" y="59"/>
                      <a:pt x="317" y="60"/>
                      <a:pt x="317" y="61"/>
                    </a:cubicBezTo>
                    <a:cubicBezTo>
                      <a:pt x="318" y="63"/>
                      <a:pt x="320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5" y="64"/>
                      <a:pt x="329" y="62"/>
                      <a:pt x="332" y="60"/>
                    </a:cubicBezTo>
                    <a:cubicBezTo>
                      <a:pt x="334" y="59"/>
                      <a:pt x="336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41" y="56"/>
                      <a:pt x="344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53" y="56"/>
                      <a:pt x="358" y="57"/>
                      <a:pt x="363" y="59"/>
                    </a:cubicBezTo>
                    <a:cubicBezTo>
                      <a:pt x="365" y="60"/>
                      <a:pt x="367" y="61"/>
                      <a:pt x="369" y="62"/>
                    </a:cubicBezTo>
                    <a:cubicBezTo>
                      <a:pt x="370" y="63"/>
                      <a:pt x="371" y="63"/>
                      <a:pt x="372" y="63"/>
                    </a:cubicBezTo>
                    <a:cubicBezTo>
                      <a:pt x="378" y="66"/>
                      <a:pt x="383" y="68"/>
                      <a:pt x="390" y="68"/>
                    </a:cubicBezTo>
                    <a:cubicBezTo>
                      <a:pt x="390" y="68"/>
                      <a:pt x="390" y="68"/>
                      <a:pt x="390" y="68"/>
                    </a:cubicBezTo>
                    <a:cubicBezTo>
                      <a:pt x="391" y="68"/>
                      <a:pt x="391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400" y="68"/>
                      <a:pt x="406" y="60"/>
                      <a:pt x="413" y="56"/>
                    </a:cubicBezTo>
                    <a:cubicBezTo>
                      <a:pt x="419" y="51"/>
                      <a:pt x="426" y="47"/>
                      <a:pt x="431" y="41"/>
                    </a:cubicBezTo>
                    <a:cubicBezTo>
                      <a:pt x="437" y="33"/>
                      <a:pt x="437" y="21"/>
                      <a:pt x="447" y="17"/>
                    </a:cubicBezTo>
                    <a:cubicBezTo>
                      <a:pt x="454" y="13"/>
                      <a:pt x="461" y="15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3" y="13"/>
                      <a:pt x="473" y="12"/>
                      <a:pt x="473" y="12"/>
                    </a:cubicBezTo>
                    <a:cubicBezTo>
                      <a:pt x="473" y="12"/>
                      <a:pt x="473" y="12"/>
                      <a:pt x="473" y="12"/>
                    </a:cubicBezTo>
                    <a:cubicBezTo>
                      <a:pt x="474" y="12"/>
                      <a:pt x="474" y="12"/>
                      <a:pt x="474" y="12"/>
                    </a:cubicBezTo>
                    <a:cubicBezTo>
                      <a:pt x="478" y="10"/>
                      <a:pt x="483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8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98" y="10"/>
                      <a:pt x="502" y="22"/>
                      <a:pt x="509" y="29"/>
                    </a:cubicBezTo>
                    <a:cubicBezTo>
                      <a:pt x="513" y="33"/>
                      <a:pt x="518" y="34"/>
                      <a:pt x="524" y="37"/>
                    </a:cubicBezTo>
                    <a:cubicBezTo>
                      <a:pt x="531" y="40"/>
                      <a:pt x="535" y="45"/>
                      <a:pt x="541" y="46"/>
                    </a:cubicBezTo>
                    <a:cubicBezTo>
                      <a:pt x="542" y="46"/>
                      <a:pt x="542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4" y="46"/>
                      <a:pt x="545" y="46"/>
                      <a:pt x="546" y="46"/>
                    </a:cubicBezTo>
                    <a:cubicBezTo>
                      <a:pt x="546" y="46"/>
                      <a:pt x="546" y="46"/>
                      <a:pt x="546" y="46"/>
                    </a:cubicBezTo>
                    <a:cubicBezTo>
                      <a:pt x="546" y="46"/>
                      <a:pt x="546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8" y="46"/>
                      <a:pt x="549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8" y="46"/>
                      <a:pt x="566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4" y="48"/>
                      <a:pt x="574" y="48"/>
                      <a:pt x="575" y="48"/>
                    </a:cubicBezTo>
                    <a:cubicBezTo>
                      <a:pt x="575" y="48"/>
                      <a:pt x="575" y="48"/>
                      <a:pt x="576" y="48"/>
                    </a:cubicBezTo>
                    <a:cubicBezTo>
                      <a:pt x="579" y="48"/>
                      <a:pt x="582" y="48"/>
                      <a:pt x="586" y="47"/>
                    </a:cubicBezTo>
                    <a:cubicBezTo>
                      <a:pt x="589" y="47"/>
                      <a:pt x="592" y="47"/>
                      <a:pt x="595" y="47"/>
                    </a:cubicBezTo>
                    <a:cubicBezTo>
                      <a:pt x="595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8" y="47"/>
                      <a:pt x="600" y="47"/>
                      <a:pt x="603" y="48"/>
                    </a:cubicBezTo>
                    <a:cubicBezTo>
                      <a:pt x="604" y="48"/>
                      <a:pt x="606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8" y="48"/>
                      <a:pt x="608" y="48"/>
                      <a:pt x="609" y="48"/>
                    </a:cubicBezTo>
                    <a:cubicBezTo>
                      <a:pt x="609" y="48"/>
                      <a:pt x="609" y="48"/>
                      <a:pt x="609" y="48"/>
                    </a:cubicBezTo>
                    <a:cubicBezTo>
                      <a:pt x="615" y="47"/>
                      <a:pt x="618" y="42"/>
                      <a:pt x="624" y="38"/>
                    </a:cubicBezTo>
                    <a:cubicBezTo>
                      <a:pt x="630" y="34"/>
                      <a:pt x="635" y="33"/>
                      <a:pt x="639" y="30"/>
                    </a:cubicBezTo>
                    <a:cubicBezTo>
                      <a:pt x="647" y="24"/>
                      <a:pt x="652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7" y="8"/>
                      <a:pt x="671" y="10"/>
                      <a:pt x="675" y="11"/>
                    </a:cubicBezTo>
                    <a:cubicBezTo>
                      <a:pt x="675" y="11"/>
                      <a:pt x="675" y="11"/>
                      <a:pt x="675" y="11"/>
                    </a:cubicBezTo>
                    <a:cubicBezTo>
                      <a:pt x="675" y="12"/>
                      <a:pt x="675" y="12"/>
                      <a:pt x="675" y="12"/>
                    </a:cubicBezTo>
                    <a:cubicBezTo>
                      <a:pt x="677" y="12"/>
                      <a:pt x="678" y="13"/>
                      <a:pt x="679" y="13"/>
                    </a:cubicBezTo>
                    <a:cubicBezTo>
                      <a:pt x="679" y="13"/>
                      <a:pt x="679" y="13"/>
                      <a:pt x="679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92" y="16"/>
                      <a:pt x="702" y="14"/>
                      <a:pt x="709" y="20"/>
                    </a:cubicBezTo>
                    <a:cubicBezTo>
                      <a:pt x="715" y="26"/>
                      <a:pt x="716" y="35"/>
                      <a:pt x="720" y="41"/>
                    </a:cubicBezTo>
                    <a:cubicBezTo>
                      <a:pt x="724" y="46"/>
                      <a:pt x="733" y="50"/>
                      <a:pt x="739" y="55"/>
                    </a:cubicBezTo>
                    <a:cubicBezTo>
                      <a:pt x="746" y="60"/>
                      <a:pt x="750" y="67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9" y="69"/>
                      <a:pt x="760" y="69"/>
                      <a:pt x="762" y="69"/>
                    </a:cubicBezTo>
                    <a:cubicBezTo>
                      <a:pt x="762" y="69"/>
                      <a:pt x="762" y="69"/>
                      <a:pt x="762" y="69"/>
                    </a:cubicBezTo>
                    <a:cubicBezTo>
                      <a:pt x="769" y="69"/>
                      <a:pt x="775" y="66"/>
                      <a:pt x="781" y="63"/>
                    </a:cubicBezTo>
                    <a:cubicBezTo>
                      <a:pt x="788" y="59"/>
                      <a:pt x="795" y="56"/>
                      <a:pt x="803" y="56"/>
                    </a:cubicBezTo>
                    <a:cubicBezTo>
                      <a:pt x="803" y="56"/>
                      <a:pt x="803" y="56"/>
                      <a:pt x="803" y="56"/>
                    </a:cubicBezTo>
                    <a:cubicBezTo>
                      <a:pt x="806" y="56"/>
                      <a:pt x="808" y="57"/>
                      <a:pt x="811" y="57"/>
                    </a:cubicBezTo>
                    <a:cubicBezTo>
                      <a:pt x="811" y="57"/>
                      <a:pt x="811" y="57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6" y="59"/>
                      <a:pt x="821" y="62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7" y="65"/>
                      <a:pt x="827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30" y="65"/>
                      <a:pt x="835" y="62"/>
                      <a:pt x="835" y="59"/>
                    </a:cubicBezTo>
                    <a:cubicBezTo>
                      <a:pt x="835" y="58"/>
                      <a:pt x="835" y="58"/>
                      <a:pt x="835" y="57"/>
                    </a:cubicBezTo>
                    <a:cubicBezTo>
                      <a:pt x="835" y="51"/>
                      <a:pt x="828" y="46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16" y="20"/>
                      <a:pt x="828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0" y="3"/>
                      <a:pt x="852" y="3"/>
                      <a:pt x="853" y="3"/>
                    </a:cubicBezTo>
                    <a:cubicBezTo>
                      <a:pt x="870" y="5"/>
                      <a:pt x="881" y="17"/>
                      <a:pt x="889" y="30"/>
                    </a:cubicBezTo>
                    <a:cubicBezTo>
                      <a:pt x="895" y="42"/>
                      <a:pt x="898" y="69"/>
                      <a:pt x="914" y="71"/>
                    </a:cubicBezTo>
                    <a:cubicBezTo>
                      <a:pt x="915" y="71"/>
                      <a:pt x="915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21" y="71"/>
                      <a:pt x="926" y="67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4" y="63"/>
                      <a:pt x="935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44" y="59"/>
                      <a:pt x="951" y="60"/>
                      <a:pt x="956" y="58"/>
                    </a:cubicBezTo>
                    <a:cubicBezTo>
                      <a:pt x="956" y="57"/>
                      <a:pt x="956" y="57"/>
                      <a:pt x="956" y="57"/>
                    </a:cubicBezTo>
                    <a:cubicBezTo>
                      <a:pt x="956" y="57"/>
                      <a:pt x="956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9" y="56"/>
                      <a:pt x="961" y="55"/>
                      <a:pt x="962" y="53"/>
                    </a:cubicBezTo>
                    <a:cubicBezTo>
                      <a:pt x="967" y="49"/>
                      <a:pt x="971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83" y="44"/>
                      <a:pt x="986" y="56"/>
                      <a:pt x="991" y="62"/>
                    </a:cubicBezTo>
                    <a:cubicBezTo>
                      <a:pt x="994" y="67"/>
                      <a:pt x="1000" y="74"/>
                      <a:pt x="1004" y="76"/>
                    </a:cubicBezTo>
                    <a:cubicBezTo>
                      <a:pt x="1013" y="79"/>
                      <a:pt x="1025" y="79"/>
                      <a:pt x="1034" y="81"/>
                    </a:cubicBezTo>
                    <a:cubicBezTo>
                      <a:pt x="1045" y="83"/>
                      <a:pt x="1054" y="87"/>
                      <a:pt x="1060" y="95"/>
                    </a:cubicBezTo>
                    <a:cubicBezTo>
                      <a:pt x="1064" y="102"/>
                      <a:pt x="1064" y="111"/>
                      <a:pt x="1067" y="118"/>
                    </a:cubicBezTo>
                    <a:cubicBezTo>
                      <a:pt x="1071" y="126"/>
                      <a:pt x="1081" y="132"/>
                      <a:pt x="1087" y="139"/>
                    </a:cubicBezTo>
                    <a:cubicBezTo>
                      <a:pt x="1094" y="146"/>
                      <a:pt x="1099" y="155"/>
                      <a:pt x="1106" y="160"/>
                    </a:cubicBezTo>
                    <a:cubicBezTo>
                      <a:pt x="1114" y="164"/>
                      <a:pt x="1123" y="163"/>
                      <a:pt x="1130" y="169"/>
                    </a:cubicBezTo>
                    <a:cubicBezTo>
                      <a:pt x="1139" y="174"/>
                      <a:pt x="1145" y="188"/>
                      <a:pt x="1145" y="202"/>
                    </a:cubicBezTo>
                    <a:cubicBezTo>
                      <a:pt x="1145" y="208"/>
                      <a:pt x="1144" y="214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0" y="220"/>
                      <a:pt x="1139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2" y="220"/>
                      <a:pt x="1127" y="217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1" y="216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14" y="213"/>
                      <a:pt x="1107" y="212"/>
                      <a:pt x="1102" y="208"/>
                    </a:cubicBezTo>
                    <a:cubicBezTo>
                      <a:pt x="1093" y="201"/>
                      <a:pt x="1094" y="190"/>
                      <a:pt x="1089" y="179"/>
                    </a:cubicBezTo>
                    <a:cubicBezTo>
                      <a:pt x="1085" y="172"/>
                      <a:pt x="1075" y="164"/>
                      <a:pt x="1068" y="157"/>
                    </a:cubicBezTo>
                    <a:cubicBezTo>
                      <a:pt x="1061" y="150"/>
                      <a:pt x="1056" y="140"/>
                      <a:pt x="1047" y="136"/>
                    </a:cubicBezTo>
                    <a:cubicBezTo>
                      <a:pt x="1040" y="132"/>
                      <a:pt x="1026" y="130"/>
                      <a:pt x="1020" y="124"/>
                    </a:cubicBezTo>
                    <a:cubicBezTo>
                      <a:pt x="1012" y="114"/>
                      <a:pt x="1012" y="85"/>
                      <a:pt x="1000" y="82"/>
                    </a:cubicBezTo>
                    <a:cubicBezTo>
                      <a:pt x="1000" y="82"/>
                      <a:pt x="1000" y="82"/>
                      <a:pt x="999" y="82"/>
                    </a:cubicBezTo>
                    <a:cubicBezTo>
                      <a:pt x="998" y="82"/>
                      <a:pt x="997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89" y="82"/>
                      <a:pt x="981" y="85"/>
                      <a:pt x="974" y="88"/>
                    </a:cubicBezTo>
                    <a:cubicBezTo>
                      <a:pt x="974" y="88"/>
                      <a:pt x="974" y="88"/>
                      <a:pt x="974" y="88"/>
                    </a:cubicBezTo>
                    <a:cubicBezTo>
                      <a:pt x="974" y="89"/>
                      <a:pt x="973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64" y="93"/>
                      <a:pt x="954" y="97"/>
                      <a:pt x="949" y="103"/>
                    </a:cubicBezTo>
                    <a:cubicBezTo>
                      <a:pt x="943" y="109"/>
                      <a:pt x="941" y="120"/>
                      <a:pt x="933" y="124"/>
                    </a:cubicBezTo>
                    <a:cubicBezTo>
                      <a:pt x="930" y="125"/>
                      <a:pt x="926" y="126"/>
                      <a:pt x="923" y="126"/>
                    </a:cubicBezTo>
                    <a:cubicBezTo>
                      <a:pt x="923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17" y="126"/>
                      <a:pt x="912" y="124"/>
                      <a:pt x="908" y="123"/>
                    </a:cubicBezTo>
                    <a:cubicBezTo>
                      <a:pt x="908" y="123"/>
                      <a:pt x="908" y="123"/>
                      <a:pt x="908" y="123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0" y="119"/>
                      <a:pt x="894" y="112"/>
                      <a:pt x="887" y="110"/>
                    </a:cubicBezTo>
                    <a:cubicBezTo>
                      <a:pt x="887" y="110"/>
                      <a:pt x="887" y="110"/>
                      <a:pt x="887" y="110"/>
                    </a:cubicBezTo>
                    <a:cubicBezTo>
                      <a:pt x="885" y="110"/>
                      <a:pt x="884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1" y="110"/>
                      <a:pt x="879" y="110"/>
                      <a:pt x="877" y="110"/>
                    </a:cubicBezTo>
                    <a:cubicBezTo>
                      <a:pt x="877" y="110"/>
                      <a:pt x="877" y="110"/>
                      <a:pt x="877" y="110"/>
                    </a:cubicBezTo>
                    <a:cubicBezTo>
                      <a:pt x="876" y="110"/>
                      <a:pt x="876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5" y="112"/>
                      <a:pt x="854" y="114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7" y="116"/>
                    </a:cubicBezTo>
                    <a:cubicBezTo>
                      <a:pt x="847" y="116"/>
                      <a:pt x="847" y="116"/>
                      <a:pt x="847" y="116"/>
                    </a:cubicBezTo>
                    <a:cubicBezTo>
                      <a:pt x="847" y="116"/>
                      <a:pt x="847" y="117"/>
                      <a:pt x="847" y="117"/>
                    </a:cubicBezTo>
                    <a:cubicBezTo>
                      <a:pt x="847" y="117"/>
                      <a:pt x="846" y="117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37" y="123"/>
                      <a:pt x="832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8" y="133"/>
                      <a:pt x="817" y="133"/>
                      <a:pt x="816" y="133"/>
                    </a:cubicBezTo>
                    <a:cubicBezTo>
                      <a:pt x="816" y="133"/>
                      <a:pt x="816" y="133"/>
                      <a:pt x="816" y="133"/>
                    </a:cubicBezTo>
                    <a:cubicBezTo>
                      <a:pt x="801" y="131"/>
                      <a:pt x="797" y="114"/>
                      <a:pt x="786" y="105"/>
                    </a:cubicBezTo>
                    <a:cubicBezTo>
                      <a:pt x="781" y="101"/>
                      <a:pt x="774" y="97"/>
                      <a:pt x="768" y="92"/>
                    </a:cubicBezTo>
                    <a:cubicBezTo>
                      <a:pt x="762" y="88"/>
                      <a:pt x="755" y="82"/>
                      <a:pt x="749" y="82"/>
                    </a:cubicBezTo>
                    <a:cubicBezTo>
                      <a:pt x="749" y="82"/>
                      <a:pt x="749" y="82"/>
                      <a:pt x="749" y="82"/>
                    </a:cubicBezTo>
                    <a:cubicBezTo>
                      <a:pt x="749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3" y="82"/>
                      <a:pt x="736" y="86"/>
                      <a:pt x="732" y="90"/>
                    </a:cubicBezTo>
                    <a:cubicBezTo>
                      <a:pt x="732" y="90"/>
                      <a:pt x="732" y="90"/>
                      <a:pt x="732" y="90"/>
                    </a:cubicBezTo>
                    <a:cubicBezTo>
                      <a:pt x="732" y="90"/>
                      <a:pt x="732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28" y="93"/>
                      <a:pt x="721" y="99"/>
                      <a:pt x="720" y="104"/>
                    </a:cubicBezTo>
                    <a:cubicBezTo>
                      <a:pt x="720" y="105"/>
                      <a:pt x="720" y="105"/>
                      <a:pt x="720" y="105"/>
                    </a:cubicBezTo>
                    <a:cubicBezTo>
                      <a:pt x="720" y="111"/>
                      <a:pt x="724" y="117"/>
                      <a:pt x="725" y="121"/>
                    </a:cubicBezTo>
                    <a:cubicBezTo>
                      <a:pt x="725" y="121"/>
                      <a:pt x="725" y="121"/>
                      <a:pt x="725" y="121"/>
                    </a:cubicBezTo>
                    <a:cubicBezTo>
                      <a:pt x="726" y="135"/>
                      <a:pt x="720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5" y="147"/>
                      <a:pt x="703" y="147"/>
                      <a:pt x="701" y="146"/>
                    </a:cubicBezTo>
                    <a:cubicBezTo>
                      <a:pt x="701" y="146"/>
                      <a:pt x="701" y="146"/>
                      <a:pt x="701" y="146"/>
                    </a:cubicBezTo>
                    <a:cubicBezTo>
                      <a:pt x="694" y="145"/>
                      <a:pt x="683" y="134"/>
                      <a:pt x="683" y="122"/>
                    </a:cubicBezTo>
                    <a:cubicBezTo>
                      <a:pt x="683" y="119"/>
                      <a:pt x="684" y="116"/>
                      <a:pt x="685" y="113"/>
                    </a:cubicBezTo>
                    <a:cubicBezTo>
                      <a:pt x="688" y="108"/>
                      <a:pt x="701" y="106"/>
                      <a:pt x="702" y="100"/>
                    </a:cubicBezTo>
                    <a:cubicBezTo>
                      <a:pt x="703" y="100"/>
                      <a:pt x="703" y="99"/>
                      <a:pt x="703" y="98"/>
                    </a:cubicBezTo>
                    <a:cubicBezTo>
                      <a:pt x="703" y="88"/>
                      <a:pt x="689" y="71"/>
                      <a:pt x="683" y="69"/>
                    </a:cubicBezTo>
                    <a:cubicBezTo>
                      <a:pt x="683" y="69"/>
                      <a:pt x="683" y="69"/>
                      <a:pt x="683" y="69"/>
                    </a:cubicBezTo>
                    <a:cubicBezTo>
                      <a:pt x="682" y="68"/>
                      <a:pt x="680" y="68"/>
                      <a:pt x="678" y="68"/>
                    </a:cubicBezTo>
                    <a:cubicBezTo>
                      <a:pt x="678" y="68"/>
                      <a:pt x="678" y="68"/>
                      <a:pt x="678" y="68"/>
                    </a:cubicBezTo>
                    <a:cubicBezTo>
                      <a:pt x="678" y="68"/>
                      <a:pt x="677" y="68"/>
                      <a:pt x="677" y="68"/>
                    </a:cubicBezTo>
                    <a:cubicBezTo>
                      <a:pt x="671" y="68"/>
                      <a:pt x="664" y="70"/>
                      <a:pt x="663" y="76"/>
                    </a:cubicBezTo>
                    <a:cubicBezTo>
                      <a:pt x="663" y="76"/>
                      <a:pt x="663" y="76"/>
                      <a:pt x="663" y="76"/>
                    </a:cubicBezTo>
                    <a:cubicBezTo>
                      <a:pt x="663" y="81"/>
                      <a:pt x="678" y="90"/>
                      <a:pt x="680" y="95"/>
                    </a:cubicBezTo>
                    <a:cubicBezTo>
                      <a:pt x="681" y="98"/>
                      <a:pt x="681" y="100"/>
                      <a:pt x="681" y="102"/>
                    </a:cubicBezTo>
                    <a:cubicBezTo>
                      <a:pt x="681" y="110"/>
                      <a:pt x="671" y="111"/>
                      <a:pt x="663" y="116"/>
                    </a:cubicBezTo>
                    <a:cubicBezTo>
                      <a:pt x="655" y="121"/>
                      <a:pt x="650" y="131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0" y="136"/>
                      <a:pt x="636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2" y="136"/>
                      <a:pt x="632" y="136"/>
                    </a:cubicBezTo>
                    <a:cubicBezTo>
                      <a:pt x="621" y="136"/>
                      <a:pt x="610" y="130"/>
                      <a:pt x="610" y="120"/>
                    </a:cubicBezTo>
                    <a:cubicBezTo>
                      <a:pt x="610" y="120"/>
                      <a:pt x="610" y="119"/>
                      <a:pt x="610" y="119"/>
                    </a:cubicBezTo>
                    <a:cubicBezTo>
                      <a:pt x="610" y="119"/>
                      <a:pt x="610" y="119"/>
                      <a:pt x="610" y="119"/>
                    </a:cubicBezTo>
                    <a:cubicBezTo>
                      <a:pt x="610" y="105"/>
                      <a:pt x="629" y="106"/>
                      <a:pt x="633" y="95"/>
                    </a:cubicBezTo>
                    <a:cubicBezTo>
                      <a:pt x="633" y="95"/>
                      <a:pt x="633" y="95"/>
                      <a:pt x="633" y="95"/>
                    </a:cubicBezTo>
                    <a:cubicBezTo>
                      <a:pt x="629" y="93"/>
                      <a:pt x="626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13" y="92"/>
                      <a:pt x="605" y="98"/>
                      <a:pt x="597" y="103"/>
                    </a:cubicBezTo>
                    <a:cubicBezTo>
                      <a:pt x="594" y="104"/>
                      <a:pt x="592" y="105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85" y="107"/>
                      <a:pt x="580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67" y="108"/>
                      <a:pt x="559" y="104"/>
                      <a:pt x="552" y="101"/>
                    </a:cubicBezTo>
                    <a:cubicBezTo>
                      <a:pt x="552" y="101"/>
                      <a:pt x="552" y="101"/>
                      <a:pt x="552" y="101"/>
                    </a:cubicBezTo>
                    <a:cubicBezTo>
                      <a:pt x="552" y="101"/>
                      <a:pt x="552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0" y="100"/>
                    </a:cubicBezTo>
                    <a:cubicBezTo>
                      <a:pt x="550" y="100"/>
                      <a:pt x="550" y="100"/>
                      <a:pt x="550" y="100"/>
                    </a:cubicBezTo>
                    <a:cubicBezTo>
                      <a:pt x="543" y="96"/>
                      <a:pt x="536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4" y="93"/>
                      <a:pt x="520" y="93"/>
                      <a:pt x="517" y="94"/>
                    </a:cubicBezTo>
                    <a:cubicBezTo>
                      <a:pt x="517" y="94"/>
                      <a:pt x="517" y="94"/>
                      <a:pt x="517" y="94"/>
                    </a:cubicBezTo>
                    <a:cubicBezTo>
                      <a:pt x="517" y="94"/>
                      <a:pt x="517" y="94"/>
                      <a:pt x="516" y="94"/>
                    </a:cubicBezTo>
                    <a:cubicBezTo>
                      <a:pt x="517" y="101"/>
                      <a:pt x="525" y="102"/>
                      <a:pt x="530" y="105"/>
                    </a:cubicBezTo>
                    <a:cubicBezTo>
                      <a:pt x="535" y="108"/>
                      <a:pt x="542" y="112"/>
                      <a:pt x="542" y="119"/>
                    </a:cubicBezTo>
                    <a:cubicBezTo>
                      <a:pt x="542" y="119"/>
                      <a:pt x="542" y="119"/>
                      <a:pt x="542" y="120"/>
                    </a:cubicBezTo>
                    <a:cubicBezTo>
                      <a:pt x="542" y="130"/>
                      <a:pt x="530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5" y="136"/>
                      <a:pt x="511" y="136"/>
                      <a:pt x="508" y="134"/>
                    </a:cubicBezTo>
                    <a:cubicBezTo>
                      <a:pt x="508" y="134"/>
                      <a:pt x="507" y="134"/>
                      <a:pt x="507" y="134"/>
                    </a:cubicBezTo>
                    <a:cubicBezTo>
                      <a:pt x="500" y="130"/>
                      <a:pt x="496" y="120"/>
                      <a:pt x="491" y="117"/>
                    </a:cubicBezTo>
                    <a:cubicBezTo>
                      <a:pt x="484" y="113"/>
                      <a:pt x="473" y="113"/>
                      <a:pt x="470" y="107"/>
                    </a:cubicBezTo>
                    <a:cubicBezTo>
                      <a:pt x="470" y="106"/>
                      <a:pt x="470" y="105"/>
                      <a:pt x="470" y="105"/>
                    </a:cubicBezTo>
                    <a:cubicBezTo>
                      <a:pt x="470" y="95"/>
                      <a:pt x="473" y="91"/>
                      <a:pt x="479" y="86"/>
                    </a:cubicBezTo>
                    <a:cubicBezTo>
                      <a:pt x="481" y="83"/>
                      <a:pt x="488" y="80"/>
                      <a:pt x="488" y="77"/>
                    </a:cubicBezTo>
                    <a:cubicBezTo>
                      <a:pt x="488" y="77"/>
                      <a:pt x="488" y="77"/>
                      <a:pt x="488" y="77"/>
                    </a:cubicBezTo>
                    <a:cubicBezTo>
                      <a:pt x="488" y="77"/>
                      <a:pt x="488" y="77"/>
                      <a:pt x="488" y="76"/>
                    </a:cubicBezTo>
                    <a:cubicBezTo>
                      <a:pt x="488" y="72"/>
                      <a:pt x="481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1" y="68"/>
                      <a:pt x="470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2" y="70"/>
                      <a:pt x="458" y="75"/>
                      <a:pt x="455" y="81"/>
                    </a:cubicBezTo>
                    <a:cubicBezTo>
                      <a:pt x="453" y="86"/>
                      <a:pt x="448" y="93"/>
                      <a:pt x="448" y="98"/>
                    </a:cubicBezTo>
                    <a:cubicBezTo>
                      <a:pt x="448" y="98"/>
                      <a:pt x="448" y="99"/>
                      <a:pt x="448" y="99"/>
                    </a:cubicBezTo>
                    <a:cubicBezTo>
                      <a:pt x="449" y="108"/>
                      <a:pt x="464" y="108"/>
                      <a:pt x="466" y="113"/>
                    </a:cubicBezTo>
                    <a:cubicBezTo>
                      <a:pt x="467" y="115"/>
                      <a:pt x="467" y="118"/>
                      <a:pt x="467" y="120"/>
                    </a:cubicBezTo>
                    <a:cubicBezTo>
                      <a:pt x="467" y="129"/>
                      <a:pt x="462" y="139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4" y="146"/>
                      <a:pt x="450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36" y="147"/>
                      <a:pt x="427" y="141"/>
                      <a:pt x="425" y="131"/>
                    </a:cubicBezTo>
                    <a:cubicBezTo>
                      <a:pt x="425" y="131"/>
                      <a:pt x="425" y="131"/>
                      <a:pt x="425" y="131"/>
                    </a:cubicBezTo>
                    <a:cubicBezTo>
                      <a:pt x="425" y="129"/>
                      <a:pt x="425" y="128"/>
                      <a:pt x="425" y="127"/>
                    </a:cubicBezTo>
                    <a:cubicBezTo>
                      <a:pt x="425" y="119"/>
                      <a:pt x="429" y="113"/>
                      <a:pt x="429" y="106"/>
                    </a:cubicBezTo>
                    <a:cubicBezTo>
                      <a:pt x="429" y="105"/>
                      <a:pt x="429" y="105"/>
                      <a:pt x="429" y="104"/>
                    </a:cubicBezTo>
                    <a:cubicBezTo>
                      <a:pt x="429" y="98"/>
                      <a:pt x="423" y="93"/>
                      <a:pt x="419" y="89"/>
                    </a:cubicBezTo>
                    <a:cubicBezTo>
                      <a:pt x="418" y="89"/>
                      <a:pt x="418" y="89"/>
                      <a:pt x="418" y="88"/>
                    </a:cubicBezTo>
                    <a:cubicBezTo>
                      <a:pt x="414" y="84"/>
                      <a:pt x="408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395" y="81"/>
                      <a:pt x="388" y="88"/>
                      <a:pt x="381" y="93"/>
                    </a:cubicBezTo>
                    <a:cubicBezTo>
                      <a:pt x="376" y="97"/>
                      <a:pt x="367" y="102"/>
                      <a:pt x="363" y="106"/>
                    </a:cubicBezTo>
                    <a:cubicBezTo>
                      <a:pt x="363" y="106"/>
                      <a:pt x="363" y="106"/>
                      <a:pt x="363" y="106"/>
                    </a:cubicBezTo>
                    <a:cubicBezTo>
                      <a:pt x="362" y="106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54" y="115"/>
                      <a:pt x="348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0" y="133"/>
                      <a:pt x="328" y="133"/>
                      <a:pt x="325" y="132"/>
                    </a:cubicBezTo>
                    <a:cubicBezTo>
                      <a:pt x="325" y="132"/>
                      <a:pt x="325" y="132"/>
                      <a:pt x="325" y="132"/>
                    </a:cubicBezTo>
                    <a:cubicBezTo>
                      <a:pt x="316" y="129"/>
                      <a:pt x="311" y="119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294" y="113"/>
                      <a:pt x="28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68" y="111"/>
                      <a:pt x="266" y="111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2" y="112"/>
                    </a:cubicBezTo>
                    <a:cubicBezTo>
                      <a:pt x="260" y="112"/>
                      <a:pt x="258" y="113"/>
                      <a:pt x="256" y="115"/>
                    </a:cubicBezTo>
                    <a:cubicBezTo>
                      <a:pt x="248" y="119"/>
                      <a:pt x="23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4" y="126"/>
                      <a:pt x="220" y="125"/>
                      <a:pt x="216" y="123"/>
                    </a:cubicBezTo>
                    <a:cubicBezTo>
                      <a:pt x="216" y="123"/>
                      <a:pt x="215" y="123"/>
                      <a:pt x="215" y="123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08" y="118"/>
                      <a:pt x="206" y="107"/>
                      <a:pt x="199" y="101"/>
                    </a:cubicBezTo>
                    <a:cubicBezTo>
                      <a:pt x="194" y="96"/>
                      <a:pt x="184" y="92"/>
                      <a:pt x="177" y="89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89"/>
                      <a:pt x="176" y="89"/>
                      <a:pt x="176" y="89"/>
                    </a:cubicBezTo>
                    <a:cubicBezTo>
                      <a:pt x="176" y="89"/>
                      <a:pt x="176" y="89"/>
                      <a:pt x="176" y="89"/>
                    </a:cubicBezTo>
                    <a:cubicBezTo>
                      <a:pt x="170" y="86"/>
                      <a:pt x="162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3" y="81"/>
                      <a:pt x="151" y="81"/>
                      <a:pt x="150" y="81"/>
                    </a:cubicBezTo>
                    <a:cubicBezTo>
                      <a:pt x="150" y="81"/>
                      <a:pt x="150" y="81"/>
                      <a:pt x="150" y="81"/>
                    </a:cubicBezTo>
                    <a:cubicBezTo>
                      <a:pt x="150" y="81"/>
                      <a:pt x="150" y="82"/>
                      <a:pt x="150" y="82"/>
                    </a:cubicBezTo>
                    <a:cubicBezTo>
                      <a:pt x="138" y="84"/>
                      <a:pt x="139" y="110"/>
                      <a:pt x="132" y="121"/>
                    </a:cubicBezTo>
                    <a:cubicBezTo>
                      <a:pt x="130" y="124"/>
                      <a:pt x="127" y="127"/>
                      <a:pt x="125" y="128"/>
                    </a:cubicBezTo>
                    <a:cubicBezTo>
                      <a:pt x="119" y="132"/>
                      <a:pt x="108" y="133"/>
                      <a:pt x="103" y="136"/>
                    </a:cubicBezTo>
                    <a:cubicBezTo>
                      <a:pt x="94" y="141"/>
                      <a:pt x="88" y="151"/>
                      <a:pt x="82" y="158"/>
                    </a:cubicBezTo>
                    <a:cubicBezTo>
                      <a:pt x="75" y="165"/>
                      <a:pt x="65" y="172"/>
                      <a:pt x="62" y="179"/>
                    </a:cubicBezTo>
                    <a:cubicBezTo>
                      <a:pt x="56" y="190"/>
                      <a:pt x="57" y="201"/>
                      <a:pt x="50" y="208"/>
                    </a:cubicBezTo>
                    <a:cubicBezTo>
                      <a:pt x="42" y="215"/>
                      <a:pt x="27" y="218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3" y="221"/>
                      <a:pt x="13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0" y="221"/>
                      <a:pt x="7" y="189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3" y="176"/>
                      <a:pt x="17" y="171"/>
                      <a:pt x="21" y="169"/>
                    </a:cubicBezTo>
                    <a:cubicBezTo>
                      <a:pt x="27" y="165"/>
                      <a:pt x="36" y="164"/>
                      <a:pt x="42" y="161"/>
                    </a:cubicBezTo>
                    <a:cubicBezTo>
                      <a:pt x="50" y="156"/>
                      <a:pt x="56" y="146"/>
                      <a:pt x="63" y="139"/>
                    </a:cubicBezTo>
                    <a:cubicBezTo>
                      <a:pt x="70" y="132"/>
                      <a:pt x="79" y="126"/>
                      <a:pt x="83" y="118"/>
                    </a:cubicBezTo>
                    <a:cubicBezTo>
                      <a:pt x="88" y="108"/>
                      <a:pt x="88" y="96"/>
                      <a:pt x="96" y="89"/>
                    </a:cubicBezTo>
                    <a:cubicBezTo>
                      <a:pt x="102" y="84"/>
                      <a:pt x="110" y="82"/>
                      <a:pt x="119" y="80"/>
                    </a:cubicBezTo>
                    <a:cubicBezTo>
                      <a:pt x="127" y="79"/>
                      <a:pt x="137" y="79"/>
                      <a:pt x="146" y="76"/>
                    </a:cubicBezTo>
                    <a:cubicBezTo>
                      <a:pt x="151" y="74"/>
                      <a:pt x="158" y="67"/>
                      <a:pt x="161" y="61"/>
                    </a:cubicBezTo>
                    <a:cubicBezTo>
                      <a:pt x="165" y="55"/>
                      <a:pt x="168" y="45"/>
                      <a:pt x="175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82" y="44"/>
                      <a:pt x="186" y="51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6"/>
                      <a:pt x="192" y="56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8" y="60"/>
                      <a:pt x="207" y="60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8" y="64"/>
                      <a:pt x="219" y="65"/>
                      <a:pt x="220" y="65"/>
                    </a:cubicBezTo>
                    <a:cubicBezTo>
                      <a:pt x="225" y="68"/>
                      <a:pt x="230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6" y="71"/>
                    </a:cubicBezTo>
                    <a:cubicBezTo>
                      <a:pt x="236" y="71"/>
                      <a:pt x="236" y="71"/>
                      <a:pt x="236" y="71"/>
                    </a:cubicBezTo>
                    <a:cubicBezTo>
                      <a:pt x="242" y="70"/>
                      <a:pt x="249" y="62"/>
                      <a:pt x="252" y="56"/>
                    </a:cubicBezTo>
                    <a:cubicBezTo>
                      <a:pt x="257" y="49"/>
                      <a:pt x="258" y="42"/>
                      <a:pt x="261" y="34"/>
                    </a:cubicBezTo>
                    <a:cubicBezTo>
                      <a:pt x="261" y="34"/>
                      <a:pt x="261" y="34"/>
                      <a:pt x="261" y="34"/>
                    </a:cubicBezTo>
                    <a:cubicBezTo>
                      <a:pt x="261" y="34"/>
                      <a:pt x="262" y="34"/>
                      <a:pt x="262" y="34"/>
                    </a:cubicBezTo>
                    <a:cubicBezTo>
                      <a:pt x="262" y="34"/>
                      <a:pt x="262" y="34"/>
                      <a:pt x="262" y="33"/>
                    </a:cubicBezTo>
                    <a:cubicBezTo>
                      <a:pt x="268" y="19"/>
                      <a:pt x="281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0"/>
                      <a:pt x="299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77" y="2"/>
                      <a:pt x="263" y="19"/>
                      <a:pt x="256" y="35"/>
                    </a:cubicBezTo>
                    <a:cubicBezTo>
                      <a:pt x="251" y="47"/>
                      <a:pt x="249" y="65"/>
                      <a:pt x="236" y="67"/>
                    </a:cubicBezTo>
                    <a:cubicBezTo>
                      <a:pt x="236" y="67"/>
                      <a:pt x="235" y="67"/>
                      <a:pt x="235" y="67"/>
                    </a:cubicBezTo>
                    <a:cubicBezTo>
                      <a:pt x="235" y="67"/>
                      <a:pt x="234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3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6" y="61"/>
                      <a:pt x="216" y="61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07" y="58"/>
                      <a:pt x="200" y="58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87" y="49"/>
                      <a:pt x="183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66" y="41"/>
                      <a:pt x="164" y="51"/>
                      <a:pt x="159" y="59"/>
                    </a:cubicBezTo>
                    <a:cubicBezTo>
                      <a:pt x="144" y="81"/>
                      <a:pt x="102" y="73"/>
                      <a:pt x="89" y="95"/>
                    </a:cubicBezTo>
                    <a:cubicBezTo>
                      <a:pt x="85" y="102"/>
                      <a:pt x="84" y="110"/>
                      <a:pt x="81" y="116"/>
                    </a:cubicBezTo>
                    <a:cubicBezTo>
                      <a:pt x="78" y="123"/>
                      <a:pt x="69" y="129"/>
                      <a:pt x="61" y="138"/>
                    </a:cubicBezTo>
                    <a:cubicBezTo>
                      <a:pt x="54" y="145"/>
                      <a:pt x="48" y="155"/>
                      <a:pt x="40" y="160"/>
                    </a:cubicBezTo>
                    <a:cubicBezTo>
                      <a:pt x="34" y="163"/>
                      <a:pt x="26" y="164"/>
                      <a:pt x="20" y="167"/>
                    </a:cubicBezTo>
                    <a:cubicBezTo>
                      <a:pt x="8" y="174"/>
                      <a:pt x="5" y="188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2" y="215"/>
                      <a:pt x="2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8" y="228"/>
                      <a:pt x="9" y="228"/>
                      <a:pt x="10" y="227"/>
                    </a:cubicBezTo>
                    <a:cubicBezTo>
                      <a:pt x="23" y="220"/>
                      <a:pt x="47" y="217"/>
                      <a:pt x="55" y="205"/>
                    </a:cubicBezTo>
                    <a:cubicBezTo>
                      <a:pt x="60" y="197"/>
                      <a:pt x="59" y="189"/>
                      <a:pt x="63" y="181"/>
                    </a:cubicBezTo>
                    <a:cubicBezTo>
                      <a:pt x="67" y="174"/>
                      <a:pt x="77" y="166"/>
                      <a:pt x="84" y="158"/>
                    </a:cubicBezTo>
                    <a:cubicBezTo>
                      <a:pt x="91" y="151"/>
                      <a:pt x="97" y="142"/>
                      <a:pt x="105" y="138"/>
                    </a:cubicBezTo>
                    <a:cubicBezTo>
                      <a:pt x="114" y="133"/>
                      <a:pt x="125" y="132"/>
                      <a:pt x="131" y="126"/>
                    </a:cubicBezTo>
                    <a:cubicBezTo>
                      <a:pt x="139" y="116"/>
                      <a:pt x="139" y="90"/>
                      <a:pt x="152" y="86"/>
                    </a:cubicBezTo>
                    <a:cubicBezTo>
                      <a:pt x="153" y="86"/>
                      <a:pt x="155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64" y="86"/>
                      <a:pt x="170" y="88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7" y="91"/>
                      <a:pt x="177" y="91"/>
                    </a:cubicBezTo>
                    <a:cubicBezTo>
                      <a:pt x="185" y="94"/>
                      <a:pt x="192" y="98"/>
                      <a:pt x="197" y="102"/>
                    </a:cubicBezTo>
                    <a:cubicBezTo>
                      <a:pt x="205" y="108"/>
                      <a:pt x="206" y="121"/>
                      <a:pt x="216" y="125"/>
                    </a:cubicBezTo>
                    <a:cubicBezTo>
                      <a:pt x="216" y="125"/>
                      <a:pt x="216" y="125"/>
                      <a:pt x="216" y="125"/>
                    </a:cubicBezTo>
                    <a:cubicBezTo>
                      <a:pt x="220" y="127"/>
                      <a:pt x="224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40" y="128"/>
                      <a:pt x="250" y="121"/>
                      <a:pt x="258" y="117"/>
                    </a:cubicBezTo>
                    <a:cubicBezTo>
                      <a:pt x="258" y="117"/>
                      <a:pt x="258" y="117"/>
                      <a:pt x="258" y="117"/>
                    </a:cubicBezTo>
                    <a:cubicBezTo>
                      <a:pt x="258" y="117"/>
                      <a:pt x="258" y="117"/>
                      <a:pt x="259" y="117"/>
                    </a:cubicBezTo>
                    <a:cubicBezTo>
                      <a:pt x="261" y="116"/>
                      <a:pt x="262" y="115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6" y="114"/>
                    </a:cubicBezTo>
                    <a:cubicBezTo>
                      <a:pt x="268" y="113"/>
                      <a:pt x="271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83" y="113"/>
                      <a:pt x="295" y="115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3" y="118"/>
                      <a:pt x="303" y="118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5" y="119"/>
                      <a:pt x="305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15" y="126"/>
                      <a:pt x="320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4" y="135"/>
                      <a:pt x="337" y="134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52" y="129"/>
                      <a:pt x="357" y="114"/>
                      <a:pt x="368" y="106"/>
                    </a:cubicBezTo>
                    <a:cubicBezTo>
                      <a:pt x="373" y="101"/>
                      <a:pt x="379" y="98"/>
                      <a:pt x="385" y="94"/>
                    </a:cubicBezTo>
                    <a:cubicBezTo>
                      <a:pt x="385" y="94"/>
                      <a:pt x="385" y="94"/>
                      <a:pt x="385" y="94"/>
                    </a:cubicBezTo>
                    <a:cubicBezTo>
                      <a:pt x="385" y="94"/>
                      <a:pt x="385" y="94"/>
                      <a:pt x="386" y="94"/>
                    </a:cubicBezTo>
                    <a:cubicBezTo>
                      <a:pt x="386" y="94"/>
                      <a:pt x="386" y="94"/>
                      <a:pt x="386" y="94"/>
                    </a:cubicBezTo>
                    <a:cubicBezTo>
                      <a:pt x="386" y="94"/>
                      <a:pt x="386" y="94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91" y="90"/>
                      <a:pt x="397" y="85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5" y="85"/>
                      <a:pt x="405" y="85"/>
                    </a:cubicBezTo>
                    <a:cubicBezTo>
                      <a:pt x="405" y="85"/>
                      <a:pt x="405" y="85"/>
                      <a:pt x="405" y="85"/>
                    </a:cubicBezTo>
                    <a:cubicBezTo>
                      <a:pt x="413" y="85"/>
                      <a:pt x="423" y="96"/>
                      <a:pt x="425" y="103"/>
                    </a:cubicBezTo>
                    <a:cubicBezTo>
                      <a:pt x="425" y="104"/>
                      <a:pt x="425" y="105"/>
                      <a:pt x="425" y="107"/>
                    </a:cubicBezTo>
                    <a:cubicBezTo>
                      <a:pt x="425" y="113"/>
                      <a:pt x="422" y="119"/>
                      <a:pt x="422" y="124"/>
                    </a:cubicBezTo>
                    <a:cubicBezTo>
                      <a:pt x="422" y="125"/>
                      <a:pt x="422" y="125"/>
                      <a:pt x="422" y="125"/>
                    </a:cubicBezTo>
                    <a:cubicBezTo>
                      <a:pt x="422" y="137"/>
                      <a:pt x="430" y="148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2" y="150"/>
                      <a:pt x="443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54" y="150"/>
                      <a:pt x="461" y="144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9" y="132"/>
                      <a:pt x="469" y="122"/>
                      <a:pt x="474" y="119"/>
                    </a:cubicBezTo>
                    <a:cubicBezTo>
                      <a:pt x="476" y="119"/>
                      <a:pt x="478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8" y="118"/>
                      <a:pt x="495" y="127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3" y="133"/>
                      <a:pt x="505" y="134"/>
                      <a:pt x="506" y="135"/>
                    </a:cubicBezTo>
                    <a:cubicBezTo>
                      <a:pt x="506" y="135"/>
                      <a:pt x="506" y="135"/>
                      <a:pt x="506" y="135"/>
                    </a:cubicBezTo>
                    <a:cubicBezTo>
                      <a:pt x="506" y="135"/>
                      <a:pt x="506" y="135"/>
                      <a:pt x="507" y="135"/>
                    </a:cubicBezTo>
                    <a:cubicBezTo>
                      <a:pt x="507" y="135"/>
                      <a:pt x="507" y="135"/>
                      <a:pt x="507" y="135"/>
                    </a:cubicBezTo>
                    <a:cubicBezTo>
                      <a:pt x="507" y="135"/>
                      <a:pt x="507" y="136"/>
                      <a:pt x="507" y="136"/>
                    </a:cubicBezTo>
                    <a:cubicBezTo>
                      <a:pt x="507" y="136"/>
                      <a:pt x="507" y="136"/>
                      <a:pt x="507" y="136"/>
                    </a:cubicBezTo>
                    <a:cubicBezTo>
                      <a:pt x="511" y="137"/>
                      <a:pt x="516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34" y="138"/>
                      <a:pt x="547" y="131"/>
                      <a:pt x="545" y="116"/>
                    </a:cubicBezTo>
                    <a:cubicBezTo>
                      <a:pt x="545" y="116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4" y="108"/>
                      <a:pt x="539" y="107"/>
                      <a:pt x="537" y="100"/>
                    </a:cubicBezTo>
                    <a:cubicBezTo>
                      <a:pt x="537" y="100"/>
                      <a:pt x="537" y="100"/>
                      <a:pt x="537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1"/>
                    </a:cubicBezTo>
                    <a:cubicBezTo>
                      <a:pt x="549" y="105"/>
                      <a:pt x="564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85" y="110"/>
                      <a:pt x="590" y="110"/>
                      <a:pt x="595" y="108"/>
                    </a:cubicBezTo>
                    <a:cubicBezTo>
                      <a:pt x="595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8" y="107"/>
                      <a:pt x="599" y="106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5" y="102"/>
                      <a:pt x="609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5" y="99"/>
                      <a:pt x="616" y="99"/>
                      <a:pt x="618" y="99"/>
                    </a:cubicBezTo>
                    <a:cubicBezTo>
                      <a:pt x="618" y="99"/>
                      <a:pt x="618" y="99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4" y="107"/>
                      <a:pt x="607" y="107"/>
                      <a:pt x="606" y="116"/>
                    </a:cubicBezTo>
                    <a:cubicBezTo>
                      <a:pt x="606" y="117"/>
                      <a:pt x="606" y="117"/>
                      <a:pt x="606" y="118"/>
                    </a:cubicBezTo>
                    <a:cubicBezTo>
                      <a:pt x="606" y="127"/>
                      <a:pt x="613" y="133"/>
                      <a:pt x="617" y="135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22" y="138"/>
                      <a:pt x="627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7" y="139"/>
                      <a:pt x="642" y="138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8" y="134"/>
                      <a:pt x="649" y="134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7" y="127"/>
                      <a:pt x="664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3" y="118"/>
                      <a:pt x="674" y="118"/>
                      <a:pt x="675" y="118"/>
                    </a:cubicBezTo>
                    <a:cubicBezTo>
                      <a:pt x="675" y="118"/>
                      <a:pt x="675" y="118"/>
                      <a:pt x="675" y="118"/>
                    </a:cubicBezTo>
                    <a:cubicBezTo>
                      <a:pt x="681" y="119"/>
                      <a:pt x="682" y="131"/>
                      <a:pt x="686" y="137"/>
                    </a:cubicBezTo>
                    <a:cubicBezTo>
                      <a:pt x="686" y="137"/>
                      <a:pt x="686" y="137"/>
                      <a:pt x="686" y="137"/>
                    </a:cubicBezTo>
                    <a:cubicBezTo>
                      <a:pt x="690" y="145"/>
                      <a:pt x="698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17" y="149"/>
                      <a:pt x="728" y="140"/>
                      <a:pt x="728" y="125"/>
                    </a:cubicBezTo>
                    <a:cubicBezTo>
                      <a:pt x="728" y="125"/>
                      <a:pt x="728" y="125"/>
                      <a:pt x="728" y="125"/>
                    </a:cubicBezTo>
                    <a:cubicBezTo>
                      <a:pt x="728" y="120"/>
                      <a:pt x="725" y="114"/>
                      <a:pt x="725" y="107"/>
                    </a:cubicBezTo>
                    <a:cubicBezTo>
                      <a:pt x="725" y="106"/>
                      <a:pt x="725" y="105"/>
                      <a:pt x="725" y="104"/>
                    </a:cubicBezTo>
                    <a:cubicBezTo>
                      <a:pt x="727" y="95"/>
                      <a:pt x="738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55" y="86"/>
                      <a:pt x="760" y="91"/>
                      <a:pt x="767" y="95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74" y="100"/>
                      <a:pt x="781" y="103"/>
                      <a:pt x="786" y="108"/>
                    </a:cubicBezTo>
                    <a:cubicBezTo>
                      <a:pt x="795" y="116"/>
                      <a:pt x="800" y="132"/>
                      <a:pt x="815" y="134"/>
                    </a:cubicBezTo>
                    <a:cubicBezTo>
                      <a:pt x="815" y="134"/>
                      <a:pt x="815" y="134"/>
                      <a:pt x="815" y="134"/>
                    </a:cubicBezTo>
                    <a:cubicBezTo>
                      <a:pt x="817" y="135"/>
                      <a:pt x="818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33" y="135"/>
                      <a:pt x="836" y="124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6" y="115"/>
                      <a:pt x="869" y="113"/>
                      <a:pt x="878" y="113"/>
                    </a:cubicBezTo>
                    <a:cubicBezTo>
                      <a:pt x="878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81" y="113"/>
                      <a:pt x="883" y="113"/>
                      <a:pt x="885" y="113"/>
                    </a:cubicBezTo>
                    <a:cubicBezTo>
                      <a:pt x="885" y="113"/>
                      <a:pt x="885" y="113"/>
                      <a:pt x="885" y="113"/>
                    </a:cubicBezTo>
                    <a:cubicBezTo>
                      <a:pt x="893" y="114"/>
                      <a:pt x="898" y="122"/>
                      <a:pt x="906" y="125"/>
                    </a:cubicBezTo>
                    <a:cubicBezTo>
                      <a:pt x="906" y="125"/>
                      <a:pt x="906" y="125"/>
                      <a:pt x="906" y="125"/>
                    </a:cubicBezTo>
                    <a:cubicBezTo>
                      <a:pt x="911" y="127"/>
                      <a:pt x="916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6" y="128"/>
                      <a:pt x="930" y="127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44" y="121"/>
                      <a:pt x="946" y="107"/>
                      <a:pt x="955" y="100"/>
                    </a:cubicBezTo>
                    <a:cubicBezTo>
                      <a:pt x="960" y="96"/>
                      <a:pt x="968" y="93"/>
                      <a:pt x="974" y="91"/>
                    </a:cubicBezTo>
                    <a:cubicBezTo>
                      <a:pt x="974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6" y="90"/>
                      <a:pt x="976" y="90"/>
                      <a:pt x="976" y="90"/>
                    </a:cubicBezTo>
                    <a:cubicBezTo>
                      <a:pt x="980" y="88"/>
                      <a:pt x="987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5" y="86"/>
                      <a:pt x="996" y="86"/>
                      <a:pt x="998" y="86"/>
                    </a:cubicBezTo>
                    <a:cubicBezTo>
                      <a:pt x="998" y="86"/>
                      <a:pt x="998" y="86"/>
                      <a:pt x="998" y="86"/>
                    </a:cubicBezTo>
                    <a:cubicBezTo>
                      <a:pt x="1010" y="90"/>
                      <a:pt x="1010" y="112"/>
                      <a:pt x="1018" y="123"/>
                    </a:cubicBezTo>
                    <a:cubicBezTo>
                      <a:pt x="1024" y="132"/>
                      <a:pt x="1037" y="132"/>
                      <a:pt x="1047" y="139"/>
                    </a:cubicBezTo>
                    <a:cubicBezTo>
                      <a:pt x="1054" y="143"/>
                      <a:pt x="1060" y="151"/>
                      <a:pt x="1067" y="159"/>
                    </a:cubicBezTo>
                    <a:cubicBezTo>
                      <a:pt x="1074" y="166"/>
                      <a:pt x="1083" y="173"/>
                      <a:pt x="1087" y="181"/>
                    </a:cubicBezTo>
                    <a:cubicBezTo>
                      <a:pt x="1091" y="188"/>
                      <a:pt x="1090" y="195"/>
                      <a:pt x="1094" y="201"/>
                    </a:cubicBezTo>
                    <a:cubicBezTo>
                      <a:pt x="1101" y="213"/>
                      <a:pt x="1114" y="214"/>
                      <a:pt x="1127" y="220"/>
                    </a:cubicBezTo>
                    <a:cubicBezTo>
                      <a:pt x="1133" y="222"/>
                      <a:pt x="1137" y="227"/>
                      <a:pt x="1144" y="227"/>
                    </a:cubicBezTo>
                    <a:cubicBezTo>
                      <a:pt x="1146" y="222"/>
                      <a:pt x="1147" y="216"/>
                      <a:pt x="1147" y="209"/>
                    </a:cubicBezTo>
                    <a:cubicBezTo>
                      <a:pt x="1147" y="192"/>
                      <a:pt x="1141" y="173"/>
                      <a:pt x="1130" y="166"/>
                    </a:cubicBezTo>
                    <a:cubicBezTo>
                      <a:pt x="1124" y="162"/>
                      <a:pt x="1115" y="162"/>
                      <a:pt x="1109" y="158"/>
                    </a:cubicBezTo>
                    <a:cubicBezTo>
                      <a:pt x="1101" y="154"/>
                      <a:pt x="1094" y="144"/>
                      <a:pt x="1088" y="137"/>
                    </a:cubicBezTo>
                    <a:cubicBezTo>
                      <a:pt x="1082" y="130"/>
                      <a:pt x="1073" y="124"/>
                      <a:pt x="1069" y="115"/>
                    </a:cubicBezTo>
                    <a:cubicBezTo>
                      <a:pt x="1065" y="108"/>
                      <a:pt x="1065" y="100"/>
                      <a:pt x="1061" y="94"/>
                    </a:cubicBezTo>
                    <a:cubicBezTo>
                      <a:pt x="1049" y="76"/>
                      <a:pt x="1018" y="80"/>
                      <a:pt x="1000" y="68"/>
                    </a:cubicBezTo>
                    <a:cubicBezTo>
                      <a:pt x="991" y="61"/>
                      <a:pt x="987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67" y="41"/>
                      <a:pt x="963" y="49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6" y="55"/>
                      <a:pt x="956" y="55"/>
                      <a:pt x="955" y="55"/>
                    </a:cubicBezTo>
                    <a:cubicBezTo>
                      <a:pt x="950" y="57"/>
                      <a:pt x="944" y="58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5" y="60"/>
                    </a:cubicBezTo>
                    <a:cubicBezTo>
                      <a:pt x="935" y="60"/>
                      <a:pt x="935" y="60"/>
                      <a:pt x="935" y="60"/>
                    </a:cubicBezTo>
                    <a:cubicBezTo>
                      <a:pt x="933" y="61"/>
                      <a:pt x="931" y="62"/>
                      <a:pt x="929" y="63"/>
                    </a:cubicBezTo>
                    <a:cubicBezTo>
                      <a:pt x="925" y="65"/>
                      <a:pt x="921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6" y="67"/>
                      <a:pt x="916" y="67"/>
                      <a:pt x="916" y="67"/>
                    </a:cubicBezTo>
                    <a:cubicBezTo>
                      <a:pt x="902" y="66"/>
                      <a:pt x="899" y="45"/>
                      <a:pt x="895" y="34"/>
                    </a:cubicBezTo>
                    <a:cubicBezTo>
                      <a:pt x="895" y="34"/>
                      <a:pt x="895" y="34"/>
                      <a:pt x="895" y="34"/>
                    </a:cubicBezTo>
                    <a:cubicBezTo>
                      <a:pt x="895" y="34"/>
                      <a:pt x="894" y="34"/>
                      <a:pt x="894" y="34"/>
                    </a:cubicBezTo>
                    <a:cubicBezTo>
                      <a:pt x="887" y="18"/>
                      <a:pt x="872" y="0"/>
                      <a:pt x="849" y="0"/>
                    </a:cubicBezTo>
                    <a:cubicBezTo>
                      <a:pt x="849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30" y="0"/>
                      <a:pt x="819" y="13"/>
                      <a:pt x="819" y="28"/>
                    </a:cubicBezTo>
                    <a:cubicBezTo>
                      <a:pt x="819" y="31"/>
                      <a:pt x="820" y="35"/>
                      <a:pt x="821" y="39"/>
                    </a:cubicBezTo>
                    <a:cubicBezTo>
                      <a:pt x="823" y="44"/>
                      <a:pt x="828" y="49"/>
                      <a:pt x="828" y="55"/>
                    </a:cubicBezTo>
                    <a:cubicBezTo>
                      <a:pt x="828" y="56"/>
                      <a:pt x="828" y="57"/>
                      <a:pt x="827" y="58"/>
                    </a:cubicBezTo>
                    <a:cubicBezTo>
                      <a:pt x="827" y="58"/>
                      <a:pt x="827" y="58"/>
                      <a:pt x="827" y="58"/>
                    </a:cubicBezTo>
                    <a:cubicBezTo>
                      <a:pt x="827" y="58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6" y="57"/>
                    </a:cubicBezTo>
                    <a:cubicBezTo>
                      <a:pt x="826" y="57"/>
                      <a:pt x="826" y="57"/>
                      <a:pt x="826" y="57"/>
                    </a:cubicBezTo>
                    <a:cubicBezTo>
                      <a:pt x="823" y="57"/>
                      <a:pt x="821" y="57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7" y="56"/>
                      <a:pt x="817" y="56"/>
                      <a:pt x="817" y="56"/>
                    </a:cubicBezTo>
                    <a:cubicBezTo>
                      <a:pt x="812" y="56"/>
                      <a:pt x="807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798" y="55"/>
                      <a:pt x="795" y="55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88" y="57"/>
                      <a:pt x="787" y="57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78" y="61"/>
                      <a:pt x="772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3" y="65"/>
                      <a:pt x="762" y="65"/>
                      <a:pt x="761" y="65"/>
                    </a:cubicBezTo>
                    <a:cubicBezTo>
                      <a:pt x="753" y="64"/>
                      <a:pt x="746" y="57"/>
                      <a:pt x="740" y="53"/>
                    </a:cubicBezTo>
                    <a:cubicBezTo>
                      <a:pt x="734" y="48"/>
                      <a:pt x="726" y="44"/>
                      <a:pt x="722" y="38"/>
                    </a:cubicBezTo>
                    <a:cubicBezTo>
                      <a:pt x="717" y="32"/>
                      <a:pt x="716" y="23"/>
                      <a:pt x="710" y="18"/>
                    </a:cubicBezTo>
                    <a:cubicBezTo>
                      <a:pt x="703" y="12"/>
                      <a:pt x="692" y="14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79" y="11"/>
                      <a:pt x="678" y="10"/>
                      <a:pt x="676" y="10"/>
                    </a:cubicBezTo>
                    <a:cubicBezTo>
                      <a:pt x="672" y="8"/>
                      <a:pt x="667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1" y="5"/>
                      <a:pt x="660" y="5"/>
                      <a:pt x="659" y="5"/>
                    </a:cubicBezTo>
                    <a:cubicBezTo>
                      <a:pt x="659" y="5"/>
                      <a:pt x="659" y="5"/>
                      <a:pt x="659" y="5"/>
                    </a:cubicBezTo>
                    <a:cubicBezTo>
                      <a:pt x="650" y="7"/>
                      <a:pt x="645" y="21"/>
                      <a:pt x="640" y="25"/>
                    </a:cubicBezTo>
                    <a:cubicBezTo>
                      <a:pt x="632" y="31"/>
                      <a:pt x="622" y="33"/>
                      <a:pt x="609" y="38"/>
                    </a:cubicBezTo>
                    <a:cubicBezTo>
                      <a:pt x="600" y="41"/>
                      <a:pt x="589" y="44"/>
                      <a:pt x="581" y="45"/>
                    </a:cubicBezTo>
                    <a:cubicBezTo>
                      <a:pt x="581" y="45"/>
                      <a:pt x="581" y="45"/>
                      <a:pt x="580" y="45"/>
                    </a:cubicBezTo>
                    <a:cubicBezTo>
                      <a:pt x="579" y="45"/>
                      <a:pt x="578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64" y="45"/>
                      <a:pt x="554" y="41"/>
                      <a:pt x="543" y="38"/>
                    </a:cubicBezTo>
                    <a:cubicBezTo>
                      <a:pt x="543" y="38"/>
                      <a:pt x="543" y="38"/>
                      <a:pt x="542" y="38"/>
                    </a:cubicBezTo>
                    <a:cubicBezTo>
                      <a:pt x="542" y="38"/>
                      <a:pt x="542" y="38"/>
                      <a:pt x="542" y="38"/>
                    </a:cubicBezTo>
                    <a:cubicBezTo>
                      <a:pt x="531" y="34"/>
                      <a:pt x="517" y="31"/>
                      <a:pt x="510" y="26"/>
                    </a:cubicBezTo>
                    <a:cubicBezTo>
                      <a:pt x="504" y="21"/>
                      <a:pt x="501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2" y="5"/>
                      <a:pt x="478" y="8"/>
                      <a:pt x="473" y="10"/>
                    </a:cubicBezTo>
                    <a:cubicBezTo>
                      <a:pt x="472" y="10"/>
                      <a:pt x="471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1" y="13"/>
                      <a:pt x="451" y="13"/>
                      <a:pt x="445" y="15"/>
                    </a:cubicBezTo>
                    <a:cubicBezTo>
                      <a:pt x="436" y="20"/>
                      <a:pt x="435" y="31"/>
                      <a:pt x="429" y="40"/>
                    </a:cubicBezTo>
                    <a:cubicBezTo>
                      <a:pt x="425" y="45"/>
                      <a:pt x="418" y="48"/>
                      <a:pt x="411" y="53"/>
                    </a:cubicBezTo>
                    <a:cubicBezTo>
                      <a:pt x="404" y="57"/>
                      <a:pt x="399" y="63"/>
                      <a:pt x="390" y="64"/>
                    </a:cubicBezTo>
                    <a:cubicBezTo>
                      <a:pt x="390" y="64"/>
                      <a:pt x="390" y="64"/>
                      <a:pt x="390" y="64"/>
                    </a:cubicBezTo>
                    <a:cubicBezTo>
                      <a:pt x="389" y="64"/>
                      <a:pt x="388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78" y="64"/>
                      <a:pt x="371" y="60"/>
                      <a:pt x="364" y="57"/>
                    </a:cubicBezTo>
                    <a:cubicBezTo>
                      <a:pt x="360" y="56"/>
                      <a:pt x="357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2" y="54"/>
                    </a:cubicBezTo>
                    <a:cubicBezTo>
                      <a:pt x="351" y="54"/>
                      <a:pt x="351" y="54"/>
                      <a:pt x="350" y="54"/>
                    </a:cubicBezTo>
                    <a:cubicBezTo>
                      <a:pt x="349" y="54"/>
                      <a:pt x="349" y="54"/>
                      <a:pt x="349" y="54"/>
                    </a:cubicBezTo>
                    <a:cubicBezTo>
                      <a:pt x="346" y="54"/>
                      <a:pt x="343" y="55"/>
                      <a:pt x="340" y="55"/>
                    </a:cubicBezTo>
                    <a:cubicBezTo>
                      <a:pt x="337" y="55"/>
                      <a:pt x="334" y="56"/>
                      <a:pt x="331" y="56"/>
                    </a:cubicBezTo>
                    <a:cubicBezTo>
                      <a:pt x="331" y="56"/>
                      <a:pt x="330" y="56"/>
                      <a:pt x="330" y="56"/>
                    </a:cubicBezTo>
                    <a:cubicBezTo>
                      <a:pt x="328" y="56"/>
                      <a:pt x="326" y="55"/>
                      <a:pt x="324" y="55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27" y="45"/>
                      <a:pt x="332" y="36"/>
                      <a:pt x="332" y="26"/>
                    </a:cubicBezTo>
                    <a:cubicBezTo>
                      <a:pt x="332" y="22"/>
                      <a:pt x="331" y="19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4" y="4"/>
                      <a:pt x="313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586"/>
              <p:cNvSpPr>
                <a:spLocks noEditPoints="1"/>
              </p:cNvSpPr>
              <p:nvPr/>
            </p:nvSpPr>
            <p:spPr bwMode="auto">
              <a:xfrm>
                <a:off x="1836" y="534"/>
                <a:ext cx="3994" cy="765"/>
              </a:xfrm>
              <a:custGeom>
                <a:gdLst>
                  <a:gd name="T0" fmla="*/ 691 w 1145"/>
                  <a:gd name="T1" fmla="*/ 113 h 219"/>
                  <a:gd name="T2" fmla="*/ 434 w 1145"/>
                  <a:gd name="T3" fmla="*/ 139 h 219"/>
                  <a:gd name="T4" fmla="*/ 526 w 1145"/>
                  <a:gd name="T5" fmla="*/ 105 h 219"/>
                  <a:gd name="T6" fmla="*/ 491 w 1145"/>
                  <a:gd name="T7" fmla="*/ 85 h 219"/>
                  <a:gd name="T8" fmla="*/ 614 w 1145"/>
                  <a:gd name="T9" fmla="*/ 119 h 219"/>
                  <a:gd name="T10" fmla="*/ 52 w 1145"/>
                  <a:gd name="T11" fmla="*/ 200 h 219"/>
                  <a:gd name="T12" fmla="*/ 95 w 1145"/>
                  <a:gd name="T13" fmla="*/ 90 h 219"/>
                  <a:gd name="T14" fmla="*/ 1132 w 1145"/>
                  <a:gd name="T15" fmla="*/ 170 h 219"/>
                  <a:gd name="T16" fmla="*/ 1025 w 1145"/>
                  <a:gd name="T17" fmla="*/ 124 h 219"/>
                  <a:gd name="T18" fmla="*/ 735 w 1145"/>
                  <a:gd name="T19" fmla="*/ 54 h 219"/>
                  <a:gd name="T20" fmla="*/ 676 w 1145"/>
                  <a:gd name="T21" fmla="*/ 62 h 219"/>
                  <a:gd name="T22" fmla="*/ 540 w 1145"/>
                  <a:gd name="T23" fmla="*/ 90 h 219"/>
                  <a:gd name="T24" fmla="*/ 465 w 1145"/>
                  <a:gd name="T25" fmla="*/ 63 h 219"/>
                  <a:gd name="T26" fmla="*/ 472 w 1145"/>
                  <a:gd name="T27" fmla="*/ 13 h 219"/>
                  <a:gd name="T28" fmla="*/ 538 w 1145"/>
                  <a:gd name="T29" fmla="*/ 53 h 219"/>
                  <a:gd name="T30" fmla="*/ 594 w 1145"/>
                  <a:gd name="T31" fmla="*/ 50 h 219"/>
                  <a:gd name="T32" fmla="*/ 632 w 1145"/>
                  <a:gd name="T33" fmla="*/ 39 h 219"/>
                  <a:gd name="T34" fmla="*/ 880 w 1145"/>
                  <a:gd name="T35" fmla="*/ 48 h 219"/>
                  <a:gd name="T36" fmla="*/ 913 w 1145"/>
                  <a:gd name="T37" fmla="*/ 75 h 219"/>
                  <a:gd name="T38" fmla="*/ 975 w 1145"/>
                  <a:gd name="T39" fmla="*/ 48 h 219"/>
                  <a:gd name="T40" fmla="*/ 922 w 1145"/>
                  <a:gd name="T41" fmla="*/ 121 h 219"/>
                  <a:gd name="T42" fmla="*/ 870 w 1145"/>
                  <a:gd name="T43" fmla="*/ 107 h 219"/>
                  <a:gd name="T44" fmla="*/ 819 w 1145"/>
                  <a:gd name="T45" fmla="*/ 129 h 219"/>
                  <a:gd name="T46" fmla="*/ 813 w 1145"/>
                  <a:gd name="T47" fmla="*/ 59 h 219"/>
                  <a:gd name="T48" fmla="*/ 304 w 1145"/>
                  <a:gd name="T49" fmla="*/ 3 h 219"/>
                  <a:gd name="T50" fmla="*/ 350 w 1145"/>
                  <a:gd name="T51" fmla="*/ 56 h 219"/>
                  <a:gd name="T52" fmla="*/ 332 w 1145"/>
                  <a:gd name="T53" fmla="*/ 129 h 219"/>
                  <a:gd name="T54" fmla="*/ 281 w 1145"/>
                  <a:gd name="T55" fmla="*/ 108 h 219"/>
                  <a:gd name="T56" fmla="*/ 219 w 1145"/>
                  <a:gd name="T57" fmla="*/ 119 h 219"/>
                  <a:gd name="T58" fmla="*/ 191 w 1145"/>
                  <a:gd name="T59" fmla="*/ 57 h 219"/>
                  <a:gd name="T60" fmla="*/ 237 w 1145"/>
                  <a:gd name="T61" fmla="*/ 75 h 219"/>
                  <a:gd name="T62" fmla="*/ 277 w 1145"/>
                  <a:gd name="T63" fmla="*/ 48 h 219"/>
                  <a:gd name="T64" fmla="*/ 270 w 1145"/>
                  <a:gd name="T65" fmla="*/ 33 h 219"/>
                  <a:gd name="T66" fmla="*/ 235 w 1145"/>
                  <a:gd name="T67" fmla="*/ 69 h 219"/>
                  <a:gd name="T68" fmla="*/ 191 w 1145"/>
                  <a:gd name="T69" fmla="*/ 53 h 219"/>
                  <a:gd name="T70" fmla="*/ 10 w 1145"/>
                  <a:gd name="T71" fmla="*/ 179 h 219"/>
                  <a:gd name="T72" fmla="*/ 154 w 1145"/>
                  <a:gd name="T73" fmla="*/ 79 h 219"/>
                  <a:gd name="T74" fmla="*/ 262 w 1145"/>
                  <a:gd name="T75" fmla="*/ 110 h 219"/>
                  <a:gd name="T76" fmla="*/ 325 w 1145"/>
                  <a:gd name="T77" fmla="*/ 130 h 219"/>
                  <a:gd name="T78" fmla="*/ 402 w 1145"/>
                  <a:gd name="T79" fmla="*/ 78 h 219"/>
                  <a:gd name="T80" fmla="*/ 448 w 1145"/>
                  <a:gd name="T81" fmla="*/ 96 h 219"/>
                  <a:gd name="T82" fmla="*/ 519 w 1145"/>
                  <a:gd name="T83" fmla="*/ 134 h 219"/>
                  <a:gd name="T84" fmla="*/ 551 w 1145"/>
                  <a:gd name="T85" fmla="*/ 98 h 219"/>
                  <a:gd name="T86" fmla="*/ 623 w 1145"/>
                  <a:gd name="T87" fmla="*/ 90 h 219"/>
                  <a:gd name="T88" fmla="*/ 680 w 1145"/>
                  <a:gd name="T89" fmla="*/ 93 h 219"/>
                  <a:gd name="T90" fmla="*/ 706 w 1145"/>
                  <a:gd name="T91" fmla="*/ 145 h 219"/>
                  <a:gd name="T92" fmla="*/ 816 w 1145"/>
                  <a:gd name="T93" fmla="*/ 131 h 219"/>
                  <a:gd name="T94" fmla="*/ 848 w 1145"/>
                  <a:gd name="T95" fmla="*/ 114 h 219"/>
                  <a:gd name="T96" fmla="*/ 882 w 1145"/>
                  <a:gd name="T97" fmla="*/ 108 h 219"/>
                  <a:gd name="T98" fmla="*/ 974 w 1145"/>
                  <a:gd name="T99" fmla="*/ 86 h 219"/>
                  <a:gd name="T100" fmla="*/ 1122 w 1145"/>
                  <a:gd name="T101" fmla="*/ 214 h 219"/>
                  <a:gd name="T102" fmla="*/ 1067 w 1145"/>
                  <a:gd name="T103" fmla="*/ 116 h 219"/>
                  <a:gd name="T104" fmla="*/ 937 w 1145"/>
                  <a:gd name="T105" fmla="*/ 60 h 219"/>
                  <a:gd name="T106" fmla="*/ 825 w 1145"/>
                  <a:gd name="T107" fmla="*/ 38 h 219"/>
                  <a:gd name="T108" fmla="*/ 811 w 1145"/>
                  <a:gd name="T109" fmla="*/ 56 h 219"/>
                  <a:gd name="T110" fmla="*/ 679 w 1145"/>
                  <a:gd name="T111" fmla="*/ 11 h 219"/>
                  <a:gd name="T112" fmla="*/ 607 w 1145"/>
                  <a:gd name="T113" fmla="*/ 46 h 219"/>
                  <a:gd name="T114" fmla="*/ 551 w 1145"/>
                  <a:gd name="T115" fmla="*/ 44 h 219"/>
                  <a:gd name="T116" fmla="*/ 487 w 1145"/>
                  <a:gd name="T117" fmla="*/ 6 h 219"/>
                  <a:gd name="T118" fmla="*/ 392 w 1145"/>
                  <a:gd name="T119" fmla="*/ 66 h 219"/>
                  <a:gd name="T120" fmla="*/ 337 w 1145"/>
                  <a:gd name="T121" fmla="*/ 56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5" h="219">
                    <a:moveTo>
                      <a:pt x="709" y="105"/>
                    </a:move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10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8" y="107"/>
                      <a:pt x="722" y="116"/>
                      <a:pt x="722" y="124"/>
                    </a:cubicBezTo>
                    <a:cubicBezTo>
                      <a:pt x="722" y="124"/>
                      <a:pt x="722" y="124"/>
                      <a:pt x="722" y="125"/>
                    </a:cubicBezTo>
                    <a:cubicBezTo>
                      <a:pt x="722" y="135"/>
                      <a:pt x="717" y="141"/>
                      <a:pt x="708" y="142"/>
                    </a:cubicBezTo>
                    <a:cubicBezTo>
                      <a:pt x="707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692" y="142"/>
                      <a:pt x="682" y="125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4" y="110"/>
                      <a:pt x="702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moveTo>
                      <a:pt x="441" y="104"/>
                    </a:move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9" y="104"/>
                      <a:pt x="460" y="111"/>
                      <a:pt x="462" y="117"/>
                    </a:cubicBezTo>
                    <a:cubicBezTo>
                      <a:pt x="463" y="119"/>
                      <a:pt x="463" y="121"/>
                      <a:pt x="463" y="124"/>
                    </a:cubicBezTo>
                    <a:cubicBezTo>
                      <a:pt x="463" y="133"/>
                      <a:pt x="457" y="140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7" y="142"/>
                      <a:pt x="445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0" y="142"/>
                      <a:pt x="437" y="141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0" y="135"/>
                      <a:pt x="428" y="129"/>
                      <a:pt x="428" y="123"/>
                    </a:cubicBezTo>
                    <a:cubicBezTo>
                      <a:pt x="428" y="115"/>
                      <a:pt x="431" y="106"/>
                      <a:pt x="438" y="105"/>
                    </a:cubicBezTo>
                    <a:cubicBezTo>
                      <a:pt x="438" y="105"/>
                      <a:pt x="438" y="105"/>
                      <a:pt x="438" y="105"/>
                    </a:cubicBezTo>
                    <a:cubicBezTo>
                      <a:pt x="439" y="104"/>
                      <a:pt x="440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moveTo>
                      <a:pt x="491" y="85"/>
                    </a:move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3" y="85"/>
                      <a:pt x="496" y="86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502" y="90"/>
                      <a:pt x="502" y="97"/>
                      <a:pt x="506" y="100"/>
                    </a:cubicBezTo>
                    <a:cubicBezTo>
                      <a:pt x="512" y="103"/>
                      <a:pt x="520" y="102"/>
                      <a:pt x="526" y="105"/>
                    </a:cubicBezTo>
                    <a:cubicBezTo>
                      <a:pt x="531" y="107"/>
                      <a:pt x="538" y="111"/>
                      <a:pt x="538" y="117"/>
                    </a:cubicBezTo>
                    <a:cubicBezTo>
                      <a:pt x="538" y="118"/>
                      <a:pt x="538" y="118"/>
                      <a:pt x="538" y="118"/>
                    </a:cubicBezTo>
                    <a:cubicBezTo>
                      <a:pt x="538" y="128"/>
                      <a:pt x="529" y="131"/>
                      <a:pt x="521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15" y="132"/>
                      <a:pt x="509" y="130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1" y="122"/>
                      <a:pt x="500" y="114"/>
                      <a:pt x="495" y="110"/>
                    </a:cubicBezTo>
                    <a:cubicBezTo>
                      <a:pt x="489" y="106"/>
                      <a:pt x="479" y="107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6" y="93"/>
                      <a:pt x="483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moveTo>
                      <a:pt x="658" y="84"/>
                    </a:move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66" y="84"/>
                      <a:pt x="674" y="92"/>
                      <a:pt x="673" y="99"/>
                    </a:cubicBezTo>
                    <a:cubicBezTo>
                      <a:pt x="673" y="99"/>
                      <a:pt x="673" y="99"/>
                      <a:pt x="673" y="99"/>
                    </a:cubicBezTo>
                    <a:cubicBezTo>
                      <a:pt x="672" y="106"/>
                      <a:pt x="663" y="107"/>
                      <a:pt x="657" y="111"/>
                    </a:cubicBezTo>
                    <a:cubicBezTo>
                      <a:pt x="648" y="118"/>
                      <a:pt x="650" y="131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2" y="132"/>
                      <a:pt x="632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23" y="132"/>
                      <a:pt x="614" y="128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04"/>
                      <a:pt x="633" y="105"/>
                      <a:pt x="642" y="99"/>
                    </a:cubicBezTo>
                    <a:cubicBezTo>
                      <a:pt x="648" y="95"/>
                      <a:pt x="648" y="88"/>
                      <a:pt x="651" y="86"/>
                    </a:cubicBezTo>
                    <a:cubicBezTo>
                      <a:pt x="651" y="86"/>
                      <a:pt x="651" y="86"/>
                      <a:pt x="651" y="86"/>
                    </a:cubicBezTo>
                    <a:cubicBezTo>
                      <a:pt x="654" y="85"/>
                      <a:pt x="656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moveTo>
                      <a:pt x="125" y="80"/>
                    </a:move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9" y="80"/>
                      <a:pt x="133" y="80"/>
                      <a:pt x="137" y="81"/>
                    </a:cubicBezTo>
                    <a:cubicBezTo>
                      <a:pt x="137" y="84"/>
                      <a:pt x="138" y="86"/>
                      <a:pt x="138" y="89"/>
                    </a:cubicBezTo>
                    <a:cubicBezTo>
                      <a:pt x="138" y="102"/>
                      <a:pt x="133" y="117"/>
                      <a:pt x="126" y="123"/>
                    </a:cubicBezTo>
                    <a:cubicBezTo>
                      <a:pt x="120" y="128"/>
                      <a:pt x="108" y="129"/>
                      <a:pt x="101" y="133"/>
                    </a:cubicBezTo>
                    <a:cubicBezTo>
                      <a:pt x="93" y="137"/>
                      <a:pt x="86" y="147"/>
                      <a:pt x="80" y="154"/>
                    </a:cubicBezTo>
                    <a:cubicBezTo>
                      <a:pt x="74" y="160"/>
                      <a:pt x="63" y="169"/>
                      <a:pt x="60" y="176"/>
                    </a:cubicBezTo>
                    <a:cubicBezTo>
                      <a:pt x="56" y="183"/>
                      <a:pt x="57" y="193"/>
                      <a:pt x="53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47" y="208"/>
                      <a:pt x="31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8" y="215"/>
                      <a:pt x="18" y="215"/>
                      <a:pt x="17" y="215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0" y="215"/>
                      <a:pt x="8" y="209"/>
                      <a:pt x="8" y="202"/>
                    </a:cubicBezTo>
                    <a:cubicBezTo>
                      <a:pt x="8" y="191"/>
                      <a:pt x="13" y="178"/>
                      <a:pt x="16" y="174"/>
                    </a:cubicBezTo>
                    <a:cubicBezTo>
                      <a:pt x="23" y="165"/>
                      <a:pt x="34" y="166"/>
                      <a:pt x="43" y="161"/>
                    </a:cubicBezTo>
                    <a:cubicBezTo>
                      <a:pt x="51" y="157"/>
                      <a:pt x="57" y="147"/>
                      <a:pt x="64" y="140"/>
                    </a:cubicBezTo>
                    <a:cubicBezTo>
                      <a:pt x="70" y="134"/>
                      <a:pt x="81" y="126"/>
                      <a:pt x="84" y="119"/>
                    </a:cubicBezTo>
                    <a:cubicBezTo>
                      <a:pt x="89" y="109"/>
                      <a:pt x="88" y="97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102" y="84"/>
                      <a:pt x="113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moveTo>
                      <a:pt x="1025" y="79"/>
                    </a:move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37" y="79"/>
                      <a:pt x="1051" y="85"/>
                      <a:pt x="1057" y="92"/>
                    </a:cubicBezTo>
                    <a:cubicBezTo>
                      <a:pt x="1057" y="92"/>
                      <a:pt x="1057" y="92"/>
                      <a:pt x="1057" y="92"/>
                    </a:cubicBezTo>
                    <a:cubicBezTo>
                      <a:pt x="1057" y="92"/>
                      <a:pt x="1057" y="92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62" y="100"/>
                      <a:pt x="1062" y="110"/>
                      <a:pt x="1066" y="118"/>
                    </a:cubicBezTo>
                    <a:cubicBezTo>
                      <a:pt x="1069" y="125"/>
                      <a:pt x="1079" y="133"/>
                      <a:pt x="1085" y="139"/>
                    </a:cubicBezTo>
                    <a:cubicBezTo>
                      <a:pt x="1092" y="146"/>
                      <a:pt x="1097" y="156"/>
                      <a:pt x="1105" y="160"/>
                    </a:cubicBezTo>
                    <a:cubicBezTo>
                      <a:pt x="1114" y="165"/>
                      <a:pt x="1125" y="163"/>
                      <a:pt x="1132" y="170"/>
                    </a:cubicBezTo>
                    <a:cubicBezTo>
                      <a:pt x="1137" y="175"/>
                      <a:pt x="1139" y="181"/>
                      <a:pt x="1141" y="191"/>
                    </a:cubicBezTo>
                    <a:cubicBezTo>
                      <a:pt x="1142" y="193"/>
                      <a:pt x="1142" y="197"/>
                      <a:pt x="1142" y="201"/>
                    </a:cubicBezTo>
                    <a:cubicBezTo>
                      <a:pt x="1142" y="207"/>
                      <a:pt x="1141" y="213"/>
                      <a:pt x="1135" y="214"/>
                    </a:cubicBezTo>
                    <a:cubicBezTo>
                      <a:pt x="1134" y="214"/>
                      <a:pt x="1133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17" y="214"/>
                      <a:pt x="1102" y="205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3" y="190"/>
                      <a:pt x="1094" y="180"/>
                      <a:pt x="1090" y="173"/>
                    </a:cubicBezTo>
                    <a:cubicBezTo>
                      <a:pt x="1085" y="166"/>
                      <a:pt x="1076" y="159"/>
                      <a:pt x="1070" y="153"/>
                    </a:cubicBezTo>
                    <a:cubicBezTo>
                      <a:pt x="1064" y="147"/>
                      <a:pt x="1058" y="137"/>
                      <a:pt x="1050" y="132"/>
                    </a:cubicBezTo>
                    <a:cubicBezTo>
                      <a:pt x="1043" y="129"/>
                      <a:pt x="1033" y="129"/>
                      <a:pt x="1025" y="124"/>
                    </a:cubicBezTo>
                    <a:cubicBezTo>
                      <a:pt x="1015" y="116"/>
                      <a:pt x="1012" y="96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6" y="80"/>
                      <a:pt x="1020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moveTo>
                      <a:pt x="663" y="10"/>
                    </a:move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5" y="10"/>
                      <a:pt x="667" y="11"/>
                      <a:pt x="669" y="11"/>
                    </a:cubicBezTo>
                    <a:cubicBezTo>
                      <a:pt x="672" y="12"/>
                      <a:pt x="674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8" y="13"/>
                      <a:pt x="678" y="13"/>
                      <a:pt x="678" y="13"/>
                    </a:cubicBezTo>
                    <a:cubicBezTo>
                      <a:pt x="690" y="15"/>
                      <a:pt x="698" y="13"/>
                      <a:pt x="705" y="18"/>
                    </a:cubicBezTo>
                    <a:cubicBezTo>
                      <a:pt x="711" y="22"/>
                      <a:pt x="714" y="34"/>
                      <a:pt x="719" y="41"/>
                    </a:cubicBezTo>
                    <a:cubicBezTo>
                      <a:pt x="723" y="46"/>
                      <a:pt x="730" y="49"/>
                      <a:pt x="735" y="54"/>
                    </a:cubicBezTo>
                    <a:cubicBezTo>
                      <a:pt x="741" y="58"/>
                      <a:pt x="749" y="66"/>
                      <a:pt x="749" y="70"/>
                    </a:cubicBezTo>
                    <a:cubicBezTo>
                      <a:pt x="749" y="70"/>
                      <a:pt x="749" y="70"/>
                      <a:pt x="749" y="70"/>
                    </a:cubicBezTo>
                    <a:cubicBezTo>
                      <a:pt x="748" y="74"/>
                      <a:pt x="736" y="81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28" y="88"/>
                      <a:pt x="722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4" y="95"/>
                    </a:cubicBezTo>
                    <a:cubicBezTo>
                      <a:pt x="714" y="95"/>
                      <a:pt x="714" y="95"/>
                      <a:pt x="714" y="95"/>
                    </a:cubicBezTo>
                    <a:cubicBezTo>
                      <a:pt x="708" y="95"/>
                      <a:pt x="703" y="85"/>
                      <a:pt x="699" y="80"/>
                    </a:cubicBezTo>
                    <a:cubicBezTo>
                      <a:pt x="696" y="73"/>
                      <a:pt x="692" y="66"/>
                      <a:pt x="686" y="63"/>
                    </a:cubicBezTo>
                    <a:cubicBezTo>
                      <a:pt x="686" y="63"/>
                      <a:pt x="686" y="63"/>
                      <a:pt x="686" y="63"/>
                    </a:cubicBezTo>
                    <a:cubicBezTo>
                      <a:pt x="686" y="63"/>
                      <a:pt x="685" y="63"/>
                      <a:pt x="685" y="63"/>
                    </a:cubicBezTo>
                    <a:cubicBezTo>
                      <a:pt x="685" y="63"/>
                      <a:pt x="685" y="63"/>
                      <a:pt x="685" y="63"/>
                    </a:cubicBezTo>
                    <a:cubicBezTo>
                      <a:pt x="682" y="62"/>
                      <a:pt x="679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69" y="62"/>
                      <a:pt x="663" y="64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2" y="70"/>
                      <a:pt x="650" y="79"/>
                      <a:pt x="644" y="82"/>
                    </a:cubicBezTo>
                    <a:cubicBezTo>
                      <a:pt x="637" y="86"/>
                      <a:pt x="620" y="85"/>
                      <a:pt x="609" y="90"/>
                    </a:cubicBezTo>
                    <a:cubicBezTo>
                      <a:pt x="597" y="95"/>
                      <a:pt x="594" y="101"/>
                      <a:pt x="579" y="102"/>
                    </a:cubicBezTo>
                    <a:cubicBezTo>
                      <a:pt x="578" y="102"/>
                      <a:pt x="577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62" y="102"/>
                      <a:pt x="554" y="95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0" y="90"/>
                      <a:pt x="540" y="90"/>
                    </a:cubicBezTo>
                    <a:cubicBezTo>
                      <a:pt x="540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7" y="89"/>
                    </a:cubicBezTo>
                    <a:cubicBezTo>
                      <a:pt x="537" y="89"/>
                      <a:pt x="537" y="89"/>
                      <a:pt x="537" y="89"/>
                    </a:cubicBezTo>
                    <a:cubicBezTo>
                      <a:pt x="527" y="85"/>
                      <a:pt x="514" y="85"/>
                      <a:pt x="508" y="81"/>
                    </a:cubicBezTo>
                    <a:cubicBezTo>
                      <a:pt x="502" y="78"/>
                      <a:pt x="499" y="69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88" y="63"/>
                      <a:pt x="481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1" y="61"/>
                      <a:pt x="468" y="61"/>
                      <a:pt x="465" y="63"/>
                    </a:cubicBezTo>
                    <a:cubicBezTo>
                      <a:pt x="459" y="65"/>
                      <a:pt x="455" y="73"/>
                      <a:pt x="451" y="80"/>
                    </a:cubicBezTo>
                    <a:cubicBezTo>
                      <a:pt x="447" y="86"/>
                      <a:pt x="443" y="95"/>
                      <a:pt x="437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0" y="96"/>
                      <a:pt x="424" y="89"/>
                      <a:pt x="420" y="84"/>
                    </a:cubicBezTo>
                    <a:cubicBezTo>
                      <a:pt x="420" y="84"/>
                      <a:pt x="420" y="84"/>
                      <a:pt x="420" y="84"/>
                    </a:cubicBezTo>
                    <a:cubicBezTo>
                      <a:pt x="420" y="84"/>
                      <a:pt x="420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5" y="80"/>
                      <a:pt x="406" y="74"/>
                      <a:pt x="405" y="69"/>
                    </a:cubicBezTo>
                    <a:cubicBezTo>
                      <a:pt x="405" y="69"/>
                      <a:pt x="405" y="68"/>
                      <a:pt x="405" y="68"/>
                    </a:cubicBezTo>
                    <a:cubicBezTo>
                      <a:pt x="405" y="57"/>
                      <a:pt x="429" y="48"/>
                      <a:pt x="434" y="41"/>
                    </a:cubicBezTo>
                    <a:cubicBezTo>
                      <a:pt x="438" y="33"/>
                      <a:pt x="438" y="21"/>
                      <a:pt x="448" y="16"/>
                    </a:cubicBezTo>
                    <a:cubicBezTo>
                      <a:pt x="454" y="14"/>
                      <a:pt x="463" y="15"/>
                      <a:pt x="472" y="13"/>
                    </a:cubicBezTo>
                    <a:cubicBezTo>
                      <a:pt x="472" y="13"/>
                      <a:pt x="472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6" y="13"/>
                      <a:pt x="478" y="12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3" y="11"/>
                      <a:pt x="485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8" y="10"/>
                      <a:pt x="488" y="10"/>
                      <a:pt x="489" y="10"/>
                    </a:cubicBezTo>
                    <a:cubicBezTo>
                      <a:pt x="497" y="12"/>
                      <a:pt x="501" y="24"/>
                      <a:pt x="505" y="29"/>
                    </a:cubicBezTo>
                    <a:cubicBezTo>
                      <a:pt x="508" y="33"/>
                      <a:pt x="514" y="37"/>
                      <a:pt x="519" y="42"/>
                    </a:cubicBezTo>
                    <a:cubicBezTo>
                      <a:pt x="524" y="46"/>
                      <a:pt x="529" y="52"/>
                      <a:pt x="535" y="53"/>
                    </a:cubicBezTo>
                    <a:cubicBezTo>
                      <a:pt x="536" y="53"/>
                      <a:pt x="537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43" y="53"/>
                      <a:pt x="547" y="51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4" y="49"/>
                      <a:pt x="558" y="49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2" y="48"/>
                      <a:pt x="562" y="48"/>
                      <a:pt x="562" y="48"/>
                    </a:cubicBezTo>
                    <a:cubicBezTo>
                      <a:pt x="565" y="48"/>
                      <a:pt x="568" y="48"/>
                      <a:pt x="571" y="48"/>
                    </a:cubicBezTo>
                    <a:cubicBezTo>
                      <a:pt x="571" y="48"/>
                      <a:pt x="571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9" y="48"/>
                      <a:pt x="586" y="48"/>
                      <a:pt x="592" y="49"/>
                    </a:cubicBezTo>
                    <a:cubicBezTo>
                      <a:pt x="592" y="49"/>
                      <a:pt x="593" y="49"/>
                      <a:pt x="593" y="49"/>
                    </a:cubicBezTo>
                    <a:cubicBezTo>
                      <a:pt x="593" y="49"/>
                      <a:pt x="593" y="49"/>
                      <a:pt x="593" y="50"/>
                    </a:cubicBezTo>
                    <a:cubicBezTo>
                      <a:pt x="593" y="50"/>
                      <a:pt x="593" y="50"/>
                      <a:pt x="593" y="50"/>
                    </a:cubicBezTo>
                    <a:cubicBezTo>
                      <a:pt x="593" y="50"/>
                      <a:pt x="593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6" y="50"/>
                      <a:pt x="597" y="50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603" y="52"/>
                      <a:pt x="608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3" y="54"/>
                      <a:pt x="615" y="54"/>
                      <a:pt x="616" y="53"/>
                    </a:cubicBezTo>
                    <a:cubicBezTo>
                      <a:pt x="616" y="53"/>
                      <a:pt x="616" y="53"/>
                      <a:pt x="616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24" y="51"/>
                      <a:pt x="626" y="45"/>
                      <a:pt x="632" y="39"/>
                    </a:cubicBezTo>
                    <a:cubicBezTo>
                      <a:pt x="637" y="35"/>
                      <a:pt x="643" y="32"/>
                      <a:pt x="645" y="28"/>
                    </a:cubicBezTo>
                    <a:cubicBezTo>
                      <a:pt x="650" y="24"/>
                      <a:pt x="654" y="12"/>
                      <a:pt x="661" y="10"/>
                    </a:cubicBezTo>
                    <a:cubicBezTo>
                      <a:pt x="661" y="10"/>
                      <a:pt x="661" y="10"/>
                      <a:pt x="661" y="10"/>
                    </a:cubicBezTo>
                    <a:cubicBezTo>
                      <a:pt x="662" y="10"/>
                      <a:pt x="662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moveTo>
                      <a:pt x="849" y="3"/>
                    </a:move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5" y="3"/>
                      <a:pt x="861" y="5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75" y="14"/>
                      <a:pt x="883" y="24"/>
                      <a:pt x="883" y="33"/>
                    </a:cubicBezTo>
                    <a:cubicBezTo>
                      <a:pt x="883" y="34"/>
                      <a:pt x="883" y="34"/>
                      <a:pt x="883" y="34"/>
                    </a:cubicBezTo>
                    <a:cubicBezTo>
                      <a:pt x="882" y="41"/>
                      <a:pt x="878" y="39"/>
                      <a:pt x="875" y="45"/>
                    </a:cubicBezTo>
                    <a:cubicBezTo>
                      <a:pt x="875" y="45"/>
                      <a:pt x="876" y="45"/>
                      <a:pt x="876" y="46"/>
                    </a:cubicBezTo>
                    <a:cubicBezTo>
                      <a:pt x="876" y="46"/>
                      <a:pt x="876" y="46"/>
                      <a:pt x="876" y="46"/>
                    </a:cubicBezTo>
                    <a:cubicBezTo>
                      <a:pt x="878" y="47"/>
                      <a:pt x="879" y="48"/>
                      <a:pt x="880" y="48"/>
                    </a:cubicBezTo>
                    <a:cubicBezTo>
                      <a:pt x="880" y="48"/>
                      <a:pt x="880" y="48"/>
                      <a:pt x="881" y="48"/>
                    </a:cubicBezTo>
                    <a:cubicBezTo>
                      <a:pt x="881" y="48"/>
                      <a:pt x="881" y="48"/>
                      <a:pt x="881" y="48"/>
                    </a:cubicBezTo>
                    <a:cubicBezTo>
                      <a:pt x="881" y="48"/>
                      <a:pt x="881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4" y="48"/>
                      <a:pt x="885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90" y="50"/>
                      <a:pt x="895" y="57"/>
                      <a:pt x="899" y="62"/>
                    </a:cubicBezTo>
                    <a:cubicBezTo>
                      <a:pt x="903" y="66"/>
                      <a:pt x="908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7" y="75"/>
                      <a:pt x="922" y="72"/>
                      <a:pt x="926" y="69"/>
                    </a:cubicBezTo>
                    <a:cubicBezTo>
                      <a:pt x="928" y="67"/>
                      <a:pt x="930" y="65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41" y="60"/>
                      <a:pt x="954" y="59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1" y="56"/>
                      <a:pt x="962" y="56"/>
                      <a:pt x="963" y="55"/>
                    </a:cubicBezTo>
                    <a:cubicBezTo>
                      <a:pt x="967" y="52"/>
                      <a:pt x="971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80" y="48"/>
                      <a:pt x="991" y="64"/>
                      <a:pt x="991" y="71"/>
                    </a:cubicBezTo>
                    <a:cubicBezTo>
                      <a:pt x="991" y="72"/>
                      <a:pt x="991" y="72"/>
                      <a:pt x="991" y="72"/>
                    </a:cubicBezTo>
                    <a:cubicBezTo>
                      <a:pt x="990" y="79"/>
                      <a:pt x="977" y="83"/>
                      <a:pt x="972" y="85"/>
                    </a:cubicBezTo>
                    <a:cubicBezTo>
                      <a:pt x="963" y="89"/>
                      <a:pt x="952" y="93"/>
                      <a:pt x="945" y="102"/>
                    </a:cubicBezTo>
                    <a:cubicBezTo>
                      <a:pt x="939" y="109"/>
                      <a:pt x="939" y="120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4" y="121"/>
                      <a:pt x="923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15" y="121"/>
                      <a:pt x="910" y="119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1" y="113"/>
                      <a:pt x="896" y="105"/>
                      <a:pt x="890" y="104"/>
                    </a:cubicBezTo>
                    <a:cubicBezTo>
                      <a:pt x="890" y="104"/>
                      <a:pt x="890" y="104"/>
                      <a:pt x="890" y="104"/>
                    </a:cubicBezTo>
                    <a:cubicBezTo>
                      <a:pt x="889" y="104"/>
                      <a:pt x="887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1" y="104"/>
                      <a:pt x="876" y="105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69" y="107"/>
                      <a:pt x="868" y="107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59" y="109"/>
                      <a:pt x="850" y="110"/>
                      <a:pt x="846" y="113"/>
                    </a:cubicBezTo>
                    <a:cubicBezTo>
                      <a:pt x="846" y="113"/>
                      <a:pt x="846" y="113"/>
                      <a:pt x="846" y="113"/>
                    </a:cubicBezTo>
                    <a:cubicBezTo>
                      <a:pt x="846" y="113"/>
                      <a:pt x="846" y="113"/>
                      <a:pt x="845" y="113"/>
                    </a:cubicBezTo>
                    <a:cubicBezTo>
                      <a:pt x="845" y="113"/>
                      <a:pt x="845" y="113"/>
                      <a:pt x="845" y="113"/>
                    </a:cubicBezTo>
                    <a:cubicBezTo>
                      <a:pt x="844" y="113"/>
                      <a:pt x="844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2" y="114"/>
                    </a:cubicBezTo>
                    <a:cubicBezTo>
                      <a:pt x="835" y="120"/>
                      <a:pt x="82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7" y="129"/>
                      <a:pt x="815" y="129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02" y="124"/>
                      <a:pt x="798" y="112"/>
                      <a:pt x="791" y="104"/>
                    </a:cubicBezTo>
                    <a:cubicBezTo>
                      <a:pt x="781" y="94"/>
                      <a:pt x="766" y="90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8" y="69"/>
                      <a:pt x="777" y="63"/>
                      <a:pt x="787" y="59"/>
                    </a:cubicBezTo>
                    <a:cubicBezTo>
                      <a:pt x="787" y="59"/>
                      <a:pt x="787" y="59"/>
                      <a:pt x="787" y="59"/>
                    </a:cubicBezTo>
                    <a:cubicBezTo>
                      <a:pt x="791" y="57"/>
                      <a:pt x="796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5" y="56"/>
                      <a:pt x="809" y="57"/>
                      <a:pt x="813" y="58"/>
                    </a:cubicBezTo>
                    <a:cubicBezTo>
                      <a:pt x="813" y="58"/>
                      <a:pt x="813" y="58"/>
                      <a:pt x="813" y="59"/>
                    </a:cubicBezTo>
                    <a:cubicBezTo>
                      <a:pt x="813" y="59"/>
                      <a:pt x="813" y="59"/>
                      <a:pt x="813" y="59"/>
                    </a:cubicBezTo>
                    <a:cubicBezTo>
                      <a:pt x="818" y="61"/>
                      <a:pt x="823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33" y="68"/>
                      <a:pt x="840" y="62"/>
                      <a:pt x="841" y="56"/>
                    </a:cubicBezTo>
                    <a:cubicBezTo>
                      <a:pt x="841" y="56"/>
                      <a:pt x="841" y="56"/>
                      <a:pt x="841" y="56"/>
                    </a:cubicBezTo>
                    <a:cubicBezTo>
                      <a:pt x="841" y="55"/>
                      <a:pt x="841" y="55"/>
                      <a:pt x="841" y="55"/>
                    </a:cubicBezTo>
                    <a:cubicBezTo>
                      <a:pt x="841" y="47"/>
                      <a:pt x="826" y="40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3" y="11"/>
                      <a:pt x="835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moveTo>
                      <a:pt x="304" y="3"/>
                    </a:move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13" y="3"/>
                      <a:pt x="321" y="7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5" y="18"/>
                      <a:pt x="326" y="20"/>
                      <a:pt x="326" y="23"/>
                    </a:cubicBezTo>
                    <a:cubicBezTo>
                      <a:pt x="326" y="31"/>
                      <a:pt x="322" y="40"/>
                      <a:pt x="318" y="45"/>
                    </a:cubicBezTo>
                    <a:cubicBezTo>
                      <a:pt x="315" y="48"/>
                      <a:pt x="311" y="49"/>
                      <a:pt x="311" y="55"/>
                    </a:cubicBezTo>
                    <a:cubicBezTo>
                      <a:pt x="311" y="55"/>
                      <a:pt x="311" y="55"/>
                      <a:pt x="311" y="55"/>
                    </a:cubicBezTo>
                    <a:cubicBezTo>
                      <a:pt x="311" y="62"/>
                      <a:pt x="317" y="67"/>
                      <a:pt x="321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5" y="68"/>
                      <a:pt x="328" y="66"/>
                      <a:pt x="331" y="64"/>
                    </a:cubicBezTo>
                    <a:cubicBezTo>
                      <a:pt x="336" y="60"/>
                      <a:pt x="341" y="56"/>
                      <a:pt x="348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49" y="56"/>
                      <a:pt x="349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63" y="56"/>
                      <a:pt x="372" y="63"/>
                      <a:pt x="380" y="68"/>
                    </a:cubicBezTo>
                    <a:cubicBezTo>
                      <a:pt x="380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4" y="70"/>
                      <a:pt x="389" y="72"/>
                      <a:pt x="389" y="75"/>
                    </a:cubicBezTo>
                    <a:cubicBezTo>
                      <a:pt x="389" y="75"/>
                      <a:pt x="389" y="76"/>
                      <a:pt x="389" y="76"/>
                    </a:cubicBezTo>
                    <a:cubicBezTo>
                      <a:pt x="389" y="87"/>
                      <a:pt x="364" y="98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1" y="115"/>
                      <a:pt x="345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0" y="129"/>
                      <a:pt x="327" y="129"/>
                      <a:pt x="324" y="128"/>
                    </a:cubicBezTo>
                    <a:cubicBezTo>
                      <a:pt x="324" y="128"/>
                      <a:pt x="324" y="128"/>
                      <a:pt x="324" y="128"/>
                    </a:cubicBezTo>
                    <a:cubicBezTo>
                      <a:pt x="317" y="125"/>
                      <a:pt x="313" y="115"/>
                      <a:pt x="305" y="112"/>
                    </a:cubicBezTo>
                    <a:cubicBezTo>
                      <a:pt x="299" y="110"/>
                      <a:pt x="291" y="110"/>
                      <a:pt x="284" y="108"/>
                    </a:cubicBezTo>
                    <a:cubicBezTo>
                      <a:pt x="284" y="108"/>
                      <a:pt x="284" y="108"/>
                      <a:pt x="284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76" y="107"/>
                      <a:pt x="271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5" y="105"/>
                      <a:pt x="263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55" y="107"/>
                      <a:pt x="251" y="113"/>
                      <a:pt x="246" y="116"/>
                    </a:cubicBezTo>
                    <a:cubicBezTo>
                      <a:pt x="241" y="119"/>
                      <a:pt x="234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5" y="121"/>
                      <a:pt x="222" y="120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2" y="116"/>
                      <a:pt x="209" y="107"/>
                      <a:pt x="205" y="101"/>
                    </a:cubicBezTo>
                    <a:cubicBezTo>
                      <a:pt x="198" y="92"/>
                      <a:pt x="182" y="87"/>
                      <a:pt x="170" y="81"/>
                    </a:cubicBezTo>
                    <a:cubicBezTo>
                      <a:pt x="167" y="79"/>
                      <a:pt x="160" y="76"/>
                      <a:pt x="159" y="73"/>
                    </a:cubicBezTo>
                    <a:cubicBezTo>
                      <a:pt x="159" y="73"/>
                      <a:pt x="159" y="72"/>
                      <a:pt x="159" y="72"/>
                    </a:cubicBezTo>
                    <a:cubicBezTo>
                      <a:pt x="159" y="65"/>
                      <a:pt x="169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80" y="48"/>
                      <a:pt x="184" y="52"/>
                      <a:pt x="187" y="54"/>
                    </a:cubicBezTo>
                    <a:cubicBezTo>
                      <a:pt x="188" y="56"/>
                      <a:pt x="189" y="56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5" y="59"/>
                      <a:pt x="207" y="59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5" y="62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7" y="63"/>
                      <a:pt x="219" y="65"/>
                      <a:pt x="221" y="66"/>
                    </a:cubicBezTo>
                    <a:cubicBezTo>
                      <a:pt x="226" y="70"/>
                      <a:pt x="232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42" y="74"/>
                      <a:pt x="248" y="67"/>
                      <a:pt x="251" y="63"/>
                    </a:cubicBezTo>
                    <a:cubicBezTo>
                      <a:pt x="255" y="59"/>
                      <a:pt x="260" y="53"/>
                      <a:pt x="264" y="51"/>
                    </a:cubicBezTo>
                    <a:cubicBezTo>
                      <a:pt x="264" y="51"/>
                      <a:pt x="264" y="51"/>
                      <a:pt x="264" y="51"/>
                    </a:cubicBezTo>
                    <a:cubicBezTo>
                      <a:pt x="266" y="51"/>
                      <a:pt x="267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2" y="51"/>
                      <a:pt x="275" y="50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6" y="38"/>
                      <a:pt x="271" y="39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68" y="16"/>
                      <a:pt x="288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281" y="0"/>
                      <a:pt x="268" y="17"/>
                      <a:pt x="262" y="31"/>
                    </a:cubicBezTo>
                    <a:cubicBezTo>
                      <a:pt x="262" y="32"/>
                      <a:pt x="262" y="32"/>
                      <a:pt x="262" y="32"/>
                    </a:cubicBezTo>
                    <a:cubicBezTo>
                      <a:pt x="262" y="32"/>
                      <a:pt x="261" y="32"/>
                      <a:pt x="261" y="32"/>
                    </a:cubicBezTo>
                    <a:cubicBezTo>
                      <a:pt x="261" y="32"/>
                      <a:pt x="261" y="32"/>
                      <a:pt x="261" y="32"/>
                    </a:cubicBezTo>
                    <a:cubicBezTo>
                      <a:pt x="258" y="40"/>
                      <a:pt x="257" y="47"/>
                      <a:pt x="252" y="54"/>
                    </a:cubicBezTo>
                    <a:cubicBezTo>
                      <a:pt x="249" y="60"/>
                      <a:pt x="242" y="68"/>
                      <a:pt x="236" y="69"/>
                    </a:cubicBezTo>
                    <a:cubicBezTo>
                      <a:pt x="236" y="69"/>
                      <a:pt x="236" y="69"/>
                      <a:pt x="236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0" y="69"/>
                      <a:pt x="225" y="66"/>
                      <a:pt x="220" y="63"/>
                    </a:cubicBezTo>
                    <a:cubicBezTo>
                      <a:pt x="219" y="63"/>
                      <a:pt x="218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1"/>
                      <a:pt x="217" y="61"/>
                    </a:cubicBezTo>
                    <a:cubicBezTo>
                      <a:pt x="216" y="61"/>
                      <a:pt x="216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07" y="58"/>
                      <a:pt x="198" y="58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2" y="54"/>
                      <a:pt x="191" y="54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86" y="49"/>
                      <a:pt x="182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68" y="43"/>
                      <a:pt x="165" y="53"/>
                      <a:pt x="161" y="59"/>
                    </a:cubicBezTo>
                    <a:cubicBezTo>
                      <a:pt x="158" y="65"/>
                      <a:pt x="151" y="72"/>
                      <a:pt x="146" y="74"/>
                    </a:cubicBezTo>
                    <a:cubicBezTo>
                      <a:pt x="137" y="77"/>
                      <a:pt x="127" y="77"/>
                      <a:pt x="119" y="78"/>
                    </a:cubicBezTo>
                    <a:cubicBezTo>
                      <a:pt x="110" y="80"/>
                      <a:pt x="102" y="82"/>
                      <a:pt x="96" y="87"/>
                    </a:cubicBezTo>
                    <a:cubicBezTo>
                      <a:pt x="88" y="94"/>
                      <a:pt x="88" y="106"/>
                      <a:pt x="83" y="116"/>
                    </a:cubicBezTo>
                    <a:cubicBezTo>
                      <a:pt x="79" y="124"/>
                      <a:pt x="70" y="130"/>
                      <a:pt x="63" y="137"/>
                    </a:cubicBezTo>
                    <a:cubicBezTo>
                      <a:pt x="56" y="144"/>
                      <a:pt x="50" y="154"/>
                      <a:pt x="42" y="159"/>
                    </a:cubicBezTo>
                    <a:cubicBezTo>
                      <a:pt x="36" y="162"/>
                      <a:pt x="27" y="163"/>
                      <a:pt x="21" y="167"/>
                    </a:cubicBezTo>
                    <a:cubicBezTo>
                      <a:pt x="17" y="169"/>
                      <a:pt x="13" y="174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7" y="187"/>
                      <a:pt x="0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27" y="216"/>
                      <a:pt x="42" y="213"/>
                      <a:pt x="50" y="206"/>
                    </a:cubicBezTo>
                    <a:cubicBezTo>
                      <a:pt x="57" y="199"/>
                      <a:pt x="56" y="188"/>
                      <a:pt x="62" y="177"/>
                    </a:cubicBezTo>
                    <a:cubicBezTo>
                      <a:pt x="65" y="170"/>
                      <a:pt x="75" y="163"/>
                      <a:pt x="82" y="156"/>
                    </a:cubicBezTo>
                    <a:cubicBezTo>
                      <a:pt x="88" y="149"/>
                      <a:pt x="94" y="139"/>
                      <a:pt x="103" y="134"/>
                    </a:cubicBezTo>
                    <a:cubicBezTo>
                      <a:pt x="108" y="131"/>
                      <a:pt x="119" y="130"/>
                      <a:pt x="125" y="126"/>
                    </a:cubicBezTo>
                    <a:cubicBezTo>
                      <a:pt x="127" y="125"/>
                      <a:pt x="130" y="122"/>
                      <a:pt x="132" y="119"/>
                    </a:cubicBezTo>
                    <a:cubicBezTo>
                      <a:pt x="139" y="108"/>
                      <a:pt x="138" y="82"/>
                      <a:pt x="150" y="80"/>
                    </a:cubicBezTo>
                    <a:cubicBezTo>
                      <a:pt x="150" y="80"/>
                      <a:pt x="150" y="79"/>
                      <a:pt x="150" y="79"/>
                    </a:cubicBezTo>
                    <a:cubicBezTo>
                      <a:pt x="150" y="79"/>
                      <a:pt x="150" y="79"/>
                      <a:pt x="150" y="79"/>
                    </a:cubicBezTo>
                    <a:cubicBezTo>
                      <a:pt x="151" y="79"/>
                      <a:pt x="153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2" y="79"/>
                      <a:pt x="170" y="84"/>
                      <a:pt x="176" y="87"/>
                    </a:cubicBezTo>
                    <a:cubicBezTo>
                      <a:pt x="176" y="87"/>
                      <a:pt x="176" y="87"/>
                      <a:pt x="176" y="87"/>
                    </a:cubicBezTo>
                    <a:cubicBezTo>
                      <a:pt x="176" y="87"/>
                      <a:pt x="177" y="87"/>
                      <a:pt x="177" y="87"/>
                    </a:cubicBezTo>
                    <a:cubicBezTo>
                      <a:pt x="177" y="87"/>
                      <a:pt x="177" y="87"/>
                      <a:pt x="177" y="87"/>
                    </a:cubicBezTo>
                    <a:cubicBezTo>
                      <a:pt x="184" y="90"/>
                      <a:pt x="194" y="94"/>
                      <a:pt x="199" y="99"/>
                    </a:cubicBezTo>
                    <a:cubicBezTo>
                      <a:pt x="206" y="105"/>
                      <a:pt x="208" y="116"/>
                      <a:pt x="215" y="120"/>
                    </a:cubicBezTo>
                    <a:cubicBezTo>
                      <a:pt x="215" y="120"/>
                      <a:pt x="215" y="120"/>
                      <a:pt x="215" y="120"/>
                    </a:cubicBezTo>
                    <a:cubicBezTo>
                      <a:pt x="215" y="120"/>
                      <a:pt x="215" y="120"/>
                      <a:pt x="215" y="121"/>
                    </a:cubicBezTo>
                    <a:cubicBezTo>
                      <a:pt x="215" y="121"/>
                      <a:pt x="216" y="121"/>
                      <a:pt x="216" y="121"/>
                    </a:cubicBezTo>
                    <a:cubicBezTo>
                      <a:pt x="220" y="123"/>
                      <a:pt x="224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38" y="124"/>
                      <a:pt x="248" y="117"/>
                      <a:pt x="256" y="113"/>
                    </a:cubicBezTo>
                    <a:cubicBezTo>
                      <a:pt x="258" y="111"/>
                      <a:pt x="260" y="110"/>
                      <a:pt x="262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6" y="109"/>
                      <a:pt x="268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81" y="109"/>
                      <a:pt x="294" y="111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11" y="117"/>
                      <a:pt x="316" y="127"/>
                      <a:pt x="325" y="130"/>
                    </a:cubicBezTo>
                    <a:cubicBezTo>
                      <a:pt x="325" y="130"/>
                      <a:pt x="325" y="130"/>
                      <a:pt x="325" y="130"/>
                    </a:cubicBezTo>
                    <a:cubicBezTo>
                      <a:pt x="328" y="131"/>
                      <a:pt x="330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48" y="131"/>
                      <a:pt x="354" y="113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4"/>
                      <a:pt x="363" y="104"/>
                    </a:cubicBezTo>
                    <a:cubicBezTo>
                      <a:pt x="363" y="104"/>
                      <a:pt x="363" y="104"/>
                      <a:pt x="363" y="104"/>
                    </a:cubicBezTo>
                    <a:cubicBezTo>
                      <a:pt x="367" y="100"/>
                      <a:pt x="376" y="95"/>
                      <a:pt x="381" y="91"/>
                    </a:cubicBezTo>
                    <a:cubicBezTo>
                      <a:pt x="388" y="86"/>
                      <a:pt x="395" y="79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8" y="78"/>
                      <a:pt x="414" y="82"/>
                      <a:pt x="418" y="86"/>
                    </a:cubicBezTo>
                    <a:cubicBezTo>
                      <a:pt x="418" y="87"/>
                      <a:pt x="418" y="87"/>
                      <a:pt x="419" y="87"/>
                    </a:cubicBezTo>
                    <a:cubicBezTo>
                      <a:pt x="423" y="91"/>
                      <a:pt x="429" y="96"/>
                      <a:pt x="429" y="102"/>
                    </a:cubicBezTo>
                    <a:cubicBezTo>
                      <a:pt x="429" y="103"/>
                      <a:pt x="429" y="103"/>
                      <a:pt x="429" y="104"/>
                    </a:cubicBezTo>
                    <a:cubicBezTo>
                      <a:pt x="429" y="111"/>
                      <a:pt x="425" y="117"/>
                      <a:pt x="425" y="125"/>
                    </a:cubicBezTo>
                    <a:cubicBezTo>
                      <a:pt x="425" y="126"/>
                      <a:pt x="425" y="127"/>
                      <a:pt x="425" y="129"/>
                    </a:cubicBezTo>
                    <a:cubicBezTo>
                      <a:pt x="425" y="129"/>
                      <a:pt x="425" y="129"/>
                      <a:pt x="425" y="129"/>
                    </a:cubicBezTo>
                    <a:cubicBezTo>
                      <a:pt x="427" y="139"/>
                      <a:pt x="43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50" y="145"/>
                      <a:pt x="454" y="144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62" y="137"/>
                      <a:pt x="467" y="127"/>
                      <a:pt x="467" y="118"/>
                    </a:cubicBezTo>
                    <a:cubicBezTo>
                      <a:pt x="467" y="116"/>
                      <a:pt x="467" y="113"/>
                      <a:pt x="466" y="111"/>
                    </a:cubicBezTo>
                    <a:cubicBezTo>
                      <a:pt x="464" y="106"/>
                      <a:pt x="449" y="106"/>
                      <a:pt x="448" y="97"/>
                    </a:cubicBezTo>
                    <a:cubicBezTo>
                      <a:pt x="448" y="97"/>
                      <a:pt x="448" y="96"/>
                      <a:pt x="448" y="96"/>
                    </a:cubicBezTo>
                    <a:cubicBezTo>
                      <a:pt x="448" y="91"/>
                      <a:pt x="453" y="84"/>
                      <a:pt x="455" y="79"/>
                    </a:cubicBezTo>
                    <a:cubicBezTo>
                      <a:pt x="458" y="73"/>
                      <a:pt x="462" y="68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70" y="66"/>
                      <a:pt x="471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81" y="66"/>
                      <a:pt x="488" y="70"/>
                      <a:pt x="488" y="74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8"/>
                      <a:pt x="481" y="81"/>
                      <a:pt x="479" y="84"/>
                    </a:cubicBezTo>
                    <a:cubicBezTo>
                      <a:pt x="473" y="89"/>
                      <a:pt x="470" y="93"/>
                      <a:pt x="470" y="103"/>
                    </a:cubicBezTo>
                    <a:cubicBezTo>
                      <a:pt x="470" y="103"/>
                      <a:pt x="470" y="104"/>
                      <a:pt x="470" y="105"/>
                    </a:cubicBezTo>
                    <a:cubicBezTo>
                      <a:pt x="473" y="111"/>
                      <a:pt x="484" y="111"/>
                      <a:pt x="491" y="115"/>
                    </a:cubicBezTo>
                    <a:cubicBezTo>
                      <a:pt x="496" y="118"/>
                      <a:pt x="500" y="128"/>
                      <a:pt x="507" y="132"/>
                    </a:cubicBezTo>
                    <a:cubicBezTo>
                      <a:pt x="507" y="132"/>
                      <a:pt x="508" y="132"/>
                      <a:pt x="508" y="132"/>
                    </a:cubicBezTo>
                    <a:cubicBezTo>
                      <a:pt x="511" y="134"/>
                      <a:pt x="515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30" y="134"/>
                      <a:pt x="542" y="128"/>
                      <a:pt x="542" y="118"/>
                    </a:cubicBezTo>
                    <a:cubicBezTo>
                      <a:pt x="542" y="117"/>
                      <a:pt x="542" y="117"/>
                      <a:pt x="542" y="117"/>
                    </a:cubicBezTo>
                    <a:cubicBezTo>
                      <a:pt x="542" y="110"/>
                      <a:pt x="535" y="106"/>
                      <a:pt x="530" y="103"/>
                    </a:cubicBezTo>
                    <a:cubicBezTo>
                      <a:pt x="525" y="100"/>
                      <a:pt x="517" y="99"/>
                      <a:pt x="516" y="92"/>
                    </a:cubicBezTo>
                    <a:cubicBezTo>
                      <a:pt x="516" y="92"/>
                      <a:pt x="516" y="92"/>
                      <a:pt x="516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20" y="91"/>
                      <a:pt x="524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36" y="91"/>
                      <a:pt x="543" y="94"/>
                      <a:pt x="550" y="98"/>
                    </a:cubicBezTo>
                    <a:cubicBezTo>
                      <a:pt x="550" y="98"/>
                      <a:pt x="550" y="98"/>
                      <a:pt x="550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2" y="98"/>
                      <a:pt x="552" y="99"/>
                      <a:pt x="552" y="99"/>
                    </a:cubicBezTo>
                    <a:cubicBezTo>
                      <a:pt x="552" y="99"/>
                      <a:pt x="552" y="99"/>
                      <a:pt x="552" y="99"/>
                    </a:cubicBezTo>
                    <a:cubicBezTo>
                      <a:pt x="559" y="102"/>
                      <a:pt x="567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80" y="106"/>
                      <a:pt x="585" y="105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2" y="103"/>
                      <a:pt x="594" y="102"/>
                      <a:pt x="597" y="101"/>
                    </a:cubicBezTo>
                    <a:cubicBezTo>
                      <a:pt x="605" y="96"/>
                      <a:pt x="61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6" y="90"/>
                      <a:pt x="629" y="91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29" y="104"/>
                      <a:pt x="610" y="103"/>
                      <a:pt x="610" y="117"/>
                    </a:cubicBezTo>
                    <a:cubicBezTo>
                      <a:pt x="610" y="117"/>
                      <a:pt x="610" y="117"/>
                      <a:pt x="610" y="117"/>
                    </a:cubicBezTo>
                    <a:cubicBezTo>
                      <a:pt x="610" y="117"/>
                      <a:pt x="610" y="118"/>
                      <a:pt x="610" y="118"/>
                    </a:cubicBezTo>
                    <a:cubicBezTo>
                      <a:pt x="610" y="128"/>
                      <a:pt x="621" y="134"/>
                      <a:pt x="632" y="134"/>
                    </a:cubicBezTo>
                    <a:cubicBezTo>
                      <a:pt x="632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6" y="134"/>
                      <a:pt x="640" y="134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50" y="129"/>
                      <a:pt x="655" y="119"/>
                      <a:pt x="663" y="114"/>
                    </a:cubicBezTo>
                    <a:cubicBezTo>
                      <a:pt x="671" y="109"/>
                      <a:pt x="681" y="108"/>
                      <a:pt x="681" y="100"/>
                    </a:cubicBezTo>
                    <a:cubicBezTo>
                      <a:pt x="681" y="98"/>
                      <a:pt x="681" y="96"/>
                      <a:pt x="680" y="93"/>
                    </a:cubicBezTo>
                    <a:cubicBezTo>
                      <a:pt x="678" y="88"/>
                      <a:pt x="663" y="79"/>
                      <a:pt x="663" y="74"/>
                    </a:cubicBezTo>
                    <a:cubicBezTo>
                      <a:pt x="663" y="74"/>
                      <a:pt x="663" y="74"/>
                      <a:pt x="663" y="74"/>
                    </a:cubicBezTo>
                    <a:cubicBezTo>
                      <a:pt x="664" y="68"/>
                      <a:pt x="671" y="66"/>
                      <a:pt x="677" y="66"/>
                    </a:cubicBezTo>
                    <a:cubicBezTo>
                      <a:pt x="677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80" y="66"/>
                      <a:pt x="682" y="66"/>
                      <a:pt x="683" y="67"/>
                    </a:cubicBezTo>
                    <a:cubicBezTo>
                      <a:pt x="683" y="67"/>
                      <a:pt x="683" y="67"/>
                      <a:pt x="683" y="67"/>
                    </a:cubicBezTo>
                    <a:cubicBezTo>
                      <a:pt x="689" y="69"/>
                      <a:pt x="703" y="86"/>
                      <a:pt x="703" y="96"/>
                    </a:cubicBezTo>
                    <a:cubicBezTo>
                      <a:pt x="703" y="97"/>
                      <a:pt x="703" y="98"/>
                      <a:pt x="702" y="98"/>
                    </a:cubicBezTo>
                    <a:cubicBezTo>
                      <a:pt x="701" y="104"/>
                      <a:pt x="688" y="106"/>
                      <a:pt x="685" y="111"/>
                    </a:cubicBezTo>
                    <a:cubicBezTo>
                      <a:pt x="684" y="114"/>
                      <a:pt x="683" y="117"/>
                      <a:pt x="683" y="120"/>
                    </a:cubicBezTo>
                    <a:cubicBezTo>
                      <a:pt x="683" y="132"/>
                      <a:pt x="694" y="143"/>
                      <a:pt x="701" y="144"/>
                    </a:cubicBezTo>
                    <a:cubicBezTo>
                      <a:pt x="701" y="144"/>
                      <a:pt x="701" y="144"/>
                      <a:pt x="701" y="144"/>
                    </a:cubicBezTo>
                    <a:cubicBezTo>
                      <a:pt x="703" y="145"/>
                      <a:pt x="705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20" y="145"/>
                      <a:pt x="726" y="133"/>
                      <a:pt x="725" y="119"/>
                    </a:cubicBezTo>
                    <a:cubicBezTo>
                      <a:pt x="725" y="119"/>
                      <a:pt x="725" y="119"/>
                      <a:pt x="725" y="119"/>
                    </a:cubicBezTo>
                    <a:cubicBezTo>
                      <a:pt x="724" y="115"/>
                      <a:pt x="720" y="109"/>
                      <a:pt x="720" y="103"/>
                    </a:cubicBezTo>
                    <a:cubicBezTo>
                      <a:pt x="720" y="103"/>
                      <a:pt x="720" y="103"/>
                      <a:pt x="720" y="102"/>
                    </a:cubicBezTo>
                    <a:cubicBezTo>
                      <a:pt x="721" y="97"/>
                      <a:pt x="728" y="91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6" y="84"/>
                      <a:pt x="743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9" y="80"/>
                      <a:pt x="749" y="80"/>
                    </a:cubicBezTo>
                    <a:cubicBezTo>
                      <a:pt x="749" y="80"/>
                      <a:pt x="749" y="80"/>
                      <a:pt x="749" y="80"/>
                    </a:cubicBezTo>
                    <a:cubicBezTo>
                      <a:pt x="755" y="80"/>
                      <a:pt x="762" y="86"/>
                      <a:pt x="768" y="90"/>
                    </a:cubicBezTo>
                    <a:cubicBezTo>
                      <a:pt x="774" y="95"/>
                      <a:pt x="781" y="99"/>
                      <a:pt x="786" y="103"/>
                    </a:cubicBezTo>
                    <a:cubicBezTo>
                      <a:pt x="797" y="112"/>
                      <a:pt x="801" y="129"/>
                      <a:pt x="816" y="131"/>
                    </a:cubicBezTo>
                    <a:cubicBezTo>
                      <a:pt x="816" y="131"/>
                      <a:pt x="816" y="131"/>
                      <a:pt x="816" y="131"/>
                    </a:cubicBezTo>
                    <a:cubicBezTo>
                      <a:pt x="817" y="131"/>
                      <a:pt x="818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32" y="131"/>
                      <a:pt x="837" y="121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6" y="115"/>
                      <a:pt x="847" y="115"/>
                      <a:pt x="847" y="115"/>
                    </a:cubicBezTo>
                    <a:cubicBezTo>
                      <a:pt x="847" y="115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54" y="112"/>
                      <a:pt x="865" y="110"/>
                      <a:pt x="874" y="108"/>
                    </a:cubicBezTo>
                    <a:cubicBezTo>
                      <a:pt x="874" y="108"/>
                      <a:pt x="874" y="108"/>
                      <a:pt x="874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6" y="108"/>
                      <a:pt x="876" y="108"/>
                      <a:pt x="877" y="108"/>
                    </a:cubicBezTo>
                    <a:cubicBezTo>
                      <a:pt x="877" y="108"/>
                      <a:pt x="877" y="108"/>
                      <a:pt x="877" y="108"/>
                    </a:cubicBezTo>
                    <a:cubicBezTo>
                      <a:pt x="879" y="108"/>
                      <a:pt x="881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4" y="108"/>
                      <a:pt x="885" y="108"/>
                      <a:pt x="887" y="108"/>
                    </a:cubicBezTo>
                    <a:cubicBezTo>
                      <a:pt x="887" y="108"/>
                      <a:pt x="887" y="108"/>
                      <a:pt x="887" y="108"/>
                    </a:cubicBezTo>
                    <a:cubicBezTo>
                      <a:pt x="894" y="110"/>
                      <a:pt x="900" y="117"/>
                      <a:pt x="907" y="120"/>
                    </a:cubicBezTo>
                    <a:cubicBezTo>
                      <a:pt x="907" y="120"/>
                      <a:pt x="907" y="120"/>
                      <a:pt x="907" y="120"/>
                    </a:cubicBezTo>
                    <a:cubicBezTo>
                      <a:pt x="907" y="120"/>
                      <a:pt x="907" y="120"/>
                      <a:pt x="908" y="121"/>
                    </a:cubicBezTo>
                    <a:cubicBezTo>
                      <a:pt x="908" y="121"/>
                      <a:pt x="908" y="121"/>
                      <a:pt x="908" y="121"/>
                    </a:cubicBezTo>
                    <a:cubicBezTo>
                      <a:pt x="912" y="122"/>
                      <a:pt x="917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3" y="124"/>
                      <a:pt x="923" y="124"/>
                    </a:cubicBezTo>
                    <a:cubicBezTo>
                      <a:pt x="926" y="124"/>
                      <a:pt x="930" y="123"/>
                      <a:pt x="933" y="122"/>
                    </a:cubicBezTo>
                    <a:cubicBezTo>
                      <a:pt x="941" y="118"/>
                      <a:pt x="943" y="107"/>
                      <a:pt x="949" y="101"/>
                    </a:cubicBezTo>
                    <a:cubicBezTo>
                      <a:pt x="954" y="95"/>
                      <a:pt x="964" y="91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3" y="87"/>
                      <a:pt x="974" y="87"/>
                      <a:pt x="974" y="86"/>
                    </a:cubicBezTo>
                    <a:cubicBezTo>
                      <a:pt x="974" y="86"/>
                      <a:pt x="974" y="86"/>
                      <a:pt x="974" y="86"/>
                    </a:cubicBezTo>
                    <a:cubicBezTo>
                      <a:pt x="981" y="83"/>
                      <a:pt x="989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7" y="80"/>
                      <a:pt x="998" y="80"/>
                      <a:pt x="999" y="80"/>
                    </a:cubicBezTo>
                    <a:cubicBezTo>
                      <a:pt x="1000" y="80"/>
                      <a:pt x="1000" y="80"/>
                      <a:pt x="1000" y="80"/>
                    </a:cubicBezTo>
                    <a:cubicBezTo>
                      <a:pt x="1012" y="83"/>
                      <a:pt x="1012" y="112"/>
                      <a:pt x="1020" y="122"/>
                    </a:cubicBezTo>
                    <a:cubicBezTo>
                      <a:pt x="1026" y="128"/>
                      <a:pt x="1040" y="130"/>
                      <a:pt x="1047" y="134"/>
                    </a:cubicBezTo>
                    <a:cubicBezTo>
                      <a:pt x="1056" y="138"/>
                      <a:pt x="1061" y="148"/>
                      <a:pt x="1068" y="155"/>
                    </a:cubicBezTo>
                    <a:cubicBezTo>
                      <a:pt x="1075" y="162"/>
                      <a:pt x="1085" y="170"/>
                      <a:pt x="1089" y="177"/>
                    </a:cubicBezTo>
                    <a:cubicBezTo>
                      <a:pt x="1094" y="188"/>
                      <a:pt x="1093" y="199"/>
                      <a:pt x="1102" y="206"/>
                    </a:cubicBezTo>
                    <a:cubicBezTo>
                      <a:pt x="1107" y="210"/>
                      <a:pt x="1114" y="211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7" y="215"/>
                      <a:pt x="1132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9" y="218"/>
                      <a:pt x="1140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4" y="212"/>
                      <a:pt x="1145" y="206"/>
                      <a:pt x="1145" y="200"/>
                    </a:cubicBezTo>
                    <a:cubicBezTo>
                      <a:pt x="1145" y="186"/>
                      <a:pt x="1139" y="172"/>
                      <a:pt x="1130" y="167"/>
                    </a:cubicBezTo>
                    <a:cubicBezTo>
                      <a:pt x="1123" y="161"/>
                      <a:pt x="1114" y="162"/>
                      <a:pt x="1106" y="158"/>
                    </a:cubicBezTo>
                    <a:cubicBezTo>
                      <a:pt x="1099" y="153"/>
                      <a:pt x="1094" y="144"/>
                      <a:pt x="1087" y="137"/>
                    </a:cubicBezTo>
                    <a:cubicBezTo>
                      <a:pt x="1081" y="130"/>
                      <a:pt x="1071" y="124"/>
                      <a:pt x="1067" y="116"/>
                    </a:cubicBezTo>
                    <a:cubicBezTo>
                      <a:pt x="1064" y="109"/>
                      <a:pt x="1064" y="100"/>
                      <a:pt x="1060" y="93"/>
                    </a:cubicBezTo>
                    <a:cubicBezTo>
                      <a:pt x="1054" y="85"/>
                      <a:pt x="1045" y="81"/>
                      <a:pt x="1034" y="79"/>
                    </a:cubicBezTo>
                    <a:cubicBezTo>
                      <a:pt x="1025" y="77"/>
                      <a:pt x="1013" y="77"/>
                      <a:pt x="1004" y="74"/>
                    </a:cubicBezTo>
                    <a:cubicBezTo>
                      <a:pt x="1000" y="72"/>
                      <a:pt x="994" y="65"/>
                      <a:pt x="991" y="60"/>
                    </a:cubicBezTo>
                    <a:cubicBezTo>
                      <a:pt x="986" y="54"/>
                      <a:pt x="983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1" y="42"/>
                      <a:pt x="967" y="47"/>
                      <a:pt x="962" y="51"/>
                    </a:cubicBezTo>
                    <a:cubicBezTo>
                      <a:pt x="961" y="53"/>
                      <a:pt x="959" y="54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6" y="55"/>
                      <a:pt x="956" y="55"/>
                      <a:pt x="956" y="55"/>
                    </a:cubicBezTo>
                    <a:cubicBezTo>
                      <a:pt x="956" y="55"/>
                      <a:pt x="956" y="55"/>
                      <a:pt x="956" y="56"/>
                    </a:cubicBezTo>
                    <a:cubicBezTo>
                      <a:pt x="951" y="58"/>
                      <a:pt x="944" y="57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5" y="60"/>
                      <a:pt x="934" y="61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26" y="65"/>
                      <a:pt x="921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5" y="69"/>
                      <a:pt x="915" y="69"/>
                      <a:pt x="914" y="69"/>
                    </a:cubicBezTo>
                    <a:cubicBezTo>
                      <a:pt x="898" y="67"/>
                      <a:pt x="895" y="40"/>
                      <a:pt x="889" y="28"/>
                    </a:cubicBezTo>
                    <a:cubicBezTo>
                      <a:pt x="881" y="15"/>
                      <a:pt x="870" y="3"/>
                      <a:pt x="853" y="1"/>
                    </a:cubicBezTo>
                    <a:cubicBezTo>
                      <a:pt x="852" y="1"/>
                      <a:pt x="850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28" y="1"/>
                      <a:pt x="816" y="1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8" y="44"/>
                      <a:pt x="835" y="49"/>
                      <a:pt x="835" y="55"/>
                    </a:cubicBezTo>
                    <a:cubicBezTo>
                      <a:pt x="835" y="56"/>
                      <a:pt x="835" y="56"/>
                      <a:pt x="835" y="57"/>
                    </a:cubicBezTo>
                    <a:cubicBezTo>
                      <a:pt x="835" y="60"/>
                      <a:pt x="830" y="63"/>
                      <a:pt x="829" y="63"/>
                    </a:cubicBezTo>
                    <a:cubicBezTo>
                      <a:pt x="829" y="63"/>
                      <a:pt x="829" y="63"/>
                      <a:pt x="829" y="63"/>
                    </a:cubicBezTo>
                    <a:cubicBezTo>
                      <a:pt x="829" y="63"/>
                      <a:pt x="829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7" y="63"/>
                      <a:pt x="827" y="63"/>
                      <a:pt x="826" y="62"/>
                    </a:cubicBezTo>
                    <a:cubicBezTo>
                      <a:pt x="826" y="62"/>
                      <a:pt x="826" y="62"/>
                      <a:pt x="826" y="62"/>
                    </a:cubicBezTo>
                    <a:cubicBezTo>
                      <a:pt x="826" y="62"/>
                      <a:pt x="826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1" y="60"/>
                      <a:pt x="816" y="57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5"/>
                      <a:pt x="811" y="55"/>
                      <a:pt x="811" y="55"/>
                    </a:cubicBezTo>
                    <a:cubicBezTo>
                      <a:pt x="808" y="55"/>
                      <a:pt x="806" y="54"/>
                      <a:pt x="803" y="54"/>
                    </a:cubicBezTo>
                    <a:cubicBezTo>
                      <a:pt x="803" y="54"/>
                      <a:pt x="803" y="54"/>
                      <a:pt x="803" y="54"/>
                    </a:cubicBezTo>
                    <a:cubicBezTo>
                      <a:pt x="795" y="54"/>
                      <a:pt x="788" y="57"/>
                      <a:pt x="781" y="61"/>
                    </a:cubicBezTo>
                    <a:cubicBezTo>
                      <a:pt x="775" y="64"/>
                      <a:pt x="769" y="67"/>
                      <a:pt x="762" y="67"/>
                    </a:cubicBezTo>
                    <a:cubicBezTo>
                      <a:pt x="762" y="67"/>
                      <a:pt x="762" y="67"/>
                      <a:pt x="762" y="67"/>
                    </a:cubicBezTo>
                    <a:cubicBezTo>
                      <a:pt x="760" y="67"/>
                      <a:pt x="759" y="67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0" y="65"/>
                      <a:pt x="746" y="58"/>
                      <a:pt x="739" y="53"/>
                    </a:cubicBezTo>
                    <a:cubicBezTo>
                      <a:pt x="733" y="48"/>
                      <a:pt x="724" y="44"/>
                      <a:pt x="720" y="39"/>
                    </a:cubicBezTo>
                    <a:cubicBezTo>
                      <a:pt x="716" y="33"/>
                      <a:pt x="715" y="24"/>
                      <a:pt x="709" y="18"/>
                    </a:cubicBezTo>
                    <a:cubicBezTo>
                      <a:pt x="702" y="12"/>
                      <a:pt x="692" y="14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79" y="11"/>
                    </a:cubicBezTo>
                    <a:cubicBezTo>
                      <a:pt x="679" y="11"/>
                      <a:pt x="679" y="11"/>
                      <a:pt x="679" y="11"/>
                    </a:cubicBezTo>
                    <a:cubicBezTo>
                      <a:pt x="678" y="11"/>
                      <a:pt x="677" y="10"/>
                      <a:pt x="675" y="10"/>
                    </a:cubicBezTo>
                    <a:cubicBezTo>
                      <a:pt x="675" y="10"/>
                      <a:pt x="675" y="10"/>
                      <a:pt x="675" y="9"/>
                    </a:cubicBezTo>
                    <a:cubicBezTo>
                      <a:pt x="675" y="9"/>
                      <a:pt x="675" y="9"/>
                      <a:pt x="675" y="9"/>
                    </a:cubicBezTo>
                    <a:cubicBezTo>
                      <a:pt x="671" y="8"/>
                      <a:pt x="667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2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0" y="6"/>
                    </a:cubicBezTo>
                    <a:cubicBezTo>
                      <a:pt x="660" y="6"/>
                      <a:pt x="660" y="6"/>
                      <a:pt x="660" y="6"/>
                    </a:cubicBezTo>
                    <a:cubicBezTo>
                      <a:pt x="652" y="8"/>
                      <a:pt x="647" y="22"/>
                      <a:pt x="639" y="28"/>
                    </a:cubicBezTo>
                    <a:cubicBezTo>
                      <a:pt x="635" y="31"/>
                      <a:pt x="630" y="32"/>
                      <a:pt x="624" y="36"/>
                    </a:cubicBezTo>
                    <a:cubicBezTo>
                      <a:pt x="618" y="40"/>
                      <a:pt x="615" y="45"/>
                      <a:pt x="609" y="46"/>
                    </a:cubicBezTo>
                    <a:cubicBezTo>
                      <a:pt x="609" y="46"/>
                      <a:pt x="609" y="46"/>
                      <a:pt x="609" y="46"/>
                    </a:cubicBezTo>
                    <a:cubicBezTo>
                      <a:pt x="608" y="46"/>
                      <a:pt x="608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6" y="46"/>
                      <a:pt x="604" y="46"/>
                      <a:pt x="603" y="46"/>
                    </a:cubicBezTo>
                    <a:cubicBezTo>
                      <a:pt x="600" y="45"/>
                      <a:pt x="598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5" y="45"/>
                      <a:pt x="595" y="45"/>
                    </a:cubicBezTo>
                    <a:cubicBezTo>
                      <a:pt x="592" y="45"/>
                      <a:pt x="589" y="45"/>
                      <a:pt x="586" y="45"/>
                    </a:cubicBezTo>
                    <a:cubicBezTo>
                      <a:pt x="582" y="46"/>
                      <a:pt x="579" y="46"/>
                      <a:pt x="576" y="46"/>
                    </a:cubicBezTo>
                    <a:cubicBezTo>
                      <a:pt x="575" y="46"/>
                      <a:pt x="575" y="46"/>
                      <a:pt x="575" y="46"/>
                    </a:cubicBezTo>
                    <a:cubicBezTo>
                      <a:pt x="574" y="46"/>
                      <a:pt x="574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66" y="46"/>
                      <a:pt x="558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4"/>
                      <a:pt x="548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5" y="44"/>
                      <a:pt x="544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2" y="44"/>
                      <a:pt x="542" y="44"/>
                      <a:pt x="541" y="44"/>
                    </a:cubicBezTo>
                    <a:cubicBezTo>
                      <a:pt x="535" y="43"/>
                      <a:pt x="531" y="38"/>
                      <a:pt x="524" y="35"/>
                    </a:cubicBezTo>
                    <a:cubicBezTo>
                      <a:pt x="518" y="32"/>
                      <a:pt x="513" y="31"/>
                      <a:pt x="509" y="27"/>
                    </a:cubicBezTo>
                    <a:cubicBezTo>
                      <a:pt x="502" y="20"/>
                      <a:pt x="498" y="8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8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3" y="6"/>
                      <a:pt x="478" y="8"/>
                      <a:pt x="474" y="10"/>
                    </a:cubicBezTo>
                    <a:cubicBezTo>
                      <a:pt x="474" y="10"/>
                      <a:pt x="474" y="10"/>
                      <a:pt x="473" y="10"/>
                    </a:cubicBezTo>
                    <a:cubicBezTo>
                      <a:pt x="473" y="10"/>
                      <a:pt x="473" y="10"/>
                      <a:pt x="473" y="10"/>
                    </a:cubicBezTo>
                    <a:cubicBezTo>
                      <a:pt x="473" y="10"/>
                      <a:pt x="473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61" y="13"/>
                      <a:pt x="454" y="11"/>
                      <a:pt x="447" y="15"/>
                    </a:cubicBezTo>
                    <a:cubicBezTo>
                      <a:pt x="437" y="19"/>
                      <a:pt x="437" y="31"/>
                      <a:pt x="431" y="39"/>
                    </a:cubicBezTo>
                    <a:cubicBezTo>
                      <a:pt x="426" y="45"/>
                      <a:pt x="419" y="49"/>
                      <a:pt x="413" y="54"/>
                    </a:cubicBezTo>
                    <a:cubicBezTo>
                      <a:pt x="406" y="58"/>
                      <a:pt x="400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1" y="66"/>
                      <a:pt x="391" y="66"/>
                      <a:pt x="390" y="66"/>
                    </a:cubicBezTo>
                    <a:cubicBezTo>
                      <a:pt x="390" y="66"/>
                      <a:pt x="390" y="66"/>
                      <a:pt x="390" y="66"/>
                    </a:cubicBezTo>
                    <a:cubicBezTo>
                      <a:pt x="383" y="66"/>
                      <a:pt x="378" y="64"/>
                      <a:pt x="372" y="61"/>
                    </a:cubicBezTo>
                    <a:cubicBezTo>
                      <a:pt x="371" y="61"/>
                      <a:pt x="370" y="61"/>
                      <a:pt x="369" y="60"/>
                    </a:cubicBezTo>
                    <a:cubicBezTo>
                      <a:pt x="367" y="59"/>
                      <a:pt x="365" y="58"/>
                      <a:pt x="363" y="57"/>
                    </a:cubicBezTo>
                    <a:cubicBezTo>
                      <a:pt x="358" y="55"/>
                      <a:pt x="353" y="54"/>
                      <a:pt x="348" y="54"/>
                    </a:cubicBezTo>
                    <a:cubicBezTo>
                      <a:pt x="348" y="54"/>
                      <a:pt x="348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4" y="54"/>
                      <a:pt x="341" y="54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6" y="56"/>
                      <a:pt x="334" y="57"/>
                      <a:pt x="332" y="58"/>
                    </a:cubicBezTo>
                    <a:cubicBezTo>
                      <a:pt x="329" y="60"/>
                      <a:pt x="325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0" y="62"/>
                      <a:pt x="318" y="61"/>
                      <a:pt x="317" y="59"/>
                    </a:cubicBezTo>
                    <a:cubicBezTo>
                      <a:pt x="317" y="58"/>
                      <a:pt x="317" y="57"/>
                      <a:pt x="317" y="56"/>
                    </a:cubicBezTo>
                    <a:cubicBezTo>
                      <a:pt x="317" y="50"/>
                      <a:pt x="323" y="45"/>
                      <a:pt x="326" y="39"/>
                    </a:cubicBezTo>
                    <a:cubicBezTo>
                      <a:pt x="328" y="35"/>
                      <a:pt x="329" y="30"/>
                      <a:pt x="329" y="26"/>
                    </a:cubicBezTo>
                    <a:cubicBezTo>
                      <a:pt x="329" y="13"/>
                      <a:pt x="320" y="2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7" y="0"/>
                      <a:pt x="307" y="0"/>
                    </a:cubicBezTo>
                    <a:cubicBezTo>
                      <a:pt x="305" y="0"/>
                      <a:pt x="304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587"/>
              <p:cNvSpPr>
                <a:spLocks noEditPoints="1"/>
              </p:cNvSpPr>
              <p:nvPr/>
            </p:nvSpPr>
            <p:spPr bwMode="auto">
              <a:xfrm>
                <a:off x="1864" y="814"/>
                <a:ext cx="453" cy="471"/>
              </a:xfrm>
              <a:custGeom>
                <a:gdLst>
                  <a:gd name="T0" fmla="*/ 116 w 130"/>
                  <a:gd name="T1" fmla="*/ 1 h 135"/>
                  <a:gd name="T2" fmla="*/ 126 w 130"/>
                  <a:gd name="T3" fmla="*/ 4 h 135"/>
                  <a:gd name="T4" fmla="*/ 114 w 130"/>
                  <a:gd name="T5" fmla="*/ 44 h 135"/>
                  <a:gd name="T6" fmla="*/ 70 w 130"/>
                  <a:gd name="T7" fmla="*/ 72 h 135"/>
                  <a:gd name="T8" fmla="*/ 50 w 130"/>
                  <a:gd name="T9" fmla="*/ 93 h 135"/>
                  <a:gd name="T10" fmla="*/ 18 w 130"/>
                  <a:gd name="T11" fmla="*/ 132 h 135"/>
                  <a:gd name="T12" fmla="*/ 18 w 130"/>
                  <a:gd name="T13" fmla="*/ 132 h 135"/>
                  <a:gd name="T14" fmla="*/ 17 w 130"/>
                  <a:gd name="T15" fmla="*/ 132 h 135"/>
                  <a:gd name="T16" fmla="*/ 12 w 130"/>
                  <a:gd name="T17" fmla="*/ 132 h 135"/>
                  <a:gd name="T18" fmla="*/ 12 w 130"/>
                  <a:gd name="T19" fmla="*/ 132 h 135"/>
                  <a:gd name="T20" fmla="*/ 5 w 130"/>
                  <a:gd name="T21" fmla="*/ 130 h 135"/>
                  <a:gd name="T22" fmla="*/ 1 w 130"/>
                  <a:gd name="T23" fmla="*/ 119 h 135"/>
                  <a:gd name="T24" fmla="*/ 38 w 130"/>
                  <a:gd name="T25" fmla="*/ 82 h 135"/>
                  <a:gd name="T26" fmla="*/ 79 w 130"/>
                  <a:gd name="T27" fmla="*/ 40 h 135"/>
                  <a:gd name="T28" fmla="*/ 88 w 130"/>
                  <a:gd name="T29" fmla="*/ 12 h 135"/>
                  <a:gd name="T30" fmla="*/ 116 w 130"/>
                  <a:gd name="T31" fmla="*/ 1 h 135"/>
                  <a:gd name="T32" fmla="*/ 117 w 130"/>
                  <a:gd name="T33" fmla="*/ 0 h 135"/>
                  <a:gd name="T34" fmla="*/ 87 w 130"/>
                  <a:gd name="T35" fmla="*/ 10 h 135"/>
                  <a:gd name="T36" fmla="*/ 87 w 130"/>
                  <a:gd name="T37" fmla="*/ 10 h 135"/>
                  <a:gd name="T38" fmla="*/ 76 w 130"/>
                  <a:gd name="T39" fmla="*/ 39 h 135"/>
                  <a:gd name="T40" fmla="*/ 35 w 130"/>
                  <a:gd name="T41" fmla="*/ 81 h 135"/>
                  <a:gd name="T42" fmla="*/ 0 w 130"/>
                  <a:gd name="T43" fmla="*/ 122 h 135"/>
                  <a:gd name="T44" fmla="*/ 9 w 130"/>
                  <a:gd name="T45" fmla="*/ 135 h 135"/>
                  <a:gd name="T46" fmla="*/ 11 w 130"/>
                  <a:gd name="T47" fmla="*/ 135 h 135"/>
                  <a:gd name="T48" fmla="*/ 11 w 130"/>
                  <a:gd name="T49" fmla="*/ 135 h 135"/>
                  <a:gd name="T50" fmla="*/ 44 w 130"/>
                  <a:gd name="T51" fmla="*/ 120 h 135"/>
                  <a:gd name="T52" fmla="*/ 44 w 130"/>
                  <a:gd name="T53" fmla="*/ 120 h 135"/>
                  <a:gd name="T54" fmla="*/ 44 w 130"/>
                  <a:gd name="T55" fmla="*/ 120 h 135"/>
                  <a:gd name="T56" fmla="*/ 52 w 130"/>
                  <a:gd name="T57" fmla="*/ 96 h 135"/>
                  <a:gd name="T58" fmla="*/ 93 w 130"/>
                  <a:gd name="T59" fmla="*/ 53 h 135"/>
                  <a:gd name="T60" fmla="*/ 130 w 130"/>
                  <a:gd name="T61" fmla="*/ 9 h 135"/>
                  <a:gd name="T62" fmla="*/ 117 w 130"/>
                  <a:gd name="T63" fmla="*/ 0 h 135"/>
                  <a:gd name="T64" fmla="*/ 117 w 130"/>
                  <a:gd name="T65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5"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20" y="1"/>
                      <a:pt x="123" y="2"/>
                      <a:pt x="126" y="4"/>
                    </a:cubicBezTo>
                    <a:cubicBezTo>
                      <a:pt x="128" y="7"/>
                      <a:pt x="128" y="10"/>
                      <a:pt x="128" y="13"/>
                    </a:cubicBezTo>
                    <a:cubicBezTo>
                      <a:pt x="128" y="25"/>
                      <a:pt x="119" y="41"/>
                      <a:pt x="114" y="44"/>
                    </a:cubicBezTo>
                    <a:cubicBezTo>
                      <a:pt x="108" y="48"/>
                      <a:pt x="99" y="47"/>
                      <a:pt x="91" y="51"/>
                    </a:cubicBezTo>
                    <a:cubicBezTo>
                      <a:pt x="84" y="54"/>
                      <a:pt x="76" y="65"/>
                      <a:pt x="70" y="72"/>
                    </a:cubicBezTo>
                    <a:cubicBezTo>
                      <a:pt x="67" y="75"/>
                      <a:pt x="64" y="79"/>
                      <a:pt x="60" y="82"/>
                    </a:cubicBezTo>
                    <a:cubicBezTo>
                      <a:pt x="57" y="86"/>
                      <a:pt x="52" y="89"/>
                      <a:pt x="50" y="93"/>
                    </a:cubicBezTo>
                    <a:cubicBezTo>
                      <a:pt x="45" y="104"/>
                      <a:pt x="47" y="115"/>
                      <a:pt x="41" y="122"/>
                    </a:cubicBezTo>
                    <a:cubicBezTo>
                      <a:pt x="36" y="128"/>
                      <a:pt x="27" y="130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7" y="132"/>
                      <a:pt x="17" y="132"/>
                    </a:cubicBezTo>
                    <a:cubicBezTo>
                      <a:pt x="16" y="132"/>
                      <a:pt x="14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9" y="132"/>
                      <a:pt x="7" y="132"/>
                      <a:pt x="5" y="130"/>
                    </a:cubicBezTo>
                    <a:cubicBezTo>
                      <a:pt x="5" y="130"/>
                      <a:pt x="5" y="130"/>
                      <a:pt x="5" y="130"/>
                    </a:cubicBezTo>
                    <a:cubicBezTo>
                      <a:pt x="2" y="128"/>
                      <a:pt x="1" y="124"/>
                      <a:pt x="1" y="119"/>
                    </a:cubicBezTo>
                    <a:cubicBezTo>
                      <a:pt x="1" y="112"/>
                      <a:pt x="4" y="102"/>
                      <a:pt x="7" y="98"/>
                    </a:cubicBezTo>
                    <a:cubicBezTo>
                      <a:pt x="13" y="87"/>
                      <a:pt x="28" y="87"/>
                      <a:pt x="38" y="82"/>
                    </a:cubicBezTo>
                    <a:cubicBezTo>
                      <a:pt x="46" y="78"/>
                      <a:pt x="51" y="68"/>
                      <a:pt x="58" y="61"/>
                    </a:cubicBezTo>
                    <a:cubicBezTo>
                      <a:pt x="67" y="52"/>
                      <a:pt x="75" y="48"/>
                      <a:pt x="79" y="40"/>
                    </a:cubicBezTo>
                    <a:cubicBezTo>
                      <a:pt x="83" y="30"/>
                      <a:pt x="82" y="19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91" y="8"/>
                      <a:pt x="10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7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05" y="0"/>
                      <a:pt x="94" y="4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0" y="17"/>
                      <a:pt x="81" y="29"/>
                      <a:pt x="76" y="39"/>
                    </a:cubicBezTo>
                    <a:cubicBezTo>
                      <a:pt x="73" y="46"/>
                      <a:pt x="62" y="54"/>
                      <a:pt x="56" y="60"/>
                    </a:cubicBezTo>
                    <a:cubicBezTo>
                      <a:pt x="49" y="67"/>
                      <a:pt x="43" y="77"/>
                      <a:pt x="35" y="81"/>
                    </a:cubicBezTo>
                    <a:cubicBezTo>
                      <a:pt x="26" y="86"/>
                      <a:pt x="15" y="85"/>
                      <a:pt x="8" y="94"/>
                    </a:cubicBezTo>
                    <a:cubicBezTo>
                      <a:pt x="5" y="98"/>
                      <a:pt x="0" y="111"/>
                      <a:pt x="0" y="122"/>
                    </a:cubicBezTo>
                    <a:cubicBezTo>
                      <a:pt x="0" y="129"/>
                      <a:pt x="2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10" y="135"/>
                      <a:pt x="10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23" y="135"/>
                      <a:pt x="39" y="128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5" y="120"/>
                    </a:cubicBezTo>
                    <a:cubicBezTo>
                      <a:pt x="49" y="113"/>
                      <a:pt x="48" y="103"/>
                      <a:pt x="52" y="96"/>
                    </a:cubicBezTo>
                    <a:cubicBezTo>
                      <a:pt x="55" y="89"/>
                      <a:pt x="66" y="80"/>
                      <a:pt x="72" y="74"/>
                    </a:cubicBezTo>
                    <a:cubicBezTo>
                      <a:pt x="78" y="67"/>
                      <a:pt x="85" y="57"/>
                      <a:pt x="93" y="53"/>
                    </a:cubicBezTo>
                    <a:cubicBezTo>
                      <a:pt x="100" y="49"/>
                      <a:pt x="112" y="48"/>
                      <a:pt x="118" y="43"/>
                    </a:cubicBezTo>
                    <a:cubicBezTo>
                      <a:pt x="125" y="37"/>
                      <a:pt x="130" y="22"/>
                      <a:pt x="130" y="9"/>
                    </a:cubicBezTo>
                    <a:cubicBezTo>
                      <a:pt x="130" y="6"/>
                      <a:pt x="129" y="4"/>
                      <a:pt x="129" y="1"/>
                    </a:cubicBezTo>
                    <a:cubicBezTo>
                      <a:pt x="125" y="0"/>
                      <a:pt x="121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588"/>
              <p:cNvSpPr>
                <a:spLocks noEditPoints="1"/>
              </p:cNvSpPr>
              <p:nvPr/>
            </p:nvSpPr>
            <p:spPr bwMode="auto">
              <a:xfrm>
                <a:off x="5366" y="810"/>
                <a:ext cx="453" cy="472"/>
              </a:xfrm>
              <a:custGeom>
                <a:gdLst>
                  <a:gd name="T0" fmla="*/ 13 w 130"/>
                  <a:gd name="T1" fmla="*/ 2 h 135"/>
                  <a:gd name="T2" fmla="*/ 41 w 130"/>
                  <a:gd name="T3" fmla="*/ 11 h 135"/>
                  <a:gd name="T4" fmla="*/ 41 w 130"/>
                  <a:gd name="T5" fmla="*/ 11 h 135"/>
                  <a:gd name="T6" fmla="*/ 41 w 130"/>
                  <a:gd name="T7" fmla="*/ 11 h 135"/>
                  <a:gd name="T8" fmla="*/ 41 w 130"/>
                  <a:gd name="T9" fmla="*/ 11 h 135"/>
                  <a:gd name="T10" fmla="*/ 72 w 130"/>
                  <a:gd name="T11" fmla="*/ 62 h 135"/>
                  <a:gd name="T12" fmla="*/ 121 w 130"/>
                  <a:gd name="T13" fmla="*/ 94 h 135"/>
                  <a:gd name="T14" fmla="*/ 120 w 130"/>
                  <a:gd name="T15" fmla="*/ 132 h 135"/>
                  <a:gd name="T16" fmla="*/ 116 w 130"/>
                  <a:gd name="T17" fmla="*/ 132 h 135"/>
                  <a:gd name="T18" fmla="*/ 116 w 130"/>
                  <a:gd name="T19" fmla="*/ 132 h 135"/>
                  <a:gd name="T20" fmla="*/ 89 w 130"/>
                  <a:gd name="T21" fmla="*/ 121 h 135"/>
                  <a:gd name="T22" fmla="*/ 89 w 130"/>
                  <a:gd name="T23" fmla="*/ 121 h 135"/>
                  <a:gd name="T24" fmla="*/ 89 w 130"/>
                  <a:gd name="T25" fmla="*/ 121 h 135"/>
                  <a:gd name="T26" fmla="*/ 81 w 130"/>
                  <a:gd name="T27" fmla="*/ 94 h 135"/>
                  <a:gd name="T28" fmla="*/ 51 w 130"/>
                  <a:gd name="T29" fmla="*/ 62 h 135"/>
                  <a:gd name="T30" fmla="*/ 9 w 130"/>
                  <a:gd name="T31" fmla="*/ 37 h 135"/>
                  <a:gd name="T32" fmla="*/ 4 w 130"/>
                  <a:gd name="T33" fmla="*/ 5 h 135"/>
                  <a:gd name="T34" fmla="*/ 13 w 130"/>
                  <a:gd name="T35" fmla="*/ 2 h 135"/>
                  <a:gd name="T36" fmla="*/ 13 w 130"/>
                  <a:gd name="T37" fmla="*/ 2 h 135"/>
                  <a:gd name="T38" fmla="*/ 13 w 130"/>
                  <a:gd name="T39" fmla="*/ 0 h 135"/>
                  <a:gd name="T40" fmla="*/ 0 w 130"/>
                  <a:gd name="T41" fmla="*/ 3 h 135"/>
                  <a:gd name="T42" fmla="*/ 13 w 130"/>
                  <a:gd name="T43" fmla="*/ 45 h 135"/>
                  <a:gd name="T44" fmla="*/ 58 w 130"/>
                  <a:gd name="T45" fmla="*/ 74 h 135"/>
                  <a:gd name="T46" fmla="*/ 85 w 130"/>
                  <a:gd name="T47" fmla="*/ 119 h 135"/>
                  <a:gd name="T48" fmla="*/ 85 w 130"/>
                  <a:gd name="T49" fmla="*/ 119 h 135"/>
                  <a:gd name="T50" fmla="*/ 86 w 130"/>
                  <a:gd name="T51" fmla="*/ 119 h 135"/>
                  <a:gd name="T52" fmla="*/ 120 w 130"/>
                  <a:gd name="T53" fmla="*/ 135 h 135"/>
                  <a:gd name="T54" fmla="*/ 120 w 130"/>
                  <a:gd name="T55" fmla="*/ 135 h 135"/>
                  <a:gd name="T56" fmla="*/ 123 w 130"/>
                  <a:gd name="T57" fmla="*/ 135 h 135"/>
                  <a:gd name="T58" fmla="*/ 129 w 130"/>
                  <a:gd name="T59" fmla="*/ 112 h 135"/>
                  <a:gd name="T60" fmla="*/ 93 w 130"/>
                  <a:gd name="T61" fmla="*/ 81 h 135"/>
                  <a:gd name="T62" fmla="*/ 54 w 130"/>
                  <a:gd name="T63" fmla="*/ 39 h 135"/>
                  <a:gd name="T64" fmla="*/ 45 w 130"/>
                  <a:gd name="T65" fmla="*/ 14 h 135"/>
                  <a:gd name="T66" fmla="*/ 45 w 130"/>
                  <a:gd name="T67" fmla="*/ 13 h 135"/>
                  <a:gd name="T68" fmla="*/ 13 w 130"/>
                  <a:gd name="T69" fmla="*/ 0 h 135"/>
                  <a:gd name="T70" fmla="*/ 13 w 130"/>
                  <a:gd name="T71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35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3" y="2"/>
                      <a:pt x="37" y="8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9" y="19"/>
                      <a:pt x="46" y="31"/>
                      <a:pt x="52" y="41"/>
                    </a:cubicBezTo>
                    <a:cubicBezTo>
                      <a:pt x="56" y="49"/>
                      <a:pt x="63" y="53"/>
                      <a:pt x="72" y="62"/>
                    </a:cubicBezTo>
                    <a:cubicBezTo>
                      <a:pt x="79" y="69"/>
                      <a:pt x="84" y="79"/>
                      <a:pt x="91" y="83"/>
                    </a:cubicBezTo>
                    <a:cubicBezTo>
                      <a:pt x="100" y="88"/>
                      <a:pt x="114" y="86"/>
                      <a:pt x="121" y="94"/>
                    </a:cubicBezTo>
                    <a:cubicBezTo>
                      <a:pt x="125" y="99"/>
                      <a:pt x="129" y="109"/>
                      <a:pt x="129" y="118"/>
                    </a:cubicBezTo>
                    <a:cubicBezTo>
                      <a:pt x="129" y="125"/>
                      <a:pt x="126" y="131"/>
                      <a:pt x="120" y="132"/>
                    </a:cubicBezTo>
                    <a:cubicBezTo>
                      <a:pt x="119" y="132"/>
                      <a:pt x="118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07" y="132"/>
                      <a:pt x="94" y="12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3" y="114"/>
                      <a:pt x="85" y="104"/>
                      <a:pt x="81" y="94"/>
                    </a:cubicBezTo>
                    <a:cubicBezTo>
                      <a:pt x="77" y="86"/>
                      <a:pt x="68" y="81"/>
                      <a:pt x="61" y="73"/>
                    </a:cubicBezTo>
                    <a:cubicBezTo>
                      <a:pt x="58" y="70"/>
                      <a:pt x="55" y="66"/>
                      <a:pt x="51" y="62"/>
                    </a:cubicBezTo>
                    <a:cubicBezTo>
                      <a:pt x="48" y="58"/>
                      <a:pt x="44" y="53"/>
                      <a:pt x="40" y="52"/>
                    </a:cubicBezTo>
                    <a:cubicBezTo>
                      <a:pt x="28" y="46"/>
                      <a:pt x="16" y="48"/>
                      <a:pt x="9" y="37"/>
                    </a:cubicBezTo>
                    <a:cubicBezTo>
                      <a:pt x="5" y="32"/>
                      <a:pt x="2" y="21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3"/>
                      <a:pt x="9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3" y="37"/>
                      <a:pt x="13" y="45"/>
                    </a:cubicBezTo>
                    <a:cubicBezTo>
                      <a:pt x="21" y="50"/>
                      <a:pt x="31" y="50"/>
                      <a:pt x="38" y="53"/>
                    </a:cubicBezTo>
                    <a:cubicBezTo>
                      <a:pt x="46" y="58"/>
                      <a:pt x="52" y="68"/>
                      <a:pt x="58" y="74"/>
                    </a:cubicBezTo>
                    <a:cubicBezTo>
                      <a:pt x="64" y="80"/>
                      <a:pt x="73" y="87"/>
                      <a:pt x="78" y="94"/>
                    </a:cubicBezTo>
                    <a:cubicBezTo>
                      <a:pt x="82" y="101"/>
                      <a:pt x="81" y="111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90" y="126"/>
                      <a:pt x="105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1" y="135"/>
                      <a:pt x="122" y="135"/>
                      <a:pt x="123" y="135"/>
                    </a:cubicBezTo>
                    <a:cubicBezTo>
                      <a:pt x="129" y="134"/>
                      <a:pt x="130" y="128"/>
                      <a:pt x="130" y="122"/>
                    </a:cubicBezTo>
                    <a:cubicBezTo>
                      <a:pt x="130" y="118"/>
                      <a:pt x="130" y="114"/>
                      <a:pt x="129" y="112"/>
                    </a:cubicBezTo>
                    <a:cubicBezTo>
                      <a:pt x="127" y="102"/>
                      <a:pt x="125" y="96"/>
                      <a:pt x="120" y="91"/>
                    </a:cubicBezTo>
                    <a:cubicBezTo>
                      <a:pt x="113" y="84"/>
                      <a:pt x="102" y="86"/>
                      <a:pt x="93" y="81"/>
                    </a:cubicBezTo>
                    <a:cubicBezTo>
                      <a:pt x="85" y="77"/>
                      <a:pt x="80" y="67"/>
                      <a:pt x="73" y="60"/>
                    </a:cubicBezTo>
                    <a:cubicBezTo>
                      <a:pt x="67" y="54"/>
                      <a:pt x="57" y="46"/>
                      <a:pt x="54" y="39"/>
                    </a:cubicBezTo>
                    <a:cubicBezTo>
                      <a:pt x="50" y="31"/>
                      <a:pt x="50" y="21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39" y="6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589"/>
              <p:cNvSpPr>
                <a:spLocks noEditPoints="1"/>
              </p:cNvSpPr>
              <p:nvPr/>
            </p:nvSpPr>
            <p:spPr bwMode="auto">
              <a:xfrm>
                <a:off x="1868" y="817"/>
                <a:ext cx="443" cy="458"/>
              </a:xfrm>
              <a:custGeom>
                <a:gdLst>
                  <a:gd name="T0" fmla="*/ 113 w 127"/>
                  <a:gd name="T1" fmla="*/ 2 h 131"/>
                  <a:gd name="T2" fmla="*/ 123 w 127"/>
                  <a:gd name="T3" fmla="*/ 6 h 131"/>
                  <a:gd name="T4" fmla="*/ 123 w 127"/>
                  <a:gd name="T5" fmla="*/ 6 h 131"/>
                  <a:gd name="T6" fmla="*/ 123 w 127"/>
                  <a:gd name="T7" fmla="*/ 6 h 131"/>
                  <a:gd name="T8" fmla="*/ 120 w 127"/>
                  <a:gd name="T9" fmla="*/ 34 h 131"/>
                  <a:gd name="T10" fmla="*/ 83 w 127"/>
                  <a:gd name="T11" fmla="*/ 49 h 131"/>
                  <a:gd name="T12" fmla="*/ 66 w 127"/>
                  <a:gd name="T13" fmla="*/ 70 h 131"/>
                  <a:gd name="T14" fmla="*/ 41 w 127"/>
                  <a:gd name="T15" fmla="*/ 117 h 131"/>
                  <a:gd name="T16" fmla="*/ 18 w 127"/>
                  <a:gd name="T17" fmla="*/ 129 h 131"/>
                  <a:gd name="T18" fmla="*/ 18 w 127"/>
                  <a:gd name="T19" fmla="*/ 129 h 131"/>
                  <a:gd name="T20" fmla="*/ 13 w 127"/>
                  <a:gd name="T21" fmla="*/ 129 h 131"/>
                  <a:gd name="T22" fmla="*/ 13 w 127"/>
                  <a:gd name="T23" fmla="*/ 129 h 131"/>
                  <a:gd name="T24" fmla="*/ 12 w 127"/>
                  <a:gd name="T25" fmla="*/ 129 h 131"/>
                  <a:gd name="T26" fmla="*/ 6 w 127"/>
                  <a:gd name="T27" fmla="*/ 128 h 131"/>
                  <a:gd name="T28" fmla="*/ 6 w 127"/>
                  <a:gd name="T29" fmla="*/ 128 h 131"/>
                  <a:gd name="T30" fmla="*/ 10 w 127"/>
                  <a:gd name="T31" fmla="*/ 94 h 131"/>
                  <a:gd name="T32" fmla="*/ 54 w 127"/>
                  <a:gd name="T33" fmla="*/ 68 h 131"/>
                  <a:gd name="T34" fmla="*/ 80 w 127"/>
                  <a:gd name="T35" fmla="*/ 44 h 131"/>
                  <a:gd name="T36" fmla="*/ 85 w 127"/>
                  <a:gd name="T37" fmla="*/ 16 h 131"/>
                  <a:gd name="T38" fmla="*/ 85 w 127"/>
                  <a:gd name="T39" fmla="*/ 16 h 131"/>
                  <a:gd name="T40" fmla="*/ 85 w 127"/>
                  <a:gd name="T41" fmla="*/ 16 h 131"/>
                  <a:gd name="T42" fmla="*/ 85 w 127"/>
                  <a:gd name="T43" fmla="*/ 16 h 131"/>
                  <a:gd name="T44" fmla="*/ 85 w 127"/>
                  <a:gd name="T45" fmla="*/ 16 h 131"/>
                  <a:gd name="T46" fmla="*/ 113 w 127"/>
                  <a:gd name="T47" fmla="*/ 2 h 131"/>
                  <a:gd name="T48" fmla="*/ 115 w 127"/>
                  <a:gd name="T49" fmla="*/ 0 h 131"/>
                  <a:gd name="T50" fmla="*/ 87 w 127"/>
                  <a:gd name="T51" fmla="*/ 11 h 131"/>
                  <a:gd name="T52" fmla="*/ 78 w 127"/>
                  <a:gd name="T53" fmla="*/ 39 h 131"/>
                  <a:gd name="T54" fmla="*/ 37 w 127"/>
                  <a:gd name="T55" fmla="*/ 81 h 131"/>
                  <a:gd name="T56" fmla="*/ 0 w 127"/>
                  <a:gd name="T57" fmla="*/ 118 h 131"/>
                  <a:gd name="T58" fmla="*/ 4 w 127"/>
                  <a:gd name="T59" fmla="*/ 129 h 131"/>
                  <a:gd name="T60" fmla="*/ 11 w 127"/>
                  <a:gd name="T61" fmla="*/ 131 h 131"/>
                  <a:gd name="T62" fmla="*/ 11 w 127"/>
                  <a:gd name="T63" fmla="*/ 131 h 131"/>
                  <a:gd name="T64" fmla="*/ 17 w 127"/>
                  <a:gd name="T65" fmla="*/ 131 h 131"/>
                  <a:gd name="T66" fmla="*/ 17 w 127"/>
                  <a:gd name="T67" fmla="*/ 131 h 131"/>
                  <a:gd name="T68" fmla="*/ 40 w 127"/>
                  <a:gd name="T69" fmla="*/ 121 h 131"/>
                  <a:gd name="T70" fmla="*/ 59 w 127"/>
                  <a:gd name="T71" fmla="*/ 81 h 131"/>
                  <a:gd name="T72" fmla="*/ 90 w 127"/>
                  <a:gd name="T73" fmla="*/ 50 h 131"/>
                  <a:gd name="T74" fmla="*/ 127 w 127"/>
                  <a:gd name="T75" fmla="*/ 12 h 131"/>
                  <a:gd name="T76" fmla="*/ 115 w 127"/>
                  <a:gd name="T77" fmla="*/ 0 h 131"/>
                  <a:gd name="T78" fmla="*/ 115 w 127"/>
                  <a:gd name="T79" fmla="*/ 0 h 1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131">
                    <a:moveTo>
                      <a:pt x="113" y="2"/>
                    </a:move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7" y="2"/>
                      <a:pt x="120" y="3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4" y="9"/>
                      <a:pt x="125" y="12"/>
                      <a:pt x="125" y="15"/>
                    </a:cubicBezTo>
                    <a:cubicBezTo>
                      <a:pt x="125" y="22"/>
                      <a:pt x="122" y="31"/>
                      <a:pt x="120" y="34"/>
                    </a:cubicBezTo>
                    <a:cubicBezTo>
                      <a:pt x="118" y="37"/>
                      <a:pt x="114" y="41"/>
                      <a:pt x="111" y="42"/>
                    </a:cubicBezTo>
                    <a:cubicBezTo>
                      <a:pt x="102" y="47"/>
                      <a:pt x="91" y="44"/>
                      <a:pt x="83" y="49"/>
                    </a:cubicBezTo>
                    <a:cubicBezTo>
                      <a:pt x="80" y="51"/>
                      <a:pt x="78" y="56"/>
                      <a:pt x="75" y="60"/>
                    </a:cubicBezTo>
                    <a:cubicBezTo>
                      <a:pt x="73" y="63"/>
                      <a:pt x="70" y="67"/>
                      <a:pt x="66" y="70"/>
                    </a:cubicBezTo>
                    <a:cubicBezTo>
                      <a:pt x="60" y="76"/>
                      <a:pt x="50" y="81"/>
                      <a:pt x="47" y="88"/>
                    </a:cubicBezTo>
                    <a:cubicBezTo>
                      <a:pt x="42" y="98"/>
                      <a:pt x="45" y="109"/>
                      <a:pt x="41" y="117"/>
                    </a:cubicBezTo>
                    <a:cubicBezTo>
                      <a:pt x="36" y="124"/>
                      <a:pt x="28" y="128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5" y="129"/>
                      <a:pt x="14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2" y="129"/>
                    </a:cubicBezTo>
                    <a:cubicBezTo>
                      <a:pt x="10" y="129"/>
                      <a:pt x="8" y="129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3" y="125"/>
                      <a:pt x="2" y="121"/>
                      <a:pt x="2" y="117"/>
                    </a:cubicBezTo>
                    <a:cubicBezTo>
                      <a:pt x="2" y="108"/>
                      <a:pt x="6" y="98"/>
                      <a:pt x="10" y="94"/>
                    </a:cubicBezTo>
                    <a:cubicBezTo>
                      <a:pt x="18" y="85"/>
                      <a:pt x="32" y="88"/>
                      <a:pt x="42" y="83"/>
                    </a:cubicBezTo>
                    <a:cubicBezTo>
                      <a:pt x="46" y="81"/>
                      <a:pt x="50" y="73"/>
                      <a:pt x="54" y="68"/>
                    </a:cubicBezTo>
                    <a:cubicBezTo>
                      <a:pt x="58" y="63"/>
                      <a:pt x="63" y="58"/>
                      <a:pt x="67" y="54"/>
                    </a:cubicBezTo>
                    <a:cubicBezTo>
                      <a:pt x="70" y="52"/>
                      <a:pt x="78" y="48"/>
                      <a:pt x="80" y="44"/>
                    </a:cubicBezTo>
                    <a:cubicBezTo>
                      <a:pt x="83" y="37"/>
                      <a:pt x="81" y="24"/>
                      <a:pt x="85" y="17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9" y="11"/>
                      <a:pt x="102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moveTo>
                      <a:pt x="115" y="0"/>
                    </a:moveTo>
                    <a:cubicBezTo>
                      <a:pt x="115" y="0"/>
                      <a:pt x="115" y="0"/>
                      <a:pt x="115" y="0"/>
                    </a:cubicBezTo>
                    <a:cubicBezTo>
                      <a:pt x="105" y="0"/>
                      <a:pt x="90" y="7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1" y="18"/>
                      <a:pt x="82" y="29"/>
                      <a:pt x="78" y="39"/>
                    </a:cubicBezTo>
                    <a:cubicBezTo>
                      <a:pt x="74" y="47"/>
                      <a:pt x="66" y="51"/>
                      <a:pt x="57" y="60"/>
                    </a:cubicBezTo>
                    <a:cubicBezTo>
                      <a:pt x="50" y="67"/>
                      <a:pt x="45" y="77"/>
                      <a:pt x="37" y="81"/>
                    </a:cubicBezTo>
                    <a:cubicBezTo>
                      <a:pt x="27" y="86"/>
                      <a:pt x="12" y="86"/>
                      <a:pt x="6" y="97"/>
                    </a:cubicBezTo>
                    <a:cubicBezTo>
                      <a:pt x="3" y="101"/>
                      <a:pt x="0" y="111"/>
                      <a:pt x="0" y="118"/>
                    </a:cubicBezTo>
                    <a:cubicBezTo>
                      <a:pt x="0" y="123"/>
                      <a:pt x="1" y="127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6" y="131"/>
                      <a:pt x="8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3" y="131"/>
                      <a:pt x="15" y="131"/>
                      <a:pt x="16" y="131"/>
                    </a:cubicBezTo>
                    <a:cubicBezTo>
                      <a:pt x="16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26" y="129"/>
                      <a:pt x="35" y="127"/>
                      <a:pt x="40" y="121"/>
                    </a:cubicBezTo>
                    <a:cubicBezTo>
                      <a:pt x="46" y="114"/>
                      <a:pt x="44" y="103"/>
                      <a:pt x="49" y="92"/>
                    </a:cubicBezTo>
                    <a:cubicBezTo>
                      <a:pt x="51" y="88"/>
                      <a:pt x="56" y="85"/>
                      <a:pt x="59" y="81"/>
                    </a:cubicBezTo>
                    <a:cubicBezTo>
                      <a:pt x="63" y="78"/>
                      <a:pt x="66" y="74"/>
                      <a:pt x="69" y="71"/>
                    </a:cubicBezTo>
                    <a:cubicBezTo>
                      <a:pt x="75" y="64"/>
                      <a:pt x="83" y="53"/>
                      <a:pt x="90" y="50"/>
                    </a:cubicBezTo>
                    <a:cubicBezTo>
                      <a:pt x="98" y="46"/>
                      <a:pt x="107" y="47"/>
                      <a:pt x="113" y="43"/>
                    </a:cubicBezTo>
                    <a:cubicBezTo>
                      <a:pt x="118" y="40"/>
                      <a:pt x="127" y="24"/>
                      <a:pt x="127" y="12"/>
                    </a:cubicBezTo>
                    <a:cubicBezTo>
                      <a:pt x="127" y="9"/>
                      <a:pt x="127" y="6"/>
                      <a:pt x="125" y="3"/>
                    </a:cubicBezTo>
                    <a:cubicBezTo>
                      <a:pt x="122" y="1"/>
                      <a:pt x="119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590"/>
              <p:cNvSpPr>
                <a:spLocks noEditPoints="1"/>
              </p:cNvSpPr>
              <p:nvPr/>
            </p:nvSpPr>
            <p:spPr bwMode="auto">
              <a:xfrm>
                <a:off x="5373" y="817"/>
                <a:ext cx="443" cy="454"/>
              </a:xfrm>
              <a:custGeom>
                <a:gdLst>
                  <a:gd name="T0" fmla="*/ 14 w 127"/>
                  <a:gd name="T1" fmla="*/ 1 h 130"/>
                  <a:gd name="T2" fmla="*/ 42 w 127"/>
                  <a:gd name="T3" fmla="*/ 16 h 130"/>
                  <a:gd name="T4" fmla="*/ 42 w 127"/>
                  <a:gd name="T5" fmla="*/ 16 h 130"/>
                  <a:gd name="T6" fmla="*/ 42 w 127"/>
                  <a:gd name="T7" fmla="*/ 16 h 130"/>
                  <a:gd name="T8" fmla="*/ 59 w 127"/>
                  <a:gd name="T9" fmla="*/ 53 h 130"/>
                  <a:gd name="T10" fmla="*/ 121 w 127"/>
                  <a:gd name="T11" fmla="*/ 97 h 130"/>
                  <a:gd name="T12" fmla="*/ 116 w 127"/>
                  <a:gd name="T13" fmla="*/ 128 h 130"/>
                  <a:gd name="T14" fmla="*/ 112 w 127"/>
                  <a:gd name="T15" fmla="*/ 129 h 130"/>
                  <a:gd name="T16" fmla="*/ 112 w 127"/>
                  <a:gd name="T17" fmla="*/ 129 h 130"/>
                  <a:gd name="T18" fmla="*/ 85 w 127"/>
                  <a:gd name="T19" fmla="*/ 113 h 130"/>
                  <a:gd name="T20" fmla="*/ 85 w 127"/>
                  <a:gd name="T21" fmla="*/ 113 h 130"/>
                  <a:gd name="T22" fmla="*/ 85 w 127"/>
                  <a:gd name="T23" fmla="*/ 113 h 130"/>
                  <a:gd name="T24" fmla="*/ 81 w 127"/>
                  <a:gd name="T25" fmla="*/ 86 h 130"/>
                  <a:gd name="T26" fmla="*/ 55 w 127"/>
                  <a:gd name="T27" fmla="*/ 63 h 130"/>
                  <a:gd name="T28" fmla="*/ 11 w 127"/>
                  <a:gd name="T29" fmla="*/ 39 h 130"/>
                  <a:gd name="T30" fmla="*/ 4 w 127"/>
                  <a:gd name="T31" fmla="*/ 5 h 130"/>
                  <a:gd name="T32" fmla="*/ 4 w 127"/>
                  <a:gd name="T33" fmla="*/ 5 h 130"/>
                  <a:gd name="T34" fmla="*/ 14 w 127"/>
                  <a:gd name="T35" fmla="*/ 1 h 130"/>
                  <a:gd name="T36" fmla="*/ 14 w 127"/>
                  <a:gd name="T37" fmla="*/ 1 h 130"/>
                  <a:gd name="T38" fmla="*/ 11 w 127"/>
                  <a:gd name="T39" fmla="*/ 0 h 130"/>
                  <a:gd name="T40" fmla="*/ 2 w 127"/>
                  <a:gd name="T41" fmla="*/ 3 h 130"/>
                  <a:gd name="T42" fmla="*/ 7 w 127"/>
                  <a:gd name="T43" fmla="*/ 35 h 130"/>
                  <a:gd name="T44" fmla="*/ 49 w 127"/>
                  <a:gd name="T45" fmla="*/ 60 h 130"/>
                  <a:gd name="T46" fmla="*/ 79 w 127"/>
                  <a:gd name="T47" fmla="*/ 92 h 130"/>
                  <a:gd name="T48" fmla="*/ 87 w 127"/>
                  <a:gd name="T49" fmla="*/ 119 h 130"/>
                  <a:gd name="T50" fmla="*/ 87 w 127"/>
                  <a:gd name="T51" fmla="*/ 119 h 130"/>
                  <a:gd name="T52" fmla="*/ 87 w 127"/>
                  <a:gd name="T53" fmla="*/ 119 h 130"/>
                  <a:gd name="T54" fmla="*/ 114 w 127"/>
                  <a:gd name="T55" fmla="*/ 130 h 130"/>
                  <a:gd name="T56" fmla="*/ 114 w 127"/>
                  <a:gd name="T57" fmla="*/ 130 h 130"/>
                  <a:gd name="T58" fmla="*/ 127 w 127"/>
                  <a:gd name="T59" fmla="*/ 116 h 130"/>
                  <a:gd name="T60" fmla="*/ 89 w 127"/>
                  <a:gd name="T61" fmla="*/ 81 h 130"/>
                  <a:gd name="T62" fmla="*/ 50 w 127"/>
                  <a:gd name="T63" fmla="*/ 39 h 130"/>
                  <a:gd name="T64" fmla="*/ 39 w 127"/>
                  <a:gd name="T65" fmla="*/ 9 h 130"/>
                  <a:gd name="T66" fmla="*/ 39 w 127"/>
                  <a:gd name="T67" fmla="*/ 9 h 130"/>
                  <a:gd name="T68" fmla="*/ 39 w 127"/>
                  <a:gd name="T69" fmla="*/ 9 h 130"/>
                  <a:gd name="T70" fmla="*/ 11 w 127"/>
                  <a:gd name="T71" fmla="*/ 0 h 130"/>
                  <a:gd name="T72" fmla="*/ 11 w 127"/>
                  <a:gd name="T73" fmla="*/ 0 h 1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13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5" y="1"/>
                      <a:pt x="39" y="10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6" y="24"/>
                      <a:pt x="44" y="37"/>
                      <a:pt x="47" y="45"/>
                    </a:cubicBezTo>
                    <a:cubicBezTo>
                      <a:pt x="49" y="48"/>
                      <a:pt x="55" y="50"/>
                      <a:pt x="59" y="53"/>
                    </a:cubicBezTo>
                    <a:cubicBezTo>
                      <a:pt x="69" y="61"/>
                      <a:pt x="76" y="73"/>
                      <a:pt x="83" y="83"/>
                    </a:cubicBezTo>
                    <a:cubicBezTo>
                      <a:pt x="98" y="85"/>
                      <a:pt x="114" y="86"/>
                      <a:pt x="121" y="97"/>
                    </a:cubicBezTo>
                    <a:cubicBezTo>
                      <a:pt x="122" y="99"/>
                      <a:pt x="125" y="107"/>
                      <a:pt x="125" y="115"/>
                    </a:cubicBezTo>
                    <a:cubicBezTo>
                      <a:pt x="125" y="121"/>
                      <a:pt x="123" y="127"/>
                      <a:pt x="116" y="128"/>
                    </a:cubicBezTo>
                    <a:cubicBezTo>
                      <a:pt x="115" y="128"/>
                      <a:pt x="113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01" y="129"/>
                      <a:pt x="89" y="122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2" y="105"/>
                      <a:pt x="85" y="94"/>
                      <a:pt x="81" y="86"/>
                    </a:cubicBezTo>
                    <a:cubicBezTo>
                      <a:pt x="79" y="81"/>
                      <a:pt x="71" y="79"/>
                      <a:pt x="67" y="75"/>
                    </a:cubicBezTo>
                    <a:cubicBezTo>
                      <a:pt x="63" y="72"/>
                      <a:pt x="59" y="67"/>
                      <a:pt x="55" y="63"/>
                    </a:cubicBezTo>
                    <a:cubicBezTo>
                      <a:pt x="52" y="59"/>
                      <a:pt x="49" y="52"/>
                      <a:pt x="46" y="49"/>
                    </a:cubicBezTo>
                    <a:cubicBezTo>
                      <a:pt x="38" y="43"/>
                      <a:pt x="20" y="47"/>
                      <a:pt x="11" y="39"/>
                    </a:cubicBezTo>
                    <a:cubicBezTo>
                      <a:pt x="8" y="36"/>
                      <a:pt x="2" y="23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10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9"/>
                      <a:pt x="3" y="30"/>
                      <a:pt x="7" y="35"/>
                    </a:cubicBezTo>
                    <a:cubicBezTo>
                      <a:pt x="14" y="46"/>
                      <a:pt x="26" y="44"/>
                      <a:pt x="38" y="50"/>
                    </a:cubicBezTo>
                    <a:cubicBezTo>
                      <a:pt x="42" y="51"/>
                      <a:pt x="46" y="56"/>
                      <a:pt x="49" y="60"/>
                    </a:cubicBezTo>
                    <a:cubicBezTo>
                      <a:pt x="53" y="64"/>
                      <a:pt x="56" y="68"/>
                      <a:pt x="59" y="71"/>
                    </a:cubicBezTo>
                    <a:cubicBezTo>
                      <a:pt x="66" y="79"/>
                      <a:pt x="75" y="84"/>
                      <a:pt x="79" y="92"/>
                    </a:cubicBezTo>
                    <a:cubicBezTo>
                      <a:pt x="83" y="102"/>
                      <a:pt x="81" y="112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92" y="125"/>
                      <a:pt x="105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30"/>
                      <a:pt x="118" y="130"/>
                    </a:cubicBezTo>
                    <a:cubicBezTo>
                      <a:pt x="124" y="129"/>
                      <a:pt x="127" y="123"/>
                      <a:pt x="127" y="116"/>
                    </a:cubicBezTo>
                    <a:cubicBezTo>
                      <a:pt x="127" y="107"/>
                      <a:pt x="123" y="97"/>
                      <a:pt x="119" y="92"/>
                    </a:cubicBezTo>
                    <a:cubicBezTo>
                      <a:pt x="112" y="84"/>
                      <a:pt x="98" y="86"/>
                      <a:pt x="89" y="81"/>
                    </a:cubicBezTo>
                    <a:cubicBezTo>
                      <a:pt x="82" y="77"/>
                      <a:pt x="77" y="67"/>
                      <a:pt x="70" y="60"/>
                    </a:cubicBezTo>
                    <a:cubicBezTo>
                      <a:pt x="61" y="51"/>
                      <a:pt x="54" y="47"/>
                      <a:pt x="50" y="39"/>
                    </a:cubicBezTo>
                    <a:cubicBezTo>
                      <a:pt x="44" y="29"/>
                      <a:pt x="47" y="17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5" y="6"/>
                      <a:pt x="2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591"/>
              <p:cNvSpPr>
                <a:spLocks noEditPoints="1"/>
              </p:cNvSpPr>
              <p:nvPr/>
            </p:nvSpPr>
            <p:spPr bwMode="auto">
              <a:xfrm>
                <a:off x="1875" y="824"/>
                <a:ext cx="429" cy="444"/>
              </a:xfrm>
              <a:custGeom>
                <a:gdLst>
                  <a:gd name="T0" fmla="*/ 30 w 123"/>
                  <a:gd name="T1" fmla="*/ 86 h 127"/>
                  <a:gd name="T2" fmla="*/ 39 w 123"/>
                  <a:gd name="T3" fmla="*/ 87 h 127"/>
                  <a:gd name="T4" fmla="*/ 30 w 123"/>
                  <a:gd name="T5" fmla="*/ 121 h 127"/>
                  <a:gd name="T6" fmla="*/ 30 w 123"/>
                  <a:gd name="T7" fmla="*/ 122 h 127"/>
                  <a:gd name="T8" fmla="*/ 30 w 123"/>
                  <a:gd name="T9" fmla="*/ 122 h 127"/>
                  <a:gd name="T10" fmla="*/ 14 w 123"/>
                  <a:gd name="T11" fmla="*/ 126 h 127"/>
                  <a:gd name="T12" fmla="*/ 14 w 123"/>
                  <a:gd name="T13" fmla="*/ 126 h 127"/>
                  <a:gd name="T14" fmla="*/ 4 w 123"/>
                  <a:gd name="T15" fmla="*/ 121 h 127"/>
                  <a:gd name="T16" fmla="*/ 2 w 123"/>
                  <a:gd name="T17" fmla="*/ 113 h 127"/>
                  <a:gd name="T18" fmla="*/ 6 w 123"/>
                  <a:gd name="T19" fmla="*/ 97 h 127"/>
                  <a:gd name="T20" fmla="*/ 6 w 123"/>
                  <a:gd name="T21" fmla="*/ 96 h 127"/>
                  <a:gd name="T22" fmla="*/ 30 w 123"/>
                  <a:gd name="T23" fmla="*/ 86 h 127"/>
                  <a:gd name="T24" fmla="*/ 109 w 123"/>
                  <a:gd name="T25" fmla="*/ 2 h 127"/>
                  <a:gd name="T26" fmla="*/ 109 w 123"/>
                  <a:gd name="T27" fmla="*/ 2 h 127"/>
                  <a:gd name="T28" fmla="*/ 118 w 123"/>
                  <a:gd name="T29" fmla="*/ 6 h 127"/>
                  <a:gd name="T30" fmla="*/ 121 w 123"/>
                  <a:gd name="T31" fmla="*/ 14 h 127"/>
                  <a:gd name="T32" fmla="*/ 110 w 123"/>
                  <a:gd name="T33" fmla="*/ 38 h 127"/>
                  <a:gd name="T34" fmla="*/ 94 w 123"/>
                  <a:gd name="T35" fmla="*/ 42 h 127"/>
                  <a:gd name="T36" fmla="*/ 94 w 123"/>
                  <a:gd name="T37" fmla="*/ 42 h 127"/>
                  <a:gd name="T38" fmla="*/ 94 w 123"/>
                  <a:gd name="T39" fmla="*/ 42 h 127"/>
                  <a:gd name="T40" fmla="*/ 84 w 123"/>
                  <a:gd name="T41" fmla="*/ 40 h 127"/>
                  <a:gd name="T42" fmla="*/ 84 w 123"/>
                  <a:gd name="T43" fmla="*/ 40 h 127"/>
                  <a:gd name="T44" fmla="*/ 88 w 123"/>
                  <a:gd name="T45" fmla="*/ 10 h 127"/>
                  <a:gd name="T46" fmla="*/ 88 w 123"/>
                  <a:gd name="T47" fmla="*/ 10 h 127"/>
                  <a:gd name="T48" fmla="*/ 88 w 123"/>
                  <a:gd name="T49" fmla="*/ 10 h 127"/>
                  <a:gd name="T50" fmla="*/ 88 w 123"/>
                  <a:gd name="T51" fmla="*/ 10 h 127"/>
                  <a:gd name="T52" fmla="*/ 109 w 123"/>
                  <a:gd name="T53" fmla="*/ 2 h 127"/>
                  <a:gd name="T54" fmla="*/ 109 w 123"/>
                  <a:gd name="T55" fmla="*/ 2 h 127"/>
                  <a:gd name="T56" fmla="*/ 111 w 123"/>
                  <a:gd name="T57" fmla="*/ 0 h 127"/>
                  <a:gd name="T58" fmla="*/ 83 w 123"/>
                  <a:gd name="T59" fmla="*/ 14 h 127"/>
                  <a:gd name="T60" fmla="*/ 83 w 123"/>
                  <a:gd name="T61" fmla="*/ 14 h 127"/>
                  <a:gd name="T62" fmla="*/ 83 w 123"/>
                  <a:gd name="T63" fmla="*/ 14 h 127"/>
                  <a:gd name="T64" fmla="*/ 83 w 123"/>
                  <a:gd name="T65" fmla="*/ 14 h 127"/>
                  <a:gd name="T66" fmla="*/ 83 w 123"/>
                  <a:gd name="T67" fmla="*/ 15 h 127"/>
                  <a:gd name="T68" fmla="*/ 65 w 123"/>
                  <a:gd name="T69" fmla="*/ 52 h 127"/>
                  <a:gd name="T70" fmla="*/ 40 w 123"/>
                  <a:gd name="T71" fmla="*/ 81 h 127"/>
                  <a:gd name="T72" fmla="*/ 0 w 123"/>
                  <a:gd name="T73" fmla="*/ 115 h 127"/>
                  <a:gd name="T74" fmla="*/ 4 w 123"/>
                  <a:gd name="T75" fmla="*/ 126 h 127"/>
                  <a:gd name="T76" fmla="*/ 4 w 123"/>
                  <a:gd name="T77" fmla="*/ 126 h 127"/>
                  <a:gd name="T78" fmla="*/ 11 w 123"/>
                  <a:gd name="T79" fmla="*/ 127 h 127"/>
                  <a:gd name="T80" fmla="*/ 11 w 123"/>
                  <a:gd name="T81" fmla="*/ 127 h 127"/>
                  <a:gd name="T82" fmla="*/ 16 w 123"/>
                  <a:gd name="T83" fmla="*/ 127 h 127"/>
                  <a:gd name="T84" fmla="*/ 16 w 123"/>
                  <a:gd name="T85" fmla="*/ 127 h 127"/>
                  <a:gd name="T86" fmla="*/ 39 w 123"/>
                  <a:gd name="T87" fmla="*/ 115 h 127"/>
                  <a:gd name="T88" fmla="*/ 64 w 123"/>
                  <a:gd name="T89" fmla="*/ 68 h 127"/>
                  <a:gd name="T90" fmla="*/ 81 w 123"/>
                  <a:gd name="T91" fmla="*/ 47 h 127"/>
                  <a:gd name="T92" fmla="*/ 118 w 123"/>
                  <a:gd name="T93" fmla="*/ 32 h 127"/>
                  <a:gd name="T94" fmla="*/ 121 w 123"/>
                  <a:gd name="T95" fmla="*/ 4 h 127"/>
                  <a:gd name="T96" fmla="*/ 121 w 123"/>
                  <a:gd name="T97" fmla="*/ 4 h 127"/>
                  <a:gd name="T98" fmla="*/ 121 w 123"/>
                  <a:gd name="T99" fmla="*/ 4 h 127"/>
                  <a:gd name="T100" fmla="*/ 111 w 123"/>
                  <a:gd name="T101" fmla="*/ 0 h 1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3" h="127">
                    <a:moveTo>
                      <a:pt x="30" y="86"/>
                    </a:move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3" y="86"/>
                      <a:pt x="36" y="86"/>
                      <a:pt x="39" y="87"/>
                    </a:cubicBezTo>
                    <a:cubicBezTo>
                      <a:pt x="40" y="91"/>
                      <a:pt x="41" y="94"/>
                      <a:pt x="41" y="98"/>
                    </a:cubicBezTo>
                    <a:cubicBezTo>
                      <a:pt x="41" y="108"/>
                      <a:pt x="37" y="117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0" y="121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26" y="124"/>
                      <a:pt x="20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0" y="126"/>
                      <a:pt x="6" y="124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2" y="119"/>
                      <a:pt x="2" y="116"/>
                      <a:pt x="2" y="113"/>
                    </a:cubicBezTo>
                    <a:cubicBezTo>
                      <a:pt x="2" y="107"/>
                      <a:pt x="4" y="101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11" y="90"/>
                      <a:pt x="2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moveTo>
                      <a:pt x="109" y="2"/>
                    </a:move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13" y="2"/>
                      <a:pt x="116" y="3"/>
                      <a:pt x="118" y="5"/>
                    </a:cubicBezTo>
                    <a:cubicBezTo>
                      <a:pt x="118" y="5"/>
                      <a:pt x="118" y="5"/>
                      <a:pt x="118" y="6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20" y="8"/>
                      <a:pt x="121" y="11"/>
                      <a:pt x="121" y="14"/>
                    </a:cubicBezTo>
                    <a:cubicBezTo>
                      <a:pt x="121" y="23"/>
                      <a:pt x="116" y="34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6" y="40"/>
                      <a:pt x="100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0" y="42"/>
                      <a:pt x="87" y="41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2" y="37"/>
                      <a:pt x="82" y="33"/>
                      <a:pt x="82" y="28"/>
                    </a:cubicBezTo>
                    <a:cubicBezTo>
                      <a:pt x="82" y="22"/>
                      <a:pt x="83" y="15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92" y="6"/>
                      <a:pt x="10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moveTo>
                      <a:pt x="111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00" y="0"/>
                      <a:pt x="87" y="9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5"/>
                    </a:cubicBezTo>
                    <a:cubicBezTo>
                      <a:pt x="79" y="22"/>
                      <a:pt x="81" y="35"/>
                      <a:pt x="78" y="42"/>
                    </a:cubicBezTo>
                    <a:cubicBezTo>
                      <a:pt x="76" y="46"/>
                      <a:pt x="68" y="50"/>
                      <a:pt x="65" y="52"/>
                    </a:cubicBezTo>
                    <a:cubicBezTo>
                      <a:pt x="61" y="56"/>
                      <a:pt x="56" y="61"/>
                      <a:pt x="52" y="66"/>
                    </a:cubicBezTo>
                    <a:cubicBezTo>
                      <a:pt x="48" y="71"/>
                      <a:pt x="44" y="79"/>
                      <a:pt x="40" y="81"/>
                    </a:cubicBezTo>
                    <a:cubicBezTo>
                      <a:pt x="30" y="86"/>
                      <a:pt x="16" y="83"/>
                      <a:pt x="8" y="92"/>
                    </a:cubicBezTo>
                    <a:cubicBezTo>
                      <a:pt x="4" y="96"/>
                      <a:pt x="0" y="106"/>
                      <a:pt x="0" y="115"/>
                    </a:cubicBezTo>
                    <a:cubicBezTo>
                      <a:pt x="0" y="119"/>
                      <a:pt x="1" y="123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6" y="127"/>
                      <a:pt x="8" y="127"/>
                      <a:pt x="10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2" y="127"/>
                      <a:pt x="13" y="127"/>
                      <a:pt x="15" y="127"/>
                    </a:cubicBezTo>
                    <a:cubicBezTo>
                      <a:pt x="15" y="127"/>
                      <a:pt x="15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26" y="126"/>
                      <a:pt x="34" y="122"/>
                      <a:pt x="39" y="115"/>
                    </a:cubicBezTo>
                    <a:cubicBezTo>
                      <a:pt x="43" y="107"/>
                      <a:pt x="40" y="96"/>
                      <a:pt x="45" y="86"/>
                    </a:cubicBezTo>
                    <a:cubicBezTo>
                      <a:pt x="48" y="79"/>
                      <a:pt x="58" y="74"/>
                      <a:pt x="64" y="68"/>
                    </a:cubicBezTo>
                    <a:cubicBezTo>
                      <a:pt x="68" y="65"/>
                      <a:pt x="71" y="61"/>
                      <a:pt x="73" y="58"/>
                    </a:cubicBezTo>
                    <a:cubicBezTo>
                      <a:pt x="76" y="54"/>
                      <a:pt x="78" y="49"/>
                      <a:pt x="81" y="47"/>
                    </a:cubicBezTo>
                    <a:cubicBezTo>
                      <a:pt x="89" y="42"/>
                      <a:pt x="100" y="45"/>
                      <a:pt x="109" y="40"/>
                    </a:cubicBezTo>
                    <a:cubicBezTo>
                      <a:pt x="112" y="39"/>
                      <a:pt x="116" y="35"/>
                      <a:pt x="118" y="32"/>
                    </a:cubicBezTo>
                    <a:cubicBezTo>
                      <a:pt x="120" y="29"/>
                      <a:pt x="123" y="20"/>
                      <a:pt x="123" y="13"/>
                    </a:cubicBezTo>
                    <a:cubicBezTo>
                      <a:pt x="123" y="10"/>
                      <a:pt x="122" y="7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18" y="1"/>
                      <a:pt x="115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592"/>
              <p:cNvSpPr>
                <a:spLocks noEditPoints="1"/>
              </p:cNvSpPr>
              <p:nvPr/>
            </p:nvSpPr>
            <p:spPr bwMode="auto">
              <a:xfrm>
                <a:off x="5380" y="821"/>
                <a:ext cx="429" cy="447"/>
              </a:xfrm>
              <a:custGeom>
                <a:gdLst>
                  <a:gd name="T0" fmla="*/ 95 w 123"/>
                  <a:gd name="T1" fmla="*/ 86 h 128"/>
                  <a:gd name="T2" fmla="*/ 113 w 123"/>
                  <a:gd name="T3" fmla="*/ 92 h 128"/>
                  <a:gd name="T4" fmla="*/ 113 w 123"/>
                  <a:gd name="T5" fmla="*/ 92 h 128"/>
                  <a:gd name="T6" fmla="*/ 119 w 123"/>
                  <a:gd name="T7" fmla="*/ 122 h 128"/>
                  <a:gd name="T8" fmla="*/ 119 w 123"/>
                  <a:gd name="T9" fmla="*/ 122 h 128"/>
                  <a:gd name="T10" fmla="*/ 110 w 123"/>
                  <a:gd name="T11" fmla="*/ 126 h 128"/>
                  <a:gd name="T12" fmla="*/ 110 w 123"/>
                  <a:gd name="T13" fmla="*/ 126 h 128"/>
                  <a:gd name="T14" fmla="*/ 89 w 123"/>
                  <a:gd name="T15" fmla="*/ 118 h 128"/>
                  <a:gd name="T16" fmla="*/ 89 w 123"/>
                  <a:gd name="T17" fmla="*/ 118 h 128"/>
                  <a:gd name="T18" fmla="*/ 89 w 123"/>
                  <a:gd name="T19" fmla="*/ 118 h 128"/>
                  <a:gd name="T20" fmla="*/ 89 w 123"/>
                  <a:gd name="T21" fmla="*/ 118 h 128"/>
                  <a:gd name="T22" fmla="*/ 82 w 123"/>
                  <a:gd name="T23" fmla="*/ 100 h 128"/>
                  <a:gd name="T24" fmla="*/ 86 w 123"/>
                  <a:gd name="T25" fmla="*/ 87 h 128"/>
                  <a:gd name="T26" fmla="*/ 87 w 123"/>
                  <a:gd name="T27" fmla="*/ 87 h 128"/>
                  <a:gd name="T28" fmla="*/ 95 w 123"/>
                  <a:gd name="T29" fmla="*/ 86 h 128"/>
                  <a:gd name="T30" fmla="*/ 14 w 123"/>
                  <a:gd name="T31" fmla="*/ 2 h 128"/>
                  <a:gd name="T32" fmla="*/ 14 w 123"/>
                  <a:gd name="T33" fmla="*/ 2 h 128"/>
                  <a:gd name="T34" fmla="*/ 38 w 123"/>
                  <a:gd name="T35" fmla="*/ 15 h 128"/>
                  <a:gd name="T36" fmla="*/ 38 w 123"/>
                  <a:gd name="T37" fmla="*/ 15 h 128"/>
                  <a:gd name="T38" fmla="*/ 42 w 123"/>
                  <a:gd name="T39" fmla="*/ 31 h 128"/>
                  <a:gd name="T40" fmla="*/ 33 w 123"/>
                  <a:gd name="T41" fmla="*/ 42 h 128"/>
                  <a:gd name="T42" fmla="*/ 29 w 123"/>
                  <a:gd name="T43" fmla="*/ 42 h 128"/>
                  <a:gd name="T44" fmla="*/ 29 w 123"/>
                  <a:gd name="T45" fmla="*/ 42 h 128"/>
                  <a:gd name="T46" fmla="*/ 12 w 123"/>
                  <a:gd name="T47" fmla="*/ 38 h 128"/>
                  <a:gd name="T48" fmla="*/ 1 w 123"/>
                  <a:gd name="T49" fmla="*/ 15 h 128"/>
                  <a:gd name="T50" fmla="*/ 4 w 123"/>
                  <a:gd name="T51" fmla="*/ 7 h 128"/>
                  <a:gd name="T52" fmla="*/ 14 w 123"/>
                  <a:gd name="T53" fmla="*/ 2 h 128"/>
                  <a:gd name="T54" fmla="*/ 12 w 123"/>
                  <a:gd name="T55" fmla="*/ 0 h 128"/>
                  <a:gd name="T56" fmla="*/ 2 w 123"/>
                  <a:gd name="T57" fmla="*/ 4 h 128"/>
                  <a:gd name="T58" fmla="*/ 2 w 123"/>
                  <a:gd name="T59" fmla="*/ 4 h 128"/>
                  <a:gd name="T60" fmla="*/ 0 w 123"/>
                  <a:gd name="T61" fmla="*/ 12 h 128"/>
                  <a:gd name="T62" fmla="*/ 44 w 123"/>
                  <a:gd name="T63" fmla="*/ 48 h 128"/>
                  <a:gd name="T64" fmla="*/ 65 w 123"/>
                  <a:gd name="T65" fmla="*/ 74 h 128"/>
                  <a:gd name="T66" fmla="*/ 83 w 123"/>
                  <a:gd name="T67" fmla="*/ 112 h 128"/>
                  <a:gd name="T68" fmla="*/ 83 w 123"/>
                  <a:gd name="T69" fmla="*/ 112 h 128"/>
                  <a:gd name="T70" fmla="*/ 83 w 123"/>
                  <a:gd name="T71" fmla="*/ 112 h 128"/>
                  <a:gd name="T72" fmla="*/ 110 w 123"/>
                  <a:gd name="T73" fmla="*/ 128 h 128"/>
                  <a:gd name="T74" fmla="*/ 110 w 123"/>
                  <a:gd name="T75" fmla="*/ 128 h 128"/>
                  <a:gd name="T76" fmla="*/ 114 w 123"/>
                  <a:gd name="T77" fmla="*/ 127 h 128"/>
                  <a:gd name="T78" fmla="*/ 119 w 123"/>
                  <a:gd name="T79" fmla="*/ 96 h 128"/>
                  <a:gd name="T80" fmla="*/ 57 w 123"/>
                  <a:gd name="T81" fmla="*/ 52 h 128"/>
                  <a:gd name="T82" fmla="*/ 40 w 123"/>
                  <a:gd name="T83" fmla="*/ 15 h 128"/>
                  <a:gd name="T84" fmla="*/ 40 w 123"/>
                  <a:gd name="T85" fmla="*/ 15 h 128"/>
                  <a:gd name="T86" fmla="*/ 40 w 123"/>
                  <a:gd name="T87" fmla="*/ 15 h 128"/>
                  <a:gd name="T88" fmla="*/ 12 w 123"/>
                  <a:gd name="T89" fmla="*/ 0 h 1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8">
                    <a:moveTo>
                      <a:pt x="95" y="86"/>
                    </a:move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102" y="86"/>
                      <a:pt x="108" y="88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7" y="95"/>
                      <a:pt x="122" y="105"/>
                      <a:pt x="122" y="113"/>
                    </a:cubicBezTo>
                    <a:cubicBezTo>
                      <a:pt x="122" y="116"/>
                      <a:pt x="121" y="119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7" y="125"/>
                      <a:pt x="114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2" y="126"/>
                      <a:pt x="93" y="122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5" y="114"/>
                      <a:pt x="82" y="107"/>
                      <a:pt x="82" y="100"/>
                    </a:cubicBezTo>
                    <a:cubicBezTo>
                      <a:pt x="82" y="95"/>
                      <a:pt x="84" y="90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90" y="87"/>
                      <a:pt x="92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9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40" y="18"/>
                      <a:pt x="42" y="25"/>
                      <a:pt x="42" y="31"/>
                    </a:cubicBezTo>
                    <a:cubicBezTo>
                      <a:pt x="42" y="35"/>
                      <a:pt x="41" y="39"/>
                      <a:pt x="39" y="40"/>
                    </a:cubicBezTo>
                    <a:cubicBezTo>
                      <a:pt x="38" y="42"/>
                      <a:pt x="35" y="42"/>
                      <a:pt x="33" y="42"/>
                    </a:cubicBezTo>
                    <a:cubicBezTo>
                      <a:pt x="32" y="42"/>
                      <a:pt x="30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3" y="42"/>
                      <a:pt x="16" y="41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8" y="35"/>
                      <a:pt x="1" y="24"/>
                      <a:pt x="1" y="15"/>
                    </a:cubicBezTo>
                    <a:cubicBezTo>
                      <a:pt x="1" y="12"/>
                      <a:pt x="2" y="9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10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22"/>
                      <a:pt x="6" y="35"/>
                      <a:pt x="9" y="38"/>
                    </a:cubicBezTo>
                    <a:cubicBezTo>
                      <a:pt x="18" y="46"/>
                      <a:pt x="36" y="42"/>
                      <a:pt x="44" y="48"/>
                    </a:cubicBezTo>
                    <a:cubicBezTo>
                      <a:pt x="47" y="51"/>
                      <a:pt x="50" y="58"/>
                      <a:pt x="53" y="62"/>
                    </a:cubicBezTo>
                    <a:cubicBezTo>
                      <a:pt x="57" y="66"/>
                      <a:pt x="61" y="71"/>
                      <a:pt x="65" y="74"/>
                    </a:cubicBezTo>
                    <a:cubicBezTo>
                      <a:pt x="69" y="78"/>
                      <a:pt x="77" y="80"/>
                      <a:pt x="79" y="85"/>
                    </a:cubicBezTo>
                    <a:cubicBezTo>
                      <a:pt x="83" y="93"/>
                      <a:pt x="80" y="104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7" y="121"/>
                      <a:pt x="99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1" y="128"/>
                      <a:pt x="113" y="127"/>
                      <a:pt x="114" y="127"/>
                    </a:cubicBezTo>
                    <a:cubicBezTo>
                      <a:pt x="121" y="126"/>
                      <a:pt x="123" y="120"/>
                      <a:pt x="123" y="114"/>
                    </a:cubicBezTo>
                    <a:cubicBezTo>
                      <a:pt x="123" y="106"/>
                      <a:pt x="120" y="98"/>
                      <a:pt x="119" y="96"/>
                    </a:cubicBezTo>
                    <a:cubicBezTo>
                      <a:pt x="112" y="85"/>
                      <a:pt x="96" y="84"/>
                      <a:pt x="81" y="82"/>
                    </a:cubicBezTo>
                    <a:cubicBezTo>
                      <a:pt x="74" y="72"/>
                      <a:pt x="67" y="60"/>
                      <a:pt x="57" y="52"/>
                    </a:cubicBezTo>
                    <a:cubicBezTo>
                      <a:pt x="53" y="49"/>
                      <a:pt x="47" y="47"/>
                      <a:pt x="45" y="44"/>
                    </a:cubicBezTo>
                    <a:cubicBezTo>
                      <a:pt x="42" y="36"/>
                      <a:pt x="44" y="23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7" y="9"/>
                      <a:pt x="2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593"/>
              <p:cNvSpPr>
                <a:spLocks noEditPoints="1"/>
              </p:cNvSpPr>
              <p:nvPr/>
            </p:nvSpPr>
            <p:spPr bwMode="auto">
              <a:xfrm>
                <a:off x="1878" y="1125"/>
                <a:ext cx="140" cy="139"/>
              </a:xfrm>
              <a:custGeom>
                <a:gdLst>
                  <a:gd name="T0" fmla="*/ 26 w 40"/>
                  <a:gd name="T1" fmla="*/ 1 h 40"/>
                  <a:gd name="T2" fmla="*/ 26 w 40"/>
                  <a:gd name="T3" fmla="*/ 1 h 40"/>
                  <a:gd name="T4" fmla="*/ 26 w 40"/>
                  <a:gd name="T5" fmla="*/ 1 h 40"/>
                  <a:gd name="T6" fmla="*/ 34 w 40"/>
                  <a:gd name="T7" fmla="*/ 3 h 40"/>
                  <a:gd name="T8" fmla="*/ 34 w 40"/>
                  <a:gd name="T9" fmla="*/ 4 h 40"/>
                  <a:gd name="T10" fmla="*/ 34 w 40"/>
                  <a:gd name="T11" fmla="*/ 4 h 40"/>
                  <a:gd name="T12" fmla="*/ 38 w 40"/>
                  <a:gd name="T13" fmla="*/ 15 h 40"/>
                  <a:gd name="T14" fmla="*/ 35 w 40"/>
                  <a:gd name="T15" fmla="*/ 27 h 40"/>
                  <a:gd name="T16" fmla="*/ 15 w 40"/>
                  <a:gd name="T17" fmla="*/ 37 h 40"/>
                  <a:gd name="T18" fmla="*/ 15 w 40"/>
                  <a:gd name="T19" fmla="*/ 37 h 40"/>
                  <a:gd name="T20" fmla="*/ 15 w 40"/>
                  <a:gd name="T21" fmla="*/ 37 h 40"/>
                  <a:gd name="T22" fmla="*/ 15 w 40"/>
                  <a:gd name="T23" fmla="*/ 37 h 40"/>
                  <a:gd name="T24" fmla="*/ 15 w 40"/>
                  <a:gd name="T25" fmla="*/ 37 h 40"/>
                  <a:gd name="T26" fmla="*/ 15 w 40"/>
                  <a:gd name="T27" fmla="*/ 37 h 40"/>
                  <a:gd name="T28" fmla="*/ 6 w 40"/>
                  <a:gd name="T29" fmla="*/ 13 h 40"/>
                  <a:gd name="T30" fmla="*/ 6 w 40"/>
                  <a:gd name="T31" fmla="*/ 13 h 40"/>
                  <a:gd name="T32" fmla="*/ 6 w 40"/>
                  <a:gd name="T33" fmla="*/ 12 h 40"/>
                  <a:gd name="T34" fmla="*/ 6 w 40"/>
                  <a:gd name="T35" fmla="*/ 12 h 40"/>
                  <a:gd name="T36" fmla="*/ 6 w 40"/>
                  <a:gd name="T37" fmla="*/ 12 h 40"/>
                  <a:gd name="T38" fmla="*/ 6 w 40"/>
                  <a:gd name="T39" fmla="*/ 12 h 40"/>
                  <a:gd name="T40" fmla="*/ 6 w 40"/>
                  <a:gd name="T41" fmla="*/ 12 h 40"/>
                  <a:gd name="T42" fmla="*/ 6 w 40"/>
                  <a:gd name="T43" fmla="*/ 12 h 40"/>
                  <a:gd name="T44" fmla="*/ 7 w 40"/>
                  <a:gd name="T45" fmla="*/ 12 h 40"/>
                  <a:gd name="T46" fmla="*/ 7 w 40"/>
                  <a:gd name="T47" fmla="*/ 12 h 40"/>
                  <a:gd name="T48" fmla="*/ 26 w 40"/>
                  <a:gd name="T49" fmla="*/ 1 h 40"/>
                  <a:gd name="T50" fmla="*/ 26 w 40"/>
                  <a:gd name="T51" fmla="*/ 1 h 40"/>
                  <a:gd name="T52" fmla="*/ 26 w 40"/>
                  <a:gd name="T53" fmla="*/ 1 h 40"/>
                  <a:gd name="T54" fmla="*/ 29 w 40"/>
                  <a:gd name="T55" fmla="*/ 0 h 40"/>
                  <a:gd name="T56" fmla="*/ 29 w 40"/>
                  <a:gd name="T57" fmla="*/ 0 h 40"/>
                  <a:gd name="T58" fmla="*/ 5 w 40"/>
                  <a:gd name="T59" fmla="*/ 10 h 40"/>
                  <a:gd name="T60" fmla="*/ 5 w 40"/>
                  <a:gd name="T61" fmla="*/ 11 h 40"/>
                  <a:gd name="T62" fmla="*/ 5 w 40"/>
                  <a:gd name="T63" fmla="*/ 11 h 40"/>
                  <a:gd name="T64" fmla="*/ 5 w 40"/>
                  <a:gd name="T65" fmla="*/ 11 h 40"/>
                  <a:gd name="T66" fmla="*/ 1 w 40"/>
                  <a:gd name="T67" fmla="*/ 27 h 40"/>
                  <a:gd name="T68" fmla="*/ 3 w 40"/>
                  <a:gd name="T69" fmla="*/ 35 h 40"/>
                  <a:gd name="T70" fmla="*/ 3 w 40"/>
                  <a:gd name="T71" fmla="*/ 35 h 40"/>
                  <a:gd name="T72" fmla="*/ 13 w 40"/>
                  <a:gd name="T73" fmla="*/ 40 h 40"/>
                  <a:gd name="T74" fmla="*/ 13 w 40"/>
                  <a:gd name="T75" fmla="*/ 40 h 40"/>
                  <a:gd name="T76" fmla="*/ 13 w 40"/>
                  <a:gd name="T77" fmla="*/ 40 h 40"/>
                  <a:gd name="T78" fmla="*/ 13 w 40"/>
                  <a:gd name="T79" fmla="*/ 40 h 40"/>
                  <a:gd name="T80" fmla="*/ 29 w 40"/>
                  <a:gd name="T81" fmla="*/ 36 h 40"/>
                  <a:gd name="T82" fmla="*/ 29 w 40"/>
                  <a:gd name="T83" fmla="*/ 36 h 40"/>
                  <a:gd name="T84" fmla="*/ 29 w 40"/>
                  <a:gd name="T85" fmla="*/ 36 h 40"/>
                  <a:gd name="T86" fmla="*/ 29 w 40"/>
                  <a:gd name="T87" fmla="*/ 35 h 40"/>
                  <a:gd name="T88" fmla="*/ 29 w 40"/>
                  <a:gd name="T89" fmla="*/ 35 h 40"/>
                  <a:gd name="T90" fmla="*/ 40 w 40"/>
                  <a:gd name="T91" fmla="*/ 12 h 40"/>
                  <a:gd name="T92" fmla="*/ 38 w 40"/>
                  <a:gd name="T93" fmla="*/ 1 h 40"/>
                  <a:gd name="T94" fmla="*/ 29 w 40"/>
                  <a:gd name="T95" fmla="*/ 0 h 40"/>
                  <a:gd name="T96" fmla="*/ 29 w 40"/>
                  <a:gd name="T97" fmla="*/ 0 h 40"/>
                  <a:gd name="T98" fmla="*/ 29 w 40"/>
                  <a:gd name="T9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0"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9" y="1"/>
                      <a:pt x="32" y="2"/>
                      <a:pt x="34" y="3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5"/>
                      <a:pt x="38" y="10"/>
                      <a:pt x="38" y="15"/>
                    </a:cubicBezTo>
                    <a:cubicBezTo>
                      <a:pt x="38" y="19"/>
                      <a:pt x="37" y="24"/>
                      <a:pt x="35" y="27"/>
                    </a:cubicBezTo>
                    <a:cubicBezTo>
                      <a:pt x="32" y="33"/>
                      <a:pt x="24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" y="37"/>
                      <a:pt x="0" y="2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6"/>
                      <a:pt x="19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0" y="4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5"/>
                      <a:pt x="1" y="21"/>
                      <a:pt x="1" y="27"/>
                    </a:cubicBezTo>
                    <a:cubicBezTo>
                      <a:pt x="1" y="30"/>
                      <a:pt x="1" y="33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8"/>
                      <a:pt x="9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9" y="40"/>
                      <a:pt x="25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1"/>
                      <a:pt x="40" y="22"/>
                      <a:pt x="40" y="12"/>
                    </a:cubicBezTo>
                    <a:cubicBezTo>
                      <a:pt x="40" y="8"/>
                      <a:pt x="39" y="5"/>
                      <a:pt x="38" y="1"/>
                    </a:cubicBezTo>
                    <a:cubicBezTo>
                      <a:pt x="35" y="0"/>
                      <a:pt x="32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594"/>
              <p:cNvSpPr>
                <a:spLocks noEditPoints="1"/>
              </p:cNvSpPr>
              <p:nvPr/>
            </p:nvSpPr>
            <p:spPr bwMode="auto">
              <a:xfrm>
                <a:off x="5666" y="1121"/>
                <a:ext cx="139" cy="140"/>
              </a:xfrm>
              <a:custGeom>
                <a:gdLst>
                  <a:gd name="T0" fmla="*/ 15 w 40"/>
                  <a:gd name="T1" fmla="*/ 2 h 40"/>
                  <a:gd name="T2" fmla="*/ 15 w 40"/>
                  <a:gd name="T3" fmla="*/ 2 h 40"/>
                  <a:gd name="T4" fmla="*/ 15 w 40"/>
                  <a:gd name="T5" fmla="*/ 2 h 40"/>
                  <a:gd name="T6" fmla="*/ 32 w 40"/>
                  <a:gd name="T7" fmla="*/ 9 h 40"/>
                  <a:gd name="T8" fmla="*/ 37 w 40"/>
                  <a:gd name="T9" fmla="*/ 24 h 40"/>
                  <a:gd name="T10" fmla="*/ 28 w 40"/>
                  <a:gd name="T11" fmla="*/ 37 h 40"/>
                  <a:gd name="T12" fmla="*/ 28 w 40"/>
                  <a:gd name="T13" fmla="*/ 37 h 40"/>
                  <a:gd name="T14" fmla="*/ 28 w 40"/>
                  <a:gd name="T15" fmla="*/ 37 h 40"/>
                  <a:gd name="T16" fmla="*/ 26 w 40"/>
                  <a:gd name="T17" fmla="*/ 37 h 40"/>
                  <a:gd name="T18" fmla="*/ 26 w 40"/>
                  <a:gd name="T19" fmla="*/ 37 h 40"/>
                  <a:gd name="T20" fmla="*/ 26 w 40"/>
                  <a:gd name="T21" fmla="*/ 37 h 40"/>
                  <a:gd name="T22" fmla="*/ 26 w 40"/>
                  <a:gd name="T23" fmla="*/ 37 h 40"/>
                  <a:gd name="T24" fmla="*/ 25 w 40"/>
                  <a:gd name="T25" fmla="*/ 37 h 40"/>
                  <a:gd name="T26" fmla="*/ 12 w 40"/>
                  <a:gd name="T27" fmla="*/ 34 h 40"/>
                  <a:gd name="T28" fmla="*/ 12 w 40"/>
                  <a:gd name="T29" fmla="*/ 33 h 40"/>
                  <a:gd name="T30" fmla="*/ 12 w 40"/>
                  <a:gd name="T31" fmla="*/ 33 h 40"/>
                  <a:gd name="T32" fmla="*/ 11 w 40"/>
                  <a:gd name="T33" fmla="*/ 33 h 40"/>
                  <a:gd name="T34" fmla="*/ 11 w 40"/>
                  <a:gd name="T35" fmla="*/ 33 h 40"/>
                  <a:gd name="T36" fmla="*/ 11 w 40"/>
                  <a:gd name="T37" fmla="*/ 33 h 40"/>
                  <a:gd name="T38" fmla="*/ 2 w 40"/>
                  <a:gd name="T39" fmla="*/ 14 h 40"/>
                  <a:gd name="T40" fmla="*/ 6 w 40"/>
                  <a:gd name="T41" fmla="*/ 5 h 40"/>
                  <a:gd name="T42" fmla="*/ 6 w 40"/>
                  <a:gd name="T43" fmla="*/ 4 h 40"/>
                  <a:gd name="T44" fmla="*/ 15 w 40"/>
                  <a:gd name="T45" fmla="*/ 2 h 40"/>
                  <a:gd name="T46" fmla="*/ 15 w 40"/>
                  <a:gd name="T47" fmla="*/ 2 h 40"/>
                  <a:gd name="T48" fmla="*/ 15 w 40"/>
                  <a:gd name="T49" fmla="*/ 2 h 40"/>
                  <a:gd name="T50" fmla="*/ 13 w 40"/>
                  <a:gd name="T51" fmla="*/ 0 h 40"/>
                  <a:gd name="T52" fmla="*/ 13 w 40"/>
                  <a:gd name="T53" fmla="*/ 0 h 40"/>
                  <a:gd name="T54" fmla="*/ 5 w 40"/>
                  <a:gd name="T55" fmla="*/ 1 h 40"/>
                  <a:gd name="T56" fmla="*/ 4 w 40"/>
                  <a:gd name="T57" fmla="*/ 1 h 40"/>
                  <a:gd name="T58" fmla="*/ 4 w 40"/>
                  <a:gd name="T59" fmla="*/ 1 h 40"/>
                  <a:gd name="T60" fmla="*/ 4 w 40"/>
                  <a:gd name="T61" fmla="*/ 1 h 40"/>
                  <a:gd name="T62" fmla="*/ 0 w 40"/>
                  <a:gd name="T63" fmla="*/ 14 h 40"/>
                  <a:gd name="T64" fmla="*/ 7 w 40"/>
                  <a:gd name="T65" fmla="*/ 32 h 40"/>
                  <a:gd name="T66" fmla="*/ 7 w 40"/>
                  <a:gd name="T67" fmla="*/ 32 h 40"/>
                  <a:gd name="T68" fmla="*/ 7 w 40"/>
                  <a:gd name="T69" fmla="*/ 32 h 40"/>
                  <a:gd name="T70" fmla="*/ 7 w 40"/>
                  <a:gd name="T71" fmla="*/ 32 h 40"/>
                  <a:gd name="T72" fmla="*/ 7 w 40"/>
                  <a:gd name="T73" fmla="*/ 32 h 40"/>
                  <a:gd name="T74" fmla="*/ 7 w 40"/>
                  <a:gd name="T75" fmla="*/ 32 h 40"/>
                  <a:gd name="T76" fmla="*/ 7 w 40"/>
                  <a:gd name="T77" fmla="*/ 32 h 40"/>
                  <a:gd name="T78" fmla="*/ 7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7 w 40"/>
                  <a:gd name="T93" fmla="*/ 36 h 40"/>
                  <a:gd name="T94" fmla="*/ 40 w 40"/>
                  <a:gd name="T95" fmla="*/ 27 h 40"/>
                  <a:gd name="T96" fmla="*/ 31 w 40"/>
                  <a:gd name="T97" fmla="*/ 6 h 40"/>
                  <a:gd name="T98" fmla="*/ 31 w 40"/>
                  <a:gd name="T99" fmla="*/ 6 h 40"/>
                  <a:gd name="T100" fmla="*/ 31 w 40"/>
                  <a:gd name="T101" fmla="*/ 6 h 40"/>
                  <a:gd name="T102" fmla="*/ 13 w 40"/>
                  <a:gd name="T103" fmla="*/ 0 h 40"/>
                  <a:gd name="T104" fmla="*/ 13 w 40"/>
                  <a:gd name="T105" fmla="*/ 0 h 40"/>
                  <a:gd name="T106" fmla="*/ 13 w 40"/>
                  <a:gd name="T10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1" y="2"/>
                      <a:pt x="28" y="5"/>
                      <a:pt x="32" y="9"/>
                    </a:cubicBezTo>
                    <a:cubicBezTo>
                      <a:pt x="35" y="12"/>
                      <a:pt x="37" y="19"/>
                      <a:pt x="37" y="24"/>
                    </a:cubicBezTo>
                    <a:cubicBezTo>
                      <a:pt x="37" y="30"/>
                      <a:pt x="35" y="36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7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1" y="37"/>
                      <a:pt x="15" y="36"/>
                      <a:pt x="12" y="34"/>
                    </a:cubicBezTo>
                    <a:cubicBezTo>
                      <a:pt x="12" y="34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" y="30"/>
                      <a:pt x="2" y="21"/>
                      <a:pt x="2" y="14"/>
                    </a:cubicBezTo>
                    <a:cubicBezTo>
                      <a:pt x="2" y="10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4"/>
                      <a:pt x="0" y="9"/>
                      <a:pt x="0" y="14"/>
                    </a:cubicBezTo>
                    <a:cubicBezTo>
                      <a:pt x="0" y="21"/>
                      <a:pt x="3" y="28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36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9" y="33"/>
                      <a:pt x="40" y="30"/>
                      <a:pt x="40" y="27"/>
                    </a:cubicBezTo>
                    <a:cubicBezTo>
                      <a:pt x="40" y="19"/>
                      <a:pt x="35" y="9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6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595"/>
              <p:cNvSpPr>
                <a:spLocks noEditPoints="1"/>
              </p:cNvSpPr>
              <p:nvPr/>
            </p:nvSpPr>
            <p:spPr bwMode="auto">
              <a:xfrm>
                <a:off x="1878" y="1128"/>
                <a:ext cx="133" cy="126"/>
              </a:xfrm>
              <a:custGeom>
                <a:gdLst>
                  <a:gd name="T0" fmla="*/ 24 w 38"/>
                  <a:gd name="T1" fmla="*/ 4 h 36"/>
                  <a:gd name="T2" fmla="*/ 24 w 38"/>
                  <a:gd name="T3" fmla="*/ 4 h 36"/>
                  <a:gd name="T4" fmla="*/ 24 w 38"/>
                  <a:gd name="T5" fmla="*/ 4 h 36"/>
                  <a:gd name="T6" fmla="*/ 26 w 38"/>
                  <a:gd name="T7" fmla="*/ 4 h 36"/>
                  <a:gd name="T8" fmla="*/ 34 w 38"/>
                  <a:gd name="T9" fmla="*/ 17 h 36"/>
                  <a:gd name="T10" fmla="*/ 31 w 38"/>
                  <a:gd name="T11" fmla="*/ 27 h 36"/>
                  <a:gd name="T12" fmla="*/ 21 w 38"/>
                  <a:gd name="T13" fmla="*/ 33 h 36"/>
                  <a:gd name="T14" fmla="*/ 16 w 38"/>
                  <a:gd name="T15" fmla="*/ 33 h 36"/>
                  <a:gd name="T16" fmla="*/ 16 w 38"/>
                  <a:gd name="T17" fmla="*/ 33 h 36"/>
                  <a:gd name="T18" fmla="*/ 16 w 38"/>
                  <a:gd name="T19" fmla="*/ 33 h 36"/>
                  <a:gd name="T20" fmla="*/ 16 w 38"/>
                  <a:gd name="T21" fmla="*/ 33 h 36"/>
                  <a:gd name="T22" fmla="*/ 16 w 38"/>
                  <a:gd name="T23" fmla="*/ 33 h 36"/>
                  <a:gd name="T24" fmla="*/ 7 w 38"/>
                  <a:gd name="T25" fmla="*/ 19 h 36"/>
                  <a:gd name="T26" fmla="*/ 7 w 38"/>
                  <a:gd name="T27" fmla="*/ 19 h 36"/>
                  <a:gd name="T28" fmla="*/ 7 w 38"/>
                  <a:gd name="T29" fmla="*/ 18 h 36"/>
                  <a:gd name="T30" fmla="*/ 7 w 38"/>
                  <a:gd name="T31" fmla="*/ 18 h 36"/>
                  <a:gd name="T32" fmla="*/ 24 w 38"/>
                  <a:gd name="T33" fmla="*/ 4 h 36"/>
                  <a:gd name="T34" fmla="*/ 24 w 38"/>
                  <a:gd name="T35" fmla="*/ 4 h 36"/>
                  <a:gd name="T36" fmla="*/ 24 w 38"/>
                  <a:gd name="T37" fmla="*/ 4 h 36"/>
                  <a:gd name="T38" fmla="*/ 26 w 38"/>
                  <a:gd name="T39" fmla="*/ 0 h 36"/>
                  <a:gd name="T40" fmla="*/ 26 w 38"/>
                  <a:gd name="T41" fmla="*/ 0 h 36"/>
                  <a:gd name="T42" fmla="*/ 7 w 38"/>
                  <a:gd name="T43" fmla="*/ 11 h 36"/>
                  <a:gd name="T44" fmla="*/ 7 w 38"/>
                  <a:gd name="T45" fmla="*/ 11 h 36"/>
                  <a:gd name="T46" fmla="*/ 6 w 38"/>
                  <a:gd name="T47" fmla="*/ 11 h 36"/>
                  <a:gd name="T48" fmla="*/ 6 w 38"/>
                  <a:gd name="T49" fmla="*/ 11 h 36"/>
                  <a:gd name="T50" fmla="*/ 6 w 38"/>
                  <a:gd name="T51" fmla="*/ 11 h 36"/>
                  <a:gd name="T52" fmla="*/ 6 w 38"/>
                  <a:gd name="T53" fmla="*/ 11 h 36"/>
                  <a:gd name="T54" fmla="*/ 6 w 38"/>
                  <a:gd name="T55" fmla="*/ 11 h 36"/>
                  <a:gd name="T56" fmla="*/ 6 w 38"/>
                  <a:gd name="T57" fmla="*/ 11 h 36"/>
                  <a:gd name="T58" fmla="*/ 6 w 38"/>
                  <a:gd name="T59" fmla="*/ 12 h 36"/>
                  <a:gd name="T60" fmla="*/ 6 w 38"/>
                  <a:gd name="T61" fmla="*/ 12 h 36"/>
                  <a:gd name="T62" fmla="*/ 15 w 38"/>
                  <a:gd name="T63" fmla="*/ 36 h 36"/>
                  <a:gd name="T64" fmla="*/ 15 w 38"/>
                  <a:gd name="T65" fmla="*/ 36 h 36"/>
                  <a:gd name="T66" fmla="*/ 15 w 38"/>
                  <a:gd name="T67" fmla="*/ 36 h 36"/>
                  <a:gd name="T68" fmla="*/ 15 w 38"/>
                  <a:gd name="T69" fmla="*/ 36 h 36"/>
                  <a:gd name="T70" fmla="*/ 15 w 38"/>
                  <a:gd name="T71" fmla="*/ 36 h 36"/>
                  <a:gd name="T72" fmla="*/ 35 w 38"/>
                  <a:gd name="T73" fmla="*/ 26 h 36"/>
                  <a:gd name="T74" fmla="*/ 38 w 38"/>
                  <a:gd name="T75" fmla="*/ 14 h 36"/>
                  <a:gd name="T76" fmla="*/ 34 w 38"/>
                  <a:gd name="T77" fmla="*/ 3 h 36"/>
                  <a:gd name="T78" fmla="*/ 34 w 38"/>
                  <a:gd name="T79" fmla="*/ 3 h 36"/>
                  <a:gd name="T80" fmla="*/ 34 w 38"/>
                  <a:gd name="T81" fmla="*/ 2 h 36"/>
                  <a:gd name="T82" fmla="*/ 26 w 38"/>
                  <a:gd name="T83" fmla="*/ 0 h 36"/>
                  <a:gd name="T84" fmla="*/ 26 w 38"/>
                  <a:gd name="T85" fmla="*/ 0 h 36"/>
                  <a:gd name="T86" fmla="*/ 26 w 38"/>
                  <a:gd name="T87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36"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32" y="5"/>
                      <a:pt x="34" y="11"/>
                      <a:pt x="34" y="17"/>
                    </a:cubicBezTo>
                    <a:cubicBezTo>
                      <a:pt x="34" y="21"/>
                      <a:pt x="33" y="24"/>
                      <a:pt x="31" y="27"/>
                    </a:cubicBezTo>
                    <a:cubicBezTo>
                      <a:pt x="29" y="30"/>
                      <a:pt x="25" y="32"/>
                      <a:pt x="21" y="33"/>
                    </a:cubicBezTo>
                    <a:cubicBezTo>
                      <a:pt x="19" y="33"/>
                      <a:pt x="18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7" y="33"/>
                      <a:pt x="5" y="26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1"/>
                      <a:pt x="1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9" y="0"/>
                      <a:pt x="10" y="5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3"/>
                      <a:pt x="2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24" y="36"/>
                      <a:pt x="32" y="32"/>
                      <a:pt x="35" y="26"/>
                    </a:cubicBezTo>
                    <a:cubicBezTo>
                      <a:pt x="37" y="23"/>
                      <a:pt x="38" y="18"/>
                      <a:pt x="38" y="14"/>
                    </a:cubicBezTo>
                    <a:cubicBezTo>
                      <a:pt x="38" y="9"/>
                      <a:pt x="37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2"/>
                      <a:pt x="34" y="2"/>
                    </a:cubicBezTo>
                    <a:cubicBezTo>
                      <a:pt x="32" y="1"/>
                      <a:pt x="29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596"/>
              <p:cNvSpPr>
                <a:spLocks noEditPoints="1"/>
              </p:cNvSpPr>
              <p:nvPr/>
            </p:nvSpPr>
            <p:spPr bwMode="auto">
              <a:xfrm>
                <a:off x="5662" y="1128"/>
                <a:ext cx="136" cy="122"/>
              </a:xfrm>
              <a:custGeom>
                <a:gdLst>
                  <a:gd name="T0" fmla="*/ 18 w 39"/>
                  <a:gd name="T1" fmla="*/ 3 h 35"/>
                  <a:gd name="T2" fmla="*/ 18 w 39"/>
                  <a:gd name="T3" fmla="*/ 3 h 35"/>
                  <a:gd name="T4" fmla="*/ 18 w 39"/>
                  <a:gd name="T5" fmla="*/ 3 h 35"/>
                  <a:gd name="T6" fmla="*/ 35 w 39"/>
                  <a:gd name="T7" fmla="*/ 26 h 35"/>
                  <a:gd name="T8" fmla="*/ 35 w 39"/>
                  <a:gd name="T9" fmla="*/ 26 h 35"/>
                  <a:gd name="T10" fmla="*/ 35 w 39"/>
                  <a:gd name="T11" fmla="*/ 27 h 35"/>
                  <a:gd name="T12" fmla="*/ 35 w 39"/>
                  <a:gd name="T13" fmla="*/ 27 h 35"/>
                  <a:gd name="T14" fmla="*/ 26 w 39"/>
                  <a:gd name="T15" fmla="*/ 32 h 35"/>
                  <a:gd name="T16" fmla="*/ 25 w 39"/>
                  <a:gd name="T17" fmla="*/ 32 h 35"/>
                  <a:gd name="T18" fmla="*/ 25 w 39"/>
                  <a:gd name="T19" fmla="*/ 32 h 35"/>
                  <a:gd name="T20" fmla="*/ 25 w 39"/>
                  <a:gd name="T21" fmla="*/ 32 h 35"/>
                  <a:gd name="T22" fmla="*/ 25 w 39"/>
                  <a:gd name="T23" fmla="*/ 32 h 35"/>
                  <a:gd name="T24" fmla="*/ 24 w 39"/>
                  <a:gd name="T25" fmla="*/ 32 h 35"/>
                  <a:gd name="T26" fmla="*/ 9 w 39"/>
                  <a:gd name="T27" fmla="*/ 7 h 35"/>
                  <a:gd name="T28" fmla="*/ 9 w 39"/>
                  <a:gd name="T29" fmla="*/ 7 h 35"/>
                  <a:gd name="T30" fmla="*/ 9 w 39"/>
                  <a:gd name="T31" fmla="*/ 7 h 35"/>
                  <a:gd name="T32" fmla="*/ 9 w 39"/>
                  <a:gd name="T33" fmla="*/ 7 h 35"/>
                  <a:gd name="T34" fmla="*/ 9 w 39"/>
                  <a:gd name="T35" fmla="*/ 7 h 35"/>
                  <a:gd name="T36" fmla="*/ 9 w 39"/>
                  <a:gd name="T37" fmla="*/ 7 h 35"/>
                  <a:gd name="T38" fmla="*/ 9 w 39"/>
                  <a:gd name="T39" fmla="*/ 7 h 35"/>
                  <a:gd name="T40" fmla="*/ 9 w 39"/>
                  <a:gd name="T41" fmla="*/ 7 h 35"/>
                  <a:gd name="T42" fmla="*/ 9 w 39"/>
                  <a:gd name="T43" fmla="*/ 7 h 35"/>
                  <a:gd name="T44" fmla="*/ 9 w 39"/>
                  <a:gd name="T45" fmla="*/ 7 h 35"/>
                  <a:gd name="T46" fmla="*/ 18 w 39"/>
                  <a:gd name="T47" fmla="*/ 3 h 35"/>
                  <a:gd name="T48" fmla="*/ 18 w 39"/>
                  <a:gd name="T49" fmla="*/ 3 h 35"/>
                  <a:gd name="T50" fmla="*/ 18 w 39"/>
                  <a:gd name="T51" fmla="*/ 3 h 35"/>
                  <a:gd name="T52" fmla="*/ 16 w 39"/>
                  <a:gd name="T53" fmla="*/ 0 h 35"/>
                  <a:gd name="T54" fmla="*/ 16 w 39"/>
                  <a:gd name="T55" fmla="*/ 0 h 35"/>
                  <a:gd name="T56" fmla="*/ 7 w 39"/>
                  <a:gd name="T57" fmla="*/ 2 h 35"/>
                  <a:gd name="T58" fmla="*/ 7 w 39"/>
                  <a:gd name="T59" fmla="*/ 3 h 35"/>
                  <a:gd name="T60" fmla="*/ 3 w 39"/>
                  <a:gd name="T61" fmla="*/ 12 h 35"/>
                  <a:gd name="T62" fmla="*/ 12 w 39"/>
                  <a:gd name="T63" fmla="*/ 31 h 35"/>
                  <a:gd name="T64" fmla="*/ 12 w 39"/>
                  <a:gd name="T65" fmla="*/ 31 h 35"/>
                  <a:gd name="T66" fmla="*/ 12 w 39"/>
                  <a:gd name="T67" fmla="*/ 31 h 35"/>
                  <a:gd name="T68" fmla="*/ 13 w 39"/>
                  <a:gd name="T69" fmla="*/ 31 h 35"/>
                  <a:gd name="T70" fmla="*/ 13 w 39"/>
                  <a:gd name="T71" fmla="*/ 31 h 35"/>
                  <a:gd name="T72" fmla="*/ 13 w 39"/>
                  <a:gd name="T73" fmla="*/ 32 h 35"/>
                  <a:gd name="T74" fmla="*/ 26 w 39"/>
                  <a:gd name="T75" fmla="*/ 35 h 35"/>
                  <a:gd name="T76" fmla="*/ 27 w 39"/>
                  <a:gd name="T77" fmla="*/ 35 h 35"/>
                  <a:gd name="T78" fmla="*/ 27 w 39"/>
                  <a:gd name="T79" fmla="*/ 35 h 35"/>
                  <a:gd name="T80" fmla="*/ 27 w 39"/>
                  <a:gd name="T81" fmla="*/ 35 h 35"/>
                  <a:gd name="T82" fmla="*/ 29 w 39"/>
                  <a:gd name="T83" fmla="*/ 35 h 35"/>
                  <a:gd name="T84" fmla="*/ 29 w 39"/>
                  <a:gd name="T85" fmla="*/ 35 h 35"/>
                  <a:gd name="T86" fmla="*/ 29 w 39"/>
                  <a:gd name="T87" fmla="*/ 35 h 35"/>
                  <a:gd name="T88" fmla="*/ 38 w 39"/>
                  <a:gd name="T89" fmla="*/ 22 h 35"/>
                  <a:gd name="T90" fmla="*/ 33 w 39"/>
                  <a:gd name="T91" fmla="*/ 7 h 35"/>
                  <a:gd name="T92" fmla="*/ 16 w 39"/>
                  <a:gd name="T93" fmla="*/ 0 h 35"/>
                  <a:gd name="T94" fmla="*/ 16 w 39"/>
                  <a:gd name="T95" fmla="*/ 0 h 35"/>
                  <a:gd name="T96" fmla="*/ 16 w 39"/>
                  <a:gd name="T97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5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8" y="3"/>
                      <a:pt x="39" y="15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30"/>
                      <a:pt x="30" y="32"/>
                      <a:pt x="26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14" y="31"/>
                      <a:pt x="0" y="1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4"/>
                      <a:pt x="15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9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5"/>
                      <a:pt x="3" y="8"/>
                      <a:pt x="3" y="12"/>
                    </a:cubicBezTo>
                    <a:cubicBezTo>
                      <a:pt x="3" y="19"/>
                      <a:pt x="8" y="28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6" y="34"/>
                      <a:pt x="22" y="35"/>
                      <a:pt x="26" y="35"/>
                    </a:cubicBezTo>
                    <a:cubicBezTo>
                      <a:pt x="26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4"/>
                      <a:pt x="38" y="28"/>
                      <a:pt x="38" y="22"/>
                    </a:cubicBezTo>
                    <a:cubicBezTo>
                      <a:pt x="38" y="17"/>
                      <a:pt x="36" y="10"/>
                      <a:pt x="33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597"/>
              <p:cNvSpPr/>
              <p:nvPr/>
            </p:nvSpPr>
            <p:spPr bwMode="auto">
              <a:xfrm>
                <a:off x="1895" y="1142"/>
                <a:ext cx="102" cy="101"/>
              </a:xfrm>
              <a:custGeom>
                <a:gdLst>
                  <a:gd name="T0" fmla="*/ 19 w 29"/>
                  <a:gd name="T1" fmla="*/ 0 h 29"/>
                  <a:gd name="T2" fmla="*/ 19 w 29"/>
                  <a:gd name="T3" fmla="*/ 0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5 h 29"/>
                  <a:gd name="T10" fmla="*/ 2 w 29"/>
                  <a:gd name="T11" fmla="*/ 15 h 29"/>
                  <a:gd name="T12" fmla="*/ 11 w 29"/>
                  <a:gd name="T13" fmla="*/ 29 h 29"/>
                  <a:gd name="T14" fmla="*/ 11 w 29"/>
                  <a:gd name="T15" fmla="*/ 29 h 29"/>
                  <a:gd name="T16" fmla="*/ 11 w 29"/>
                  <a:gd name="T17" fmla="*/ 29 h 29"/>
                  <a:gd name="T18" fmla="*/ 11 w 29"/>
                  <a:gd name="T19" fmla="*/ 29 h 29"/>
                  <a:gd name="T20" fmla="*/ 16 w 29"/>
                  <a:gd name="T21" fmla="*/ 29 h 29"/>
                  <a:gd name="T22" fmla="*/ 26 w 29"/>
                  <a:gd name="T23" fmla="*/ 23 h 29"/>
                  <a:gd name="T24" fmla="*/ 29 w 29"/>
                  <a:gd name="T25" fmla="*/ 13 h 29"/>
                  <a:gd name="T26" fmla="*/ 21 w 29"/>
                  <a:gd name="T27" fmla="*/ 0 h 29"/>
                  <a:gd name="T28" fmla="*/ 19 w 29"/>
                  <a:gd name="T29" fmla="*/ 0 h 29"/>
                  <a:gd name="T30" fmla="*/ 19 w 29"/>
                  <a:gd name="T31" fmla="*/ 0 h 29"/>
                  <a:gd name="T32" fmla="*/ 19 w 29"/>
                  <a:gd name="T3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0"/>
                      <a:pt x="4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3" y="29"/>
                      <a:pt x="14" y="29"/>
                      <a:pt x="16" y="29"/>
                    </a:cubicBezTo>
                    <a:cubicBezTo>
                      <a:pt x="20" y="28"/>
                      <a:pt x="24" y="26"/>
                      <a:pt x="26" y="23"/>
                    </a:cubicBezTo>
                    <a:cubicBezTo>
                      <a:pt x="28" y="20"/>
                      <a:pt x="29" y="17"/>
                      <a:pt x="29" y="13"/>
                    </a:cubicBezTo>
                    <a:cubicBezTo>
                      <a:pt x="29" y="7"/>
                      <a:pt x="27" y="1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598"/>
              <p:cNvSpPr/>
              <p:nvPr/>
            </p:nvSpPr>
            <p:spPr bwMode="auto">
              <a:xfrm>
                <a:off x="5662" y="1139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9 w 39"/>
                  <a:gd name="T5" fmla="*/ 4 h 29"/>
                  <a:gd name="T6" fmla="*/ 9 w 39"/>
                  <a:gd name="T7" fmla="*/ 4 h 29"/>
                  <a:gd name="T8" fmla="*/ 9 w 39"/>
                  <a:gd name="T9" fmla="*/ 4 h 29"/>
                  <a:gd name="T10" fmla="*/ 9 w 39"/>
                  <a:gd name="T11" fmla="*/ 4 h 29"/>
                  <a:gd name="T12" fmla="*/ 9 w 39"/>
                  <a:gd name="T13" fmla="*/ 4 h 29"/>
                  <a:gd name="T14" fmla="*/ 9 w 39"/>
                  <a:gd name="T15" fmla="*/ 4 h 29"/>
                  <a:gd name="T16" fmla="*/ 9 w 39"/>
                  <a:gd name="T17" fmla="*/ 4 h 29"/>
                  <a:gd name="T18" fmla="*/ 9 w 39"/>
                  <a:gd name="T19" fmla="*/ 4 h 29"/>
                  <a:gd name="T20" fmla="*/ 9 w 39"/>
                  <a:gd name="T21" fmla="*/ 4 h 29"/>
                  <a:gd name="T22" fmla="*/ 9 w 39"/>
                  <a:gd name="T23" fmla="*/ 4 h 29"/>
                  <a:gd name="T24" fmla="*/ 24 w 39"/>
                  <a:gd name="T25" fmla="*/ 29 h 29"/>
                  <a:gd name="T26" fmla="*/ 25 w 39"/>
                  <a:gd name="T27" fmla="*/ 29 h 29"/>
                  <a:gd name="T28" fmla="*/ 25 w 39"/>
                  <a:gd name="T29" fmla="*/ 29 h 29"/>
                  <a:gd name="T30" fmla="*/ 25 w 39"/>
                  <a:gd name="T31" fmla="*/ 29 h 29"/>
                  <a:gd name="T32" fmla="*/ 26 w 39"/>
                  <a:gd name="T33" fmla="*/ 29 h 29"/>
                  <a:gd name="T34" fmla="*/ 35 w 39"/>
                  <a:gd name="T35" fmla="*/ 24 h 29"/>
                  <a:gd name="T36" fmla="*/ 35 w 39"/>
                  <a:gd name="T37" fmla="*/ 24 h 29"/>
                  <a:gd name="T38" fmla="*/ 35 w 39"/>
                  <a:gd name="T39" fmla="*/ 23 h 29"/>
                  <a:gd name="T40" fmla="*/ 35 w 39"/>
                  <a:gd name="T41" fmla="*/ 23 h 29"/>
                  <a:gd name="T42" fmla="*/ 18 w 39"/>
                  <a:gd name="T43" fmla="*/ 0 h 29"/>
                  <a:gd name="T44" fmla="*/ 18 w 39"/>
                  <a:gd name="T45" fmla="*/ 0 h 29"/>
                  <a:gd name="T46" fmla="*/ 18 w 39"/>
                  <a:gd name="T4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5" y="0"/>
                      <a:pt x="12" y="1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15"/>
                      <a:pt x="14" y="28"/>
                      <a:pt x="24" y="29"/>
                    </a:cubicBezTo>
                    <a:cubicBezTo>
                      <a:pt x="24" y="29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6" y="29"/>
                    </a:cubicBezTo>
                    <a:cubicBezTo>
                      <a:pt x="30" y="29"/>
                      <a:pt x="33" y="27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9" y="12"/>
                      <a:pt x="2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599"/>
              <p:cNvSpPr>
                <a:spLocks noEditPoints="1"/>
              </p:cNvSpPr>
              <p:nvPr/>
            </p:nvSpPr>
            <p:spPr bwMode="auto">
              <a:xfrm>
                <a:off x="4215" y="901"/>
                <a:ext cx="139" cy="129"/>
              </a:xfrm>
              <a:custGeom>
                <a:gdLst>
                  <a:gd name="T0" fmla="*/ 25 w 40"/>
                  <a:gd name="T1" fmla="*/ 5 h 37"/>
                  <a:gd name="T2" fmla="*/ 25 w 40"/>
                  <a:gd name="T3" fmla="*/ 5 h 37"/>
                  <a:gd name="T4" fmla="*/ 25 w 40"/>
                  <a:gd name="T5" fmla="*/ 5 h 37"/>
                  <a:gd name="T6" fmla="*/ 29 w 40"/>
                  <a:gd name="T7" fmla="*/ 6 h 37"/>
                  <a:gd name="T8" fmla="*/ 38 w 40"/>
                  <a:gd name="T9" fmla="*/ 18 h 37"/>
                  <a:gd name="T10" fmla="*/ 25 w 40"/>
                  <a:gd name="T11" fmla="*/ 35 h 37"/>
                  <a:gd name="T12" fmla="*/ 25 w 40"/>
                  <a:gd name="T13" fmla="*/ 35 h 37"/>
                  <a:gd name="T14" fmla="*/ 25 w 40"/>
                  <a:gd name="T15" fmla="*/ 35 h 37"/>
                  <a:gd name="T16" fmla="*/ 23 w 40"/>
                  <a:gd name="T17" fmla="*/ 35 h 37"/>
                  <a:gd name="T18" fmla="*/ 23 w 40"/>
                  <a:gd name="T19" fmla="*/ 35 h 37"/>
                  <a:gd name="T20" fmla="*/ 23 w 40"/>
                  <a:gd name="T21" fmla="*/ 35 h 37"/>
                  <a:gd name="T22" fmla="*/ 23 w 40"/>
                  <a:gd name="T23" fmla="*/ 35 h 37"/>
                  <a:gd name="T24" fmla="*/ 23 w 40"/>
                  <a:gd name="T25" fmla="*/ 35 h 37"/>
                  <a:gd name="T26" fmla="*/ 10 w 40"/>
                  <a:gd name="T27" fmla="*/ 15 h 37"/>
                  <a:gd name="T28" fmla="*/ 10 w 40"/>
                  <a:gd name="T29" fmla="*/ 15 h 37"/>
                  <a:gd name="T30" fmla="*/ 10 w 40"/>
                  <a:gd name="T31" fmla="*/ 14 h 37"/>
                  <a:gd name="T32" fmla="*/ 10 w 40"/>
                  <a:gd name="T33" fmla="*/ 14 h 37"/>
                  <a:gd name="T34" fmla="*/ 10 w 40"/>
                  <a:gd name="T35" fmla="*/ 14 h 37"/>
                  <a:gd name="T36" fmla="*/ 10 w 40"/>
                  <a:gd name="T37" fmla="*/ 14 h 37"/>
                  <a:gd name="T38" fmla="*/ 10 w 40"/>
                  <a:gd name="T39" fmla="*/ 14 h 37"/>
                  <a:gd name="T40" fmla="*/ 10 w 40"/>
                  <a:gd name="T41" fmla="*/ 14 h 37"/>
                  <a:gd name="T42" fmla="*/ 10 w 40"/>
                  <a:gd name="T43" fmla="*/ 14 h 37"/>
                  <a:gd name="T44" fmla="*/ 10 w 40"/>
                  <a:gd name="T45" fmla="*/ 14 h 37"/>
                  <a:gd name="T46" fmla="*/ 25 w 40"/>
                  <a:gd name="T47" fmla="*/ 5 h 37"/>
                  <a:gd name="T48" fmla="*/ 25 w 40"/>
                  <a:gd name="T49" fmla="*/ 5 h 37"/>
                  <a:gd name="T50" fmla="*/ 25 w 40"/>
                  <a:gd name="T51" fmla="*/ 5 h 37"/>
                  <a:gd name="T52" fmla="*/ 27 w 40"/>
                  <a:gd name="T53" fmla="*/ 0 h 37"/>
                  <a:gd name="T54" fmla="*/ 27 w 40"/>
                  <a:gd name="T55" fmla="*/ 0 h 37"/>
                  <a:gd name="T56" fmla="*/ 9 w 40"/>
                  <a:gd name="T57" fmla="*/ 8 h 37"/>
                  <a:gd name="T58" fmla="*/ 9 w 40"/>
                  <a:gd name="T59" fmla="*/ 8 h 37"/>
                  <a:gd name="T60" fmla="*/ 9 w 40"/>
                  <a:gd name="T61" fmla="*/ 8 h 37"/>
                  <a:gd name="T62" fmla="*/ 9 w 40"/>
                  <a:gd name="T63" fmla="*/ 8 h 37"/>
                  <a:gd name="T64" fmla="*/ 24 w 40"/>
                  <a:gd name="T65" fmla="*/ 37 h 37"/>
                  <a:gd name="T66" fmla="*/ 24 w 40"/>
                  <a:gd name="T67" fmla="*/ 37 h 37"/>
                  <a:gd name="T68" fmla="*/ 24 w 40"/>
                  <a:gd name="T69" fmla="*/ 37 h 37"/>
                  <a:gd name="T70" fmla="*/ 24 w 40"/>
                  <a:gd name="T71" fmla="*/ 37 h 37"/>
                  <a:gd name="T72" fmla="*/ 26 w 40"/>
                  <a:gd name="T73" fmla="*/ 37 h 37"/>
                  <a:gd name="T74" fmla="*/ 40 w 40"/>
                  <a:gd name="T75" fmla="*/ 20 h 37"/>
                  <a:gd name="T76" fmla="*/ 40 w 40"/>
                  <a:gd name="T77" fmla="*/ 19 h 37"/>
                  <a:gd name="T78" fmla="*/ 29 w 40"/>
                  <a:gd name="T79" fmla="*/ 0 h 37"/>
                  <a:gd name="T80" fmla="*/ 29 w 40"/>
                  <a:gd name="T81" fmla="*/ 0 h 37"/>
                  <a:gd name="T82" fmla="*/ 29 w 40"/>
                  <a:gd name="T83" fmla="*/ 0 h 37"/>
                  <a:gd name="T84" fmla="*/ 27 w 40"/>
                  <a:gd name="T85" fmla="*/ 0 h 37"/>
                  <a:gd name="T86" fmla="*/ 27 w 40"/>
                  <a:gd name="T87" fmla="*/ 0 h 37"/>
                  <a:gd name="T88" fmla="*/ 27 w 40"/>
                  <a:gd name="T8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7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8" y="5"/>
                      <a:pt x="29" y="6"/>
                    </a:cubicBezTo>
                    <a:cubicBezTo>
                      <a:pt x="35" y="8"/>
                      <a:pt x="38" y="13"/>
                      <a:pt x="38" y="18"/>
                    </a:cubicBezTo>
                    <a:cubicBezTo>
                      <a:pt x="38" y="26"/>
                      <a:pt x="33" y="34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5"/>
                      <a:pt x="24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4" y="35"/>
                      <a:pt x="6" y="26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2" y="8"/>
                      <a:pt x="19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0"/>
                      <a:pt x="12" y="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0" y="20"/>
                      <a:pt x="10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5" y="37"/>
                      <a:pt x="26" y="37"/>
                    </a:cubicBezTo>
                    <a:cubicBezTo>
                      <a:pt x="35" y="36"/>
                      <a:pt x="40" y="30"/>
                      <a:pt x="40" y="20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1"/>
                      <a:pt x="36" y="2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600"/>
              <p:cNvSpPr>
                <a:spLocks noEditPoints="1"/>
              </p:cNvSpPr>
              <p:nvPr/>
            </p:nvSpPr>
            <p:spPr bwMode="auto">
              <a:xfrm>
                <a:off x="3315" y="898"/>
                <a:ext cx="150" cy="132"/>
              </a:xfrm>
              <a:custGeom>
                <a:gdLst>
                  <a:gd name="T0" fmla="*/ 20 w 43"/>
                  <a:gd name="T1" fmla="*/ 5 h 38"/>
                  <a:gd name="T2" fmla="*/ 20 w 43"/>
                  <a:gd name="T3" fmla="*/ 5 h 38"/>
                  <a:gd name="T4" fmla="*/ 20 w 43"/>
                  <a:gd name="T5" fmla="*/ 5 h 38"/>
                  <a:gd name="T6" fmla="*/ 23 w 43"/>
                  <a:gd name="T7" fmla="*/ 36 h 38"/>
                  <a:gd name="T8" fmla="*/ 23 w 43"/>
                  <a:gd name="T9" fmla="*/ 36 h 38"/>
                  <a:gd name="T10" fmla="*/ 21 w 43"/>
                  <a:gd name="T11" fmla="*/ 36 h 38"/>
                  <a:gd name="T12" fmla="*/ 21 w 43"/>
                  <a:gd name="T13" fmla="*/ 36 h 38"/>
                  <a:gd name="T14" fmla="*/ 21 w 43"/>
                  <a:gd name="T15" fmla="*/ 36 h 38"/>
                  <a:gd name="T16" fmla="*/ 21 w 43"/>
                  <a:gd name="T17" fmla="*/ 36 h 38"/>
                  <a:gd name="T18" fmla="*/ 21 w 43"/>
                  <a:gd name="T19" fmla="*/ 36 h 38"/>
                  <a:gd name="T20" fmla="*/ 14 w 43"/>
                  <a:gd name="T21" fmla="*/ 6 h 38"/>
                  <a:gd name="T22" fmla="*/ 14 w 43"/>
                  <a:gd name="T23" fmla="*/ 6 h 38"/>
                  <a:gd name="T24" fmla="*/ 14 w 43"/>
                  <a:gd name="T25" fmla="*/ 6 h 38"/>
                  <a:gd name="T26" fmla="*/ 14 w 43"/>
                  <a:gd name="T27" fmla="*/ 6 h 38"/>
                  <a:gd name="T28" fmla="*/ 14 w 43"/>
                  <a:gd name="T29" fmla="*/ 6 h 38"/>
                  <a:gd name="T30" fmla="*/ 15 w 43"/>
                  <a:gd name="T31" fmla="*/ 6 h 38"/>
                  <a:gd name="T32" fmla="*/ 20 w 43"/>
                  <a:gd name="T33" fmla="*/ 5 h 38"/>
                  <a:gd name="T34" fmla="*/ 20 w 43"/>
                  <a:gd name="T35" fmla="*/ 5 h 38"/>
                  <a:gd name="T36" fmla="*/ 20 w 43"/>
                  <a:gd name="T37" fmla="*/ 5 h 38"/>
                  <a:gd name="T38" fmla="*/ 17 w 43"/>
                  <a:gd name="T39" fmla="*/ 0 h 38"/>
                  <a:gd name="T40" fmla="*/ 17 w 43"/>
                  <a:gd name="T41" fmla="*/ 0 h 38"/>
                  <a:gd name="T42" fmla="*/ 14 w 43"/>
                  <a:gd name="T43" fmla="*/ 1 h 38"/>
                  <a:gd name="T44" fmla="*/ 14 w 43"/>
                  <a:gd name="T45" fmla="*/ 1 h 38"/>
                  <a:gd name="T46" fmla="*/ 4 w 43"/>
                  <a:gd name="T47" fmla="*/ 19 h 38"/>
                  <a:gd name="T48" fmla="*/ 10 w 43"/>
                  <a:gd name="T49" fmla="*/ 34 h 38"/>
                  <a:gd name="T50" fmla="*/ 10 w 43"/>
                  <a:gd name="T51" fmla="*/ 34 h 38"/>
                  <a:gd name="T52" fmla="*/ 10 w 43"/>
                  <a:gd name="T53" fmla="*/ 34 h 38"/>
                  <a:gd name="T54" fmla="*/ 10 w 43"/>
                  <a:gd name="T55" fmla="*/ 35 h 38"/>
                  <a:gd name="T56" fmla="*/ 10 w 43"/>
                  <a:gd name="T57" fmla="*/ 35 h 38"/>
                  <a:gd name="T58" fmla="*/ 10 w 43"/>
                  <a:gd name="T59" fmla="*/ 35 h 38"/>
                  <a:gd name="T60" fmla="*/ 20 w 43"/>
                  <a:gd name="T61" fmla="*/ 38 h 38"/>
                  <a:gd name="T62" fmla="*/ 20 w 43"/>
                  <a:gd name="T63" fmla="*/ 38 h 38"/>
                  <a:gd name="T64" fmla="*/ 20 w 43"/>
                  <a:gd name="T65" fmla="*/ 38 h 38"/>
                  <a:gd name="T66" fmla="*/ 20 w 43"/>
                  <a:gd name="T67" fmla="*/ 38 h 38"/>
                  <a:gd name="T68" fmla="*/ 24 w 43"/>
                  <a:gd name="T69" fmla="*/ 38 h 38"/>
                  <a:gd name="T70" fmla="*/ 24 w 43"/>
                  <a:gd name="T71" fmla="*/ 38 h 38"/>
                  <a:gd name="T72" fmla="*/ 24 w 43"/>
                  <a:gd name="T73" fmla="*/ 38 h 38"/>
                  <a:gd name="T74" fmla="*/ 39 w 43"/>
                  <a:gd name="T75" fmla="*/ 20 h 38"/>
                  <a:gd name="T76" fmla="*/ 38 w 43"/>
                  <a:gd name="T77" fmla="*/ 13 h 38"/>
                  <a:gd name="T78" fmla="*/ 17 w 43"/>
                  <a:gd name="T79" fmla="*/ 0 h 38"/>
                  <a:gd name="T80" fmla="*/ 17 w 43"/>
                  <a:gd name="T81" fmla="*/ 0 h 38"/>
                  <a:gd name="T82" fmla="*/ 17 w 43"/>
                  <a:gd name="T8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" h="38"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36" y="5"/>
                      <a:pt x="43" y="32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7" y="36"/>
                      <a:pt x="0" y="12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5"/>
                      <a:pt x="18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7" y="2"/>
                      <a:pt x="4" y="11"/>
                      <a:pt x="4" y="19"/>
                    </a:cubicBezTo>
                    <a:cubicBezTo>
                      <a:pt x="4" y="25"/>
                      <a:pt x="6" y="31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7"/>
                      <a:pt x="16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3" y="36"/>
                      <a:pt x="39" y="29"/>
                      <a:pt x="39" y="20"/>
                    </a:cubicBezTo>
                    <a:cubicBezTo>
                      <a:pt x="39" y="17"/>
                      <a:pt x="39" y="15"/>
                      <a:pt x="38" y="13"/>
                    </a:cubicBezTo>
                    <a:cubicBezTo>
                      <a:pt x="36" y="7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601"/>
              <p:cNvSpPr>
                <a:spLocks noEditPoints="1"/>
              </p:cNvSpPr>
              <p:nvPr/>
            </p:nvSpPr>
            <p:spPr bwMode="auto">
              <a:xfrm>
                <a:off x="4236" y="919"/>
                <a:ext cx="111" cy="104"/>
              </a:xfrm>
              <a:custGeom>
                <a:gdLst>
                  <a:gd name="T0" fmla="*/ 18 w 32"/>
                  <a:gd name="T1" fmla="*/ 4 h 30"/>
                  <a:gd name="T2" fmla="*/ 18 w 32"/>
                  <a:gd name="T3" fmla="*/ 4 h 30"/>
                  <a:gd name="T4" fmla="*/ 18 w 32"/>
                  <a:gd name="T5" fmla="*/ 4 h 30"/>
                  <a:gd name="T6" fmla="*/ 25 w 32"/>
                  <a:gd name="T7" fmla="*/ 6 h 30"/>
                  <a:gd name="T8" fmla="*/ 25 w 32"/>
                  <a:gd name="T9" fmla="*/ 6 h 30"/>
                  <a:gd name="T10" fmla="*/ 25 w 32"/>
                  <a:gd name="T11" fmla="*/ 6 h 30"/>
                  <a:gd name="T12" fmla="*/ 29 w 32"/>
                  <a:gd name="T13" fmla="*/ 15 h 30"/>
                  <a:gd name="T14" fmla="*/ 20 w 32"/>
                  <a:gd name="T15" fmla="*/ 27 h 30"/>
                  <a:gd name="T16" fmla="*/ 20 w 32"/>
                  <a:gd name="T17" fmla="*/ 27 h 30"/>
                  <a:gd name="T18" fmla="*/ 20 w 32"/>
                  <a:gd name="T19" fmla="*/ 27 h 30"/>
                  <a:gd name="T20" fmla="*/ 17 w 32"/>
                  <a:gd name="T21" fmla="*/ 27 h 30"/>
                  <a:gd name="T22" fmla="*/ 17 w 32"/>
                  <a:gd name="T23" fmla="*/ 27 h 30"/>
                  <a:gd name="T24" fmla="*/ 17 w 32"/>
                  <a:gd name="T25" fmla="*/ 27 h 30"/>
                  <a:gd name="T26" fmla="*/ 17 w 32"/>
                  <a:gd name="T27" fmla="*/ 27 h 30"/>
                  <a:gd name="T28" fmla="*/ 17 w 32"/>
                  <a:gd name="T29" fmla="*/ 27 h 30"/>
                  <a:gd name="T30" fmla="*/ 6 w 32"/>
                  <a:gd name="T31" fmla="*/ 12 h 30"/>
                  <a:gd name="T32" fmla="*/ 6 w 32"/>
                  <a:gd name="T33" fmla="*/ 12 h 30"/>
                  <a:gd name="T34" fmla="*/ 6 w 32"/>
                  <a:gd name="T35" fmla="*/ 12 h 30"/>
                  <a:gd name="T36" fmla="*/ 6 w 32"/>
                  <a:gd name="T37" fmla="*/ 12 h 30"/>
                  <a:gd name="T38" fmla="*/ 6 w 32"/>
                  <a:gd name="T39" fmla="*/ 12 h 30"/>
                  <a:gd name="T40" fmla="*/ 6 w 32"/>
                  <a:gd name="T41" fmla="*/ 12 h 30"/>
                  <a:gd name="T42" fmla="*/ 18 w 32"/>
                  <a:gd name="T43" fmla="*/ 4 h 30"/>
                  <a:gd name="T44" fmla="*/ 18 w 32"/>
                  <a:gd name="T45" fmla="*/ 4 h 30"/>
                  <a:gd name="T46" fmla="*/ 18 w 32"/>
                  <a:gd name="T47" fmla="*/ 4 h 30"/>
                  <a:gd name="T48" fmla="*/ 19 w 32"/>
                  <a:gd name="T49" fmla="*/ 0 h 30"/>
                  <a:gd name="T50" fmla="*/ 19 w 32"/>
                  <a:gd name="T51" fmla="*/ 0 h 30"/>
                  <a:gd name="T52" fmla="*/ 4 w 32"/>
                  <a:gd name="T53" fmla="*/ 9 h 30"/>
                  <a:gd name="T54" fmla="*/ 4 w 32"/>
                  <a:gd name="T55" fmla="*/ 9 h 30"/>
                  <a:gd name="T56" fmla="*/ 4 w 32"/>
                  <a:gd name="T57" fmla="*/ 9 h 30"/>
                  <a:gd name="T58" fmla="*/ 4 w 32"/>
                  <a:gd name="T59" fmla="*/ 9 h 30"/>
                  <a:gd name="T60" fmla="*/ 4 w 32"/>
                  <a:gd name="T61" fmla="*/ 9 h 30"/>
                  <a:gd name="T62" fmla="*/ 4 w 32"/>
                  <a:gd name="T63" fmla="*/ 9 h 30"/>
                  <a:gd name="T64" fmla="*/ 4 w 32"/>
                  <a:gd name="T65" fmla="*/ 9 h 30"/>
                  <a:gd name="T66" fmla="*/ 4 w 32"/>
                  <a:gd name="T67" fmla="*/ 9 h 30"/>
                  <a:gd name="T68" fmla="*/ 4 w 32"/>
                  <a:gd name="T69" fmla="*/ 10 h 30"/>
                  <a:gd name="T70" fmla="*/ 4 w 32"/>
                  <a:gd name="T71" fmla="*/ 10 h 30"/>
                  <a:gd name="T72" fmla="*/ 17 w 32"/>
                  <a:gd name="T73" fmla="*/ 30 h 30"/>
                  <a:gd name="T74" fmla="*/ 17 w 32"/>
                  <a:gd name="T75" fmla="*/ 30 h 30"/>
                  <a:gd name="T76" fmla="*/ 17 w 32"/>
                  <a:gd name="T77" fmla="*/ 30 h 30"/>
                  <a:gd name="T78" fmla="*/ 17 w 32"/>
                  <a:gd name="T79" fmla="*/ 30 h 30"/>
                  <a:gd name="T80" fmla="*/ 19 w 32"/>
                  <a:gd name="T81" fmla="*/ 30 h 30"/>
                  <a:gd name="T82" fmla="*/ 19 w 32"/>
                  <a:gd name="T83" fmla="*/ 30 h 30"/>
                  <a:gd name="T84" fmla="*/ 19 w 32"/>
                  <a:gd name="T85" fmla="*/ 30 h 30"/>
                  <a:gd name="T86" fmla="*/ 32 w 32"/>
                  <a:gd name="T87" fmla="*/ 13 h 30"/>
                  <a:gd name="T88" fmla="*/ 23 w 32"/>
                  <a:gd name="T89" fmla="*/ 1 h 30"/>
                  <a:gd name="T90" fmla="*/ 19 w 32"/>
                  <a:gd name="T91" fmla="*/ 0 h 30"/>
                  <a:gd name="T92" fmla="*/ 19 w 32"/>
                  <a:gd name="T93" fmla="*/ 0 h 30"/>
                  <a:gd name="T94" fmla="*/ 19 w 32"/>
                  <a:gd name="T95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0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4"/>
                      <a:pt x="23" y="4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8"/>
                      <a:pt x="29" y="12"/>
                      <a:pt x="29" y="15"/>
                    </a:cubicBezTo>
                    <a:cubicBezTo>
                      <a:pt x="29" y="20"/>
                      <a:pt x="26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8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0" y="27"/>
                      <a:pt x="4" y="2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7"/>
                      <a:pt x="13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3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21"/>
                      <a:pt x="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7" y="29"/>
                      <a:pt x="32" y="21"/>
                      <a:pt x="32" y="13"/>
                    </a:cubicBezTo>
                    <a:cubicBezTo>
                      <a:pt x="32" y="8"/>
                      <a:pt x="29" y="3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602"/>
              <p:cNvSpPr>
                <a:spLocks noEditPoints="1"/>
              </p:cNvSpPr>
              <p:nvPr/>
            </p:nvSpPr>
            <p:spPr bwMode="auto">
              <a:xfrm>
                <a:off x="3315" y="915"/>
                <a:ext cx="150" cy="108"/>
              </a:xfrm>
              <a:custGeom>
                <a:gdLst>
                  <a:gd name="T0" fmla="*/ 20 w 43"/>
                  <a:gd name="T1" fmla="*/ 4 h 31"/>
                  <a:gd name="T2" fmla="*/ 20 w 43"/>
                  <a:gd name="T3" fmla="*/ 4 h 31"/>
                  <a:gd name="T4" fmla="*/ 20 w 43"/>
                  <a:gd name="T5" fmla="*/ 4 h 31"/>
                  <a:gd name="T6" fmla="*/ 25 w 43"/>
                  <a:gd name="T7" fmla="*/ 27 h 31"/>
                  <a:gd name="T8" fmla="*/ 25 w 43"/>
                  <a:gd name="T9" fmla="*/ 27 h 31"/>
                  <a:gd name="T10" fmla="*/ 25 w 43"/>
                  <a:gd name="T11" fmla="*/ 27 h 31"/>
                  <a:gd name="T12" fmla="*/ 25 w 43"/>
                  <a:gd name="T13" fmla="*/ 27 h 31"/>
                  <a:gd name="T14" fmla="*/ 25 w 43"/>
                  <a:gd name="T15" fmla="*/ 28 h 31"/>
                  <a:gd name="T16" fmla="*/ 25 w 43"/>
                  <a:gd name="T17" fmla="*/ 28 h 31"/>
                  <a:gd name="T18" fmla="*/ 25 w 43"/>
                  <a:gd name="T19" fmla="*/ 28 h 31"/>
                  <a:gd name="T20" fmla="*/ 24 w 43"/>
                  <a:gd name="T21" fmla="*/ 28 h 31"/>
                  <a:gd name="T22" fmla="*/ 21 w 43"/>
                  <a:gd name="T23" fmla="*/ 28 h 31"/>
                  <a:gd name="T24" fmla="*/ 21 w 43"/>
                  <a:gd name="T25" fmla="*/ 28 h 31"/>
                  <a:gd name="T26" fmla="*/ 21 w 43"/>
                  <a:gd name="T27" fmla="*/ 28 h 31"/>
                  <a:gd name="T28" fmla="*/ 21 w 43"/>
                  <a:gd name="T29" fmla="*/ 28 h 31"/>
                  <a:gd name="T30" fmla="*/ 21 w 43"/>
                  <a:gd name="T31" fmla="*/ 28 h 31"/>
                  <a:gd name="T32" fmla="*/ 19 w 43"/>
                  <a:gd name="T33" fmla="*/ 4 h 31"/>
                  <a:gd name="T34" fmla="*/ 19 w 43"/>
                  <a:gd name="T35" fmla="*/ 4 h 31"/>
                  <a:gd name="T36" fmla="*/ 20 w 43"/>
                  <a:gd name="T37" fmla="*/ 4 h 31"/>
                  <a:gd name="T38" fmla="*/ 20 w 43"/>
                  <a:gd name="T39" fmla="*/ 4 h 31"/>
                  <a:gd name="T40" fmla="*/ 20 w 43"/>
                  <a:gd name="T41" fmla="*/ 4 h 31"/>
                  <a:gd name="T42" fmla="*/ 20 w 43"/>
                  <a:gd name="T43" fmla="*/ 0 h 31"/>
                  <a:gd name="T44" fmla="*/ 20 w 43"/>
                  <a:gd name="T45" fmla="*/ 0 h 31"/>
                  <a:gd name="T46" fmla="*/ 15 w 43"/>
                  <a:gd name="T47" fmla="*/ 1 h 31"/>
                  <a:gd name="T48" fmla="*/ 14 w 43"/>
                  <a:gd name="T49" fmla="*/ 1 h 31"/>
                  <a:gd name="T50" fmla="*/ 14 w 43"/>
                  <a:gd name="T51" fmla="*/ 1 h 31"/>
                  <a:gd name="T52" fmla="*/ 14 w 43"/>
                  <a:gd name="T53" fmla="*/ 1 h 31"/>
                  <a:gd name="T54" fmla="*/ 14 w 43"/>
                  <a:gd name="T55" fmla="*/ 1 h 31"/>
                  <a:gd name="T56" fmla="*/ 14 w 43"/>
                  <a:gd name="T57" fmla="*/ 1 h 31"/>
                  <a:gd name="T58" fmla="*/ 21 w 43"/>
                  <a:gd name="T59" fmla="*/ 31 h 31"/>
                  <a:gd name="T60" fmla="*/ 21 w 43"/>
                  <a:gd name="T61" fmla="*/ 31 h 31"/>
                  <a:gd name="T62" fmla="*/ 21 w 43"/>
                  <a:gd name="T63" fmla="*/ 31 h 31"/>
                  <a:gd name="T64" fmla="*/ 21 w 43"/>
                  <a:gd name="T65" fmla="*/ 31 h 31"/>
                  <a:gd name="T66" fmla="*/ 23 w 43"/>
                  <a:gd name="T67" fmla="*/ 31 h 31"/>
                  <a:gd name="T68" fmla="*/ 23 w 43"/>
                  <a:gd name="T69" fmla="*/ 31 h 31"/>
                  <a:gd name="T70" fmla="*/ 20 w 43"/>
                  <a:gd name="T71" fmla="*/ 0 h 31"/>
                  <a:gd name="T72" fmla="*/ 20 w 43"/>
                  <a:gd name="T73" fmla="*/ 0 h 31"/>
                  <a:gd name="T74" fmla="*/ 20 w 43"/>
                  <a:gd name="T7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31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3" y="4"/>
                      <a:pt x="38" y="23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4" y="28"/>
                      <a:pt x="24" y="28"/>
                    </a:cubicBezTo>
                    <a:cubicBezTo>
                      <a:pt x="23" y="28"/>
                      <a:pt x="22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7" y="28"/>
                      <a:pt x="5" y="5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7"/>
                      <a:pt x="7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43" y="27"/>
                      <a:pt x="3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603"/>
              <p:cNvSpPr>
                <a:spLocks noEditPoints="1"/>
              </p:cNvSpPr>
              <p:nvPr/>
            </p:nvSpPr>
            <p:spPr bwMode="auto">
              <a:xfrm>
                <a:off x="4250" y="933"/>
                <a:ext cx="87" cy="80"/>
              </a:xfrm>
              <a:custGeom>
                <a:gdLst>
                  <a:gd name="T0" fmla="*/ 14 w 25"/>
                  <a:gd name="T1" fmla="*/ 3 h 23"/>
                  <a:gd name="T2" fmla="*/ 14 w 25"/>
                  <a:gd name="T3" fmla="*/ 3 h 23"/>
                  <a:gd name="T4" fmla="*/ 14 w 25"/>
                  <a:gd name="T5" fmla="*/ 3 h 23"/>
                  <a:gd name="T6" fmla="*/ 14 w 25"/>
                  <a:gd name="T7" fmla="*/ 3 h 23"/>
                  <a:gd name="T8" fmla="*/ 14 w 25"/>
                  <a:gd name="T9" fmla="*/ 3 h 23"/>
                  <a:gd name="T10" fmla="*/ 14 w 25"/>
                  <a:gd name="T11" fmla="*/ 3 h 23"/>
                  <a:gd name="T12" fmla="*/ 21 w 25"/>
                  <a:gd name="T13" fmla="*/ 12 h 23"/>
                  <a:gd name="T14" fmla="*/ 15 w 25"/>
                  <a:gd name="T15" fmla="*/ 20 h 23"/>
                  <a:gd name="T16" fmla="*/ 15 w 25"/>
                  <a:gd name="T17" fmla="*/ 20 h 23"/>
                  <a:gd name="T18" fmla="*/ 15 w 25"/>
                  <a:gd name="T19" fmla="*/ 20 h 23"/>
                  <a:gd name="T20" fmla="*/ 12 w 25"/>
                  <a:gd name="T21" fmla="*/ 20 h 23"/>
                  <a:gd name="T22" fmla="*/ 12 w 25"/>
                  <a:gd name="T23" fmla="*/ 20 h 23"/>
                  <a:gd name="T24" fmla="*/ 12 w 25"/>
                  <a:gd name="T25" fmla="*/ 20 h 23"/>
                  <a:gd name="T26" fmla="*/ 12 w 25"/>
                  <a:gd name="T27" fmla="*/ 20 h 23"/>
                  <a:gd name="T28" fmla="*/ 12 w 25"/>
                  <a:gd name="T29" fmla="*/ 20 h 23"/>
                  <a:gd name="T30" fmla="*/ 5 w 25"/>
                  <a:gd name="T31" fmla="*/ 12 h 23"/>
                  <a:gd name="T32" fmla="*/ 5 w 25"/>
                  <a:gd name="T33" fmla="*/ 12 h 23"/>
                  <a:gd name="T34" fmla="*/ 5 w 25"/>
                  <a:gd name="T35" fmla="*/ 12 h 23"/>
                  <a:gd name="T36" fmla="*/ 5 w 25"/>
                  <a:gd name="T37" fmla="*/ 12 h 23"/>
                  <a:gd name="T38" fmla="*/ 13 w 25"/>
                  <a:gd name="T39" fmla="*/ 3 h 23"/>
                  <a:gd name="T40" fmla="*/ 14 w 25"/>
                  <a:gd name="T41" fmla="*/ 3 h 23"/>
                  <a:gd name="T42" fmla="*/ 14 w 25"/>
                  <a:gd name="T43" fmla="*/ 3 h 23"/>
                  <a:gd name="T44" fmla="*/ 14 w 25"/>
                  <a:gd name="T45" fmla="*/ 0 h 23"/>
                  <a:gd name="T46" fmla="*/ 14 w 25"/>
                  <a:gd name="T47" fmla="*/ 0 h 23"/>
                  <a:gd name="T48" fmla="*/ 2 w 25"/>
                  <a:gd name="T49" fmla="*/ 8 h 23"/>
                  <a:gd name="T50" fmla="*/ 2 w 25"/>
                  <a:gd name="T51" fmla="*/ 8 h 23"/>
                  <a:gd name="T52" fmla="*/ 2 w 25"/>
                  <a:gd name="T53" fmla="*/ 8 h 23"/>
                  <a:gd name="T54" fmla="*/ 2 w 25"/>
                  <a:gd name="T55" fmla="*/ 8 h 23"/>
                  <a:gd name="T56" fmla="*/ 2 w 25"/>
                  <a:gd name="T57" fmla="*/ 8 h 23"/>
                  <a:gd name="T58" fmla="*/ 2 w 25"/>
                  <a:gd name="T59" fmla="*/ 8 h 23"/>
                  <a:gd name="T60" fmla="*/ 13 w 25"/>
                  <a:gd name="T61" fmla="*/ 23 h 23"/>
                  <a:gd name="T62" fmla="*/ 13 w 25"/>
                  <a:gd name="T63" fmla="*/ 23 h 23"/>
                  <a:gd name="T64" fmla="*/ 13 w 25"/>
                  <a:gd name="T65" fmla="*/ 23 h 23"/>
                  <a:gd name="T66" fmla="*/ 13 w 25"/>
                  <a:gd name="T67" fmla="*/ 23 h 23"/>
                  <a:gd name="T68" fmla="*/ 16 w 25"/>
                  <a:gd name="T69" fmla="*/ 23 h 23"/>
                  <a:gd name="T70" fmla="*/ 16 w 25"/>
                  <a:gd name="T71" fmla="*/ 23 h 23"/>
                  <a:gd name="T72" fmla="*/ 16 w 25"/>
                  <a:gd name="T73" fmla="*/ 23 h 23"/>
                  <a:gd name="T74" fmla="*/ 25 w 25"/>
                  <a:gd name="T75" fmla="*/ 11 h 23"/>
                  <a:gd name="T76" fmla="*/ 21 w 25"/>
                  <a:gd name="T77" fmla="*/ 2 h 23"/>
                  <a:gd name="T78" fmla="*/ 21 w 25"/>
                  <a:gd name="T79" fmla="*/ 2 h 23"/>
                  <a:gd name="T80" fmla="*/ 21 w 25"/>
                  <a:gd name="T81" fmla="*/ 2 h 23"/>
                  <a:gd name="T82" fmla="*/ 14 w 25"/>
                  <a:gd name="T83" fmla="*/ 0 h 23"/>
                  <a:gd name="T84" fmla="*/ 14 w 25"/>
                  <a:gd name="T85" fmla="*/ 0 h 23"/>
                  <a:gd name="T86" fmla="*/ 14 w 25"/>
                  <a:gd name="T87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23"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8" y="4"/>
                      <a:pt x="21" y="8"/>
                      <a:pt x="21" y="12"/>
                    </a:cubicBezTo>
                    <a:cubicBezTo>
                      <a:pt x="21" y="15"/>
                      <a:pt x="19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3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7" y="20"/>
                      <a:pt x="5" y="16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7"/>
                      <a:pt x="9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9" y="0"/>
                      <a:pt x="3" y="3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7"/>
                      <a:pt x="6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22" y="21"/>
                      <a:pt x="25" y="16"/>
                      <a:pt x="25" y="11"/>
                    </a:cubicBezTo>
                    <a:cubicBezTo>
                      <a:pt x="25" y="8"/>
                      <a:pt x="24" y="4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604"/>
              <p:cNvSpPr>
                <a:spLocks noEditPoints="1"/>
              </p:cNvSpPr>
              <p:nvPr/>
            </p:nvSpPr>
            <p:spPr bwMode="auto">
              <a:xfrm>
                <a:off x="3332" y="929"/>
                <a:ext cx="116" cy="84"/>
              </a:xfrm>
              <a:custGeom>
                <a:gdLst>
                  <a:gd name="T0" fmla="*/ 15 w 33"/>
                  <a:gd name="T1" fmla="*/ 4 h 24"/>
                  <a:gd name="T2" fmla="*/ 15 w 33"/>
                  <a:gd name="T3" fmla="*/ 4 h 24"/>
                  <a:gd name="T4" fmla="*/ 15 w 33"/>
                  <a:gd name="T5" fmla="*/ 4 h 24"/>
                  <a:gd name="T6" fmla="*/ 19 w 33"/>
                  <a:gd name="T7" fmla="*/ 20 h 24"/>
                  <a:gd name="T8" fmla="*/ 18 w 33"/>
                  <a:gd name="T9" fmla="*/ 21 h 24"/>
                  <a:gd name="T10" fmla="*/ 18 w 33"/>
                  <a:gd name="T11" fmla="*/ 21 h 24"/>
                  <a:gd name="T12" fmla="*/ 18 w 33"/>
                  <a:gd name="T13" fmla="*/ 21 h 24"/>
                  <a:gd name="T14" fmla="*/ 16 w 33"/>
                  <a:gd name="T15" fmla="*/ 21 h 24"/>
                  <a:gd name="T16" fmla="*/ 16 w 33"/>
                  <a:gd name="T17" fmla="*/ 21 h 24"/>
                  <a:gd name="T18" fmla="*/ 16 w 33"/>
                  <a:gd name="T19" fmla="*/ 21 h 24"/>
                  <a:gd name="T20" fmla="*/ 16 w 33"/>
                  <a:gd name="T21" fmla="*/ 21 h 24"/>
                  <a:gd name="T22" fmla="*/ 16 w 33"/>
                  <a:gd name="T23" fmla="*/ 21 h 24"/>
                  <a:gd name="T24" fmla="*/ 12 w 33"/>
                  <a:gd name="T25" fmla="*/ 4 h 24"/>
                  <a:gd name="T26" fmla="*/ 12 w 33"/>
                  <a:gd name="T27" fmla="*/ 4 h 24"/>
                  <a:gd name="T28" fmla="*/ 12 w 33"/>
                  <a:gd name="T29" fmla="*/ 4 h 24"/>
                  <a:gd name="T30" fmla="*/ 12 w 33"/>
                  <a:gd name="T31" fmla="*/ 4 h 24"/>
                  <a:gd name="T32" fmla="*/ 15 w 33"/>
                  <a:gd name="T33" fmla="*/ 4 h 24"/>
                  <a:gd name="T34" fmla="*/ 15 w 33"/>
                  <a:gd name="T35" fmla="*/ 4 h 24"/>
                  <a:gd name="T36" fmla="*/ 15 w 33"/>
                  <a:gd name="T37" fmla="*/ 4 h 24"/>
                  <a:gd name="T38" fmla="*/ 15 w 33"/>
                  <a:gd name="T39" fmla="*/ 0 h 24"/>
                  <a:gd name="T40" fmla="*/ 15 w 33"/>
                  <a:gd name="T41" fmla="*/ 0 h 24"/>
                  <a:gd name="T42" fmla="*/ 14 w 33"/>
                  <a:gd name="T43" fmla="*/ 0 h 24"/>
                  <a:gd name="T44" fmla="*/ 14 w 33"/>
                  <a:gd name="T45" fmla="*/ 0 h 24"/>
                  <a:gd name="T46" fmla="*/ 16 w 33"/>
                  <a:gd name="T47" fmla="*/ 24 h 24"/>
                  <a:gd name="T48" fmla="*/ 16 w 33"/>
                  <a:gd name="T49" fmla="*/ 24 h 24"/>
                  <a:gd name="T50" fmla="*/ 16 w 33"/>
                  <a:gd name="T51" fmla="*/ 24 h 24"/>
                  <a:gd name="T52" fmla="*/ 16 w 33"/>
                  <a:gd name="T53" fmla="*/ 24 h 24"/>
                  <a:gd name="T54" fmla="*/ 19 w 33"/>
                  <a:gd name="T55" fmla="*/ 24 h 24"/>
                  <a:gd name="T56" fmla="*/ 20 w 33"/>
                  <a:gd name="T57" fmla="*/ 24 h 24"/>
                  <a:gd name="T58" fmla="*/ 20 w 33"/>
                  <a:gd name="T59" fmla="*/ 24 h 24"/>
                  <a:gd name="T60" fmla="*/ 20 w 33"/>
                  <a:gd name="T61" fmla="*/ 24 h 24"/>
                  <a:gd name="T62" fmla="*/ 20 w 33"/>
                  <a:gd name="T63" fmla="*/ 23 h 24"/>
                  <a:gd name="T64" fmla="*/ 20 w 33"/>
                  <a:gd name="T65" fmla="*/ 23 h 24"/>
                  <a:gd name="T66" fmla="*/ 20 w 33"/>
                  <a:gd name="T67" fmla="*/ 23 h 24"/>
                  <a:gd name="T68" fmla="*/ 20 w 33"/>
                  <a:gd name="T69" fmla="*/ 23 h 24"/>
                  <a:gd name="T70" fmla="*/ 15 w 33"/>
                  <a:gd name="T71" fmla="*/ 0 h 24"/>
                  <a:gd name="T72" fmla="*/ 15 w 33"/>
                  <a:gd name="T73" fmla="*/ 0 h 24"/>
                  <a:gd name="T74" fmla="*/ 15 w 33"/>
                  <a:gd name="T7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4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4" y="4"/>
                      <a:pt x="29" y="18"/>
                      <a:pt x="19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7" y="21"/>
                      <a:pt x="4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2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8" y="24"/>
                      <a:pt x="19" y="24"/>
                    </a:cubicBezTo>
                    <a:cubicBezTo>
                      <a:pt x="19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33" y="19"/>
                      <a:pt x="2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605"/>
              <p:cNvSpPr/>
              <p:nvPr/>
            </p:nvSpPr>
            <p:spPr bwMode="auto">
              <a:xfrm>
                <a:off x="4267" y="943"/>
                <a:ext cx="56" cy="59"/>
              </a:xfrm>
              <a:custGeom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9 h 17"/>
                  <a:gd name="T6" fmla="*/ 0 w 16"/>
                  <a:gd name="T7" fmla="*/ 9 h 17"/>
                  <a:gd name="T8" fmla="*/ 0 w 16"/>
                  <a:gd name="T9" fmla="*/ 9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10 w 16"/>
                  <a:gd name="T21" fmla="*/ 17 h 17"/>
                  <a:gd name="T22" fmla="*/ 10 w 16"/>
                  <a:gd name="T23" fmla="*/ 17 h 17"/>
                  <a:gd name="T24" fmla="*/ 10 w 16"/>
                  <a:gd name="T25" fmla="*/ 17 h 17"/>
                  <a:gd name="T26" fmla="*/ 16 w 16"/>
                  <a:gd name="T27" fmla="*/ 9 h 17"/>
                  <a:gd name="T28" fmla="*/ 9 w 16"/>
                  <a:gd name="T29" fmla="*/ 0 h 17"/>
                  <a:gd name="T30" fmla="*/ 9 w 16"/>
                  <a:gd name="T31" fmla="*/ 0 h 17"/>
                  <a:gd name="T32" fmla="*/ 9 w 16"/>
                  <a:gd name="T33" fmla="*/ 0 h 17"/>
                  <a:gd name="T34" fmla="*/ 9 w 16"/>
                  <a:gd name="T35" fmla="*/ 0 h 17"/>
                  <a:gd name="T36" fmla="*/ 9 w 16"/>
                  <a:gd name="T37" fmla="*/ 0 h 17"/>
                  <a:gd name="T38" fmla="*/ 9 w 16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6" y="12"/>
                      <a:pt x="16" y="9"/>
                    </a:cubicBezTo>
                    <a:cubicBezTo>
                      <a:pt x="16" y="5"/>
                      <a:pt x="13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606"/>
              <p:cNvSpPr>
                <a:spLocks noEditPoints="1"/>
              </p:cNvSpPr>
              <p:nvPr/>
            </p:nvSpPr>
            <p:spPr bwMode="auto">
              <a:xfrm>
                <a:off x="3346" y="943"/>
                <a:ext cx="88" cy="59"/>
              </a:xfrm>
              <a:custGeom>
                <a:gdLst>
                  <a:gd name="T0" fmla="*/ 12 w 25"/>
                  <a:gd name="T1" fmla="*/ 7 h 17"/>
                  <a:gd name="T2" fmla="*/ 12 w 25"/>
                  <a:gd name="T3" fmla="*/ 7 h 17"/>
                  <a:gd name="T4" fmla="*/ 12 w 25"/>
                  <a:gd name="T5" fmla="*/ 7 h 17"/>
                  <a:gd name="T6" fmla="*/ 13 w 25"/>
                  <a:gd name="T7" fmla="*/ 11 h 17"/>
                  <a:gd name="T8" fmla="*/ 13 w 25"/>
                  <a:gd name="T9" fmla="*/ 11 h 17"/>
                  <a:gd name="T10" fmla="*/ 13 w 25"/>
                  <a:gd name="T11" fmla="*/ 11 h 17"/>
                  <a:gd name="T12" fmla="*/ 13 w 25"/>
                  <a:gd name="T13" fmla="*/ 11 h 17"/>
                  <a:gd name="T14" fmla="*/ 13 w 25"/>
                  <a:gd name="T15" fmla="*/ 11 h 17"/>
                  <a:gd name="T16" fmla="*/ 13 w 25"/>
                  <a:gd name="T17" fmla="*/ 11 h 17"/>
                  <a:gd name="T18" fmla="*/ 13 w 25"/>
                  <a:gd name="T19" fmla="*/ 11 h 17"/>
                  <a:gd name="T20" fmla="*/ 13 w 25"/>
                  <a:gd name="T21" fmla="*/ 11 h 17"/>
                  <a:gd name="T22" fmla="*/ 13 w 25"/>
                  <a:gd name="T23" fmla="*/ 11 h 17"/>
                  <a:gd name="T24" fmla="*/ 13 w 25"/>
                  <a:gd name="T25" fmla="*/ 11 h 17"/>
                  <a:gd name="T26" fmla="*/ 13 w 25"/>
                  <a:gd name="T27" fmla="*/ 11 h 17"/>
                  <a:gd name="T28" fmla="*/ 13 w 25"/>
                  <a:gd name="T29" fmla="*/ 11 h 17"/>
                  <a:gd name="T30" fmla="*/ 13 w 25"/>
                  <a:gd name="T31" fmla="*/ 11 h 17"/>
                  <a:gd name="T32" fmla="*/ 13 w 25"/>
                  <a:gd name="T33" fmla="*/ 11 h 17"/>
                  <a:gd name="T34" fmla="*/ 13 w 25"/>
                  <a:gd name="T35" fmla="*/ 11 h 17"/>
                  <a:gd name="T36" fmla="*/ 13 w 25"/>
                  <a:gd name="T37" fmla="*/ 11 h 17"/>
                  <a:gd name="T38" fmla="*/ 13 w 25"/>
                  <a:gd name="T39" fmla="*/ 11 h 17"/>
                  <a:gd name="T40" fmla="*/ 13 w 25"/>
                  <a:gd name="T41" fmla="*/ 11 h 17"/>
                  <a:gd name="T42" fmla="*/ 13 w 25"/>
                  <a:gd name="T43" fmla="*/ 11 h 17"/>
                  <a:gd name="T44" fmla="*/ 10 w 25"/>
                  <a:gd name="T45" fmla="*/ 8 h 17"/>
                  <a:gd name="T46" fmla="*/ 10 w 25"/>
                  <a:gd name="T47" fmla="*/ 8 h 17"/>
                  <a:gd name="T48" fmla="*/ 10 w 25"/>
                  <a:gd name="T49" fmla="*/ 8 h 17"/>
                  <a:gd name="T50" fmla="*/ 10 w 25"/>
                  <a:gd name="T51" fmla="*/ 8 h 17"/>
                  <a:gd name="T52" fmla="*/ 12 w 25"/>
                  <a:gd name="T53" fmla="*/ 7 h 17"/>
                  <a:gd name="T54" fmla="*/ 12 w 25"/>
                  <a:gd name="T55" fmla="*/ 7 h 17"/>
                  <a:gd name="T56" fmla="*/ 12 w 25"/>
                  <a:gd name="T57" fmla="*/ 7 h 17"/>
                  <a:gd name="T58" fmla="*/ 11 w 25"/>
                  <a:gd name="T59" fmla="*/ 0 h 17"/>
                  <a:gd name="T60" fmla="*/ 11 w 25"/>
                  <a:gd name="T61" fmla="*/ 0 h 17"/>
                  <a:gd name="T62" fmla="*/ 8 w 25"/>
                  <a:gd name="T63" fmla="*/ 0 h 17"/>
                  <a:gd name="T64" fmla="*/ 8 w 25"/>
                  <a:gd name="T65" fmla="*/ 0 h 17"/>
                  <a:gd name="T66" fmla="*/ 8 w 25"/>
                  <a:gd name="T67" fmla="*/ 0 h 17"/>
                  <a:gd name="T68" fmla="*/ 8 w 25"/>
                  <a:gd name="T69" fmla="*/ 0 h 17"/>
                  <a:gd name="T70" fmla="*/ 12 w 25"/>
                  <a:gd name="T71" fmla="*/ 17 h 17"/>
                  <a:gd name="T72" fmla="*/ 12 w 25"/>
                  <a:gd name="T73" fmla="*/ 17 h 17"/>
                  <a:gd name="T74" fmla="*/ 12 w 25"/>
                  <a:gd name="T75" fmla="*/ 17 h 17"/>
                  <a:gd name="T76" fmla="*/ 12 w 25"/>
                  <a:gd name="T77" fmla="*/ 17 h 17"/>
                  <a:gd name="T78" fmla="*/ 14 w 25"/>
                  <a:gd name="T79" fmla="*/ 17 h 17"/>
                  <a:gd name="T80" fmla="*/ 14 w 25"/>
                  <a:gd name="T81" fmla="*/ 17 h 17"/>
                  <a:gd name="T82" fmla="*/ 14 w 25"/>
                  <a:gd name="T83" fmla="*/ 17 h 17"/>
                  <a:gd name="T84" fmla="*/ 15 w 25"/>
                  <a:gd name="T85" fmla="*/ 16 h 17"/>
                  <a:gd name="T86" fmla="*/ 11 w 25"/>
                  <a:gd name="T87" fmla="*/ 0 h 17"/>
                  <a:gd name="T88" fmla="*/ 11 w 25"/>
                  <a:gd name="T89" fmla="*/ 0 h 17"/>
                  <a:gd name="T90" fmla="*/ 11 w 25"/>
                  <a:gd name="T9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" h="17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4" y="7"/>
                      <a:pt x="15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11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"/>
                      <a:pt x="3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5" y="16"/>
                    </a:cubicBezTo>
                    <a:cubicBezTo>
                      <a:pt x="25" y="14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07"/>
              <p:cNvSpPr>
                <a:spLocks noEditPoints="1"/>
              </p:cNvSpPr>
              <p:nvPr/>
            </p:nvSpPr>
            <p:spPr bwMode="auto">
              <a:xfrm>
                <a:off x="3967" y="828"/>
                <a:ext cx="220" cy="167"/>
              </a:xfrm>
              <a:custGeom>
                <a:gdLst>
                  <a:gd name="T0" fmla="*/ 28 w 63"/>
                  <a:gd name="T1" fmla="*/ 21 h 48"/>
                  <a:gd name="T2" fmla="*/ 38 w 63"/>
                  <a:gd name="T3" fmla="*/ 24 h 48"/>
                  <a:gd name="T4" fmla="*/ 38 w 63"/>
                  <a:gd name="T5" fmla="*/ 24 h 48"/>
                  <a:gd name="T6" fmla="*/ 38 w 63"/>
                  <a:gd name="T7" fmla="*/ 24 h 48"/>
                  <a:gd name="T8" fmla="*/ 38 w 63"/>
                  <a:gd name="T9" fmla="*/ 24 h 48"/>
                  <a:gd name="T10" fmla="*/ 19 w 63"/>
                  <a:gd name="T11" fmla="*/ 46 h 48"/>
                  <a:gd name="T12" fmla="*/ 19 w 63"/>
                  <a:gd name="T13" fmla="*/ 46 h 48"/>
                  <a:gd name="T14" fmla="*/ 19 w 63"/>
                  <a:gd name="T15" fmla="*/ 46 h 48"/>
                  <a:gd name="T16" fmla="*/ 8 w 63"/>
                  <a:gd name="T17" fmla="*/ 41 h 48"/>
                  <a:gd name="T18" fmla="*/ 8 w 63"/>
                  <a:gd name="T19" fmla="*/ 41 h 48"/>
                  <a:gd name="T20" fmla="*/ 8 w 63"/>
                  <a:gd name="T21" fmla="*/ 41 h 48"/>
                  <a:gd name="T22" fmla="*/ 28 w 63"/>
                  <a:gd name="T23" fmla="*/ 21 h 48"/>
                  <a:gd name="T24" fmla="*/ 50 w 63"/>
                  <a:gd name="T25" fmla="*/ 10 h 48"/>
                  <a:gd name="T26" fmla="*/ 50 w 63"/>
                  <a:gd name="T27" fmla="*/ 10 h 48"/>
                  <a:gd name="T28" fmla="*/ 53 w 63"/>
                  <a:gd name="T29" fmla="*/ 13 h 48"/>
                  <a:gd name="T30" fmla="*/ 48 w 63"/>
                  <a:gd name="T31" fmla="*/ 17 h 48"/>
                  <a:gd name="T32" fmla="*/ 48 w 63"/>
                  <a:gd name="T33" fmla="*/ 17 h 48"/>
                  <a:gd name="T34" fmla="*/ 45 w 63"/>
                  <a:gd name="T35" fmla="*/ 16 h 48"/>
                  <a:gd name="T36" fmla="*/ 45 w 63"/>
                  <a:gd name="T37" fmla="*/ 16 h 48"/>
                  <a:gd name="T38" fmla="*/ 45 w 63"/>
                  <a:gd name="T39" fmla="*/ 16 h 48"/>
                  <a:gd name="T40" fmla="*/ 50 w 63"/>
                  <a:gd name="T41" fmla="*/ 10 h 48"/>
                  <a:gd name="T42" fmla="*/ 50 w 63"/>
                  <a:gd name="T43" fmla="*/ 10 h 48"/>
                  <a:gd name="T44" fmla="*/ 47 w 63"/>
                  <a:gd name="T45" fmla="*/ 0 h 48"/>
                  <a:gd name="T46" fmla="*/ 40 w 63"/>
                  <a:gd name="T47" fmla="*/ 2 h 48"/>
                  <a:gd name="T48" fmla="*/ 3 w 63"/>
                  <a:gd name="T49" fmla="*/ 35 h 48"/>
                  <a:gd name="T50" fmla="*/ 3 w 63"/>
                  <a:gd name="T51" fmla="*/ 35 h 48"/>
                  <a:gd name="T52" fmla="*/ 20 w 63"/>
                  <a:gd name="T53" fmla="*/ 48 h 48"/>
                  <a:gd name="T54" fmla="*/ 20 w 63"/>
                  <a:gd name="T55" fmla="*/ 48 h 48"/>
                  <a:gd name="T56" fmla="*/ 22 w 63"/>
                  <a:gd name="T57" fmla="*/ 48 h 48"/>
                  <a:gd name="T58" fmla="*/ 46 w 63"/>
                  <a:gd name="T59" fmla="*/ 27 h 48"/>
                  <a:gd name="T60" fmla="*/ 62 w 63"/>
                  <a:gd name="T61" fmla="*/ 15 h 48"/>
                  <a:gd name="T62" fmla="*/ 47 w 63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" h="48"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2" y="21"/>
                      <a:pt x="35" y="22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8" y="25"/>
                    </a:cubicBezTo>
                    <a:cubicBezTo>
                      <a:pt x="41" y="37"/>
                      <a:pt x="2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6"/>
                      <a:pt x="11" y="45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0" y="31"/>
                      <a:pt x="15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moveTo>
                      <a:pt x="50" y="10"/>
                    </a:move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2" y="11"/>
                      <a:pt x="53" y="12"/>
                    </a:cubicBezTo>
                    <a:cubicBezTo>
                      <a:pt x="53" y="12"/>
                      <a:pt x="53" y="12"/>
                      <a:pt x="53" y="13"/>
                    </a:cubicBezTo>
                    <a:cubicBezTo>
                      <a:pt x="53" y="15"/>
                      <a:pt x="51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7"/>
                      <a:pt x="46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2"/>
                      <a:pt x="47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3" y="1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7" y="4"/>
                      <a:pt x="37" y="11"/>
                      <a:pt x="31" y="15"/>
                    </a:cubicBezTo>
                    <a:cubicBezTo>
                      <a:pt x="22" y="21"/>
                      <a:pt x="3" y="20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44"/>
                      <a:pt x="12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9" y="47"/>
                      <a:pt x="37" y="34"/>
                      <a:pt x="46" y="27"/>
                    </a:cubicBezTo>
                    <a:cubicBezTo>
                      <a:pt x="52" y="23"/>
                      <a:pt x="61" y="22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8"/>
                      <a:pt x="55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608"/>
              <p:cNvSpPr>
                <a:spLocks noEditPoints="1"/>
              </p:cNvSpPr>
              <p:nvPr/>
            </p:nvSpPr>
            <p:spPr bwMode="auto">
              <a:xfrm>
                <a:off x="3496" y="831"/>
                <a:ext cx="217" cy="164"/>
              </a:xfrm>
              <a:custGeom>
                <a:gdLst>
                  <a:gd name="T0" fmla="*/ 40 w 62"/>
                  <a:gd name="T1" fmla="*/ 21 h 47"/>
                  <a:gd name="T2" fmla="*/ 40 w 62"/>
                  <a:gd name="T3" fmla="*/ 21 h 47"/>
                  <a:gd name="T4" fmla="*/ 40 w 62"/>
                  <a:gd name="T5" fmla="*/ 21 h 47"/>
                  <a:gd name="T6" fmla="*/ 59 w 62"/>
                  <a:gd name="T7" fmla="*/ 34 h 47"/>
                  <a:gd name="T8" fmla="*/ 59 w 62"/>
                  <a:gd name="T9" fmla="*/ 34 h 47"/>
                  <a:gd name="T10" fmla="*/ 45 w 62"/>
                  <a:gd name="T11" fmla="*/ 45 h 47"/>
                  <a:gd name="T12" fmla="*/ 45 w 62"/>
                  <a:gd name="T13" fmla="*/ 45 h 47"/>
                  <a:gd name="T14" fmla="*/ 45 w 62"/>
                  <a:gd name="T15" fmla="*/ 45 h 47"/>
                  <a:gd name="T16" fmla="*/ 45 w 62"/>
                  <a:gd name="T17" fmla="*/ 45 h 47"/>
                  <a:gd name="T18" fmla="*/ 45 w 62"/>
                  <a:gd name="T19" fmla="*/ 45 h 47"/>
                  <a:gd name="T20" fmla="*/ 28 w 62"/>
                  <a:gd name="T21" fmla="*/ 26 h 47"/>
                  <a:gd name="T22" fmla="*/ 28 w 62"/>
                  <a:gd name="T23" fmla="*/ 26 h 47"/>
                  <a:gd name="T24" fmla="*/ 28 w 62"/>
                  <a:gd name="T25" fmla="*/ 26 h 47"/>
                  <a:gd name="T26" fmla="*/ 28 w 62"/>
                  <a:gd name="T27" fmla="*/ 26 h 47"/>
                  <a:gd name="T28" fmla="*/ 28 w 62"/>
                  <a:gd name="T29" fmla="*/ 26 h 47"/>
                  <a:gd name="T30" fmla="*/ 28 w 62"/>
                  <a:gd name="T31" fmla="*/ 26 h 47"/>
                  <a:gd name="T32" fmla="*/ 40 w 62"/>
                  <a:gd name="T33" fmla="*/ 21 h 47"/>
                  <a:gd name="T34" fmla="*/ 40 w 62"/>
                  <a:gd name="T35" fmla="*/ 21 h 47"/>
                  <a:gd name="T36" fmla="*/ 40 w 62"/>
                  <a:gd name="T37" fmla="*/ 21 h 47"/>
                  <a:gd name="T38" fmla="*/ 13 w 62"/>
                  <a:gd name="T39" fmla="*/ 10 h 47"/>
                  <a:gd name="T40" fmla="*/ 13 w 62"/>
                  <a:gd name="T41" fmla="*/ 10 h 47"/>
                  <a:gd name="T42" fmla="*/ 13 w 62"/>
                  <a:gd name="T43" fmla="*/ 10 h 47"/>
                  <a:gd name="T44" fmla="*/ 15 w 62"/>
                  <a:gd name="T45" fmla="*/ 13 h 47"/>
                  <a:gd name="T46" fmla="*/ 15 w 62"/>
                  <a:gd name="T47" fmla="*/ 13 h 47"/>
                  <a:gd name="T48" fmla="*/ 15 w 62"/>
                  <a:gd name="T49" fmla="*/ 13 h 47"/>
                  <a:gd name="T50" fmla="*/ 15 w 62"/>
                  <a:gd name="T51" fmla="*/ 13 h 47"/>
                  <a:gd name="T52" fmla="*/ 15 w 62"/>
                  <a:gd name="T53" fmla="*/ 13 h 47"/>
                  <a:gd name="T54" fmla="*/ 15 w 62"/>
                  <a:gd name="T55" fmla="*/ 13 h 47"/>
                  <a:gd name="T56" fmla="*/ 14 w 62"/>
                  <a:gd name="T57" fmla="*/ 14 h 47"/>
                  <a:gd name="T58" fmla="*/ 14 w 62"/>
                  <a:gd name="T59" fmla="*/ 14 h 47"/>
                  <a:gd name="T60" fmla="*/ 14 w 62"/>
                  <a:gd name="T61" fmla="*/ 14 h 47"/>
                  <a:gd name="T62" fmla="*/ 14 w 62"/>
                  <a:gd name="T63" fmla="*/ 14 h 47"/>
                  <a:gd name="T64" fmla="*/ 13 w 62"/>
                  <a:gd name="T65" fmla="*/ 14 h 47"/>
                  <a:gd name="T66" fmla="*/ 11 w 62"/>
                  <a:gd name="T67" fmla="*/ 11 h 47"/>
                  <a:gd name="T68" fmla="*/ 11 w 62"/>
                  <a:gd name="T69" fmla="*/ 11 h 47"/>
                  <a:gd name="T70" fmla="*/ 13 w 62"/>
                  <a:gd name="T71" fmla="*/ 10 h 47"/>
                  <a:gd name="T72" fmla="*/ 13 w 62"/>
                  <a:gd name="T73" fmla="*/ 10 h 47"/>
                  <a:gd name="T74" fmla="*/ 13 w 62"/>
                  <a:gd name="T75" fmla="*/ 10 h 47"/>
                  <a:gd name="T76" fmla="*/ 15 w 62"/>
                  <a:gd name="T77" fmla="*/ 0 h 47"/>
                  <a:gd name="T78" fmla="*/ 15 w 62"/>
                  <a:gd name="T79" fmla="*/ 0 h 47"/>
                  <a:gd name="T80" fmla="*/ 1 w 62"/>
                  <a:gd name="T81" fmla="*/ 15 h 47"/>
                  <a:gd name="T82" fmla="*/ 1 w 62"/>
                  <a:gd name="T83" fmla="*/ 15 h 47"/>
                  <a:gd name="T84" fmla="*/ 1 w 62"/>
                  <a:gd name="T85" fmla="*/ 15 h 47"/>
                  <a:gd name="T86" fmla="*/ 19 w 62"/>
                  <a:gd name="T87" fmla="*/ 25 h 47"/>
                  <a:gd name="T88" fmla="*/ 30 w 62"/>
                  <a:gd name="T89" fmla="*/ 42 h 47"/>
                  <a:gd name="T90" fmla="*/ 30 w 62"/>
                  <a:gd name="T91" fmla="*/ 42 h 47"/>
                  <a:gd name="T92" fmla="*/ 30 w 62"/>
                  <a:gd name="T93" fmla="*/ 42 h 47"/>
                  <a:gd name="T94" fmla="*/ 30 w 62"/>
                  <a:gd name="T95" fmla="*/ 42 h 47"/>
                  <a:gd name="T96" fmla="*/ 44 w 62"/>
                  <a:gd name="T97" fmla="*/ 47 h 47"/>
                  <a:gd name="T98" fmla="*/ 44 w 62"/>
                  <a:gd name="T99" fmla="*/ 47 h 47"/>
                  <a:gd name="T100" fmla="*/ 44 w 62"/>
                  <a:gd name="T101" fmla="*/ 47 h 47"/>
                  <a:gd name="T102" fmla="*/ 44 w 62"/>
                  <a:gd name="T103" fmla="*/ 47 h 47"/>
                  <a:gd name="T104" fmla="*/ 45 w 62"/>
                  <a:gd name="T105" fmla="*/ 47 h 47"/>
                  <a:gd name="T106" fmla="*/ 62 w 62"/>
                  <a:gd name="T107" fmla="*/ 33 h 47"/>
                  <a:gd name="T108" fmla="*/ 62 w 62"/>
                  <a:gd name="T109" fmla="*/ 32 h 47"/>
                  <a:gd name="T110" fmla="*/ 50 w 62"/>
                  <a:gd name="T111" fmla="*/ 20 h 47"/>
                  <a:gd name="T112" fmla="*/ 30 w 62"/>
                  <a:gd name="T113" fmla="*/ 15 h 47"/>
                  <a:gd name="T114" fmla="*/ 22 w 62"/>
                  <a:gd name="T115" fmla="*/ 2 h 47"/>
                  <a:gd name="T116" fmla="*/ 22 w 62"/>
                  <a:gd name="T117" fmla="*/ 2 h 47"/>
                  <a:gd name="T118" fmla="*/ 22 w 62"/>
                  <a:gd name="T119" fmla="*/ 2 h 47"/>
                  <a:gd name="T120" fmla="*/ 15 w 62"/>
                  <a:gd name="T121" fmla="*/ 0 h 47"/>
                  <a:gd name="T122" fmla="*/ 15 w 62"/>
                  <a:gd name="T123" fmla="*/ 0 h 47"/>
                  <a:gd name="T124" fmla="*/ 15 w 62"/>
                  <a:gd name="T125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47">
                    <a:moveTo>
                      <a:pt x="40" y="21"/>
                    </a:move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9" y="21"/>
                      <a:pt x="59" y="26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41"/>
                      <a:pt x="52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5" y="45"/>
                      <a:pt x="25" y="38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2"/>
                      <a:pt x="36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6" y="11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2" y="14"/>
                      <a:pt x="11" y="13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22"/>
                      <a:pt x="13" y="21"/>
                      <a:pt x="19" y="25"/>
                    </a:cubicBezTo>
                    <a:cubicBezTo>
                      <a:pt x="24" y="29"/>
                      <a:pt x="25" y="37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3" y="45"/>
                      <a:pt x="39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5" y="47"/>
                    </a:cubicBezTo>
                    <a:cubicBezTo>
                      <a:pt x="53" y="46"/>
                      <a:pt x="62" y="43"/>
                      <a:pt x="62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26"/>
                      <a:pt x="55" y="22"/>
                      <a:pt x="50" y="20"/>
                    </a:cubicBezTo>
                    <a:cubicBezTo>
                      <a:pt x="44" y="17"/>
                      <a:pt x="36" y="18"/>
                      <a:pt x="30" y="15"/>
                    </a:cubicBezTo>
                    <a:cubicBezTo>
                      <a:pt x="26" y="12"/>
                      <a:pt x="26" y="5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609"/>
              <p:cNvSpPr>
                <a:spLocks noEditPoints="1"/>
              </p:cNvSpPr>
              <p:nvPr/>
            </p:nvSpPr>
            <p:spPr bwMode="auto">
              <a:xfrm>
                <a:off x="3967" y="901"/>
                <a:ext cx="143" cy="87"/>
              </a:xfrm>
              <a:custGeom>
                <a:gdLst>
                  <a:gd name="T0" fmla="*/ 25 w 41"/>
                  <a:gd name="T1" fmla="*/ 3 h 25"/>
                  <a:gd name="T2" fmla="*/ 25 w 41"/>
                  <a:gd name="T3" fmla="*/ 3 h 25"/>
                  <a:gd name="T4" fmla="*/ 25 w 41"/>
                  <a:gd name="T5" fmla="*/ 3 h 25"/>
                  <a:gd name="T6" fmla="*/ 33 w 41"/>
                  <a:gd name="T7" fmla="*/ 9 h 25"/>
                  <a:gd name="T8" fmla="*/ 33 w 41"/>
                  <a:gd name="T9" fmla="*/ 9 h 25"/>
                  <a:gd name="T10" fmla="*/ 33 w 41"/>
                  <a:gd name="T11" fmla="*/ 9 h 25"/>
                  <a:gd name="T12" fmla="*/ 34 w 41"/>
                  <a:gd name="T13" fmla="*/ 12 h 25"/>
                  <a:gd name="T14" fmla="*/ 22 w 41"/>
                  <a:gd name="T15" fmla="*/ 22 h 25"/>
                  <a:gd name="T16" fmla="*/ 22 w 41"/>
                  <a:gd name="T17" fmla="*/ 22 h 25"/>
                  <a:gd name="T18" fmla="*/ 22 w 41"/>
                  <a:gd name="T19" fmla="*/ 22 h 25"/>
                  <a:gd name="T20" fmla="*/ 20 w 41"/>
                  <a:gd name="T21" fmla="*/ 22 h 25"/>
                  <a:gd name="T22" fmla="*/ 20 w 41"/>
                  <a:gd name="T23" fmla="*/ 22 h 25"/>
                  <a:gd name="T24" fmla="*/ 20 w 41"/>
                  <a:gd name="T25" fmla="*/ 22 h 25"/>
                  <a:gd name="T26" fmla="*/ 20 w 41"/>
                  <a:gd name="T27" fmla="*/ 22 h 25"/>
                  <a:gd name="T28" fmla="*/ 19 w 41"/>
                  <a:gd name="T29" fmla="*/ 22 h 25"/>
                  <a:gd name="T30" fmla="*/ 9 w 41"/>
                  <a:gd name="T31" fmla="*/ 14 h 25"/>
                  <a:gd name="T32" fmla="*/ 9 w 41"/>
                  <a:gd name="T33" fmla="*/ 14 h 25"/>
                  <a:gd name="T34" fmla="*/ 9 w 41"/>
                  <a:gd name="T35" fmla="*/ 14 h 25"/>
                  <a:gd name="T36" fmla="*/ 9 w 41"/>
                  <a:gd name="T37" fmla="*/ 14 h 25"/>
                  <a:gd name="T38" fmla="*/ 25 w 41"/>
                  <a:gd name="T39" fmla="*/ 3 h 25"/>
                  <a:gd name="T40" fmla="*/ 25 w 41"/>
                  <a:gd name="T41" fmla="*/ 3 h 25"/>
                  <a:gd name="T42" fmla="*/ 25 w 41"/>
                  <a:gd name="T43" fmla="*/ 3 h 25"/>
                  <a:gd name="T44" fmla="*/ 28 w 41"/>
                  <a:gd name="T45" fmla="*/ 0 h 25"/>
                  <a:gd name="T46" fmla="*/ 28 w 41"/>
                  <a:gd name="T47" fmla="*/ 0 h 25"/>
                  <a:gd name="T48" fmla="*/ 8 w 41"/>
                  <a:gd name="T49" fmla="*/ 20 h 25"/>
                  <a:gd name="T50" fmla="*/ 8 w 41"/>
                  <a:gd name="T51" fmla="*/ 20 h 25"/>
                  <a:gd name="T52" fmla="*/ 8 w 41"/>
                  <a:gd name="T53" fmla="*/ 20 h 25"/>
                  <a:gd name="T54" fmla="*/ 8 w 41"/>
                  <a:gd name="T55" fmla="*/ 20 h 25"/>
                  <a:gd name="T56" fmla="*/ 8 w 41"/>
                  <a:gd name="T57" fmla="*/ 20 h 25"/>
                  <a:gd name="T58" fmla="*/ 8 w 41"/>
                  <a:gd name="T59" fmla="*/ 20 h 25"/>
                  <a:gd name="T60" fmla="*/ 19 w 41"/>
                  <a:gd name="T61" fmla="*/ 25 h 25"/>
                  <a:gd name="T62" fmla="*/ 19 w 41"/>
                  <a:gd name="T63" fmla="*/ 25 h 25"/>
                  <a:gd name="T64" fmla="*/ 19 w 41"/>
                  <a:gd name="T65" fmla="*/ 25 h 25"/>
                  <a:gd name="T66" fmla="*/ 19 w 41"/>
                  <a:gd name="T67" fmla="*/ 25 h 25"/>
                  <a:gd name="T68" fmla="*/ 38 w 41"/>
                  <a:gd name="T69" fmla="*/ 4 h 25"/>
                  <a:gd name="T70" fmla="*/ 38 w 41"/>
                  <a:gd name="T71" fmla="*/ 3 h 25"/>
                  <a:gd name="T72" fmla="*/ 38 w 41"/>
                  <a:gd name="T73" fmla="*/ 3 h 25"/>
                  <a:gd name="T74" fmla="*/ 38 w 41"/>
                  <a:gd name="T75" fmla="*/ 3 h 25"/>
                  <a:gd name="T76" fmla="*/ 38 w 41"/>
                  <a:gd name="T77" fmla="*/ 3 h 25"/>
                  <a:gd name="T78" fmla="*/ 38 w 41"/>
                  <a:gd name="T79" fmla="*/ 3 h 25"/>
                  <a:gd name="T80" fmla="*/ 38 w 41"/>
                  <a:gd name="T81" fmla="*/ 3 h 25"/>
                  <a:gd name="T82" fmla="*/ 38 w 41"/>
                  <a:gd name="T83" fmla="*/ 3 h 25"/>
                  <a:gd name="T84" fmla="*/ 28 w 41"/>
                  <a:gd name="T85" fmla="*/ 0 h 25"/>
                  <a:gd name="T86" fmla="*/ 28 w 41"/>
                  <a:gd name="T87" fmla="*/ 0 h 25"/>
                  <a:gd name="T88" fmla="*/ 28 w 41"/>
                  <a:gd name="T8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25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2" y="5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10"/>
                      <a:pt x="34" y="11"/>
                      <a:pt x="34" y="12"/>
                    </a:cubicBezTo>
                    <a:cubicBezTo>
                      <a:pt x="34" y="17"/>
                      <a:pt x="29" y="21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22"/>
                      <a:pt x="9" y="20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8"/>
                      <a:pt x="18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5" y="0"/>
                      <a:pt x="0" y="1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4"/>
                      <a:pt x="15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9" y="25"/>
                      <a:pt x="41" y="16"/>
                      <a:pt x="38" y="4"/>
                    </a:cubicBezTo>
                    <a:cubicBezTo>
                      <a:pt x="38" y="4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610"/>
              <p:cNvSpPr>
                <a:spLocks noEditPoints="1"/>
              </p:cNvSpPr>
              <p:nvPr/>
            </p:nvSpPr>
            <p:spPr bwMode="auto">
              <a:xfrm>
                <a:off x="3584" y="905"/>
                <a:ext cx="118" cy="83"/>
              </a:xfrm>
              <a:custGeom>
                <a:gdLst>
                  <a:gd name="T0" fmla="*/ 17 w 34"/>
                  <a:gd name="T1" fmla="*/ 3 h 24"/>
                  <a:gd name="T2" fmla="*/ 17 w 34"/>
                  <a:gd name="T3" fmla="*/ 3 h 24"/>
                  <a:gd name="T4" fmla="*/ 17 w 34"/>
                  <a:gd name="T5" fmla="*/ 3 h 24"/>
                  <a:gd name="T6" fmla="*/ 30 w 34"/>
                  <a:gd name="T7" fmla="*/ 13 h 24"/>
                  <a:gd name="T8" fmla="*/ 30 w 34"/>
                  <a:gd name="T9" fmla="*/ 13 h 24"/>
                  <a:gd name="T10" fmla="*/ 21 w 34"/>
                  <a:gd name="T11" fmla="*/ 21 h 24"/>
                  <a:gd name="T12" fmla="*/ 21 w 34"/>
                  <a:gd name="T13" fmla="*/ 21 h 24"/>
                  <a:gd name="T14" fmla="*/ 21 w 34"/>
                  <a:gd name="T15" fmla="*/ 21 h 24"/>
                  <a:gd name="T16" fmla="*/ 18 w 34"/>
                  <a:gd name="T17" fmla="*/ 21 h 24"/>
                  <a:gd name="T18" fmla="*/ 18 w 34"/>
                  <a:gd name="T19" fmla="*/ 21 h 24"/>
                  <a:gd name="T20" fmla="*/ 18 w 34"/>
                  <a:gd name="T21" fmla="*/ 21 h 24"/>
                  <a:gd name="T22" fmla="*/ 18 w 34"/>
                  <a:gd name="T23" fmla="*/ 21 h 24"/>
                  <a:gd name="T24" fmla="*/ 18 w 34"/>
                  <a:gd name="T25" fmla="*/ 21 h 24"/>
                  <a:gd name="T26" fmla="*/ 7 w 34"/>
                  <a:gd name="T27" fmla="*/ 11 h 24"/>
                  <a:gd name="T28" fmla="*/ 7 w 34"/>
                  <a:gd name="T29" fmla="*/ 11 h 24"/>
                  <a:gd name="T30" fmla="*/ 7 w 34"/>
                  <a:gd name="T31" fmla="*/ 10 h 24"/>
                  <a:gd name="T32" fmla="*/ 7 w 34"/>
                  <a:gd name="T33" fmla="*/ 10 h 24"/>
                  <a:gd name="T34" fmla="*/ 7 w 34"/>
                  <a:gd name="T35" fmla="*/ 10 h 24"/>
                  <a:gd name="T36" fmla="*/ 7 w 34"/>
                  <a:gd name="T37" fmla="*/ 10 h 24"/>
                  <a:gd name="T38" fmla="*/ 17 w 34"/>
                  <a:gd name="T39" fmla="*/ 3 h 24"/>
                  <a:gd name="T40" fmla="*/ 17 w 34"/>
                  <a:gd name="T41" fmla="*/ 3 h 24"/>
                  <a:gd name="T42" fmla="*/ 17 w 34"/>
                  <a:gd name="T43" fmla="*/ 3 h 24"/>
                  <a:gd name="T44" fmla="*/ 15 w 34"/>
                  <a:gd name="T45" fmla="*/ 0 h 24"/>
                  <a:gd name="T46" fmla="*/ 15 w 34"/>
                  <a:gd name="T47" fmla="*/ 0 h 24"/>
                  <a:gd name="T48" fmla="*/ 3 w 34"/>
                  <a:gd name="T49" fmla="*/ 5 h 24"/>
                  <a:gd name="T50" fmla="*/ 3 w 34"/>
                  <a:gd name="T51" fmla="*/ 5 h 24"/>
                  <a:gd name="T52" fmla="*/ 3 w 34"/>
                  <a:gd name="T53" fmla="*/ 5 h 24"/>
                  <a:gd name="T54" fmla="*/ 3 w 34"/>
                  <a:gd name="T55" fmla="*/ 5 h 24"/>
                  <a:gd name="T56" fmla="*/ 3 w 34"/>
                  <a:gd name="T57" fmla="*/ 5 h 24"/>
                  <a:gd name="T58" fmla="*/ 3 w 34"/>
                  <a:gd name="T59" fmla="*/ 5 h 24"/>
                  <a:gd name="T60" fmla="*/ 20 w 34"/>
                  <a:gd name="T61" fmla="*/ 24 h 24"/>
                  <a:gd name="T62" fmla="*/ 20 w 34"/>
                  <a:gd name="T63" fmla="*/ 24 h 24"/>
                  <a:gd name="T64" fmla="*/ 20 w 34"/>
                  <a:gd name="T65" fmla="*/ 24 h 24"/>
                  <a:gd name="T66" fmla="*/ 20 w 34"/>
                  <a:gd name="T67" fmla="*/ 24 h 24"/>
                  <a:gd name="T68" fmla="*/ 34 w 34"/>
                  <a:gd name="T69" fmla="*/ 13 h 24"/>
                  <a:gd name="T70" fmla="*/ 34 w 34"/>
                  <a:gd name="T71" fmla="*/ 13 h 24"/>
                  <a:gd name="T72" fmla="*/ 15 w 34"/>
                  <a:gd name="T73" fmla="*/ 0 h 24"/>
                  <a:gd name="T74" fmla="*/ 15 w 34"/>
                  <a:gd name="T75" fmla="*/ 0 h 24"/>
                  <a:gd name="T76" fmla="*/ 15 w 34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2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30" y="7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8"/>
                      <a:pt x="27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2" y="21"/>
                      <a:pt x="7" y="17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5"/>
                      <a:pt x="12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6" y="1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7"/>
                      <a:pt x="1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7" y="24"/>
                      <a:pt x="34" y="20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2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611"/>
              <p:cNvSpPr>
                <a:spLocks noEditPoints="1"/>
              </p:cNvSpPr>
              <p:nvPr/>
            </p:nvSpPr>
            <p:spPr bwMode="auto">
              <a:xfrm>
                <a:off x="4490" y="545"/>
                <a:ext cx="803" cy="440"/>
              </a:xfrm>
              <a:custGeom>
                <a:gdLst>
                  <a:gd name="T0" fmla="*/ 114 w 230"/>
                  <a:gd name="T1" fmla="*/ 24 h 126"/>
                  <a:gd name="T2" fmla="*/ 126 w 230"/>
                  <a:gd name="T3" fmla="*/ 54 h 126"/>
                  <a:gd name="T4" fmla="*/ 200 w 230"/>
                  <a:gd name="T5" fmla="*/ 57 h 126"/>
                  <a:gd name="T6" fmla="*/ 213 w 230"/>
                  <a:gd name="T7" fmla="*/ 50 h 126"/>
                  <a:gd name="T8" fmla="*/ 213 w 230"/>
                  <a:gd name="T9" fmla="*/ 50 h 126"/>
                  <a:gd name="T10" fmla="*/ 205 w 230"/>
                  <a:gd name="T11" fmla="*/ 83 h 126"/>
                  <a:gd name="T12" fmla="*/ 165 w 230"/>
                  <a:gd name="T13" fmla="*/ 116 h 126"/>
                  <a:gd name="T14" fmla="*/ 161 w 230"/>
                  <a:gd name="T15" fmla="*/ 116 h 126"/>
                  <a:gd name="T16" fmla="*/ 135 w 230"/>
                  <a:gd name="T17" fmla="*/ 95 h 126"/>
                  <a:gd name="T18" fmla="*/ 84 w 230"/>
                  <a:gd name="T19" fmla="*/ 107 h 126"/>
                  <a:gd name="T20" fmla="*/ 58 w 230"/>
                  <a:gd name="T21" fmla="*/ 124 h 126"/>
                  <a:gd name="T22" fmla="*/ 58 w 230"/>
                  <a:gd name="T23" fmla="*/ 124 h 126"/>
                  <a:gd name="T24" fmla="*/ 49 w 230"/>
                  <a:gd name="T25" fmla="*/ 122 h 126"/>
                  <a:gd name="T26" fmla="*/ 30 w 230"/>
                  <a:gd name="T27" fmla="*/ 56 h 126"/>
                  <a:gd name="T28" fmla="*/ 39 w 230"/>
                  <a:gd name="T29" fmla="*/ 55 h 126"/>
                  <a:gd name="T30" fmla="*/ 39 w 230"/>
                  <a:gd name="T31" fmla="*/ 55 h 126"/>
                  <a:gd name="T32" fmla="*/ 68 w 230"/>
                  <a:gd name="T33" fmla="*/ 69 h 126"/>
                  <a:gd name="T34" fmla="*/ 68 w 230"/>
                  <a:gd name="T35" fmla="*/ 69 h 126"/>
                  <a:gd name="T36" fmla="*/ 84 w 230"/>
                  <a:gd name="T37" fmla="*/ 51 h 126"/>
                  <a:gd name="T38" fmla="*/ 67 w 230"/>
                  <a:gd name="T39" fmla="*/ 22 h 126"/>
                  <a:gd name="T40" fmla="*/ 87 w 230"/>
                  <a:gd name="T41" fmla="*/ 3 h 126"/>
                  <a:gd name="T42" fmla="*/ 64 w 230"/>
                  <a:gd name="T43" fmla="*/ 24 h 126"/>
                  <a:gd name="T44" fmla="*/ 64 w 230"/>
                  <a:gd name="T45" fmla="*/ 25 h 126"/>
                  <a:gd name="T46" fmla="*/ 80 w 230"/>
                  <a:gd name="T47" fmla="*/ 53 h 126"/>
                  <a:gd name="T48" fmla="*/ 68 w 230"/>
                  <a:gd name="T49" fmla="*/ 65 h 126"/>
                  <a:gd name="T50" fmla="*/ 52 w 230"/>
                  <a:gd name="T51" fmla="*/ 56 h 126"/>
                  <a:gd name="T52" fmla="*/ 40 w 230"/>
                  <a:gd name="T53" fmla="*/ 53 h 126"/>
                  <a:gd name="T54" fmla="*/ 0 w 230"/>
                  <a:gd name="T55" fmla="*/ 73 h 126"/>
                  <a:gd name="T56" fmla="*/ 51 w 230"/>
                  <a:gd name="T57" fmla="*/ 125 h 126"/>
                  <a:gd name="T58" fmla="*/ 58 w 230"/>
                  <a:gd name="T59" fmla="*/ 126 h 126"/>
                  <a:gd name="T60" fmla="*/ 82 w 230"/>
                  <a:gd name="T61" fmla="*/ 111 h 126"/>
                  <a:gd name="T62" fmla="*/ 84 w 230"/>
                  <a:gd name="T63" fmla="*/ 110 h 126"/>
                  <a:gd name="T64" fmla="*/ 106 w 230"/>
                  <a:gd name="T65" fmla="*/ 105 h 126"/>
                  <a:gd name="T66" fmla="*/ 109 w 230"/>
                  <a:gd name="T67" fmla="*/ 104 h 126"/>
                  <a:gd name="T68" fmla="*/ 110 w 230"/>
                  <a:gd name="T69" fmla="*/ 104 h 126"/>
                  <a:gd name="T70" fmla="*/ 125 w 230"/>
                  <a:gd name="T71" fmla="*/ 101 h 126"/>
                  <a:gd name="T72" fmla="*/ 129 w 230"/>
                  <a:gd name="T73" fmla="*/ 101 h 126"/>
                  <a:gd name="T74" fmla="*/ 145 w 230"/>
                  <a:gd name="T75" fmla="*/ 113 h 126"/>
                  <a:gd name="T76" fmla="*/ 161 w 230"/>
                  <a:gd name="T77" fmla="*/ 118 h 126"/>
                  <a:gd name="T78" fmla="*/ 164 w 230"/>
                  <a:gd name="T79" fmla="*/ 118 h 126"/>
                  <a:gd name="T80" fmla="*/ 184 w 230"/>
                  <a:gd name="T81" fmla="*/ 99 h 126"/>
                  <a:gd name="T82" fmla="*/ 214 w 230"/>
                  <a:gd name="T83" fmla="*/ 45 h 126"/>
                  <a:gd name="T84" fmla="*/ 214 w 230"/>
                  <a:gd name="T85" fmla="*/ 45 h 126"/>
                  <a:gd name="T86" fmla="*/ 198 w 230"/>
                  <a:gd name="T87" fmla="*/ 54 h 126"/>
                  <a:gd name="T88" fmla="*/ 172 w 230"/>
                  <a:gd name="T89" fmla="*/ 61 h 126"/>
                  <a:gd name="T90" fmla="*/ 172 w 230"/>
                  <a:gd name="T91" fmla="*/ 61 h 126"/>
                  <a:gd name="T92" fmla="*/ 165 w 230"/>
                  <a:gd name="T93" fmla="*/ 66 h 126"/>
                  <a:gd name="T94" fmla="*/ 152 w 230"/>
                  <a:gd name="T95" fmla="*/ 72 h 126"/>
                  <a:gd name="T96" fmla="*/ 125 w 230"/>
                  <a:gd name="T97" fmla="*/ 45 h 126"/>
                  <a:gd name="T98" fmla="*/ 122 w 230"/>
                  <a:gd name="T99" fmla="*/ 45 h 126"/>
                  <a:gd name="T100" fmla="*/ 121 w 230"/>
                  <a:gd name="T101" fmla="*/ 45 h 126"/>
                  <a:gd name="T102" fmla="*/ 119 w 230"/>
                  <a:gd name="T103" fmla="*/ 45 h 126"/>
                  <a:gd name="T104" fmla="*/ 114 w 230"/>
                  <a:gd name="T105" fmla="*/ 42 h 126"/>
                  <a:gd name="T106" fmla="*/ 106 w 230"/>
                  <a:gd name="T107" fmla="*/ 6 h 126"/>
                  <a:gd name="T108" fmla="*/ 88 w 230"/>
                  <a:gd name="T109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" h="125">
                    <a:moveTo>
                      <a:pt x="87" y="3"/>
                    </a:move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99" y="3"/>
                      <a:pt x="114" y="12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32"/>
                      <a:pt x="104" y="36"/>
                      <a:pt x="104" y="44"/>
                    </a:cubicBezTo>
                    <a:cubicBezTo>
                      <a:pt x="104" y="44"/>
                      <a:pt x="104" y="44"/>
                      <a:pt x="104" y="45"/>
                    </a:cubicBezTo>
                    <a:cubicBezTo>
                      <a:pt x="105" y="52"/>
                      <a:pt x="118" y="51"/>
                      <a:pt x="126" y="54"/>
                    </a:cubicBezTo>
                    <a:cubicBezTo>
                      <a:pt x="135" y="58"/>
                      <a:pt x="142" y="68"/>
                      <a:pt x="142" y="80"/>
                    </a:cubicBezTo>
                    <a:cubicBezTo>
                      <a:pt x="142" y="82"/>
                      <a:pt x="141" y="85"/>
                      <a:pt x="141" y="87"/>
                    </a:cubicBezTo>
                    <a:cubicBezTo>
                      <a:pt x="156" y="86"/>
                      <a:pt x="159" y="71"/>
                      <a:pt x="171" y="64"/>
                    </a:cubicBezTo>
                    <a:cubicBezTo>
                      <a:pt x="178" y="59"/>
                      <a:pt x="190" y="60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1" y="56"/>
                      <a:pt x="201" y="56"/>
                      <a:pt x="202" y="55"/>
                    </a:cubicBezTo>
                    <a:cubicBezTo>
                      <a:pt x="205" y="53"/>
                      <a:pt x="209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8" y="50"/>
                      <a:pt x="225" y="60"/>
                      <a:pt x="225" y="66"/>
                    </a:cubicBezTo>
                    <a:cubicBezTo>
                      <a:pt x="225" y="66"/>
                      <a:pt x="225" y="67"/>
                      <a:pt x="225" y="67"/>
                    </a:cubicBezTo>
                    <a:cubicBezTo>
                      <a:pt x="224" y="73"/>
                      <a:pt x="211" y="79"/>
                      <a:pt x="205" y="83"/>
                    </a:cubicBezTo>
                    <a:cubicBezTo>
                      <a:pt x="197" y="87"/>
                      <a:pt x="189" y="90"/>
                      <a:pt x="183" y="96"/>
                    </a:cubicBezTo>
                    <a:cubicBezTo>
                      <a:pt x="176" y="103"/>
                      <a:pt x="176" y="114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3" y="116"/>
                      <a:pt x="162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48" y="116"/>
                      <a:pt x="140" y="105"/>
                      <a:pt x="136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26" y="95"/>
                      <a:pt x="119" y="99"/>
                      <a:pt x="111" y="102"/>
                    </a:cubicBezTo>
                    <a:cubicBezTo>
                      <a:pt x="102" y="104"/>
                      <a:pt x="93" y="104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2" y="108"/>
                      <a:pt x="81" y="109"/>
                      <a:pt x="80" y="110"/>
                    </a:cubicBezTo>
                    <a:cubicBezTo>
                      <a:pt x="73" y="115"/>
                      <a:pt x="67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5" y="124"/>
                      <a:pt x="52" y="123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0" y="117"/>
                      <a:pt x="38" y="107"/>
                      <a:pt x="32" y="100"/>
                    </a:cubicBezTo>
                    <a:cubicBezTo>
                      <a:pt x="26" y="93"/>
                      <a:pt x="7" y="87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67"/>
                      <a:pt x="23" y="58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3" y="55"/>
                      <a:pt x="36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3" y="55"/>
                      <a:pt x="46" y="55"/>
                      <a:pt x="49" y="57"/>
                    </a:cubicBezTo>
                    <a:cubicBezTo>
                      <a:pt x="49" y="57"/>
                      <a:pt x="49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5" y="59"/>
                      <a:pt x="62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6" y="67"/>
                      <a:pt x="84" y="5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44"/>
                      <a:pt x="73" y="39"/>
                      <a:pt x="69" y="33"/>
                    </a:cubicBezTo>
                    <a:cubicBezTo>
                      <a:pt x="67" y="29"/>
                      <a:pt x="67" y="26"/>
                      <a:pt x="67" y="22"/>
                    </a:cubicBezTo>
                    <a:cubicBezTo>
                      <a:pt x="67" y="12"/>
                      <a:pt x="74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moveTo>
                      <a:pt x="88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74" y="0"/>
                      <a:pt x="62" y="8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5" y="37"/>
                      <a:pt x="80" y="44"/>
                      <a:pt x="80" y="52"/>
                    </a:cubicBezTo>
                    <a:cubicBezTo>
                      <a:pt x="80" y="52"/>
                      <a:pt x="80" y="52"/>
                      <a:pt x="80" y="53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79" y="59"/>
                      <a:pt x="72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2" y="65"/>
                      <a:pt x="57" y="58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48" y="54"/>
                      <a:pt x="44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5" y="53"/>
                      <a:pt x="30" y="54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16" y="60"/>
                      <a:pt x="7" y="66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5" y="87"/>
                      <a:pt x="20" y="91"/>
                      <a:pt x="30" y="101"/>
                    </a:cubicBezTo>
                    <a:cubicBezTo>
                      <a:pt x="37" y="109"/>
                      <a:pt x="41" y="121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4" y="126"/>
                      <a:pt x="56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8" y="126"/>
                      <a:pt x="74" y="117"/>
                      <a:pt x="81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3" y="111"/>
                      <a:pt x="83" y="110"/>
                      <a:pt x="84" y="110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9" y="107"/>
                      <a:pt x="98" y="106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7" y="104"/>
                      <a:pt x="108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5" y="102"/>
                      <a:pt x="120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8" y="101"/>
                      <a:pt x="129" y="101"/>
                    </a:cubicBezTo>
                    <a:cubicBezTo>
                      <a:pt x="129" y="101"/>
                      <a:pt x="129" y="101"/>
                      <a:pt x="129" y="101"/>
                    </a:cubicBezTo>
                    <a:cubicBezTo>
                      <a:pt x="135" y="102"/>
                      <a:pt x="140" y="110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9" y="116"/>
                      <a:pt x="154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2" y="118"/>
                      <a:pt x="163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78" y="117"/>
                      <a:pt x="178" y="106"/>
                      <a:pt x="184" y="99"/>
                    </a:cubicBezTo>
                    <a:cubicBezTo>
                      <a:pt x="191" y="90"/>
                      <a:pt x="202" y="86"/>
                      <a:pt x="211" y="82"/>
                    </a:cubicBezTo>
                    <a:cubicBezTo>
                      <a:pt x="216" y="80"/>
                      <a:pt x="229" y="76"/>
                      <a:pt x="230" y="69"/>
                    </a:cubicBezTo>
                    <a:cubicBezTo>
                      <a:pt x="230" y="69"/>
                      <a:pt x="230" y="69"/>
                      <a:pt x="230" y="68"/>
                    </a:cubicBezTo>
                    <a:cubicBezTo>
                      <a:pt x="230" y="61"/>
                      <a:pt x="219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0" y="45"/>
                      <a:pt x="206" y="49"/>
                      <a:pt x="202" y="52"/>
                    </a:cubicBezTo>
                    <a:cubicBezTo>
                      <a:pt x="201" y="53"/>
                      <a:pt x="200" y="53"/>
                      <a:pt x="199" y="54"/>
                    </a:cubicBezTo>
                    <a:cubicBezTo>
                      <a:pt x="199" y="54"/>
                      <a:pt x="199" y="54"/>
                      <a:pt x="199" y="54"/>
                    </a:cubicBezTo>
                    <a:cubicBezTo>
                      <a:pt x="199" y="54"/>
                      <a:pt x="199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3" y="56"/>
                      <a:pt x="180" y="57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69" y="62"/>
                      <a:pt x="167" y="64"/>
                      <a:pt x="165" y="66"/>
                    </a:cubicBezTo>
                    <a:cubicBezTo>
                      <a:pt x="161" y="69"/>
                      <a:pt x="156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47" y="72"/>
                      <a:pt x="142" y="63"/>
                      <a:pt x="138" y="59"/>
                    </a:cubicBezTo>
                    <a:cubicBezTo>
                      <a:pt x="134" y="54"/>
                      <a:pt x="129" y="47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3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8" y="45"/>
                      <a:pt x="117" y="44"/>
                      <a:pt x="115" y="43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7" y="36"/>
                      <a:pt x="121" y="38"/>
                      <a:pt x="122" y="31"/>
                    </a:cubicBezTo>
                    <a:cubicBezTo>
                      <a:pt x="122" y="31"/>
                      <a:pt x="122" y="31"/>
                      <a:pt x="122" y="30"/>
                    </a:cubicBezTo>
                    <a:cubicBezTo>
                      <a:pt x="122" y="21"/>
                      <a:pt x="114" y="11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0" y="2"/>
                      <a:pt x="94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612"/>
              <p:cNvSpPr>
                <a:spLocks noEditPoints="1"/>
              </p:cNvSpPr>
              <p:nvPr/>
            </p:nvSpPr>
            <p:spPr bwMode="auto">
              <a:xfrm>
                <a:off x="2391" y="545"/>
                <a:ext cx="802" cy="440"/>
              </a:xfrm>
              <a:custGeom>
                <a:gdLst>
                  <a:gd name="T0" fmla="*/ 153 w 230"/>
                  <a:gd name="T1" fmla="*/ 4 h 126"/>
                  <a:gd name="T2" fmla="*/ 160 w 230"/>
                  <a:gd name="T3" fmla="*/ 36 h 126"/>
                  <a:gd name="T4" fmla="*/ 163 w 230"/>
                  <a:gd name="T5" fmla="*/ 69 h 126"/>
                  <a:gd name="T6" fmla="*/ 186 w 230"/>
                  <a:gd name="T7" fmla="*/ 55 h 126"/>
                  <a:gd name="T8" fmla="*/ 187 w 230"/>
                  <a:gd name="T9" fmla="*/ 55 h 126"/>
                  <a:gd name="T10" fmla="*/ 187 w 230"/>
                  <a:gd name="T11" fmla="*/ 55 h 126"/>
                  <a:gd name="T12" fmla="*/ 190 w 230"/>
                  <a:gd name="T13" fmla="*/ 55 h 126"/>
                  <a:gd name="T14" fmla="*/ 204 w 230"/>
                  <a:gd name="T15" fmla="*/ 57 h 126"/>
                  <a:gd name="T16" fmla="*/ 204 w 230"/>
                  <a:gd name="T17" fmla="*/ 57 h 126"/>
                  <a:gd name="T18" fmla="*/ 197 w 230"/>
                  <a:gd name="T19" fmla="*/ 102 h 126"/>
                  <a:gd name="T20" fmla="*/ 173 w 230"/>
                  <a:gd name="T21" fmla="*/ 124 h 126"/>
                  <a:gd name="T22" fmla="*/ 147 w 230"/>
                  <a:gd name="T23" fmla="*/ 107 h 126"/>
                  <a:gd name="T24" fmla="*/ 122 w 230"/>
                  <a:gd name="T25" fmla="*/ 102 h 126"/>
                  <a:gd name="T26" fmla="*/ 116 w 230"/>
                  <a:gd name="T27" fmla="*/ 100 h 126"/>
                  <a:gd name="T28" fmla="*/ 99 w 230"/>
                  <a:gd name="T29" fmla="*/ 97 h 126"/>
                  <a:gd name="T30" fmla="*/ 84 w 230"/>
                  <a:gd name="T31" fmla="*/ 111 h 126"/>
                  <a:gd name="T32" fmla="*/ 69 w 230"/>
                  <a:gd name="T33" fmla="*/ 115 h 126"/>
                  <a:gd name="T34" fmla="*/ 57 w 230"/>
                  <a:gd name="T35" fmla="*/ 112 h 126"/>
                  <a:gd name="T36" fmla="*/ 17 w 230"/>
                  <a:gd name="T37" fmla="*/ 50 h 126"/>
                  <a:gd name="T38" fmla="*/ 17 w 230"/>
                  <a:gd name="T39" fmla="*/ 50 h 126"/>
                  <a:gd name="T40" fmla="*/ 32 w 230"/>
                  <a:gd name="T41" fmla="*/ 57 h 126"/>
                  <a:gd name="T42" fmla="*/ 33 w 230"/>
                  <a:gd name="T43" fmla="*/ 57 h 126"/>
                  <a:gd name="T44" fmla="*/ 90 w 230"/>
                  <a:gd name="T45" fmla="*/ 71 h 126"/>
                  <a:gd name="T46" fmla="*/ 118 w 230"/>
                  <a:gd name="T47" fmla="*/ 21 h 126"/>
                  <a:gd name="T48" fmla="*/ 145 w 230"/>
                  <a:gd name="T49" fmla="*/ 0 h 126"/>
                  <a:gd name="T50" fmla="*/ 119 w 230"/>
                  <a:gd name="T51" fmla="*/ 44 h 126"/>
                  <a:gd name="T52" fmla="*/ 119 w 230"/>
                  <a:gd name="T53" fmla="*/ 44 h 126"/>
                  <a:gd name="T54" fmla="*/ 119 w 230"/>
                  <a:gd name="T55" fmla="*/ 44 h 126"/>
                  <a:gd name="T56" fmla="*/ 118 w 230"/>
                  <a:gd name="T57" fmla="*/ 45 h 126"/>
                  <a:gd name="T58" fmla="*/ 111 w 230"/>
                  <a:gd name="T59" fmla="*/ 48 h 126"/>
                  <a:gd name="T60" fmla="*/ 110 w 230"/>
                  <a:gd name="T61" fmla="*/ 48 h 126"/>
                  <a:gd name="T62" fmla="*/ 105 w 230"/>
                  <a:gd name="T63" fmla="*/ 48 h 126"/>
                  <a:gd name="T64" fmla="*/ 78 w 230"/>
                  <a:gd name="T65" fmla="*/ 72 h 126"/>
                  <a:gd name="T66" fmla="*/ 56 w 230"/>
                  <a:gd name="T67" fmla="*/ 59 h 126"/>
                  <a:gd name="T68" fmla="*/ 55 w 230"/>
                  <a:gd name="T69" fmla="*/ 59 h 126"/>
                  <a:gd name="T70" fmla="*/ 32 w 230"/>
                  <a:gd name="T71" fmla="*/ 54 h 126"/>
                  <a:gd name="T72" fmla="*/ 32 w 230"/>
                  <a:gd name="T73" fmla="*/ 54 h 126"/>
                  <a:gd name="T74" fmla="*/ 28 w 230"/>
                  <a:gd name="T75" fmla="*/ 51 h 126"/>
                  <a:gd name="T76" fmla="*/ 17 w 230"/>
                  <a:gd name="T77" fmla="*/ 45 h 126"/>
                  <a:gd name="T78" fmla="*/ 46 w 230"/>
                  <a:gd name="T79" fmla="*/ 98 h 126"/>
                  <a:gd name="T80" fmla="*/ 60 w 230"/>
                  <a:gd name="T81" fmla="*/ 116 h 126"/>
                  <a:gd name="T82" fmla="*/ 69 w 230"/>
                  <a:gd name="T83" fmla="*/ 118 h 126"/>
                  <a:gd name="T84" fmla="*/ 107 w 230"/>
                  <a:gd name="T85" fmla="*/ 102 h 126"/>
                  <a:gd name="T86" fmla="*/ 122 w 230"/>
                  <a:gd name="T87" fmla="*/ 105 h 126"/>
                  <a:gd name="T88" fmla="*/ 123 w 230"/>
                  <a:gd name="T89" fmla="*/ 105 h 126"/>
                  <a:gd name="T90" fmla="*/ 124 w 230"/>
                  <a:gd name="T91" fmla="*/ 105 h 126"/>
                  <a:gd name="T92" fmla="*/ 165 w 230"/>
                  <a:gd name="T93" fmla="*/ 125 h 126"/>
                  <a:gd name="T94" fmla="*/ 198 w 230"/>
                  <a:gd name="T95" fmla="*/ 104 h 126"/>
                  <a:gd name="T96" fmla="*/ 230 w 230"/>
                  <a:gd name="T97" fmla="*/ 73 h 126"/>
                  <a:gd name="T98" fmla="*/ 222 w 230"/>
                  <a:gd name="T99" fmla="*/ 65 h 126"/>
                  <a:gd name="T100" fmla="*/ 191 w 230"/>
                  <a:gd name="T101" fmla="*/ 53 h 126"/>
                  <a:gd name="T102" fmla="*/ 163 w 230"/>
                  <a:gd name="T103" fmla="*/ 65 h 126"/>
                  <a:gd name="T104" fmla="*/ 152 w 230"/>
                  <a:gd name="T105" fmla="*/ 52 h 126"/>
                  <a:gd name="T106" fmla="*/ 165 w 230"/>
                  <a:gd name="T107" fmla="*/ 12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0" h="125">
                    <a:moveTo>
                      <a:pt x="144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7" y="2"/>
                      <a:pt x="150" y="3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60" y="7"/>
                      <a:pt x="164" y="14"/>
                      <a:pt x="164" y="22"/>
                    </a:cubicBezTo>
                    <a:cubicBezTo>
                      <a:pt x="164" y="27"/>
                      <a:pt x="163" y="32"/>
                      <a:pt x="160" y="36"/>
                    </a:cubicBezTo>
                    <a:cubicBezTo>
                      <a:pt x="156" y="41"/>
                      <a:pt x="148" y="45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7"/>
                      <a:pt x="157" y="69"/>
                      <a:pt x="162" y="69"/>
                    </a:cubicBezTo>
                    <a:cubicBezTo>
                      <a:pt x="162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7" y="69"/>
                      <a:pt x="170" y="66"/>
                      <a:pt x="174" y="62"/>
                    </a:cubicBezTo>
                    <a:cubicBezTo>
                      <a:pt x="178" y="59"/>
                      <a:pt x="182" y="56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8" y="55"/>
                      <a:pt x="189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5" y="55"/>
                      <a:pt x="200" y="56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12" y="60"/>
                      <a:pt x="224" y="67"/>
                      <a:pt x="224" y="74"/>
                    </a:cubicBezTo>
                    <a:cubicBezTo>
                      <a:pt x="224" y="74"/>
                      <a:pt x="224" y="74"/>
                      <a:pt x="224" y="75"/>
                    </a:cubicBezTo>
                    <a:cubicBezTo>
                      <a:pt x="224" y="85"/>
                      <a:pt x="203" y="94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1" y="110"/>
                      <a:pt x="186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1" y="124"/>
                      <a:pt x="169" y="124"/>
                      <a:pt x="166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59" y="120"/>
                      <a:pt x="155" y="110"/>
                      <a:pt x="147" y="107"/>
                    </a:cubicBezTo>
                    <a:cubicBezTo>
                      <a:pt x="140" y="105"/>
                      <a:pt x="132" y="105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1" y="102"/>
                      <a:pt x="121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19" y="101"/>
                      <a:pt x="117" y="101"/>
                      <a:pt x="116" y="100"/>
                    </a:cubicBezTo>
                    <a:cubicBezTo>
                      <a:pt x="111" y="99"/>
                      <a:pt x="106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1" y="97"/>
                      <a:pt x="100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8"/>
                      <a:pt x="99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93" y="99"/>
                      <a:pt x="90" y="108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1" y="114"/>
                      <a:pt x="75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5" y="115"/>
                      <a:pt x="60" y="114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2" y="108"/>
                      <a:pt x="49" y="97"/>
                      <a:pt x="44" y="93"/>
                    </a:cubicBezTo>
                    <a:cubicBezTo>
                      <a:pt x="38" y="88"/>
                      <a:pt x="30" y="85"/>
                      <a:pt x="24" y="81"/>
                    </a:cubicBezTo>
                    <a:cubicBezTo>
                      <a:pt x="18" y="78"/>
                      <a:pt x="7" y="74"/>
                      <a:pt x="6" y="68"/>
                    </a:cubicBezTo>
                    <a:cubicBezTo>
                      <a:pt x="6" y="68"/>
                      <a:pt x="6" y="67"/>
                      <a:pt x="6" y="67"/>
                    </a:cubicBezTo>
                    <a:cubicBezTo>
                      <a:pt x="6" y="61"/>
                      <a:pt x="12" y="51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9" y="50"/>
                      <a:pt x="21" y="51"/>
                      <a:pt x="23" y="52"/>
                    </a:cubicBezTo>
                    <a:cubicBezTo>
                      <a:pt x="27" y="54"/>
                      <a:pt x="30" y="56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43" y="59"/>
                      <a:pt x="51" y="59"/>
                      <a:pt x="58" y="63"/>
                    </a:cubicBezTo>
                    <a:cubicBezTo>
                      <a:pt x="69" y="68"/>
                      <a:pt x="72" y="80"/>
                      <a:pt x="86" y="84"/>
                    </a:cubicBezTo>
                    <a:cubicBezTo>
                      <a:pt x="90" y="79"/>
                      <a:pt x="88" y="75"/>
                      <a:pt x="90" y="71"/>
                    </a:cubicBezTo>
                    <a:cubicBezTo>
                      <a:pt x="92" y="65"/>
                      <a:pt x="99" y="58"/>
                      <a:pt x="105" y="56"/>
                    </a:cubicBezTo>
                    <a:cubicBezTo>
                      <a:pt x="112" y="53"/>
                      <a:pt x="126" y="52"/>
                      <a:pt x="127" y="45"/>
                    </a:cubicBezTo>
                    <a:cubicBezTo>
                      <a:pt x="127" y="45"/>
                      <a:pt x="127" y="44"/>
                      <a:pt x="127" y="44"/>
                    </a:cubicBezTo>
                    <a:cubicBezTo>
                      <a:pt x="127" y="37"/>
                      <a:pt x="118" y="32"/>
                      <a:pt x="118" y="23"/>
                    </a:cubicBezTo>
                    <a:cubicBezTo>
                      <a:pt x="118" y="22"/>
                      <a:pt x="118" y="22"/>
                      <a:pt x="118" y="21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12"/>
                      <a:pt x="131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moveTo>
                      <a:pt x="145" y="0"/>
                    </a:moveTo>
                    <a:cubicBezTo>
                      <a:pt x="145" y="0"/>
                      <a:pt x="145" y="0"/>
                      <a:pt x="145" y="0"/>
                    </a:cubicBezTo>
                    <a:cubicBezTo>
                      <a:pt x="129" y="0"/>
                      <a:pt x="109" y="13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2" y="36"/>
                      <a:pt x="117" y="35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8" y="44"/>
                      <a:pt x="118" y="44"/>
                    </a:cubicBezTo>
                    <a:cubicBezTo>
                      <a:pt x="118" y="44"/>
                      <a:pt x="118" y="44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6" y="47"/>
                      <a:pt x="113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8" y="48"/>
                      <a:pt x="107" y="48"/>
                      <a:pt x="105" y="48"/>
                    </a:cubicBezTo>
                    <a:cubicBezTo>
                      <a:pt x="105" y="48"/>
                      <a:pt x="105" y="48"/>
                      <a:pt x="105" y="48"/>
                    </a:cubicBezTo>
                    <a:cubicBezTo>
                      <a:pt x="101" y="50"/>
                      <a:pt x="96" y="56"/>
                      <a:pt x="92" y="60"/>
                    </a:cubicBezTo>
                    <a:cubicBezTo>
                      <a:pt x="89" y="64"/>
                      <a:pt x="83" y="71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3" y="72"/>
                      <a:pt x="67" y="67"/>
                      <a:pt x="62" y="63"/>
                    </a:cubicBezTo>
                    <a:cubicBezTo>
                      <a:pt x="60" y="62"/>
                      <a:pt x="58" y="60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48" y="56"/>
                      <a:pt x="36" y="56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3"/>
                      <a:pt x="29" y="53"/>
                      <a:pt x="28" y="51"/>
                    </a:cubicBezTo>
                    <a:cubicBezTo>
                      <a:pt x="25" y="49"/>
                      <a:pt x="21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0" y="45"/>
                      <a:pt x="0" y="62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1" y="73"/>
                      <a:pt x="8" y="76"/>
                      <a:pt x="11" y="78"/>
                    </a:cubicBezTo>
                    <a:cubicBezTo>
                      <a:pt x="23" y="84"/>
                      <a:pt x="39" y="89"/>
                      <a:pt x="46" y="98"/>
                    </a:cubicBezTo>
                    <a:cubicBezTo>
                      <a:pt x="50" y="104"/>
                      <a:pt x="53" y="113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3" y="117"/>
                      <a:pt x="66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75" y="118"/>
                      <a:pt x="82" y="116"/>
                      <a:pt x="87" y="113"/>
                    </a:cubicBezTo>
                    <a:cubicBezTo>
                      <a:pt x="92" y="110"/>
                      <a:pt x="96" y="104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4" y="102"/>
                      <a:pt x="106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2" y="102"/>
                      <a:pt x="117" y="104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5" y="105"/>
                    </a:cubicBezTo>
                    <a:cubicBezTo>
                      <a:pt x="125" y="105"/>
                      <a:pt x="125" y="105"/>
                      <a:pt x="125" y="105"/>
                    </a:cubicBezTo>
                    <a:cubicBezTo>
                      <a:pt x="132" y="107"/>
                      <a:pt x="140" y="107"/>
                      <a:pt x="146" y="109"/>
                    </a:cubicBezTo>
                    <a:cubicBezTo>
                      <a:pt x="154" y="112"/>
                      <a:pt x="158" y="122"/>
                      <a:pt x="165" y="125"/>
                    </a:cubicBezTo>
                    <a:cubicBezTo>
                      <a:pt x="165" y="125"/>
                      <a:pt x="165" y="125"/>
                      <a:pt x="165" y="125"/>
                    </a:cubicBezTo>
                    <a:cubicBezTo>
                      <a:pt x="168" y="126"/>
                      <a:pt x="171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86" y="126"/>
                      <a:pt x="192" y="112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5" y="95"/>
                      <a:pt x="230" y="84"/>
                      <a:pt x="230" y="73"/>
                    </a:cubicBezTo>
                    <a:cubicBezTo>
                      <a:pt x="230" y="73"/>
                      <a:pt x="230" y="72"/>
                      <a:pt x="230" y="72"/>
                    </a:cubicBezTo>
                    <a:cubicBezTo>
                      <a:pt x="230" y="69"/>
                      <a:pt x="225" y="67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1" y="65"/>
                      <a:pt x="221" y="65"/>
                    </a:cubicBezTo>
                    <a:cubicBezTo>
                      <a:pt x="213" y="60"/>
                      <a:pt x="204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0" y="53"/>
                      <a:pt x="190" y="53"/>
                      <a:pt x="189" y="53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82" y="53"/>
                      <a:pt x="177" y="57"/>
                      <a:pt x="172" y="61"/>
                    </a:cubicBezTo>
                    <a:cubicBezTo>
                      <a:pt x="169" y="63"/>
                      <a:pt x="166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2" y="65"/>
                    </a:cubicBezTo>
                    <a:cubicBezTo>
                      <a:pt x="158" y="64"/>
                      <a:pt x="152" y="59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46"/>
                      <a:pt x="156" y="45"/>
                      <a:pt x="159" y="42"/>
                    </a:cubicBezTo>
                    <a:cubicBezTo>
                      <a:pt x="163" y="37"/>
                      <a:pt x="167" y="28"/>
                      <a:pt x="167" y="20"/>
                    </a:cubicBezTo>
                    <a:cubicBezTo>
                      <a:pt x="167" y="17"/>
                      <a:pt x="166" y="15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2" y="4"/>
                      <a:pt x="154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613"/>
              <p:cNvSpPr/>
              <p:nvPr/>
            </p:nvSpPr>
            <p:spPr bwMode="auto">
              <a:xfrm>
                <a:off x="3381" y="968"/>
                <a:ext cx="18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1 h 4"/>
                  <a:gd name="T10" fmla="*/ 0 w 5"/>
                  <a:gd name="T11" fmla="*/ 1 h 4"/>
                  <a:gd name="T12" fmla="*/ 3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3 w 5"/>
                  <a:gd name="T19" fmla="*/ 4 h 4"/>
                  <a:gd name="T20" fmla="*/ 3 w 5"/>
                  <a:gd name="T21" fmla="*/ 4 h 4"/>
                  <a:gd name="T22" fmla="*/ 3 w 5"/>
                  <a:gd name="T23" fmla="*/ 4 h 4"/>
                  <a:gd name="T24" fmla="*/ 3 w 5"/>
                  <a:gd name="T25" fmla="*/ 4 h 4"/>
                  <a:gd name="T26" fmla="*/ 3 w 5"/>
                  <a:gd name="T27" fmla="*/ 4 h 4"/>
                  <a:gd name="T28" fmla="*/ 3 w 5"/>
                  <a:gd name="T29" fmla="*/ 4 h 4"/>
                  <a:gd name="T30" fmla="*/ 3 w 5"/>
                  <a:gd name="T31" fmla="*/ 4 h 4"/>
                  <a:gd name="T32" fmla="*/ 3 w 5"/>
                  <a:gd name="T33" fmla="*/ 4 h 4"/>
                  <a:gd name="T34" fmla="*/ 3 w 5"/>
                  <a:gd name="T35" fmla="*/ 4 h 4"/>
                  <a:gd name="T36" fmla="*/ 3 w 5"/>
                  <a:gd name="T37" fmla="*/ 4 h 4"/>
                  <a:gd name="T38" fmla="*/ 3 w 5"/>
                  <a:gd name="T39" fmla="*/ 4 h 4"/>
                  <a:gd name="T40" fmla="*/ 3 w 5"/>
                  <a:gd name="T41" fmla="*/ 4 h 4"/>
                  <a:gd name="T42" fmla="*/ 3 w 5"/>
                  <a:gd name="T43" fmla="*/ 4 h 4"/>
                  <a:gd name="T44" fmla="*/ 3 w 5"/>
                  <a:gd name="T45" fmla="*/ 4 h 4"/>
                  <a:gd name="T46" fmla="*/ 3 w 5"/>
                  <a:gd name="T47" fmla="*/ 4 h 4"/>
                  <a:gd name="T48" fmla="*/ 2 w 5"/>
                  <a:gd name="T49" fmla="*/ 0 h 4"/>
                  <a:gd name="T50" fmla="*/ 2 w 5"/>
                  <a:gd name="T51" fmla="*/ 0 h 4"/>
                  <a:gd name="T52" fmla="*/ 2 w 5"/>
                  <a:gd name="T5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614"/>
              <p:cNvSpPr>
                <a:spLocks noEditPoints="1"/>
              </p:cNvSpPr>
              <p:nvPr/>
            </p:nvSpPr>
            <p:spPr bwMode="auto">
              <a:xfrm>
                <a:off x="3999" y="912"/>
                <a:ext cx="87" cy="66"/>
              </a:xfrm>
              <a:custGeom>
                <a:gdLst>
                  <a:gd name="T0" fmla="*/ 13 w 25"/>
                  <a:gd name="T1" fmla="*/ 4 h 19"/>
                  <a:gd name="T2" fmla="*/ 13 w 25"/>
                  <a:gd name="T3" fmla="*/ 4 h 19"/>
                  <a:gd name="T4" fmla="*/ 13 w 25"/>
                  <a:gd name="T5" fmla="*/ 4 h 19"/>
                  <a:gd name="T6" fmla="*/ 19 w 25"/>
                  <a:gd name="T7" fmla="*/ 9 h 19"/>
                  <a:gd name="T8" fmla="*/ 19 w 25"/>
                  <a:gd name="T9" fmla="*/ 9 h 19"/>
                  <a:gd name="T10" fmla="*/ 19 w 25"/>
                  <a:gd name="T11" fmla="*/ 9 h 19"/>
                  <a:gd name="T12" fmla="*/ 20 w 25"/>
                  <a:gd name="T13" fmla="*/ 10 h 19"/>
                  <a:gd name="T14" fmla="*/ 13 w 25"/>
                  <a:gd name="T15" fmla="*/ 16 h 19"/>
                  <a:gd name="T16" fmla="*/ 13 w 25"/>
                  <a:gd name="T17" fmla="*/ 16 h 19"/>
                  <a:gd name="T18" fmla="*/ 13 w 25"/>
                  <a:gd name="T19" fmla="*/ 16 h 19"/>
                  <a:gd name="T20" fmla="*/ 10 w 25"/>
                  <a:gd name="T21" fmla="*/ 16 h 19"/>
                  <a:gd name="T22" fmla="*/ 10 w 25"/>
                  <a:gd name="T23" fmla="*/ 16 h 19"/>
                  <a:gd name="T24" fmla="*/ 10 w 25"/>
                  <a:gd name="T25" fmla="*/ 16 h 19"/>
                  <a:gd name="T26" fmla="*/ 10 w 25"/>
                  <a:gd name="T27" fmla="*/ 16 h 19"/>
                  <a:gd name="T28" fmla="*/ 10 w 25"/>
                  <a:gd name="T29" fmla="*/ 16 h 19"/>
                  <a:gd name="T30" fmla="*/ 4 w 25"/>
                  <a:gd name="T31" fmla="*/ 12 h 19"/>
                  <a:gd name="T32" fmla="*/ 4 w 25"/>
                  <a:gd name="T33" fmla="*/ 12 h 19"/>
                  <a:gd name="T34" fmla="*/ 4 w 25"/>
                  <a:gd name="T35" fmla="*/ 12 h 19"/>
                  <a:gd name="T36" fmla="*/ 4 w 25"/>
                  <a:gd name="T37" fmla="*/ 12 h 19"/>
                  <a:gd name="T38" fmla="*/ 13 w 25"/>
                  <a:gd name="T39" fmla="*/ 4 h 19"/>
                  <a:gd name="T40" fmla="*/ 13 w 25"/>
                  <a:gd name="T41" fmla="*/ 4 h 19"/>
                  <a:gd name="T42" fmla="*/ 13 w 25"/>
                  <a:gd name="T43" fmla="*/ 4 h 19"/>
                  <a:gd name="T44" fmla="*/ 16 w 25"/>
                  <a:gd name="T45" fmla="*/ 0 h 19"/>
                  <a:gd name="T46" fmla="*/ 16 w 25"/>
                  <a:gd name="T47" fmla="*/ 0 h 19"/>
                  <a:gd name="T48" fmla="*/ 0 w 25"/>
                  <a:gd name="T49" fmla="*/ 11 h 19"/>
                  <a:gd name="T50" fmla="*/ 0 w 25"/>
                  <a:gd name="T51" fmla="*/ 11 h 19"/>
                  <a:gd name="T52" fmla="*/ 0 w 25"/>
                  <a:gd name="T53" fmla="*/ 11 h 19"/>
                  <a:gd name="T54" fmla="*/ 0 w 25"/>
                  <a:gd name="T55" fmla="*/ 11 h 19"/>
                  <a:gd name="T56" fmla="*/ 10 w 25"/>
                  <a:gd name="T57" fmla="*/ 19 h 19"/>
                  <a:gd name="T58" fmla="*/ 11 w 25"/>
                  <a:gd name="T59" fmla="*/ 19 h 19"/>
                  <a:gd name="T60" fmla="*/ 11 w 25"/>
                  <a:gd name="T61" fmla="*/ 19 h 19"/>
                  <a:gd name="T62" fmla="*/ 11 w 25"/>
                  <a:gd name="T63" fmla="*/ 19 h 19"/>
                  <a:gd name="T64" fmla="*/ 13 w 25"/>
                  <a:gd name="T65" fmla="*/ 19 h 19"/>
                  <a:gd name="T66" fmla="*/ 13 w 25"/>
                  <a:gd name="T67" fmla="*/ 19 h 19"/>
                  <a:gd name="T68" fmla="*/ 13 w 25"/>
                  <a:gd name="T69" fmla="*/ 19 h 19"/>
                  <a:gd name="T70" fmla="*/ 25 w 25"/>
                  <a:gd name="T71" fmla="*/ 9 h 19"/>
                  <a:gd name="T72" fmla="*/ 24 w 25"/>
                  <a:gd name="T73" fmla="*/ 6 h 19"/>
                  <a:gd name="T74" fmla="*/ 24 w 25"/>
                  <a:gd name="T75" fmla="*/ 6 h 19"/>
                  <a:gd name="T76" fmla="*/ 24 w 25"/>
                  <a:gd name="T77" fmla="*/ 6 h 19"/>
                  <a:gd name="T78" fmla="*/ 16 w 25"/>
                  <a:gd name="T79" fmla="*/ 0 h 19"/>
                  <a:gd name="T80" fmla="*/ 16 w 25"/>
                  <a:gd name="T81" fmla="*/ 0 h 19"/>
                  <a:gd name="T82" fmla="*/ 16 w 25"/>
                  <a:gd name="T8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19"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6" y="4"/>
                      <a:pt x="19" y="6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14"/>
                      <a:pt x="17" y="15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6"/>
                      <a:pt x="5" y="15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7"/>
                      <a:pt x="8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5" y="19"/>
                      <a:pt x="10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20" y="18"/>
                      <a:pt x="25" y="14"/>
                      <a:pt x="25" y="9"/>
                    </a:cubicBezTo>
                    <a:cubicBezTo>
                      <a:pt x="25" y="8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615"/>
              <p:cNvSpPr>
                <a:spLocks noEditPoints="1"/>
              </p:cNvSpPr>
              <p:nvPr/>
            </p:nvSpPr>
            <p:spPr bwMode="auto">
              <a:xfrm>
                <a:off x="3608" y="915"/>
                <a:ext cx="91" cy="63"/>
              </a:xfrm>
              <a:custGeom>
                <a:gdLst>
                  <a:gd name="T0" fmla="*/ 10 w 26"/>
                  <a:gd name="T1" fmla="*/ 3 h 18"/>
                  <a:gd name="T2" fmla="*/ 10 w 26"/>
                  <a:gd name="T3" fmla="*/ 3 h 18"/>
                  <a:gd name="T4" fmla="*/ 10 w 26"/>
                  <a:gd name="T5" fmla="*/ 3 h 18"/>
                  <a:gd name="T6" fmla="*/ 14 w 26"/>
                  <a:gd name="T7" fmla="*/ 15 h 18"/>
                  <a:gd name="T8" fmla="*/ 14 w 26"/>
                  <a:gd name="T9" fmla="*/ 15 h 18"/>
                  <a:gd name="T10" fmla="*/ 12 w 26"/>
                  <a:gd name="T11" fmla="*/ 15 h 18"/>
                  <a:gd name="T12" fmla="*/ 12 w 26"/>
                  <a:gd name="T13" fmla="*/ 15 h 18"/>
                  <a:gd name="T14" fmla="*/ 12 w 26"/>
                  <a:gd name="T15" fmla="*/ 15 h 18"/>
                  <a:gd name="T16" fmla="*/ 12 w 26"/>
                  <a:gd name="T17" fmla="*/ 15 h 18"/>
                  <a:gd name="T18" fmla="*/ 12 w 26"/>
                  <a:gd name="T19" fmla="*/ 15 h 18"/>
                  <a:gd name="T20" fmla="*/ 5 w 26"/>
                  <a:gd name="T21" fmla="*/ 9 h 18"/>
                  <a:gd name="T22" fmla="*/ 5 w 26"/>
                  <a:gd name="T23" fmla="*/ 8 h 18"/>
                  <a:gd name="T24" fmla="*/ 5 w 26"/>
                  <a:gd name="T25" fmla="*/ 8 h 18"/>
                  <a:gd name="T26" fmla="*/ 5 w 26"/>
                  <a:gd name="T27" fmla="*/ 8 h 18"/>
                  <a:gd name="T28" fmla="*/ 5 w 26"/>
                  <a:gd name="T29" fmla="*/ 8 h 18"/>
                  <a:gd name="T30" fmla="*/ 5 w 26"/>
                  <a:gd name="T31" fmla="*/ 8 h 18"/>
                  <a:gd name="T32" fmla="*/ 5 w 26"/>
                  <a:gd name="T33" fmla="*/ 8 h 18"/>
                  <a:gd name="T34" fmla="*/ 5 w 26"/>
                  <a:gd name="T35" fmla="*/ 8 h 18"/>
                  <a:gd name="T36" fmla="*/ 10 w 26"/>
                  <a:gd name="T37" fmla="*/ 3 h 18"/>
                  <a:gd name="T38" fmla="*/ 10 w 26"/>
                  <a:gd name="T39" fmla="*/ 3 h 18"/>
                  <a:gd name="T40" fmla="*/ 10 w 26"/>
                  <a:gd name="T41" fmla="*/ 3 h 18"/>
                  <a:gd name="T42" fmla="*/ 10 w 26"/>
                  <a:gd name="T43" fmla="*/ 0 h 18"/>
                  <a:gd name="T44" fmla="*/ 10 w 26"/>
                  <a:gd name="T45" fmla="*/ 0 h 18"/>
                  <a:gd name="T46" fmla="*/ 0 w 26"/>
                  <a:gd name="T47" fmla="*/ 7 h 18"/>
                  <a:gd name="T48" fmla="*/ 0 w 26"/>
                  <a:gd name="T49" fmla="*/ 7 h 18"/>
                  <a:gd name="T50" fmla="*/ 0 w 26"/>
                  <a:gd name="T51" fmla="*/ 7 h 18"/>
                  <a:gd name="T52" fmla="*/ 0 w 26"/>
                  <a:gd name="T53" fmla="*/ 7 h 18"/>
                  <a:gd name="T54" fmla="*/ 0 w 26"/>
                  <a:gd name="T55" fmla="*/ 8 h 18"/>
                  <a:gd name="T56" fmla="*/ 0 w 26"/>
                  <a:gd name="T57" fmla="*/ 8 h 18"/>
                  <a:gd name="T58" fmla="*/ 11 w 26"/>
                  <a:gd name="T59" fmla="*/ 18 h 18"/>
                  <a:gd name="T60" fmla="*/ 11 w 26"/>
                  <a:gd name="T61" fmla="*/ 18 h 18"/>
                  <a:gd name="T62" fmla="*/ 11 w 26"/>
                  <a:gd name="T63" fmla="*/ 18 h 18"/>
                  <a:gd name="T64" fmla="*/ 11 w 26"/>
                  <a:gd name="T65" fmla="*/ 18 h 18"/>
                  <a:gd name="T66" fmla="*/ 14 w 26"/>
                  <a:gd name="T67" fmla="*/ 18 h 18"/>
                  <a:gd name="T68" fmla="*/ 14 w 26"/>
                  <a:gd name="T69" fmla="*/ 18 h 18"/>
                  <a:gd name="T70" fmla="*/ 14 w 26"/>
                  <a:gd name="T71" fmla="*/ 18 h 18"/>
                  <a:gd name="T72" fmla="*/ 23 w 26"/>
                  <a:gd name="T73" fmla="*/ 10 h 18"/>
                  <a:gd name="T74" fmla="*/ 23 w 26"/>
                  <a:gd name="T75" fmla="*/ 10 h 18"/>
                  <a:gd name="T76" fmla="*/ 10 w 26"/>
                  <a:gd name="T77" fmla="*/ 0 h 18"/>
                  <a:gd name="T78" fmla="*/ 10 w 26"/>
                  <a:gd name="T79" fmla="*/ 0 h 18"/>
                  <a:gd name="T80" fmla="*/ 10 w 26"/>
                  <a:gd name="T8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7" y="3"/>
                      <a:pt x="26" y="13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3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7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20" y="17"/>
                      <a:pt x="23" y="15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4"/>
                      <a:pt x="1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616"/>
              <p:cNvSpPr>
                <a:spLocks noEditPoints="1"/>
              </p:cNvSpPr>
              <p:nvPr/>
            </p:nvSpPr>
            <p:spPr bwMode="auto">
              <a:xfrm>
                <a:off x="4515" y="555"/>
                <a:ext cx="760" cy="423"/>
              </a:xfrm>
              <a:custGeom>
                <a:gdLst>
                  <a:gd name="T0" fmla="*/ 205 w 218"/>
                  <a:gd name="T1" fmla="*/ 55 h 121"/>
                  <a:gd name="T2" fmla="*/ 194 w 218"/>
                  <a:gd name="T3" fmla="*/ 78 h 121"/>
                  <a:gd name="T4" fmla="*/ 156 w 218"/>
                  <a:gd name="T5" fmla="*/ 110 h 121"/>
                  <a:gd name="T6" fmla="*/ 154 w 218"/>
                  <a:gd name="T7" fmla="*/ 110 h 121"/>
                  <a:gd name="T8" fmla="*/ 154 w 218"/>
                  <a:gd name="T9" fmla="*/ 110 h 121"/>
                  <a:gd name="T10" fmla="*/ 139 w 218"/>
                  <a:gd name="T11" fmla="*/ 98 h 121"/>
                  <a:gd name="T12" fmla="*/ 193 w 218"/>
                  <a:gd name="T13" fmla="*/ 57 h 121"/>
                  <a:gd name="T14" fmla="*/ 205 w 218"/>
                  <a:gd name="T15" fmla="*/ 55 h 121"/>
                  <a:gd name="T16" fmla="*/ 81 w 218"/>
                  <a:gd name="T17" fmla="*/ 3 h 121"/>
                  <a:gd name="T18" fmla="*/ 102 w 218"/>
                  <a:gd name="T19" fmla="*/ 18 h 121"/>
                  <a:gd name="T20" fmla="*/ 102 w 218"/>
                  <a:gd name="T21" fmla="*/ 19 h 121"/>
                  <a:gd name="T22" fmla="*/ 102 w 218"/>
                  <a:gd name="T23" fmla="*/ 20 h 121"/>
                  <a:gd name="T24" fmla="*/ 128 w 218"/>
                  <a:gd name="T25" fmla="*/ 70 h 121"/>
                  <a:gd name="T26" fmla="*/ 76 w 218"/>
                  <a:gd name="T27" fmla="*/ 102 h 121"/>
                  <a:gd name="T28" fmla="*/ 76 w 218"/>
                  <a:gd name="T29" fmla="*/ 102 h 121"/>
                  <a:gd name="T30" fmla="*/ 73 w 218"/>
                  <a:gd name="T31" fmla="*/ 104 h 121"/>
                  <a:gd name="T32" fmla="*/ 51 w 218"/>
                  <a:gd name="T33" fmla="*/ 119 h 121"/>
                  <a:gd name="T34" fmla="*/ 51 w 218"/>
                  <a:gd name="T35" fmla="*/ 119 h 121"/>
                  <a:gd name="T36" fmla="*/ 44 w 218"/>
                  <a:gd name="T37" fmla="*/ 118 h 121"/>
                  <a:gd name="T38" fmla="*/ 4 w 218"/>
                  <a:gd name="T39" fmla="*/ 73 h 121"/>
                  <a:gd name="T40" fmla="*/ 32 w 218"/>
                  <a:gd name="T41" fmla="*/ 54 h 121"/>
                  <a:gd name="T42" fmla="*/ 32 w 218"/>
                  <a:gd name="T43" fmla="*/ 54 h 121"/>
                  <a:gd name="T44" fmla="*/ 60 w 218"/>
                  <a:gd name="T45" fmla="*/ 71 h 121"/>
                  <a:gd name="T46" fmla="*/ 60 w 218"/>
                  <a:gd name="T47" fmla="*/ 71 h 121"/>
                  <a:gd name="T48" fmla="*/ 73 w 218"/>
                  <a:gd name="T49" fmla="*/ 60 h 121"/>
                  <a:gd name="T50" fmla="*/ 63 w 218"/>
                  <a:gd name="T51" fmla="*/ 24 h 121"/>
                  <a:gd name="T52" fmla="*/ 63 w 218"/>
                  <a:gd name="T53" fmla="*/ 24 h 121"/>
                  <a:gd name="T54" fmla="*/ 81 w 218"/>
                  <a:gd name="T55" fmla="*/ 3 h 121"/>
                  <a:gd name="T56" fmla="*/ 80 w 218"/>
                  <a:gd name="T57" fmla="*/ 0 h 121"/>
                  <a:gd name="T58" fmla="*/ 60 w 218"/>
                  <a:gd name="T59" fmla="*/ 19 h 121"/>
                  <a:gd name="T60" fmla="*/ 77 w 218"/>
                  <a:gd name="T61" fmla="*/ 48 h 121"/>
                  <a:gd name="T62" fmla="*/ 62 w 218"/>
                  <a:gd name="T63" fmla="*/ 66 h 121"/>
                  <a:gd name="T64" fmla="*/ 61 w 218"/>
                  <a:gd name="T65" fmla="*/ 66 h 121"/>
                  <a:gd name="T66" fmla="*/ 61 w 218"/>
                  <a:gd name="T67" fmla="*/ 66 h 121"/>
                  <a:gd name="T68" fmla="*/ 43 w 218"/>
                  <a:gd name="T69" fmla="*/ 54 h 121"/>
                  <a:gd name="T70" fmla="*/ 32 w 218"/>
                  <a:gd name="T71" fmla="*/ 52 h 121"/>
                  <a:gd name="T72" fmla="*/ 24 w 218"/>
                  <a:gd name="T73" fmla="*/ 53 h 121"/>
                  <a:gd name="T74" fmla="*/ 23 w 218"/>
                  <a:gd name="T75" fmla="*/ 53 h 121"/>
                  <a:gd name="T76" fmla="*/ 25 w 218"/>
                  <a:gd name="T77" fmla="*/ 97 h 121"/>
                  <a:gd name="T78" fmla="*/ 42 w 218"/>
                  <a:gd name="T79" fmla="*/ 119 h 121"/>
                  <a:gd name="T80" fmla="*/ 51 w 218"/>
                  <a:gd name="T81" fmla="*/ 121 h 121"/>
                  <a:gd name="T82" fmla="*/ 73 w 218"/>
                  <a:gd name="T83" fmla="*/ 107 h 121"/>
                  <a:gd name="T84" fmla="*/ 77 w 218"/>
                  <a:gd name="T85" fmla="*/ 104 h 121"/>
                  <a:gd name="T86" fmla="*/ 128 w 218"/>
                  <a:gd name="T87" fmla="*/ 92 h 121"/>
                  <a:gd name="T88" fmla="*/ 129 w 218"/>
                  <a:gd name="T89" fmla="*/ 92 h 121"/>
                  <a:gd name="T90" fmla="*/ 154 w 218"/>
                  <a:gd name="T91" fmla="*/ 113 h 121"/>
                  <a:gd name="T92" fmla="*/ 158 w 218"/>
                  <a:gd name="T93" fmla="*/ 113 h 121"/>
                  <a:gd name="T94" fmla="*/ 198 w 218"/>
                  <a:gd name="T95" fmla="*/ 80 h 121"/>
                  <a:gd name="T96" fmla="*/ 206 w 218"/>
                  <a:gd name="T97" fmla="*/ 47 h 121"/>
                  <a:gd name="T98" fmla="*/ 206 w 218"/>
                  <a:gd name="T99" fmla="*/ 47 h 121"/>
                  <a:gd name="T100" fmla="*/ 193 w 218"/>
                  <a:gd name="T101" fmla="*/ 54 h 121"/>
                  <a:gd name="T102" fmla="*/ 164 w 218"/>
                  <a:gd name="T103" fmla="*/ 61 h 121"/>
                  <a:gd name="T104" fmla="*/ 135 w 218"/>
                  <a:gd name="T105" fmla="*/ 77 h 121"/>
                  <a:gd name="T106" fmla="*/ 97 w 218"/>
                  <a:gd name="T107" fmla="*/ 41 h 121"/>
                  <a:gd name="T108" fmla="*/ 80 w 218"/>
                  <a:gd name="T109" fmla="*/ 0 h 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8" h="120">
                    <a:moveTo>
                      <a:pt x="205" y="55"/>
                    </a:move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9" y="55"/>
                      <a:pt x="212" y="56"/>
                      <a:pt x="212" y="62"/>
                    </a:cubicBezTo>
                    <a:cubicBezTo>
                      <a:pt x="212" y="62"/>
                      <a:pt x="212" y="62"/>
                      <a:pt x="212" y="62"/>
                    </a:cubicBezTo>
                    <a:cubicBezTo>
                      <a:pt x="212" y="69"/>
                      <a:pt x="201" y="74"/>
                      <a:pt x="194" y="78"/>
                    </a:cubicBezTo>
                    <a:cubicBezTo>
                      <a:pt x="189" y="82"/>
                      <a:pt x="177" y="88"/>
                      <a:pt x="174" y="92"/>
                    </a:cubicBezTo>
                    <a:cubicBezTo>
                      <a:pt x="167" y="99"/>
                      <a:pt x="170" y="108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5" y="110"/>
                      <a:pt x="155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48" y="110"/>
                      <a:pt x="139" y="107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1"/>
                      <a:pt x="147" y="88"/>
                      <a:pt x="151" y="83"/>
                    </a:cubicBezTo>
                    <a:cubicBezTo>
                      <a:pt x="156" y="76"/>
                      <a:pt x="158" y="69"/>
                      <a:pt x="161" y="66"/>
                    </a:cubicBezTo>
                    <a:cubicBezTo>
                      <a:pt x="169" y="58"/>
                      <a:pt x="179" y="59"/>
                      <a:pt x="193" y="57"/>
                    </a:cubicBezTo>
                    <a:cubicBezTo>
                      <a:pt x="194" y="56"/>
                      <a:pt x="196" y="56"/>
                      <a:pt x="197" y="56"/>
                    </a:cubicBezTo>
                    <a:cubicBezTo>
                      <a:pt x="200" y="55"/>
                      <a:pt x="203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moveTo>
                      <a:pt x="81" y="3"/>
                    </a:move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90" y="3"/>
                      <a:pt x="101" y="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20"/>
                      <a:pt x="102" y="20"/>
                    </a:cubicBezTo>
                    <a:cubicBezTo>
                      <a:pt x="102" y="31"/>
                      <a:pt x="92" y="35"/>
                      <a:pt x="89" y="44"/>
                    </a:cubicBezTo>
                    <a:cubicBezTo>
                      <a:pt x="100" y="56"/>
                      <a:pt x="127" y="50"/>
                      <a:pt x="128" y="69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8" y="77"/>
                      <a:pt x="123" y="83"/>
                      <a:pt x="121" y="86"/>
                    </a:cubicBezTo>
                    <a:cubicBezTo>
                      <a:pt x="116" y="91"/>
                      <a:pt x="108" y="95"/>
                      <a:pt x="101" y="97"/>
                    </a:cubicBezTo>
                    <a:cubicBezTo>
                      <a:pt x="93" y="100"/>
                      <a:pt x="84" y="99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5" y="102"/>
                      <a:pt x="74" y="103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67" y="109"/>
                      <a:pt x="6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49" y="119"/>
                      <a:pt x="47" y="119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5" y="114"/>
                      <a:pt x="32" y="102"/>
                      <a:pt x="27" y="96"/>
                    </a:cubicBezTo>
                    <a:cubicBezTo>
                      <a:pt x="23" y="92"/>
                      <a:pt x="18" y="89"/>
                      <a:pt x="14" y="86"/>
                    </a:cubicBezTo>
                    <a:cubicBezTo>
                      <a:pt x="11" y="84"/>
                      <a:pt x="4" y="78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63"/>
                      <a:pt x="19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6" y="54"/>
                      <a:pt x="40" y="55"/>
                      <a:pt x="43" y="56"/>
                    </a:cubicBezTo>
                    <a:cubicBezTo>
                      <a:pt x="47" y="59"/>
                      <a:pt x="54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6" y="71"/>
                      <a:pt x="70" y="64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7" y="55"/>
                      <a:pt x="81" y="52"/>
                      <a:pt x="84" y="46"/>
                    </a:cubicBezTo>
                    <a:cubicBezTo>
                      <a:pt x="77" y="39"/>
                      <a:pt x="66" y="35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59" y="9"/>
                      <a:pt x="70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67" y="0"/>
                      <a:pt x="60" y="9"/>
                      <a:pt x="60" y="19"/>
                    </a:cubicBezTo>
                    <a:cubicBezTo>
                      <a:pt x="60" y="23"/>
                      <a:pt x="60" y="26"/>
                      <a:pt x="62" y="30"/>
                    </a:cubicBezTo>
                    <a:cubicBezTo>
                      <a:pt x="66" y="36"/>
                      <a:pt x="76" y="41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54"/>
                      <a:pt x="69" y="64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5" y="66"/>
                      <a:pt x="48" y="56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39" y="52"/>
                      <a:pt x="36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29" y="52"/>
                      <a:pt x="26" y="52"/>
                      <a:pt x="24" y="53"/>
                    </a:cubicBezTo>
                    <a:cubicBezTo>
                      <a:pt x="24" y="53"/>
                      <a:pt x="24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16" y="55"/>
                      <a:pt x="0" y="64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84"/>
                      <a:pt x="19" y="90"/>
                      <a:pt x="25" y="97"/>
                    </a:cubicBezTo>
                    <a:cubicBezTo>
                      <a:pt x="31" y="104"/>
                      <a:pt x="33" y="114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5" y="120"/>
                      <a:pt x="48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60" y="121"/>
                      <a:pt x="66" y="112"/>
                      <a:pt x="73" y="107"/>
                    </a:cubicBezTo>
                    <a:cubicBezTo>
                      <a:pt x="74" y="106"/>
                      <a:pt x="75" y="105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86" y="101"/>
                      <a:pt x="95" y="101"/>
                      <a:pt x="104" y="99"/>
                    </a:cubicBezTo>
                    <a:cubicBezTo>
                      <a:pt x="112" y="96"/>
                      <a:pt x="119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9" y="92"/>
                    </a:cubicBezTo>
                    <a:cubicBezTo>
                      <a:pt x="133" y="102"/>
                      <a:pt x="141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5" y="113"/>
                      <a:pt x="156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69" y="111"/>
                      <a:pt x="169" y="100"/>
                      <a:pt x="176" y="93"/>
                    </a:cubicBezTo>
                    <a:cubicBezTo>
                      <a:pt x="182" y="87"/>
                      <a:pt x="190" y="84"/>
                      <a:pt x="198" y="80"/>
                    </a:cubicBezTo>
                    <a:cubicBezTo>
                      <a:pt x="204" y="76"/>
                      <a:pt x="217" y="70"/>
                      <a:pt x="218" y="64"/>
                    </a:cubicBezTo>
                    <a:cubicBezTo>
                      <a:pt x="218" y="64"/>
                      <a:pt x="218" y="63"/>
                      <a:pt x="218" y="63"/>
                    </a:cubicBezTo>
                    <a:cubicBezTo>
                      <a:pt x="218" y="57"/>
                      <a:pt x="211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2" y="47"/>
                      <a:pt x="198" y="50"/>
                      <a:pt x="195" y="52"/>
                    </a:cubicBezTo>
                    <a:cubicBezTo>
                      <a:pt x="194" y="53"/>
                      <a:pt x="194" y="53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83" y="57"/>
                      <a:pt x="171" y="56"/>
                      <a:pt x="164" y="61"/>
                    </a:cubicBezTo>
                    <a:cubicBezTo>
                      <a:pt x="152" y="68"/>
                      <a:pt x="149" y="83"/>
                      <a:pt x="134" y="84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2"/>
                      <a:pt x="135" y="79"/>
                      <a:pt x="135" y="77"/>
                    </a:cubicBezTo>
                    <a:cubicBezTo>
                      <a:pt x="135" y="65"/>
                      <a:pt x="128" y="55"/>
                      <a:pt x="119" y="51"/>
                    </a:cubicBezTo>
                    <a:cubicBezTo>
                      <a:pt x="111" y="48"/>
                      <a:pt x="98" y="49"/>
                      <a:pt x="97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33"/>
                      <a:pt x="107" y="29"/>
                      <a:pt x="107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7" y="9"/>
                      <a:pt x="9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617"/>
              <p:cNvSpPr>
                <a:spLocks noEditPoints="1"/>
              </p:cNvSpPr>
              <p:nvPr/>
            </p:nvSpPr>
            <p:spPr bwMode="auto">
              <a:xfrm>
                <a:off x="2412" y="552"/>
                <a:ext cx="760" cy="426"/>
              </a:xfrm>
              <a:custGeom>
                <a:gdLst>
                  <a:gd name="T0" fmla="*/ 17 w 218"/>
                  <a:gd name="T1" fmla="*/ 55 h 122"/>
                  <a:gd name="T2" fmla="*/ 18 w 218"/>
                  <a:gd name="T3" fmla="*/ 56 h 122"/>
                  <a:gd name="T4" fmla="*/ 23 w 218"/>
                  <a:gd name="T5" fmla="*/ 57 h 122"/>
                  <a:gd name="T6" fmla="*/ 80 w 218"/>
                  <a:gd name="T7" fmla="*/ 99 h 122"/>
                  <a:gd name="T8" fmla="*/ 65 w 218"/>
                  <a:gd name="T9" fmla="*/ 111 h 122"/>
                  <a:gd name="T10" fmla="*/ 62 w 218"/>
                  <a:gd name="T11" fmla="*/ 111 h 122"/>
                  <a:gd name="T12" fmla="*/ 45 w 218"/>
                  <a:gd name="T13" fmla="*/ 95 h 122"/>
                  <a:gd name="T14" fmla="*/ 45 w 218"/>
                  <a:gd name="T15" fmla="*/ 94 h 122"/>
                  <a:gd name="T16" fmla="*/ 12 w 218"/>
                  <a:gd name="T17" fmla="*/ 55 h 122"/>
                  <a:gd name="T18" fmla="*/ 13 w 218"/>
                  <a:gd name="T19" fmla="*/ 55 h 122"/>
                  <a:gd name="T20" fmla="*/ 156 w 218"/>
                  <a:gd name="T21" fmla="*/ 18 h 122"/>
                  <a:gd name="T22" fmla="*/ 135 w 218"/>
                  <a:gd name="T23" fmla="*/ 46 h 122"/>
                  <a:gd name="T24" fmla="*/ 157 w 218"/>
                  <a:gd name="T25" fmla="*/ 72 h 122"/>
                  <a:gd name="T26" fmla="*/ 181 w 218"/>
                  <a:gd name="T27" fmla="*/ 55 h 122"/>
                  <a:gd name="T28" fmla="*/ 185 w 218"/>
                  <a:gd name="T29" fmla="*/ 54 h 122"/>
                  <a:gd name="T30" fmla="*/ 213 w 218"/>
                  <a:gd name="T31" fmla="*/ 73 h 122"/>
                  <a:gd name="T32" fmla="*/ 191 w 218"/>
                  <a:gd name="T33" fmla="*/ 96 h 122"/>
                  <a:gd name="T34" fmla="*/ 167 w 218"/>
                  <a:gd name="T35" fmla="*/ 120 h 122"/>
                  <a:gd name="T36" fmla="*/ 161 w 218"/>
                  <a:gd name="T37" fmla="*/ 119 h 122"/>
                  <a:gd name="T38" fmla="*/ 90 w 218"/>
                  <a:gd name="T39" fmla="*/ 73 h 122"/>
                  <a:gd name="T40" fmla="*/ 116 w 218"/>
                  <a:gd name="T41" fmla="*/ 21 h 122"/>
                  <a:gd name="T42" fmla="*/ 137 w 218"/>
                  <a:gd name="T43" fmla="*/ 3 h 122"/>
                  <a:gd name="T44" fmla="*/ 138 w 218"/>
                  <a:gd name="T45" fmla="*/ 0 h 122"/>
                  <a:gd name="T46" fmla="*/ 121 w 218"/>
                  <a:gd name="T47" fmla="*/ 42 h 122"/>
                  <a:gd name="T48" fmla="*/ 80 w 218"/>
                  <a:gd name="T49" fmla="*/ 82 h 122"/>
                  <a:gd name="T50" fmla="*/ 27 w 218"/>
                  <a:gd name="T51" fmla="*/ 55 h 122"/>
                  <a:gd name="T52" fmla="*/ 26 w 218"/>
                  <a:gd name="T53" fmla="*/ 55 h 122"/>
                  <a:gd name="T54" fmla="*/ 17 w 218"/>
                  <a:gd name="T55" fmla="*/ 50 h 122"/>
                  <a:gd name="T56" fmla="*/ 11 w 218"/>
                  <a:gd name="T57" fmla="*/ 48 h 122"/>
                  <a:gd name="T58" fmla="*/ 0 w 218"/>
                  <a:gd name="T59" fmla="*/ 66 h 122"/>
                  <a:gd name="T60" fmla="*/ 51 w 218"/>
                  <a:gd name="T61" fmla="*/ 110 h 122"/>
                  <a:gd name="T62" fmla="*/ 63 w 218"/>
                  <a:gd name="T63" fmla="*/ 113 h 122"/>
                  <a:gd name="T64" fmla="*/ 78 w 218"/>
                  <a:gd name="T65" fmla="*/ 109 h 122"/>
                  <a:gd name="T66" fmla="*/ 93 w 218"/>
                  <a:gd name="T67" fmla="*/ 95 h 122"/>
                  <a:gd name="T68" fmla="*/ 96 w 218"/>
                  <a:gd name="T69" fmla="*/ 95 h 122"/>
                  <a:gd name="T70" fmla="*/ 114 w 218"/>
                  <a:gd name="T71" fmla="*/ 100 h 122"/>
                  <a:gd name="T72" fmla="*/ 116 w 218"/>
                  <a:gd name="T73" fmla="*/ 100 h 122"/>
                  <a:gd name="T74" fmla="*/ 117 w 218"/>
                  <a:gd name="T75" fmla="*/ 100 h 122"/>
                  <a:gd name="T76" fmla="*/ 167 w 218"/>
                  <a:gd name="T77" fmla="*/ 122 h 122"/>
                  <a:gd name="T78" fmla="*/ 191 w 218"/>
                  <a:gd name="T79" fmla="*/ 100 h 122"/>
                  <a:gd name="T80" fmla="*/ 191 w 218"/>
                  <a:gd name="T81" fmla="*/ 100 h 122"/>
                  <a:gd name="T82" fmla="*/ 198 w 218"/>
                  <a:gd name="T83" fmla="*/ 55 h 122"/>
                  <a:gd name="T84" fmla="*/ 198 w 218"/>
                  <a:gd name="T85" fmla="*/ 55 h 122"/>
                  <a:gd name="T86" fmla="*/ 184 w 218"/>
                  <a:gd name="T87" fmla="*/ 53 h 122"/>
                  <a:gd name="T88" fmla="*/ 181 w 218"/>
                  <a:gd name="T89" fmla="*/ 53 h 122"/>
                  <a:gd name="T90" fmla="*/ 181 w 218"/>
                  <a:gd name="T91" fmla="*/ 53 h 122"/>
                  <a:gd name="T92" fmla="*/ 181 w 218"/>
                  <a:gd name="T93" fmla="*/ 53 h 122"/>
                  <a:gd name="T94" fmla="*/ 180 w 218"/>
                  <a:gd name="T95" fmla="*/ 53 h 122"/>
                  <a:gd name="T96" fmla="*/ 157 w 218"/>
                  <a:gd name="T97" fmla="*/ 67 h 122"/>
                  <a:gd name="T98" fmla="*/ 141 w 218"/>
                  <a:gd name="T99" fmla="*/ 49 h 122"/>
                  <a:gd name="T100" fmla="*/ 147 w 218"/>
                  <a:gd name="T101" fmla="*/ 2 h 122"/>
                  <a:gd name="T102" fmla="*/ 147 w 218"/>
                  <a:gd name="T103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22">
                    <a:moveTo>
                      <a:pt x="13" y="55"/>
                    </a:move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4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8" y="55"/>
                      <a:pt x="18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0" y="56"/>
                      <a:pt x="21" y="57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34" y="59"/>
                      <a:pt x="43" y="58"/>
                      <a:pt x="50" y="62"/>
                    </a:cubicBezTo>
                    <a:cubicBezTo>
                      <a:pt x="58" y="66"/>
                      <a:pt x="61" y="75"/>
                      <a:pt x="66" y="82"/>
                    </a:cubicBezTo>
                    <a:cubicBezTo>
                      <a:pt x="70" y="87"/>
                      <a:pt x="80" y="90"/>
                      <a:pt x="80" y="97"/>
                    </a:cubicBezTo>
                    <a:cubicBezTo>
                      <a:pt x="80" y="98"/>
                      <a:pt x="80" y="98"/>
                      <a:pt x="80" y="99"/>
                    </a:cubicBezTo>
                    <a:cubicBezTo>
                      <a:pt x="80" y="108"/>
                      <a:pt x="71" y="110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4" y="111"/>
                      <a:pt x="63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51" y="111"/>
                      <a:pt x="51" y="102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2" y="90"/>
                      <a:pt x="31" y="85"/>
                      <a:pt x="24" y="81"/>
                    </a:cubicBezTo>
                    <a:cubicBezTo>
                      <a:pt x="17" y="77"/>
                      <a:pt x="6" y="71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59"/>
                      <a:pt x="8" y="56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moveTo>
                      <a:pt x="137" y="3"/>
                    </a:move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47" y="3"/>
                      <a:pt x="155" y="8"/>
                      <a:pt x="156" y="18"/>
                    </a:cubicBezTo>
                    <a:cubicBezTo>
                      <a:pt x="156" y="18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20"/>
                    </a:cubicBezTo>
                    <a:cubicBezTo>
                      <a:pt x="156" y="33"/>
                      <a:pt x="143" y="40"/>
                      <a:pt x="135" y="46"/>
                    </a:cubicBezTo>
                    <a:cubicBezTo>
                      <a:pt x="137" y="53"/>
                      <a:pt x="141" y="56"/>
                      <a:pt x="144" y="61"/>
                    </a:cubicBezTo>
                    <a:cubicBezTo>
                      <a:pt x="147" y="64"/>
                      <a:pt x="152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61" y="72"/>
                      <a:pt x="165" y="68"/>
                      <a:pt x="169" y="63"/>
                    </a:cubicBezTo>
                    <a:cubicBezTo>
                      <a:pt x="172" y="59"/>
                      <a:pt x="176" y="56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2" y="55"/>
                      <a:pt x="184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98" y="54"/>
                      <a:pt x="213" y="63"/>
                      <a:pt x="213" y="73"/>
                    </a:cubicBezTo>
                    <a:cubicBezTo>
                      <a:pt x="213" y="73"/>
                      <a:pt x="213" y="73"/>
                      <a:pt x="213" y="73"/>
                    </a:cubicBezTo>
                    <a:cubicBezTo>
                      <a:pt x="213" y="85"/>
                      <a:pt x="198" y="88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84" y="104"/>
                      <a:pt x="180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5" y="120"/>
                      <a:pt x="163" y="120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54" y="117"/>
                      <a:pt x="149" y="106"/>
                      <a:pt x="143" y="103"/>
                    </a:cubicBezTo>
                    <a:cubicBezTo>
                      <a:pt x="136" y="100"/>
                      <a:pt x="127" y="101"/>
                      <a:pt x="119" y="99"/>
                    </a:cubicBezTo>
                    <a:cubicBezTo>
                      <a:pt x="107" y="96"/>
                      <a:pt x="90" y="89"/>
                      <a:pt x="90" y="73"/>
                    </a:cubicBezTo>
                    <a:cubicBezTo>
                      <a:pt x="90" y="72"/>
                      <a:pt x="90" y="71"/>
                      <a:pt x="90" y="70"/>
                    </a:cubicBezTo>
                    <a:cubicBezTo>
                      <a:pt x="92" y="53"/>
                      <a:pt x="118" y="57"/>
                      <a:pt x="129" y="46"/>
                    </a:cubicBezTo>
                    <a:cubicBezTo>
                      <a:pt x="126" y="36"/>
                      <a:pt x="116" y="32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7" y="9"/>
                      <a:pt x="12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moveTo>
                      <a:pt x="138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25" y="0"/>
                      <a:pt x="113" y="10"/>
                      <a:pt x="112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2" y="20"/>
                      <a:pt x="112" y="20"/>
                      <a:pt x="112" y="21"/>
                    </a:cubicBezTo>
                    <a:cubicBezTo>
                      <a:pt x="112" y="30"/>
                      <a:pt x="121" y="35"/>
                      <a:pt x="121" y="42"/>
                    </a:cubicBezTo>
                    <a:cubicBezTo>
                      <a:pt x="121" y="42"/>
                      <a:pt x="121" y="43"/>
                      <a:pt x="121" y="43"/>
                    </a:cubicBezTo>
                    <a:cubicBezTo>
                      <a:pt x="120" y="50"/>
                      <a:pt x="106" y="51"/>
                      <a:pt x="99" y="54"/>
                    </a:cubicBezTo>
                    <a:cubicBezTo>
                      <a:pt x="93" y="56"/>
                      <a:pt x="86" y="63"/>
                      <a:pt x="84" y="69"/>
                    </a:cubicBezTo>
                    <a:cubicBezTo>
                      <a:pt x="82" y="73"/>
                      <a:pt x="84" y="77"/>
                      <a:pt x="80" y="82"/>
                    </a:cubicBezTo>
                    <a:cubicBezTo>
                      <a:pt x="66" y="78"/>
                      <a:pt x="63" y="66"/>
                      <a:pt x="52" y="61"/>
                    </a:cubicBezTo>
                    <a:cubicBezTo>
                      <a:pt x="45" y="57"/>
                      <a:pt x="37" y="57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4" y="54"/>
                      <a:pt x="21" y="52"/>
                      <a:pt x="17" y="50"/>
                    </a:cubicBezTo>
                    <a:cubicBezTo>
                      <a:pt x="15" y="49"/>
                      <a:pt x="13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9"/>
                      <a:pt x="0" y="59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72"/>
                      <a:pt x="12" y="76"/>
                      <a:pt x="18" y="79"/>
                    </a:cubicBezTo>
                    <a:cubicBezTo>
                      <a:pt x="24" y="83"/>
                      <a:pt x="32" y="86"/>
                      <a:pt x="38" y="91"/>
                    </a:cubicBezTo>
                    <a:cubicBezTo>
                      <a:pt x="43" y="95"/>
                      <a:pt x="46" y="106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4" y="112"/>
                      <a:pt x="59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9" y="113"/>
                      <a:pt x="75" y="112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4" y="106"/>
                      <a:pt x="87" y="97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4" y="95"/>
                      <a:pt x="95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100" y="95"/>
                      <a:pt x="105" y="97"/>
                      <a:pt x="110" y="98"/>
                    </a:cubicBezTo>
                    <a:cubicBezTo>
                      <a:pt x="111" y="99"/>
                      <a:pt x="113" y="99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100"/>
                      <a:pt x="115" y="100"/>
                      <a:pt x="116" y="100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16" y="100"/>
                      <a:pt x="116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26" y="103"/>
                      <a:pt x="134" y="103"/>
                      <a:pt x="141" y="105"/>
                    </a:cubicBezTo>
                    <a:cubicBezTo>
                      <a:pt x="149" y="108"/>
                      <a:pt x="153" y="118"/>
                      <a:pt x="160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3" y="122"/>
                      <a:pt x="165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80" y="122"/>
                      <a:pt x="185" y="108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7" y="92"/>
                      <a:pt x="218" y="83"/>
                      <a:pt x="218" y="73"/>
                    </a:cubicBezTo>
                    <a:cubicBezTo>
                      <a:pt x="218" y="72"/>
                      <a:pt x="218" y="72"/>
                      <a:pt x="218" y="72"/>
                    </a:cubicBezTo>
                    <a:cubicBezTo>
                      <a:pt x="218" y="65"/>
                      <a:pt x="206" y="58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4" y="54"/>
                      <a:pt x="189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3" y="53"/>
                      <a:pt x="182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76" y="54"/>
                      <a:pt x="172" y="57"/>
                      <a:pt x="168" y="60"/>
                    </a:cubicBezTo>
                    <a:cubicBezTo>
                      <a:pt x="164" y="64"/>
                      <a:pt x="161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6" y="67"/>
                      <a:pt x="156" y="67"/>
                    </a:cubicBezTo>
                    <a:cubicBezTo>
                      <a:pt x="151" y="67"/>
                      <a:pt x="141" y="55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2" y="43"/>
                      <a:pt x="150" y="39"/>
                      <a:pt x="154" y="34"/>
                    </a:cubicBezTo>
                    <a:cubicBezTo>
                      <a:pt x="157" y="30"/>
                      <a:pt x="158" y="25"/>
                      <a:pt x="158" y="20"/>
                    </a:cubicBezTo>
                    <a:cubicBezTo>
                      <a:pt x="158" y="12"/>
                      <a:pt x="154" y="5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4" y="1"/>
                      <a:pt x="141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618"/>
              <p:cNvSpPr>
                <a:spLocks noEditPoints="1"/>
              </p:cNvSpPr>
              <p:nvPr/>
            </p:nvSpPr>
            <p:spPr bwMode="auto">
              <a:xfrm>
                <a:off x="4529" y="566"/>
                <a:ext cx="432" cy="405"/>
              </a:xfrm>
              <a:custGeom>
                <a:gdLst>
                  <a:gd name="T0" fmla="*/ 88 w 124"/>
                  <a:gd name="T1" fmla="*/ 48 h 116"/>
                  <a:gd name="T2" fmla="*/ 90 w 124"/>
                  <a:gd name="T3" fmla="*/ 48 h 116"/>
                  <a:gd name="T4" fmla="*/ 90 w 124"/>
                  <a:gd name="T5" fmla="*/ 48 h 116"/>
                  <a:gd name="T6" fmla="*/ 118 w 124"/>
                  <a:gd name="T7" fmla="*/ 64 h 116"/>
                  <a:gd name="T8" fmla="*/ 118 w 124"/>
                  <a:gd name="T9" fmla="*/ 64 h 116"/>
                  <a:gd name="T10" fmla="*/ 88 w 124"/>
                  <a:gd name="T11" fmla="*/ 94 h 116"/>
                  <a:gd name="T12" fmla="*/ 46 w 124"/>
                  <a:gd name="T13" fmla="*/ 114 h 116"/>
                  <a:gd name="T14" fmla="*/ 46 w 124"/>
                  <a:gd name="T15" fmla="*/ 114 h 116"/>
                  <a:gd name="T16" fmla="*/ 25 w 124"/>
                  <a:gd name="T17" fmla="*/ 94 h 116"/>
                  <a:gd name="T18" fmla="*/ 4 w 124"/>
                  <a:gd name="T19" fmla="*/ 70 h 116"/>
                  <a:gd name="T20" fmla="*/ 28 w 124"/>
                  <a:gd name="T21" fmla="*/ 52 h 116"/>
                  <a:gd name="T22" fmla="*/ 29 w 124"/>
                  <a:gd name="T23" fmla="*/ 52 h 116"/>
                  <a:gd name="T24" fmla="*/ 34 w 124"/>
                  <a:gd name="T25" fmla="*/ 53 h 116"/>
                  <a:gd name="T26" fmla="*/ 55 w 124"/>
                  <a:gd name="T27" fmla="*/ 75 h 116"/>
                  <a:gd name="T28" fmla="*/ 56 w 124"/>
                  <a:gd name="T29" fmla="*/ 75 h 116"/>
                  <a:gd name="T30" fmla="*/ 68 w 124"/>
                  <a:gd name="T31" fmla="*/ 62 h 116"/>
                  <a:gd name="T32" fmla="*/ 69 w 124"/>
                  <a:gd name="T33" fmla="*/ 61 h 116"/>
                  <a:gd name="T34" fmla="*/ 69 w 124"/>
                  <a:gd name="T35" fmla="*/ 61 h 116"/>
                  <a:gd name="T36" fmla="*/ 69 w 124"/>
                  <a:gd name="T37" fmla="*/ 61 h 116"/>
                  <a:gd name="T38" fmla="*/ 84 w 124"/>
                  <a:gd name="T39" fmla="*/ 48 h 116"/>
                  <a:gd name="T40" fmla="*/ 87 w 124"/>
                  <a:gd name="T41" fmla="*/ 48 h 116"/>
                  <a:gd name="T42" fmla="*/ 75 w 124"/>
                  <a:gd name="T43" fmla="*/ 2 h 116"/>
                  <a:gd name="T44" fmla="*/ 94 w 124"/>
                  <a:gd name="T45" fmla="*/ 14 h 116"/>
                  <a:gd name="T46" fmla="*/ 94 w 124"/>
                  <a:gd name="T47" fmla="*/ 15 h 116"/>
                  <a:gd name="T48" fmla="*/ 94 w 124"/>
                  <a:gd name="T49" fmla="*/ 17 h 116"/>
                  <a:gd name="T50" fmla="*/ 79 w 124"/>
                  <a:gd name="T51" fmla="*/ 35 h 116"/>
                  <a:gd name="T52" fmla="*/ 79 w 124"/>
                  <a:gd name="T53" fmla="*/ 35 h 116"/>
                  <a:gd name="T54" fmla="*/ 61 w 124"/>
                  <a:gd name="T55" fmla="*/ 15 h 116"/>
                  <a:gd name="T56" fmla="*/ 61 w 124"/>
                  <a:gd name="T57" fmla="*/ 15 h 116"/>
                  <a:gd name="T58" fmla="*/ 75 w 124"/>
                  <a:gd name="T59" fmla="*/ 2 h 116"/>
                  <a:gd name="T60" fmla="*/ 59 w 124"/>
                  <a:gd name="T61" fmla="*/ 21 h 116"/>
                  <a:gd name="T62" fmla="*/ 59 w 124"/>
                  <a:gd name="T63" fmla="*/ 21 h 116"/>
                  <a:gd name="T64" fmla="*/ 80 w 124"/>
                  <a:gd name="T65" fmla="*/ 43 h 116"/>
                  <a:gd name="T66" fmla="*/ 69 w 124"/>
                  <a:gd name="T67" fmla="*/ 57 h 116"/>
                  <a:gd name="T68" fmla="*/ 56 w 124"/>
                  <a:gd name="T69" fmla="*/ 68 h 116"/>
                  <a:gd name="T70" fmla="*/ 56 w 124"/>
                  <a:gd name="T71" fmla="*/ 68 h 116"/>
                  <a:gd name="T72" fmla="*/ 28 w 124"/>
                  <a:gd name="T73" fmla="*/ 51 h 116"/>
                  <a:gd name="T74" fmla="*/ 0 w 124"/>
                  <a:gd name="T75" fmla="*/ 70 h 116"/>
                  <a:gd name="T76" fmla="*/ 10 w 124"/>
                  <a:gd name="T77" fmla="*/ 83 h 116"/>
                  <a:gd name="T78" fmla="*/ 40 w 124"/>
                  <a:gd name="T79" fmla="*/ 115 h 116"/>
                  <a:gd name="T80" fmla="*/ 47 w 124"/>
                  <a:gd name="T81" fmla="*/ 116 h 116"/>
                  <a:gd name="T82" fmla="*/ 69 w 124"/>
                  <a:gd name="T83" fmla="*/ 101 h 116"/>
                  <a:gd name="T84" fmla="*/ 72 w 124"/>
                  <a:gd name="T85" fmla="*/ 99 h 116"/>
                  <a:gd name="T86" fmla="*/ 72 w 124"/>
                  <a:gd name="T87" fmla="*/ 99 h 116"/>
                  <a:gd name="T88" fmla="*/ 117 w 124"/>
                  <a:gd name="T89" fmla="*/ 83 h 116"/>
                  <a:gd name="T90" fmla="*/ 85 w 124"/>
                  <a:gd name="T91" fmla="*/ 41 h 116"/>
                  <a:gd name="T92" fmla="*/ 98 w 124"/>
                  <a:gd name="T93" fmla="*/ 16 h 116"/>
                  <a:gd name="T94" fmla="*/ 98 w 124"/>
                  <a:gd name="T95" fmla="*/ 16 h 116"/>
                  <a:gd name="T96" fmla="*/ 98 w 124"/>
                  <a:gd name="T97" fmla="*/ 15 h 116"/>
                  <a:gd name="T98" fmla="*/ 77 w 124"/>
                  <a:gd name="T99" fmla="*/ 0 h 1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4" h="115">
                    <a:moveTo>
                      <a:pt x="87" y="48"/>
                    </a:move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9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101" y="50"/>
                      <a:pt x="117" y="57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5"/>
                    </a:cubicBezTo>
                    <a:cubicBezTo>
                      <a:pt x="119" y="66"/>
                      <a:pt x="119" y="67"/>
                      <a:pt x="119" y="68"/>
                    </a:cubicBezTo>
                    <a:cubicBezTo>
                      <a:pt x="119" y="82"/>
                      <a:pt x="100" y="92"/>
                      <a:pt x="88" y="94"/>
                    </a:cubicBezTo>
                    <a:cubicBezTo>
                      <a:pt x="83" y="95"/>
                      <a:pt x="76" y="95"/>
                      <a:pt x="70" y="97"/>
                    </a:cubicBezTo>
                    <a:cubicBezTo>
                      <a:pt x="61" y="101"/>
                      <a:pt x="61" y="113"/>
                      <a:pt x="48" y="114"/>
                    </a:cubicBezTo>
                    <a:cubicBezTo>
                      <a:pt x="47" y="114"/>
                      <a:pt x="47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35" y="114"/>
                      <a:pt x="32" y="103"/>
                      <a:pt x="26" y="94"/>
                    </a:cubicBezTo>
                    <a:cubicBezTo>
                      <a:pt x="26" y="94"/>
                      <a:pt x="26" y="94"/>
                      <a:pt x="25" y="94"/>
                    </a:cubicBezTo>
                    <a:cubicBezTo>
                      <a:pt x="25" y="94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19" y="84"/>
                      <a:pt x="4" y="8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60"/>
                      <a:pt x="17" y="52"/>
                      <a:pt x="28" y="52"/>
                    </a:cubicBezTo>
                    <a:cubicBezTo>
                      <a:pt x="28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1" y="52"/>
                      <a:pt x="32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9" y="54"/>
                      <a:pt x="43" y="60"/>
                      <a:pt x="46" y="63"/>
                    </a:cubicBezTo>
                    <a:cubicBezTo>
                      <a:pt x="48" y="67"/>
                      <a:pt x="50" y="74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60" y="75"/>
                      <a:pt x="65" y="66"/>
                      <a:pt x="68" y="62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9" y="62"/>
                      <a:pt x="69" y="62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73" y="56"/>
                      <a:pt x="78" y="49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5" y="48"/>
                      <a:pt x="86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moveTo>
                      <a:pt x="75" y="2"/>
                    </a:move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83" y="2"/>
                      <a:pt x="92" y="7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7"/>
                      <a:pt x="94" y="17"/>
                    </a:cubicBezTo>
                    <a:cubicBezTo>
                      <a:pt x="94" y="26"/>
                      <a:pt x="88" y="33"/>
                      <a:pt x="81" y="35"/>
                    </a:cubicBezTo>
                    <a:cubicBezTo>
                      <a:pt x="80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0" y="35"/>
                      <a:pt x="61" y="2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6"/>
                      <a:pt x="68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66" y="0"/>
                      <a:pt x="55" y="6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2" y="32"/>
                      <a:pt x="73" y="36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77" y="49"/>
                      <a:pt x="73" y="52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6" y="61"/>
                      <a:pt x="62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0" y="68"/>
                      <a:pt x="43" y="56"/>
                      <a:pt x="39" y="53"/>
                    </a:cubicBezTo>
                    <a:cubicBezTo>
                      <a:pt x="36" y="52"/>
                      <a:pt x="32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15" y="51"/>
                      <a:pt x="0" y="6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5"/>
                      <a:pt x="7" y="81"/>
                      <a:pt x="10" y="83"/>
                    </a:cubicBezTo>
                    <a:cubicBezTo>
                      <a:pt x="14" y="86"/>
                      <a:pt x="19" y="89"/>
                      <a:pt x="23" y="93"/>
                    </a:cubicBezTo>
                    <a:cubicBezTo>
                      <a:pt x="28" y="99"/>
                      <a:pt x="31" y="111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3" y="116"/>
                      <a:pt x="45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57" y="116"/>
                      <a:pt x="63" y="106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80" y="96"/>
                      <a:pt x="89" y="97"/>
                      <a:pt x="97" y="94"/>
                    </a:cubicBezTo>
                    <a:cubicBezTo>
                      <a:pt x="104" y="92"/>
                      <a:pt x="112" y="88"/>
                      <a:pt x="117" y="83"/>
                    </a:cubicBezTo>
                    <a:cubicBezTo>
                      <a:pt x="119" y="80"/>
                      <a:pt x="124" y="74"/>
                      <a:pt x="124" y="67"/>
                    </a:cubicBezTo>
                    <a:cubicBezTo>
                      <a:pt x="124" y="67"/>
                      <a:pt x="124" y="67"/>
                      <a:pt x="124" y="66"/>
                    </a:cubicBezTo>
                    <a:cubicBezTo>
                      <a:pt x="123" y="47"/>
                      <a:pt x="96" y="53"/>
                      <a:pt x="85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8" y="32"/>
                      <a:pt x="98" y="28"/>
                      <a:pt x="98" y="17"/>
                    </a:cubicBezTo>
                    <a:cubicBezTo>
                      <a:pt x="98" y="17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7" y="5"/>
                      <a:pt x="86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619"/>
              <p:cNvSpPr>
                <a:spLocks noEditPoints="1"/>
              </p:cNvSpPr>
              <p:nvPr/>
            </p:nvSpPr>
            <p:spPr bwMode="auto">
              <a:xfrm>
                <a:off x="5383" y="828"/>
                <a:ext cx="143" cy="140"/>
              </a:xfrm>
              <a:custGeom>
                <a:gdLst>
                  <a:gd name="T0" fmla="*/ 15 w 41"/>
                  <a:gd name="T1" fmla="*/ 2 h 40"/>
                  <a:gd name="T2" fmla="*/ 15 w 41"/>
                  <a:gd name="T3" fmla="*/ 2 h 40"/>
                  <a:gd name="T4" fmla="*/ 15 w 41"/>
                  <a:gd name="T5" fmla="*/ 2 h 40"/>
                  <a:gd name="T6" fmla="*/ 35 w 41"/>
                  <a:gd name="T7" fmla="*/ 13 h 40"/>
                  <a:gd name="T8" fmla="*/ 35 w 41"/>
                  <a:gd name="T9" fmla="*/ 14 h 40"/>
                  <a:gd name="T10" fmla="*/ 35 w 41"/>
                  <a:gd name="T11" fmla="*/ 14 h 40"/>
                  <a:gd name="T12" fmla="*/ 38 w 41"/>
                  <a:gd name="T13" fmla="*/ 24 h 40"/>
                  <a:gd name="T14" fmla="*/ 28 w 41"/>
                  <a:gd name="T15" fmla="*/ 38 h 40"/>
                  <a:gd name="T16" fmla="*/ 25 w 41"/>
                  <a:gd name="T17" fmla="*/ 38 h 40"/>
                  <a:gd name="T18" fmla="*/ 25 w 41"/>
                  <a:gd name="T19" fmla="*/ 38 h 40"/>
                  <a:gd name="T20" fmla="*/ 25 w 41"/>
                  <a:gd name="T21" fmla="*/ 38 h 40"/>
                  <a:gd name="T22" fmla="*/ 25 w 41"/>
                  <a:gd name="T23" fmla="*/ 38 h 40"/>
                  <a:gd name="T24" fmla="*/ 25 w 41"/>
                  <a:gd name="T25" fmla="*/ 38 h 40"/>
                  <a:gd name="T26" fmla="*/ 12 w 41"/>
                  <a:gd name="T27" fmla="*/ 34 h 40"/>
                  <a:gd name="T28" fmla="*/ 12 w 41"/>
                  <a:gd name="T29" fmla="*/ 34 h 40"/>
                  <a:gd name="T30" fmla="*/ 11 w 41"/>
                  <a:gd name="T31" fmla="*/ 34 h 40"/>
                  <a:gd name="T32" fmla="*/ 11 w 41"/>
                  <a:gd name="T33" fmla="*/ 34 h 40"/>
                  <a:gd name="T34" fmla="*/ 3 w 41"/>
                  <a:gd name="T35" fmla="*/ 14 h 40"/>
                  <a:gd name="T36" fmla="*/ 6 w 41"/>
                  <a:gd name="T37" fmla="*/ 5 h 40"/>
                  <a:gd name="T38" fmla="*/ 6 w 41"/>
                  <a:gd name="T39" fmla="*/ 5 h 40"/>
                  <a:gd name="T40" fmla="*/ 15 w 41"/>
                  <a:gd name="T41" fmla="*/ 2 h 40"/>
                  <a:gd name="T42" fmla="*/ 15 w 41"/>
                  <a:gd name="T43" fmla="*/ 2 h 40"/>
                  <a:gd name="T44" fmla="*/ 15 w 41"/>
                  <a:gd name="T45" fmla="*/ 2 h 40"/>
                  <a:gd name="T46" fmla="*/ 13 w 41"/>
                  <a:gd name="T47" fmla="*/ 0 h 40"/>
                  <a:gd name="T48" fmla="*/ 13 w 41"/>
                  <a:gd name="T49" fmla="*/ 0 h 40"/>
                  <a:gd name="T50" fmla="*/ 3 w 41"/>
                  <a:gd name="T51" fmla="*/ 5 h 40"/>
                  <a:gd name="T52" fmla="*/ 3 w 41"/>
                  <a:gd name="T53" fmla="*/ 5 h 40"/>
                  <a:gd name="T54" fmla="*/ 0 w 41"/>
                  <a:gd name="T55" fmla="*/ 13 h 40"/>
                  <a:gd name="T56" fmla="*/ 11 w 41"/>
                  <a:gd name="T57" fmla="*/ 36 h 40"/>
                  <a:gd name="T58" fmla="*/ 11 w 41"/>
                  <a:gd name="T59" fmla="*/ 36 h 40"/>
                  <a:gd name="T60" fmla="*/ 28 w 41"/>
                  <a:gd name="T61" fmla="*/ 40 h 40"/>
                  <a:gd name="T62" fmla="*/ 28 w 41"/>
                  <a:gd name="T63" fmla="*/ 40 h 40"/>
                  <a:gd name="T64" fmla="*/ 28 w 41"/>
                  <a:gd name="T65" fmla="*/ 40 h 40"/>
                  <a:gd name="T66" fmla="*/ 28 w 41"/>
                  <a:gd name="T67" fmla="*/ 40 h 40"/>
                  <a:gd name="T68" fmla="*/ 32 w 41"/>
                  <a:gd name="T69" fmla="*/ 40 h 40"/>
                  <a:gd name="T70" fmla="*/ 38 w 41"/>
                  <a:gd name="T71" fmla="*/ 38 h 40"/>
                  <a:gd name="T72" fmla="*/ 41 w 41"/>
                  <a:gd name="T73" fmla="*/ 29 h 40"/>
                  <a:gd name="T74" fmla="*/ 37 w 41"/>
                  <a:gd name="T75" fmla="*/ 13 h 40"/>
                  <a:gd name="T76" fmla="*/ 37 w 41"/>
                  <a:gd name="T77" fmla="*/ 13 h 40"/>
                  <a:gd name="T78" fmla="*/ 37 w 41"/>
                  <a:gd name="T79" fmla="*/ 13 h 40"/>
                  <a:gd name="T80" fmla="*/ 37 w 41"/>
                  <a:gd name="T81" fmla="*/ 13 h 40"/>
                  <a:gd name="T82" fmla="*/ 37 w 41"/>
                  <a:gd name="T83" fmla="*/ 13 h 40"/>
                  <a:gd name="T84" fmla="*/ 13 w 41"/>
                  <a:gd name="T85" fmla="*/ 0 h 40"/>
                  <a:gd name="T86" fmla="*/ 13 w 41"/>
                  <a:gd name="T87" fmla="*/ 0 h 40"/>
                  <a:gd name="T88" fmla="*/ 13 w 41"/>
                  <a:gd name="T8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31" y="7"/>
                      <a:pt x="35" y="13"/>
                    </a:cubicBezTo>
                    <a:cubicBezTo>
                      <a:pt x="35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7" y="17"/>
                      <a:pt x="38" y="21"/>
                      <a:pt x="38" y="24"/>
                    </a:cubicBezTo>
                    <a:cubicBezTo>
                      <a:pt x="38" y="31"/>
                      <a:pt x="35" y="37"/>
                      <a:pt x="28" y="38"/>
                    </a:cubicBezTo>
                    <a:cubicBezTo>
                      <a:pt x="27" y="38"/>
                      <a:pt x="26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1" y="38"/>
                      <a:pt x="15" y="37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7" y="31"/>
                      <a:pt x="3" y="21"/>
                      <a:pt x="3" y="14"/>
                    </a:cubicBezTo>
                    <a:cubicBezTo>
                      <a:pt x="3" y="10"/>
                      <a:pt x="4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0" y="22"/>
                      <a:pt x="7" y="33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5" y="39"/>
                      <a:pt x="22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31" y="40"/>
                      <a:pt x="32" y="40"/>
                    </a:cubicBezTo>
                    <a:cubicBezTo>
                      <a:pt x="34" y="40"/>
                      <a:pt x="37" y="40"/>
                      <a:pt x="38" y="38"/>
                    </a:cubicBezTo>
                    <a:cubicBezTo>
                      <a:pt x="40" y="37"/>
                      <a:pt x="41" y="33"/>
                      <a:pt x="41" y="29"/>
                    </a:cubicBezTo>
                    <a:cubicBezTo>
                      <a:pt x="41" y="23"/>
                      <a:pt x="39" y="16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3" y="7"/>
                      <a:pt x="2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620"/>
              <p:cNvSpPr/>
              <p:nvPr/>
            </p:nvSpPr>
            <p:spPr bwMode="auto">
              <a:xfrm>
                <a:off x="4009" y="926"/>
                <a:ext cx="59" cy="42"/>
              </a:xfrm>
              <a:custGeom>
                <a:gdLst>
                  <a:gd name="T0" fmla="*/ 10 w 17"/>
                  <a:gd name="T1" fmla="*/ 0 h 12"/>
                  <a:gd name="T2" fmla="*/ 10 w 17"/>
                  <a:gd name="T3" fmla="*/ 0 h 12"/>
                  <a:gd name="T4" fmla="*/ 1 w 17"/>
                  <a:gd name="T5" fmla="*/ 8 h 12"/>
                  <a:gd name="T6" fmla="*/ 1 w 17"/>
                  <a:gd name="T7" fmla="*/ 8 h 12"/>
                  <a:gd name="T8" fmla="*/ 1 w 17"/>
                  <a:gd name="T9" fmla="*/ 8 h 12"/>
                  <a:gd name="T10" fmla="*/ 1 w 17"/>
                  <a:gd name="T11" fmla="*/ 8 h 12"/>
                  <a:gd name="T12" fmla="*/ 7 w 17"/>
                  <a:gd name="T13" fmla="*/ 12 h 12"/>
                  <a:gd name="T14" fmla="*/ 7 w 17"/>
                  <a:gd name="T15" fmla="*/ 12 h 12"/>
                  <a:gd name="T16" fmla="*/ 7 w 17"/>
                  <a:gd name="T17" fmla="*/ 12 h 12"/>
                  <a:gd name="T18" fmla="*/ 7 w 17"/>
                  <a:gd name="T19" fmla="*/ 12 h 12"/>
                  <a:gd name="T20" fmla="*/ 10 w 17"/>
                  <a:gd name="T21" fmla="*/ 12 h 12"/>
                  <a:gd name="T22" fmla="*/ 10 w 17"/>
                  <a:gd name="T23" fmla="*/ 12 h 12"/>
                  <a:gd name="T24" fmla="*/ 10 w 17"/>
                  <a:gd name="T25" fmla="*/ 12 h 12"/>
                  <a:gd name="T26" fmla="*/ 17 w 17"/>
                  <a:gd name="T27" fmla="*/ 6 h 12"/>
                  <a:gd name="T28" fmla="*/ 16 w 17"/>
                  <a:gd name="T29" fmla="*/ 5 h 12"/>
                  <a:gd name="T30" fmla="*/ 16 w 17"/>
                  <a:gd name="T31" fmla="*/ 5 h 12"/>
                  <a:gd name="T32" fmla="*/ 16 w 17"/>
                  <a:gd name="T33" fmla="*/ 5 h 12"/>
                  <a:gd name="T34" fmla="*/ 10 w 17"/>
                  <a:gd name="T35" fmla="*/ 0 h 12"/>
                  <a:gd name="T36" fmla="*/ 10 w 17"/>
                  <a:gd name="T37" fmla="*/ 0 h 12"/>
                  <a:gd name="T38" fmla="*/ 10 w 17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3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11"/>
                      <a:pt x="4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1"/>
                      <a:pt x="17" y="10"/>
                      <a:pt x="17" y="6"/>
                    </a:cubicBez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2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621"/>
              <p:cNvSpPr/>
              <p:nvPr/>
            </p:nvSpPr>
            <p:spPr bwMode="auto">
              <a:xfrm>
                <a:off x="3622" y="926"/>
                <a:ext cx="77" cy="42"/>
              </a:xfrm>
              <a:custGeom>
                <a:gdLst>
                  <a:gd name="T0" fmla="*/ 6 w 22"/>
                  <a:gd name="T1" fmla="*/ 0 h 12"/>
                  <a:gd name="T2" fmla="*/ 6 w 22"/>
                  <a:gd name="T3" fmla="*/ 0 h 12"/>
                  <a:gd name="T4" fmla="*/ 1 w 22"/>
                  <a:gd name="T5" fmla="*/ 5 h 12"/>
                  <a:gd name="T6" fmla="*/ 1 w 22"/>
                  <a:gd name="T7" fmla="*/ 5 h 12"/>
                  <a:gd name="T8" fmla="*/ 1 w 22"/>
                  <a:gd name="T9" fmla="*/ 5 h 12"/>
                  <a:gd name="T10" fmla="*/ 1 w 22"/>
                  <a:gd name="T11" fmla="*/ 5 h 12"/>
                  <a:gd name="T12" fmla="*/ 1 w 22"/>
                  <a:gd name="T13" fmla="*/ 5 h 12"/>
                  <a:gd name="T14" fmla="*/ 1 w 22"/>
                  <a:gd name="T15" fmla="*/ 5 h 12"/>
                  <a:gd name="T16" fmla="*/ 1 w 22"/>
                  <a:gd name="T17" fmla="*/ 5 h 12"/>
                  <a:gd name="T18" fmla="*/ 1 w 22"/>
                  <a:gd name="T19" fmla="*/ 6 h 12"/>
                  <a:gd name="T20" fmla="*/ 8 w 22"/>
                  <a:gd name="T21" fmla="*/ 12 h 12"/>
                  <a:gd name="T22" fmla="*/ 8 w 22"/>
                  <a:gd name="T23" fmla="*/ 12 h 12"/>
                  <a:gd name="T24" fmla="*/ 8 w 22"/>
                  <a:gd name="T25" fmla="*/ 12 h 12"/>
                  <a:gd name="T26" fmla="*/ 8 w 22"/>
                  <a:gd name="T27" fmla="*/ 12 h 12"/>
                  <a:gd name="T28" fmla="*/ 10 w 22"/>
                  <a:gd name="T29" fmla="*/ 12 h 12"/>
                  <a:gd name="T30" fmla="*/ 10 w 22"/>
                  <a:gd name="T31" fmla="*/ 12 h 12"/>
                  <a:gd name="T32" fmla="*/ 6 w 22"/>
                  <a:gd name="T33" fmla="*/ 0 h 12"/>
                  <a:gd name="T34" fmla="*/ 6 w 22"/>
                  <a:gd name="T35" fmla="*/ 0 h 12"/>
                  <a:gd name="T36" fmla="*/ 6 w 22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10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22" y="10"/>
                      <a:pt x="1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622"/>
              <p:cNvSpPr>
                <a:spLocks noEditPoints="1"/>
              </p:cNvSpPr>
              <p:nvPr/>
            </p:nvSpPr>
            <p:spPr bwMode="auto">
              <a:xfrm>
                <a:off x="2726" y="562"/>
                <a:ext cx="429" cy="409"/>
              </a:xfrm>
              <a:custGeom>
                <a:gdLst>
                  <a:gd name="T0" fmla="*/ 37 w 123"/>
                  <a:gd name="T1" fmla="*/ 49 h 117"/>
                  <a:gd name="T2" fmla="*/ 68 w 123"/>
                  <a:gd name="T3" fmla="*/ 76 h 117"/>
                  <a:gd name="T4" fmla="*/ 68 w 123"/>
                  <a:gd name="T5" fmla="*/ 76 h 117"/>
                  <a:gd name="T6" fmla="*/ 81 w 123"/>
                  <a:gd name="T7" fmla="*/ 60 h 117"/>
                  <a:gd name="T8" fmla="*/ 81 w 123"/>
                  <a:gd name="T9" fmla="*/ 59 h 117"/>
                  <a:gd name="T10" fmla="*/ 81 w 123"/>
                  <a:gd name="T11" fmla="*/ 59 h 117"/>
                  <a:gd name="T12" fmla="*/ 82 w 123"/>
                  <a:gd name="T13" fmla="*/ 59 h 117"/>
                  <a:gd name="T14" fmla="*/ 82 w 123"/>
                  <a:gd name="T15" fmla="*/ 58 h 117"/>
                  <a:gd name="T16" fmla="*/ 82 w 123"/>
                  <a:gd name="T17" fmla="*/ 58 h 117"/>
                  <a:gd name="T18" fmla="*/ 96 w 123"/>
                  <a:gd name="T19" fmla="*/ 54 h 117"/>
                  <a:gd name="T20" fmla="*/ 96 w 123"/>
                  <a:gd name="T21" fmla="*/ 54 h 117"/>
                  <a:gd name="T22" fmla="*/ 120 w 123"/>
                  <a:gd name="T23" fmla="*/ 70 h 117"/>
                  <a:gd name="T24" fmla="*/ 80 w 123"/>
                  <a:gd name="T25" fmla="*/ 114 h 117"/>
                  <a:gd name="T26" fmla="*/ 76 w 123"/>
                  <a:gd name="T27" fmla="*/ 115 h 117"/>
                  <a:gd name="T28" fmla="*/ 76 w 123"/>
                  <a:gd name="T29" fmla="*/ 115 h 117"/>
                  <a:gd name="T30" fmla="*/ 57 w 123"/>
                  <a:gd name="T31" fmla="*/ 99 h 117"/>
                  <a:gd name="T32" fmla="*/ 57 w 123"/>
                  <a:gd name="T33" fmla="*/ 99 h 117"/>
                  <a:gd name="T34" fmla="*/ 56 w 123"/>
                  <a:gd name="T35" fmla="*/ 98 h 117"/>
                  <a:gd name="T36" fmla="*/ 32 w 123"/>
                  <a:gd name="T37" fmla="*/ 95 h 117"/>
                  <a:gd name="T38" fmla="*/ 6 w 123"/>
                  <a:gd name="T39" fmla="*/ 66 h 117"/>
                  <a:gd name="T40" fmla="*/ 20 w 123"/>
                  <a:gd name="T41" fmla="*/ 54 h 117"/>
                  <a:gd name="T42" fmla="*/ 37 w 123"/>
                  <a:gd name="T43" fmla="*/ 49 h 117"/>
                  <a:gd name="T44" fmla="*/ 47 w 123"/>
                  <a:gd name="T45" fmla="*/ 2 h 117"/>
                  <a:gd name="T46" fmla="*/ 51 w 123"/>
                  <a:gd name="T47" fmla="*/ 2 h 117"/>
                  <a:gd name="T48" fmla="*/ 63 w 123"/>
                  <a:gd name="T49" fmla="*/ 17 h 117"/>
                  <a:gd name="T50" fmla="*/ 48 w 123"/>
                  <a:gd name="T51" fmla="*/ 36 h 117"/>
                  <a:gd name="T52" fmla="*/ 31 w 123"/>
                  <a:gd name="T53" fmla="*/ 19 h 117"/>
                  <a:gd name="T54" fmla="*/ 31 w 123"/>
                  <a:gd name="T55" fmla="*/ 19 h 117"/>
                  <a:gd name="T56" fmla="*/ 47 w 123"/>
                  <a:gd name="T57" fmla="*/ 2 h 117"/>
                  <a:gd name="T58" fmla="*/ 26 w 123"/>
                  <a:gd name="T59" fmla="*/ 17 h 117"/>
                  <a:gd name="T60" fmla="*/ 26 w 123"/>
                  <a:gd name="T61" fmla="*/ 18 h 117"/>
                  <a:gd name="T62" fmla="*/ 39 w 123"/>
                  <a:gd name="T63" fmla="*/ 43 h 117"/>
                  <a:gd name="T64" fmla="*/ 29 w 123"/>
                  <a:gd name="T65" fmla="*/ 96 h 117"/>
                  <a:gd name="T66" fmla="*/ 71 w 123"/>
                  <a:gd name="T67" fmla="*/ 116 h 117"/>
                  <a:gd name="T68" fmla="*/ 77 w 123"/>
                  <a:gd name="T69" fmla="*/ 117 h 117"/>
                  <a:gd name="T70" fmla="*/ 101 w 123"/>
                  <a:gd name="T71" fmla="*/ 94 h 117"/>
                  <a:gd name="T72" fmla="*/ 101 w 123"/>
                  <a:gd name="T73" fmla="*/ 93 h 117"/>
                  <a:gd name="T74" fmla="*/ 95 w 123"/>
                  <a:gd name="T75" fmla="*/ 51 h 117"/>
                  <a:gd name="T76" fmla="*/ 95 w 123"/>
                  <a:gd name="T77" fmla="*/ 51 h 117"/>
                  <a:gd name="T78" fmla="*/ 91 w 123"/>
                  <a:gd name="T79" fmla="*/ 52 h 117"/>
                  <a:gd name="T80" fmla="*/ 67 w 123"/>
                  <a:gd name="T81" fmla="*/ 69 h 117"/>
                  <a:gd name="T82" fmla="*/ 67 w 123"/>
                  <a:gd name="T83" fmla="*/ 69 h 117"/>
                  <a:gd name="T84" fmla="*/ 45 w 123"/>
                  <a:gd name="T85" fmla="*/ 43 h 117"/>
                  <a:gd name="T86" fmla="*/ 66 w 123"/>
                  <a:gd name="T87" fmla="*/ 16 h 117"/>
                  <a:gd name="T88" fmla="*/ 47 w 123"/>
                  <a:gd name="T89" fmla="*/ 0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17">
                    <a:moveTo>
                      <a:pt x="37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49"/>
                      <a:pt x="39" y="49"/>
                      <a:pt x="39" y="49"/>
                    </a:cubicBezTo>
                    <a:cubicBezTo>
                      <a:pt x="46" y="50"/>
                      <a:pt x="51" y="58"/>
                      <a:pt x="54" y="62"/>
                    </a:cubicBezTo>
                    <a:cubicBezTo>
                      <a:pt x="58" y="67"/>
                      <a:pt x="63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74" y="76"/>
                      <a:pt x="77" y="65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5" y="55"/>
                      <a:pt x="91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108" y="54"/>
                      <a:pt x="120" y="6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7"/>
                      <a:pt x="113" y="81"/>
                      <a:pt x="110" y="84"/>
                    </a:cubicBezTo>
                    <a:cubicBezTo>
                      <a:pt x="107" y="86"/>
                      <a:pt x="101" y="89"/>
                      <a:pt x="98" y="94"/>
                    </a:cubicBezTo>
                    <a:cubicBezTo>
                      <a:pt x="93" y="100"/>
                      <a:pt x="91" y="112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7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66" y="115"/>
                      <a:pt x="64" y="104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6" y="99"/>
                      <a:pt x="56" y="99"/>
                      <a:pt x="56" y="99"/>
                    </a:cubicBezTo>
                    <a:cubicBezTo>
                      <a:pt x="56" y="99"/>
                      <a:pt x="56" y="99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49" y="95"/>
                      <a:pt x="41" y="97"/>
                      <a:pt x="32" y="95"/>
                    </a:cubicBezTo>
                    <a:cubicBezTo>
                      <a:pt x="27" y="94"/>
                      <a:pt x="19" y="90"/>
                      <a:pt x="15" y="87"/>
                    </a:cubicBezTo>
                    <a:cubicBezTo>
                      <a:pt x="11" y="83"/>
                      <a:pt x="5" y="77"/>
                      <a:pt x="5" y="70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7" y="60"/>
                      <a:pt x="15" y="57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5" y="52"/>
                      <a:pt x="31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5" y="3"/>
                      <a:pt x="62" y="7"/>
                      <a:pt x="63" y="13"/>
                    </a:cubicBezTo>
                    <a:cubicBezTo>
                      <a:pt x="63" y="15"/>
                      <a:pt x="63" y="16"/>
                      <a:pt x="63" y="17"/>
                    </a:cubicBezTo>
                    <a:cubicBezTo>
                      <a:pt x="63" y="27"/>
                      <a:pt x="56" y="34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6" y="36"/>
                      <a:pt x="31" y="27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0"/>
                      <a:pt x="36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7" y="0"/>
                      <a:pt x="27" y="6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29"/>
                      <a:pt x="36" y="3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28" y="54"/>
                      <a:pt x="2" y="50"/>
                      <a:pt x="0" y="67"/>
                    </a:cubicBezTo>
                    <a:cubicBezTo>
                      <a:pt x="0" y="68"/>
                      <a:pt x="0" y="69"/>
                      <a:pt x="0" y="70"/>
                    </a:cubicBezTo>
                    <a:cubicBezTo>
                      <a:pt x="0" y="86"/>
                      <a:pt x="17" y="93"/>
                      <a:pt x="29" y="96"/>
                    </a:cubicBezTo>
                    <a:cubicBezTo>
                      <a:pt x="37" y="98"/>
                      <a:pt x="46" y="97"/>
                      <a:pt x="53" y="100"/>
                    </a:cubicBezTo>
                    <a:cubicBezTo>
                      <a:pt x="59" y="103"/>
                      <a:pt x="64" y="114"/>
                      <a:pt x="71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3" y="117"/>
                      <a:pt x="75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90" y="117"/>
                      <a:pt x="94" y="101"/>
                      <a:pt x="101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8" y="85"/>
                      <a:pt x="123" y="82"/>
                      <a:pt x="123" y="70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3" y="60"/>
                      <a:pt x="108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4" y="51"/>
                      <a:pt x="92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86" y="53"/>
                      <a:pt x="82" y="56"/>
                      <a:pt x="79" y="60"/>
                    </a:cubicBezTo>
                    <a:cubicBezTo>
                      <a:pt x="75" y="65"/>
                      <a:pt x="71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2" y="69"/>
                      <a:pt x="57" y="61"/>
                      <a:pt x="54" y="58"/>
                    </a:cubicBezTo>
                    <a:cubicBezTo>
                      <a:pt x="51" y="53"/>
                      <a:pt x="47" y="50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3" y="37"/>
                      <a:pt x="66" y="30"/>
                      <a:pt x="66" y="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5"/>
                      <a:pt x="5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623"/>
              <p:cNvSpPr>
                <a:spLocks noEditPoints="1"/>
              </p:cNvSpPr>
              <p:nvPr/>
            </p:nvSpPr>
            <p:spPr bwMode="auto">
              <a:xfrm>
                <a:off x="2161" y="831"/>
                <a:ext cx="136" cy="140"/>
              </a:xfrm>
              <a:custGeom>
                <a:gdLst>
                  <a:gd name="T0" fmla="*/ 26 w 39"/>
                  <a:gd name="T1" fmla="*/ 2 h 40"/>
                  <a:gd name="T2" fmla="*/ 26 w 39"/>
                  <a:gd name="T3" fmla="*/ 2 h 40"/>
                  <a:gd name="T4" fmla="*/ 26 w 39"/>
                  <a:gd name="T5" fmla="*/ 2 h 40"/>
                  <a:gd name="T6" fmla="*/ 35 w 39"/>
                  <a:gd name="T7" fmla="*/ 6 h 40"/>
                  <a:gd name="T8" fmla="*/ 35 w 39"/>
                  <a:gd name="T9" fmla="*/ 7 h 40"/>
                  <a:gd name="T10" fmla="*/ 35 w 39"/>
                  <a:gd name="T11" fmla="*/ 7 h 40"/>
                  <a:gd name="T12" fmla="*/ 37 w 39"/>
                  <a:gd name="T13" fmla="*/ 14 h 40"/>
                  <a:gd name="T14" fmla="*/ 30 w 39"/>
                  <a:gd name="T15" fmla="*/ 32 h 40"/>
                  <a:gd name="T16" fmla="*/ 15 w 39"/>
                  <a:gd name="T17" fmla="*/ 37 h 40"/>
                  <a:gd name="T18" fmla="*/ 11 w 39"/>
                  <a:gd name="T19" fmla="*/ 37 h 40"/>
                  <a:gd name="T20" fmla="*/ 11 w 39"/>
                  <a:gd name="T21" fmla="*/ 37 h 40"/>
                  <a:gd name="T22" fmla="*/ 11 w 39"/>
                  <a:gd name="T23" fmla="*/ 37 h 40"/>
                  <a:gd name="T24" fmla="*/ 11 w 39"/>
                  <a:gd name="T25" fmla="*/ 37 h 40"/>
                  <a:gd name="T26" fmla="*/ 11 w 39"/>
                  <a:gd name="T27" fmla="*/ 37 h 40"/>
                  <a:gd name="T28" fmla="*/ 5 w 39"/>
                  <a:gd name="T29" fmla="*/ 35 h 40"/>
                  <a:gd name="T30" fmla="*/ 5 w 39"/>
                  <a:gd name="T31" fmla="*/ 35 h 40"/>
                  <a:gd name="T32" fmla="*/ 1 w 39"/>
                  <a:gd name="T33" fmla="*/ 27 h 40"/>
                  <a:gd name="T34" fmla="*/ 8 w 39"/>
                  <a:gd name="T35" fmla="*/ 9 h 40"/>
                  <a:gd name="T36" fmla="*/ 8 w 39"/>
                  <a:gd name="T37" fmla="*/ 9 h 40"/>
                  <a:gd name="T38" fmla="*/ 8 w 39"/>
                  <a:gd name="T39" fmla="*/ 9 h 40"/>
                  <a:gd name="T40" fmla="*/ 8 w 39"/>
                  <a:gd name="T41" fmla="*/ 9 h 40"/>
                  <a:gd name="T42" fmla="*/ 8 w 39"/>
                  <a:gd name="T43" fmla="*/ 9 h 40"/>
                  <a:gd name="T44" fmla="*/ 8 w 39"/>
                  <a:gd name="T45" fmla="*/ 9 h 40"/>
                  <a:gd name="T46" fmla="*/ 8 w 39"/>
                  <a:gd name="T47" fmla="*/ 9 h 40"/>
                  <a:gd name="T48" fmla="*/ 8 w 39"/>
                  <a:gd name="T49" fmla="*/ 9 h 40"/>
                  <a:gd name="T50" fmla="*/ 26 w 39"/>
                  <a:gd name="T51" fmla="*/ 2 h 40"/>
                  <a:gd name="T52" fmla="*/ 26 w 39"/>
                  <a:gd name="T53" fmla="*/ 2 h 40"/>
                  <a:gd name="T54" fmla="*/ 26 w 39"/>
                  <a:gd name="T55" fmla="*/ 2 h 40"/>
                  <a:gd name="T56" fmla="*/ 27 w 39"/>
                  <a:gd name="T57" fmla="*/ 0 h 40"/>
                  <a:gd name="T58" fmla="*/ 27 w 39"/>
                  <a:gd name="T59" fmla="*/ 0 h 40"/>
                  <a:gd name="T60" fmla="*/ 6 w 39"/>
                  <a:gd name="T61" fmla="*/ 8 h 40"/>
                  <a:gd name="T62" fmla="*/ 6 w 39"/>
                  <a:gd name="T63" fmla="*/ 8 h 40"/>
                  <a:gd name="T64" fmla="*/ 6 w 39"/>
                  <a:gd name="T65" fmla="*/ 8 h 40"/>
                  <a:gd name="T66" fmla="*/ 6 w 39"/>
                  <a:gd name="T67" fmla="*/ 8 h 40"/>
                  <a:gd name="T68" fmla="*/ 6 w 39"/>
                  <a:gd name="T69" fmla="*/ 8 h 40"/>
                  <a:gd name="T70" fmla="*/ 6 w 39"/>
                  <a:gd name="T71" fmla="*/ 8 h 40"/>
                  <a:gd name="T72" fmla="*/ 6 w 39"/>
                  <a:gd name="T73" fmla="*/ 8 h 40"/>
                  <a:gd name="T74" fmla="*/ 6 w 39"/>
                  <a:gd name="T75" fmla="*/ 8 h 40"/>
                  <a:gd name="T76" fmla="*/ 0 w 39"/>
                  <a:gd name="T77" fmla="*/ 26 h 40"/>
                  <a:gd name="T78" fmla="*/ 2 w 39"/>
                  <a:gd name="T79" fmla="*/ 38 h 40"/>
                  <a:gd name="T80" fmla="*/ 2 w 39"/>
                  <a:gd name="T81" fmla="*/ 38 h 40"/>
                  <a:gd name="T82" fmla="*/ 2 w 39"/>
                  <a:gd name="T83" fmla="*/ 38 h 40"/>
                  <a:gd name="T84" fmla="*/ 2 w 39"/>
                  <a:gd name="T85" fmla="*/ 38 h 40"/>
                  <a:gd name="T86" fmla="*/ 12 w 39"/>
                  <a:gd name="T87" fmla="*/ 40 h 40"/>
                  <a:gd name="T88" fmla="*/ 12 w 39"/>
                  <a:gd name="T89" fmla="*/ 40 h 40"/>
                  <a:gd name="T90" fmla="*/ 12 w 39"/>
                  <a:gd name="T91" fmla="*/ 40 h 40"/>
                  <a:gd name="T92" fmla="*/ 12 w 39"/>
                  <a:gd name="T93" fmla="*/ 40 h 40"/>
                  <a:gd name="T94" fmla="*/ 28 w 39"/>
                  <a:gd name="T95" fmla="*/ 36 h 40"/>
                  <a:gd name="T96" fmla="*/ 28 w 39"/>
                  <a:gd name="T97" fmla="*/ 36 h 40"/>
                  <a:gd name="T98" fmla="*/ 28 w 39"/>
                  <a:gd name="T99" fmla="*/ 36 h 40"/>
                  <a:gd name="T100" fmla="*/ 39 w 39"/>
                  <a:gd name="T101" fmla="*/ 12 h 40"/>
                  <a:gd name="T102" fmla="*/ 36 w 39"/>
                  <a:gd name="T103" fmla="*/ 4 h 40"/>
                  <a:gd name="T104" fmla="*/ 36 w 39"/>
                  <a:gd name="T105" fmla="*/ 4 h 40"/>
                  <a:gd name="T106" fmla="*/ 36 w 39"/>
                  <a:gd name="T107" fmla="*/ 3 h 40"/>
                  <a:gd name="T108" fmla="*/ 27 w 39"/>
                  <a:gd name="T109" fmla="*/ 0 h 40"/>
                  <a:gd name="T110" fmla="*/ 27 w 39"/>
                  <a:gd name="T111" fmla="*/ 0 h 40"/>
                  <a:gd name="T112" fmla="*/ 27 w 39"/>
                  <a:gd name="T11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0" y="2"/>
                      <a:pt x="33" y="4"/>
                      <a:pt x="35" y="6"/>
                    </a:cubicBezTo>
                    <a:cubicBezTo>
                      <a:pt x="35" y="6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6" y="9"/>
                      <a:pt x="37" y="11"/>
                      <a:pt x="37" y="14"/>
                    </a:cubicBezTo>
                    <a:cubicBezTo>
                      <a:pt x="37" y="21"/>
                      <a:pt x="34" y="29"/>
                      <a:pt x="30" y="32"/>
                    </a:cubicBezTo>
                    <a:cubicBezTo>
                      <a:pt x="26" y="36"/>
                      <a:pt x="21" y="37"/>
                      <a:pt x="15" y="37"/>
                    </a:cubicBezTo>
                    <a:cubicBezTo>
                      <a:pt x="14" y="37"/>
                      <a:pt x="13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9" y="37"/>
                      <a:pt x="6" y="37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" y="33"/>
                      <a:pt x="1" y="30"/>
                      <a:pt x="1" y="27"/>
                    </a:cubicBezTo>
                    <a:cubicBezTo>
                      <a:pt x="1" y="20"/>
                      <a:pt x="5" y="11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1" y="5"/>
                      <a:pt x="19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9" y="0"/>
                      <a:pt x="10" y="4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3"/>
                      <a:pt x="0" y="20"/>
                      <a:pt x="0" y="26"/>
                    </a:cubicBezTo>
                    <a:cubicBezTo>
                      <a:pt x="0" y="31"/>
                      <a:pt x="0" y="35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5" y="39"/>
                      <a:pt x="8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40"/>
                      <a:pt x="24" y="38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4" y="32"/>
                      <a:pt x="39" y="21"/>
                      <a:pt x="39" y="12"/>
                    </a:cubicBezTo>
                    <a:cubicBezTo>
                      <a:pt x="39" y="9"/>
                      <a:pt x="38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1"/>
                      <a:pt x="31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624"/>
              <p:cNvSpPr>
                <a:spLocks noEditPoints="1"/>
              </p:cNvSpPr>
              <p:nvPr/>
            </p:nvSpPr>
            <p:spPr bwMode="auto">
              <a:xfrm>
                <a:off x="4543" y="734"/>
                <a:ext cx="401" cy="230"/>
              </a:xfrm>
              <a:custGeom>
                <a:gdLst>
                  <a:gd name="T0" fmla="*/ 84 w 115"/>
                  <a:gd name="T1" fmla="*/ 4 h 66"/>
                  <a:gd name="T2" fmla="*/ 109 w 115"/>
                  <a:gd name="T3" fmla="*/ 18 h 66"/>
                  <a:gd name="T4" fmla="*/ 81 w 115"/>
                  <a:gd name="T5" fmla="*/ 45 h 66"/>
                  <a:gd name="T6" fmla="*/ 77 w 115"/>
                  <a:gd name="T7" fmla="*/ 45 h 66"/>
                  <a:gd name="T8" fmla="*/ 77 w 115"/>
                  <a:gd name="T9" fmla="*/ 45 h 66"/>
                  <a:gd name="T10" fmla="*/ 73 w 115"/>
                  <a:gd name="T11" fmla="*/ 45 h 66"/>
                  <a:gd name="T12" fmla="*/ 73 w 115"/>
                  <a:gd name="T13" fmla="*/ 45 h 66"/>
                  <a:gd name="T14" fmla="*/ 64 w 115"/>
                  <a:gd name="T15" fmla="*/ 45 h 66"/>
                  <a:gd name="T16" fmla="*/ 64 w 115"/>
                  <a:gd name="T17" fmla="*/ 45 h 66"/>
                  <a:gd name="T18" fmla="*/ 63 w 115"/>
                  <a:gd name="T19" fmla="*/ 45 h 66"/>
                  <a:gd name="T20" fmla="*/ 44 w 115"/>
                  <a:gd name="T21" fmla="*/ 63 h 66"/>
                  <a:gd name="T22" fmla="*/ 42 w 115"/>
                  <a:gd name="T23" fmla="*/ 63 h 66"/>
                  <a:gd name="T24" fmla="*/ 24 w 115"/>
                  <a:gd name="T25" fmla="*/ 44 h 66"/>
                  <a:gd name="T26" fmla="*/ 24 w 115"/>
                  <a:gd name="T27" fmla="*/ 44 h 66"/>
                  <a:gd name="T28" fmla="*/ 24 w 115"/>
                  <a:gd name="T29" fmla="*/ 44 h 66"/>
                  <a:gd name="T30" fmla="*/ 24 w 115"/>
                  <a:gd name="T31" fmla="*/ 44 h 66"/>
                  <a:gd name="T32" fmla="*/ 3 w 115"/>
                  <a:gd name="T33" fmla="*/ 21 h 66"/>
                  <a:gd name="T34" fmla="*/ 23 w 115"/>
                  <a:gd name="T35" fmla="*/ 6 h 66"/>
                  <a:gd name="T36" fmla="*/ 29 w 115"/>
                  <a:gd name="T37" fmla="*/ 7 h 66"/>
                  <a:gd name="T38" fmla="*/ 39 w 115"/>
                  <a:gd name="T39" fmla="*/ 15 h 66"/>
                  <a:gd name="T40" fmla="*/ 39 w 115"/>
                  <a:gd name="T41" fmla="*/ 16 h 66"/>
                  <a:gd name="T42" fmla="*/ 39 w 115"/>
                  <a:gd name="T43" fmla="*/ 16 h 66"/>
                  <a:gd name="T44" fmla="*/ 52 w 115"/>
                  <a:gd name="T45" fmla="*/ 35 h 66"/>
                  <a:gd name="T46" fmla="*/ 64 w 115"/>
                  <a:gd name="T47" fmla="*/ 18 h 66"/>
                  <a:gd name="T48" fmla="*/ 84 w 115"/>
                  <a:gd name="T49" fmla="*/ 4 h 66"/>
                  <a:gd name="T50" fmla="*/ 83 w 115"/>
                  <a:gd name="T51" fmla="*/ 0 h 66"/>
                  <a:gd name="T52" fmla="*/ 80 w 115"/>
                  <a:gd name="T53" fmla="*/ 0 h 66"/>
                  <a:gd name="T54" fmla="*/ 65 w 115"/>
                  <a:gd name="T55" fmla="*/ 13 h 66"/>
                  <a:gd name="T56" fmla="*/ 65 w 115"/>
                  <a:gd name="T57" fmla="*/ 13 h 66"/>
                  <a:gd name="T58" fmla="*/ 65 w 115"/>
                  <a:gd name="T59" fmla="*/ 13 h 66"/>
                  <a:gd name="T60" fmla="*/ 64 w 115"/>
                  <a:gd name="T61" fmla="*/ 14 h 66"/>
                  <a:gd name="T62" fmla="*/ 52 w 115"/>
                  <a:gd name="T63" fmla="*/ 27 h 66"/>
                  <a:gd name="T64" fmla="*/ 51 w 115"/>
                  <a:gd name="T65" fmla="*/ 27 h 66"/>
                  <a:gd name="T66" fmla="*/ 30 w 115"/>
                  <a:gd name="T67" fmla="*/ 5 h 66"/>
                  <a:gd name="T68" fmla="*/ 25 w 115"/>
                  <a:gd name="T69" fmla="*/ 4 h 66"/>
                  <a:gd name="T70" fmla="*/ 24 w 115"/>
                  <a:gd name="T71" fmla="*/ 4 h 66"/>
                  <a:gd name="T72" fmla="*/ 0 w 115"/>
                  <a:gd name="T73" fmla="*/ 22 h 66"/>
                  <a:gd name="T74" fmla="*/ 21 w 115"/>
                  <a:gd name="T75" fmla="*/ 46 h 66"/>
                  <a:gd name="T76" fmla="*/ 42 w 115"/>
                  <a:gd name="T77" fmla="*/ 66 h 66"/>
                  <a:gd name="T78" fmla="*/ 44 w 115"/>
                  <a:gd name="T79" fmla="*/ 66 h 66"/>
                  <a:gd name="T80" fmla="*/ 115 w 115"/>
                  <a:gd name="T81" fmla="*/ 20 h 66"/>
                  <a:gd name="T82" fmla="*/ 114 w 115"/>
                  <a:gd name="T83" fmla="*/ 16 h 66"/>
                  <a:gd name="T84" fmla="*/ 86 w 115"/>
                  <a:gd name="T85" fmla="*/ 0 h 66"/>
                  <a:gd name="T86" fmla="*/ 86 w 115"/>
                  <a:gd name="T87" fmla="*/ 0 h 66"/>
                  <a:gd name="T88" fmla="*/ 84 w 115"/>
                  <a:gd name="T89" fmla="*/ 0 h 66"/>
                  <a:gd name="T90" fmla="*/ 83 w 115"/>
                  <a:gd name="T91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5" h="66">
                    <a:moveTo>
                      <a:pt x="84" y="4"/>
                    </a:move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94" y="4"/>
                      <a:pt x="108" y="10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9"/>
                      <a:pt x="109" y="20"/>
                      <a:pt x="109" y="21"/>
                    </a:cubicBezTo>
                    <a:cubicBezTo>
                      <a:pt x="109" y="34"/>
                      <a:pt x="92" y="43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5"/>
                      <a:pt x="79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6" y="45"/>
                      <a:pt x="75" y="45"/>
                      <a:pt x="74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4" y="45"/>
                      <a:pt x="74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1" y="45"/>
                      <a:pt x="70" y="45"/>
                      <a:pt x="69" y="45"/>
                    </a:cubicBezTo>
                    <a:cubicBezTo>
                      <a:pt x="69" y="45"/>
                      <a:pt x="68" y="45"/>
                      <a:pt x="68" y="45"/>
                    </a:cubicBezTo>
                    <a:cubicBezTo>
                      <a:pt x="67" y="45"/>
                      <a:pt x="65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54" y="49"/>
                      <a:pt x="56" y="62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3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32" y="63"/>
                      <a:pt x="30" y="52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7" y="35"/>
                      <a:pt x="4" y="3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12"/>
                      <a:pt x="1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5" y="6"/>
                      <a:pt x="27" y="6"/>
                      <a:pt x="29" y="7"/>
                    </a:cubicBezTo>
                    <a:cubicBezTo>
                      <a:pt x="32" y="8"/>
                      <a:pt x="37" y="12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23"/>
                      <a:pt x="4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60" y="35"/>
                      <a:pt x="61" y="24"/>
                      <a:pt x="64" y="18"/>
                    </a:cubicBezTo>
                    <a:cubicBezTo>
                      <a:pt x="67" y="14"/>
                      <a:pt x="73" y="5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1" y="4"/>
                      <a:pt x="82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83" y="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4" y="1"/>
                      <a:pt x="69" y="8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1" y="18"/>
                      <a:pt x="56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6" y="26"/>
                      <a:pt x="44" y="19"/>
                      <a:pt x="42" y="15"/>
                    </a:cubicBezTo>
                    <a:cubicBezTo>
                      <a:pt x="39" y="12"/>
                      <a:pt x="35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5"/>
                      <a:pt x="2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13" y="4"/>
                      <a:pt x="0" y="1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2"/>
                      <a:pt x="15" y="36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8" y="55"/>
                      <a:pt x="31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6"/>
                      <a:pt x="43" y="66"/>
                      <a:pt x="44" y="66"/>
                    </a:cubicBezTo>
                    <a:cubicBezTo>
                      <a:pt x="57" y="65"/>
                      <a:pt x="57" y="53"/>
                      <a:pt x="66" y="49"/>
                    </a:cubicBezTo>
                    <a:cubicBezTo>
                      <a:pt x="72" y="47"/>
                      <a:pt x="79" y="47"/>
                      <a:pt x="84" y="46"/>
                    </a:cubicBezTo>
                    <a:cubicBezTo>
                      <a:pt x="96" y="44"/>
                      <a:pt x="115" y="34"/>
                      <a:pt x="115" y="20"/>
                    </a:cubicBezTo>
                    <a:cubicBezTo>
                      <a:pt x="115" y="19"/>
                      <a:pt x="115" y="18"/>
                      <a:pt x="114" y="17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9"/>
                      <a:pt x="97" y="2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625"/>
              <p:cNvSpPr>
                <a:spLocks noEditPoints="1"/>
              </p:cNvSpPr>
              <p:nvPr/>
            </p:nvSpPr>
            <p:spPr bwMode="auto">
              <a:xfrm>
                <a:off x="2743" y="734"/>
                <a:ext cx="401" cy="230"/>
              </a:xfrm>
              <a:custGeom>
                <a:gdLst>
                  <a:gd name="T0" fmla="*/ 32 w 115"/>
                  <a:gd name="T1" fmla="*/ 4 h 66"/>
                  <a:gd name="T2" fmla="*/ 36 w 115"/>
                  <a:gd name="T3" fmla="*/ 4 h 66"/>
                  <a:gd name="T4" fmla="*/ 60 w 115"/>
                  <a:gd name="T5" fmla="*/ 36 h 66"/>
                  <a:gd name="T6" fmla="*/ 60 w 115"/>
                  <a:gd name="T7" fmla="*/ 36 h 66"/>
                  <a:gd name="T8" fmla="*/ 60 w 115"/>
                  <a:gd name="T9" fmla="*/ 36 h 66"/>
                  <a:gd name="T10" fmla="*/ 62 w 115"/>
                  <a:gd name="T11" fmla="*/ 37 h 66"/>
                  <a:gd name="T12" fmla="*/ 79 w 115"/>
                  <a:gd name="T13" fmla="*/ 11 h 66"/>
                  <a:gd name="T14" fmla="*/ 83 w 115"/>
                  <a:gd name="T15" fmla="*/ 8 h 66"/>
                  <a:gd name="T16" fmla="*/ 83 w 115"/>
                  <a:gd name="T17" fmla="*/ 8 h 66"/>
                  <a:gd name="T18" fmla="*/ 84 w 115"/>
                  <a:gd name="T19" fmla="*/ 8 h 66"/>
                  <a:gd name="T20" fmla="*/ 91 w 115"/>
                  <a:gd name="T21" fmla="*/ 6 h 66"/>
                  <a:gd name="T22" fmla="*/ 91 w 115"/>
                  <a:gd name="T23" fmla="*/ 6 h 66"/>
                  <a:gd name="T24" fmla="*/ 112 w 115"/>
                  <a:gd name="T25" fmla="*/ 21 h 66"/>
                  <a:gd name="T26" fmla="*/ 90 w 115"/>
                  <a:gd name="T27" fmla="*/ 44 h 66"/>
                  <a:gd name="T28" fmla="*/ 75 w 115"/>
                  <a:gd name="T29" fmla="*/ 63 h 66"/>
                  <a:gd name="T30" fmla="*/ 71 w 115"/>
                  <a:gd name="T31" fmla="*/ 64 h 66"/>
                  <a:gd name="T32" fmla="*/ 71 w 115"/>
                  <a:gd name="T33" fmla="*/ 64 h 66"/>
                  <a:gd name="T34" fmla="*/ 71 w 115"/>
                  <a:gd name="T35" fmla="*/ 64 h 66"/>
                  <a:gd name="T36" fmla="*/ 53 w 115"/>
                  <a:gd name="T37" fmla="*/ 45 h 66"/>
                  <a:gd name="T38" fmla="*/ 52 w 115"/>
                  <a:gd name="T39" fmla="*/ 45 h 66"/>
                  <a:gd name="T40" fmla="*/ 52 w 115"/>
                  <a:gd name="T41" fmla="*/ 45 h 66"/>
                  <a:gd name="T42" fmla="*/ 48 w 115"/>
                  <a:gd name="T43" fmla="*/ 45 h 66"/>
                  <a:gd name="T44" fmla="*/ 44 w 115"/>
                  <a:gd name="T45" fmla="*/ 45 h 66"/>
                  <a:gd name="T46" fmla="*/ 44 w 115"/>
                  <a:gd name="T47" fmla="*/ 45 h 66"/>
                  <a:gd name="T48" fmla="*/ 18 w 115"/>
                  <a:gd name="T49" fmla="*/ 40 h 66"/>
                  <a:gd name="T50" fmla="*/ 18 w 115"/>
                  <a:gd name="T51" fmla="*/ 39 h 66"/>
                  <a:gd name="T52" fmla="*/ 6 w 115"/>
                  <a:gd name="T53" fmla="*/ 21 h 66"/>
                  <a:gd name="T54" fmla="*/ 17 w 115"/>
                  <a:gd name="T55" fmla="*/ 8 h 66"/>
                  <a:gd name="T56" fmla="*/ 32 w 115"/>
                  <a:gd name="T57" fmla="*/ 4 h 66"/>
                  <a:gd name="T58" fmla="*/ 32 w 115"/>
                  <a:gd name="T59" fmla="*/ 4 h 66"/>
                  <a:gd name="T60" fmla="*/ 32 w 115"/>
                  <a:gd name="T61" fmla="*/ 0 h 66"/>
                  <a:gd name="T62" fmla="*/ 15 w 115"/>
                  <a:gd name="T63" fmla="*/ 5 h 66"/>
                  <a:gd name="T64" fmla="*/ 15 w 115"/>
                  <a:gd name="T65" fmla="*/ 6 h 66"/>
                  <a:gd name="T66" fmla="*/ 0 w 115"/>
                  <a:gd name="T67" fmla="*/ 21 h 66"/>
                  <a:gd name="T68" fmla="*/ 27 w 115"/>
                  <a:gd name="T69" fmla="*/ 46 h 66"/>
                  <a:gd name="T70" fmla="*/ 50 w 115"/>
                  <a:gd name="T71" fmla="*/ 49 h 66"/>
                  <a:gd name="T72" fmla="*/ 51 w 115"/>
                  <a:gd name="T73" fmla="*/ 50 h 66"/>
                  <a:gd name="T74" fmla="*/ 52 w 115"/>
                  <a:gd name="T75" fmla="*/ 50 h 66"/>
                  <a:gd name="T76" fmla="*/ 52 w 115"/>
                  <a:gd name="T77" fmla="*/ 50 h 66"/>
                  <a:gd name="T78" fmla="*/ 52 w 115"/>
                  <a:gd name="T79" fmla="*/ 50 h 66"/>
                  <a:gd name="T80" fmla="*/ 71 w 115"/>
                  <a:gd name="T81" fmla="*/ 66 h 66"/>
                  <a:gd name="T82" fmla="*/ 71 w 115"/>
                  <a:gd name="T83" fmla="*/ 66 h 66"/>
                  <a:gd name="T84" fmla="*/ 75 w 115"/>
                  <a:gd name="T85" fmla="*/ 65 h 66"/>
                  <a:gd name="T86" fmla="*/ 93 w 115"/>
                  <a:gd name="T87" fmla="*/ 45 h 66"/>
                  <a:gd name="T88" fmla="*/ 115 w 115"/>
                  <a:gd name="T89" fmla="*/ 21 h 66"/>
                  <a:gd name="T90" fmla="*/ 91 w 115"/>
                  <a:gd name="T91" fmla="*/ 5 h 66"/>
                  <a:gd name="T92" fmla="*/ 91 w 115"/>
                  <a:gd name="T93" fmla="*/ 5 h 66"/>
                  <a:gd name="T94" fmla="*/ 77 w 115"/>
                  <a:gd name="T95" fmla="*/ 9 h 66"/>
                  <a:gd name="T96" fmla="*/ 77 w 115"/>
                  <a:gd name="T97" fmla="*/ 9 h 66"/>
                  <a:gd name="T98" fmla="*/ 77 w 115"/>
                  <a:gd name="T99" fmla="*/ 9 h 66"/>
                  <a:gd name="T100" fmla="*/ 77 w 115"/>
                  <a:gd name="T101" fmla="*/ 10 h 66"/>
                  <a:gd name="T102" fmla="*/ 76 w 115"/>
                  <a:gd name="T103" fmla="*/ 10 h 66"/>
                  <a:gd name="T104" fmla="*/ 76 w 115"/>
                  <a:gd name="T105" fmla="*/ 10 h 66"/>
                  <a:gd name="T106" fmla="*/ 76 w 115"/>
                  <a:gd name="T107" fmla="*/ 10 h 66"/>
                  <a:gd name="T108" fmla="*/ 76 w 115"/>
                  <a:gd name="T109" fmla="*/ 10 h 66"/>
                  <a:gd name="T110" fmla="*/ 76 w 115"/>
                  <a:gd name="T111" fmla="*/ 11 h 66"/>
                  <a:gd name="T112" fmla="*/ 76 w 115"/>
                  <a:gd name="T113" fmla="*/ 11 h 66"/>
                  <a:gd name="T114" fmla="*/ 63 w 115"/>
                  <a:gd name="T115" fmla="*/ 27 h 66"/>
                  <a:gd name="T116" fmla="*/ 63 w 115"/>
                  <a:gd name="T117" fmla="*/ 27 h 66"/>
                  <a:gd name="T118" fmla="*/ 49 w 115"/>
                  <a:gd name="T119" fmla="*/ 13 h 66"/>
                  <a:gd name="T120" fmla="*/ 32 w 115"/>
                  <a:gd name="T121" fmla="*/ 0 h 66"/>
                  <a:gd name="T122" fmla="*/ 32 w 115"/>
                  <a:gd name="T123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66">
                    <a:moveTo>
                      <a:pt x="32" y="4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4"/>
                      <a:pt x="36" y="4"/>
                    </a:cubicBezTo>
                    <a:cubicBezTo>
                      <a:pt x="42" y="5"/>
                      <a:pt x="47" y="13"/>
                      <a:pt x="50" y="18"/>
                    </a:cubicBezTo>
                    <a:cubicBezTo>
                      <a:pt x="53" y="23"/>
                      <a:pt x="56" y="35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72" y="37"/>
                      <a:pt x="73" y="19"/>
                      <a:pt x="79" y="11"/>
                    </a:cubicBezTo>
                    <a:cubicBezTo>
                      <a:pt x="80" y="10"/>
                      <a:pt x="82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6" y="7"/>
                      <a:pt x="88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101" y="6"/>
                      <a:pt x="112" y="12"/>
                      <a:pt x="112" y="21"/>
                    </a:cubicBezTo>
                    <a:cubicBezTo>
                      <a:pt x="112" y="21"/>
                      <a:pt x="112" y="21"/>
                      <a:pt x="112" y="21"/>
                    </a:cubicBezTo>
                    <a:cubicBezTo>
                      <a:pt x="112" y="32"/>
                      <a:pt x="96" y="35"/>
                      <a:pt x="90" y="44"/>
                    </a:cubicBezTo>
                    <a:cubicBezTo>
                      <a:pt x="85" y="50"/>
                      <a:pt x="85" y="62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3" y="64"/>
                      <a:pt x="72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60" y="64"/>
                      <a:pt x="61" y="52"/>
                      <a:pt x="54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1" y="45"/>
                      <a:pt x="49" y="45"/>
                      <a:pt x="48" y="45"/>
                    </a:cubicBezTo>
                    <a:cubicBezTo>
                      <a:pt x="47" y="45"/>
                      <a:pt x="45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34" y="45"/>
                      <a:pt x="26" y="44"/>
                      <a:pt x="18" y="40"/>
                    </a:cubicBezTo>
                    <a:cubicBezTo>
                      <a:pt x="18" y="40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3" y="37"/>
                      <a:pt x="6" y="29"/>
                      <a:pt x="6" y="21"/>
                    </a:cubicBezTo>
                    <a:cubicBezTo>
                      <a:pt x="6" y="21"/>
                      <a:pt x="6" y="20"/>
                      <a:pt x="6" y="20"/>
                    </a:cubicBezTo>
                    <a:cubicBezTo>
                      <a:pt x="7" y="13"/>
                      <a:pt x="13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20" y="6"/>
                      <a:pt x="26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3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0" y="8"/>
                      <a:pt x="2" y="11"/>
                      <a:pt x="1" y="17"/>
                    </a:cubicBezTo>
                    <a:cubicBezTo>
                      <a:pt x="1" y="18"/>
                      <a:pt x="0" y="19"/>
                      <a:pt x="0" y="21"/>
                    </a:cubicBezTo>
                    <a:cubicBezTo>
                      <a:pt x="0" y="28"/>
                      <a:pt x="6" y="34"/>
                      <a:pt x="10" y="38"/>
                    </a:cubicBezTo>
                    <a:cubicBezTo>
                      <a:pt x="14" y="41"/>
                      <a:pt x="22" y="45"/>
                      <a:pt x="27" y="46"/>
                    </a:cubicBezTo>
                    <a:cubicBezTo>
                      <a:pt x="36" y="48"/>
                      <a:pt x="44" y="46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9" y="55"/>
                      <a:pt x="6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2" y="66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86" y="63"/>
                      <a:pt x="88" y="51"/>
                      <a:pt x="93" y="45"/>
                    </a:cubicBezTo>
                    <a:cubicBezTo>
                      <a:pt x="96" y="40"/>
                      <a:pt x="102" y="37"/>
                      <a:pt x="105" y="35"/>
                    </a:cubicBezTo>
                    <a:cubicBezTo>
                      <a:pt x="108" y="32"/>
                      <a:pt x="115" y="28"/>
                      <a:pt x="115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5" y="11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86" y="5"/>
                      <a:pt x="80" y="6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2" y="16"/>
                      <a:pt x="69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58" y="27"/>
                      <a:pt x="53" y="18"/>
                      <a:pt x="49" y="13"/>
                    </a:cubicBezTo>
                    <a:cubicBezTo>
                      <a:pt x="46" y="9"/>
                      <a:pt x="41" y="1"/>
                      <a:pt x="34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626"/>
              <p:cNvSpPr>
                <a:spLocks noEditPoints="1"/>
              </p:cNvSpPr>
              <p:nvPr/>
            </p:nvSpPr>
            <p:spPr bwMode="auto">
              <a:xfrm>
                <a:off x="2164" y="838"/>
                <a:ext cx="126" cy="123"/>
              </a:xfrm>
              <a:custGeom>
                <a:gdLst>
                  <a:gd name="T0" fmla="*/ 21 w 36"/>
                  <a:gd name="T1" fmla="*/ 4 h 35"/>
                  <a:gd name="T2" fmla="*/ 21 w 36"/>
                  <a:gd name="T3" fmla="*/ 4 h 35"/>
                  <a:gd name="T4" fmla="*/ 21 w 36"/>
                  <a:gd name="T5" fmla="*/ 4 h 35"/>
                  <a:gd name="T6" fmla="*/ 33 w 36"/>
                  <a:gd name="T7" fmla="*/ 12 h 35"/>
                  <a:gd name="T8" fmla="*/ 33 w 36"/>
                  <a:gd name="T9" fmla="*/ 15 h 35"/>
                  <a:gd name="T10" fmla="*/ 19 w 36"/>
                  <a:gd name="T11" fmla="*/ 32 h 35"/>
                  <a:gd name="T12" fmla="*/ 19 w 36"/>
                  <a:gd name="T13" fmla="*/ 32 h 35"/>
                  <a:gd name="T14" fmla="*/ 18 w 36"/>
                  <a:gd name="T15" fmla="*/ 32 h 35"/>
                  <a:gd name="T16" fmla="*/ 15 w 36"/>
                  <a:gd name="T17" fmla="*/ 32 h 35"/>
                  <a:gd name="T18" fmla="*/ 15 w 36"/>
                  <a:gd name="T19" fmla="*/ 32 h 35"/>
                  <a:gd name="T20" fmla="*/ 15 w 36"/>
                  <a:gd name="T21" fmla="*/ 32 h 35"/>
                  <a:gd name="T22" fmla="*/ 15 w 36"/>
                  <a:gd name="T23" fmla="*/ 32 h 35"/>
                  <a:gd name="T24" fmla="*/ 15 w 36"/>
                  <a:gd name="T25" fmla="*/ 32 h 35"/>
                  <a:gd name="T26" fmla="*/ 11 w 36"/>
                  <a:gd name="T27" fmla="*/ 7 h 35"/>
                  <a:gd name="T28" fmla="*/ 11 w 36"/>
                  <a:gd name="T29" fmla="*/ 7 h 35"/>
                  <a:gd name="T30" fmla="*/ 11 w 36"/>
                  <a:gd name="T31" fmla="*/ 7 h 35"/>
                  <a:gd name="T32" fmla="*/ 11 w 36"/>
                  <a:gd name="T33" fmla="*/ 7 h 35"/>
                  <a:gd name="T34" fmla="*/ 21 w 36"/>
                  <a:gd name="T35" fmla="*/ 4 h 35"/>
                  <a:gd name="T36" fmla="*/ 21 w 36"/>
                  <a:gd name="T37" fmla="*/ 4 h 35"/>
                  <a:gd name="T38" fmla="*/ 21 w 36"/>
                  <a:gd name="T39" fmla="*/ 4 h 35"/>
                  <a:gd name="T40" fmla="*/ 25 w 36"/>
                  <a:gd name="T41" fmla="*/ 0 h 35"/>
                  <a:gd name="T42" fmla="*/ 25 w 36"/>
                  <a:gd name="T43" fmla="*/ 0 h 35"/>
                  <a:gd name="T44" fmla="*/ 7 w 36"/>
                  <a:gd name="T45" fmla="*/ 7 h 35"/>
                  <a:gd name="T46" fmla="*/ 7 w 36"/>
                  <a:gd name="T47" fmla="*/ 7 h 35"/>
                  <a:gd name="T48" fmla="*/ 7 w 36"/>
                  <a:gd name="T49" fmla="*/ 7 h 35"/>
                  <a:gd name="T50" fmla="*/ 7 w 36"/>
                  <a:gd name="T51" fmla="*/ 7 h 35"/>
                  <a:gd name="T52" fmla="*/ 7 w 36"/>
                  <a:gd name="T53" fmla="*/ 7 h 35"/>
                  <a:gd name="T54" fmla="*/ 7 w 36"/>
                  <a:gd name="T55" fmla="*/ 7 h 35"/>
                  <a:gd name="T56" fmla="*/ 7 w 36"/>
                  <a:gd name="T57" fmla="*/ 7 h 35"/>
                  <a:gd name="T58" fmla="*/ 7 w 36"/>
                  <a:gd name="T59" fmla="*/ 7 h 35"/>
                  <a:gd name="T60" fmla="*/ 0 w 36"/>
                  <a:gd name="T61" fmla="*/ 25 h 35"/>
                  <a:gd name="T62" fmla="*/ 4 w 36"/>
                  <a:gd name="T63" fmla="*/ 33 h 35"/>
                  <a:gd name="T64" fmla="*/ 4 w 36"/>
                  <a:gd name="T65" fmla="*/ 33 h 35"/>
                  <a:gd name="T66" fmla="*/ 10 w 36"/>
                  <a:gd name="T67" fmla="*/ 35 h 35"/>
                  <a:gd name="T68" fmla="*/ 10 w 36"/>
                  <a:gd name="T69" fmla="*/ 35 h 35"/>
                  <a:gd name="T70" fmla="*/ 10 w 36"/>
                  <a:gd name="T71" fmla="*/ 35 h 35"/>
                  <a:gd name="T72" fmla="*/ 10 w 36"/>
                  <a:gd name="T73" fmla="*/ 35 h 35"/>
                  <a:gd name="T74" fmla="*/ 14 w 36"/>
                  <a:gd name="T75" fmla="*/ 35 h 35"/>
                  <a:gd name="T76" fmla="*/ 29 w 36"/>
                  <a:gd name="T77" fmla="*/ 30 h 35"/>
                  <a:gd name="T78" fmla="*/ 36 w 36"/>
                  <a:gd name="T79" fmla="*/ 12 h 35"/>
                  <a:gd name="T80" fmla="*/ 34 w 36"/>
                  <a:gd name="T81" fmla="*/ 5 h 35"/>
                  <a:gd name="T82" fmla="*/ 34 w 36"/>
                  <a:gd name="T83" fmla="*/ 5 h 35"/>
                  <a:gd name="T84" fmla="*/ 34 w 36"/>
                  <a:gd name="T85" fmla="*/ 4 h 35"/>
                  <a:gd name="T86" fmla="*/ 25 w 36"/>
                  <a:gd name="T87" fmla="*/ 0 h 35"/>
                  <a:gd name="T88" fmla="*/ 25 w 36"/>
                  <a:gd name="T89" fmla="*/ 0 h 35"/>
                  <a:gd name="T90" fmla="*/ 25 w 36"/>
                  <a:gd name="T91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35">
                    <a:moveTo>
                      <a:pt x="21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4"/>
                      <a:pt x="32" y="6"/>
                      <a:pt x="33" y="12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3" y="24"/>
                      <a:pt x="27" y="30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" y="32"/>
                      <a:pt x="1" y="1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5"/>
                      <a:pt x="18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0"/>
                      <a:pt x="10" y="3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9"/>
                      <a:pt x="0" y="18"/>
                      <a:pt x="0" y="25"/>
                    </a:cubicBezTo>
                    <a:cubicBezTo>
                      <a:pt x="0" y="28"/>
                      <a:pt x="1" y="31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5"/>
                      <a:pt x="8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20" y="35"/>
                      <a:pt x="25" y="34"/>
                      <a:pt x="29" y="30"/>
                    </a:cubicBezTo>
                    <a:cubicBezTo>
                      <a:pt x="33" y="27"/>
                      <a:pt x="36" y="19"/>
                      <a:pt x="36" y="12"/>
                    </a:cubicBezTo>
                    <a:cubicBezTo>
                      <a:pt x="36" y="9"/>
                      <a:pt x="35" y="7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4"/>
                      <a:pt x="34" y="4"/>
                    </a:cubicBezTo>
                    <a:cubicBezTo>
                      <a:pt x="32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627"/>
              <p:cNvSpPr>
                <a:spLocks noEditPoints="1"/>
              </p:cNvSpPr>
              <p:nvPr/>
            </p:nvSpPr>
            <p:spPr bwMode="auto">
              <a:xfrm>
                <a:off x="5394" y="835"/>
                <a:ext cx="132" cy="126"/>
              </a:xfrm>
              <a:custGeom>
                <a:gdLst>
                  <a:gd name="T0" fmla="*/ 13 w 38"/>
                  <a:gd name="T1" fmla="*/ 3 h 36"/>
                  <a:gd name="T2" fmla="*/ 13 w 38"/>
                  <a:gd name="T3" fmla="*/ 3 h 36"/>
                  <a:gd name="T4" fmla="*/ 13 w 38"/>
                  <a:gd name="T5" fmla="*/ 3 h 36"/>
                  <a:gd name="T6" fmla="*/ 30 w 38"/>
                  <a:gd name="T7" fmla="*/ 28 h 36"/>
                  <a:gd name="T8" fmla="*/ 30 w 38"/>
                  <a:gd name="T9" fmla="*/ 29 h 36"/>
                  <a:gd name="T10" fmla="*/ 30 w 38"/>
                  <a:gd name="T11" fmla="*/ 29 h 36"/>
                  <a:gd name="T12" fmla="*/ 30 w 38"/>
                  <a:gd name="T13" fmla="*/ 29 h 36"/>
                  <a:gd name="T14" fmla="*/ 30 w 38"/>
                  <a:gd name="T15" fmla="*/ 29 h 36"/>
                  <a:gd name="T16" fmla="*/ 30 w 38"/>
                  <a:gd name="T17" fmla="*/ 29 h 36"/>
                  <a:gd name="T18" fmla="*/ 24 w 38"/>
                  <a:gd name="T19" fmla="*/ 32 h 36"/>
                  <a:gd name="T20" fmla="*/ 24 w 38"/>
                  <a:gd name="T21" fmla="*/ 32 h 36"/>
                  <a:gd name="T22" fmla="*/ 24 w 38"/>
                  <a:gd name="T23" fmla="*/ 32 h 36"/>
                  <a:gd name="T24" fmla="*/ 24 w 38"/>
                  <a:gd name="T25" fmla="*/ 32 h 36"/>
                  <a:gd name="T26" fmla="*/ 24 w 38"/>
                  <a:gd name="T27" fmla="*/ 32 h 36"/>
                  <a:gd name="T28" fmla="*/ 20 w 38"/>
                  <a:gd name="T29" fmla="*/ 32 h 36"/>
                  <a:gd name="T30" fmla="*/ 20 w 38"/>
                  <a:gd name="T31" fmla="*/ 32 h 36"/>
                  <a:gd name="T32" fmla="*/ 20 w 38"/>
                  <a:gd name="T33" fmla="*/ 32 h 36"/>
                  <a:gd name="T34" fmla="*/ 20 w 38"/>
                  <a:gd name="T35" fmla="*/ 32 h 36"/>
                  <a:gd name="T36" fmla="*/ 20 w 38"/>
                  <a:gd name="T37" fmla="*/ 32 h 36"/>
                  <a:gd name="T38" fmla="*/ 9 w 38"/>
                  <a:gd name="T39" fmla="*/ 29 h 36"/>
                  <a:gd name="T40" fmla="*/ 9 w 38"/>
                  <a:gd name="T41" fmla="*/ 29 h 36"/>
                  <a:gd name="T42" fmla="*/ 3 w 38"/>
                  <a:gd name="T43" fmla="*/ 14 h 36"/>
                  <a:gd name="T44" fmla="*/ 4 w 38"/>
                  <a:gd name="T45" fmla="*/ 8 h 36"/>
                  <a:gd name="T46" fmla="*/ 4 w 38"/>
                  <a:gd name="T47" fmla="*/ 8 h 36"/>
                  <a:gd name="T48" fmla="*/ 4 w 38"/>
                  <a:gd name="T49" fmla="*/ 8 h 36"/>
                  <a:gd name="T50" fmla="*/ 4 w 38"/>
                  <a:gd name="T51" fmla="*/ 8 h 36"/>
                  <a:gd name="T52" fmla="*/ 13 w 38"/>
                  <a:gd name="T53" fmla="*/ 3 h 36"/>
                  <a:gd name="T54" fmla="*/ 13 w 38"/>
                  <a:gd name="T55" fmla="*/ 3 h 36"/>
                  <a:gd name="T56" fmla="*/ 13 w 38"/>
                  <a:gd name="T57" fmla="*/ 3 h 36"/>
                  <a:gd name="T58" fmla="*/ 12 w 38"/>
                  <a:gd name="T59" fmla="*/ 0 h 36"/>
                  <a:gd name="T60" fmla="*/ 12 w 38"/>
                  <a:gd name="T61" fmla="*/ 0 h 36"/>
                  <a:gd name="T62" fmla="*/ 3 w 38"/>
                  <a:gd name="T63" fmla="*/ 3 h 36"/>
                  <a:gd name="T64" fmla="*/ 3 w 38"/>
                  <a:gd name="T65" fmla="*/ 3 h 36"/>
                  <a:gd name="T66" fmla="*/ 0 w 38"/>
                  <a:gd name="T67" fmla="*/ 12 h 36"/>
                  <a:gd name="T68" fmla="*/ 8 w 38"/>
                  <a:gd name="T69" fmla="*/ 32 h 36"/>
                  <a:gd name="T70" fmla="*/ 8 w 38"/>
                  <a:gd name="T71" fmla="*/ 32 h 36"/>
                  <a:gd name="T72" fmla="*/ 9 w 38"/>
                  <a:gd name="T73" fmla="*/ 32 h 36"/>
                  <a:gd name="T74" fmla="*/ 9 w 38"/>
                  <a:gd name="T75" fmla="*/ 32 h 36"/>
                  <a:gd name="T76" fmla="*/ 22 w 38"/>
                  <a:gd name="T77" fmla="*/ 36 h 36"/>
                  <a:gd name="T78" fmla="*/ 22 w 38"/>
                  <a:gd name="T79" fmla="*/ 36 h 36"/>
                  <a:gd name="T80" fmla="*/ 22 w 38"/>
                  <a:gd name="T81" fmla="*/ 36 h 36"/>
                  <a:gd name="T82" fmla="*/ 22 w 38"/>
                  <a:gd name="T83" fmla="*/ 36 h 36"/>
                  <a:gd name="T84" fmla="*/ 25 w 38"/>
                  <a:gd name="T85" fmla="*/ 36 h 36"/>
                  <a:gd name="T86" fmla="*/ 35 w 38"/>
                  <a:gd name="T87" fmla="*/ 22 h 36"/>
                  <a:gd name="T88" fmla="*/ 32 w 38"/>
                  <a:gd name="T89" fmla="*/ 12 h 36"/>
                  <a:gd name="T90" fmla="*/ 32 w 38"/>
                  <a:gd name="T91" fmla="*/ 12 h 36"/>
                  <a:gd name="T92" fmla="*/ 32 w 38"/>
                  <a:gd name="T93" fmla="*/ 11 h 36"/>
                  <a:gd name="T94" fmla="*/ 12 w 38"/>
                  <a:gd name="T95" fmla="*/ 0 h 36"/>
                  <a:gd name="T96" fmla="*/ 12 w 38"/>
                  <a:gd name="T97" fmla="*/ 0 h 36"/>
                  <a:gd name="T98" fmla="*/ 12 w 38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36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3" y="3"/>
                      <a:pt x="38" y="17"/>
                      <a:pt x="30" y="28"/>
                    </a:cubicBezTo>
                    <a:cubicBezTo>
                      <a:pt x="30" y="28"/>
                      <a:pt x="30" y="28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1"/>
                      <a:pt x="27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2" y="32"/>
                      <a:pt x="21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6" y="32"/>
                      <a:pt x="12" y="31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2"/>
                      <a:pt x="3" y="10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5"/>
                      <a:pt x="9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2"/>
                    </a:cubicBezTo>
                    <a:cubicBezTo>
                      <a:pt x="0" y="19"/>
                      <a:pt x="4" y="29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2" y="35"/>
                      <a:pt x="18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6"/>
                      <a:pt x="24" y="36"/>
                      <a:pt x="25" y="36"/>
                    </a:cubicBezTo>
                    <a:cubicBezTo>
                      <a:pt x="32" y="35"/>
                      <a:pt x="35" y="29"/>
                      <a:pt x="35" y="22"/>
                    </a:cubicBezTo>
                    <a:cubicBezTo>
                      <a:pt x="35" y="19"/>
                      <a:pt x="34" y="15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8" y="5"/>
                      <a:pt x="1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628"/>
              <p:cNvSpPr>
                <a:spLocks noEditPoints="1"/>
              </p:cNvSpPr>
              <p:nvPr/>
            </p:nvSpPr>
            <p:spPr bwMode="auto">
              <a:xfrm>
                <a:off x="4553" y="748"/>
                <a:ext cx="370" cy="206"/>
              </a:xfrm>
              <a:custGeom>
                <a:gdLst>
                  <a:gd name="T0" fmla="*/ 20 w 106"/>
                  <a:gd name="T1" fmla="*/ 6 h 59"/>
                  <a:gd name="T2" fmla="*/ 30 w 106"/>
                  <a:gd name="T3" fmla="*/ 11 h 59"/>
                  <a:gd name="T4" fmla="*/ 30 w 106"/>
                  <a:gd name="T5" fmla="*/ 11 h 59"/>
                  <a:gd name="T6" fmla="*/ 32 w 106"/>
                  <a:gd name="T7" fmla="*/ 30 h 59"/>
                  <a:gd name="T8" fmla="*/ 48 w 106"/>
                  <a:gd name="T9" fmla="*/ 45 h 59"/>
                  <a:gd name="T10" fmla="*/ 39 w 106"/>
                  <a:gd name="T11" fmla="*/ 55 h 59"/>
                  <a:gd name="T12" fmla="*/ 39 w 106"/>
                  <a:gd name="T13" fmla="*/ 55 h 59"/>
                  <a:gd name="T14" fmla="*/ 39 w 106"/>
                  <a:gd name="T15" fmla="*/ 55 h 59"/>
                  <a:gd name="T16" fmla="*/ 36 w 106"/>
                  <a:gd name="T17" fmla="*/ 55 h 59"/>
                  <a:gd name="T18" fmla="*/ 28 w 106"/>
                  <a:gd name="T19" fmla="*/ 36 h 59"/>
                  <a:gd name="T20" fmla="*/ 6 w 106"/>
                  <a:gd name="T21" fmla="*/ 17 h 59"/>
                  <a:gd name="T22" fmla="*/ 20 w 106"/>
                  <a:gd name="T23" fmla="*/ 6 h 59"/>
                  <a:gd name="T24" fmla="*/ 20 w 106"/>
                  <a:gd name="T25" fmla="*/ 6 h 59"/>
                  <a:gd name="T26" fmla="*/ 81 w 106"/>
                  <a:gd name="T27" fmla="*/ 4 h 59"/>
                  <a:gd name="T28" fmla="*/ 99 w 106"/>
                  <a:gd name="T29" fmla="*/ 15 h 59"/>
                  <a:gd name="T30" fmla="*/ 99 w 106"/>
                  <a:gd name="T31" fmla="*/ 16 h 59"/>
                  <a:gd name="T32" fmla="*/ 80 w 106"/>
                  <a:gd name="T33" fmla="*/ 36 h 59"/>
                  <a:gd name="T34" fmla="*/ 80 w 106"/>
                  <a:gd name="T35" fmla="*/ 36 h 59"/>
                  <a:gd name="T36" fmla="*/ 80 w 106"/>
                  <a:gd name="T37" fmla="*/ 36 h 59"/>
                  <a:gd name="T38" fmla="*/ 73 w 106"/>
                  <a:gd name="T39" fmla="*/ 37 h 59"/>
                  <a:gd name="T40" fmla="*/ 73 w 106"/>
                  <a:gd name="T41" fmla="*/ 37 h 59"/>
                  <a:gd name="T42" fmla="*/ 64 w 106"/>
                  <a:gd name="T43" fmla="*/ 33 h 59"/>
                  <a:gd name="T44" fmla="*/ 62 w 106"/>
                  <a:gd name="T45" fmla="*/ 26 h 59"/>
                  <a:gd name="T46" fmla="*/ 77 w 106"/>
                  <a:gd name="T47" fmla="*/ 4 h 59"/>
                  <a:gd name="T48" fmla="*/ 81 w 106"/>
                  <a:gd name="T49" fmla="*/ 4 h 59"/>
                  <a:gd name="T50" fmla="*/ 81 w 106"/>
                  <a:gd name="T51" fmla="*/ 0 h 59"/>
                  <a:gd name="T52" fmla="*/ 77 w 106"/>
                  <a:gd name="T53" fmla="*/ 0 h 59"/>
                  <a:gd name="T54" fmla="*/ 61 w 106"/>
                  <a:gd name="T55" fmla="*/ 14 h 59"/>
                  <a:gd name="T56" fmla="*/ 50 w 106"/>
                  <a:gd name="T57" fmla="*/ 31 h 59"/>
                  <a:gd name="T58" fmla="*/ 49 w 106"/>
                  <a:gd name="T59" fmla="*/ 31 h 59"/>
                  <a:gd name="T60" fmla="*/ 49 w 106"/>
                  <a:gd name="T61" fmla="*/ 31 h 59"/>
                  <a:gd name="T62" fmla="*/ 36 w 106"/>
                  <a:gd name="T63" fmla="*/ 12 h 59"/>
                  <a:gd name="T64" fmla="*/ 36 w 106"/>
                  <a:gd name="T65" fmla="*/ 12 h 59"/>
                  <a:gd name="T66" fmla="*/ 36 w 106"/>
                  <a:gd name="T67" fmla="*/ 11 h 59"/>
                  <a:gd name="T68" fmla="*/ 36 w 106"/>
                  <a:gd name="T69" fmla="*/ 11 h 59"/>
                  <a:gd name="T70" fmla="*/ 26 w 106"/>
                  <a:gd name="T71" fmla="*/ 3 h 59"/>
                  <a:gd name="T72" fmla="*/ 20 w 106"/>
                  <a:gd name="T73" fmla="*/ 2 h 59"/>
                  <a:gd name="T74" fmla="*/ 20 w 106"/>
                  <a:gd name="T75" fmla="*/ 2 h 59"/>
                  <a:gd name="T76" fmla="*/ 0 w 106"/>
                  <a:gd name="T77" fmla="*/ 18 h 59"/>
                  <a:gd name="T78" fmla="*/ 21 w 106"/>
                  <a:gd name="T79" fmla="*/ 40 h 59"/>
                  <a:gd name="T80" fmla="*/ 21 w 106"/>
                  <a:gd name="T81" fmla="*/ 40 h 59"/>
                  <a:gd name="T82" fmla="*/ 21 w 106"/>
                  <a:gd name="T83" fmla="*/ 40 h 59"/>
                  <a:gd name="T84" fmla="*/ 21 w 106"/>
                  <a:gd name="T85" fmla="*/ 40 h 59"/>
                  <a:gd name="T86" fmla="*/ 21 w 106"/>
                  <a:gd name="T87" fmla="*/ 40 h 59"/>
                  <a:gd name="T88" fmla="*/ 39 w 106"/>
                  <a:gd name="T89" fmla="*/ 59 h 59"/>
                  <a:gd name="T90" fmla="*/ 39 w 106"/>
                  <a:gd name="T91" fmla="*/ 59 h 59"/>
                  <a:gd name="T92" fmla="*/ 41 w 106"/>
                  <a:gd name="T93" fmla="*/ 59 h 59"/>
                  <a:gd name="T94" fmla="*/ 41 w 106"/>
                  <a:gd name="T95" fmla="*/ 59 h 59"/>
                  <a:gd name="T96" fmla="*/ 60 w 106"/>
                  <a:gd name="T97" fmla="*/ 41 h 59"/>
                  <a:gd name="T98" fmla="*/ 61 w 106"/>
                  <a:gd name="T99" fmla="*/ 41 h 59"/>
                  <a:gd name="T100" fmla="*/ 61 w 106"/>
                  <a:gd name="T101" fmla="*/ 41 h 59"/>
                  <a:gd name="T102" fmla="*/ 65 w 106"/>
                  <a:gd name="T103" fmla="*/ 41 h 59"/>
                  <a:gd name="T104" fmla="*/ 66 w 106"/>
                  <a:gd name="T105" fmla="*/ 41 h 59"/>
                  <a:gd name="T106" fmla="*/ 70 w 106"/>
                  <a:gd name="T107" fmla="*/ 41 h 59"/>
                  <a:gd name="T108" fmla="*/ 70 w 106"/>
                  <a:gd name="T109" fmla="*/ 41 h 59"/>
                  <a:gd name="T110" fmla="*/ 71 w 106"/>
                  <a:gd name="T111" fmla="*/ 41 h 59"/>
                  <a:gd name="T112" fmla="*/ 74 w 106"/>
                  <a:gd name="T113" fmla="*/ 41 h 59"/>
                  <a:gd name="T114" fmla="*/ 74 w 106"/>
                  <a:gd name="T115" fmla="*/ 41 h 59"/>
                  <a:gd name="T116" fmla="*/ 78 w 106"/>
                  <a:gd name="T117" fmla="*/ 41 h 59"/>
                  <a:gd name="T118" fmla="*/ 106 w 106"/>
                  <a:gd name="T119" fmla="*/ 17 h 59"/>
                  <a:gd name="T120" fmla="*/ 106 w 106"/>
                  <a:gd name="T121" fmla="*/ 14 h 59"/>
                  <a:gd name="T122" fmla="*/ 81 w 106"/>
                  <a:gd name="T123" fmla="*/ 0 h 59"/>
                  <a:gd name="T124" fmla="*/ 81 w 106"/>
                  <a:gd name="T125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59">
                    <a:moveTo>
                      <a:pt x="20" y="6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4" y="6"/>
                      <a:pt x="28" y="7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2" y="13"/>
                      <a:pt x="33" y="16"/>
                      <a:pt x="33" y="19"/>
                    </a:cubicBezTo>
                    <a:cubicBezTo>
                      <a:pt x="33" y="22"/>
                      <a:pt x="32" y="25"/>
                      <a:pt x="32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6" y="38"/>
                      <a:pt x="47" y="3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51"/>
                      <a:pt x="44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8" y="55"/>
                      <a:pt x="37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3" y="53"/>
                      <a:pt x="30" y="49"/>
                      <a:pt x="29" y="46"/>
                    </a:cubicBezTo>
                    <a:cubicBezTo>
                      <a:pt x="28" y="42"/>
                      <a:pt x="29" y="39"/>
                      <a:pt x="28" y="36"/>
                    </a:cubicBezTo>
                    <a:cubicBezTo>
                      <a:pt x="24" y="28"/>
                      <a:pt x="6" y="29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0"/>
                      <a:pt x="13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81" y="4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9" y="4"/>
                      <a:pt x="97" y="8"/>
                      <a:pt x="99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7"/>
                      <a:pt x="99" y="18"/>
                    </a:cubicBezTo>
                    <a:cubicBezTo>
                      <a:pt x="99" y="28"/>
                      <a:pt x="88" y="35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77" y="36"/>
                      <a:pt x="75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69" y="37"/>
                      <a:pt x="66" y="35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3" y="31"/>
                      <a:pt x="62" y="29"/>
                      <a:pt x="62" y="26"/>
                    </a:cubicBezTo>
                    <a:cubicBezTo>
                      <a:pt x="62" y="17"/>
                      <a:pt x="69" y="6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8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0" y="1"/>
                      <a:pt x="64" y="10"/>
                      <a:pt x="61" y="14"/>
                    </a:cubicBezTo>
                    <a:cubicBezTo>
                      <a:pt x="58" y="20"/>
                      <a:pt x="57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39" y="31"/>
                      <a:pt x="40" y="19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4" y="8"/>
                      <a:pt x="29" y="4"/>
                      <a:pt x="26" y="3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1" y="2"/>
                      <a:pt x="0" y="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7"/>
                      <a:pt x="14" y="3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7" y="48"/>
                      <a:pt x="2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53" y="58"/>
                      <a:pt x="51" y="45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2" y="41"/>
                      <a:pt x="64" y="41"/>
                      <a:pt x="65" y="41"/>
                    </a:cubicBezTo>
                    <a:cubicBezTo>
                      <a:pt x="65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7" y="41"/>
                      <a:pt x="68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89" y="39"/>
                      <a:pt x="106" y="30"/>
                      <a:pt x="106" y="17"/>
                    </a:cubicBezTo>
                    <a:cubicBezTo>
                      <a:pt x="106" y="16"/>
                      <a:pt x="106" y="15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5" y="6"/>
                      <a:pt x="9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629"/>
              <p:cNvSpPr>
                <a:spLocks noEditPoints="1"/>
              </p:cNvSpPr>
              <p:nvPr/>
            </p:nvSpPr>
            <p:spPr bwMode="auto">
              <a:xfrm>
                <a:off x="2764" y="748"/>
                <a:ext cx="370" cy="209"/>
              </a:xfrm>
              <a:custGeom>
                <a:gdLst>
                  <a:gd name="T0" fmla="*/ 59 w 106"/>
                  <a:gd name="T1" fmla="*/ 46 h 60"/>
                  <a:gd name="T2" fmla="*/ 74 w 106"/>
                  <a:gd name="T3" fmla="*/ 37 h 60"/>
                  <a:gd name="T4" fmla="*/ 74 w 106"/>
                  <a:gd name="T5" fmla="*/ 37 h 60"/>
                  <a:gd name="T6" fmla="*/ 65 w 106"/>
                  <a:gd name="T7" fmla="*/ 54 h 60"/>
                  <a:gd name="T8" fmla="*/ 65 w 106"/>
                  <a:gd name="T9" fmla="*/ 54 h 60"/>
                  <a:gd name="T10" fmla="*/ 59 w 106"/>
                  <a:gd name="T11" fmla="*/ 46 h 60"/>
                  <a:gd name="T12" fmla="*/ 59 w 106"/>
                  <a:gd name="T13" fmla="*/ 46 h 60"/>
                  <a:gd name="T14" fmla="*/ 86 w 106"/>
                  <a:gd name="T15" fmla="*/ 5 h 60"/>
                  <a:gd name="T16" fmla="*/ 86 w 106"/>
                  <a:gd name="T17" fmla="*/ 5 h 60"/>
                  <a:gd name="T18" fmla="*/ 100 w 106"/>
                  <a:gd name="T19" fmla="*/ 17 h 60"/>
                  <a:gd name="T20" fmla="*/ 77 w 106"/>
                  <a:gd name="T21" fmla="*/ 32 h 60"/>
                  <a:gd name="T22" fmla="*/ 85 w 106"/>
                  <a:gd name="T23" fmla="*/ 5 h 60"/>
                  <a:gd name="T24" fmla="*/ 86 w 106"/>
                  <a:gd name="T25" fmla="*/ 5 h 60"/>
                  <a:gd name="T26" fmla="*/ 86 w 106"/>
                  <a:gd name="T27" fmla="*/ 5 h 60"/>
                  <a:gd name="T28" fmla="*/ 25 w 106"/>
                  <a:gd name="T29" fmla="*/ 4 h 60"/>
                  <a:gd name="T30" fmla="*/ 28 w 106"/>
                  <a:gd name="T31" fmla="*/ 4 h 60"/>
                  <a:gd name="T32" fmla="*/ 31 w 106"/>
                  <a:gd name="T33" fmla="*/ 37 h 60"/>
                  <a:gd name="T34" fmla="*/ 29 w 106"/>
                  <a:gd name="T35" fmla="*/ 37 h 60"/>
                  <a:gd name="T36" fmla="*/ 29 w 106"/>
                  <a:gd name="T37" fmla="*/ 37 h 60"/>
                  <a:gd name="T38" fmla="*/ 7 w 106"/>
                  <a:gd name="T39" fmla="*/ 17 h 60"/>
                  <a:gd name="T40" fmla="*/ 7 w 106"/>
                  <a:gd name="T41" fmla="*/ 17 h 60"/>
                  <a:gd name="T42" fmla="*/ 7 w 106"/>
                  <a:gd name="T43" fmla="*/ 17 h 60"/>
                  <a:gd name="T44" fmla="*/ 25 w 106"/>
                  <a:gd name="T45" fmla="*/ 4 h 60"/>
                  <a:gd name="T46" fmla="*/ 25 w 106"/>
                  <a:gd name="T47" fmla="*/ 4 h 60"/>
                  <a:gd name="T48" fmla="*/ 26 w 106"/>
                  <a:gd name="T49" fmla="*/ 0 h 60"/>
                  <a:gd name="T50" fmla="*/ 11 w 106"/>
                  <a:gd name="T51" fmla="*/ 4 h 60"/>
                  <a:gd name="T52" fmla="*/ 0 w 106"/>
                  <a:gd name="T53" fmla="*/ 17 h 60"/>
                  <a:gd name="T54" fmla="*/ 12 w 106"/>
                  <a:gd name="T55" fmla="*/ 35 h 60"/>
                  <a:gd name="T56" fmla="*/ 12 w 106"/>
                  <a:gd name="T57" fmla="*/ 36 h 60"/>
                  <a:gd name="T58" fmla="*/ 38 w 106"/>
                  <a:gd name="T59" fmla="*/ 41 h 60"/>
                  <a:gd name="T60" fmla="*/ 38 w 106"/>
                  <a:gd name="T61" fmla="*/ 41 h 60"/>
                  <a:gd name="T62" fmla="*/ 46 w 106"/>
                  <a:gd name="T63" fmla="*/ 41 h 60"/>
                  <a:gd name="T64" fmla="*/ 46 w 106"/>
                  <a:gd name="T65" fmla="*/ 41 h 60"/>
                  <a:gd name="T66" fmla="*/ 47 w 106"/>
                  <a:gd name="T67" fmla="*/ 41 h 60"/>
                  <a:gd name="T68" fmla="*/ 48 w 106"/>
                  <a:gd name="T69" fmla="*/ 42 h 60"/>
                  <a:gd name="T70" fmla="*/ 65 w 106"/>
                  <a:gd name="T71" fmla="*/ 60 h 60"/>
                  <a:gd name="T72" fmla="*/ 65 w 106"/>
                  <a:gd name="T73" fmla="*/ 60 h 60"/>
                  <a:gd name="T74" fmla="*/ 69 w 106"/>
                  <a:gd name="T75" fmla="*/ 59 h 60"/>
                  <a:gd name="T76" fmla="*/ 84 w 106"/>
                  <a:gd name="T77" fmla="*/ 40 h 60"/>
                  <a:gd name="T78" fmla="*/ 106 w 106"/>
                  <a:gd name="T79" fmla="*/ 17 h 60"/>
                  <a:gd name="T80" fmla="*/ 85 w 106"/>
                  <a:gd name="T81" fmla="*/ 2 h 60"/>
                  <a:gd name="T82" fmla="*/ 85 w 106"/>
                  <a:gd name="T83" fmla="*/ 2 h 60"/>
                  <a:gd name="T84" fmla="*/ 78 w 106"/>
                  <a:gd name="T85" fmla="*/ 4 h 60"/>
                  <a:gd name="T86" fmla="*/ 77 w 106"/>
                  <a:gd name="T87" fmla="*/ 4 h 60"/>
                  <a:gd name="T88" fmla="*/ 77 w 106"/>
                  <a:gd name="T89" fmla="*/ 4 h 60"/>
                  <a:gd name="T90" fmla="*/ 56 w 106"/>
                  <a:gd name="T91" fmla="*/ 33 h 60"/>
                  <a:gd name="T92" fmla="*/ 56 w 106"/>
                  <a:gd name="T93" fmla="*/ 33 h 60"/>
                  <a:gd name="T94" fmla="*/ 54 w 106"/>
                  <a:gd name="T95" fmla="*/ 32 h 60"/>
                  <a:gd name="T96" fmla="*/ 54 w 106"/>
                  <a:gd name="T97" fmla="*/ 32 h 60"/>
                  <a:gd name="T98" fmla="*/ 54 w 106"/>
                  <a:gd name="T99" fmla="*/ 32 h 60"/>
                  <a:gd name="T100" fmla="*/ 30 w 106"/>
                  <a:gd name="T101" fmla="*/ 0 h 60"/>
                  <a:gd name="T102" fmla="*/ 26 w 106"/>
                  <a:gd name="T103" fmla="*/ 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5" h="60">
                    <a:moveTo>
                      <a:pt x="59" y="46"/>
                    </a:move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0"/>
                      <a:pt x="67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80" y="46"/>
                      <a:pt x="72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1" y="54"/>
                      <a:pt x="58" y="52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moveTo>
                      <a:pt x="86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92" y="5"/>
                      <a:pt x="100" y="9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27"/>
                      <a:pt x="87" y="30"/>
                      <a:pt x="77" y="32"/>
                    </a:cubicBezTo>
                    <a:cubicBezTo>
                      <a:pt x="74" y="29"/>
                      <a:pt x="73" y="25"/>
                      <a:pt x="73" y="20"/>
                    </a:cubicBezTo>
                    <a:cubicBezTo>
                      <a:pt x="73" y="13"/>
                      <a:pt x="77" y="6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36" y="6"/>
                      <a:pt x="43" y="16"/>
                      <a:pt x="43" y="24"/>
                    </a:cubicBezTo>
                    <a:cubicBezTo>
                      <a:pt x="43" y="31"/>
                      <a:pt x="40" y="36"/>
                      <a:pt x="31" y="37"/>
                    </a:cubicBezTo>
                    <a:cubicBezTo>
                      <a:pt x="30" y="37"/>
                      <a:pt x="30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19" y="37"/>
                      <a:pt x="6" y="30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9" y="9"/>
                      <a:pt x="1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0" y="0"/>
                      <a:pt x="14" y="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6"/>
                      <a:pt x="1" y="9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25"/>
                      <a:pt x="7" y="33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0" y="40"/>
                      <a:pt x="2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41" y="41"/>
                      <a:pt x="42" y="41"/>
                    </a:cubicBezTo>
                    <a:cubicBezTo>
                      <a:pt x="43" y="41"/>
                      <a:pt x="45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8" y="42"/>
                    </a:cubicBezTo>
                    <a:cubicBezTo>
                      <a:pt x="55" y="48"/>
                      <a:pt x="54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6" y="60"/>
                      <a:pt x="67" y="60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9" y="58"/>
                      <a:pt x="79" y="46"/>
                      <a:pt x="84" y="40"/>
                    </a:cubicBezTo>
                    <a:cubicBezTo>
                      <a:pt x="90" y="31"/>
                      <a:pt x="106" y="28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8"/>
                      <a:pt x="9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2" y="2"/>
                      <a:pt x="80" y="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4" y="6"/>
                      <a:pt x="73" y="7"/>
                    </a:cubicBezTo>
                    <a:cubicBezTo>
                      <a:pt x="67" y="15"/>
                      <a:pt x="6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5" y="33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0" y="31"/>
                      <a:pt x="47" y="19"/>
                      <a:pt x="44" y="14"/>
                    </a:cubicBezTo>
                    <a:cubicBezTo>
                      <a:pt x="41" y="9"/>
                      <a:pt x="36" y="1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630"/>
              <p:cNvSpPr/>
              <p:nvPr/>
            </p:nvSpPr>
            <p:spPr bwMode="auto">
              <a:xfrm>
                <a:off x="2168" y="852"/>
                <a:ext cx="111" cy="98"/>
              </a:xfrm>
              <a:custGeom>
                <a:gdLst>
                  <a:gd name="T0" fmla="*/ 20 w 32"/>
                  <a:gd name="T1" fmla="*/ 0 h 28"/>
                  <a:gd name="T2" fmla="*/ 20 w 32"/>
                  <a:gd name="T3" fmla="*/ 0 h 28"/>
                  <a:gd name="T4" fmla="*/ 10 w 32"/>
                  <a:gd name="T5" fmla="*/ 3 h 28"/>
                  <a:gd name="T6" fmla="*/ 10 w 32"/>
                  <a:gd name="T7" fmla="*/ 3 h 28"/>
                  <a:gd name="T8" fmla="*/ 10 w 32"/>
                  <a:gd name="T9" fmla="*/ 3 h 28"/>
                  <a:gd name="T10" fmla="*/ 10 w 32"/>
                  <a:gd name="T11" fmla="*/ 3 h 28"/>
                  <a:gd name="T12" fmla="*/ 14 w 32"/>
                  <a:gd name="T13" fmla="*/ 28 h 28"/>
                  <a:gd name="T14" fmla="*/ 14 w 32"/>
                  <a:gd name="T15" fmla="*/ 28 h 28"/>
                  <a:gd name="T16" fmla="*/ 14 w 32"/>
                  <a:gd name="T17" fmla="*/ 28 h 28"/>
                  <a:gd name="T18" fmla="*/ 14 w 32"/>
                  <a:gd name="T19" fmla="*/ 28 h 28"/>
                  <a:gd name="T20" fmla="*/ 17 w 32"/>
                  <a:gd name="T21" fmla="*/ 28 h 28"/>
                  <a:gd name="T22" fmla="*/ 18 w 32"/>
                  <a:gd name="T23" fmla="*/ 28 h 28"/>
                  <a:gd name="T24" fmla="*/ 18 w 32"/>
                  <a:gd name="T25" fmla="*/ 28 h 28"/>
                  <a:gd name="T26" fmla="*/ 32 w 32"/>
                  <a:gd name="T27" fmla="*/ 11 h 28"/>
                  <a:gd name="T28" fmla="*/ 32 w 32"/>
                  <a:gd name="T29" fmla="*/ 8 h 28"/>
                  <a:gd name="T30" fmla="*/ 20 w 32"/>
                  <a:gd name="T31" fmla="*/ 0 h 28"/>
                  <a:gd name="T32" fmla="*/ 20 w 32"/>
                  <a:gd name="T33" fmla="*/ 0 h 28"/>
                  <a:gd name="T34" fmla="*/ 20 w 32"/>
                  <a:gd name="T35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3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0" y="10"/>
                      <a:pt x="0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6" y="26"/>
                      <a:pt x="32" y="20"/>
                      <a:pt x="32" y="11"/>
                    </a:cubicBezTo>
                    <a:cubicBezTo>
                      <a:pt x="32" y="10"/>
                      <a:pt x="32" y="9"/>
                      <a:pt x="32" y="8"/>
                    </a:cubicBezTo>
                    <a:cubicBezTo>
                      <a:pt x="31" y="2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631"/>
              <p:cNvSpPr/>
              <p:nvPr/>
            </p:nvSpPr>
            <p:spPr bwMode="auto">
              <a:xfrm>
                <a:off x="5404" y="845"/>
                <a:ext cx="122" cy="102"/>
              </a:xfrm>
              <a:custGeom>
                <a:gdLst>
                  <a:gd name="T0" fmla="*/ 10 w 35"/>
                  <a:gd name="T1" fmla="*/ 0 h 29"/>
                  <a:gd name="T2" fmla="*/ 10 w 35"/>
                  <a:gd name="T3" fmla="*/ 0 h 29"/>
                  <a:gd name="T4" fmla="*/ 1 w 35"/>
                  <a:gd name="T5" fmla="*/ 5 h 29"/>
                  <a:gd name="T6" fmla="*/ 1 w 35"/>
                  <a:gd name="T7" fmla="*/ 5 h 29"/>
                  <a:gd name="T8" fmla="*/ 1 w 35"/>
                  <a:gd name="T9" fmla="*/ 5 h 29"/>
                  <a:gd name="T10" fmla="*/ 1 w 35"/>
                  <a:gd name="T11" fmla="*/ 5 h 29"/>
                  <a:gd name="T12" fmla="*/ 0 w 35"/>
                  <a:gd name="T13" fmla="*/ 11 h 29"/>
                  <a:gd name="T14" fmla="*/ 6 w 35"/>
                  <a:gd name="T15" fmla="*/ 26 h 29"/>
                  <a:gd name="T16" fmla="*/ 6 w 35"/>
                  <a:gd name="T17" fmla="*/ 26 h 29"/>
                  <a:gd name="T18" fmla="*/ 17 w 35"/>
                  <a:gd name="T19" fmla="*/ 29 h 29"/>
                  <a:gd name="T20" fmla="*/ 17 w 35"/>
                  <a:gd name="T21" fmla="*/ 29 h 29"/>
                  <a:gd name="T22" fmla="*/ 17 w 35"/>
                  <a:gd name="T23" fmla="*/ 29 h 29"/>
                  <a:gd name="T24" fmla="*/ 17 w 35"/>
                  <a:gd name="T25" fmla="*/ 29 h 29"/>
                  <a:gd name="T26" fmla="*/ 21 w 35"/>
                  <a:gd name="T27" fmla="*/ 29 h 29"/>
                  <a:gd name="T28" fmla="*/ 21 w 35"/>
                  <a:gd name="T29" fmla="*/ 29 h 29"/>
                  <a:gd name="T30" fmla="*/ 21 w 35"/>
                  <a:gd name="T31" fmla="*/ 29 h 29"/>
                  <a:gd name="T32" fmla="*/ 21 w 35"/>
                  <a:gd name="T33" fmla="*/ 29 h 29"/>
                  <a:gd name="T34" fmla="*/ 21 w 35"/>
                  <a:gd name="T35" fmla="*/ 29 h 29"/>
                  <a:gd name="T36" fmla="*/ 27 w 35"/>
                  <a:gd name="T37" fmla="*/ 26 h 29"/>
                  <a:gd name="T38" fmla="*/ 27 w 35"/>
                  <a:gd name="T39" fmla="*/ 26 h 29"/>
                  <a:gd name="T40" fmla="*/ 27 w 35"/>
                  <a:gd name="T41" fmla="*/ 26 h 29"/>
                  <a:gd name="T42" fmla="*/ 27 w 35"/>
                  <a:gd name="T43" fmla="*/ 26 h 29"/>
                  <a:gd name="T44" fmla="*/ 27 w 35"/>
                  <a:gd name="T45" fmla="*/ 26 h 29"/>
                  <a:gd name="T46" fmla="*/ 27 w 35"/>
                  <a:gd name="T47" fmla="*/ 25 h 29"/>
                  <a:gd name="T48" fmla="*/ 10 w 35"/>
                  <a:gd name="T49" fmla="*/ 0 h 29"/>
                  <a:gd name="T50" fmla="*/ 10 w 35"/>
                  <a:gd name="T51" fmla="*/ 0 h 29"/>
                  <a:gd name="T52" fmla="*/ 10 w 35"/>
                  <a:gd name="T5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9"/>
                      <a:pt x="19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4" y="28"/>
                      <a:pt x="26" y="28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35" y="14"/>
                      <a:pt x="2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632"/>
              <p:cNvSpPr>
                <a:spLocks noEditPoints="1"/>
              </p:cNvSpPr>
              <p:nvPr/>
            </p:nvSpPr>
            <p:spPr bwMode="auto">
              <a:xfrm>
                <a:off x="5000" y="748"/>
                <a:ext cx="254" cy="192"/>
              </a:xfrm>
              <a:custGeom>
                <a:gdLst>
                  <a:gd name="T0" fmla="*/ 50 w 73"/>
                  <a:gd name="T1" fmla="*/ 4 h 55"/>
                  <a:gd name="T2" fmla="*/ 50 w 73"/>
                  <a:gd name="T3" fmla="*/ 4 h 55"/>
                  <a:gd name="T4" fmla="*/ 50 w 73"/>
                  <a:gd name="T5" fmla="*/ 4 h 55"/>
                  <a:gd name="T6" fmla="*/ 65 w 73"/>
                  <a:gd name="T7" fmla="*/ 7 h 55"/>
                  <a:gd name="T8" fmla="*/ 65 w 73"/>
                  <a:gd name="T9" fmla="*/ 7 h 55"/>
                  <a:gd name="T10" fmla="*/ 65 w 73"/>
                  <a:gd name="T11" fmla="*/ 8 h 55"/>
                  <a:gd name="T12" fmla="*/ 65 w 73"/>
                  <a:gd name="T13" fmla="*/ 8 h 55"/>
                  <a:gd name="T14" fmla="*/ 66 w 73"/>
                  <a:gd name="T15" fmla="*/ 8 h 55"/>
                  <a:gd name="T16" fmla="*/ 66 w 73"/>
                  <a:gd name="T17" fmla="*/ 8 h 55"/>
                  <a:gd name="T18" fmla="*/ 66 w 73"/>
                  <a:gd name="T19" fmla="*/ 8 h 55"/>
                  <a:gd name="T20" fmla="*/ 30 w 73"/>
                  <a:gd name="T21" fmla="*/ 37 h 55"/>
                  <a:gd name="T22" fmla="*/ 19 w 73"/>
                  <a:gd name="T23" fmla="*/ 52 h 55"/>
                  <a:gd name="T24" fmla="*/ 19 w 73"/>
                  <a:gd name="T25" fmla="*/ 52 h 55"/>
                  <a:gd name="T26" fmla="*/ 19 w 73"/>
                  <a:gd name="T27" fmla="*/ 52 h 55"/>
                  <a:gd name="T28" fmla="*/ 19 w 73"/>
                  <a:gd name="T29" fmla="*/ 52 h 55"/>
                  <a:gd name="T30" fmla="*/ 19 w 73"/>
                  <a:gd name="T31" fmla="*/ 52 h 55"/>
                  <a:gd name="T32" fmla="*/ 16 w 73"/>
                  <a:gd name="T33" fmla="*/ 52 h 55"/>
                  <a:gd name="T34" fmla="*/ 16 w 73"/>
                  <a:gd name="T35" fmla="*/ 52 h 55"/>
                  <a:gd name="T36" fmla="*/ 16 w 73"/>
                  <a:gd name="T37" fmla="*/ 52 h 55"/>
                  <a:gd name="T38" fmla="*/ 16 w 73"/>
                  <a:gd name="T39" fmla="*/ 52 h 55"/>
                  <a:gd name="T40" fmla="*/ 16 w 73"/>
                  <a:gd name="T41" fmla="*/ 52 h 55"/>
                  <a:gd name="T42" fmla="*/ 6 w 73"/>
                  <a:gd name="T43" fmla="*/ 45 h 55"/>
                  <a:gd name="T44" fmla="*/ 6 w 73"/>
                  <a:gd name="T45" fmla="*/ 45 h 55"/>
                  <a:gd name="T46" fmla="*/ 6 w 73"/>
                  <a:gd name="T47" fmla="*/ 45 h 55"/>
                  <a:gd name="T48" fmla="*/ 6 w 73"/>
                  <a:gd name="T49" fmla="*/ 45 h 55"/>
                  <a:gd name="T50" fmla="*/ 5 w 73"/>
                  <a:gd name="T51" fmla="*/ 44 h 55"/>
                  <a:gd name="T52" fmla="*/ 18 w 73"/>
                  <a:gd name="T53" fmla="*/ 28 h 55"/>
                  <a:gd name="T54" fmla="*/ 23 w 73"/>
                  <a:gd name="T55" fmla="*/ 14 h 55"/>
                  <a:gd name="T56" fmla="*/ 40 w 73"/>
                  <a:gd name="T57" fmla="*/ 5 h 55"/>
                  <a:gd name="T58" fmla="*/ 40 w 73"/>
                  <a:gd name="T59" fmla="*/ 5 h 55"/>
                  <a:gd name="T60" fmla="*/ 40 w 73"/>
                  <a:gd name="T61" fmla="*/ 5 h 55"/>
                  <a:gd name="T62" fmla="*/ 41 w 73"/>
                  <a:gd name="T63" fmla="*/ 5 h 55"/>
                  <a:gd name="T64" fmla="*/ 41 w 73"/>
                  <a:gd name="T65" fmla="*/ 5 h 55"/>
                  <a:gd name="T66" fmla="*/ 41 w 73"/>
                  <a:gd name="T67" fmla="*/ 5 h 55"/>
                  <a:gd name="T68" fmla="*/ 41 w 73"/>
                  <a:gd name="T69" fmla="*/ 5 h 55"/>
                  <a:gd name="T70" fmla="*/ 41 w 73"/>
                  <a:gd name="T71" fmla="*/ 5 h 55"/>
                  <a:gd name="T72" fmla="*/ 50 w 73"/>
                  <a:gd name="T73" fmla="*/ 4 h 55"/>
                  <a:gd name="T74" fmla="*/ 50 w 73"/>
                  <a:gd name="T75" fmla="*/ 4 h 55"/>
                  <a:gd name="T76" fmla="*/ 50 w 73"/>
                  <a:gd name="T77" fmla="*/ 4 h 55"/>
                  <a:gd name="T78" fmla="*/ 66 w 73"/>
                  <a:gd name="T79" fmla="*/ 0 h 55"/>
                  <a:gd name="T80" fmla="*/ 66 w 73"/>
                  <a:gd name="T81" fmla="*/ 0 h 55"/>
                  <a:gd name="T82" fmla="*/ 58 w 73"/>
                  <a:gd name="T83" fmla="*/ 1 h 55"/>
                  <a:gd name="T84" fmla="*/ 54 w 73"/>
                  <a:gd name="T85" fmla="*/ 2 h 55"/>
                  <a:gd name="T86" fmla="*/ 22 w 73"/>
                  <a:gd name="T87" fmla="*/ 11 h 55"/>
                  <a:gd name="T88" fmla="*/ 12 w 73"/>
                  <a:gd name="T89" fmla="*/ 28 h 55"/>
                  <a:gd name="T90" fmla="*/ 0 w 73"/>
                  <a:gd name="T91" fmla="*/ 43 h 55"/>
                  <a:gd name="T92" fmla="*/ 0 w 73"/>
                  <a:gd name="T93" fmla="*/ 43 h 55"/>
                  <a:gd name="T94" fmla="*/ 0 w 73"/>
                  <a:gd name="T95" fmla="*/ 43 h 55"/>
                  <a:gd name="T96" fmla="*/ 15 w 73"/>
                  <a:gd name="T97" fmla="*/ 55 h 55"/>
                  <a:gd name="T98" fmla="*/ 15 w 73"/>
                  <a:gd name="T99" fmla="*/ 55 h 55"/>
                  <a:gd name="T100" fmla="*/ 15 w 73"/>
                  <a:gd name="T101" fmla="*/ 55 h 55"/>
                  <a:gd name="T102" fmla="*/ 15 w 73"/>
                  <a:gd name="T103" fmla="*/ 55 h 55"/>
                  <a:gd name="T104" fmla="*/ 17 w 73"/>
                  <a:gd name="T105" fmla="*/ 55 h 55"/>
                  <a:gd name="T106" fmla="*/ 17 w 73"/>
                  <a:gd name="T107" fmla="*/ 55 h 55"/>
                  <a:gd name="T108" fmla="*/ 17 w 73"/>
                  <a:gd name="T109" fmla="*/ 55 h 55"/>
                  <a:gd name="T110" fmla="*/ 35 w 73"/>
                  <a:gd name="T111" fmla="*/ 37 h 55"/>
                  <a:gd name="T112" fmla="*/ 55 w 73"/>
                  <a:gd name="T113" fmla="*/ 23 h 55"/>
                  <a:gd name="T114" fmla="*/ 73 w 73"/>
                  <a:gd name="T115" fmla="*/ 7 h 55"/>
                  <a:gd name="T116" fmla="*/ 73 w 73"/>
                  <a:gd name="T117" fmla="*/ 7 h 55"/>
                  <a:gd name="T118" fmla="*/ 66 w 73"/>
                  <a:gd name="T119" fmla="*/ 0 h 55"/>
                  <a:gd name="T120" fmla="*/ 66 w 73"/>
                  <a:gd name="T121" fmla="*/ 0 h 55"/>
                  <a:gd name="T122" fmla="*/ 66 w 73"/>
                  <a:gd name="T123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55">
                    <a:moveTo>
                      <a:pt x="50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5" y="4"/>
                      <a:pt x="61" y="5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24"/>
                      <a:pt x="39" y="25"/>
                      <a:pt x="30" y="37"/>
                    </a:cubicBezTo>
                    <a:cubicBezTo>
                      <a:pt x="26" y="42"/>
                      <a:pt x="26" y="50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7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1" y="52"/>
                      <a:pt x="6" y="49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5" y="44"/>
                      <a:pt x="5" y="44"/>
                    </a:cubicBezTo>
                    <a:cubicBezTo>
                      <a:pt x="5" y="37"/>
                      <a:pt x="15" y="33"/>
                      <a:pt x="18" y="28"/>
                    </a:cubicBezTo>
                    <a:cubicBezTo>
                      <a:pt x="20" y="24"/>
                      <a:pt x="20" y="19"/>
                      <a:pt x="23" y="14"/>
                    </a:cubicBezTo>
                    <a:cubicBezTo>
                      <a:pt x="26" y="9"/>
                      <a:pt x="33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4" y="4"/>
                      <a:pt x="4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4" y="0"/>
                      <a:pt x="61" y="0"/>
                      <a:pt x="58" y="1"/>
                    </a:cubicBezTo>
                    <a:cubicBezTo>
                      <a:pt x="57" y="1"/>
                      <a:pt x="55" y="1"/>
                      <a:pt x="54" y="2"/>
                    </a:cubicBezTo>
                    <a:cubicBezTo>
                      <a:pt x="40" y="4"/>
                      <a:pt x="30" y="3"/>
                      <a:pt x="22" y="11"/>
                    </a:cubicBezTo>
                    <a:cubicBezTo>
                      <a:pt x="19" y="14"/>
                      <a:pt x="17" y="21"/>
                      <a:pt x="12" y="28"/>
                    </a:cubicBezTo>
                    <a:cubicBezTo>
                      <a:pt x="8" y="33"/>
                      <a:pt x="0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2"/>
                      <a:pt x="9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31" y="53"/>
                      <a:pt x="28" y="44"/>
                      <a:pt x="35" y="37"/>
                    </a:cubicBezTo>
                    <a:cubicBezTo>
                      <a:pt x="38" y="33"/>
                      <a:pt x="50" y="27"/>
                      <a:pt x="55" y="23"/>
                    </a:cubicBezTo>
                    <a:cubicBezTo>
                      <a:pt x="62" y="19"/>
                      <a:pt x="73" y="14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1"/>
                      <a:pt x="70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633"/>
              <p:cNvSpPr/>
              <p:nvPr/>
            </p:nvSpPr>
            <p:spPr bwMode="auto">
              <a:xfrm>
                <a:off x="4574" y="768"/>
                <a:ext cx="147" cy="172"/>
              </a:xfrm>
              <a:custGeom>
                <a:gdLst>
                  <a:gd name="T0" fmla="*/ 14 w 42"/>
                  <a:gd name="T1" fmla="*/ 0 h 49"/>
                  <a:gd name="T2" fmla="*/ 14 w 42"/>
                  <a:gd name="T3" fmla="*/ 0 h 49"/>
                  <a:gd name="T4" fmla="*/ 0 w 42"/>
                  <a:gd name="T5" fmla="*/ 11 h 49"/>
                  <a:gd name="T6" fmla="*/ 0 w 42"/>
                  <a:gd name="T7" fmla="*/ 11 h 49"/>
                  <a:gd name="T8" fmla="*/ 0 w 42"/>
                  <a:gd name="T9" fmla="*/ 11 h 49"/>
                  <a:gd name="T10" fmla="*/ 22 w 42"/>
                  <a:gd name="T11" fmla="*/ 30 h 49"/>
                  <a:gd name="T12" fmla="*/ 23 w 42"/>
                  <a:gd name="T13" fmla="*/ 40 h 49"/>
                  <a:gd name="T14" fmla="*/ 30 w 42"/>
                  <a:gd name="T15" fmla="*/ 49 h 49"/>
                  <a:gd name="T16" fmla="*/ 30 w 42"/>
                  <a:gd name="T17" fmla="*/ 49 h 49"/>
                  <a:gd name="T18" fmla="*/ 33 w 42"/>
                  <a:gd name="T19" fmla="*/ 49 h 49"/>
                  <a:gd name="T20" fmla="*/ 33 w 42"/>
                  <a:gd name="T21" fmla="*/ 49 h 49"/>
                  <a:gd name="T22" fmla="*/ 33 w 42"/>
                  <a:gd name="T23" fmla="*/ 49 h 49"/>
                  <a:gd name="T24" fmla="*/ 33 w 42"/>
                  <a:gd name="T25" fmla="*/ 49 h 49"/>
                  <a:gd name="T26" fmla="*/ 42 w 42"/>
                  <a:gd name="T27" fmla="*/ 39 h 49"/>
                  <a:gd name="T28" fmla="*/ 42 w 42"/>
                  <a:gd name="T29" fmla="*/ 39 h 49"/>
                  <a:gd name="T30" fmla="*/ 26 w 42"/>
                  <a:gd name="T31" fmla="*/ 25 h 49"/>
                  <a:gd name="T32" fmla="*/ 26 w 42"/>
                  <a:gd name="T33" fmla="*/ 24 h 49"/>
                  <a:gd name="T34" fmla="*/ 27 w 42"/>
                  <a:gd name="T35" fmla="*/ 13 h 49"/>
                  <a:gd name="T36" fmla="*/ 24 w 42"/>
                  <a:gd name="T37" fmla="*/ 5 h 49"/>
                  <a:gd name="T38" fmla="*/ 24 w 42"/>
                  <a:gd name="T39" fmla="*/ 5 h 49"/>
                  <a:gd name="T40" fmla="*/ 24 w 42"/>
                  <a:gd name="T41" fmla="*/ 5 h 49"/>
                  <a:gd name="T42" fmla="*/ 14 w 42"/>
                  <a:gd name="T43" fmla="*/ 0 h 49"/>
                  <a:gd name="T44" fmla="*/ 14 w 42"/>
                  <a:gd name="T45" fmla="*/ 0 h 49"/>
                  <a:gd name="T46" fmla="*/ 14 w 42"/>
                  <a:gd name="T4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49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4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3"/>
                      <a:pt x="18" y="22"/>
                      <a:pt x="22" y="30"/>
                    </a:cubicBezTo>
                    <a:cubicBezTo>
                      <a:pt x="23" y="33"/>
                      <a:pt x="22" y="36"/>
                      <a:pt x="23" y="40"/>
                    </a:cubicBezTo>
                    <a:cubicBezTo>
                      <a:pt x="24" y="43"/>
                      <a:pt x="27" y="47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8" y="49"/>
                      <a:pt x="42" y="45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0"/>
                      <a:pt x="30" y="32"/>
                      <a:pt x="26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19"/>
                      <a:pt x="27" y="16"/>
                      <a:pt x="27" y="13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1"/>
                      <a:pt x="18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634"/>
              <p:cNvSpPr>
                <a:spLocks noEditPoints="1"/>
              </p:cNvSpPr>
              <p:nvPr/>
            </p:nvSpPr>
            <p:spPr bwMode="auto">
              <a:xfrm>
                <a:off x="2429" y="744"/>
                <a:ext cx="262" cy="196"/>
              </a:xfrm>
              <a:custGeom>
                <a:gdLst>
                  <a:gd name="T0" fmla="*/ 20 w 75"/>
                  <a:gd name="T1" fmla="*/ 4 h 56"/>
                  <a:gd name="T2" fmla="*/ 20 w 75"/>
                  <a:gd name="T3" fmla="*/ 4 h 56"/>
                  <a:gd name="T4" fmla="*/ 20 w 75"/>
                  <a:gd name="T5" fmla="*/ 4 h 56"/>
                  <a:gd name="T6" fmla="*/ 45 w 75"/>
                  <a:gd name="T7" fmla="*/ 9 h 56"/>
                  <a:gd name="T8" fmla="*/ 45 w 75"/>
                  <a:gd name="T9" fmla="*/ 9 h 56"/>
                  <a:gd name="T10" fmla="*/ 45 w 75"/>
                  <a:gd name="T11" fmla="*/ 9 h 56"/>
                  <a:gd name="T12" fmla="*/ 45 w 75"/>
                  <a:gd name="T13" fmla="*/ 9 h 56"/>
                  <a:gd name="T14" fmla="*/ 45 w 75"/>
                  <a:gd name="T15" fmla="*/ 9 h 56"/>
                  <a:gd name="T16" fmla="*/ 57 w 75"/>
                  <a:gd name="T17" fmla="*/ 29 h 56"/>
                  <a:gd name="T18" fmla="*/ 69 w 75"/>
                  <a:gd name="T19" fmla="*/ 44 h 56"/>
                  <a:gd name="T20" fmla="*/ 69 w 75"/>
                  <a:gd name="T21" fmla="*/ 44 h 56"/>
                  <a:gd name="T22" fmla="*/ 59 w 75"/>
                  <a:gd name="T23" fmla="*/ 53 h 56"/>
                  <a:gd name="T24" fmla="*/ 57 w 75"/>
                  <a:gd name="T25" fmla="*/ 53 h 56"/>
                  <a:gd name="T26" fmla="*/ 57 w 75"/>
                  <a:gd name="T27" fmla="*/ 53 h 56"/>
                  <a:gd name="T28" fmla="*/ 57 w 75"/>
                  <a:gd name="T29" fmla="*/ 53 h 56"/>
                  <a:gd name="T30" fmla="*/ 57 w 75"/>
                  <a:gd name="T31" fmla="*/ 53 h 56"/>
                  <a:gd name="T32" fmla="*/ 57 w 75"/>
                  <a:gd name="T33" fmla="*/ 53 h 56"/>
                  <a:gd name="T34" fmla="*/ 40 w 75"/>
                  <a:gd name="T35" fmla="*/ 36 h 56"/>
                  <a:gd name="T36" fmla="*/ 40 w 75"/>
                  <a:gd name="T37" fmla="*/ 35 h 56"/>
                  <a:gd name="T38" fmla="*/ 7 w 75"/>
                  <a:gd name="T39" fmla="*/ 10 h 56"/>
                  <a:gd name="T40" fmla="*/ 7 w 75"/>
                  <a:gd name="T41" fmla="*/ 9 h 56"/>
                  <a:gd name="T42" fmla="*/ 7 w 75"/>
                  <a:gd name="T43" fmla="*/ 9 h 56"/>
                  <a:gd name="T44" fmla="*/ 20 w 75"/>
                  <a:gd name="T45" fmla="*/ 4 h 56"/>
                  <a:gd name="T46" fmla="*/ 20 w 75"/>
                  <a:gd name="T47" fmla="*/ 4 h 56"/>
                  <a:gd name="T48" fmla="*/ 20 w 75"/>
                  <a:gd name="T49" fmla="*/ 4 h 56"/>
                  <a:gd name="T50" fmla="*/ 8 w 75"/>
                  <a:gd name="T51" fmla="*/ 0 h 56"/>
                  <a:gd name="T52" fmla="*/ 8 w 75"/>
                  <a:gd name="T53" fmla="*/ 0 h 56"/>
                  <a:gd name="T54" fmla="*/ 7 w 75"/>
                  <a:gd name="T55" fmla="*/ 0 h 56"/>
                  <a:gd name="T56" fmla="*/ 7 w 75"/>
                  <a:gd name="T57" fmla="*/ 0 h 56"/>
                  <a:gd name="T58" fmla="*/ 0 w 75"/>
                  <a:gd name="T59" fmla="*/ 9 h 56"/>
                  <a:gd name="T60" fmla="*/ 0 w 75"/>
                  <a:gd name="T61" fmla="*/ 9 h 56"/>
                  <a:gd name="T62" fmla="*/ 19 w 75"/>
                  <a:gd name="T63" fmla="*/ 26 h 56"/>
                  <a:gd name="T64" fmla="*/ 40 w 75"/>
                  <a:gd name="T65" fmla="*/ 39 h 56"/>
                  <a:gd name="T66" fmla="*/ 40 w 75"/>
                  <a:gd name="T67" fmla="*/ 39 h 56"/>
                  <a:gd name="T68" fmla="*/ 40 w 75"/>
                  <a:gd name="T69" fmla="*/ 39 h 56"/>
                  <a:gd name="T70" fmla="*/ 40 w 75"/>
                  <a:gd name="T71" fmla="*/ 40 h 56"/>
                  <a:gd name="T72" fmla="*/ 40 w 75"/>
                  <a:gd name="T73" fmla="*/ 40 h 56"/>
                  <a:gd name="T74" fmla="*/ 40 w 75"/>
                  <a:gd name="T75" fmla="*/ 40 h 56"/>
                  <a:gd name="T76" fmla="*/ 57 w 75"/>
                  <a:gd name="T77" fmla="*/ 56 h 56"/>
                  <a:gd name="T78" fmla="*/ 57 w 75"/>
                  <a:gd name="T79" fmla="*/ 56 h 56"/>
                  <a:gd name="T80" fmla="*/ 57 w 75"/>
                  <a:gd name="T81" fmla="*/ 56 h 56"/>
                  <a:gd name="T82" fmla="*/ 57 w 75"/>
                  <a:gd name="T83" fmla="*/ 56 h 56"/>
                  <a:gd name="T84" fmla="*/ 60 w 75"/>
                  <a:gd name="T85" fmla="*/ 56 h 56"/>
                  <a:gd name="T86" fmla="*/ 60 w 75"/>
                  <a:gd name="T87" fmla="*/ 56 h 56"/>
                  <a:gd name="T88" fmla="*/ 60 w 75"/>
                  <a:gd name="T89" fmla="*/ 56 h 56"/>
                  <a:gd name="T90" fmla="*/ 60 w 75"/>
                  <a:gd name="T91" fmla="*/ 56 h 56"/>
                  <a:gd name="T92" fmla="*/ 60 w 75"/>
                  <a:gd name="T93" fmla="*/ 56 h 56"/>
                  <a:gd name="T94" fmla="*/ 75 w 75"/>
                  <a:gd name="T95" fmla="*/ 44 h 56"/>
                  <a:gd name="T96" fmla="*/ 75 w 75"/>
                  <a:gd name="T97" fmla="*/ 42 h 56"/>
                  <a:gd name="T98" fmla="*/ 61 w 75"/>
                  <a:gd name="T99" fmla="*/ 27 h 56"/>
                  <a:gd name="T100" fmla="*/ 45 w 75"/>
                  <a:gd name="T101" fmla="*/ 7 h 56"/>
                  <a:gd name="T102" fmla="*/ 18 w 75"/>
                  <a:gd name="T103" fmla="*/ 2 h 56"/>
                  <a:gd name="T104" fmla="*/ 18 w 75"/>
                  <a:gd name="T105" fmla="*/ 2 h 56"/>
                  <a:gd name="T106" fmla="*/ 17 w 75"/>
                  <a:gd name="T107" fmla="*/ 2 h 56"/>
                  <a:gd name="T108" fmla="*/ 17 w 75"/>
                  <a:gd name="T109" fmla="*/ 2 h 56"/>
                  <a:gd name="T110" fmla="*/ 13 w 75"/>
                  <a:gd name="T111" fmla="*/ 1 h 56"/>
                  <a:gd name="T112" fmla="*/ 13 w 75"/>
                  <a:gd name="T113" fmla="*/ 1 h 56"/>
                  <a:gd name="T114" fmla="*/ 13 w 75"/>
                  <a:gd name="T115" fmla="*/ 0 h 56"/>
                  <a:gd name="T116" fmla="*/ 12 w 75"/>
                  <a:gd name="T117" fmla="*/ 0 h 56"/>
                  <a:gd name="T118" fmla="*/ 12 w 75"/>
                  <a:gd name="T119" fmla="*/ 0 h 56"/>
                  <a:gd name="T120" fmla="*/ 8 w 75"/>
                  <a:gd name="T121" fmla="*/ 0 h 56"/>
                  <a:gd name="T122" fmla="*/ 8 w 75"/>
                  <a:gd name="T123" fmla="*/ 0 h 56"/>
                  <a:gd name="T124" fmla="*/ 8 w 75"/>
                  <a:gd name="T12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" h="56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0" y="4"/>
                      <a:pt x="42" y="7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52" y="14"/>
                      <a:pt x="54" y="23"/>
                      <a:pt x="57" y="29"/>
                    </a:cubicBezTo>
                    <a:cubicBezTo>
                      <a:pt x="60" y="34"/>
                      <a:pt x="69" y="38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51"/>
                      <a:pt x="63" y="52"/>
                      <a:pt x="59" y="53"/>
                    </a:cubicBezTo>
                    <a:cubicBezTo>
                      <a:pt x="58" y="53"/>
                      <a:pt x="58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47" y="53"/>
                      <a:pt x="47" y="42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5" y="31"/>
                      <a:pt x="7" y="2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6"/>
                      <a:pt x="14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6"/>
                      <a:pt x="12" y="22"/>
                      <a:pt x="19" y="26"/>
                    </a:cubicBezTo>
                    <a:cubicBezTo>
                      <a:pt x="26" y="30"/>
                      <a:pt x="37" y="35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6" y="47"/>
                      <a:pt x="46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8" y="56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6" y="55"/>
                      <a:pt x="75" y="53"/>
                      <a:pt x="75" y="44"/>
                    </a:cubicBezTo>
                    <a:cubicBezTo>
                      <a:pt x="75" y="43"/>
                      <a:pt x="75" y="43"/>
                      <a:pt x="75" y="42"/>
                    </a:cubicBezTo>
                    <a:cubicBezTo>
                      <a:pt x="75" y="35"/>
                      <a:pt x="65" y="32"/>
                      <a:pt x="61" y="27"/>
                    </a:cubicBezTo>
                    <a:cubicBezTo>
                      <a:pt x="56" y="20"/>
                      <a:pt x="53" y="11"/>
                      <a:pt x="45" y="7"/>
                    </a:cubicBezTo>
                    <a:cubicBezTo>
                      <a:pt x="38" y="3"/>
                      <a:pt x="29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635"/>
              <p:cNvSpPr/>
              <p:nvPr/>
            </p:nvSpPr>
            <p:spPr bwMode="auto">
              <a:xfrm>
                <a:off x="2966" y="877"/>
                <a:ext cx="77" cy="59"/>
              </a:xfrm>
              <a:custGeom>
                <a:gdLst>
                  <a:gd name="T0" fmla="*/ 16 w 22"/>
                  <a:gd name="T1" fmla="*/ 0 h 17"/>
                  <a:gd name="T2" fmla="*/ 1 w 22"/>
                  <a:gd name="T3" fmla="*/ 9 h 17"/>
                  <a:gd name="T4" fmla="*/ 1 w 22"/>
                  <a:gd name="T5" fmla="*/ 9 h 17"/>
                  <a:gd name="T6" fmla="*/ 1 w 22"/>
                  <a:gd name="T7" fmla="*/ 9 h 17"/>
                  <a:gd name="T8" fmla="*/ 1 w 22"/>
                  <a:gd name="T9" fmla="*/ 9 h 17"/>
                  <a:gd name="T10" fmla="*/ 1 w 22"/>
                  <a:gd name="T11" fmla="*/ 9 h 17"/>
                  <a:gd name="T12" fmla="*/ 7 w 22"/>
                  <a:gd name="T13" fmla="*/ 17 h 17"/>
                  <a:gd name="T14" fmla="*/ 7 w 22"/>
                  <a:gd name="T15" fmla="*/ 17 h 17"/>
                  <a:gd name="T16" fmla="*/ 7 w 22"/>
                  <a:gd name="T17" fmla="*/ 17 h 17"/>
                  <a:gd name="T18" fmla="*/ 7 w 22"/>
                  <a:gd name="T19" fmla="*/ 17 h 17"/>
                  <a:gd name="T20" fmla="*/ 16 w 22"/>
                  <a:gd name="T21" fmla="*/ 0 h 17"/>
                  <a:gd name="T22" fmla="*/ 16 w 22"/>
                  <a:gd name="T23" fmla="*/ 0 h 17"/>
                  <a:gd name="T24" fmla="*/ 16 w 22"/>
                  <a:gd name="T25" fmla="*/ 0 h 17"/>
                  <a:gd name="T26" fmla="*/ 16 w 22"/>
                  <a:gd name="T27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16" y="0"/>
                    </a:moveTo>
                    <a:cubicBezTo>
                      <a:pt x="9" y="0"/>
                      <a:pt x="2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3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4" y="17"/>
                      <a:pt x="22" y="9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636"/>
              <p:cNvSpPr>
                <a:spLocks noEditPoints="1"/>
              </p:cNvSpPr>
              <p:nvPr/>
            </p:nvSpPr>
            <p:spPr bwMode="auto">
              <a:xfrm>
                <a:off x="2454" y="758"/>
                <a:ext cx="216" cy="171"/>
              </a:xfrm>
              <a:custGeom>
                <a:gdLst>
                  <a:gd name="T0" fmla="*/ 45 w 62"/>
                  <a:gd name="T1" fmla="*/ 34 h 49"/>
                  <a:gd name="T2" fmla="*/ 45 w 62"/>
                  <a:gd name="T3" fmla="*/ 34 h 49"/>
                  <a:gd name="T4" fmla="*/ 53 w 62"/>
                  <a:gd name="T5" fmla="*/ 41 h 49"/>
                  <a:gd name="T6" fmla="*/ 53 w 62"/>
                  <a:gd name="T7" fmla="*/ 41 h 49"/>
                  <a:gd name="T8" fmla="*/ 53 w 62"/>
                  <a:gd name="T9" fmla="*/ 41 h 49"/>
                  <a:gd name="T10" fmla="*/ 53 w 62"/>
                  <a:gd name="T11" fmla="*/ 41 h 49"/>
                  <a:gd name="T12" fmla="*/ 53 w 62"/>
                  <a:gd name="T13" fmla="*/ 41 h 49"/>
                  <a:gd name="T14" fmla="*/ 53 w 62"/>
                  <a:gd name="T15" fmla="*/ 41 h 49"/>
                  <a:gd name="T16" fmla="*/ 53 w 62"/>
                  <a:gd name="T17" fmla="*/ 41 h 49"/>
                  <a:gd name="T18" fmla="*/ 50 w 62"/>
                  <a:gd name="T19" fmla="*/ 43 h 49"/>
                  <a:gd name="T20" fmla="*/ 50 w 62"/>
                  <a:gd name="T21" fmla="*/ 43 h 49"/>
                  <a:gd name="T22" fmla="*/ 50 w 62"/>
                  <a:gd name="T23" fmla="*/ 43 h 49"/>
                  <a:gd name="T24" fmla="*/ 50 w 62"/>
                  <a:gd name="T25" fmla="*/ 43 h 49"/>
                  <a:gd name="T26" fmla="*/ 50 w 62"/>
                  <a:gd name="T27" fmla="*/ 43 h 49"/>
                  <a:gd name="T28" fmla="*/ 45 w 62"/>
                  <a:gd name="T29" fmla="*/ 34 h 49"/>
                  <a:gd name="T30" fmla="*/ 45 w 62"/>
                  <a:gd name="T31" fmla="*/ 34 h 49"/>
                  <a:gd name="T32" fmla="*/ 45 w 62"/>
                  <a:gd name="T33" fmla="*/ 34 h 49"/>
                  <a:gd name="T34" fmla="*/ 45 w 62"/>
                  <a:gd name="T35" fmla="*/ 34 h 49"/>
                  <a:gd name="T36" fmla="*/ 23 w 62"/>
                  <a:gd name="T37" fmla="*/ 4 h 49"/>
                  <a:gd name="T38" fmla="*/ 23 w 62"/>
                  <a:gd name="T39" fmla="*/ 4 h 49"/>
                  <a:gd name="T40" fmla="*/ 23 w 62"/>
                  <a:gd name="T41" fmla="*/ 4 h 49"/>
                  <a:gd name="T42" fmla="*/ 34 w 62"/>
                  <a:gd name="T43" fmla="*/ 6 h 49"/>
                  <a:gd name="T44" fmla="*/ 34 w 62"/>
                  <a:gd name="T45" fmla="*/ 6 h 49"/>
                  <a:gd name="T46" fmla="*/ 34 w 62"/>
                  <a:gd name="T47" fmla="*/ 6 h 49"/>
                  <a:gd name="T48" fmla="*/ 34 w 62"/>
                  <a:gd name="T49" fmla="*/ 6 h 49"/>
                  <a:gd name="T50" fmla="*/ 34 w 62"/>
                  <a:gd name="T51" fmla="*/ 6 h 49"/>
                  <a:gd name="T52" fmla="*/ 43 w 62"/>
                  <a:gd name="T53" fmla="*/ 23 h 49"/>
                  <a:gd name="T54" fmla="*/ 41 w 62"/>
                  <a:gd name="T55" fmla="*/ 29 h 49"/>
                  <a:gd name="T56" fmla="*/ 10 w 62"/>
                  <a:gd name="T57" fmla="*/ 10 h 49"/>
                  <a:gd name="T58" fmla="*/ 10 w 62"/>
                  <a:gd name="T59" fmla="*/ 9 h 49"/>
                  <a:gd name="T60" fmla="*/ 10 w 62"/>
                  <a:gd name="T61" fmla="*/ 9 h 49"/>
                  <a:gd name="T62" fmla="*/ 23 w 62"/>
                  <a:gd name="T63" fmla="*/ 4 h 49"/>
                  <a:gd name="T64" fmla="*/ 23 w 62"/>
                  <a:gd name="T65" fmla="*/ 4 h 49"/>
                  <a:gd name="T66" fmla="*/ 23 w 62"/>
                  <a:gd name="T67" fmla="*/ 4 h 49"/>
                  <a:gd name="T68" fmla="*/ 13 w 62"/>
                  <a:gd name="T69" fmla="*/ 0 h 49"/>
                  <a:gd name="T70" fmla="*/ 13 w 62"/>
                  <a:gd name="T71" fmla="*/ 0 h 49"/>
                  <a:gd name="T72" fmla="*/ 0 w 62"/>
                  <a:gd name="T73" fmla="*/ 5 h 49"/>
                  <a:gd name="T74" fmla="*/ 0 w 62"/>
                  <a:gd name="T75" fmla="*/ 5 h 49"/>
                  <a:gd name="T76" fmla="*/ 0 w 62"/>
                  <a:gd name="T77" fmla="*/ 6 h 49"/>
                  <a:gd name="T78" fmla="*/ 33 w 62"/>
                  <a:gd name="T79" fmla="*/ 31 h 49"/>
                  <a:gd name="T80" fmla="*/ 33 w 62"/>
                  <a:gd name="T81" fmla="*/ 32 h 49"/>
                  <a:gd name="T82" fmla="*/ 50 w 62"/>
                  <a:gd name="T83" fmla="*/ 49 h 49"/>
                  <a:gd name="T84" fmla="*/ 50 w 62"/>
                  <a:gd name="T85" fmla="*/ 49 h 49"/>
                  <a:gd name="T86" fmla="*/ 50 w 62"/>
                  <a:gd name="T87" fmla="*/ 49 h 49"/>
                  <a:gd name="T88" fmla="*/ 50 w 62"/>
                  <a:gd name="T89" fmla="*/ 49 h 49"/>
                  <a:gd name="T90" fmla="*/ 52 w 62"/>
                  <a:gd name="T91" fmla="*/ 49 h 49"/>
                  <a:gd name="T92" fmla="*/ 62 w 62"/>
                  <a:gd name="T93" fmla="*/ 40 h 49"/>
                  <a:gd name="T94" fmla="*/ 62 w 62"/>
                  <a:gd name="T95" fmla="*/ 40 h 49"/>
                  <a:gd name="T96" fmla="*/ 50 w 62"/>
                  <a:gd name="T97" fmla="*/ 25 h 49"/>
                  <a:gd name="T98" fmla="*/ 38 w 62"/>
                  <a:gd name="T99" fmla="*/ 5 h 49"/>
                  <a:gd name="T100" fmla="*/ 38 w 62"/>
                  <a:gd name="T101" fmla="*/ 5 h 49"/>
                  <a:gd name="T102" fmla="*/ 38 w 62"/>
                  <a:gd name="T103" fmla="*/ 5 h 49"/>
                  <a:gd name="T104" fmla="*/ 38 w 62"/>
                  <a:gd name="T105" fmla="*/ 5 h 49"/>
                  <a:gd name="T106" fmla="*/ 38 w 62"/>
                  <a:gd name="T107" fmla="*/ 5 h 49"/>
                  <a:gd name="T108" fmla="*/ 13 w 62"/>
                  <a:gd name="T109" fmla="*/ 0 h 49"/>
                  <a:gd name="T110" fmla="*/ 13 w 62"/>
                  <a:gd name="T111" fmla="*/ 0 h 49"/>
                  <a:gd name="T112" fmla="*/ 13 w 62"/>
                  <a:gd name="T11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" h="49"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50" y="34"/>
                      <a:pt x="52" y="37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2"/>
                      <a:pt x="51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2"/>
                      <a:pt x="43" y="38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7" y="4"/>
                      <a:pt x="31" y="5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9" y="9"/>
                      <a:pt x="43" y="16"/>
                      <a:pt x="43" y="23"/>
                    </a:cubicBezTo>
                    <a:cubicBezTo>
                      <a:pt x="43" y="25"/>
                      <a:pt x="42" y="28"/>
                      <a:pt x="41" y="29"/>
                    </a:cubicBezTo>
                    <a:cubicBezTo>
                      <a:pt x="36" y="27"/>
                      <a:pt x="10" y="2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6"/>
                      <a:pt x="17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8" y="27"/>
                      <a:pt x="33" y="31"/>
                    </a:cubicBezTo>
                    <a:cubicBezTo>
                      <a:pt x="33" y="31"/>
                      <a:pt x="33" y="31"/>
                      <a:pt x="33" y="32"/>
                    </a:cubicBezTo>
                    <a:cubicBezTo>
                      <a:pt x="40" y="38"/>
                      <a:pt x="4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49"/>
                      <a:pt x="51" y="49"/>
                      <a:pt x="52" y="49"/>
                    </a:cubicBezTo>
                    <a:cubicBezTo>
                      <a:pt x="56" y="48"/>
                      <a:pt x="62" y="47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34"/>
                      <a:pt x="53" y="30"/>
                      <a:pt x="50" y="25"/>
                    </a:cubicBezTo>
                    <a:cubicBezTo>
                      <a:pt x="47" y="19"/>
                      <a:pt x="45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5" y="3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637"/>
              <p:cNvSpPr>
                <a:spLocks noEditPoints="1"/>
              </p:cNvSpPr>
              <p:nvPr/>
            </p:nvSpPr>
            <p:spPr bwMode="auto">
              <a:xfrm>
                <a:off x="5017" y="761"/>
                <a:ext cx="213" cy="168"/>
              </a:xfrm>
              <a:custGeom>
                <a:gdLst>
                  <a:gd name="T0" fmla="*/ 10 w 61"/>
                  <a:gd name="T1" fmla="*/ 40 h 48"/>
                  <a:gd name="T2" fmla="*/ 15 w 61"/>
                  <a:gd name="T3" fmla="*/ 35 h 48"/>
                  <a:gd name="T4" fmla="*/ 15 w 61"/>
                  <a:gd name="T5" fmla="*/ 35 h 48"/>
                  <a:gd name="T6" fmla="*/ 12 w 61"/>
                  <a:gd name="T7" fmla="*/ 41 h 48"/>
                  <a:gd name="T8" fmla="*/ 12 w 61"/>
                  <a:gd name="T9" fmla="*/ 41 h 48"/>
                  <a:gd name="T10" fmla="*/ 10 w 61"/>
                  <a:gd name="T11" fmla="*/ 40 h 48"/>
                  <a:gd name="T12" fmla="*/ 10 w 61"/>
                  <a:gd name="T13" fmla="*/ 40 h 48"/>
                  <a:gd name="T14" fmla="*/ 39 w 61"/>
                  <a:gd name="T15" fmla="*/ 3 h 48"/>
                  <a:gd name="T16" fmla="*/ 50 w 61"/>
                  <a:gd name="T17" fmla="*/ 8 h 48"/>
                  <a:gd name="T18" fmla="*/ 50 w 61"/>
                  <a:gd name="T19" fmla="*/ 8 h 48"/>
                  <a:gd name="T20" fmla="*/ 50 w 61"/>
                  <a:gd name="T21" fmla="*/ 8 h 48"/>
                  <a:gd name="T22" fmla="*/ 50 w 61"/>
                  <a:gd name="T23" fmla="*/ 8 h 48"/>
                  <a:gd name="T24" fmla="*/ 39 w 61"/>
                  <a:gd name="T25" fmla="*/ 3 h 48"/>
                  <a:gd name="T26" fmla="*/ 39 w 61"/>
                  <a:gd name="T27" fmla="*/ 3 h 48"/>
                  <a:gd name="T28" fmla="*/ 45 w 61"/>
                  <a:gd name="T29" fmla="*/ 0 h 48"/>
                  <a:gd name="T30" fmla="*/ 36 w 61"/>
                  <a:gd name="T31" fmla="*/ 1 h 48"/>
                  <a:gd name="T32" fmla="*/ 36 w 61"/>
                  <a:gd name="T33" fmla="*/ 1 h 48"/>
                  <a:gd name="T34" fmla="*/ 35 w 61"/>
                  <a:gd name="T35" fmla="*/ 1 h 48"/>
                  <a:gd name="T36" fmla="*/ 35 w 61"/>
                  <a:gd name="T37" fmla="*/ 1 h 48"/>
                  <a:gd name="T38" fmla="*/ 13 w 61"/>
                  <a:gd name="T39" fmla="*/ 24 h 48"/>
                  <a:gd name="T40" fmla="*/ 1 w 61"/>
                  <a:gd name="T41" fmla="*/ 41 h 48"/>
                  <a:gd name="T42" fmla="*/ 1 w 61"/>
                  <a:gd name="T43" fmla="*/ 41 h 48"/>
                  <a:gd name="T44" fmla="*/ 11 w 61"/>
                  <a:gd name="T45" fmla="*/ 48 h 48"/>
                  <a:gd name="T46" fmla="*/ 11 w 61"/>
                  <a:gd name="T47" fmla="*/ 48 h 48"/>
                  <a:gd name="T48" fmla="*/ 14 w 61"/>
                  <a:gd name="T49" fmla="*/ 48 h 48"/>
                  <a:gd name="T50" fmla="*/ 14 w 61"/>
                  <a:gd name="T51" fmla="*/ 48 h 48"/>
                  <a:gd name="T52" fmla="*/ 14 w 61"/>
                  <a:gd name="T53" fmla="*/ 48 h 48"/>
                  <a:gd name="T54" fmla="*/ 61 w 61"/>
                  <a:gd name="T55" fmla="*/ 4 h 48"/>
                  <a:gd name="T56" fmla="*/ 60 w 61"/>
                  <a:gd name="T57" fmla="*/ 4 h 48"/>
                  <a:gd name="T58" fmla="*/ 60 w 61"/>
                  <a:gd name="T59" fmla="*/ 3 h 48"/>
                  <a:gd name="T60" fmla="*/ 45 w 61"/>
                  <a:gd name="T61" fmla="*/ 0 h 48"/>
                  <a:gd name="T62" fmla="*/ 45 w 61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8">
                    <a:moveTo>
                      <a:pt x="10" y="40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37"/>
                      <a:pt x="12" y="36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8"/>
                      <a:pt x="14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39" y="3"/>
                    </a:move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3" y="3"/>
                      <a:pt x="47" y="5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19"/>
                      <a:pt x="33" y="24"/>
                      <a:pt x="22" y="26"/>
                    </a:cubicBezTo>
                    <a:cubicBezTo>
                      <a:pt x="14" y="14"/>
                      <a:pt x="27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2" y="0"/>
                      <a:pt x="39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1" y="5"/>
                      <a:pt x="18" y="10"/>
                    </a:cubicBezTo>
                    <a:cubicBezTo>
                      <a:pt x="15" y="15"/>
                      <a:pt x="15" y="20"/>
                      <a:pt x="13" y="24"/>
                    </a:cubicBezTo>
                    <a:cubicBezTo>
                      <a:pt x="10" y="29"/>
                      <a:pt x="0" y="33"/>
                      <a:pt x="0" y="40"/>
                    </a:cubicBezTo>
                    <a:cubicBezTo>
                      <a:pt x="0" y="40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5"/>
                      <a:pt x="6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21" y="46"/>
                      <a:pt x="21" y="38"/>
                      <a:pt x="25" y="33"/>
                    </a:cubicBezTo>
                    <a:cubicBezTo>
                      <a:pt x="34" y="21"/>
                      <a:pt x="59" y="20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6" y="1"/>
                      <a:pt x="50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638"/>
              <p:cNvSpPr/>
              <p:nvPr/>
            </p:nvSpPr>
            <p:spPr bwMode="auto">
              <a:xfrm>
                <a:off x="2603" y="877"/>
                <a:ext cx="35" cy="31"/>
              </a:xfrm>
              <a:custGeom>
                <a:gdLst>
                  <a:gd name="T0" fmla="*/ 2 w 10"/>
                  <a:gd name="T1" fmla="*/ 0 h 9"/>
                  <a:gd name="T2" fmla="*/ 2 w 10"/>
                  <a:gd name="T3" fmla="*/ 0 h 9"/>
                  <a:gd name="T4" fmla="*/ 2 w 10"/>
                  <a:gd name="T5" fmla="*/ 0 h 9"/>
                  <a:gd name="T6" fmla="*/ 2 w 10"/>
                  <a:gd name="T7" fmla="*/ 0 h 9"/>
                  <a:gd name="T8" fmla="*/ 2 w 10"/>
                  <a:gd name="T9" fmla="*/ 0 h 9"/>
                  <a:gd name="T10" fmla="*/ 7 w 10"/>
                  <a:gd name="T11" fmla="*/ 9 h 9"/>
                  <a:gd name="T12" fmla="*/ 7 w 10"/>
                  <a:gd name="T13" fmla="*/ 9 h 9"/>
                  <a:gd name="T14" fmla="*/ 7 w 10"/>
                  <a:gd name="T15" fmla="*/ 9 h 9"/>
                  <a:gd name="T16" fmla="*/ 7 w 10"/>
                  <a:gd name="T17" fmla="*/ 9 h 9"/>
                  <a:gd name="T18" fmla="*/ 10 w 10"/>
                  <a:gd name="T19" fmla="*/ 7 h 9"/>
                  <a:gd name="T20" fmla="*/ 10 w 10"/>
                  <a:gd name="T21" fmla="*/ 7 h 9"/>
                  <a:gd name="T22" fmla="*/ 10 w 10"/>
                  <a:gd name="T23" fmla="*/ 7 h 9"/>
                  <a:gd name="T24" fmla="*/ 10 w 10"/>
                  <a:gd name="T25" fmla="*/ 7 h 9"/>
                  <a:gd name="T26" fmla="*/ 10 w 10"/>
                  <a:gd name="T27" fmla="*/ 7 h 9"/>
                  <a:gd name="T28" fmla="*/ 10 w 10"/>
                  <a:gd name="T29" fmla="*/ 7 h 9"/>
                  <a:gd name="T30" fmla="*/ 2 w 10"/>
                  <a:gd name="T3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3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3"/>
                      <a:pt x="7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639"/>
              <p:cNvSpPr/>
              <p:nvPr/>
            </p:nvSpPr>
            <p:spPr bwMode="auto">
              <a:xfrm>
                <a:off x="5052" y="884"/>
                <a:ext cx="24" cy="21"/>
              </a:xfrm>
              <a:custGeom>
                <a:gdLst>
                  <a:gd name="T0" fmla="*/ 5 w 7"/>
                  <a:gd name="T1" fmla="*/ 0 h 6"/>
                  <a:gd name="T2" fmla="*/ 0 w 7"/>
                  <a:gd name="T3" fmla="*/ 5 h 6"/>
                  <a:gd name="T4" fmla="*/ 0 w 7"/>
                  <a:gd name="T5" fmla="*/ 5 h 6"/>
                  <a:gd name="T6" fmla="*/ 0 w 7"/>
                  <a:gd name="T7" fmla="*/ 5 h 6"/>
                  <a:gd name="T8" fmla="*/ 2 w 7"/>
                  <a:gd name="T9" fmla="*/ 6 h 6"/>
                  <a:gd name="T10" fmla="*/ 2 w 7"/>
                  <a:gd name="T11" fmla="*/ 6 h 6"/>
                  <a:gd name="T12" fmla="*/ 2 w 7"/>
                  <a:gd name="T13" fmla="*/ 6 h 6"/>
                  <a:gd name="T14" fmla="*/ 2 w 7"/>
                  <a:gd name="T15" fmla="*/ 6 h 6"/>
                  <a:gd name="T16" fmla="*/ 5 w 7"/>
                  <a:gd name="T17" fmla="*/ 0 h 6"/>
                  <a:gd name="T18" fmla="*/ 5 w 7"/>
                  <a:gd name="T19" fmla="*/ 0 h 6"/>
                  <a:gd name="T20" fmla="*/ 5 w 7"/>
                  <a:gd name="T21" fmla="*/ 0 h 6"/>
                  <a:gd name="T22" fmla="*/ 5 w 7"/>
                  <a:gd name="T2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2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7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640"/>
              <p:cNvSpPr>
                <a:spLocks noEditPoints="1"/>
              </p:cNvSpPr>
              <p:nvPr/>
            </p:nvSpPr>
            <p:spPr bwMode="auto">
              <a:xfrm>
                <a:off x="3249" y="569"/>
                <a:ext cx="1200" cy="322"/>
              </a:xfrm>
              <a:custGeom>
                <a:gdLst>
                  <a:gd name="T0" fmla="*/ 275 w 344"/>
                  <a:gd name="T1" fmla="*/ 6 h 92"/>
                  <a:gd name="T2" fmla="*/ 337 w 344"/>
                  <a:gd name="T3" fmla="*/ 58 h 92"/>
                  <a:gd name="T4" fmla="*/ 332 w 344"/>
                  <a:gd name="T5" fmla="*/ 67 h 92"/>
                  <a:gd name="T6" fmla="*/ 311 w 344"/>
                  <a:gd name="T7" fmla="*/ 80 h 92"/>
                  <a:gd name="T8" fmla="*/ 311 w 344"/>
                  <a:gd name="T9" fmla="*/ 80 h 92"/>
                  <a:gd name="T10" fmla="*/ 268 w 344"/>
                  <a:gd name="T11" fmla="*/ 48 h 92"/>
                  <a:gd name="T12" fmla="*/ 249 w 344"/>
                  <a:gd name="T13" fmla="*/ 52 h 92"/>
                  <a:gd name="T14" fmla="*/ 172 w 344"/>
                  <a:gd name="T15" fmla="*/ 89 h 92"/>
                  <a:gd name="T16" fmla="*/ 170 w 344"/>
                  <a:gd name="T17" fmla="*/ 89 h 92"/>
                  <a:gd name="T18" fmla="*/ 138 w 344"/>
                  <a:gd name="T19" fmla="*/ 78 h 92"/>
                  <a:gd name="T20" fmla="*/ 137 w 344"/>
                  <a:gd name="T21" fmla="*/ 78 h 92"/>
                  <a:gd name="T22" fmla="*/ 136 w 344"/>
                  <a:gd name="T23" fmla="*/ 78 h 92"/>
                  <a:gd name="T24" fmla="*/ 135 w 344"/>
                  <a:gd name="T25" fmla="*/ 77 h 92"/>
                  <a:gd name="T26" fmla="*/ 93 w 344"/>
                  <a:gd name="T27" fmla="*/ 51 h 92"/>
                  <a:gd name="T28" fmla="*/ 73 w 344"/>
                  <a:gd name="T29" fmla="*/ 47 h 92"/>
                  <a:gd name="T30" fmla="*/ 30 w 344"/>
                  <a:gd name="T31" fmla="*/ 80 h 92"/>
                  <a:gd name="T32" fmla="*/ 6 w 344"/>
                  <a:gd name="T33" fmla="*/ 58 h 92"/>
                  <a:gd name="T34" fmla="*/ 68 w 344"/>
                  <a:gd name="T35" fmla="*/ 6 h 92"/>
                  <a:gd name="T36" fmla="*/ 81 w 344"/>
                  <a:gd name="T37" fmla="*/ 4 h 92"/>
                  <a:gd name="T38" fmla="*/ 83 w 344"/>
                  <a:gd name="T39" fmla="*/ 4 h 92"/>
                  <a:gd name="T40" fmla="*/ 99 w 344"/>
                  <a:gd name="T41" fmla="*/ 25 h 92"/>
                  <a:gd name="T42" fmla="*/ 136 w 344"/>
                  <a:gd name="T43" fmla="*/ 47 h 92"/>
                  <a:gd name="T44" fmla="*/ 164 w 344"/>
                  <a:gd name="T45" fmla="*/ 41 h 92"/>
                  <a:gd name="T46" fmla="*/ 164 w 344"/>
                  <a:gd name="T47" fmla="*/ 41 h 92"/>
                  <a:gd name="T48" fmla="*/ 165 w 344"/>
                  <a:gd name="T49" fmla="*/ 41 h 92"/>
                  <a:gd name="T50" fmla="*/ 165 w 344"/>
                  <a:gd name="T51" fmla="*/ 41 h 92"/>
                  <a:gd name="T52" fmla="*/ 166 w 344"/>
                  <a:gd name="T53" fmla="*/ 41 h 92"/>
                  <a:gd name="T54" fmla="*/ 166 w 344"/>
                  <a:gd name="T55" fmla="*/ 41 h 92"/>
                  <a:gd name="T56" fmla="*/ 167 w 344"/>
                  <a:gd name="T57" fmla="*/ 41 h 92"/>
                  <a:gd name="T58" fmla="*/ 184 w 344"/>
                  <a:gd name="T59" fmla="*/ 42 h 92"/>
                  <a:gd name="T60" fmla="*/ 186 w 344"/>
                  <a:gd name="T61" fmla="*/ 43 h 92"/>
                  <a:gd name="T62" fmla="*/ 210 w 344"/>
                  <a:gd name="T63" fmla="*/ 48 h 92"/>
                  <a:gd name="T64" fmla="*/ 240 w 344"/>
                  <a:gd name="T65" fmla="*/ 25 h 92"/>
                  <a:gd name="T66" fmla="*/ 261 w 344"/>
                  <a:gd name="T67" fmla="*/ 4 h 92"/>
                  <a:gd name="T68" fmla="*/ 240 w 344"/>
                  <a:gd name="T69" fmla="*/ 18 h 92"/>
                  <a:gd name="T70" fmla="*/ 211 w 344"/>
                  <a:gd name="T71" fmla="*/ 43 h 92"/>
                  <a:gd name="T72" fmla="*/ 194 w 344"/>
                  <a:gd name="T73" fmla="*/ 41 h 92"/>
                  <a:gd name="T74" fmla="*/ 189 w 344"/>
                  <a:gd name="T75" fmla="*/ 40 h 92"/>
                  <a:gd name="T76" fmla="*/ 189 w 344"/>
                  <a:gd name="T77" fmla="*/ 40 h 92"/>
                  <a:gd name="T78" fmla="*/ 167 w 344"/>
                  <a:gd name="T79" fmla="*/ 38 h 92"/>
                  <a:gd name="T80" fmla="*/ 156 w 344"/>
                  <a:gd name="T81" fmla="*/ 38 h 92"/>
                  <a:gd name="T82" fmla="*/ 146 w 344"/>
                  <a:gd name="T83" fmla="*/ 40 h 92"/>
                  <a:gd name="T84" fmla="*/ 130 w 344"/>
                  <a:gd name="T85" fmla="*/ 43 h 92"/>
                  <a:gd name="T86" fmla="*/ 82 w 344"/>
                  <a:gd name="T87" fmla="*/ 0 h 92"/>
                  <a:gd name="T88" fmla="*/ 76 w 344"/>
                  <a:gd name="T89" fmla="*/ 1 h 92"/>
                  <a:gd name="T90" fmla="*/ 67 w 344"/>
                  <a:gd name="T91" fmla="*/ 3 h 92"/>
                  <a:gd name="T92" fmla="*/ 14 w 344"/>
                  <a:gd name="T93" fmla="*/ 74 h 92"/>
                  <a:gd name="T94" fmla="*/ 15 w 344"/>
                  <a:gd name="T95" fmla="*/ 74 h 92"/>
                  <a:gd name="T96" fmla="*/ 32 w 344"/>
                  <a:gd name="T97" fmla="*/ 86 h 92"/>
                  <a:gd name="T98" fmla="*/ 70 w 344"/>
                  <a:gd name="T99" fmla="*/ 51 h 92"/>
                  <a:gd name="T100" fmla="*/ 87 w 344"/>
                  <a:gd name="T101" fmla="*/ 55 h 92"/>
                  <a:gd name="T102" fmla="*/ 132 w 344"/>
                  <a:gd name="T103" fmla="*/ 79 h 92"/>
                  <a:gd name="T104" fmla="*/ 134 w 344"/>
                  <a:gd name="T105" fmla="*/ 79 h 92"/>
                  <a:gd name="T106" fmla="*/ 136 w 344"/>
                  <a:gd name="T107" fmla="*/ 80 h 92"/>
                  <a:gd name="T108" fmla="*/ 174 w 344"/>
                  <a:gd name="T109" fmla="*/ 92 h 92"/>
                  <a:gd name="T110" fmla="*/ 253 w 344"/>
                  <a:gd name="T111" fmla="*/ 56 h 92"/>
                  <a:gd name="T112" fmla="*/ 280 w 344"/>
                  <a:gd name="T113" fmla="*/ 53 h 92"/>
                  <a:gd name="T114" fmla="*/ 309 w 344"/>
                  <a:gd name="T115" fmla="*/ 85 h 92"/>
                  <a:gd name="T116" fmla="*/ 310 w 344"/>
                  <a:gd name="T117" fmla="*/ 85 h 92"/>
                  <a:gd name="T118" fmla="*/ 344 w 344"/>
                  <a:gd name="T119" fmla="*/ 60 h 92"/>
                  <a:gd name="T120" fmla="*/ 272 w 344"/>
                  <a:gd name="T121" fmla="*/ 3 h 92"/>
                  <a:gd name="T122" fmla="*/ 258 w 344"/>
                  <a:gd name="T123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4" h="92">
                    <a:moveTo>
                      <a:pt x="261" y="4"/>
                    </a:move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3" y="4"/>
                      <a:pt x="266" y="4"/>
                      <a:pt x="268" y="5"/>
                    </a:cubicBezTo>
                    <a:cubicBezTo>
                      <a:pt x="270" y="5"/>
                      <a:pt x="272" y="6"/>
                      <a:pt x="275" y="6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84" y="7"/>
                      <a:pt x="293" y="6"/>
                      <a:pt x="298" y="9"/>
                    </a:cubicBezTo>
                    <a:cubicBezTo>
                      <a:pt x="305" y="13"/>
                      <a:pt x="307" y="24"/>
                      <a:pt x="311" y="31"/>
                    </a:cubicBezTo>
                    <a:cubicBezTo>
                      <a:pt x="318" y="42"/>
                      <a:pt x="337" y="46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60"/>
                      <a:pt x="335" y="63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26" y="73"/>
                      <a:pt x="316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298" y="80"/>
                      <a:pt x="293" y="56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79" y="49"/>
                      <a:pt x="273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1" y="48"/>
                      <a:pt x="254" y="49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2"/>
                    </a:cubicBezTo>
                    <a:cubicBezTo>
                      <a:pt x="242" y="55"/>
                      <a:pt x="240" y="63"/>
                      <a:pt x="233" y="68"/>
                    </a:cubicBezTo>
                    <a:cubicBezTo>
                      <a:pt x="228" y="71"/>
                      <a:pt x="217" y="72"/>
                      <a:pt x="207" y="76"/>
                    </a:cubicBezTo>
                    <a:cubicBezTo>
                      <a:pt x="193" y="81"/>
                      <a:pt x="188" y="88"/>
                      <a:pt x="173" y="89"/>
                    </a:cubicBezTo>
                    <a:cubicBezTo>
                      <a:pt x="173" y="89"/>
                      <a:pt x="173" y="89"/>
                      <a:pt x="173" y="89"/>
                    </a:cubicBezTo>
                    <a:cubicBezTo>
                      <a:pt x="173" y="89"/>
                      <a:pt x="173" y="89"/>
                      <a:pt x="172" y="89"/>
                    </a:cubicBezTo>
                    <a:cubicBezTo>
                      <a:pt x="172" y="89"/>
                      <a:pt x="171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58" y="89"/>
                      <a:pt x="150" y="83"/>
                      <a:pt x="138" y="79"/>
                    </a:cubicBezTo>
                    <a:cubicBezTo>
                      <a:pt x="138" y="79"/>
                      <a:pt x="138" y="79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5" y="77"/>
                      <a:pt x="135" y="77"/>
                      <a:pt x="135" y="77"/>
                    </a:cubicBezTo>
                    <a:cubicBezTo>
                      <a:pt x="127" y="74"/>
                      <a:pt x="116" y="72"/>
                      <a:pt x="110" y="69"/>
                    </a:cubicBezTo>
                    <a:cubicBezTo>
                      <a:pt x="103" y="65"/>
                      <a:pt x="100" y="55"/>
                      <a:pt x="93" y="52"/>
                    </a:cubicBezTo>
                    <a:cubicBezTo>
                      <a:pt x="93" y="52"/>
                      <a:pt x="93" y="52"/>
                      <a:pt x="93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88" y="49"/>
                      <a:pt x="80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67" y="47"/>
                      <a:pt x="62" y="48"/>
                      <a:pt x="58" y="50"/>
                    </a:cubicBezTo>
                    <a:cubicBezTo>
                      <a:pt x="53" y="52"/>
                      <a:pt x="48" y="59"/>
                      <a:pt x="45" y="65"/>
                    </a:cubicBezTo>
                    <a:cubicBezTo>
                      <a:pt x="42" y="71"/>
                      <a:pt x="38" y="80"/>
                      <a:pt x="31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29" y="80"/>
                      <a:pt x="29" y="80"/>
                    </a:cubicBezTo>
                    <a:cubicBezTo>
                      <a:pt x="20" y="79"/>
                      <a:pt x="6" y="66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45"/>
                      <a:pt x="25" y="42"/>
                      <a:pt x="31" y="32"/>
                    </a:cubicBezTo>
                    <a:cubicBezTo>
                      <a:pt x="35" y="24"/>
                      <a:pt x="35" y="13"/>
                      <a:pt x="43" y="9"/>
                    </a:cubicBezTo>
                    <a:cubicBezTo>
                      <a:pt x="48" y="6"/>
                      <a:pt x="58" y="7"/>
                      <a:pt x="68" y="6"/>
                    </a:cubicBezTo>
                    <a:cubicBezTo>
                      <a:pt x="71" y="6"/>
                      <a:pt x="74" y="5"/>
                      <a:pt x="77" y="4"/>
                    </a:cubicBezTo>
                    <a:cubicBezTo>
                      <a:pt x="78" y="4"/>
                      <a:pt x="78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80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2" y="4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9" y="6"/>
                      <a:pt x="95" y="19"/>
                      <a:pt x="99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107" y="35"/>
                      <a:pt x="114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3" y="47"/>
                      <a:pt x="135" y="47"/>
                      <a:pt x="136" y="47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46" y="46"/>
                      <a:pt x="154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72" y="41"/>
                      <a:pt x="178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3"/>
                    </a:cubicBezTo>
                    <a:cubicBezTo>
                      <a:pt x="185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8" y="43"/>
                      <a:pt x="190" y="43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8" y="46"/>
                      <a:pt x="204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4" y="48"/>
                      <a:pt x="218" y="47"/>
                      <a:pt x="222" y="45"/>
                    </a:cubicBezTo>
                    <a:cubicBezTo>
                      <a:pt x="222" y="45"/>
                      <a:pt x="222" y="45"/>
                      <a:pt x="222" y="45"/>
                    </a:cubicBezTo>
                    <a:cubicBezTo>
                      <a:pt x="229" y="41"/>
                      <a:pt x="236" y="31"/>
                      <a:pt x="240" y="25"/>
                    </a:cubicBezTo>
                    <a:cubicBezTo>
                      <a:pt x="246" y="18"/>
                      <a:pt x="250" y="6"/>
                      <a:pt x="258" y="4"/>
                    </a:cubicBezTo>
                    <a:cubicBezTo>
                      <a:pt x="258" y="4"/>
                      <a:pt x="258" y="4"/>
                      <a:pt x="258" y="4"/>
                    </a:cubicBezTo>
                    <a:cubicBezTo>
                      <a:pt x="259" y="4"/>
                      <a:pt x="260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moveTo>
                      <a:pt x="258" y="0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257" y="0"/>
                      <a:pt x="257" y="0"/>
                      <a:pt x="256" y="0"/>
                    </a:cubicBezTo>
                    <a:cubicBezTo>
                      <a:pt x="256" y="0"/>
                      <a:pt x="256" y="0"/>
                      <a:pt x="256" y="0"/>
                    </a:cubicBezTo>
                    <a:cubicBezTo>
                      <a:pt x="249" y="2"/>
                      <a:pt x="245" y="14"/>
                      <a:pt x="240" y="18"/>
                    </a:cubicBezTo>
                    <a:cubicBezTo>
                      <a:pt x="238" y="22"/>
                      <a:pt x="232" y="25"/>
                      <a:pt x="227" y="29"/>
                    </a:cubicBezTo>
                    <a:cubicBezTo>
                      <a:pt x="221" y="35"/>
                      <a:pt x="219" y="41"/>
                      <a:pt x="212" y="43"/>
                    </a:cubicBezTo>
                    <a:cubicBezTo>
                      <a:pt x="212" y="43"/>
                      <a:pt x="212" y="43"/>
                      <a:pt x="212" y="43"/>
                    </a:cubicBezTo>
                    <a:cubicBezTo>
                      <a:pt x="212" y="43"/>
                      <a:pt x="212" y="43"/>
                      <a:pt x="211" y="43"/>
                    </a:cubicBezTo>
                    <a:cubicBezTo>
                      <a:pt x="211" y="43"/>
                      <a:pt x="211" y="43"/>
                      <a:pt x="211" y="43"/>
                    </a:cubicBezTo>
                    <a:cubicBezTo>
                      <a:pt x="210" y="44"/>
                      <a:pt x="208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3" y="44"/>
                      <a:pt x="198" y="42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2" y="40"/>
                      <a:pt x="191" y="40"/>
                      <a:pt x="190" y="40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0" y="40"/>
                      <a:pt x="190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39"/>
                      <a:pt x="188" y="39"/>
                      <a:pt x="188" y="39"/>
                    </a:cubicBezTo>
                    <a:cubicBezTo>
                      <a:pt x="188" y="39"/>
                      <a:pt x="187" y="39"/>
                      <a:pt x="187" y="39"/>
                    </a:cubicBezTo>
                    <a:cubicBezTo>
                      <a:pt x="181" y="38"/>
                      <a:pt x="174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3" y="38"/>
                      <a:pt x="160" y="38"/>
                      <a:pt x="157" y="38"/>
                    </a:cubicBezTo>
                    <a:cubicBezTo>
                      <a:pt x="157" y="38"/>
                      <a:pt x="157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3" y="39"/>
                      <a:pt x="149" y="39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2" y="41"/>
                      <a:pt x="138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3"/>
                      <a:pt x="131" y="43"/>
                      <a:pt x="130" y="43"/>
                    </a:cubicBezTo>
                    <a:cubicBezTo>
                      <a:pt x="124" y="42"/>
                      <a:pt x="119" y="36"/>
                      <a:pt x="114" y="32"/>
                    </a:cubicBezTo>
                    <a:cubicBezTo>
                      <a:pt x="109" y="27"/>
                      <a:pt x="103" y="23"/>
                      <a:pt x="100" y="19"/>
                    </a:cubicBezTo>
                    <a:cubicBezTo>
                      <a:pt x="96" y="14"/>
                      <a:pt x="92" y="2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0" y="0"/>
                      <a:pt x="78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2"/>
                      <a:pt x="71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8" y="5"/>
                      <a:pt x="49" y="4"/>
                      <a:pt x="43" y="6"/>
                    </a:cubicBezTo>
                    <a:cubicBezTo>
                      <a:pt x="33" y="11"/>
                      <a:pt x="33" y="23"/>
                      <a:pt x="29" y="31"/>
                    </a:cubicBezTo>
                    <a:cubicBezTo>
                      <a:pt x="24" y="38"/>
                      <a:pt x="0" y="47"/>
                      <a:pt x="0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1" y="64"/>
                      <a:pt x="10" y="70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9" y="79"/>
                      <a:pt x="25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2" y="86"/>
                    </a:cubicBezTo>
                    <a:cubicBezTo>
                      <a:pt x="38" y="85"/>
                      <a:pt x="42" y="76"/>
                      <a:pt x="46" y="70"/>
                    </a:cubicBezTo>
                    <a:cubicBezTo>
                      <a:pt x="50" y="63"/>
                      <a:pt x="54" y="55"/>
                      <a:pt x="60" y="53"/>
                    </a:cubicBezTo>
                    <a:cubicBezTo>
                      <a:pt x="63" y="51"/>
                      <a:pt x="66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6" y="51"/>
                      <a:pt x="83" y="53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4" y="59"/>
                      <a:pt x="97" y="68"/>
                      <a:pt x="103" y="71"/>
                    </a:cubicBezTo>
                    <a:cubicBezTo>
                      <a:pt x="109" y="75"/>
                      <a:pt x="122" y="75"/>
                      <a:pt x="132" y="79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5" y="79"/>
                      <a:pt x="135" y="80"/>
                    </a:cubicBezTo>
                    <a:cubicBezTo>
                      <a:pt x="135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49" y="85"/>
                      <a:pt x="157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2" y="92"/>
                      <a:pt x="173" y="92"/>
                      <a:pt x="174" y="92"/>
                    </a:cubicBezTo>
                    <a:cubicBezTo>
                      <a:pt x="189" y="91"/>
                      <a:pt x="192" y="85"/>
                      <a:pt x="204" y="80"/>
                    </a:cubicBezTo>
                    <a:cubicBezTo>
                      <a:pt x="215" y="75"/>
                      <a:pt x="232" y="76"/>
                      <a:pt x="239" y="72"/>
                    </a:cubicBezTo>
                    <a:cubicBezTo>
                      <a:pt x="245" y="69"/>
                      <a:pt x="247" y="60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8" y="54"/>
                      <a:pt x="264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4" y="52"/>
                      <a:pt x="277" y="52"/>
                      <a:pt x="280" y="53"/>
                    </a:cubicBezTo>
                    <a:cubicBezTo>
                      <a:pt x="280" y="53"/>
                      <a:pt x="280" y="53"/>
                      <a:pt x="280" y="53"/>
                    </a:cubicBezTo>
                    <a:cubicBezTo>
                      <a:pt x="280" y="53"/>
                      <a:pt x="281" y="53"/>
                      <a:pt x="281" y="53"/>
                    </a:cubicBezTo>
                    <a:cubicBezTo>
                      <a:pt x="281" y="53"/>
                      <a:pt x="281" y="53"/>
                      <a:pt x="281" y="53"/>
                    </a:cubicBezTo>
                    <a:cubicBezTo>
                      <a:pt x="287" y="56"/>
                      <a:pt x="291" y="63"/>
                      <a:pt x="294" y="70"/>
                    </a:cubicBezTo>
                    <a:cubicBezTo>
                      <a:pt x="298" y="75"/>
                      <a:pt x="303" y="85"/>
                      <a:pt x="309" y="85"/>
                    </a:cubicBezTo>
                    <a:cubicBezTo>
                      <a:pt x="309" y="85"/>
                      <a:pt x="309" y="85"/>
                      <a:pt x="309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7" y="85"/>
                      <a:pt x="323" y="78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31" y="71"/>
                      <a:pt x="343" y="64"/>
                      <a:pt x="344" y="60"/>
                    </a:cubicBezTo>
                    <a:cubicBezTo>
                      <a:pt x="344" y="60"/>
                      <a:pt x="344" y="60"/>
                      <a:pt x="344" y="60"/>
                    </a:cubicBezTo>
                    <a:cubicBezTo>
                      <a:pt x="344" y="56"/>
                      <a:pt x="336" y="48"/>
                      <a:pt x="330" y="44"/>
                    </a:cubicBezTo>
                    <a:cubicBezTo>
                      <a:pt x="325" y="39"/>
                      <a:pt x="318" y="36"/>
                      <a:pt x="314" y="31"/>
                    </a:cubicBezTo>
                    <a:cubicBezTo>
                      <a:pt x="309" y="24"/>
                      <a:pt x="306" y="12"/>
                      <a:pt x="300" y="8"/>
                    </a:cubicBezTo>
                    <a:cubicBezTo>
                      <a:pt x="293" y="3"/>
                      <a:pt x="285" y="5"/>
                      <a:pt x="273" y="3"/>
                    </a:cubicBezTo>
                    <a:cubicBezTo>
                      <a:pt x="273" y="3"/>
                      <a:pt x="273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69" y="3"/>
                      <a:pt x="267" y="2"/>
                      <a:pt x="264" y="1"/>
                    </a:cubicBezTo>
                    <a:cubicBezTo>
                      <a:pt x="262" y="1"/>
                      <a:pt x="260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641"/>
              <p:cNvSpPr/>
              <p:nvPr/>
            </p:nvSpPr>
            <p:spPr bwMode="auto">
              <a:xfrm>
                <a:off x="4124" y="863"/>
                <a:ext cx="28" cy="24"/>
              </a:xfrm>
              <a:custGeom>
                <a:gdLst>
                  <a:gd name="T0" fmla="*/ 5 w 8"/>
                  <a:gd name="T1" fmla="*/ 0 h 7"/>
                  <a:gd name="T2" fmla="*/ 5 w 8"/>
                  <a:gd name="T3" fmla="*/ 0 h 7"/>
                  <a:gd name="T4" fmla="*/ 0 w 8"/>
                  <a:gd name="T5" fmla="*/ 6 h 7"/>
                  <a:gd name="T6" fmla="*/ 0 w 8"/>
                  <a:gd name="T7" fmla="*/ 6 h 7"/>
                  <a:gd name="T8" fmla="*/ 0 w 8"/>
                  <a:gd name="T9" fmla="*/ 6 h 7"/>
                  <a:gd name="T10" fmla="*/ 0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3 w 8"/>
                  <a:gd name="T17" fmla="*/ 7 h 7"/>
                  <a:gd name="T18" fmla="*/ 3 w 8"/>
                  <a:gd name="T19" fmla="*/ 7 h 7"/>
                  <a:gd name="T20" fmla="*/ 3 w 8"/>
                  <a:gd name="T21" fmla="*/ 7 h 7"/>
                  <a:gd name="T22" fmla="*/ 3 w 8"/>
                  <a:gd name="T23" fmla="*/ 7 h 7"/>
                  <a:gd name="T24" fmla="*/ 8 w 8"/>
                  <a:gd name="T25" fmla="*/ 3 h 7"/>
                  <a:gd name="T26" fmla="*/ 8 w 8"/>
                  <a:gd name="T27" fmla="*/ 2 h 7"/>
                  <a:gd name="T28" fmla="*/ 5 w 8"/>
                  <a:gd name="T29" fmla="*/ 0 h 7"/>
                  <a:gd name="T30" fmla="*/ 5 w 8"/>
                  <a:gd name="T31" fmla="*/ 0 h 7"/>
                  <a:gd name="T32" fmla="*/ 5 w 8"/>
                  <a:gd name="T3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642"/>
              <p:cNvSpPr>
                <a:spLocks noEditPoints="1"/>
              </p:cNvSpPr>
              <p:nvPr/>
            </p:nvSpPr>
            <p:spPr bwMode="auto">
              <a:xfrm>
                <a:off x="3270" y="583"/>
                <a:ext cx="1154" cy="297"/>
              </a:xfrm>
              <a:custGeom>
                <a:gdLst>
                  <a:gd name="T0" fmla="*/ 195 w 331"/>
                  <a:gd name="T1" fmla="*/ 47 h 85"/>
                  <a:gd name="T2" fmla="*/ 196 w 331"/>
                  <a:gd name="T3" fmla="*/ 47 h 85"/>
                  <a:gd name="T4" fmla="*/ 212 w 331"/>
                  <a:gd name="T5" fmla="*/ 47 h 85"/>
                  <a:gd name="T6" fmla="*/ 215 w 331"/>
                  <a:gd name="T7" fmla="*/ 47 h 85"/>
                  <a:gd name="T8" fmla="*/ 202 w 331"/>
                  <a:gd name="T9" fmla="*/ 69 h 85"/>
                  <a:gd name="T10" fmla="*/ 200 w 331"/>
                  <a:gd name="T11" fmla="*/ 69 h 85"/>
                  <a:gd name="T12" fmla="*/ 199 w 331"/>
                  <a:gd name="T13" fmla="*/ 70 h 85"/>
                  <a:gd name="T14" fmla="*/ 155 w 331"/>
                  <a:gd name="T15" fmla="*/ 82 h 85"/>
                  <a:gd name="T16" fmla="*/ 102 w 331"/>
                  <a:gd name="T17" fmla="*/ 49 h 85"/>
                  <a:gd name="T18" fmla="*/ 113 w 331"/>
                  <a:gd name="T19" fmla="*/ 46 h 85"/>
                  <a:gd name="T20" fmla="*/ 119 w 331"/>
                  <a:gd name="T21" fmla="*/ 46 h 85"/>
                  <a:gd name="T22" fmla="*/ 126 w 331"/>
                  <a:gd name="T23" fmla="*/ 47 h 85"/>
                  <a:gd name="T24" fmla="*/ 131 w 331"/>
                  <a:gd name="T25" fmla="*/ 46 h 85"/>
                  <a:gd name="T26" fmla="*/ 51 w 331"/>
                  <a:gd name="T27" fmla="*/ 4 h 85"/>
                  <a:gd name="T28" fmla="*/ 59 w 331"/>
                  <a:gd name="T29" fmla="*/ 4 h 85"/>
                  <a:gd name="T30" fmla="*/ 74 w 331"/>
                  <a:gd name="T31" fmla="*/ 4 h 85"/>
                  <a:gd name="T32" fmla="*/ 77 w 331"/>
                  <a:gd name="T33" fmla="*/ 40 h 85"/>
                  <a:gd name="T34" fmla="*/ 72 w 331"/>
                  <a:gd name="T35" fmla="*/ 40 h 85"/>
                  <a:gd name="T36" fmla="*/ 66 w 331"/>
                  <a:gd name="T37" fmla="*/ 40 h 85"/>
                  <a:gd name="T38" fmla="*/ 23 w 331"/>
                  <a:gd name="T39" fmla="*/ 73 h 85"/>
                  <a:gd name="T40" fmla="*/ 27 w 331"/>
                  <a:gd name="T41" fmla="*/ 31 h 85"/>
                  <a:gd name="T42" fmla="*/ 267 w 331"/>
                  <a:gd name="T43" fmla="*/ 3 h 85"/>
                  <a:gd name="T44" fmla="*/ 303 w 331"/>
                  <a:gd name="T45" fmla="*/ 29 h 85"/>
                  <a:gd name="T46" fmla="*/ 305 w 331"/>
                  <a:gd name="T47" fmla="*/ 72 h 85"/>
                  <a:gd name="T48" fmla="*/ 281 w 331"/>
                  <a:gd name="T49" fmla="*/ 45 h 85"/>
                  <a:gd name="T50" fmla="*/ 237 w 331"/>
                  <a:gd name="T51" fmla="*/ 36 h 85"/>
                  <a:gd name="T52" fmla="*/ 267 w 331"/>
                  <a:gd name="T53" fmla="*/ 3 h 85"/>
                  <a:gd name="T54" fmla="*/ 234 w 331"/>
                  <a:gd name="T55" fmla="*/ 21 h 85"/>
                  <a:gd name="T56" fmla="*/ 204 w 331"/>
                  <a:gd name="T57" fmla="*/ 44 h 85"/>
                  <a:gd name="T58" fmla="*/ 180 w 331"/>
                  <a:gd name="T59" fmla="*/ 39 h 85"/>
                  <a:gd name="T60" fmla="*/ 178 w 331"/>
                  <a:gd name="T61" fmla="*/ 38 h 85"/>
                  <a:gd name="T62" fmla="*/ 161 w 331"/>
                  <a:gd name="T63" fmla="*/ 37 h 85"/>
                  <a:gd name="T64" fmla="*/ 160 w 331"/>
                  <a:gd name="T65" fmla="*/ 37 h 85"/>
                  <a:gd name="T66" fmla="*/ 159 w 331"/>
                  <a:gd name="T67" fmla="*/ 37 h 85"/>
                  <a:gd name="T68" fmla="*/ 158 w 331"/>
                  <a:gd name="T69" fmla="*/ 37 h 85"/>
                  <a:gd name="T70" fmla="*/ 158 w 331"/>
                  <a:gd name="T71" fmla="*/ 37 h 85"/>
                  <a:gd name="T72" fmla="*/ 131 w 331"/>
                  <a:gd name="T73" fmla="*/ 43 h 85"/>
                  <a:gd name="T74" fmla="*/ 93 w 331"/>
                  <a:gd name="T75" fmla="*/ 21 h 85"/>
                  <a:gd name="T76" fmla="*/ 77 w 331"/>
                  <a:gd name="T77" fmla="*/ 0 h 85"/>
                  <a:gd name="T78" fmla="*/ 73 w 331"/>
                  <a:gd name="T79" fmla="*/ 0 h 85"/>
                  <a:gd name="T80" fmla="*/ 0 w 331"/>
                  <a:gd name="T81" fmla="*/ 54 h 85"/>
                  <a:gd name="T82" fmla="*/ 24 w 331"/>
                  <a:gd name="T83" fmla="*/ 76 h 85"/>
                  <a:gd name="T84" fmla="*/ 67 w 331"/>
                  <a:gd name="T85" fmla="*/ 43 h 85"/>
                  <a:gd name="T86" fmla="*/ 87 w 331"/>
                  <a:gd name="T87" fmla="*/ 48 h 85"/>
                  <a:gd name="T88" fmla="*/ 130 w 331"/>
                  <a:gd name="T89" fmla="*/ 74 h 85"/>
                  <a:gd name="T90" fmla="*/ 131 w 331"/>
                  <a:gd name="T91" fmla="*/ 74 h 85"/>
                  <a:gd name="T92" fmla="*/ 132 w 331"/>
                  <a:gd name="T93" fmla="*/ 74 h 85"/>
                  <a:gd name="T94" fmla="*/ 164 w 331"/>
                  <a:gd name="T95" fmla="*/ 85 h 85"/>
                  <a:gd name="T96" fmla="*/ 201 w 331"/>
                  <a:gd name="T97" fmla="*/ 72 h 85"/>
                  <a:gd name="T98" fmla="*/ 262 w 331"/>
                  <a:gd name="T99" fmla="*/ 44 h 85"/>
                  <a:gd name="T100" fmla="*/ 277 w 331"/>
                  <a:gd name="T101" fmla="*/ 47 h 85"/>
                  <a:gd name="T102" fmla="*/ 305 w 331"/>
                  <a:gd name="T103" fmla="*/ 76 h 85"/>
                  <a:gd name="T104" fmla="*/ 326 w 331"/>
                  <a:gd name="T105" fmla="*/ 63 h 85"/>
                  <a:gd name="T106" fmla="*/ 292 w 331"/>
                  <a:gd name="T107" fmla="*/ 5 h 85"/>
                  <a:gd name="T108" fmla="*/ 255 w 331"/>
                  <a:gd name="T109" fmla="*/ 0 h 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1" h="85">
                    <a:moveTo>
                      <a:pt x="161" y="40"/>
                    </a:move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73" y="40"/>
                      <a:pt x="182" y="44"/>
                      <a:pt x="194" y="46"/>
                    </a:cubicBezTo>
                    <a:cubicBezTo>
                      <a:pt x="194" y="47"/>
                      <a:pt x="194" y="47"/>
                      <a:pt x="194" y="47"/>
                    </a:cubicBezTo>
                    <a:cubicBezTo>
                      <a:pt x="194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8" y="47"/>
                      <a:pt x="200" y="48"/>
                      <a:pt x="202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3" y="48"/>
                      <a:pt x="203" y="48"/>
                      <a:pt x="204" y="48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6" y="48"/>
                      <a:pt x="207" y="48"/>
                      <a:pt x="209" y="47"/>
                    </a:cubicBezTo>
                    <a:cubicBezTo>
                      <a:pt x="210" y="47"/>
                      <a:pt x="211" y="47"/>
                      <a:pt x="212" y="47"/>
                    </a:cubicBezTo>
                    <a:cubicBezTo>
                      <a:pt x="212" y="47"/>
                      <a:pt x="212" y="47"/>
                      <a:pt x="212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4" y="47"/>
                      <a:pt x="214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9" y="47"/>
                      <a:pt x="223" y="48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50"/>
                      <a:pt x="226" y="51"/>
                      <a:pt x="226" y="51"/>
                    </a:cubicBezTo>
                    <a:cubicBezTo>
                      <a:pt x="226" y="62"/>
                      <a:pt x="212" y="64"/>
                      <a:pt x="202" y="69"/>
                    </a:cubicBezTo>
                    <a:cubicBezTo>
                      <a:pt x="202" y="69"/>
                      <a:pt x="202" y="69"/>
                      <a:pt x="202" y="69"/>
                    </a:cubicBezTo>
                    <a:cubicBezTo>
                      <a:pt x="202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70"/>
                      <a:pt x="200" y="70"/>
                    </a:cubicBezTo>
                    <a:cubicBezTo>
                      <a:pt x="200" y="70"/>
                      <a:pt x="200" y="70"/>
                      <a:pt x="200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88" y="75"/>
                      <a:pt x="178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2" y="83"/>
                      <a:pt x="158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45" y="79"/>
                      <a:pt x="135" y="72"/>
                      <a:pt x="125" y="69"/>
                    </a:cubicBezTo>
                    <a:cubicBezTo>
                      <a:pt x="115" y="65"/>
                      <a:pt x="102" y="61"/>
                      <a:pt x="102" y="51"/>
                    </a:cubicBezTo>
                    <a:cubicBezTo>
                      <a:pt x="102" y="51"/>
                      <a:pt x="102" y="50"/>
                      <a:pt x="102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6" y="46"/>
                      <a:pt x="109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5" y="46"/>
                      <a:pt x="117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2" y="46"/>
                      <a:pt x="124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8" y="47"/>
                      <a:pt x="129" y="47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1" y="46"/>
                      <a:pt x="131" y="46"/>
                    </a:cubicBezTo>
                    <a:cubicBezTo>
                      <a:pt x="140" y="45"/>
                      <a:pt x="147" y="41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7" y="40"/>
                      <a:pt x="159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moveTo>
                      <a:pt x="51" y="4"/>
                    </a:move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8" y="4"/>
                    </a:cubicBezTo>
                    <a:cubicBezTo>
                      <a:pt x="58" y="4"/>
                      <a:pt x="58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4"/>
                      <a:pt x="65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72" y="5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80" y="7"/>
                      <a:pt x="82" y="11"/>
                      <a:pt x="86" y="17"/>
                    </a:cubicBezTo>
                    <a:cubicBezTo>
                      <a:pt x="87" y="21"/>
                      <a:pt x="90" y="27"/>
                      <a:pt x="90" y="32"/>
                    </a:cubicBezTo>
                    <a:cubicBezTo>
                      <a:pt x="90" y="33"/>
                      <a:pt x="90" y="35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7" y="39"/>
                      <a:pt x="82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5" y="40"/>
                      <a:pt x="73" y="40"/>
                      <a:pt x="72" y="40"/>
                    </a:cubicBezTo>
                    <a:cubicBezTo>
                      <a:pt x="72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40"/>
                      <a:pt x="67" y="40"/>
                      <a:pt x="67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58" y="40"/>
                      <a:pt x="50" y="41"/>
                      <a:pt x="45" y="45"/>
                    </a:cubicBezTo>
                    <a:cubicBezTo>
                      <a:pt x="39" y="50"/>
                      <a:pt x="36" y="72"/>
                      <a:pt x="24" y="73"/>
                    </a:cubicBezTo>
                    <a:cubicBezTo>
                      <a:pt x="24" y="73"/>
                      <a:pt x="24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14" y="73"/>
                      <a:pt x="4" y="61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41"/>
                      <a:pt x="22" y="39"/>
                      <a:pt x="27" y="31"/>
                    </a:cubicBezTo>
                    <a:cubicBezTo>
                      <a:pt x="31" y="23"/>
                      <a:pt x="29" y="14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9" y="5"/>
                      <a:pt x="45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moveTo>
                      <a:pt x="267" y="3"/>
                    </a:move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76" y="3"/>
                      <a:pt x="286" y="4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8" y="10"/>
                      <a:pt x="298" y="21"/>
                      <a:pt x="303" y="29"/>
                    </a:cubicBezTo>
                    <a:cubicBezTo>
                      <a:pt x="310" y="40"/>
                      <a:pt x="326" y="40"/>
                      <a:pt x="326" y="53"/>
                    </a:cubicBezTo>
                    <a:cubicBezTo>
                      <a:pt x="326" y="53"/>
                      <a:pt x="326" y="53"/>
                      <a:pt x="326" y="54"/>
                    </a:cubicBezTo>
                    <a:cubicBezTo>
                      <a:pt x="326" y="61"/>
                      <a:pt x="316" y="71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6" y="72"/>
                      <a:pt x="306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294" y="72"/>
                      <a:pt x="291" y="55"/>
                      <a:pt x="284" y="48"/>
                    </a:cubicBezTo>
                    <a:cubicBezTo>
                      <a:pt x="283" y="47"/>
                      <a:pt x="282" y="46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76" y="42"/>
                      <a:pt x="267" y="42"/>
                      <a:pt x="258" y="41"/>
                    </a:cubicBezTo>
                    <a:cubicBezTo>
                      <a:pt x="250" y="40"/>
                      <a:pt x="240" y="42"/>
                      <a:pt x="237" y="36"/>
                    </a:cubicBezTo>
                    <a:cubicBezTo>
                      <a:pt x="237" y="34"/>
                      <a:pt x="237" y="33"/>
                      <a:pt x="237" y="32"/>
                    </a:cubicBezTo>
                    <a:cubicBezTo>
                      <a:pt x="237" y="27"/>
                      <a:pt x="240" y="21"/>
                      <a:pt x="242" y="17"/>
                    </a:cubicBezTo>
                    <a:cubicBezTo>
                      <a:pt x="245" y="12"/>
                      <a:pt x="248" y="6"/>
                      <a:pt x="253" y="4"/>
                    </a:cubicBezTo>
                    <a:cubicBezTo>
                      <a:pt x="253" y="4"/>
                      <a:pt x="253" y="4"/>
                      <a:pt x="253" y="4"/>
                    </a:cubicBezTo>
                    <a:cubicBezTo>
                      <a:pt x="257" y="3"/>
                      <a:pt x="262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moveTo>
                      <a:pt x="255" y="0"/>
                    </a:moveTo>
                    <a:cubicBezTo>
                      <a:pt x="255" y="0"/>
                      <a:pt x="255" y="0"/>
                      <a:pt x="255" y="0"/>
                    </a:cubicBezTo>
                    <a:cubicBezTo>
                      <a:pt x="254" y="0"/>
                      <a:pt x="253" y="0"/>
                      <a:pt x="252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44" y="2"/>
                      <a:pt x="240" y="14"/>
                      <a:pt x="234" y="21"/>
                    </a:cubicBezTo>
                    <a:cubicBezTo>
                      <a:pt x="230" y="27"/>
                      <a:pt x="223" y="37"/>
                      <a:pt x="216" y="41"/>
                    </a:cubicBezTo>
                    <a:cubicBezTo>
                      <a:pt x="216" y="41"/>
                      <a:pt x="216" y="41"/>
                      <a:pt x="216" y="41"/>
                    </a:cubicBezTo>
                    <a:cubicBezTo>
                      <a:pt x="212" y="43"/>
                      <a:pt x="208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198" y="44"/>
                      <a:pt x="192" y="42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4" y="39"/>
                      <a:pt x="182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79" y="39"/>
                      <a:pt x="179" y="39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2" y="38"/>
                      <a:pt x="166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48" y="37"/>
                      <a:pt x="140" y="42"/>
                      <a:pt x="131" y="43"/>
                    </a:cubicBezTo>
                    <a:cubicBezTo>
                      <a:pt x="131" y="43"/>
                      <a:pt x="131" y="43"/>
                      <a:pt x="130" y="43"/>
                    </a:cubicBezTo>
                    <a:cubicBezTo>
                      <a:pt x="129" y="43"/>
                      <a:pt x="127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08" y="43"/>
                      <a:pt x="101" y="3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0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9" y="15"/>
                      <a:pt x="83" y="2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2" y="0"/>
                      <a:pt x="72" y="0"/>
                      <a:pt x="71" y="0"/>
                    </a:cubicBezTo>
                    <a:cubicBezTo>
                      <a:pt x="68" y="1"/>
                      <a:pt x="65" y="2"/>
                      <a:pt x="62" y="2"/>
                    </a:cubicBezTo>
                    <a:cubicBezTo>
                      <a:pt x="52" y="3"/>
                      <a:pt x="42" y="2"/>
                      <a:pt x="37" y="5"/>
                    </a:cubicBezTo>
                    <a:cubicBezTo>
                      <a:pt x="29" y="9"/>
                      <a:pt x="29" y="20"/>
                      <a:pt x="25" y="28"/>
                    </a:cubicBezTo>
                    <a:cubicBezTo>
                      <a:pt x="19" y="38"/>
                      <a:pt x="0" y="41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62"/>
                      <a:pt x="14" y="75"/>
                      <a:pt x="23" y="76"/>
                    </a:cubicBezTo>
                    <a:cubicBezTo>
                      <a:pt x="23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32" y="76"/>
                      <a:pt x="36" y="67"/>
                      <a:pt x="39" y="61"/>
                    </a:cubicBezTo>
                    <a:cubicBezTo>
                      <a:pt x="42" y="55"/>
                      <a:pt x="47" y="48"/>
                      <a:pt x="52" y="46"/>
                    </a:cubicBezTo>
                    <a:cubicBezTo>
                      <a:pt x="56" y="44"/>
                      <a:pt x="61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74" y="43"/>
                      <a:pt x="82" y="45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94" y="51"/>
                      <a:pt x="97" y="61"/>
                      <a:pt x="104" y="65"/>
                    </a:cubicBezTo>
                    <a:cubicBezTo>
                      <a:pt x="110" y="68"/>
                      <a:pt x="121" y="70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3"/>
                      <a:pt x="130" y="73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44" y="79"/>
                      <a:pt x="152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5" y="85"/>
                      <a:pt x="166" y="85"/>
                      <a:pt x="166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82" y="84"/>
                      <a:pt x="187" y="77"/>
                      <a:pt x="201" y="72"/>
                    </a:cubicBezTo>
                    <a:cubicBezTo>
                      <a:pt x="211" y="68"/>
                      <a:pt x="222" y="67"/>
                      <a:pt x="227" y="64"/>
                    </a:cubicBezTo>
                    <a:cubicBezTo>
                      <a:pt x="234" y="59"/>
                      <a:pt x="236" y="51"/>
                      <a:pt x="243" y="48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8" y="45"/>
                      <a:pt x="255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7" y="44"/>
                      <a:pt x="273" y="45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87" y="52"/>
                      <a:pt x="292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10" y="76"/>
                      <a:pt x="320" y="69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9" y="59"/>
                      <a:pt x="331" y="56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42"/>
                      <a:pt x="312" y="38"/>
                      <a:pt x="305" y="27"/>
                    </a:cubicBezTo>
                    <a:cubicBezTo>
                      <a:pt x="301" y="20"/>
                      <a:pt x="299" y="9"/>
                      <a:pt x="292" y="5"/>
                    </a:cubicBezTo>
                    <a:cubicBezTo>
                      <a:pt x="287" y="2"/>
                      <a:pt x="278" y="3"/>
                      <a:pt x="269" y="2"/>
                    </a:cubicBezTo>
                    <a:cubicBezTo>
                      <a:pt x="269" y="2"/>
                      <a:pt x="269" y="2"/>
                      <a:pt x="269" y="2"/>
                    </a:cubicBezTo>
                    <a:cubicBezTo>
                      <a:pt x="266" y="2"/>
                      <a:pt x="264" y="1"/>
                      <a:pt x="262" y="1"/>
                    </a:cubicBezTo>
                    <a:cubicBezTo>
                      <a:pt x="260" y="0"/>
                      <a:pt x="257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643"/>
              <p:cNvSpPr/>
              <p:nvPr/>
            </p:nvSpPr>
            <p:spPr bwMode="auto">
              <a:xfrm>
                <a:off x="3535" y="866"/>
                <a:ext cx="17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4 h 4"/>
                  <a:gd name="T12" fmla="*/ 3 w 5"/>
                  <a:gd name="T13" fmla="*/ 4 h 4"/>
                  <a:gd name="T14" fmla="*/ 3 w 5"/>
                  <a:gd name="T15" fmla="*/ 4 h 4"/>
                  <a:gd name="T16" fmla="*/ 4 w 5"/>
                  <a:gd name="T17" fmla="*/ 3 h 4"/>
                  <a:gd name="T18" fmla="*/ 4 w 5"/>
                  <a:gd name="T19" fmla="*/ 3 h 4"/>
                  <a:gd name="T20" fmla="*/ 4 w 5"/>
                  <a:gd name="T21" fmla="*/ 3 h 4"/>
                  <a:gd name="T22" fmla="*/ 4 w 5"/>
                  <a:gd name="T23" fmla="*/ 3 h 4"/>
                  <a:gd name="T24" fmla="*/ 4 w 5"/>
                  <a:gd name="T25" fmla="*/ 3 h 4"/>
                  <a:gd name="T26" fmla="*/ 4 w 5"/>
                  <a:gd name="T27" fmla="*/ 3 h 4"/>
                  <a:gd name="T28" fmla="*/ 2 w 5"/>
                  <a:gd name="T29" fmla="*/ 0 h 4"/>
                  <a:gd name="T30" fmla="*/ 2 w 5"/>
                  <a:gd name="T31" fmla="*/ 0 h 4"/>
                  <a:gd name="T32" fmla="*/ 2 w 5"/>
                  <a:gd name="T3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644"/>
              <p:cNvSpPr/>
              <p:nvPr/>
            </p:nvSpPr>
            <p:spPr bwMode="auto">
              <a:xfrm>
                <a:off x="2785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 w 37"/>
                  <a:gd name="T5" fmla="*/ 12 h 33"/>
                  <a:gd name="T6" fmla="*/ 1 w 37"/>
                  <a:gd name="T7" fmla="*/ 13 h 33"/>
                  <a:gd name="T8" fmla="*/ 1 w 37"/>
                  <a:gd name="T9" fmla="*/ 13 h 33"/>
                  <a:gd name="T10" fmla="*/ 1 w 37"/>
                  <a:gd name="T11" fmla="*/ 13 h 33"/>
                  <a:gd name="T12" fmla="*/ 1 w 37"/>
                  <a:gd name="T13" fmla="*/ 13 h 33"/>
                  <a:gd name="T14" fmla="*/ 1 w 37"/>
                  <a:gd name="T15" fmla="*/ 13 h 33"/>
                  <a:gd name="T16" fmla="*/ 23 w 37"/>
                  <a:gd name="T17" fmla="*/ 33 h 33"/>
                  <a:gd name="T18" fmla="*/ 23 w 37"/>
                  <a:gd name="T19" fmla="*/ 33 h 33"/>
                  <a:gd name="T20" fmla="*/ 23 w 37"/>
                  <a:gd name="T21" fmla="*/ 33 h 33"/>
                  <a:gd name="T22" fmla="*/ 23 w 37"/>
                  <a:gd name="T23" fmla="*/ 33 h 33"/>
                  <a:gd name="T24" fmla="*/ 25 w 37"/>
                  <a:gd name="T25" fmla="*/ 33 h 33"/>
                  <a:gd name="T26" fmla="*/ 37 w 37"/>
                  <a:gd name="T27" fmla="*/ 20 h 33"/>
                  <a:gd name="T28" fmla="*/ 22 w 37"/>
                  <a:gd name="T29" fmla="*/ 0 h 33"/>
                  <a:gd name="T30" fmla="*/ 19 w 37"/>
                  <a:gd name="T31" fmla="*/ 0 h 33"/>
                  <a:gd name="T32" fmla="*/ 19 w 37"/>
                  <a:gd name="T33" fmla="*/ 0 h 33"/>
                  <a:gd name="T34" fmla="*/ 19 w 37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1" y="0"/>
                      <a:pt x="3" y="5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26"/>
                      <a:pt x="1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3"/>
                      <a:pt x="25" y="33"/>
                    </a:cubicBezTo>
                    <a:cubicBezTo>
                      <a:pt x="34" y="32"/>
                      <a:pt x="37" y="27"/>
                      <a:pt x="37" y="20"/>
                    </a:cubicBezTo>
                    <a:cubicBezTo>
                      <a:pt x="37" y="12"/>
                      <a:pt x="30" y="2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645"/>
              <p:cNvSpPr/>
              <p:nvPr/>
            </p:nvSpPr>
            <p:spPr bwMode="auto">
              <a:xfrm>
                <a:off x="4769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5 w 37"/>
                  <a:gd name="T5" fmla="*/ 0 h 33"/>
                  <a:gd name="T6" fmla="*/ 15 w 37"/>
                  <a:gd name="T7" fmla="*/ 0 h 33"/>
                  <a:gd name="T8" fmla="*/ 0 w 37"/>
                  <a:gd name="T9" fmla="*/ 22 h 33"/>
                  <a:gd name="T10" fmla="*/ 2 w 37"/>
                  <a:gd name="T11" fmla="*/ 29 h 33"/>
                  <a:gd name="T12" fmla="*/ 2 w 37"/>
                  <a:gd name="T13" fmla="*/ 29 h 33"/>
                  <a:gd name="T14" fmla="*/ 11 w 37"/>
                  <a:gd name="T15" fmla="*/ 33 h 33"/>
                  <a:gd name="T16" fmla="*/ 11 w 37"/>
                  <a:gd name="T17" fmla="*/ 33 h 33"/>
                  <a:gd name="T18" fmla="*/ 11 w 37"/>
                  <a:gd name="T19" fmla="*/ 33 h 33"/>
                  <a:gd name="T20" fmla="*/ 11 w 37"/>
                  <a:gd name="T21" fmla="*/ 33 h 33"/>
                  <a:gd name="T22" fmla="*/ 18 w 37"/>
                  <a:gd name="T23" fmla="*/ 32 h 33"/>
                  <a:gd name="T24" fmla="*/ 18 w 37"/>
                  <a:gd name="T25" fmla="*/ 32 h 33"/>
                  <a:gd name="T26" fmla="*/ 18 w 37"/>
                  <a:gd name="T27" fmla="*/ 32 h 33"/>
                  <a:gd name="T28" fmla="*/ 18 w 37"/>
                  <a:gd name="T29" fmla="*/ 32 h 33"/>
                  <a:gd name="T30" fmla="*/ 18 w 37"/>
                  <a:gd name="T31" fmla="*/ 32 h 33"/>
                  <a:gd name="T32" fmla="*/ 37 w 37"/>
                  <a:gd name="T33" fmla="*/ 14 h 33"/>
                  <a:gd name="T34" fmla="*/ 37 w 37"/>
                  <a:gd name="T35" fmla="*/ 12 h 33"/>
                  <a:gd name="T36" fmla="*/ 37 w 37"/>
                  <a:gd name="T37" fmla="*/ 11 h 33"/>
                  <a:gd name="T38" fmla="*/ 37 w 37"/>
                  <a:gd name="T39" fmla="*/ 11 h 33"/>
                  <a:gd name="T40" fmla="*/ 19 w 37"/>
                  <a:gd name="T41" fmla="*/ 0 h 33"/>
                  <a:gd name="T42" fmla="*/ 19 w 37"/>
                  <a:gd name="T43" fmla="*/ 0 h 33"/>
                  <a:gd name="T44" fmla="*/ 19 w 37"/>
                  <a:gd name="T4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2"/>
                      <a:pt x="0" y="13"/>
                      <a:pt x="0" y="22"/>
                    </a:cubicBezTo>
                    <a:cubicBezTo>
                      <a:pt x="0" y="25"/>
                      <a:pt x="1" y="27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4" y="31"/>
                      <a:pt x="7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3"/>
                      <a:pt x="15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6" y="31"/>
                      <a:pt x="37" y="24"/>
                      <a:pt x="37" y="14"/>
                    </a:cubicBezTo>
                    <a:cubicBezTo>
                      <a:pt x="37" y="13"/>
                      <a:pt x="37" y="12"/>
                      <a:pt x="37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5" y="4"/>
                      <a:pt x="27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646"/>
              <p:cNvSpPr>
                <a:spLocks noEditPoints="1"/>
              </p:cNvSpPr>
              <p:nvPr/>
            </p:nvSpPr>
            <p:spPr bwMode="auto">
              <a:xfrm>
                <a:off x="3625" y="723"/>
                <a:ext cx="433" cy="150"/>
              </a:xfrm>
              <a:custGeom>
                <a:gdLst>
                  <a:gd name="T0" fmla="*/ 63 w 124"/>
                  <a:gd name="T1" fmla="*/ 3 h 43"/>
                  <a:gd name="T2" fmla="*/ 69 w 124"/>
                  <a:gd name="T3" fmla="*/ 3 h 43"/>
                  <a:gd name="T4" fmla="*/ 69 w 124"/>
                  <a:gd name="T5" fmla="*/ 3 h 43"/>
                  <a:gd name="T6" fmla="*/ 69 w 124"/>
                  <a:gd name="T7" fmla="*/ 3 h 43"/>
                  <a:gd name="T8" fmla="*/ 111 w 124"/>
                  <a:gd name="T9" fmla="*/ 16 h 43"/>
                  <a:gd name="T10" fmla="*/ 111 w 124"/>
                  <a:gd name="T11" fmla="*/ 16 h 43"/>
                  <a:gd name="T12" fmla="*/ 91 w 124"/>
                  <a:gd name="T13" fmla="*/ 30 h 43"/>
                  <a:gd name="T14" fmla="*/ 62 w 124"/>
                  <a:gd name="T15" fmla="*/ 41 h 43"/>
                  <a:gd name="T16" fmla="*/ 62 w 124"/>
                  <a:gd name="T17" fmla="*/ 41 h 43"/>
                  <a:gd name="T18" fmla="*/ 62 w 124"/>
                  <a:gd name="T19" fmla="*/ 41 h 43"/>
                  <a:gd name="T20" fmla="*/ 52 w 124"/>
                  <a:gd name="T21" fmla="*/ 39 h 43"/>
                  <a:gd name="T22" fmla="*/ 11 w 124"/>
                  <a:gd name="T23" fmla="*/ 16 h 43"/>
                  <a:gd name="T24" fmla="*/ 31 w 124"/>
                  <a:gd name="T25" fmla="*/ 9 h 43"/>
                  <a:gd name="T26" fmla="*/ 31 w 124"/>
                  <a:gd name="T27" fmla="*/ 9 h 43"/>
                  <a:gd name="T28" fmla="*/ 32 w 124"/>
                  <a:gd name="T29" fmla="*/ 8 h 43"/>
                  <a:gd name="T30" fmla="*/ 63 w 124"/>
                  <a:gd name="T31" fmla="*/ 3 h 43"/>
                  <a:gd name="T32" fmla="*/ 63 w 124"/>
                  <a:gd name="T33" fmla="*/ 3 h 43"/>
                  <a:gd name="T34" fmla="*/ 59 w 124"/>
                  <a:gd name="T35" fmla="*/ 0 h 43"/>
                  <a:gd name="T36" fmla="*/ 53 w 124"/>
                  <a:gd name="T37" fmla="*/ 0 h 43"/>
                  <a:gd name="T38" fmla="*/ 28 w 124"/>
                  <a:gd name="T39" fmla="*/ 6 h 43"/>
                  <a:gd name="T40" fmla="*/ 28 w 124"/>
                  <a:gd name="T41" fmla="*/ 6 h 43"/>
                  <a:gd name="T42" fmla="*/ 28 w 124"/>
                  <a:gd name="T43" fmla="*/ 6 h 43"/>
                  <a:gd name="T44" fmla="*/ 24 w 124"/>
                  <a:gd name="T45" fmla="*/ 7 h 43"/>
                  <a:gd name="T46" fmla="*/ 24 w 124"/>
                  <a:gd name="T47" fmla="*/ 7 h 43"/>
                  <a:gd name="T48" fmla="*/ 18 w 124"/>
                  <a:gd name="T49" fmla="*/ 6 h 43"/>
                  <a:gd name="T50" fmla="*/ 17 w 124"/>
                  <a:gd name="T51" fmla="*/ 6 h 43"/>
                  <a:gd name="T52" fmla="*/ 17 w 124"/>
                  <a:gd name="T53" fmla="*/ 6 h 43"/>
                  <a:gd name="T54" fmla="*/ 11 w 124"/>
                  <a:gd name="T55" fmla="*/ 6 h 43"/>
                  <a:gd name="T56" fmla="*/ 11 w 124"/>
                  <a:gd name="T57" fmla="*/ 6 h 43"/>
                  <a:gd name="T58" fmla="*/ 1 w 124"/>
                  <a:gd name="T59" fmla="*/ 9 h 43"/>
                  <a:gd name="T60" fmla="*/ 0 w 124"/>
                  <a:gd name="T61" fmla="*/ 9 h 43"/>
                  <a:gd name="T62" fmla="*/ 0 w 124"/>
                  <a:gd name="T63" fmla="*/ 11 h 43"/>
                  <a:gd name="T64" fmla="*/ 53 w 124"/>
                  <a:gd name="T65" fmla="*/ 42 h 43"/>
                  <a:gd name="T66" fmla="*/ 53 w 124"/>
                  <a:gd name="T67" fmla="*/ 42 h 43"/>
                  <a:gd name="T68" fmla="*/ 63 w 124"/>
                  <a:gd name="T69" fmla="*/ 43 h 43"/>
                  <a:gd name="T70" fmla="*/ 63 w 124"/>
                  <a:gd name="T71" fmla="*/ 43 h 43"/>
                  <a:gd name="T72" fmla="*/ 97 w 124"/>
                  <a:gd name="T73" fmla="*/ 30 h 43"/>
                  <a:gd name="T74" fmla="*/ 97 w 124"/>
                  <a:gd name="T75" fmla="*/ 30 h 43"/>
                  <a:gd name="T76" fmla="*/ 98 w 124"/>
                  <a:gd name="T77" fmla="*/ 30 h 43"/>
                  <a:gd name="T78" fmla="*/ 98 w 124"/>
                  <a:gd name="T79" fmla="*/ 29 h 43"/>
                  <a:gd name="T80" fmla="*/ 98 w 124"/>
                  <a:gd name="T81" fmla="*/ 29 h 43"/>
                  <a:gd name="T82" fmla="*/ 99 w 124"/>
                  <a:gd name="T83" fmla="*/ 29 h 43"/>
                  <a:gd name="T84" fmla="*/ 100 w 124"/>
                  <a:gd name="T85" fmla="*/ 29 h 43"/>
                  <a:gd name="T86" fmla="*/ 124 w 124"/>
                  <a:gd name="T87" fmla="*/ 9 h 43"/>
                  <a:gd name="T88" fmla="*/ 124 w 124"/>
                  <a:gd name="T89" fmla="*/ 9 h 43"/>
                  <a:gd name="T90" fmla="*/ 113 w 124"/>
                  <a:gd name="T91" fmla="*/ 7 h 43"/>
                  <a:gd name="T92" fmla="*/ 111 w 124"/>
                  <a:gd name="T93" fmla="*/ 7 h 43"/>
                  <a:gd name="T94" fmla="*/ 110 w 124"/>
                  <a:gd name="T95" fmla="*/ 7 h 43"/>
                  <a:gd name="T96" fmla="*/ 107 w 124"/>
                  <a:gd name="T97" fmla="*/ 7 h 43"/>
                  <a:gd name="T98" fmla="*/ 102 w 124"/>
                  <a:gd name="T99" fmla="*/ 8 h 43"/>
                  <a:gd name="T100" fmla="*/ 101 w 124"/>
                  <a:gd name="T101" fmla="*/ 8 h 43"/>
                  <a:gd name="T102" fmla="*/ 94 w 124"/>
                  <a:gd name="T103" fmla="*/ 7 h 43"/>
                  <a:gd name="T104" fmla="*/ 94 w 124"/>
                  <a:gd name="T105" fmla="*/ 7 h 43"/>
                  <a:gd name="T106" fmla="*/ 93 w 124"/>
                  <a:gd name="T107" fmla="*/ 7 h 43"/>
                  <a:gd name="T108" fmla="*/ 93 w 124"/>
                  <a:gd name="T109" fmla="*/ 7 h 43"/>
                  <a:gd name="T110" fmla="*/ 92 w 124"/>
                  <a:gd name="T111" fmla="*/ 6 h 43"/>
                  <a:gd name="T112" fmla="*/ 59 w 124"/>
                  <a:gd name="T113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4" h="43">
                    <a:moveTo>
                      <a:pt x="63" y="3"/>
                    </a:move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5" y="3"/>
                      <a:pt x="67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7" y="4"/>
                      <a:pt x="84" y="7"/>
                      <a:pt x="90" y="9"/>
                    </a:cubicBezTo>
                    <a:cubicBezTo>
                      <a:pt x="97" y="12"/>
                      <a:pt x="105" y="12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08" y="23"/>
                      <a:pt x="98" y="26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1"/>
                      <a:pt x="90" y="31"/>
                      <a:pt x="90" y="31"/>
                    </a:cubicBezTo>
                    <a:cubicBezTo>
                      <a:pt x="82" y="35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59" y="41"/>
                      <a:pt x="55" y="40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5" y="37"/>
                      <a:pt x="39" y="33"/>
                      <a:pt x="30" y="29"/>
                    </a:cubicBezTo>
                    <a:cubicBezTo>
                      <a:pt x="24" y="26"/>
                      <a:pt x="11" y="21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1"/>
                      <a:pt x="26" y="10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2" y="6"/>
                      <a:pt x="51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7" y="0"/>
                      <a:pt x="55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5" y="1"/>
                      <a:pt x="38" y="5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6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2" y="7"/>
                      <a:pt x="20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6"/>
                      <a:pt x="13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4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21"/>
                      <a:pt x="13" y="25"/>
                      <a:pt x="23" y="29"/>
                    </a:cubicBezTo>
                    <a:cubicBezTo>
                      <a:pt x="33" y="32"/>
                      <a:pt x="43" y="39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6" y="43"/>
                      <a:pt x="60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76" y="43"/>
                      <a:pt x="86" y="35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8" y="30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10" y="24"/>
                      <a:pt x="124" y="22"/>
                      <a:pt x="124" y="11"/>
                    </a:cubicBezTo>
                    <a:cubicBezTo>
                      <a:pt x="124" y="11"/>
                      <a:pt x="124" y="10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1" y="8"/>
                      <a:pt x="117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2" y="7"/>
                      <a:pt x="112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7"/>
                      <a:pt x="108" y="7"/>
                      <a:pt x="107" y="7"/>
                    </a:cubicBezTo>
                    <a:cubicBezTo>
                      <a:pt x="105" y="8"/>
                      <a:pt x="104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0" y="8"/>
                    </a:cubicBezTo>
                    <a:cubicBezTo>
                      <a:pt x="98" y="8"/>
                      <a:pt x="96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6"/>
                    </a:cubicBezTo>
                    <a:cubicBezTo>
                      <a:pt x="80" y="4"/>
                      <a:pt x="71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647"/>
              <p:cNvSpPr/>
              <p:nvPr/>
            </p:nvSpPr>
            <p:spPr bwMode="auto">
              <a:xfrm>
                <a:off x="4194" y="789"/>
                <a:ext cx="63" cy="77"/>
              </a:xfrm>
              <a:custGeom>
                <a:gdLst>
                  <a:gd name="T0" fmla="*/ 5 w 18"/>
                  <a:gd name="T1" fmla="*/ 0 h 22"/>
                  <a:gd name="T2" fmla="*/ 5 w 18"/>
                  <a:gd name="T3" fmla="*/ 0 h 22"/>
                  <a:gd name="T4" fmla="*/ 1 w 18"/>
                  <a:gd name="T5" fmla="*/ 2 h 22"/>
                  <a:gd name="T6" fmla="*/ 1 w 18"/>
                  <a:gd name="T7" fmla="*/ 2 h 22"/>
                  <a:gd name="T8" fmla="*/ 0 w 18"/>
                  <a:gd name="T9" fmla="*/ 3 h 22"/>
                  <a:gd name="T10" fmla="*/ 6 w 18"/>
                  <a:gd name="T11" fmla="*/ 13 h 22"/>
                  <a:gd name="T12" fmla="*/ 6 w 18"/>
                  <a:gd name="T13" fmla="*/ 13 h 22"/>
                  <a:gd name="T14" fmla="*/ 15 w 18"/>
                  <a:gd name="T15" fmla="*/ 22 h 22"/>
                  <a:gd name="T16" fmla="*/ 15 w 18"/>
                  <a:gd name="T17" fmla="*/ 22 h 22"/>
                  <a:gd name="T18" fmla="*/ 15 w 18"/>
                  <a:gd name="T19" fmla="*/ 22 h 22"/>
                  <a:gd name="T20" fmla="*/ 15 w 18"/>
                  <a:gd name="T21" fmla="*/ 22 h 22"/>
                  <a:gd name="T22" fmla="*/ 18 w 18"/>
                  <a:gd name="T23" fmla="*/ 20 h 22"/>
                  <a:gd name="T24" fmla="*/ 18 w 18"/>
                  <a:gd name="T25" fmla="*/ 20 h 22"/>
                  <a:gd name="T26" fmla="*/ 18 w 18"/>
                  <a:gd name="T27" fmla="*/ 20 h 22"/>
                  <a:gd name="T28" fmla="*/ 18 w 18"/>
                  <a:gd name="T29" fmla="*/ 20 h 22"/>
                  <a:gd name="T30" fmla="*/ 18 w 18"/>
                  <a:gd name="T31" fmla="*/ 20 h 22"/>
                  <a:gd name="T32" fmla="*/ 18 w 18"/>
                  <a:gd name="T33" fmla="*/ 19 h 22"/>
                  <a:gd name="T34" fmla="*/ 18 w 18"/>
                  <a:gd name="T35" fmla="*/ 19 h 22"/>
                  <a:gd name="T36" fmla="*/ 18 w 18"/>
                  <a:gd name="T37" fmla="*/ 19 h 22"/>
                  <a:gd name="T38" fmla="*/ 5 w 18"/>
                  <a:gd name="T39" fmla="*/ 0 h 22"/>
                  <a:gd name="T40" fmla="*/ 5 w 18"/>
                  <a:gd name="T41" fmla="*/ 0 h 22"/>
                  <a:gd name="T42" fmla="*/ 5 w 18"/>
                  <a:gd name="T4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6"/>
                      <a:pt x="3" y="9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7"/>
                      <a:pt x="12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7" y="21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1"/>
                      <a:pt x="1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648"/>
              <p:cNvSpPr>
                <a:spLocks noEditPoints="1"/>
              </p:cNvSpPr>
              <p:nvPr/>
            </p:nvSpPr>
            <p:spPr bwMode="auto">
              <a:xfrm>
                <a:off x="3664" y="734"/>
                <a:ext cx="349" cy="132"/>
              </a:xfrm>
              <a:custGeom>
                <a:gdLst>
                  <a:gd name="T0" fmla="*/ 48 w 100"/>
                  <a:gd name="T1" fmla="*/ 3 h 38"/>
                  <a:gd name="T2" fmla="*/ 49 w 100"/>
                  <a:gd name="T3" fmla="*/ 3 h 38"/>
                  <a:gd name="T4" fmla="*/ 50 w 100"/>
                  <a:gd name="T5" fmla="*/ 3 h 38"/>
                  <a:gd name="T6" fmla="*/ 51 w 100"/>
                  <a:gd name="T7" fmla="*/ 3 h 38"/>
                  <a:gd name="T8" fmla="*/ 87 w 100"/>
                  <a:gd name="T9" fmla="*/ 15 h 38"/>
                  <a:gd name="T10" fmla="*/ 87 w 100"/>
                  <a:gd name="T11" fmla="*/ 16 h 38"/>
                  <a:gd name="T12" fmla="*/ 75 w 100"/>
                  <a:gd name="T13" fmla="*/ 27 h 38"/>
                  <a:gd name="T14" fmla="*/ 57 w 100"/>
                  <a:gd name="T15" fmla="*/ 34 h 38"/>
                  <a:gd name="T16" fmla="*/ 51 w 100"/>
                  <a:gd name="T17" fmla="*/ 34 h 38"/>
                  <a:gd name="T18" fmla="*/ 51 w 100"/>
                  <a:gd name="T19" fmla="*/ 34 h 38"/>
                  <a:gd name="T20" fmla="*/ 51 w 100"/>
                  <a:gd name="T21" fmla="*/ 34 h 38"/>
                  <a:gd name="T22" fmla="*/ 29 w 100"/>
                  <a:gd name="T23" fmla="*/ 27 h 38"/>
                  <a:gd name="T24" fmla="*/ 28 w 100"/>
                  <a:gd name="T25" fmla="*/ 27 h 38"/>
                  <a:gd name="T26" fmla="*/ 28 w 100"/>
                  <a:gd name="T27" fmla="*/ 27 h 38"/>
                  <a:gd name="T28" fmla="*/ 28 w 100"/>
                  <a:gd name="T29" fmla="*/ 27 h 38"/>
                  <a:gd name="T30" fmla="*/ 13 w 100"/>
                  <a:gd name="T31" fmla="*/ 15 h 38"/>
                  <a:gd name="T32" fmla="*/ 45 w 100"/>
                  <a:gd name="T33" fmla="*/ 3 h 38"/>
                  <a:gd name="T34" fmla="*/ 45 w 100"/>
                  <a:gd name="T35" fmla="*/ 3 h 38"/>
                  <a:gd name="T36" fmla="*/ 48 w 100"/>
                  <a:gd name="T37" fmla="*/ 3 h 38"/>
                  <a:gd name="T38" fmla="*/ 52 w 100"/>
                  <a:gd name="T39" fmla="*/ 0 h 38"/>
                  <a:gd name="T40" fmla="*/ 21 w 100"/>
                  <a:gd name="T41" fmla="*/ 5 h 38"/>
                  <a:gd name="T42" fmla="*/ 21 w 100"/>
                  <a:gd name="T43" fmla="*/ 6 h 38"/>
                  <a:gd name="T44" fmla="*/ 20 w 100"/>
                  <a:gd name="T45" fmla="*/ 6 h 38"/>
                  <a:gd name="T46" fmla="*/ 0 w 100"/>
                  <a:gd name="T47" fmla="*/ 12 h 38"/>
                  <a:gd name="T48" fmla="*/ 19 w 100"/>
                  <a:gd name="T49" fmla="*/ 26 h 38"/>
                  <a:gd name="T50" fmla="*/ 41 w 100"/>
                  <a:gd name="T51" fmla="*/ 36 h 38"/>
                  <a:gd name="T52" fmla="*/ 51 w 100"/>
                  <a:gd name="T53" fmla="*/ 38 h 38"/>
                  <a:gd name="T54" fmla="*/ 51 w 100"/>
                  <a:gd name="T55" fmla="*/ 38 h 38"/>
                  <a:gd name="T56" fmla="*/ 80 w 100"/>
                  <a:gd name="T57" fmla="*/ 27 h 38"/>
                  <a:gd name="T58" fmla="*/ 100 w 100"/>
                  <a:gd name="T59" fmla="*/ 13 h 38"/>
                  <a:gd name="T60" fmla="*/ 79 w 100"/>
                  <a:gd name="T61" fmla="*/ 6 h 38"/>
                  <a:gd name="T62" fmla="*/ 58 w 100"/>
                  <a:gd name="T63" fmla="*/ 0 h 38"/>
                  <a:gd name="T64" fmla="*/ 58 w 100"/>
                  <a:gd name="T65" fmla="*/ 0 h 38"/>
                  <a:gd name="T66" fmla="*/ 52 w 100"/>
                  <a:gd name="T67" fmla="*/ 0 h 38"/>
                  <a:gd name="T68" fmla="*/ 52 w 100"/>
                  <a:gd name="T6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38">
                    <a:moveTo>
                      <a:pt x="48" y="3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64" y="4"/>
                      <a:pt x="85" y="9"/>
                      <a:pt x="87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78" y="25"/>
                      <a:pt x="75" y="27"/>
                    </a:cubicBezTo>
                    <a:cubicBezTo>
                      <a:pt x="68" y="31"/>
                      <a:pt x="64" y="33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5" y="34"/>
                      <a:pt x="53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3" y="34"/>
                      <a:pt x="36" y="31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4" y="24"/>
                      <a:pt x="13" y="20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0"/>
                      <a:pt x="38" y="4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6" y="3"/>
                      <a:pt x="47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0" y="0"/>
                      <a:pt x="31" y="3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5" y="7"/>
                      <a:pt x="0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8"/>
                      <a:pt x="13" y="23"/>
                      <a:pt x="19" y="26"/>
                    </a:cubicBezTo>
                    <a:cubicBezTo>
                      <a:pt x="28" y="30"/>
                      <a:pt x="34" y="34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4" y="37"/>
                      <a:pt x="48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62" y="38"/>
                      <a:pt x="71" y="32"/>
                      <a:pt x="79" y="28"/>
                    </a:cubicBezTo>
                    <a:cubicBezTo>
                      <a:pt x="79" y="28"/>
                      <a:pt x="80" y="28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7" y="23"/>
                      <a:pt x="97" y="20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9"/>
                      <a:pt x="86" y="9"/>
                      <a:pt x="79" y="6"/>
                    </a:cubicBezTo>
                    <a:cubicBezTo>
                      <a:pt x="73" y="4"/>
                      <a:pt x="66" y="1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6" y="0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649"/>
              <p:cNvSpPr/>
              <p:nvPr/>
            </p:nvSpPr>
            <p:spPr bwMode="auto">
              <a:xfrm>
                <a:off x="3427" y="789"/>
                <a:ext cx="66" cy="74"/>
              </a:xfrm>
              <a:custGeom>
                <a:gdLst>
                  <a:gd name="T0" fmla="*/ 14 w 19"/>
                  <a:gd name="T1" fmla="*/ 0 h 21"/>
                  <a:gd name="T2" fmla="*/ 14 w 19"/>
                  <a:gd name="T3" fmla="*/ 0 h 21"/>
                  <a:gd name="T4" fmla="*/ 2 w 19"/>
                  <a:gd name="T5" fmla="*/ 21 h 21"/>
                  <a:gd name="T6" fmla="*/ 2 w 19"/>
                  <a:gd name="T7" fmla="*/ 21 h 21"/>
                  <a:gd name="T8" fmla="*/ 2 w 19"/>
                  <a:gd name="T9" fmla="*/ 21 h 21"/>
                  <a:gd name="T10" fmla="*/ 2 w 19"/>
                  <a:gd name="T11" fmla="*/ 21 h 21"/>
                  <a:gd name="T12" fmla="*/ 2 w 19"/>
                  <a:gd name="T13" fmla="*/ 21 h 21"/>
                  <a:gd name="T14" fmla="*/ 5 w 19"/>
                  <a:gd name="T15" fmla="*/ 21 h 21"/>
                  <a:gd name="T16" fmla="*/ 19 w 19"/>
                  <a:gd name="T17" fmla="*/ 1 h 21"/>
                  <a:gd name="T18" fmla="*/ 19 w 19"/>
                  <a:gd name="T19" fmla="*/ 1 h 21"/>
                  <a:gd name="T20" fmla="*/ 14 w 19"/>
                  <a:gd name="T21" fmla="*/ 0 h 21"/>
                  <a:gd name="T22" fmla="*/ 14 w 19"/>
                  <a:gd name="T23" fmla="*/ 0 h 21"/>
                  <a:gd name="T24" fmla="*/ 14 w 19"/>
                  <a:gd name="T2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13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10" y="14"/>
                      <a:pt x="17" y="1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650"/>
              <p:cNvSpPr/>
              <p:nvPr/>
            </p:nvSpPr>
            <p:spPr bwMode="auto">
              <a:xfrm>
                <a:off x="3019" y="765"/>
                <a:ext cx="94" cy="94"/>
              </a:xfrm>
              <a:custGeom>
                <a:gdLst>
                  <a:gd name="T0" fmla="*/ 13 w 27"/>
                  <a:gd name="T1" fmla="*/ 0 h 27"/>
                  <a:gd name="T2" fmla="*/ 13 w 27"/>
                  <a:gd name="T3" fmla="*/ 0 h 27"/>
                  <a:gd name="T4" fmla="*/ 12 w 27"/>
                  <a:gd name="T5" fmla="*/ 0 h 27"/>
                  <a:gd name="T6" fmla="*/ 12 w 27"/>
                  <a:gd name="T7" fmla="*/ 0 h 27"/>
                  <a:gd name="T8" fmla="*/ 0 w 27"/>
                  <a:gd name="T9" fmla="*/ 15 h 27"/>
                  <a:gd name="T10" fmla="*/ 4 w 27"/>
                  <a:gd name="T11" fmla="*/ 27 h 27"/>
                  <a:gd name="T12" fmla="*/ 27 w 27"/>
                  <a:gd name="T13" fmla="*/ 12 h 27"/>
                  <a:gd name="T14" fmla="*/ 27 w 27"/>
                  <a:gd name="T15" fmla="*/ 12 h 27"/>
                  <a:gd name="T16" fmla="*/ 13 w 27"/>
                  <a:gd name="T17" fmla="*/ 0 h 27"/>
                  <a:gd name="T18" fmla="*/ 13 w 27"/>
                  <a:gd name="T19" fmla="*/ 0 h 27"/>
                  <a:gd name="T20" fmla="*/ 13 w 27"/>
                  <a:gd name="T2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" y="1"/>
                      <a:pt x="0" y="8"/>
                      <a:pt x="0" y="15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14" y="25"/>
                      <a:pt x="27" y="2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4"/>
                      <a:pt x="1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651"/>
              <p:cNvSpPr>
                <a:spLocks noEditPoints="1"/>
              </p:cNvSpPr>
              <p:nvPr/>
            </p:nvSpPr>
            <p:spPr bwMode="auto">
              <a:xfrm>
                <a:off x="2488" y="772"/>
                <a:ext cx="115" cy="87"/>
              </a:xfrm>
              <a:custGeom>
                <a:gdLst>
                  <a:gd name="T0" fmla="*/ 16 w 33"/>
                  <a:gd name="T1" fmla="*/ 6 h 25"/>
                  <a:gd name="T2" fmla="*/ 16 w 33"/>
                  <a:gd name="T3" fmla="*/ 6 h 25"/>
                  <a:gd name="T4" fmla="*/ 16 w 33"/>
                  <a:gd name="T5" fmla="*/ 6 h 25"/>
                  <a:gd name="T6" fmla="*/ 23 w 33"/>
                  <a:gd name="T7" fmla="*/ 13 h 25"/>
                  <a:gd name="T8" fmla="*/ 23 w 33"/>
                  <a:gd name="T9" fmla="*/ 13 h 25"/>
                  <a:gd name="T10" fmla="*/ 23 w 33"/>
                  <a:gd name="T11" fmla="*/ 13 h 25"/>
                  <a:gd name="T12" fmla="*/ 23 w 33"/>
                  <a:gd name="T13" fmla="*/ 13 h 25"/>
                  <a:gd name="T14" fmla="*/ 19 w 33"/>
                  <a:gd name="T15" fmla="*/ 14 h 25"/>
                  <a:gd name="T16" fmla="*/ 19 w 33"/>
                  <a:gd name="T17" fmla="*/ 14 h 25"/>
                  <a:gd name="T18" fmla="*/ 19 w 33"/>
                  <a:gd name="T19" fmla="*/ 14 h 25"/>
                  <a:gd name="T20" fmla="*/ 19 w 33"/>
                  <a:gd name="T21" fmla="*/ 14 h 25"/>
                  <a:gd name="T22" fmla="*/ 19 w 33"/>
                  <a:gd name="T23" fmla="*/ 14 h 25"/>
                  <a:gd name="T24" fmla="*/ 12 w 33"/>
                  <a:gd name="T25" fmla="*/ 9 h 25"/>
                  <a:gd name="T26" fmla="*/ 12 w 33"/>
                  <a:gd name="T27" fmla="*/ 9 h 25"/>
                  <a:gd name="T28" fmla="*/ 12 w 33"/>
                  <a:gd name="T29" fmla="*/ 9 h 25"/>
                  <a:gd name="T30" fmla="*/ 12 w 33"/>
                  <a:gd name="T31" fmla="*/ 9 h 25"/>
                  <a:gd name="T32" fmla="*/ 12 w 33"/>
                  <a:gd name="T33" fmla="*/ 9 h 25"/>
                  <a:gd name="T34" fmla="*/ 16 w 33"/>
                  <a:gd name="T35" fmla="*/ 6 h 25"/>
                  <a:gd name="T36" fmla="*/ 16 w 33"/>
                  <a:gd name="T37" fmla="*/ 6 h 25"/>
                  <a:gd name="T38" fmla="*/ 16 w 33"/>
                  <a:gd name="T39" fmla="*/ 6 h 25"/>
                  <a:gd name="T40" fmla="*/ 13 w 33"/>
                  <a:gd name="T41" fmla="*/ 0 h 25"/>
                  <a:gd name="T42" fmla="*/ 13 w 33"/>
                  <a:gd name="T43" fmla="*/ 0 h 25"/>
                  <a:gd name="T44" fmla="*/ 0 w 33"/>
                  <a:gd name="T45" fmla="*/ 5 h 25"/>
                  <a:gd name="T46" fmla="*/ 0 w 33"/>
                  <a:gd name="T47" fmla="*/ 5 h 25"/>
                  <a:gd name="T48" fmla="*/ 0 w 33"/>
                  <a:gd name="T49" fmla="*/ 6 h 25"/>
                  <a:gd name="T50" fmla="*/ 31 w 33"/>
                  <a:gd name="T51" fmla="*/ 25 h 25"/>
                  <a:gd name="T52" fmla="*/ 33 w 33"/>
                  <a:gd name="T53" fmla="*/ 19 h 25"/>
                  <a:gd name="T54" fmla="*/ 24 w 33"/>
                  <a:gd name="T55" fmla="*/ 2 h 25"/>
                  <a:gd name="T56" fmla="*/ 24 w 33"/>
                  <a:gd name="T57" fmla="*/ 2 h 25"/>
                  <a:gd name="T58" fmla="*/ 24 w 33"/>
                  <a:gd name="T59" fmla="*/ 2 h 25"/>
                  <a:gd name="T60" fmla="*/ 24 w 33"/>
                  <a:gd name="T61" fmla="*/ 2 h 25"/>
                  <a:gd name="T62" fmla="*/ 24 w 33"/>
                  <a:gd name="T63" fmla="*/ 2 h 25"/>
                  <a:gd name="T64" fmla="*/ 13 w 33"/>
                  <a:gd name="T65" fmla="*/ 0 h 25"/>
                  <a:gd name="T66" fmla="*/ 13 w 33"/>
                  <a:gd name="T67" fmla="*/ 0 h 25"/>
                  <a:gd name="T68" fmla="*/ 13 w 33"/>
                  <a:gd name="T6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5">
                    <a:moveTo>
                      <a:pt x="16" y="6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0" y="6"/>
                      <a:pt x="25" y="9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4"/>
                      <a:pt x="21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6" y="14"/>
                      <a:pt x="13" y="12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4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6" y="23"/>
                      <a:pt x="31" y="25"/>
                    </a:cubicBezTo>
                    <a:cubicBezTo>
                      <a:pt x="32" y="24"/>
                      <a:pt x="33" y="21"/>
                      <a:pt x="33" y="19"/>
                    </a:cubicBezTo>
                    <a:cubicBezTo>
                      <a:pt x="33" y="12"/>
                      <a:pt x="29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652"/>
              <p:cNvSpPr>
                <a:spLocks noEditPoints="1"/>
              </p:cNvSpPr>
              <p:nvPr/>
            </p:nvSpPr>
            <p:spPr bwMode="auto">
              <a:xfrm>
                <a:off x="5066" y="772"/>
                <a:ext cx="125" cy="80"/>
              </a:xfrm>
              <a:custGeom>
                <a:gdLst>
                  <a:gd name="T0" fmla="*/ 21 w 36"/>
                  <a:gd name="T1" fmla="*/ 7 h 23"/>
                  <a:gd name="T2" fmla="*/ 21 w 36"/>
                  <a:gd name="T3" fmla="*/ 7 h 23"/>
                  <a:gd name="T4" fmla="*/ 21 w 36"/>
                  <a:gd name="T5" fmla="*/ 7 h 23"/>
                  <a:gd name="T6" fmla="*/ 23 w 36"/>
                  <a:gd name="T7" fmla="*/ 9 h 23"/>
                  <a:gd name="T8" fmla="*/ 23 w 36"/>
                  <a:gd name="T9" fmla="*/ 9 h 23"/>
                  <a:gd name="T10" fmla="*/ 19 w 36"/>
                  <a:gd name="T11" fmla="*/ 12 h 23"/>
                  <a:gd name="T12" fmla="*/ 19 w 36"/>
                  <a:gd name="T13" fmla="*/ 12 h 23"/>
                  <a:gd name="T14" fmla="*/ 19 w 36"/>
                  <a:gd name="T15" fmla="*/ 12 h 23"/>
                  <a:gd name="T16" fmla="*/ 19 w 36"/>
                  <a:gd name="T17" fmla="*/ 12 h 23"/>
                  <a:gd name="T18" fmla="*/ 19 w 36"/>
                  <a:gd name="T19" fmla="*/ 12 h 23"/>
                  <a:gd name="T20" fmla="*/ 17 w 36"/>
                  <a:gd name="T21" fmla="*/ 12 h 23"/>
                  <a:gd name="T22" fmla="*/ 17 w 36"/>
                  <a:gd name="T23" fmla="*/ 12 h 23"/>
                  <a:gd name="T24" fmla="*/ 21 w 36"/>
                  <a:gd name="T25" fmla="*/ 7 h 23"/>
                  <a:gd name="T26" fmla="*/ 21 w 36"/>
                  <a:gd name="T27" fmla="*/ 7 h 23"/>
                  <a:gd name="T28" fmla="*/ 21 w 36"/>
                  <a:gd name="T29" fmla="*/ 7 h 23"/>
                  <a:gd name="T30" fmla="*/ 25 w 36"/>
                  <a:gd name="T31" fmla="*/ 0 h 23"/>
                  <a:gd name="T32" fmla="*/ 25 w 36"/>
                  <a:gd name="T33" fmla="*/ 0 h 23"/>
                  <a:gd name="T34" fmla="*/ 8 w 36"/>
                  <a:gd name="T35" fmla="*/ 23 h 23"/>
                  <a:gd name="T36" fmla="*/ 36 w 36"/>
                  <a:gd name="T37" fmla="*/ 5 h 23"/>
                  <a:gd name="T38" fmla="*/ 36 w 36"/>
                  <a:gd name="T39" fmla="*/ 5 h 23"/>
                  <a:gd name="T40" fmla="*/ 36 w 36"/>
                  <a:gd name="T41" fmla="*/ 5 h 23"/>
                  <a:gd name="T42" fmla="*/ 36 w 36"/>
                  <a:gd name="T43" fmla="*/ 5 h 23"/>
                  <a:gd name="T44" fmla="*/ 36 w 36"/>
                  <a:gd name="T45" fmla="*/ 5 h 23"/>
                  <a:gd name="T46" fmla="*/ 36 w 36"/>
                  <a:gd name="T47" fmla="*/ 5 h 23"/>
                  <a:gd name="T48" fmla="*/ 25 w 36"/>
                  <a:gd name="T49" fmla="*/ 0 h 23"/>
                  <a:gd name="T50" fmla="*/ 25 w 36"/>
                  <a:gd name="T51" fmla="*/ 0 h 23"/>
                  <a:gd name="T52" fmla="*/ 25 w 36"/>
                  <a:gd name="T5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23">
                    <a:moveTo>
                      <a:pt x="21" y="7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1"/>
                      <a:pt x="21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9"/>
                      <a:pt x="19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11"/>
                      <a:pt x="8" y="23"/>
                    </a:cubicBezTo>
                    <a:cubicBezTo>
                      <a:pt x="19" y="21"/>
                      <a:pt x="35" y="1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653"/>
              <p:cNvSpPr>
                <a:spLocks noEditPoints="1"/>
              </p:cNvSpPr>
              <p:nvPr/>
            </p:nvSpPr>
            <p:spPr bwMode="auto">
              <a:xfrm>
                <a:off x="3709" y="744"/>
                <a:ext cx="258" cy="108"/>
              </a:xfrm>
              <a:custGeom>
                <a:gdLst>
                  <a:gd name="T0" fmla="*/ 39 w 74"/>
                  <a:gd name="T1" fmla="*/ 6 h 31"/>
                  <a:gd name="T2" fmla="*/ 39 w 74"/>
                  <a:gd name="T3" fmla="*/ 6 h 31"/>
                  <a:gd name="T4" fmla="*/ 39 w 74"/>
                  <a:gd name="T5" fmla="*/ 6 h 31"/>
                  <a:gd name="T6" fmla="*/ 44 w 74"/>
                  <a:gd name="T7" fmla="*/ 6 h 31"/>
                  <a:gd name="T8" fmla="*/ 44 w 74"/>
                  <a:gd name="T9" fmla="*/ 6 h 31"/>
                  <a:gd name="T10" fmla="*/ 44 w 74"/>
                  <a:gd name="T11" fmla="*/ 6 h 31"/>
                  <a:gd name="T12" fmla="*/ 44 w 74"/>
                  <a:gd name="T13" fmla="*/ 6 h 31"/>
                  <a:gd name="T14" fmla="*/ 44 w 74"/>
                  <a:gd name="T15" fmla="*/ 6 h 31"/>
                  <a:gd name="T16" fmla="*/ 60 w 74"/>
                  <a:gd name="T17" fmla="*/ 14 h 31"/>
                  <a:gd name="T18" fmla="*/ 60 w 74"/>
                  <a:gd name="T19" fmla="*/ 15 h 31"/>
                  <a:gd name="T20" fmla="*/ 43 w 74"/>
                  <a:gd name="T21" fmla="*/ 26 h 31"/>
                  <a:gd name="T22" fmla="*/ 40 w 74"/>
                  <a:gd name="T23" fmla="*/ 26 h 31"/>
                  <a:gd name="T24" fmla="*/ 40 w 74"/>
                  <a:gd name="T25" fmla="*/ 26 h 31"/>
                  <a:gd name="T26" fmla="*/ 40 w 74"/>
                  <a:gd name="T27" fmla="*/ 26 h 31"/>
                  <a:gd name="T28" fmla="*/ 40 w 74"/>
                  <a:gd name="T29" fmla="*/ 26 h 31"/>
                  <a:gd name="T30" fmla="*/ 39 w 74"/>
                  <a:gd name="T31" fmla="*/ 26 h 31"/>
                  <a:gd name="T32" fmla="*/ 15 w 74"/>
                  <a:gd name="T33" fmla="*/ 15 h 31"/>
                  <a:gd name="T34" fmla="*/ 15 w 74"/>
                  <a:gd name="T35" fmla="*/ 15 h 31"/>
                  <a:gd name="T36" fmla="*/ 15 w 74"/>
                  <a:gd name="T37" fmla="*/ 15 h 31"/>
                  <a:gd name="T38" fmla="*/ 15 w 74"/>
                  <a:gd name="T39" fmla="*/ 15 h 31"/>
                  <a:gd name="T40" fmla="*/ 15 w 74"/>
                  <a:gd name="T41" fmla="*/ 15 h 31"/>
                  <a:gd name="T42" fmla="*/ 39 w 74"/>
                  <a:gd name="T43" fmla="*/ 6 h 31"/>
                  <a:gd name="T44" fmla="*/ 39 w 74"/>
                  <a:gd name="T45" fmla="*/ 6 h 31"/>
                  <a:gd name="T46" fmla="*/ 39 w 74"/>
                  <a:gd name="T47" fmla="*/ 6 h 31"/>
                  <a:gd name="T48" fmla="*/ 35 w 74"/>
                  <a:gd name="T49" fmla="*/ 0 h 31"/>
                  <a:gd name="T50" fmla="*/ 35 w 74"/>
                  <a:gd name="T51" fmla="*/ 0 h 31"/>
                  <a:gd name="T52" fmla="*/ 32 w 74"/>
                  <a:gd name="T53" fmla="*/ 0 h 31"/>
                  <a:gd name="T54" fmla="*/ 32 w 74"/>
                  <a:gd name="T55" fmla="*/ 0 h 31"/>
                  <a:gd name="T56" fmla="*/ 32 w 74"/>
                  <a:gd name="T57" fmla="*/ 0 h 31"/>
                  <a:gd name="T58" fmla="*/ 32 w 74"/>
                  <a:gd name="T59" fmla="*/ 0 h 31"/>
                  <a:gd name="T60" fmla="*/ 0 w 74"/>
                  <a:gd name="T61" fmla="*/ 12 h 31"/>
                  <a:gd name="T62" fmla="*/ 0 w 74"/>
                  <a:gd name="T63" fmla="*/ 13 h 31"/>
                  <a:gd name="T64" fmla="*/ 15 w 74"/>
                  <a:gd name="T65" fmla="*/ 24 h 31"/>
                  <a:gd name="T66" fmla="*/ 15 w 74"/>
                  <a:gd name="T67" fmla="*/ 24 h 31"/>
                  <a:gd name="T68" fmla="*/ 15 w 74"/>
                  <a:gd name="T69" fmla="*/ 24 h 31"/>
                  <a:gd name="T70" fmla="*/ 15 w 74"/>
                  <a:gd name="T71" fmla="*/ 24 h 31"/>
                  <a:gd name="T72" fmla="*/ 15 w 74"/>
                  <a:gd name="T73" fmla="*/ 24 h 31"/>
                  <a:gd name="T74" fmla="*/ 16 w 74"/>
                  <a:gd name="T75" fmla="*/ 24 h 31"/>
                  <a:gd name="T76" fmla="*/ 16 w 74"/>
                  <a:gd name="T77" fmla="*/ 24 h 31"/>
                  <a:gd name="T78" fmla="*/ 16 w 74"/>
                  <a:gd name="T79" fmla="*/ 24 h 31"/>
                  <a:gd name="T80" fmla="*/ 38 w 74"/>
                  <a:gd name="T81" fmla="*/ 31 h 31"/>
                  <a:gd name="T82" fmla="*/ 38 w 74"/>
                  <a:gd name="T83" fmla="*/ 31 h 31"/>
                  <a:gd name="T84" fmla="*/ 38 w 74"/>
                  <a:gd name="T85" fmla="*/ 31 h 31"/>
                  <a:gd name="T86" fmla="*/ 38 w 74"/>
                  <a:gd name="T87" fmla="*/ 31 h 31"/>
                  <a:gd name="T88" fmla="*/ 44 w 74"/>
                  <a:gd name="T89" fmla="*/ 31 h 31"/>
                  <a:gd name="T90" fmla="*/ 44 w 74"/>
                  <a:gd name="T91" fmla="*/ 31 h 31"/>
                  <a:gd name="T92" fmla="*/ 44 w 74"/>
                  <a:gd name="T93" fmla="*/ 31 h 31"/>
                  <a:gd name="T94" fmla="*/ 62 w 74"/>
                  <a:gd name="T95" fmla="*/ 24 h 31"/>
                  <a:gd name="T96" fmla="*/ 74 w 74"/>
                  <a:gd name="T97" fmla="*/ 13 h 31"/>
                  <a:gd name="T98" fmla="*/ 74 w 74"/>
                  <a:gd name="T99" fmla="*/ 13 h 31"/>
                  <a:gd name="T100" fmla="*/ 74 w 74"/>
                  <a:gd name="T101" fmla="*/ 13 h 31"/>
                  <a:gd name="T102" fmla="*/ 74 w 74"/>
                  <a:gd name="T103" fmla="*/ 12 h 31"/>
                  <a:gd name="T104" fmla="*/ 38 w 74"/>
                  <a:gd name="T105" fmla="*/ 0 h 31"/>
                  <a:gd name="T106" fmla="*/ 38 w 74"/>
                  <a:gd name="T107" fmla="*/ 0 h 31"/>
                  <a:gd name="T108" fmla="*/ 37 w 74"/>
                  <a:gd name="T109" fmla="*/ 0 h 31"/>
                  <a:gd name="T110" fmla="*/ 37 w 74"/>
                  <a:gd name="T111" fmla="*/ 0 h 31"/>
                  <a:gd name="T112" fmla="*/ 36 w 74"/>
                  <a:gd name="T113" fmla="*/ 0 h 31"/>
                  <a:gd name="T114" fmla="*/ 36 w 74"/>
                  <a:gd name="T115" fmla="*/ 0 h 31"/>
                  <a:gd name="T116" fmla="*/ 36 w 74"/>
                  <a:gd name="T117" fmla="*/ 0 h 31"/>
                  <a:gd name="T118" fmla="*/ 35 w 74"/>
                  <a:gd name="T119" fmla="*/ 0 h 31"/>
                  <a:gd name="T120" fmla="*/ 35 w 74"/>
                  <a:gd name="T12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" h="31">
                    <a:moveTo>
                      <a:pt x="39" y="6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2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9" y="7"/>
                      <a:pt x="60" y="10"/>
                      <a:pt x="60" y="14"/>
                    </a:cubicBezTo>
                    <a:cubicBezTo>
                      <a:pt x="60" y="14"/>
                      <a:pt x="60" y="15"/>
                      <a:pt x="60" y="15"/>
                    </a:cubicBezTo>
                    <a:cubicBezTo>
                      <a:pt x="60" y="21"/>
                      <a:pt x="49" y="25"/>
                      <a:pt x="43" y="26"/>
                    </a:cubicBezTo>
                    <a:cubicBezTo>
                      <a:pt x="42" y="26"/>
                      <a:pt x="41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0" y="26"/>
                      <a:pt x="15" y="22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8"/>
                      <a:pt x="28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5" y="1"/>
                      <a:pt x="0" y="7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7"/>
                      <a:pt x="11" y="21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23" y="28"/>
                      <a:pt x="30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0" y="31"/>
                      <a:pt x="42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51" y="30"/>
                      <a:pt x="55" y="28"/>
                      <a:pt x="62" y="24"/>
                    </a:cubicBezTo>
                    <a:cubicBezTo>
                      <a:pt x="65" y="22"/>
                      <a:pt x="74" y="17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2"/>
                    </a:cubicBezTo>
                    <a:cubicBezTo>
                      <a:pt x="72" y="6"/>
                      <a:pt x="51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654"/>
              <p:cNvSpPr>
                <a:spLocks noEditPoints="1"/>
              </p:cNvSpPr>
              <p:nvPr/>
            </p:nvSpPr>
            <p:spPr bwMode="auto">
              <a:xfrm>
                <a:off x="4096" y="594"/>
                <a:ext cx="311" cy="241"/>
              </a:xfrm>
              <a:custGeom>
                <a:gdLst>
                  <a:gd name="T0" fmla="*/ 36 w 89"/>
                  <a:gd name="T1" fmla="*/ 2 h 69"/>
                  <a:gd name="T2" fmla="*/ 55 w 89"/>
                  <a:gd name="T3" fmla="*/ 7 h 69"/>
                  <a:gd name="T4" fmla="*/ 55 w 89"/>
                  <a:gd name="T5" fmla="*/ 7 h 69"/>
                  <a:gd name="T6" fmla="*/ 86 w 89"/>
                  <a:gd name="T7" fmla="*/ 50 h 69"/>
                  <a:gd name="T8" fmla="*/ 72 w 89"/>
                  <a:gd name="T9" fmla="*/ 66 h 69"/>
                  <a:gd name="T10" fmla="*/ 69 w 89"/>
                  <a:gd name="T11" fmla="*/ 66 h 69"/>
                  <a:gd name="T12" fmla="*/ 69 w 89"/>
                  <a:gd name="T13" fmla="*/ 66 h 69"/>
                  <a:gd name="T14" fmla="*/ 49 w 89"/>
                  <a:gd name="T15" fmla="*/ 42 h 69"/>
                  <a:gd name="T16" fmla="*/ 49 w 89"/>
                  <a:gd name="T17" fmla="*/ 42 h 69"/>
                  <a:gd name="T18" fmla="*/ 49 w 89"/>
                  <a:gd name="T19" fmla="*/ 42 h 69"/>
                  <a:gd name="T20" fmla="*/ 47 w 89"/>
                  <a:gd name="T21" fmla="*/ 41 h 69"/>
                  <a:gd name="T22" fmla="*/ 47 w 89"/>
                  <a:gd name="T23" fmla="*/ 40 h 69"/>
                  <a:gd name="T24" fmla="*/ 47 w 89"/>
                  <a:gd name="T25" fmla="*/ 40 h 69"/>
                  <a:gd name="T26" fmla="*/ 46 w 89"/>
                  <a:gd name="T27" fmla="*/ 40 h 69"/>
                  <a:gd name="T28" fmla="*/ 9 w 89"/>
                  <a:gd name="T29" fmla="*/ 26 h 69"/>
                  <a:gd name="T30" fmla="*/ 18 w 89"/>
                  <a:gd name="T31" fmla="*/ 5 h 69"/>
                  <a:gd name="T32" fmla="*/ 18 w 89"/>
                  <a:gd name="T33" fmla="*/ 5 h 69"/>
                  <a:gd name="T34" fmla="*/ 36 w 89"/>
                  <a:gd name="T35" fmla="*/ 2 h 69"/>
                  <a:gd name="T36" fmla="*/ 36 w 89"/>
                  <a:gd name="T37" fmla="*/ 2 h 69"/>
                  <a:gd name="T38" fmla="*/ 30 w 89"/>
                  <a:gd name="T39" fmla="*/ 0 h 69"/>
                  <a:gd name="T40" fmla="*/ 16 w 89"/>
                  <a:gd name="T41" fmla="*/ 1 h 69"/>
                  <a:gd name="T42" fmla="*/ 0 w 89"/>
                  <a:gd name="T43" fmla="*/ 29 h 69"/>
                  <a:gd name="T44" fmla="*/ 21 w 89"/>
                  <a:gd name="T45" fmla="*/ 38 h 69"/>
                  <a:gd name="T46" fmla="*/ 44 w 89"/>
                  <a:gd name="T47" fmla="*/ 42 h 69"/>
                  <a:gd name="T48" fmla="*/ 44 w 89"/>
                  <a:gd name="T49" fmla="*/ 42 h 69"/>
                  <a:gd name="T50" fmla="*/ 47 w 89"/>
                  <a:gd name="T51" fmla="*/ 45 h 69"/>
                  <a:gd name="T52" fmla="*/ 68 w 89"/>
                  <a:gd name="T53" fmla="*/ 69 h 69"/>
                  <a:gd name="T54" fmla="*/ 68 w 89"/>
                  <a:gd name="T55" fmla="*/ 69 h 69"/>
                  <a:gd name="T56" fmla="*/ 70 w 89"/>
                  <a:gd name="T57" fmla="*/ 69 h 69"/>
                  <a:gd name="T58" fmla="*/ 89 w 89"/>
                  <a:gd name="T59" fmla="*/ 51 h 69"/>
                  <a:gd name="T60" fmla="*/ 66 w 89"/>
                  <a:gd name="T61" fmla="*/ 26 h 69"/>
                  <a:gd name="T62" fmla="*/ 53 w 89"/>
                  <a:gd name="T63" fmla="*/ 3 h 69"/>
                  <a:gd name="T64" fmla="*/ 30 w 89"/>
                  <a:gd name="T65" fmla="*/ 0 h 69"/>
                  <a:gd name="T66" fmla="*/ 30 w 89"/>
                  <a:gd name="T67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69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4" y="2"/>
                      <a:pt x="52" y="4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0" y="11"/>
                      <a:pt x="60" y="20"/>
                      <a:pt x="63" y="27"/>
                    </a:cubicBezTo>
                    <a:cubicBezTo>
                      <a:pt x="68" y="36"/>
                      <a:pt x="85" y="37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6" y="58"/>
                      <a:pt x="77" y="64"/>
                      <a:pt x="72" y="66"/>
                    </a:cubicBezTo>
                    <a:cubicBezTo>
                      <a:pt x="71" y="66"/>
                      <a:pt x="70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57" y="66"/>
                      <a:pt x="55" y="49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8" y="41"/>
                      <a:pt x="48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8" y="35"/>
                      <a:pt x="12" y="37"/>
                      <a:pt x="9" y="26"/>
                    </a:cubicBezTo>
                    <a:cubicBezTo>
                      <a:pt x="9" y="25"/>
                      <a:pt x="8" y="24"/>
                      <a:pt x="8" y="22"/>
                    </a:cubicBezTo>
                    <a:cubicBezTo>
                      <a:pt x="8" y="15"/>
                      <a:pt x="14" y="8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2" y="3"/>
                      <a:pt x="29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5" y="0"/>
                      <a:pt x="20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3"/>
                      <a:pt x="8" y="9"/>
                      <a:pt x="5" y="14"/>
                    </a:cubicBezTo>
                    <a:cubicBezTo>
                      <a:pt x="3" y="18"/>
                      <a:pt x="0" y="24"/>
                      <a:pt x="0" y="29"/>
                    </a:cubicBezTo>
                    <a:cubicBezTo>
                      <a:pt x="0" y="30"/>
                      <a:pt x="0" y="31"/>
                      <a:pt x="0" y="33"/>
                    </a:cubicBezTo>
                    <a:cubicBezTo>
                      <a:pt x="3" y="39"/>
                      <a:pt x="13" y="37"/>
                      <a:pt x="21" y="38"/>
                    </a:cubicBezTo>
                    <a:cubicBezTo>
                      <a:pt x="30" y="39"/>
                      <a:pt x="39" y="39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3"/>
                      <a:pt x="46" y="44"/>
                      <a:pt x="47" y="45"/>
                    </a:cubicBezTo>
                    <a:cubicBezTo>
                      <a:pt x="54" y="52"/>
                      <a:pt x="57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9" y="69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9" y="68"/>
                      <a:pt x="89" y="58"/>
                      <a:pt x="89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37"/>
                      <a:pt x="73" y="37"/>
                      <a:pt x="66" y="26"/>
                    </a:cubicBezTo>
                    <a:cubicBezTo>
                      <a:pt x="61" y="18"/>
                      <a:pt x="61" y="7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49" y="1"/>
                      <a:pt x="39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655"/>
              <p:cNvSpPr>
                <a:spLocks noEditPoints="1"/>
              </p:cNvSpPr>
              <p:nvPr/>
            </p:nvSpPr>
            <p:spPr bwMode="auto">
              <a:xfrm>
                <a:off x="3284" y="597"/>
                <a:ext cx="300" cy="241"/>
              </a:xfrm>
              <a:custGeom>
                <a:gdLst>
                  <a:gd name="T0" fmla="*/ 50 w 86"/>
                  <a:gd name="T1" fmla="*/ 2 h 69"/>
                  <a:gd name="T2" fmla="*/ 71 w 86"/>
                  <a:gd name="T3" fmla="*/ 7 h 69"/>
                  <a:gd name="T4" fmla="*/ 71 w 86"/>
                  <a:gd name="T5" fmla="*/ 7 h 69"/>
                  <a:gd name="T6" fmla="*/ 77 w 86"/>
                  <a:gd name="T7" fmla="*/ 25 h 69"/>
                  <a:gd name="T8" fmla="*/ 20 w 86"/>
                  <a:gd name="T9" fmla="*/ 65 h 69"/>
                  <a:gd name="T10" fmla="*/ 20 w 86"/>
                  <a:gd name="T11" fmla="*/ 65 h 69"/>
                  <a:gd name="T12" fmla="*/ 19 w 86"/>
                  <a:gd name="T13" fmla="*/ 65 h 69"/>
                  <a:gd name="T14" fmla="*/ 19 w 86"/>
                  <a:gd name="T15" fmla="*/ 65 h 69"/>
                  <a:gd name="T16" fmla="*/ 4 w 86"/>
                  <a:gd name="T17" fmla="*/ 49 h 69"/>
                  <a:gd name="T18" fmla="*/ 4 w 86"/>
                  <a:gd name="T19" fmla="*/ 49 h 69"/>
                  <a:gd name="T20" fmla="*/ 33 w 86"/>
                  <a:gd name="T21" fmla="*/ 6 h 69"/>
                  <a:gd name="T22" fmla="*/ 33 w 86"/>
                  <a:gd name="T23" fmla="*/ 6 h 69"/>
                  <a:gd name="T24" fmla="*/ 50 w 86"/>
                  <a:gd name="T25" fmla="*/ 2 h 69"/>
                  <a:gd name="T26" fmla="*/ 50 w 86"/>
                  <a:gd name="T27" fmla="*/ 2 h 69"/>
                  <a:gd name="T28" fmla="*/ 47 w 86"/>
                  <a:gd name="T29" fmla="*/ 0 h 69"/>
                  <a:gd name="T30" fmla="*/ 31 w 86"/>
                  <a:gd name="T31" fmla="*/ 4 h 69"/>
                  <a:gd name="T32" fmla="*/ 1 w 86"/>
                  <a:gd name="T33" fmla="*/ 49 h 69"/>
                  <a:gd name="T34" fmla="*/ 1 w 86"/>
                  <a:gd name="T35" fmla="*/ 49 h 69"/>
                  <a:gd name="T36" fmla="*/ 19 w 86"/>
                  <a:gd name="T37" fmla="*/ 69 h 69"/>
                  <a:gd name="T38" fmla="*/ 19 w 86"/>
                  <a:gd name="T39" fmla="*/ 69 h 69"/>
                  <a:gd name="T40" fmla="*/ 41 w 86"/>
                  <a:gd name="T41" fmla="*/ 41 h 69"/>
                  <a:gd name="T42" fmla="*/ 62 w 86"/>
                  <a:gd name="T43" fmla="*/ 36 h 69"/>
                  <a:gd name="T44" fmla="*/ 65 w 86"/>
                  <a:gd name="T45" fmla="*/ 36 h 69"/>
                  <a:gd name="T46" fmla="*/ 65 w 86"/>
                  <a:gd name="T47" fmla="*/ 36 h 69"/>
                  <a:gd name="T48" fmla="*/ 67 w 86"/>
                  <a:gd name="T49" fmla="*/ 36 h 69"/>
                  <a:gd name="T50" fmla="*/ 72 w 86"/>
                  <a:gd name="T51" fmla="*/ 36 h 69"/>
                  <a:gd name="T52" fmla="*/ 72 w 86"/>
                  <a:gd name="T53" fmla="*/ 36 h 69"/>
                  <a:gd name="T54" fmla="*/ 73 w 86"/>
                  <a:gd name="T55" fmla="*/ 36 h 69"/>
                  <a:gd name="T56" fmla="*/ 85 w 86"/>
                  <a:gd name="T57" fmla="*/ 32 h 69"/>
                  <a:gd name="T58" fmla="*/ 86 w 86"/>
                  <a:gd name="T59" fmla="*/ 28 h 69"/>
                  <a:gd name="T60" fmla="*/ 70 w 86"/>
                  <a:gd name="T61" fmla="*/ 0 h 69"/>
                  <a:gd name="T62" fmla="*/ 63 w 86"/>
                  <a:gd name="T63" fmla="*/ 1 h 69"/>
                  <a:gd name="T64" fmla="*/ 63 w 86"/>
                  <a:gd name="T65" fmla="*/ 1 h 69"/>
                  <a:gd name="T66" fmla="*/ 55 w 86"/>
                  <a:gd name="T67" fmla="*/ 0 h 69"/>
                  <a:gd name="T68" fmla="*/ 55 w 86"/>
                  <a:gd name="T69" fmla="*/ 0 h 69"/>
                  <a:gd name="T70" fmla="*/ 54 w 86"/>
                  <a:gd name="T71" fmla="*/ 0 h 69"/>
                  <a:gd name="T72" fmla="*/ 47 w 86"/>
                  <a:gd name="T73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69"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9" y="2"/>
                      <a:pt x="67" y="3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4" y="9"/>
                      <a:pt x="77" y="16"/>
                      <a:pt x="77" y="21"/>
                    </a:cubicBezTo>
                    <a:cubicBezTo>
                      <a:pt x="77" y="23"/>
                      <a:pt x="77" y="24"/>
                      <a:pt x="77" y="25"/>
                    </a:cubicBezTo>
                    <a:cubicBezTo>
                      <a:pt x="73" y="35"/>
                      <a:pt x="46" y="32"/>
                      <a:pt x="38" y="38"/>
                    </a:cubicBezTo>
                    <a:cubicBezTo>
                      <a:pt x="30" y="45"/>
                      <a:pt x="34" y="62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2" y="65"/>
                      <a:pt x="4" y="57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37"/>
                      <a:pt x="22" y="37"/>
                      <a:pt x="26" y="28"/>
                    </a:cubicBezTo>
                    <a:cubicBezTo>
                      <a:pt x="30" y="20"/>
                      <a:pt x="28" y="10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6" y="3"/>
                      <a:pt x="43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1" y="0"/>
                      <a:pt x="35" y="1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5" y="10"/>
                      <a:pt x="27" y="19"/>
                      <a:pt x="23" y="27"/>
                    </a:cubicBezTo>
                    <a:cubicBezTo>
                      <a:pt x="18" y="35"/>
                      <a:pt x="1" y="37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7"/>
                      <a:pt x="10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32" y="68"/>
                      <a:pt x="35" y="46"/>
                      <a:pt x="41" y="41"/>
                    </a:cubicBezTo>
                    <a:cubicBezTo>
                      <a:pt x="46" y="37"/>
                      <a:pt x="54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63" y="36"/>
                      <a:pt x="64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7" y="36"/>
                      <a:pt x="68" y="36"/>
                      <a:pt x="68" y="36"/>
                    </a:cubicBezTo>
                    <a:cubicBezTo>
                      <a:pt x="69" y="36"/>
                      <a:pt x="71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8" y="36"/>
                      <a:pt x="83" y="35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1"/>
                      <a:pt x="86" y="29"/>
                      <a:pt x="86" y="28"/>
                    </a:cubicBezTo>
                    <a:cubicBezTo>
                      <a:pt x="86" y="23"/>
                      <a:pt x="83" y="17"/>
                      <a:pt x="82" y="13"/>
                    </a:cubicBezTo>
                    <a:cubicBezTo>
                      <a:pt x="78" y="7"/>
                      <a:pt x="76" y="3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8" y="1"/>
                      <a:pt x="65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1" y="1"/>
                      <a:pt x="58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0"/>
                      <a:pt x="49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656"/>
              <p:cNvSpPr/>
              <p:nvPr/>
            </p:nvSpPr>
            <p:spPr bwMode="auto">
              <a:xfrm>
                <a:off x="3761" y="765"/>
                <a:ext cx="157" cy="70"/>
              </a:xfrm>
              <a:custGeom>
                <a:gdLst>
                  <a:gd name="T0" fmla="*/ 24 w 45"/>
                  <a:gd name="T1" fmla="*/ 0 h 20"/>
                  <a:gd name="T2" fmla="*/ 24 w 45"/>
                  <a:gd name="T3" fmla="*/ 0 h 20"/>
                  <a:gd name="T4" fmla="*/ 0 w 45"/>
                  <a:gd name="T5" fmla="*/ 9 h 20"/>
                  <a:gd name="T6" fmla="*/ 0 w 45"/>
                  <a:gd name="T7" fmla="*/ 9 h 20"/>
                  <a:gd name="T8" fmla="*/ 0 w 45"/>
                  <a:gd name="T9" fmla="*/ 9 h 20"/>
                  <a:gd name="T10" fmla="*/ 0 w 45"/>
                  <a:gd name="T11" fmla="*/ 9 h 20"/>
                  <a:gd name="T12" fmla="*/ 24 w 45"/>
                  <a:gd name="T13" fmla="*/ 20 h 20"/>
                  <a:gd name="T14" fmla="*/ 25 w 45"/>
                  <a:gd name="T15" fmla="*/ 20 h 20"/>
                  <a:gd name="T16" fmla="*/ 25 w 45"/>
                  <a:gd name="T17" fmla="*/ 20 h 20"/>
                  <a:gd name="T18" fmla="*/ 25 w 45"/>
                  <a:gd name="T19" fmla="*/ 20 h 20"/>
                  <a:gd name="T20" fmla="*/ 28 w 45"/>
                  <a:gd name="T21" fmla="*/ 20 h 20"/>
                  <a:gd name="T22" fmla="*/ 45 w 45"/>
                  <a:gd name="T23" fmla="*/ 9 h 20"/>
                  <a:gd name="T24" fmla="*/ 45 w 45"/>
                  <a:gd name="T25" fmla="*/ 8 h 20"/>
                  <a:gd name="T26" fmla="*/ 29 w 45"/>
                  <a:gd name="T27" fmla="*/ 0 h 20"/>
                  <a:gd name="T28" fmla="*/ 29 w 45"/>
                  <a:gd name="T29" fmla="*/ 0 h 20"/>
                  <a:gd name="T30" fmla="*/ 29 w 45"/>
                  <a:gd name="T31" fmla="*/ 0 h 20"/>
                  <a:gd name="T32" fmla="*/ 29 w 45"/>
                  <a:gd name="T33" fmla="*/ 0 h 20"/>
                  <a:gd name="T34" fmla="*/ 29 w 45"/>
                  <a:gd name="T35" fmla="*/ 0 h 20"/>
                  <a:gd name="T36" fmla="*/ 24 w 45"/>
                  <a:gd name="T37" fmla="*/ 0 h 20"/>
                  <a:gd name="T38" fmla="*/ 24 w 45"/>
                  <a:gd name="T39" fmla="*/ 0 h 20"/>
                  <a:gd name="T40" fmla="*/ 24 w 45"/>
                  <a:gd name="T4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0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3" y="0"/>
                      <a:pt x="0" y="2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6"/>
                      <a:pt x="15" y="20"/>
                      <a:pt x="24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7" y="20"/>
                      <a:pt x="28" y="20"/>
                    </a:cubicBezTo>
                    <a:cubicBezTo>
                      <a:pt x="34" y="19"/>
                      <a:pt x="45" y="15"/>
                      <a:pt x="45" y="9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4"/>
                      <a:pt x="34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657"/>
              <p:cNvSpPr>
                <a:spLocks noEditPoints="1"/>
              </p:cNvSpPr>
              <p:nvPr/>
            </p:nvSpPr>
            <p:spPr bwMode="auto">
              <a:xfrm>
                <a:off x="4124" y="601"/>
                <a:ext cx="272" cy="223"/>
              </a:xfrm>
              <a:custGeom>
                <a:gdLst>
                  <a:gd name="T0" fmla="*/ 32 w 78"/>
                  <a:gd name="T1" fmla="*/ 2 h 64"/>
                  <a:gd name="T2" fmla="*/ 45 w 78"/>
                  <a:gd name="T3" fmla="*/ 6 h 64"/>
                  <a:gd name="T4" fmla="*/ 73 w 78"/>
                  <a:gd name="T5" fmla="*/ 48 h 64"/>
                  <a:gd name="T6" fmla="*/ 62 w 78"/>
                  <a:gd name="T7" fmla="*/ 60 h 64"/>
                  <a:gd name="T8" fmla="*/ 61 w 78"/>
                  <a:gd name="T9" fmla="*/ 60 h 64"/>
                  <a:gd name="T10" fmla="*/ 61 w 78"/>
                  <a:gd name="T11" fmla="*/ 60 h 64"/>
                  <a:gd name="T12" fmla="*/ 44 w 78"/>
                  <a:gd name="T13" fmla="*/ 37 h 64"/>
                  <a:gd name="T14" fmla="*/ 44 w 78"/>
                  <a:gd name="T15" fmla="*/ 36 h 64"/>
                  <a:gd name="T16" fmla="*/ 44 w 78"/>
                  <a:gd name="T17" fmla="*/ 36 h 64"/>
                  <a:gd name="T18" fmla="*/ 43 w 78"/>
                  <a:gd name="T19" fmla="*/ 36 h 64"/>
                  <a:gd name="T20" fmla="*/ 43 w 78"/>
                  <a:gd name="T21" fmla="*/ 36 h 64"/>
                  <a:gd name="T22" fmla="*/ 43 w 78"/>
                  <a:gd name="T23" fmla="*/ 35 h 64"/>
                  <a:gd name="T24" fmla="*/ 8 w 78"/>
                  <a:gd name="T25" fmla="*/ 19 h 64"/>
                  <a:gd name="T26" fmla="*/ 8 w 78"/>
                  <a:gd name="T27" fmla="*/ 19 h 64"/>
                  <a:gd name="T28" fmla="*/ 32 w 78"/>
                  <a:gd name="T29" fmla="*/ 2 h 64"/>
                  <a:gd name="T30" fmla="*/ 28 w 78"/>
                  <a:gd name="T31" fmla="*/ 0 h 64"/>
                  <a:gd name="T32" fmla="*/ 10 w 78"/>
                  <a:gd name="T33" fmla="*/ 3 h 64"/>
                  <a:gd name="T34" fmla="*/ 10 w 78"/>
                  <a:gd name="T35" fmla="*/ 3 h 64"/>
                  <a:gd name="T36" fmla="*/ 0 w 78"/>
                  <a:gd name="T37" fmla="*/ 20 h 64"/>
                  <a:gd name="T38" fmla="*/ 38 w 78"/>
                  <a:gd name="T39" fmla="*/ 38 h 64"/>
                  <a:gd name="T40" fmla="*/ 38 w 78"/>
                  <a:gd name="T41" fmla="*/ 38 h 64"/>
                  <a:gd name="T42" fmla="*/ 39 w 78"/>
                  <a:gd name="T43" fmla="*/ 38 h 64"/>
                  <a:gd name="T44" fmla="*/ 39 w 78"/>
                  <a:gd name="T45" fmla="*/ 38 h 64"/>
                  <a:gd name="T46" fmla="*/ 39 w 78"/>
                  <a:gd name="T47" fmla="*/ 39 h 64"/>
                  <a:gd name="T48" fmla="*/ 41 w 78"/>
                  <a:gd name="T49" fmla="*/ 40 h 64"/>
                  <a:gd name="T50" fmla="*/ 41 w 78"/>
                  <a:gd name="T51" fmla="*/ 40 h 64"/>
                  <a:gd name="T52" fmla="*/ 61 w 78"/>
                  <a:gd name="T53" fmla="*/ 64 h 64"/>
                  <a:gd name="T54" fmla="*/ 61 w 78"/>
                  <a:gd name="T55" fmla="*/ 64 h 64"/>
                  <a:gd name="T56" fmla="*/ 64 w 78"/>
                  <a:gd name="T57" fmla="*/ 64 h 64"/>
                  <a:gd name="T58" fmla="*/ 78 w 78"/>
                  <a:gd name="T59" fmla="*/ 48 h 64"/>
                  <a:gd name="T60" fmla="*/ 47 w 78"/>
                  <a:gd name="T61" fmla="*/ 5 h 64"/>
                  <a:gd name="T62" fmla="*/ 47 w 78"/>
                  <a:gd name="T63" fmla="*/ 5 h 64"/>
                  <a:gd name="T64" fmla="*/ 28 w 78"/>
                  <a:gd name="T6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64"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7" y="2"/>
                      <a:pt x="42" y="3"/>
                      <a:pt x="45" y="6"/>
                    </a:cubicBezTo>
                    <a:cubicBezTo>
                      <a:pt x="51" y="11"/>
                      <a:pt x="47" y="21"/>
                      <a:pt x="52" y="29"/>
                    </a:cubicBezTo>
                    <a:cubicBezTo>
                      <a:pt x="58" y="39"/>
                      <a:pt x="73" y="36"/>
                      <a:pt x="73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56"/>
                      <a:pt x="67" y="60"/>
                      <a:pt x="62" y="60"/>
                    </a:cubicBezTo>
                    <a:cubicBezTo>
                      <a:pt x="62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49" y="60"/>
                      <a:pt x="51" y="44"/>
                      <a:pt x="44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2" y="27"/>
                      <a:pt x="10" y="33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9"/>
                      <a:pt x="20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4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6" y="6"/>
                      <a:pt x="0" y="13"/>
                      <a:pt x="0" y="20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4" y="35"/>
                      <a:pt x="30" y="33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7" y="47"/>
                      <a:pt x="49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2" y="64"/>
                      <a:pt x="63" y="64"/>
                      <a:pt x="64" y="64"/>
                    </a:cubicBezTo>
                    <a:cubicBezTo>
                      <a:pt x="69" y="62"/>
                      <a:pt x="78" y="56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35"/>
                      <a:pt x="60" y="34"/>
                      <a:pt x="55" y="25"/>
                    </a:cubicBezTo>
                    <a:cubicBezTo>
                      <a:pt x="52" y="18"/>
                      <a:pt x="52" y="9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4" y="2"/>
                      <a:pt x="36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658"/>
              <p:cNvSpPr>
                <a:spLocks noEditPoints="1"/>
              </p:cNvSpPr>
              <p:nvPr/>
            </p:nvSpPr>
            <p:spPr bwMode="auto">
              <a:xfrm>
                <a:off x="3298" y="604"/>
                <a:ext cx="254" cy="220"/>
              </a:xfrm>
              <a:custGeom>
                <a:gdLst>
                  <a:gd name="T0" fmla="*/ 20 w 73"/>
                  <a:gd name="T1" fmla="*/ 36 h 63"/>
                  <a:gd name="T2" fmla="*/ 24 w 73"/>
                  <a:gd name="T3" fmla="*/ 37 h 63"/>
                  <a:gd name="T4" fmla="*/ 24 w 73"/>
                  <a:gd name="T5" fmla="*/ 37 h 63"/>
                  <a:gd name="T6" fmla="*/ 15 w 73"/>
                  <a:gd name="T7" fmla="*/ 59 h 63"/>
                  <a:gd name="T8" fmla="*/ 14 w 73"/>
                  <a:gd name="T9" fmla="*/ 59 h 63"/>
                  <a:gd name="T10" fmla="*/ 14 w 73"/>
                  <a:gd name="T11" fmla="*/ 59 h 63"/>
                  <a:gd name="T12" fmla="*/ 4 w 73"/>
                  <a:gd name="T13" fmla="*/ 48 h 63"/>
                  <a:gd name="T14" fmla="*/ 4 w 73"/>
                  <a:gd name="T15" fmla="*/ 48 h 63"/>
                  <a:gd name="T16" fmla="*/ 20 w 73"/>
                  <a:gd name="T17" fmla="*/ 36 h 63"/>
                  <a:gd name="T18" fmla="*/ 20 w 73"/>
                  <a:gd name="T19" fmla="*/ 36 h 63"/>
                  <a:gd name="T20" fmla="*/ 42 w 73"/>
                  <a:gd name="T21" fmla="*/ 2 h 63"/>
                  <a:gd name="T22" fmla="*/ 65 w 73"/>
                  <a:gd name="T23" fmla="*/ 16 h 63"/>
                  <a:gd name="T24" fmla="*/ 35 w 73"/>
                  <a:gd name="T25" fmla="*/ 29 h 63"/>
                  <a:gd name="T26" fmla="*/ 35 w 73"/>
                  <a:gd name="T27" fmla="*/ 29 h 63"/>
                  <a:gd name="T28" fmla="*/ 35 w 73"/>
                  <a:gd name="T29" fmla="*/ 29 h 63"/>
                  <a:gd name="T30" fmla="*/ 30 w 73"/>
                  <a:gd name="T31" fmla="*/ 29 h 63"/>
                  <a:gd name="T32" fmla="*/ 35 w 73"/>
                  <a:gd name="T33" fmla="*/ 3 h 63"/>
                  <a:gd name="T34" fmla="*/ 42 w 73"/>
                  <a:gd name="T35" fmla="*/ 2 h 63"/>
                  <a:gd name="T36" fmla="*/ 42 w 73"/>
                  <a:gd name="T37" fmla="*/ 2 h 63"/>
                  <a:gd name="T38" fmla="*/ 46 w 73"/>
                  <a:gd name="T39" fmla="*/ 0 h 63"/>
                  <a:gd name="T40" fmla="*/ 29 w 73"/>
                  <a:gd name="T41" fmla="*/ 4 h 63"/>
                  <a:gd name="T42" fmla="*/ 29 w 73"/>
                  <a:gd name="T43" fmla="*/ 4 h 63"/>
                  <a:gd name="T44" fmla="*/ 0 w 73"/>
                  <a:gd name="T45" fmla="*/ 47 h 63"/>
                  <a:gd name="T46" fmla="*/ 0 w 73"/>
                  <a:gd name="T47" fmla="*/ 47 h 63"/>
                  <a:gd name="T48" fmla="*/ 15 w 73"/>
                  <a:gd name="T49" fmla="*/ 63 h 63"/>
                  <a:gd name="T50" fmla="*/ 15 w 73"/>
                  <a:gd name="T51" fmla="*/ 63 h 63"/>
                  <a:gd name="T52" fmla="*/ 16 w 73"/>
                  <a:gd name="T53" fmla="*/ 63 h 63"/>
                  <a:gd name="T54" fmla="*/ 34 w 73"/>
                  <a:gd name="T55" fmla="*/ 36 h 63"/>
                  <a:gd name="T56" fmla="*/ 73 w 73"/>
                  <a:gd name="T57" fmla="*/ 19 h 63"/>
                  <a:gd name="T58" fmla="*/ 67 w 73"/>
                  <a:gd name="T59" fmla="*/ 5 h 63"/>
                  <a:gd name="T60" fmla="*/ 46 w 73"/>
                  <a:gd name="T61" fmla="*/ 0 h 63"/>
                  <a:gd name="T62" fmla="*/ 46 w 73"/>
                  <a:gd name="T63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62"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2" y="36"/>
                      <a:pt x="23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9"/>
                      <a:pt x="25" y="41"/>
                      <a:pt x="25" y="43"/>
                    </a:cubicBezTo>
                    <a:cubicBezTo>
                      <a:pt x="25" y="51"/>
                      <a:pt x="21" y="59"/>
                      <a:pt x="15" y="59"/>
                    </a:cubicBezTo>
                    <a:cubicBezTo>
                      <a:pt x="15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9" y="59"/>
                      <a:pt x="4" y="54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41"/>
                      <a:pt x="12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3" y="2"/>
                      <a:pt x="65" y="8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27"/>
                      <a:pt x="48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3" y="29"/>
                      <a:pt x="32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5"/>
                      <a:pt x="27" y="21"/>
                      <a:pt x="27" y="17"/>
                    </a:cubicBezTo>
                    <a:cubicBezTo>
                      <a:pt x="27" y="11"/>
                      <a:pt x="29" y="5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2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6" y="18"/>
                      <a:pt x="22" y="26"/>
                    </a:cubicBezTo>
                    <a:cubicBezTo>
                      <a:pt x="18" y="35"/>
                      <a:pt x="1" y="3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5"/>
                      <a:pt x="8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30" y="60"/>
                      <a:pt x="26" y="43"/>
                      <a:pt x="34" y="36"/>
                    </a:cubicBezTo>
                    <a:cubicBezTo>
                      <a:pt x="42" y="30"/>
                      <a:pt x="69" y="33"/>
                      <a:pt x="73" y="23"/>
                    </a:cubicBezTo>
                    <a:cubicBezTo>
                      <a:pt x="73" y="22"/>
                      <a:pt x="73" y="21"/>
                      <a:pt x="73" y="19"/>
                    </a:cubicBezTo>
                    <a:cubicBezTo>
                      <a:pt x="73" y="14"/>
                      <a:pt x="70" y="7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3" y="1"/>
                      <a:pt x="5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659"/>
              <p:cNvSpPr/>
              <p:nvPr/>
            </p:nvSpPr>
            <p:spPr bwMode="auto">
              <a:xfrm>
                <a:off x="2530" y="793"/>
                <a:ext cx="46" cy="28"/>
              </a:xfrm>
              <a:custGeom>
                <a:gdLst>
                  <a:gd name="T0" fmla="*/ 4 w 13"/>
                  <a:gd name="T1" fmla="*/ 0 h 8"/>
                  <a:gd name="T2" fmla="*/ 4 w 13"/>
                  <a:gd name="T3" fmla="*/ 0 h 8"/>
                  <a:gd name="T4" fmla="*/ 0 w 13"/>
                  <a:gd name="T5" fmla="*/ 3 h 8"/>
                  <a:gd name="T6" fmla="*/ 0 w 13"/>
                  <a:gd name="T7" fmla="*/ 3 h 8"/>
                  <a:gd name="T8" fmla="*/ 0 w 13"/>
                  <a:gd name="T9" fmla="*/ 3 h 8"/>
                  <a:gd name="T10" fmla="*/ 0 w 13"/>
                  <a:gd name="T11" fmla="*/ 3 h 8"/>
                  <a:gd name="T12" fmla="*/ 7 w 13"/>
                  <a:gd name="T13" fmla="*/ 8 h 8"/>
                  <a:gd name="T14" fmla="*/ 7 w 13"/>
                  <a:gd name="T15" fmla="*/ 8 h 8"/>
                  <a:gd name="T16" fmla="*/ 7 w 13"/>
                  <a:gd name="T17" fmla="*/ 8 h 8"/>
                  <a:gd name="T18" fmla="*/ 7 w 13"/>
                  <a:gd name="T19" fmla="*/ 8 h 8"/>
                  <a:gd name="T20" fmla="*/ 11 w 13"/>
                  <a:gd name="T21" fmla="*/ 7 h 8"/>
                  <a:gd name="T22" fmla="*/ 11 w 13"/>
                  <a:gd name="T23" fmla="*/ 7 h 8"/>
                  <a:gd name="T24" fmla="*/ 11 w 13"/>
                  <a:gd name="T25" fmla="*/ 7 h 8"/>
                  <a:gd name="T26" fmla="*/ 11 w 13"/>
                  <a:gd name="T27" fmla="*/ 7 h 8"/>
                  <a:gd name="T28" fmla="*/ 4 w 13"/>
                  <a:gd name="T29" fmla="*/ 0 h 8"/>
                  <a:gd name="T30" fmla="*/ 4 w 13"/>
                  <a:gd name="T31" fmla="*/ 0 h 8"/>
                  <a:gd name="T32" fmla="*/ 4 w 13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8"/>
                      <a:pt x="10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3"/>
                      <a:pt x="8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660"/>
              <p:cNvSpPr/>
              <p:nvPr/>
            </p:nvSpPr>
            <p:spPr bwMode="auto">
              <a:xfrm>
                <a:off x="5122" y="796"/>
                <a:ext cx="24" cy="18"/>
              </a:xfrm>
              <a:custGeom>
                <a:gdLst>
                  <a:gd name="T0" fmla="*/ 5 w 7"/>
                  <a:gd name="T1" fmla="*/ 0 h 5"/>
                  <a:gd name="T2" fmla="*/ 5 w 7"/>
                  <a:gd name="T3" fmla="*/ 0 h 5"/>
                  <a:gd name="T4" fmla="*/ 1 w 7"/>
                  <a:gd name="T5" fmla="*/ 5 h 5"/>
                  <a:gd name="T6" fmla="*/ 1 w 7"/>
                  <a:gd name="T7" fmla="*/ 5 h 5"/>
                  <a:gd name="T8" fmla="*/ 3 w 7"/>
                  <a:gd name="T9" fmla="*/ 5 h 5"/>
                  <a:gd name="T10" fmla="*/ 3 w 7"/>
                  <a:gd name="T11" fmla="*/ 5 h 5"/>
                  <a:gd name="T12" fmla="*/ 3 w 7"/>
                  <a:gd name="T13" fmla="*/ 5 h 5"/>
                  <a:gd name="T14" fmla="*/ 3 w 7"/>
                  <a:gd name="T15" fmla="*/ 5 h 5"/>
                  <a:gd name="T16" fmla="*/ 7 w 7"/>
                  <a:gd name="T17" fmla="*/ 2 h 5"/>
                  <a:gd name="T18" fmla="*/ 7 w 7"/>
                  <a:gd name="T19" fmla="*/ 2 h 5"/>
                  <a:gd name="T20" fmla="*/ 5 w 7"/>
                  <a:gd name="T21" fmla="*/ 0 h 5"/>
                  <a:gd name="T22" fmla="*/ 5 w 7"/>
                  <a:gd name="T23" fmla="*/ 0 h 5"/>
                  <a:gd name="T24" fmla="*/ 5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661"/>
              <p:cNvSpPr>
                <a:spLocks noEditPoints="1"/>
              </p:cNvSpPr>
              <p:nvPr/>
            </p:nvSpPr>
            <p:spPr bwMode="auto">
              <a:xfrm>
                <a:off x="4149" y="608"/>
                <a:ext cx="233" cy="202"/>
              </a:xfrm>
              <a:custGeom>
                <a:gdLst>
                  <a:gd name="T0" fmla="*/ 54 w 67"/>
                  <a:gd name="T1" fmla="*/ 43 h 58"/>
                  <a:gd name="T2" fmla="*/ 54 w 67"/>
                  <a:gd name="T3" fmla="*/ 43 h 58"/>
                  <a:gd name="T4" fmla="*/ 55 w 67"/>
                  <a:gd name="T5" fmla="*/ 43 h 58"/>
                  <a:gd name="T6" fmla="*/ 55 w 67"/>
                  <a:gd name="T7" fmla="*/ 43 h 58"/>
                  <a:gd name="T8" fmla="*/ 56 w 67"/>
                  <a:gd name="T9" fmla="*/ 43 h 58"/>
                  <a:gd name="T10" fmla="*/ 56 w 67"/>
                  <a:gd name="T11" fmla="*/ 43 h 58"/>
                  <a:gd name="T12" fmla="*/ 56 w 67"/>
                  <a:gd name="T13" fmla="*/ 43 h 58"/>
                  <a:gd name="T14" fmla="*/ 56 w 67"/>
                  <a:gd name="T15" fmla="*/ 43 h 58"/>
                  <a:gd name="T16" fmla="*/ 54 w 67"/>
                  <a:gd name="T17" fmla="*/ 49 h 58"/>
                  <a:gd name="T18" fmla="*/ 54 w 67"/>
                  <a:gd name="T19" fmla="*/ 49 h 58"/>
                  <a:gd name="T20" fmla="*/ 51 w 67"/>
                  <a:gd name="T21" fmla="*/ 44 h 58"/>
                  <a:gd name="T22" fmla="*/ 52 w 67"/>
                  <a:gd name="T23" fmla="*/ 43 h 58"/>
                  <a:gd name="T24" fmla="*/ 54 w 67"/>
                  <a:gd name="T25" fmla="*/ 43 h 58"/>
                  <a:gd name="T26" fmla="*/ 54 w 67"/>
                  <a:gd name="T27" fmla="*/ 43 h 58"/>
                  <a:gd name="T28" fmla="*/ 27 w 67"/>
                  <a:gd name="T29" fmla="*/ 5 h 58"/>
                  <a:gd name="T30" fmla="*/ 30 w 67"/>
                  <a:gd name="T31" fmla="*/ 5 h 58"/>
                  <a:gd name="T32" fmla="*/ 30 w 67"/>
                  <a:gd name="T33" fmla="*/ 5 h 58"/>
                  <a:gd name="T34" fmla="*/ 31 w 67"/>
                  <a:gd name="T35" fmla="*/ 24 h 58"/>
                  <a:gd name="T36" fmla="*/ 31 w 67"/>
                  <a:gd name="T37" fmla="*/ 24 h 58"/>
                  <a:gd name="T38" fmla="*/ 27 w 67"/>
                  <a:gd name="T39" fmla="*/ 24 h 58"/>
                  <a:gd name="T40" fmla="*/ 27 w 67"/>
                  <a:gd name="T41" fmla="*/ 24 h 58"/>
                  <a:gd name="T42" fmla="*/ 12 w 67"/>
                  <a:gd name="T43" fmla="*/ 15 h 58"/>
                  <a:gd name="T44" fmla="*/ 12 w 67"/>
                  <a:gd name="T45" fmla="*/ 15 h 58"/>
                  <a:gd name="T46" fmla="*/ 27 w 67"/>
                  <a:gd name="T47" fmla="*/ 5 h 58"/>
                  <a:gd name="T48" fmla="*/ 27 w 67"/>
                  <a:gd name="T49" fmla="*/ 5 h 58"/>
                  <a:gd name="T50" fmla="*/ 25 w 67"/>
                  <a:gd name="T51" fmla="*/ 0 h 58"/>
                  <a:gd name="T52" fmla="*/ 1 w 67"/>
                  <a:gd name="T53" fmla="*/ 17 h 58"/>
                  <a:gd name="T54" fmla="*/ 36 w 67"/>
                  <a:gd name="T55" fmla="*/ 33 h 58"/>
                  <a:gd name="T56" fmla="*/ 36 w 67"/>
                  <a:gd name="T57" fmla="*/ 34 h 58"/>
                  <a:gd name="T58" fmla="*/ 36 w 67"/>
                  <a:gd name="T59" fmla="*/ 34 h 58"/>
                  <a:gd name="T60" fmla="*/ 37 w 67"/>
                  <a:gd name="T61" fmla="*/ 34 h 58"/>
                  <a:gd name="T62" fmla="*/ 37 w 67"/>
                  <a:gd name="T63" fmla="*/ 34 h 58"/>
                  <a:gd name="T64" fmla="*/ 37 w 67"/>
                  <a:gd name="T65" fmla="*/ 34 h 58"/>
                  <a:gd name="T66" fmla="*/ 54 w 67"/>
                  <a:gd name="T67" fmla="*/ 58 h 58"/>
                  <a:gd name="T68" fmla="*/ 54 w 67"/>
                  <a:gd name="T69" fmla="*/ 58 h 58"/>
                  <a:gd name="T70" fmla="*/ 55 w 67"/>
                  <a:gd name="T71" fmla="*/ 58 h 58"/>
                  <a:gd name="T72" fmla="*/ 66 w 67"/>
                  <a:gd name="T73" fmla="*/ 46 h 58"/>
                  <a:gd name="T74" fmla="*/ 38 w 67"/>
                  <a:gd name="T75" fmla="*/ 4 h 58"/>
                  <a:gd name="T76" fmla="*/ 25 w 67"/>
                  <a:gd name="T77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" h="57">
                    <a:moveTo>
                      <a:pt x="54" y="43"/>
                    </a:move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9" y="46"/>
                      <a:pt x="57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1" y="47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29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5" y="6"/>
                      <a:pt x="38" y="11"/>
                      <a:pt x="38" y="15"/>
                    </a:cubicBezTo>
                    <a:cubicBezTo>
                      <a:pt x="38" y="19"/>
                      <a:pt x="36" y="23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4"/>
                      <a:pt x="29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1" y="24"/>
                      <a:pt x="13" y="21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9"/>
                      <a:pt x="2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31"/>
                      <a:pt x="25" y="25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44" y="42"/>
                      <a:pt x="42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5" y="58"/>
                      <a:pt x="55" y="58"/>
                    </a:cubicBezTo>
                    <a:cubicBezTo>
                      <a:pt x="60" y="58"/>
                      <a:pt x="67" y="54"/>
                      <a:pt x="67" y="46"/>
                    </a:cubicBezTo>
                    <a:cubicBezTo>
                      <a:pt x="67" y="46"/>
                      <a:pt x="67" y="46"/>
                      <a:pt x="66" y="46"/>
                    </a:cubicBezTo>
                    <a:cubicBezTo>
                      <a:pt x="66" y="34"/>
                      <a:pt x="51" y="37"/>
                      <a:pt x="45" y="27"/>
                    </a:cubicBezTo>
                    <a:cubicBezTo>
                      <a:pt x="40" y="19"/>
                      <a:pt x="44" y="9"/>
                      <a:pt x="38" y="4"/>
                    </a:cubicBezTo>
                    <a:cubicBezTo>
                      <a:pt x="35" y="1"/>
                      <a:pt x="30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662"/>
              <p:cNvSpPr/>
              <p:nvPr/>
            </p:nvSpPr>
            <p:spPr bwMode="auto">
              <a:xfrm>
                <a:off x="3312" y="730"/>
                <a:ext cx="73" cy="80"/>
              </a:xfrm>
              <a:custGeom>
                <a:gdLst>
                  <a:gd name="T0" fmla="*/ 16 w 21"/>
                  <a:gd name="T1" fmla="*/ 0 h 23"/>
                  <a:gd name="T2" fmla="*/ 16 w 21"/>
                  <a:gd name="T3" fmla="*/ 0 h 23"/>
                  <a:gd name="T4" fmla="*/ 0 w 21"/>
                  <a:gd name="T5" fmla="*/ 12 h 23"/>
                  <a:gd name="T6" fmla="*/ 0 w 21"/>
                  <a:gd name="T7" fmla="*/ 12 h 23"/>
                  <a:gd name="T8" fmla="*/ 0 w 21"/>
                  <a:gd name="T9" fmla="*/ 12 h 23"/>
                  <a:gd name="T10" fmla="*/ 0 w 21"/>
                  <a:gd name="T11" fmla="*/ 12 h 23"/>
                  <a:gd name="T12" fmla="*/ 10 w 21"/>
                  <a:gd name="T13" fmla="*/ 23 h 23"/>
                  <a:gd name="T14" fmla="*/ 10 w 21"/>
                  <a:gd name="T15" fmla="*/ 23 h 23"/>
                  <a:gd name="T16" fmla="*/ 10 w 21"/>
                  <a:gd name="T17" fmla="*/ 23 h 23"/>
                  <a:gd name="T18" fmla="*/ 10 w 21"/>
                  <a:gd name="T19" fmla="*/ 23 h 23"/>
                  <a:gd name="T20" fmla="*/ 11 w 21"/>
                  <a:gd name="T21" fmla="*/ 23 h 23"/>
                  <a:gd name="T22" fmla="*/ 21 w 21"/>
                  <a:gd name="T23" fmla="*/ 7 h 23"/>
                  <a:gd name="T24" fmla="*/ 20 w 21"/>
                  <a:gd name="T25" fmla="*/ 1 h 23"/>
                  <a:gd name="T26" fmla="*/ 20 w 21"/>
                  <a:gd name="T27" fmla="*/ 1 h 23"/>
                  <a:gd name="T28" fmla="*/ 20 w 21"/>
                  <a:gd name="T29" fmla="*/ 1 h 23"/>
                  <a:gd name="T30" fmla="*/ 16 w 21"/>
                  <a:gd name="T31" fmla="*/ 0 h 23"/>
                  <a:gd name="T32" fmla="*/ 16 w 21"/>
                  <a:gd name="T33" fmla="*/ 0 h 23"/>
                  <a:gd name="T34" fmla="*/ 16 w 21"/>
                  <a:gd name="T35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3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8" y="0"/>
                      <a:pt x="1" y="5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7" y="23"/>
                      <a:pt x="21" y="15"/>
                      <a:pt x="21" y="7"/>
                    </a:cubicBezTo>
                    <a:cubicBezTo>
                      <a:pt x="21" y="5"/>
                      <a:pt x="21" y="3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663"/>
              <p:cNvSpPr/>
              <p:nvPr/>
            </p:nvSpPr>
            <p:spPr bwMode="auto">
              <a:xfrm>
                <a:off x="4326" y="758"/>
                <a:ext cx="28" cy="21"/>
              </a:xfrm>
              <a:custGeom>
                <a:gdLst>
                  <a:gd name="T0" fmla="*/ 3 w 8"/>
                  <a:gd name="T1" fmla="*/ 0 h 6"/>
                  <a:gd name="T2" fmla="*/ 3 w 8"/>
                  <a:gd name="T3" fmla="*/ 0 h 6"/>
                  <a:gd name="T4" fmla="*/ 1 w 8"/>
                  <a:gd name="T5" fmla="*/ 0 h 6"/>
                  <a:gd name="T6" fmla="*/ 1 w 8"/>
                  <a:gd name="T7" fmla="*/ 0 h 6"/>
                  <a:gd name="T8" fmla="*/ 0 w 8"/>
                  <a:gd name="T9" fmla="*/ 1 h 6"/>
                  <a:gd name="T10" fmla="*/ 0 w 8"/>
                  <a:gd name="T11" fmla="*/ 1 h 6"/>
                  <a:gd name="T12" fmla="*/ 3 w 8"/>
                  <a:gd name="T13" fmla="*/ 6 h 6"/>
                  <a:gd name="T14" fmla="*/ 3 w 8"/>
                  <a:gd name="T15" fmla="*/ 6 h 6"/>
                  <a:gd name="T16" fmla="*/ 3 w 8"/>
                  <a:gd name="T17" fmla="*/ 6 h 6"/>
                  <a:gd name="T18" fmla="*/ 3 w 8"/>
                  <a:gd name="T19" fmla="*/ 6 h 6"/>
                  <a:gd name="T20" fmla="*/ 5 w 8"/>
                  <a:gd name="T21" fmla="*/ 0 h 6"/>
                  <a:gd name="T22" fmla="*/ 5 w 8"/>
                  <a:gd name="T23" fmla="*/ 0 h 6"/>
                  <a:gd name="T24" fmla="*/ 5 w 8"/>
                  <a:gd name="T25" fmla="*/ 0 h 6"/>
                  <a:gd name="T26" fmla="*/ 5 w 8"/>
                  <a:gd name="T27" fmla="*/ 0 h 6"/>
                  <a:gd name="T28" fmla="*/ 5 w 8"/>
                  <a:gd name="T29" fmla="*/ 0 h 6"/>
                  <a:gd name="T30" fmla="*/ 5 w 8"/>
                  <a:gd name="T31" fmla="*/ 0 h 6"/>
                  <a:gd name="T32" fmla="*/ 5 w 8"/>
                  <a:gd name="T33" fmla="*/ 0 h 6"/>
                  <a:gd name="T34" fmla="*/ 5 w 8"/>
                  <a:gd name="T35" fmla="*/ 0 h 6"/>
                  <a:gd name="T36" fmla="*/ 5 w 8"/>
                  <a:gd name="T37" fmla="*/ 0 h 6"/>
                  <a:gd name="T38" fmla="*/ 4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4 w 8"/>
                  <a:gd name="T45" fmla="*/ 0 h 6"/>
                  <a:gd name="T46" fmla="*/ 3 w 8"/>
                  <a:gd name="T47" fmla="*/ 0 h 6"/>
                  <a:gd name="T48" fmla="*/ 3 w 8"/>
                  <a:gd name="T49" fmla="*/ 0 h 6"/>
                  <a:gd name="T50" fmla="*/ 3 w 8"/>
                  <a:gd name="T51" fmla="*/ 0 h 6"/>
                  <a:gd name="T52" fmla="*/ 3 w 8"/>
                  <a:gd name="T5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6" y="6"/>
                      <a:pt x="8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664"/>
              <p:cNvSpPr>
                <a:spLocks noEditPoints="1"/>
              </p:cNvSpPr>
              <p:nvPr/>
            </p:nvSpPr>
            <p:spPr bwMode="auto">
              <a:xfrm>
                <a:off x="3392" y="611"/>
                <a:ext cx="132" cy="95"/>
              </a:xfrm>
              <a:custGeom>
                <a:gdLst>
                  <a:gd name="T0" fmla="*/ 13 w 38"/>
                  <a:gd name="T1" fmla="*/ 5 h 27"/>
                  <a:gd name="T2" fmla="*/ 13 w 38"/>
                  <a:gd name="T3" fmla="*/ 5 h 27"/>
                  <a:gd name="T4" fmla="*/ 13 w 38"/>
                  <a:gd name="T5" fmla="*/ 5 h 27"/>
                  <a:gd name="T6" fmla="*/ 19 w 38"/>
                  <a:gd name="T7" fmla="*/ 19 h 27"/>
                  <a:gd name="T8" fmla="*/ 19 w 38"/>
                  <a:gd name="T9" fmla="*/ 19 h 27"/>
                  <a:gd name="T10" fmla="*/ 19 w 38"/>
                  <a:gd name="T11" fmla="*/ 19 h 27"/>
                  <a:gd name="T12" fmla="*/ 19 w 38"/>
                  <a:gd name="T13" fmla="*/ 19 h 27"/>
                  <a:gd name="T14" fmla="*/ 18 w 38"/>
                  <a:gd name="T15" fmla="*/ 19 h 27"/>
                  <a:gd name="T16" fmla="*/ 18 w 38"/>
                  <a:gd name="T17" fmla="*/ 19 h 27"/>
                  <a:gd name="T18" fmla="*/ 18 w 38"/>
                  <a:gd name="T19" fmla="*/ 19 h 27"/>
                  <a:gd name="T20" fmla="*/ 18 w 38"/>
                  <a:gd name="T21" fmla="*/ 19 h 27"/>
                  <a:gd name="T22" fmla="*/ 14 w 38"/>
                  <a:gd name="T23" fmla="*/ 20 h 27"/>
                  <a:gd name="T24" fmla="*/ 14 w 38"/>
                  <a:gd name="T25" fmla="*/ 20 h 27"/>
                  <a:gd name="T26" fmla="*/ 14 w 38"/>
                  <a:gd name="T27" fmla="*/ 20 h 27"/>
                  <a:gd name="T28" fmla="*/ 14 w 38"/>
                  <a:gd name="T29" fmla="*/ 20 h 27"/>
                  <a:gd name="T30" fmla="*/ 14 w 38"/>
                  <a:gd name="T31" fmla="*/ 20 h 27"/>
                  <a:gd name="T32" fmla="*/ 6 w 38"/>
                  <a:gd name="T33" fmla="*/ 10 h 27"/>
                  <a:gd name="T34" fmla="*/ 6 w 38"/>
                  <a:gd name="T35" fmla="*/ 10 h 27"/>
                  <a:gd name="T36" fmla="*/ 6 w 38"/>
                  <a:gd name="T37" fmla="*/ 10 h 27"/>
                  <a:gd name="T38" fmla="*/ 6 w 38"/>
                  <a:gd name="T39" fmla="*/ 10 h 27"/>
                  <a:gd name="T40" fmla="*/ 6 w 38"/>
                  <a:gd name="T41" fmla="*/ 10 h 27"/>
                  <a:gd name="T42" fmla="*/ 6 w 38"/>
                  <a:gd name="T43" fmla="*/ 10 h 27"/>
                  <a:gd name="T44" fmla="*/ 13 w 38"/>
                  <a:gd name="T45" fmla="*/ 5 h 27"/>
                  <a:gd name="T46" fmla="*/ 13 w 38"/>
                  <a:gd name="T47" fmla="*/ 5 h 27"/>
                  <a:gd name="T48" fmla="*/ 13 w 38"/>
                  <a:gd name="T49" fmla="*/ 5 h 27"/>
                  <a:gd name="T50" fmla="*/ 15 w 38"/>
                  <a:gd name="T51" fmla="*/ 0 h 27"/>
                  <a:gd name="T52" fmla="*/ 15 w 38"/>
                  <a:gd name="T53" fmla="*/ 0 h 27"/>
                  <a:gd name="T54" fmla="*/ 8 w 38"/>
                  <a:gd name="T55" fmla="*/ 1 h 27"/>
                  <a:gd name="T56" fmla="*/ 8 w 38"/>
                  <a:gd name="T57" fmla="*/ 1 h 27"/>
                  <a:gd name="T58" fmla="*/ 0 w 38"/>
                  <a:gd name="T59" fmla="*/ 15 h 27"/>
                  <a:gd name="T60" fmla="*/ 3 w 38"/>
                  <a:gd name="T61" fmla="*/ 27 h 27"/>
                  <a:gd name="T62" fmla="*/ 3 w 38"/>
                  <a:gd name="T63" fmla="*/ 27 h 27"/>
                  <a:gd name="T64" fmla="*/ 8 w 38"/>
                  <a:gd name="T65" fmla="*/ 27 h 27"/>
                  <a:gd name="T66" fmla="*/ 8 w 38"/>
                  <a:gd name="T67" fmla="*/ 27 h 27"/>
                  <a:gd name="T68" fmla="*/ 8 w 38"/>
                  <a:gd name="T69" fmla="*/ 27 h 27"/>
                  <a:gd name="T70" fmla="*/ 8 w 38"/>
                  <a:gd name="T71" fmla="*/ 27 h 27"/>
                  <a:gd name="T72" fmla="*/ 38 w 38"/>
                  <a:gd name="T73" fmla="*/ 14 h 27"/>
                  <a:gd name="T74" fmla="*/ 38 w 38"/>
                  <a:gd name="T75" fmla="*/ 14 h 27"/>
                  <a:gd name="T76" fmla="*/ 15 w 38"/>
                  <a:gd name="T77" fmla="*/ 0 h 27"/>
                  <a:gd name="T78" fmla="*/ 15 w 38"/>
                  <a:gd name="T79" fmla="*/ 0 h 27"/>
                  <a:gd name="T80" fmla="*/ 15 w 38"/>
                  <a:gd name="T8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" h="27"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22" y="5"/>
                      <a:pt x="33" y="15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5" y="17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6"/>
                      <a:pt x="10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0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2" y="3"/>
                      <a:pt x="0" y="9"/>
                      <a:pt x="0" y="15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7"/>
                      <a:pt x="6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21" y="27"/>
                      <a:pt x="38" y="2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6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665"/>
              <p:cNvSpPr/>
              <p:nvPr/>
            </p:nvSpPr>
            <p:spPr bwMode="auto">
              <a:xfrm>
                <a:off x="4190" y="625"/>
                <a:ext cx="91" cy="67"/>
              </a:xfrm>
              <a:custGeom>
                <a:gdLst>
                  <a:gd name="T0" fmla="*/ 15 w 26"/>
                  <a:gd name="T1" fmla="*/ 0 h 19"/>
                  <a:gd name="T2" fmla="*/ 15 w 26"/>
                  <a:gd name="T3" fmla="*/ 0 h 19"/>
                  <a:gd name="T4" fmla="*/ 0 w 26"/>
                  <a:gd name="T5" fmla="*/ 10 h 19"/>
                  <a:gd name="T6" fmla="*/ 0 w 26"/>
                  <a:gd name="T7" fmla="*/ 10 h 19"/>
                  <a:gd name="T8" fmla="*/ 0 w 26"/>
                  <a:gd name="T9" fmla="*/ 10 h 19"/>
                  <a:gd name="T10" fmla="*/ 0 w 26"/>
                  <a:gd name="T11" fmla="*/ 10 h 19"/>
                  <a:gd name="T12" fmla="*/ 15 w 26"/>
                  <a:gd name="T13" fmla="*/ 19 h 19"/>
                  <a:gd name="T14" fmla="*/ 15 w 26"/>
                  <a:gd name="T15" fmla="*/ 19 h 19"/>
                  <a:gd name="T16" fmla="*/ 15 w 26"/>
                  <a:gd name="T17" fmla="*/ 19 h 19"/>
                  <a:gd name="T18" fmla="*/ 15 w 26"/>
                  <a:gd name="T19" fmla="*/ 19 h 19"/>
                  <a:gd name="T20" fmla="*/ 19 w 26"/>
                  <a:gd name="T21" fmla="*/ 19 h 19"/>
                  <a:gd name="T22" fmla="*/ 19 w 26"/>
                  <a:gd name="T23" fmla="*/ 19 h 19"/>
                  <a:gd name="T24" fmla="*/ 19 w 26"/>
                  <a:gd name="T25" fmla="*/ 19 h 19"/>
                  <a:gd name="T26" fmla="*/ 26 w 26"/>
                  <a:gd name="T27" fmla="*/ 10 h 19"/>
                  <a:gd name="T28" fmla="*/ 18 w 26"/>
                  <a:gd name="T29" fmla="*/ 0 h 19"/>
                  <a:gd name="T30" fmla="*/ 18 w 26"/>
                  <a:gd name="T31" fmla="*/ 0 h 19"/>
                  <a:gd name="T32" fmla="*/ 18 w 26"/>
                  <a:gd name="T33" fmla="*/ 0 h 19"/>
                  <a:gd name="T34" fmla="*/ 15 w 26"/>
                  <a:gd name="T35" fmla="*/ 0 h 19"/>
                  <a:gd name="T36" fmla="*/ 15 w 26"/>
                  <a:gd name="T37" fmla="*/ 0 h 19"/>
                  <a:gd name="T38" fmla="*/ 15 w 26"/>
                  <a:gd name="T3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9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8" y="0"/>
                      <a:pt x="0" y="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6"/>
                      <a:pt x="9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7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8"/>
                      <a:pt x="26" y="14"/>
                      <a:pt x="26" y="10"/>
                    </a:cubicBezTo>
                    <a:cubicBezTo>
                      <a:pt x="26" y="6"/>
                      <a:pt x="23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666"/>
              <p:cNvSpPr>
                <a:spLocks noEditPoints="1"/>
              </p:cNvSpPr>
              <p:nvPr/>
            </p:nvSpPr>
            <p:spPr bwMode="auto">
              <a:xfrm>
                <a:off x="4735" y="573"/>
                <a:ext cx="122" cy="115"/>
              </a:xfrm>
              <a:custGeom>
                <a:gdLst>
                  <a:gd name="T0" fmla="*/ 17 w 35"/>
                  <a:gd name="T1" fmla="*/ 3 h 33"/>
                  <a:gd name="T2" fmla="*/ 17 w 35"/>
                  <a:gd name="T3" fmla="*/ 3 h 33"/>
                  <a:gd name="T4" fmla="*/ 17 w 35"/>
                  <a:gd name="T5" fmla="*/ 3 h 33"/>
                  <a:gd name="T6" fmla="*/ 30 w 35"/>
                  <a:gd name="T7" fmla="*/ 11 h 33"/>
                  <a:gd name="T8" fmla="*/ 30 w 35"/>
                  <a:gd name="T9" fmla="*/ 11 h 33"/>
                  <a:gd name="T10" fmla="*/ 31 w 35"/>
                  <a:gd name="T11" fmla="*/ 11 h 33"/>
                  <a:gd name="T12" fmla="*/ 31 w 35"/>
                  <a:gd name="T13" fmla="*/ 14 h 33"/>
                  <a:gd name="T14" fmla="*/ 20 w 35"/>
                  <a:gd name="T15" fmla="*/ 29 h 33"/>
                  <a:gd name="T16" fmla="*/ 19 w 35"/>
                  <a:gd name="T17" fmla="*/ 29 h 33"/>
                  <a:gd name="T18" fmla="*/ 19 w 35"/>
                  <a:gd name="T19" fmla="*/ 29 h 33"/>
                  <a:gd name="T20" fmla="*/ 19 w 35"/>
                  <a:gd name="T21" fmla="*/ 29 h 33"/>
                  <a:gd name="T22" fmla="*/ 19 w 35"/>
                  <a:gd name="T23" fmla="*/ 29 h 33"/>
                  <a:gd name="T24" fmla="*/ 19 w 35"/>
                  <a:gd name="T25" fmla="*/ 29 h 33"/>
                  <a:gd name="T26" fmla="*/ 15 w 35"/>
                  <a:gd name="T27" fmla="*/ 3 h 33"/>
                  <a:gd name="T28" fmla="*/ 15 w 35"/>
                  <a:gd name="T29" fmla="*/ 3 h 33"/>
                  <a:gd name="T30" fmla="*/ 15 w 35"/>
                  <a:gd name="T31" fmla="*/ 3 h 33"/>
                  <a:gd name="T32" fmla="*/ 15 w 35"/>
                  <a:gd name="T33" fmla="*/ 3 h 33"/>
                  <a:gd name="T34" fmla="*/ 15 w 35"/>
                  <a:gd name="T35" fmla="*/ 3 h 33"/>
                  <a:gd name="T36" fmla="*/ 15 w 35"/>
                  <a:gd name="T37" fmla="*/ 3 h 33"/>
                  <a:gd name="T38" fmla="*/ 17 w 35"/>
                  <a:gd name="T39" fmla="*/ 3 h 33"/>
                  <a:gd name="T40" fmla="*/ 17 w 35"/>
                  <a:gd name="T41" fmla="*/ 3 h 33"/>
                  <a:gd name="T42" fmla="*/ 17 w 35"/>
                  <a:gd name="T43" fmla="*/ 3 h 33"/>
                  <a:gd name="T44" fmla="*/ 16 w 35"/>
                  <a:gd name="T45" fmla="*/ 0 h 33"/>
                  <a:gd name="T46" fmla="*/ 16 w 35"/>
                  <a:gd name="T47" fmla="*/ 0 h 33"/>
                  <a:gd name="T48" fmla="*/ 2 w 35"/>
                  <a:gd name="T49" fmla="*/ 13 h 33"/>
                  <a:gd name="T50" fmla="*/ 2 w 35"/>
                  <a:gd name="T51" fmla="*/ 13 h 33"/>
                  <a:gd name="T52" fmla="*/ 2 w 35"/>
                  <a:gd name="T53" fmla="*/ 13 h 33"/>
                  <a:gd name="T54" fmla="*/ 2 w 35"/>
                  <a:gd name="T55" fmla="*/ 13 h 33"/>
                  <a:gd name="T56" fmla="*/ 2 w 35"/>
                  <a:gd name="T57" fmla="*/ 13 h 33"/>
                  <a:gd name="T58" fmla="*/ 2 w 35"/>
                  <a:gd name="T59" fmla="*/ 13 h 33"/>
                  <a:gd name="T60" fmla="*/ 20 w 35"/>
                  <a:gd name="T61" fmla="*/ 33 h 33"/>
                  <a:gd name="T62" fmla="*/ 20 w 35"/>
                  <a:gd name="T63" fmla="*/ 33 h 33"/>
                  <a:gd name="T64" fmla="*/ 20 w 35"/>
                  <a:gd name="T65" fmla="*/ 33 h 33"/>
                  <a:gd name="T66" fmla="*/ 20 w 35"/>
                  <a:gd name="T67" fmla="*/ 33 h 33"/>
                  <a:gd name="T68" fmla="*/ 22 w 35"/>
                  <a:gd name="T69" fmla="*/ 33 h 33"/>
                  <a:gd name="T70" fmla="*/ 35 w 35"/>
                  <a:gd name="T71" fmla="*/ 15 h 33"/>
                  <a:gd name="T72" fmla="*/ 35 w 35"/>
                  <a:gd name="T73" fmla="*/ 13 h 33"/>
                  <a:gd name="T74" fmla="*/ 35 w 35"/>
                  <a:gd name="T75" fmla="*/ 13 h 33"/>
                  <a:gd name="T76" fmla="*/ 35 w 35"/>
                  <a:gd name="T77" fmla="*/ 13 h 33"/>
                  <a:gd name="T78" fmla="*/ 35 w 35"/>
                  <a:gd name="T79" fmla="*/ 13 h 33"/>
                  <a:gd name="T80" fmla="*/ 35 w 35"/>
                  <a:gd name="T81" fmla="*/ 12 h 33"/>
                  <a:gd name="T82" fmla="*/ 35 w 35"/>
                  <a:gd name="T83" fmla="*/ 12 h 33"/>
                  <a:gd name="T84" fmla="*/ 35 w 35"/>
                  <a:gd name="T85" fmla="*/ 12 h 33"/>
                  <a:gd name="T86" fmla="*/ 16 w 35"/>
                  <a:gd name="T87" fmla="*/ 0 h 33"/>
                  <a:gd name="T88" fmla="*/ 16 w 35"/>
                  <a:gd name="T89" fmla="*/ 0 h 33"/>
                  <a:gd name="T90" fmla="*/ 16 w 35"/>
                  <a:gd name="T91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33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27" y="6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1" y="22"/>
                      <a:pt x="27" y="28"/>
                      <a:pt x="20" y="29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5" y="29"/>
                      <a:pt x="0" y="5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2" y="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23"/>
                      <a:pt x="11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1" y="33"/>
                      <a:pt x="22" y="33"/>
                    </a:cubicBezTo>
                    <a:cubicBezTo>
                      <a:pt x="29" y="31"/>
                      <a:pt x="35" y="24"/>
                      <a:pt x="35" y="15"/>
                    </a:cubicBezTo>
                    <a:cubicBezTo>
                      <a:pt x="35" y="15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3" y="5"/>
                      <a:pt x="24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667"/>
              <p:cNvSpPr>
                <a:spLocks noEditPoints="1"/>
              </p:cNvSpPr>
              <p:nvPr/>
            </p:nvSpPr>
            <p:spPr bwMode="auto">
              <a:xfrm>
                <a:off x="2834" y="569"/>
                <a:ext cx="111" cy="119"/>
              </a:xfrm>
              <a:custGeom>
                <a:gdLst>
                  <a:gd name="T0" fmla="*/ 17 w 32"/>
                  <a:gd name="T1" fmla="*/ 3 h 34"/>
                  <a:gd name="T2" fmla="*/ 17 w 32"/>
                  <a:gd name="T3" fmla="*/ 3 h 34"/>
                  <a:gd name="T4" fmla="*/ 17 w 32"/>
                  <a:gd name="T5" fmla="*/ 3 h 34"/>
                  <a:gd name="T6" fmla="*/ 27 w 32"/>
                  <a:gd name="T7" fmla="*/ 8 h 34"/>
                  <a:gd name="T8" fmla="*/ 29 w 32"/>
                  <a:gd name="T9" fmla="*/ 15 h 34"/>
                  <a:gd name="T10" fmla="*/ 18 w 32"/>
                  <a:gd name="T11" fmla="*/ 29 h 34"/>
                  <a:gd name="T12" fmla="*/ 15 w 32"/>
                  <a:gd name="T13" fmla="*/ 30 h 34"/>
                  <a:gd name="T14" fmla="*/ 15 w 32"/>
                  <a:gd name="T15" fmla="*/ 30 h 34"/>
                  <a:gd name="T16" fmla="*/ 15 w 32"/>
                  <a:gd name="T17" fmla="*/ 30 h 34"/>
                  <a:gd name="T18" fmla="*/ 15 w 32"/>
                  <a:gd name="T19" fmla="*/ 30 h 34"/>
                  <a:gd name="T20" fmla="*/ 15 w 32"/>
                  <a:gd name="T21" fmla="*/ 30 h 34"/>
                  <a:gd name="T22" fmla="*/ 3 w 32"/>
                  <a:gd name="T23" fmla="*/ 15 h 34"/>
                  <a:gd name="T24" fmla="*/ 3 w 32"/>
                  <a:gd name="T25" fmla="*/ 15 h 34"/>
                  <a:gd name="T26" fmla="*/ 3 w 32"/>
                  <a:gd name="T27" fmla="*/ 14 h 34"/>
                  <a:gd name="T28" fmla="*/ 3 w 32"/>
                  <a:gd name="T29" fmla="*/ 14 h 34"/>
                  <a:gd name="T30" fmla="*/ 17 w 32"/>
                  <a:gd name="T31" fmla="*/ 3 h 34"/>
                  <a:gd name="T32" fmla="*/ 17 w 32"/>
                  <a:gd name="T33" fmla="*/ 3 h 34"/>
                  <a:gd name="T34" fmla="*/ 17 w 32"/>
                  <a:gd name="T35" fmla="*/ 3 h 34"/>
                  <a:gd name="T36" fmla="*/ 16 w 32"/>
                  <a:gd name="T37" fmla="*/ 0 h 34"/>
                  <a:gd name="T38" fmla="*/ 16 w 32"/>
                  <a:gd name="T39" fmla="*/ 0 h 34"/>
                  <a:gd name="T40" fmla="*/ 0 w 32"/>
                  <a:gd name="T41" fmla="*/ 17 h 34"/>
                  <a:gd name="T42" fmla="*/ 0 w 32"/>
                  <a:gd name="T43" fmla="*/ 17 h 34"/>
                  <a:gd name="T44" fmla="*/ 0 w 32"/>
                  <a:gd name="T45" fmla="*/ 17 h 34"/>
                  <a:gd name="T46" fmla="*/ 0 w 32"/>
                  <a:gd name="T47" fmla="*/ 17 h 34"/>
                  <a:gd name="T48" fmla="*/ 14 w 32"/>
                  <a:gd name="T49" fmla="*/ 34 h 34"/>
                  <a:gd name="T50" fmla="*/ 15 w 32"/>
                  <a:gd name="T51" fmla="*/ 34 h 34"/>
                  <a:gd name="T52" fmla="*/ 17 w 32"/>
                  <a:gd name="T53" fmla="*/ 34 h 34"/>
                  <a:gd name="T54" fmla="*/ 17 w 32"/>
                  <a:gd name="T55" fmla="*/ 34 h 34"/>
                  <a:gd name="T56" fmla="*/ 17 w 32"/>
                  <a:gd name="T57" fmla="*/ 34 h 34"/>
                  <a:gd name="T58" fmla="*/ 32 w 32"/>
                  <a:gd name="T59" fmla="*/ 15 h 34"/>
                  <a:gd name="T60" fmla="*/ 32 w 32"/>
                  <a:gd name="T61" fmla="*/ 11 h 34"/>
                  <a:gd name="T62" fmla="*/ 20 w 32"/>
                  <a:gd name="T63" fmla="*/ 0 h 34"/>
                  <a:gd name="T64" fmla="*/ 20 w 32"/>
                  <a:gd name="T65" fmla="*/ 0 h 34"/>
                  <a:gd name="T66" fmla="*/ 20 w 32"/>
                  <a:gd name="T67" fmla="*/ 0 h 34"/>
                  <a:gd name="T68" fmla="*/ 16 w 32"/>
                  <a:gd name="T69" fmla="*/ 0 h 34"/>
                  <a:gd name="T70" fmla="*/ 16 w 32"/>
                  <a:gd name="T71" fmla="*/ 0 h 34"/>
                  <a:gd name="T72" fmla="*/ 16 w 32"/>
                  <a:gd name="T73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5" y="5"/>
                      <a:pt x="27" y="8"/>
                    </a:cubicBezTo>
                    <a:cubicBezTo>
                      <a:pt x="28" y="10"/>
                      <a:pt x="29" y="13"/>
                      <a:pt x="29" y="15"/>
                    </a:cubicBezTo>
                    <a:cubicBezTo>
                      <a:pt x="29" y="21"/>
                      <a:pt x="24" y="28"/>
                      <a:pt x="18" y="29"/>
                    </a:cubicBezTo>
                    <a:cubicBezTo>
                      <a:pt x="17" y="30"/>
                      <a:pt x="16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7" y="30"/>
                      <a:pt x="2" y="23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8"/>
                      <a:pt x="11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5" y="0"/>
                      <a:pt x="0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5"/>
                      <a:pt x="5" y="34"/>
                      <a:pt x="14" y="34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5" y="32"/>
                      <a:pt x="32" y="25"/>
                      <a:pt x="32" y="15"/>
                    </a:cubicBezTo>
                    <a:cubicBezTo>
                      <a:pt x="32" y="14"/>
                      <a:pt x="32" y="13"/>
                      <a:pt x="32" y="11"/>
                    </a:cubicBezTo>
                    <a:cubicBezTo>
                      <a:pt x="31" y="5"/>
                      <a:pt x="24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668"/>
              <p:cNvSpPr/>
              <p:nvPr/>
            </p:nvSpPr>
            <p:spPr bwMode="auto">
              <a:xfrm>
                <a:off x="3409" y="629"/>
                <a:ext cx="98" cy="52"/>
              </a:xfrm>
              <a:custGeom>
                <a:gdLst>
                  <a:gd name="T0" fmla="*/ 8 w 28"/>
                  <a:gd name="T1" fmla="*/ 0 h 15"/>
                  <a:gd name="T2" fmla="*/ 8 w 28"/>
                  <a:gd name="T3" fmla="*/ 0 h 15"/>
                  <a:gd name="T4" fmla="*/ 1 w 28"/>
                  <a:gd name="T5" fmla="*/ 5 h 15"/>
                  <a:gd name="T6" fmla="*/ 1 w 28"/>
                  <a:gd name="T7" fmla="*/ 5 h 15"/>
                  <a:gd name="T8" fmla="*/ 1 w 28"/>
                  <a:gd name="T9" fmla="*/ 5 h 15"/>
                  <a:gd name="T10" fmla="*/ 1 w 28"/>
                  <a:gd name="T11" fmla="*/ 5 h 15"/>
                  <a:gd name="T12" fmla="*/ 1 w 28"/>
                  <a:gd name="T13" fmla="*/ 5 h 15"/>
                  <a:gd name="T14" fmla="*/ 1 w 28"/>
                  <a:gd name="T15" fmla="*/ 5 h 15"/>
                  <a:gd name="T16" fmla="*/ 9 w 28"/>
                  <a:gd name="T17" fmla="*/ 15 h 15"/>
                  <a:gd name="T18" fmla="*/ 9 w 28"/>
                  <a:gd name="T19" fmla="*/ 15 h 15"/>
                  <a:gd name="T20" fmla="*/ 9 w 28"/>
                  <a:gd name="T21" fmla="*/ 15 h 15"/>
                  <a:gd name="T22" fmla="*/ 9 w 28"/>
                  <a:gd name="T23" fmla="*/ 15 h 15"/>
                  <a:gd name="T24" fmla="*/ 13 w 28"/>
                  <a:gd name="T25" fmla="*/ 14 h 15"/>
                  <a:gd name="T26" fmla="*/ 13 w 28"/>
                  <a:gd name="T27" fmla="*/ 14 h 15"/>
                  <a:gd name="T28" fmla="*/ 13 w 28"/>
                  <a:gd name="T29" fmla="*/ 14 h 15"/>
                  <a:gd name="T30" fmla="*/ 13 w 28"/>
                  <a:gd name="T31" fmla="*/ 14 h 15"/>
                  <a:gd name="T32" fmla="*/ 14 w 28"/>
                  <a:gd name="T33" fmla="*/ 14 h 15"/>
                  <a:gd name="T34" fmla="*/ 14 w 28"/>
                  <a:gd name="T35" fmla="*/ 14 h 15"/>
                  <a:gd name="T36" fmla="*/ 14 w 28"/>
                  <a:gd name="T37" fmla="*/ 14 h 15"/>
                  <a:gd name="T38" fmla="*/ 14 w 28"/>
                  <a:gd name="T39" fmla="*/ 14 h 15"/>
                  <a:gd name="T40" fmla="*/ 8 w 28"/>
                  <a:gd name="T41" fmla="*/ 0 h 15"/>
                  <a:gd name="T42" fmla="*/ 8 w 28"/>
                  <a:gd name="T43" fmla="*/ 0 h 15"/>
                  <a:gd name="T44" fmla="*/ 8 w 28"/>
                  <a:gd name="T45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12"/>
                      <a:pt x="4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2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28" y="10"/>
                      <a:pt x="1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669"/>
              <p:cNvSpPr>
                <a:spLocks noEditPoints="1"/>
              </p:cNvSpPr>
              <p:nvPr/>
            </p:nvSpPr>
            <p:spPr bwMode="auto">
              <a:xfrm>
                <a:off x="4735" y="583"/>
                <a:ext cx="108" cy="91"/>
              </a:xfrm>
              <a:custGeom>
                <a:gdLst>
                  <a:gd name="T0" fmla="*/ 17 w 31"/>
                  <a:gd name="T1" fmla="*/ 7 h 26"/>
                  <a:gd name="T2" fmla="*/ 17 w 31"/>
                  <a:gd name="T3" fmla="*/ 7 h 26"/>
                  <a:gd name="T4" fmla="*/ 17 w 31"/>
                  <a:gd name="T5" fmla="*/ 7 h 26"/>
                  <a:gd name="T6" fmla="*/ 20 w 31"/>
                  <a:gd name="T7" fmla="*/ 18 h 26"/>
                  <a:gd name="T8" fmla="*/ 20 w 31"/>
                  <a:gd name="T9" fmla="*/ 18 h 26"/>
                  <a:gd name="T10" fmla="*/ 19 w 31"/>
                  <a:gd name="T11" fmla="*/ 18 h 26"/>
                  <a:gd name="T12" fmla="*/ 19 w 31"/>
                  <a:gd name="T13" fmla="*/ 18 h 26"/>
                  <a:gd name="T14" fmla="*/ 19 w 31"/>
                  <a:gd name="T15" fmla="*/ 18 h 26"/>
                  <a:gd name="T16" fmla="*/ 19 w 31"/>
                  <a:gd name="T17" fmla="*/ 18 h 26"/>
                  <a:gd name="T18" fmla="*/ 18 w 31"/>
                  <a:gd name="T19" fmla="*/ 18 h 26"/>
                  <a:gd name="T20" fmla="*/ 18 w 31"/>
                  <a:gd name="T21" fmla="*/ 18 h 26"/>
                  <a:gd name="T22" fmla="*/ 18 w 31"/>
                  <a:gd name="T23" fmla="*/ 18 h 26"/>
                  <a:gd name="T24" fmla="*/ 18 w 31"/>
                  <a:gd name="T25" fmla="*/ 18 h 26"/>
                  <a:gd name="T26" fmla="*/ 18 w 31"/>
                  <a:gd name="T27" fmla="*/ 18 h 26"/>
                  <a:gd name="T28" fmla="*/ 13 w 31"/>
                  <a:gd name="T29" fmla="*/ 9 h 26"/>
                  <a:gd name="T30" fmla="*/ 13 w 31"/>
                  <a:gd name="T31" fmla="*/ 9 h 26"/>
                  <a:gd name="T32" fmla="*/ 13 w 31"/>
                  <a:gd name="T33" fmla="*/ 9 h 26"/>
                  <a:gd name="T34" fmla="*/ 13 w 31"/>
                  <a:gd name="T35" fmla="*/ 8 h 26"/>
                  <a:gd name="T36" fmla="*/ 13 w 31"/>
                  <a:gd name="T37" fmla="*/ 8 h 26"/>
                  <a:gd name="T38" fmla="*/ 13 w 31"/>
                  <a:gd name="T39" fmla="*/ 8 h 26"/>
                  <a:gd name="T40" fmla="*/ 17 w 31"/>
                  <a:gd name="T41" fmla="*/ 7 h 26"/>
                  <a:gd name="T42" fmla="*/ 17 w 31"/>
                  <a:gd name="T43" fmla="*/ 7 h 26"/>
                  <a:gd name="T44" fmla="*/ 17 w 31"/>
                  <a:gd name="T45" fmla="*/ 7 h 26"/>
                  <a:gd name="T46" fmla="*/ 17 w 31"/>
                  <a:gd name="T47" fmla="*/ 0 h 26"/>
                  <a:gd name="T48" fmla="*/ 17 w 31"/>
                  <a:gd name="T49" fmla="*/ 0 h 26"/>
                  <a:gd name="T50" fmla="*/ 15 w 31"/>
                  <a:gd name="T51" fmla="*/ 0 h 26"/>
                  <a:gd name="T52" fmla="*/ 15 w 31"/>
                  <a:gd name="T53" fmla="*/ 0 h 26"/>
                  <a:gd name="T54" fmla="*/ 15 w 31"/>
                  <a:gd name="T55" fmla="*/ 0 h 26"/>
                  <a:gd name="T56" fmla="*/ 15 w 31"/>
                  <a:gd name="T57" fmla="*/ 0 h 26"/>
                  <a:gd name="T58" fmla="*/ 15 w 31"/>
                  <a:gd name="T59" fmla="*/ 0 h 26"/>
                  <a:gd name="T60" fmla="*/ 15 w 31"/>
                  <a:gd name="T61" fmla="*/ 0 h 26"/>
                  <a:gd name="T62" fmla="*/ 19 w 31"/>
                  <a:gd name="T63" fmla="*/ 26 h 26"/>
                  <a:gd name="T64" fmla="*/ 19 w 31"/>
                  <a:gd name="T65" fmla="*/ 26 h 26"/>
                  <a:gd name="T66" fmla="*/ 19 w 31"/>
                  <a:gd name="T67" fmla="*/ 26 h 26"/>
                  <a:gd name="T68" fmla="*/ 19 w 31"/>
                  <a:gd name="T69" fmla="*/ 26 h 26"/>
                  <a:gd name="T70" fmla="*/ 20 w 31"/>
                  <a:gd name="T71" fmla="*/ 26 h 26"/>
                  <a:gd name="T72" fmla="*/ 31 w 31"/>
                  <a:gd name="T73" fmla="*/ 11 h 26"/>
                  <a:gd name="T74" fmla="*/ 31 w 31"/>
                  <a:gd name="T75" fmla="*/ 8 h 26"/>
                  <a:gd name="T76" fmla="*/ 30 w 31"/>
                  <a:gd name="T77" fmla="*/ 8 h 26"/>
                  <a:gd name="T78" fmla="*/ 30 w 31"/>
                  <a:gd name="T79" fmla="*/ 8 h 26"/>
                  <a:gd name="T80" fmla="*/ 17 w 31"/>
                  <a:gd name="T81" fmla="*/ 0 h 26"/>
                  <a:gd name="T82" fmla="*/ 17 w 31"/>
                  <a:gd name="T83" fmla="*/ 0 h 26"/>
                  <a:gd name="T84" fmla="*/ 17 w 31"/>
                  <a:gd name="T8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26">
                    <a:moveTo>
                      <a:pt x="17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2" y="7"/>
                      <a:pt x="27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8"/>
                      <a:pt x="10" y="13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2"/>
                      <a:pt x="5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7" y="25"/>
                      <a:pt x="31" y="19"/>
                      <a:pt x="31" y="11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3"/>
                      <a:pt x="2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670"/>
              <p:cNvSpPr>
                <a:spLocks noEditPoints="1"/>
              </p:cNvSpPr>
              <p:nvPr/>
            </p:nvSpPr>
            <p:spPr bwMode="auto">
              <a:xfrm>
                <a:off x="2841" y="580"/>
                <a:ext cx="94" cy="94"/>
              </a:xfrm>
              <a:custGeom>
                <a:gdLst>
                  <a:gd name="T0" fmla="*/ 14 w 27"/>
                  <a:gd name="T1" fmla="*/ 7 h 27"/>
                  <a:gd name="T2" fmla="*/ 14 w 27"/>
                  <a:gd name="T3" fmla="*/ 7 h 27"/>
                  <a:gd name="T4" fmla="*/ 14 w 27"/>
                  <a:gd name="T5" fmla="*/ 7 h 27"/>
                  <a:gd name="T6" fmla="*/ 16 w 27"/>
                  <a:gd name="T7" fmla="*/ 8 h 27"/>
                  <a:gd name="T8" fmla="*/ 17 w 27"/>
                  <a:gd name="T9" fmla="*/ 8 h 27"/>
                  <a:gd name="T10" fmla="*/ 17 w 27"/>
                  <a:gd name="T11" fmla="*/ 8 h 27"/>
                  <a:gd name="T12" fmla="*/ 20 w 27"/>
                  <a:gd name="T13" fmla="*/ 12 h 27"/>
                  <a:gd name="T14" fmla="*/ 15 w 27"/>
                  <a:gd name="T15" fmla="*/ 19 h 27"/>
                  <a:gd name="T16" fmla="*/ 15 w 27"/>
                  <a:gd name="T17" fmla="*/ 19 h 27"/>
                  <a:gd name="T18" fmla="*/ 15 w 27"/>
                  <a:gd name="T19" fmla="*/ 19 h 27"/>
                  <a:gd name="T20" fmla="*/ 15 w 27"/>
                  <a:gd name="T21" fmla="*/ 19 h 27"/>
                  <a:gd name="T22" fmla="*/ 15 w 27"/>
                  <a:gd name="T23" fmla="*/ 19 h 27"/>
                  <a:gd name="T24" fmla="*/ 13 w 27"/>
                  <a:gd name="T25" fmla="*/ 19 h 27"/>
                  <a:gd name="T26" fmla="*/ 13 w 27"/>
                  <a:gd name="T27" fmla="*/ 19 h 27"/>
                  <a:gd name="T28" fmla="*/ 13 w 27"/>
                  <a:gd name="T29" fmla="*/ 19 h 27"/>
                  <a:gd name="T30" fmla="*/ 13 w 27"/>
                  <a:gd name="T31" fmla="*/ 19 h 27"/>
                  <a:gd name="T32" fmla="*/ 13 w 27"/>
                  <a:gd name="T33" fmla="*/ 19 h 27"/>
                  <a:gd name="T34" fmla="*/ 8 w 27"/>
                  <a:gd name="T35" fmla="*/ 14 h 27"/>
                  <a:gd name="T36" fmla="*/ 8 w 27"/>
                  <a:gd name="T37" fmla="*/ 13 h 27"/>
                  <a:gd name="T38" fmla="*/ 8 w 27"/>
                  <a:gd name="T39" fmla="*/ 13 h 27"/>
                  <a:gd name="T40" fmla="*/ 8 w 27"/>
                  <a:gd name="T41" fmla="*/ 13 h 27"/>
                  <a:gd name="T42" fmla="*/ 14 w 27"/>
                  <a:gd name="T43" fmla="*/ 7 h 27"/>
                  <a:gd name="T44" fmla="*/ 14 w 27"/>
                  <a:gd name="T45" fmla="*/ 7 h 27"/>
                  <a:gd name="T46" fmla="*/ 14 w 27"/>
                  <a:gd name="T47" fmla="*/ 7 h 27"/>
                  <a:gd name="T48" fmla="*/ 15 w 27"/>
                  <a:gd name="T49" fmla="*/ 0 h 27"/>
                  <a:gd name="T50" fmla="*/ 15 w 27"/>
                  <a:gd name="T51" fmla="*/ 0 h 27"/>
                  <a:gd name="T52" fmla="*/ 1 w 27"/>
                  <a:gd name="T53" fmla="*/ 11 h 27"/>
                  <a:gd name="T54" fmla="*/ 1 w 27"/>
                  <a:gd name="T55" fmla="*/ 11 h 27"/>
                  <a:gd name="T56" fmla="*/ 1 w 27"/>
                  <a:gd name="T57" fmla="*/ 12 h 27"/>
                  <a:gd name="T58" fmla="*/ 1 w 27"/>
                  <a:gd name="T59" fmla="*/ 12 h 27"/>
                  <a:gd name="T60" fmla="*/ 13 w 27"/>
                  <a:gd name="T61" fmla="*/ 27 h 27"/>
                  <a:gd name="T62" fmla="*/ 13 w 27"/>
                  <a:gd name="T63" fmla="*/ 27 h 27"/>
                  <a:gd name="T64" fmla="*/ 13 w 27"/>
                  <a:gd name="T65" fmla="*/ 27 h 27"/>
                  <a:gd name="T66" fmla="*/ 13 w 27"/>
                  <a:gd name="T67" fmla="*/ 27 h 27"/>
                  <a:gd name="T68" fmla="*/ 16 w 27"/>
                  <a:gd name="T69" fmla="*/ 26 h 27"/>
                  <a:gd name="T70" fmla="*/ 27 w 27"/>
                  <a:gd name="T71" fmla="*/ 12 h 27"/>
                  <a:gd name="T72" fmla="*/ 25 w 27"/>
                  <a:gd name="T73" fmla="*/ 5 h 27"/>
                  <a:gd name="T74" fmla="*/ 15 w 27"/>
                  <a:gd name="T75" fmla="*/ 0 h 27"/>
                  <a:gd name="T76" fmla="*/ 15 w 27"/>
                  <a:gd name="T77" fmla="*/ 0 h 27"/>
                  <a:gd name="T78" fmla="*/ 15 w 27"/>
                  <a:gd name="T79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7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8"/>
                      <a:pt x="20" y="10"/>
                      <a:pt x="20" y="12"/>
                    </a:cubicBezTo>
                    <a:cubicBezTo>
                      <a:pt x="20" y="15"/>
                      <a:pt x="18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9"/>
                      <a:pt x="8" y="17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0"/>
                      <a:pt x="11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2" y="5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20"/>
                      <a:pt x="5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5" y="27"/>
                      <a:pt x="16" y="26"/>
                    </a:cubicBezTo>
                    <a:cubicBezTo>
                      <a:pt x="22" y="25"/>
                      <a:pt x="27" y="18"/>
                      <a:pt x="27" y="12"/>
                    </a:cubicBezTo>
                    <a:cubicBezTo>
                      <a:pt x="27" y="10"/>
                      <a:pt x="26" y="7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671"/>
              <p:cNvSpPr/>
              <p:nvPr/>
            </p:nvSpPr>
            <p:spPr bwMode="auto">
              <a:xfrm>
                <a:off x="4769" y="608"/>
                <a:ext cx="60" cy="38"/>
              </a:xfrm>
              <a:custGeom>
                <a:gdLst>
                  <a:gd name="T0" fmla="*/ 7 w 17"/>
                  <a:gd name="T1" fmla="*/ 0 h 11"/>
                  <a:gd name="T2" fmla="*/ 7 w 17"/>
                  <a:gd name="T3" fmla="*/ 0 h 11"/>
                  <a:gd name="T4" fmla="*/ 3 w 17"/>
                  <a:gd name="T5" fmla="*/ 1 h 11"/>
                  <a:gd name="T6" fmla="*/ 3 w 17"/>
                  <a:gd name="T7" fmla="*/ 1 h 11"/>
                  <a:gd name="T8" fmla="*/ 3 w 17"/>
                  <a:gd name="T9" fmla="*/ 1 h 11"/>
                  <a:gd name="T10" fmla="*/ 3 w 17"/>
                  <a:gd name="T11" fmla="*/ 2 h 11"/>
                  <a:gd name="T12" fmla="*/ 3 w 17"/>
                  <a:gd name="T13" fmla="*/ 2 h 11"/>
                  <a:gd name="T14" fmla="*/ 3 w 17"/>
                  <a:gd name="T15" fmla="*/ 2 h 11"/>
                  <a:gd name="T16" fmla="*/ 8 w 17"/>
                  <a:gd name="T17" fmla="*/ 11 h 11"/>
                  <a:gd name="T18" fmla="*/ 8 w 17"/>
                  <a:gd name="T19" fmla="*/ 11 h 11"/>
                  <a:gd name="T20" fmla="*/ 8 w 17"/>
                  <a:gd name="T21" fmla="*/ 11 h 11"/>
                  <a:gd name="T22" fmla="*/ 8 w 17"/>
                  <a:gd name="T23" fmla="*/ 11 h 11"/>
                  <a:gd name="T24" fmla="*/ 9 w 17"/>
                  <a:gd name="T25" fmla="*/ 11 h 11"/>
                  <a:gd name="T26" fmla="*/ 9 w 17"/>
                  <a:gd name="T27" fmla="*/ 11 h 11"/>
                  <a:gd name="T28" fmla="*/ 9 w 17"/>
                  <a:gd name="T29" fmla="*/ 11 h 11"/>
                  <a:gd name="T30" fmla="*/ 9 w 17"/>
                  <a:gd name="T31" fmla="*/ 11 h 11"/>
                  <a:gd name="T32" fmla="*/ 10 w 17"/>
                  <a:gd name="T33" fmla="*/ 11 h 11"/>
                  <a:gd name="T34" fmla="*/ 10 w 17"/>
                  <a:gd name="T35" fmla="*/ 11 h 11"/>
                  <a:gd name="T36" fmla="*/ 7 w 17"/>
                  <a:gd name="T37" fmla="*/ 0 h 11"/>
                  <a:gd name="T38" fmla="*/ 7 w 17"/>
                  <a:gd name="T39" fmla="*/ 0 h 11"/>
                  <a:gd name="T40" fmla="*/ 7 w 17"/>
                  <a:gd name="T4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6"/>
                      <a:pt x="4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7" y="9"/>
                      <a:pt x="1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672"/>
              <p:cNvSpPr/>
              <p:nvPr/>
            </p:nvSpPr>
            <p:spPr bwMode="auto">
              <a:xfrm>
                <a:off x="2869" y="604"/>
                <a:ext cx="41" cy="42"/>
              </a:xfrm>
              <a:custGeom>
                <a:gdLst>
                  <a:gd name="T0" fmla="*/ 6 w 12"/>
                  <a:gd name="T1" fmla="*/ 0 h 12"/>
                  <a:gd name="T2" fmla="*/ 6 w 12"/>
                  <a:gd name="T3" fmla="*/ 0 h 12"/>
                  <a:gd name="T4" fmla="*/ 0 w 12"/>
                  <a:gd name="T5" fmla="*/ 6 h 12"/>
                  <a:gd name="T6" fmla="*/ 0 w 12"/>
                  <a:gd name="T7" fmla="*/ 6 h 12"/>
                  <a:gd name="T8" fmla="*/ 0 w 12"/>
                  <a:gd name="T9" fmla="*/ 6 h 12"/>
                  <a:gd name="T10" fmla="*/ 0 w 12"/>
                  <a:gd name="T11" fmla="*/ 7 h 12"/>
                  <a:gd name="T12" fmla="*/ 5 w 12"/>
                  <a:gd name="T13" fmla="*/ 12 h 12"/>
                  <a:gd name="T14" fmla="*/ 5 w 12"/>
                  <a:gd name="T15" fmla="*/ 12 h 12"/>
                  <a:gd name="T16" fmla="*/ 5 w 12"/>
                  <a:gd name="T17" fmla="*/ 12 h 12"/>
                  <a:gd name="T18" fmla="*/ 5 w 12"/>
                  <a:gd name="T19" fmla="*/ 12 h 12"/>
                  <a:gd name="T20" fmla="*/ 7 w 12"/>
                  <a:gd name="T21" fmla="*/ 12 h 12"/>
                  <a:gd name="T22" fmla="*/ 7 w 12"/>
                  <a:gd name="T23" fmla="*/ 12 h 12"/>
                  <a:gd name="T24" fmla="*/ 7 w 12"/>
                  <a:gd name="T25" fmla="*/ 12 h 12"/>
                  <a:gd name="T26" fmla="*/ 7 w 12"/>
                  <a:gd name="T27" fmla="*/ 12 h 12"/>
                  <a:gd name="T28" fmla="*/ 7 w 12"/>
                  <a:gd name="T29" fmla="*/ 12 h 12"/>
                  <a:gd name="T30" fmla="*/ 12 w 12"/>
                  <a:gd name="T31" fmla="*/ 5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1 h 12"/>
                  <a:gd name="T38" fmla="*/ 6 w 12"/>
                  <a:gd name="T39" fmla="*/ 0 h 12"/>
                  <a:gd name="T40" fmla="*/ 6 w 12"/>
                  <a:gd name="T41" fmla="*/ 0 h 12"/>
                  <a:gd name="T42" fmla="*/ 6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1"/>
                      <a:pt x="12" y="8"/>
                      <a:pt x="12" y="5"/>
                    </a:cubicBezTo>
                    <a:cubicBezTo>
                      <a:pt x="12" y="3"/>
                      <a:pt x="11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673"/>
              <p:cNvSpPr/>
              <p:nvPr/>
            </p:nvSpPr>
            <p:spPr bwMode="auto">
              <a:xfrm>
                <a:off x="4271" y="3314"/>
                <a:ext cx="62" cy="60"/>
              </a:xfrm>
              <a:custGeom>
                <a:gdLst>
                  <a:gd name="T0" fmla="*/ 10 w 18"/>
                  <a:gd name="T1" fmla="*/ 0 h 17"/>
                  <a:gd name="T2" fmla="*/ 10 w 18"/>
                  <a:gd name="T3" fmla="*/ 0 h 17"/>
                  <a:gd name="T4" fmla="*/ 1 w 18"/>
                  <a:gd name="T5" fmla="*/ 10 h 17"/>
                  <a:gd name="T6" fmla="*/ 1 w 18"/>
                  <a:gd name="T7" fmla="*/ 10 h 17"/>
                  <a:gd name="T8" fmla="*/ 1 w 18"/>
                  <a:gd name="T9" fmla="*/ 10 h 17"/>
                  <a:gd name="T10" fmla="*/ 1 w 18"/>
                  <a:gd name="T11" fmla="*/ 10 h 17"/>
                  <a:gd name="T12" fmla="*/ 1 w 18"/>
                  <a:gd name="T13" fmla="*/ 10 h 17"/>
                  <a:gd name="T14" fmla="*/ 1 w 18"/>
                  <a:gd name="T15" fmla="*/ 10 h 17"/>
                  <a:gd name="T16" fmla="*/ 8 w 18"/>
                  <a:gd name="T17" fmla="*/ 17 h 17"/>
                  <a:gd name="T18" fmla="*/ 8 w 18"/>
                  <a:gd name="T19" fmla="*/ 17 h 17"/>
                  <a:gd name="T20" fmla="*/ 8 w 18"/>
                  <a:gd name="T21" fmla="*/ 17 h 17"/>
                  <a:gd name="T22" fmla="*/ 8 w 18"/>
                  <a:gd name="T23" fmla="*/ 17 h 17"/>
                  <a:gd name="T24" fmla="*/ 12 w 18"/>
                  <a:gd name="T25" fmla="*/ 16 h 17"/>
                  <a:gd name="T26" fmla="*/ 12 w 18"/>
                  <a:gd name="T27" fmla="*/ 16 h 17"/>
                  <a:gd name="T28" fmla="*/ 12 w 18"/>
                  <a:gd name="T29" fmla="*/ 16 h 17"/>
                  <a:gd name="T30" fmla="*/ 18 w 18"/>
                  <a:gd name="T31" fmla="*/ 10 h 17"/>
                  <a:gd name="T32" fmla="*/ 18 w 18"/>
                  <a:gd name="T33" fmla="*/ 10 h 17"/>
                  <a:gd name="T34" fmla="*/ 10 w 18"/>
                  <a:gd name="T35" fmla="*/ 0 h 17"/>
                  <a:gd name="T36" fmla="*/ 10 w 18"/>
                  <a:gd name="T37" fmla="*/ 0 h 17"/>
                  <a:gd name="T38" fmla="*/ 10 w 18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5"/>
                      <a:pt x="18" y="12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3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674"/>
              <p:cNvSpPr/>
              <p:nvPr/>
            </p:nvSpPr>
            <p:spPr bwMode="auto">
              <a:xfrm>
                <a:off x="3475" y="3332"/>
                <a:ext cx="684" cy="276"/>
              </a:xfrm>
              <a:custGeom>
                <a:gdLst>
                  <a:gd name="T0" fmla="*/ 19 w 196"/>
                  <a:gd name="T1" fmla="*/ 52 h 79"/>
                  <a:gd name="T2" fmla="*/ 30 w 196"/>
                  <a:gd name="T3" fmla="*/ 63 h 79"/>
                  <a:gd name="T4" fmla="*/ 80 w 196"/>
                  <a:gd name="T5" fmla="*/ 68 h 79"/>
                  <a:gd name="T6" fmla="*/ 98 w 196"/>
                  <a:gd name="T7" fmla="*/ 39 h 79"/>
                  <a:gd name="T8" fmla="*/ 110 w 196"/>
                  <a:gd name="T9" fmla="*/ 63 h 79"/>
                  <a:gd name="T10" fmla="*/ 164 w 196"/>
                  <a:gd name="T11" fmla="*/ 65 h 79"/>
                  <a:gd name="T12" fmla="*/ 177 w 196"/>
                  <a:gd name="T13" fmla="*/ 52 h 79"/>
                  <a:gd name="T14" fmla="*/ 191 w 196"/>
                  <a:gd name="T15" fmla="*/ 51 h 79"/>
                  <a:gd name="T16" fmla="*/ 193 w 196"/>
                  <a:gd name="T17" fmla="*/ 56 h 79"/>
                  <a:gd name="T18" fmla="*/ 192 w 196"/>
                  <a:gd name="T19" fmla="*/ 58 h 79"/>
                  <a:gd name="T20" fmla="*/ 191 w 196"/>
                  <a:gd name="T21" fmla="*/ 59 h 79"/>
                  <a:gd name="T22" fmla="*/ 186 w 196"/>
                  <a:gd name="T23" fmla="*/ 57 h 79"/>
                  <a:gd name="T24" fmla="*/ 183 w 196"/>
                  <a:gd name="T25" fmla="*/ 55 h 79"/>
                  <a:gd name="T26" fmla="*/ 192 w 196"/>
                  <a:gd name="T27" fmla="*/ 61 h 79"/>
                  <a:gd name="T28" fmla="*/ 193 w 196"/>
                  <a:gd name="T29" fmla="*/ 50 h 79"/>
                  <a:gd name="T30" fmla="*/ 177 w 196"/>
                  <a:gd name="T31" fmla="*/ 49 h 79"/>
                  <a:gd name="T32" fmla="*/ 170 w 196"/>
                  <a:gd name="T33" fmla="*/ 56 h 79"/>
                  <a:gd name="T34" fmla="*/ 152 w 196"/>
                  <a:gd name="T35" fmla="*/ 28 h 79"/>
                  <a:gd name="T36" fmla="*/ 138 w 196"/>
                  <a:gd name="T37" fmla="*/ 38 h 79"/>
                  <a:gd name="T38" fmla="*/ 151 w 196"/>
                  <a:gd name="T39" fmla="*/ 54 h 79"/>
                  <a:gd name="T40" fmla="*/ 153 w 196"/>
                  <a:gd name="T41" fmla="*/ 54 h 79"/>
                  <a:gd name="T42" fmla="*/ 161 w 196"/>
                  <a:gd name="T43" fmla="*/ 45 h 79"/>
                  <a:gd name="T44" fmla="*/ 151 w 196"/>
                  <a:gd name="T45" fmla="*/ 49 h 79"/>
                  <a:gd name="T46" fmla="*/ 144 w 196"/>
                  <a:gd name="T47" fmla="*/ 37 h 79"/>
                  <a:gd name="T48" fmla="*/ 150 w 196"/>
                  <a:gd name="T49" fmla="*/ 46 h 79"/>
                  <a:gd name="T50" fmla="*/ 148 w 196"/>
                  <a:gd name="T51" fmla="*/ 36 h 79"/>
                  <a:gd name="T52" fmla="*/ 164 w 196"/>
                  <a:gd name="T53" fmla="*/ 36 h 79"/>
                  <a:gd name="T54" fmla="*/ 168 w 196"/>
                  <a:gd name="T55" fmla="*/ 46 h 79"/>
                  <a:gd name="T56" fmla="*/ 156 w 196"/>
                  <a:gd name="T57" fmla="*/ 67 h 79"/>
                  <a:gd name="T58" fmla="*/ 107 w 196"/>
                  <a:gd name="T59" fmla="*/ 56 h 79"/>
                  <a:gd name="T60" fmla="*/ 114 w 196"/>
                  <a:gd name="T61" fmla="*/ 0 h 79"/>
                  <a:gd name="T62" fmla="*/ 114 w 196"/>
                  <a:gd name="T63" fmla="*/ 0 h 79"/>
                  <a:gd name="T64" fmla="*/ 98 w 196"/>
                  <a:gd name="T65" fmla="*/ 31 h 79"/>
                  <a:gd name="T66" fmla="*/ 89 w 196"/>
                  <a:gd name="T67" fmla="*/ 7 h 79"/>
                  <a:gd name="T68" fmla="*/ 82 w 196"/>
                  <a:gd name="T69" fmla="*/ 0 h 79"/>
                  <a:gd name="T70" fmla="*/ 82 w 196"/>
                  <a:gd name="T71" fmla="*/ 0 h 79"/>
                  <a:gd name="T72" fmla="*/ 89 w 196"/>
                  <a:gd name="T73" fmla="*/ 56 h 79"/>
                  <a:gd name="T74" fmla="*/ 40 w 196"/>
                  <a:gd name="T75" fmla="*/ 67 h 79"/>
                  <a:gd name="T76" fmla="*/ 28 w 196"/>
                  <a:gd name="T77" fmla="*/ 46 h 79"/>
                  <a:gd name="T78" fmla="*/ 32 w 196"/>
                  <a:gd name="T79" fmla="*/ 35 h 79"/>
                  <a:gd name="T80" fmla="*/ 48 w 196"/>
                  <a:gd name="T81" fmla="*/ 36 h 79"/>
                  <a:gd name="T82" fmla="*/ 46 w 196"/>
                  <a:gd name="T83" fmla="*/ 46 h 79"/>
                  <a:gd name="T84" fmla="*/ 52 w 196"/>
                  <a:gd name="T85" fmla="*/ 37 h 79"/>
                  <a:gd name="T86" fmla="*/ 45 w 196"/>
                  <a:gd name="T87" fmla="*/ 49 h 79"/>
                  <a:gd name="T88" fmla="*/ 35 w 196"/>
                  <a:gd name="T89" fmla="*/ 45 h 79"/>
                  <a:gd name="T90" fmla="*/ 45 w 196"/>
                  <a:gd name="T91" fmla="*/ 54 h 79"/>
                  <a:gd name="T92" fmla="*/ 47 w 196"/>
                  <a:gd name="T93" fmla="*/ 54 h 79"/>
                  <a:gd name="T94" fmla="*/ 49 w 196"/>
                  <a:gd name="T95" fmla="*/ 29 h 79"/>
                  <a:gd name="T96" fmla="*/ 30 w 196"/>
                  <a:gd name="T97" fmla="*/ 33 h 79"/>
                  <a:gd name="T98" fmla="*/ 26 w 196"/>
                  <a:gd name="T99" fmla="*/ 56 h 79"/>
                  <a:gd name="T100" fmla="*/ 27 w 196"/>
                  <a:gd name="T101" fmla="*/ 57 h 79"/>
                  <a:gd name="T102" fmla="*/ 20 w 196"/>
                  <a:gd name="T103" fmla="*/ 50 h 79"/>
                  <a:gd name="T104" fmla="*/ 3 w 196"/>
                  <a:gd name="T105" fmla="*/ 50 h 79"/>
                  <a:gd name="T106" fmla="*/ 4 w 196"/>
                  <a:gd name="T107" fmla="*/ 61 h 79"/>
                  <a:gd name="T108" fmla="*/ 13 w 196"/>
                  <a:gd name="T109" fmla="*/ 55 h 79"/>
                  <a:gd name="T110" fmla="*/ 10 w 196"/>
                  <a:gd name="T111" fmla="*/ 57 h 79"/>
                  <a:gd name="T112" fmla="*/ 5 w 196"/>
                  <a:gd name="T113" fmla="*/ 59 h 79"/>
                  <a:gd name="T114" fmla="*/ 3 w 196"/>
                  <a:gd name="T115" fmla="*/ 56 h 79"/>
                  <a:gd name="T116" fmla="*/ 5 w 196"/>
                  <a:gd name="T117" fmla="*/ 51 h 79"/>
                  <a:gd name="T118" fmla="*/ 19 w 196"/>
                  <a:gd name="T119" fmla="*/ 52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6" h="79">
                    <a:moveTo>
                      <a:pt x="19" y="52"/>
                    </a:moveTo>
                    <a:cubicBezTo>
                      <a:pt x="24" y="54"/>
                      <a:pt x="27" y="59"/>
                      <a:pt x="30" y="63"/>
                    </a:cubicBezTo>
                    <a:cubicBezTo>
                      <a:pt x="42" y="77"/>
                      <a:pt x="66" y="78"/>
                      <a:pt x="80" y="68"/>
                    </a:cubicBezTo>
                    <a:cubicBezTo>
                      <a:pt x="91" y="61"/>
                      <a:pt x="97" y="50"/>
                      <a:pt x="98" y="39"/>
                    </a:cubicBezTo>
                    <a:cubicBezTo>
                      <a:pt x="99" y="48"/>
                      <a:pt x="103" y="57"/>
                      <a:pt x="110" y="63"/>
                    </a:cubicBezTo>
                    <a:cubicBezTo>
                      <a:pt x="123" y="78"/>
                      <a:pt x="149" y="79"/>
                      <a:pt x="164" y="65"/>
                    </a:cubicBezTo>
                    <a:cubicBezTo>
                      <a:pt x="168" y="61"/>
                      <a:pt x="172" y="55"/>
                      <a:pt x="177" y="52"/>
                    </a:cubicBezTo>
                    <a:cubicBezTo>
                      <a:pt x="181" y="49"/>
                      <a:pt x="187" y="47"/>
                      <a:pt x="191" y="51"/>
                    </a:cubicBezTo>
                    <a:cubicBezTo>
                      <a:pt x="193" y="52"/>
                      <a:pt x="193" y="54"/>
                      <a:pt x="193" y="56"/>
                    </a:cubicBezTo>
                    <a:cubicBezTo>
                      <a:pt x="193" y="57"/>
                      <a:pt x="192" y="57"/>
                      <a:pt x="192" y="58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189" y="60"/>
                      <a:pt x="188" y="60"/>
                      <a:pt x="186" y="57"/>
                    </a:cubicBezTo>
                    <a:cubicBezTo>
                      <a:pt x="187" y="55"/>
                      <a:pt x="184" y="54"/>
                      <a:pt x="183" y="55"/>
                    </a:cubicBezTo>
                    <a:cubicBezTo>
                      <a:pt x="180" y="62"/>
                      <a:pt x="188" y="64"/>
                      <a:pt x="192" y="61"/>
                    </a:cubicBezTo>
                    <a:cubicBezTo>
                      <a:pt x="196" y="59"/>
                      <a:pt x="196" y="53"/>
                      <a:pt x="193" y="50"/>
                    </a:cubicBezTo>
                    <a:cubicBezTo>
                      <a:pt x="189" y="45"/>
                      <a:pt x="182" y="46"/>
                      <a:pt x="177" y="49"/>
                    </a:cubicBezTo>
                    <a:cubicBezTo>
                      <a:pt x="174" y="51"/>
                      <a:pt x="172" y="53"/>
                      <a:pt x="170" y="56"/>
                    </a:cubicBezTo>
                    <a:cubicBezTo>
                      <a:pt x="175" y="43"/>
                      <a:pt x="168" y="27"/>
                      <a:pt x="152" y="28"/>
                    </a:cubicBezTo>
                    <a:cubicBezTo>
                      <a:pt x="146" y="28"/>
                      <a:pt x="140" y="32"/>
                      <a:pt x="138" y="38"/>
                    </a:cubicBezTo>
                    <a:cubicBezTo>
                      <a:pt x="137" y="45"/>
                      <a:pt x="142" y="55"/>
                      <a:pt x="151" y="54"/>
                    </a:cubicBezTo>
                    <a:cubicBezTo>
                      <a:pt x="151" y="54"/>
                      <a:pt x="152" y="54"/>
                      <a:pt x="153" y="54"/>
                    </a:cubicBezTo>
                    <a:cubicBezTo>
                      <a:pt x="161" y="52"/>
                      <a:pt x="161" y="45"/>
                      <a:pt x="161" y="45"/>
                    </a:cubicBezTo>
                    <a:cubicBezTo>
                      <a:pt x="161" y="45"/>
                      <a:pt x="157" y="50"/>
                      <a:pt x="151" y="49"/>
                    </a:cubicBezTo>
                    <a:cubicBezTo>
                      <a:pt x="144" y="48"/>
                      <a:pt x="142" y="41"/>
                      <a:pt x="144" y="37"/>
                    </a:cubicBezTo>
                    <a:cubicBezTo>
                      <a:pt x="144" y="37"/>
                      <a:pt x="144" y="45"/>
                      <a:pt x="150" y="46"/>
                    </a:cubicBezTo>
                    <a:cubicBezTo>
                      <a:pt x="150" y="46"/>
                      <a:pt x="146" y="41"/>
                      <a:pt x="148" y="36"/>
                    </a:cubicBezTo>
                    <a:cubicBezTo>
                      <a:pt x="150" y="32"/>
                      <a:pt x="158" y="30"/>
                      <a:pt x="164" y="36"/>
                    </a:cubicBezTo>
                    <a:cubicBezTo>
                      <a:pt x="166" y="38"/>
                      <a:pt x="168" y="42"/>
                      <a:pt x="168" y="46"/>
                    </a:cubicBezTo>
                    <a:cubicBezTo>
                      <a:pt x="169" y="55"/>
                      <a:pt x="163" y="63"/>
                      <a:pt x="156" y="67"/>
                    </a:cubicBezTo>
                    <a:cubicBezTo>
                      <a:pt x="139" y="77"/>
                      <a:pt x="118" y="72"/>
                      <a:pt x="107" y="56"/>
                    </a:cubicBezTo>
                    <a:cubicBezTo>
                      <a:pt x="94" y="39"/>
                      <a:pt x="101" y="15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05" y="9"/>
                      <a:pt x="99" y="18"/>
                      <a:pt x="98" y="31"/>
                    </a:cubicBezTo>
                    <a:cubicBezTo>
                      <a:pt x="97" y="23"/>
                      <a:pt x="94" y="14"/>
                      <a:pt x="89" y="7"/>
                    </a:cubicBezTo>
                    <a:cubicBezTo>
                      <a:pt x="87" y="5"/>
                      <a:pt x="84" y="2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96" y="15"/>
                      <a:pt x="102" y="38"/>
                      <a:pt x="89" y="56"/>
                    </a:cubicBezTo>
                    <a:cubicBezTo>
                      <a:pt x="79" y="72"/>
                      <a:pt x="57" y="76"/>
                      <a:pt x="40" y="67"/>
                    </a:cubicBezTo>
                    <a:cubicBezTo>
                      <a:pt x="32" y="63"/>
                      <a:pt x="28" y="55"/>
                      <a:pt x="28" y="46"/>
                    </a:cubicBezTo>
                    <a:cubicBezTo>
                      <a:pt x="28" y="42"/>
                      <a:pt x="30" y="38"/>
                      <a:pt x="32" y="35"/>
                    </a:cubicBezTo>
                    <a:cubicBezTo>
                      <a:pt x="39" y="30"/>
                      <a:pt x="46" y="32"/>
                      <a:pt x="48" y="36"/>
                    </a:cubicBezTo>
                    <a:cubicBezTo>
                      <a:pt x="50" y="41"/>
                      <a:pt x="46" y="46"/>
                      <a:pt x="46" y="46"/>
                    </a:cubicBezTo>
                    <a:cubicBezTo>
                      <a:pt x="52" y="45"/>
                      <a:pt x="52" y="37"/>
                      <a:pt x="52" y="37"/>
                    </a:cubicBezTo>
                    <a:cubicBezTo>
                      <a:pt x="54" y="41"/>
                      <a:pt x="52" y="48"/>
                      <a:pt x="45" y="49"/>
                    </a:cubicBezTo>
                    <a:cubicBezTo>
                      <a:pt x="39" y="50"/>
                      <a:pt x="35" y="45"/>
                      <a:pt x="35" y="45"/>
                    </a:cubicBezTo>
                    <a:cubicBezTo>
                      <a:pt x="35" y="45"/>
                      <a:pt x="34" y="53"/>
                      <a:pt x="45" y="54"/>
                    </a:cubicBezTo>
                    <a:cubicBezTo>
                      <a:pt x="45" y="54"/>
                      <a:pt x="46" y="54"/>
                      <a:pt x="47" y="54"/>
                    </a:cubicBezTo>
                    <a:cubicBezTo>
                      <a:pt x="58" y="53"/>
                      <a:pt x="63" y="34"/>
                      <a:pt x="49" y="29"/>
                    </a:cubicBezTo>
                    <a:cubicBezTo>
                      <a:pt x="42" y="26"/>
                      <a:pt x="35" y="28"/>
                      <a:pt x="30" y="33"/>
                    </a:cubicBezTo>
                    <a:cubicBezTo>
                      <a:pt x="23" y="38"/>
                      <a:pt x="23" y="49"/>
                      <a:pt x="26" y="56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4"/>
                      <a:pt x="23" y="52"/>
                      <a:pt x="20" y="50"/>
                    </a:cubicBezTo>
                    <a:cubicBezTo>
                      <a:pt x="15" y="46"/>
                      <a:pt x="7" y="44"/>
                      <a:pt x="3" y="50"/>
                    </a:cubicBezTo>
                    <a:cubicBezTo>
                      <a:pt x="0" y="53"/>
                      <a:pt x="1" y="58"/>
                      <a:pt x="4" y="61"/>
                    </a:cubicBezTo>
                    <a:cubicBezTo>
                      <a:pt x="8" y="65"/>
                      <a:pt x="16" y="61"/>
                      <a:pt x="13" y="55"/>
                    </a:cubicBezTo>
                    <a:cubicBezTo>
                      <a:pt x="12" y="54"/>
                      <a:pt x="9" y="55"/>
                      <a:pt x="10" y="57"/>
                    </a:cubicBezTo>
                    <a:cubicBezTo>
                      <a:pt x="8" y="60"/>
                      <a:pt x="7" y="60"/>
                      <a:pt x="5" y="59"/>
                    </a:cubicBezTo>
                    <a:cubicBezTo>
                      <a:pt x="4" y="58"/>
                      <a:pt x="4" y="57"/>
                      <a:pt x="3" y="56"/>
                    </a:cubicBezTo>
                    <a:cubicBezTo>
                      <a:pt x="3" y="54"/>
                      <a:pt x="4" y="52"/>
                      <a:pt x="5" y="51"/>
                    </a:cubicBezTo>
                    <a:cubicBezTo>
                      <a:pt x="9" y="46"/>
                      <a:pt x="15" y="49"/>
                      <a:pt x="19" y="52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675"/>
              <p:cNvSpPr/>
              <p:nvPr/>
            </p:nvSpPr>
            <p:spPr bwMode="auto">
              <a:xfrm>
                <a:off x="3465" y="3259"/>
                <a:ext cx="269" cy="171"/>
              </a:xfrm>
              <a:custGeom>
                <a:gdLst>
                  <a:gd name="T0" fmla="*/ 28 w 77"/>
                  <a:gd name="T1" fmla="*/ 3 h 49"/>
                  <a:gd name="T2" fmla="*/ 0 w 77"/>
                  <a:gd name="T3" fmla="*/ 30 h 49"/>
                  <a:gd name="T4" fmla="*/ 20 w 77"/>
                  <a:gd name="T5" fmla="*/ 45 h 49"/>
                  <a:gd name="T6" fmla="*/ 27 w 77"/>
                  <a:gd name="T7" fmla="*/ 34 h 49"/>
                  <a:gd name="T8" fmla="*/ 20 w 77"/>
                  <a:gd name="T9" fmla="*/ 26 h 49"/>
                  <a:gd name="T10" fmla="*/ 12 w 77"/>
                  <a:gd name="T11" fmla="*/ 29 h 49"/>
                  <a:gd name="T12" fmla="*/ 19 w 77"/>
                  <a:gd name="T13" fmla="*/ 31 h 49"/>
                  <a:gd name="T14" fmla="*/ 18 w 77"/>
                  <a:gd name="T15" fmla="*/ 40 h 49"/>
                  <a:gd name="T16" fmla="*/ 19 w 77"/>
                  <a:gd name="T17" fmla="*/ 35 h 49"/>
                  <a:gd name="T18" fmla="*/ 14 w 77"/>
                  <a:gd name="T19" fmla="*/ 39 h 49"/>
                  <a:gd name="T20" fmla="*/ 4 w 77"/>
                  <a:gd name="T21" fmla="*/ 36 h 49"/>
                  <a:gd name="T22" fmla="*/ 9 w 77"/>
                  <a:gd name="T23" fmla="*/ 14 h 49"/>
                  <a:gd name="T24" fmla="*/ 41 w 77"/>
                  <a:gd name="T25" fmla="*/ 5 h 49"/>
                  <a:gd name="T26" fmla="*/ 77 w 77"/>
                  <a:gd name="T27" fmla="*/ 15 h 49"/>
                  <a:gd name="T28" fmla="*/ 77 w 77"/>
                  <a:gd name="T29" fmla="*/ 15 h 49"/>
                  <a:gd name="T30" fmla="*/ 28 w 77"/>
                  <a:gd name="T31" fmla="*/ 3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49">
                    <a:moveTo>
                      <a:pt x="28" y="3"/>
                    </a:moveTo>
                    <a:cubicBezTo>
                      <a:pt x="14" y="5"/>
                      <a:pt x="0" y="14"/>
                      <a:pt x="0" y="30"/>
                    </a:cubicBezTo>
                    <a:cubicBezTo>
                      <a:pt x="0" y="40"/>
                      <a:pt x="10" y="49"/>
                      <a:pt x="20" y="45"/>
                    </a:cubicBezTo>
                    <a:cubicBezTo>
                      <a:pt x="24" y="43"/>
                      <a:pt x="27" y="38"/>
                      <a:pt x="27" y="34"/>
                    </a:cubicBezTo>
                    <a:cubicBezTo>
                      <a:pt x="27" y="29"/>
                      <a:pt x="23" y="27"/>
                      <a:pt x="20" y="26"/>
                    </a:cubicBezTo>
                    <a:cubicBezTo>
                      <a:pt x="16" y="25"/>
                      <a:pt x="12" y="29"/>
                      <a:pt x="12" y="29"/>
                    </a:cubicBezTo>
                    <a:cubicBezTo>
                      <a:pt x="12" y="29"/>
                      <a:pt x="17" y="28"/>
                      <a:pt x="19" y="31"/>
                    </a:cubicBezTo>
                    <a:cubicBezTo>
                      <a:pt x="23" y="36"/>
                      <a:pt x="18" y="40"/>
                      <a:pt x="18" y="40"/>
                    </a:cubicBezTo>
                    <a:cubicBezTo>
                      <a:pt x="20" y="36"/>
                      <a:pt x="19" y="35"/>
                      <a:pt x="19" y="35"/>
                    </a:cubicBezTo>
                    <a:cubicBezTo>
                      <a:pt x="19" y="35"/>
                      <a:pt x="18" y="38"/>
                      <a:pt x="14" y="39"/>
                    </a:cubicBezTo>
                    <a:cubicBezTo>
                      <a:pt x="9" y="41"/>
                      <a:pt x="6" y="38"/>
                      <a:pt x="4" y="36"/>
                    </a:cubicBezTo>
                    <a:cubicBezTo>
                      <a:pt x="1" y="29"/>
                      <a:pt x="4" y="19"/>
                      <a:pt x="9" y="14"/>
                    </a:cubicBezTo>
                    <a:cubicBezTo>
                      <a:pt x="18" y="6"/>
                      <a:pt x="30" y="5"/>
                      <a:pt x="41" y="5"/>
                    </a:cubicBezTo>
                    <a:cubicBezTo>
                      <a:pt x="53" y="5"/>
                      <a:pt x="67" y="8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63" y="3"/>
                      <a:pt x="46" y="0"/>
                      <a:pt x="28" y="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676"/>
              <p:cNvSpPr/>
              <p:nvPr/>
            </p:nvSpPr>
            <p:spPr bwMode="auto">
              <a:xfrm>
                <a:off x="3678" y="3293"/>
                <a:ext cx="129" cy="224"/>
              </a:xfrm>
              <a:custGeom>
                <a:gdLst>
                  <a:gd name="T0" fmla="*/ 16 w 37"/>
                  <a:gd name="T1" fmla="*/ 33 h 64"/>
                  <a:gd name="T2" fmla="*/ 12 w 37"/>
                  <a:gd name="T3" fmla="*/ 38 h 64"/>
                  <a:gd name="T4" fmla="*/ 9 w 37"/>
                  <a:gd name="T5" fmla="*/ 57 h 64"/>
                  <a:gd name="T6" fmla="*/ 28 w 37"/>
                  <a:gd name="T7" fmla="*/ 59 h 64"/>
                  <a:gd name="T8" fmla="*/ 34 w 37"/>
                  <a:gd name="T9" fmla="*/ 50 h 64"/>
                  <a:gd name="T10" fmla="*/ 27 w 37"/>
                  <a:gd name="T11" fmla="*/ 19 h 64"/>
                  <a:gd name="T12" fmla="*/ 0 w 37"/>
                  <a:gd name="T13" fmla="*/ 0 h 64"/>
                  <a:gd name="T14" fmla="*/ 0 w 37"/>
                  <a:gd name="T15" fmla="*/ 0 h 64"/>
                  <a:gd name="T16" fmla="*/ 30 w 37"/>
                  <a:gd name="T17" fmla="*/ 31 h 64"/>
                  <a:gd name="T18" fmla="*/ 30 w 37"/>
                  <a:gd name="T19" fmla="*/ 52 h 64"/>
                  <a:gd name="T20" fmla="*/ 23 w 37"/>
                  <a:gd name="T21" fmla="*/ 58 h 64"/>
                  <a:gd name="T22" fmla="*/ 17 w 37"/>
                  <a:gd name="T23" fmla="*/ 58 h 64"/>
                  <a:gd name="T24" fmla="*/ 15 w 37"/>
                  <a:gd name="T25" fmla="*/ 49 h 64"/>
                  <a:gd name="T26" fmla="*/ 18 w 37"/>
                  <a:gd name="T27" fmla="*/ 50 h 64"/>
                  <a:gd name="T28" fmla="*/ 19 w 37"/>
                  <a:gd name="T29" fmla="*/ 53 h 64"/>
                  <a:gd name="T30" fmla="*/ 20 w 37"/>
                  <a:gd name="T31" fmla="*/ 50 h 64"/>
                  <a:gd name="T32" fmla="*/ 20 w 37"/>
                  <a:gd name="T33" fmla="*/ 47 h 64"/>
                  <a:gd name="T34" fmla="*/ 22 w 37"/>
                  <a:gd name="T35" fmla="*/ 47 h 64"/>
                  <a:gd name="T36" fmla="*/ 25 w 37"/>
                  <a:gd name="T37" fmla="*/ 54 h 64"/>
                  <a:gd name="T38" fmla="*/ 23 w 37"/>
                  <a:gd name="T39" fmla="*/ 40 h 64"/>
                  <a:gd name="T40" fmla="*/ 18 w 37"/>
                  <a:gd name="T41" fmla="*/ 39 h 64"/>
                  <a:gd name="T42" fmla="*/ 18 w 37"/>
                  <a:gd name="T43" fmla="*/ 35 h 64"/>
                  <a:gd name="T44" fmla="*/ 16 w 37"/>
                  <a:gd name="T45" fmla="*/ 33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64">
                    <a:moveTo>
                      <a:pt x="16" y="33"/>
                    </a:moveTo>
                    <a:cubicBezTo>
                      <a:pt x="16" y="33"/>
                      <a:pt x="15" y="36"/>
                      <a:pt x="12" y="38"/>
                    </a:cubicBezTo>
                    <a:cubicBezTo>
                      <a:pt x="7" y="41"/>
                      <a:pt x="3" y="49"/>
                      <a:pt x="9" y="57"/>
                    </a:cubicBezTo>
                    <a:cubicBezTo>
                      <a:pt x="15" y="64"/>
                      <a:pt x="25" y="63"/>
                      <a:pt x="28" y="59"/>
                    </a:cubicBezTo>
                    <a:cubicBezTo>
                      <a:pt x="31" y="57"/>
                      <a:pt x="33" y="54"/>
                      <a:pt x="34" y="50"/>
                    </a:cubicBezTo>
                    <a:cubicBezTo>
                      <a:pt x="37" y="40"/>
                      <a:pt x="32" y="27"/>
                      <a:pt x="27" y="19"/>
                    </a:cubicBezTo>
                    <a:cubicBezTo>
                      <a:pt x="20" y="10"/>
                      <a:pt x="1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7"/>
                      <a:pt x="25" y="17"/>
                      <a:pt x="30" y="31"/>
                    </a:cubicBezTo>
                    <a:cubicBezTo>
                      <a:pt x="32" y="38"/>
                      <a:pt x="33" y="45"/>
                      <a:pt x="30" y="52"/>
                    </a:cubicBezTo>
                    <a:cubicBezTo>
                      <a:pt x="28" y="55"/>
                      <a:pt x="26" y="57"/>
                      <a:pt x="23" y="58"/>
                    </a:cubicBezTo>
                    <a:cubicBezTo>
                      <a:pt x="21" y="59"/>
                      <a:pt x="19" y="58"/>
                      <a:pt x="17" y="58"/>
                    </a:cubicBezTo>
                    <a:cubicBezTo>
                      <a:pt x="14" y="57"/>
                      <a:pt x="13" y="51"/>
                      <a:pt x="15" y="49"/>
                    </a:cubicBezTo>
                    <a:cubicBezTo>
                      <a:pt x="16" y="48"/>
                      <a:pt x="18" y="48"/>
                      <a:pt x="18" y="50"/>
                    </a:cubicBezTo>
                    <a:cubicBezTo>
                      <a:pt x="18" y="53"/>
                      <a:pt x="19" y="53"/>
                      <a:pt x="19" y="53"/>
                    </a:cubicBezTo>
                    <a:cubicBezTo>
                      <a:pt x="19" y="53"/>
                      <a:pt x="19" y="51"/>
                      <a:pt x="20" y="50"/>
                    </a:cubicBezTo>
                    <a:cubicBezTo>
                      <a:pt x="21" y="50"/>
                      <a:pt x="22" y="47"/>
                      <a:pt x="20" y="47"/>
                    </a:cubicBezTo>
                    <a:cubicBezTo>
                      <a:pt x="19" y="46"/>
                      <a:pt x="21" y="45"/>
                      <a:pt x="22" y="47"/>
                    </a:cubicBezTo>
                    <a:cubicBezTo>
                      <a:pt x="23" y="51"/>
                      <a:pt x="25" y="51"/>
                      <a:pt x="25" y="54"/>
                    </a:cubicBezTo>
                    <a:cubicBezTo>
                      <a:pt x="25" y="54"/>
                      <a:pt x="30" y="43"/>
                      <a:pt x="23" y="40"/>
                    </a:cubicBezTo>
                    <a:cubicBezTo>
                      <a:pt x="20" y="39"/>
                      <a:pt x="19" y="41"/>
                      <a:pt x="18" y="39"/>
                    </a:cubicBezTo>
                    <a:cubicBezTo>
                      <a:pt x="17" y="38"/>
                      <a:pt x="18" y="37"/>
                      <a:pt x="18" y="35"/>
                    </a:cubicBezTo>
                    <a:cubicBezTo>
                      <a:pt x="18" y="35"/>
                      <a:pt x="17" y="33"/>
                      <a:pt x="16" y="3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677"/>
              <p:cNvSpPr/>
              <p:nvPr/>
            </p:nvSpPr>
            <p:spPr bwMode="auto">
              <a:xfrm>
                <a:off x="3284" y="3210"/>
                <a:ext cx="300" cy="377"/>
              </a:xfrm>
              <a:custGeom>
                <a:gdLst>
                  <a:gd name="T0" fmla="*/ 31 w 86"/>
                  <a:gd name="T1" fmla="*/ 96 h 108"/>
                  <a:gd name="T2" fmla="*/ 59 w 86"/>
                  <a:gd name="T3" fmla="*/ 106 h 108"/>
                  <a:gd name="T4" fmla="*/ 86 w 86"/>
                  <a:gd name="T5" fmla="*/ 106 h 108"/>
                  <a:gd name="T6" fmla="*/ 59 w 86"/>
                  <a:gd name="T7" fmla="*/ 105 h 108"/>
                  <a:gd name="T8" fmla="*/ 19 w 86"/>
                  <a:gd name="T9" fmla="*/ 74 h 108"/>
                  <a:gd name="T10" fmla="*/ 26 w 86"/>
                  <a:gd name="T11" fmla="*/ 83 h 108"/>
                  <a:gd name="T12" fmla="*/ 85 w 86"/>
                  <a:gd name="T13" fmla="*/ 102 h 108"/>
                  <a:gd name="T14" fmla="*/ 85 w 86"/>
                  <a:gd name="T15" fmla="*/ 102 h 108"/>
                  <a:gd name="T16" fmla="*/ 41 w 86"/>
                  <a:gd name="T17" fmla="*/ 90 h 108"/>
                  <a:gd name="T18" fmla="*/ 18 w 86"/>
                  <a:gd name="T19" fmla="*/ 68 h 108"/>
                  <a:gd name="T20" fmla="*/ 19 w 86"/>
                  <a:gd name="T21" fmla="*/ 64 h 108"/>
                  <a:gd name="T22" fmla="*/ 45 w 86"/>
                  <a:gd name="T23" fmla="*/ 50 h 108"/>
                  <a:gd name="T24" fmla="*/ 51 w 86"/>
                  <a:gd name="T25" fmla="*/ 73 h 108"/>
                  <a:gd name="T26" fmla="*/ 37 w 86"/>
                  <a:gd name="T27" fmla="*/ 67 h 108"/>
                  <a:gd name="T28" fmla="*/ 40 w 86"/>
                  <a:gd name="T29" fmla="*/ 61 h 108"/>
                  <a:gd name="T30" fmla="*/ 37 w 86"/>
                  <a:gd name="T31" fmla="*/ 67 h 108"/>
                  <a:gd name="T32" fmla="*/ 52 w 86"/>
                  <a:gd name="T33" fmla="*/ 74 h 108"/>
                  <a:gd name="T34" fmla="*/ 46 w 86"/>
                  <a:gd name="T35" fmla="*/ 49 h 108"/>
                  <a:gd name="T36" fmla="*/ 16 w 86"/>
                  <a:gd name="T37" fmla="*/ 64 h 108"/>
                  <a:gd name="T38" fmla="*/ 16 w 86"/>
                  <a:gd name="T39" fmla="*/ 64 h 108"/>
                  <a:gd name="T40" fmla="*/ 11 w 86"/>
                  <a:gd name="T41" fmla="*/ 52 h 108"/>
                  <a:gd name="T42" fmla="*/ 15 w 86"/>
                  <a:gd name="T43" fmla="*/ 6 h 108"/>
                  <a:gd name="T44" fmla="*/ 35 w 86"/>
                  <a:gd name="T45" fmla="*/ 13 h 108"/>
                  <a:gd name="T46" fmla="*/ 35 w 86"/>
                  <a:gd name="T47" fmla="*/ 18 h 108"/>
                  <a:gd name="T48" fmla="*/ 34 w 86"/>
                  <a:gd name="T49" fmla="*/ 20 h 108"/>
                  <a:gd name="T50" fmla="*/ 29 w 86"/>
                  <a:gd name="T51" fmla="*/ 16 h 108"/>
                  <a:gd name="T52" fmla="*/ 25 w 86"/>
                  <a:gd name="T53" fmla="*/ 17 h 108"/>
                  <a:gd name="T54" fmla="*/ 23 w 86"/>
                  <a:gd name="T55" fmla="*/ 21 h 108"/>
                  <a:gd name="T56" fmla="*/ 23 w 86"/>
                  <a:gd name="T57" fmla="*/ 17 h 108"/>
                  <a:gd name="T58" fmla="*/ 20 w 86"/>
                  <a:gd name="T59" fmla="*/ 11 h 108"/>
                  <a:gd name="T60" fmla="*/ 18 w 86"/>
                  <a:gd name="T61" fmla="*/ 22 h 108"/>
                  <a:gd name="T62" fmla="*/ 19 w 86"/>
                  <a:gd name="T63" fmla="*/ 25 h 108"/>
                  <a:gd name="T64" fmla="*/ 16 w 86"/>
                  <a:gd name="T65" fmla="*/ 24 h 108"/>
                  <a:gd name="T66" fmla="*/ 12 w 86"/>
                  <a:gd name="T67" fmla="*/ 24 h 108"/>
                  <a:gd name="T68" fmla="*/ 15 w 86"/>
                  <a:gd name="T69" fmla="*/ 28 h 108"/>
                  <a:gd name="T70" fmla="*/ 30 w 86"/>
                  <a:gd name="T71" fmla="*/ 32 h 108"/>
                  <a:gd name="T72" fmla="*/ 39 w 86"/>
                  <a:gd name="T73" fmla="*/ 16 h 108"/>
                  <a:gd name="T74" fmla="*/ 38 w 86"/>
                  <a:gd name="T75" fmla="*/ 11 h 108"/>
                  <a:gd name="T76" fmla="*/ 17 w 86"/>
                  <a:gd name="T77" fmla="*/ 1 h 108"/>
                  <a:gd name="T78" fmla="*/ 2 w 86"/>
                  <a:gd name="T79" fmla="*/ 21 h 108"/>
                  <a:gd name="T80" fmla="*/ 16 w 86"/>
                  <a:gd name="T81" fmla="*/ 71 h 108"/>
                  <a:gd name="T82" fmla="*/ 31 w 86"/>
                  <a:gd name="T83" fmla="*/ 96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" h="108">
                    <a:moveTo>
                      <a:pt x="31" y="96"/>
                    </a:moveTo>
                    <a:cubicBezTo>
                      <a:pt x="40" y="103"/>
                      <a:pt x="51" y="106"/>
                      <a:pt x="59" y="106"/>
                    </a:cubicBezTo>
                    <a:cubicBezTo>
                      <a:pt x="76" y="108"/>
                      <a:pt x="86" y="106"/>
                      <a:pt x="86" y="106"/>
                    </a:cubicBezTo>
                    <a:cubicBezTo>
                      <a:pt x="86" y="106"/>
                      <a:pt x="76" y="108"/>
                      <a:pt x="59" y="105"/>
                    </a:cubicBezTo>
                    <a:cubicBezTo>
                      <a:pt x="46" y="104"/>
                      <a:pt x="23" y="95"/>
                      <a:pt x="19" y="74"/>
                    </a:cubicBezTo>
                    <a:cubicBezTo>
                      <a:pt x="21" y="77"/>
                      <a:pt x="24" y="80"/>
                      <a:pt x="26" y="83"/>
                    </a:cubicBezTo>
                    <a:cubicBezTo>
                      <a:pt x="41" y="97"/>
                      <a:pt x="64" y="106"/>
                      <a:pt x="85" y="102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70" y="103"/>
                      <a:pt x="54" y="98"/>
                      <a:pt x="41" y="90"/>
                    </a:cubicBezTo>
                    <a:cubicBezTo>
                      <a:pt x="31" y="85"/>
                      <a:pt x="24" y="77"/>
                      <a:pt x="18" y="68"/>
                    </a:cubicBezTo>
                    <a:cubicBezTo>
                      <a:pt x="18" y="67"/>
                      <a:pt x="18" y="66"/>
                      <a:pt x="19" y="64"/>
                    </a:cubicBezTo>
                    <a:cubicBezTo>
                      <a:pt x="21" y="52"/>
                      <a:pt x="36" y="47"/>
                      <a:pt x="45" y="50"/>
                    </a:cubicBezTo>
                    <a:cubicBezTo>
                      <a:pt x="56" y="53"/>
                      <a:pt x="58" y="68"/>
                      <a:pt x="51" y="73"/>
                    </a:cubicBezTo>
                    <a:cubicBezTo>
                      <a:pt x="44" y="78"/>
                      <a:pt x="37" y="71"/>
                      <a:pt x="37" y="67"/>
                    </a:cubicBezTo>
                    <a:cubicBezTo>
                      <a:pt x="37" y="62"/>
                      <a:pt x="41" y="61"/>
                      <a:pt x="40" y="61"/>
                    </a:cubicBezTo>
                    <a:cubicBezTo>
                      <a:pt x="41" y="61"/>
                      <a:pt x="37" y="61"/>
                      <a:pt x="37" y="67"/>
                    </a:cubicBezTo>
                    <a:cubicBezTo>
                      <a:pt x="36" y="71"/>
                      <a:pt x="44" y="80"/>
                      <a:pt x="52" y="74"/>
                    </a:cubicBezTo>
                    <a:cubicBezTo>
                      <a:pt x="60" y="68"/>
                      <a:pt x="58" y="52"/>
                      <a:pt x="46" y="49"/>
                    </a:cubicBezTo>
                    <a:cubicBezTo>
                      <a:pt x="36" y="44"/>
                      <a:pt x="19" y="50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4" y="61"/>
                      <a:pt x="12" y="57"/>
                      <a:pt x="11" y="52"/>
                    </a:cubicBezTo>
                    <a:cubicBezTo>
                      <a:pt x="6" y="40"/>
                      <a:pt x="0" y="14"/>
                      <a:pt x="15" y="6"/>
                    </a:cubicBezTo>
                    <a:cubicBezTo>
                      <a:pt x="22" y="2"/>
                      <a:pt x="32" y="6"/>
                      <a:pt x="35" y="13"/>
                    </a:cubicBezTo>
                    <a:cubicBezTo>
                      <a:pt x="35" y="15"/>
                      <a:pt x="36" y="16"/>
                      <a:pt x="35" y="18"/>
                    </a:cubicBezTo>
                    <a:cubicBezTo>
                      <a:pt x="35" y="19"/>
                      <a:pt x="35" y="20"/>
                      <a:pt x="34" y="20"/>
                    </a:cubicBezTo>
                    <a:cubicBezTo>
                      <a:pt x="31" y="22"/>
                      <a:pt x="27" y="19"/>
                      <a:pt x="29" y="16"/>
                    </a:cubicBezTo>
                    <a:cubicBezTo>
                      <a:pt x="29" y="16"/>
                      <a:pt x="26" y="15"/>
                      <a:pt x="25" y="17"/>
                    </a:cubicBezTo>
                    <a:cubicBezTo>
                      <a:pt x="24" y="19"/>
                      <a:pt x="25" y="21"/>
                      <a:pt x="23" y="21"/>
                    </a:cubicBezTo>
                    <a:cubicBezTo>
                      <a:pt x="21" y="21"/>
                      <a:pt x="22" y="19"/>
                      <a:pt x="23" y="17"/>
                    </a:cubicBezTo>
                    <a:cubicBezTo>
                      <a:pt x="24" y="16"/>
                      <a:pt x="23" y="12"/>
                      <a:pt x="20" y="11"/>
                    </a:cubicBezTo>
                    <a:cubicBezTo>
                      <a:pt x="20" y="11"/>
                      <a:pt x="14" y="17"/>
                      <a:pt x="18" y="22"/>
                    </a:cubicBezTo>
                    <a:cubicBezTo>
                      <a:pt x="18" y="22"/>
                      <a:pt x="20" y="24"/>
                      <a:pt x="19" y="25"/>
                    </a:cubicBezTo>
                    <a:cubicBezTo>
                      <a:pt x="17" y="26"/>
                      <a:pt x="17" y="25"/>
                      <a:pt x="16" y="24"/>
                    </a:cubicBezTo>
                    <a:cubicBezTo>
                      <a:pt x="16" y="23"/>
                      <a:pt x="14" y="22"/>
                      <a:pt x="12" y="24"/>
                    </a:cubicBezTo>
                    <a:cubicBezTo>
                      <a:pt x="12" y="24"/>
                      <a:pt x="14" y="24"/>
                      <a:pt x="15" y="28"/>
                    </a:cubicBezTo>
                    <a:cubicBezTo>
                      <a:pt x="16" y="31"/>
                      <a:pt x="21" y="35"/>
                      <a:pt x="30" y="32"/>
                    </a:cubicBezTo>
                    <a:cubicBezTo>
                      <a:pt x="36" y="29"/>
                      <a:pt x="40" y="21"/>
                      <a:pt x="39" y="16"/>
                    </a:cubicBezTo>
                    <a:cubicBezTo>
                      <a:pt x="39" y="14"/>
                      <a:pt x="38" y="12"/>
                      <a:pt x="38" y="11"/>
                    </a:cubicBezTo>
                    <a:cubicBezTo>
                      <a:pt x="34" y="3"/>
                      <a:pt x="25" y="0"/>
                      <a:pt x="17" y="1"/>
                    </a:cubicBezTo>
                    <a:cubicBezTo>
                      <a:pt x="8" y="3"/>
                      <a:pt x="3" y="13"/>
                      <a:pt x="2" y="21"/>
                    </a:cubicBezTo>
                    <a:cubicBezTo>
                      <a:pt x="0" y="38"/>
                      <a:pt x="6" y="56"/>
                      <a:pt x="16" y="71"/>
                    </a:cubicBezTo>
                    <a:cubicBezTo>
                      <a:pt x="17" y="81"/>
                      <a:pt x="23" y="91"/>
                      <a:pt x="31" y="96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678"/>
              <p:cNvSpPr>
                <a:spLocks noEditPoints="1"/>
              </p:cNvSpPr>
              <p:nvPr/>
            </p:nvSpPr>
            <p:spPr bwMode="auto">
              <a:xfrm>
                <a:off x="2293" y="3276"/>
                <a:ext cx="1287" cy="451"/>
              </a:xfrm>
              <a:custGeom>
                <a:gdLst>
                  <a:gd name="T0" fmla="*/ 78 w 369"/>
                  <a:gd name="T1" fmla="*/ 31 h 129"/>
                  <a:gd name="T2" fmla="*/ 101 w 369"/>
                  <a:gd name="T3" fmla="*/ 30 h 129"/>
                  <a:gd name="T4" fmla="*/ 36 w 369"/>
                  <a:gd name="T5" fmla="*/ 91 h 129"/>
                  <a:gd name="T6" fmla="*/ 39 w 369"/>
                  <a:gd name="T7" fmla="*/ 77 h 129"/>
                  <a:gd name="T8" fmla="*/ 40 w 369"/>
                  <a:gd name="T9" fmla="*/ 71 h 129"/>
                  <a:gd name="T10" fmla="*/ 139 w 369"/>
                  <a:gd name="T11" fmla="*/ 29 h 129"/>
                  <a:gd name="T12" fmla="*/ 125 w 369"/>
                  <a:gd name="T13" fmla="*/ 101 h 129"/>
                  <a:gd name="T14" fmla="*/ 192 w 369"/>
                  <a:gd name="T15" fmla="*/ 103 h 129"/>
                  <a:gd name="T16" fmla="*/ 153 w 369"/>
                  <a:gd name="T17" fmla="*/ 99 h 129"/>
                  <a:gd name="T18" fmla="*/ 159 w 369"/>
                  <a:gd name="T19" fmla="*/ 109 h 129"/>
                  <a:gd name="T20" fmla="*/ 176 w 369"/>
                  <a:gd name="T21" fmla="*/ 107 h 129"/>
                  <a:gd name="T22" fmla="*/ 166 w 369"/>
                  <a:gd name="T23" fmla="*/ 90 h 129"/>
                  <a:gd name="T24" fmla="*/ 187 w 369"/>
                  <a:gd name="T25" fmla="*/ 111 h 129"/>
                  <a:gd name="T26" fmla="*/ 143 w 369"/>
                  <a:gd name="T27" fmla="*/ 98 h 129"/>
                  <a:gd name="T28" fmla="*/ 131 w 369"/>
                  <a:gd name="T29" fmla="*/ 92 h 129"/>
                  <a:gd name="T30" fmla="*/ 143 w 369"/>
                  <a:gd name="T31" fmla="*/ 98 h 129"/>
                  <a:gd name="T32" fmla="*/ 156 w 369"/>
                  <a:gd name="T33" fmla="*/ 38 h 129"/>
                  <a:gd name="T34" fmla="*/ 219 w 369"/>
                  <a:gd name="T35" fmla="*/ 47 h 129"/>
                  <a:gd name="T36" fmla="*/ 203 w 369"/>
                  <a:gd name="T37" fmla="*/ 58 h 129"/>
                  <a:gd name="T38" fmla="*/ 217 w 369"/>
                  <a:gd name="T39" fmla="*/ 59 h 129"/>
                  <a:gd name="T40" fmla="*/ 223 w 369"/>
                  <a:gd name="T41" fmla="*/ 66 h 129"/>
                  <a:gd name="T42" fmla="*/ 269 w 369"/>
                  <a:gd name="T43" fmla="*/ 74 h 129"/>
                  <a:gd name="T44" fmla="*/ 303 w 369"/>
                  <a:gd name="T45" fmla="*/ 99 h 129"/>
                  <a:gd name="T46" fmla="*/ 298 w 369"/>
                  <a:gd name="T47" fmla="*/ 112 h 129"/>
                  <a:gd name="T48" fmla="*/ 319 w 369"/>
                  <a:gd name="T49" fmla="*/ 112 h 129"/>
                  <a:gd name="T50" fmla="*/ 343 w 369"/>
                  <a:gd name="T51" fmla="*/ 98 h 129"/>
                  <a:gd name="T52" fmla="*/ 369 w 369"/>
                  <a:gd name="T53" fmla="*/ 93 h 129"/>
                  <a:gd name="T54" fmla="*/ 193 w 369"/>
                  <a:gd name="T55" fmla="*/ 35 h 129"/>
                  <a:gd name="T56" fmla="*/ 369 w 369"/>
                  <a:gd name="T57" fmla="*/ 90 h 129"/>
                  <a:gd name="T58" fmla="*/ 194 w 369"/>
                  <a:gd name="T59" fmla="*/ 28 h 129"/>
                  <a:gd name="T60" fmla="*/ 158 w 369"/>
                  <a:gd name="T61" fmla="*/ 24 h 129"/>
                  <a:gd name="T62" fmla="*/ 242 w 369"/>
                  <a:gd name="T63" fmla="*/ 36 h 129"/>
                  <a:gd name="T64" fmla="*/ 220 w 369"/>
                  <a:gd name="T65" fmla="*/ 25 h 129"/>
                  <a:gd name="T66" fmla="*/ 204 w 369"/>
                  <a:gd name="T67" fmla="*/ 0 h 129"/>
                  <a:gd name="T68" fmla="*/ 184 w 369"/>
                  <a:gd name="T69" fmla="*/ 3 h 129"/>
                  <a:gd name="T70" fmla="*/ 190 w 369"/>
                  <a:gd name="T71" fmla="*/ 13 h 129"/>
                  <a:gd name="T72" fmla="*/ 189 w 369"/>
                  <a:gd name="T73" fmla="*/ 17 h 129"/>
                  <a:gd name="T74" fmla="*/ 108 w 369"/>
                  <a:gd name="T75" fmla="*/ 22 h 129"/>
                  <a:gd name="T76" fmla="*/ 105 w 369"/>
                  <a:gd name="T77" fmla="*/ 15 h 129"/>
                  <a:gd name="T78" fmla="*/ 113 w 369"/>
                  <a:gd name="T79" fmla="*/ 11 h 129"/>
                  <a:gd name="T80" fmla="*/ 105 w 369"/>
                  <a:gd name="T81" fmla="*/ 22 h 129"/>
                  <a:gd name="T82" fmla="*/ 2 w 369"/>
                  <a:gd name="T83" fmla="*/ 53 h 129"/>
                  <a:gd name="T84" fmla="*/ 165 w 369"/>
                  <a:gd name="T85" fmla="*/ 31 h 129"/>
                  <a:gd name="T86" fmla="*/ 123 w 369"/>
                  <a:gd name="T87" fmla="*/ 99 h 129"/>
                  <a:gd name="T88" fmla="*/ 143 w 369"/>
                  <a:gd name="T89" fmla="*/ 29 h 1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9" h="129">
                    <a:moveTo>
                      <a:pt x="1" y="53"/>
                    </a:moveTo>
                    <a:cubicBezTo>
                      <a:pt x="3" y="58"/>
                      <a:pt x="11" y="62"/>
                      <a:pt x="19" y="59"/>
                    </a:cubicBezTo>
                    <a:cubicBezTo>
                      <a:pt x="36" y="55"/>
                      <a:pt x="54" y="38"/>
                      <a:pt x="78" y="31"/>
                    </a:cubicBezTo>
                    <a:cubicBezTo>
                      <a:pt x="108" y="22"/>
                      <a:pt x="135" y="21"/>
                      <a:pt x="152" y="23"/>
                    </a:cubicBezTo>
                    <a:cubicBezTo>
                      <a:pt x="149" y="24"/>
                      <a:pt x="146" y="25"/>
                      <a:pt x="143" y="26"/>
                    </a:cubicBezTo>
                    <a:cubicBezTo>
                      <a:pt x="129" y="26"/>
                      <a:pt x="115" y="27"/>
                      <a:pt x="101" y="30"/>
                    </a:cubicBezTo>
                    <a:cubicBezTo>
                      <a:pt x="86" y="33"/>
                      <a:pt x="73" y="38"/>
                      <a:pt x="60" y="45"/>
                    </a:cubicBezTo>
                    <a:cubicBezTo>
                      <a:pt x="50" y="51"/>
                      <a:pt x="40" y="58"/>
                      <a:pt x="33" y="68"/>
                    </a:cubicBezTo>
                    <a:cubicBezTo>
                      <a:pt x="29" y="75"/>
                      <a:pt x="26" y="87"/>
                      <a:pt x="36" y="91"/>
                    </a:cubicBezTo>
                    <a:cubicBezTo>
                      <a:pt x="43" y="94"/>
                      <a:pt x="50" y="83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1" y="77"/>
                      <a:pt x="39" y="77"/>
                      <a:pt x="39" y="77"/>
                    </a:cubicBezTo>
                    <a:cubicBezTo>
                      <a:pt x="42" y="83"/>
                      <a:pt x="36" y="85"/>
                      <a:pt x="34" y="80"/>
                    </a:cubicBezTo>
                    <a:cubicBezTo>
                      <a:pt x="32" y="75"/>
                      <a:pt x="37" y="69"/>
                      <a:pt x="37" y="69"/>
                    </a:cubicBezTo>
                    <a:cubicBezTo>
                      <a:pt x="37" y="72"/>
                      <a:pt x="40" y="71"/>
                      <a:pt x="40" y="71"/>
                    </a:cubicBezTo>
                    <a:cubicBezTo>
                      <a:pt x="40" y="66"/>
                      <a:pt x="45" y="60"/>
                      <a:pt x="48" y="56"/>
                    </a:cubicBezTo>
                    <a:cubicBezTo>
                      <a:pt x="58" y="48"/>
                      <a:pt x="71" y="42"/>
                      <a:pt x="83" y="37"/>
                    </a:cubicBezTo>
                    <a:cubicBezTo>
                      <a:pt x="100" y="31"/>
                      <a:pt x="120" y="29"/>
                      <a:pt x="139" y="29"/>
                    </a:cubicBezTo>
                    <a:cubicBezTo>
                      <a:pt x="121" y="39"/>
                      <a:pt x="108" y="59"/>
                      <a:pt x="110" y="77"/>
                    </a:cubicBezTo>
                    <a:cubicBezTo>
                      <a:pt x="111" y="86"/>
                      <a:pt x="115" y="95"/>
                      <a:pt x="122" y="100"/>
                    </a:cubicBezTo>
                    <a:cubicBezTo>
                      <a:pt x="123" y="101"/>
                      <a:pt x="124" y="101"/>
                      <a:pt x="125" y="101"/>
                    </a:cubicBezTo>
                    <a:cubicBezTo>
                      <a:pt x="126" y="103"/>
                      <a:pt x="126" y="105"/>
                      <a:pt x="127" y="107"/>
                    </a:cubicBezTo>
                    <a:cubicBezTo>
                      <a:pt x="133" y="121"/>
                      <a:pt x="149" y="129"/>
                      <a:pt x="164" y="129"/>
                    </a:cubicBezTo>
                    <a:cubicBezTo>
                      <a:pt x="178" y="128"/>
                      <a:pt x="191" y="119"/>
                      <a:pt x="192" y="103"/>
                    </a:cubicBezTo>
                    <a:cubicBezTo>
                      <a:pt x="194" y="91"/>
                      <a:pt x="185" y="80"/>
                      <a:pt x="173" y="80"/>
                    </a:cubicBezTo>
                    <a:cubicBezTo>
                      <a:pt x="167" y="80"/>
                      <a:pt x="162" y="81"/>
                      <a:pt x="158" y="85"/>
                    </a:cubicBezTo>
                    <a:cubicBezTo>
                      <a:pt x="155" y="87"/>
                      <a:pt x="152" y="92"/>
                      <a:pt x="153" y="99"/>
                    </a:cubicBezTo>
                    <a:cubicBezTo>
                      <a:pt x="155" y="108"/>
                      <a:pt x="150" y="105"/>
                      <a:pt x="150" y="103"/>
                    </a:cubicBezTo>
                    <a:cubicBezTo>
                      <a:pt x="150" y="103"/>
                      <a:pt x="147" y="107"/>
                      <a:pt x="149" y="110"/>
                    </a:cubicBezTo>
                    <a:cubicBezTo>
                      <a:pt x="152" y="114"/>
                      <a:pt x="157" y="112"/>
                      <a:pt x="159" y="109"/>
                    </a:cubicBezTo>
                    <a:cubicBezTo>
                      <a:pt x="161" y="105"/>
                      <a:pt x="162" y="106"/>
                      <a:pt x="163" y="109"/>
                    </a:cubicBezTo>
                    <a:cubicBezTo>
                      <a:pt x="165" y="112"/>
                      <a:pt x="174" y="117"/>
                      <a:pt x="180" y="111"/>
                    </a:cubicBezTo>
                    <a:cubicBezTo>
                      <a:pt x="180" y="111"/>
                      <a:pt x="176" y="109"/>
                      <a:pt x="176" y="107"/>
                    </a:cubicBezTo>
                    <a:cubicBezTo>
                      <a:pt x="176" y="105"/>
                      <a:pt x="174" y="97"/>
                      <a:pt x="165" y="98"/>
                    </a:cubicBezTo>
                    <a:cubicBezTo>
                      <a:pt x="156" y="100"/>
                      <a:pt x="161" y="92"/>
                      <a:pt x="168" y="96"/>
                    </a:cubicBezTo>
                    <a:cubicBezTo>
                      <a:pt x="168" y="96"/>
                      <a:pt x="169" y="91"/>
                      <a:pt x="166" y="90"/>
                    </a:cubicBezTo>
                    <a:cubicBezTo>
                      <a:pt x="163" y="89"/>
                      <a:pt x="163" y="86"/>
                      <a:pt x="166" y="85"/>
                    </a:cubicBezTo>
                    <a:cubicBezTo>
                      <a:pt x="169" y="84"/>
                      <a:pt x="173" y="84"/>
                      <a:pt x="176" y="84"/>
                    </a:cubicBezTo>
                    <a:cubicBezTo>
                      <a:pt x="188" y="86"/>
                      <a:pt x="191" y="102"/>
                      <a:pt x="187" y="111"/>
                    </a:cubicBezTo>
                    <a:cubicBezTo>
                      <a:pt x="181" y="124"/>
                      <a:pt x="165" y="127"/>
                      <a:pt x="153" y="124"/>
                    </a:cubicBezTo>
                    <a:cubicBezTo>
                      <a:pt x="142" y="121"/>
                      <a:pt x="134" y="113"/>
                      <a:pt x="130" y="103"/>
                    </a:cubicBezTo>
                    <a:cubicBezTo>
                      <a:pt x="135" y="103"/>
                      <a:pt x="140" y="102"/>
                      <a:pt x="143" y="98"/>
                    </a:cubicBezTo>
                    <a:cubicBezTo>
                      <a:pt x="148" y="93"/>
                      <a:pt x="147" y="85"/>
                      <a:pt x="143" y="81"/>
                    </a:cubicBezTo>
                    <a:cubicBezTo>
                      <a:pt x="139" y="77"/>
                      <a:pt x="133" y="78"/>
                      <a:pt x="130" y="81"/>
                    </a:cubicBezTo>
                    <a:cubicBezTo>
                      <a:pt x="125" y="88"/>
                      <a:pt x="130" y="92"/>
                      <a:pt x="131" y="92"/>
                    </a:cubicBezTo>
                    <a:cubicBezTo>
                      <a:pt x="130" y="92"/>
                      <a:pt x="125" y="88"/>
                      <a:pt x="131" y="82"/>
                    </a:cubicBezTo>
                    <a:cubicBezTo>
                      <a:pt x="133" y="79"/>
                      <a:pt x="139" y="78"/>
                      <a:pt x="143" y="82"/>
                    </a:cubicBezTo>
                    <a:cubicBezTo>
                      <a:pt x="147" y="85"/>
                      <a:pt x="147" y="93"/>
                      <a:pt x="143" y="98"/>
                    </a:cubicBezTo>
                    <a:cubicBezTo>
                      <a:pt x="139" y="101"/>
                      <a:pt x="134" y="102"/>
                      <a:pt x="129" y="101"/>
                    </a:cubicBezTo>
                    <a:cubicBezTo>
                      <a:pt x="128" y="99"/>
                      <a:pt x="128" y="98"/>
                      <a:pt x="128" y="96"/>
                    </a:cubicBezTo>
                    <a:cubicBezTo>
                      <a:pt x="121" y="71"/>
                      <a:pt x="133" y="49"/>
                      <a:pt x="156" y="38"/>
                    </a:cubicBezTo>
                    <a:cubicBezTo>
                      <a:pt x="161" y="35"/>
                      <a:pt x="167" y="34"/>
                      <a:pt x="173" y="33"/>
                    </a:cubicBezTo>
                    <a:cubicBezTo>
                      <a:pt x="176" y="33"/>
                      <a:pt x="179" y="34"/>
                      <a:pt x="181" y="34"/>
                    </a:cubicBezTo>
                    <a:cubicBezTo>
                      <a:pt x="194" y="37"/>
                      <a:pt x="207" y="42"/>
                      <a:pt x="219" y="47"/>
                    </a:cubicBezTo>
                    <a:cubicBezTo>
                      <a:pt x="204" y="44"/>
                      <a:pt x="201" y="53"/>
                      <a:pt x="201" y="53"/>
                    </a:cubicBezTo>
                    <a:cubicBezTo>
                      <a:pt x="201" y="53"/>
                      <a:pt x="210" y="49"/>
                      <a:pt x="212" y="52"/>
                    </a:cubicBezTo>
                    <a:cubicBezTo>
                      <a:pt x="214" y="55"/>
                      <a:pt x="209" y="53"/>
                      <a:pt x="203" y="58"/>
                    </a:cubicBezTo>
                    <a:cubicBezTo>
                      <a:pt x="198" y="63"/>
                      <a:pt x="201" y="72"/>
                      <a:pt x="201" y="72"/>
                    </a:cubicBezTo>
                    <a:cubicBezTo>
                      <a:pt x="200" y="70"/>
                      <a:pt x="207" y="68"/>
                      <a:pt x="210" y="66"/>
                    </a:cubicBezTo>
                    <a:cubicBezTo>
                      <a:pt x="214" y="65"/>
                      <a:pt x="216" y="62"/>
                      <a:pt x="217" y="59"/>
                    </a:cubicBezTo>
                    <a:cubicBezTo>
                      <a:pt x="217" y="57"/>
                      <a:pt x="223" y="56"/>
                      <a:pt x="220" y="61"/>
                    </a:cubicBezTo>
                    <a:cubicBezTo>
                      <a:pt x="216" y="66"/>
                      <a:pt x="221" y="71"/>
                      <a:pt x="221" y="71"/>
                    </a:cubicBezTo>
                    <a:cubicBezTo>
                      <a:pt x="221" y="71"/>
                      <a:pt x="220" y="69"/>
                      <a:pt x="223" y="66"/>
                    </a:cubicBezTo>
                    <a:cubicBezTo>
                      <a:pt x="226" y="63"/>
                      <a:pt x="222" y="64"/>
                      <a:pt x="229" y="59"/>
                    </a:cubicBezTo>
                    <a:cubicBezTo>
                      <a:pt x="232" y="56"/>
                      <a:pt x="238" y="57"/>
                      <a:pt x="243" y="59"/>
                    </a:cubicBezTo>
                    <a:cubicBezTo>
                      <a:pt x="252" y="64"/>
                      <a:pt x="260" y="69"/>
                      <a:pt x="269" y="74"/>
                    </a:cubicBezTo>
                    <a:cubicBezTo>
                      <a:pt x="287" y="84"/>
                      <a:pt x="306" y="93"/>
                      <a:pt x="326" y="96"/>
                    </a:cubicBezTo>
                    <a:cubicBezTo>
                      <a:pt x="322" y="96"/>
                      <a:pt x="319" y="96"/>
                      <a:pt x="316" y="95"/>
                    </a:cubicBezTo>
                    <a:cubicBezTo>
                      <a:pt x="306" y="92"/>
                      <a:pt x="303" y="99"/>
                      <a:pt x="303" y="99"/>
                    </a:cubicBezTo>
                    <a:cubicBezTo>
                      <a:pt x="307" y="96"/>
                      <a:pt x="311" y="98"/>
                      <a:pt x="308" y="99"/>
                    </a:cubicBezTo>
                    <a:cubicBezTo>
                      <a:pt x="306" y="99"/>
                      <a:pt x="304" y="103"/>
                      <a:pt x="304" y="106"/>
                    </a:cubicBezTo>
                    <a:cubicBezTo>
                      <a:pt x="303" y="111"/>
                      <a:pt x="298" y="112"/>
                      <a:pt x="298" y="112"/>
                    </a:cubicBezTo>
                    <a:cubicBezTo>
                      <a:pt x="305" y="113"/>
                      <a:pt x="314" y="109"/>
                      <a:pt x="317" y="104"/>
                    </a:cubicBezTo>
                    <a:cubicBezTo>
                      <a:pt x="319" y="100"/>
                      <a:pt x="323" y="103"/>
                      <a:pt x="319" y="105"/>
                    </a:cubicBezTo>
                    <a:cubicBezTo>
                      <a:pt x="316" y="107"/>
                      <a:pt x="319" y="112"/>
                      <a:pt x="319" y="112"/>
                    </a:cubicBezTo>
                    <a:cubicBezTo>
                      <a:pt x="319" y="112"/>
                      <a:pt x="320" y="106"/>
                      <a:pt x="326" y="107"/>
                    </a:cubicBezTo>
                    <a:cubicBezTo>
                      <a:pt x="332" y="107"/>
                      <a:pt x="332" y="104"/>
                      <a:pt x="335" y="101"/>
                    </a:cubicBezTo>
                    <a:cubicBezTo>
                      <a:pt x="337" y="100"/>
                      <a:pt x="340" y="99"/>
                      <a:pt x="343" y="98"/>
                    </a:cubicBezTo>
                    <a:cubicBezTo>
                      <a:pt x="346" y="98"/>
                      <a:pt x="348" y="98"/>
                      <a:pt x="350" y="97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8" y="96"/>
                      <a:pt x="364" y="95"/>
                      <a:pt x="369" y="93"/>
                    </a:cubicBezTo>
                    <a:cubicBezTo>
                      <a:pt x="369" y="92"/>
                      <a:pt x="369" y="92"/>
                      <a:pt x="369" y="92"/>
                    </a:cubicBezTo>
                    <a:cubicBezTo>
                      <a:pt x="337" y="102"/>
                      <a:pt x="306" y="91"/>
                      <a:pt x="277" y="75"/>
                    </a:cubicBezTo>
                    <a:cubicBezTo>
                      <a:pt x="249" y="61"/>
                      <a:pt x="223" y="45"/>
                      <a:pt x="193" y="35"/>
                    </a:cubicBezTo>
                    <a:cubicBezTo>
                      <a:pt x="189" y="34"/>
                      <a:pt x="185" y="33"/>
                      <a:pt x="181" y="32"/>
                    </a:cubicBezTo>
                    <a:cubicBezTo>
                      <a:pt x="199" y="30"/>
                      <a:pt x="216" y="35"/>
                      <a:pt x="232" y="41"/>
                    </a:cubicBezTo>
                    <a:cubicBezTo>
                      <a:pt x="276" y="59"/>
                      <a:pt x="318" y="102"/>
                      <a:pt x="369" y="90"/>
                    </a:cubicBezTo>
                    <a:cubicBezTo>
                      <a:pt x="369" y="90"/>
                      <a:pt x="369" y="90"/>
                      <a:pt x="369" y="90"/>
                    </a:cubicBezTo>
                    <a:cubicBezTo>
                      <a:pt x="335" y="97"/>
                      <a:pt x="304" y="78"/>
                      <a:pt x="277" y="61"/>
                    </a:cubicBezTo>
                    <a:cubicBezTo>
                      <a:pt x="251" y="46"/>
                      <a:pt x="224" y="31"/>
                      <a:pt x="194" y="28"/>
                    </a:cubicBezTo>
                    <a:cubicBezTo>
                      <a:pt x="187" y="27"/>
                      <a:pt x="179" y="28"/>
                      <a:pt x="171" y="29"/>
                    </a:cubicBezTo>
                    <a:cubicBezTo>
                      <a:pt x="164" y="28"/>
                      <a:pt x="156" y="27"/>
                      <a:pt x="149" y="27"/>
                    </a:cubicBezTo>
                    <a:cubicBezTo>
                      <a:pt x="152" y="25"/>
                      <a:pt x="155" y="24"/>
                      <a:pt x="158" y="24"/>
                    </a:cubicBezTo>
                    <a:cubicBezTo>
                      <a:pt x="166" y="25"/>
                      <a:pt x="170" y="26"/>
                      <a:pt x="170" y="26"/>
                    </a:cubicBezTo>
                    <a:cubicBezTo>
                      <a:pt x="170" y="26"/>
                      <a:pt x="166" y="24"/>
                      <a:pt x="159" y="23"/>
                    </a:cubicBezTo>
                    <a:cubicBezTo>
                      <a:pt x="191" y="15"/>
                      <a:pt x="222" y="26"/>
                      <a:pt x="242" y="36"/>
                    </a:cubicBezTo>
                    <a:cubicBezTo>
                      <a:pt x="266" y="48"/>
                      <a:pt x="280" y="58"/>
                      <a:pt x="280" y="58"/>
                    </a:cubicBezTo>
                    <a:cubicBezTo>
                      <a:pt x="280" y="58"/>
                      <a:pt x="267" y="47"/>
                      <a:pt x="242" y="35"/>
                    </a:cubicBezTo>
                    <a:cubicBezTo>
                      <a:pt x="236" y="32"/>
                      <a:pt x="229" y="28"/>
                      <a:pt x="220" y="25"/>
                    </a:cubicBezTo>
                    <a:cubicBezTo>
                      <a:pt x="215" y="23"/>
                      <a:pt x="210" y="19"/>
                      <a:pt x="209" y="15"/>
                    </a:cubicBezTo>
                    <a:cubicBezTo>
                      <a:pt x="207" y="12"/>
                      <a:pt x="205" y="10"/>
                      <a:pt x="203" y="8"/>
                    </a:cubicBezTo>
                    <a:cubicBezTo>
                      <a:pt x="201" y="6"/>
                      <a:pt x="204" y="0"/>
                      <a:pt x="204" y="0"/>
                    </a:cubicBezTo>
                    <a:cubicBezTo>
                      <a:pt x="201" y="1"/>
                      <a:pt x="198" y="4"/>
                      <a:pt x="199" y="6"/>
                    </a:cubicBezTo>
                    <a:cubicBezTo>
                      <a:pt x="200" y="8"/>
                      <a:pt x="198" y="12"/>
                      <a:pt x="196" y="6"/>
                    </a:cubicBezTo>
                    <a:cubicBezTo>
                      <a:pt x="194" y="0"/>
                      <a:pt x="186" y="2"/>
                      <a:pt x="184" y="3"/>
                    </a:cubicBezTo>
                    <a:cubicBezTo>
                      <a:pt x="182" y="3"/>
                      <a:pt x="180" y="0"/>
                      <a:pt x="180" y="0"/>
                    </a:cubicBezTo>
                    <a:cubicBezTo>
                      <a:pt x="179" y="3"/>
                      <a:pt x="181" y="7"/>
                      <a:pt x="184" y="8"/>
                    </a:cubicBezTo>
                    <a:cubicBezTo>
                      <a:pt x="187" y="9"/>
                      <a:pt x="193" y="11"/>
                      <a:pt x="190" y="13"/>
                    </a:cubicBezTo>
                    <a:cubicBezTo>
                      <a:pt x="188" y="15"/>
                      <a:pt x="185" y="9"/>
                      <a:pt x="184" y="10"/>
                    </a:cubicBezTo>
                    <a:cubicBezTo>
                      <a:pt x="182" y="11"/>
                      <a:pt x="179" y="9"/>
                      <a:pt x="179" y="9"/>
                    </a:cubicBezTo>
                    <a:cubicBezTo>
                      <a:pt x="180" y="13"/>
                      <a:pt x="182" y="16"/>
                      <a:pt x="189" y="17"/>
                    </a:cubicBezTo>
                    <a:cubicBezTo>
                      <a:pt x="192" y="18"/>
                      <a:pt x="196" y="19"/>
                      <a:pt x="200" y="20"/>
                    </a:cubicBezTo>
                    <a:cubicBezTo>
                      <a:pt x="185" y="18"/>
                      <a:pt x="170" y="18"/>
                      <a:pt x="154" y="22"/>
                    </a:cubicBezTo>
                    <a:cubicBezTo>
                      <a:pt x="143" y="21"/>
                      <a:pt x="127" y="20"/>
                      <a:pt x="108" y="22"/>
                    </a:cubicBezTo>
                    <a:cubicBezTo>
                      <a:pt x="108" y="22"/>
                      <a:pt x="107" y="22"/>
                      <a:pt x="106" y="21"/>
                    </a:cubicBezTo>
                    <a:cubicBezTo>
                      <a:pt x="102" y="16"/>
                      <a:pt x="108" y="16"/>
                      <a:pt x="108" y="16"/>
                    </a:cubicBezTo>
                    <a:cubicBezTo>
                      <a:pt x="107" y="14"/>
                      <a:pt x="106" y="15"/>
                      <a:pt x="105" y="15"/>
                    </a:cubicBezTo>
                    <a:cubicBezTo>
                      <a:pt x="103" y="15"/>
                      <a:pt x="100" y="12"/>
                      <a:pt x="104" y="12"/>
                    </a:cubicBezTo>
                    <a:cubicBezTo>
                      <a:pt x="106" y="11"/>
                      <a:pt x="107" y="13"/>
                      <a:pt x="110" y="11"/>
                    </a:cubicBezTo>
                    <a:cubicBezTo>
                      <a:pt x="111" y="10"/>
                      <a:pt x="113" y="11"/>
                      <a:pt x="113" y="11"/>
                    </a:cubicBezTo>
                    <a:cubicBezTo>
                      <a:pt x="111" y="6"/>
                      <a:pt x="108" y="5"/>
                      <a:pt x="106" y="6"/>
                    </a:cubicBezTo>
                    <a:cubicBezTo>
                      <a:pt x="103" y="6"/>
                      <a:pt x="99" y="9"/>
                      <a:pt x="99" y="14"/>
                    </a:cubicBezTo>
                    <a:cubicBezTo>
                      <a:pt x="99" y="18"/>
                      <a:pt x="102" y="22"/>
                      <a:pt x="105" y="22"/>
                    </a:cubicBezTo>
                    <a:cubicBezTo>
                      <a:pt x="96" y="24"/>
                      <a:pt x="87" y="26"/>
                      <a:pt x="78" y="28"/>
                    </a:cubicBezTo>
                    <a:cubicBezTo>
                      <a:pt x="52" y="36"/>
                      <a:pt x="35" y="53"/>
                      <a:pt x="19" y="58"/>
                    </a:cubicBezTo>
                    <a:cubicBezTo>
                      <a:pt x="11" y="61"/>
                      <a:pt x="4" y="58"/>
                      <a:pt x="2" y="53"/>
                    </a:cubicBezTo>
                    <a:cubicBezTo>
                      <a:pt x="0" y="49"/>
                      <a:pt x="2" y="47"/>
                      <a:pt x="3" y="47"/>
                    </a:cubicBezTo>
                    <a:cubicBezTo>
                      <a:pt x="2" y="47"/>
                      <a:pt x="0" y="49"/>
                      <a:pt x="1" y="53"/>
                    </a:cubicBezTo>
                    <a:close/>
                    <a:moveTo>
                      <a:pt x="165" y="31"/>
                    </a:moveTo>
                    <a:cubicBezTo>
                      <a:pt x="155" y="34"/>
                      <a:pt x="145" y="39"/>
                      <a:pt x="137" y="47"/>
                    </a:cubicBezTo>
                    <a:cubicBezTo>
                      <a:pt x="123" y="61"/>
                      <a:pt x="119" y="81"/>
                      <a:pt x="125" y="100"/>
                    </a:cubicBezTo>
                    <a:cubicBezTo>
                      <a:pt x="124" y="99"/>
                      <a:pt x="123" y="99"/>
                      <a:pt x="123" y="99"/>
                    </a:cubicBezTo>
                    <a:cubicBezTo>
                      <a:pt x="116" y="94"/>
                      <a:pt x="113" y="86"/>
                      <a:pt x="112" y="77"/>
                    </a:cubicBezTo>
                    <a:cubicBezTo>
                      <a:pt x="110" y="59"/>
                      <a:pt x="123" y="40"/>
                      <a:pt x="140" y="30"/>
                    </a:cubicBezTo>
                    <a:cubicBezTo>
                      <a:pt x="141" y="30"/>
                      <a:pt x="142" y="29"/>
                      <a:pt x="143" y="29"/>
                    </a:cubicBezTo>
                    <a:cubicBezTo>
                      <a:pt x="150" y="29"/>
                      <a:pt x="158" y="30"/>
                      <a:pt x="165" y="31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679"/>
              <p:cNvSpPr/>
              <p:nvPr/>
            </p:nvSpPr>
            <p:spPr bwMode="auto">
              <a:xfrm>
                <a:off x="3566" y="3279"/>
                <a:ext cx="115" cy="81"/>
              </a:xfrm>
              <a:custGeom>
                <a:gdLst>
                  <a:gd name="T0" fmla="*/ 13 w 33"/>
                  <a:gd name="T1" fmla="*/ 14 h 23"/>
                  <a:gd name="T2" fmla="*/ 10 w 33"/>
                  <a:gd name="T3" fmla="*/ 14 h 23"/>
                  <a:gd name="T4" fmla="*/ 9 w 33"/>
                  <a:gd name="T5" fmla="*/ 23 h 23"/>
                  <a:gd name="T6" fmla="*/ 18 w 33"/>
                  <a:gd name="T7" fmla="*/ 18 h 23"/>
                  <a:gd name="T8" fmla="*/ 33 w 33"/>
                  <a:gd name="T9" fmla="*/ 9 h 23"/>
                  <a:gd name="T10" fmla="*/ 28 w 33"/>
                  <a:gd name="T11" fmla="*/ 5 h 23"/>
                  <a:gd name="T12" fmla="*/ 23 w 33"/>
                  <a:gd name="T13" fmla="*/ 3 h 23"/>
                  <a:gd name="T14" fmla="*/ 18 w 33"/>
                  <a:gd name="T15" fmla="*/ 4 h 23"/>
                  <a:gd name="T16" fmla="*/ 4 w 33"/>
                  <a:gd name="T17" fmla="*/ 6 h 23"/>
                  <a:gd name="T18" fmla="*/ 1 w 33"/>
                  <a:gd name="T19" fmla="*/ 4 h 23"/>
                  <a:gd name="T20" fmla="*/ 3 w 33"/>
                  <a:gd name="T21" fmla="*/ 10 h 23"/>
                  <a:gd name="T22" fmla="*/ 14 w 33"/>
                  <a:gd name="T23" fmla="*/ 11 h 23"/>
                  <a:gd name="T24" fmla="*/ 13 w 33"/>
                  <a:gd name="T25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3" y="14"/>
                    </a:moveTo>
                    <a:cubicBezTo>
                      <a:pt x="12" y="14"/>
                      <a:pt x="10" y="14"/>
                      <a:pt x="10" y="14"/>
                    </a:cubicBezTo>
                    <a:cubicBezTo>
                      <a:pt x="5" y="17"/>
                      <a:pt x="9" y="23"/>
                      <a:pt x="9" y="23"/>
                    </a:cubicBezTo>
                    <a:cubicBezTo>
                      <a:pt x="9" y="23"/>
                      <a:pt x="11" y="18"/>
                      <a:pt x="18" y="18"/>
                    </a:cubicBezTo>
                    <a:cubicBezTo>
                      <a:pt x="26" y="18"/>
                      <a:pt x="33" y="9"/>
                      <a:pt x="33" y="9"/>
                    </a:cubicBezTo>
                    <a:cubicBezTo>
                      <a:pt x="31" y="10"/>
                      <a:pt x="30" y="8"/>
                      <a:pt x="28" y="5"/>
                    </a:cubicBezTo>
                    <a:cubicBezTo>
                      <a:pt x="25" y="2"/>
                      <a:pt x="23" y="3"/>
                      <a:pt x="23" y="3"/>
                    </a:cubicBezTo>
                    <a:cubicBezTo>
                      <a:pt x="24" y="5"/>
                      <a:pt x="24" y="9"/>
                      <a:pt x="18" y="4"/>
                    </a:cubicBezTo>
                    <a:cubicBezTo>
                      <a:pt x="12" y="0"/>
                      <a:pt x="6" y="5"/>
                      <a:pt x="4" y="6"/>
                    </a:cubicBezTo>
                    <a:cubicBezTo>
                      <a:pt x="2" y="7"/>
                      <a:pt x="1" y="4"/>
                      <a:pt x="1" y="4"/>
                    </a:cubicBezTo>
                    <a:cubicBezTo>
                      <a:pt x="1" y="4"/>
                      <a:pt x="0" y="7"/>
                      <a:pt x="3" y="10"/>
                    </a:cubicBezTo>
                    <a:cubicBezTo>
                      <a:pt x="8" y="15"/>
                      <a:pt x="13" y="10"/>
                      <a:pt x="14" y="11"/>
                    </a:cubicBezTo>
                    <a:cubicBezTo>
                      <a:pt x="14" y="13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680"/>
              <p:cNvSpPr/>
              <p:nvPr/>
            </p:nvSpPr>
            <p:spPr bwMode="auto">
              <a:xfrm>
                <a:off x="2499" y="3426"/>
                <a:ext cx="70" cy="98"/>
              </a:xfrm>
              <a:custGeom>
                <a:gdLst>
                  <a:gd name="T0" fmla="*/ 1 w 20"/>
                  <a:gd name="T1" fmla="*/ 14 h 28"/>
                  <a:gd name="T2" fmla="*/ 4 w 20"/>
                  <a:gd name="T3" fmla="*/ 19 h 28"/>
                  <a:gd name="T4" fmla="*/ 6 w 20"/>
                  <a:gd name="T5" fmla="*/ 20 h 28"/>
                  <a:gd name="T6" fmla="*/ 13 w 20"/>
                  <a:gd name="T7" fmla="*/ 28 h 28"/>
                  <a:gd name="T8" fmla="*/ 11 w 20"/>
                  <a:gd name="T9" fmla="*/ 21 h 28"/>
                  <a:gd name="T10" fmla="*/ 11 w 20"/>
                  <a:gd name="T11" fmla="*/ 16 h 28"/>
                  <a:gd name="T12" fmla="*/ 12 w 20"/>
                  <a:gd name="T13" fmla="*/ 17 h 28"/>
                  <a:gd name="T14" fmla="*/ 16 w 20"/>
                  <a:gd name="T15" fmla="*/ 21 h 28"/>
                  <a:gd name="T16" fmla="*/ 17 w 20"/>
                  <a:gd name="T17" fmla="*/ 15 h 28"/>
                  <a:gd name="T18" fmla="*/ 17 w 20"/>
                  <a:gd name="T19" fmla="*/ 6 h 28"/>
                  <a:gd name="T20" fmla="*/ 19 w 20"/>
                  <a:gd name="T21" fmla="*/ 0 h 28"/>
                  <a:gd name="T22" fmla="*/ 8 w 20"/>
                  <a:gd name="T23" fmla="*/ 6 h 28"/>
                  <a:gd name="T24" fmla="*/ 1 w 20"/>
                  <a:gd name="T25" fmla="*/ 14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8">
                    <a:moveTo>
                      <a:pt x="1" y="14"/>
                    </a:moveTo>
                    <a:cubicBezTo>
                      <a:pt x="0" y="19"/>
                      <a:pt x="4" y="19"/>
                      <a:pt x="4" y="19"/>
                    </a:cubicBezTo>
                    <a:cubicBezTo>
                      <a:pt x="3" y="17"/>
                      <a:pt x="7" y="16"/>
                      <a:pt x="6" y="20"/>
                    </a:cubicBezTo>
                    <a:cubicBezTo>
                      <a:pt x="4" y="26"/>
                      <a:pt x="13" y="28"/>
                      <a:pt x="13" y="28"/>
                    </a:cubicBezTo>
                    <a:cubicBezTo>
                      <a:pt x="11" y="27"/>
                      <a:pt x="10" y="24"/>
                      <a:pt x="11" y="21"/>
                    </a:cubicBezTo>
                    <a:cubicBezTo>
                      <a:pt x="12" y="19"/>
                      <a:pt x="11" y="18"/>
                      <a:pt x="11" y="16"/>
                    </a:cubicBezTo>
                    <a:cubicBezTo>
                      <a:pt x="10" y="15"/>
                      <a:pt x="13" y="13"/>
                      <a:pt x="12" y="17"/>
                    </a:cubicBezTo>
                    <a:cubicBezTo>
                      <a:pt x="11" y="20"/>
                      <a:pt x="16" y="21"/>
                      <a:pt x="16" y="21"/>
                    </a:cubicBezTo>
                    <a:cubicBezTo>
                      <a:pt x="16" y="21"/>
                      <a:pt x="14" y="19"/>
                      <a:pt x="17" y="15"/>
                    </a:cubicBezTo>
                    <a:cubicBezTo>
                      <a:pt x="20" y="11"/>
                      <a:pt x="17" y="10"/>
                      <a:pt x="17" y="6"/>
                    </a:cubicBezTo>
                    <a:cubicBezTo>
                      <a:pt x="17" y="2"/>
                      <a:pt x="19" y="0"/>
                      <a:pt x="19" y="0"/>
                    </a:cubicBezTo>
                    <a:cubicBezTo>
                      <a:pt x="16" y="1"/>
                      <a:pt x="11" y="3"/>
                      <a:pt x="8" y="6"/>
                    </a:cubicBezTo>
                    <a:cubicBezTo>
                      <a:pt x="3" y="9"/>
                      <a:pt x="1" y="12"/>
                      <a:pt x="1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681"/>
              <p:cNvSpPr/>
              <p:nvPr/>
            </p:nvSpPr>
            <p:spPr bwMode="auto">
              <a:xfrm>
                <a:off x="2792" y="3402"/>
                <a:ext cx="97" cy="139"/>
              </a:xfrm>
              <a:custGeom>
                <a:gdLst>
                  <a:gd name="T0" fmla="*/ 28 w 28"/>
                  <a:gd name="T1" fmla="*/ 0 h 40"/>
                  <a:gd name="T2" fmla="*/ 10 w 28"/>
                  <a:gd name="T3" fmla="*/ 6 h 40"/>
                  <a:gd name="T4" fmla="*/ 1 w 28"/>
                  <a:gd name="T5" fmla="*/ 20 h 40"/>
                  <a:gd name="T6" fmla="*/ 6 w 28"/>
                  <a:gd name="T7" fmla="*/ 17 h 40"/>
                  <a:gd name="T8" fmla="*/ 5 w 28"/>
                  <a:gd name="T9" fmla="*/ 20 h 40"/>
                  <a:gd name="T10" fmla="*/ 11 w 28"/>
                  <a:gd name="T11" fmla="*/ 40 h 40"/>
                  <a:gd name="T12" fmla="*/ 13 w 28"/>
                  <a:gd name="T13" fmla="*/ 29 h 40"/>
                  <a:gd name="T14" fmla="*/ 13 w 28"/>
                  <a:gd name="T15" fmla="*/ 19 h 40"/>
                  <a:gd name="T16" fmla="*/ 16 w 28"/>
                  <a:gd name="T17" fmla="*/ 19 h 40"/>
                  <a:gd name="T18" fmla="*/ 21 w 28"/>
                  <a:gd name="T19" fmla="*/ 30 h 40"/>
                  <a:gd name="T20" fmla="*/ 22 w 28"/>
                  <a:gd name="T21" fmla="*/ 22 h 40"/>
                  <a:gd name="T22" fmla="*/ 21 w 28"/>
                  <a:gd name="T23" fmla="*/ 12 h 40"/>
                  <a:gd name="T24" fmla="*/ 28 w 28"/>
                  <a:gd name="T2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0">
                    <a:moveTo>
                      <a:pt x="28" y="0"/>
                    </a:moveTo>
                    <a:cubicBezTo>
                      <a:pt x="28" y="0"/>
                      <a:pt x="17" y="3"/>
                      <a:pt x="10" y="6"/>
                    </a:cubicBezTo>
                    <a:cubicBezTo>
                      <a:pt x="0" y="11"/>
                      <a:pt x="1" y="20"/>
                      <a:pt x="1" y="20"/>
                    </a:cubicBezTo>
                    <a:cubicBezTo>
                      <a:pt x="1" y="20"/>
                      <a:pt x="4" y="16"/>
                      <a:pt x="6" y="17"/>
                    </a:cubicBezTo>
                    <a:cubicBezTo>
                      <a:pt x="7" y="18"/>
                      <a:pt x="5" y="20"/>
                      <a:pt x="5" y="20"/>
                    </a:cubicBezTo>
                    <a:cubicBezTo>
                      <a:pt x="0" y="30"/>
                      <a:pt x="11" y="40"/>
                      <a:pt x="11" y="40"/>
                    </a:cubicBezTo>
                    <a:cubicBezTo>
                      <a:pt x="11" y="40"/>
                      <a:pt x="10" y="33"/>
                      <a:pt x="13" y="29"/>
                    </a:cubicBezTo>
                    <a:cubicBezTo>
                      <a:pt x="15" y="26"/>
                      <a:pt x="13" y="22"/>
                      <a:pt x="13" y="19"/>
                    </a:cubicBezTo>
                    <a:cubicBezTo>
                      <a:pt x="12" y="15"/>
                      <a:pt x="17" y="13"/>
                      <a:pt x="16" y="19"/>
                    </a:cubicBezTo>
                    <a:cubicBezTo>
                      <a:pt x="14" y="26"/>
                      <a:pt x="21" y="30"/>
                      <a:pt x="21" y="30"/>
                    </a:cubicBezTo>
                    <a:cubicBezTo>
                      <a:pt x="21" y="30"/>
                      <a:pt x="20" y="26"/>
                      <a:pt x="22" y="22"/>
                    </a:cubicBezTo>
                    <a:cubicBezTo>
                      <a:pt x="24" y="19"/>
                      <a:pt x="22" y="17"/>
                      <a:pt x="21" y="12"/>
                    </a:cubicBezTo>
                    <a:cubicBezTo>
                      <a:pt x="20" y="5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682"/>
              <p:cNvSpPr/>
              <p:nvPr/>
            </p:nvSpPr>
            <p:spPr bwMode="auto">
              <a:xfrm>
                <a:off x="2544" y="3293"/>
                <a:ext cx="77" cy="70"/>
              </a:xfrm>
              <a:custGeom>
                <a:gdLst>
                  <a:gd name="T0" fmla="*/ 5 w 22"/>
                  <a:gd name="T1" fmla="*/ 18 h 20"/>
                  <a:gd name="T2" fmla="*/ 9 w 22"/>
                  <a:gd name="T3" fmla="*/ 20 h 20"/>
                  <a:gd name="T4" fmla="*/ 22 w 22"/>
                  <a:gd name="T5" fmla="*/ 17 h 20"/>
                  <a:gd name="T6" fmla="*/ 17 w 22"/>
                  <a:gd name="T7" fmla="*/ 11 h 20"/>
                  <a:gd name="T8" fmla="*/ 16 w 22"/>
                  <a:gd name="T9" fmla="*/ 3 h 20"/>
                  <a:gd name="T10" fmla="*/ 12 w 22"/>
                  <a:gd name="T11" fmla="*/ 0 h 20"/>
                  <a:gd name="T12" fmla="*/ 11 w 22"/>
                  <a:gd name="T13" fmla="*/ 5 h 20"/>
                  <a:gd name="T14" fmla="*/ 10 w 22"/>
                  <a:gd name="T15" fmla="*/ 10 h 20"/>
                  <a:gd name="T16" fmla="*/ 6 w 22"/>
                  <a:gd name="T17" fmla="*/ 4 h 20"/>
                  <a:gd name="T18" fmla="*/ 0 w 22"/>
                  <a:gd name="T19" fmla="*/ 2 h 20"/>
                  <a:gd name="T20" fmla="*/ 1 w 22"/>
                  <a:gd name="T21" fmla="*/ 7 h 20"/>
                  <a:gd name="T22" fmla="*/ 7 w 22"/>
                  <a:gd name="T23" fmla="*/ 15 h 20"/>
                  <a:gd name="T24" fmla="*/ 5 w 22"/>
                  <a:gd name="T25" fmla="*/ 1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0">
                    <a:moveTo>
                      <a:pt x="5" y="18"/>
                    </a:moveTo>
                    <a:cubicBezTo>
                      <a:pt x="5" y="18"/>
                      <a:pt x="6" y="20"/>
                      <a:pt x="9" y="20"/>
                    </a:cubicBezTo>
                    <a:cubicBezTo>
                      <a:pt x="12" y="20"/>
                      <a:pt x="17" y="18"/>
                      <a:pt x="22" y="17"/>
                    </a:cubicBezTo>
                    <a:cubicBezTo>
                      <a:pt x="22" y="17"/>
                      <a:pt x="16" y="15"/>
                      <a:pt x="17" y="11"/>
                    </a:cubicBezTo>
                    <a:cubicBezTo>
                      <a:pt x="17" y="8"/>
                      <a:pt x="19" y="4"/>
                      <a:pt x="16" y="3"/>
                    </a:cubicBezTo>
                    <a:cubicBezTo>
                      <a:pt x="13" y="2"/>
                      <a:pt x="12" y="0"/>
                      <a:pt x="12" y="0"/>
                    </a:cubicBezTo>
                    <a:cubicBezTo>
                      <a:pt x="12" y="0"/>
                      <a:pt x="11" y="1"/>
                      <a:pt x="11" y="5"/>
                    </a:cubicBezTo>
                    <a:cubicBezTo>
                      <a:pt x="11" y="8"/>
                      <a:pt x="12" y="9"/>
                      <a:pt x="10" y="10"/>
                    </a:cubicBezTo>
                    <a:cubicBezTo>
                      <a:pt x="8" y="10"/>
                      <a:pt x="5" y="7"/>
                      <a:pt x="6" y="4"/>
                    </a:cubicBezTo>
                    <a:cubicBezTo>
                      <a:pt x="7" y="1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7"/>
                    </a:cubicBezTo>
                    <a:cubicBezTo>
                      <a:pt x="0" y="10"/>
                      <a:pt x="0" y="13"/>
                      <a:pt x="7" y="15"/>
                    </a:cubicBezTo>
                    <a:cubicBezTo>
                      <a:pt x="11" y="16"/>
                      <a:pt x="8" y="18"/>
                      <a:pt x="5" y="18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683"/>
              <p:cNvSpPr/>
              <p:nvPr/>
            </p:nvSpPr>
            <p:spPr bwMode="auto">
              <a:xfrm>
                <a:off x="3273" y="3426"/>
                <a:ext cx="73" cy="91"/>
              </a:xfrm>
              <a:custGeom>
                <a:gdLst>
                  <a:gd name="T0" fmla="*/ 5 w 21"/>
                  <a:gd name="T1" fmla="*/ 20 h 26"/>
                  <a:gd name="T2" fmla="*/ 13 w 21"/>
                  <a:gd name="T3" fmla="*/ 25 h 26"/>
                  <a:gd name="T4" fmla="*/ 21 w 21"/>
                  <a:gd name="T5" fmla="*/ 25 h 26"/>
                  <a:gd name="T6" fmla="*/ 15 w 21"/>
                  <a:gd name="T7" fmla="*/ 14 h 26"/>
                  <a:gd name="T8" fmla="*/ 15 w 21"/>
                  <a:gd name="T9" fmla="*/ 6 h 26"/>
                  <a:gd name="T10" fmla="*/ 12 w 21"/>
                  <a:gd name="T11" fmla="*/ 8 h 26"/>
                  <a:gd name="T12" fmla="*/ 9 w 21"/>
                  <a:gd name="T13" fmla="*/ 11 h 26"/>
                  <a:gd name="T14" fmla="*/ 4 w 21"/>
                  <a:gd name="T15" fmla="*/ 0 h 26"/>
                  <a:gd name="T16" fmla="*/ 3 w 21"/>
                  <a:gd name="T17" fmla="*/ 5 h 26"/>
                  <a:gd name="T18" fmla="*/ 8 w 21"/>
                  <a:gd name="T19" fmla="*/ 17 h 26"/>
                  <a:gd name="T20" fmla="*/ 11 w 21"/>
                  <a:gd name="T21" fmla="*/ 20 h 26"/>
                  <a:gd name="T22" fmla="*/ 5 w 21"/>
                  <a:gd name="T23" fmla="*/ 2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6">
                    <a:moveTo>
                      <a:pt x="5" y="20"/>
                    </a:moveTo>
                    <a:cubicBezTo>
                      <a:pt x="5" y="20"/>
                      <a:pt x="8" y="25"/>
                      <a:pt x="13" y="25"/>
                    </a:cubicBezTo>
                    <a:cubicBezTo>
                      <a:pt x="17" y="26"/>
                      <a:pt x="21" y="25"/>
                      <a:pt x="21" y="25"/>
                    </a:cubicBezTo>
                    <a:cubicBezTo>
                      <a:pt x="21" y="25"/>
                      <a:pt x="15" y="19"/>
                      <a:pt x="15" y="14"/>
                    </a:cubicBezTo>
                    <a:cubicBezTo>
                      <a:pt x="16" y="9"/>
                      <a:pt x="15" y="6"/>
                      <a:pt x="15" y="6"/>
                    </a:cubicBezTo>
                    <a:cubicBezTo>
                      <a:pt x="15" y="6"/>
                      <a:pt x="12" y="5"/>
                      <a:pt x="12" y="8"/>
                    </a:cubicBezTo>
                    <a:cubicBezTo>
                      <a:pt x="12" y="12"/>
                      <a:pt x="10" y="14"/>
                      <a:pt x="9" y="11"/>
                    </a:cubicBezTo>
                    <a:cubicBezTo>
                      <a:pt x="9" y="9"/>
                      <a:pt x="11" y="3"/>
                      <a:pt x="4" y="0"/>
                    </a:cubicBezTo>
                    <a:cubicBezTo>
                      <a:pt x="4" y="0"/>
                      <a:pt x="5" y="3"/>
                      <a:pt x="3" y="5"/>
                    </a:cubicBezTo>
                    <a:cubicBezTo>
                      <a:pt x="1" y="7"/>
                      <a:pt x="0" y="14"/>
                      <a:pt x="8" y="17"/>
                    </a:cubicBezTo>
                    <a:cubicBezTo>
                      <a:pt x="8" y="17"/>
                      <a:pt x="11" y="18"/>
                      <a:pt x="11" y="20"/>
                    </a:cubicBezTo>
                    <a:cubicBezTo>
                      <a:pt x="10" y="21"/>
                      <a:pt x="5" y="20"/>
                      <a:pt x="5" y="2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99" name="Freeform 685"/>
            <p:cNvSpPr/>
            <p:nvPr/>
          </p:nvSpPr>
          <p:spPr bwMode="auto">
            <a:xfrm>
              <a:off x="3475" y="3506"/>
              <a:ext cx="684" cy="214"/>
            </a:xfrm>
            <a:custGeom>
              <a:gdLst>
                <a:gd name="T0" fmla="*/ 12 w 196"/>
                <a:gd name="T1" fmla="*/ 61 h 61"/>
                <a:gd name="T2" fmla="*/ 21 w 196"/>
                <a:gd name="T3" fmla="*/ 55 h 61"/>
                <a:gd name="T4" fmla="*/ 13 w 196"/>
                <a:gd name="T5" fmla="*/ 47 h 61"/>
                <a:gd name="T6" fmla="*/ 13 w 196"/>
                <a:gd name="T7" fmla="*/ 47 h 61"/>
                <a:gd name="T8" fmla="*/ 13 w 196"/>
                <a:gd name="T9" fmla="*/ 57 h 61"/>
                <a:gd name="T10" fmla="*/ 16 w 196"/>
                <a:gd name="T11" fmla="*/ 51 h 61"/>
                <a:gd name="T12" fmla="*/ 9 w 196"/>
                <a:gd name="T13" fmla="*/ 51 h 61"/>
                <a:gd name="T14" fmla="*/ 8 w 196"/>
                <a:gd name="T15" fmla="*/ 43 h 61"/>
                <a:gd name="T16" fmla="*/ 40 w 196"/>
                <a:gd name="T17" fmla="*/ 33 h 61"/>
                <a:gd name="T18" fmla="*/ 98 w 196"/>
                <a:gd name="T19" fmla="*/ 0 h 61"/>
                <a:gd name="T20" fmla="*/ 156 w 196"/>
                <a:gd name="T21" fmla="*/ 33 h 61"/>
                <a:gd name="T22" fmla="*/ 188 w 196"/>
                <a:gd name="T23" fmla="*/ 43 h 61"/>
                <a:gd name="T24" fmla="*/ 187 w 196"/>
                <a:gd name="T25" fmla="*/ 51 h 61"/>
                <a:gd name="T26" fmla="*/ 180 w 196"/>
                <a:gd name="T27" fmla="*/ 51 h 61"/>
                <a:gd name="T28" fmla="*/ 183 w 196"/>
                <a:gd name="T29" fmla="*/ 57 h 61"/>
                <a:gd name="T30" fmla="*/ 183 w 196"/>
                <a:gd name="T31" fmla="*/ 47 h 61"/>
                <a:gd name="T32" fmla="*/ 183 w 196"/>
                <a:gd name="T33" fmla="*/ 47 h 61"/>
                <a:gd name="T34" fmla="*/ 174 w 196"/>
                <a:gd name="T35" fmla="*/ 54 h 61"/>
                <a:gd name="T36" fmla="*/ 183 w 196"/>
                <a:gd name="T37" fmla="*/ 61 h 61"/>
                <a:gd name="T38" fmla="*/ 188 w 196"/>
                <a:gd name="T39" fmla="*/ 37 h 61"/>
                <a:gd name="T40" fmla="*/ 146 w 196"/>
                <a:gd name="T41" fmla="*/ 31 h 61"/>
                <a:gd name="T42" fmla="*/ 98 w 196"/>
                <a:gd name="T43" fmla="*/ 0 h 61"/>
                <a:gd name="T44" fmla="*/ 98 w 196"/>
                <a:gd name="T45" fmla="*/ 0 h 61"/>
                <a:gd name="T46" fmla="*/ 98 w 196"/>
                <a:gd name="T47" fmla="*/ 0 h 61"/>
                <a:gd name="T48" fmla="*/ 98 w 196"/>
                <a:gd name="T49" fmla="*/ 0 h 61"/>
                <a:gd name="T50" fmla="*/ 98 w 196"/>
                <a:gd name="T51" fmla="*/ 0 h 61"/>
                <a:gd name="T52" fmla="*/ 52 w 196"/>
                <a:gd name="T53" fmla="*/ 31 h 61"/>
                <a:gd name="T54" fmla="*/ 9 w 196"/>
                <a:gd name="T55" fmla="*/ 37 h 61"/>
                <a:gd name="T56" fmla="*/ 12 w 196"/>
                <a:gd name="T57" fmla="*/ 61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1">
                  <a:moveTo>
                    <a:pt x="12" y="61"/>
                  </a:moveTo>
                  <a:cubicBezTo>
                    <a:pt x="16" y="61"/>
                    <a:pt x="20" y="59"/>
                    <a:pt x="21" y="55"/>
                  </a:cubicBezTo>
                  <a:cubicBezTo>
                    <a:pt x="24" y="50"/>
                    <a:pt x="18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9" y="46"/>
                    <a:pt x="19" y="56"/>
                    <a:pt x="13" y="57"/>
                  </a:cubicBezTo>
                  <a:cubicBezTo>
                    <a:pt x="17" y="55"/>
                    <a:pt x="16" y="51"/>
                    <a:pt x="16" y="51"/>
                  </a:cubicBezTo>
                  <a:cubicBezTo>
                    <a:pt x="15" y="53"/>
                    <a:pt x="13" y="56"/>
                    <a:pt x="9" y="51"/>
                  </a:cubicBezTo>
                  <a:cubicBezTo>
                    <a:pt x="7" y="49"/>
                    <a:pt x="7" y="46"/>
                    <a:pt x="8" y="43"/>
                  </a:cubicBezTo>
                  <a:cubicBezTo>
                    <a:pt x="13" y="33"/>
                    <a:pt x="30" y="33"/>
                    <a:pt x="40" y="33"/>
                  </a:cubicBezTo>
                  <a:cubicBezTo>
                    <a:pt x="65" y="34"/>
                    <a:pt x="90" y="26"/>
                    <a:pt x="98" y="0"/>
                  </a:cubicBezTo>
                  <a:cubicBezTo>
                    <a:pt x="106" y="26"/>
                    <a:pt x="131" y="34"/>
                    <a:pt x="156" y="33"/>
                  </a:cubicBezTo>
                  <a:cubicBezTo>
                    <a:pt x="166" y="33"/>
                    <a:pt x="182" y="33"/>
                    <a:pt x="188" y="43"/>
                  </a:cubicBezTo>
                  <a:cubicBezTo>
                    <a:pt x="189" y="46"/>
                    <a:pt x="189" y="49"/>
                    <a:pt x="187" y="51"/>
                  </a:cubicBezTo>
                  <a:cubicBezTo>
                    <a:pt x="183" y="56"/>
                    <a:pt x="181" y="53"/>
                    <a:pt x="180" y="51"/>
                  </a:cubicBezTo>
                  <a:cubicBezTo>
                    <a:pt x="180" y="51"/>
                    <a:pt x="179" y="55"/>
                    <a:pt x="183" y="57"/>
                  </a:cubicBezTo>
                  <a:cubicBezTo>
                    <a:pt x="176" y="56"/>
                    <a:pt x="177" y="46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78" y="46"/>
                    <a:pt x="173" y="49"/>
                    <a:pt x="174" y="54"/>
                  </a:cubicBezTo>
                  <a:cubicBezTo>
                    <a:pt x="175" y="58"/>
                    <a:pt x="179" y="60"/>
                    <a:pt x="183" y="61"/>
                  </a:cubicBezTo>
                  <a:cubicBezTo>
                    <a:pt x="196" y="61"/>
                    <a:pt x="194" y="43"/>
                    <a:pt x="188" y="37"/>
                  </a:cubicBezTo>
                  <a:cubicBezTo>
                    <a:pt x="177" y="28"/>
                    <a:pt x="159" y="31"/>
                    <a:pt x="146" y="31"/>
                  </a:cubicBezTo>
                  <a:cubicBezTo>
                    <a:pt x="125" y="30"/>
                    <a:pt x="105" y="2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1" y="20"/>
                    <a:pt x="72" y="29"/>
                    <a:pt x="52" y="31"/>
                  </a:cubicBezTo>
                  <a:cubicBezTo>
                    <a:pt x="38" y="32"/>
                    <a:pt x="21" y="28"/>
                    <a:pt x="9" y="37"/>
                  </a:cubicBezTo>
                  <a:cubicBezTo>
                    <a:pt x="1" y="43"/>
                    <a:pt x="0" y="59"/>
                    <a:pt x="12" y="6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686"/>
            <p:cNvSpPr/>
            <p:nvPr/>
          </p:nvSpPr>
          <p:spPr bwMode="auto">
            <a:xfrm>
              <a:off x="3901" y="3259"/>
              <a:ext cx="272" cy="174"/>
            </a:xfrm>
            <a:custGeom>
              <a:gdLst>
                <a:gd name="T0" fmla="*/ 65 w 78"/>
                <a:gd name="T1" fmla="*/ 29 h 50"/>
                <a:gd name="T2" fmla="*/ 58 w 78"/>
                <a:gd name="T3" fmla="*/ 26 h 50"/>
                <a:gd name="T4" fmla="*/ 50 w 78"/>
                <a:gd name="T5" fmla="*/ 33 h 50"/>
                <a:gd name="T6" fmla="*/ 57 w 78"/>
                <a:gd name="T7" fmla="*/ 45 h 50"/>
                <a:gd name="T8" fmla="*/ 77 w 78"/>
                <a:gd name="T9" fmla="*/ 30 h 50"/>
                <a:gd name="T10" fmla="*/ 51 w 78"/>
                <a:gd name="T11" fmla="*/ 3 h 50"/>
                <a:gd name="T12" fmla="*/ 0 w 78"/>
                <a:gd name="T13" fmla="*/ 15 h 50"/>
                <a:gd name="T14" fmla="*/ 0 w 78"/>
                <a:gd name="T15" fmla="*/ 15 h 50"/>
                <a:gd name="T16" fmla="*/ 34 w 78"/>
                <a:gd name="T17" fmla="*/ 5 h 50"/>
                <a:gd name="T18" fmla="*/ 67 w 78"/>
                <a:gd name="T19" fmla="*/ 13 h 50"/>
                <a:gd name="T20" fmla="*/ 72 w 78"/>
                <a:gd name="T21" fmla="*/ 37 h 50"/>
                <a:gd name="T22" fmla="*/ 63 w 78"/>
                <a:gd name="T23" fmla="*/ 39 h 50"/>
                <a:gd name="T24" fmla="*/ 58 w 78"/>
                <a:gd name="T25" fmla="*/ 35 h 50"/>
                <a:gd name="T26" fmla="*/ 59 w 78"/>
                <a:gd name="T27" fmla="*/ 40 h 50"/>
                <a:gd name="T28" fmla="*/ 58 w 78"/>
                <a:gd name="T29" fmla="*/ 31 h 50"/>
                <a:gd name="T30" fmla="*/ 65 w 78"/>
                <a:gd name="T31" fmla="*/ 29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50">
                  <a:moveTo>
                    <a:pt x="65" y="29"/>
                  </a:moveTo>
                  <a:cubicBezTo>
                    <a:pt x="65" y="29"/>
                    <a:pt x="62" y="26"/>
                    <a:pt x="58" y="26"/>
                  </a:cubicBezTo>
                  <a:cubicBezTo>
                    <a:pt x="54" y="26"/>
                    <a:pt x="51" y="29"/>
                    <a:pt x="50" y="33"/>
                  </a:cubicBezTo>
                  <a:cubicBezTo>
                    <a:pt x="49" y="38"/>
                    <a:pt x="53" y="43"/>
                    <a:pt x="57" y="45"/>
                  </a:cubicBezTo>
                  <a:cubicBezTo>
                    <a:pt x="67" y="50"/>
                    <a:pt x="76" y="39"/>
                    <a:pt x="77" y="30"/>
                  </a:cubicBezTo>
                  <a:cubicBezTo>
                    <a:pt x="78" y="15"/>
                    <a:pt x="63" y="5"/>
                    <a:pt x="51" y="3"/>
                  </a:cubicBezTo>
                  <a:cubicBezTo>
                    <a:pt x="33" y="0"/>
                    <a:pt x="14" y="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8"/>
                    <a:pt x="22" y="5"/>
                    <a:pt x="34" y="5"/>
                  </a:cubicBezTo>
                  <a:cubicBezTo>
                    <a:pt x="46" y="4"/>
                    <a:pt x="57" y="5"/>
                    <a:pt x="67" y="13"/>
                  </a:cubicBezTo>
                  <a:cubicBezTo>
                    <a:pt x="73" y="19"/>
                    <a:pt x="77" y="30"/>
                    <a:pt x="72" y="37"/>
                  </a:cubicBezTo>
                  <a:cubicBezTo>
                    <a:pt x="70" y="39"/>
                    <a:pt x="67" y="40"/>
                    <a:pt x="63" y="39"/>
                  </a:cubicBezTo>
                  <a:cubicBezTo>
                    <a:pt x="59" y="38"/>
                    <a:pt x="58" y="35"/>
                    <a:pt x="58" y="35"/>
                  </a:cubicBezTo>
                  <a:cubicBezTo>
                    <a:pt x="58" y="35"/>
                    <a:pt x="57" y="36"/>
                    <a:pt x="59" y="40"/>
                  </a:cubicBezTo>
                  <a:cubicBezTo>
                    <a:pt x="59" y="40"/>
                    <a:pt x="54" y="36"/>
                    <a:pt x="58" y="31"/>
                  </a:cubicBezTo>
                  <a:cubicBezTo>
                    <a:pt x="60" y="28"/>
                    <a:pt x="65" y="29"/>
                    <a:pt x="65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687"/>
            <p:cNvSpPr/>
            <p:nvPr/>
          </p:nvSpPr>
          <p:spPr bwMode="auto">
            <a:xfrm>
              <a:off x="3824" y="3293"/>
              <a:ext cx="133" cy="224"/>
            </a:xfrm>
            <a:custGeom>
              <a:gdLst>
                <a:gd name="T0" fmla="*/ 4 w 38"/>
                <a:gd name="T1" fmla="*/ 49 h 64"/>
                <a:gd name="T2" fmla="*/ 10 w 38"/>
                <a:gd name="T3" fmla="*/ 60 h 64"/>
                <a:gd name="T4" fmla="*/ 29 w 38"/>
                <a:gd name="T5" fmla="*/ 57 h 64"/>
                <a:gd name="T6" fmla="*/ 26 w 38"/>
                <a:gd name="T7" fmla="*/ 38 h 64"/>
                <a:gd name="T8" fmla="*/ 22 w 38"/>
                <a:gd name="T9" fmla="*/ 33 h 64"/>
                <a:gd name="T10" fmla="*/ 20 w 38"/>
                <a:gd name="T11" fmla="*/ 35 h 64"/>
                <a:gd name="T12" fmla="*/ 20 w 38"/>
                <a:gd name="T13" fmla="*/ 39 h 64"/>
                <a:gd name="T14" fmla="*/ 15 w 38"/>
                <a:gd name="T15" fmla="*/ 40 h 64"/>
                <a:gd name="T16" fmla="*/ 13 w 38"/>
                <a:gd name="T17" fmla="*/ 54 h 64"/>
                <a:gd name="T18" fmla="*/ 16 w 38"/>
                <a:gd name="T19" fmla="*/ 47 h 64"/>
                <a:gd name="T20" fmla="*/ 18 w 38"/>
                <a:gd name="T21" fmla="*/ 47 h 64"/>
                <a:gd name="T22" fmla="*/ 18 w 38"/>
                <a:gd name="T23" fmla="*/ 50 h 64"/>
                <a:gd name="T24" fmla="*/ 19 w 38"/>
                <a:gd name="T25" fmla="*/ 53 h 64"/>
                <a:gd name="T26" fmla="*/ 20 w 38"/>
                <a:gd name="T27" fmla="*/ 50 h 64"/>
                <a:gd name="T28" fmla="*/ 23 w 38"/>
                <a:gd name="T29" fmla="*/ 49 h 64"/>
                <a:gd name="T30" fmla="*/ 23 w 38"/>
                <a:gd name="T31" fmla="*/ 57 h 64"/>
                <a:gd name="T32" fmla="*/ 17 w 38"/>
                <a:gd name="T33" fmla="*/ 58 h 64"/>
                <a:gd name="T34" fmla="*/ 8 w 38"/>
                <a:gd name="T35" fmla="*/ 52 h 64"/>
                <a:gd name="T36" fmla="*/ 8 w 38"/>
                <a:gd name="T37" fmla="*/ 31 h 64"/>
                <a:gd name="T38" fmla="*/ 38 w 38"/>
                <a:gd name="T39" fmla="*/ 0 h 64"/>
                <a:gd name="T40" fmla="*/ 38 w 38"/>
                <a:gd name="T41" fmla="*/ 0 h 64"/>
                <a:gd name="T42" fmla="*/ 4 w 38"/>
                <a:gd name="T43" fmla="*/ 49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4" y="49"/>
                  </a:moveTo>
                  <a:cubicBezTo>
                    <a:pt x="5" y="54"/>
                    <a:pt x="7" y="57"/>
                    <a:pt x="10" y="60"/>
                  </a:cubicBezTo>
                  <a:cubicBezTo>
                    <a:pt x="14" y="63"/>
                    <a:pt x="23" y="64"/>
                    <a:pt x="29" y="57"/>
                  </a:cubicBezTo>
                  <a:cubicBezTo>
                    <a:pt x="35" y="49"/>
                    <a:pt x="31" y="41"/>
                    <a:pt x="26" y="38"/>
                  </a:cubicBezTo>
                  <a:cubicBezTo>
                    <a:pt x="23" y="36"/>
                    <a:pt x="22" y="33"/>
                    <a:pt x="22" y="33"/>
                  </a:cubicBezTo>
                  <a:cubicBezTo>
                    <a:pt x="21" y="33"/>
                    <a:pt x="20" y="35"/>
                    <a:pt x="20" y="35"/>
                  </a:cubicBezTo>
                  <a:cubicBezTo>
                    <a:pt x="20" y="37"/>
                    <a:pt x="21" y="38"/>
                    <a:pt x="20" y="39"/>
                  </a:cubicBezTo>
                  <a:cubicBezTo>
                    <a:pt x="19" y="41"/>
                    <a:pt x="18" y="39"/>
                    <a:pt x="15" y="40"/>
                  </a:cubicBezTo>
                  <a:cubicBezTo>
                    <a:pt x="8" y="43"/>
                    <a:pt x="13" y="54"/>
                    <a:pt x="13" y="54"/>
                  </a:cubicBezTo>
                  <a:cubicBezTo>
                    <a:pt x="13" y="51"/>
                    <a:pt x="15" y="51"/>
                    <a:pt x="16" y="47"/>
                  </a:cubicBezTo>
                  <a:cubicBezTo>
                    <a:pt x="17" y="45"/>
                    <a:pt x="19" y="46"/>
                    <a:pt x="18" y="47"/>
                  </a:cubicBezTo>
                  <a:cubicBezTo>
                    <a:pt x="16" y="47"/>
                    <a:pt x="17" y="50"/>
                    <a:pt x="18" y="50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3"/>
                    <a:pt x="20" y="53"/>
                    <a:pt x="20" y="50"/>
                  </a:cubicBezTo>
                  <a:cubicBezTo>
                    <a:pt x="20" y="48"/>
                    <a:pt x="22" y="48"/>
                    <a:pt x="23" y="49"/>
                  </a:cubicBezTo>
                  <a:cubicBezTo>
                    <a:pt x="25" y="51"/>
                    <a:pt x="24" y="55"/>
                    <a:pt x="23" y="57"/>
                  </a:cubicBezTo>
                  <a:cubicBezTo>
                    <a:pt x="22" y="58"/>
                    <a:pt x="19" y="58"/>
                    <a:pt x="17" y="58"/>
                  </a:cubicBezTo>
                  <a:cubicBezTo>
                    <a:pt x="13" y="59"/>
                    <a:pt x="10" y="56"/>
                    <a:pt x="8" y="52"/>
                  </a:cubicBezTo>
                  <a:cubicBezTo>
                    <a:pt x="5" y="46"/>
                    <a:pt x="6" y="38"/>
                    <a:pt x="8" y="31"/>
                  </a:cubicBezTo>
                  <a:cubicBezTo>
                    <a:pt x="13" y="17"/>
                    <a:pt x="25" y="7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7"/>
                    <a:pt x="0" y="27"/>
                    <a:pt x="4" y="4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688"/>
            <p:cNvSpPr/>
            <p:nvPr/>
          </p:nvSpPr>
          <p:spPr bwMode="auto">
            <a:xfrm>
              <a:off x="4051" y="3210"/>
              <a:ext cx="300" cy="377"/>
            </a:xfrm>
            <a:custGeom>
              <a:gdLst>
                <a:gd name="T0" fmla="*/ 27 w 86"/>
                <a:gd name="T1" fmla="*/ 105 h 108"/>
                <a:gd name="T2" fmla="*/ 0 w 86"/>
                <a:gd name="T3" fmla="*/ 106 h 108"/>
                <a:gd name="T4" fmla="*/ 27 w 86"/>
                <a:gd name="T5" fmla="*/ 106 h 108"/>
                <a:gd name="T6" fmla="*/ 55 w 86"/>
                <a:gd name="T7" fmla="*/ 96 h 108"/>
                <a:gd name="T8" fmla="*/ 70 w 86"/>
                <a:gd name="T9" fmla="*/ 71 h 108"/>
                <a:gd name="T10" fmla="*/ 84 w 86"/>
                <a:gd name="T11" fmla="*/ 21 h 108"/>
                <a:gd name="T12" fmla="*/ 69 w 86"/>
                <a:gd name="T13" fmla="*/ 1 h 108"/>
                <a:gd name="T14" fmla="*/ 48 w 86"/>
                <a:gd name="T15" fmla="*/ 11 h 108"/>
                <a:gd name="T16" fmla="*/ 47 w 86"/>
                <a:gd name="T17" fmla="*/ 16 h 108"/>
                <a:gd name="T18" fmla="*/ 56 w 86"/>
                <a:gd name="T19" fmla="*/ 32 h 108"/>
                <a:gd name="T20" fmla="*/ 71 w 86"/>
                <a:gd name="T21" fmla="*/ 28 h 108"/>
                <a:gd name="T22" fmla="*/ 74 w 86"/>
                <a:gd name="T23" fmla="*/ 24 h 108"/>
                <a:gd name="T24" fmla="*/ 70 w 86"/>
                <a:gd name="T25" fmla="*/ 24 h 108"/>
                <a:gd name="T26" fmla="*/ 67 w 86"/>
                <a:gd name="T27" fmla="*/ 25 h 108"/>
                <a:gd name="T28" fmla="*/ 68 w 86"/>
                <a:gd name="T29" fmla="*/ 22 h 108"/>
                <a:gd name="T30" fmla="*/ 66 w 86"/>
                <a:gd name="T31" fmla="*/ 11 h 108"/>
                <a:gd name="T32" fmla="*/ 63 w 86"/>
                <a:gd name="T33" fmla="*/ 17 h 108"/>
                <a:gd name="T34" fmla="*/ 63 w 86"/>
                <a:gd name="T35" fmla="*/ 21 h 108"/>
                <a:gd name="T36" fmla="*/ 61 w 86"/>
                <a:gd name="T37" fmla="*/ 17 h 108"/>
                <a:gd name="T38" fmla="*/ 57 w 86"/>
                <a:gd name="T39" fmla="*/ 16 h 108"/>
                <a:gd name="T40" fmla="*/ 52 w 86"/>
                <a:gd name="T41" fmla="*/ 20 h 108"/>
                <a:gd name="T42" fmla="*/ 51 w 86"/>
                <a:gd name="T43" fmla="*/ 19 h 108"/>
                <a:gd name="T44" fmla="*/ 51 w 86"/>
                <a:gd name="T45" fmla="*/ 14 h 108"/>
                <a:gd name="T46" fmla="*/ 69 w 86"/>
                <a:gd name="T47" fmla="*/ 5 h 108"/>
                <a:gd name="T48" fmla="*/ 81 w 86"/>
                <a:gd name="T49" fmla="*/ 26 h 108"/>
                <a:gd name="T50" fmla="*/ 75 w 86"/>
                <a:gd name="T51" fmla="*/ 52 h 108"/>
                <a:gd name="T52" fmla="*/ 70 w 86"/>
                <a:gd name="T53" fmla="*/ 65 h 108"/>
                <a:gd name="T54" fmla="*/ 70 w 86"/>
                <a:gd name="T55" fmla="*/ 64 h 108"/>
                <a:gd name="T56" fmla="*/ 40 w 86"/>
                <a:gd name="T57" fmla="*/ 49 h 108"/>
                <a:gd name="T58" fmla="*/ 34 w 86"/>
                <a:gd name="T59" fmla="*/ 74 h 108"/>
                <a:gd name="T60" fmla="*/ 49 w 86"/>
                <a:gd name="T61" fmla="*/ 67 h 108"/>
                <a:gd name="T62" fmla="*/ 46 w 86"/>
                <a:gd name="T63" fmla="*/ 61 h 108"/>
                <a:gd name="T64" fmla="*/ 49 w 86"/>
                <a:gd name="T65" fmla="*/ 67 h 108"/>
                <a:gd name="T66" fmla="*/ 35 w 86"/>
                <a:gd name="T67" fmla="*/ 73 h 108"/>
                <a:gd name="T68" fmla="*/ 41 w 86"/>
                <a:gd name="T69" fmla="*/ 50 h 108"/>
                <a:gd name="T70" fmla="*/ 67 w 86"/>
                <a:gd name="T71" fmla="*/ 64 h 108"/>
                <a:gd name="T72" fmla="*/ 68 w 86"/>
                <a:gd name="T73" fmla="*/ 68 h 108"/>
                <a:gd name="T74" fmla="*/ 47 w 86"/>
                <a:gd name="T75" fmla="*/ 89 h 108"/>
                <a:gd name="T76" fmla="*/ 1 w 86"/>
                <a:gd name="T77" fmla="*/ 102 h 108"/>
                <a:gd name="T78" fmla="*/ 1 w 86"/>
                <a:gd name="T79" fmla="*/ 102 h 108"/>
                <a:gd name="T80" fmla="*/ 60 w 86"/>
                <a:gd name="T81" fmla="*/ 83 h 108"/>
                <a:gd name="T82" fmla="*/ 67 w 86"/>
                <a:gd name="T83" fmla="*/ 75 h 108"/>
                <a:gd name="T84" fmla="*/ 27 w 86"/>
                <a:gd name="T85" fmla="*/ 105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08">
                  <a:moveTo>
                    <a:pt x="27" y="105"/>
                  </a:moveTo>
                  <a:cubicBezTo>
                    <a:pt x="10" y="108"/>
                    <a:pt x="0" y="106"/>
                    <a:pt x="0" y="106"/>
                  </a:cubicBezTo>
                  <a:cubicBezTo>
                    <a:pt x="0" y="106"/>
                    <a:pt x="10" y="108"/>
                    <a:pt x="27" y="106"/>
                  </a:cubicBezTo>
                  <a:cubicBezTo>
                    <a:pt x="35" y="106"/>
                    <a:pt x="46" y="103"/>
                    <a:pt x="55" y="96"/>
                  </a:cubicBezTo>
                  <a:cubicBezTo>
                    <a:pt x="63" y="91"/>
                    <a:pt x="69" y="82"/>
                    <a:pt x="70" y="71"/>
                  </a:cubicBezTo>
                  <a:cubicBezTo>
                    <a:pt x="80" y="57"/>
                    <a:pt x="86" y="38"/>
                    <a:pt x="84" y="21"/>
                  </a:cubicBezTo>
                  <a:cubicBezTo>
                    <a:pt x="83" y="12"/>
                    <a:pt x="78" y="4"/>
                    <a:pt x="69" y="1"/>
                  </a:cubicBezTo>
                  <a:cubicBezTo>
                    <a:pt x="61" y="0"/>
                    <a:pt x="51" y="3"/>
                    <a:pt x="48" y="11"/>
                  </a:cubicBezTo>
                  <a:cubicBezTo>
                    <a:pt x="47" y="12"/>
                    <a:pt x="47" y="14"/>
                    <a:pt x="47" y="16"/>
                  </a:cubicBezTo>
                  <a:cubicBezTo>
                    <a:pt x="46" y="21"/>
                    <a:pt x="50" y="30"/>
                    <a:pt x="56" y="32"/>
                  </a:cubicBezTo>
                  <a:cubicBezTo>
                    <a:pt x="65" y="35"/>
                    <a:pt x="70" y="31"/>
                    <a:pt x="71" y="28"/>
                  </a:cubicBezTo>
                  <a:cubicBezTo>
                    <a:pt x="72" y="24"/>
                    <a:pt x="74" y="24"/>
                    <a:pt x="74" y="24"/>
                  </a:cubicBezTo>
                  <a:cubicBezTo>
                    <a:pt x="72" y="22"/>
                    <a:pt x="70" y="23"/>
                    <a:pt x="70" y="24"/>
                  </a:cubicBezTo>
                  <a:cubicBezTo>
                    <a:pt x="69" y="25"/>
                    <a:pt x="69" y="26"/>
                    <a:pt x="67" y="25"/>
                  </a:cubicBezTo>
                  <a:cubicBezTo>
                    <a:pt x="66" y="24"/>
                    <a:pt x="68" y="22"/>
                    <a:pt x="68" y="22"/>
                  </a:cubicBezTo>
                  <a:cubicBezTo>
                    <a:pt x="72" y="17"/>
                    <a:pt x="66" y="11"/>
                    <a:pt x="66" y="11"/>
                  </a:cubicBezTo>
                  <a:cubicBezTo>
                    <a:pt x="63" y="12"/>
                    <a:pt x="62" y="16"/>
                    <a:pt x="63" y="17"/>
                  </a:cubicBezTo>
                  <a:cubicBezTo>
                    <a:pt x="64" y="19"/>
                    <a:pt x="65" y="21"/>
                    <a:pt x="63" y="21"/>
                  </a:cubicBezTo>
                  <a:cubicBezTo>
                    <a:pt x="61" y="21"/>
                    <a:pt x="62" y="19"/>
                    <a:pt x="61" y="17"/>
                  </a:cubicBezTo>
                  <a:cubicBezTo>
                    <a:pt x="60" y="15"/>
                    <a:pt x="57" y="16"/>
                    <a:pt x="57" y="16"/>
                  </a:cubicBezTo>
                  <a:cubicBezTo>
                    <a:pt x="59" y="19"/>
                    <a:pt x="55" y="22"/>
                    <a:pt x="52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1" y="17"/>
                    <a:pt x="51" y="16"/>
                    <a:pt x="51" y="14"/>
                  </a:cubicBezTo>
                  <a:cubicBezTo>
                    <a:pt x="52" y="6"/>
                    <a:pt x="62" y="4"/>
                    <a:pt x="69" y="5"/>
                  </a:cubicBezTo>
                  <a:cubicBezTo>
                    <a:pt x="78" y="8"/>
                    <a:pt x="80" y="18"/>
                    <a:pt x="81" y="26"/>
                  </a:cubicBezTo>
                  <a:cubicBezTo>
                    <a:pt x="81" y="35"/>
                    <a:pt x="78" y="44"/>
                    <a:pt x="75" y="52"/>
                  </a:cubicBezTo>
                  <a:cubicBezTo>
                    <a:pt x="74" y="57"/>
                    <a:pt x="72" y="61"/>
                    <a:pt x="70" y="65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7" y="50"/>
                    <a:pt x="50" y="44"/>
                    <a:pt x="40" y="49"/>
                  </a:cubicBezTo>
                  <a:cubicBezTo>
                    <a:pt x="28" y="52"/>
                    <a:pt x="26" y="68"/>
                    <a:pt x="34" y="74"/>
                  </a:cubicBezTo>
                  <a:cubicBezTo>
                    <a:pt x="42" y="80"/>
                    <a:pt x="50" y="71"/>
                    <a:pt x="49" y="67"/>
                  </a:cubicBezTo>
                  <a:cubicBezTo>
                    <a:pt x="49" y="61"/>
                    <a:pt x="45" y="61"/>
                    <a:pt x="46" y="61"/>
                  </a:cubicBezTo>
                  <a:cubicBezTo>
                    <a:pt x="45" y="61"/>
                    <a:pt x="49" y="62"/>
                    <a:pt x="49" y="67"/>
                  </a:cubicBezTo>
                  <a:cubicBezTo>
                    <a:pt x="49" y="71"/>
                    <a:pt x="42" y="78"/>
                    <a:pt x="35" y="73"/>
                  </a:cubicBezTo>
                  <a:cubicBezTo>
                    <a:pt x="28" y="68"/>
                    <a:pt x="30" y="53"/>
                    <a:pt x="41" y="50"/>
                  </a:cubicBezTo>
                  <a:cubicBezTo>
                    <a:pt x="50" y="47"/>
                    <a:pt x="65" y="52"/>
                    <a:pt x="67" y="64"/>
                  </a:cubicBezTo>
                  <a:cubicBezTo>
                    <a:pt x="68" y="66"/>
                    <a:pt x="68" y="67"/>
                    <a:pt x="68" y="68"/>
                  </a:cubicBezTo>
                  <a:cubicBezTo>
                    <a:pt x="62" y="77"/>
                    <a:pt x="55" y="84"/>
                    <a:pt x="47" y="89"/>
                  </a:cubicBezTo>
                  <a:cubicBezTo>
                    <a:pt x="34" y="98"/>
                    <a:pt x="17" y="103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2" y="106"/>
                    <a:pt x="44" y="97"/>
                    <a:pt x="60" y="83"/>
                  </a:cubicBezTo>
                  <a:cubicBezTo>
                    <a:pt x="62" y="80"/>
                    <a:pt x="65" y="78"/>
                    <a:pt x="67" y="75"/>
                  </a:cubicBezTo>
                  <a:cubicBezTo>
                    <a:pt x="63" y="95"/>
                    <a:pt x="40" y="104"/>
                    <a:pt x="27" y="10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689"/>
            <p:cNvSpPr>
              <a:spLocks noEditPoints="1"/>
            </p:cNvSpPr>
            <p:nvPr/>
          </p:nvSpPr>
          <p:spPr bwMode="auto">
            <a:xfrm>
              <a:off x="4054" y="3276"/>
              <a:ext cx="1287" cy="454"/>
            </a:xfrm>
            <a:custGeom>
              <a:gdLst>
                <a:gd name="T0" fmla="*/ 263 w 369"/>
                <a:gd name="T1" fmla="*/ 6 h 130"/>
                <a:gd name="T2" fmla="*/ 265 w 369"/>
                <a:gd name="T3" fmla="*/ 12 h 130"/>
                <a:gd name="T4" fmla="*/ 263 w 369"/>
                <a:gd name="T5" fmla="*/ 21 h 130"/>
                <a:gd name="T6" fmla="*/ 169 w 369"/>
                <a:gd name="T7" fmla="*/ 20 h 130"/>
                <a:gd name="T8" fmla="*/ 185 w 369"/>
                <a:gd name="T9" fmla="*/ 10 h 130"/>
                <a:gd name="T10" fmla="*/ 189 w 369"/>
                <a:gd name="T11" fmla="*/ 0 h 130"/>
                <a:gd name="T12" fmla="*/ 170 w 369"/>
                <a:gd name="T13" fmla="*/ 6 h 130"/>
                <a:gd name="T14" fmla="*/ 160 w 369"/>
                <a:gd name="T15" fmla="*/ 15 h 130"/>
                <a:gd name="T16" fmla="*/ 89 w 369"/>
                <a:gd name="T17" fmla="*/ 58 h 130"/>
                <a:gd name="T18" fmla="*/ 199 w 369"/>
                <a:gd name="T19" fmla="*/ 26 h 130"/>
                <a:gd name="T20" fmla="*/ 198 w 369"/>
                <a:gd name="T21" fmla="*/ 29 h 130"/>
                <a:gd name="T22" fmla="*/ 0 w 369"/>
                <a:gd name="T23" fmla="*/ 90 h 130"/>
                <a:gd name="T24" fmla="*/ 188 w 369"/>
                <a:gd name="T25" fmla="*/ 31 h 130"/>
                <a:gd name="T26" fmla="*/ 0 w 369"/>
                <a:gd name="T27" fmla="*/ 92 h 130"/>
                <a:gd name="T28" fmla="*/ 16 w 369"/>
                <a:gd name="T29" fmla="*/ 97 h 130"/>
                <a:gd name="T30" fmla="*/ 43 w 369"/>
                <a:gd name="T31" fmla="*/ 107 h 130"/>
                <a:gd name="T32" fmla="*/ 53 w 369"/>
                <a:gd name="T33" fmla="*/ 104 h 130"/>
                <a:gd name="T34" fmla="*/ 61 w 369"/>
                <a:gd name="T35" fmla="*/ 99 h 130"/>
                <a:gd name="T36" fmla="*/ 40 w 369"/>
                <a:gd name="T37" fmla="*/ 97 h 130"/>
                <a:gd name="T38" fmla="*/ 140 w 369"/>
                <a:gd name="T39" fmla="*/ 59 h 130"/>
                <a:gd name="T40" fmla="*/ 149 w 369"/>
                <a:gd name="T41" fmla="*/ 61 h 130"/>
                <a:gd name="T42" fmla="*/ 168 w 369"/>
                <a:gd name="T43" fmla="*/ 72 h 130"/>
                <a:gd name="T44" fmla="*/ 168 w 369"/>
                <a:gd name="T45" fmla="*/ 53 h 130"/>
                <a:gd name="T46" fmla="*/ 196 w 369"/>
                <a:gd name="T47" fmla="*/ 32 h 130"/>
                <a:gd name="T48" fmla="*/ 226 w 369"/>
                <a:gd name="T49" fmla="*/ 98 h 130"/>
                <a:gd name="T50" fmla="*/ 238 w 369"/>
                <a:gd name="T51" fmla="*/ 92 h 130"/>
                <a:gd name="T52" fmla="*/ 226 w 369"/>
                <a:gd name="T53" fmla="*/ 98 h 130"/>
                <a:gd name="T54" fmla="*/ 181 w 369"/>
                <a:gd name="T55" fmla="*/ 98 h 130"/>
                <a:gd name="T56" fmla="*/ 203 w 369"/>
                <a:gd name="T57" fmla="*/ 90 h 130"/>
                <a:gd name="T58" fmla="*/ 193 w 369"/>
                <a:gd name="T59" fmla="*/ 107 h 130"/>
                <a:gd name="T60" fmla="*/ 210 w 369"/>
                <a:gd name="T61" fmla="*/ 109 h 130"/>
                <a:gd name="T62" fmla="*/ 216 w 369"/>
                <a:gd name="T63" fmla="*/ 99 h 130"/>
                <a:gd name="T64" fmla="*/ 186 w 369"/>
                <a:gd name="T65" fmla="*/ 83 h 130"/>
                <a:gd name="T66" fmla="*/ 228 w 369"/>
                <a:gd name="T67" fmla="*/ 122 h 130"/>
                <a:gd name="T68" fmla="*/ 259 w 369"/>
                <a:gd name="T69" fmla="*/ 77 h 130"/>
                <a:gd name="T70" fmla="*/ 310 w 369"/>
                <a:gd name="T71" fmla="*/ 49 h 130"/>
                <a:gd name="T72" fmla="*/ 332 w 369"/>
                <a:gd name="T73" fmla="*/ 69 h 130"/>
                <a:gd name="T74" fmla="*/ 326 w 369"/>
                <a:gd name="T75" fmla="*/ 78 h 130"/>
                <a:gd name="T76" fmla="*/ 336 w 369"/>
                <a:gd name="T77" fmla="*/ 69 h 130"/>
                <a:gd name="T78" fmla="*/ 225 w 369"/>
                <a:gd name="T79" fmla="*/ 26 h 130"/>
                <a:gd name="T80" fmla="*/ 350 w 369"/>
                <a:gd name="T81" fmla="*/ 59 h 130"/>
                <a:gd name="T82" fmla="*/ 367 w 369"/>
                <a:gd name="T83" fmla="*/ 53 h 130"/>
                <a:gd name="T84" fmla="*/ 264 w 369"/>
                <a:gd name="T85" fmla="*/ 22 h 130"/>
                <a:gd name="T86" fmla="*/ 257 w 369"/>
                <a:gd name="T87" fmla="*/ 77 h 130"/>
                <a:gd name="T88" fmla="*/ 246 w 369"/>
                <a:gd name="T89" fmla="*/ 94 h 130"/>
                <a:gd name="T90" fmla="*/ 226 w 369"/>
                <a:gd name="T91" fmla="*/ 29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9" h="130">
                  <a:moveTo>
                    <a:pt x="264" y="22"/>
                  </a:moveTo>
                  <a:cubicBezTo>
                    <a:pt x="267" y="22"/>
                    <a:pt x="270" y="18"/>
                    <a:pt x="270" y="14"/>
                  </a:cubicBezTo>
                  <a:cubicBezTo>
                    <a:pt x="270" y="9"/>
                    <a:pt x="266" y="6"/>
                    <a:pt x="263" y="6"/>
                  </a:cubicBezTo>
                  <a:cubicBezTo>
                    <a:pt x="261" y="5"/>
                    <a:pt x="258" y="6"/>
                    <a:pt x="256" y="11"/>
                  </a:cubicBezTo>
                  <a:cubicBezTo>
                    <a:pt x="256" y="11"/>
                    <a:pt x="258" y="10"/>
                    <a:pt x="259" y="11"/>
                  </a:cubicBezTo>
                  <a:cubicBezTo>
                    <a:pt x="262" y="13"/>
                    <a:pt x="263" y="11"/>
                    <a:pt x="265" y="12"/>
                  </a:cubicBezTo>
                  <a:cubicBezTo>
                    <a:pt x="269" y="12"/>
                    <a:pt x="266" y="15"/>
                    <a:pt x="264" y="15"/>
                  </a:cubicBezTo>
                  <a:cubicBezTo>
                    <a:pt x="263" y="15"/>
                    <a:pt x="262" y="14"/>
                    <a:pt x="261" y="16"/>
                  </a:cubicBezTo>
                  <a:cubicBezTo>
                    <a:pt x="261" y="16"/>
                    <a:pt x="267" y="16"/>
                    <a:pt x="263" y="21"/>
                  </a:cubicBezTo>
                  <a:cubicBezTo>
                    <a:pt x="262" y="22"/>
                    <a:pt x="261" y="22"/>
                    <a:pt x="261" y="22"/>
                  </a:cubicBezTo>
                  <a:cubicBezTo>
                    <a:pt x="242" y="20"/>
                    <a:pt x="226" y="21"/>
                    <a:pt x="215" y="22"/>
                  </a:cubicBezTo>
                  <a:cubicBezTo>
                    <a:pt x="199" y="18"/>
                    <a:pt x="184" y="18"/>
                    <a:pt x="169" y="20"/>
                  </a:cubicBezTo>
                  <a:cubicBezTo>
                    <a:pt x="173" y="19"/>
                    <a:pt x="177" y="18"/>
                    <a:pt x="180" y="17"/>
                  </a:cubicBezTo>
                  <a:cubicBezTo>
                    <a:pt x="187" y="16"/>
                    <a:pt x="189" y="13"/>
                    <a:pt x="190" y="9"/>
                  </a:cubicBezTo>
                  <a:cubicBezTo>
                    <a:pt x="190" y="9"/>
                    <a:pt x="187" y="11"/>
                    <a:pt x="185" y="10"/>
                  </a:cubicBezTo>
                  <a:cubicBezTo>
                    <a:pt x="184" y="9"/>
                    <a:pt x="182" y="15"/>
                    <a:pt x="179" y="13"/>
                  </a:cubicBezTo>
                  <a:cubicBezTo>
                    <a:pt x="176" y="11"/>
                    <a:pt x="182" y="9"/>
                    <a:pt x="185" y="8"/>
                  </a:cubicBezTo>
                  <a:cubicBezTo>
                    <a:pt x="188" y="7"/>
                    <a:pt x="190" y="3"/>
                    <a:pt x="189" y="0"/>
                  </a:cubicBezTo>
                  <a:cubicBezTo>
                    <a:pt x="189" y="0"/>
                    <a:pt x="187" y="3"/>
                    <a:pt x="185" y="3"/>
                  </a:cubicBezTo>
                  <a:cubicBezTo>
                    <a:pt x="183" y="2"/>
                    <a:pt x="175" y="0"/>
                    <a:pt x="173" y="6"/>
                  </a:cubicBezTo>
                  <a:cubicBezTo>
                    <a:pt x="171" y="12"/>
                    <a:pt x="169" y="8"/>
                    <a:pt x="170" y="6"/>
                  </a:cubicBezTo>
                  <a:cubicBezTo>
                    <a:pt x="171" y="4"/>
                    <a:pt x="168" y="1"/>
                    <a:pt x="165" y="0"/>
                  </a:cubicBezTo>
                  <a:cubicBezTo>
                    <a:pt x="165" y="0"/>
                    <a:pt x="168" y="6"/>
                    <a:pt x="166" y="8"/>
                  </a:cubicBezTo>
                  <a:cubicBezTo>
                    <a:pt x="164" y="10"/>
                    <a:pt x="162" y="12"/>
                    <a:pt x="160" y="15"/>
                  </a:cubicBezTo>
                  <a:cubicBezTo>
                    <a:pt x="159" y="19"/>
                    <a:pt x="154" y="23"/>
                    <a:pt x="149" y="25"/>
                  </a:cubicBezTo>
                  <a:cubicBezTo>
                    <a:pt x="140" y="28"/>
                    <a:pt x="133" y="32"/>
                    <a:pt x="127" y="35"/>
                  </a:cubicBezTo>
                  <a:cubicBezTo>
                    <a:pt x="102" y="47"/>
                    <a:pt x="89" y="58"/>
                    <a:pt x="89" y="58"/>
                  </a:cubicBezTo>
                  <a:cubicBezTo>
                    <a:pt x="89" y="58"/>
                    <a:pt x="103" y="48"/>
                    <a:pt x="127" y="36"/>
                  </a:cubicBezTo>
                  <a:cubicBezTo>
                    <a:pt x="147" y="26"/>
                    <a:pt x="178" y="15"/>
                    <a:pt x="210" y="23"/>
                  </a:cubicBezTo>
                  <a:cubicBezTo>
                    <a:pt x="203" y="24"/>
                    <a:pt x="199" y="26"/>
                    <a:pt x="199" y="26"/>
                  </a:cubicBezTo>
                  <a:cubicBezTo>
                    <a:pt x="199" y="26"/>
                    <a:pt x="203" y="25"/>
                    <a:pt x="211" y="24"/>
                  </a:cubicBezTo>
                  <a:cubicBezTo>
                    <a:pt x="214" y="24"/>
                    <a:pt x="217" y="25"/>
                    <a:pt x="220" y="27"/>
                  </a:cubicBezTo>
                  <a:cubicBezTo>
                    <a:pt x="213" y="27"/>
                    <a:pt x="205" y="28"/>
                    <a:pt x="198" y="29"/>
                  </a:cubicBezTo>
                  <a:cubicBezTo>
                    <a:pt x="174" y="25"/>
                    <a:pt x="149" y="32"/>
                    <a:pt x="127" y="42"/>
                  </a:cubicBezTo>
                  <a:cubicBezTo>
                    <a:pt x="87" y="61"/>
                    <a:pt x="47" y="10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30" y="97"/>
                    <a:pt x="58" y="84"/>
                    <a:pt x="84" y="69"/>
                  </a:cubicBezTo>
                  <a:cubicBezTo>
                    <a:pt x="112" y="53"/>
                    <a:pt x="140" y="36"/>
                    <a:pt x="172" y="32"/>
                  </a:cubicBezTo>
                  <a:cubicBezTo>
                    <a:pt x="178" y="31"/>
                    <a:pt x="183" y="31"/>
                    <a:pt x="188" y="31"/>
                  </a:cubicBezTo>
                  <a:cubicBezTo>
                    <a:pt x="185" y="32"/>
                    <a:pt x="181" y="33"/>
                    <a:pt x="178" y="34"/>
                  </a:cubicBezTo>
                  <a:cubicBezTo>
                    <a:pt x="148" y="43"/>
                    <a:pt x="121" y="60"/>
                    <a:pt x="94" y="74"/>
                  </a:cubicBezTo>
                  <a:cubicBezTo>
                    <a:pt x="65" y="90"/>
                    <a:pt x="33" y="10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5" y="95"/>
                    <a:pt x="11" y="96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20" y="98"/>
                    <a:pt x="26" y="98"/>
                  </a:cubicBezTo>
                  <a:cubicBezTo>
                    <a:pt x="29" y="99"/>
                    <a:pt x="32" y="100"/>
                    <a:pt x="34" y="101"/>
                  </a:cubicBezTo>
                  <a:cubicBezTo>
                    <a:pt x="37" y="104"/>
                    <a:pt x="37" y="107"/>
                    <a:pt x="43" y="107"/>
                  </a:cubicBezTo>
                  <a:cubicBezTo>
                    <a:pt x="49" y="106"/>
                    <a:pt x="50" y="112"/>
                    <a:pt x="50" y="112"/>
                  </a:cubicBezTo>
                  <a:cubicBezTo>
                    <a:pt x="50" y="112"/>
                    <a:pt x="53" y="107"/>
                    <a:pt x="50" y="105"/>
                  </a:cubicBezTo>
                  <a:cubicBezTo>
                    <a:pt x="46" y="103"/>
                    <a:pt x="50" y="100"/>
                    <a:pt x="53" y="104"/>
                  </a:cubicBezTo>
                  <a:cubicBezTo>
                    <a:pt x="55" y="109"/>
                    <a:pt x="64" y="113"/>
                    <a:pt x="71" y="112"/>
                  </a:cubicBezTo>
                  <a:cubicBezTo>
                    <a:pt x="71" y="112"/>
                    <a:pt x="66" y="111"/>
                    <a:pt x="65" y="106"/>
                  </a:cubicBezTo>
                  <a:cubicBezTo>
                    <a:pt x="65" y="103"/>
                    <a:pt x="63" y="99"/>
                    <a:pt x="61" y="99"/>
                  </a:cubicBezTo>
                  <a:cubicBezTo>
                    <a:pt x="58" y="98"/>
                    <a:pt x="62" y="96"/>
                    <a:pt x="66" y="99"/>
                  </a:cubicBezTo>
                  <a:cubicBezTo>
                    <a:pt x="66" y="99"/>
                    <a:pt x="63" y="92"/>
                    <a:pt x="53" y="95"/>
                  </a:cubicBezTo>
                  <a:cubicBezTo>
                    <a:pt x="49" y="96"/>
                    <a:pt x="45" y="96"/>
                    <a:pt x="40" y="97"/>
                  </a:cubicBezTo>
                  <a:cubicBezTo>
                    <a:pt x="55" y="95"/>
                    <a:pt x="70" y="89"/>
                    <a:pt x="84" y="82"/>
                  </a:cubicBezTo>
                  <a:cubicBezTo>
                    <a:pt x="99" y="75"/>
                    <a:pt x="114" y="66"/>
                    <a:pt x="129" y="58"/>
                  </a:cubicBezTo>
                  <a:cubicBezTo>
                    <a:pt x="133" y="57"/>
                    <a:pt x="138" y="56"/>
                    <a:pt x="140" y="59"/>
                  </a:cubicBezTo>
                  <a:cubicBezTo>
                    <a:pt x="147" y="64"/>
                    <a:pt x="143" y="63"/>
                    <a:pt x="146" y="66"/>
                  </a:cubicBezTo>
                  <a:cubicBezTo>
                    <a:pt x="149" y="69"/>
                    <a:pt x="148" y="71"/>
                    <a:pt x="148" y="71"/>
                  </a:cubicBezTo>
                  <a:cubicBezTo>
                    <a:pt x="148" y="71"/>
                    <a:pt x="153" y="66"/>
                    <a:pt x="149" y="61"/>
                  </a:cubicBezTo>
                  <a:cubicBezTo>
                    <a:pt x="146" y="56"/>
                    <a:pt x="152" y="57"/>
                    <a:pt x="152" y="59"/>
                  </a:cubicBezTo>
                  <a:cubicBezTo>
                    <a:pt x="153" y="62"/>
                    <a:pt x="155" y="65"/>
                    <a:pt x="159" y="66"/>
                  </a:cubicBezTo>
                  <a:cubicBezTo>
                    <a:pt x="162" y="68"/>
                    <a:pt x="169" y="70"/>
                    <a:pt x="168" y="72"/>
                  </a:cubicBezTo>
                  <a:cubicBezTo>
                    <a:pt x="168" y="72"/>
                    <a:pt x="171" y="63"/>
                    <a:pt x="166" y="58"/>
                  </a:cubicBezTo>
                  <a:cubicBezTo>
                    <a:pt x="160" y="53"/>
                    <a:pt x="155" y="55"/>
                    <a:pt x="157" y="52"/>
                  </a:cubicBezTo>
                  <a:cubicBezTo>
                    <a:pt x="159" y="49"/>
                    <a:pt x="168" y="53"/>
                    <a:pt x="168" y="53"/>
                  </a:cubicBezTo>
                  <a:cubicBezTo>
                    <a:pt x="168" y="53"/>
                    <a:pt x="165" y="45"/>
                    <a:pt x="151" y="47"/>
                  </a:cubicBezTo>
                  <a:cubicBezTo>
                    <a:pt x="157" y="44"/>
                    <a:pt x="163" y="42"/>
                    <a:pt x="169" y="40"/>
                  </a:cubicBezTo>
                  <a:cubicBezTo>
                    <a:pt x="178" y="37"/>
                    <a:pt x="187" y="34"/>
                    <a:pt x="196" y="32"/>
                  </a:cubicBezTo>
                  <a:cubicBezTo>
                    <a:pt x="210" y="35"/>
                    <a:pt x="223" y="42"/>
                    <a:pt x="233" y="53"/>
                  </a:cubicBezTo>
                  <a:cubicBezTo>
                    <a:pt x="244" y="66"/>
                    <a:pt x="246" y="85"/>
                    <a:pt x="240" y="101"/>
                  </a:cubicBezTo>
                  <a:cubicBezTo>
                    <a:pt x="235" y="102"/>
                    <a:pt x="230" y="101"/>
                    <a:pt x="226" y="98"/>
                  </a:cubicBezTo>
                  <a:cubicBezTo>
                    <a:pt x="222" y="93"/>
                    <a:pt x="222" y="85"/>
                    <a:pt x="226" y="82"/>
                  </a:cubicBezTo>
                  <a:cubicBezTo>
                    <a:pt x="230" y="78"/>
                    <a:pt x="236" y="79"/>
                    <a:pt x="238" y="82"/>
                  </a:cubicBezTo>
                  <a:cubicBezTo>
                    <a:pt x="244" y="88"/>
                    <a:pt x="238" y="92"/>
                    <a:pt x="238" y="92"/>
                  </a:cubicBezTo>
                  <a:cubicBezTo>
                    <a:pt x="239" y="92"/>
                    <a:pt x="244" y="88"/>
                    <a:pt x="239" y="81"/>
                  </a:cubicBezTo>
                  <a:cubicBezTo>
                    <a:pt x="236" y="78"/>
                    <a:pt x="230" y="77"/>
                    <a:pt x="226" y="81"/>
                  </a:cubicBezTo>
                  <a:cubicBezTo>
                    <a:pt x="222" y="85"/>
                    <a:pt x="221" y="93"/>
                    <a:pt x="226" y="98"/>
                  </a:cubicBezTo>
                  <a:cubicBezTo>
                    <a:pt x="229" y="102"/>
                    <a:pt x="234" y="103"/>
                    <a:pt x="240" y="102"/>
                  </a:cubicBezTo>
                  <a:cubicBezTo>
                    <a:pt x="236" y="110"/>
                    <a:pt x="231" y="116"/>
                    <a:pt x="224" y="121"/>
                  </a:cubicBezTo>
                  <a:cubicBezTo>
                    <a:pt x="207" y="130"/>
                    <a:pt x="176" y="122"/>
                    <a:pt x="181" y="98"/>
                  </a:cubicBezTo>
                  <a:cubicBezTo>
                    <a:pt x="182" y="89"/>
                    <a:pt x="189" y="84"/>
                    <a:pt x="197" y="84"/>
                  </a:cubicBezTo>
                  <a:cubicBezTo>
                    <a:pt x="199" y="84"/>
                    <a:pt x="201" y="84"/>
                    <a:pt x="203" y="85"/>
                  </a:cubicBezTo>
                  <a:cubicBezTo>
                    <a:pt x="206" y="86"/>
                    <a:pt x="206" y="89"/>
                    <a:pt x="203" y="90"/>
                  </a:cubicBezTo>
                  <a:cubicBezTo>
                    <a:pt x="200" y="91"/>
                    <a:pt x="201" y="96"/>
                    <a:pt x="201" y="96"/>
                  </a:cubicBezTo>
                  <a:cubicBezTo>
                    <a:pt x="208" y="92"/>
                    <a:pt x="213" y="100"/>
                    <a:pt x="204" y="98"/>
                  </a:cubicBezTo>
                  <a:cubicBezTo>
                    <a:pt x="195" y="97"/>
                    <a:pt x="193" y="105"/>
                    <a:pt x="193" y="107"/>
                  </a:cubicBezTo>
                  <a:cubicBezTo>
                    <a:pt x="193" y="109"/>
                    <a:pt x="189" y="111"/>
                    <a:pt x="189" y="111"/>
                  </a:cubicBezTo>
                  <a:cubicBezTo>
                    <a:pt x="195" y="117"/>
                    <a:pt x="204" y="112"/>
                    <a:pt x="206" y="109"/>
                  </a:cubicBezTo>
                  <a:cubicBezTo>
                    <a:pt x="207" y="106"/>
                    <a:pt x="208" y="105"/>
                    <a:pt x="210" y="109"/>
                  </a:cubicBezTo>
                  <a:cubicBezTo>
                    <a:pt x="212" y="112"/>
                    <a:pt x="217" y="114"/>
                    <a:pt x="220" y="110"/>
                  </a:cubicBezTo>
                  <a:cubicBezTo>
                    <a:pt x="222" y="107"/>
                    <a:pt x="219" y="103"/>
                    <a:pt x="219" y="103"/>
                  </a:cubicBezTo>
                  <a:cubicBezTo>
                    <a:pt x="219" y="105"/>
                    <a:pt x="214" y="108"/>
                    <a:pt x="216" y="99"/>
                  </a:cubicBezTo>
                  <a:cubicBezTo>
                    <a:pt x="217" y="93"/>
                    <a:pt x="215" y="88"/>
                    <a:pt x="212" y="85"/>
                  </a:cubicBezTo>
                  <a:cubicBezTo>
                    <a:pt x="210" y="84"/>
                    <a:pt x="208" y="83"/>
                    <a:pt x="206" y="82"/>
                  </a:cubicBezTo>
                  <a:cubicBezTo>
                    <a:pt x="200" y="79"/>
                    <a:pt x="191" y="79"/>
                    <a:pt x="186" y="83"/>
                  </a:cubicBezTo>
                  <a:cubicBezTo>
                    <a:pt x="178" y="88"/>
                    <a:pt x="175" y="99"/>
                    <a:pt x="177" y="108"/>
                  </a:cubicBezTo>
                  <a:cubicBezTo>
                    <a:pt x="179" y="118"/>
                    <a:pt x="188" y="125"/>
                    <a:pt x="198" y="128"/>
                  </a:cubicBezTo>
                  <a:cubicBezTo>
                    <a:pt x="208" y="130"/>
                    <a:pt x="219" y="128"/>
                    <a:pt x="228" y="122"/>
                  </a:cubicBezTo>
                  <a:cubicBezTo>
                    <a:pt x="236" y="118"/>
                    <a:pt x="241" y="110"/>
                    <a:pt x="244" y="101"/>
                  </a:cubicBezTo>
                  <a:cubicBezTo>
                    <a:pt x="245" y="101"/>
                    <a:pt x="246" y="101"/>
                    <a:pt x="247" y="100"/>
                  </a:cubicBezTo>
                  <a:cubicBezTo>
                    <a:pt x="254" y="95"/>
                    <a:pt x="258" y="86"/>
                    <a:pt x="259" y="77"/>
                  </a:cubicBezTo>
                  <a:cubicBezTo>
                    <a:pt x="261" y="59"/>
                    <a:pt x="248" y="39"/>
                    <a:pt x="231" y="29"/>
                  </a:cubicBezTo>
                  <a:cubicBezTo>
                    <a:pt x="243" y="29"/>
                    <a:pt x="255" y="30"/>
                    <a:pt x="267" y="32"/>
                  </a:cubicBezTo>
                  <a:cubicBezTo>
                    <a:pt x="283" y="35"/>
                    <a:pt x="297" y="41"/>
                    <a:pt x="310" y="49"/>
                  </a:cubicBezTo>
                  <a:cubicBezTo>
                    <a:pt x="313" y="51"/>
                    <a:pt x="317" y="53"/>
                    <a:pt x="320" y="56"/>
                  </a:cubicBezTo>
                  <a:cubicBezTo>
                    <a:pt x="324" y="59"/>
                    <a:pt x="329" y="66"/>
                    <a:pt x="329" y="71"/>
                  </a:cubicBezTo>
                  <a:cubicBezTo>
                    <a:pt x="329" y="71"/>
                    <a:pt x="332" y="72"/>
                    <a:pt x="332" y="69"/>
                  </a:cubicBezTo>
                  <a:cubicBezTo>
                    <a:pt x="332" y="69"/>
                    <a:pt x="337" y="75"/>
                    <a:pt x="335" y="80"/>
                  </a:cubicBezTo>
                  <a:cubicBezTo>
                    <a:pt x="333" y="85"/>
                    <a:pt x="327" y="83"/>
                    <a:pt x="330" y="77"/>
                  </a:cubicBezTo>
                  <a:cubicBezTo>
                    <a:pt x="330" y="77"/>
                    <a:pt x="328" y="77"/>
                    <a:pt x="326" y="78"/>
                  </a:cubicBezTo>
                  <a:cubicBezTo>
                    <a:pt x="326" y="78"/>
                    <a:pt x="326" y="78"/>
                    <a:pt x="326" y="78"/>
                  </a:cubicBezTo>
                  <a:cubicBezTo>
                    <a:pt x="319" y="83"/>
                    <a:pt x="325" y="93"/>
                    <a:pt x="333" y="91"/>
                  </a:cubicBezTo>
                  <a:cubicBezTo>
                    <a:pt x="342" y="89"/>
                    <a:pt x="340" y="76"/>
                    <a:pt x="336" y="69"/>
                  </a:cubicBezTo>
                  <a:cubicBezTo>
                    <a:pt x="331" y="59"/>
                    <a:pt x="320" y="51"/>
                    <a:pt x="310" y="46"/>
                  </a:cubicBezTo>
                  <a:cubicBezTo>
                    <a:pt x="298" y="39"/>
                    <a:pt x="284" y="33"/>
                    <a:pt x="270" y="30"/>
                  </a:cubicBezTo>
                  <a:cubicBezTo>
                    <a:pt x="256" y="27"/>
                    <a:pt x="241" y="26"/>
                    <a:pt x="225" y="26"/>
                  </a:cubicBezTo>
                  <a:cubicBezTo>
                    <a:pt x="223" y="25"/>
                    <a:pt x="220" y="24"/>
                    <a:pt x="217" y="23"/>
                  </a:cubicBezTo>
                  <a:cubicBezTo>
                    <a:pt x="234" y="21"/>
                    <a:pt x="261" y="22"/>
                    <a:pt x="291" y="31"/>
                  </a:cubicBezTo>
                  <a:cubicBezTo>
                    <a:pt x="315" y="38"/>
                    <a:pt x="333" y="55"/>
                    <a:pt x="350" y="59"/>
                  </a:cubicBezTo>
                  <a:cubicBezTo>
                    <a:pt x="358" y="62"/>
                    <a:pt x="366" y="58"/>
                    <a:pt x="368" y="53"/>
                  </a:cubicBezTo>
                  <a:cubicBezTo>
                    <a:pt x="369" y="49"/>
                    <a:pt x="367" y="47"/>
                    <a:pt x="366" y="47"/>
                  </a:cubicBezTo>
                  <a:cubicBezTo>
                    <a:pt x="367" y="47"/>
                    <a:pt x="369" y="49"/>
                    <a:pt x="367" y="53"/>
                  </a:cubicBezTo>
                  <a:cubicBezTo>
                    <a:pt x="365" y="58"/>
                    <a:pt x="358" y="61"/>
                    <a:pt x="350" y="58"/>
                  </a:cubicBezTo>
                  <a:cubicBezTo>
                    <a:pt x="334" y="53"/>
                    <a:pt x="317" y="36"/>
                    <a:pt x="291" y="28"/>
                  </a:cubicBezTo>
                  <a:cubicBezTo>
                    <a:pt x="282" y="26"/>
                    <a:pt x="273" y="24"/>
                    <a:pt x="264" y="22"/>
                  </a:cubicBezTo>
                  <a:close/>
                  <a:moveTo>
                    <a:pt x="226" y="29"/>
                  </a:moveTo>
                  <a:cubicBezTo>
                    <a:pt x="227" y="29"/>
                    <a:pt x="228" y="30"/>
                    <a:pt x="229" y="30"/>
                  </a:cubicBezTo>
                  <a:cubicBezTo>
                    <a:pt x="246" y="40"/>
                    <a:pt x="259" y="59"/>
                    <a:pt x="257" y="77"/>
                  </a:cubicBezTo>
                  <a:cubicBezTo>
                    <a:pt x="256" y="86"/>
                    <a:pt x="253" y="94"/>
                    <a:pt x="246" y="99"/>
                  </a:cubicBezTo>
                  <a:cubicBezTo>
                    <a:pt x="246" y="99"/>
                    <a:pt x="245" y="99"/>
                    <a:pt x="244" y="100"/>
                  </a:cubicBezTo>
                  <a:cubicBezTo>
                    <a:pt x="245" y="98"/>
                    <a:pt x="245" y="96"/>
                    <a:pt x="246" y="94"/>
                  </a:cubicBezTo>
                  <a:cubicBezTo>
                    <a:pt x="250" y="73"/>
                    <a:pt x="242" y="53"/>
                    <a:pt x="224" y="40"/>
                  </a:cubicBezTo>
                  <a:cubicBezTo>
                    <a:pt x="218" y="36"/>
                    <a:pt x="211" y="33"/>
                    <a:pt x="204" y="31"/>
                  </a:cubicBezTo>
                  <a:cubicBezTo>
                    <a:pt x="211" y="30"/>
                    <a:pt x="219" y="29"/>
                    <a:pt x="226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690"/>
            <p:cNvSpPr/>
            <p:nvPr/>
          </p:nvSpPr>
          <p:spPr bwMode="auto">
            <a:xfrm>
              <a:off x="3950" y="3279"/>
              <a:ext cx="115" cy="81"/>
            </a:xfrm>
            <a:custGeom>
              <a:gdLst>
                <a:gd name="T0" fmla="*/ 30 w 33"/>
                <a:gd name="T1" fmla="*/ 10 h 23"/>
                <a:gd name="T2" fmla="*/ 32 w 33"/>
                <a:gd name="T3" fmla="*/ 4 h 23"/>
                <a:gd name="T4" fmla="*/ 29 w 33"/>
                <a:gd name="T5" fmla="*/ 6 h 23"/>
                <a:gd name="T6" fmla="*/ 15 w 33"/>
                <a:gd name="T7" fmla="*/ 4 h 23"/>
                <a:gd name="T8" fmla="*/ 10 w 33"/>
                <a:gd name="T9" fmla="*/ 3 h 23"/>
                <a:gd name="T10" fmla="*/ 5 w 33"/>
                <a:gd name="T11" fmla="*/ 5 h 23"/>
                <a:gd name="T12" fmla="*/ 0 w 33"/>
                <a:gd name="T13" fmla="*/ 9 h 23"/>
                <a:gd name="T14" fmla="*/ 15 w 33"/>
                <a:gd name="T15" fmla="*/ 18 h 23"/>
                <a:gd name="T16" fmla="*/ 24 w 33"/>
                <a:gd name="T17" fmla="*/ 23 h 23"/>
                <a:gd name="T18" fmla="*/ 23 w 33"/>
                <a:gd name="T19" fmla="*/ 14 h 23"/>
                <a:gd name="T20" fmla="*/ 20 w 33"/>
                <a:gd name="T21" fmla="*/ 14 h 23"/>
                <a:gd name="T22" fmla="*/ 19 w 33"/>
                <a:gd name="T23" fmla="*/ 11 h 23"/>
                <a:gd name="T24" fmla="*/ 30 w 33"/>
                <a:gd name="T25" fmla="*/ 10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3">
                  <a:moveTo>
                    <a:pt x="30" y="10"/>
                  </a:moveTo>
                  <a:cubicBezTo>
                    <a:pt x="33" y="7"/>
                    <a:pt x="32" y="4"/>
                    <a:pt x="32" y="4"/>
                  </a:cubicBezTo>
                  <a:cubicBezTo>
                    <a:pt x="32" y="4"/>
                    <a:pt x="31" y="7"/>
                    <a:pt x="29" y="6"/>
                  </a:cubicBezTo>
                  <a:cubicBezTo>
                    <a:pt x="27" y="5"/>
                    <a:pt x="21" y="0"/>
                    <a:pt x="15" y="4"/>
                  </a:cubicBezTo>
                  <a:cubicBezTo>
                    <a:pt x="9" y="9"/>
                    <a:pt x="8" y="5"/>
                    <a:pt x="10" y="3"/>
                  </a:cubicBezTo>
                  <a:cubicBezTo>
                    <a:pt x="10" y="3"/>
                    <a:pt x="8" y="2"/>
                    <a:pt x="5" y="5"/>
                  </a:cubicBezTo>
                  <a:cubicBezTo>
                    <a:pt x="3" y="8"/>
                    <a:pt x="2" y="10"/>
                    <a:pt x="0" y="9"/>
                  </a:cubicBezTo>
                  <a:cubicBezTo>
                    <a:pt x="0" y="9"/>
                    <a:pt x="7" y="18"/>
                    <a:pt x="15" y="18"/>
                  </a:cubicBezTo>
                  <a:cubicBezTo>
                    <a:pt x="22" y="18"/>
                    <a:pt x="24" y="23"/>
                    <a:pt x="24" y="23"/>
                  </a:cubicBezTo>
                  <a:cubicBezTo>
                    <a:pt x="24" y="23"/>
                    <a:pt x="28" y="17"/>
                    <a:pt x="23" y="14"/>
                  </a:cubicBezTo>
                  <a:cubicBezTo>
                    <a:pt x="23" y="14"/>
                    <a:pt x="21" y="14"/>
                    <a:pt x="20" y="14"/>
                  </a:cubicBezTo>
                  <a:cubicBezTo>
                    <a:pt x="20" y="13"/>
                    <a:pt x="19" y="13"/>
                    <a:pt x="19" y="11"/>
                  </a:cubicBezTo>
                  <a:cubicBezTo>
                    <a:pt x="20" y="10"/>
                    <a:pt x="24" y="15"/>
                    <a:pt x="30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691"/>
            <p:cNvSpPr/>
            <p:nvPr/>
          </p:nvSpPr>
          <p:spPr bwMode="auto">
            <a:xfrm>
              <a:off x="5066" y="3426"/>
              <a:ext cx="70" cy="98"/>
            </a:xfrm>
            <a:custGeom>
              <a:gdLst>
                <a:gd name="T0" fmla="*/ 12 w 20"/>
                <a:gd name="T1" fmla="*/ 6 h 28"/>
                <a:gd name="T2" fmla="*/ 1 w 20"/>
                <a:gd name="T3" fmla="*/ 0 h 28"/>
                <a:gd name="T4" fmla="*/ 3 w 20"/>
                <a:gd name="T5" fmla="*/ 6 h 28"/>
                <a:gd name="T6" fmla="*/ 3 w 20"/>
                <a:gd name="T7" fmla="*/ 15 h 28"/>
                <a:gd name="T8" fmla="*/ 4 w 20"/>
                <a:gd name="T9" fmla="*/ 21 h 28"/>
                <a:gd name="T10" fmla="*/ 8 w 20"/>
                <a:gd name="T11" fmla="*/ 17 h 28"/>
                <a:gd name="T12" fmla="*/ 9 w 20"/>
                <a:gd name="T13" fmla="*/ 16 h 28"/>
                <a:gd name="T14" fmla="*/ 9 w 20"/>
                <a:gd name="T15" fmla="*/ 21 h 28"/>
                <a:gd name="T16" fmla="*/ 7 w 20"/>
                <a:gd name="T17" fmla="*/ 28 h 28"/>
                <a:gd name="T18" fmla="*/ 14 w 20"/>
                <a:gd name="T19" fmla="*/ 20 h 28"/>
                <a:gd name="T20" fmla="*/ 16 w 20"/>
                <a:gd name="T21" fmla="*/ 19 h 28"/>
                <a:gd name="T22" fmla="*/ 19 w 20"/>
                <a:gd name="T23" fmla="*/ 14 h 28"/>
                <a:gd name="T24" fmla="*/ 12 w 20"/>
                <a:gd name="T25" fmla="*/ 6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8">
                  <a:moveTo>
                    <a:pt x="12" y="6"/>
                  </a:moveTo>
                  <a:cubicBezTo>
                    <a:pt x="9" y="3"/>
                    <a:pt x="4" y="1"/>
                    <a:pt x="1" y="0"/>
                  </a:cubicBezTo>
                  <a:cubicBezTo>
                    <a:pt x="1" y="0"/>
                    <a:pt x="3" y="2"/>
                    <a:pt x="3" y="6"/>
                  </a:cubicBezTo>
                  <a:cubicBezTo>
                    <a:pt x="3" y="10"/>
                    <a:pt x="0" y="11"/>
                    <a:pt x="3" y="15"/>
                  </a:cubicBezTo>
                  <a:cubicBezTo>
                    <a:pt x="6" y="19"/>
                    <a:pt x="4" y="21"/>
                    <a:pt x="4" y="21"/>
                  </a:cubicBezTo>
                  <a:cubicBezTo>
                    <a:pt x="4" y="21"/>
                    <a:pt x="9" y="20"/>
                    <a:pt x="8" y="17"/>
                  </a:cubicBezTo>
                  <a:cubicBezTo>
                    <a:pt x="7" y="13"/>
                    <a:pt x="10" y="15"/>
                    <a:pt x="9" y="16"/>
                  </a:cubicBezTo>
                  <a:cubicBezTo>
                    <a:pt x="9" y="18"/>
                    <a:pt x="8" y="19"/>
                    <a:pt x="9" y="21"/>
                  </a:cubicBezTo>
                  <a:cubicBezTo>
                    <a:pt x="10" y="24"/>
                    <a:pt x="9" y="27"/>
                    <a:pt x="7" y="28"/>
                  </a:cubicBezTo>
                  <a:cubicBezTo>
                    <a:pt x="7" y="28"/>
                    <a:pt x="16" y="26"/>
                    <a:pt x="14" y="20"/>
                  </a:cubicBezTo>
                  <a:cubicBezTo>
                    <a:pt x="13" y="16"/>
                    <a:pt x="17" y="17"/>
                    <a:pt x="16" y="19"/>
                  </a:cubicBezTo>
                  <a:cubicBezTo>
                    <a:pt x="16" y="19"/>
                    <a:pt x="20" y="19"/>
                    <a:pt x="19" y="14"/>
                  </a:cubicBezTo>
                  <a:cubicBezTo>
                    <a:pt x="19" y="12"/>
                    <a:pt x="17" y="9"/>
                    <a:pt x="12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692"/>
            <p:cNvSpPr/>
            <p:nvPr/>
          </p:nvSpPr>
          <p:spPr bwMode="auto">
            <a:xfrm>
              <a:off x="4745" y="3402"/>
              <a:ext cx="98" cy="139"/>
            </a:xfrm>
            <a:custGeom>
              <a:gdLst>
                <a:gd name="T0" fmla="*/ 27 w 28"/>
                <a:gd name="T1" fmla="*/ 20 h 40"/>
                <a:gd name="T2" fmla="*/ 18 w 28"/>
                <a:gd name="T3" fmla="*/ 6 h 40"/>
                <a:gd name="T4" fmla="*/ 0 w 28"/>
                <a:gd name="T5" fmla="*/ 0 h 40"/>
                <a:gd name="T6" fmla="*/ 7 w 28"/>
                <a:gd name="T7" fmla="*/ 12 h 40"/>
                <a:gd name="T8" fmla="*/ 6 w 28"/>
                <a:gd name="T9" fmla="*/ 22 h 40"/>
                <a:gd name="T10" fmla="*/ 7 w 28"/>
                <a:gd name="T11" fmla="*/ 30 h 40"/>
                <a:gd name="T12" fmla="*/ 12 w 28"/>
                <a:gd name="T13" fmla="*/ 19 h 40"/>
                <a:gd name="T14" fmla="*/ 15 w 28"/>
                <a:gd name="T15" fmla="*/ 19 h 40"/>
                <a:gd name="T16" fmla="*/ 15 w 28"/>
                <a:gd name="T17" fmla="*/ 29 h 40"/>
                <a:gd name="T18" fmla="*/ 18 w 28"/>
                <a:gd name="T19" fmla="*/ 40 h 40"/>
                <a:gd name="T20" fmla="*/ 23 w 28"/>
                <a:gd name="T21" fmla="*/ 20 h 40"/>
                <a:gd name="T22" fmla="*/ 22 w 28"/>
                <a:gd name="T23" fmla="*/ 17 h 40"/>
                <a:gd name="T24" fmla="*/ 27 w 28"/>
                <a:gd name="T25" fmla="*/ 2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27" y="20"/>
                  </a:moveTo>
                  <a:cubicBezTo>
                    <a:pt x="27" y="20"/>
                    <a:pt x="28" y="11"/>
                    <a:pt x="18" y="6"/>
                  </a:cubicBezTo>
                  <a:cubicBezTo>
                    <a:pt x="11" y="3"/>
                    <a:pt x="0" y="0"/>
                    <a:pt x="0" y="0"/>
                  </a:cubicBezTo>
                  <a:cubicBezTo>
                    <a:pt x="0" y="0"/>
                    <a:pt x="8" y="5"/>
                    <a:pt x="7" y="12"/>
                  </a:cubicBezTo>
                  <a:cubicBezTo>
                    <a:pt x="6" y="17"/>
                    <a:pt x="4" y="19"/>
                    <a:pt x="6" y="22"/>
                  </a:cubicBezTo>
                  <a:cubicBezTo>
                    <a:pt x="8" y="26"/>
                    <a:pt x="7" y="30"/>
                    <a:pt x="7" y="30"/>
                  </a:cubicBezTo>
                  <a:cubicBezTo>
                    <a:pt x="7" y="30"/>
                    <a:pt x="14" y="26"/>
                    <a:pt x="12" y="19"/>
                  </a:cubicBezTo>
                  <a:cubicBezTo>
                    <a:pt x="11" y="13"/>
                    <a:pt x="16" y="15"/>
                    <a:pt x="15" y="19"/>
                  </a:cubicBezTo>
                  <a:cubicBezTo>
                    <a:pt x="15" y="22"/>
                    <a:pt x="13" y="26"/>
                    <a:pt x="15" y="29"/>
                  </a:cubicBezTo>
                  <a:cubicBezTo>
                    <a:pt x="18" y="33"/>
                    <a:pt x="18" y="40"/>
                    <a:pt x="18" y="40"/>
                  </a:cubicBezTo>
                  <a:cubicBezTo>
                    <a:pt x="18" y="40"/>
                    <a:pt x="28" y="30"/>
                    <a:pt x="23" y="20"/>
                  </a:cubicBezTo>
                  <a:cubicBezTo>
                    <a:pt x="23" y="20"/>
                    <a:pt x="21" y="18"/>
                    <a:pt x="22" y="17"/>
                  </a:cubicBezTo>
                  <a:cubicBezTo>
                    <a:pt x="24" y="16"/>
                    <a:pt x="27" y="20"/>
                    <a:pt x="27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693"/>
            <p:cNvSpPr/>
            <p:nvPr/>
          </p:nvSpPr>
          <p:spPr bwMode="auto">
            <a:xfrm>
              <a:off x="5014" y="3293"/>
              <a:ext cx="76" cy="70"/>
            </a:xfrm>
            <a:custGeom>
              <a:gdLst>
                <a:gd name="T0" fmla="*/ 5 w 22"/>
                <a:gd name="T1" fmla="*/ 11 h 20"/>
                <a:gd name="T2" fmla="*/ 0 w 22"/>
                <a:gd name="T3" fmla="*/ 17 h 20"/>
                <a:gd name="T4" fmla="*/ 13 w 22"/>
                <a:gd name="T5" fmla="*/ 20 h 20"/>
                <a:gd name="T6" fmla="*/ 17 w 22"/>
                <a:gd name="T7" fmla="*/ 18 h 20"/>
                <a:gd name="T8" fmla="*/ 15 w 22"/>
                <a:gd name="T9" fmla="*/ 15 h 20"/>
                <a:gd name="T10" fmla="*/ 22 w 22"/>
                <a:gd name="T11" fmla="*/ 7 h 20"/>
                <a:gd name="T12" fmla="*/ 22 w 22"/>
                <a:gd name="T13" fmla="*/ 2 h 20"/>
                <a:gd name="T14" fmla="*/ 16 w 22"/>
                <a:gd name="T15" fmla="*/ 4 h 20"/>
                <a:gd name="T16" fmla="*/ 12 w 22"/>
                <a:gd name="T17" fmla="*/ 10 h 20"/>
                <a:gd name="T18" fmla="*/ 11 w 22"/>
                <a:gd name="T19" fmla="*/ 5 h 20"/>
                <a:gd name="T20" fmla="*/ 10 w 22"/>
                <a:gd name="T21" fmla="*/ 0 h 20"/>
                <a:gd name="T22" fmla="*/ 6 w 22"/>
                <a:gd name="T23" fmla="*/ 3 h 20"/>
                <a:gd name="T24" fmla="*/ 5 w 22"/>
                <a:gd name="T25" fmla="*/ 11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0">
                  <a:moveTo>
                    <a:pt x="5" y="11"/>
                  </a:moveTo>
                  <a:cubicBezTo>
                    <a:pt x="6" y="15"/>
                    <a:pt x="0" y="17"/>
                    <a:pt x="0" y="17"/>
                  </a:cubicBezTo>
                  <a:cubicBezTo>
                    <a:pt x="5" y="18"/>
                    <a:pt x="10" y="20"/>
                    <a:pt x="13" y="20"/>
                  </a:cubicBezTo>
                  <a:cubicBezTo>
                    <a:pt x="16" y="20"/>
                    <a:pt x="17" y="18"/>
                    <a:pt x="17" y="18"/>
                  </a:cubicBezTo>
                  <a:cubicBezTo>
                    <a:pt x="14" y="18"/>
                    <a:pt x="11" y="16"/>
                    <a:pt x="15" y="15"/>
                  </a:cubicBezTo>
                  <a:cubicBezTo>
                    <a:pt x="22" y="13"/>
                    <a:pt x="22" y="10"/>
                    <a:pt x="22" y="7"/>
                  </a:cubicBezTo>
                  <a:cubicBezTo>
                    <a:pt x="21" y="3"/>
                    <a:pt x="22" y="2"/>
                    <a:pt x="22" y="2"/>
                  </a:cubicBezTo>
                  <a:cubicBezTo>
                    <a:pt x="21" y="1"/>
                    <a:pt x="15" y="1"/>
                    <a:pt x="16" y="4"/>
                  </a:cubicBezTo>
                  <a:cubicBezTo>
                    <a:pt x="17" y="7"/>
                    <a:pt x="14" y="10"/>
                    <a:pt x="12" y="10"/>
                  </a:cubicBezTo>
                  <a:cubicBezTo>
                    <a:pt x="10" y="9"/>
                    <a:pt x="11" y="8"/>
                    <a:pt x="11" y="5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0" y="0"/>
                    <a:pt x="9" y="2"/>
                    <a:pt x="6" y="3"/>
                  </a:cubicBezTo>
                  <a:cubicBezTo>
                    <a:pt x="3" y="4"/>
                    <a:pt x="5" y="8"/>
                    <a:pt x="5" y="1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694"/>
            <p:cNvSpPr/>
            <p:nvPr/>
          </p:nvSpPr>
          <p:spPr bwMode="auto">
            <a:xfrm>
              <a:off x="4288" y="3426"/>
              <a:ext cx="73" cy="91"/>
            </a:xfrm>
            <a:custGeom>
              <a:gdLst>
                <a:gd name="T0" fmla="*/ 13 w 21"/>
                <a:gd name="T1" fmla="*/ 17 h 26"/>
                <a:gd name="T2" fmla="*/ 18 w 21"/>
                <a:gd name="T3" fmla="*/ 5 h 26"/>
                <a:gd name="T4" fmla="*/ 17 w 21"/>
                <a:gd name="T5" fmla="*/ 0 h 26"/>
                <a:gd name="T6" fmla="*/ 12 w 21"/>
                <a:gd name="T7" fmla="*/ 11 h 26"/>
                <a:gd name="T8" fmla="*/ 9 w 21"/>
                <a:gd name="T9" fmla="*/ 8 h 26"/>
                <a:gd name="T10" fmla="*/ 6 w 21"/>
                <a:gd name="T11" fmla="*/ 6 h 26"/>
                <a:gd name="T12" fmla="*/ 6 w 21"/>
                <a:gd name="T13" fmla="*/ 14 h 26"/>
                <a:gd name="T14" fmla="*/ 0 w 21"/>
                <a:gd name="T15" fmla="*/ 25 h 26"/>
                <a:gd name="T16" fmla="*/ 8 w 21"/>
                <a:gd name="T17" fmla="*/ 25 h 26"/>
                <a:gd name="T18" fmla="*/ 16 w 21"/>
                <a:gd name="T19" fmla="*/ 20 h 26"/>
                <a:gd name="T20" fmla="*/ 10 w 21"/>
                <a:gd name="T21" fmla="*/ 20 h 26"/>
                <a:gd name="T22" fmla="*/ 13 w 21"/>
                <a:gd name="T23" fmla="*/ 17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6">
                  <a:moveTo>
                    <a:pt x="13" y="17"/>
                  </a:moveTo>
                  <a:cubicBezTo>
                    <a:pt x="21" y="14"/>
                    <a:pt x="20" y="7"/>
                    <a:pt x="18" y="5"/>
                  </a:cubicBezTo>
                  <a:cubicBezTo>
                    <a:pt x="16" y="3"/>
                    <a:pt x="17" y="0"/>
                    <a:pt x="17" y="0"/>
                  </a:cubicBezTo>
                  <a:cubicBezTo>
                    <a:pt x="10" y="3"/>
                    <a:pt x="12" y="9"/>
                    <a:pt x="12" y="11"/>
                  </a:cubicBezTo>
                  <a:cubicBezTo>
                    <a:pt x="11" y="14"/>
                    <a:pt x="9" y="12"/>
                    <a:pt x="9" y="8"/>
                  </a:cubicBezTo>
                  <a:cubicBezTo>
                    <a:pt x="9" y="5"/>
                    <a:pt x="6" y="6"/>
                    <a:pt x="6" y="6"/>
                  </a:cubicBezTo>
                  <a:cubicBezTo>
                    <a:pt x="6" y="6"/>
                    <a:pt x="5" y="9"/>
                    <a:pt x="6" y="14"/>
                  </a:cubicBezTo>
                  <a:cubicBezTo>
                    <a:pt x="6" y="19"/>
                    <a:pt x="0" y="25"/>
                    <a:pt x="0" y="25"/>
                  </a:cubicBezTo>
                  <a:cubicBezTo>
                    <a:pt x="0" y="25"/>
                    <a:pt x="4" y="26"/>
                    <a:pt x="8" y="25"/>
                  </a:cubicBezTo>
                  <a:cubicBezTo>
                    <a:pt x="13" y="25"/>
                    <a:pt x="16" y="20"/>
                    <a:pt x="16" y="20"/>
                  </a:cubicBezTo>
                  <a:cubicBezTo>
                    <a:pt x="16" y="20"/>
                    <a:pt x="11" y="21"/>
                    <a:pt x="10" y="20"/>
                  </a:cubicBezTo>
                  <a:cubicBezTo>
                    <a:pt x="10" y="18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695"/>
            <p:cNvSpPr/>
            <p:nvPr/>
          </p:nvSpPr>
          <p:spPr bwMode="auto">
            <a:xfrm>
              <a:off x="3468" y="590"/>
              <a:ext cx="684" cy="280"/>
            </a:xfrm>
            <a:custGeom>
              <a:gdLst>
                <a:gd name="T0" fmla="*/ 177 w 196"/>
                <a:gd name="T1" fmla="*/ 28 h 80"/>
                <a:gd name="T2" fmla="*/ 166 w 196"/>
                <a:gd name="T3" fmla="*/ 17 h 80"/>
                <a:gd name="T4" fmla="*/ 116 w 196"/>
                <a:gd name="T5" fmla="*/ 11 h 80"/>
                <a:gd name="T6" fmla="*/ 99 w 196"/>
                <a:gd name="T7" fmla="*/ 41 h 80"/>
                <a:gd name="T8" fmla="*/ 87 w 196"/>
                <a:gd name="T9" fmla="*/ 16 h 80"/>
                <a:gd name="T10" fmla="*/ 33 w 196"/>
                <a:gd name="T11" fmla="*/ 14 h 80"/>
                <a:gd name="T12" fmla="*/ 20 w 196"/>
                <a:gd name="T13" fmla="*/ 28 h 80"/>
                <a:gd name="T14" fmla="*/ 5 w 196"/>
                <a:gd name="T15" fmla="*/ 29 h 80"/>
                <a:gd name="T16" fmla="*/ 4 w 196"/>
                <a:gd name="T17" fmla="*/ 23 h 80"/>
                <a:gd name="T18" fmla="*/ 4 w 196"/>
                <a:gd name="T19" fmla="*/ 22 h 80"/>
                <a:gd name="T20" fmla="*/ 5 w 196"/>
                <a:gd name="T21" fmla="*/ 21 h 80"/>
                <a:gd name="T22" fmla="*/ 11 w 196"/>
                <a:gd name="T23" fmla="*/ 22 h 80"/>
                <a:gd name="T24" fmla="*/ 13 w 196"/>
                <a:gd name="T25" fmla="*/ 24 h 80"/>
                <a:gd name="T26" fmla="*/ 4 w 196"/>
                <a:gd name="T27" fmla="*/ 18 h 80"/>
                <a:gd name="T28" fmla="*/ 3 w 196"/>
                <a:gd name="T29" fmla="*/ 29 h 80"/>
                <a:gd name="T30" fmla="*/ 19 w 196"/>
                <a:gd name="T31" fmla="*/ 30 h 80"/>
                <a:gd name="T32" fmla="*/ 27 w 196"/>
                <a:gd name="T33" fmla="*/ 23 h 80"/>
                <a:gd name="T34" fmla="*/ 45 w 196"/>
                <a:gd name="T35" fmla="*/ 51 h 80"/>
                <a:gd name="T36" fmla="*/ 58 w 196"/>
                <a:gd name="T37" fmla="*/ 41 h 80"/>
                <a:gd name="T38" fmla="*/ 46 w 196"/>
                <a:gd name="T39" fmla="*/ 25 h 80"/>
                <a:gd name="T40" fmla="*/ 44 w 196"/>
                <a:gd name="T41" fmla="*/ 26 h 80"/>
                <a:gd name="T42" fmla="*/ 36 w 196"/>
                <a:gd name="T43" fmla="*/ 34 h 80"/>
                <a:gd name="T44" fmla="*/ 45 w 196"/>
                <a:gd name="T45" fmla="*/ 31 h 80"/>
                <a:gd name="T46" fmla="*/ 52 w 196"/>
                <a:gd name="T47" fmla="*/ 42 h 80"/>
                <a:gd name="T48" fmla="*/ 46 w 196"/>
                <a:gd name="T49" fmla="*/ 33 h 80"/>
                <a:gd name="T50" fmla="*/ 48 w 196"/>
                <a:gd name="T51" fmla="*/ 43 h 80"/>
                <a:gd name="T52" fmla="*/ 32 w 196"/>
                <a:gd name="T53" fmla="*/ 44 h 80"/>
                <a:gd name="T54" fmla="*/ 28 w 196"/>
                <a:gd name="T55" fmla="*/ 33 h 80"/>
                <a:gd name="T56" fmla="*/ 41 w 196"/>
                <a:gd name="T57" fmla="*/ 12 h 80"/>
                <a:gd name="T58" fmla="*/ 90 w 196"/>
                <a:gd name="T59" fmla="*/ 23 h 80"/>
                <a:gd name="T60" fmla="*/ 82 w 196"/>
                <a:gd name="T61" fmla="*/ 80 h 80"/>
                <a:gd name="T62" fmla="*/ 82 w 196"/>
                <a:gd name="T63" fmla="*/ 80 h 80"/>
                <a:gd name="T64" fmla="*/ 98 w 196"/>
                <a:gd name="T65" fmla="*/ 48 h 80"/>
                <a:gd name="T66" fmla="*/ 108 w 196"/>
                <a:gd name="T67" fmla="*/ 72 h 80"/>
                <a:gd name="T68" fmla="*/ 115 w 196"/>
                <a:gd name="T69" fmla="*/ 80 h 80"/>
                <a:gd name="T70" fmla="*/ 115 w 196"/>
                <a:gd name="T71" fmla="*/ 80 h 80"/>
                <a:gd name="T72" fmla="*/ 107 w 196"/>
                <a:gd name="T73" fmla="*/ 23 h 80"/>
                <a:gd name="T74" fmla="*/ 156 w 196"/>
                <a:gd name="T75" fmla="*/ 12 h 80"/>
                <a:gd name="T76" fmla="*/ 169 w 196"/>
                <a:gd name="T77" fmla="*/ 33 h 80"/>
                <a:gd name="T78" fmla="*/ 164 w 196"/>
                <a:gd name="T79" fmla="*/ 44 h 80"/>
                <a:gd name="T80" fmla="*/ 149 w 196"/>
                <a:gd name="T81" fmla="*/ 43 h 80"/>
                <a:gd name="T82" fmla="*/ 151 w 196"/>
                <a:gd name="T83" fmla="*/ 33 h 80"/>
                <a:gd name="T84" fmla="*/ 144 w 196"/>
                <a:gd name="T85" fmla="*/ 42 h 80"/>
                <a:gd name="T86" fmla="*/ 151 w 196"/>
                <a:gd name="T87" fmla="*/ 31 h 80"/>
                <a:gd name="T88" fmla="*/ 161 w 196"/>
                <a:gd name="T89" fmla="*/ 34 h 80"/>
                <a:gd name="T90" fmla="*/ 152 w 196"/>
                <a:gd name="T91" fmla="*/ 25 h 80"/>
                <a:gd name="T92" fmla="*/ 149 w 196"/>
                <a:gd name="T93" fmla="*/ 25 h 80"/>
                <a:gd name="T94" fmla="*/ 148 w 196"/>
                <a:gd name="T95" fmla="*/ 50 h 80"/>
                <a:gd name="T96" fmla="*/ 166 w 196"/>
                <a:gd name="T97" fmla="*/ 47 h 80"/>
                <a:gd name="T98" fmla="*/ 170 w 196"/>
                <a:gd name="T99" fmla="*/ 23 h 80"/>
                <a:gd name="T100" fmla="*/ 170 w 196"/>
                <a:gd name="T101" fmla="*/ 22 h 80"/>
                <a:gd name="T102" fmla="*/ 176 w 196"/>
                <a:gd name="T103" fmla="*/ 29 h 80"/>
                <a:gd name="T104" fmla="*/ 194 w 196"/>
                <a:gd name="T105" fmla="*/ 29 h 80"/>
                <a:gd name="T106" fmla="*/ 193 w 196"/>
                <a:gd name="T107" fmla="*/ 18 h 80"/>
                <a:gd name="T108" fmla="*/ 184 w 196"/>
                <a:gd name="T109" fmla="*/ 24 h 80"/>
                <a:gd name="T110" fmla="*/ 186 w 196"/>
                <a:gd name="T111" fmla="*/ 22 h 80"/>
                <a:gd name="T112" fmla="*/ 192 w 196"/>
                <a:gd name="T113" fmla="*/ 21 h 80"/>
                <a:gd name="T114" fmla="*/ 193 w 196"/>
                <a:gd name="T115" fmla="*/ 23 h 80"/>
                <a:gd name="T116" fmla="*/ 192 w 196"/>
                <a:gd name="T117" fmla="*/ 29 h 80"/>
                <a:gd name="T118" fmla="*/ 177 w 196"/>
                <a:gd name="T119" fmla="*/ 28 h 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" h="80">
                  <a:moveTo>
                    <a:pt x="177" y="28"/>
                  </a:moveTo>
                  <a:cubicBezTo>
                    <a:pt x="173" y="25"/>
                    <a:pt x="170" y="20"/>
                    <a:pt x="166" y="17"/>
                  </a:cubicBezTo>
                  <a:cubicBezTo>
                    <a:pt x="155" y="2"/>
                    <a:pt x="131" y="1"/>
                    <a:pt x="116" y="11"/>
                  </a:cubicBezTo>
                  <a:cubicBezTo>
                    <a:pt x="105" y="18"/>
                    <a:pt x="100" y="29"/>
                    <a:pt x="99" y="41"/>
                  </a:cubicBezTo>
                  <a:cubicBezTo>
                    <a:pt x="98" y="31"/>
                    <a:pt x="93" y="22"/>
                    <a:pt x="87" y="16"/>
                  </a:cubicBezTo>
                  <a:cubicBezTo>
                    <a:pt x="73" y="2"/>
                    <a:pt x="47" y="0"/>
                    <a:pt x="33" y="14"/>
                  </a:cubicBezTo>
                  <a:cubicBezTo>
                    <a:pt x="28" y="18"/>
                    <a:pt x="25" y="24"/>
                    <a:pt x="20" y="28"/>
                  </a:cubicBezTo>
                  <a:cubicBezTo>
                    <a:pt x="15" y="31"/>
                    <a:pt x="9" y="32"/>
                    <a:pt x="5" y="29"/>
                  </a:cubicBezTo>
                  <a:cubicBezTo>
                    <a:pt x="4" y="27"/>
                    <a:pt x="3" y="25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9"/>
                    <a:pt x="9" y="20"/>
                    <a:pt x="11" y="22"/>
                  </a:cubicBezTo>
                  <a:cubicBezTo>
                    <a:pt x="10" y="24"/>
                    <a:pt x="12" y="26"/>
                    <a:pt x="13" y="24"/>
                  </a:cubicBezTo>
                  <a:cubicBezTo>
                    <a:pt x="16" y="18"/>
                    <a:pt x="9" y="15"/>
                    <a:pt x="4" y="18"/>
                  </a:cubicBezTo>
                  <a:cubicBezTo>
                    <a:pt x="1" y="21"/>
                    <a:pt x="0" y="26"/>
                    <a:pt x="3" y="29"/>
                  </a:cubicBezTo>
                  <a:cubicBezTo>
                    <a:pt x="7" y="34"/>
                    <a:pt x="14" y="33"/>
                    <a:pt x="19" y="30"/>
                  </a:cubicBezTo>
                  <a:cubicBezTo>
                    <a:pt x="22" y="29"/>
                    <a:pt x="24" y="26"/>
                    <a:pt x="27" y="23"/>
                  </a:cubicBezTo>
                  <a:cubicBezTo>
                    <a:pt x="21" y="36"/>
                    <a:pt x="29" y="52"/>
                    <a:pt x="45" y="51"/>
                  </a:cubicBezTo>
                  <a:cubicBezTo>
                    <a:pt x="51" y="51"/>
                    <a:pt x="57" y="47"/>
                    <a:pt x="58" y="41"/>
                  </a:cubicBezTo>
                  <a:cubicBezTo>
                    <a:pt x="60" y="34"/>
                    <a:pt x="54" y="24"/>
                    <a:pt x="46" y="25"/>
                  </a:cubicBezTo>
                  <a:cubicBezTo>
                    <a:pt x="45" y="25"/>
                    <a:pt x="44" y="25"/>
                    <a:pt x="44" y="26"/>
                  </a:cubicBezTo>
                  <a:cubicBezTo>
                    <a:pt x="35" y="27"/>
                    <a:pt x="36" y="34"/>
                    <a:pt x="36" y="34"/>
                  </a:cubicBezTo>
                  <a:cubicBezTo>
                    <a:pt x="36" y="34"/>
                    <a:pt x="39" y="30"/>
                    <a:pt x="45" y="31"/>
                  </a:cubicBezTo>
                  <a:cubicBezTo>
                    <a:pt x="52" y="31"/>
                    <a:pt x="55" y="38"/>
                    <a:pt x="52" y="42"/>
                  </a:cubicBezTo>
                  <a:cubicBezTo>
                    <a:pt x="52" y="42"/>
                    <a:pt x="53" y="34"/>
                    <a:pt x="46" y="33"/>
                  </a:cubicBezTo>
                  <a:cubicBezTo>
                    <a:pt x="46" y="33"/>
                    <a:pt x="51" y="38"/>
                    <a:pt x="48" y="43"/>
                  </a:cubicBezTo>
                  <a:cubicBezTo>
                    <a:pt x="46" y="47"/>
                    <a:pt x="39" y="49"/>
                    <a:pt x="32" y="44"/>
                  </a:cubicBezTo>
                  <a:cubicBezTo>
                    <a:pt x="30" y="41"/>
                    <a:pt x="29" y="37"/>
                    <a:pt x="28" y="33"/>
                  </a:cubicBezTo>
                  <a:cubicBezTo>
                    <a:pt x="28" y="24"/>
                    <a:pt x="33" y="16"/>
                    <a:pt x="41" y="12"/>
                  </a:cubicBezTo>
                  <a:cubicBezTo>
                    <a:pt x="57" y="2"/>
                    <a:pt x="79" y="8"/>
                    <a:pt x="90" y="23"/>
                  </a:cubicBezTo>
                  <a:cubicBezTo>
                    <a:pt x="103" y="41"/>
                    <a:pt x="96" y="64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91" y="70"/>
                    <a:pt x="97" y="61"/>
                    <a:pt x="98" y="48"/>
                  </a:cubicBezTo>
                  <a:cubicBezTo>
                    <a:pt x="99" y="57"/>
                    <a:pt x="102" y="65"/>
                    <a:pt x="108" y="72"/>
                  </a:cubicBezTo>
                  <a:cubicBezTo>
                    <a:pt x="110" y="75"/>
                    <a:pt x="112" y="77"/>
                    <a:pt x="115" y="80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01" y="64"/>
                    <a:pt x="95" y="41"/>
                    <a:pt x="107" y="23"/>
                  </a:cubicBezTo>
                  <a:cubicBezTo>
                    <a:pt x="118" y="7"/>
                    <a:pt x="140" y="3"/>
                    <a:pt x="156" y="12"/>
                  </a:cubicBezTo>
                  <a:cubicBezTo>
                    <a:pt x="164" y="16"/>
                    <a:pt x="169" y="24"/>
                    <a:pt x="169" y="33"/>
                  </a:cubicBezTo>
                  <a:cubicBezTo>
                    <a:pt x="168" y="38"/>
                    <a:pt x="167" y="41"/>
                    <a:pt x="164" y="44"/>
                  </a:cubicBezTo>
                  <a:cubicBezTo>
                    <a:pt x="158" y="49"/>
                    <a:pt x="151" y="47"/>
                    <a:pt x="149" y="43"/>
                  </a:cubicBezTo>
                  <a:cubicBezTo>
                    <a:pt x="146" y="38"/>
                    <a:pt x="151" y="33"/>
                    <a:pt x="151" y="33"/>
                  </a:cubicBezTo>
                  <a:cubicBezTo>
                    <a:pt x="144" y="34"/>
                    <a:pt x="144" y="42"/>
                    <a:pt x="144" y="42"/>
                  </a:cubicBezTo>
                  <a:cubicBezTo>
                    <a:pt x="142" y="38"/>
                    <a:pt x="145" y="31"/>
                    <a:pt x="151" y="31"/>
                  </a:cubicBezTo>
                  <a:cubicBezTo>
                    <a:pt x="158" y="30"/>
                    <a:pt x="161" y="34"/>
                    <a:pt x="161" y="34"/>
                  </a:cubicBezTo>
                  <a:cubicBezTo>
                    <a:pt x="161" y="34"/>
                    <a:pt x="162" y="26"/>
                    <a:pt x="152" y="25"/>
                  </a:cubicBezTo>
                  <a:cubicBezTo>
                    <a:pt x="151" y="25"/>
                    <a:pt x="150" y="25"/>
                    <a:pt x="149" y="25"/>
                  </a:cubicBezTo>
                  <a:cubicBezTo>
                    <a:pt x="138" y="26"/>
                    <a:pt x="134" y="45"/>
                    <a:pt x="148" y="50"/>
                  </a:cubicBezTo>
                  <a:cubicBezTo>
                    <a:pt x="154" y="53"/>
                    <a:pt x="161" y="51"/>
                    <a:pt x="166" y="47"/>
                  </a:cubicBezTo>
                  <a:cubicBezTo>
                    <a:pt x="173" y="41"/>
                    <a:pt x="173" y="30"/>
                    <a:pt x="170" y="23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2" y="25"/>
                    <a:pt x="174" y="27"/>
                    <a:pt x="176" y="29"/>
                  </a:cubicBezTo>
                  <a:cubicBezTo>
                    <a:pt x="181" y="33"/>
                    <a:pt x="189" y="35"/>
                    <a:pt x="194" y="29"/>
                  </a:cubicBezTo>
                  <a:cubicBezTo>
                    <a:pt x="196" y="26"/>
                    <a:pt x="196" y="21"/>
                    <a:pt x="193" y="18"/>
                  </a:cubicBezTo>
                  <a:cubicBezTo>
                    <a:pt x="188" y="15"/>
                    <a:pt x="181" y="18"/>
                    <a:pt x="184" y="24"/>
                  </a:cubicBezTo>
                  <a:cubicBezTo>
                    <a:pt x="184" y="26"/>
                    <a:pt x="187" y="24"/>
                    <a:pt x="186" y="22"/>
                  </a:cubicBezTo>
                  <a:cubicBezTo>
                    <a:pt x="188" y="20"/>
                    <a:pt x="190" y="19"/>
                    <a:pt x="192" y="21"/>
                  </a:cubicBezTo>
                  <a:cubicBezTo>
                    <a:pt x="192" y="21"/>
                    <a:pt x="193" y="22"/>
                    <a:pt x="193" y="23"/>
                  </a:cubicBezTo>
                  <a:cubicBezTo>
                    <a:pt x="194" y="25"/>
                    <a:pt x="193" y="27"/>
                    <a:pt x="192" y="29"/>
                  </a:cubicBezTo>
                  <a:cubicBezTo>
                    <a:pt x="188" y="33"/>
                    <a:pt x="181" y="30"/>
                    <a:pt x="177" y="2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696"/>
            <p:cNvSpPr/>
            <p:nvPr/>
          </p:nvSpPr>
          <p:spPr bwMode="auto">
            <a:xfrm>
              <a:off x="3894" y="772"/>
              <a:ext cx="269" cy="168"/>
            </a:xfrm>
            <a:custGeom>
              <a:gdLst>
                <a:gd name="T0" fmla="*/ 49 w 77"/>
                <a:gd name="T1" fmla="*/ 45 h 48"/>
                <a:gd name="T2" fmla="*/ 77 w 77"/>
                <a:gd name="T3" fmla="*/ 18 h 48"/>
                <a:gd name="T4" fmla="*/ 58 w 77"/>
                <a:gd name="T5" fmla="*/ 3 h 48"/>
                <a:gd name="T6" fmla="*/ 50 w 77"/>
                <a:gd name="T7" fmla="*/ 15 h 48"/>
                <a:gd name="T8" fmla="*/ 58 w 77"/>
                <a:gd name="T9" fmla="*/ 22 h 48"/>
                <a:gd name="T10" fmla="*/ 66 w 77"/>
                <a:gd name="T11" fmla="*/ 19 h 48"/>
                <a:gd name="T12" fmla="*/ 58 w 77"/>
                <a:gd name="T13" fmla="*/ 17 h 48"/>
                <a:gd name="T14" fmla="*/ 59 w 77"/>
                <a:gd name="T15" fmla="*/ 8 h 48"/>
                <a:gd name="T16" fmla="*/ 59 w 77"/>
                <a:gd name="T17" fmla="*/ 14 h 48"/>
                <a:gd name="T18" fmla="*/ 64 w 77"/>
                <a:gd name="T19" fmla="*/ 9 h 48"/>
                <a:gd name="T20" fmla="*/ 73 w 77"/>
                <a:gd name="T21" fmla="*/ 13 h 48"/>
                <a:gd name="T22" fmla="*/ 68 w 77"/>
                <a:gd name="T23" fmla="*/ 34 h 48"/>
                <a:gd name="T24" fmla="*/ 36 w 77"/>
                <a:gd name="T25" fmla="*/ 44 h 48"/>
                <a:gd name="T26" fmla="*/ 0 w 77"/>
                <a:gd name="T27" fmla="*/ 33 h 48"/>
                <a:gd name="T28" fmla="*/ 0 w 77"/>
                <a:gd name="T29" fmla="*/ 33 h 48"/>
                <a:gd name="T30" fmla="*/ 49 w 77"/>
                <a:gd name="T31" fmla="*/ 45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8">
                  <a:moveTo>
                    <a:pt x="49" y="45"/>
                  </a:moveTo>
                  <a:cubicBezTo>
                    <a:pt x="63" y="43"/>
                    <a:pt x="77" y="34"/>
                    <a:pt x="77" y="18"/>
                  </a:cubicBezTo>
                  <a:cubicBezTo>
                    <a:pt x="77" y="9"/>
                    <a:pt x="67" y="0"/>
                    <a:pt x="58" y="3"/>
                  </a:cubicBezTo>
                  <a:cubicBezTo>
                    <a:pt x="53" y="5"/>
                    <a:pt x="50" y="10"/>
                    <a:pt x="50" y="15"/>
                  </a:cubicBezTo>
                  <a:cubicBezTo>
                    <a:pt x="51" y="19"/>
                    <a:pt x="54" y="22"/>
                    <a:pt x="58" y="22"/>
                  </a:cubicBezTo>
                  <a:cubicBezTo>
                    <a:pt x="62" y="23"/>
                    <a:pt x="66" y="19"/>
                    <a:pt x="66" y="19"/>
                  </a:cubicBezTo>
                  <a:cubicBezTo>
                    <a:pt x="66" y="19"/>
                    <a:pt x="60" y="20"/>
                    <a:pt x="58" y="17"/>
                  </a:cubicBezTo>
                  <a:cubicBezTo>
                    <a:pt x="54" y="13"/>
                    <a:pt x="59" y="8"/>
                    <a:pt x="59" y="8"/>
                  </a:cubicBezTo>
                  <a:cubicBezTo>
                    <a:pt x="58" y="12"/>
                    <a:pt x="59" y="14"/>
                    <a:pt x="59" y="14"/>
                  </a:cubicBezTo>
                  <a:cubicBezTo>
                    <a:pt x="59" y="14"/>
                    <a:pt x="59" y="10"/>
                    <a:pt x="64" y="9"/>
                  </a:cubicBezTo>
                  <a:cubicBezTo>
                    <a:pt x="69" y="8"/>
                    <a:pt x="71" y="10"/>
                    <a:pt x="73" y="13"/>
                  </a:cubicBezTo>
                  <a:cubicBezTo>
                    <a:pt x="77" y="19"/>
                    <a:pt x="73" y="29"/>
                    <a:pt x="68" y="34"/>
                  </a:cubicBezTo>
                  <a:cubicBezTo>
                    <a:pt x="60" y="43"/>
                    <a:pt x="47" y="44"/>
                    <a:pt x="36" y="44"/>
                  </a:cubicBezTo>
                  <a:cubicBezTo>
                    <a:pt x="24" y="44"/>
                    <a:pt x="11" y="40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45"/>
                    <a:pt x="32" y="48"/>
                    <a:pt x="49" y="4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697"/>
            <p:cNvSpPr/>
            <p:nvPr/>
          </p:nvSpPr>
          <p:spPr bwMode="auto">
            <a:xfrm>
              <a:off x="3821" y="681"/>
              <a:ext cx="129" cy="224"/>
            </a:xfrm>
            <a:custGeom>
              <a:gdLst>
                <a:gd name="T0" fmla="*/ 21 w 37"/>
                <a:gd name="T1" fmla="*/ 32 h 64"/>
                <a:gd name="T2" fmla="*/ 25 w 37"/>
                <a:gd name="T3" fmla="*/ 26 h 64"/>
                <a:gd name="T4" fmla="*/ 28 w 37"/>
                <a:gd name="T5" fmla="*/ 7 h 64"/>
                <a:gd name="T6" fmla="*/ 9 w 37"/>
                <a:gd name="T7" fmla="*/ 5 h 64"/>
                <a:gd name="T8" fmla="*/ 4 w 37"/>
                <a:gd name="T9" fmla="*/ 14 h 64"/>
                <a:gd name="T10" fmla="*/ 11 w 37"/>
                <a:gd name="T11" fmla="*/ 45 h 64"/>
                <a:gd name="T12" fmla="*/ 37 w 37"/>
                <a:gd name="T13" fmla="*/ 64 h 64"/>
                <a:gd name="T14" fmla="*/ 37 w 37"/>
                <a:gd name="T15" fmla="*/ 64 h 64"/>
                <a:gd name="T16" fmla="*/ 8 w 37"/>
                <a:gd name="T17" fmla="*/ 33 h 64"/>
                <a:gd name="T18" fmla="*/ 8 w 37"/>
                <a:gd name="T19" fmla="*/ 12 h 64"/>
                <a:gd name="T20" fmla="*/ 14 w 37"/>
                <a:gd name="T21" fmla="*/ 6 h 64"/>
                <a:gd name="T22" fmla="*/ 20 w 37"/>
                <a:gd name="T23" fmla="*/ 6 h 64"/>
                <a:gd name="T24" fmla="*/ 22 w 37"/>
                <a:gd name="T25" fmla="*/ 16 h 64"/>
                <a:gd name="T26" fmla="*/ 19 w 37"/>
                <a:gd name="T27" fmla="*/ 14 h 64"/>
                <a:gd name="T28" fmla="*/ 18 w 37"/>
                <a:gd name="T29" fmla="*/ 11 h 64"/>
                <a:gd name="T30" fmla="*/ 17 w 37"/>
                <a:gd name="T31" fmla="*/ 14 h 64"/>
                <a:gd name="T32" fmla="*/ 17 w 37"/>
                <a:gd name="T33" fmla="*/ 17 h 64"/>
                <a:gd name="T34" fmla="*/ 16 w 37"/>
                <a:gd name="T35" fmla="*/ 17 h 64"/>
                <a:gd name="T36" fmla="*/ 12 w 37"/>
                <a:gd name="T37" fmla="*/ 11 h 64"/>
                <a:gd name="T38" fmla="*/ 14 w 37"/>
                <a:gd name="T39" fmla="*/ 24 h 64"/>
                <a:gd name="T40" fmla="*/ 20 w 37"/>
                <a:gd name="T41" fmla="*/ 25 h 64"/>
                <a:gd name="T42" fmla="*/ 19 w 37"/>
                <a:gd name="T43" fmla="*/ 29 h 64"/>
                <a:gd name="T44" fmla="*/ 21 w 37"/>
                <a:gd name="T45" fmla="*/ 32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64">
                  <a:moveTo>
                    <a:pt x="21" y="32"/>
                  </a:moveTo>
                  <a:cubicBezTo>
                    <a:pt x="21" y="32"/>
                    <a:pt x="22" y="28"/>
                    <a:pt x="25" y="26"/>
                  </a:cubicBezTo>
                  <a:cubicBezTo>
                    <a:pt x="31" y="23"/>
                    <a:pt x="34" y="15"/>
                    <a:pt x="28" y="7"/>
                  </a:cubicBezTo>
                  <a:cubicBezTo>
                    <a:pt x="22" y="0"/>
                    <a:pt x="13" y="1"/>
                    <a:pt x="9" y="5"/>
                  </a:cubicBezTo>
                  <a:cubicBezTo>
                    <a:pt x="7" y="7"/>
                    <a:pt x="5" y="11"/>
                    <a:pt x="4" y="14"/>
                  </a:cubicBezTo>
                  <a:cubicBezTo>
                    <a:pt x="0" y="24"/>
                    <a:pt x="5" y="37"/>
                    <a:pt x="11" y="45"/>
                  </a:cubicBezTo>
                  <a:cubicBezTo>
                    <a:pt x="17" y="54"/>
                    <a:pt x="27" y="60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25" y="57"/>
                    <a:pt x="12" y="47"/>
                    <a:pt x="8" y="33"/>
                  </a:cubicBezTo>
                  <a:cubicBezTo>
                    <a:pt x="5" y="26"/>
                    <a:pt x="5" y="19"/>
                    <a:pt x="8" y="12"/>
                  </a:cubicBezTo>
                  <a:cubicBezTo>
                    <a:pt x="9" y="9"/>
                    <a:pt x="11" y="7"/>
                    <a:pt x="14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7"/>
                    <a:pt x="25" y="13"/>
                    <a:pt x="22" y="16"/>
                  </a:cubicBezTo>
                  <a:cubicBezTo>
                    <a:pt x="21" y="16"/>
                    <a:pt x="19" y="16"/>
                    <a:pt x="19" y="14"/>
                  </a:cubicBezTo>
                  <a:cubicBezTo>
                    <a:pt x="19" y="12"/>
                    <a:pt x="18" y="11"/>
                    <a:pt x="18" y="11"/>
                  </a:cubicBezTo>
                  <a:cubicBezTo>
                    <a:pt x="18" y="11"/>
                    <a:pt x="18" y="13"/>
                    <a:pt x="17" y="14"/>
                  </a:cubicBezTo>
                  <a:cubicBezTo>
                    <a:pt x="16" y="15"/>
                    <a:pt x="16" y="17"/>
                    <a:pt x="17" y="17"/>
                  </a:cubicBezTo>
                  <a:cubicBezTo>
                    <a:pt x="19" y="18"/>
                    <a:pt x="17" y="20"/>
                    <a:pt x="16" y="17"/>
                  </a:cubicBezTo>
                  <a:cubicBezTo>
                    <a:pt x="15" y="13"/>
                    <a:pt x="12" y="13"/>
                    <a:pt x="12" y="11"/>
                  </a:cubicBezTo>
                  <a:cubicBezTo>
                    <a:pt x="12" y="11"/>
                    <a:pt x="8" y="21"/>
                    <a:pt x="14" y="24"/>
                  </a:cubicBezTo>
                  <a:cubicBezTo>
                    <a:pt x="18" y="26"/>
                    <a:pt x="19" y="24"/>
                    <a:pt x="20" y="25"/>
                  </a:cubicBezTo>
                  <a:cubicBezTo>
                    <a:pt x="20" y="26"/>
                    <a:pt x="19" y="27"/>
                    <a:pt x="19" y="29"/>
                  </a:cubicBezTo>
                  <a:cubicBezTo>
                    <a:pt x="19" y="29"/>
                    <a:pt x="20" y="31"/>
                    <a:pt x="21" y="3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698"/>
            <p:cNvSpPr/>
            <p:nvPr/>
          </p:nvSpPr>
          <p:spPr bwMode="auto">
            <a:xfrm>
              <a:off x="4044" y="611"/>
              <a:ext cx="303" cy="377"/>
            </a:xfrm>
            <a:custGeom>
              <a:gdLst>
                <a:gd name="T0" fmla="*/ 55 w 87"/>
                <a:gd name="T1" fmla="*/ 12 h 108"/>
                <a:gd name="T2" fmla="*/ 28 w 87"/>
                <a:gd name="T3" fmla="*/ 2 h 108"/>
                <a:gd name="T4" fmla="*/ 0 w 87"/>
                <a:gd name="T5" fmla="*/ 2 h 108"/>
                <a:gd name="T6" fmla="*/ 27 w 87"/>
                <a:gd name="T7" fmla="*/ 3 h 108"/>
                <a:gd name="T8" fmla="*/ 67 w 87"/>
                <a:gd name="T9" fmla="*/ 34 h 108"/>
                <a:gd name="T10" fmla="*/ 60 w 87"/>
                <a:gd name="T11" fmla="*/ 26 h 108"/>
                <a:gd name="T12" fmla="*/ 2 w 87"/>
                <a:gd name="T13" fmla="*/ 6 h 108"/>
                <a:gd name="T14" fmla="*/ 2 w 87"/>
                <a:gd name="T15" fmla="*/ 6 h 108"/>
                <a:gd name="T16" fmla="*/ 46 w 87"/>
                <a:gd name="T17" fmla="*/ 18 h 108"/>
                <a:gd name="T18" fmla="*/ 68 w 87"/>
                <a:gd name="T19" fmla="*/ 40 h 108"/>
                <a:gd name="T20" fmla="*/ 68 w 87"/>
                <a:gd name="T21" fmla="*/ 44 h 108"/>
                <a:gd name="T22" fmla="*/ 41 w 87"/>
                <a:gd name="T23" fmla="*/ 58 h 108"/>
                <a:gd name="T24" fmla="*/ 35 w 87"/>
                <a:gd name="T25" fmla="*/ 36 h 108"/>
                <a:gd name="T26" fmla="*/ 49 w 87"/>
                <a:gd name="T27" fmla="*/ 42 h 108"/>
                <a:gd name="T28" fmla="*/ 46 w 87"/>
                <a:gd name="T29" fmla="*/ 47 h 108"/>
                <a:gd name="T30" fmla="*/ 50 w 87"/>
                <a:gd name="T31" fmla="*/ 41 h 108"/>
                <a:gd name="T32" fmla="*/ 34 w 87"/>
                <a:gd name="T33" fmla="*/ 35 h 108"/>
                <a:gd name="T34" fmla="*/ 40 w 87"/>
                <a:gd name="T35" fmla="*/ 60 h 108"/>
                <a:gd name="T36" fmla="*/ 70 w 87"/>
                <a:gd name="T37" fmla="*/ 44 h 108"/>
                <a:gd name="T38" fmla="*/ 70 w 87"/>
                <a:gd name="T39" fmla="*/ 44 h 108"/>
                <a:gd name="T40" fmla="*/ 76 w 87"/>
                <a:gd name="T41" fmla="*/ 56 h 108"/>
                <a:gd name="T42" fmla="*/ 71 w 87"/>
                <a:gd name="T43" fmla="*/ 102 h 108"/>
                <a:gd name="T44" fmla="*/ 51 w 87"/>
                <a:gd name="T45" fmla="*/ 95 h 108"/>
                <a:gd name="T46" fmla="*/ 51 w 87"/>
                <a:gd name="T47" fmla="*/ 90 h 108"/>
                <a:gd name="T48" fmla="*/ 52 w 87"/>
                <a:gd name="T49" fmla="*/ 88 h 108"/>
                <a:gd name="T50" fmla="*/ 57 w 87"/>
                <a:gd name="T51" fmla="*/ 92 h 108"/>
                <a:gd name="T52" fmla="*/ 61 w 87"/>
                <a:gd name="T53" fmla="*/ 92 h 108"/>
                <a:gd name="T54" fmla="*/ 63 w 87"/>
                <a:gd name="T55" fmla="*/ 88 h 108"/>
                <a:gd name="T56" fmla="*/ 64 w 87"/>
                <a:gd name="T57" fmla="*/ 91 h 108"/>
                <a:gd name="T58" fmla="*/ 66 w 87"/>
                <a:gd name="T59" fmla="*/ 97 h 108"/>
                <a:gd name="T60" fmla="*/ 68 w 87"/>
                <a:gd name="T61" fmla="*/ 86 h 108"/>
                <a:gd name="T62" fmla="*/ 68 w 87"/>
                <a:gd name="T63" fmla="*/ 83 h 108"/>
                <a:gd name="T64" fmla="*/ 70 w 87"/>
                <a:gd name="T65" fmla="*/ 85 h 108"/>
                <a:gd name="T66" fmla="*/ 75 w 87"/>
                <a:gd name="T67" fmla="*/ 85 h 108"/>
                <a:gd name="T68" fmla="*/ 71 w 87"/>
                <a:gd name="T69" fmla="*/ 80 h 108"/>
                <a:gd name="T70" fmla="*/ 56 w 87"/>
                <a:gd name="T71" fmla="*/ 76 h 108"/>
                <a:gd name="T72" fmla="*/ 47 w 87"/>
                <a:gd name="T73" fmla="*/ 93 h 108"/>
                <a:gd name="T74" fmla="*/ 49 w 87"/>
                <a:gd name="T75" fmla="*/ 98 h 108"/>
                <a:gd name="T76" fmla="*/ 69 w 87"/>
                <a:gd name="T77" fmla="*/ 107 h 108"/>
                <a:gd name="T78" fmla="*/ 84 w 87"/>
                <a:gd name="T79" fmla="*/ 87 h 108"/>
                <a:gd name="T80" fmla="*/ 70 w 87"/>
                <a:gd name="T81" fmla="*/ 38 h 108"/>
                <a:gd name="T82" fmla="*/ 55 w 87"/>
                <a:gd name="T83" fmla="*/ 12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108">
                  <a:moveTo>
                    <a:pt x="55" y="12"/>
                  </a:moveTo>
                  <a:cubicBezTo>
                    <a:pt x="46" y="5"/>
                    <a:pt x="36" y="3"/>
                    <a:pt x="28" y="2"/>
                  </a:cubicBezTo>
                  <a:cubicBezTo>
                    <a:pt x="11" y="0"/>
                    <a:pt x="0" y="3"/>
                    <a:pt x="0" y="2"/>
                  </a:cubicBezTo>
                  <a:cubicBezTo>
                    <a:pt x="0" y="2"/>
                    <a:pt x="11" y="1"/>
                    <a:pt x="27" y="3"/>
                  </a:cubicBezTo>
                  <a:cubicBezTo>
                    <a:pt x="40" y="4"/>
                    <a:pt x="63" y="14"/>
                    <a:pt x="67" y="34"/>
                  </a:cubicBezTo>
                  <a:cubicBezTo>
                    <a:pt x="65" y="31"/>
                    <a:pt x="63" y="28"/>
                    <a:pt x="60" y="26"/>
                  </a:cubicBezTo>
                  <a:cubicBezTo>
                    <a:pt x="45" y="11"/>
                    <a:pt x="22" y="2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7" y="5"/>
                    <a:pt x="33" y="10"/>
                    <a:pt x="46" y="18"/>
                  </a:cubicBezTo>
                  <a:cubicBezTo>
                    <a:pt x="55" y="24"/>
                    <a:pt x="62" y="31"/>
                    <a:pt x="68" y="40"/>
                  </a:cubicBezTo>
                  <a:cubicBezTo>
                    <a:pt x="68" y="42"/>
                    <a:pt x="68" y="43"/>
                    <a:pt x="68" y="44"/>
                  </a:cubicBezTo>
                  <a:cubicBezTo>
                    <a:pt x="66" y="57"/>
                    <a:pt x="51" y="62"/>
                    <a:pt x="41" y="58"/>
                  </a:cubicBezTo>
                  <a:cubicBezTo>
                    <a:pt x="30" y="55"/>
                    <a:pt x="28" y="40"/>
                    <a:pt x="35" y="36"/>
                  </a:cubicBezTo>
                  <a:cubicBezTo>
                    <a:pt x="42" y="30"/>
                    <a:pt x="50" y="37"/>
                    <a:pt x="49" y="42"/>
                  </a:cubicBezTo>
                  <a:cubicBezTo>
                    <a:pt x="50" y="47"/>
                    <a:pt x="46" y="47"/>
                    <a:pt x="46" y="47"/>
                  </a:cubicBezTo>
                  <a:cubicBezTo>
                    <a:pt x="46" y="47"/>
                    <a:pt x="50" y="47"/>
                    <a:pt x="50" y="41"/>
                  </a:cubicBezTo>
                  <a:cubicBezTo>
                    <a:pt x="50" y="37"/>
                    <a:pt x="43" y="29"/>
                    <a:pt x="34" y="35"/>
                  </a:cubicBezTo>
                  <a:cubicBezTo>
                    <a:pt x="27" y="40"/>
                    <a:pt x="29" y="56"/>
                    <a:pt x="40" y="60"/>
                  </a:cubicBezTo>
                  <a:cubicBezTo>
                    <a:pt x="51" y="64"/>
                    <a:pt x="67" y="59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2" y="48"/>
                    <a:pt x="74" y="52"/>
                    <a:pt x="76" y="56"/>
                  </a:cubicBezTo>
                  <a:cubicBezTo>
                    <a:pt x="81" y="69"/>
                    <a:pt x="87" y="94"/>
                    <a:pt x="71" y="102"/>
                  </a:cubicBezTo>
                  <a:cubicBezTo>
                    <a:pt x="64" y="106"/>
                    <a:pt x="54" y="103"/>
                    <a:pt x="51" y="95"/>
                  </a:cubicBezTo>
                  <a:cubicBezTo>
                    <a:pt x="51" y="94"/>
                    <a:pt x="51" y="92"/>
                    <a:pt x="51" y="90"/>
                  </a:cubicBezTo>
                  <a:cubicBezTo>
                    <a:pt x="51" y="89"/>
                    <a:pt x="52" y="88"/>
                    <a:pt x="52" y="88"/>
                  </a:cubicBezTo>
                  <a:cubicBezTo>
                    <a:pt x="56" y="86"/>
                    <a:pt x="59" y="89"/>
                    <a:pt x="57" y="92"/>
                  </a:cubicBezTo>
                  <a:cubicBezTo>
                    <a:pt x="57" y="92"/>
                    <a:pt x="61" y="94"/>
                    <a:pt x="61" y="92"/>
                  </a:cubicBezTo>
                  <a:cubicBezTo>
                    <a:pt x="62" y="90"/>
                    <a:pt x="62" y="88"/>
                    <a:pt x="63" y="88"/>
                  </a:cubicBezTo>
                  <a:cubicBezTo>
                    <a:pt x="65" y="87"/>
                    <a:pt x="65" y="90"/>
                    <a:pt x="64" y="91"/>
                  </a:cubicBezTo>
                  <a:cubicBezTo>
                    <a:pt x="63" y="92"/>
                    <a:pt x="63" y="96"/>
                    <a:pt x="66" y="97"/>
                  </a:cubicBezTo>
                  <a:cubicBezTo>
                    <a:pt x="66" y="97"/>
                    <a:pt x="72" y="91"/>
                    <a:pt x="68" y="86"/>
                  </a:cubicBezTo>
                  <a:cubicBezTo>
                    <a:pt x="68" y="86"/>
                    <a:pt x="66" y="84"/>
                    <a:pt x="68" y="83"/>
                  </a:cubicBezTo>
                  <a:cubicBezTo>
                    <a:pt x="69" y="82"/>
                    <a:pt x="70" y="83"/>
                    <a:pt x="70" y="85"/>
                  </a:cubicBezTo>
                  <a:cubicBezTo>
                    <a:pt x="70" y="86"/>
                    <a:pt x="73" y="87"/>
                    <a:pt x="75" y="85"/>
                  </a:cubicBezTo>
                  <a:cubicBezTo>
                    <a:pt x="75" y="85"/>
                    <a:pt x="73" y="84"/>
                    <a:pt x="71" y="80"/>
                  </a:cubicBezTo>
                  <a:cubicBezTo>
                    <a:pt x="70" y="77"/>
                    <a:pt x="65" y="73"/>
                    <a:pt x="56" y="76"/>
                  </a:cubicBezTo>
                  <a:cubicBezTo>
                    <a:pt x="50" y="79"/>
                    <a:pt x="47" y="87"/>
                    <a:pt x="47" y="93"/>
                  </a:cubicBezTo>
                  <a:cubicBezTo>
                    <a:pt x="47" y="94"/>
                    <a:pt x="48" y="96"/>
                    <a:pt x="49" y="98"/>
                  </a:cubicBezTo>
                  <a:cubicBezTo>
                    <a:pt x="52" y="106"/>
                    <a:pt x="61" y="108"/>
                    <a:pt x="69" y="107"/>
                  </a:cubicBezTo>
                  <a:cubicBezTo>
                    <a:pt x="78" y="105"/>
                    <a:pt x="83" y="95"/>
                    <a:pt x="84" y="87"/>
                  </a:cubicBezTo>
                  <a:cubicBezTo>
                    <a:pt x="86" y="70"/>
                    <a:pt x="80" y="52"/>
                    <a:pt x="70" y="38"/>
                  </a:cubicBezTo>
                  <a:cubicBezTo>
                    <a:pt x="69" y="27"/>
                    <a:pt x="63" y="17"/>
                    <a:pt x="55" y="1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699"/>
            <p:cNvSpPr>
              <a:spLocks noEditPoints="1"/>
            </p:cNvSpPr>
            <p:nvPr/>
          </p:nvSpPr>
          <p:spPr bwMode="auto">
            <a:xfrm>
              <a:off x="4047" y="472"/>
              <a:ext cx="1291" cy="450"/>
            </a:xfrm>
            <a:custGeom>
              <a:gdLst>
                <a:gd name="T0" fmla="*/ 291 w 370"/>
                <a:gd name="T1" fmla="*/ 99 h 129"/>
                <a:gd name="T2" fmla="*/ 268 w 370"/>
                <a:gd name="T3" fmla="*/ 100 h 129"/>
                <a:gd name="T4" fmla="*/ 334 w 370"/>
                <a:gd name="T5" fmla="*/ 38 h 129"/>
                <a:gd name="T6" fmla="*/ 331 w 370"/>
                <a:gd name="T7" fmla="*/ 53 h 129"/>
                <a:gd name="T8" fmla="*/ 330 w 370"/>
                <a:gd name="T9" fmla="*/ 58 h 129"/>
                <a:gd name="T10" fmla="*/ 231 w 370"/>
                <a:gd name="T11" fmla="*/ 100 h 129"/>
                <a:gd name="T12" fmla="*/ 244 w 370"/>
                <a:gd name="T13" fmla="*/ 28 h 129"/>
                <a:gd name="T14" fmla="*/ 177 w 370"/>
                <a:gd name="T15" fmla="*/ 26 h 129"/>
                <a:gd name="T16" fmla="*/ 216 w 370"/>
                <a:gd name="T17" fmla="*/ 30 h 129"/>
                <a:gd name="T18" fmla="*/ 211 w 370"/>
                <a:gd name="T19" fmla="*/ 20 h 129"/>
                <a:gd name="T20" fmla="*/ 193 w 370"/>
                <a:gd name="T21" fmla="*/ 23 h 129"/>
                <a:gd name="T22" fmla="*/ 203 w 370"/>
                <a:gd name="T23" fmla="*/ 39 h 129"/>
                <a:gd name="T24" fmla="*/ 183 w 370"/>
                <a:gd name="T25" fmla="*/ 18 h 129"/>
                <a:gd name="T26" fmla="*/ 226 w 370"/>
                <a:gd name="T27" fmla="*/ 31 h 129"/>
                <a:gd name="T28" fmla="*/ 239 w 370"/>
                <a:gd name="T29" fmla="*/ 38 h 129"/>
                <a:gd name="T30" fmla="*/ 227 w 370"/>
                <a:gd name="T31" fmla="*/ 32 h 129"/>
                <a:gd name="T32" fmla="*/ 214 w 370"/>
                <a:gd name="T33" fmla="*/ 91 h 129"/>
                <a:gd name="T34" fmla="*/ 151 w 370"/>
                <a:gd name="T35" fmla="*/ 82 h 129"/>
                <a:gd name="T36" fmla="*/ 166 w 370"/>
                <a:gd name="T37" fmla="*/ 71 h 129"/>
                <a:gd name="T38" fmla="*/ 153 w 370"/>
                <a:gd name="T39" fmla="*/ 70 h 129"/>
                <a:gd name="T40" fmla="*/ 146 w 370"/>
                <a:gd name="T41" fmla="*/ 63 h 129"/>
                <a:gd name="T42" fmla="*/ 100 w 370"/>
                <a:gd name="T43" fmla="*/ 55 h 129"/>
                <a:gd name="T44" fmla="*/ 67 w 370"/>
                <a:gd name="T45" fmla="*/ 30 h 129"/>
                <a:gd name="T46" fmla="*/ 71 w 370"/>
                <a:gd name="T47" fmla="*/ 17 h 129"/>
                <a:gd name="T48" fmla="*/ 51 w 370"/>
                <a:gd name="T49" fmla="*/ 17 h 129"/>
                <a:gd name="T50" fmla="*/ 26 w 370"/>
                <a:gd name="T51" fmla="*/ 31 h 129"/>
                <a:gd name="T52" fmla="*/ 0 w 370"/>
                <a:gd name="T53" fmla="*/ 37 h 129"/>
                <a:gd name="T54" fmla="*/ 176 w 370"/>
                <a:gd name="T55" fmla="*/ 94 h 129"/>
                <a:gd name="T56" fmla="*/ 0 w 370"/>
                <a:gd name="T57" fmla="*/ 39 h 129"/>
                <a:gd name="T58" fmla="*/ 175 w 370"/>
                <a:gd name="T59" fmla="*/ 101 h 129"/>
                <a:gd name="T60" fmla="*/ 212 w 370"/>
                <a:gd name="T61" fmla="*/ 106 h 129"/>
                <a:gd name="T62" fmla="*/ 128 w 370"/>
                <a:gd name="T63" fmla="*/ 94 h 129"/>
                <a:gd name="T64" fmla="*/ 149 w 370"/>
                <a:gd name="T65" fmla="*/ 104 h 129"/>
                <a:gd name="T66" fmla="*/ 166 w 370"/>
                <a:gd name="T67" fmla="*/ 129 h 129"/>
                <a:gd name="T68" fmla="*/ 185 w 370"/>
                <a:gd name="T69" fmla="*/ 127 h 129"/>
                <a:gd name="T70" fmla="*/ 179 w 370"/>
                <a:gd name="T71" fmla="*/ 117 h 129"/>
                <a:gd name="T72" fmla="*/ 181 w 370"/>
                <a:gd name="T73" fmla="*/ 112 h 129"/>
                <a:gd name="T74" fmla="*/ 261 w 370"/>
                <a:gd name="T75" fmla="*/ 107 h 129"/>
                <a:gd name="T76" fmla="*/ 265 w 370"/>
                <a:gd name="T77" fmla="*/ 115 h 129"/>
                <a:gd name="T78" fmla="*/ 256 w 370"/>
                <a:gd name="T79" fmla="*/ 118 h 129"/>
                <a:gd name="T80" fmla="*/ 264 w 370"/>
                <a:gd name="T81" fmla="*/ 107 h 129"/>
                <a:gd name="T82" fmla="*/ 368 w 370"/>
                <a:gd name="T83" fmla="*/ 76 h 129"/>
                <a:gd name="T84" fmla="*/ 204 w 370"/>
                <a:gd name="T85" fmla="*/ 98 h 129"/>
                <a:gd name="T86" fmla="*/ 247 w 370"/>
                <a:gd name="T87" fmla="*/ 31 h 129"/>
                <a:gd name="T88" fmla="*/ 226 w 370"/>
                <a:gd name="T89" fmla="*/ 100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0" h="129">
                  <a:moveTo>
                    <a:pt x="368" y="76"/>
                  </a:moveTo>
                  <a:cubicBezTo>
                    <a:pt x="366" y="71"/>
                    <a:pt x="358" y="68"/>
                    <a:pt x="350" y="70"/>
                  </a:cubicBezTo>
                  <a:cubicBezTo>
                    <a:pt x="333" y="75"/>
                    <a:pt x="316" y="91"/>
                    <a:pt x="291" y="99"/>
                  </a:cubicBezTo>
                  <a:cubicBezTo>
                    <a:pt x="261" y="108"/>
                    <a:pt x="234" y="108"/>
                    <a:pt x="217" y="106"/>
                  </a:cubicBezTo>
                  <a:cubicBezTo>
                    <a:pt x="220" y="105"/>
                    <a:pt x="223" y="104"/>
                    <a:pt x="226" y="103"/>
                  </a:cubicBezTo>
                  <a:cubicBezTo>
                    <a:pt x="240" y="103"/>
                    <a:pt x="255" y="102"/>
                    <a:pt x="268" y="100"/>
                  </a:cubicBezTo>
                  <a:cubicBezTo>
                    <a:pt x="283" y="97"/>
                    <a:pt x="296" y="91"/>
                    <a:pt x="309" y="84"/>
                  </a:cubicBezTo>
                  <a:cubicBezTo>
                    <a:pt x="320" y="79"/>
                    <a:pt x="330" y="72"/>
                    <a:pt x="336" y="61"/>
                  </a:cubicBezTo>
                  <a:cubicBezTo>
                    <a:pt x="340" y="55"/>
                    <a:pt x="343" y="42"/>
                    <a:pt x="334" y="38"/>
                  </a:cubicBezTo>
                  <a:cubicBezTo>
                    <a:pt x="326" y="35"/>
                    <a:pt x="319" y="46"/>
                    <a:pt x="327" y="51"/>
                  </a:cubicBezTo>
                  <a:cubicBezTo>
                    <a:pt x="327" y="51"/>
                    <a:pt x="327" y="51"/>
                    <a:pt x="327" y="51"/>
                  </a:cubicBezTo>
                  <a:cubicBezTo>
                    <a:pt x="328" y="52"/>
                    <a:pt x="331" y="53"/>
                    <a:pt x="331" y="53"/>
                  </a:cubicBezTo>
                  <a:cubicBezTo>
                    <a:pt x="328" y="46"/>
                    <a:pt x="334" y="45"/>
                    <a:pt x="335" y="49"/>
                  </a:cubicBezTo>
                  <a:cubicBezTo>
                    <a:pt x="337" y="55"/>
                    <a:pt x="332" y="60"/>
                    <a:pt x="332" y="60"/>
                  </a:cubicBezTo>
                  <a:cubicBezTo>
                    <a:pt x="332" y="57"/>
                    <a:pt x="330" y="58"/>
                    <a:pt x="330" y="58"/>
                  </a:cubicBezTo>
                  <a:cubicBezTo>
                    <a:pt x="330" y="64"/>
                    <a:pt x="325" y="70"/>
                    <a:pt x="321" y="73"/>
                  </a:cubicBezTo>
                  <a:cubicBezTo>
                    <a:pt x="311" y="81"/>
                    <a:pt x="298" y="87"/>
                    <a:pt x="286" y="92"/>
                  </a:cubicBezTo>
                  <a:cubicBezTo>
                    <a:pt x="269" y="98"/>
                    <a:pt x="250" y="101"/>
                    <a:pt x="231" y="100"/>
                  </a:cubicBezTo>
                  <a:cubicBezTo>
                    <a:pt x="249" y="90"/>
                    <a:pt x="261" y="71"/>
                    <a:pt x="259" y="52"/>
                  </a:cubicBezTo>
                  <a:cubicBezTo>
                    <a:pt x="258" y="43"/>
                    <a:pt x="255" y="34"/>
                    <a:pt x="248" y="29"/>
                  </a:cubicBezTo>
                  <a:cubicBezTo>
                    <a:pt x="246" y="29"/>
                    <a:pt x="245" y="28"/>
                    <a:pt x="244" y="28"/>
                  </a:cubicBezTo>
                  <a:cubicBezTo>
                    <a:pt x="244" y="26"/>
                    <a:pt x="243" y="24"/>
                    <a:pt x="242" y="22"/>
                  </a:cubicBezTo>
                  <a:cubicBezTo>
                    <a:pt x="236" y="8"/>
                    <a:pt x="221" y="0"/>
                    <a:pt x="206" y="1"/>
                  </a:cubicBezTo>
                  <a:cubicBezTo>
                    <a:pt x="191" y="1"/>
                    <a:pt x="178" y="11"/>
                    <a:pt x="177" y="26"/>
                  </a:cubicBezTo>
                  <a:cubicBezTo>
                    <a:pt x="176" y="38"/>
                    <a:pt x="184" y="49"/>
                    <a:pt x="196" y="49"/>
                  </a:cubicBezTo>
                  <a:cubicBezTo>
                    <a:pt x="202" y="50"/>
                    <a:pt x="207" y="48"/>
                    <a:pt x="211" y="45"/>
                  </a:cubicBezTo>
                  <a:cubicBezTo>
                    <a:pt x="214" y="42"/>
                    <a:pt x="218" y="37"/>
                    <a:pt x="216" y="30"/>
                  </a:cubicBezTo>
                  <a:cubicBezTo>
                    <a:pt x="214" y="21"/>
                    <a:pt x="219" y="24"/>
                    <a:pt x="219" y="26"/>
                  </a:cubicBezTo>
                  <a:cubicBezTo>
                    <a:pt x="219" y="26"/>
                    <a:pt x="223" y="23"/>
                    <a:pt x="220" y="20"/>
                  </a:cubicBezTo>
                  <a:cubicBezTo>
                    <a:pt x="217" y="16"/>
                    <a:pt x="212" y="17"/>
                    <a:pt x="211" y="20"/>
                  </a:cubicBezTo>
                  <a:cubicBezTo>
                    <a:pt x="208" y="24"/>
                    <a:pt x="207" y="23"/>
                    <a:pt x="206" y="20"/>
                  </a:cubicBezTo>
                  <a:cubicBezTo>
                    <a:pt x="205" y="18"/>
                    <a:pt x="196" y="12"/>
                    <a:pt x="189" y="19"/>
                  </a:cubicBezTo>
                  <a:cubicBezTo>
                    <a:pt x="189" y="19"/>
                    <a:pt x="193" y="21"/>
                    <a:pt x="193" y="23"/>
                  </a:cubicBezTo>
                  <a:cubicBezTo>
                    <a:pt x="193" y="25"/>
                    <a:pt x="195" y="32"/>
                    <a:pt x="204" y="31"/>
                  </a:cubicBezTo>
                  <a:cubicBezTo>
                    <a:pt x="213" y="30"/>
                    <a:pt x="208" y="37"/>
                    <a:pt x="201" y="34"/>
                  </a:cubicBezTo>
                  <a:cubicBezTo>
                    <a:pt x="201" y="34"/>
                    <a:pt x="200" y="38"/>
                    <a:pt x="203" y="39"/>
                  </a:cubicBezTo>
                  <a:cubicBezTo>
                    <a:pt x="206" y="40"/>
                    <a:pt x="207" y="43"/>
                    <a:pt x="204" y="45"/>
                  </a:cubicBezTo>
                  <a:cubicBezTo>
                    <a:pt x="200" y="46"/>
                    <a:pt x="196" y="46"/>
                    <a:pt x="193" y="45"/>
                  </a:cubicBezTo>
                  <a:cubicBezTo>
                    <a:pt x="181" y="43"/>
                    <a:pt x="179" y="27"/>
                    <a:pt x="183" y="18"/>
                  </a:cubicBezTo>
                  <a:cubicBezTo>
                    <a:pt x="188" y="6"/>
                    <a:pt x="204" y="3"/>
                    <a:pt x="216" y="5"/>
                  </a:cubicBezTo>
                  <a:cubicBezTo>
                    <a:pt x="228" y="8"/>
                    <a:pt x="236" y="16"/>
                    <a:pt x="240" y="27"/>
                  </a:cubicBezTo>
                  <a:cubicBezTo>
                    <a:pt x="235" y="26"/>
                    <a:pt x="229" y="28"/>
                    <a:pt x="226" y="31"/>
                  </a:cubicBezTo>
                  <a:cubicBezTo>
                    <a:pt x="221" y="36"/>
                    <a:pt x="222" y="45"/>
                    <a:pt x="226" y="48"/>
                  </a:cubicBezTo>
                  <a:cubicBezTo>
                    <a:pt x="230" y="52"/>
                    <a:pt x="237" y="51"/>
                    <a:pt x="239" y="48"/>
                  </a:cubicBezTo>
                  <a:cubicBezTo>
                    <a:pt x="244" y="41"/>
                    <a:pt x="239" y="38"/>
                    <a:pt x="239" y="38"/>
                  </a:cubicBezTo>
                  <a:cubicBezTo>
                    <a:pt x="239" y="38"/>
                    <a:pt x="244" y="42"/>
                    <a:pt x="239" y="48"/>
                  </a:cubicBezTo>
                  <a:cubicBezTo>
                    <a:pt x="236" y="51"/>
                    <a:pt x="231" y="52"/>
                    <a:pt x="227" y="48"/>
                  </a:cubicBezTo>
                  <a:cubicBezTo>
                    <a:pt x="223" y="44"/>
                    <a:pt x="222" y="36"/>
                    <a:pt x="227" y="32"/>
                  </a:cubicBezTo>
                  <a:cubicBezTo>
                    <a:pt x="230" y="28"/>
                    <a:pt x="235" y="27"/>
                    <a:pt x="240" y="28"/>
                  </a:cubicBezTo>
                  <a:cubicBezTo>
                    <a:pt x="241" y="30"/>
                    <a:pt x="241" y="31"/>
                    <a:pt x="242" y="33"/>
                  </a:cubicBezTo>
                  <a:cubicBezTo>
                    <a:pt x="248" y="58"/>
                    <a:pt x="236" y="80"/>
                    <a:pt x="214" y="91"/>
                  </a:cubicBezTo>
                  <a:cubicBezTo>
                    <a:pt x="208" y="94"/>
                    <a:pt x="202" y="96"/>
                    <a:pt x="196" y="97"/>
                  </a:cubicBezTo>
                  <a:cubicBezTo>
                    <a:pt x="193" y="96"/>
                    <a:pt x="191" y="96"/>
                    <a:pt x="188" y="95"/>
                  </a:cubicBezTo>
                  <a:cubicBezTo>
                    <a:pt x="175" y="92"/>
                    <a:pt x="163" y="87"/>
                    <a:pt x="151" y="82"/>
                  </a:cubicBezTo>
                  <a:cubicBezTo>
                    <a:pt x="165" y="85"/>
                    <a:pt x="168" y="76"/>
                    <a:pt x="168" y="76"/>
                  </a:cubicBezTo>
                  <a:cubicBezTo>
                    <a:pt x="168" y="76"/>
                    <a:pt x="160" y="80"/>
                    <a:pt x="157" y="77"/>
                  </a:cubicBezTo>
                  <a:cubicBezTo>
                    <a:pt x="155" y="74"/>
                    <a:pt x="160" y="76"/>
                    <a:pt x="166" y="71"/>
                  </a:cubicBezTo>
                  <a:cubicBezTo>
                    <a:pt x="172" y="66"/>
                    <a:pt x="169" y="57"/>
                    <a:pt x="169" y="57"/>
                  </a:cubicBezTo>
                  <a:cubicBezTo>
                    <a:pt x="169" y="59"/>
                    <a:pt x="162" y="61"/>
                    <a:pt x="159" y="63"/>
                  </a:cubicBezTo>
                  <a:cubicBezTo>
                    <a:pt x="156" y="64"/>
                    <a:pt x="153" y="67"/>
                    <a:pt x="153" y="70"/>
                  </a:cubicBezTo>
                  <a:cubicBezTo>
                    <a:pt x="152" y="73"/>
                    <a:pt x="146" y="73"/>
                    <a:pt x="150" y="68"/>
                  </a:cubicBezTo>
                  <a:cubicBezTo>
                    <a:pt x="153" y="63"/>
                    <a:pt x="148" y="58"/>
                    <a:pt x="148" y="58"/>
                  </a:cubicBezTo>
                  <a:cubicBezTo>
                    <a:pt x="148" y="58"/>
                    <a:pt x="149" y="60"/>
                    <a:pt x="146" y="63"/>
                  </a:cubicBezTo>
                  <a:cubicBezTo>
                    <a:pt x="143" y="66"/>
                    <a:pt x="147" y="65"/>
                    <a:pt x="141" y="70"/>
                  </a:cubicBezTo>
                  <a:cubicBezTo>
                    <a:pt x="138" y="73"/>
                    <a:pt x="132" y="72"/>
                    <a:pt x="127" y="70"/>
                  </a:cubicBezTo>
                  <a:cubicBezTo>
                    <a:pt x="118" y="65"/>
                    <a:pt x="109" y="60"/>
                    <a:pt x="100" y="55"/>
                  </a:cubicBezTo>
                  <a:cubicBezTo>
                    <a:pt x="82" y="46"/>
                    <a:pt x="63" y="36"/>
                    <a:pt x="43" y="33"/>
                  </a:cubicBezTo>
                  <a:cubicBezTo>
                    <a:pt x="47" y="33"/>
                    <a:pt x="50" y="34"/>
                    <a:pt x="53" y="34"/>
                  </a:cubicBezTo>
                  <a:cubicBezTo>
                    <a:pt x="64" y="37"/>
                    <a:pt x="67" y="30"/>
                    <a:pt x="67" y="30"/>
                  </a:cubicBezTo>
                  <a:cubicBezTo>
                    <a:pt x="62" y="33"/>
                    <a:pt x="59" y="31"/>
                    <a:pt x="61" y="31"/>
                  </a:cubicBezTo>
                  <a:cubicBezTo>
                    <a:pt x="63" y="30"/>
                    <a:pt x="65" y="26"/>
                    <a:pt x="66" y="23"/>
                  </a:cubicBezTo>
                  <a:cubicBezTo>
                    <a:pt x="66" y="18"/>
                    <a:pt x="71" y="17"/>
                    <a:pt x="71" y="17"/>
                  </a:cubicBezTo>
                  <a:cubicBezTo>
                    <a:pt x="65" y="16"/>
                    <a:pt x="56" y="20"/>
                    <a:pt x="53" y="25"/>
                  </a:cubicBezTo>
                  <a:cubicBezTo>
                    <a:pt x="51" y="29"/>
                    <a:pt x="47" y="26"/>
                    <a:pt x="50" y="24"/>
                  </a:cubicBezTo>
                  <a:cubicBezTo>
                    <a:pt x="53" y="22"/>
                    <a:pt x="51" y="17"/>
                    <a:pt x="51" y="17"/>
                  </a:cubicBezTo>
                  <a:cubicBezTo>
                    <a:pt x="51" y="17"/>
                    <a:pt x="49" y="23"/>
                    <a:pt x="43" y="22"/>
                  </a:cubicBezTo>
                  <a:cubicBezTo>
                    <a:pt x="38" y="22"/>
                    <a:pt x="38" y="25"/>
                    <a:pt x="34" y="28"/>
                  </a:cubicBezTo>
                  <a:cubicBezTo>
                    <a:pt x="32" y="30"/>
                    <a:pt x="30" y="30"/>
                    <a:pt x="26" y="31"/>
                  </a:cubicBezTo>
                  <a:cubicBezTo>
                    <a:pt x="24" y="31"/>
                    <a:pt x="21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1" y="33"/>
                    <a:pt x="6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3" y="27"/>
                    <a:pt x="64" y="39"/>
                    <a:pt x="93" y="54"/>
                  </a:cubicBezTo>
                  <a:cubicBezTo>
                    <a:pt x="120" y="69"/>
                    <a:pt x="147" y="85"/>
                    <a:pt x="176" y="94"/>
                  </a:cubicBezTo>
                  <a:cubicBezTo>
                    <a:pt x="180" y="96"/>
                    <a:pt x="184" y="97"/>
                    <a:pt x="188" y="98"/>
                  </a:cubicBezTo>
                  <a:cubicBezTo>
                    <a:pt x="171" y="99"/>
                    <a:pt x="153" y="94"/>
                    <a:pt x="137" y="88"/>
                  </a:cubicBezTo>
                  <a:cubicBezTo>
                    <a:pt x="93" y="70"/>
                    <a:pt x="51" y="27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4" y="32"/>
                    <a:pt x="65" y="52"/>
                    <a:pt x="93" y="68"/>
                  </a:cubicBezTo>
                  <a:cubicBezTo>
                    <a:pt x="118" y="83"/>
                    <a:pt x="145" y="98"/>
                    <a:pt x="175" y="101"/>
                  </a:cubicBezTo>
                  <a:cubicBezTo>
                    <a:pt x="183" y="102"/>
                    <a:pt x="190" y="101"/>
                    <a:pt x="198" y="100"/>
                  </a:cubicBezTo>
                  <a:cubicBezTo>
                    <a:pt x="205" y="101"/>
                    <a:pt x="213" y="102"/>
                    <a:pt x="221" y="103"/>
                  </a:cubicBezTo>
                  <a:cubicBezTo>
                    <a:pt x="218" y="104"/>
                    <a:pt x="215" y="105"/>
                    <a:pt x="212" y="106"/>
                  </a:cubicBezTo>
                  <a:cubicBezTo>
                    <a:pt x="204" y="105"/>
                    <a:pt x="199" y="104"/>
                    <a:pt x="200" y="103"/>
                  </a:cubicBezTo>
                  <a:cubicBezTo>
                    <a:pt x="199" y="103"/>
                    <a:pt x="203" y="105"/>
                    <a:pt x="210" y="106"/>
                  </a:cubicBezTo>
                  <a:cubicBezTo>
                    <a:pt x="179" y="114"/>
                    <a:pt x="147" y="103"/>
                    <a:pt x="128" y="94"/>
                  </a:cubicBezTo>
                  <a:cubicBezTo>
                    <a:pt x="103" y="82"/>
                    <a:pt x="90" y="71"/>
                    <a:pt x="90" y="71"/>
                  </a:cubicBezTo>
                  <a:cubicBezTo>
                    <a:pt x="90" y="71"/>
                    <a:pt x="103" y="82"/>
                    <a:pt x="127" y="95"/>
                  </a:cubicBezTo>
                  <a:cubicBezTo>
                    <a:pt x="133" y="98"/>
                    <a:pt x="141" y="101"/>
                    <a:pt x="149" y="104"/>
                  </a:cubicBezTo>
                  <a:cubicBezTo>
                    <a:pt x="155" y="107"/>
                    <a:pt x="159" y="110"/>
                    <a:pt x="161" y="114"/>
                  </a:cubicBezTo>
                  <a:cubicBezTo>
                    <a:pt x="163" y="117"/>
                    <a:pt x="164" y="119"/>
                    <a:pt x="166" y="121"/>
                  </a:cubicBezTo>
                  <a:cubicBezTo>
                    <a:pt x="168" y="123"/>
                    <a:pt x="166" y="129"/>
                    <a:pt x="166" y="129"/>
                  </a:cubicBezTo>
                  <a:cubicBezTo>
                    <a:pt x="169" y="129"/>
                    <a:pt x="171" y="125"/>
                    <a:pt x="170" y="123"/>
                  </a:cubicBezTo>
                  <a:cubicBezTo>
                    <a:pt x="170" y="121"/>
                    <a:pt x="171" y="117"/>
                    <a:pt x="173" y="123"/>
                  </a:cubicBezTo>
                  <a:cubicBezTo>
                    <a:pt x="176" y="129"/>
                    <a:pt x="183" y="127"/>
                    <a:pt x="185" y="127"/>
                  </a:cubicBezTo>
                  <a:cubicBezTo>
                    <a:pt x="187" y="126"/>
                    <a:pt x="190" y="129"/>
                    <a:pt x="190" y="129"/>
                  </a:cubicBezTo>
                  <a:cubicBezTo>
                    <a:pt x="191" y="127"/>
                    <a:pt x="189" y="122"/>
                    <a:pt x="186" y="121"/>
                  </a:cubicBezTo>
                  <a:cubicBezTo>
                    <a:pt x="182" y="121"/>
                    <a:pt x="176" y="119"/>
                    <a:pt x="179" y="117"/>
                  </a:cubicBezTo>
                  <a:cubicBezTo>
                    <a:pt x="182" y="115"/>
                    <a:pt x="185" y="120"/>
                    <a:pt x="186" y="119"/>
                  </a:cubicBezTo>
                  <a:cubicBezTo>
                    <a:pt x="187" y="118"/>
                    <a:pt x="190" y="120"/>
                    <a:pt x="190" y="120"/>
                  </a:cubicBezTo>
                  <a:cubicBezTo>
                    <a:pt x="190" y="116"/>
                    <a:pt x="188" y="113"/>
                    <a:pt x="181" y="112"/>
                  </a:cubicBezTo>
                  <a:cubicBezTo>
                    <a:pt x="178" y="111"/>
                    <a:pt x="174" y="110"/>
                    <a:pt x="170" y="109"/>
                  </a:cubicBezTo>
                  <a:cubicBezTo>
                    <a:pt x="184" y="112"/>
                    <a:pt x="200" y="112"/>
                    <a:pt x="215" y="107"/>
                  </a:cubicBezTo>
                  <a:cubicBezTo>
                    <a:pt x="226" y="108"/>
                    <a:pt x="242" y="109"/>
                    <a:pt x="261" y="107"/>
                  </a:cubicBezTo>
                  <a:cubicBezTo>
                    <a:pt x="262" y="107"/>
                    <a:pt x="263" y="108"/>
                    <a:pt x="264" y="108"/>
                  </a:cubicBezTo>
                  <a:cubicBezTo>
                    <a:pt x="268" y="113"/>
                    <a:pt x="261" y="113"/>
                    <a:pt x="261" y="113"/>
                  </a:cubicBezTo>
                  <a:cubicBezTo>
                    <a:pt x="263" y="115"/>
                    <a:pt x="264" y="115"/>
                    <a:pt x="265" y="115"/>
                  </a:cubicBezTo>
                  <a:cubicBezTo>
                    <a:pt x="267" y="114"/>
                    <a:pt x="269" y="117"/>
                    <a:pt x="265" y="118"/>
                  </a:cubicBezTo>
                  <a:cubicBezTo>
                    <a:pt x="263" y="118"/>
                    <a:pt x="262" y="116"/>
                    <a:pt x="260" y="118"/>
                  </a:cubicBezTo>
                  <a:cubicBezTo>
                    <a:pt x="258" y="120"/>
                    <a:pt x="256" y="118"/>
                    <a:pt x="256" y="118"/>
                  </a:cubicBezTo>
                  <a:cubicBezTo>
                    <a:pt x="258" y="124"/>
                    <a:pt x="261" y="124"/>
                    <a:pt x="263" y="124"/>
                  </a:cubicBezTo>
                  <a:cubicBezTo>
                    <a:pt x="266" y="123"/>
                    <a:pt x="270" y="120"/>
                    <a:pt x="270" y="116"/>
                  </a:cubicBezTo>
                  <a:cubicBezTo>
                    <a:pt x="270" y="111"/>
                    <a:pt x="267" y="108"/>
                    <a:pt x="264" y="107"/>
                  </a:cubicBezTo>
                  <a:cubicBezTo>
                    <a:pt x="273" y="106"/>
                    <a:pt x="282" y="104"/>
                    <a:pt x="292" y="101"/>
                  </a:cubicBezTo>
                  <a:cubicBezTo>
                    <a:pt x="317" y="93"/>
                    <a:pt x="334" y="76"/>
                    <a:pt x="350" y="71"/>
                  </a:cubicBezTo>
                  <a:cubicBezTo>
                    <a:pt x="358" y="68"/>
                    <a:pt x="366" y="71"/>
                    <a:pt x="368" y="76"/>
                  </a:cubicBezTo>
                  <a:cubicBezTo>
                    <a:pt x="369" y="80"/>
                    <a:pt x="367" y="82"/>
                    <a:pt x="367" y="83"/>
                  </a:cubicBezTo>
                  <a:cubicBezTo>
                    <a:pt x="367" y="82"/>
                    <a:pt x="370" y="80"/>
                    <a:pt x="368" y="76"/>
                  </a:cubicBezTo>
                  <a:close/>
                  <a:moveTo>
                    <a:pt x="204" y="98"/>
                  </a:moveTo>
                  <a:cubicBezTo>
                    <a:pt x="215" y="95"/>
                    <a:pt x="225" y="90"/>
                    <a:pt x="232" y="82"/>
                  </a:cubicBezTo>
                  <a:cubicBezTo>
                    <a:pt x="247" y="69"/>
                    <a:pt x="250" y="48"/>
                    <a:pt x="245" y="30"/>
                  </a:cubicBezTo>
                  <a:cubicBezTo>
                    <a:pt x="245" y="30"/>
                    <a:pt x="246" y="30"/>
                    <a:pt x="247" y="31"/>
                  </a:cubicBezTo>
                  <a:cubicBezTo>
                    <a:pt x="253" y="35"/>
                    <a:pt x="256" y="44"/>
                    <a:pt x="257" y="52"/>
                  </a:cubicBezTo>
                  <a:cubicBezTo>
                    <a:pt x="259" y="70"/>
                    <a:pt x="247" y="89"/>
                    <a:pt x="229" y="99"/>
                  </a:cubicBezTo>
                  <a:cubicBezTo>
                    <a:pt x="228" y="99"/>
                    <a:pt x="227" y="100"/>
                    <a:pt x="226" y="100"/>
                  </a:cubicBezTo>
                  <a:cubicBezTo>
                    <a:pt x="219" y="100"/>
                    <a:pt x="212" y="99"/>
                    <a:pt x="204" y="9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700"/>
            <p:cNvSpPr/>
            <p:nvPr/>
          </p:nvSpPr>
          <p:spPr bwMode="auto">
            <a:xfrm>
              <a:off x="3946" y="838"/>
              <a:ext cx="119" cy="84"/>
            </a:xfrm>
            <a:custGeom>
              <a:gdLst>
                <a:gd name="T0" fmla="*/ 21 w 34"/>
                <a:gd name="T1" fmla="*/ 10 h 24"/>
                <a:gd name="T2" fmla="*/ 23 w 34"/>
                <a:gd name="T3" fmla="*/ 9 h 24"/>
                <a:gd name="T4" fmla="*/ 25 w 34"/>
                <a:gd name="T5" fmla="*/ 0 h 24"/>
                <a:gd name="T6" fmla="*/ 15 w 34"/>
                <a:gd name="T7" fmla="*/ 5 h 24"/>
                <a:gd name="T8" fmla="*/ 0 w 34"/>
                <a:gd name="T9" fmla="*/ 14 h 24"/>
                <a:gd name="T10" fmla="*/ 6 w 34"/>
                <a:gd name="T11" fmla="*/ 18 h 24"/>
                <a:gd name="T12" fmla="*/ 11 w 34"/>
                <a:gd name="T13" fmla="*/ 20 h 24"/>
                <a:gd name="T14" fmla="*/ 16 w 34"/>
                <a:gd name="T15" fmla="*/ 19 h 24"/>
                <a:gd name="T16" fmla="*/ 29 w 34"/>
                <a:gd name="T17" fmla="*/ 17 h 24"/>
                <a:gd name="T18" fmla="*/ 33 w 34"/>
                <a:gd name="T19" fmla="*/ 19 h 24"/>
                <a:gd name="T20" fmla="*/ 30 w 34"/>
                <a:gd name="T21" fmla="*/ 13 h 24"/>
                <a:gd name="T22" fmla="*/ 20 w 34"/>
                <a:gd name="T23" fmla="*/ 12 h 24"/>
                <a:gd name="T24" fmla="*/ 21 w 34"/>
                <a:gd name="T25" fmla="*/ 1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21" y="10"/>
                  </a:moveTo>
                  <a:cubicBezTo>
                    <a:pt x="21" y="9"/>
                    <a:pt x="23" y="9"/>
                    <a:pt x="23" y="9"/>
                  </a:cubicBezTo>
                  <a:cubicBezTo>
                    <a:pt x="29" y="6"/>
                    <a:pt x="25" y="0"/>
                    <a:pt x="25" y="0"/>
                  </a:cubicBezTo>
                  <a:cubicBezTo>
                    <a:pt x="25" y="0"/>
                    <a:pt x="23" y="5"/>
                    <a:pt x="15" y="5"/>
                  </a:cubicBezTo>
                  <a:cubicBezTo>
                    <a:pt x="7" y="5"/>
                    <a:pt x="0" y="14"/>
                    <a:pt x="0" y="14"/>
                  </a:cubicBezTo>
                  <a:cubicBezTo>
                    <a:pt x="3" y="14"/>
                    <a:pt x="3" y="16"/>
                    <a:pt x="6" y="18"/>
                  </a:cubicBezTo>
                  <a:cubicBezTo>
                    <a:pt x="8" y="21"/>
                    <a:pt x="11" y="20"/>
                    <a:pt x="11" y="20"/>
                  </a:cubicBezTo>
                  <a:cubicBezTo>
                    <a:pt x="9" y="19"/>
                    <a:pt x="10" y="14"/>
                    <a:pt x="16" y="19"/>
                  </a:cubicBezTo>
                  <a:cubicBezTo>
                    <a:pt x="22" y="24"/>
                    <a:pt x="27" y="18"/>
                    <a:pt x="29" y="17"/>
                  </a:cubicBezTo>
                  <a:cubicBezTo>
                    <a:pt x="31" y="16"/>
                    <a:pt x="33" y="19"/>
                    <a:pt x="33" y="19"/>
                  </a:cubicBezTo>
                  <a:cubicBezTo>
                    <a:pt x="33" y="19"/>
                    <a:pt x="34" y="16"/>
                    <a:pt x="30" y="13"/>
                  </a:cubicBezTo>
                  <a:cubicBezTo>
                    <a:pt x="25" y="9"/>
                    <a:pt x="21" y="13"/>
                    <a:pt x="20" y="12"/>
                  </a:cubicBezTo>
                  <a:cubicBezTo>
                    <a:pt x="19" y="11"/>
                    <a:pt x="20" y="10"/>
                    <a:pt x="21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701"/>
            <p:cNvSpPr/>
            <p:nvPr/>
          </p:nvSpPr>
          <p:spPr bwMode="auto">
            <a:xfrm>
              <a:off x="5059" y="678"/>
              <a:ext cx="70" cy="94"/>
            </a:xfrm>
            <a:custGeom>
              <a:gdLst>
                <a:gd name="T0" fmla="*/ 20 w 20"/>
                <a:gd name="T1" fmla="*/ 13 h 27"/>
                <a:gd name="T2" fmla="*/ 17 w 20"/>
                <a:gd name="T3" fmla="*/ 8 h 27"/>
                <a:gd name="T4" fmla="*/ 15 w 20"/>
                <a:gd name="T5" fmla="*/ 8 h 27"/>
                <a:gd name="T6" fmla="*/ 8 w 20"/>
                <a:gd name="T7" fmla="*/ 0 h 27"/>
                <a:gd name="T8" fmla="*/ 9 w 20"/>
                <a:gd name="T9" fmla="*/ 6 h 27"/>
                <a:gd name="T10" fmla="*/ 10 w 20"/>
                <a:gd name="T11" fmla="*/ 11 h 27"/>
                <a:gd name="T12" fmla="*/ 8 w 20"/>
                <a:gd name="T13" fmla="*/ 10 h 27"/>
                <a:gd name="T14" fmla="*/ 4 w 20"/>
                <a:gd name="T15" fmla="*/ 6 h 27"/>
                <a:gd name="T16" fmla="*/ 3 w 20"/>
                <a:gd name="T17" fmla="*/ 13 h 27"/>
                <a:gd name="T18" fmla="*/ 4 w 20"/>
                <a:gd name="T19" fmla="*/ 21 h 27"/>
                <a:gd name="T20" fmla="*/ 1 w 20"/>
                <a:gd name="T21" fmla="*/ 27 h 27"/>
                <a:gd name="T22" fmla="*/ 12 w 20"/>
                <a:gd name="T23" fmla="*/ 22 h 27"/>
                <a:gd name="T24" fmla="*/ 20 w 20"/>
                <a:gd name="T25" fmla="*/ 13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7">
                  <a:moveTo>
                    <a:pt x="20" y="13"/>
                  </a:moveTo>
                  <a:cubicBezTo>
                    <a:pt x="20" y="9"/>
                    <a:pt x="17" y="8"/>
                    <a:pt x="17" y="8"/>
                  </a:cubicBezTo>
                  <a:cubicBezTo>
                    <a:pt x="18" y="10"/>
                    <a:pt x="14" y="11"/>
                    <a:pt x="15" y="8"/>
                  </a:cubicBezTo>
                  <a:cubicBezTo>
                    <a:pt x="17" y="1"/>
                    <a:pt x="8" y="0"/>
                    <a:pt x="8" y="0"/>
                  </a:cubicBezTo>
                  <a:cubicBezTo>
                    <a:pt x="10" y="0"/>
                    <a:pt x="10" y="4"/>
                    <a:pt x="9" y="6"/>
                  </a:cubicBezTo>
                  <a:cubicBezTo>
                    <a:pt x="8" y="9"/>
                    <a:pt x="10" y="10"/>
                    <a:pt x="10" y="11"/>
                  </a:cubicBezTo>
                  <a:cubicBezTo>
                    <a:pt x="10" y="13"/>
                    <a:pt x="7" y="14"/>
                    <a:pt x="8" y="10"/>
                  </a:cubicBezTo>
                  <a:cubicBezTo>
                    <a:pt x="9" y="7"/>
                    <a:pt x="4" y="6"/>
                    <a:pt x="4" y="6"/>
                  </a:cubicBezTo>
                  <a:cubicBezTo>
                    <a:pt x="4" y="6"/>
                    <a:pt x="6" y="8"/>
                    <a:pt x="3" y="13"/>
                  </a:cubicBezTo>
                  <a:cubicBezTo>
                    <a:pt x="0" y="16"/>
                    <a:pt x="4" y="17"/>
                    <a:pt x="4" y="21"/>
                  </a:cubicBezTo>
                  <a:cubicBezTo>
                    <a:pt x="4" y="25"/>
                    <a:pt x="1" y="27"/>
                    <a:pt x="1" y="27"/>
                  </a:cubicBezTo>
                  <a:cubicBezTo>
                    <a:pt x="4" y="26"/>
                    <a:pt x="9" y="24"/>
                    <a:pt x="12" y="22"/>
                  </a:cubicBezTo>
                  <a:cubicBezTo>
                    <a:pt x="17" y="18"/>
                    <a:pt x="19" y="16"/>
                    <a:pt x="20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702"/>
            <p:cNvSpPr/>
            <p:nvPr/>
          </p:nvSpPr>
          <p:spPr bwMode="auto">
            <a:xfrm>
              <a:off x="4738" y="657"/>
              <a:ext cx="98" cy="139"/>
            </a:xfrm>
            <a:custGeom>
              <a:gdLst>
                <a:gd name="T0" fmla="*/ 0 w 28"/>
                <a:gd name="T1" fmla="*/ 40 h 40"/>
                <a:gd name="T2" fmla="*/ 19 w 28"/>
                <a:gd name="T3" fmla="*/ 34 h 40"/>
                <a:gd name="T4" fmla="*/ 27 w 28"/>
                <a:gd name="T5" fmla="*/ 21 h 40"/>
                <a:gd name="T6" fmla="*/ 23 w 28"/>
                <a:gd name="T7" fmla="*/ 23 h 40"/>
                <a:gd name="T8" fmla="*/ 24 w 28"/>
                <a:gd name="T9" fmla="*/ 20 h 40"/>
                <a:gd name="T10" fmla="*/ 18 w 28"/>
                <a:gd name="T11" fmla="*/ 0 h 40"/>
                <a:gd name="T12" fmla="*/ 16 w 28"/>
                <a:gd name="T13" fmla="*/ 11 h 40"/>
                <a:gd name="T14" fmla="*/ 16 w 28"/>
                <a:gd name="T15" fmla="*/ 22 h 40"/>
                <a:gd name="T16" fmla="*/ 13 w 28"/>
                <a:gd name="T17" fmla="*/ 21 h 40"/>
                <a:gd name="T18" fmla="*/ 7 w 28"/>
                <a:gd name="T19" fmla="*/ 10 h 40"/>
                <a:gd name="T20" fmla="*/ 7 w 28"/>
                <a:gd name="T21" fmla="*/ 18 h 40"/>
                <a:gd name="T22" fmla="*/ 7 w 28"/>
                <a:gd name="T23" fmla="*/ 28 h 40"/>
                <a:gd name="T24" fmla="*/ 0 w 28"/>
                <a:gd name="T2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0" y="40"/>
                  </a:moveTo>
                  <a:cubicBezTo>
                    <a:pt x="0" y="40"/>
                    <a:pt x="12" y="37"/>
                    <a:pt x="19" y="34"/>
                  </a:cubicBezTo>
                  <a:cubicBezTo>
                    <a:pt x="28" y="29"/>
                    <a:pt x="27" y="21"/>
                    <a:pt x="27" y="21"/>
                  </a:cubicBezTo>
                  <a:cubicBezTo>
                    <a:pt x="27" y="21"/>
                    <a:pt x="24" y="25"/>
                    <a:pt x="23" y="23"/>
                  </a:cubicBezTo>
                  <a:cubicBezTo>
                    <a:pt x="21" y="23"/>
                    <a:pt x="24" y="20"/>
                    <a:pt x="24" y="20"/>
                  </a:cubicBezTo>
                  <a:cubicBezTo>
                    <a:pt x="28" y="10"/>
                    <a:pt x="18" y="0"/>
                    <a:pt x="18" y="0"/>
                  </a:cubicBezTo>
                  <a:cubicBezTo>
                    <a:pt x="18" y="0"/>
                    <a:pt x="18" y="7"/>
                    <a:pt x="16" y="11"/>
                  </a:cubicBezTo>
                  <a:cubicBezTo>
                    <a:pt x="13" y="15"/>
                    <a:pt x="15" y="18"/>
                    <a:pt x="16" y="22"/>
                  </a:cubicBezTo>
                  <a:cubicBezTo>
                    <a:pt x="16" y="25"/>
                    <a:pt x="11" y="27"/>
                    <a:pt x="13" y="21"/>
                  </a:cubicBezTo>
                  <a:cubicBezTo>
                    <a:pt x="14" y="15"/>
                    <a:pt x="7" y="10"/>
                    <a:pt x="7" y="10"/>
                  </a:cubicBezTo>
                  <a:cubicBezTo>
                    <a:pt x="7" y="10"/>
                    <a:pt x="9" y="14"/>
                    <a:pt x="7" y="18"/>
                  </a:cubicBezTo>
                  <a:cubicBezTo>
                    <a:pt x="5" y="22"/>
                    <a:pt x="7" y="23"/>
                    <a:pt x="7" y="28"/>
                  </a:cubicBezTo>
                  <a:cubicBezTo>
                    <a:pt x="8" y="35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703"/>
            <p:cNvSpPr/>
            <p:nvPr/>
          </p:nvSpPr>
          <p:spPr bwMode="auto">
            <a:xfrm>
              <a:off x="5007" y="835"/>
              <a:ext cx="80" cy="70"/>
            </a:xfrm>
            <a:custGeom>
              <a:gdLst>
                <a:gd name="T0" fmla="*/ 17 w 23"/>
                <a:gd name="T1" fmla="*/ 2 h 20"/>
                <a:gd name="T2" fmla="*/ 14 w 23"/>
                <a:gd name="T3" fmla="*/ 0 h 20"/>
                <a:gd name="T4" fmla="*/ 0 w 23"/>
                <a:gd name="T5" fmla="*/ 3 h 20"/>
                <a:gd name="T6" fmla="*/ 6 w 23"/>
                <a:gd name="T7" fmla="*/ 9 h 20"/>
                <a:gd name="T8" fmla="*/ 7 w 23"/>
                <a:gd name="T9" fmla="*/ 17 h 20"/>
                <a:gd name="T10" fmla="*/ 10 w 23"/>
                <a:gd name="T11" fmla="*/ 20 h 20"/>
                <a:gd name="T12" fmla="*/ 11 w 23"/>
                <a:gd name="T13" fmla="*/ 16 h 20"/>
                <a:gd name="T14" fmla="*/ 12 w 23"/>
                <a:gd name="T15" fmla="*/ 11 h 20"/>
                <a:gd name="T16" fmla="*/ 17 w 23"/>
                <a:gd name="T17" fmla="*/ 16 h 20"/>
                <a:gd name="T18" fmla="*/ 23 w 23"/>
                <a:gd name="T19" fmla="*/ 18 h 20"/>
                <a:gd name="T20" fmla="*/ 22 w 23"/>
                <a:gd name="T21" fmla="*/ 13 h 20"/>
                <a:gd name="T22" fmla="*/ 15 w 23"/>
                <a:gd name="T23" fmla="*/ 5 h 20"/>
                <a:gd name="T24" fmla="*/ 17 w 23"/>
                <a:gd name="T25" fmla="*/ 2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2"/>
                  </a:moveTo>
                  <a:cubicBezTo>
                    <a:pt x="17" y="2"/>
                    <a:pt x="16" y="0"/>
                    <a:pt x="14" y="0"/>
                  </a:cubicBezTo>
                  <a:cubicBezTo>
                    <a:pt x="10" y="0"/>
                    <a:pt x="6" y="2"/>
                    <a:pt x="0" y="3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2"/>
                    <a:pt x="4" y="16"/>
                    <a:pt x="7" y="17"/>
                  </a:cubicBezTo>
                  <a:cubicBezTo>
                    <a:pt x="10" y="18"/>
                    <a:pt x="10" y="20"/>
                    <a:pt x="10" y="20"/>
                  </a:cubicBezTo>
                  <a:cubicBezTo>
                    <a:pt x="10" y="20"/>
                    <a:pt x="12" y="19"/>
                    <a:pt x="11" y="16"/>
                  </a:cubicBezTo>
                  <a:cubicBezTo>
                    <a:pt x="11" y="12"/>
                    <a:pt x="10" y="11"/>
                    <a:pt x="12" y="11"/>
                  </a:cubicBezTo>
                  <a:cubicBezTo>
                    <a:pt x="14" y="10"/>
                    <a:pt x="17" y="13"/>
                    <a:pt x="17" y="16"/>
                  </a:cubicBezTo>
                  <a:cubicBezTo>
                    <a:pt x="16" y="19"/>
                    <a:pt x="21" y="19"/>
                    <a:pt x="23" y="18"/>
                  </a:cubicBezTo>
                  <a:cubicBezTo>
                    <a:pt x="23" y="18"/>
                    <a:pt x="21" y="17"/>
                    <a:pt x="22" y="13"/>
                  </a:cubicBezTo>
                  <a:cubicBezTo>
                    <a:pt x="23" y="10"/>
                    <a:pt x="22" y="7"/>
                    <a:pt x="15" y="5"/>
                  </a:cubicBezTo>
                  <a:cubicBezTo>
                    <a:pt x="11" y="4"/>
                    <a:pt x="15" y="2"/>
                    <a:pt x="17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704"/>
            <p:cNvSpPr/>
            <p:nvPr/>
          </p:nvSpPr>
          <p:spPr bwMode="auto">
            <a:xfrm>
              <a:off x="4285" y="681"/>
              <a:ext cx="69" cy="91"/>
            </a:xfrm>
            <a:custGeom>
              <a:gdLst>
                <a:gd name="T0" fmla="*/ 15 w 20"/>
                <a:gd name="T1" fmla="*/ 6 h 26"/>
                <a:gd name="T2" fmla="*/ 7 w 20"/>
                <a:gd name="T3" fmla="*/ 1 h 26"/>
                <a:gd name="T4" fmla="*/ 0 w 20"/>
                <a:gd name="T5" fmla="*/ 1 h 26"/>
                <a:gd name="T6" fmla="*/ 5 w 20"/>
                <a:gd name="T7" fmla="*/ 12 h 26"/>
                <a:gd name="T8" fmla="*/ 6 w 20"/>
                <a:gd name="T9" fmla="*/ 20 h 26"/>
                <a:gd name="T10" fmla="*/ 8 w 20"/>
                <a:gd name="T11" fmla="*/ 18 h 26"/>
                <a:gd name="T12" fmla="*/ 11 w 20"/>
                <a:gd name="T13" fmla="*/ 15 h 26"/>
                <a:gd name="T14" fmla="*/ 16 w 20"/>
                <a:gd name="T15" fmla="*/ 26 h 26"/>
                <a:gd name="T16" fmla="*/ 17 w 20"/>
                <a:gd name="T17" fmla="*/ 21 h 26"/>
                <a:gd name="T18" fmla="*/ 13 w 20"/>
                <a:gd name="T19" fmla="*/ 9 h 26"/>
                <a:gd name="T20" fmla="*/ 10 w 20"/>
                <a:gd name="T21" fmla="*/ 6 h 26"/>
                <a:gd name="T22" fmla="*/ 15 w 20"/>
                <a:gd name="T23" fmla="*/ 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15" y="6"/>
                  </a:moveTo>
                  <a:cubicBezTo>
                    <a:pt x="15" y="6"/>
                    <a:pt x="12" y="1"/>
                    <a:pt x="7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6" y="7"/>
                    <a:pt x="5" y="12"/>
                  </a:cubicBezTo>
                  <a:cubicBezTo>
                    <a:pt x="4" y="17"/>
                    <a:pt x="6" y="20"/>
                    <a:pt x="6" y="20"/>
                  </a:cubicBezTo>
                  <a:cubicBezTo>
                    <a:pt x="6" y="20"/>
                    <a:pt x="8" y="21"/>
                    <a:pt x="8" y="18"/>
                  </a:cubicBezTo>
                  <a:cubicBezTo>
                    <a:pt x="9" y="15"/>
                    <a:pt x="10" y="13"/>
                    <a:pt x="11" y="15"/>
                  </a:cubicBezTo>
                  <a:cubicBezTo>
                    <a:pt x="11" y="17"/>
                    <a:pt x="10" y="23"/>
                    <a:pt x="16" y="26"/>
                  </a:cubicBezTo>
                  <a:cubicBezTo>
                    <a:pt x="16" y="26"/>
                    <a:pt x="16" y="23"/>
                    <a:pt x="17" y="21"/>
                  </a:cubicBezTo>
                  <a:cubicBezTo>
                    <a:pt x="19" y="20"/>
                    <a:pt x="20" y="12"/>
                    <a:pt x="13" y="9"/>
                  </a:cubicBezTo>
                  <a:cubicBezTo>
                    <a:pt x="13" y="9"/>
                    <a:pt x="9" y="8"/>
                    <a:pt x="10" y="6"/>
                  </a:cubicBezTo>
                  <a:cubicBezTo>
                    <a:pt x="11" y="5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705"/>
            <p:cNvSpPr/>
            <p:nvPr/>
          </p:nvSpPr>
          <p:spPr bwMode="auto">
            <a:xfrm>
              <a:off x="3468" y="479"/>
              <a:ext cx="684" cy="216"/>
            </a:xfrm>
            <a:custGeom>
              <a:gdLst>
                <a:gd name="T0" fmla="*/ 184 w 196"/>
                <a:gd name="T1" fmla="*/ 1 h 62"/>
                <a:gd name="T2" fmla="*/ 175 w 196"/>
                <a:gd name="T3" fmla="*/ 6 h 62"/>
                <a:gd name="T4" fmla="*/ 183 w 196"/>
                <a:gd name="T5" fmla="*/ 14 h 62"/>
                <a:gd name="T6" fmla="*/ 183 w 196"/>
                <a:gd name="T7" fmla="*/ 14 h 62"/>
                <a:gd name="T8" fmla="*/ 183 w 196"/>
                <a:gd name="T9" fmla="*/ 5 h 62"/>
                <a:gd name="T10" fmla="*/ 181 w 196"/>
                <a:gd name="T11" fmla="*/ 10 h 62"/>
                <a:gd name="T12" fmla="*/ 188 w 196"/>
                <a:gd name="T13" fmla="*/ 10 h 62"/>
                <a:gd name="T14" fmla="*/ 189 w 196"/>
                <a:gd name="T15" fmla="*/ 18 h 62"/>
                <a:gd name="T16" fmla="*/ 157 w 196"/>
                <a:gd name="T17" fmla="*/ 28 h 62"/>
                <a:gd name="T18" fmla="*/ 98 w 196"/>
                <a:gd name="T19" fmla="*/ 61 h 62"/>
                <a:gd name="T20" fmla="*/ 40 w 196"/>
                <a:gd name="T21" fmla="*/ 28 h 62"/>
                <a:gd name="T22" fmla="*/ 8 w 196"/>
                <a:gd name="T23" fmla="*/ 18 h 62"/>
                <a:gd name="T24" fmla="*/ 9 w 196"/>
                <a:gd name="T25" fmla="*/ 10 h 62"/>
                <a:gd name="T26" fmla="*/ 16 w 196"/>
                <a:gd name="T27" fmla="*/ 10 h 62"/>
                <a:gd name="T28" fmla="*/ 14 w 196"/>
                <a:gd name="T29" fmla="*/ 5 h 62"/>
                <a:gd name="T30" fmla="*/ 14 w 196"/>
                <a:gd name="T31" fmla="*/ 14 h 62"/>
                <a:gd name="T32" fmla="*/ 14 w 196"/>
                <a:gd name="T33" fmla="*/ 14 h 62"/>
                <a:gd name="T34" fmla="*/ 22 w 196"/>
                <a:gd name="T35" fmla="*/ 7 h 62"/>
                <a:gd name="T36" fmla="*/ 13 w 196"/>
                <a:gd name="T37" fmla="*/ 1 h 62"/>
                <a:gd name="T38" fmla="*/ 9 w 196"/>
                <a:gd name="T39" fmla="*/ 24 h 62"/>
                <a:gd name="T40" fmla="*/ 51 w 196"/>
                <a:gd name="T41" fmla="*/ 31 h 62"/>
                <a:gd name="T42" fmla="*/ 98 w 196"/>
                <a:gd name="T43" fmla="*/ 62 h 62"/>
                <a:gd name="T44" fmla="*/ 98 w 196"/>
                <a:gd name="T45" fmla="*/ 62 h 62"/>
                <a:gd name="T46" fmla="*/ 98 w 196"/>
                <a:gd name="T47" fmla="*/ 62 h 62"/>
                <a:gd name="T48" fmla="*/ 98 w 196"/>
                <a:gd name="T49" fmla="*/ 62 h 62"/>
                <a:gd name="T50" fmla="*/ 98 w 196"/>
                <a:gd name="T51" fmla="*/ 62 h 62"/>
                <a:gd name="T52" fmla="*/ 145 w 196"/>
                <a:gd name="T53" fmla="*/ 31 h 62"/>
                <a:gd name="T54" fmla="*/ 188 w 196"/>
                <a:gd name="T55" fmla="*/ 24 h 62"/>
                <a:gd name="T56" fmla="*/ 184 w 196"/>
                <a:gd name="T57" fmla="*/ 1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2">
                  <a:moveTo>
                    <a:pt x="184" y="1"/>
                  </a:moveTo>
                  <a:cubicBezTo>
                    <a:pt x="180" y="0"/>
                    <a:pt x="176" y="3"/>
                    <a:pt x="175" y="6"/>
                  </a:cubicBezTo>
                  <a:cubicBezTo>
                    <a:pt x="173" y="12"/>
                    <a:pt x="178" y="16"/>
                    <a:pt x="183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77" y="15"/>
                    <a:pt x="177" y="6"/>
                    <a:pt x="183" y="5"/>
                  </a:cubicBezTo>
                  <a:cubicBezTo>
                    <a:pt x="180" y="6"/>
                    <a:pt x="181" y="10"/>
                    <a:pt x="181" y="10"/>
                  </a:cubicBezTo>
                  <a:cubicBezTo>
                    <a:pt x="181" y="8"/>
                    <a:pt x="183" y="6"/>
                    <a:pt x="188" y="10"/>
                  </a:cubicBezTo>
                  <a:cubicBezTo>
                    <a:pt x="190" y="12"/>
                    <a:pt x="189" y="15"/>
                    <a:pt x="189" y="18"/>
                  </a:cubicBezTo>
                  <a:cubicBezTo>
                    <a:pt x="184" y="28"/>
                    <a:pt x="166" y="28"/>
                    <a:pt x="157" y="28"/>
                  </a:cubicBezTo>
                  <a:cubicBezTo>
                    <a:pt x="132" y="28"/>
                    <a:pt x="107" y="35"/>
                    <a:pt x="98" y="61"/>
                  </a:cubicBezTo>
                  <a:cubicBezTo>
                    <a:pt x="90" y="36"/>
                    <a:pt x="65" y="27"/>
                    <a:pt x="40" y="28"/>
                  </a:cubicBezTo>
                  <a:cubicBezTo>
                    <a:pt x="30" y="28"/>
                    <a:pt x="14" y="28"/>
                    <a:pt x="8" y="18"/>
                  </a:cubicBezTo>
                  <a:cubicBezTo>
                    <a:pt x="7" y="15"/>
                    <a:pt x="7" y="12"/>
                    <a:pt x="9" y="10"/>
                  </a:cubicBezTo>
                  <a:cubicBezTo>
                    <a:pt x="13" y="6"/>
                    <a:pt x="16" y="8"/>
                    <a:pt x="16" y="10"/>
                  </a:cubicBezTo>
                  <a:cubicBezTo>
                    <a:pt x="16" y="10"/>
                    <a:pt x="17" y="6"/>
                    <a:pt x="14" y="5"/>
                  </a:cubicBezTo>
                  <a:cubicBezTo>
                    <a:pt x="20" y="5"/>
                    <a:pt x="19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6"/>
                    <a:pt x="23" y="12"/>
                    <a:pt x="22" y="7"/>
                  </a:cubicBezTo>
                  <a:cubicBezTo>
                    <a:pt x="21" y="3"/>
                    <a:pt x="17" y="1"/>
                    <a:pt x="13" y="1"/>
                  </a:cubicBezTo>
                  <a:cubicBezTo>
                    <a:pt x="0" y="0"/>
                    <a:pt x="2" y="18"/>
                    <a:pt x="9" y="24"/>
                  </a:cubicBezTo>
                  <a:cubicBezTo>
                    <a:pt x="20" y="34"/>
                    <a:pt x="38" y="30"/>
                    <a:pt x="51" y="31"/>
                  </a:cubicBezTo>
                  <a:cubicBezTo>
                    <a:pt x="71" y="31"/>
                    <a:pt x="91" y="41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6" y="41"/>
                    <a:pt x="124" y="32"/>
                    <a:pt x="145" y="31"/>
                  </a:cubicBezTo>
                  <a:cubicBezTo>
                    <a:pt x="159" y="30"/>
                    <a:pt x="175" y="34"/>
                    <a:pt x="188" y="24"/>
                  </a:cubicBezTo>
                  <a:cubicBezTo>
                    <a:pt x="196" y="18"/>
                    <a:pt x="196" y="2"/>
                    <a:pt x="184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706"/>
            <p:cNvSpPr/>
            <p:nvPr/>
          </p:nvSpPr>
          <p:spPr bwMode="auto">
            <a:xfrm>
              <a:off x="3455" y="768"/>
              <a:ext cx="275" cy="172"/>
            </a:xfrm>
            <a:custGeom>
              <a:gdLst>
                <a:gd name="T0" fmla="*/ 13 w 79"/>
                <a:gd name="T1" fmla="*/ 20 h 49"/>
                <a:gd name="T2" fmla="*/ 20 w 79"/>
                <a:gd name="T3" fmla="*/ 23 h 49"/>
                <a:gd name="T4" fmla="*/ 28 w 79"/>
                <a:gd name="T5" fmla="*/ 16 h 49"/>
                <a:gd name="T6" fmla="*/ 22 w 79"/>
                <a:gd name="T7" fmla="*/ 4 h 49"/>
                <a:gd name="T8" fmla="*/ 2 w 79"/>
                <a:gd name="T9" fmla="*/ 19 h 49"/>
                <a:gd name="T10" fmla="*/ 28 w 79"/>
                <a:gd name="T11" fmla="*/ 46 h 49"/>
                <a:gd name="T12" fmla="*/ 79 w 79"/>
                <a:gd name="T13" fmla="*/ 34 h 49"/>
                <a:gd name="T14" fmla="*/ 78 w 79"/>
                <a:gd name="T15" fmla="*/ 34 h 49"/>
                <a:gd name="T16" fmla="*/ 44 w 79"/>
                <a:gd name="T17" fmla="*/ 45 h 49"/>
                <a:gd name="T18" fmla="*/ 12 w 79"/>
                <a:gd name="T19" fmla="*/ 36 h 49"/>
                <a:gd name="T20" fmla="*/ 7 w 79"/>
                <a:gd name="T21" fmla="*/ 12 h 49"/>
                <a:gd name="T22" fmla="*/ 15 w 79"/>
                <a:gd name="T23" fmla="*/ 10 h 49"/>
                <a:gd name="T24" fmla="*/ 20 w 79"/>
                <a:gd name="T25" fmla="*/ 15 h 49"/>
                <a:gd name="T26" fmla="*/ 20 w 79"/>
                <a:gd name="T27" fmla="*/ 9 h 49"/>
                <a:gd name="T28" fmla="*/ 21 w 79"/>
                <a:gd name="T29" fmla="*/ 18 h 49"/>
                <a:gd name="T30" fmla="*/ 13 w 79"/>
                <a:gd name="T31" fmla="*/ 20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9">
                  <a:moveTo>
                    <a:pt x="13" y="20"/>
                  </a:moveTo>
                  <a:cubicBezTo>
                    <a:pt x="13" y="20"/>
                    <a:pt x="16" y="24"/>
                    <a:pt x="20" y="23"/>
                  </a:cubicBezTo>
                  <a:cubicBezTo>
                    <a:pt x="24" y="23"/>
                    <a:pt x="27" y="20"/>
                    <a:pt x="28" y="16"/>
                  </a:cubicBezTo>
                  <a:cubicBezTo>
                    <a:pt x="29" y="12"/>
                    <a:pt x="25" y="6"/>
                    <a:pt x="22" y="4"/>
                  </a:cubicBezTo>
                  <a:cubicBezTo>
                    <a:pt x="12" y="0"/>
                    <a:pt x="2" y="10"/>
                    <a:pt x="2" y="19"/>
                  </a:cubicBezTo>
                  <a:cubicBezTo>
                    <a:pt x="0" y="34"/>
                    <a:pt x="15" y="44"/>
                    <a:pt x="28" y="46"/>
                  </a:cubicBezTo>
                  <a:cubicBezTo>
                    <a:pt x="46" y="49"/>
                    <a:pt x="65" y="46"/>
                    <a:pt x="79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68" y="41"/>
                    <a:pt x="56" y="44"/>
                    <a:pt x="44" y="45"/>
                  </a:cubicBezTo>
                  <a:cubicBezTo>
                    <a:pt x="33" y="45"/>
                    <a:pt x="21" y="44"/>
                    <a:pt x="12" y="36"/>
                  </a:cubicBezTo>
                  <a:cubicBezTo>
                    <a:pt x="5" y="31"/>
                    <a:pt x="2" y="20"/>
                    <a:pt x="7" y="12"/>
                  </a:cubicBezTo>
                  <a:cubicBezTo>
                    <a:pt x="8" y="10"/>
                    <a:pt x="11" y="9"/>
                    <a:pt x="15" y="10"/>
                  </a:cubicBezTo>
                  <a:cubicBezTo>
                    <a:pt x="19" y="11"/>
                    <a:pt x="20" y="15"/>
                    <a:pt x="20" y="15"/>
                  </a:cubicBezTo>
                  <a:cubicBezTo>
                    <a:pt x="20" y="15"/>
                    <a:pt x="21" y="13"/>
                    <a:pt x="20" y="9"/>
                  </a:cubicBezTo>
                  <a:cubicBezTo>
                    <a:pt x="20" y="9"/>
                    <a:pt x="24" y="14"/>
                    <a:pt x="21" y="18"/>
                  </a:cubicBezTo>
                  <a:cubicBezTo>
                    <a:pt x="18" y="21"/>
                    <a:pt x="13" y="20"/>
                    <a:pt x="13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707"/>
            <p:cNvSpPr/>
            <p:nvPr/>
          </p:nvSpPr>
          <p:spPr bwMode="auto">
            <a:xfrm>
              <a:off x="3674" y="681"/>
              <a:ext cx="133" cy="224"/>
            </a:xfrm>
            <a:custGeom>
              <a:gdLst>
                <a:gd name="T0" fmla="*/ 34 w 38"/>
                <a:gd name="T1" fmla="*/ 15 h 64"/>
                <a:gd name="T2" fmla="*/ 27 w 38"/>
                <a:gd name="T3" fmla="*/ 5 h 64"/>
                <a:gd name="T4" fmla="*/ 9 w 38"/>
                <a:gd name="T5" fmla="*/ 7 h 64"/>
                <a:gd name="T6" fmla="*/ 11 w 38"/>
                <a:gd name="T7" fmla="*/ 26 h 64"/>
                <a:gd name="T8" fmla="*/ 16 w 38"/>
                <a:gd name="T9" fmla="*/ 32 h 64"/>
                <a:gd name="T10" fmla="*/ 18 w 38"/>
                <a:gd name="T11" fmla="*/ 29 h 64"/>
                <a:gd name="T12" fmla="*/ 17 w 38"/>
                <a:gd name="T13" fmla="*/ 25 h 64"/>
                <a:gd name="T14" fmla="*/ 22 w 38"/>
                <a:gd name="T15" fmla="*/ 24 h 64"/>
                <a:gd name="T16" fmla="*/ 24 w 38"/>
                <a:gd name="T17" fmla="*/ 11 h 64"/>
                <a:gd name="T18" fmla="*/ 21 w 38"/>
                <a:gd name="T19" fmla="*/ 17 h 64"/>
                <a:gd name="T20" fmla="*/ 19 w 38"/>
                <a:gd name="T21" fmla="*/ 17 h 64"/>
                <a:gd name="T22" fmla="*/ 20 w 38"/>
                <a:gd name="T23" fmla="*/ 14 h 64"/>
                <a:gd name="T24" fmla="*/ 19 w 38"/>
                <a:gd name="T25" fmla="*/ 11 h 64"/>
                <a:gd name="T26" fmla="*/ 18 w 38"/>
                <a:gd name="T27" fmla="*/ 14 h 64"/>
                <a:gd name="T28" fmla="*/ 15 w 38"/>
                <a:gd name="T29" fmla="*/ 16 h 64"/>
                <a:gd name="T30" fmla="*/ 15 w 38"/>
                <a:gd name="T31" fmla="*/ 8 h 64"/>
                <a:gd name="T32" fmla="*/ 20 w 38"/>
                <a:gd name="T33" fmla="*/ 6 h 64"/>
                <a:gd name="T34" fmla="*/ 29 w 38"/>
                <a:gd name="T35" fmla="*/ 12 h 64"/>
                <a:gd name="T36" fmla="*/ 29 w 38"/>
                <a:gd name="T37" fmla="*/ 33 h 64"/>
                <a:gd name="T38" fmla="*/ 0 w 38"/>
                <a:gd name="T39" fmla="*/ 64 h 64"/>
                <a:gd name="T40" fmla="*/ 0 w 38"/>
                <a:gd name="T41" fmla="*/ 64 h 64"/>
                <a:gd name="T42" fmla="*/ 34 w 38"/>
                <a:gd name="T43" fmla="*/ 15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34" y="15"/>
                  </a:moveTo>
                  <a:cubicBezTo>
                    <a:pt x="33" y="11"/>
                    <a:pt x="30" y="7"/>
                    <a:pt x="27" y="5"/>
                  </a:cubicBezTo>
                  <a:cubicBezTo>
                    <a:pt x="23" y="1"/>
                    <a:pt x="14" y="0"/>
                    <a:pt x="9" y="7"/>
                  </a:cubicBezTo>
                  <a:cubicBezTo>
                    <a:pt x="2" y="15"/>
                    <a:pt x="6" y="23"/>
                    <a:pt x="11" y="26"/>
                  </a:cubicBezTo>
                  <a:cubicBezTo>
                    <a:pt x="14" y="28"/>
                    <a:pt x="16" y="32"/>
                    <a:pt x="16" y="32"/>
                  </a:cubicBezTo>
                  <a:cubicBezTo>
                    <a:pt x="17" y="31"/>
                    <a:pt x="18" y="29"/>
                    <a:pt x="18" y="29"/>
                  </a:cubicBezTo>
                  <a:cubicBezTo>
                    <a:pt x="18" y="27"/>
                    <a:pt x="16" y="26"/>
                    <a:pt x="17" y="25"/>
                  </a:cubicBezTo>
                  <a:cubicBezTo>
                    <a:pt x="18" y="24"/>
                    <a:pt x="19" y="26"/>
                    <a:pt x="22" y="24"/>
                  </a:cubicBezTo>
                  <a:cubicBezTo>
                    <a:pt x="29" y="21"/>
                    <a:pt x="24" y="11"/>
                    <a:pt x="24" y="11"/>
                  </a:cubicBezTo>
                  <a:cubicBezTo>
                    <a:pt x="24" y="13"/>
                    <a:pt x="22" y="13"/>
                    <a:pt x="21" y="17"/>
                  </a:cubicBezTo>
                  <a:cubicBezTo>
                    <a:pt x="20" y="20"/>
                    <a:pt x="18" y="18"/>
                    <a:pt x="19" y="17"/>
                  </a:cubicBezTo>
                  <a:cubicBezTo>
                    <a:pt x="21" y="17"/>
                    <a:pt x="21" y="15"/>
                    <a:pt x="20" y="14"/>
                  </a:cubicBezTo>
                  <a:cubicBezTo>
                    <a:pt x="19" y="13"/>
                    <a:pt x="19" y="11"/>
                    <a:pt x="19" y="11"/>
                  </a:cubicBezTo>
                  <a:cubicBezTo>
                    <a:pt x="19" y="11"/>
                    <a:pt x="18" y="12"/>
                    <a:pt x="18" y="14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3" y="14"/>
                    <a:pt x="13" y="10"/>
                    <a:pt x="15" y="8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6"/>
                    <a:pt x="27" y="8"/>
                    <a:pt x="29" y="12"/>
                  </a:cubicBezTo>
                  <a:cubicBezTo>
                    <a:pt x="33" y="19"/>
                    <a:pt x="31" y="26"/>
                    <a:pt x="29" y="33"/>
                  </a:cubicBezTo>
                  <a:cubicBezTo>
                    <a:pt x="25" y="47"/>
                    <a:pt x="12" y="57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9" y="57"/>
                    <a:pt x="38" y="38"/>
                    <a:pt x="34" y="1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708"/>
            <p:cNvSpPr/>
            <p:nvPr/>
          </p:nvSpPr>
          <p:spPr bwMode="auto">
            <a:xfrm>
              <a:off x="3280" y="611"/>
              <a:ext cx="297" cy="381"/>
            </a:xfrm>
            <a:custGeom>
              <a:gdLst>
                <a:gd name="T0" fmla="*/ 58 w 85"/>
                <a:gd name="T1" fmla="*/ 3 h 109"/>
                <a:gd name="T2" fmla="*/ 85 w 85"/>
                <a:gd name="T3" fmla="*/ 2 h 109"/>
                <a:gd name="T4" fmla="*/ 58 w 85"/>
                <a:gd name="T5" fmla="*/ 2 h 109"/>
                <a:gd name="T6" fmla="*/ 30 w 85"/>
                <a:gd name="T7" fmla="*/ 12 h 109"/>
                <a:gd name="T8" fmla="*/ 16 w 85"/>
                <a:gd name="T9" fmla="*/ 37 h 109"/>
                <a:gd name="T10" fmla="*/ 2 w 85"/>
                <a:gd name="T11" fmla="*/ 87 h 109"/>
                <a:gd name="T12" fmla="*/ 17 w 85"/>
                <a:gd name="T13" fmla="*/ 107 h 109"/>
                <a:gd name="T14" fmla="*/ 37 w 85"/>
                <a:gd name="T15" fmla="*/ 98 h 109"/>
                <a:gd name="T16" fmla="*/ 38 w 85"/>
                <a:gd name="T17" fmla="*/ 92 h 109"/>
                <a:gd name="T18" fmla="*/ 30 w 85"/>
                <a:gd name="T19" fmla="*/ 76 h 109"/>
                <a:gd name="T20" fmla="*/ 14 w 85"/>
                <a:gd name="T21" fmla="*/ 80 h 109"/>
                <a:gd name="T22" fmla="*/ 11 w 85"/>
                <a:gd name="T23" fmla="*/ 85 h 109"/>
                <a:gd name="T24" fmla="*/ 16 w 85"/>
                <a:gd name="T25" fmla="*/ 85 h 109"/>
                <a:gd name="T26" fmla="*/ 18 w 85"/>
                <a:gd name="T27" fmla="*/ 83 h 109"/>
                <a:gd name="T28" fmla="*/ 17 w 85"/>
                <a:gd name="T29" fmla="*/ 86 h 109"/>
                <a:gd name="T30" fmla="*/ 20 w 85"/>
                <a:gd name="T31" fmla="*/ 97 h 109"/>
                <a:gd name="T32" fmla="*/ 22 w 85"/>
                <a:gd name="T33" fmla="*/ 91 h 109"/>
                <a:gd name="T34" fmla="*/ 22 w 85"/>
                <a:gd name="T35" fmla="*/ 88 h 109"/>
                <a:gd name="T36" fmla="*/ 24 w 85"/>
                <a:gd name="T37" fmla="*/ 92 h 109"/>
                <a:gd name="T38" fmla="*/ 28 w 85"/>
                <a:gd name="T39" fmla="*/ 92 h 109"/>
                <a:gd name="T40" fmla="*/ 33 w 85"/>
                <a:gd name="T41" fmla="*/ 88 h 109"/>
                <a:gd name="T42" fmla="*/ 35 w 85"/>
                <a:gd name="T43" fmla="*/ 90 h 109"/>
                <a:gd name="T44" fmla="*/ 35 w 85"/>
                <a:gd name="T45" fmla="*/ 94 h 109"/>
                <a:gd name="T46" fmla="*/ 16 w 85"/>
                <a:gd name="T47" fmla="*/ 103 h 109"/>
                <a:gd name="T48" fmla="*/ 5 w 85"/>
                <a:gd name="T49" fmla="*/ 82 h 109"/>
                <a:gd name="T50" fmla="*/ 10 w 85"/>
                <a:gd name="T51" fmla="*/ 56 h 109"/>
                <a:gd name="T52" fmla="*/ 16 w 85"/>
                <a:gd name="T53" fmla="*/ 44 h 109"/>
                <a:gd name="T54" fmla="*/ 16 w 85"/>
                <a:gd name="T55" fmla="*/ 44 h 109"/>
                <a:gd name="T56" fmla="*/ 45 w 85"/>
                <a:gd name="T57" fmla="*/ 60 h 109"/>
                <a:gd name="T58" fmla="*/ 51 w 85"/>
                <a:gd name="T59" fmla="*/ 35 h 109"/>
                <a:gd name="T60" fmla="*/ 36 w 85"/>
                <a:gd name="T61" fmla="*/ 41 h 109"/>
                <a:gd name="T62" fmla="*/ 40 w 85"/>
                <a:gd name="T63" fmla="*/ 47 h 109"/>
                <a:gd name="T64" fmla="*/ 36 w 85"/>
                <a:gd name="T65" fmla="*/ 42 h 109"/>
                <a:gd name="T66" fmla="*/ 51 w 85"/>
                <a:gd name="T67" fmla="*/ 36 h 109"/>
                <a:gd name="T68" fmla="*/ 45 w 85"/>
                <a:gd name="T69" fmla="*/ 58 h 109"/>
                <a:gd name="T70" fmla="*/ 18 w 85"/>
                <a:gd name="T71" fmla="*/ 44 h 109"/>
                <a:gd name="T72" fmla="*/ 18 w 85"/>
                <a:gd name="T73" fmla="*/ 40 h 109"/>
                <a:gd name="T74" fmla="*/ 39 w 85"/>
                <a:gd name="T75" fmla="*/ 19 h 109"/>
                <a:gd name="T76" fmla="*/ 84 w 85"/>
                <a:gd name="T77" fmla="*/ 6 h 109"/>
                <a:gd name="T78" fmla="*/ 84 w 85"/>
                <a:gd name="T79" fmla="*/ 6 h 109"/>
                <a:gd name="T80" fmla="*/ 26 w 85"/>
                <a:gd name="T81" fmla="*/ 26 h 109"/>
                <a:gd name="T82" fmla="*/ 18 w 85"/>
                <a:gd name="T83" fmla="*/ 33 h 109"/>
                <a:gd name="T84" fmla="*/ 58 w 85"/>
                <a:gd name="T85" fmla="*/ 3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109">
                  <a:moveTo>
                    <a:pt x="58" y="3"/>
                  </a:moveTo>
                  <a:cubicBezTo>
                    <a:pt x="75" y="1"/>
                    <a:pt x="85" y="2"/>
                    <a:pt x="85" y="2"/>
                  </a:cubicBezTo>
                  <a:cubicBezTo>
                    <a:pt x="85" y="2"/>
                    <a:pt x="75" y="0"/>
                    <a:pt x="58" y="2"/>
                  </a:cubicBezTo>
                  <a:cubicBezTo>
                    <a:pt x="50" y="3"/>
                    <a:pt x="40" y="5"/>
                    <a:pt x="30" y="12"/>
                  </a:cubicBezTo>
                  <a:cubicBezTo>
                    <a:pt x="23" y="17"/>
                    <a:pt x="16" y="27"/>
                    <a:pt x="16" y="37"/>
                  </a:cubicBezTo>
                  <a:cubicBezTo>
                    <a:pt x="6" y="52"/>
                    <a:pt x="0" y="70"/>
                    <a:pt x="2" y="87"/>
                  </a:cubicBezTo>
                  <a:cubicBezTo>
                    <a:pt x="3" y="96"/>
                    <a:pt x="7" y="104"/>
                    <a:pt x="17" y="107"/>
                  </a:cubicBezTo>
                  <a:cubicBezTo>
                    <a:pt x="25" y="109"/>
                    <a:pt x="34" y="105"/>
                    <a:pt x="37" y="98"/>
                  </a:cubicBezTo>
                  <a:cubicBezTo>
                    <a:pt x="38" y="96"/>
                    <a:pt x="38" y="94"/>
                    <a:pt x="38" y="92"/>
                  </a:cubicBezTo>
                  <a:cubicBezTo>
                    <a:pt x="39" y="87"/>
                    <a:pt x="35" y="79"/>
                    <a:pt x="30" y="76"/>
                  </a:cubicBezTo>
                  <a:cubicBezTo>
                    <a:pt x="21" y="73"/>
                    <a:pt x="15" y="77"/>
                    <a:pt x="14" y="80"/>
                  </a:cubicBezTo>
                  <a:cubicBezTo>
                    <a:pt x="13" y="84"/>
                    <a:pt x="11" y="85"/>
                    <a:pt x="11" y="85"/>
                  </a:cubicBezTo>
                  <a:cubicBezTo>
                    <a:pt x="13" y="87"/>
                    <a:pt x="15" y="86"/>
                    <a:pt x="16" y="85"/>
                  </a:cubicBezTo>
                  <a:cubicBezTo>
                    <a:pt x="16" y="83"/>
                    <a:pt x="17" y="82"/>
                    <a:pt x="18" y="83"/>
                  </a:cubicBezTo>
                  <a:cubicBezTo>
                    <a:pt x="20" y="84"/>
                    <a:pt x="17" y="86"/>
                    <a:pt x="17" y="86"/>
                  </a:cubicBezTo>
                  <a:cubicBezTo>
                    <a:pt x="13" y="91"/>
                    <a:pt x="20" y="97"/>
                    <a:pt x="20" y="97"/>
                  </a:cubicBezTo>
                  <a:cubicBezTo>
                    <a:pt x="23" y="96"/>
                    <a:pt x="23" y="92"/>
                    <a:pt x="22" y="91"/>
                  </a:cubicBezTo>
                  <a:cubicBezTo>
                    <a:pt x="21" y="90"/>
                    <a:pt x="21" y="87"/>
                    <a:pt x="22" y="88"/>
                  </a:cubicBezTo>
                  <a:cubicBezTo>
                    <a:pt x="24" y="88"/>
                    <a:pt x="24" y="90"/>
                    <a:pt x="24" y="92"/>
                  </a:cubicBezTo>
                  <a:cubicBezTo>
                    <a:pt x="25" y="94"/>
                    <a:pt x="28" y="92"/>
                    <a:pt x="28" y="92"/>
                  </a:cubicBezTo>
                  <a:cubicBezTo>
                    <a:pt x="26" y="89"/>
                    <a:pt x="30" y="86"/>
                    <a:pt x="33" y="88"/>
                  </a:cubicBezTo>
                  <a:cubicBezTo>
                    <a:pt x="34" y="88"/>
                    <a:pt x="34" y="89"/>
                    <a:pt x="35" y="90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3" y="102"/>
                    <a:pt x="23" y="105"/>
                    <a:pt x="16" y="103"/>
                  </a:cubicBezTo>
                  <a:cubicBezTo>
                    <a:pt x="7" y="101"/>
                    <a:pt x="5" y="90"/>
                    <a:pt x="5" y="82"/>
                  </a:cubicBezTo>
                  <a:cubicBezTo>
                    <a:pt x="4" y="73"/>
                    <a:pt x="7" y="64"/>
                    <a:pt x="10" y="56"/>
                  </a:cubicBezTo>
                  <a:cubicBezTo>
                    <a:pt x="12" y="52"/>
                    <a:pt x="13" y="48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8" y="59"/>
                    <a:pt x="35" y="64"/>
                    <a:pt x="45" y="60"/>
                  </a:cubicBezTo>
                  <a:cubicBezTo>
                    <a:pt x="57" y="56"/>
                    <a:pt x="59" y="40"/>
                    <a:pt x="51" y="35"/>
                  </a:cubicBezTo>
                  <a:cubicBezTo>
                    <a:pt x="43" y="29"/>
                    <a:pt x="35" y="37"/>
                    <a:pt x="36" y="41"/>
                  </a:cubicBezTo>
                  <a:cubicBezTo>
                    <a:pt x="36" y="47"/>
                    <a:pt x="40" y="47"/>
                    <a:pt x="40" y="47"/>
                  </a:cubicBezTo>
                  <a:cubicBezTo>
                    <a:pt x="40" y="47"/>
                    <a:pt x="36" y="47"/>
                    <a:pt x="36" y="42"/>
                  </a:cubicBezTo>
                  <a:cubicBezTo>
                    <a:pt x="36" y="37"/>
                    <a:pt x="44" y="30"/>
                    <a:pt x="51" y="36"/>
                  </a:cubicBezTo>
                  <a:cubicBezTo>
                    <a:pt x="57" y="40"/>
                    <a:pt x="55" y="55"/>
                    <a:pt x="45" y="58"/>
                  </a:cubicBezTo>
                  <a:cubicBezTo>
                    <a:pt x="35" y="62"/>
                    <a:pt x="20" y="57"/>
                    <a:pt x="18" y="44"/>
                  </a:cubicBezTo>
                  <a:cubicBezTo>
                    <a:pt x="18" y="43"/>
                    <a:pt x="18" y="41"/>
                    <a:pt x="18" y="40"/>
                  </a:cubicBezTo>
                  <a:cubicBezTo>
                    <a:pt x="23" y="32"/>
                    <a:pt x="30" y="25"/>
                    <a:pt x="39" y="19"/>
                  </a:cubicBezTo>
                  <a:cubicBezTo>
                    <a:pt x="52" y="11"/>
                    <a:pt x="69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63" y="2"/>
                    <a:pt x="41" y="11"/>
                    <a:pt x="26" y="26"/>
                  </a:cubicBezTo>
                  <a:cubicBezTo>
                    <a:pt x="23" y="28"/>
                    <a:pt x="21" y="31"/>
                    <a:pt x="18" y="33"/>
                  </a:cubicBezTo>
                  <a:cubicBezTo>
                    <a:pt x="23" y="14"/>
                    <a:pt x="46" y="4"/>
                    <a:pt x="58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709"/>
            <p:cNvSpPr>
              <a:spLocks noEditPoints="1"/>
            </p:cNvSpPr>
            <p:nvPr/>
          </p:nvSpPr>
          <p:spPr bwMode="auto">
            <a:xfrm>
              <a:off x="2286" y="468"/>
              <a:ext cx="1291" cy="454"/>
            </a:xfrm>
            <a:custGeom>
              <a:gdLst>
                <a:gd name="T0" fmla="*/ 107 w 370"/>
                <a:gd name="T1" fmla="*/ 125 h 130"/>
                <a:gd name="T2" fmla="*/ 104 w 370"/>
                <a:gd name="T3" fmla="*/ 119 h 130"/>
                <a:gd name="T4" fmla="*/ 106 w 370"/>
                <a:gd name="T5" fmla="*/ 109 h 130"/>
                <a:gd name="T6" fmla="*/ 200 w 370"/>
                <a:gd name="T7" fmla="*/ 110 h 130"/>
                <a:gd name="T8" fmla="*/ 184 w 370"/>
                <a:gd name="T9" fmla="*/ 120 h 130"/>
                <a:gd name="T10" fmla="*/ 180 w 370"/>
                <a:gd name="T11" fmla="*/ 130 h 130"/>
                <a:gd name="T12" fmla="*/ 199 w 370"/>
                <a:gd name="T13" fmla="*/ 124 h 130"/>
                <a:gd name="T14" fmla="*/ 209 w 370"/>
                <a:gd name="T15" fmla="*/ 115 h 130"/>
                <a:gd name="T16" fmla="*/ 280 w 370"/>
                <a:gd name="T17" fmla="*/ 72 h 130"/>
                <a:gd name="T18" fmla="*/ 170 w 370"/>
                <a:gd name="T19" fmla="*/ 104 h 130"/>
                <a:gd name="T20" fmla="*/ 171 w 370"/>
                <a:gd name="T21" fmla="*/ 101 h 130"/>
                <a:gd name="T22" fmla="*/ 370 w 370"/>
                <a:gd name="T23" fmla="*/ 40 h 130"/>
                <a:gd name="T24" fmla="*/ 181 w 370"/>
                <a:gd name="T25" fmla="*/ 99 h 130"/>
                <a:gd name="T26" fmla="*/ 370 w 370"/>
                <a:gd name="T27" fmla="*/ 38 h 130"/>
                <a:gd name="T28" fmla="*/ 353 w 370"/>
                <a:gd name="T29" fmla="*/ 34 h 130"/>
                <a:gd name="T30" fmla="*/ 326 w 370"/>
                <a:gd name="T31" fmla="*/ 23 h 130"/>
                <a:gd name="T32" fmla="*/ 317 w 370"/>
                <a:gd name="T33" fmla="*/ 26 h 130"/>
                <a:gd name="T34" fmla="*/ 309 w 370"/>
                <a:gd name="T35" fmla="*/ 32 h 130"/>
                <a:gd name="T36" fmla="*/ 329 w 370"/>
                <a:gd name="T37" fmla="*/ 34 h 130"/>
                <a:gd name="T38" fmla="*/ 229 w 370"/>
                <a:gd name="T39" fmla="*/ 71 h 130"/>
                <a:gd name="T40" fmla="*/ 220 w 370"/>
                <a:gd name="T41" fmla="*/ 69 h 130"/>
                <a:gd name="T42" fmla="*/ 201 w 370"/>
                <a:gd name="T43" fmla="*/ 58 h 130"/>
                <a:gd name="T44" fmla="*/ 201 w 370"/>
                <a:gd name="T45" fmla="*/ 77 h 130"/>
                <a:gd name="T46" fmla="*/ 174 w 370"/>
                <a:gd name="T47" fmla="*/ 98 h 130"/>
                <a:gd name="T48" fmla="*/ 143 w 370"/>
                <a:gd name="T49" fmla="*/ 33 h 130"/>
                <a:gd name="T50" fmla="*/ 131 w 370"/>
                <a:gd name="T51" fmla="*/ 39 h 130"/>
                <a:gd name="T52" fmla="*/ 144 w 370"/>
                <a:gd name="T53" fmla="*/ 32 h 130"/>
                <a:gd name="T54" fmla="*/ 189 w 370"/>
                <a:gd name="T55" fmla="*/ 33 h 130"/>
                <a:gd name="T56" fmla="*/ 166 w 370"/>
                <a:gd name="T57" fmla="*/ 40 h 130"/>
                <a:gd name="T58" fmla="*/ 177 w 370"/>
                <a:gd name="T59" fmla="*/ 24 h 130"/>
                <a:gd name="T60" fmla="*/ 159 w 370"/>
                <a:gd name="T61" fmla="*/ 21 h 130"/>
                <a:gd name="T62" fmla="*/ 154 w 370"/>
                <a:gd name="T63" fmla="*/ 31 h 130"/>
                <a:gd name="T64" fmla="*/ 184 w 370"/>
                <a:gd name="T65" fmla="*/ 47 h 130"/>
                <a:gd name="T66" fmla="*/ 141 w 370"/>
                <a:gd name="T67" fmla="*/ 8 h 130"/>
                <a:gd name="T68" fmla="*/ 111 w 370"/>
                <a:gd name="T69" fmla="*/ 53 h 130"/>
                <a:gd name="T70" fmla="*/ 59 w 370"/>
                <a:gd name="T71" fmla="*/ 81 h 130"/>
                <a:gd name="T72" fmla="*/ 38 w 370"/>
                <a:gd name="T73" fmla="*/ 61 h 130"/>
                <a:gd name="T74" fmla="*/ 43 w 370"/>
                <a:gd name="T75" fmla="*/ 52 h 130"/>
                <a:gd name="T76" fmla="*/ 33 w 370"/>
                <a:gd name="T77" fmla="*/ 61 h 130"/>
                <a:gd name="T78" fmla="*/ 144 w 370"/>
                <a:gd name="T79" fmla="*/ 104 h 130"/>
                <a:gd name="T80" fmla="*/ 20 w 370"/>
                <a:gd name="T81" fmla="*/ 71 h 130"/>
                <a:gd name="T82" fmla="*/ 2 w 370"/>
                <a:gd name="T83" fmla="*/ 77 h 130"/>
                <a:gd name="T84" fmla="*/ 105 w 370"/>
                <a:gd name="T85" fmla="*/ 108 h 130"/>
                <a:gd name="T86" fmla="*/ 113 w 370"/>
                <a:gd name="T87" fmla="*/ 53 h 130"/>
                <a:gd name="T88" fmla="*/ 124 w 370"/>
                <a:gd name="T89" fmla="*/ 36 h 130"/>
                <a:gd name="T90" fmla="*/ 143 w 370"/>
                <a:gd name="T91" fmla="*/ 101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0" h="130">
                  <a:moveTo>
                    <a:pt x="105" y="108"/>
                  </a:moveTo>
                  <a:cubicBezTo>
                    <a:pt x="102" y="109"/>
                    <a:pt x="99" y="112"/>
                    <a:pt x="100" y="117"/>
                  </a:cubicBezTo>
                  <a:cubicBezTo>
                    <a:pt x="100" y="121"/>
                    <a:pt x="104" y="124"/>
                    <a:pt x="107" y="125"/>
                  </a:cubicBezTo>
                  <a:cubicBezTo>
                    <a:pt x="109" y="125"/>
                    <a:pt x="112" y="125"/>
                    <a:pt x="114" y="119"/>
                  </a:cubicBezTo>
                  <a:cubicBezTo>
                    <a:pt x="114" y="119"/>
                    <a:pt x="112" y="121"/>
                    <a:pt x="110" y="119"/>
                  </a:cubicBezTo>
                  <a:cubicBezTo>
                    <a:pt x="108" y="117"/>
                    <a:pt x="107" y="119"/>
                    <a:pt x="104" y="119"/>
                  </a:cubicBezTo>
                  <a:cubicBezTo>
                    <a:pt x="101" y="118"/>
                    <a:pt x="103" y="115"/>
                    <a:pt x="105" y="116"/>
                  </a:cubicBezTo>
                  <a:cubicBezTo>
                    <a:pt x="106" y="116"/>
                    <a:pt x="107" y="116"/>
                    <a:pt x="109" y="114"/>
                  </a:cubicBezTo>
                  <a:cubicBezTo>
                    <a:pt x="109" y="114"/>
                    <a:pt x="102" y="114"/>
                    <a:pt x="106" y="109"/>
                  </a:cubicBezTo>
                  <a:cubicBezTo>
                    <a:pt x="107" y="109"/>
                    <a:pt x="108" y="108"/>
                    <a:pt x="109" y="108"/>
                  </a:cubicBezTo>
                  <a:cubicBezTo>
                    <a:pt x="127" y="110"/>
                    <a:pt x="143" y="109"/>
                    <a:pt x="154" y="108"/>
                  </a:cubicBezTo>
                  <a:cubicBezTo>
                    <a:pt x="170" y="113"/>
                    <a:pt x="186" y="113"/>
                    <a:pt x="200" y="110"/>
                  </a:cubicBezTo>
                  <a:cubicBezTo>
                    <a:pt x="196" y="111"/>
                    <a:pt x="192" y="112"/>
                    <a:pt x="189" y="113"/>
                  </a:cubicBezTo>
                  <a:cubicBezTo>
                    <a:pt x="182" y="114"/>
                    <a:pt x="180" y="117"/>
                    <a:pt x="180" y="121"/>
                  </a:cubicBezTo>
                  <a:cubicBezTo>
                    <a:pt x="180" y="121"/>
                    <a:pt x="183" y="119"/>
                    <a:pt x="184" y="120"/>
                  </a:cubicBezTo>
                  <a:cubicBezTo>
                    <a:pt x="185" y="121"/>
                    <a:pt x="188" y="116"/>
                    <a:pt x="191" y="118"/>
                  </a:cubicBezTo>
                  <a:cubicBezTo>
                    <a:pt x="193" y="120"/>
                    <a:pt x="188" y="122"/>
                    <a:pt x="184" y="122"/>
                  </a:cubicBezTo>
                  <a:cubicBezTo>
                    <a:pt x="181" y="123"/>
                    <a:pt x="179" y="128"/>
                    <a:pt x="180" y="130"/>
                  </a:cubicBezTo>
                  <a:cubicBezTo>
                    <a:pt x="180" y="130"/>
                    <a:pt x="183" y="127"/>
                    <a:pt x="185" y="128"/>
                  </a:cubicBezTo>
                  <a:cubicBezTo>
                    <a:pt x="187" y="128"/>
                    <a:pt x="194" y="130"/>
                    <a:pt x="196" y="124"/>
                  </a:cubicBezTo>
                  <a:cubicBezTo>
                    <a:pt x="199" y="118"/>
                    <a:pt x="200" y="122"/>
                    <a:pt x="199" y="124"/>
                  </a:cubicBezTo>
                  <a:cubicBezTo>
                    <a:pt x="198" y="126"/>
                    <a:pt x="201" y="130"/>
                    <a:pt x="204" y="130"/>
                  </a:cubicBezTo>
                  <a:cubicBezTo>
                    <a:pt x="204" y="130"/>
                    <a:pt x="202" y="124"/>
                    <a:pt x="204" y="122"/>
                  </a:cubicBezTo>
                  <a:cubicBezTo>
                    <a:pt x="206" y="120"/>
                    <a:pt x="207" y="118"/>
                    <a:pt x="209" y="115"/>
                  </a:cubicBezTo>
                  <a:cubicBezTo>
                    <a:pt x="211" y="111"/>
                    <a:pt x="215" y="108"/>
                    <a:pt x="221" y="105"/>
                  </a:cubicBezTo>
                  <a:cubicBezTo>
                    <a:pt x="229" y="102"/>
                    <a:pt x="237" y="99"/>
                    <a:pt x="243" y="96"/>
                  </a:cubicBezTo>
                  <a:cubicBezTo>
                    <a:pt x="267" y="83"/>
                    <a:pt x="280" y="72"/>
                    <a:pt x="280" y="72"/>
                  </a:cubicBezTo>
                  <a:cubicBezTo>
                    <a:pt x="280" y="72"/>
                    <a:pt x="267" y="83"/>
                    <a:pt x="242" y="95"/>
                  </a:cubicBezTo>
                  <a:cubicBezTo>
                    <a:pt x="223" y="104"/>
                    <a:pt x="191" y="115"/>
                    <a:pt x="159" y="107"/>
                  </a:cubicBezTo>
                  <a:cubicBezTo>
                    <a:pt x="166" y="106"/>
                    <a:pt x="170" y="104"/>
                    <a:pt x="170" y="104"/>
                  </a:cubicBezTo>
                  <a:cubicBezTo>
                    <a:pt x="170" y="104"/>
                    <a:pt x="166" y="106"/>
                    <a:pt x="158" y="107"/>
                  </a:cubicBezTo>
                  <a:cubicBezTo>
                    <a:pt x="155" y="106"/>
                    <a:pt x="152" y="105"/>
                    <a:pt x="149" y="104"/>
                  </a:cubicBezTo>
                  <a:cubicBezTo>
                    <a:pt x="156" y="103"/>
                    <a:pt x="164" y="102"/>
                    <a:pt x="171" y="101"/>
                  </a:cubicBezTo>
                  <a:cubicBezTo>
                    <a:pt x="195" y="105"/>
                    <a:pt x="220" y="98"/>
                    <a:pt x="242" y="88"/>
                  </a:cubicBezTo>
                  <a:cubicBezTo>
                    <a:pt x="282" y="69"/>
                    <a:pt x="322" y="31"/>
                    <a:pt x="370" y="40"/>
                  </a:cubicBezTo>
                  <a:cubicBezTo>
                    <a:pt x="370" y="40"/>
                    <a:pt x="370" y="40"/>
                    <a:pt x="370" y="40"/>
                  </a:cubicBezTo>
                  <a:cubicBezTo>
                    <a:pt x="339" y="33"/>
                    <a:pt x="311" y="46"/>
                    <a:pt x="285" y="61"/>
                  </a:cubicBezTo>
                  <a:cubicBezTo>
                    <a:pt x="258" y="77"/>
                    <a:pt x="229" y="95"/>
                    <a:pt x="197" y="99"/>
                  </a:cubicBezTo>
                  <a:cubicBezTo>
                    <a:pt x="192" y="99"/>
                    <a:pt x="186" y="99"/>
                    <a:pt x="181" y="99"/>
                  </a:cubicBezTo>
                  <a:cubicBezTo>
                    <a:pt x="185" y="98"/>
                    <a:pt x="188" y="97"/>
                    <a:pt x="192" y="96"/>
                  </a:cubicBezTo>
                  <a:cubicBezTo>
                    <a:pt x="221" y="87"/>
                    <a:pt x="248" y="70"/>
                    <a:pt x="275" y="56"/>
                  </a:cubicBezTo>
                  <a:cubicBezTo>
                    <a:pt x="305" y="40"/>
                    <a:pt x="336" y="28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64" y="36"/>
                    <a:pt x="359" y="34"/>
                    <a:pt x="353" y="34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3" y="34"/>
                    <a:pt x="349" y="33"/>
                    <a:pt x="343" y="32"/>
                  </a:cubicBezTo>
                  <a:cubicBezTo>
                    <a:pt x="340" y="31"/>
                    <a:pt x="338" y="31"/>
                    <a:pt x="336" y="29"/>
                  </a:cubicBezTo>
                  <a:cubicBezTo>
                    <a:pt x="332" y="26"/>
                    <a:pt x="332" y="23"/>
                    <a:pt x="326" y="23"/>
                  </a:cubicBezTo>
                  <a:cubicBezTo>
                    <a:pt x="321" y="24"/>
                    <a:pt x="319" y="18"/>
                    <a:pt x="319" y="18"/>
                  </a:cubicBezTo>
                  <a:cubicBezTo>
                    <a:pt x="319" y="18"/>
                    <a:pt x="316" y="23"/>
                    <a:pt x="320" y="25"/>
                  </a:cubicBezTo>
                  <a:cubicBezTo>
                    <a:pt x="323" y="27"/>
                    <a:pt x="319" y="30"/>
                    <a:pt x="317" y="26"/>
                  </a:cubicBezTo>
                  <a:cubicBezTo>
                    <a:pt x="314" y="21"/>
                    <a:pt x="305" y="17"/>
                    <a:pt x="298" y="18"/>
                  </a:cubicBezTo>
                  <a:cubicBezTo>
                    <a:pt x="298" y="18"/>
                    <a:pt x="303" y="19"/>
                    <a:pt x="304" y="24"/>
                  </a:cubicBezTo>
                  <a:cubicBezTo>
                    <a:pt x="304" y="27"/>
                    <a:pt x="306" y="31"/>
                    <a:pt x="309" y="32"/>
                  </a:cubicBezTo>
                  <a:cubicBezTo>
                    <a:pt x="311" y="32"/>
                    <a:pt x="307" y="34"/>
                    <a:pt x="303" y="31"/>
                  </a:cubicBezTo>
                  <a:cubicBezTo>
                    <a:pt x="303" y="31"/>
                    <a:pt x="306" y="38"/>
                    <a:pt x="317" y="35"/>
                  </a:cubicBezTo>
                  <a:cubicBezTo>
                    <a:pt x="320" y="34"/>
                    <a:pt x="325" y="34"/>
                    <a:pt x="329" y="34"/>
                  </a:cubicBezTo>
                  <a:cubicBezTo>
                    <a:pt x="314" y="36"/>
                    <a:pt x="300" y="41"/>
                    <a:pt x="286" y="48"/>
                  </a:cubicBezTo>
                  <a:cubicBezTo>
                    <a:pt x="270" y="56"/>
                    <a:pt x="256" y="64"/>
                    <a:pt x="241" y="72"/>
                  </a:cubicBezTo>
                  <a:cubicBezTo>
                    <a:pt x="236" y="73"/>
                    <a:pt x="232" y="74"/>
                    <a:pt x="229" y="71"/>
                  </a:cubicBezTo>
                  <a:cubicBezTo>
                    <a:pt x="223" y="66"/>
                    <a:pt x="227" y="67"/>
                    <a:pt x="224" y="64"/>
                  </a:cubicBezTo>
                  <a:cubicBezTo>
                    <a:pt x="220" y="61"/>
                    <a:pt x="221" y="59"/>
                    <a:pt x="221" y="59"/>
                  </a:cubicBezTo>
                  <a:cubicBezTo>
                    <a:pt x="221" y="59"/>
                    <a:pt x="216" y="64"/>
                    <a:pt x="220" y="69"/>
                  </a:cubicBezTo>
                  <a:cubicBezTo>
                    <a:pt x="224" y="74"/>
                    <a:pt x="218" y="74"/>
                    <a:pt x="217" y="71"/>
                  </a:cubicBezTo>
                  <a:cubicBezTo>
                    <a:pt x="216" y="68"/>
                    <a:pt x="214" y="65"/>
                    <a:pt x="211" y="64"/>
                  </a:cubicBezTo>
                  <a:cubicBezTo>
                    <a:pt x="208" y="62"/>
                    <a:pt x="201" y="60"/>
                    <a:pt x="201" y="58"/>
                  </a:cubicBezTo>
                  <a:cubicBezTo>
                    <a:pt x="201" y="58"/>
                    <a:pt x="198" y="67"/>
                    <a:pt x="204" y="72"/>
                  </a:cubicBezTo>
                  <a:cubicBezTo>
                    <a:pt x="209" y="77"/>
                    <a:pt x="215" y="75"/>
                    <a:pt x="212" y="78"/>
                  </a:cubicBezTo>
                  <a:cubicBezTo>
                    <a:pt x="210" y="81"/>
                    <a:pt x="201" y="77"/>
                    <a:pt x="201" y="77"/>
                  </a:cubicBezTo>
                  <a:cubicBezTo>
                    <a:pt x="201" y="77"/>
                    <a:pt x="205" y="86"/>
                    <a:pt x="218" y="83"/>
                  </a:cubicBezTo>
                  <a:cubicBezTo>
                    <a:pt x="212" y="86"/>
                    <a:pt x="206" y="88"/>
                    <a:pt x="200" y="90"/>
                  </a:cubicBezTo>
                  <a:cubicBezTo>
                    <a:pt x="192" y="94"/>
                    <a:pt x="183" y="96"/>
                    <a:pt x="174" y="98"/>
                  </a:cubicBezTo>
                  <a:cubicBezTo>
                    <a:pt x="159" y="95"/>
                    <a:pt x="146" y="88"/>
                    <a:pt x="136" y="77"/>
                  </a:cubicBezTo>
                  <a:cubicBezTo>
                    <a:pt x="126" y="65"/>
                    <a:pt x="123" y="45"/>
                    <a:pt x="129" y="29"/>
                  </a:cubicBezTo>
                  <a:cubicBezTo>
                    <a:pt x="134" y="28"/>
                    <a:pt x="140" y="29"/>
                    <a:pt x="143" y="33"/>
                  </a:cubicBezTo>
                  <a:cubicBezTo>
                    <a:pt x="148" y="37"/>
                    <a:pt x="147" y="45"/>
                    <a:pt x="143" y="49"/>
                  </a:cubicBezTo>
                  <a:cubicBezTo>
                    <a:pt x="139" y="53"/>
                    <a:pt x="133" y="52"/>
                    <a:pt x="131" y="49"/>
                  </a:cubicBezTo>
                  <a:cubicBezTo>
                    <a:pt x="126" y="43"/>
                    <a:pt x="131" y="39"/>
                    <a:pt x="131" y="39"/>
                  </a:cubicBezTo>
                  <a:cubicBezTo>
                    <a:pt x="131" y="39"/>
                    <a:pt x="125" y="42"/>
                    <a:pt x="131" y="49"/>
                  </a:cubicBezTo>
                  <a:cubicBezTo>
                    <a:pt x="133" y="52"/>
                    <a:pt x="139" y="53"/>
                    <a:pt x="143" y="49"/>
                  </a:cubicBezTo>
                  <a:cubicBezTo>
                    <a:pt x="148" y="46"/>
                    <a:pt x="149" y="37"/>
                    <a:pt x="144" y="32"/>
                  </a:cubicBezTo>
                  <a:cubicBezTo>
                    <a:pt x="140" y="28"/>
                    <a:pt x="135" y="27"/>
                    <a:pt x="130" y="28"/>
                  </a:cubicBezTo>
                  <a:cubicBezTo>
                    <a:pt x="133" y="20"/>
                    <a:pt x="138" y="14"/>
                    <a:pt x="145" y="10"/>
                  </a:cubicBezTo>
                  <a:cubicBezTo>
                    <a:pt x="163" y="0"/>
                    <a:pt x="193" y="8"/>
                    <a:pt x="189" y="33"/>
                  </a:cubicBezTo>
                  <a:cubicBezTo>
                    <a:pt x="187" y="41"/>
                    <a:pt x="181" y="46"/>
                    <a:pt x="172" y="47"/>
                  </a:cubicBezTo>
                  <a:cubicBezTo>
                    <a:pt x="170" y="47"/>
                    <a:pt x="168" y="46"/>
                    <a:pt x="166" y="46"/>
                  </a:cubicBezTo>
                  <a:cubicBezTo>
                    <a:pt x="163" y="44"/>
                    <a:pt x="163" y="41"/>
                    <a:pt x="166" y="40"/>
                  </a:cubicBezTo>
                  <a:cubicBezTo>
                    <a:pt x="170" y="39"/>
                    <a:pt x="169" y="35"/>
                    <a:pt x="169" y="35"/>
                  </a:cubicBezTo>
                  <a:cubicBezTo>
                    <a:pt x="162" y="38"/>
                    <a:pt x="157" y="30"/>
                    <a:pt x="166" y="32"/>
                  </a:cubicBezTo>
                  <a:cubicBezTo>
                    <a:pt x="174" y="33"/>
                    <a:pt x="177" y="26"/>
                    <a:pt x="177" y="24"/>
                  </a:cubicBezTo>
                  <a:cubicBezTo>
                    <a:pt x="177" y="22"/>
                    <a:pt x="181" y="20"/>
                    <a:pt x="181" y="20"/>
                  </a:cubicBezTo>
                  <a:cubicBezTo>
                    <a:pt x="174" y="13"/>
                    <a:pt x="165" y="19"/>
                    <a:pt x="164" y="21"/>
                  </a:cubicBezTo>
                  <a:cubicBezTo>
                    <a:pt x="163" y="24"/>
                    <a:pt x="162" y="25"/>
                    <a:pt x="159" y="21"/>
                  </a:cubicBezTo>
                  <a:cubicBezTo>
                    <a:pt x="157" y="18"/>
                    <a:pt x="152" y="17"/>
                    <a:pt x="149" y="21"/>
                  </a:cubicBezTo>
                  <a:cubicBezTo>
                    <a:pt x="147" y="24"/>
                    <a:pt x="151" y="27"/>
                    <a:pt x="151" y="27"/>
                  </a:cubicBezTo>
                  <a:cubicBezTo>
                    <a:pt x="151" y="25"/>
                    <a:pt x="156" y="22"/>
                    <a:pt x="154" y="31"/>
                  </a:cubicBezTo>
                  <a:cubicBezTo>
                    <a:pt x="152" y="38"/>
                    <a:pt x="155" y="42"/>
                    <a:pt x="158" y="45"/>
                  </a:cubicBezTo>
                  <a:cubicBezTo>
                    <a:pt x="159" y="46"/>
                    <a:pt x="161" y="48"/>
                    <a:pt x="163" y="48"/>
                  </a:cubicBezTo>
                  <a:cubicBezTo>
                    <a:pt x="169" y="51"/>
                    <a:pt x="178" y="52"/>
                    <a:pt x="184" y="47"/>
                  </a:cubicBezTo>
                  <a:cubicBezTo>
                    <a:pt x="191" y="42"/>
                    <a:pt x="194" y="31"/>
                    <a:pt x="192" y="22"/>
                  </a:cubicBezTo>
                  <a:cubicBezTo>
                    <a:pt x="190" y="12"/>
                    <a:pt x="181" y="5"/>
                    <a:pt x="171" y="3"/>
                  </a:cubicBezTo>
                  <a:cubicBezTo>
                    <a:pt x="161" y="0"/>
                    <a:pt x="150" y="2"/>
                    <a:pt x="141" y="8"/>
                  </a:cubicBezTo>
                  <a:cubicBezTo>
                    <a:pt x="133" y="13"/>
                    <a:pt x="128" y="20"/>
                    <a:pt x="126" y="29"/>
                  </a:cubicBezTo>
                  <a:cubicBezTo>
                    <a:pt x="124" y="29"/>
                    <a:pt x="123" y="30"/>
                    <a:pt x="122" y="30"/>
                  </a:cubicBezTo>
                  <a:cubicBezTo>
                    <a:pt x="115" y="35"/>
                    <a:pt x="112" y="44"/>
                    <a:pt x="111" y="53"/>
                  </a:cubicBezTo>
                  <a:cubicBezTo>
                    <a:pt x="108" y="72"/>
                    <a:pt x="121" y="91"/>
                    <a:pt x="139" y="101"/>
                  </a:cubicBezTo>
                  <a:cubicBezTo>
                    <a:pt x="126" y="101"/>
                    <a:pt x="114" y="100"/>
                    <a:pt x="102" y="98"/>
                  </a:cubicBezTo>
                  <a:cubicBezTo>
                    <a:pt x="87" y="95"/>
                    <a:pt x="73" y="89"/>
                    <a:pt x="59" y="81"/>
                  </a:cubicBezTo>
                  <a:cubicBezTo>
                    <a:pt x="56" y="79"/>
                    <a:pt x="52" y="77"/>
                    <a:pt x="49" y="74"/>
                  </a:cubicBezTo>
                  <a:cubicBezTo>
                    <a:pt x="45" y="71"/>
                    <a:pt x="40" y="65"/>
                    <a:pt x="40" y="59"/>
                  </a:cubicBezTo>
                  <a:cubicBezTo>
                    <a:pt x="40" y="59"/>
                    <a:pt x="38" y="58"/>
                    <a:pt x="38" y="61"/>
                  </a:cubicBezTo>
                  <a:cubicBezTo>
                    <a:pt x="38" y="61"/>
                    <a:pt x="33" y="56"/>
                    <a:pt x="35" y="50"/>
                  </a:cubicBezTo>
                  <a:cubicBezTo>
                    <a:pt x="36" y="46"/>
                    <a:pt x="42" y="47"/>
                    <a:pt x="39" y="54"/>
                  </a:cubicBezTo>
                  <a:cubicBezTo>
                    <a:pt x="39" y="54"/>
                    <a:pt x="41" y="53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0" y="48"/>
                    <a:pt x="44" y="37"/>
                    <a:pt x="37" y="39"/>
                  </a:cubicBezTo>
                  <a:cubicBezTo>
                    <a:pt x="27" y="41"/>
                    <a:pt x="29" y="54"/>
                    <a:pt x="33" y="61"/>
                  </a:cubicBezTo>
                  <a:cubicBezTo>
                    <a:pt x="38" y="72"/>
                    <a:pt x="49" y="79"/>
                    <a:pt x="59" y="85"/>
                  </a:cubicBezTo>
                  <a:cubicBezTo>
                    <a:pt x="72" y="92"/>
                    <a:pt x="85" y="97"/>
                    <a:pt x="99" y="100"/>
                  </a:cubicBezTo>
                  <a:cubicBezTo>
                    <a:pt x="114" y="103"/>
                    <a:pt x="129" y="104"/>
                    <a:pt x="144" y="104"/>
                  </a:cubicBezTo>
                  <a:cubicBezTo>
                    <a:pt x="147" y="105"/>
                    <a:pt x="150" y="106"/>
                    <a:pt x="153" y="107"/>
                  </a:cubicBezTo>
                  <a:cubicBezTo>
                    <a:pt x="136" y="109"/>
                    <a:pt x="108" y="109"/>
                    <a:pt x="79" y="100"/>
                  </a:cubicBezTo>
                  <a:cubicBezTo>
                    <a:pt x="54" y="92"/>
                    <a:pt x="36" y="76"/>
                    <a:pt x="20" y="71"/>
                  </a:cubicBezTo>
                  <a:cubicBezTo>
                    <a:pt x="11" y="69"/>
                    <a:pt x="3" y="72"/>
                    <a:pt x="2" y="77"/>
                  </a:cubicBezTo>
                  <a:cubicBezTo>
                    <a:pt x="0" y="81"/>
                    <a:pt x="3" y="83"/>
                    <a:pt x="3" y="84"/>
                  </a:cubicBezTo>
                  <a:cubicBezTo>
                    <a:pt x="3" y="83"/>
                    <a:pt x="0" y="81"/>
                    <a:pt x="2" y="77"/>
                  </a:cubicBezTo>
                  <a:cubicBezTo>
                    <a:pt x="4" y="72"/>
                    <a:pt x="11" y="69"/>
                    <a:pt x="19" y="72"/>
                  </a:cubicBezTo>
                  <a:cubicBezTo>
                    <a:pt x="35" y="77"/>
                    <a:pt x="53" y="94"/>
                    <a:pt x="78" y="102"/>
                  </a:cubicBezTo>
                  <a:cubicBezTo>
                    <a:pt x="87" y="105"/>
                    <a:pt x="97" y="107"/>
                    <a:pt x="105" y="108"/>
                  </a:cubicBezTo>
                  <a:close/>
                  <a:moveTo>
                    <a:pt x="143" y="101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23" y="90"/>
                    <a:pt x="111" y="71"/>
                    <a:pt x="113" y="53"/>
                  </a:cubicBezTo>
                  <a:cubicBezTo>
                    <a:pt x="113" y="45"/>
                    <a:pt x="117" y="36"/>
                    <a:pt x="123" y="32"/>
                  </a:cubicBezTo>
                  <a:cubicBezTo>
                    <a:pt x="124" y="31"/>
                    <a:pt x="124" y="31"/>
                    <a:pt x="125" y="31"/>
                  </a:cubicBezTo>
                  <a:cubicBezTo>
                    <a:pt x="125" y="32"/>
                    <a:pt x="124" y="34"/>
                    <a:pt x="124" y="36"/>
                  </a:cubicBezTo>
                  <a:cubicBezTo>
                    <a:pt x="119" y="58"/>
                    <a:pt x="128" y="78"/>
                    <a:pt x="145" y="90"/>
                  </a:cubicBezTo>
                  <a:cubicBezTo>
                    <a:pt x="152" y="94"/>
                    <a:pt x="158" y="97"/>
                    <a:pt x="165" y="99"/>
                  </a:cubicBezTo>
                  <a:cubicBezTo>
                    <a:pt x="158" y="100"/>
                    <a:pt x="151" y="101"/>
                    <a:pt x="143" y="10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710"/>
            <p:cNvSpPr/>
            <p:nvPr/>
          </p:nvSpPr>
          <p:spPr bwMode="auto">
            <a:xfrm>
              <a:off x="3563" y="838"/>
              <a:ext cx="118" cy="84"/>
            </a:xfrm>
            <a:custGeom>
              <a:gdLst>
                <a:gd name="T0" fmla="*/ 3 w 34"/>
                <a:gd name="T1" fmla="*/ 13 h 24"/>
                <a:gd name="T2" fmla="*/ 1 w 34"/>
                <a:gd name="T3" fmla="*/ 19 h 24"/>
                <a:gd name="T4" fmla="*/ 5 w 34"/>
                <a:gd name="T5" fmla="*/ 17 h 24"/>
                <a:gd name="T6" fmla="*/ 18 w 34"/>
                <a:gd name="T7" fmla="*/ 19 h 24"/>
                <a:gd name="T8" fmla="*/ 23 w 34"/>
                <a:gd name="T9" fmla="*/ 20 h 24"/>
                <a:gd name="T10" fmla="*/ 28 w 34"/>
                <a:gd name="T11" fmla="*/ 18 h 24"/>
                <a:gd name="T12" fmla="*/ 34 w 34"/>
                <a:gd name="T13" fmla="*/ 14 h 24"/>
                <a:gd name="T14" fmla="*/ 19 w 34"/>
                <a:gd name="T15" fmla="*/ 5 h 24"/>
                <a:gd name="T16" fmla="*/ 9 w 34"/>
                <a:gd name="T17" fmla="*/ 0 h 24"/>
                <a:gd name="T18" fmla="*/ 11 w 34"/>
                <a:gd name="T19" fmla="*/ 9 h 24"/>
                <a:gd name="T20" fmla="*/ 13 w 34"/>
                <a:gd name="T21" fmla="*/ 10 h 24"/>
                <a:gd name="T22" fmla="*/ 14 w 34"/>
                <a:gd name="T23" fmla="*/ 12 h 24"/>
                <a:gd name="T24" fmla="*/ 3 w 34"/>
                <a:gd name="T25" fmla="*/ 13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3" y="13"/>
                  </a:moveTo>
                  <a:cubicBezTo>
                    <a:pt x="0" y="16"/>
                    <a:pt x="1" y="19"/>
                    <a:pt x="1" y="19"/>
                  </a:cubicBezTo>
                  <a:cubicBezTo>
                    <a:pt x="1" y="19"/>
                    <a:pt x="3" y="16"/>
                    <a:pt x="5" y="17"/>
                  </a:cubicBezTo>
                  <a:cubicBezTo>
                    <a:pt x="7" y="18"/>
                    <a:pt x="12" y="24"/>
                    <a:pt x="18" y="19"/>
                  </a:cubicBezTo>
                  <a:cubicBezTo>
                    <a:pt x="24" y="14"/>
                    <a:pt x="25" y="19"/>
                    <a:pt x="23" y="20"/>
                  </a:cubicBezTo>
                  <a:cubicBezTo>
                    <a:pt x="23" y="20"/>
                    <a:pt x="25" y="21"/>
                    <a:pt x="28" y="18"/>
                  </a:cubicBezTo>
                  <a:cubicBezTo>
                    <a:pt x="31" y="16"/>
                    <a:pt x="31" y="14"/>
                    <a:pt x="34" y="14"/>
                  </a:cubicBezTo>
                  <a:cubicBezTo>
                    <a:pt x="34" y="14"/>
                    <a:pt x="26" y="5"/>
                    <a:pt x="19" y="5"/>
                  </a:cubicBezTo>
                  <a:cubicBezTo>
                    <a:pt x="11" y="5"/>
                    <a:pt x="9" y="0"/>
                    <a:pt x="9" y="0"/>
                  </a:cubicBezTo>
                  <a:cubicBezTo>
                    <a:pt x="9" y="0"/>
                    <a:pt x="5" y="6"/>
                    <a:pt x="11" y="9"/>
                  </a:cubicBezTo>
                  <a:cubicBezTo>
                    <a:pt x="11" y="9"/>
                    <a:pt x="12" y="9"/>
                    <a:pt x="13" y="10"/>
                  </a:cubicBezTo>
                  <a:cubicBezTo>
                    <a:pt x="14" y="10"/>
                    <a:pt x="15" y="11"/>
                    <a:pt x="14" y="12"/>
                  </a:cubicBezTo>
                  <a:cubicBezTo>
                    <a:pt x="13" y="13"/>
                    <a:pt x="9" y="9"/>
                    <a:pt x="3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711"/>
            <p:cNvSpPr/>
            <p:nvPr/>
          </p:nvSpPr>
          <p:spPr bwMode="auto">
            <a:xfrm>
              <a:off x="2492" y="678"/>
              <a:ext cx="73" cy="94"/>
            </a:xfrm>
            <a:custGeom>
              <a:gdLst>
                <a:gd name="T0" fmla="*/ 9 w 21"/>
                <a:gd name="T1" fmla="*/ 22 h 27"/>
                <a:gd name="T2" fmla="*/ 20 w 21"/>
                <a:gd name="T3" fmla="*/ 27 h 27"/>
                <a:gd name="T4" fmla="*/ 17 w 21"/>
                <a:gd name="T5" fmla="*/ 21 h 27"/>
                <a:gd name="T6" fmla="*/ 18 w 21"/>
                <a:gd name="T7" fmla="*/ 13 h 27"/>
                <a:gd name="T8" fmla="*/ 16 w 21"/>
                <a:gd name="T9" fmla="*/ 6 h 27"/>
                <a:gd name="T10" fmla="*/ 13 w 21"/>
                <a:gd name="T11" fmla="*/ 10 h 27"/>
                <a:gd name="T12" fmla="*/ 11 w 21"/>
                <a:gd name="T13" fmla="*/ 11 h 27"/>
                <a:gd name="T14" fmla="*/ 11 w 21"/>
                <a:gd name="T15" fmla="*/ 6 h 27"/>
                <a:gd name="T16" fmla="*/ 13 w 21"/>
                <a:gd name="T17" fmla="*/ 0 h 27"/>
                <a:gd name="T18" fmla="*/ 6 w 21"/>
                <a:gd name="T19" fmla="*/ 8 h 27"/>
                <a:gd name="T20" fmla="*/ 4 w 21"/>
                <a:gd name="T21" fmla="*/ 8 h 27"/>
                <a:gd name="T22" fmla="*/ 1 w 21"/>
                <a:gd name="T23" fmla="*/ 13 h 27"/>
                <a:gd name="T24" fmla="*/ 9 w 21"/>
                <a:gd name="T25" fmla="*/ 22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9" y="22"/>
                  </a:moveTo>
                  <a:cubicBezTo>
                    <a:pt x="12" y="24"/>
                    <a:pt x="17" y="26"/>
                    <a:pt x="20" y="27"/>
                  </a:cubicBezTo>
                  <a:cubicBezTo>
                    <a:pt x="20" y="27"/>
                    <a:pt x="17" y="25"/>
                    <a:pt x="17" y="21"/>
                  </a:cubicBezTo>
                  <a:cubicBezTo>
                    <a:pt x="17" y="17"/>
                    <a:pt x="21" y="16"/>
                    <a:pt x="18" y="13"/>
                  </a:cubicBezTo>
                  <a:cubicBezTo>
                    <a:pt x="14" y="8"/>
                    <a:pt x="16" y="6"/>
                    <a:pt x="16" y="6"/>
                  </a:cubicBezTo>
                  <a:cubicBezTo>
                    <a:pt x="16" y="6"/>
                    <a:pt x="12" y="7"/>
                    <a:pt x="13" y="10"/>
                  </a:cubicBezTo>
                  <a:cubicBezTo>
                    <a:pt x="14" y="14"/>
                    <a:pt x="11" y="13"/>
                    <a:pt x="11" y="11"/>
                  </a:cubicBezTo>
                  <a:cubicBezTo>
                    <a:pt x="11" y="10"/>
                    <a:pt x="13" y="9"/>
                    <a:pt x="11" y="6"/>
                  </a:cubicBezTo>
                  <a:cubicBezTo>
                    <a:pt x="10" y="4"/>
                    <a:pt x="11" y="0"/>
                    <a:pt x="13" y="0"/>
                  </a:cubicBezTo>
                  <a:cubicBezTo>
                    <a:pt x="13" y="0"/>
                    <a:pt x="4" y="1"/>
                    <a:pt x="6" y="8"/>
                  </a:cubicBezTo>
                  <a:cubicBezTo>
                    <a:pt x="7" y="11"/>
                    <a:pt x="3" y="10"/>
                    <a:pt x="4" y="8"/>
                  </a:cubicBezTo>
                  <a:cubicBezTo>
                    <a:pt x="4" y="8"/>
                    <a:pt x="0" y="9"/>
                    <a:pt x="1" y="13"/>
                  </a:cubicBezTo>
                  <a:cubicBezTo>
                    <a:pt x="1" y="16"/>
                    <a:pt x="4" y="18"/>
                    <a:pt x="9" y="2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712"/>
            <p:cNvSpPr/>
            <p:nvPr/>
          </p:nvSpPr>
          <p:spPr bwMode="auto">
            <a:xfrm>
              <a:off x="2785" y="657"/>
              <a:ext cx="98" cy="139"/>
            </a:xfrm>
            <a:custGeom>
              <a:gdLst>
                <a:gd name="T0" fmla="*/ 1 w 28"/>
                <a:gd name="T1" fmla="*/ 21 h 40"/>
                <a:gd name="T2" fmla="*/ 10 w 28"/>
                <a:gd name="T3" fmla="*/ 34 h 40"/>
                <a:gd name="T4" fmla="*/ 28 w 28"/>
                <a:gd name="T5" fmla="*/ 40 h 40"/>
                <a:gd name="T6" fmla="*/ 21 w 28"/>
                <a:gd name="T7" fmla="*/ 28 h 40"/>
                <a:gd name="T8" fmla="*/ 22 w 28"/>
                <a:gd name="T9" fmla="*/ 18 h 40"/>
                <a:gd name="T10" fmla="*/ 21 w 28"/>
                <a:gd name="T11" fmla="*/ 10 h 40"/>
                <a:gd name="T12" fmla="*/ 16 w 28"/>
                <a:gd name="T13" fmla="*/ 21 h 40"/>
                <a:gd name="T14" fmla="*/ 13 w 28"/>
                <a:gd name="T15" fmla="*/ 22 h 40"/>
                <a:gd name="T16" fmla="*/ 13 w 28"/>
                <a:gd name="T17" fmla="*/ 11 h 40"/>
                <a:gd name="T18" fmla="*/ 11 w 28"/>
                <a:gd name="T19" fmla="*/ 0 h 40"/>
                <a:gd name="T20" fmla="*/ 5 w 28"/>
                <a:gd name="T21" fmla="*/ 20 h 40"/>
                <a:gd name="T22" fmla="*/ 6 w 28"/>
                <a:gd name="T23" fmla="*/ 23 h 40"/>
                <a:gd name="T24" fmla="*/ 1 w 28"/>
                <a:gd name="T25" fmla="*/ 21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1" y="21"/>
                  </a:moveTo>
                  <a:cubicBezTo>
                    <a:pt x="1" y="21"/>
                    <a:pt x="1" y="29"/>
                    <a:pt x="10" y="34"/>
                  </a:cubicBezTo>
                  <a:cubicBezTo>
                    <a:pt x="17" y="37"/>
                    <a:pt x="28" y="40"/>
                    <a:pt x="28" y="40"/>
                  </a:cubicBezTo>
                  <a:cubicBezTo>
                    <a:pt x="28" y="40"/>
                    <a:pt x="21" y="35"/>
                    <a:pt x="21" y="28"/>
                  </a:cubicBezTo>
                  <a:cubicBezTo>
                    <a:pt x="22" y="23"/>
                    <a:pt x="24" y="22"/>
                    <a:pt x="22" y="18"/>
                  </a:cubicBezTo>
                  <a:cubicBezTo>
                    <a:pt x="20" y="14"/>
                    <a:pt x="21" y="10"/>
                    <a:pt x="21" y="10"/>
                  </a:cubicBezTo>
                  <a:cubicBezTo>
                    <a:pt x="21" y="10"/>
                    <a:pt x="14" y="15"/>
                    <a:pt x="16" y="21"/>
                  </a:cubicBezTo>
                  <a:cubicBezTo>
                    <a:pt x="18" y="27"/>
                    <a:pt x="12" y="25"/>
                    <a:pt x="13" y="22"/>
                  </a:cubicBezTo>
                  <a:cubicBezTo>
                    <a:pt x="14" y="18"/>
                    <a:pt x="15" y="15"/>
                    <a:pt x="13" y="11"/>
                  </a:cubicBezTo>
                  <a:cubicBezTo>
                    <a:pt x="11" y="7"/>
                    <a:pt x="11" y="0"/>
                    <a:pt x="11" y="0"/>
                  </a:cubicBezTo>
                  <a:cubicBezTo>
                    <a:pt x="11" y="0"/>
                    <a:pt x="0" y="10"/>
                    <a:pt x="5" y="20"/>
                  </a:cubicBezTo>
                  <a:cubicBezTo>
                    <a:pt x="5" y="20"/>
                    <a:pt x="7" y="23"/>
                    <a:pt x="6" y="23"/>
                  </a:cubicBezTo>
                  <a:cubicBezTo>
                    <a:pt x="4" y="25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713"/>
            <p:cNvSpPr/>
            <p:nvPr/>
          </p:nvSpPr>
          <p:spPr bwMode="auto">
            <a:xfrm>
              <a:off x="2537" y="835"/>
              <a:ext cx="80" cy="70"/>
            </a:xfrm>
            <a:custGeom>
              <a:gdLst>
                <a:gd name="T0" fmla="*/ 17 w 23"/>
                <a:gd name="T1" fmla="*/ 9 h 20"/>
                <a:gd name="T2" fmla="*/ 23 w 23"/>
                <a:gd name="T3" fmla="*/ 3 h 20"/>
                <a:gd name="T4" fmla="*/ 9 w 23"/>
                <a:gd name="T5" fmla="*/ 0 h 20"/>
                <a:gd name="T6" fmla="*/ 6 w 23"/>
                <a:gd name="T7" fmla="*/ 2 h 20"/>
                <a:gd name="T8" fmla="*/ 7 w 23"/>
                <a:gd name="T9" fmla="*/ 5 h 20"/>
                <a:gd name="T10" fmla="*/ 1 w 23"/>
                <a:gd name="T11" fmla="*/ 13 h 20"/>
                <a:gd name="T12" fmla="*/ 0 w 23"/>
                <a:gd name="T13" fmla="*/ 18 h 20"/>
                <a:gd name="T14" fmla="*/ 6 w 23"/>
                <a:gd name="T15" fmla="*/ 16 h 20"/>
                <a:gd name="T16" fmla="*/ 10 w 23"/>
                <a:gd name="T17" fmla="*/ 11 h 20"/>
                <a:gd name="T18" fmla="*/ 11 w 23"/>
                <a:gd name="T19" fmla="*/ 16 h 20"/>
                <a:gd name="T20" fmla="*/ 13 w 23"/>
                <a:gd name="T21" fmla="*/ 20 h 20"/>
                <a:gd name="T22" fmla="*/ 16 w 23"/>
                <a:gd name="T23" fmla="*/ 17 h 20"/>
                <a:gd name="T24" fmla="*/ 17 w 23"/>
                <a:gd name="T25" fmla="*/ 9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9"/>
                  </a:moveTo>
                  <a:cubicBezTo>
                    <a:pt x="17" y="5"/>
                    <a:pt x="23" y="3"/>
                    <a:pt x="23" y="3"/>
                  </a:cubicBezTo>
                  <a:cubicBezTo>
                    <a:pt x="17" y="2"/>
                    <a:pt x="12" y="0"/>
                    <a:pt x="9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8" y="2"/>
                    <a:pt x="12" y="4"/>
                    <a:pt x="7" y="5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2" y="17"/>
                    <a:pt x="0" y="18"/>
                    <a:pt x="0" y="18"/>
                  </a:cubicBezTo>
                  <a:cubicBezTo>
                    <a:pt x="2" y="19"/>
                    <a:pt x="7" y="19"/>
                    <a:pt x="6" y="16"/>
                  </a:cubicBezTo>
                  <a:cubicBezTo>
                    <a:pt x="5" y="13"/>
                    <a:pt x="8" y="10"/>
                    <a:pt x="10" y="11"/>
                  </a:cubicBezTo>
                  <a:cubicBezTo>
                    <a:pt x="12" y="11"/>
                    <a:pt x="12" y="12"/>
                    <a:pt x="11" y="16"/>
                  </a:cubicBezTo>
                  <a:cubicBezTo>
                    <a:pt x="11" y="19"/>
                    <a:pt x="13" y="20"/>
                    <a:pt x="13" y="20"/>
                  </a:cubicBezTo>
                  <a:cubicBezTo>
                    <a:pt x="13" y="20"/>
                    <a:pt x="13" y="18"/>
                    <a:pt x="16" y="17"/>
                  </a:cubicBezTo>
                  <a:cubicBezTo>
                    <a:pt x="19" y="16"/>
                    <a:pt x="17" y="12"/>
                    <a:pt x="1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714"/>
            <p:cNvSpPr/>
            <p:nvPr/>
          </p:nvSpPr>
          <p:spPr bwMode="auto">
            <a:xfrm>
              <a:off x="3270" y="681"/>
              <a:ext cx="69" cy="91"/>
            </a:xfrm>
            <a:custGeom>
              <a:gdLst>
                <a:gd name="T0" fmla="*/ 7 w 20"/>
                <a:gd name="T1" fmla="*/ 9 h 26"/>
                <a:gd name="T2" fmla="*/ 2 w 20"/>
                <a:gd name="T3" fmla="*/ 21 h 26"/>
                <a:gd name="T4" fmla="*/ 4 w 20"/>
                <a:gd name="T5" fmla="*/ 26 h 26"/>
                <a:gd name="T6" fmla="*/ 9 w 20"/>
                <a:gd name="T7" fmla="*/ 15 h 26"/>
                <a:gd name="T8" fmla="*/ 11 w 20"/>
                <a:gd name="T9" fmla="*/ 18 h 26"/>
                <a:gd name="T10" fmla="*/ 14 w 20"/>
                <a:gd name="T11" fmla="*/ 20 h 26"/>
                <a:gd name="T12" fmla="*/ 15 w 20"/>
                <a:gd name="T13" fmla="*/ 12 h 26"/>
                <a:gd name="T14" fmla="*/ 20 w 20"/>
                <a:gd name="T15" fmla="*/ 1 h 26"/>
                <a:gd name="T16" fmla="*/ 12 w 20"/>
                <a:gd name="T17" fmla="*/ 1 h 26"/>
                <a:gd name="T18" fmla="*/ 4 w 20"/>
                <a:gd name="T19" fmla="*/ 6 h 26"/>
                <a:gd name="T20" fmla="*/ 10 w 20"/>
                <a:gd name="T21" fmla="*/ 6 h 26"/>
                <a:gd name="T22" fmla="*/ 7 w 20"/>
                <a:gd name="T23" fmla="*/ 9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7" y="9"/>
                  </a:moveTo>
                  <a:cubicBezTo>
                    <a:pt x="0" y="12"/>
                    <a:pt x="1" y="20"/>
                    <a:pt x="2" y="21"/>
                  </a:cubicBezTo>
                  <a:cubicBezTo>
                    <a:pt x="4" y="23"/>
                    <a:pt x="4" y="26"/>
                    <a:pt x="4" y="26"/>
                  </a:cubicBezTo>
                  <a:cubicBezTo>
                    <a:pt x="10" y="23"/>
                    <a:pt x="8" y="17"/>
                    <a:pt x="9" y="15"/>
                  </a:cubicBezTo>
                  <a:cubicBezTo>
                    <a:pt x="9" y="13"/>
                    <a:pt x="11" y="15"/>
                    <a:pt x="11" y="18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4" y="20"/>
                    <a:pt x="15" y="17"/>
                    <a:pt x="15" y="12"/>
                  </a:cubicBezTo>
                  <a:cubicBezTo>
                    <a:pt x="14" y="7"/>
                    <a:pt x="20" y="1"/>
                    <a:pt x="20" y="1"/>
                  </a:cubicBezTo>
                  <a:cubicBezTo>
                    <a:pt x="20" y="1"/>
                    <a:pt x="17" y="0"/>
                    <a:pt x="12" y="1"/>
                  </a:cubicBezTo>
                  <a:cubicBezTo>
                    <a:pt x="8" y="1"/>
                    <a:pt x="4" y="6"/>
                    <a:pt x="4" y="6"/>
                  </a:cubicBezTo>
                  <a:cubicBezTo>
                    <a:pt x="4" y="6"/>
                    <a:pt x="9" y="5"/>
                    <a:pt x="10" y="6"/>
                  </a:cubicBezTo>
                  <a:cubicBezTo>
                    <a:pt x="11" y="8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715"/>
            <p:cNvSpPr/>
            <p:nvPr/>
          </p:nvSpPr>
          <p:spPr bwMode="auto">
            <a:xfrm>
              <a:off x="4504" y="730"/>
              <a:ext cx="1305" cy="2735"/>
            </a:xfrm>
            <a:custGeom>
              <a:gdLst>
                <a:gd name="T0" fmla="*/ 5 w 374"/>
                <a:gd name="T1" fmla="*/ 2 h 783"/>
                <a:gd name="T2" fmla="*/ 8 w 374"/>
                <a:gd name="T3" fmla="*/ 3 h 783"/>
                <a:gd name="T4" fmla="*/ 10 w 374"/>
                <a:gd name="T5" fmla="*/ 4 h 783"/>
                <a:gd name="T6" fmla="*/ 10 w 374"/>
                <a:gd name="T7" fmla="*/ 4 h 783"/>
                <a:gd name="T8" fmla="*/ 235 w 374"/>
                <a:gd name="T9" fmla="*/ 4 h 783"/>
                <a:gd name="T10" fmla="*/ 369 w 374"/>
                <a:gd name="T11" fmla="*/ 144 h 783"/>
                <a:gd name="T12" fmla="*/ 369 w 374"/>
                <a:gd name="T13" fmla="*/ 639 h 783"/>
                <a:gd name="T14" fmla="*/ 235 w 374"/>
                <a:gd name="T15" fmla="*/ 778 h 783"/>
                <a:gd name="T16" fmla="*/ 14 w 374"/>
                <a:gd name="T17" fmla="*/ 778 h 783"/>
                <a:gd name="T18" fmla="*/ 12 w 374"/>
                <a:gd name="T19" fmla="*/ 780 h 783"/>
                <a:gd name="T20" fmla="*/ 10 w 374"/>
                <a:gd name="T21" fmla="*/ 783 h 783"/>
                <a:gd name="T22" fmla="*/ 237 w 374"/>
                <a:gd name="T23" fmla="*/ 783 h 783"/>
                <a:gd name="T24" fmla="*/ 374 w 374"/>
                <a:gd name="T25" fmla="*/ 641 h 783"/>
                <a:gd name="T26" fmla="*/ 374 w 374"/>
                <a:gd name="T27" fmla="*/ 142 h 783"/>
                <a:gd name="T28" fmla="*/ 237 w 374"/>
                <a:gd name="T29" fmla="*/ 0 h 783"/>
                <a:gd name="T30" fmla="*/ 0 w 374"/>
                <a:gd name="T31" fmla="*/ 0 h 783"/>
                <a:gd name="T32" fmla="*/ 3 w 374"/>
                <a:gd name="T33" fmla="*/ 1 h 783"/>
                <a:gd name="T34" fmla="*/ 5 w 374"/>
                <a:gd name="T35" fmla="*/ 2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4" h="783">
                  <a:moveTo>
                    <a:pt x="5" y="2"/>
                  </a:moveTo>
                  <a:cubicBezTo>
                    <a:pt x="6" y="2"/>
                    <a:pt x="7" y="3"/>
                    <a:pt x="8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369" y="144"/>
                    <a:pt x="369" y="144"/>
                    <a:pt x="369" y="144"/>
                  </a:cubicBezTo>
                  <a:cubicBezTo>
                    <a:pt x="369" y="639"/>
                    <a:pt x="369" y="639"/>
                    <a:pt x="369" y="639"/>
                  </a:cubicBezTo>
                  <a:cubicBezTo>
                    <a:pt x="235" y="778"/>
                    <a:pt x="235" y="778"/>
                    <a:pt x="235" y="778"/>
                  </a:cubicBezTo>
                  <a:cubicBezTo>
                    <a:pt x="14" y="778"/>
                    <a:pt x="14" y="778"/>
                    <a:pt x="14" y="778"/>
                  </a:cubicBezTo>
                  <a:cubicBezTo>
                    <a:pt x="14" y="779"/>
                    <a:pt x="13" y="779"/>
                    <a:pt x="12" y="780"/>
                  </a:cubicBezTo>
                  <a:cubicBezTo>
                    <a:pt x="12" y="781"/>
                    <a:pt x="11" y="782"/>
                    <a:pt x="10" y="783"/>
                  </a:cubicBezTo>
                  <a:cubicBezTo>
                    <a:pt x="237" y="783"/>
                    <a:pt x="237" y="783"/>
                    <a:pt x="237" y="783"/>
                  </a:cubicBezTo>
                  <a:cubicBezTo>
                    <a:pt x="374" y="641"/>
                    <a:pt x="374" y="641"/>
                    <a:pt x="374" y="641"/>
                  </a:cubicBezTo>
                  <a:cubicBezTo>
                    <a:pt x="374" y="142"/>
                    <a:pt x="374" y="142"/>
                    <a:pt x="374" y="142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716"/>
            <p:cNvSpPr/>
            <p:nvPr/>
          </p:nvSpPr>
          <p:spPr bwMode="auto">
            <a:xfrm>
              <a:off x="1815" y="730"/>
              <a:ext cx="1301" cy="2735"/>
            </a:xfrm>
            <a:custGeom>
              <a:gdLst>
                <a:gd name="T0" fmla="*/ 136 w 373"/>
                <a:gd name="T1" fmla="*/ 783 h 783"/>
                <a:gd name="T2" fmla="*/ 356 w 373"/>
                <a:gd name="T3" fmla="*/ 783 h 783"/>
                <a:gd name="T4" fmla="*/ 354 w 373"/>
                <a:gd name="T5" fmla="*/ 778 h 783"/>
                <a:gd name="T6" fmla="*/ 138 w 373"/>
                <a:gd name="T7" fmla="*/ 778 h 783"/>
                <a:gd name="T8" fmla="*/ 5 w 373"/>
                <a:gd name="T9" fmla="*/ 639 h 783"/>
                <a:gd name="T10" fmla="*/ 5 w 373"/>
                <a:gd name="T11" fmla="*/ 144 h 783"/>
                <a:gd name="T12" fmla="*/ 138 w 373"/>
                <a:gd name="T13" fmla="*/ 4 h 783"/>
                <a:gd name="T14" fmla="*/ 360 w 373"/>
                <a:gd name="T15" fmla="*/ 4 h 783"/>
                <a:gd name="T16" fmla="*/ 361 w 373"/>
                <a:gd name="T17" fmla="*/ 4 h 783"/>
                <a:gd name="T18" fmla="*/ 373 w 373"/>
                <a:gd name="T19" fmla="*/ 0 h 783"/>
                <a:gd name="T20" fmla="*/ 136 w 373"/>
                <a:gd name="T21" fmla="*/ 0 h 783"/>
                <a:gd name="T22" fmla="*/ 0 w 373"/>
                <a:gd name="T23" fmla="*/ 142 h 783"/>
                <a:gd name="T24" fmla="*/ 0 w 373"/>
                <a:gd name="T25" fmla="*/ 641 h 783"/>
                <a:gd name="T26" fmla="*/ 136 w 373"/>
                <a:gd name="T27" fmla="*/ 783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783">
                  <a:moveTo>
                    <a:pt x="136" y="783"/>
                  </a:moveTo>
                  <a:cubicBezTo>
                    <a:pt x="356" y="783"/>
                    <a:pt x="356" y="783"/>
                    <a:pt x="356" y="783"/>
                  </a:cubicBezTo>
                  <a:cubicBezTo>
                    <a:pt x="355" y="782"/>
                    <a:pt x="354" y="780"/>
                    <a:pt x="354" y="778"/>
                  </a:cubicBezTo>
                  <a:cubicBezTo>
                    <a:pt x="138" y="778"/>
                    <a:pt x="138" y="778"/>
                    <a:pt x="138" y="778"/>
                  </a:cubicBezTo>
                  <a:cubicBezTo>
                    <a:pt x="5" y="639"/>
                    <a:pt x="5" y="639"/>
                    <a:pt x="5" y="639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1" y="4"/>
                    <a:pt x="361" y="4"/>
                    <a:pt x="361" y="4"/>
                  </a:cubicBezTo>
                  <a:cubicBezTo>
                    <a:pt x="365" y="3"/>
                    <a:pt x="369" y="1"/>
                    <a:pt x="373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641"/>
                    <a:pt x="0" y="641"/>
                    <a:pt x="0" y="641"/>
                  </a:cubicBezTo>
                  <a:lnTo>
                    <a:pt x="136" y="78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717"/>
            <p:cNvSpPr/>
            <p:nvPr/>
          </p:nvSpPr>
          <p:spPr bwMode="auto">
            <a:xfrm>
              <a:off x="5331" y="744"/>
              <a:ext cx="241" cy="248"/>
            </a:xfrm>
            <a:custGeom>
              <a:gdLst>
                <a:gd name="T0" fmla="*/ 65 w 69"/>
                <a:gd name="T1" fmla="*/ 66 h 71"/>
                <a:gd name="T2" fmla="*/ 65 w 69"/>
                <a:gd name="T3" fmla="*/ 66 h 71"/>
                <a:gd name="T4" fmla="*/ 64 w 69"/>
                <a:gd name="T5" fmla="*/ 63 h 71"/>
                <a:gd name="T6" fmla="*/ 64 w 69"/>
                <a:gd name="T7" fmla="*/ 63 h 71"/>
                <a:gd name="T8" fmla="*/ 61 w 69"/>
                <a:gd name="T9" fmla="*/ 62 h 71"/>
                <a:gd name="T10" fmla="*/ 59 w 69"/>
                <a:gd name="T11" fmla="*/ 60 h 71"/>
                <a:gd name="T12" fmla="*/ 63 w 69"/>
                <a:gd name="T13" fmla="*/ 57 h 71"/>
                <a:gd name="T14" fmla="*/ 67 w 69"/>
                <a:gd name="T15" fmla="*/ 59 h 71"/>
                <a:gd name="T16" fmla="*/ 69 w 69"/>
                <a:gd name="T17" fmla="*/ 55 h 71"/>
                <a:gd name="T18" fmla="*/ 60 w 69"/>
                <a:gd name="T19" fmla="*/ 52 h 71"/>
                <a:gd name="T20" fmla="*/ 59 w 69"/>
                <a:gd name="T21" fmla="*/ 60 h 71"/>
                <a:gd name="T22" fmla="*/ 55 w 69"/>
                <a:gd name="T23" fmla="*/ 56 h 71"/>
                <a:gd name="T24" fmla="*/ 53 w 69"/>
                <a:gd name="T25" fmla="*/ 46 h 71"/>
                <a:gd name="T26" fmla="*/ 53 w 69"/>
                <a:gd name="T27" fmla="*/ 46 h 71"/>
                <a:gd name="T28" fmla="*/ 43 w 69"/>
                <a:gd name="T29" fmla="*/ 43 h 71"/>
                <a:gd name="T30" fmla="*/ 41 w 69"/>
                <a:gd name="T31" fmla="*/ 41 h 71"/>
                <a:gd name="T32" fmla="*/ 46 w 69"/>
                <a:gd name="T33" fmla="*/ 16 h 71"/>
                <a:gd name="T34" fmla="*/ 28 w 69"/>
                <a:gd name="T35" fmla="*/ 20 h 71"/>
                <a:gd name="T36" fmla="*/ 32 w 69"/>
                <a:gd name="T37" fmla="*/ 31 h 71"/>
                <a:gd name="T38" fmla="*/ 39 w 69"/>
                <a:gd name="T39" fmla="*/ 25 h 71"/>
                <a:gd name="T40" fmla="*/ 44 w 69"/>
                <a:gd name="T41" fmla="*/ 19 h 71"/>
                <a:gd name="T42" fmla="*/ 41 w 69"/>
                <a:gd name="T43" fmla="*/ 41 h 71"/>
                <a:gd name="T44" fmla="*/ 21 w 69"/>
                <a:gd name="T45" fmla="*/ 21 h 71"/>
                <a:gd name="T46" fmla="*/ 32 w 69"/>
                <a:gd name="T47" fmla="*/ 11 h 71"/>
                <a:gd name="T48" fmla="*/ 0 w 69"/>
                <a:gd name="T49" fmla="*/ 0 h 71"/>
                <a:gd name="T50" fmla="*/ 0 w 69"/>
                <a:gd name="T51" fmla="*/ 0 h 71"/>
                <a:gd name="T52" fmla="*/ 10 w 69"/>
                <a:gd name="T53" fmla="*/ 32 h 71"/>
                <a:gd name="T54" fmla="*/ 21 w 69"/>
                <a:gd name="T55" fmla="*/ 22 h 71"/>
                <a:gd name="T56" fmla="*/ 40 w 69"/>
                <a:gd name="T57" fmla="*/ 42 h 71"/>
                <a:gd name="T58" fmla="*/ 18 w 69"/>
                <a:gd name="T59" fmla="*/ 44 h 71"/>
                <a:gd name="T60" fmla="*/ 24 w 69"/>
                <a:gd name="T61" fmla="*/ 40 h 71"/>
                <a:gd name="T62" fmla="*/ 30 w 69"/>
                <a:gd name="T63" fmla="*/ 33 h 71"/>
                <a:gd name="T64" fmla="*/ 19 w 69"/>
                <a:gd name="T65" fmla="*/ 29 h 71"/>
                <a:gd name="T66" fmla="*/ 15 w 69"/>
                <a:gd name="T67" fmla="*/ 46 h 71"/>
                <a:gd name="T68" fmla="*/ 40 w 69"/>
                <a:gd name="T69" fmla="*/ 42 h 71"/>
                <a:gd name="T70" fmla="*/ 42 w 69"/>
                <a:gd name="T71" fmla="*/ 44 h 71"/>
                <a:gd name="T72" fmla="*/ 44 w 69"/>
                <a:gd name="T73" fmla="*/ 54 h 71"/>
                <a:gd name="T74" fmla="*/ 44 w 69"/>
                <a:gd name="T75" fmla="*/ 54 h 71"/>
                <a:gd name="T76" fmla="*/ 44 w 69"/>
                <a:gd name="T77" fmla="*/ 54 h 71"/>
                <a:gd name="T78" fmla="*/ 54 w 69"/>
                <a:gd name="T79" fmla="*/ 57 h 71"/>
                <a:gd name="T80" fmla="*/ 58 w 69"/>
                <a:gd name="T81" fmla="*/ 60 h 71"/>
                <a:gd name="T82" fmla="*/ 50 w 69"/>
                <a:gd name="T83" fmla="*/ 61 h 71"/>
                <a:gd name="T84" fmla="*/ 53 w 69"/>
                <a:gd name="T85" fmla="*/ 70 h 71"/>
                <a:gd name="T86" fmla="*/ 57 w 69"/>
                <a:gd name="T87" fmla="*/ 69 h 71"/>
                <a:gd name="T88" fmla="*/ 55 w 69"/>
                <a:gd name="T89" fmla="*/ 65 h 71"/>
                <a:gd name="T90" fmla="*/ 58 w 69"/>
                <a:gd name="T91" fmla="*/ 61 h 71"/>
                <a:gd name="T92" fmla="*/ 60 w 69"/>
                <a:gd name="T93" fmla="*/ 63 h 71"/>
                <a:gd name="T94" fmla="*/ 61 w 69"/>
                <a:gd name="T95" fmla="*/ 66 h 71"/>
                <a:gd name="T96" fmla="*/ 61 w 69"/>
                <a:gd name="T97" fmla="*/ 66 h 71"/>
                <a:gd name="T98" fmla="*/ 61 w 69"/>
                <a:gd name="T99" fmla="*/ 66 h 71"/>
                <a:gd name="T100" fmla="*/ 64 w 69"/>
                <a:gd name="T101" fmla="*/ 67 h 71"/>
                <a:gd name="T102" fmla="*/ 64 w 69"/>
                <a:gd name="T103" fmla="*/ 67 h 71"/>
                <a:gd name="T104" fmla="*/ 65 w 69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1">
                  <a:moveTo>
                    <a:pt x="65" y="66"/>
                  </a:move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4" y="64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2" y="62"/>
                    <a:pt x="61" y="62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54"/>
                    <a:pt x="63" y="54"/>
                    <a:pt x="63" y="57"/>
                  </a:cubicBezTo>
                  <a:cubicBezTo>
                    <a:pt x="63" y="59"/>
                    <a:pt x="65" y="60"/>
                    <a:pt x="67" y="59"/>
                  </a:cubicBezTo>
                  <a:cubicBezTo>
                    <a:pt x="68" y="59"/>
                    <a:pt x="69" y="57"/>
                    <a:pt x="69" y="55"/>
                  </a:cubicBezTo>
                  <a:cubicBezTo>
                    <a:pt x="68" y="51"/>
                    <a:pt x="63" y="49"/>
                    <a:pt x="60" y="52"/>
                  </a:cubicBezTo>
                  <a:cubicBezTo>
                    <a:pt x="57" y="55"/>
                    <a:pt x="58" y="58"/>
                    <a:pt x="59" y="60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4"/>
                    <a:pt x="52" y="50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49" y="47"/>
                    <a:pt x="45" y="45"/>
                    <a:pt x="43" y="43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3" y="39"/>
                    <a:pt x="56" y="28"/>
                    <a:pt x="46" y="16"/>
                  </a:cubicBezTo>
                  <a:cubicBezTo>
                    <a:pt x="39" y="8"/>
                    <a:pt x="31" y="14"/>
                    <a:pt x="28" y="20"/>
                  </a:cubicBezTo>
                  <a:cubicBezTo>
                    <a:pt x="27" y="23"/>
                    <a:pt x="28" y="28"/>
                    <a:pt x="32" y="31"/>
                  </a:cubicBezTo>
                  <a:cubicBezTo>
                    <a:pt x="35" y="33"/>
                    <a:pt x="42" y="31"/>
                    <a:pt x="39" y="25"/>
                  </a:cubicBezTo>
                  <a:cubicBezTo>
                    <a:pt x="38" y="21"/>
                    <a:pt x="40" y="16"/>
                    <a:pt x="44" y="19"/>
                  </a:cubicBezTo>
                  <a:cubicBezTo>
                    <a:pt x="48" y="22"/>
                    <a:pt x="50" y="33"/>
                    <a:pt x="41" y="4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19" y="13"/>
                    <a:pt x="6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13" y="19"/>
                    <a:pt x="10" y="3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1" y="51"/>
                    <a:pt x="21" y="48"/>
                    <a:pt x="18" y="44"/>
                  </a:cubicBezTo>
                  <a:cubicBezTo>
                    <a:pt x="15" y="41"/>
                    <a:pt x="20" y="38"/>
                    <a:pt x="24" y="40"/>
                  </a:cubicBezTo>
                  <a:cubicBezTo>
                    <a:pt x="30" y="42"/>
                    <a:pt x="32" y="36"/>
                    <a:pt x="30" y="33"/>
                  </a:cubicBezTo>
                  <a:cubicBezTo>
                    <a:pt x="27" y="29"/>
                    <a:pt x="23" y="28"/>
                    <a:pt x="19" y="29"/>
                  </a:cubicBezTo>
                  <a:cubicBezTo>
                    <a:pt x="13" y="31"/>
                    <a:pt x="7" y="39"/>
                    <a:pt x="15" y="46"/>
                  </a:cubicBezTo>
                  <a:cubicBezTo>
                    <a:pt x="26" y="57"/>
                    <a:pt x="38" y="44"/>
                    <a:pt x="40" y="42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4" y="47"/>
                    <a:pt x="45" y="50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8" y="54"/>
                    <a:pt x="52" y="55"/>
                    <a:pt x="54" y="57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6" y="60"/>
                    <a:pt x="53" y="59"/>
                    <a:pt x="50" y="61"/>
                  </a:cubicBezTo>
                  <a:cubicBezTo>
                    <a:pt x="47" y="65"/>
                    <a:pt x="49" y="70"/>
                    <a:pt x="53" y="70"/>
                  </a:cubicBezTo>
                  <a:cubicBezTo>
                    <a:pt x="55" y="71"/>
                    <a:pt x="57" y="70"/>
                    <a:pt x="57" y="69"/>
                  </a:cubicBezTo>
                  <a:cubicBezTo>
                    <a:pt x="58" y="67"/>
                    <a:pt x="57" y="65"/>
                    <a:pt x="55" y="65"/>
                  </a:cubicBezTo>
                  <a:cubicBezTo>
                    <a:pt x="52" y="65"/>
                    <a:pt x="53" y="60"/>
                    <a:pt x="58" y="61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4"/>
                    <a:pt x="61" y="65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5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718"/>
            <p:cNvSpPr/>
            <p:nvPr/>
          </p:nvSpPr>
          <p:spPr bwMode="auto">
            <a:xfrm>
              <a:off x="5554" y="975"/>
              <a:ext cx="11" cy="10"/>
            </a:xfrm>
            <a:custGeom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1 h 3"/>
                <a:gd name="T6" fmla="*/ 2 w 3"/>
                <a:gd name="T7" fmla="*/ 1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719"/>
            <p:cNvSpPr/>
            <p:nvPr/>
          </p:nvSpPr>
          <p:spPr bwMode="auto">
            <a:xfrm>
              <a:off x="5554" y="982"/>
              <a:ext cx="244" cy="240"/>
            </a:xfrm>
            <a:custGeom>
              <a:gdLst>
                <a:gd name="T0" fmla="*/ 4 w 70"/>
                <a:gd name="T1" fmla="*/ 4 h 69"/>
                <a:gd name="T2" fmla="*/ 4 w 70"/>
                <a:gd name="T3" fmla="*/ 4 h 69"/>
                <a:gd name="T4" fmla="*/ 5 w 70"/>
                <a:gd name="T5" fmla="*/ 8 h 69"/>
                <a:gd name="T6" fmla="*/ 5 w 70"/>
                <a:gd name="T7" fmla="*/ 8 h 69"/>
                <a:gd name="T8" fmla="*/ 9 w 70"/>
                <a:gd name="T9" fmla="*/ 9 h 69"/>
                <a:gd name="T10" fmla="*/ 10 w 70"/>
                <a:gd name="T11" fmla="*/ 10 h 69"/>
                <a:gd name="T12" fmla="*/ 6 w 70"/>
                <a:gd name="T13" fmla="*/ 14 h 69"/>
                <a:gd name="T14" fmla="*/ 3 w 70"/>
                <a:gd name="T15" fmla="*/ 11 h 69"/>
                <a:gd name="T16" fmla="*/ 1 w 70"/>
                <a:gd name="T17" fmla="*/ 15 h 69"/>
                <a:gd name="T18" fmla="*/ 10 w 70"/>
                <a:gd name="T19" fmla="*/ 18 h 69"/>
                <a:gd name="T20" fmla="*/ 11 w 70"/>
                <a:gd name="T21" fmla="*/ 11 h 69"/>
                <a:gd name="T22" fmla="*/ 14 w 70"/>
                <a:gd name="T23" fmla="*/ 14 h 69"/>
                <a:gd name="T24" fmla="*/ 17 w 70"/>
                <a:gd name="T25" fmla="*/ 24 h 69"/>
                <a:gd name="T26" fmla="*/ 17 w 70"/>
                <a:gd name="T27" fmla="*/ 24 h 69"/>
                <a:gd name="T28" fmla="*/ 27 w 70"/>
                <a:gd name="T29" fmla="*/ 27 h 69"/>
                <a:gd name="T30" fmla="*/ 29 w 70"/>
                <a:gd name="T31" fmla="*/ 29 h 69"/>
                <a:gd name="T32" fmla="*/ 24 w 70"/>
                <a:gd name="T33" fmla="*/ 54 h 69"/>
                <a:gd name="T34" fmla="*/ 41 w 70"/>
                <a:gd name="T35" fmla="*/ 51 h 69"/>
                <a:gd name="T36" fmla="*/ 38 w 70"/>
                <a:gd name="T37" fmla="*/ 39 h 69"/>
                <a:gd name="T38" fmla="*/ 31 w 70"/>
                <a:gd name="T39" fmla="*/ 45 h 69"/>
                <a:gd name="T40" fmla="*/ 26 w 70"/>
                <a:gd name="T41" fmla="*/ 51 h 69"/>
                <a:gd name="T42" fmla="*/ 29 w 70"/>
                <a:gd name="T43" fmla="*/ 29 h 69"/>
                <a:gd name="T44" fmla="*/ 48 w 70"/>
                <a:gd name="T45" fmla="*/ 49 h 69"/>
                <a:gd name="T46" fmla="*/ 38 w 70"/>
                <a:gd name="T47" fmla="*/ 59 h 69"/>
                <a:gd name="T48" fmla="*/ 70 w 70"/>
                <a:gd name="T49" fmla="*/ 69 h 69"/>
                <a:gd name="T50" fmla="*/ 70 w 70"/>
                <a:gd name="T51" fmla="*/ 69 h 69"/>
                <a:gd name="T52" fmla="*/ 59 w 70"/>
                <a:gd name="T53" fmla="*/ 38 h 69"/>
                <a:gd name="T54" fmla="*/ 49 w 70"/>
                <a:gd name="T55" fmla="*/ 48 h 69"/>
                <a:gd name="T56" fmla="*/ 30 w 70"/>
                <a:gd name="T57" fmla="*/ 28 h 69"/>
                <a:gd name="T58" fmla="*/ 52 w 70"/>
                <a:gd name="T59" fmla="*/ 26 h 69"/>
                <a:gd name="T60" fmla="*/ 46 w 70"/>
                <a:gd name="T61" fmla="*/ 30 h 69"/>
                <a:gd name="T62" fmla="*/ 40 w 70"/>
                <a:gd name="T63" fmla="*/ 37 h 69"/>
                <a:gd name="T64" fmla="*/ 51 w 70"/>
                <a:gd name="T65" fmla="*/ 41 h 69"/>
                <a:gd name="T66" fmla="*/ 55 w 70"/>
                <a:gd name="T67" fmla="*/ 24 h 69"/>
                <a:gd name="T68" fmla="*/ 30 w 70"/>
                <a:gd name="T69" fmla="*/ 28 h 69"/>
                <a:gd name="T70" fmla="*/ 28 w 70"/>
                <a:gd name="T71" fmla="*/ 26 h 69"/>
                <a:gd name="T72" fmla="*/ 25 w 70"/>
                <a:gd name="T73" fmla="*/ 16 h 69"/>
                <a:gd name="T74" fmla="*/ 25 w 70"/>
                <a:gd name="T75" fmla="*/ 16 h 69"/>
                <a:gd name="T76" fmla="*/ 25 w 70"/>
                <a:gd name="T77" fmla="*/ 16 h 69"/>
                <a:gd name="T78" fmla="*/ 15 w 70"/>
                <a:gd name="T79" fmla="*/ 14 h 69"/>
                <a:gd name="T80" fmla="*/ 12 w 70"/>
                <a:gd name="T81" fmla="*/ 10 h 69"/>
                <a:gd name="T82" fmla="*/ 19 w 70"/>
                <a:gd name="T83" fmla="*/ 9 h 69"/>
                <a:gd name="T84" fmla="*/ 16 w 70"/>
                <a:gd name="T85" fmla="*/ 0 h 69"/>
                <a:gd name="T86" fmla="*/ 12 w 70"/>
                <a:gd name="T87" fmla="*/ 2 h 69"/>
                <a:gd name="T88" fmla="*/ 14 w 70"/>
                <a:gd name="T89" fmla="*/ 6 h 69"/>
                <a:gd name="T90" fmla="*/ 11 w 70"/>
                <a:gd name="T91" fmla="*/ 10 h 69"/>
                <a:gd name="T92" fmla="*/ 9 w 70"/>
                <a:gd name="T93" fmla="*/ 8 h 69"/>
                <a:gd name="T94" fmla="*/ 9 w 70"/>
                <a:gd name="T95" fmla="*/ 4 h 69"/>
                <a:gd name="T96" fmla="*/ 9 w 70"/>
                <a:gd name="T97" fmla="*/ 4 h 69"/>
                <a:gd name="T98" fmla="*/ 9 w 70"/>
                <a:gd name="T99" fmla="*/ 4 h 69"/>
                <a:gd name="T100" fmla="*/ 5 w 70"/>
                <a:gd name="T101" fmla="*/ 3 h 69"/>
                <a:gd name="T102" fmla="*/ 5 w 70"/>
                <a:gd name="T103" fmla="*/ 3 h 69"/>
                <a:gd name="T104" fmla="*/ 4 w 70"/>
                <a:gd name="T105" fmla="*/ 4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69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8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6"/>
                    <a:pt x="6" y="17"/>
                    <a:pt x="6" y="14"/>
                  </a:cubicBezTo>
                  <a:cubicBezTo>
                    <a:pt x="6" y="12"/>
                    <a:pt x="4" y="10"/>
                    <a:pt x="3" y="11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1" y="19"/>
                    <a:pt x="6" y="21"/>
                    <a:pt x="10" y="18"/>
                  </a:cubicBezTo>
                  <a:cubicBezTo>
                    <a:pt x="12" y="16"/>
                    <a:pt x="11" y="13"/>
                    <a:pt x="11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7"/>
                    <a:pt x="17" y="21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1" y="24"/>
                    <a:pt x="24" y="25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7" y="31"/>
                    <a:pt x="14" y="42"/>
                    <a:pt x="24" y="54"/>
                  </a:cubicBezTo>
                  <a:cubicBezTo>
                    <a:pt x="31" y="62"/>
                    <a:pt x="39" y="57"/>
                    <a:pt x="41" y="51"/>
                  </a:cubicBezTo>
                  <a:cubicBezTo>
                    <a:pt x="43" y="47"/>
                    <a:pt x="41" y="42"/>
                    <a:pt x="38" y="39"/>
                  </a:cubicBezTo>
                  <a:cubicBezTo>
                    <a:pt x="35" y="37"/>
                    <a:pt x="28" y="39"/>
                    <a:pt x="31" y="45"/>
                  </a:cubicBezTo>
                  <a:cubicBezTo>
                    <a:pt x="32" y="49"/>
                    <a:pt x="30" y="54"/>
                    <a:pt x="26" y="51"/>
                  </a:cubicBezTo>
                  <a:cubicBezTo>
                    <a:pt x="22" y="48"/>
                    <a:pt x="20" y="38"/>
                    <a:pt x="29" y="2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1" y="57"/>
                    <a:pt x="64" y="6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5" y="64"/>
                    <a:pt x="57" y="51"/>
                    <a:pt x="59" y="3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8" y="19"/>
                    <a:pt x="49" y="22"/>
                    <a:pt x="52" y="26"/>
                  </a:cubicBezTo>
                  <a:cubicBezTo>
                    <a:pt x="54" y="29"/>
                    <a:pt x="50" y="32"/>
                    <a:pt x="46" y="30"/>
                  </a:cubicBezTo>
                  <a:cubicBezTo>
                    <a:pt x="40" y="28"/>
                    <a:pt x="38" y="34"/>
                    <a:pt x="40" y="37"/>
                  </a:cubicBezTo>
                  <a:cubicBezTo>
                    <a:pt x="43" y="41"/>
                    <a:pt x="47" y="42"/>
                    <a:pt x="51" y="41"/>
                  </a:cubicBezTo>
                  <a:cubicBezTo>
                    <a:pt x="57" y="39"/>
                    <a:pt x="62" y="31"/>
                    <a:pt x="55" y="24"/>
                  </a:cubicBezTo>
                  <a:cubicBezTo>
                    <a:pt x="43" y="13"/>
                    <a:pt x="32" y="26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4"/>
                    <a:pt x="24" y="20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1" y="17"/>
                    <a:pt x="18" y="15"/>
                    <a:pt x="15" y="1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7" y="11"/>
                    <a:pt x="19" y="9"/>
                  </a:cubicBezTo>
                  <a:cubicBezTo>
                    <a:pt x="22" y="5"/>
                    <a:pt x="20" y="1"/>
                    <a:pt x="16" y="0"/>
                  </a:cubicBezTo>
                  <a:cubicBezTo>
                    <a:pt x="15" y="0"/>
                    <a:pt x="13" y="1"/>
                    <a:pt x="12" y="2"/>
                  </a:cubicBezTo>
                  <a:cubicBezTo>
                    <a:pt x="11" y="3"/>
                    <a:pt x="13" y="6"/>
                    <a:pt x="14" y="6"/>
                  </a:cubicBezTo>
                  <a:cubicBezTo>
                    <a:pt x="18" y="5"/>
                    <a:pt x="17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720"/>
            <p:cNvSpPr/>
            <p:nvPr/>
          </p:nvSpPr>
          <p:spPr bwMode="auto">
            <a:xfrm>
              <a:off x="5561" y="985"/>
              <a:ext cx="11" cy="10"/>
            </a:xfrm>
            <a:custGeom>
              <a:gdLst>
                <a:gd name="T0" fmla="*/ 1 w 3"/>
                <a:gd name="T1" fmla="*/ 1 h 3"/>
                <a:gd name="T2" fmla="*/ 3 w 3"/>
                <a:gd name="T3" fmla="*/ 1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721"/>
            <p:cNvSpPr/>
            <p:nvPr/>
          </p:nvSpPr>
          <p:spPr bwMode="auto">
            <a:xfrm>
              <a:off x="5558" y="2969"/>
              <a:ext cx="237" cy="248"/>
            </a:xfrm>
            <a:custGeom>
              <a:gdLst>
                <a:gd name="T0" fmla="*/ 5 w 68"/>
                <a:gd name="T1" fmla="*/ 67 h 71"/>
                <a:gd name="T2" fmla="*/ 5 w 68"/>
                <a:gd name="T3" fmla="*/ 67 h 71"/>
                <a:gd name="T4" fmla="*/ 9 w 68"/>
                <a:gd name="T5" fmla="*/ 66 h 71"/>
                <a:gd name="T6" fmla="*/ 9 w 68"/>
                <a:gd name="T7" fmla="*/ 66 h 71"/>
                <a:gd name="T8" fmla="*/ 9 w 68"/>
                <a:gd name="T9" fmla="*/ 63 h 71"/>
                <a:gd name="T10" fmla="*/ 11 w 68"/>
                <a:gd name="T11" fmla="*/ 61 h 71"/>
                <a:gd name="T12" fmla="*/ 14 w 68"/>
                <a:gd name="T13" fmla="*/ 65 h 71"/>
                <a:gd name="T14" fmla="*/ 12 w 68"/>
                <a:gd name="T15" fmla="*/ 69 h 71"/>
                <a:gd name="T16" fmla="*/ 16 w 68"/>
                <a:gd name="T17" fmla="*/ 70 h 71"/>
                <a:gd name="T18" fmla="*/ 19 w 68"/>
                <a:gd name="T19" fmla="*/ 61 h 71"/>
                <a:gd name="T20" fmla="*/ 11 w 68"/>
                <a:gd name="T21" fmla="*/ 61 h 71"/>
                <a:gd name="T22" fmla="*/ 15 w 68"/>
                <a:gd name="T23" fmla="*/ 57 h 71"/>
                <a:gd name="T24" fmla="*/ 25 w 68"/>
                <a:gd name="T25" fmla="*/ 54 h 71"/>
                <a:gd name="T26" fmla="*/ 25 w 68"/>
                <a:gd name="T27" fmla="*/ 54 h 71"/>
                <a:gd name="T28" fmla="*/ 27 w 68"/>
                <a:gd name="T29" fmla="*/ 44 h 71"/>
                <a:gd name="T30" fmla="*/ 29 w 68"/>
                <a:gd name="T31" fmla="*/ 42 h 71"/>
                <a:gd name="T32" fmla="*/ 54 w 68"/>
                <a:gd name="T33" fmla="*/ 46 h 71"/>
                <a:gd name="T34" fmla="*/ 50 w 68"/>
                <a:gd name="T35" fmla="*/ 28 h 71"/>
                <a:gd name="T36" fmla="*/ 39 w 68"/>
                <a:gd name="T37" fmla="*/ 33 h 71"/>
                <a:gd name="T38" fmla="*/ 45 w 68"/>
                <a:gd name="T39" fmla="*/ 40 h 71"/>
                <a:gd name="T40" fmla="*/ 51 w 68"/>
                <a:gd name="T41" fmla="*/ 44 h 71"/>
                <a:gd name="T42" fmla="*/ 29 w 68"/>
                <a:gd name="T43" fmla="*/ 42 h 71"/>
                <a:gd name="T44" fmla="*/ 48 w 68"/>
                <a:gd name="T45" fmla="*/ 22 h 71"/>
                <a:gd name="T46" fmla="*/ 58 w 68"/>
                <a:gd name="T47" fmla="*/ 31 h 71"/>
                <a:gd name="T48" fmla="*/ 68 w 68"/>
                <a:gd name="T49" fmla="*/ 0 h 71"/>
                <a:gd name="T50" fmla="*/ 68 w 68"/>
                <a:gd name="T51" fmla="*/ 0 h 71"/>
                <a:gd name="T52" fmla="*/ 37 w 68"/>
                <a:gd name="T53" fmla="*/ 11 h 71"/>
                <a:gd name="T54" fmla="*/ 47 w 68"/>
                <a:gd name="T55" fmla="*/ 21 h 71"/>
                <a:gd name="T56" fmla="*/ 28 w 68"/>
                <a:gd name="T57" fmla="*/ 41 h 71"/>
                <a:gd name="T58" fmla="*/ 25 w 68"/>
                <a:gd name="T59" fmla="*/ 19 h 71"/>
                <a:gd name="T60" fmla="*/ 29 w 68"/>
                <a:gd name="T61" fmla="*/ 25 h 71"/>
                <a:gd name="T62" fmla="*/ 37 w 68"/>
                <a:gd name="T63" fmla="*/ 31 h 71"/>
                <a:gd name="T64" fmla="*/ 40 w 68"/>
                <a:gd name="T65" fmla="*/ 19 h 71"/>
                <a:gd name="T66" fmla="*/ 23 w 68"/>
                <a:gd name="T67" fmla="*/ 16 h 71"/>
                <a:gd name="T68" fmla="*/ 28 w 68"/>
                <a:gd name="T69" fmla="*/ 41 h 71"/>
                <a:gd name="T70" fmla="*/ 26 w 68"/>
                <a:gd name="T71" fmla="*/ 43 h 71"/>
                <a:gd name="T72" fmla="*/ 16 w 68"/>
                <a:gd name="T73" fmla="*/ 46 h 71"/>
                <a:gd name="T74" fmla="*/ 16 w 68"/>
                <a:gd name="T75" fmla="*/ 46 h 71"/>
                <a:gd name="T76" fmla="*/ 16 w 68"/>
                <a:gd name="T77" fmla="*/ 46 h 71"/>
                <a:gd name="T78" fmla="*/ 14 w 68"/>
                <a:gd name="T79" fmla="*/ 56 h 71"/>
                <a:gd name="T80" fmla="*/ 11 w 68"/>
                <a:gd name="T81" fmla="*/ 60 h 71"/>
                <a:gd name="T82" fmla="*/ 9 w 68"/>
                <a:gd name="T83" fmla="*/ 52 h 71"/>
                <a:gd name="T84" fmla="*/ 0 w 68"/>
                <a:gd name="T85" fmla="*/ 55 h 71"/>
                <a:gd name="T86" fmla="*/ 2 w 68"/>
                <a:gd name="T87" fmla="*/ 60 h 71"/>
                <a:gd name="T88" fmla="*/ 6 w 68"/>
                <a:gd name="T89" fmla="*/ 57 h 71"/>
                <a:gd name="T90" fmla="*/ 10 w 68"/>
                <a:gd name="T91" fmla="*/ 60 h 71"/>
                <a:gd name="T92" fmla="*/ 8 w 68"/>
                <a:gd name="T93" fmla="*/ 62 h 71"/>
                <a:gd name="T94" fmla="*/ 5 w 68"/>
                <a:gd name="T95" fmla="*/ 63 h 71"/>
                <a:gd name="T96" fmla="*/ 5 w 68"/>
                <a:gd name="T97" fmla="*/ 63 h 71"/>
                <a:gd name="T98" fmla="*/ 5 w 68"/>
                <a:gd name="T99" fmla="*/ 63 h 71"/>
                <a:gd name="T100" fmla="*/ 4 w 68"/>
                <a:gd name="T101" fmla="*/ 66 h 71"/>
                <a:gd name="T102" fmla="*/ 4 w 68"/>
                <a:gd name="T103" fmla="*/ 67 h 71"/>
                <a:gd name="T104" fmla="*/ 5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5" y="67"/>
                  </a:move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7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9" y="64"/>
                    <a:pt x="9" y="63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7" y="60"/>
                    <a:pt x="18" y="65"/>
                    <a:pt x="14" y="65"/>
                  </a:cubicBezTo>
                  <a:cubicBezTo>
                    <a:pt x="12" y="65"/>
                    <a:pt x="11" y="67"/>
                    <a:pt x="12" y="69"/>
                  </a:cubicBezTo>
                  <a:cubicBezTo>
                    <a:pt x="13" y="70"/>
                    <a:pt x="15" y="71"/>
                    <a:pt x="16" y="70"/>
                  </a:cubicBezTo>
                  <a:cubicBezTo>
                    <a:pt x="20" y="70"/>
                    <a:pt x="22" y="65"/>
                    <a:pt x="19" y="61"/>
                  </a:cubicBezTo>
                  <a:cubicBezTo>
                    <a:pt x="16" y="59"/>
                    <a:pt x="13" y="60"/>
                    <a:pt x="11" y="6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5"/>
                    <a:pt x="21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0"/>
                    <a:pt x="25" y="46"/>
                    <a:pt x="27" y="44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4"/>
                    <a:pt x="43" y="56"/>
                    <a:pt x="54" y="46"/>
                  </a:cubicBezTo>
                  <a:cubicBezTo>
                    <a:pt x="62" y="38"/>
                    <a:pt x="56" y="30"/>
                    <a:pt x="50" y="28"/>
                  </a:cubicBezTo>
                  <a:cubicBezTo>
                    <a:pt x="46" y="27"/>
                    <a:pt x="41" y="29"/>
                    <a:pt x="39" y="33"/>
                  </a:cubicBezTo>
                  <a:cubicBezTo>
                    <a:pt x="37" y="36"/>
                    <a:pt x="39" y="42"/>
                    <a:pt x="45" y="40"/>
                  </a:cubicBezTo>
                  <a:cubicBezTo>
                    <a:pt x="49" y="38"/>
                    <a:pt x="54" y="40"/>
                    <a:pt x="51" y="44"/>
                  </a:cubicBezTo>
                  <a:cubicBezTo>
                    <a:pt x="48" y="48"/>
                    <a:pt x="38" y="50"/>
                    <a:pt x="29" y="4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6" y="19"/>
                    <a:pt x="64" y="5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2" y="4"/>
                    <a:pt x="50" y="13"/>
                    <a:pt x="37" y="1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19" y="33"/>
                    <a:pt x="21" y="22"/>
                    <a:pt x="25" y="19"/>
                  </a:cubicBezTo>
                  <a:cubicBezTo>
                    <a:pt x="28" y="16"/>
                    <a:pt x="31" y="21"/>
                    <a:pt x="29" y="25"/>
                  </a:cubicBezTo>
                  <a:cubicBezTo>
                    <a:pt x="27" y="31"/>
                    <a:pt x="34" y="33"/>
                    <a:pt x="37" y="31"/>
                  </a:cubicBezTo>
                  <a:cubicBezTo>
                    <a:pt x="40" y="28"/>
                    <a:pt x="42" y="23"/>
                    <a:pt x="40" y="19"/>
                  </a:cubicBezTo>
                  <a:cubicBezTo>
                    <a:pt x="38" y="13"/>
                    <a:pt x="29" y="8"/>
                    <a:pt x="23" y="16"/>
                  </a:cubicBezTo>
                  <a:cubicBezTo>
                    <a:pt x="13" y="28"/>
                    <a:pt x="26" y="39"/>
                    <a:pt x="28" y="41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5"/>
                    <a:pt x="20" y="47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50"/>
                    <a:pt x="15" y="54"/>
                    <a:pt x="14" y="5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8"/>
                    <a:pt x="12" y="55"/>
                    <a:pt x="9" y="52"/>
                  </a:cubicBezTo>
                  <a:cubicBezTo>
                    <a:pt x="6" y="49"/>
                    <a:pt x="1" y="51"/>
                    <a:pt x="0" y="55"/>
                  </a:cubicBezTo>
                  <a:cubicBezTo>
                    <a:pt x="0" y="57"/>
                    <a:pt x="1" y="59"/>
                    <a:pt x="2" y="60"/>
                  </a:cubicBezTo>
                  <a:cubicBezTo>
                    <a:pt x="4" y="60"/>
                    <a:pt x="6" y="59"/>
                    <a:pt x="6" y="57"/>
                  </a:cubicBezTo>
                  <a:cubicBezTo>
                    <a:pt x="6" y="54"/>
                    <a:pt x="11" y="54"/>
                    <a:pt x="10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3"/>
                    <a:pt x="6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5"/>
                    <a:pt x="4" y="66"/>
                  </a:cubicBezTo>
                  <a:cubicBezTo>
                    <a:pt x="4" y="67"/>
                    <a:pt x="4" y="67"/>
                    <a:pt x="4" y="67"/>
                  </a:cubicBezTo>
                  <a:lnTo>
                    <a:pt x="5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722"/>
            <p:cNvSpPr/>
            <p:nvPr/>
          </p:nvSpPr>
          <p:spPr bwMode="auto">
            <a:xfrm>
              <a:off x="5565" y="3199"/>
              <a:ext cx="10" cy="11"/>
            </a:xfrm>
            <a:custGeom>
              <a:gdLst>
                <a:gd name="T0" fmla="*/ 1 w 3"/>
                <a:gd name="T1" fmla="*/ 3 h 3"/>
                <a:gd name="T2" fmla="*/ 1 w 3"/>
                <a:gd name="T3" fmla="*/ 1 h 3"/>
                <a:gd name="T4" fmla="*/ 3 w 3"/>
                <a:gd name="T5" fmla="*/ 1 h 3"/>
                <a:gd name="T6" fmla="*/ 3 w 3"/>
                <a:gd name="T7" fmla="*/ 3 h 3"/>
                <a:gd name="T8" fmla="*/ 1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723"/>
            <p:cNvSpPr/>
            <p:nvPr/>
          </p:nvSpPr>
          <p:spPr bwMode="auto">
            <a:xfrm>
              <a:off x="5338" y="3203"/>
              <a:ext cx="234" cy="251"/>
            </a:xfrm>
            <a:custGeom>
              <a:gdLst>
                <a:gd name="T0" fmla="*/ 62 w 67"/>
                <a:gd name="T1" fmla="*/ 4 h 72"/>
                <a:gd name="T2" fmla="*/ 62 w 67"/>
                <a:gd name="T3" fmla="*/ 4 h 72"/>
                <a:gd name="T4" fmla="*/ 59 w 67"/>
                <a:gd name="T5" fmla="*/ 5 h 72"/>
                <a:gd name="T6" fmla="*/ 59 w 67"/>
                <a:gd name="T7" fmla="*/ 5 h 72"/>
                <a:gd name="T8" fmla="*/ 58 w 67"/>
                <a:gd name="T9" fmla="*/ 8 h 72"/>
                <a:gd name="T10" fmla="*/ 56 w 67"/>
                <a:gd name="T11" fmla="*/ 10 h 72"/>
                <a:gd name="T12" fmla="*/ 53 w 67"/>
                <a:gd name="T13" fmla="*/ 6 h 72"/>
                <a:gd name="T14" fmla="*/ 55 w 67"/>
                <a:gd name="T15" fmla="*/ 3 h 72"/>
                <a:gd name="T16" fmla="*/ 51 w 67"/>
                <a:gd name="T17" fmla="*/ 1 h 72"/>
                <a:gd name="T18" fmla="*/ 49 w 67"/>
                <a:gd name="T19" fmla="*/ 10 h 72"/>
                <a:gd name="T20" fmla="*/ 56 w 67"/>
                <a:gd name="T21" fmla="*/ 11 h 72"/>
                <a:gd name="T22" fmla="*/ 53 w 67"/>
                <a:gd name="T23" fmla="*/ 14 h 72"/>
                <a:gd name="T24" fmla="*/ 43 w 67"/>
                <a:gd name="T25" fmla="*/ 17 h 72"/>
                <a:gd name="T26" fmla="*/ 43 w 67"/>
                <a:gd name="T27" fmla="*/ 17 h 72"/>
                <a:gd name="T28" fmla="*/ 41 w 67"/>
                <a:gd name="T29" fmla="*/ 27 h 72"/>
                <a:gd name="T30" fmla="*/ 39 w 67"/>
                <a:gd name="T31" fmla="*/ 30 h 72"/>
                <a:gd name="T32" fmla="*/ 14 w 67"/>
                <a:gd name="T33" fmla="*/ 26 h 72"/>
                <a:gd name="T34" fmla="*/ 18 w 67"/>
                <a:gd name="T35" fmla="*/ 43 h 72"/>
                <a:gd name="T36" fmla="*/ 29 w 67"/>
                <a:gd name="T37" fmla="*/ 39 h 72"/>
                <a:gd name="T38" fmla="*/ 22 w 67"/>
                <a:gd name="T39" fmla="*/ 32 h 72"/>
                <a:gd name="T40" fmla="*/ 16 w 67"/>
                <a:gd name="T41" fmla="*/ 28 h 72"/>
                <a:gd name="T42" fmla="*/ 39 w 67"/>
                <a:gd name="T43" fmla="*/ 30 h 72"/>
                <a:gd name="T44" fmla="*/ 20 w 67"/>
                <a:gd name="T45" fmla="*/ 50 h 72"/>
                <a:gd name="T46" fmla="*/ 9 w 67"/>
                <a:gd name="T47" fmla="*/ 40 h 72"/>
                <a:gd name="T48" fmla="*/ 0 w 67"/>
                <a:gd name="T49" fmla="*/ 72 h 72"/>
                <a:gd name="T50" fmla="*/ 0 w 67"/>
                <a:gd name="T51" fmla="*/ 72 h 72"/>
                <a:gd name="T52" fmla="*/ 31 w 67"/>
                <a:gd name="T53" fmla="*/ 60 h 72"/>
                <a:gd name="T54" fmla="*/ 21 w 67"/>
                <a:gd name="T55" fmla="*/ 51 h 72"/>
                <a:gd name="T56" fmla="*/ 39 w 67"/>
                <a:gd name="T57" fmla="*/ 30 h 72"/>
                <a:gd name="T58" fmla="*/ 43 w 67"/>
                <a:gd name="T59" fmla="*/ 52 h 72"/>
                <a:gd name="T60" fmla="*/ 38 w 67"/>
                <a:gd name="T61" fmla="*/ 47 h 72"/>
                <a:gd name="T62" fmla="*/ 31 w 67"/>
                <a:gd name="T63" fmla="*/ 41 h 72"/>
                <a:gd name="T64" fmla="*/ 28 w 67"/>
                <a:gd name="T65" fmla="*/ 52 h 72"/>
                <a:gd name="T66" fmla="*/ 45 w 67"/>
                <a:gd name="T67" fmla="*/ 55 h 72"/>
                <a:gd name="T68" fmla="*/ 39 w 67"/>
                <a:gd name="T69" fmla="*/ 30 h 72"/>
                <a:gd name="T70" fmla="*/ 41 w 67"/>
                <a:gd name="T71" fmla="*/ 28 h 72"/>
                <a:gd name="T72" fmla="*/ 51 w 67"/>
                <a:gd name="T73" fmla="*/ 25 h 72"/>
                <a:gd name="T74" fmla="*/ 51 w 67"/>
                <a:gd name="T75" fmla="*/ 25 h 72"/>
                <a:gd name="T76" fmla="*/ 51 w 67"/>
                <a:gd name="T77" fmla="*/ 25 h 72"/>
                <a:gd name="T78" fmla="*/ 54 w 67"/>
                <a:gd name="T79" fmla="*/ 15 h 72"/>
                <a:gd name="T80" fmla="*/ 57 w 67"/>
                <a:gd name="T81" fmla="*/ 11 h 72"/>
                <a:gd name="T82" fmla="*/ 58 w 67"/>
                <a:gd name="T83" fmla="*/ 19 h 72"/>
                <a:gd name="T84" fmla="*/ 67 w 67"/>
                <a:gd name="T85" fmla="*/ 16 h 72"/>
                <a:gd name="T86" fmla="*/ 65 w 67"/>
                <a:gd name="T87" fmla="*/ 11 h 72"/>
                <a:gd name="T88" fmla="*/ 61 w 67"/>
                <a:gd name="T89" fmla="*/ 14 h 72"/>
                <a:gd name="T90" fmla="*/ 57 w 67"/>
                <a:gd name="T91" fmla="*/ 11 h 72"/>
                <a:gd name="T92" fmla="*/ 59 w 67"/>
                <a:gd name="T93" fmla="*/ 9 h 72"/>
                <a:gd name="T94" fmla="*/ 63 w 67"/>
                <a:gd name="T95" fmla="*/ 8 h 72"/>
                <a:gd name="T96" fmla="*/ 63 w 67"/>
                <a:gd name="T97" fmla="*/ 8 h 72"/>
                <a:gd name="T98" fmla="*/ 63 w 67"/>
                <a:gd name="T99" fmla="*/ 8 h 72"/>
                <a:gd name="T100" fmla="*/ 63 w 67"/>
                <a:gd name="T101" fmla="*/ 5 h 72"/>
                <a:gd name="T102" fmla="*/ 63 w 67"/>
                <a:gd name="T103" fmla="*/ 5 h 72"/>
                <a:gd name="T104" fmla="*/ 62 w 67"/>
                <a:gd name="T105" fmla="*/ 4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2">
                  <a:moveTo>
                    <a:pt x="62" y="4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6"/>
                    <a:pt x="59" y="7"/>
                    <a:pt x="58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1" y="12"/>
                    <a:pt x="50" y="6"/>
                    <a:pt x="53" y="6"/>
                  </a:cubicBezTo>
                  <a:cubicBezTo>
                    <a:pt x="55" y="6"/>
                    <a:pt x="56" y="4"/>
                    <a:pt x="55" y="3"/>
                  </a:cubicBezTo>
                  <a:cubicBezTo>
                    <a:pt x="55" y="1"/>
                    <a:pt x="53" y="0"/>
                    <a:pt x="51" y="1"/>
                  </a:cubicBezTo>
                  <a:cubicBezTo>
                    <a:pt x="47" y="2"/>
                    <a:pt x="45" y="6"/>
                    <a:pt x="49" y="10"/>
                  </a:cubicBezTo>
                  <a:cubicBezTo>
                    <a:pt x="51" y="12"/>
                    <a:pt x="54" y="11"/>
                    <a:pt x="56" y="11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0" y="16"/>
                    <a:pt x="47" y="18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2" y="25"/>
                    <a:pt x="41" y="27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28"/>
                    <a:pt x="25" y="15"/>
                    <a:pt x="14" y="26"/>
                  </a:cubicBezTo>
                  <a:cubicBezTo>
                    <a:pt x="6" y="33"/>
                    <a:pt x="12" y="41"/>
                    <a:pt x="18" y="43"/>
                  </a:cubicBezTo>
                  <a:cubicBezTo>
                    <a:pt x="22" y="44"/>
                    <a:pt x="26" y="43"/>
                    <a:pt x="29" y="39"/>
                  </a:cubicBezTo>
                  <a:cubicBezTo>
                    <a:pt x="31" y="36"/>
                    <a:pt x="28" y="29"/>
                    <a:pt x="22" y="32"/>
                  </a:cubicBezTo>
                  <a:cubicBezTo>
                    <a:pt x="19" y="34"/>
                    <a:pt x="14" y="31"/>
                    <a:pt x="16" y="28"/>
                  </a:cubicBezTo>
                  <a:cubicBezTo>
                    <a:pt x="19" y="24"/>
                    <a:pt x="30" y="21"/>
                    <a:pt x="39" y="3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53"/>
                    <a:pt x="4" y="66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6" y="68"/>
                    <a:pt x="18" y="59"/>
                    <a:pt x="31" y="6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9" y="38"/>
                    <a:pt x="47" y="49"/>
                    <a:pt x="43" y="52"/>
                  </a:cubicBezTo>
                  <a:cubicBezTo>
                    <a:pt x="40" y="55"/>
                    <a:pt x="37" y="51"/>
                    <a:pt x="38" y="47"/>
                  </a:cubicBezTo>
                  <a:cubicBezTo>
                    <a:pt x="41" y="41"/>
                    <a:pt x="34" y="39"/>
                    <a:pt x="31" y="41"/>
                  </a:cubicBezTo>
                  <a:cubicBezTo>
                    <a:pt x="27" y="44"/>
                    <a:pt x="26" y="48"/>
                    <a:pt x="28" y="52"/>
                  </a:cubicBezTo>
                  <a:cubicBezTo>
                    <a:pt x="30" y="58"/>
                    <a:pt x="39" y="63"/>
                    <a:pt x="45" y="55"/>
                  </a:cubicBezTo>
                  <a:cubicBezTo>
                    <a:pt x="55" y="43"/>
                    <a:pt x="42" y="32"/>
                    <a:pt x="39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4" y="26"/>
                    <a:pt x="48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1"/>
                    <a:pt x="52" y="18"/>
                    <a:pt x="54" y="15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3"/>
                    <a:pt x="56" y="16"/>
                    <a:pt x="58" y="19"/>
                  </a:cubicBezTo>
                  <a:cubicBezTo>
                    <a:pt x="62" y="22"/>
                    <a:pt x="67" y="20"/>
                    <a:pt x="67" y="16"/>
                  </a:cubicBezTo>
                  <a:cubicBezTo>
                    <a:pt x="67" y="14"/>
                    <a:pt x="66" y="12"/>
                    <a:pt x="65" y="11"/>
                  </a:cubicBezTo>
                  <a:cubicBezTo>
                    <a:pt x="63" y="11"/>
                    <a:pt x="61" y="12"/>
                    <a:pt x="61" y="14"/>
                  </a:cubicBezTo>
                  <a:cubicBezTo>
                    <a:pt x="62" y="17"/>
                    <a:pt x="56" y="17"/>
                    <a:pt x="57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9"/>
                    <a:pt x="61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7"/>
                    <a:pt x="63" y="6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lnTo>
                    <a:pt x="62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724"/>
            <p:cNvSpPr/>
            <p:nvPr/>
          </p:nvSpPr>
          <p:spPr bwMode="auto">
            <a:xfrm>
              <a:off x="5554" y="3210"/>
              <a:ext cx="11" cy="10"/>
            </a:xfrm>
            <a:custGeom>
              <a:gdLst>
                <a:gd name="T0" fmla="*/ 3 w 3"/>
                <a:gd name="T1" fmla="*/ 0 h 3"/>
                <a:gd name="T2" fmla="*/ 3 w 3"/>
                <a:gd name="T3" fmla="*/ 2 h 3"/>
                <a:gd name="T4" fmla="*/ 1 w 3"/>
                <a:gd name="T5" fmla="*/ 2 h 3"/>
                <a:gd name="T6" fmla="*/ 1 w 3"/>
                <a:gd name="T7" fmla="*/ 0 h 3"/>
                <a:gd name="T8" fmla="*/ 3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725"/>
            <p:cNvSpPr/>
            <p:nvPr/>
          </p:nvSpPr>
          <p:spPr bwMode="auto">
            <a:xfrm>
              <a:off x="2049" y="748"/>
              <a:ext cx="237" cy="247"/>
            </a:xfrm>
            <a:custGeom>
              <a:gdLst>
                <a:gd name="T0" fmla="*/ 4 w 68"/>
                <a:gd name="T1" fmla="*/ 66 h 71"/>
                <a:gd name="T2" fmla="*/ 4 w 68"/>
                <a:gd name="T3" fmla="*/ 66 h 71"/>
                <a:gd name="T4" fmla="*/ 5 w 68"/>
                <a:gd name="T5" fmla="*/ 62 h 71"/>
                <a:gd name="T6" fmla="*/ 5 w 68"/>
                <a:gd name="T7" fmla="*/ 62 h 71"/>
                <a:gd name="T8" fmla="*/ 9 w 68"/>
                <a:gd name="T9" fmla="*/ 62 h 71"/>
                <a:gd name="T10" fmla="*/ 10 w 68"/>
                <a:gd name="T11" fmla="*/ 60 h 71"/>
                <a:gd name="T12" fmla="*/ 6 w 68"/>
                <a:gd name="T13" fmla="*/ 57 h 71"/>
                <a:gd name="T14" fmla="*/ 3 w 68"/>
                <a:gd name="T15" fmla="*/ 59 h 71"/>
                <a:gd name="T16" fmla="*/ 1 w 68"/>
                <a:gd name="T17" fmla="*/ 55 h 71"/>
                <a:gd name="T18" fmla="*/ 9 w 68"/>
                <a:gd name="T19" fmla="*/ 52 h 71"/>
                <a:gd name="T20" fmla="*/ 11 w 68"/>
                <a:gd name="T21" fmla="*/ 60 h 71"/>
                <a:gd name="T22" fmla="*/ 14 w 68"/>
                <a:gd name="T23" fmla="*/ 56 h 71"/>
                <a:gd name="T24" fmla="*/ 16 w 68"/>
                <a:gd name="T25" fmla="*/ 46 h 71"/>
                <a:gd name="T26" fmla="*/ 16 w 68"/>
                <a:gd name="T27" fmla="*/ 46 h 71"/>
                <a:gd name="T28" fmla="*/ 26 w 68"/>
                <a:gd name="T29" fmla="*/ 43 h 71"/>
                <a:gd name="T30" fmla="*/ 29 w 68"/>
                <a:gd name="T31" fmla="*/ 41 h 71"/>
                <a:gd name="T32" fmla="*/ 23 w 68"/>
                <a:gd name="T33" fmla="*/ 16 h 71"/>
                <a:gd name="T34" fmla="*/ 41 w 68"/>
                <a:gd name="T35" fmla="*/ 19 h 71"/>
                <a:gd name="T36" fmla="*/ 37 w 68"/>
                <a:gd name="T37" fmla="*/ 31 h 71"/>
                <a:gd name="T38" fmla="*/ 30 w 68"/>
                <a:gd name="T39" fmla="*/ 24 h 71"/>
                <a:gd name="T40" fmla="*/ 25 w 68"/>
                <a:gd name="T41" fmla="*/ 19 h 71"/>
                <a:gd name="T42" fmla="*/ 29 w 68"/>
                <a:gd name="T43" fmla="*/ 41 h 71"/>
                <a:gd name="T44" fmla="*/ 48 w 68"/>
                <a:gd name="T45" fmla="*/ 21 h 71"/>
                <a:gd name="T46" fmla="*/ 37 w 68"/>
                <a:gd name="T47" fmla="*/ 11 h 71"/>
                <a:gd name="T48" fmla="*/ 68 w 68"/>
                <a:gd name="T49" fmla="*/ 0 h 71"/>
                <a:gd name="T50" fmla="*/ 68 w 68"/>
                <a:gd name="T51" fmla="*/ 0 h 71"/>
                <a:gd name="T52" fmla="*/ 59 w 68"/>
                <a:gd name="T53" fmla="*/ 32 h 71"/>
                <a:gd name="T54" fmla="*/ 48 w 68"/>
                <a:gd name="T55" fmla="*/ 22 h 71"/>
                <a:gd name="T56" fmla="*/ 29 w 68"/>
                <a:gd name="T57" fmla="*/ 42 h 71"/>
                <a:gd name="T58" fmla="*/ 52 w 68"/>
                <a:gd name="T59" fmla="*/ 44 h 71"/>
                <a:gd name="T60" fmla="*/ 46 w 68"/>
                <a:gd name="T61" fmla="*/ 40 h 71"/>
                <a:gd name="T62" fmla="*/ 39 w 68"/>
                <a:gd name="T63" fmla="*/ 33 h 71"/>
                <a:gd name="T64" fmla="*/ 50 w 68"/>
                <a:gd name="T65" fmla="*/ 28 h 71"/>
                <a:gd name="T66" fmla="*/ 54 w 68"/>
                <a:gd name="T67" fmla="*/ 46 h 71"/>
                <a:gd name="T68" fmla="*/ 29 w 68"/>
                <a:gd name="T69" fmla="*/ 42 h 71"/>
                <a:gd name="T70" fmla="*/ 27 w 68"/>
                <a:gd name="T71" fmla="*/ 44 h 71"/>
                <a:gd name="T72" fmla="*/ 25 w 68"/>
                <a:gd name="T73" fmla="*/ 54 h 71"/>
                <a:gd name="T74" fmla="*/ 25 w 68"/>
                <a:gd name="T75" fmla="*/ 54 h 71"/>
                <a:gd name="T76" fmla="*/ 25 w 68"/>
                <a:gd name="T77" fmla="*/ 54 h 71"/>
                <a:gd name="T78" fmla="*/ 15 w 68"/>
                <a:gd name="T79" fmla="*/ 57 h 71"/>
                <a:gd name="T80" fmla="*/ 11 w 68"/>
                <a:gd name="T81" fmla="*/ 60 h 71"/>
                <a:gd name="T82" fmla="*/ 19 w 68"/>
                <a:gd name="T83" fmla="*/ 61 h 71"/>
                <a:gd name="T84" fmla="*/ 16 w 68"/>
                <a:gd name="T85" fmla="*/ 70 h 71"/>
                <a:gd name="T86" fmla="*/ 12 w 68"/>
                <a:gd name="T87" fmla="*/ 68 h 71"/>
                <a:gd name="T88" fmla="*/ 14 w 68"/>
                <a:gd name="T89" fmla="*/ 65 h 71"/>
                <a:gd name="T90" fmla="*/ 11 w 68"/>
                <a:gd name="T91" fmla="*/ 61 h 71"/>
                <a:gd name="T92" fmla="*/ 9 w 68"/>
                <a:gd name="T93" fmla="*/ 62 h 71"/>
                <a:gd name="T94" fmla="*/ 9 w 68"/>
                <a:gd name="T95" fmla="*/ 66 h 71"/>
                <a:gd name="T96" fmla="*/ 9 w 68"/>
                <a:gd name="T97" fmla="*/ 66 h 71"/>
                <a:gd name="T98" fmla="*/ 9 w 68"/>
                <a:gd name="T99" fmla="*/ 66 h 71"/>
                <a:gd name="T100" fmla="*/ 5 w 68"/>
                <a:gd name="T101" fmla="*/ 67 h 71"/>
                <a:gd name="T102" fmla="*/ 5 w 68"/>
                <a:gd name="T103" fmla="*/ 67 h 71"/>
                <a:gd name="T104" fmla="*/ 4 w 68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4" y="66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4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3"/>
                    <a:pt x="8" y="62"/>
                    <a:pt x="9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4"/>
                    <a:pt x="6" y="53"/>
                    <a:pt x="6" y="57"/>
                  </a:cubicBezTo>
                  <a:cubicBezTo>
                    <a:pt x="6" y="59"/>
                    <a:pt x="4" y="60"/>
                    <a:pt x="3" y="59"/>
                  </a:cubicBezTo>
                  <a:cubicBezTo>
                    <a:pt x="1" y="59"/>
                    <a:pt x="0" y="57"/>
                    <a:pt x="1" y="55"/>
                  </a:cubicBezTo>
                  <a:cubicBezTo>
                    <a:pt x="1" y="51"/>
                    <a:pt x="6" y="49"/>
                    <a:pt x="9" y="52"/>
                  </a:cubicBezTo>
                  <a:cubicBezTo>
                    <a:pt x="12" y="54"/>
                    <a:pt x="11" y="58"/>
                    <a:pt x="11" y="60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6" y="53"/>
                    <a:pt x="17" y="50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20" y="46"/>
                    <a:pt x="24" y="45"/>
                    <a:pt x="26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6" y="39"/>
                    <a:pt x="13" y="28"/>
                    <a:pt x="23" y="16"/>
                  </a:cubicBezTo>
                  <a:cubicBezTo>
                    <a:pt x="30" y="8"/>
                    <a:pt x="38" y="13"/>
                    <a:pt x="41" y="19"/>
                  </a:cubicBezTo>
                  <a:cubicBezTo>
                    <a:pt x="42" y="23"/>
                    <a:pt x="41" y="28"/>
                    <a:pt x="37" y="31"/>
                  </a:cubicBezTo>
                  <a:cubicBezTo>
                    <a:pt x="34" y="33"/>
                    <a:pt x="28" y="30"/>
                    <a:pt x="30" y="24"/>
                  </a:cubicBezTo>
                  <a:cubicBezTo>
                    <a:pt x="31" y="21"/>
                    <a:pt x="29" y="16"/>
                    <a:pt x="25" y="19"/>
                  </a:cubicBezTo>
                  <a:cubicBezTo>
                    <a:pt x="21" y="22"/>
                    <a:pt x="19" y="33"/>
                    <a:pt x="29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50" y="13"/>
                    <a:pt x="63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4" y="6"/>
                    <a:pt x="56" y="19"/>
                    <a:pt x="59" y="3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8" y="50"/>
                    <a:pt x="49" y="48"/>
                    <a:pt x="52" y="44"/>
                  </a:cubicBezTo>
                  <a:cubicBezTo>
                    <a:pt x="54" y="40"/>
                    <a:pt x="49" y="38"/>
                    <a:pt x="46" y="40"/>
                  </a:cubicBezTo>
                  <a:cubicBezTo>
                    <a:pt x="40" y="42"/>
                    <a:pt x="37" y="36"/>
                    <a:pt x="39" y="33"/>
                  </a:cubicBezTo>
                  <a:cubicBezTo>
                    <a:pt x="42" y="29"/>
                    <a:pt x="47" y="27"/>
                    <a:pt x="50" y="28"/>
                  </a:cubicBezTo>
                  <a:cubicBezTo>
                    <a:pt x="57" y="30"/>
                    <a:pt x="62" y="39"/>
                    <a:pt x="54" y="46"/>
                  </a:cubicBezTo>
                  <a:cubicBezTo>
                    <a:pt x="43" y="56"/>
                    <a:pt x="31" y="44"/>
                    <a:pt x="29" y="42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6"/>
                    <a:pt x="24" y="50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3"/>
                    <a:pt x="17" y="55"/>
                    <a:pt x="15" y="57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7" y="59"/>
                    <a:pt x="19" y="61"/>
                  </a:cubicBezTo>
                  <a:cubicBezTo>
                    <a:pt x="22" y="65"/>
                    <a:pt x="20" y="69"/>
                    <a:pt x="16" y="70"/>
                  </a:cubicBezTo>
                  <a:cubicBezTo>
                    <a:pt x="15" y="71"/>
                    <a:pt x="13" y="70"/>
                    <a:pt x="12" y="68"/>
                  </a:cubicBezTo>
                  <a:cubicBezTo>
                    <a:pt x="11" y="67"/>
                    <a:pt x="13" y="65"/>
                    <a:pt x="14" y="65"/>
                  </a:cubicBezTo>
                  <a:cubicBezTo>
                    <a:pt x="18" y="65"/>
                    <a:pt x="17" y="59"/>
                    <a:pt x="11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4"/>
                    <a:pt x="9" y="65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7" y="66"/>
                    <a:pt x="6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lnTo>
                    <a:pt x="4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726"/>
            <p:cNvSpPr/>
            <p:nvPr/>
          </p:nvSpPr>
          <p:spPr bwMode="auto">
            <a:xfrm>
              <a:off x="2056" y="978"/>
              <a:ext cx="10" cy="10"/>
            </a:xfrm>
            <a:custGeom>
              <a:gdLst>
                <a:gd name="T0" fmla="*/ 1 w 3"/>
                <a:gd name="T1" fmla="*/ 2 h 3"/>
                <a:gd name="T2" fmla="*/ 3 w 3"/>
                <a:gd name="T3" fmla="*/ 2 h 3"/>
                <a:gd name="T4" fmla="*/ 3 w 3"/>
                <a:gd name="T5" fmla="*/ 0 h 3"/>
                <a:gd name="T6" fmla="*/ 1 w 3"/>
                <a:gd name="T7" fmla="*/ 0 h 3"/>
                <a:gd name="T8" fmla="*/ 1 w 3"/>
                <a:gd name="T9" fmla="*/ 2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727"/>
            <p:cNvSpPr/>
            <p:nvPr/>
          </p:nvSpPr>
          <p:spPr bwMode="auto">
            <a:xfrm>
              <a:off x="1826" y="985"/>
              <a:ext cx="240" cy="244"/>
            </a:xfrm>
            <a:custGeom>
              <a:gdLst>
                <a:gd name="T0" fmla="*/ 65 w 69"/>
                <a:gd name="T1" fmla="*/ 4 h 70"/>
                <a:gd name="T2" fmla="*/ 65 w 69"/>
                <a:gd name="T3" fmla="*/ 4 h 70"/>
                <a:gd name="T4" fmla="*/ 64 w 69"/>
                <a:gd name="T5" fmla="*/ 8 h 70"/>
                <a:gd name="T6" fmla="*/ 64 w 69"/>
                <a:gd name="T7" fmla="*/ 8 h 70"/>
                <a:gd name="T8" fmla="*/ 61 w 69"/>
                <a:gd name="T9" fmla="*/ 9 h 70"/>
                <a:gd name="T10" fmla="*/ 59 w 69"/>
                <a:gd name="T11" fmla="*/ 10 h 70"/>
                <a:gd name="T12" fmla="*/ 63 w 69"/>
                <a:gd name="T13" fmla="*/ 13 h 70"/>
                <a:gd name="T14" fmla="*/ 67 w 69"/>
                <a:gd name="T15" fmla="*/ 11 h 70"/>
                <a:gd name="T16" fmla="*/ 69 w 69"/>
                <a:gd name="T17" fmla="*/ 15 h 70"/>
                <a:gd name="T18" fmla="*/ 60 w 69"/>
                <a:gd name="T19" fmla="*/ 18 h 70"/>
                <a:gd name="T20" fmla="*/ 59 w 69"/>
                <a:gd name="T21" fmla="*/ 11 h 70"/>
                <a:gd name="T22" fmla="*/ 55 w 69"/>
                <a:gd name="T23" fmla="*/ 14 h 70"/>
                <a:gd name="T24" fmla="*/ 53 w 69"/>
                <a:gd name="T25" fmla="*/ 24 h 70"/>
                <a:gd name="T26" fmla="*/ 53 w 69"/>
                <a:gd name="T27" fmla="*/ 24 h 70"/>
                <a:gd name="T28" fmla="*/ 43 w 69"/>
                <a:gd name="T29" fmla="*/ 27 h 70"/>
                <a:gd name="T30" fmla="*/ 41 w 69"/>
                <a:gd name="T31" fmla="*/ 29 h 70"/>
                <a:gd name="T32" fmla="*/ 46 w 69"/>
                <a:gd name="T33" fmla="*/ 54 h 70"/>
                <a:gd name="T34" fmla="*/ 28 w 69"/>
                <a:gd name="T35" fmla="*/ 51 h 70"/>
                <a:gd name="T36" fmla="*/ 32 w 69"/>
                <a:gd name="T37" fmla="*/ 39 h 70"/>
                <a:gd name="T38" fmla="*/ 39 w 69"/>
                <a:gd name="T39" fmla="*/ 46 h 70"/>
                <a:gd name="T40" fmla="*/ 44 w 69"/>
                <a:gd name="T41" fmla="*/ 51 h 70"/>
                <a:gd name="T42" fmla="*/ 41 w 69"/>
                <a:gd name="T43" fmla="*/ 29 h 70"/>
                <a:gd name="T44" fmla="*/ 21 w 69"/>
                <a:gd name="T45" fmla="*/ 49 h 70"/>
                <a:gd name="T46" fmla="*/ 32 w 69"/>
                <a:gd name="T47" fmla="*/ 59 h 70"/>
                <a:gd name="T48" fmla="*/ 0 w 69"/>
                <a:gd name="T49" fmla="*/ 70 h 70"/>
                <a:gd name="T50" fmla="*/ 0 w 69"/>
                <a:gd name="T51" fmla="*/ 70 h 70"/>
                <a:gd name="T52" fmla="*/ 10 w 69"/>
                <a:gd name="T53" fmla="*/ 38 h 70"/>
                <a:gd name="T54" fmla="*/ 21 w 69"/>
                <a:gd name="T55" fmla="*/ 48 h 70"/>
                <a:gd name="T56" fmla="*/ 40 w 69"/>
                <a:gd name="T57" fmla="*/ 28 h 70"/>
                <a:gd name="T58" fmla="*/ 18 w 69"/>
                <a:gd name="T59" fmla="*/ 26 h 70"/>
                <a:gd name="T60" fmla="*/ 24 w 69"/>
                <a:gd name="T61" fmla="*/ 30 h 70"/>
                <a:gd name="T62" fmla="*/ 30 w 69"/>
                <a:gd name="T63" fmla="*/ 37 h 70"/>
                <a:gd name="T64" fmla="*/ 19 w 69"/>
                <a:gd name="T65" fmla="*/ 41 h 70"/>
                <a:gd name="T66" fmla="*/ 15 w 69"/>
                <a:gd name="T67" fmla="*/ 24 h 70"/>
                <a:gd name="T68" fmla="*/ 40 w 69"/>
                <a:gd name="T69" fmla="*/ 28 h 70"/>
                <a:gd name="T70" fmla="*/ 42 w 69"/>
                <a:gd name="T71" fmla="*/ 26 h 70"/>
                <a:gd name="T72" fmla="*/ 44 w 69"/>
                <a:gd name="T73" fmla="*/ 16 h 70"/>
                <a:gd name="T74" fmla="*/ 44 w 69"/>
                <a:gd name="T75" fmla="*/ 16 h 70"/>
                <a:gd name="T76" fmla="*/ 44 w 69"/>
                <a:gd name="T77" fmla="*/ 16 h 70"/>
                <a:gd name="T78" fmla="*/ 54 w 69"/>
                <a:gd name="T79" fmla="*/ 13 h 70"/>
                <a:gd name="T80" fmla="*/ 58 w 69"/>
                <a:gd name="T81" fmla="*/ 10 h 70"/>
                <a:gd name="T82" fmla="*/ 50 w 69"/>
                <a:gd name="T83" fmla="*/ 9 h 70"/>
                <a:gd name="T84" fmla="*/ 53 w 69"/>
                <a:gd name="T85" fmla="*/ 0 h 70"/>
                <a:gd name="T86" fmla="*/ 57 w 69"/>
                <a:gd name="T87" fmla="*/ 2 h 70"/>
                <a:gd name="T88" fmla="*/ 55 w 69"/>
                <a:gd name="T89" fmla="*/ 5 h 70"/>
                <a:gd name="T90" fmla="*/ 58 w 69"/>
                <a:gd name="T91" fmla="*/ 10 h 70"/>
                <a:gd name="T92" fmla="*/ 60 w 69"/>
                <a:gd name="T93" fmla="*/ 8 h 70"/>
                <a:gd name="T94" fmla="*/ 61 w 69"/>
                <a:gd name="T95" fmla="*/ 4 h 70"/>
                <a:gd name="T96" fmla="*/ 61 w 69"/>
                <a:gd name="T97" fmla="*/ 4 h 70"/>
                <a:gd name="T98" fmla="*/ 61 w 69"/>
                <a:gd name="T99" fmla="*/ 4 h 70"/>
                <a:gd name="T100" fmla="*/ 64 w 69"/>
                <a:gd name="T101" fmla="*/ 3 h 70"/>
                <a:gd name="T102" fmla="*/ 64 w 69"/>
                <a:gd name="T103" fmla="*/ 3 h 70"/>
                <a:gd name="T104" fmla="*/ 65 w 69"/>
                <a:gd name="T105" fmla="*/ 4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0">
                  <a:moveTo>
                    <a:pt x="65" y="4"/>
                  </a:move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4" y="6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2" y="8"/>
                    <a:pt x="61" y="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16"/>
                    <a:pt x="63" y="17"/>
                    <a:pt x="63" y="13"/>
                  </a:cubicBezTo>
                  <a:cubicBezTo>
                    <a:pt x="63" y="12"/>
                    <a:pt x="65" y="10"/>
                    <a:pt x="67" y="11"/>
                  </a:cubicBezTo>
                  <a:cubicBezTo>
                    <a:pt x="68" y="11"/>
                    <a:pt x="69" y="13"/>
                    <a:pt x="69" y="15"/>
                  </a:cubicBezTo>
                  <a:cubicBezTo>
                    <a:pt x="68" y="19"/>
                    <a:pt x="63" y="21"/>
                    <a:pt x="60" y="18"/>
                  </a:cubicBezTo>
                  <a:cubicBezTo>
                    <a:pt x="57" y="16"/>
                    <a:pt x="58" y="12"/>
                    <a:pt x="59" y="11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7"/>
                    <a:pt x="52" y="20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49" y="24"/>
                    <a:pt x="45" y="25"/>
                    <a:pt x="43" y="27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3" y="31"/>
                    <a:pt x="56" y="42"/>
                    <a:pt x="46" y="54"/>
                  </a:cubicBezTo>
                  <a:cubicBezTo>
                    <a:pt x="39" y="62"/>
                    <a:pt x="31" y="57"/>
                    <a:pt x="28" y="51"/>
                  </a:cubicBezTo>
                  <a:cubicBezTo>
                    <a:pt x="27" y="47"/>
                    <a:pt x="28" y="42"/>
                    <a:pt x="32" y="39"/>
                  </a:cubicBezTo>
                  <a:cubicBezTo>
                    <a:pt x="35" y="37"/>
                    <a:pt x="42" y="39"/>
                    <a:pt x="39" y="46"/>
                  </a:cubicBezTo>
                  <a:cubicBezTo>
                    <a:pt x="38" y="49"/>
                    <a:pt x="40" y="54"/>
                    <a:pt x="44" y="51"/>
                  </a:cubicBezTo>
                  <a:cubicBezTo>
                    <a:pt x="48" y="48"/>
                    <a:pt x="50" y="38"/>
                    <a:pt x="41" y="2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19" y="57"/>
                    <a:pt x="6" y="65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5" y="64"/>
                    <a:pt x="13" y="51"/>
                    <a:pt x="10" y="3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1" y="20"/>
                    <a:pt x="21" y="22"/>
                    <a:pt x="18" y="26"/>
                  </a:cubicBezTo>
                  <a:cubicBezTo>
                    <a:pt x="15" y="30"/>
                    <a:pt x="20" y="32"/>
                    <a:pt x="24" y="30"/>
                  </a:cubicBezTo>
                  <a:cubicBezTo>
                    <a:pt x="30" y="28"/>
                    <a:pt x="32" y="34"/>
                    <a:pt x="30" y="37"/>
                  </a:cubicBezTo>
                  <a:cubicBezTo>
                    <a:pt x="27" y="41"/>
                    <a:pt x="23" y="43"/>
                    <a:pt x="19" y="41"/>
                  </a:cubicBezTo>
                  <a:cubicBezTo>
                    <a:pt x="13" y="39"/>
                    <a:pt x="7" y="31"/>
                    <a:pt x="15" y="24"/>
                  </a:cubicBezTo>
                  <a:cubicBezTo>
                    <a:pt x="26" y="13"/>
                    <a:pt x="38" y="26"/>
                    <a:pt x="40" y="28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4" y="24"/>
                    <a:pt x="45" y="20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8" y="17"/>
                    <a:pt x="52" y="15"/>
                    <a:pt x="54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1"/>
                    <a:pt x="53" y="11"/>
                    <a:pt x="50" y="9"/>
                  </a:cubicBezTo>
                  <a:cubicBezTo>
                    <a:pt x="47" y="5"/>
                    <a:pt x="49" y="1"/>
                    <a:pt x="53" y="0"/>
                  </a:cubicBezTo>
                  <a:cubicBezTo>
                    <a:pt x="55" y="0"/>
                    <a:pt x="57" y="0"/>
                    <a:pt x="57" y="2"/>
                  </a:cubicBezTo>
                  <a:cubicBezTo>
                    <a:pt x="58" y="3"/>
                    <a:pt x="57" y="6"/>
                    <a:pt x="55" y="5"/>
                  </a:cubicBezTo>
                  <a:cubicBezTo>
                    <a:pt x="52" y="5"/>
                    <a:pt x="53" y="11"/>
                    <a:pt x="58" y="1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1" y="5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4"/>
                    <a:pt x="63" y="4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lnTo>
                    <a:pt x="65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728"/>
            <p:cNvSpPr/>
            <p:nvPr/>
          </p:nvSpPr>
          <p:spPr bwMode="auto">
            <a:xfrm>
              <a:off x="2049" y="988"/>
              <a:ext cx="10" cy="11"/>
            </a:xfrm>
            <a:custGeom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2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729"/>
            <p:cNvSpPr/>
            <p:nvPr/>
          </p:nvSpPr>
          <p:spPr bwMode="auto">
            <a:xfrm>
              <a:off x="1829" y="2969"/>
              <a:ext cx="237" cy="248"/>
            </a:xfrm>
            <a:custGeom>
              <a:gdLst>
                <a:gd name="T0" fmla="*/ 63 w 68"/>
                <a:gd name="T1" fmla="*/ 67 h 71"/>
                <a:gd name="T2" fmla="*/ 63 w 68"/>
                <a:gd name="T3" fmla="*/ 67 h 71"/>
                <a:gd name="T4" fmla="*/ 60 w 68"/>
                <a:gd name="T5" fmla="*/ 67 h 71"/>
                <a:gd name="T6" fmla="*/ 59 w 68"/>
                <a:gd name="T7" fmla="*/ 67 h 71"/>
                <a:gd name="T8" fmla="*/ 59 w 68"/>
                <a:gd name="T9" fmla="*/ 63 h 71"/>
                <a:gd name="T10" fmla="*/ 57 w 68"/>
                <a:gd name="T11" fmla="*/ 61 h 71"/>
                <a:gd name="T12" fmla="*/ 54 w 68"/>
                <a:gd name="T13" fmla="*/ 65 h 71"/>
                <a:gd name="T14" fmla="*/ 56 w 68"/>
                <a:gd name="T15" fmla="*/ 69 h 71"/>
                <a:gd name="T16" fmla="*/ 52 w 68"/>
                <a:gd name="T17" fmla="*/ 71 h 71"/>
                <a:gd name="T18" fmla="*/ 49 w 68"/>
                <a:gd name="T19" fmla="*/ 62 h 71"/>
                <a:gd name="T20" fmla="*/ 57 w 68"/>
                <a:gd name="T21" fmla="*/ 61 h 71"/>
                <a:gd name="T22" fmla="*/ 54 w 68"/>
                <a:gd name="T23" fmla="*/ 57 h 71"/>
                <a:gd name="T24" fmla="*/ 43 w 68"/>
                <a:gd name="T25" fmla="*/ 54 h 71"/>
                <a:gd name="T26" fmla="*/ 43 w 68"/>
                <a:gd name="T27" fmla="*/ 54 h 71"/>
                <a:gd name="T28" fmla="*/ 41 w 68"/>
                <a:gd name="T29" fmla="*/ 44 h 71"/>
                <a:gd name="T30" fmla="*/ 39 w 68"/>
                <a:gd name="T31" fmla="*/ 42 h 71"/>
                <a:gd name="T32" fmla="*/ 14 w 68"/>
                <a:gd name="T33" fmla="*/ 46 h 71"/>
                <a:gd name="T34" fmla="*/ 18 w 68"/>
                <a:gd name="T35" fmla="*/ 28 h 71"/>
                <a:gd name="T36" fmla="*/ 29 w 68"/>
                <a:gd name="T37" fmla="*/ 33 h 71"/>
                <a:gd name="T38" fmla="*/ 23 w 68"/>
                <a:gd name="T39" fmla="*/ 40 h 71"/>
                <a:gd name="T40" fmla="*/ 17 w 68"/>
                <a:gd name="T41" fmla="*/ 44 h 71"/>
                <a:gd name="T42" fmla="*/ 39 w 68"/>
                <a:gd name="T43" fmla="*/ 42 h 71"/>
                <a:gd name="T44" fmla="*/ 20 w 68"/>
                <a:gd name="T45" fmla="*/ 22 h 71"/>
                <a:gd name="T46" fmla="*/ 10 w 68"/>
                <a:gd name="T47" fmla="*/ 32 h 71"/>
                <a:gd name="T48" fmla="*/ 0 w 68"/>
                <a:gd name="T49" fmla="*/ 0 h 71"/>
                <a:gd name="T50" fmla="*/ 0 w 68"/>
                <a:gd name="T51" fmla="*/ 0 h 71"/>
                <a:gd name="T52" fmla="*/ 32 w 68"/>
                <a:gd name="T53" fmla="*/ 11 h 71"/>
                <a:gd name="T54" fmla="*/ 21 w 68"/>
                <a:gd name="T55" fmla="*/ 21 h 71"/>
                <a:gd name="T56" fmla="*/ 40 w 68"/>
                <a:gd name="T57" fmla="*/ 41 h 71"/>
                <a:gd name="T58" fmla="*/ 43 w 68"/>
                <a:gd name="T59" fmla="*/ 19 h 71"/>
                <a:gd name="T60" fmla="*/ 39 w 68"/>
                <a:gd name="T61" fmla="*/ 25 h 71"/>
                <a:gd name="T62" fmla="*/ 32 w 68"/>
                <a:gd name="T63" fmla="*/ 31 h 71"/>
                <a:gd name="T64" fmla="*/ 28 w 68"/>
                <a:gd name="T65" fmla="*/ 19 h 71"/>
                <a:gd name="T66" fmla="*/ 46 w 68"/>
                <a:gd name="T67" fmla="*/ 16 h 71"/>
                <a:gd name="T68" fmla="*/ 40 w 68"/>
                <a:gd name="T69" fmla="*/ 41 h 71"/>
                <a:gd name="T70" fmla="*/ 42 w 68"/>
                <a:gd name="T71" fmla="*/ 43 h 71"/>
                <a:gd name="T72" fmla="*/ 52 w 68"/>
                <a:gd name="T73" fmla="*/ 46 h 71"/>
                <a:gd name="T74" fmla="*/ 52 w 68"/>
                <a:gd name="T75" fmla="*/ 46 h 71"/>
                <a:gd name="T76" fmla="*/ 52 w 68"/>
                <a:gd name="T77" fmla="*/ 46 h 71"/>
                <a:gd name="T78" fmla="*/ 54 w 68"/>
                <a:gd name="T79" fmla="*/ 56 h 71"/>
                <a:gd name="T80" fmla="*/ 58 w 68"/>
                <a:gd name="T81" fmla="*/ 60 h 71"/>
                <a:gd name="T82" fmla="*/ 59 w 68"/>
                <a:gd name="T83" fmla="*/ 53 h 71"/>
                <a:gd name="T84" fmla="*/ 68 w 68"/>
                <a:gd name="T85" fmla="*/ 56 h 71"/>
                <a:gd name="T86" fmla="*/ 66 w 68"/>
                <a:gd name="T87" fmla="*/ 60 h 71"/>
                <a:gd name="T88" fmla="*/ 62 w 68"/>
                <a:gd name="T89" fmla="*/ 57 h 71"/>
                <a:gd name="T90" fmla="*/ 58 w 68"/>
                <a:gd name="T91" fmla="*/ 60 h 71"/>
                <a:gd name="T92" fmla="*/ 60 w 68"/>
                <a:gd name="T93" fmla="*/ 62 h 71"/>
                <a:gd name="T94" fmla="*/ 63 w 68"/>
                <a:gd name="T95" fmla="*/ 63 h 71"/>
                <a:gd name="T96" fmla="*/ 63 w 68"/>
                <a:gd name="T97" fmla="*/ 63 h 71"/>
                <a:gd name="T98" fmla="*/ 63 w 68"/>
                <a:gd name="T99" fmla="*/ 63 h 71"/>
                <a:gd name="T100" fmla="*/ 64 w 68"/>
                <a:gd name="T101" fmla="*/ 67 h 71"/>
                <a:gd name="T102" fmla="*/ 64 w 68"/>
                <a:gd name="T103" fmla="*/ 67 h 71"/>
                <a:gd name="T104" fmla="*/ 63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63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1" y="66"/>
                    <a:pt x="60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0" y="65"/>
                    <a:pt x="59" y="64"/>
                    <a:pt x="59" y="63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2" y="60"/>
                    <a:pt x="51" y="65"/>
                    <a:pt x="54" y="65"/>
                  </a:cubicBezTo>
                  <a:cubicBezTo>
                    <a:pt x="56" y="65"/>
                    <a:pt x="57" y="67"/>
                    <a:pt x="56" y="69"/>
                  </a:cubicBezTo>
                  <a:cubicBezTo>
                    <a:pt x="56" y="70"/>
                    <a:pt x="54" y="71"/>
                    <a:pt x="52" y="71"/>
                  </a:cubicBezTo>
                  <a:cubicBezTo>
                    <a:pt x="48" y="70"/>
                    <a:pt x="46" y="65"/>
                    <a:pt x="49" y="62"/>
                  </a:cubicBezTo>
                  <a:cubicBezTo>
                    <a:pt x="52" y="59"/>
                    <a:pt x="55" y="60"/>
                    <a:pt x="57" y="61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1" y="55"/>
                    <a:pt x="47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0"/>
                    <a:pt x="43" y="47"/>
                    <a:pt x="41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4"/>
                    <a:pt x="25" y="57"/>
                    <a:pt x="14" y="46"/>
                  </a:cubicBezTo>
                  <a:cubicBezTo>
                    <a:pt x="7" y="39"/>
                    <a:pt x="12" y="30"/>
                    <a:pt x="18" y="28"/>
                  </a:cubicBezTo>
                  <a:cubicBezTo>
                    <a:pt x="22" y="27"/>
                    <a:pt x="27" y="29"/>
                    <a:pt x="29" y="33"/>
                  </a:cubicBezTo>
                  <a:cubicBezTo>
                    <a:pt x="31" y="36"/>
                    <a:pt x="29" y="42"/>
                    <a:pt x="23" y="40"/>
                  </a:cubicBezTo>
                  <a:cubicBezTo>
                    <a:pt x="19" y="38"/>
                    <a:pt x="15" y="40"/>
                    <a:pt x="17" y="44"/>
                  </a:cubicBezTo>
                  <a:cubicBezTo>
                    <a:pt x="20" y="48"/>
                    <a:pt x="30" y="50"/>
                    <a:pt x="39" y="4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19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19" y="13"/>
                    <a:pt x="32" y="1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9" y="33"/>
                    <a:pt x="47" y="22"/>
                    <a:pt x="43" y="19"/>
                  </a:cubicBezTo>
                  <a:cubicBezTo>
                    <a:pt x="40" y="16"/>
                    <a:pt x="37" y="21"/>
                    <a:pt x="39" y="25"/>
                  </a:cubicBezTo>
                  <a:cubicBezTo>
                    <a:pt x="41" y="31"/>
                    <a:pt x="34" y="33"/>
                    <a:pt x="32" y="31"/>
                  </a:cubicBezTo>
                  <a:cubicBezTo>
                    <a:pt x="28" y="28"/>
                    <a:pt x="27" y="23"/>
                    <a:pt x="28" y="19"/>
                  </a:cubicBezTo>
                  <a:cubicBezTo>
                    <a:pt x="30" y="13"/>
                    <a:pt x="39" y="8"/>
                    <a:pt x="46" y="16"/>
                  </a:cubicBezTo>
                  <a:cubicBezTo>
                    <a:pt x="56" y="28"/>
                    <a:pt x="42" y="39"/>
                    <a:pt x="40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5" y="45"/>
                    <a:pt x="48" y="47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50"/>
                    <a:pt x="53" y="54"/>
                    <a:pt x="54" y="56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58"/>
                    <a:pt x="56" y="55"/>
                    <a:pt x="59" y="53"/>
                  </a:cubicBezTo>
                  <a:cubicBezTo>
                    <a:pt x="63" y="49"/>
                    <a:pt x="67" y="51"/>
                    <a:pt x="68" y="56"/>
                  </a:cubicBezTo>
                  <a:cubicBezTo>
                    <a:pt x="68" y="57"/>
                    <a:pt x="67" y="59"/>
                    <a:pt x="66" y="60"/>
                  </a:cubicBezTo>
                  <a:cubicBezTo>
                    <a:pt x="64" y="60"/>
                    <a:pt x="62" y="59"/>
                    <a:pt x="62" y="57"/>
                  </a:cubicBezTo>
                  <a:cubicBezTo>
                    <a:pt x="62" y="54"/>
                    <a:pt x="57" y="55"/>
                    <a:pt x="58" y="60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1" y="63"/>
                    <a:pt x="62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4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3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730"/>
            <p:cNvSpPr/>
            <p:nvPr/>
          </p:nvSpPr>
          <p:spPr bwMode="auto">
            <a:xfrm>
              <a:off x="2049" y="3199"/>
              <a:ext cx="10" cy="11"/>
            </a:xfrm>
            <a:custGeom>
              <a:gdLst>
                <a:gd name="T0" fmla="*/ 2 w 3"/>
                <a:gd name="T1" fmla="*/ 3 h 3"/>
                <a:gd name="T2" fmla="*/ 2 w 3"/>
                <a:gd name="T3" fmla="*/ 1 h 3"/>
                <a:gd name="T4" fmla="*/ 0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731"/>
            <p:cNvSpPr/>
            <p:nvPr/>
          </p:nvSpPr>
          <p:spPr bwMode="auto">
            <a:xfrm>
              <a:off x="2052" y="3206"/>
              <a:ext cx="234" cy="248"/>
            </a:xfrm>
            <a:custGeom>
              <a:gdLst>
                <a:gd name="T0" fmla="*/ 5 w 67"/>
                <a:gd name="T1" fmla="*/ 3 h 71"/>
                <a:gd name="T2" fmla="*/ 5 w 67"/>
                <a:gd name="T3" fmla="*/ 3 h 71"/>
                <a:gd name="T4" fmla="*/ 9 w 67"/>
                <a:gd name="T5" fmla="*/ 4 h 71"/>
                <a:gd name="T6" fmla="*/ 9 w 67"/>
                <a:gd name="T7" fmla="*/ 4 h 71"/>
                <a:gd name="T8" fmla="*/ 9 w 67"/>
                <a:gd name="T9" fmla="*/ 8 h 71"/>
                <a:gd name="T10" fmla="*/ 11 w 67"/>
                <a:gd name="T11" fmla="*/ 9 h 71"/>
                <a:gd name="T12" fmla="*/ 14 w 67"/>
                <a:gd name="T13" fmla="*/ 5 h 71"/>
                <a:gd name="T14" fmla="*/ 12 w 67"/>
                <a:gd name="T15" fmla="*/ 2 h 71"/>
                <a:gd name="T16" fmla="*/ 16 w 67"/>
                <a:gd name="T17" fmla="*/ 0 h 71"/>
                <a:gd name="T18" fmla="*/ 19 w 67"/>
                <a:gd name="T19" fmla="*/ 9 h 71"/>
                <a:gd name="T20" fmla="*/ 11 w 67"/>
                <a:gd name="T21" fmla="*/ 10 h 71"/>
                <a:gd name="T22" fmla="*/ 14 w 67"/>
                <a:gd name="T23" fmla="*/ 13 h 71"/>
                <a:gd name="T24" fmla="*/ 24 w 67"/>
                <a:gd name="T25" fmla="*/ 16 h 71"/>
                <a:gd name="T26" fmla="*/ 24 w 67"/>
                <a:gd name="T27" fmla="*/ 16 h 71"/>
                <a:gd name="T28" fmla="*/ 27 w 67"/>
                <a:gd name="T29" fmla="*/ 27 h 71"/>
                <a:gd name="T30" fmla="*/ 29 w 67"/>
                <a:gd name="T31" fmla="*/ 29 h 71"/>
                <a:gd name="T32" fmla="*/ 54 w 67"/>
                <a:gd name="T33" fmla="*/ 25 h 71"/>
                <a:gd name="T34" fmla="*/ 49 w 67"/>
                <a:gd name="T35" fmla="*/ 42 h 71"/>
                <a:gd name="T36" fmla="*/ 38 w 67"/>
                <a:gd name="T37" fmla="*/ 38 h 71"/>
                <a:gd name="T38" fmla="*/ 45 w 67"/>
                <a:gd name="T39" fmla="*/ 31 h 71"/>
                <a:gd name="T40" fmla="*/ 51 w 67"/>
                <a:gd name="T41" fmla="*/ 27 h 71"/>
                <a:gd name="T42" fmla="*/ 29 w 67"/>
                <a:gd name="T43" fmla="*/ 29 h 71"/>
                <a:gd name="T44" fmla="*/ 47 w 67"/>
                <a:gd name="T45" fmla="*/ 49 h 71"/>
                <a:gd name="T46" fmla="*/ 58 w 67"/>
                <a:gd name="T47" fmla="*/ 39 h 71"/>
                <a:gd name="T48" fmla="*/ 67 w 67"/>
                <a:gd name="T49" fmla="*/ 71 h 71"/>
                <a:gd name="T50" fmla="*/ 67 w 67"/>
                <a:gd name="T51" fmla="*/ 71 h 71"/>
                <a:gd name="T52" fmla="*/ 36 w 67"/>
                <a:gd name="T53" fmla="*/ 59 h 71"/>
                <a:gd name="T54" fmla="*/ 46 w 67"/>
                <a:gd name="T55" fmla="*/ 50 h 71"/>
                <a:gd name="T56" fmla="*/ 28 w 67"/>
                <a:gd name="T57" fmla="*/ 29 h 71"/>
                <a:gd name="T58" fmla="*/ 24 w 67"/>
                <a:gd name="T59" fmla="*/ 52 h 71"/>
                <a:gd name="T60" fmla="*/ 29 w 67"/>
                <a:gd name="T61" fmla="*/ 46 h 71"/>
                <a:gd name="T62" fmla="*/ 36 w 67"/>
                <a:gd name="T63" fmla="*/ 40 h 71"/>
                <a:gd name="T64" fmla="*/ 40 w 67"/>
                <a:gd name="T65" fmla="*/ 51 h 71"/>
                <a:gd name="T66" fmla="*/ 22 w 67"/>
                <a:gd name="T67" fmla="*/ 54 h 71"/>
                <a:gd name="T68" fmla="*/ 28 w 67"/>
                <a:gd name="T69" fmla="*/ 29 h 71"/>
                <a:gd name="T70" fmla="*/ 26 w 67"/>
                <a:gd name="T71" fmla="*/ 27 h 71"/>
                <a:gd name="T72" fmla="*/ 16 w 67"/>
                <a:gd name="T73" fmla="*/ 24 h 71"/>
                <a:gd name="T74" fmla="*/ 16 w 67"/>
                <a:gd name="T75" fmla="*/ 24 h 71"/>
                <a:gd name="T76" fmla="*/ 16 w 67"/>
                <a:gd name="T77" fmla="*/ 24 h 71"/>
                <a:gd name="T78" fmla="*/ 14 w 67"/>
                <a:gd name="T79" fmla="*/ 14 h 71"/>
                <a:gd name="T80" fmla="*/ 10 w 67"/>
                <a:gd name="T81" fmla="*/ 10 h 71"/>
                <a:gd name="T82" fmla="*/ 9 w 67"/>
                <a:gd name="T83" fmla="*/ 18 h 71"/>
                <a:gd name="T84" fmla="*/ 0 w 67"/>
                <a:gd name="T85" fmla="*/ 15 h 71"/>
                <a:gd name="T86" fmla="*/ 2 w 67"/>
                <a:gd name="T87" fmla="*/ 10 h 71"/>
                <a:gd name="T88" fmla="*/ 6 w 67"/>
                <a:gd name="T89" fmla="*/ 13 h 71"/>
                <a:gd name="T90" fmla="*/ 10 w 67"/>
                <a:gd name="T91" fmla="*/ 10 h 71"/>
                <a:gd name="T92" fmla="*/ 8 w 67"/>
                <a:gd name="T93" fmla="*/ 8 h 71"/>
                <a:gd name="T94" fmla="*/ 5 w 67"/>
                <a:gd name="T95" fmla="*/ 7 h 71"/>
                <a:gd name="T96" fmla="*/ 5 w 67"/>
                <a:gd name="T97" fmla="*/ 7 h 71"/>
                <a:gd name="T98" fmla="*/ 5 w 67"/>
                <a:gd name="T99" fmla="*/ 7 h 71"/>
                <a:gd name="T100" fmla="*/ 4 w 67"/>
                <a:gd name="T101" fmla="*/ 4 h 71"/>
                <a:gd name="T102" fmla="*/ 4 w 67"/>
                <a:gd name="T103" fmla="*/ 4 h 71"/>
                <a:gd name="T104" fmla="*/ 5 w 67"/>
                <a:gd name="T105" fmla="*/ 3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7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9" y="6"/>
                    <a:pt x="9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11"/>
                    <a:pt x="17" y="5"/>
                    <a:pt x="14" y="5"/>
                  </a:cubicBezTo>
                  <a:cubicBezTo>
                    <a:pt x="12" y="5"/>
                    <a:pt x="11" y="3"/>
                    <a:pt x="12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20" y="1"/>
                    <a:pt x="22" y="5"/>
                    <a:pt x="19" y="9"/>
                  </a:cubicBezTo>
                  <a:cubicBezTo>
                    <a:pt x="16" y="11"/>
                    <a:pt x="13" y="10"/>
                    <a:pt x="11" y="10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5"/>
                    <a:pt x="21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20"/>
                    <a:pt x="25" y="24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42" y="14"/>
                    <a:pt x="54" y="25"/>
                  </a:cubicBezTo>
                  <a:cubicBezTo>
                    <a:pt x="61" y="32"/>
                    <a:pt x="56" y="40"/>
                    <a:pt x="49" y="42"/>
                  </a:cubicBezTo>
                  <a:cubicBezTo>
                    <a:pt x="46" y="43"/>
                    <a:pt x="41" y="42"/>
                    <a:pt x="38" y="38"/>
                  </a:cubicBezTo>
                  <a:cubicBezTo>
                    <a:pt x="36" y="35"/>
                    <a:pt x="39" y="28"/>
                    <a:pt x="45" y="31"/>
                  </a:cubicBezTo>
                  <a:cubicBezTo>
                    <a:pt x="49" y="33"/>
                    <a:pt x="53" y="31"/>
                    <a:pt x="51" y="27"/>
                  </a:cubicBezTo>
                  <a:cubicBezTo>
                    <a:pt x="48" y="23"/>
                    <a:pt x="37" y="20"/>
                    <a:pt x="29" y="2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5" y="52"/>
                    <a:pt x="63" y="65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1" y="67"/>
                    <a:pt x="49" y="58"/>
                    <a:pt x="36" y="5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38"/>
                    <a:pt x="20" y="48"/>
                    <a:pt x="24" y="52"/>
                  </a:cubicBezTo>
                  <a:cubicBezTo>
                    <a:pt x="28" y="54"/>
                    <a:pt x="30" y="50"/>
                    <a:pt x="29" y="46"/>
                  </a:cubicBezTo>
                  <a:cubicBezTo>
                    <a:pt x="27" y="40"/>
                    <a:pt x="33" y="38"/>
                    <a:pt x="36" y="40"/>
                  </a:cubicBezTo>
                  <a:cubicBezTo>
                    <a:pt x="40" y="43"/>
                    <a:pt x="41" y="48"/>
                    <a:pt x="40" y="51"/>
                  </a:cubicBezTo>
                  <a:cubicBezTo>
                    <a:pt x="37" y="57"/>
                    <a:pt x="29" y="62"/>
                    <a:pt x="22" y="54"/>
                  </a:cubicBezTo>
                  <a:cubicBezTo>
                    <a:pt x="12" y="42"/>
                    <a:pt x="26" y="31"/>
                    <a:pt x="28" y="29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3" y="26"/>
                    <a:pt x="20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0"/>
                    <a:pt x="15" y="17"/>
                    <a:pt x="14" y="1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2"/>
                    <a:pt x="11" y="16"/>
                    <a:pt x="9" y="18"/>
                  </a:cubicBezTo>
                  <a:cubicBezTo>
                    <a:pt x="5" y="21"/>
                    <a:pt x="1" y="19"/>
                    <a:pt x="0" y="15"/>
                  </a:cubicBezTo>
                  <a:cubicBezTo>
                    <a:pt x="0" y="13"/>
                    <a:pt x="1" y="11"/>
                    <a:pt x="2" y="10"/>
                  </a:cubicBezTo>
                  <a:cubicBezTo>
                    <a:pt x="4" y="10"/>
                    <a:pt x="6" y="11"/>
                    <a:pt x="6" y="13"/>
                  </a:cubicBezTo>
                  <a:cubicBezTo>
                    <a:pt x="6" y="16"/>
                    <a:pt x="11" y="16"/>
                    <a:pt x="10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732"/>
            <p:cNvSpPr/>
            <p:nvPr/>
          </p:nvSpPr>
          <p:spPr bwMode="auto">
            <a:xfrm>
              <a:off x="2059" y="3210"/>
              <a:ext cx="11" cy="10"/>
            </a:xfrm>
            <a:custGeom>
              <a:gdLst>
                <a:gd name="T0" fmla="*/ 1 w 3"/>
                <a:gd name="T1" fmla="*/ 0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0 h 3"/>
                <a:gd name="T8" fmla="*/ 1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2000"/>
  <p:timing/>
</p:sld>
</file>

<file path=ppt/slides/slide1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Oval 23"/>
          <p:cNvSpPr/>
          <p:nvPr/>
        </p:nvSpPr>
        <p:spPr>
          <a:xfrm>
            <a:off x="6444307" y="2387431"/>
            <a:ext cx="711015" cy="711015"/>
          </a:xfrm>
          <a:prstGeom prst="ellipse">
            <a:avLst/>
          </a:prstGeom>
          <a:solidFill>
            <a:srgbClr val="3C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" name="AutoShape 3"/>
          <p:cNvSpPr>
            <a:spLocks noChangeAspect="1" noChangeArrowheads="1" noTextEdit="1"/>
          </p:cNvSpPr>
          <p:nvPr/>
        </p:nvSpPr>
        <p:spPr bwMode="auto">
          <a:xfrm>
            <a:off x="6627140" y="2489005"/>
            <a:ext cx="342811" cy="49517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121888" tIns="60944" rIns="121888" bIns="60944" numCol="1" anchor="t" anchorCtr="0" compatLnSpc="1"/>
          <a:lstStyle/>
          <a:p>
            <a:endParaRPr lang="en-US" sz="3200"/>
          </a:p>
        </p:txBody>
      </p: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6627140" y="2484773"/>
            <a:ext cx="342811" cy="495171"/>
          </a:xfrm>
          <a:custGeom>
            <a:cxnLst>
              <a:cxn ang="0">
                <a:pos x="14" y="30"/>
              </a:cxn>
              <a:cxn ang="0">
                <a:pos x="33" y="11"/>
              </a:cxn>
              <a:cxn ang="0">
                <a:pos x="52" y="30"/>
              </a:cxn>
              <a:cxn ang="0">
                <a:pos x="33" y="49"/>
              </a:cxn>
              <a:cxn ang="0">
                <a:pos x="14" y="30"/>
              </a:cxn>
              <a:cxn ang="0">
                <a:pos x="0" y="33"/>
              </a:cxn>
              <a:cxn ang="0">
                <a:pos x="10" y="58"/>
              </a:cxn>
              <a:cxn ang="0">
                <a:pos x="33" y="96"/>
              </a:cxn>
              <a:cxn ang="0">
                <a:pos x="55" y="58"/>
              </a:cxn>
              <a:cxn ang="0">
                <a:pos x="66" y="33"/>
              </a:cxn>
              <a:cxn ang="0">
                <a:pos x="33" y="0"/>
              </a:cxn>
              <a:cxn ang="0">
                <a:pos x="0" y="33"/>
              </a:cxn>
            </a:cxnLst>
            <a:rect l="0" t="0" r="r" b="b"/>
            <a:pathLst>
              <a:path w="66" h="96">
                <a:moveTo>
                  <a:pt x="14" y="30"/>
                </a:moveTo>
                <a:cubicBezTo>
                  <a:pt x="14" y="20"/>
                  <a:pt x="22" y="11"/>
                  <a:pt x="33" y="11"/>
                </a:cubicBezTo>
                <a:cubicBezTo>
                  <a:pt x="44" y="11"/>
                  <a:pt x="52" y="20"/>
                  <a:pt x="52" y="30"/>
                </a:cubicBezTo>
                <a:cubicBezTo>
                  <a:pt x="52" y="41"/>
                  <a:pt x="44" y="49"/>
                  <a:pt x="33" y="49"/>
                </a:cubicBezTo>
                <a:cubicBezTo>
                  <a:pt x="22" y="49"/>
                  <a:pt x="14" y="41"/>
                  <a:pt x="14" y="30"/>
                </a:cubicBezTo>
                <a:close/>
                <a:moveTo>
                  <a:pt x="0" y="33"/>
                </a:moveTo>
                <a:cubicBezTo>
                  <a:pt x="0" y="41"/>
                  <a:pt x="10" y="58"/>
                  <a:pt x="10" y="58"/>
                </a:cubicBezTo>
                <a:cubicBezTo>
                  <a:pt x="33" y="96"/>
                  <a:pt x="33" y="96"/>
                  <a:pt x="33" y="96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8"/>
                  <a:pt x="66" y="40"/>
                  <a:pt x="66" y="33"/>
                </a:cubicBezTo>
                <a:cubicBezTo>
                  <a:pt x="66" y="14"/>
                  <a:pt x="51" y="0"/>
                  <a:pt x="33" y="0"/>
                </a:cubicBezTo>
                <a:cubicBezTo>
                  <a:pt x="15" y="0"/>
                  <a:pt x="0" y="14"/>
                  <a:pt x="0" y="3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888" tIns="60944" rIns="121888" bIns="60944" numCol="1" anchor="t" anchorCtr="0" compatLnSpc="1"/>
          <a:lstStyle/>
          <a:p>
            <a:endParaRPr lang="en-US" sz="3200"/>
          </a:p>
        </p:txBody>
      </p:sp>
      <p:sp>
        <p:nvSpPr>
          <p:cNvPr id="10" name="Oval 28"/>
          <p:cNvSpPr/>
          <p:nvPr/>
        </p:nvSpPr>
        <p:spPr>
          <a:xfrm>
            <a:off x="6444307" y="4326472"/>
            <a:ext cx="711015" cy="711015"/>
          </a:xfrm>
          <a:prstGeom prst="ellipse">
            <a:avLst/>
          </a:prstGeom>
          <a:solidFill>
            <a:srgbClr val="3C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" name="AutoShape 3"/>
          <p:cNvSpPr>
            <a:spLocks noChangeAspect="1" noChangeArrowheads="1" noTextEdit="1"/>
          </p:cNvSpPr>
          <p:nvPr/>
        </p:nvSpPr>
        <p:spPr bwMode="auto">
          <a:xfrm>
            <a:off x="6627140" y="4437188"/>
            <a:ext cx="342811" cy="49517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vert="horz" wrap="square" lIns="121888" tIns="60944" rIns="121888" bIns="60944" numCol="1" anchor="t" anchorCtr="0" compatLnSpc="1"/>
          <a:lstStyle/>
          <a:p>
            <a:endParaRPr lang="en-US" sz="3200"/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6627140" y="4432956"/>
            <a:ext cx="342811" cy="495171"/>
          </a:xfrm>
          <a:custGeom>
            <a:cxnLst>
              <a:cxn ang="0">
                <a:pos x="14" y="30"/>
              </a:cxn>
              <a:cxn ang="0">
                <a:pos x="33" y="11"/>
              </a:cxn>
              <a:cxn ang="0">
                <a:pos x="52" y="30"/>
              </a:cxn>
              <a:cxn ang="0">
                <a:pos x="33" y="49"/>
              </a:cxn>
              <a:cxn ang="0">
                <a:pos x="14" y="30"/>
              </a:cxn>
              <a:cxn ang="0">
                <a:pos x="0" y="33"/>
              </a:cxn>
              <a:cxn ang="0">
                <a:pos x="10" y="58"/>
              </a:cxn>
              <a:cxn ang="0">
                <a:pos x="33" y="96"/>
              </a:cxn>
              <a:cxn ang="0">
                <a:pos x="55" y="58"/>
              </a:cxn>
              <a:cxn ang="0">
                <a:pos x="66" y="33"/>
              </a:cxn>
              <a:cxn ang="0">
                <a:pos x="33" y="0"/>
              </a:cxn>
              <a:cxn ang="0">
                <a:pos x="0" y="33"/>
              </a:cxn>
            </a:cxnLst>
            <a:rect l="0" t="0" r="r" b="b"/>
            <a:pathLst>
              <a:path w="66" h="96">
                <a:moveTo>
                  <a:pt x="14" y="30"/>
                </a:moveTo>
                <a:cubicBezTo>
                  <a:pt x="14" y="20"/>
                  <a:pt x="22" y="11"/>
                  <a:pt x="33" y="11"/>
                </a:cubicBezTo>
                <a:cubicBezTo>
                  <a:pt x="44" y="11"/>
                  <a:pt x="52" y="20"/>
                  <a:pt x="52" y="30"/>
                </a:cubicBezTo>
                <a:cubicBezTo>
                  <a:pt x="52" y="41"/>
                  <a:pt x="44" y="49"/>
                  <a:pt x="33" y="49"/>
                </a:cubicBezTo>
                <a:cubicBezTo>
                  <a:pt x="22" y="49"/>
                  <a:pt x="14" y="41"/>
                  <a:pt x="14" y="30"/>
                </a:cubicBezTo>
                <a:close/>
                <a:moveTo>
                  <a:pt x="0" y="33"/>
                </a:moveTo>
                <a:cubicBezTo>
                  <a:pt x="0" y="41"/>
                  <a:pt x="10" y="58"/>
                  <a:pt x="10" y="58"/>
                </a:cubicBezTo>
                <a:cubicBezTo>
                  <a:pt x="33" y="96"/>
                  <a:pt x="33" y="96"/>
                  <a:pt x="33" y="96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8"/>
                  <a:pt x="66" y="40"/>
                  <a:pt x="66" y="33"/>
                </a:cubicBezTo>
                <a:cubicBezTo>
                  <a:pt x="66" y="14"/>
                  <a:pt x="51" y="0"/>
                  <a:pt x="33" y="0"/>
                </a:cubicBezTo>
                <a:cubicBezTo>
                  <a:pt x="15" y="0"/>
                  <a:pt x="0" y="14"/>
                  <a:pt x="0" y="33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888" tIns="60944" rIns="121888" bIns="60944" numCol="1" anchor="t" anchorCtr="0" compatLnSpc="1"/>
          <a:lstStyle/>
          <a:p>
            <a:endParaRPr lang="en-US" sz="3200"/>
          </a:p>
        </p:txBody>
      </p:sp>
      <p:pic>
        <p:nvPicPr>
          <p:cNvPr id="13" name="Picture 1" descr="Tablet mask 3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13571" y="1609863"/>
            <a:ext cx="3148974" cy="472799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4"/>
          <a:srcRect r="6124"/>
          <a:stretch>
            <a:fillRect/>
          </a:stretch>
        </p:blipFill>
        <p:spPr>
          <a:xfrm>
            <a:off x="1586067" y="1986308"/>
            <a:ext cx="2782733" cy="3500092"/>
          </a:xfrm>
          <a:prstGeom prst="rect">
            <a:avLst/>
          </a:prstGeom>
        </p:spPr>
      </p:pic>
      <p:sp>
        <p:nvSpPr>
          <p:cNvPr id="15" name="形状 14"/>
          <p:cNvSpPr/>
          <p:nvPr/>
        </p:nvSpPr>
        <p:spPr>
          <a:xfrm>
            <a:off x="2912403" y="2075718"/>
            <a:ext cx="3290982" cy="2056864"/>
          </a:xfrm>
          <a:prstGeom prst="swooshArrow">
            <a:avLst>
              <a:gd name="adj1" fmla="val 25000"/>
              <a:gd name="adj2" fmla="val 25000"/>
            </a:avLst>
          </a:prstGeom>
          <a:solidFill>
            <a:srgbClr val="445469"/>
          </a:solidFill>
        </p:spPr>
        <p:style>
          <a:lnRef idx="0">
            <a:schemeClr val="accen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/>
          </a:p>
        </p:txBody>
      </p:sp>
      <p:sp>
        <p:nvSpPr>
          <p:cNvPr id="16" name="矩形 15"/>
          <p:cNvSpPr/>
          <p:nvPr/>
        </p:nvSpPr>
        <p:spPr>
          <a:xfrm>
            <a:off x="7527723" y="2747614"/>
            <a:ext cx="4188027" cy="42441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2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2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TextBox 13"/>
          <p:cNvSpPr txBox="1"/>
          <p:nvPr/>
        </p:nvSpPr>
        <p:spPr>
          <a:xfrm>
            <a:off x="8452696" y="2412662"/>
            <a:ext cx="2338080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7527723" y="4594289"/>
            <a:ext cx="4188027" cy="42441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2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2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TextBox 13"/>
          <p:cNvSpPr txBox="1"/>
          <p:nvPr/>
        </p:nvSpPr>
        <p:spPr>
          <a:xfrm>
            <a:off x="8452696" y="4259337"/>
            <a:ext cx="2338080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1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Freeform 7"/>
          <p:cNvSpPr/>
          <p:nvPr/>
        </p:nvSpPr>
        <p:spPr bwMode="auto">
          <a:xfrm flipV="1">
            <a:off x="8689248" y="3349704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Teardrop 16"/>
          <p:cNvSpPr/>
          <p:nvPr/>
        </p:nvSpPr>
        <p:spPr>
          <a:xfrm rot="8100000">
            <a:off x="2130592" y="3102512"/>
            <a:ext cx="418280" cy="418280"/>
          </a:xfrm>
          <a:prstGeom prst="teardrop">
            <a:avLst/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2239541" y="3188910"/>
            <a:ext cx="209778" cy="230756"/>
          </a:xfrm>
          <a:custGeom>
            <a:gdLst>
              <a:gd name="T0" fmla="*/ 347 w 376"/>
              <a:gd name="T1" fmla="*/ 284 h 376"/>
              <a:gd name="T2" fmla="*/ 347 w 376"/>
              <a:gd name="T3" fmla="*/ 238 h 376"/>
              <a:gd name="T4" fmla="*/ 278 w 376"/>
              <a:gd name="T5" fmla="*/ 169 h 376"/>
              <a:gd name="T6" fmla="*/ 238 w 376"/>
              <a:gd name="T7" fmla="*/ 169 h 376"/>
              <a:gd name="T8" fmla="*/ 207 w 376"/>
              <a:gd name="T9" fmla="*/ 148 h 376"/>
              <a:gd name="T10" fmla="*/ 207 w 376"/>
              <a:gd name="T11" fmla="*/ 92 h 376"/>
              <a:gd name="T12" fmla="*/ 236 w 376"/>
              <a:gd name="T13" fmla="*/ 48 h 376"/>
              <a:gd name="T14" fmla="*/ 188 w 376"/>
              <a:gd name="T15" fmla="*/ 0 h 376"/>
              <a:gd name="T16" fmla="*/ 140 w 376"/>
              <a:gd name="T17" fmla="*/ 48 h 376"/>
              <a:gd name="T18" fmla="*/ 169 w 376"/>
              <a:gd name="T19" fmla="*/ 92 h 376"/>
              <a:gd name="T20" fmla="*/ 169 w 376"/>
              <a:gd name="T21" fmla="*/ 148 h 376"/>
              <a:gd name="T22" fmla="*/ 138 w 376"/>
              <a:gd name="T23" fmla="*/ 169 h 376"/>
              <a:gd name="T24" fmla="*/ 98 w 376"/>
              <a:gd name="T25" fmla="*/ 169 h 376"/>
              <a:gd name="T26" fmla="*/ 29 w 376"/>
              <a:gd name="T27" fmla="*/ 238 h 376"/>
              <a:gd name="T28" fmla="*/ 29 w 376"/>
              <a:gd name="T29" fmla="*/ 284 h 376"/>
              <a:gd name="T30" fmla="*/ 0 w 376"/>
              <a:gd name="T31" fmla="*/ 328 h 376"/>
              <a:gd name="T32" fmla="*/ 48 w 376"/>
              <a:gd name="T33" fmla="*/ 376 h 376"/>
              <a:gd name="T34" fmla="*/ 96 w 376"/>
              <a:gd name="T35" fmla="*/ 328 h 376"/>
              <a:gd name="T36" fmla="*/ 67 w 376"/>
              <a:gd name="T37" fmla="*/ 284 h 376"/>
              <a:gd name="T38" fmla="*/ 67 w 376"/>
              <a:gd name="T39" fmla="*/ 238 h 376"/>
              <a:gd name="T40" fmla="*/ 98 w 376"/>
              <a:gd name="T41" fmla="*/ 207 h 376"/>
              <a:gd name="T42" fmla="*/ 138 w 376"/>
              <a:gd name="T43" fmla="*/ 207 h 376"/>
              <a:gd name="T44" fmla="*/ 169 w 376"/>
              <a:gd name="T45" fmla="*/ 202 h 376"/>
              <a:gd name="T46" fmla="*/ 169 w 376"/>
              <a:gd name="T47" fmla="*/ 284 h 376"/>
              <a:gd name="T48" fmla="*/ 140 w 376"/>
              <a:gd name="T49" fmla="*/ 328 h 376"/>
              <a:gd name="T50" fmla="*/ 188 w 376"/>
              <a:gd name="T51" fmla="*/ 376 h 376"/>
              <a:gd name="T52" fmla="*/ 236 w 376"/>
              <a:gd name="T53" fmla="*/ 328 h 376"/>
              <a:gd name="T54" fmla="*/ 207 w 376"/>
              <a:gd name="T55" fmla="*/ 284 h 376"/>
              <a:gd name="T56" fmla="*/ 207 w 376"/>
              <a:gd name="T57" fmla="*/ 202 h 376"/>
              <a:gd name="T58" fmla="*/ 238 w 376"/>
              <a:gd name="T59" fmla="*/ 207 h 376"/>
              <a:gd name="T60" fmla="*/ 278 w 376"/>
              <a:gd name="T61" fmla="*/ 207 h 376"/>
              <a:gd name="T62" fmla="*/ 309 w 376"/>
              <a:gd name="T63" fmla="*/ 238 h 376"/>
              <a:gd name="T64" fmla="*/ 309 w 376"/>
              <a:gd name="T65" fmla="*/ 284 h 376"/>
              <a:gd name="T66" fmla="*/ 280 w 376"/>
              <a:gd name="T67" fmla="*/ 328 h 376"/>
              <a:gd name="T68" fmla="*/ 328 w 376"/>
              <a:gd name="T69" fmla="*/ 376 h 376"/>
              <a:gd name="T70" fmla="*/ 376 w 376"/>
              <a:gd name="T71" fmla="*/ 328 h 376"/>
              <a:gd name="T72" fmla="*/ 347 w 376"/>
              <a:gd name="T73" fmla="*/ 284 h 376"/>
              <a:gd name="T74" fmla="*/ 75 w 376"/>
              <a:gd name="T75" fmla="*/ 328 h 376"/>
              <a:gd name="T76" fmla="*/ 48 w 376"/>
              <a:gd name="T77" fmla="*/ 356 h 376"/>
              <a:gd name="T78" fmla="*/ 20 w 376"/>
              <a:gd name="T79" fmla="*/ 328 h 376"/>
              <a:gd name="T80" fmla="*/ 48 w 376"/>
              <a:gd name="T81" fmla="*/ 300 h 376"/>
              <a:gd name="T82" fmla="*/ 75 w 376"/>
              <a:gd name="T83" fmla="*/ 328 h 376"/>
              <a:gd name="T84" fmla="*/ 160 w 376"/>
              <a:gd name="T85" fmla="*/ 48 h 376"/>
              <a:gd name="T86" fmla="*/ 188 w 376"/>
              <a:gd name="T87" fmla="*/ 20 h 376"/>
              <a:gd name="T88" fmla="*/ 215 w 376"/>
              <a:gd name="T89" fmla="*/ 48 h 376"/>
              <a:gd name="T90" fmla="*/ 188 w 376"/>
              <a:gd name="T91" fmla="*/ 76 h 376"/>
              <a:gd name="T92" fmla="*/ 160 w 376"/>
              <a:gd name="T93" fmla="*/ 48 h 376"/>
              <a:gd name="T94" fmla="*/ 215 w 376"/>
              <a:gd name="T95" fmla="*/ 328 h 376"/>
              <a:gd name="T96" fmla="*/ 188 w 376"/>
              <a:gd name="T97" fmla="*/ 356 h 376"/>
              <a:gd name="T98" fmla="*/ 160 w 376"/>
              <a:gd name="T99" fmla="*/ 328 h 376"/>
              <a:gd name="T100" fmla="*/ 188 w 376"/>
              <a:gd name="T101" fmla="*/ 300 h 376"/>
              <a:gd name="T102" fmla="*/ 215 w 376"/>
              <a:gd name="T103" fmla="*/ 328 h 376"/>
              <a:gd name="T104" fmla="*/ 328 w 376"/>
              <a:gd name="T105" fmla="*/ 356 h 376"/>
              <a:gd name="T106" fmla="*/ 300 w 376"/>
              <a:gd name="T107" fmla="*/ 328 h 376"/>
              <a:gd name="T108" fmla="*/ 328 w 376"/>
              <a:gd name="T109" fmla="*/ 300 h 376"/>
              <a:gd name="T110" fmla="*/ 355 w 376"/>
              <a:gd name="T111" fmla="*/ 328 h 376"/>
              <a:gd name="T112" fmla="*/ 328 w 376"/>
              <a:gd name="T113" fmla="*/ 356 h 37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6" h="376">
                <a:moveTo>
                  <a:pt x="347" y="284"/>
                </a:moveTo>
                <a:cubicBezTo>
                  <a:pt x="347" y="238"/>
                  <a:pt x="347" y="238"/>
                  <a:pt x="347" y="238"/>
                </a:cubicBezTo>
                <a:cubicBezTo>
                  <a:pt x="347" y="210"/>
                  <a:pt x="328" y="169"/>
                  <a:pt x="278" y="169"/>
                </a:cubicBezTo>
                <a:cubicBezTo>
                  <a:pt x="238" y="169"/>
                  <a:pt x="238" y="169"/>
                  <a:pt x="238" y="169"/>
                </a:cubicBezTo>
                <a:cubicBezTo>
                  <a:pt x="210" y="169"/>
                  <a:pt x="207" y="155"/>
                  <a:pt x="207" y="148"/>
                </a:cubicBezTo>
                <a:cubicBezTo>
                  <a:pt x="207" y="92"/>
                  <a:pt x="207" y="92"/>
                  <a:pt x="207" y="92"/>
                </a:cubicBezTo>
                <a:cubicBezTo>
                  <a:pt x="224" y="85"/>
                  <a:pt x="236" y="68"/>
                  <a:pt x="236" y="48"/>
                </a:cubicBezTo>
                <a:cubicBezTo>
                  <a:pt x="236" y="21"/>
                  <a:pt x="214" y="0"/>
                  <a:pt x="188" y="0"/>
                </a:cubicBezTo>
                <a:cubicBezTo>
                  <a:pt x="161" y="0"/>
                  <a:pt x="140" y="21"/>
                  <a:pt x="140" y="48"/>
                </a:cubicBezTo>
                <a:cubicBezTo>
                  <a:pt x="140" y="68"/>
                  <a:pt x="152" y="85"/>
                  <a:pt x="169" y="92"/>
                </a:cubicBezTo>
                <a:cubicBezTo>
                  <a:pt x="169" y="148"/>
                  <a:pt x="169" y="148"/>
                  <a:pt x="169" y="148"/>
                </a:cubicBezTo>
                <a:cubicBezTo>
                  <a:pt x="169" y="153"/>
                  <a:pt x="167" y="169"/>
                  <a:pt x="138" y="169"/>
                </a:cubicBezTo>
                <a:cubicBezTo>
                  <a:pt x="98" y="169"/>
                  <a:pt x="98" y="169"/>
                  <a:pt x="98" y="169"/>
                </a:cubicBezTo>
                <a:cubicBezTo>
                  <a:pt x="47" y="169"/>
                  <a:pt x="29" y="210"/>
                  <a:pt x="29" y="238"/>
                </a:cubicBezTo>
                <a:cubicBezTo>
                  <a:pt x="29" y="284"/>
                  <a:pt x="29" y="284"/>
                  <a:pt x="29" y="284"/>
                </a:cubicBezTo>
                <a:cubicBezTo>
                  <a:pt x="12" y="291"/>
                  <a:pt x="0" y="308"/>
                  <a:pt x="0" y="328"/>
                </a:cubicBezTo>
                <a:cubicBezTo>
                  <a:pt x="0" y="354"/>
                  <a:pt x="21" y="376"/>
                  <a:pt x="48" y="376"/>
                </a:cubicBezTo>
                <a:cubicBezTo>
                  <a:pt x="74" y="376"/>
                  <a:pt x="96" y="354"/>
                  <a:pt x="96" y="328"/>
                </a:cubicBezTo>
                <a:cubicBezTo>
                  <a:pt x="96" y="308"/>
                  <a:pt x="84" y="291"/>
                  <a:pt x="67" y="284"/>
                </a:cubicBezTo>
                <a:cubicBezTo>
                  <a:pt x="67" y="238"/>
                  <a:pt x="67" y="238"/>
                  <a:pt x="67" y="238"/>
                </a:cubicBezTo>
                <a:cubicBezTo>
                  <a:pt x="67" y="233"/>
                  <a:pt x="68" y="207"/>
                  <a:pt x="98" y="207"/>
                </a:cubicBezTo>
                <a:cubicBezTo>
                  <a:pt x="138" y="207"/>
                  <a:pt x="138" y="207"/>
                  <a:pt x="138" y="207"/>
                </a:cubicBezTo>
                <a:cubicBezTo>
                  <a:pt x="150" y="207"/>
                  <a:pt x="160" y="205"/>
                  <a:pt x="169" y="202"/>
                </a:cubicBezTo>
                <a:cubicBezTo>
                  <a:pt x="169" y="284"/>
                  <a:pt x="169" y="284"/>
                  <a:pt x="169" y="284"/>
                </a:cubicBezTo>
                <a:cubicBezTo>
                  <a:pt x="152" y="291"/>
                  <a:pt x="140" y="308"/>
                  <a:pt x="140" y="328"/>
                </a:cubicBezTo>
                <a:cubicBezTo>
                  <a:pt x="140" y="354"/>
                  <a:pt x="161" y="376"/>
                  <a:pt x="188" y="376"/>
                </a:cubicBezTo>
                <a:cubicBezTo>
                  <a:pt x="214" y="376"/>
                  <a:pt x="236" y="354"/>
                  <a:pt x="236" y="328"/>
                </a:cubicBezTo>
                <a:cubicBezTo>
                  <a:pt x="236" y="308"/>
                  <a:pt x="224" y="291"/>
                  <a:pt x="207" y="284"/>
                </a:cubicBezTo>
                <a:cubicBezTo>
                  <a:pt x="207" y="202"/>
                  <a:pt x="207" y="202"/>
                  <a:pt x="207" y="202"/>
                </a:cubicBezTo>
                <a:cubicBezTo>
                  <a:pt x="215" y="205"/>
                  <a:pt x="226" y="207"/>
                  <a:pt x="238" y="207"/>
                </a:cubicBezTo>
                <a:cubicBezTo>
                  <a:pt x="278" y="207"/>
                  <a:pt x="278" y="207"/>
                  <a:pt x="278" y="207"/>
                </a:cubicBezTo>
                <a:cubicBezTo>
                  <a:pt x="306" y="207"/>
                  <a:pt x="309" y="231"/>
                  <a:pt x="309" y="238"/>
                </a:cubicBezTo>
                <a:cubicBezTo>
                  <a:pt x="309" y="284"/>
                  <a:pt x="309" y="284"/>
                  <a:pt x="309" y="284"/>
                </a:cubicBezTo>
                <a:cubicBezTo>
                  <a:pt x="292" y="291"/>
                  <a:pt x="280" y="308"/>
                  <a:pt x="280" y="328"/>
                </a:cubicBezTo>
                <a:cubicBezTo>
                  <a:pt x="280" y="354"/>
                  <a:pt x="301" y="376"/>
                  <a:pt x="328" y="376"/>
                </a:cubicBezTo>
                <a:cubicBezTo>
                  <a:pt x="354" y="376"/>
                  <a:pt x="376" y="354"/>
                  <a:pt x="376" y="328"/>
                </a:cubicBezTo>
                <a:cubicBezTo>
                  <a:pt x="376" y="308"/>
                  <a:pt x="364" y="291"/>
                  <a:pt x="347" y="284"/>
                </a:cubicBezTo>
                <a:close/>
                <a:moveTo>
                  <a:pt x="75" y="328"/>
                </a:moveTo>
                <a:cubicBezTo>
                  <a:pt x="75" y="343"/>
                  <a:pt x="63" y="356"/>
                  <a:pt x="48" y="356"/>
                </a:cubicBezTo>
                <a:cubicBezTo>
                  <a:pt x="32" y="356"/>
                  <a:pt x="20" y="343"/>
                  <a:pt x="20" y="328"/>
                </a:cubicBezTo>
                <a:cubicBezTo>
                  <a:pt x="20" y="313"/>
                  <a:pt x="32" y="300"/>
                  <a:pt x="48" y="300"/>
                </a:cubicBezTo>
                <a:cubicBezTo>
                  <a:pt x="63" y="300"/>
                  <a:pt x="75" y="313"/>
                  <a:pt x="75" y="328"/>
                </a:cubicBezTo>
                <a:close/>
                <a:moveTo>
                  <a:pt x="160" y="48"/>
                </a:moveTo>
                <a:cubicBezTo>
                  <a:pt x="160" y="33"/>
                  <a:pt x="172" y="20"/>
                  <a:pt x="188" y="20"/>
                </a:cubicBezTo>
                <a:cubicBezTo>
                  <a:pt x="203" y="20"/>
                  <a:pt x="215" y="33"/>
                  <a:pt x="215" y="48"/>
                </a:cubicBezTo>
                <a:cubicBezTo>
                  <a:pt x="215" y="63"/>
                  <a:pt x="203" y="76"/>
                  <a:pt x="188" y="76"/>
                </a:cubicBezTo>
                <a:cubicBezTo>
                  <a:pt x="172" y="76"/>
                  <a:pt x="160" y="63"/>
                  <a:pt x="160" y="48"/>
                </a:cubicBezTo>
                <a:close/>
                <a:moveTo>
                  <a:pt x="215" y="328"/>
                </a:moveTo>
                <a:cubicBezTo>
                  <a:pt x="215" y="343"/>
                  <a:pt x="203" y="356"/>
                  <a:pt x="188" y="356"/>
                </a:cubicBezTo>
                <a:cubicBezTo>
                  <a:pt x="172" y="356"/>
                  <a:pt x="160" y="343"/>
                  <a:pt x="160" y="328"/>
                </a:cubicBezTo>
                <a:cubicBezTo>
                  <a:pt x="160" y="313"/>
                  <a:pt x="172" y="300"/>
                  <a:pt x="188" y="300"/>
                </a:cubicBezTo>
                <a:cubicBezTo>
                  <a:pt x="203" y="300"/>
                  <a:pt x="215" y="313"/>
                  <a:pt x="215" y="328"/>
                </a:cubicBezTo>
                <a:close/>
                <a:moveTo>
                  <a:pt x="328" y="356"/>
                </a:moveTo>
                <a:cubicBezTo>
                  <a:pt x="312" y="356"/>
                  <a:pt x="300" y="343"/>
                  <a:pt x="300" y="328"/>
                </a:cubicBezTo>
                <a:cubicBezTo>
                  <a:pt x="300" y="313"/>
                  <a:pt x="312" y="300"/>
                  <a:pt x="328" y="300"/>
                </a:cubicBezTo>
                <a:cubicBezTo>
                  <a:pt x="343" y="300"/>
                  <a:pt x="355" y="313"/>
                  <a:pt x="355" y="328"/>
                </a:cubicBezTo>
                <a:cubicBezTo>
                  <a:pt x="355" y="343"/>
                  <a:pt x="343" y="356"/>
                  <a:pt x="328" y="3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Teardrop 19"/>
          <p:cNvSpPr/>
          <p:nvPr/>
        </p:nvSpPr>
        <p:spPr>
          <a:xfrm rot="8100000">
            <a:off x="5855442" y="3102512"/>
            <a:ext cx="418280" cy="418280"/>
          </a:xfrm>
          <a:prstGeom prst="teardrop">
            <a:avLst/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Freeform 11"/>
          <p:cNvSpPr/>
          <p:nvPr/>
        </p:nvSpPr>
        <p:spPr bwMode="auto">
          <a:xfrm>
            <a:off x="5934601" y="3236086"/>
            <a:ext cx="258741" cy="168209"/>
          </a:xfrm>
          <a:custGeom>
            <a:gdLst>
              <a:gd name="T0" fmla="*/ 304 w 400"/>
              <a:gd name="T1" fmla="*/ 73 h 260"/>
              <a:gd name="T2" fmla="*/ 288 w 400"/>
              <a:gd name="T3" fmla="*/ 74 h 260"/>
              <a:gd name="T4" fmla="*/ 186 w 400"/>
              <a:gd name="T5" fmla="*/ 0 h 260"/>
              <a:gd name="T6" fmla="*/ 80 w 400"/>
              <a:gd name="T7" fmla="*/ 104 h 260"/>
              <a:gd name="T8" fmla="*/ 81 w 400"/>
              <a:gd name="T9" fmla="*/ 119 h 260"/>
              <a:gd name="T10" fmla="*/ 72 w 400"/>
              <a:gd name="T11" fmla="*/ 118 h 260"/>
              <a:gd name="T12" fmla="*/ 0 w 400"/>
              <a:gd name="T13" fmla="*/ 189 h 260"/>
              <a:gd name="T14" fmla="*/ 72 w 400"/>
              <a:gd name="T15" fmla="*/ 260 h 260"/>
              <a:gd name="T16" fmla="*/ 172 w 400"/>
              <a:gd name="T17" fmla="*/ 260 h 260"/>
              <a:gd name="T18" fmla="*/ 172 w 400"/>
              <a:gd name="T19" fmla="*/ 184 h 260"/>
              <a:gd name="T20" fmla="*/ 130 w 400"/>
              <a:gd name="T21" fmla="*/ 184 h 260"/>
              <a:gd name="T22" fmla="*/ 200 w 400"/>
              <a:gd name="T23" fmla="*/ 92 h 260"/>
              <a:gd name="T24" fmla="*/ 270 w 400"/>
              <a:gd name="T25" fmla="*/ 184 h 260"/>
              <a:gd name="T26" fmla="*/ 228 w 400"/>
              <a:gd name="T27" fmla="*/ 184 h 260"/>
              <a:gd name="T28" fmla="*/ 228 w 400"/>
              <a:gd name="T29" fmla="*/ 260 h 260"/>
              <a:gd name="T30" fmla="*/ 304 w 400"/>
              <a:gd name="T31" fmla="*/ 260 h 260"/>
              <a:gd name="T32" fmla="*/ 400 w 400"/>
              <a:gd name="T33" fmla="*/ 166 h 260"/>
              <a:gd name="T34" fmla="*/ 304 w 400"/>
              <a:gd name="T35" fmla="*/ 73 h 26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00" h="260">
                <a:moveTo>
                  <a:pt x="304" y="73"/>
                </a:moveTo>
                <a:cubicBezTo>
                  <a:pt x="298" y="73"/>
                  <a:pt x="293" y="73"/>
                  <a:pt x="288" y="74"/>
                </a:cubicBezTo>
                <a:cubicBezTo>
                  <a:pt x="275" y="31"/>
                  <a:pt x="234" y="0"/>
                  <a:pt x="186" y="0"/>
                </a:cubicBezTo>
                <a:cubicBezTo>
                  <a:pt x="127" y="0"/>
                  <a:pt x="80" y="46"/>
                  <a:pt x="80" y="104"/>
                </a:cubicBezTo>
                <a:cubicBezTo>
                  <a:pt x="80" y="109"/>
                  <a:pt x="80" y="114"/>
                  <a:pt x="81" y="119"/>
                </a:cubicBezTo>
                <a:cubicBezTo>
                  <a:pt x="78" y="119"/>
                  <a:pt x="75" y="118"/>
                  <a:pt x="72" y="118"/>
                </a:cubicBezTo>
                <a:cubicBezTo>
                  <a:pt x="32" y="118"/>
                  <a:pt x="0" y="150"/>
                  <a:pt x="0" y="189"/>
                </a:cubicBezTo>
                <a:cubicBezTo>
                  <a:pt x="0" y="228"/>
                  <a:pt x="32" y="260"/>
                  <a:pt x="72" y="260"/>
                </a:cubicBezTo>
                <a:cubicBezTo>
                  <a:pt x="172" y="260"/>
                  <a:pt x="172" y="260"/>
                  <a:pt x="172" y="260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30" y="184"/>
                  <a:pt x="130" y="184"/>
                  <a:pt x="130" y="184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70" y="184"/>
                  <a:pt x="270" y="184"/>
                  <a:pt x="270" y="184"/>
                </a:cubicBezTo>
                <a:cubicBezTo>
                  <a:pt x="228" y="184"/>
                  <a:pt x="228" y="184"/>
                  <a:pt x="228" y="184"/>
                </a:cubicBezTo>
                <a:cubicBezTo>
                  <a:pt x="228" y="260"/>
                  <a:pt x="228" y="260"/>
                  <a:pt x="228" y="260"/>
                </a:cubicBezTo>
                <a:cubicBezTo>
                  <a:pt x="304" y="260"/>
                  <a:pt x="304" y="260"/>
                  <a:pt x="304" y="260"/>
                </a:cubicBezTo>
                <a:cubicBezTo>
                  <a:pt x="357" y="260"/>
                  <a:pt x="400" y="218"/>
                  <a:pt x="400" y="166"/>
                </a:cubicBezTo>
                <a:cubicBezTo>
                  <a:pt x="400" y="115"/>
                  <a:pt x="357" y="73"/>
                  <a:pt x="304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Teardrop 22"/>
          <p:cNvSpPr/>
          <p:nvPr/>
        </p:nvSpPr>
        <p:spPr>
          <a:xfrm rot="8100000">
            <a:off x="3987403" y="3102512"/>
            <a:ext cx="418280" cy="418280"/>
          </a:xfrm>
          <a:prstGeom prst="teardrop">
            <a:avLst/>
          </a:prstGeom>
          <a:solidFill>
            <a:srgbClr val="D8A2A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Freeform 16"/>
          <p:cNvSpPr>
            <a:spLocks noEditPoints="1"/>
          </p:cNvSpPr>
          <p:nvPr/>
        </p:nvSpPr>
        <p:spPr bwMode="auto">
          <a:xfrm>
            <a:off x="4075222" y="3200863"/>
            <a:ext cx="239343" cy="239070"/>
          </a:xfrm>
          <a:custGeom>
            <a:gdLst>
              <a:gd name="T0" fmla="*/ 183 w 371"/>
              <a:gd name="T1" fmla="*/ 1 h 370"/>
              <a:gd name="T2" fmla="*/ 2 w 371"/>
              <a:gd name="T3" fmla="*/ 187 h 370"/>
              <a:gd name="T4" fmla="*/ 188 w 371"/>
              <a:gd name="T5" fmla="*/ 369 h 370"/>
              <a:gd name="T6" fmla="*/ 370 w 371"/>
              <a:gd name="T7" fmla="*/ 182 h 370"/>
              <a:gd name="T8" fmla="*/ 183 w 371"/>
              <a:gd name="T9" fmla="*/ 1 h 370"/>
              <a:gd name="T10" fmla="*/ 184 w 371"/>
              <a:gd name="T11" fmla="*/ 25 h 370"/>
              <a:gd name="T12" fmla="*/ 260 w 371"/>
              <a:gd name="T13" fmla="*/ 43 h 370"/>
              <a:gd name="T14" fmla="*/ 235 w 371"/>
              <a:gd name="T15" fmla="*/ 84 h 370"/>
              <a:gd name="T16" fmla="*/ 186 w 371"/>
              <a:gd name="T17" fmla="*/ 73 h 370"/>
              <a:gd name="T18" fmla="*/ 137 w 371"/>
              <a:gd name="T19" fmla="*/ 84 h 370"/>
              <a:gd name="T20" fmla="*/ 112 w 371"/>
              <a:gd name="T21" fmla="*/ 43 h 370"/>
              <a:gd name="T22" fmla="*/ 184 w 371"/>
              <a:gd name="T23" fmla="*/ 25 h 370"/>
              <a:gd name="T24" fmla="*/ 85 w 371"/>
              <a:gd name="T25" fmla="*/ 234 h 370"/>
              <a:gd name="T26" fmla="*/ 44 w 371"/>
              <a:gd name="T27" fmla="*/ 259 h 370"/>
              <a:gd name="T28" fmla="*/ 26 w 371"/>
              <a:gd name="T29" fmla="*/ 187 h 370"/>
              <a:gd name="T30" fmla="*/ 44 w 371"/>
              <a:gd name="T31" fmla="*/ 111 h 370"/>
              <a:gd name="T32" fmla="*/ 85 w 371"/>
              <a:gd name="T33" fmla="*/ 136 h 370"/>
              <a:gd name="T34" fmla="*/ 74 w 371"/>
              <a:gd name="T35" fmla="*/ 185 h 370"/>
              <a:gd name="T36" fmla="*/ 85 w 371"/>
              <a:gd name="T37" fmla="*/ 234 h 370"/>
              <a:gd name="T38" fmla="*/ 188 w 371"/>
              <a:gd name="T39" fmla="*/ 345 h 370"/>
              <a:gd name="T40" fmla="*/ 112 w 371"/>
              <a:gd name="T41" fmla="*/ 327 h 370"/>
              <a:gd name="T42" fmla="*/ 137 w 371"/>
              <a:gd name="T43" fmla="*/ 286 h 370"/>
              <a:gd name="T44" fmla="*/ 186 w 371"/>
              <a:gd name="T45" fmla="*/ 297 h 370"/>
              <a:gd name="T46" fmla="*/ 235 w 371"/>
              <a:gd name="T47" fmla="*/ 286 h 370"/>
              <a:gd name="T48" fmla="*/ 260 w 371"/>
              <a:gd name="T49" fmla="*/ 327 h 370"/>
              <a:gd name="T50" fmla="*/ 188 w 371"/>
              <a:gd name="T51" fmla="*/ 345 h 370"/>
              <a:gd name="T52" fmla="*/ 186 w 371"/>
              <a:gd name="T53" fmla="*/ 273 h 370"/>
              <a:gd name="T54" fmla="*/ 98 w 371"/>
              <a:gd name="T55" fmla="*/ 185 h 370"/>
              <a:gd name="T56" fmla="*/ 186 w 371"/>
              <a:gd name="T57" fmla="*/ 97 h 370"/>
              <a:gd name="T58" fmla="*/ 274 w 371"/>
              <a:gd name="T59" fmla="*/ 185 h 370"/>
              <a:gd name="T60" fmla="*/ 186 w 371"/>
              <a:gd name="T61" fmla="*/ 273 h 370"/>
              <a:gd name="T62" fmla="*/ 286 w 371"/>
              <a:gd name="T63" fmla="*/ 234 h 370"/>
              <a:gd name="T64" fmla="*/ 298 w 371"/>
              <a:gd name="T65" fmla="*/ 185 h 370"/>
              <a:gd name="T66" fmla="*/ 286 w 371"/>
              <a:gd name="T67" fmla="*/ 136 h 370"/>
              <a:gd name="T68" fmla="*/ 328 w 371"/>
              <a:gd name="T69" fmla="*/ 111 h 370"/>
              <a:gd name="T70" fmla="*/ 346 w 371"/>
              <a:gd name="T71" fmla="*/ 183 h 370"/>
              <a:gd name="T72" fmla="*/ 328 w 371"/>
              <a:gd name="T73" fmla="*/ 259 h 370"/>
              <a:gd name="T74" fmla="*/ 286 w 371"/>
              <a:gd name="T75" fmla="*/ 234 h 37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71" h="370">
                <a:moveTo>
                  <a:pt x="183" y="1"/>
                </a:moveTo>
                <a:cubicBezTo>
                  <a:pt x="82" y="2"/>
                  <a:pt x="0" y="86"/>
                  <a:pt x="2" y="187"/>
                </a:cubicBezTo>
                <a:cubicBezTo>
                  <a:pt x="3" y="289"/>
                  <a:pt x="87" y="370"/>
                  <a:pt x="188" y="369"/>
                </a:cubicBezTo>
                <a:cubicBezTo>
                  <a:pt x="290" y="368"/>
                  <a:pt x="371" y="284"/>
                  <a:pt x="370" y="182"/>
                </a:cubicBezTo>
                <a:cubicBezTo>
                  <a:pt x="368" y="81"/>
                  <a:pt x="285" y="0"/>
                  <a:pt x="183" y="1"/>
                </a:cubicBezTo>
                <a:close/>
                <a:moveTo>
                  <a:pt x="184" y="25"/>
                </a:moveTo>
                <a:cubicBezTo>
                  <a:pt x="211" y="25"/>
                  <a:pt x="237" y="31"/>
                  <a:pt x="260" y="43"/>
                </a:cubicBezTo>
                <a:cubicBezTo>
                  <a:pt x="235" y="84"/>
                  <a:pt x="235" y="84"/>
                  <a:pt x="235" y="84"/>
                </a:cubicBezTo>
                <a:cubicBezTo>
                  <a:pt x="220" y="77"/>
                  <a:pt x="203" y="73"/>
                  <a:pt x="186" y="73"/>
                </a:cubicBezTo>
                <a:cubicBezTo>
                  <a:pt x="168" y="73"/>
                  <a:pt x="151" y="77"/>
                  <a:pt x="137" y="84"/>
                </a:cubicBezTo>
                <a:cubicBezTo>
                  <a:pt x="112" y="43"/>
                  <a:pt x="112" y="43"/>
                  <a:pt x="112" y="43"/>
                </a:cubicBezTo>
                <a:cubicBezTo>
                  <a:pt x="133" y="32"/>
                  <a:pt x="158" y="25"/>
                  <a:pt x="184" y="25"/>
                </a:cubicBezTo>
                <a:close/>
                <a:moveTo>
                  <a:pt x="85" y="234"/>
                </a:moveTo>
                <a:cubicBezTo>
                  <a:pt x="44" y="259"/>
                  <a:pt x="44" y="259"/>
                  <a:pt x="44" y="259"/>
                </a:cubicBezTo>
                <a:cubicBezTo>
                  <a:pt x="33" y="237"/>
                  <a:pt x="26" y="213"/>
                  <a:pt x="26" y="187"/>
                </a:cubicBezTo>
                <a:cubicBezTo>
                  <a:pt x="25" y="160"/>
                  <a:pt x="32" y="134"/>
                  <a:pt x="44" y="111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78" y="151"/>
                  <a:pt x="74" y="167"/>
                  <a:pt x="74" y="185"/>
                </a:cubicBezTo>
                <a:cubicBezTo>
                  <a:pt x="74" y="203"/>
                  <a:pt x="78" y="219"/>
                  <a:pt x="85" y="234"/>
                </a:cubicBezTo>
                <a:close/>
                <a:moveTo>
                  <a:pt x="188" y="345"/>
                </a:moveTo>
                <a:cubicBezTo>
                  <a:pt x="161" y="345"/>
                  <a:pt x="135" y="339"/>
                  <a:pt x="112" y="327"/>
                </a:cubicBezTo>
                <a:cubicBezTo>
                  <a:pt x="137" y="286"/>
                  <a:pt x="137" y="286"/>
                  <a:pt x="137" y="286"/>
                </a:cubicBezTo>
                <a:cubicBezTo>
                  <a:pt x="151" y="293"/>
                  <a:pt x="168" y="297"/>
                  <a:pt x="186" y="297"/>
                </a:cubicBezTo>
                <a:cubicBezTo>
                  <a:pt x="203" y="297"/>
                  <a:pt x="220" y="293"/>
                  <a:pt x="235" y="286"/>
                </a:cubicBezTo>
                <a:cubicBezTo>
                  <a:pt x="260" y="327"/>
                  <a:pt x="260" y="327"/>
                  <a:pt x="260" y="327"/>
                </a:cubicBezTo>
                <a:cubicBezTo>
                  <a:pt x="238" y="338"/>
                  <a:pt x="214" y="345"/>
                  <a:pt x="188" y="345"/>
                </a:cubicBezTo>
                <a:close/>
                <a:moveTo>
                  <a:pt x="186" y="273"/>
                </a:moveTo>
                <a:cubicBezTo>
                  <a:pt x="137" y="273"/>
                  <a:pt x="98" y="233"/>
                  <a:pt x="98" y="185"/>
                </a:cubicBezTo>
                <a:cubicBezTo>
                  <a:pt x="98" y="136"/>
                  <a:pt x="137" y="97"/>
                  <a:pt x="186" y="97"/>
                </a:cubicBezTo>
                <a:cubicBezTo>
                  <a:pt x="234" y="97"/>
                  <a:pt x="274" y="136"/>
                  <a:pt x="274" y="185"/>
                </a:cubicBezTo>
                <a:cubicBezTo>
                  <a:pt x="274" y="233"/>
                  <a:pt x="234" y="273"/>
                  <a:pt x="186" y="273"/>
                </a:cubicBezTo>
                <a:close/>
                <a:moveTo>
                  <a:pt x="286" y="234"/>
                </a:moveTo>
                <a:cubicBezTo>
                  <a:pt x="294" y="219"/>
                  <a:pt x="298" y="203"/>
                  <a:pt x="298" y="185"/>
                </a:cubicBezTo>
                <a:cubicBezTo>
                  <a:pt x="298" y="167"/>
                  <a:pt x="294" y="151"/>
                  <a:pt x="286" y="136"/>
                </a:cubicBezTo>
                <a:cubicBezTo>
                  <a:pt x="328" y="111"/>
                  <a:pt x="328" y="111"/>
                  <a:pt x="328" y="111"/>
                </a:cubicBezTo>
                <a:cubicBezTo>
                  <a:pt x="339" y="133"/>
                  <a:pt x="345" y="157"/>
                  <a:pt x="346" y="183"/>
                </a:cubicBezTo>
                <a:cubicBezTo>
                  <a:pt x="346" y="210"/>
                  <a:pt x="340" y="236"/>
                  <a:pt x="328" y="259"/>
                </a:cubicBezTo>
                <a:lnTo>
                  <a:pt x="286" y="2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Freeform 7"/>
          <p:cNvSpPr/>
          <p:nvPr/>
        </p:nvSpPr>
        <p:spPr bwMode="auto">
          <a:xfrm>
            <a:off x="6839162" y="2264313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Freeform 7"/>
          <p:cNvSpPr/>
          <p:nvPr/>
        </p:nvSpPr>
        <p:spPr bwMode="auto">
          <a:xfrm flipV="1">
            <a:off x="4985578" y="3331113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Freeform 7"/>
          <p:cNvSpPr/>
          <p:nvPr/>
        </p:nvSpPr>
        <p:spPr bwMode="auto">
          <a:xfrm>
            <a:off x="3133197" y="2264313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Freeform 7"/>
          <p:cNvSpPr/>
          <p:nvPr/>
        </p:nvSpPr>
        <p:spPr bwMode="auto">
          <a:xfrm>
            <a:off x="1281908" y="2264313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Freeform 7"/>
          <p:cNvSpPr/>
          <p:nvPr/>
        </p:nvSpPr>
        <p:spPr bwMode="auto">
          <a:xfrm flipV="1">
            <a:off x="1281908" y="3331113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Freeform 7"/>
          <p:cNvSpPr/>
          <p:nvPr/>
        </p:nvSpPr>
        <p:spPr bwMode="auto">
          <a:xfrm flipV="1">
            <a:off x="3133197" y="3331113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Freeform 7"/>
          <p:cNvSpPr/>
          <p:nvPr/>
        </p:nvSpPr>
        <p:spPr bwMode="auto">
          <a:xfrm>
            <a:off x="4985578" y="2264313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Freeform 7"/>
          <p:cNvSpPr/>
          <p:nvPr/>
        </p:nvSpPr>
        <p:spPr bwMode="auto">
          <a:xfrm flipV="1">
            <a:off x="6839162" y="3331113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Teardrop 34"/>
          <p:cNvSpPr/>
          <p:nvPr/>
        </p:nvSpPr>
        <p:spPr>
          <a:xfrm rot="8100000">
            <a:off x="7707555" y="3102512"/>
            <a:ext cx="418280" cy="418280"/>
          </a:xfrm>
          <a:prstGeom prst="teardrop">
            <a:avLst/>
          </a:prstGeom>
          <a:solidFill>
            <a:srgbClr val="D8A2A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Freeform 26"/>
          <p:cNvSpPr>
            <a:spLocks noEditPoints="1"/>
          </p:cNvSpPr>
          <p:nvPr/>
        </p:nvSpPr>
        <p:spPr bwMode="auto">
          <a:xfrm>
            <a:off x="7836861" y="3210493"/>
            <a:ext cx="175570" cy="219811"/>
          </a:xfrm>
          <a:custGeom>
            <a:gdLst>
              <a:gd name="T0" fmla="*/ 311 w 321"/>
              <a:gd name="T1" fmla="*/ 99 h 402"/>
              <a:gd name="T2" fmla="*/ 189 w 321"/>
              <a:gd name="T3" fmla="*/ 11 h 402"/>
              <a:gd name="T4" fmla="*/ 94 w 321"/>
              <a:gd name="T5" fmla="*/ 126 h 402"/>
              <a:gd name="T6" fmla="*/ 109 w 321"/>
              <a:gd name="T7" fmla="*/ 174 h 402"/>
              <a:gd name="T8" fmla="*/ 6 w 321"/>
              <a:gd name="T9" fmla="*/ 328 h 402"/>
              <a:gd name="T10" fmla="*/ 1 w 321"/>
              <a:gd name="T11" fmla="*/ 351 h 402"/>
              <a:gd name="T12" fmla="*/ 8 w 321"/>
              <a:gd name="T13" fmla="*/ 390 h 402"/>
              <a:gd name="T14" fmla="*/ 22 w 321"/>
              <a:gd name="T15" fmla="*/ 401 h 402"/>
              <a:gd name="T16" fmla="*/ 52 w 321"/>
              <a:gd name="T17" fmla="*/ 395 h 402"/>
              <a:gd name="T18" fmla="*/ 71 w 321"/>
              <a:gd name="T19" fmla="*/ 382 h 402"/>
              <a:gd name="T20" fmla="*/ 111 w 321"/>
              <a:gd name="T21" fmla="*/ 316 h 402"/>
              <a:gd name="T22" fmla="*/ 112 w 321"/>
              <a:gd name="T23" fmla="*/ 316 h 402"/>
              <a:gd name="T24" fmla="*/ 140 w 321"/>
              <a:gd name="T25" fmla="*/ 311 h 402"/>
              <a:gd name="T26" fmla="*/ 187 w 321"/>
              <a:gd name="T27" fmla="*/ 233 h 402"/>
              <a:gd name="T28" fmla="*/ 239 w 321"/>
              <a:gd name="T29" fmla="*/ 232 h 402"/>
              <a:gd name="T30" fmla="*/ 311 w 321"/>
              <a:gd name="T31" fmla="*/ 99 h 402"/>
              <a:gd name="T32" fmla="*/ 260 w 321"/>
              <a:gd name="T33" fmla="*/ 130 h 402"/>
              <a:gd name="T34" fmla="*/ 206 w 321"/>
              <a:gd name="T35" fmla="*/ 120 h 402"/>
              <a:gd name="T36" fmla="*/ 179 w 321"/>
              <a:gd name="T37" fmla="*/ 71 h 402"/>
              <a:gd name="T38" fmla="*/ 248 w 321"/>
              <a:gd name="T39" fmla="*/ 58 h 402"/>
              <a:gd name="T40" fmla="*/ 260 w 321"/>
              <a:gd name="T41" fmla="*/ 130 h 40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21" h="402">
                <a:moveTo>
                  <a:pt x="311" y="99"/>
                </a:moveTo>
                <a:cubicBezTo>
                  <a:pt x="301" y="40"/>
                  <a:pt x="246" y="0"/>
                  <a:pt x="189" y="11"/>
                </a:cubicBezTo>
                <a:cubicBezTo>
                  <a:pt x="132" y="21"/>
                  <a:pt x="84" y="67"/>
                  <a:pt x="94" y="126"/>
                </a:cubicBezTo>
                <a:cubicBezTo>
                  <a:pt x="96" y="139"/>
                  <a:pt x="102" y="159"/>
                  <a:pt x="109" y="174"/>
                </a:cubicBezTo>
                <a:cubicBezTo>
                  <a:pt x="6" y="328"/>
                  <a:pt x="6" y="328"/>
                  <a:pt x="6" y="328"/>
                </a:cubicBezTo>
                <a:cubicBezTo>
                  <a:pt x="2" y="334"/>
                  <a:pt x="0" y="344"/>
                  <a:pt x="1" y="351"/>
                </a:cubicBezTo>
                <a:cubicBezTo>
                  <a:pt x="8" y="390"/>
                  <a:pt x="8" y="390"/>
                  <a:pt x="8" y="390"/>
                </a:cubicBezTo>
                <a:cubicBezTo>
                  <a:pt x="9" y="397"/>
                  <a:pt x="15" y="402"/>
                  <a:pt x="22" y="401"/>
                </a:cubicBezTo>
                <a:cubicBezTo>
                  <a:pt x="52" y="395"/>
                  <a:pt x="52" y="395"/>
                  <a:pt x="52" y="395"/>
                </a:cubicBezTo>
                <a:cubicBezTo>
                  <a:pt x="59" y="394"/>
                  <a:pt x="67" y="388"/>
                  <a:pt x="71" y="382"/>
                </a:cubicBezTo>
                <a:cubicBezTo>
                  <a:pt x="111" y="316"/>
                  <a:pt x="111" y="316"/>
                  <a:pt x="111" y="316"/>
                </a:cubicBezTo>
                <a:cubicBezTo>
                  <a:pt x="112" y="316"/>
                  <a:pt x="112" y="316"/>
                  <a:pt x="112" y="316"/>
                </a:cubicBezTo>
                <a:cubicBezTo>
                  <a:pt x="140" y="311"/>
                  <a:pt x="140" y="311"/>
                  <a:pt x="140" y="311"/>
                </a:cubicBezTo>
                <a:cubicBezTo>
                  <a:pt x="187" y="233"/>
                  <a:pt x="187" y="233"/>
                  <a:pt x="187" y="233"/>
                </a:cubicBezTo>
                <a:cubicBezTo>
                  <a:pt x="203" y="236"/>
                  <a:pt x="226" y="235"/>
                  <a:pt x="239" y="232"/>
                </a:cubicBezTo>
                <a:cubicBezTo>
                  <a:pt x="296" y="222"/>
                  <a:pt x="321" y="159"/>
                  <a:pt x="311" y="99"/>
                </a:cubicBezTo>
                <a:close/>
                <a:moveTo>
                  <a:pt x="260" y="130"/>
                </a:moveTo>
                <a:cubicBezTo>
                  <a:pt x="244" y="153"/>
                  <a:pt x="228" y="137"/>
                  <a:pt x="206" y="120"/>
                </a:cubicBezTo>
                <a:cubicBezTo>
                  <a:pt x="184" y="104"/>
                  <a:pt x="163" y="94"/>
                  <a:pt x="179" y="71"/>
                </a:cubicBezTo>
                <a:cubicBezTo>
                  <a:pt x="195" y="47"/>
                  <a:pt x="226" y="42"/>
                  <a:pt x="248" y="58"/>
                </a:cubicBezTo>
                <a:cubicBezTo>
                  <a:pt x="270" y="74"/>
                  <a:pt x="276" y="107"/>
                  <a:pt x="26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Freeform 7"/>
          <p:cNvSpPr/>
          <p:nvPr/>
        </p:nvSpPr>
        <p:spPr bwMode="auto">
          <a:xfrm>
            <a:off x="8689248" y="2282904"/>
            <a:ext cx="2140054" cy="1066800"/>
          </a:xfrm>
          <a:custGeom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Teardrop 45"/>
          <p:cNvSpPr/>
          <p:nvPr/>
        </p:nvSpPr>
        <p:spPr>
          <a:xfrm rot="8100000">
            <a:off x="9557641" y="3121103"/>
            <a:ext cx="418280" cy="418280"/>
          </a:xfrm>
          <a:prstGeom prst="teardrop">
            <a:avLst/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Freeform 16"/>
          <p:cNvSpPr>
            <a:spLocks noChangeAspect="1" noEditPoints="1"/>
          </p:cNvSpPr>
          <p:nvPr/>
        </p:nvSpPr>
        <p:spPr bwMode="auto">
          <a:xfrm>
            <a:off x="9643972" y="3200682"/>
            <a:ext cx="216589" cy="250968"/>
          </a:xfrm>
          <a:custGeom>
            <a:gdLst>
              <a:gd name="T0" fmla="*/ 233 w 320"/>
              <a:gd name="T1" fmla="*/ 138 h 371"/>
              <a:gd name="T2" fmla="*/ 261 w 320"/>
              <a:gd name="T3" fmla="*/ 12 h 371"/>
              <a:gd name="T4" fmla="*/ 168 w 320"/>
              <a:gd name="T5" fmla="*/ 104 h 371"/>
              <a:gd name="T6" fmla="*/ 80 w 320"/>
              <a:gd name="T7" fmla="*/ 182 h 371"/>
              <a:gd name="T8" fmla="*/ 80 w 320"/>
              <a:gd name="T9" fmla="*/ 319 h 371"/>
              <a:gd name="T10" fmla="*/ 253 w 320"/>
              <a:gd name="T11" fmla="*/ 371 h 371"/>
              <a:gd name="T12" fmla="*/ 320 w 320"/>
              <a:gd name="T13" fmla="*/ 172 h 371"/>
              <a:gd name="T14" fmla="*/ 233 w 320"/>
              <a:gd name="T15" fmla="*/ 138 h 371"/>
              <a:gd name="T16" fmla="*/ 60 w 320"/>
              <a:gd name="T17" fmla="*/ 140 h 371"/>
              <a:gd name="T18" fmla="*/ 0 w 320"/>
              <a:gd name="T19" fmla="*/ 202 h 371"/>
              <a:gd name="T20" fmla="*/ 0 w 320"/>
              <a:gd name="T21" fmla="*/ 299 h 371"/>
              <a:gd name="T22" fmla="*/ 60 w 320"/>
              <a:gd name="T23" fmla="*/ 360 h 371"/>
              <a:gd name="T24" fmla="*/ 40 w 320"/>
              <a:gd name="T25" fmla="*/ 315 h 371"/>
              <a:gd name="T26" fmla="*/ 40 w 320"/>
              <a:gd name="T27" fmla="*/ 187 h 371"/>
              <a:gd name="T28" fmla="*/ 60 w 320"/>
              <a:gd name="T29" fmla="*/ 140 h 37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0" h="371">
                <a:moveTo>
                  <a:pt x="233" y="138"/>
                </a:moveTo>
                <a:cubicBezTo>
                  <a:pt x="230" y="131"/>
                  <a:pt x="304" y="65"/>
                  <a:pt x="261" y="12"/>
                </a:cubicBezTo>
                <a:cubicBezTo>
                  <a:pt x="251" y="0"/>
                  <a:pt x="217" y="72"/>
                  <a:pt x="168" y="104"/>
                </a:cubicBezTo>
                <a:cubicBezTo>
                  <a:pt x="142" y="122"/>
                  <a:pt x="80" y="161"/>
                  <a:pt x="80" y="182"/>
                </a:cubicBezTo>
                <a:cubicBezTo>
                  <a:pt x="80" y="319"/>
                  <a:pt x="80" y="319"/>
                  <a:pt x="80" y="319"/>
                </a:cubicBezTo>
                <a:cubicBezTo>
                  <a:pt x="80" y="344"/>
                  <a:pt x="178" y="371"/>
                  <a:pt x="253" y="371"/>
                </a:cubicBezTo>
                <a:cubicBezTo>
                  <a:pt x="280" y="371"/>
                  <a:pt x="320" y="199"/>
                  <a:pt x="320" y="172"/>
                </a:cubicBezTo>
                <a:cubicBezTo>
                  <a:pt x="320" y="145"/>
                  <a:pt x="235" y="145"/>
                  <a:pt x="233" y="138"/>
                </a:cubicBezTo>
                <a:close/>
                <a:moveTo>
                  <a:pt x="60" y="140"/>
                </a:moveTo>
                <a:cubicBezTo>
                  <a:pt x="47" y="140"/>
                  <a:pt x="0" y="148"/>
                  <a:pt x="0" y="202"/>
                </a:cubicBezTo>
                <a:cubicBezTo>
                  <a:pt x="0" y="299"/>
                  <a:pt x="0" y="299"/>
                  <a:pt x="0" y="299"/>
                </a:cubicBezTo>
                <a:cubicBezTo>
                  <a:pt x="0" y="354"/>
                  <a:pt x="47" y="360"/>
                  <a:pt x="60" y="360"/>
                </a:cubicBezTo>
                <a:cubicBezTo>
                  <a:pt x="73" y="360"/>
                  <a:pt x="40" y="348"/>
                  <a:pt x="40" y="315"/>
                </a:cubicBezTo>
                <a:cubicBezTo>
                  <a:pt x="40" y="187"/>
                  <a:pt x="40" y="187"/>
                  <a:pt x="40" y="187"/>
                </a:cubicBezTo>
                <a:cubicBezTo>
                  <a:pt x="40" y="152"/>
                  <a:pt x="73" y="140"/>
                  <a:pt x="60" y="14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TextBox 13"/>
          <p:cNvSpPr txBox="1"/>
          <p:nvPr/>
        </p:nvSpPr>
        <p:spPr>
          <a:xfrm>
            <a:off x="1565797" y="4671125"/>
            <a:ext cx="137689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TextBox 13"/>
          <p:cNvSpPr txBox="1"/>
          <p:nvPr/>
        </p:nvSpPr>
        <p:spPr>
          <a:xfrm>
            <a:off x="1569878" y="4957030"/>
            <a:ext cx="1563319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TextBox 13"/>
          <p:cNvSpPr txBox="1"/>
          <p:nvPr/>
        </p:nvSpPr>
        <p:spPr>
          <a:xfrm>
            <a:off x="3418178" y="4671125"/>
            <a:ext cx="137689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TextBox 13"/>
          <p:cNvSpPr txBox="1"/>
          <p:nvPr/>
        </p:nvSpPr>
        <p:spPr>
          <a:xfrm>
            <a:off x="3422259" y="4957030"/>
            <a:ext cx="1563319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TextBox 13"/>
          <p:cNvSpPr txBox="1"/>
          <p:nvPr/>
        </p:nvSpPr>
        <p:spPr>
          <a:xfrm>
            <a:off x="5271762" y="4671125"/>
            <a:ext cx="137689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TextBox 13"/>
          <p:cNvSpPr txBox="1"/>
          <p:nvPr/>
        </p:nvSpPr>
        <p:spPr>
          <a:xfrm>
            <a:off x="5275843" y="4957030"/>
            <a:ext cx="1563319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3" name="TextBox 13"/>
          <p:cNvSpPr txBox="1"/>
          <p:nvPr/>
        </p:nvSpPr>
        <p:spPr>
          <a:xfrm>
            <a:off x="7121848" y="4671125"/>
            <a:ext cx="137689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" name="TextBox 13"/>
          <p:cNvSpPr txBox="1"/>
          <p:nvPr/>
        </p:nvSpPr>
        <p:spPr>
          <a:xfrm>
            <a:off x="7125929" y="4957030"/>
            <a:ext cx="1563319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5" name="TextBox 13"/>
          <p:cNvSpPr txBox="1"/>
          <p:nvPr/>
        </p:nvSpPr>
        <p:spPr>
          <a:xfrm>
            <a:off x="9163720" y="4671125"/>
            <a:ext cx="137689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/>
          <p:nvPr/>
        </p:nvSpPr>
        <p:spPr>
          <a:xfrm>
            <a:off x="9167801" y="4957030"/>
            <a:ext cx="1563319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1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Freeform 5"/>
          <p:cNvSpPr/>
          <p:nvPr/>
        </p:nvSpPr>
        <p:spPr bwMode="auto">
          <a:xfrm>
            <a:off x="7167227" y="3347675"/>
            <a:ext cx="1936915" cy="1940399"/>
          </a:xfrm>
          <a:custGeom>
            <a:gdLst>
              <a:gd name="T0" fmla="*/ 1112 w 1112"/>
              <a:gd name="T1" fmla="*/ 332 h 1114"/>
              <a:gd name="T2" fmla="*/ 331 w 1112"/>
              <a:gd name="T3" fmla="*/ 1114 h 1114"/>
              <a:gd name="T4" fmla="*/ 0 w 1112"/>
              <a:gd name="T5" fmla="*/ 782 h 1114"/>
              <a:gd name="T6" fmla="*/ 781 w 1112"/>
              <a:gd name="T7" fmla="*/ 0 h 1114"/>
              <a:gd name="T8" fmla="*/ 1112 w 1112"/>
              <a:gd name="T9" fmla="*/ 332 h 11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2" h="1114">
                <a:moveTo>
                  <a:pt x="1112" y="332"/>
                </a:moveTo>
                <a:lnTo>
                  <a:pt x="331" y="1114"/>
                </a:lnTo>
                <a:lnTo>
                  <a:pt x="0" y="782"/>
                </a:lnTo>
                <a:lnTo>
                  <a:pt x="781" y="0"/>
                </a:lnTo>
                <a:lnTo>
                  <a:pt x="1112" y="332"/>
                </a:lnTo>
                <a:close/>
              </a:path>
            </a:pathLst>
          </a:custGeom>
          <a:solidFill>
            <a:srgbClr val="C1C7D0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Freeform 6"/>
          <p:cNvSpPr/>
          <p:nvPr/>
        </p:nvSpPr>
        <p:spPr bwMode="auto">
          <a:xfrm>
            <a:off x="5806857" y="3347675"/>
            <a:ext cx="1936915" cy="1940399"/>
          </a:xfrm>
          <a:custGeom>
            <a:gdLst>
              <a:gd name="T0" fmla="*/ 332 w 1112"/>
              <a:gd name="T1" fmla="*/ 0 h 1114"/>
              <a:gd name="T2" fmla="*/ 1112 w 1112"/>
              <a:gd name="T3" fmla="*/ 782 h 1114"/>
              <a:gd name="T4" fmla="*/ 781 w 1112"/>
              <a:gd name="T5" fmla="*/ 1114 h 1114"/>
              <a:gd name="T6" fmla="*/ 0 w 1112"/>
              <a:gd name="T7" fmla="*/ 332 h 1114"/>
              <a:gd name="T8" fmla="*/ 332 w 1112"/>
              <a:gd name="T9" fmla="*/ 0 h 11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2" h="1114">
                <a:moveTo>
                  <a:pt x="332" y="0"/>
                </a:moveTo>
                <a:lnTo>
                  <a:pt x="1112" y="782"/>
                </a:lnTo>
                <a:lnTo>
                  <a:pt x="781" y="1114"/>
                </a:lnTo>
                <a:lnTo>
                  <a:pt x="0" y="332"/>
                </a:lnTo>
                <a:lnTo>
                  <a:pt x="332" y="0"/>
                </a:lnTo>
                <a:close/>
              </a:path>
            </a:pathLst>
          </a:custGeom>
          <a:solidFill>
            <a:srgbClr val="C1C7D0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Freeform 7"/>
          <p:cNvSpPr/>
          <p:nvPr/>
        </p:nvSpPr>
        <p:spPr bwMode="auto">
          <a:xfrm>
            <a:off x="7167227" y="1985566"/>
            <a:ext cx="1936915" cy="1940399"/>
          </a:xfrm>
          <a:custGeom>
            <a:gdLst>
              <a:gd name="T0" fmla="*/ 331 w 1112"/>
              <a:gd name="T1" fmla="*/ 0 h 1114"/>
              <a:gd name="T2" fmla="*/ 1112 w 1112"/>
              <a:gd name="T3" fmla="*/ 782 h 1114"/>
              <a:gd name="T4" fmla="*/ 781 w 1112"/>
              <a:gd name="T5" fmla="*/ 1114 h 1114"/>
              <a:gd name="T6" fmla="*/ 0 w 1112"/>
              <a:gd name="T7" fmla="*/ 332 h 1114"/>
              <a:gd name="T8" fmla="*/ 331 w 1112"/>
              <a:gd name="T9" fmla="*/ 0 h 11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2" h="1114">
                <a:moveTo>
                  <a:pt x="331" y="0"/>
                </a:moveTo>
                <a:lnTo>
                  <a:pt x="1112" y="782"/>
                </a:lnTo>
                <a:lnTo>
                  <a:pt x="781" y="1114"/>
                </a:lnTo>
                <a:lnTo>
                  <a:pt x="0" y="332"/>
                </a:lnTo>
                <a:lnTo>
                  <a:pt x="331" y="0"/>
                </a:lnTo>
                <a:close/>
              </a:path>
            </a:pathLst>
          </a:custGeom>
          <a:solidFill>
            <a:srgbClr val="C1C7D0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Freeform 8"/>
          <p:cNvSpPr/>
          <p:nvPr/>
        </p:nvSpPr>
        <p:spPr bwMode="auto">
          <a:xfrm>
            <a:off x="5806857" y="1985566"/>
            <a:ext cx="1936915" cy="1940399"/>
          </a:xfrm>
          <a:custGeom>
            <a:gdLst>
              <a:gd name="T0" fmla="*/ 1112 w 1112"/>
              <a:gd name="T1" fmla="*/ 332 h 1114"/>
              <a:gd name="T2" fmla="*/ 332 w 1112"/>
              <a:gd name="T3" fmla="*/ 1114 h 1114"/>
              <a:gd name="T4" fmla="*/ 0 w 1112"/>
              <a:gd name="T5" fmla="*/ 782 h 1114"/>
              <a:gd name="T6" fmla="*/ 781 w 1112"/>
              <a:gd name="T7" fmla="*/ 0 h 1114"/>
              <a:gd name="T8" fmla="*/ 1112 w 1112"/>
              <a:gd name="T9" fmla="*/ 332 h 11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2" h="1114">
                <a:moveTo>
                  <a:pt x="1112" y="332"/>
                </a:moveTo>
                <a:lnTo>
                  <a:pt x="332" y="1114"/>
                </a:lnTo>
                <a:lnTo>
                  <a:pt x="0" y="782"/>
                </a:lnTo>
                <a:lnTo>
                  <a:pt x="781" y="0"/>
                </a:lnTo>
                <a:lnTo>
                  <a:pt x="1112" y="332"/>
                </a:lnTo>
                <a:close/>
              </a:path>
            </a:pathLst>
          </a:custGeom>
          <a:solidFill>
            <a:srgbClr val="C1C7D0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Freeform 9"/>
          <p:cNvSpPr/>
          <p:nvPr/>
        </p:nvSpPr>
        <p:spPr bwMode="auto">
          <a:xfrm>
            <a:off x="4446489" y="3347675"/>
            <a:ext cx="1938657" cy="1940399"/>
          </a:xfrm>
          <a:custGeom>
            <a:gdLst>
              <a:gd name="T0" fmla="*/ 1113 w 1113"/>
              <a:gd name="T1" fmla="*/ 332 h 1114"/>
              <a:gd name="T2" fmla="*/ 332 w 1113"/>
              <a:gd name="T3" fmla="*/ 1114 h 1114"/>
              <a:gd name="T4" fmla="*/ 0 w 1113"/>
              <a:gd name="T5" fmla="*/ 782 h 1114"/>
              <a:gd name="T6" fmla="*/ 781 w 1113"/>
              <a:gd name="T7" fmla="*/ 0 h 1114"/>
              <a:gd name="T8" fmla="*/ 1113 w 1113"/>
              <a:gd name="T9" fmla="*/ 332 h 11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3" h="1114">
                <a:moveTo>
                  <a:pt x="1113" y="332"/>
                </a:moveTo>
                <a:lnTo>
                  <a:pt x="332" y="1114"/>
                </a:lnTo>
                <a:lnTo>
                  <a:pt x="0" y="782"/>
                </a:lnTo>
                <a:lnTo>
                  <a:pt x="781" y="0"/>
                </a:lnTo>
                <a:lnTo>
                  <a:pt x="1113" y="332"/>
                </a:lnTo>
                <a:close/>
              </a:path>
            </a:pathLst>
          </a:custGeom>
          <a:solidFill>
            <a:srgbClr val="C1C7D0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Freeform 10"/>
          <p:cNvSpPr/>
          <p:nvPr/>
        </p:nvSpPr>
        <p:spPr bwMode="auto">
          <a:xfrm>
            <a:off x="3087861" y="3347675"/>
            <a:ext cx="1936915" cy="1940399"/>
          </a:xfrm>
          <a:custGeom>
            <a:gdLst>
              <a:gd name="T0" fmla="*/ 331 w 1112"/>
              <a:gd name="T1" fmla="*/ 0 h 1114"/>
              <a:gd name="T2" fmla="*/ 1112 w 1112"/>
              <a:gd name="T3" fmla="*/ 782 h 1114"/>
              <a:gd name="T4" fmla="*/ 780 w 1112"/>
              <a:gd name="T5" fmla="*/ 1114 h 1114"/>
              <a:gd name="T6" fmla="*/ 0 w 1112"/>
              <a:gd name="T7" fmla="*/ 332 h 1114"/>
              <a:gd name="T8" fmla="*/ 331 w 1112"/>
              <a:gd name="T9" fmla="*/ 0 h 11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2" h="1114">
                <a:moveTo>
                  <a:pt x="331" y="0"/>
                </a:moveTo>
                <a:lnTo>
                  <a:pt x="1112" y="782"/>
                </a:lnTo>
                <a:lnTo>
                  <a:pt x="780" y="1114"/>
                </a:lnTo>
                <a:lnTo>
                  <a:pt x="0" y="332"/>
                </a:lnTo>
                <a:lnTo>
                  <a:pt x="331" y="0"/>
                </a:lnTo>
                <a:close/>
              </a:path>
            </a:pathLst>
          </a:custGeom>
          <a:solidFill>
            <a:srgbClr val="C1C7D0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Freeform 11"/>
          <p:cNvSpPr/>
          <p:nvPr/>
        </p:nvSpPr>
        <p:spPr bwMode="auto">
          <a:xfrm>
            <a:off x="4446489" y="1985566"/>
            <a:ext cx="1938657" cy="1940399"/>
          </a:xfrm>
          <a:custGeom>
            <a:gdLst>
              <a:gd name="T0" fmla="*/ 332 w 1113"/>
              <a:gd name="T1" fmla="*/ 0 h 1114"/>
              <a:gd name="T2" fmla="*/ 1113 w 1113"/>
              <a:gd name="T3" fmla="*/ 782 h 1114"/>
              <a:gd name="T4" fmla="*/ 781 w 1113"/>
              <a:gd name="T5" fmla="*/ 1114 h 1114"/>
              <a:gd name="T6" fmla="*/ 0 w 1113"/>
              <a:gd name="T7" fmla="*/ 332 h 1114"/>
              <a:gd name="T8" fmla="*/ 332 w 1113"/>
              <a:gd name="T9" fmla="*/ 0 h 11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3" h="1114">
                <a:moveTo>
                  <a:pt x="332" y="0"/>
                </a:moveTo>
                <a:lnTo>
                  <a:pt x="1113" y="782"/>
                </a:lnTo>
                <a:lnTo>
                  <a:pt x="781" y="1114"/>
                </a:lnTo>
                <a:lnTo>
                  <a:pt x="0" y="332"/>
                </a:lnTo>
                <a:lnTo>
                  <a:pt x="332" y="0"/>
                </a:lnTo>
                <a:close/>
              </a:path>
            </a:pathLst>
          </a:custGeom>
          <a:solidFill>
            <a:srgbClr val="C1C7D0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Freeform 12"/>
          <p:cNvSpPr/>
          <p:nvPr/>
        </p:nvSpPr>
        <p:spPr bwMode="auto">
          <a:xfrm>
            <a:off x="3087861" y="1985566"/>
            <a:ext cx="1936915" cy="1940399"/>
          </a:xfrm>
          <a:custGeom>
            <a:gdLst>
              <a:gd name="T0" fmla="*/ 1112 w 1112"/>
              <a:gd name="T1" fmla="*/ 332 h 1114"/>
              <a:gd name="T2" fmla="*/ 331 w 1112"/>
              <a:gd name="T3" fmla="*/ 1114 h 1114"/>
              <a:gd name="T4" fmla="*/ 0 w 1112"/>
              <a:gd name="T5" fmla="*/ 782 h 1114"/>
              <a:gd name="T6" fmla="*/ 780 w 1112"/>
              <a:gd name="T7" fmla="*/ 0 h 1114"/>
              <a:gd name="T8" fmla="*/ 1112 w 1112"/>
              <a:gd name="T9" fmla="*/ 332 h 111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2" h="1114">
                <a:moveTo>
                  <a:pt x="1112" y="332"/>
                </a:moveTo>
                <a:lnTo>
                  <a:pt x="331" y="1114"/>
                </a:lnTo>
                <a:lnTo>
                  <a:pt x="0" y="782"/>
                </a:lnTo>
                <a:lnTo>
                  <a:pt x="780" y="0"/>
                </a:lnTo>
                <a:lnTo>
                  <a:pt x="1112" y="332"/>
                </a:lnTo>
                <a:close/>
              </a:path>
            </a:pathLst>
          </a:custGeom>
          <a:solidFill>
            <a:srgbClr val="C1C7D0">
              <a:alpha val="50000"/>
            </a:srgbClr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Freeform 13"/>
          <p:cNvSpPr/>
          <p:nvPr/>
        </p:nvSpPr>
        <p:spPr bwMode="auto">
          <a:xfrm>
            <a:off x="2931097" y="3190911"/>
            <a:ext cx="890075" cy="895300"/>
          </a:xfrm>
          <a:custGeom>
            <a:gdLst>
              <a:gd name="T0" fmla="*/ 178 w 216"/>
              <a:gd name="T1" fmla="*/ 38 h 217"/>
              <a:gd name="T2" fmla="*/ 178 w 216"/>
              <a:gd name="T3" fmla="*/ 178 h 217"/>
              <a:gd name="T4" fmla="*/ 38 w 216"/>
              <a:gd name="T5" fmla="*/ 178 h 217"/>
              <a:gd name="T6" fmla="*/ 38 w 216"/>
              <a:gd name="T7" fmla="*/ 38 h 217"/>
              <a:gd name="T8" fmla="*/ 178 w 216"/>
              <a:gd name="T9" fmla="*/ 38 h 2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6">
                <a:moveTo>
                  <a:pt x="178" y="38"/>
                </a:moveTo>
                <a:cubicBezTo>
                  <a:pt x="216" y="77"/>
                  <a:pt x="216" y="139"/>
                  <a:pt x="178" y="178"/>
                </a:cubicBezTo>
                <a:cubicBezTo>
                  <a:pt x="139" y="217"/>
                  <a:pt x="77" y="217"/>
                  <a:pt x="38" y="178"/>
                </a:cubicBezTo>
                <a:cubicBezTo>
                  <a:pt x="0" y="139"/>
                  <a:pt x="0" y="77"/>
                  <a:pt x="38" y="38"/>
                </a:cubicBezTo>
                <a:cubicBezTo>
                  <a:pt x="77" y="0"/>
                  <a:pt x="139" y="0"/>
                  <a:pt x="178" y="38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AU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Freeform 14"/>
          <p:cNvSpPr/>
          <p:nvPr/>
        </p:nvSpPr>
        <p:spPr bwMode="auto">
          <a:xfrm>
            <a:off x="4286239" y="1828801"/>
            <a:ext cx="895300" cy="895300"/>
          </a:xfrm>
          <a:custGeom>
            <a:gdLst>
              <a:gd name="T0" fmla="*/ 179 w 217"/>
              <a:gd name="T1" fmla="*/ 178 h 217"/>
              <a:gd name="T2" fmla="*/ 39 w 217"/>
              <a:gd name="T3" fmla="*/ 178 h 217"/>
              <a:gd name="T4" fmla="*/ 39 w 217"/>
              <a:gd name="T5" fmla="*/ 38 h 217"/>
              <a:gd name="T6" fmla="*/ 179 w 217"/>
              <a:gd name="T7" fmla="*/ 38 h 217"/>
              <a:gd name="T8" fmla="*/ 179 w 217"/>
              <a:gd name="T9" fmla="*/ 178 h 2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6">
                <a:moveTo>
                  <a:pt x="179" y="178"/>
                </a:moveTo>
                <a:cubicBezTo>
                  <a:pt x="140" y="217"/>
                  <a:pt x="78" y="217"/>
                  <a:pt x="39" y="178"/>
                </a:cubicBezTo>
                <a:cubicBezTo>
                  <a:pt x="0" y="139"/>
                  <a:pt x="0" y="77"/>
                  <a:pt x="39" y="38"/>
                </a:cubicBezTo>
                <a:cubicBezTo>
                  <a:pt x="78" y="0"/>
                  <a:pt x="140" y="0"/>
                  <a:pt x="179" y="38"/>
                </a:cubicBezTo>
                <a:cubicBezTo>
                  <a:pt x="217" y="77"/>
                  <a:pt x="217" y="139"/>
                  <a:pt x="179" y="178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Freeform 15"/>
          <p:cNvSpPr/>
          <p:nvPr/>
        </p:nvSpPr>
        <p:spPr bwMode="auto">
          <a:xfrm>
            <a:off x="4286239" y="4553022"/>
            <a:ext cx="895300" cy="891817"/>
          </a:xfrm>
          <a:custGeom>
            <a:gdLst>
              <a:gd name="T0" fmla="*/ 179 w 217"/>
              <a:gd name="T1" fmla="*/ 38 h 216"/>
              <a:gd name="T2" fmla="*/ 179 w 217"/>
              <a:gd name="T3" fmla="*/ 178 h 216"/>
              <a:gd name="T4" fmla="*/ 39 w 217"/>
              <a:gd name="T5" fmla="*/ 178 h 216"/>
              <a:gd name="T6" fmla="*/ 39 w 217"/>
              <a:gd name="T7" fmla="*/ 38 h 216"/>
              <a:gd name="T8" fmla="*/ 179 w 217"/>
              <a:gd name="T9" fmla="*/ 38 h 21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6">
                <a:moveTo>
                  <a:pt x="179" y="38"/>
                </a:moveTo>
                <a:cubicBezTo>
                  <a:pt x="217" y="77"/>
                  <a:pt x="217" y="139"/>
                  <a:pt x="179" y="178"/>
                </a:cubicBezTo>
                <a:cubicBezTo>
                  <a:pt x="140" y="216"/>
                  <a:pt x="78" y="216"/>
                  <a:pt x="39" y="178"/>
                </a:cubicBezTo>
                <a:cubicBezTo>
                  <a:pt x="0" y="139"/>
                  <a:pt x="0" y="77"/>
                  <a:pt x="39" y="38"/>
                </a:cubicBezTo>
                <a:cubicBezTo>
                  <a:pt x="78" y="0"/>
                  <a:pt x="140" y="0"/>
                  <a:pt x="179" y="38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Freeform 16"/>
          <p:cNvSpPr/>
          <p:nvPr/>
        </p:nvSpPr>
        <p:spPr bwMode="auto">
          <a:xfrm>
            <a:off x="5646610" y="3190911"/>
            <a:ext cx="895300" cy="895300"/>
          </a:xfrm>
          <a:custGeom>
            <a:gdLst>
              <a:gd name="T0" fmla="*/ 179 w 217"/>
              <a:gd name="T1" fmla="*/ 178 h 217"/>
              <a:gd name="T2" fmla="*/ 39 w 217"/>
              <a:gd name="T3" fmla="*/ 178 h 217"/>
              <a:gd name="T4" fmla="*/ 39 w 217"/>
              <a:gd name="T5" fmla="*/ 38 h 217"/>
              <a:gd name="T6" fmla="*/ 179 w 217"/>
              <a:gd name="T7" fmla="*/ 38 h 217"/>
              <a:gd name="T8" fmla="*/ 179 w 217"/>
              <a:gd name="T9" fmla="*/ 178 h 2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6">
                <a:moveTo>
                  <a:pt x="179" y="178"/>
                </a:moveTo>
                <a:cubicBezTo>
                  <a:pt x="140" y="217"/>
                  <a:pt x="78" y="217"/>
                  <a:pt x="39" y="178"/>
                </a:cubicBezTo>
                <a:cubicBezTo>
                  <a:pt x="0" y="139"/>
                  <a:pt x="0" y="77"/>
                  <a:pt x="39" y="38"/>
                </a:cubicBezTo>
                <a:cubicBezTo>
                  <a:pt x="78" y="0"/>
                  <a:pt x="140" y="0"/>
                  <a:pt x="179" y="38"/>
                </a:cubicBezTo>
                <a:cubicBezTo>
                  <a:pt x="217" y="77"/>
                  <a:pt x="217" y="139"/>
                  <a:pt x="179" y="178"/>
                </a:cubicBezTo>
                <a:close/>
              </a:path>
            </a:pathLst>
          </a:custGeom>
          <a:solidFill>
            <a:srgbClr val="8893A5"/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Freeform 17"/>
          <p:cNvSpPr/>
          <p:nvPr/>
        </p:nvSpPr>
        <p:spPr bwMode="auto">
          <a:xfrm>
            <a:off x="7006978" y="1828801"/>
            <a:ext cx="893559" cy="895300"/>
          </a:xfrm>
          <a:custGeom>
            <a:gdLst>
              <a:gd name="T0" fmla="*/ 179 w 217"/>
              <a:gd name="T1" fmla="*/ 178 h 217"/>
              <a:gd name="T2" fmla="*/ 39 w 217"/>
              <a:gd name="T3" fmla="*/ 178 h 217"/>
              <a:gd name="T4" fmla="*/ 39 w 217"/>
              <a:gd name="T5" fmla="*/ 38 h 217"/>
              <a:gd name="T6" fmla="*/ 179 w 217"/>
              <a:gd name="T7" fmla="*/ 38 h 217"/>
              <a:gd name="T8" fmla="*/ 179 w 217"/>
              <a:gd name="T9" fmla="*/ 178 h 2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6">
                <a:moveTo>
                  <a:pt x="179" y="178"/>
                </a:moveTo>
                <a:cubicBezTo>
                  <a:pt x="140" y="217"/>
                  <a:pt x="78" y="217"/>
                  <a:pt x="39" y="178"/>
                </a:cubicBezTo>
                <a:cubicBezTo>
                  <a:pt x="0" y="139"/>
                  <a:pt x="0" y="77"/>
                  <a:pt x="39" y="38"/>
                </a:cubicBezTo>
                <a:cubicBezTo>
                  <a:pt x="78" y="0"/>
                  <a:pt x="140" y="0"/>
                  <a:pt x="179" y="38"/>
                </a:cubicBezTo>
                <a:cubicBezTo>
                  <a:pt x="217" y="77"/>
                  <a:pt x="217" y="139"/>
                  <a:pt x="179" y="178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Freeform 18"/>
          <p:cNvSpPr/>
          <p:nvPr/>
        </p:nvSpPr>
        <p:spPr bwMode="auto">
          <a:xfrm>
            <a:off x="7006978" y="4553022"/>
            <a:ext cx="893559" cy="891817"/>
          </a:xfrm>
          <a:custGeom>
            <a:gdLst>
              <a:gd name="T0" fmla="*/ 179 w 217"/>
              <a:gd name="T1" fmla="*/ 38 h 216"/>
              <a:gd name="T2" fmla="*/ 179 w 217"/>
              <a:gd name="T3" fmla="*/ 178 h 216"/>
              <a:gd name="T4" fmla="*/ 39 w 217"/>
              <a:gd name="T5" fmla="*/ 178 h 216"/>
              <a:gd name="T6" fmla="*/ 39 w 217"/>
              <a:gd name="T7" fmla="*/ 38 h 216"/>
              <a:gd name="T8" fmla="*/ 179 w 217"/>
              <a:gd name="T9" fmla="*/ 38 h 21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6">
                <a:moveTo>
                  <a:pt x="179" y="38"/>
                </a:moveTo>
                <a:cubicBezTo>
                  <a:pt x="217" y="77"/>
                  <a:pt x="217" y="139"/>
                  <a:pt x="179" y="178"/>
                </a:cubicBezTo>
                <a:cubicBezTo>
                  <a:pt x="140" y="216"/>
                  <a:pt x="78" y="216"/>
                  <a:pt x="39" y="178"/>
                </a:cubicBezTo>
                <a:cubicBezTo>
                  <a:pt x="0" y="139"/>
                  <a:pt x="0" y="77"/>
                  <a:pt x="39" y="38"/>
                </a:cubicBezTo>
                <a:cubicBezTo>
                  <a:pt x="78" y="0"/>
                  <a:pt x="140" y="0"/>
                  <a:pt x="179" y="38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Freeform 19"/>
          <p:cNvSpPr/>
          <p:nvPr/>
        </p:nvSpPr>
        <p:spPr bwMode="auto">
          <a:xfrm>
            <a:off x="8409766" y="3190911"/>
            <a:ext cx="893559" cy="895300"/>
          </a:xfrm>
          <a:custGeom>
            <a:gdLst>
              <a:gd name="T0" fmla="*/ 179 w 217"/>
              <a:gd name="T1" fmla="*/ 178 h 217"/>
              <a:gd name="T2" fmla="*/ 39 w 217"/>
              <a:gd name="T3" fmla="*/ 178 h 217"/>
              <a:gd name="T4" fmla="*/ 39 w 217"/>
              <a:gd name="T5" fmla="*/ 38 h 217"/>
              <a:gd name="T6" fmla="*/ 179 w 217"/>
              <a:gd name="T7" fmla="*/ 38 h 217"/>
              <a:gd name="T8" fmla="*/ 179 w 217"/>
              <a:gd name="T9" fmla="*/ 178 h 2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216">
                <a:moveTo>
                  <a:pt x="179" y="178"/>
                </a:moveTo>
                <a:cubicBezTo>
                  <a:pt x="140" y="217"/>
                  <a:pt x="78" y="217"/>
                  <a:pt x="39" y="178"/>
                </a:cubicBezTo>
                <a:cubicBezTo>
                  <a:pt x="0" y="139"/>
                  <a:pt x="0" y="77"/>
                  <a:pt x="39" y="38"/>
                </a:cubicBezTo>
                <a:cubicBezTo>
                  <a:pt x="78" y="0"/>
                  <a:pt x="140" y="0"/>
                  <a:pt x="179" y="38"/>
                </a:cubicBezTo>
                <a:cubicBezTo>
                  <a:pt x="217" y="77"/>
                  <a:pt x="217" y="139"/>
                  <a:pt x="179" y="178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TextBox 55"/>
          <p:cNvSpPr txBox="1"/>
          <p:nvPr/>
        </p:nvSpPr>
        <p:spPr>
          <a:xfrm flipH="1">
            <a:off x="4408355" y="2050381"/>
            <a:ext cx="622196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914400"/>
            <a:r>
              <a:rPr lang="en-AU" sz="28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01</a:t>
            </a:r>
            <a:endParaRPr lang="en-AU" sz="28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TextBox 56"/>
          <p:cNvSpPr txBox="1"/>
          <p:nvPr/>
        </p:nvSpPr>
        <p:spPr>
          <a:xfrm flipH="1">
            <a:off x="3025145" y="3396849"/>
            <a:ext cx="622196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914400"/>
            <a:r>
              <a:rPr lang="en-AU" sz="28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02</a:t>
            </a:r>
            <a:endParaRPr lang="en-AU" sz="28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TextBox 57"/>
          <p:cNvSpPr txBox="1"/>
          <p:nvPr/>
        </p:nvSpPr>
        <p:spPr>
          <a:xfrm flipH="1">
            <a:off x="4397549" y="4783486"/>
            <a:ext cx="622196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914400"/>
            <a:r>
              <a:rPr lang="en-AU" sz="28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03</a:t>
            </a:r>
            <a:endParaRPr lang="en-AU" sz="28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TextBox 64"/>
          <p:cNvSpPr txBox="1"/>
          <p:nvPr/>
        </p:nvSpPr>
        <p:spPr>
          <a:xfrm>
            <a:off x="7167227" y="2033869"/>
            <a:ext cx="622196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914400"/>
            <a:r>
              <a:rPr lang="en-AU" sz="28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04</a:t>
            </a:r>
            <a:endParaRPr lang="en-AU" sz="28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TextBox 65"/>
          <p:cNvSpPr txBox="1"/>
          <p:nvPr/>
        </p:nvSpPr>
        <p:spPr>
          <a:xfrm>
            <a:off x="8575166" y="3423117"/>
            <a:ext cx="622196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914400"/>
            <a:r>
              <a:rPr lang="en-AU" sz="28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05</a:t>
            </a:r>
            <a:endParaRPr lang="en-AU" sz="28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TextBox 66"/>
          <p:cNvSpPr txBox="1"/>
          <p:nvPr/>
        </p:nvSpPr>
        <p:spPr>
          <a:xfrm>
            <a:off x="7142659" y="4783486"/>
            <a:ext cx="622196" cy="43088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defTabSz="914400"/>
            <a:r>
              <a:rPr lang="en-AU" sz="28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06</a:t>
            </a:r>
            <a:endParaRPr lang="en-AU" sz="28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TextBox 13"/>
          <p:cNvSpPr txBox="1"/>
          <p:nvPr/>
        </p:nvSpPr>
        <p:spPr>
          <a:xfrm>
            <a:off x="8141661" y="4868620"/>
            <a:ext cx="761416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TextBox 13"/>
          <p:cNvSpPr txBox="1"/>
          <p:nvPr/>
        </p:nvSpPr>
        <p:spPr>
          <a:xfrm>
            <a:off x="8236778" y="5135694"/>
            <a:ext cx="219921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TextBox 13"/>
          <p:cNvSpPr txBox="1"/>
          <p:nvPr/>
        </p:nvSpPr>
        <p:spPr>
          <a:xfrm>
            <a:off x="3213390" y="4973005"/>
            <a:ext cx="80262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TextBox 13"/>
          <p:cNvSpPr txBox="1"/>
          <p:nvPr/>
        </p:nvSpPr>
        <p:spPr>
          <a:xfrm>
            <a:off x="1979688" y="5293056"/>
            <a:ext cx="2036330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TextBox 13"/>
          <p:cNvSpPr txBox="1"/>
          <p:nvPr/>
        </p:nvSpPr>
        <p:spPr>
          <a:xfrm>
            <a:off x="2096533" y="3306747"/>
            <a:ext cx="80262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3" name="TextBox 13"/>
          <p:cNvSpPr txBox="1"/>
          <p:nvPr/>
        </p:nvSpPr>
        <p:spPr>
          <a:xfrm>
            <a:off x="760461" y="3626798"/>
            <a:ext cx="2036330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" name="TextBox 13"/>
          <p:cNvSpPr txBox="1"/>
          <p:nvPr/>
        </p:nvSpPr>
        <p:spPr>
          <a:xfrm>
            <a:off x="2734262" y="1897650"/>
            <a:ext cx="80262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5" name="TextBox 13"/>
          <p:cNvSpPr txBox="1"/>
          <p:nvPr/>
        </p:nvSpPr>
        <p:spPr>
          <a:xfrm>
            <a:off x="1500560" y="2217701"/>
            <a:ext cx="2036330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/>
          <p:nvPr/>
        </p:nvSpPr>
        <p:spPr>
          <a:xfrm>
            <a:off x="9331924" y="3345219"/>
            <a:ext cx="761416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7" name="TextBox 13"/>
          <p:cNvSpPr txBox="1"/>
          <p:nvPr/>
        </p:nvSpPr>
        <p:spPr>
          <a:xfrm>
            <a:off x="9427042" y="3612293"/>
            <a:ext cx="2123168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8" name="TextBox 13"/>
          <p:cNvSpPr txBox="1"/>
          <p:nvPr/>
        </p:nvSpPr>
        <p:spPr>
          <a:xfrm>
            <a:off x="8409766" y="1946530"/>
            <a:ext cx="761416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9" name="TextBox 13"/>
          <p:cNvSpPr txBox="1"/>
          <p:nvPr/>
        </p:nvSpPr>
        <p:spPr>
          <a:xfrm>
            <a:off x="8504884" y="2213604"/>
            <a:ext cx="2239420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1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Oval 2"/>
          <p:cNvSpPr/>
          <p:nvPr/>
        </p:nvSpPr>
        <p:spPr>
          <a:xfrm>
            <a:off x="1330673" y="1750154"/>
            <a:ext cx="861430" cy="861430"/>
          </a:xfrm>
          <a:prstGeom prst="ellipse">
            <a:avLst/>
          </a:prstGeom>
          <a:solidFill>
            <a:srgbClr val="D8A2A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Oval 9"/>
          <p:cNvSpPr/>
          <p:nvPr/>
        </p:nvSpPr>
        <p:spPr>
          <a:xfrm>
            <a:off x="1330673" y="3316903"/>
            <a:ext cx="861430" cy="861430"/>
          </a:xfrm>
          <a:prstGeom prst="ellipse">
            <a:avLst/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Oval 10"/>
          <p:cNvSpPr/>
          <p:nvPr/>
        </p:nvSpPr>
        <p:spPr>
          <a:xfrm>
            <a:off x="1330673" y="4883652"/>
            <a:ext cx="861430" cy="861430"/>
          </a:xfrm>
          <a:prstGeom prst="ellipse">
            <a:avLst/>
          </a:prstGeom>
          <a:solidFill>
            <a:srgbClr val="3C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Oval 11"/>
          <p:cNvSpPr/>
          <p:nvPr/>
        </p:nvSpPr>
        <p:spPr>
          <a:xfrm>
            <a:off x="6938275" y="1750154"/>
            <a:ext cx="861430" cy="861430"/>
          </a:xfrm>
          <a:prstGeom prst="ellipse">
            <a:avLst/>
          </a:prstGeom>
          <a:solidFill>
            <a:srgbClr val="D8A2A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Oval 12"/>
          <p:cNvSpPr/>
          <p:nvPr/>
        </p:nvSpPr>
        <p:spPr>
          <a:xfrm>
            <a:off x="6938275" y="3316903"/>
            <a:ext cx="861430" cy="861430"/>
          </a:xfrm>
          <a:prstGeom prst="ellipse">
            <a:avLst/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Oval 13"/>
          <p:cNvSpPr/>
          <p:nvPr/>
        </p:nvSpPr>
        <p:spPr>
          <a:xfrm>
            <a:off x="6938275" y="4883652"/>
            <a:ext cx="861430" cy="861430"/>
          </a:xfrm>
          <a:prstGeom prst="ellipse">
            <a:avLst/>
          </a:prstGeom>
          <a:solidFill>
            <a:srgbClr val="3C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Freeform 25"/>
          <p:cNvSpPr>
            <a:spLocks noChangeArrowheads="1"/>
          </p:cNvSpPr>
          <p:nvPr/>
        </p:nvSpPr>
        <p:spPr bwMode="auto">
          <a:xfrm>
            <a:off x="1635703" y="3617607"/>
            <a:ext cx="247504" cy="345872"/>
          </a:xfrm>
          <a:custGeom>
            <a:gdLst>
              <a:gd name="T0" fmla="*/ 195 w 346"/>
              <a:gd name="T1" fmla="*/ 0 h 479"/>
              <a:gd name="T2" fmla="*/ 195 w 346"/>
              <a:gd name="T3" fmla="*/ 0 h 479"/>
              <a:gd name="T4" fmla="*/ 160 w 346"/>
              <a:gd name="T5" fmla="*/ 0 h 479"/>
              <a:gd name="T6" fmla="*/ 160 w 346"/>
              <a:gd name="T7" fmla="*/ 328 h 479"/>
              <a:gd name="T8" fmla="*/ 80 w 346"/>
              <a:gd name="T9" fmla="*/ 328 h 479"/>
              <a:gd name="T10" fmla="*/ 10 w 346"/>
              <a:gd name="T11" fmla="*/ 425 h 479"/>
              <a:gd name="T12" fmla="*/ 124 w 346"/>
              <a:gd name="T13" fmla="*/ 461 h 479"/>
              <a:gd name="T14" fmla="*/ 195 w 346"/>
              <a:gd name="T15" fmla="*/ 372 h 479"/>
              <a:gd name="T16" fmla="*/ 195 w 346"/>
              <a:gd name="T17" fmla="*/ 106 h 479"/>
              <a:gd name="T18" fmla="*/ 257 w 346"/>
              <a:gd name="T19" fmla="*/ 230 h 479"/>
              <a:gd name="T20" fmla="*/ 275 w 346"/>
              <a:gd name="T21" fmla="*/ 230 h 479"/>
              <a:gd name="T22" fmla="*/ 195 w 346"/>
              <a:gd name="T23" fmla="*/ 0 h 47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6" h="479">
                <a:moveTo>
                  <a:pt x="195" y="0"/>
                </a:moveTo>
                <a:lnTo>
                  <a:pt x="195" y="0"/>
                </a:lnTo>
                <a:cubicBezTo>
                  <a:pt x="160" y="0"/>
                  <a:pt x="160" y="0"/>
                  <a:pt x="160" y="0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33" y="319"/>
                  <a:pt x="107" y="319"/>
                  <a:pt x="80" y="328"/>
                </a:cubicBezTo>
                <a:cubicBezTo>
                  <a:pt x="26" y="346"/>
                  <a:pt x="0" y="390"/>
                  <a:pt x="10" y="425"/>
                </a:cubicBezTo>
                <a:cubicBezTo>
                  <a:pt x="26" y="461"/>
                  <a:pt x="71" y="478"/>
                  <a:pt x="124" y="461"/>
                </a:cubicBezTo>
                <a:cubicBezTo>
                  <a:pt x="169" y="443"/>
                  <a:pt x="195" y="408"/>
                  <a:pt x="195" y="372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266" y="124"/>
                  <a:pt x="266" y="212"/>
                  <a:pt x="257" y="230"/>
                </a:cubicBezTo>
                <a:cubicBezTo>
                  <a:pt x="257" y="239"/>
                  <a:pt x="266" y="248"/>
                  <a:pt x="275" y="230"/>
                </a:cubicBezTo>
                <a:cubicBezTo>
                  <a:pt x="345" y="115"/>
                  <a:pt x="195" y="62"/>
                  <a:pt x="19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Freeform 28"/>
          <p:cNvSpPr>
            <a:spLocks noChangeArrowheads="1"/>
          </p:cNvSpPr>
          <p:nvPr/>
        </p:nvSpPr>
        <p:spPr bwMode="auto">
          <a:xfrm>
            <a:off x="1600293" y="5189706"/>
            <a:ext cx="358562" cy="301447"/>
          </a:xfrm>
          <a:custGeom>
            <a:gdLst>
              <a:gd name="T0" fmla="*/ 124 w 498"/>
              <a:gd name="T1" fmla="*/ 81 h 418"/>
              <a:gd name="T2" fmla="*/ 124 w 498"/>
              <a:gd name="T3" fmla="*/ 81 h 418"/>
              <a:gd name="T4" fmla="*/ 36 w 498"/>
              <a:gd name="T5" fmla="*/ 258 h 418"/>
              <a:gd name="T6" fmla="*/ 346 w 498"/>
              <a:gd name="T7" fmla="*/ 116 h 418"/>
              <a:gd name="T8" fmla="*/ 9 w 498"/>
              <a:gd name="T9" fmla="*/ 382 h 418"/>
              <a:gd name="T10" fmla="*/ 44 w 498"/>
              <a:gd name="T11" fmla="*/ 400 h 418"/>
              <a:gd name="T12" fmla="*/ 97 w 498"/>
              <a:gd name="T13" fmla="*/ 311 h 418"/>
              <a:gd name="T14" fmla="*/ 293 w 498"/>
              <a:gd name="T15" fmla="*/ 311 h 418"/>
              <a:gd name="T16" fmla="*/ 469 w 498"/>
              <a:gd name="T17" fmla="*/ 72 h 418"/>
              <a:gd name="T18" fmla="*/ 124 w 498"/>
              <a:gd name="T19" fmla="*/ 81 h 41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Freeform 101"/>
          <p:cNvSpPr>
            <a:spLocks noChangeArrowheads="1"/>
          </p:cNvSpPr>
          <p:nvPr/>
        </p:nvSpPr>
        <p:spPr bwMode="auto">
          <a:xfrm>
            <a:off x="7189708" y="3625440"/>
            <a:ext cx="358563" cy="276061"/>
          </a:xfrm>
          <a:custGeom>
            <a:gdLst>
              <a:gd name="T0" fmla="*/ 80 w 497"/>
              <a:gd name="T1" fmla="*/ 248 h 382"/>
              <a:gd name="T2" fmla="*/ 80 w 497"/>
              <a:gd name="T3" fmla="*/ 248 h 382"/>
              <a:gd name="T4" fmla="*/ 159 w 497"/>
              <a:gd name="T5" fmla="*/ 328 h 382"/>
              <a:gd name="T6" fmla="*/ 248 w 497"/>
              <a:gd name="T7" fmla="*/ 381 h 382"/>
              <a:gd name="T8" fmla="*/ 337 w 497"/>
              <a:gd name="T9" fmla="*/ 337 h 382"/>
              <a:gd name="T10" fmla="*/ 390 w 497"/>
              <a:gd name="T11" fmla="*/ 258 h 382"/>
              <a:gd name="T12" fmla="*/ 248 w 497"/>
              <a:gd name="T13" fmla="*/ 328 h 382"/>
              <a:gd name="T14" fmla="*/ 80 w 497"/>
              <a:gd name="T15" fmla="*/ 248 h 382"/>
              <a:gd name="T16" fmla="*/ 487 w 497"/>
              <a:gd name="T17" fmla="*/ 124 h 382"/>
              <a:gd name="T18" fmla="*/ 487 w 497"/>
              <a:gd name="T19" fmla="*/ 124 h 382"/>
              <a:gd name="T20" fmla="*/ 274 w 497"/>
              <a:gd name="T21" fmla="*/ 9 h 382"/>
              <a:gd name="T22" fmla="*/ 221 w 497"/>
              <a:gd name="T23" fmla="*/ 9 h 382"/>
              <a:gd name="T24" fmla="*/ 9 w 497"/>
              <a:gd name="T25" fmla="*/ 124 h 382"/>
              <a:gd name="T26" fmla="*/ 9 w 497"/>
              <a:gd name="T27" fmla="*/ 160 h 382"/>
              <a:gd name="T28" fmla="*/ 221 w 497"/>
              <a:gd name="T29" fmla="*/ 275 h 382"/>
              <a:gd name="T30" fmla="*/ 274 w 497"/>
              <a:gd name="T31" fmla="*/ 275 h 382"/>
              <a:gd name="T32" fmla="*/ 408 w 497"/>
              <a:gd name="T33" fmla="*/ 195 h 382"/>
              <a:gd name="T34" fmla="*/ 266 w 497"/>
              <a:gd name="T35" fmla="*/ 160 h 382"/>
              <a:gd name="T36" fmla="*/ 248 w 497"/>
              <a:gd name="T37" fmla="*/ 168 h 382"/>
              <a:gd name="T38" fmla="*/ 203 w 497"/>
              <a:gd name="T39" fmla="*/ 133 h 382"/>
              <a:gd name="T40" fmla="*/ 248 w 497"/>
              <a:gd name="T41" fmla="*/ 107 h 382"/>
              <a:gd name="T42" fmla="*/ 293 w 497"/>
              <a:gd name="T43" fmla="*/ 124 h 382"/>
              <a:gd name="T44" fmla="*/ 443 w 497"/>
              <a:gd name="T45" fmla="*/ 177 h 382"/>
              <a:gd name="T46" fmla="*/ 487 w 497"/>
              <a:gd name="T47" fmla="*/ 160 h 382"/>
              <a:gd name="T48" fmla="*/ 487 w 497"/>
              <a:gd name="T49" fmla="*/ 124 h 382"/>
              <a:gd name="T50" fmla="*/ 425 w 497"/>
              <a:gd name="T51" fmla="*/ 346 h 382"/>
              <a:gd name="T52" fmla="*/ 425 w 497"/>
              <a:gd name="T53" fmla="*/ 346 h 382"/>
              <a:gd name="T54" fmla="*/ 461 w 497"/>
              <a:gd name="T55" fmla="*/ 337 h 382"/>
              <a:gd name="T56" fmla="*/ 443 w 497"/>
              <a:gd name="T57" fmla="*/ 177 h 382"/>
              <a:gd name="T58" fmla="*/ 408 w 497"/>
              <a:gd name="T59" fmla="*/ 195 h 382"/>
              <a:gd name="T60" fmla="*/ 425 w 497"/>
              <a:gd name="T61" fmla="*/ 346 h 38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7" h="382">
                <a:moveTo>
                  <a:pt x="80" y="248"/>
                </a:moveTo>
                <a:lnTo>
                  <a:pt x="80" y="248"/>
                </a:lnTo>
                <a:cubicBezTo>
                  <a:pt x="97" y="293"/>
                  <a:pt x="106" y="311"/>
                  <a:pt x="159" y="328"/>
                </a:cubicBezTo>
                <a:cubicBezTo>
                  <a:pt x="203" y="355"/>
                  <a:pt x="230" y="381"/>
                  <a:pt x="248" y="381"/>
                </a:cubicBezTo>
                <a:cubicBezTo>
                  <a:pt x="266" y="381"/>
                  <a:pt x="293" y="355"/>
                  <a:pt x="337" y="337"/>
                </a:cubicBezTo>
                <a:cubicBezTo>
                  <a:pt x="390" y="311"/>
                  <a:pt x="372" y="311"/>
                  <a:pt x="390" y="258"/>
                </a:cubicBezTo>
                <a:cubicBezTo>
                  <a:pt x="248" y="328"/>
                  <a:pt x="248" y="328"/>
                  <a:pt x="248" y="328"/>
                </a:cubicBezTo>
                <a:lnTo>
                  <a:pt x="80" y="248"/>
                </a:lnTo>
                <a:close/>
                <a:moveTo>
                  <a:pt x="487" y="124"/>
                </a:moveTo>
                <a:lnTo>
                  <a:pt x="487" y="124"/>
                </a:lnTo>
                <a:cubicBezTo>
                  <a:pt x="274" y="9"/>
                  <a:pt x="274" y="9"/>
                  <a:pt x="274" y="9"/>
                </a:cubicBezTo>
                <a:cubicBezTo>
                  <a:pt x="266" y="0"/>
                  <a:pt x="239" y="0"/>
                  <a:pt x="221" y="9"/>
                </a:cubicBezTo>
                <a:cubicBezTo>
                  <a:pt x="9" y="124"/>
                  <a:pt x="9" y="124"/>
                  <a:pt x="9" y="124"/>
                </a:cubicBezTo>
                <a:cubicBezTo>
                  <a:pt x="0" y="133"/>
                  <a:pt x="0" y="142"/>
                  <a:pt x="9" y="160"/>
                </a:cubicBezTo>
                <a:cubicBezTo>
                  <a:pt x="221" y="275"/>
                  <a:pt x="221" y="275"/>
                  <a:pt x="221" y="275"/>
                </a:cubicBezTo>
                <a:cubicBezTo>
                  <a:pt x="239" y="284"/>
                  <a:pt x="266" y="284"/>
                  <a:pt x="274" y="275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266" y="160"/>
                  <a:pt x="266" y="160"/>
                  <a:pt x="266" y="160"/>
                </a:cubicBezTo>
                <a:cubicBezTo>
                  <a:pt x="257" y="160"/>
                  <a:pt x="257" y="168"/>
                  <a:pt x="248" y="168"/>
                </a:cubicBezTo>
                <a:cubicBezTo>
                  <a:pt x="221" y="168"/>
                  <a:pt x="203" y="151"/>
                  <a:pt x="203" y="133"/>
                </a:cubicBezTo>
                <a:cubicBezTo>
                  <a:pt x="203" y="124"/>
                  <a:pt x="221" y="107"/>
                  <a:pt x="248" y="107"/>
                </a:cubicBezTo>
                <a:cubicBezTo>
                  <a:pt x="266" y="107"/>
                  <a:pt x="284" y="115"/>
                  <a:pt x="293" y="124"/>
                </a:cubicBezTo>
                <a:cubicBezTo>
                  <a:pt x="443" y="177"/>
                  <a:pt x="443" y="177"/>
                  <a:pt x="443" y="177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96" y="142"/>
                  <a:pt x="496" y="133"/>
                  <a:pt x="487" y="124"/>
                </a:cubicBezTo>
                <a:close/>
                <a:moveTo>
                  <a:pt x="425" y="346"/>
                </a:moveTo>
                <a:lnTo>
                  <a:pt x="425" y="346"/>
                </a:lnTo>
                <a:cubicBezTo>
                  <a:pt x="416" y="355"/>
                  <a:pt x="452" y="364"/>
                  <a:pt x="461" y="337"/>
                </a:cubicBezTo>
                <a:cubicBezTo>
                  <a:pt x="469" y="213"/>
                  <a:pt x="443" y="177"/>
                  <a:pt x="443" y="177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408" y="195"/>
                  <a:pt x="443" y="222"/>
                  <a:pt x="425" y="3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Freeform 103"/>
          <p:cNvSpPr>
            <a:spLocks noChangeArrowheads="1"/>
          </p:cNvSpPr>
          <p:nvPr/>
        </p:nvSpPr>
        <p:spPr bwMode="auto">
          <a:xfrm>
            <a:off x="1593335" y="2004877"/>
            <a:ext cx="276062" cy="352218"/>
          </a:xfrm>
          <a:custGeom>
            <a:gdLst>
              <a:gd name="T0" fmla="*/ 116 w 383"/>
              <a:gd name="T1" fmla="*/ 62 h 488"/>
              <a:gd name="T2" fmla="*/ 116 w 383"/>
              <a:gd name="T3" fmla="*/ 62 h 488"/>
              <a:gd name="T4" fmla="*/ 116 w 383"/>
              <a:gd name="T5" fmla="*/ 355 h 488"/>
              <a:gd name="T6" fmla="*/ 63 w 383"/>
              <a:gd name="T7" fmla="*/ 364 h 488"/>
              <a:gd name="T8" fmla="*/ 18 w 383"/>
              <a:gd name="T9" fmla="*/ 443 h 488"/>
              <a:gd name="T10" fmla="*/ 98 w 383"/>
              <a:gd name="T11" fmla="*/ 470 h 488"/>
              <a:gd name="T12" fmla="*/ 160 w 383"/>
              <a:gd name="T13" fmla="*/ 399 h 488"/>
              <a:gd name="T14" fmla="*/ 160 w 383"/>
              <a:gd name="T15" fmla="*/ 160 h 488"/>
              <a:gd name="T16" fmla="*/ 337 w 383"/>
              <a:gd name="T17" fmla="*/ 115 h 488"/>
              <a:gd name="T18" fmla="*/ 337 w 383"/>
              <a:gd name="T19" fmla="*/ 311 h 488"/>
              <a:gd name="T20" fmla="*/ 284 w 383"/>
              <a:gd name="T21" fmla="*/ 311 h 488"/>
              <a:gd name="T22" fmla="*/ 239 w 383"/>
              <a:gd name="T23" fmla="*/ 399 h 488"/>
              <a:gd name="T24" fmla="*/ 319 w 383"/>
              <a:gd name="T25" fmla="*/ 425 h 488"/>
              <a:gd name="T26" fmla="*/ 382 w 383"/>
              <a:gd name="T27" fmla="*/ 355 h 488"/>
              <a:gd name="T28" fmla="*/ 382 w 383"/>
              <a:gd name="T29" fmla="*/ 0 h 488"/>
              <a:gd name="T30" fmla="*/ 116 w 383"/>
              <a:gd name="T31" fmla="*/ 62 h 48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83" h="488">
                <a:moveTo>
                  <a:pt x="116" y="62"/>
                </a:moveTo>
                <a:lnTo>
                  <a:pt x="116" y="62"/>
                </a:lnTo>
                <a:cubicBezTo>
                  <a:pt x="116" y="355"/>
                  <a:pt x="116" y="355"/>
                  <a:pt x="116" y="355"/>
                </a:cubicBezTo>
                <a:cubicBezTo>
                  <a:pt x="98" y="355"/>
                  <a:pt x="80" y="355"/>
                  <a:pt x="63" y="364"/>
                </a:cubicBezTo>
                <a:cubicBezTo>
                  <a:pt x="18" y="372"/>
                  <a:pt x="0" y="417"/>
                  <a:pt x="18" y="443"/>
                </a:cubicBezTo>
                <a:cubicBezTo>
                  <a:pt x="27" y="478"/>
                  <a:pt x="63" y="487"/>
                  <a:pt x="98" y="470"/>
                </a:cubicBezTo>
                <a:cubicBezTo>
                  <a:pt x="133" y="461"/>
                  <a:pt x="160" y="434"/>
                  <a:pt x="160" y="399"/>
                </a:cubicBezTo>
                <a:cubicBezTo>
                  <a:pt x="160" y="399"/>
                  <a:pt x="160" y="248"/>
                  <a:pt x="160" y="160"/>
                </a:cubicBezTo>
                <a:cubicBezTo>
                  <a:pt x="337" y="115"/>
                  <a:pt x="337" y="115"/>
                  <a:pt x="337" y="115"/>
                </a:cubicBezTo>
                <a:cubicBezTo>
                  <a:pt x="337" y="311"/>
                  <a:pt x="337" y="311"/>
                  <a:pt x="337" y="311"/>
                </a:cubicBezTo>
                <a:cubicBezTo>
                  <a:pt x="319" y="301"/>
                  <a:pt x="301" y="301"/>
                  <a:pt x="284" y="311"/>
                </a:cubicBezTo>
                <a:cubicBezTo>
                  <a:pt x="239" y="328"/>
                  <a:pt x="222" y="364"/>
                  <a:pt x="239" y="399"/>
                </a:cubicBezTo>
                <a:cubicBezTo>
                  <a:pt x="248" y="425"/>
                  <a:pt x="284" y="434"/>
                  <a:pt x="319" y="425"/>
                </a:cubicBezTo>
                <a:cubicBezTo>
                  <a:pt x="355" y="408"/>
                  <a:pt x="382" y="381"/>
                  <a:pt x="382" y="355"/>
                </a:cubicBezTo>
                <a:cubicBezTo>
                  <a:pt x="382" y="0"/>
                  <a:pt x="382" y="0"/>
                  <a:pt x="382" y="0"/>
                </a:cubicBezTo>
                <a:lnTo>
                  <a:pt x="116" y="6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Freeform 114"/>
          <p:cNvSpPr>
            <a:spLocks noChangeArrowheads="1"/>
          </p:cNvSpPr>
          <p:nvPr/>
        </p:nvSpPr>
        <p:spPr bwMode="auto">
          <a:xfrm>
            <a:off x="7212241" y="5149838"/>
            <a:ext cx="333182" cy="352218"/>
          </a:xfrm>
          <a:custGeom>
            <a:gdLst>
              <a:gd name="T0" fmla="*/ 443 w 462"/>
              <a:gd name="T1" fmla="*/ 301 h 488"/>
              <a:gd name="T2" fmla="*/ 443 w 462"/>
              <a:gd name="T3" fmla="*/ 301 h 488"/>
              <a:gd name="T4" fmla="*/ 408 w 462"/>
              <a:gd name="T5" fmla="*/ 266 h 488"/>
              <a:gd name="T6" fmla="*/ 408 w 462"/>
              <a:gd name="T7" fmla="*/ 221 h 488"/>
              <a:gd name="T8" fmla="*/ 443 w 462"/>
              <a:gd name="T9" fmla="*/ 186 h 488"/>
              <a:gd name="T10" fmla="*/ 443 w 462"/>
              <a:gd name="T11" fmla="*/ 160 h 488"/>
              <a:gd name="T12" fmla="*/ 381 w 462"/>
              <a:gd name="T13" fmla="*/ 151 h 488"/>
              <a:gd name="T14" fmla="*/ 364 w 462"/>
              <a:gd name="T15" fmla="*/ 124 h 488"/>
              <a:gd name="T16" fmla="*/ 390 w 462"/>
              <a:gd name="T17" fmla="*/ 36 h 488"/>
              <a:gd name="T18" fmla="*/ 381 w 462"/>
              <a:gd name="T19" fmla="*/ 27 h 488"/>
              <a:gd name="T20" fmla="*/ 311 w 462"/>
              <a:gd name="T21" fmla="*/ 71 h 488"/>
              <a:gd name="T22" fmla="*/ 267 w 462"/>
              <a:gd name="T23" fmla="*/ 53 h 488"/>
              <a:gd name="T24" fmla="*/ 248 w 462"/>
              <a:gd name="T25" fmla="*/ 17 h 488"/>
              <a:gd name="T26" fmla="*/ 213 w 462"/>
              <a:gd name="T27" fmla="*/ 17 h 488"/>
              <a:gd name="T28" fmla="*/ 195 w 462"/>
              <a:gd name="T29" fmla="*/ 53 h 488"/>
              <a:gd name="T30" fmla="*/ 151 w 462"/>
              <a:gd name="T31" fmla="*/ 71 h 488"/>
              <a:gd name="T32" fmla="*/ 116 w 462"/>
              <a:gd name="T33" fmla="*/ 53 h 488"/>
              <a:gd name="T34" fmla="*/ 89 w 462"/>
              <a:gd name="T35" fmla="*/ 71 h 488"/>
              <a:gd name="T36" fmla="*/ 89 w 462"/>
              <a:gd name="T37" fmla="*/ 106 h 488"/>
              <a:gd name="T38" fmla="*/ 63 w 462"/>
              <a:gd name="T39" fmla="*/ 142 h 488"/>
              <a:gd name="T40" fmla="*/ 18 w 462"/>
              <a:gd name="T41" fmla="*/ 160 h 488"/>
              <a:gd name="T42" fmla="*/ 18 w 462"/>
              <a:gd name="T43" fmla="*/ 186 h 488"/>
              <a:gd name="T44" fmla="*/ 63 w 462"/>
              <a:gd name="T45" fmla="*/ 221 h 488"/>
              <a:gd name="T46" fmla="*/ 63 w 462"/>
              <a:gd name="T47" fmla="*/ 266 h 488"/>
              <a:gd name="T48" fmla="*/ 18 w 462"/>
              <a:gd name="T49" fmla="*/ 301 h 488"/>
              <a:gd name="T50" fmla="*/ 27 w 462"/>
              <a:gd name="T51" fmla="*/ 319 h 488"/>
              <a:gd name="T52" fmla="*/ 71 w 462"/>
              <a:gd name="T53" fmla="*/ 328 h 488"/>
              <a:gd name="T54" fmla="*/ 98 w 462"/>
              <a:gd name="T55" fmla="*/ 364 h 488"/>
              <a:gd name="T56" fmla="*/ 71 w 462"/>
              <a:gd name="T57" fmla="*/ 443 h 488"/>
              <a:gd name="T58" fmla="*/ 89 w 462"/>
              <a:gd name="T59" fmla="*/ 461 h 488"/>
              <a:gd name="T60" fmla="*/ 142 w 462"/>
              <a:gd name="T61" fmla="*/ 425 h 488"/>
              <a:gd name="T62" fmla="*/ 186 w 462"/>
              <a:gd name="T63" fmla="*/ 434 h 488"/>
              <a:gd name="T64" fmla="*/ 213 w 462"/>
              <a:gd name="T65" fmla="*/ 470 h 488"/>
              <a:gd name="T66" fmla="*/ 248 w 462"/>
              <a:gd name="T67" fmla="*/ 470 h 488"/>
              <a:gd name="T68" fmla="*/ 267 w 462"/>
              <a:gd name="T69" fmla="*/ 425 h 488"/>
              <a:gd name="T70" fmla="*/ 311 w 462"/>
              <a:gd name="T71" fmla="*/ 408 h 488"/>
              <a:gd name="T72" fmla="*/ 355 w 462"/>
              <a:gd name="T73" fmla="*/ 434 h 488"/>
              <a:gd name="T74" fmla="*/ 373 w 462"/>
              <a:gd name="T75" fmla="*/ 417 h 488"/>
              <a:gd name="T76" fmla="*/ 373 w 462"/>
              <a:gd name="T77" fmla="*/ 372 h 488"/>
              <a:gd name="T78" fmla="*/ 399 w 462"/>
              <a:gd name="T79" fmla="*/ 337 h 488"/>
              <a:gd name="T80" fmla="*/ 443 w 462"/>
              <a:gd name="T81" fmla="*/ 328 h 488"/>
              <a:gd name="T82" fmla="*/ 443 w 462"/>
              <a:gd name="T83" fmla="*/ 301 h 488"/>
              <a:gd name="T84" fmla="*/ 257 w 462"/>
              <a:gd name="T85" fmla="*/ 346 h 488"/>
              <a:gd name="T86" fmla="*/ 257 w 462"/>
              <a:gd name="T87" fmla="*/ 346 h 488"/>
              <a:gd name="T88" fmla="*/ 204 w 462"/>
              <a:gd name="T89" fmla="*/ 346 h 488"/>
              <a:gd name="T90" fmla="*/ 204 w 462"/>
              <a:gd name="T91" fmla="*/ 292 h 488"/>
              <a:gd name="T92" fmla="*/ 257 w 462"/>
              <a:gd name="T93" fmla="*/ 292 h 488"/>
              <a:gd name="T94" fmla="*/ 257 w 462"/>
              <a:gd name="T95" fmla="*/ 346 h 488"/>
              <a:gd name="T96" fmla="*/ 257 w 462"/>
              <a:gd name="T97" fmla="*/ 266 h 488"/>
              <a:gd name="T98" fmla="*/ 257 w 462"/>
              <a:gd name="T99" fmla="*/ 266 h 488"/>
              <a:gd name="T100" fmla="*/ 204 w 462"/>
              <a:gd name="T101" fmla="*/ 266 h 488"/>
              <a:gd name="T102" fmla="*/ 204 w 462"/>
              <a:gd name="T103" fmla="*/ 133 h 488"/>
              <a:gd name="T104" fmla="*/ 257 w 462"/>
              <a:gd name="T105" fmla="*/ 133 h 488"/>
              <a:gd name="T106" fmla="*/ 257 w 462"/>
              <a:gd name="T107" fmla="*/ 266 h 48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62" h="488">
                <a:moveTo>
                  <a:pt x="443" y="301"/>
                </a:moveTo>
                <a:lnTo>
                  <a:pt x="443" y="301"/>
                </a:lnTo>
                <a:cubicBezTo>
                  <a:pt x="408" y="266"/>
                  <a:pt x="408" y="266"/>
                  <a:pt x="408" y="266"/>
                </a:cubicBezTo>
                <a:cubicBezTo>
                  <a:pt x="390" y="248"/>
                  <a:pt x="390" y="230"/>
                  <a:pt x="408" y="221"/>
                </a:cubicBezTo>
                <a:cubicBezTo>
                  <a:pt x="443" y="186"/>
                  <a:pt x="443" y="186"/>
                  <a:pt x="443" y="186"/>
                </a:cubicBezTo>
                <a:cubicBezTo>
                  <a:pt x="461" y="168"/>
                  <a:pt x="452" y="160"/>
                  <a:pt x="443" y="160"/>
                </a:cubicBezTo>
                <a:cubicBezTo>
                  <a:pt x="381" y="151"/>
                  <a:pt x="381" y="151"/>
                  <a:pt x="381" y="151"/>
                </a:cubicBezTo>
                <a:cubicBezTo>
                  <a:pt x="364" y="151"/>
                  <a:pt x="355" y="142"/>
                  <a:pt x="364" y="124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9" y="27"/>
                  <a:pt x="390" y="17"/>
                  <a:pt x="381" y="27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292" y="80"/>
                  <a:pt x="275" y="71"/>
                  <a:pt x="267" y="53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39" y="0"/>
                  <a:pt x="222" y="0"/>
                  <a:pt x="213" y="17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86" y="71"/>
                  <a:pt x="169" y="71"/>
                  <a:pt x="151" y="7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98" y="45"/>
                  <a:pt x="80" y="53"/>
                  <a:pt x="89" y="71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24"/>
                  <a:pt x="80" y="142"/>
                  <a:pt x="63" y="142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9" y="160"/>
                  <a:pt x="0" y="168"/>
                  <a:pt x="18" y="186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71" y="230"/>
                  <a:pt x="71" y="248"/>
                  <a:pt x="63" y="266"/>
                </a:cubicBezTo>
                <a:cubicBezTo>
                  <a:pt x="18" y="301"/>
                  <a:pt x="18" y="301"/>
                  <a:pt x="18" y="301"/>
                </a:cubicBezTo>
                <a:cubicBezTo>
                  <a:pt x="0" y="311"/>
                  <a:pt x="9" y="319"/>
                  <a:pt x="27" y="319"/>
                </a:cubicBezTo>
                <a:cubicBezTo>
                  <a:pt x="71" y="328"/>
                  <a:pt x="71" y="328"/>
                  <a:pt x="71" y="328"/>
                </a:cubicBezTo>
                <a:cubicBezTo>
                  <a:pt x="89" y="328"/>
                  <a:pt x="98" y="346"/>
                  <a:pt x="98" y="364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63" y="461"/>
                  <a:pt x="71" y="461"/>
                  <a:pt x="89" y="461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60" y="417"/>
                  <a:pt x="177" y="417"/>
                  <a:pt x="186" y="434"/>
                </a:cubicBezTo>
                <a:cubicBezTo>
                  <a:pt x="213" y="470"/>
                  <a:pt x="213" y="470"/>
                  <a:pt x="213" y="470"/>
                </a:cubicBezTo>
                <a:cubicBezTo>
                  <a:pt x="222" y="487"/>
                  <a:pt x="239" y="478"/>
                  <a:pt x="248" y="470"/>
                </a:cubicBezTo>
                <a:cubicBezTo>
                  <a:pt x="267" y="425"/>
                  <a:pt x="267" y="425"/>
                  <a:pt x="267" y="425"/>
                </a:cubicBezTo>
                <a:cubicBezTo>
                  <a:pt x="275" y="408"/>
                  <a:pt x="292" y="408"/>
                  <a:pt x="311" y="408"/>
                </a:cubicBezTo>
                <a:cubicBezTo>
                  <a:pt x="355" y="434"/>
                  <a:pt x="355" y="434"/>
                  <a:pt x="355" y="434"/>
                </a:cubicBezTo>
                <a:cubicBezTo>
                  <a:pt x="364" y="443"/>
                  <a:pt x="381" y="434"/>
                  <a:pt x="373" y="417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364"/>
                  <a:pt x="390" y="346"/>
                  <a:pt x="399" y="337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52" y="319"/>
                  <a:pt x="461" y="311"/>
                  <a:pt x="443" y="301"/>
                </a:cubicBezTo>
                <a:close/>
                <a:moveTo>
                  <a:pt x="257" y="346"/>
                </a:moveTo>
                <a:lnTo>
                  <a:pt x="257" y="346"/>
                </a:lnTo>
                <a:cubicBezTo>
                  <a:pt x="204" y="346"/>
                  <a:pt x="204" y="346"/>
                  <a:pt x="204" y="346"/>
                </a:cubicBezTo>
                <a:cubicBezTo>
                  <a:pt x="204" y="292"/>
                  <a:pt x="204" y="292"/>
                  <a:pt x="204" y="292"/>
                </a:cubicBezTo>
                <a:cubicBezTo>
                  <a:pt x="257" y="292"/>
                  <a:pt x="257" y="292"/>
                  <a:pt x="257" y="292"/>
                </a:cubicBezTo>
                <a:lnTo>
                  <a:pt x="257" y="346"/>
                </a:lnTo>
                <a:close/>
                <a:moveTo>
                  <a:pt x="257" y="266"/>
                </a:moveTo>
                <a:lnTo>
                  <a:pt x="257" y="266"/>
                </a:lnTo>
                <a:cubicBezTo>
                  <a:pt x="204" y="266"/>
                  <a:pt x="204" y="266"/>
                  <a:pt x="204" y="266"/>
                </a:cubicBezTo>
                <a:cubicBezTo>
                  <a:pt x="204" y="133"/>
                  <a:pt x="204" y="133"/>
                  <a:pt x="204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7" y="2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Freeform 154"/>
          <p:cNvSpPr>
            <a:spLocks noChangeArrowheads="1"/>
          </p:cNvSpPr>
          <p:nvPr/>
        </p:nvSpPr>
        <p:spPr bwMode="auto">
          <a:xfrm>
            <a:off x="7234781" y="2017375"/>
            <a:ext cx="257026" cy="349046"/>
          </a:xfrm>
          <a:custGeom>
            <a:gdLst>
              <a:gd name="T0" fmla="*/ 346 w 355"/>
              <a:gd name="T1" fmla="*/ 132 h 487"/>
              <a:gd name="T2" fmla="*/ 346 w 355"/>
              <a:gd name="T3" fmla="*/ 132 h 487"/>
              <a:gd name="T4" fmla="*/ 116 w 355"/>
              <a:gd name="T5" fmla="*/ 17 h 487"/>
              <a:gd name="T6" fmla="*/ 9 w 355"/>
              <a:gd name="T7" fmla="*/ 53 h 487"/>
              <a:gd name="T8" fmla="*/ 0 w 355"/>
              <a:gd name="T9" fmla="*/ 79 h 487"/>
              <a:gd name="T10" fmla="*/ 9 w 355"/>
              <a:gd name="T11" fmla="*/ 345 h 487"/>
              <a:gd name="T12" fmla="*/ 18 w 355"/>
              <a:gd name="T13" fmla="*/ 363 h 487"/>
              <a:gd name="T14" fmla="*/ 222 w 355"/>
              <a:gd name="T15" fmla="*/ 486 h 487"/>
              <a:gd name="T16" fmla="*/ 231 w 355"/>
              <a:gd name="T17" fmla="*/ 486 h 487"/>
              <a:gd name="T18" fmla="*/ 240 w 355"/>
              <a:gd name="T19" fmla="*/ 486 h 487"/>
              <a:gd name="T20" fmla="*/ 248 w 355"/>
              <a:gd name="T21" fmla="*/ 478 h 487"/>
              <a:gd name="T22" fmla="*/ 248 w 355"/>
              <a:gd name="T23" fmla="*/ 203 h 487"/>
              <a:gd name="T24" fmla="*/ 240 w 355"/>
              <a:gd name="T25" fmla="*/ 185 h 487"/>
              <a:gd name="T26" fmla="*/ 44 w 355"/>
              <a:gd name="T27" fmla="*/ 70 h 487"/>
              <a:gd name="T28" fmla="*/ 71 w 355"/>
              <a:gd name="T29" fmla="*/ 53 h 487"/>
              <a:gd name="T30" fmla="*/ 107 w 355"/>
              <a:gd name="T31" fmla="*/ 44 h 487"/>
              <a:gd name="T32" fmla="*/ 301 w 355"/>
              <a:gd name="T33" fmla="*/ 150 h 487"/>
              <a:gd name="T34" fmla="*/ 310 w 355"/>
              <a:gd name="T35" fmla="*/ 159 h 487"/>
              <a:gd name="T36" fmla="*/ 310 w 355"/>
              <a:gd name="T37" fmla="*/ 425 h 487"/>
              <a:gd name="T38" fmla="*/ 328 w 355"/>
              <a:gd name="T39" fmla="*/ 442 h 487"/>
              <a:gd name="T40" fmla="*/ 354 w 355"/>
              <a:gd name="T41" fmla="*/ 425 h 487"/>
              <a:gd name="T42" fmla="*/ 354 w 355"/>
              <a:gd name="T43" fmla="*/ 141 h 487"/>
              <a:gd name="T44" fmla="*/ 346 w 355"/>
              <a:gd name="T45" fmla="*/ 132 h 48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5" h="487">
                <a:moveTo>
                  <a:pt x="346" y="132"/>
                </a:moveTo>
                <a:lnTo>
                  <a:pt x="346" y="132"/>
                </a:lnTo>
                <a:cubicBezTo>
                  <a:pt x="116" y="17"/>
                  <a:pt x="116" y="17"/>
                  <a:pt x="116" y="17"/>
                </a:cubicBezTo>
                <a:cubicBezTo>
                  <a:pt x="89" y="0"/>
                  <a:pt x="27" y="25"/>
                  <a:pt x="9" y="53"/>
                </a:cubicBezTo>
                <a:cubicBezTo>
                  <a:pt x="0" y="70"/>
                  <a:pt x="0" y="79"/>
                  <a:pt x="0" y="79"/>
                </a:cubicBezTo>
                <a:cubicBezTo>
                  <a:pt x="9" y="345"/>
                  <a:pt x="9" y="345"/>
                  <a:pt x="9" y="345"/>
                </a:cubicBezTo>
                <a:cubicBezTo>
                  <a:pt x="9" y="345"/>
                  <a:pt x="18" y="354"/>
                  <a:pt x="18" y="363"/>
                </a:cubicBezTo>
                <a:cubicBezTo>
                  <a:pt x="36" y="363"/>
                  <a:pt x="222" y="486"/>
                  <a:pt x="222" y="486"/>
                </a:cubicBezTo>
                <a:cubicBezTo>
                  <a:pt x="231" y="486"/>
                  <a:pt x="231" y="486"/>
                  <a:pt x="231" y="486"/>
                </a:cubicBezTo>
                <a:cubicBezTo>
                  <a:pt x="240" y="486"/>
                  <a:pt x="240" y="486"/>
                  <a:pt x="240" y="486"/>
                </a:cubicBezTo>
                <a:cubicBezTo>
                  <a:pt x="248" y="486"/>
                  <a:pt x="248" y="478"/>
                  <a:pt x="248" y="478"/>
                </a:cubicBezTo>
                <a:cubicBezTo>
                  <a:pt x="248" y="203"/>
                  <a:pt x="248" y="203"/>
                  <a:pt x="248" y="203"/>
                </a:cubicBezTo>
                <a:cubicBezTo>
                  <a:pt x="248" y="194"/>
                  <a:pt x="248" y="194"/>
                  <a:pt x="240" y="18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53" y="61"/>
                  <a:pt x="71" y="53"/>
                </a:cubicBezTo>
                <a:cubicBezTo>
                  <a:pt x="89" y="44"/>
                  <a:pt x="97" y="44"/>
                  <a:pt x="107" y="44"/>
                </a:cubicBezTo>
                <a:cubicBezTo>
                  <a:pt x="107" y="44"/>
                  <a:pt x="293" y="150"/>
                  <a:pt x="301" y="150"/>
                </a:cubicBezTo>
                <a:cubicBezTo>
                  <a:pt x="310" y="159"/>
                  <a:pt x="310" y="159"/>
                  <a:pt x="310" y="159"/>
                </a:cubicBezTo>
                <a:cubicBezTo>
                  <a:pt x="310" y="168"/>
                  <a:pt x="310" y="425"/>
                  <a:pt x="310" y="425"/>
                </a:cubicBezTo>
                <a:cubicBezTo>
                  <a:pt x="310" y="433"/>
                  <a:pt x="319" y="442"/>
                  <a:pt x="328" y="442"/>
                </a:cubicBezTo>
                <a:cubicBezTo>
                  <a:pt x="337" y="442"/>
                  <a:pt x="354" y="433"/>
                  <a:pt x="354" y="425"/>
                </a:cubicBezTo>
                <a:cubicBezTo>
                  <a:pt x="354" y="141"/>
                  <a:pt x="354" y="141"/>
                  <a:pt x="354" y="141"/>
                </a:cubicBezTo>
                <a:lnTo>
                  <a:pt x="346" y="132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TextBox 13"/>
          <p:cNvSpPr txBox="1"/>
          <p:nvPr/>
        </p:nvSpPr>
        <p:spPr>
          <a:xfrm>
            <a:off x="2454765" y="1839054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TextBox 13"/>
          <p:cNvSpPr txBox="1"/>
          <p:nvPr/>
        </p:nvSpPr>
        <p:spPr>
          <a:xfrm>
            <a:off x="2458846" y="2161054"/>
            <a:ext cx="2409335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TextBox 13"/>
          <p:cNvSpPr txBox="1"/>
          <p:nvPr/>
        </p:nvSpPr>
        <p:spPr>
          <a:xfrm>
            <a:off x="2454765" y="3401952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TextBox 13"/>
          <p:cNvSpPr txBox="1"/>
          <p:nvPr/>
        </p:nvSpPr>
        <p:spPr>
          <a:xfrm>
            <a:off x="2458846" y="3723952"/>
            <a:ext cx="2409335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TextBox 13"/>
          <p:cNvSpPr txBox="1"/>
          <p:nvPr/>
        </p:nvSpPr>
        <p:spPr>
          <a:xfrm>
            <a:off x="2454765" y="4994763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TextBox 13"/>
          <p:cNvSpPr txBox="1"/>
          <p:nvPr/>
        </p:nvSpPr>
        <p:spPr>
          <a:xfrm>
            <a:off x="2458846" y="5316763"/>
            <a:ext cx="2409335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TextBox 13"/>
          <p:cNvSpPr txBox="1"/>
          <p:nvPr/>
        </p:nvSpPr>
        <p:spPr>
          <a:xfrm>
            <a:off x="8096211" y="1839054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TextBox 13"/>
          <p:cNvSpPr txBox="1"/>
          <p:nvPr/>
        </p:nvSpPr>
        <p:spPr>
          <a:xfrm>
            <a:off x="8100292" y="2161054"/>
            <a:ext cx="2409335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TextBox 13"/>
          <p:cNvSpPr txBox="1"/>
          <p:nvPr/>
        </p:nvSpPr>
        <p:spPr>
          <a:xfrm>
            <a:off x="8096211" y="3401952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TextBox 13"/>
          <p:cNvSpPr txBox="1"/>
          <p:nvPr/>
        </p:nvSpPr>
        <p:spPr>
          <a:xfrm>
            <a:off x="8100292" y="3723952"/>
            <a:ext cx="2409335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TextBox 13"/>
          <p:cNvSpPr txBox="1"/>
          <p:nvPr/>
        </p:nvSpPr>
        <p:spPr>
          <a:xfrm>
            <a:off x="8096211" y="4994763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TextBox 13"/>
          <p:cNvSpPr txBox="1"/>
          <p:nvPr/>
        </p:nvSpPr>
        <p:spPr>
          <a:xfrm>
            <a:off x="8100292" y="5316763"/>
            <a:ext cx="2409335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1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Freeform 5"/>
          <p:cNvSpPr/>
          <p:nvPr/>
        </p:nvSpPr>
        <p:spPr bwMode="auto">
          <a:xfrm>
            <a:off x="920907" y="4066906"/>
            <a:ext cx="3673475" cy="1727200"/>
          </a:xfrm>
          <a:custGeom>
            <a:gdLst>
              <a:gd name="T0" fmla="*/ 2304 w 2304"/>
              <a:gd name="T1" fmla="*/ 792 h 1080"/>
              <a:gd name="T2" fmla="*/ 2302 w 2304"/>
              <a:gd name="T3" fmla="*/ 806 h 1080"/>
              <a:gd name="T4" fmla="*/ 2290 w 2304"/>
              <a:gd name="T5" fmla="*/ 836 h 1080"/>
              <a:gd name="T6" fmla="*/ 2268 w 2304"/>
              <a:gd name="T7" fmla="*/ 864 h 1080"/>
              <a:gd name="T8" fmla="*/ 2234 w 2304"/>
              <a:gd name="T9" fmla="*/ 892 h 1080"/>
              <a:gd name="T10" fmla="*/ 2190 w 2304"/>
              <a:gd name="T11" fmla="*/ 916 h 1080"/>
              <a:gd name="T12" fmla="*/ 2108 w 2304"/>
              <a:gd name="T13" fmla="*/ 954 h 1080"/>
              <a:gd name="T14" fmla="*/ 1966 w 2304"/>
              <a:gd name="T15" fmla="*/ 996 h 1080"/>
              <a:gd name="T16" fmla="*/ 1796 w 2304"/>
              <a:gd name="T17" fmla="*/ 1030 h 1080"/>
              <a:gd name="T18" fmla="*/ 1600 w 2304"/>
              <a:gd name="T19" fmla="*/ 1058 h 1080"/>
              <a:gd name="T20" fmla="*/ 1384 w 2304"/>
              <a:gd name="T21" fmla="*/ 1074 h 1080"/>
              <a:gd name="T22" fmla="*/ 1152 w 2304"/>
              <a:gd name="T23" fmla="*/ 1080 h 1080"/>
              <a:gd name="T24" fmla="*/ 1034 w 2304"/>
              <a:gd name="T25" fmla="*/ 1078 h 1080"/>
              <a:gd name="T26" fmla="*/ 810 w 2304"/>
              <a:gd name="T27" fmla="*/ 1068 h 1080"/>
              <a:gd name="T28" fmla="*/ 602 w 2304"/>
              <a:gd name="T29" fmla="*/ 1046 h 1080"/>
              <a:gd name="T30" fmla="*/ 420 w 2304"/>
              <a:gd name="T31" fmla="*/ 1014 h 1080"/>
              <a:gd name="T32" fmla="*/ 264 w 2304"/>
              <a:gd name="T33" fmla="*/ 976 h 1080"/>
              <a:gd name="T34" fmla="*/ 140 w 2304"/>
              <a:gd name="T35" fmla="*/ 930 h 1080"/>
              <a:gd name="T36" fmla="*/ 90 w 2304"/>
              <a:gd name="T37" fmla="*/ 904 h 1080"/>
              <a:gd name="T38" fmla="*/ 52 w 2304"/>
              <a:gd name="T39" fmla="*/ 878 h 1080"/>
              <a:gd name="T40" fmla="*/ 24 w 2304"/>
              <a:gd name="T41" fmla="*/ 850 h 1080"/>
              <a:gd name="T42" fmla="*/ 6 w 2304"/>
              <a:gd name="T43" fmla="*/ 822 h 1080"/>
              <a:gd name="T44" fmla="*/ 0 w 2304"/>
              <a:gd name="T45" fmla="*/ 792 h 1080"/>
              <a:gd name="T46" fmla="*/ 288 w 2304"/>
              <a:gd name="T47" fmla="*/ 216 h 1080"/>
              <a:gd name="T48" fmla="*/ 292 w 2304"/>
              <a:gd name="T49" fmla="*/ 194 h 1080"/>
              <a:gd name="T50" fmla="*/ 306 w 2304"/>
              <a:gd name="T51" fmla="*/ 172 h 1080"/>
              <a:gd name="T52" fmla="*/ 326 w 2304"/>
              <a:gd name="T53" fmla="*/ 152 h 1080"/>
              <a:gd name="T54" fmla="*/ 356 w 2304"/>
              <a:gd name="T55" fmla="*/ 132 h 1080"/>
              <a:gd name="T56" fmla="*/ 436 w 2304"/>
              <a:gd name="T57" fmla="*/ 96 h 1080"/>
              <a:gd name="T58" fmla="*/ 542 w 2304"/>
              <a:gd name="T59" fmla="*/ 64 h 1080"/>
              <a:gd name="T60" fmla="*/ 668 w 2304"/>
              <a:gd name="T61" fmla="*/ 36 h 1080"/>
              <a:gd name="T62" fmla="*/ 816 w 2304"/>
              <a:gd name="T63" fmla="*/ 16 h 1080"/>
              <a:gd name="T64" fmla="*/ 978 w 2304"/>
              <a:gd name="T65" fmla="*/ 4 h 1080"/>
              <a:gd name="T66" fmla="*/ 1152 w 2304"/>
              <a:gd name="T67" fmla="*/ 0 h 1080"/>
              <a:gd name="T68" fmla="*/ 1240 w 2304"/>
              <a:gd name="T69" fmla="*/ 2 h 1080"/>
              <a:gd name="T70" fmla="*/ 1408 w 2304"/>
              <a:gd name="T71" fmla="*/ 10 h 1080"/>
              <a:gd name="T72" fmla="*/ 1564 w 2304"/>
              <a:gd name="T73" fmla="*/ 26 h 1080"/>
              <a:gd name="T74" fmla="*/ 1702 w 2304"/>
              <a:gd name="T75" fmla="*/ 50 h 1080"/>
              <a:gd name="T76" fmla="*/ 1818 w 2304"/>
              <a:gd name="T77" fmla="*/ 78 h 1080"/>
              <a:gd name="T78" fmla="*/ 1912 w 2304"/>
              <a:gd name="T79" fmla="*/ 114 h 1080"/>
              <a:gd name="T80" fmla="*/ 1964 w 2304"/>
              <a:gd name="T81" fmla="*/ 142 h 1080"/>
              <a:gd name="T82" fmla="*/ 1988 w 2304"/>
              <a:gd name="T83" fmla="*/ 162 h 1080"/>
              <a:gd name="T84" fmla="*/ 2006 w 2304"/>
              <a:gd name="T85" fmla="*/ 184 h 1080"/>
              <a:gd name="T86" fmla="*/ 2014 w 2304"/>
              <a:gd name="T87" fmla="*/ 204 h 1080"/>
              <a:gd name="T88" fmla="*/ 2016 w 2304"/>
              <a:gd name="T89" fmla="*/ 216 h 108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304"/>
              <a:gd name="T136" fmla="*/ 0 h 1080"/>
              <a:gd name="T137" fmla="*/ 2304 w 2304"/>
              <a:gd name="T138" fmla="*/ 1080 h 1080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304" h="1080">
                <a:moveTo>
                  <a:pt x="2016" y="216"/>
                </a:moveTo>
                <a:lnTo>
                  <a:pt x="2304" y="792"/>
                </a:lnTo>
                <a:lnTo>
                  <a:pt x="2302" y="806"/>
                </a:lnTo>
                <a:lnTo>
                  <a:pt x="2298" y="822"/>
                </a:lnTo>
                <a:lnTo>
                  <a:pt x="2290" y="836"/>
                </a:lnTo>
                <a:lnTo>
                  <a:pt x="2280" y="850"/>
                </a:lnTo>
                <a:lnTo>
                  <a:pt x="2268" y="864"/>
                </a:lnTo>
                <a:lnTo>
                  <a:pt x="2252" y="878"/>
                </a:lnTo>
                <a:lnTo>
                  <a:pt x="2234" y="892"/>
                </a:lnTo>
                <a:lnTo>
                  <a:pt x="2214" y="904"/>
                </a:lnTo>
                <a:lnTo>
                  <a:pt x="2190" y="916"/>
                </a:lnTo>
                <a:lnTo>
                  <a:pt x="2164" y="930"/>
                </a:lnTo>
                <a:lnTo>
                  <a:pt x="2108" y="954"/>
                </a:lnTo>
                <a:lnTo>
                  <a:pt x="2040" y="976"/>
                </a:lnTo>
                <a:lnTo>
                  <a:pt x="1966" y="996"/>
                </a:lnTo>
                <a:lnTo>
                  <a:pt x="1884" y="1014"/>
                </a:lnTo>
                <a:lnTo>
                  <a:pt x="1796" y="1030"/>
                </a:lnTo>
                <a:lnTo>
                  <a:pt x="1702" y="1046"/>
                </a:lnTo>
                <a:lnTo>
                  <a:pt x="1600" y="1058"/>
                </a:lnTo>
                <a:lnTo>
                  <a:pt x="1494" y="1068"/>
                </a:lnTo>
                <a:lnTo>
                  <a:pt x="1384" y="1074"/>
                </a:lnTo>
                <a:lnTo>
                  <a:pt x="1270" y="1078"/>
                </a:lnTo>
                <a:lnTo>
                  <a:pt x="1152" y="1080"/>
                </a:lnTo>
                <a:lnTo>
                  <a:pt x="1034" y="1078"/>
                </a:lnTo>
                <a:lnTo>
                  <a:pt x="920" y="1074"/>
                </a:lnTo>
                <a:lnTo>
                  <a:pt x="810" y="1068"/>
                </a:lnTo>
                <a:lnTo>
                  <a:pt x="704" y="1058"/>
                </a:lnTo>
                <a:lnTo>
                  <a:pt x="602" y="1046"/>
                </a:lnTo>
                <a:lnTo>
                  <a:pt x="508" y="1030"/>
                </a:lnTo>
                <a:lnTo>
                  <a:pt x="420" y="1014"/>
                </a:lnTo>
                <a:lnTo>
                  <a:pt x="338" y="996"/>
                </a:lnTo>
                <a:lnTo>
                  <a:pt x="264" y="976"/>
                </a:lnTo>
                <a:lnTo>
                  <a:pt x="196" y="954"/>
                </a:lnTo>
                <a:lnTo>
                  <a:pt x="140" y="930"/>
                </a:lnTo>
                <a:lnTo>
                  <a:pt x="114" y="916"/>
                </a:lnTo>
                <a:lnTo>
                  <a:pt x="90" y="904"/>
                </a:lnTo>
                <a:lnTo>
                  <a:pt x="70" y="892"/>
                </a:lnTo>
                <a:lnTo>
                  <a:pt x="52" y="878"/>
                </a:lnTo>
                <a:lnTo>
                  <a:pt x="36" y="864"/>
                </a:lnTo>
                <a:lnTo>
                  <a:pt x="24" y="850"/>
                </a:lnTo>
                <a:lnTo>
                  <a:pt x="14" y="836"/>
                </a:lnTo>
                <a:lnTo>
                  <a:pt x="6" y="822"/>
                </a:lnTo>
                <a:lnTo>
                  <a:pt x="2" y="806"/>
                </a:lnTo>
                <a:lnTo>
                  <a:pt x="0" y="792"/>
                </a:lnTo>
                <a:lnTo>
                  <a:pt x="288" y="216"/>
                </a:lnTo>
                <a:lnTo>
                  <a:pt x="290" y="204"/>
                </a:lnTo>
                <a:lnTo>
                  <a:pt x="292" y="194"/>
                </a:lnTo>
                <a:lnTo>
                  <a:pt x="298" y="184"/>
                </a:lnTo>
                <a:lnTo>
                  <a:pt x="306" y="172"/>
                </a:lnTo>
                <a:lnTo>
                  <a:pt x="316" y="162"/>
                </a:lnTo>
                <a:lnTo>
                  <a:pt x="326" y="152"/>
                </a:lnTo>
                <a:lnTo>
                  <a:pt x="340" y="142"/>
                </a:lnTo>
                <a:lnTo>
                  <a:pt x="356" y="132"/>
                </a:lnTo>
                <a:lnTo>
                  <a:pt x="392" y="114"/>
                </a:lnTo>
                <a:lnTo>
                  <a:pt x="436" y="96"/>
                </a:lnTo>
                <a:lnTo>
                  <a:pt x="486" y="78"/>
                </a:lnTo>
                <a:lnTo>
                  <a:pt x="542" y="64"/>
                </a:lnTo>
                <a:lnTo>
                  <a:pt x="602" y="50"/>
                </a:lnTo>
                <a:lnTo>
                  <a:pt x="668" y="36"/>
                </a:lnTo>
                <a:lnTo>
                  <a:pt x="740" y="26"/>
                </a:lnTo>
                <a:lnTo>
                  <a:pt x="816" y="16"/>
                </a:lnTo>
                <a:lnTo>
                  <a:pt x="896" y="10"/>
                </a:lnTo>
                <a:lnTo>
                  <a:pt x="978" y="4"/>
                </a:lnTo>
                <a:lnTo>
                  <a:pt x="1064" y="2"/>
                </a:lnTo>
                <a:lnTo>
                  <a:pt x="1152" y="0"/>
                </a:lnTo>
                <a:lnTo>
                  <a:pt x="1240" y="2"/>
                </a:lnTo>
                <a:lnTo>
                  <a:pt x="1326" y="4"/>
                </a:lnTo>
                <a:lnTo>
                  <a:pt x="1408" y="10"/>
                </a:lnTo>
                <a:lnTo>
                  <a:pt x="1488" y="16"/>
                </a:lnTo>
                <a:lnTo>
                  <a:pt x="1564" y="26"/>
                </a:lnTo>
                <a:lnTo>
                  <a:pt x="1636" y="36"/>
                </a:lnTo>
                <a:lnTo>
                  <a:pt x="1702" y="50"/>
                </a:lnTo>
                <a:lnTo>
                  <a:pt x="1762" y="64"/>
                </a:lnTo>
                <a:lnTo>
                  <a:pt x="1818" y="78"/>
                </a:lnTo>
                <a:lnTo>
                  <a:pt x="1868" y="96"/>
                </a:lnTo>
                <a:lnTo>
                  <a:pt x="1912" y="114"/>
                </a:lnTo>
                <a:lnTo>
                  <a:pt x="1948" y="132"/>
                </a:lnTo>
                <a:lnTo>
                  <a:pt x="1964" y="142"/>
                </a:lnTo>
                <a:lnTo>
                  <a:pt x="1978" y="152"/>
                </a:lnTo>
                <a:lnTo>
                  <a:pt x="1988" y="162"/>
                </a:lnTo>
                <a:lnTo>
                  <a:pt x="1998" y="172"/>
                </a:lnTo>
                <a:lnTo>
                  <a:pt x="2006" y="184"/>
                </a:lnTo>
                <a:lnTo>
                  <a:pt x="2012" y="194"/>
                </a:lnTo>
                <a:lnTo>
                  <a:pt x="2014" y="204"/>
                </a:lnTo>
                <a:lnTo>
                  <a:pt x="2016" y="216"/>
                </a:lnTo>
                <a:close/>
              </a:path>
            </a:pathLst>
          </a:custGeom>
          <a:solidFill>
            <a:srgbClr val="3C4D60"/>
          </a:solidFill>
          <a:ln>
            <a:noFill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Freeform 6"/>
          <p:cNvSpPr/>
          <p:nvPr/>
        </p:nvSpPr>
        <p:spPr bwMode="auto">
          <a:xfrm>
            <a:off x="1380091" y="4066906"/>
            <a:ext cx="2755106" cy="690880"/>
          </a:xfrm>
          <a:custGeom>
            <a:gdLst>
              <a:gd name="T0" fmla="*/ 1728 w 1728"/>
              <a:gd name="T1" fmla="*/ 216 h 432"/>
              <a:gd name="T2" fmla="*/ 1724 w 1728"/>
              <a:gd name="T3" fmla="*/ 238 h 432"/>
              <a:gd name="T4" fmla="*/ 1710 w 1728"/>
              <a:gd name="T5" fmla="*/ 260 h 432"/>
              <a:gd name="T6" fmla="*/ 1690 w 1728"/>
              <a:gd name="T7" fmla="*/ 280 h 432"/>
              <a:gd name="T8" fmla="*/ 1660 w 1728"/>
              <a:gd name="T9" fmla="*/ 300 h 432"/>
              <a:gd name="T10" fmla="*/ 1580 w 1728"/>
              <a:gd name="T11" fmla="*/ 336 h 432"/>
              <a:gd name="T12" fmla="*/ 1474 w 1728"/>
              <a:gd name="T13" fmla="*/ 368 h 432"/>
              <a:gd name="T14" fmla="*/ 1348 w 1728"/>
              <a:gd name="T15" fmla="*/ 396 h 432"/>
              <a:gd name="T16" fmla="*/ 1200 w 1728"/>
              <a:gd name="T17" fmla="*/ 416 h 432"/>
              <a:gd name="T18" fmla="*/ 1038 w 1728"/>
              <a:gd name="T19" fmla="*/ 428 h 432"/>
              <a:gd name="T20" fmla="*/ 864 w 1728"/>
              <a:gd name="T21" fmla="*/ 432 h 432"/>
              <a:gd name="T22" fmla="*/ 776 w 1728"/>
              <a:gd name="T23" fmla="*/ 430 h 432"/>
              <a:gd name="T24" fmla="*/ 608 w 1728"/>
              <a:gd name="T25" fmla="*/ 422 h 432"/>
              <a:gd name="T26" fmla="*/ 452 w 1728"/>
              <a:gd name="T27" fmla="*/ 406 h 432"/>
              <a:gd name="T28" fmla="*/ 314 w 1728"/>
              <a:gd name="T29" fmla="*/ 382 h 432"/>
              <a:gd name="T30" fmla="*/ 198 w 1728"/>
              <a:gd name="T31" fmla="*/ 354 h 432"/>
              <a:gd name="T32" fmla="*/ 104 w 1728"/>
              <a:gd name="T33" fmla="*/ 318 h 432"/>
              <a:gd name="T34" fmla="*/ 52 w 1728"/>
              <a:gd name="T35" fmla="*/ 290 h 432"/>
              <a:gd name="T36" fmla="*/ 28 w 1728"/>
              <a:gd name="T37" fmla="*/ 270 h 432"/>
              <a:gd name="T38" fmla="*/ 10 w 1728"/>
              <a:gd name="T39" fmla="*/ 248 h 432"/>
              <a:gd name="T40" fmla="*/ 2 w 1728"/>
              <a:gd name="T41" fmla="*/ 228 h 432"/>
              <a:gd name="T42" fmla="*/ 0 w 1728"/>
              <a:gd name="T43" fmla="*/ 216 h 432"/>
              <a:gd name="T44" fmla="*/ 4 w 1728"/>
              <a:gd name="T45" fmla="*/ 194 h 432"/>
              <a:gd name="T46" fmla="*/ 18 w 1728"/>
              <a:gd name="T47" fmla="*/ 172 h 432"/>
              <a:gd name="T48" fmla="*/ 38 w 1728"/>
              <a:gd name="T49" fmla="*/ 152 h 432"/>
              <a:gd name="T50" fmla="*/ 68 w 1728"/>
              <a:gd name="T51" fmla="*/ 132 h 432"/>
              <a:gd name="T52" fmla="*/ 148 w 1728"/>
              <a:gd name="T53" fmla="*/ 96 h 432"/>
              <a:gd name="T54" fmla="*/ 254 w 1728"/>
              <a:gd name="T55" fmla="*/ 64 h 432"/>
              <a:gd name="T56" fmla="*/ 380 w 1728"/>
              <a:gd name="T57" fmla="*/ 36 h 432"/>
              <a:gd name="T58" fmla="*/ 528 w 1728"/>
              <a:gd name="T59" fmla="*/ 16 h 432"/>
              <a:gd name="T60" fmla="*/ 690 w 1728"/>
              <a:gd name="T61" fmla="*/ 4 h 432"/>
              <a:gd name="T62" fmla="*/ 864 w 1728"/>
              <a:gd name="T63" fmla="*/ 0 h 432"/>
              <a:gd name="T64" fmla="*/ 952 w 1728"/>
              <a:gd name="T65" fmla="*/ 2 h 432"/>
              <a:gd name="T66" fmla="*/ 1120 w 1728"/>
              <a:gd name="T67" fmla="*/ 10 h 432"/>
              <a:gd name="T68" fmla="*/ 1276 w 1728"/>
              <a:gd name="T69" fmla="*/ 26 h 432"/>
              <a:gd name="T70" fmla="*/ 1414 w 1728"/>
              <a:gd name="T71" fmla="*/ 50 h 432"/>
              <a:gd name="T72" fmla="*/ 1530 w 1728"/>
              <a:gd name="T73" fmla="*/ 78 h 432"/>
              <a:gd name="T74" fmla="*/ 1624 w 1728"/>
              <a:gd name="T75" fmla="*/ 114 h 432"/>
              <a:gd name="T76" fmla="*/ 1676 w 1728"/>
              <a:gd name="T77" fmla="*/ 142 h 432"/>
              <a:gd name="T78" fmla="*/ 1700 w 1728"/>
              <a:gd name="T79" fmla="*/ 162 h 432"/>
              <a:gd name="T80" fmla="*/ 1718 w 1728"/>
              <a:gd name="T81" fmla="*/ 184 h 432"/>
              <a:gd name="T82" fmla="*/ 1726 w 1728"/>
              <a:gd name="T83" fmla="*/ 204 h 432"/>
              <a:gd name="T84" fmla="*/ 1728 w 1728"/>
              <a:gd name="T85" fmla="*/ 216 h 43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728"/>
              <a:gd name="T130" fmla="*/ 0 h 432"/>
              <a:gd name="T131" fmla="*/ 1728 w 1728"/>
              <a:gd name="T132" fmla="*/ 432 h 4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728" h="432">
                <a:moveTo>
                  <a:pt x="1728" y="216"/>
                </a:moveTo>
                <a:lnTo>
                  <a:pt x="1728" y="216"/>
                </a:lnTo>
                <a:lnTo>
                  <a:pt x="1726" y="228"/>
                </a:lnTo>
                <a:lnTo>
                  <a:pt x="1724" y="238"/>
                </a:lnTo>
                <a:lnTo>
                  <a:pt x="1718" y="248"/>
                </a:lnTo>
                <a:lnTo>
                  <a:pt x="1710" y="260"/>
                </a:lnTo>
                <a:lnTo>
                  <a:pt x="1700" y="270"/>
                </a:lnTo>
                <a:lnTo>
                  <a:pt x="1690" y="280"/>
                </a:lnTo>
                <a:lnTo>
                  <a:pt x="1676" y="290"/>
                </a:lnTo>
                <a:lnTo>
                  <a:pt x="1660" y="300"/>
                </a:lnTo>
                <a:lnTo>
                  <a:pt x="1624" y="318"/>
                </a:lnTo>
                <a:lnTo>
                  <a:pt x="1580" y="336"/>
                </a:lnTo>
                <a:lnTo>
                  <a:pt x="1530" y="354"/>
                </a:lnTo>
                <a:lnTo>
                  <a:pt x="1474" y="368"/>
                </a:lnTo>
                <a:lnTo>
                  <a:pt x="1414" y="382"/>
                </a:lnTo>
                <a:lnTo>
                  <a:pt x="1348" y="396"/>
                </a:lnTo>
                <a:lnTo>
                  <a:pt x="1276" y="406"/>
                </a:lnTo>
                <a:lnTo>
                  <a:pt x="1200" y="416"/>
                </a:lnTo>
                <a:lnTo>
                  <a:pt x="1120" y="422"/>
                </a:lnTo>
                <a:lnTo>
                  <a:pt x="1038" y="428"/>
                </a:lnTo>
                <a:lnTo>
                  <a:pt x="952" y="430"/>
                </a:lnTo>
                <a:lnTo>
                  <a:pt x="864" y="432"/>
                </a:lnTo>
                <a:lnTo>
                  <a:pt x="776" y="430"/>
                </a:lnTo>
                <a:lnTo>
                  <a:pt x="690" y="428"/>
                </a:lnTo>
                <a:lnTo>
                  <a:pt x="608" y="422"/>
                </a:lnTo>
                <a:lnTo>
                  <a:pt x="528" y="416"/>
                </a:lnTo>
                <a:lnTo>
                  <a:pt x="452" y="406"/>
                </a:lnTo>
                <a:lnTo>
                  <a:pt x="380" y="396"/>
                </a:lnTo>
                <a:lnTo>
                  <a:pt x="314" y="382"/>
                </a:lnTo>
                <a:lnTo>
                  <a:pt x="254" y="368"/>
                </a:lnTo>
                <a:lnTo>
                  <a:pt x="198" y="354"/>
                </a:lnTo>
                <a:lnTo>
                  <a:pt x="148" y="336"/>
                </a:lnTo>
                <a:lnTo>
                  <a:pt x="104" y="318"/>
                </a:lnTo>
                <a:lnTo>
                  <a:pt x="68" y="300"/>
                </a:lnTo>
                <a:lnTo>
                  <a:pt x="52" y="290"/>
                </a:lnTo>
                <a:lnTo>
                  <a:pt x="38" y="280"/>
                </a:lnTo>
                <a:lnTo>
                  <a:pt x="28" y="270"/>
                </a:lnTo>
                <a:lnTo>
                  <a:pt x="18" y="260"/>
                </a:lnTo>
                <a:lnTo>
                  <a:pt x="10" y="248"/>
                </a:lnTo>
                <a:lnTo>
                  <a:pt x="4" y="238"/>
                </a:lnTo>
                <a:lnTo>
                  <a:pt x="2" y="228"/>
                </a:lnTo>
                <a:lnTo>
                  <a:pt x="0" y="216"/>
                </a:lnTo>
                <a:lnTo>
                  <a:pt x="2" y="204"/>
                </a:lnTo>
                <a:lnTo>
                  <a:pt x="4" y="194"/>
                </a:lnTo>
                <a:lnTo>
                  <a:pt x="10" y="184"/>
                </a:lnTo>
                <a:lnTo>
                  <a:pt x="18" y="172"/>
                </a:lnTo>
                <a:lnTo>
                  <a:pt x="28" y="162"/>
                </a:lnTo>
                <a:lnTo>
                  <a:pt x="38" y="152"/>
                </a:lnTo>
                <a:lnTo>
                  <a:pt x="52" y="142"/>
                </a:lnTo>
                <a:lnTo>
                  <a:pt x="68" y="132"/>
                </a:lnTo>
                <a:lnTo>
                  <a:pt x="104" y="114"/>
                </a:lnTo>
                <a:lnTo>
                  <a:pt x="148" y="96"/>
                </a:lnTo>
                <a:lnTo>
                  <a:pt x="198" y="78"/>
                </a:lnTo>
                <a:lnTo>
                  <a:pt x="254" y="64"/>
                </a:lnTo>
                <a:lnTo>
                  <a:pt x="314" y="50"/>
                </a:lnTo>
                <a:lnTo>
                  <a:pt x="380" y="36"/>
                </a:lnTo>
                <a:lnTo>
                  <a:pt x="452" y="26"/>
                </a:lnTo>
                <a:lnTo>
                  <a:pt x="528" y="16"/>
                </a:lnTo>
                <a:lnTo>
                  <a:pt x="608" y="10"/>
                </a:lnTo>
                <a:lnTo>
                  <a:pt x="690" y="4"/>
                </a:lnTo>
                <a:lnTo>
                  <a:pt x="776" y="2"/>
                </a:lnTo>
                <a:lnTo>
                  <a:pt x="864" y="0"/>
                </a:lnTo>
                <a:lnTo>
                  <a:pt x="952" y="2"/>
                </a:lnTo>
                <a:lnTo>
                  <a:pt x="1038" y="4"/>
                </a:lnTo>
                <a:lnTo>
                  <a:pt x="1120" y="10"/>
                </a:lnTo>
                <a:lnTo>
                  <a:pt x="1200" y="16"/>
                </a:lnTo>
                <a:lnTo>
                  <a:pt x="1276" y="26"/>
                </a:lnTo>
                <a:lnTo>
                  <a:pt x="1348" y="36"/>
                </a:lnTo>
                <a:lnTo>
                  <a:pt x="1414" y="50"/>
                </a:lnTo>
                <a:lnTo>
                  <a:pt x="1474" y="64"/>
                </a:lnTo>
                <a:lnTo>
                  <a:pt x="1530" y="78"/>
                </a:lnTo>
                <a:lnTo>
                  <a:pt x="1580" y="96"/>
                </a:lnTo>
                <a:lnTo>
                  <a:pt x="1624" y="114"/>
                </a:lnTo>
                <a:lnTo>
                  <a:pt x="1660" y="132"/>
                </a:lnTo>
                <a:lnTo>
                  <a:pt x="1676" y="142"/>
                </a:lnTo>
                <a:lnTo>
                  <a:pt x="1690" y="152"/>
                </a:lnTo>
                <a:lnTo>
                  <a:pt x="1700" y="162"/>
                </a:lnTo>
                <a:lnTo>
                  <a:pt x="1710" y="172"/>
                </a:lnTo>
                <a:lnTo>
                  <a:pt x="1718" y="184"/>
                </a:lnTo>
                <a:lnTo>
                  <a:pt x="1724" y="194"/>
                </a:lnTo>
                <a:lnTo>
                  <a:pt x="1726" y="204"/>
                </a:lnTo>
                <a:lnTo>
                  <a:pt x="1728" y="216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Freeform 9"/>
          <p:cNvSpPr/>
          <p:nvPr/>
        </p:nvSpPr>
        <p:spPr bwMode="auto">
          <a:xfrm>
            <a:off x="1532095" y="3058844"/>
            <a:ext cx="2484437" cy="1373187"/>
          </a:xfrm>
          <a:custGeom>
            <a:gdLst>
              <a:gd name="T0" fmla="*/ 1728 w 1728"/>
              <a:gd name="T1" fmla="*/ 720 h 936"/>
              <a:gd name="T2" fmla="*/ 1726 w 1728"/>
              <a:gd name="T3" fmla="*/ 732 h 936"/>
              <a:gd name="T4" fmla="*/ 1718 w 1728"/>
              <a:gd name="T5" fmla="*/ 752 h 936"/>
              <a:gd name="T6" fmla="*/ 1700 w 1728"/>
              <a:gd name="T7" fmla="*/ 774 h 936"/>
              <a:gd name="T8" fmla="*/ 1676 w 1728"/>
              <a:gd name="T9" fmla="*/ 794 h 936"/>
              <a:gd name="T10" fmla="*/ 1624 w 1728"/>
              <a:gd name="T11" fmla="*/ 822 h 936"/>
              <a:gd name="T12" fmla="*/ 1530 w 1728"/>
              <a:gd name="T13" fmla="*/ 858 h 936"/>
              <a:gd name="T14" fmla="*/ 1414 w 1728"/>
              <a:gd name="T15" fmla="*/ 886 h 936"/>
              <a:gd name="T16" fmla="*/ 1276 w 1728"/>
              <a:gd name="T17" fmla="*/ 910 h 936"/>
              <a:gd name="T18" fmla="*/ 1120 w 1728"/>
              <a:gd name="T19" fmla="*/ 926 h 936"/>
              <a:gd name="T20" fmla="*/ 952 w 1728"/>
              <a:gd name="T21" fmla="*/ 934 h 936"/>
              <a:gd name="T22" fmla="*/ 864 w 1728"/>
              <a:gd name="T23" fmla="*/ 936 h 936"/>
              <a:gd name="T24" fmla="*/ 690 w 1728"/>
              <a:gd name="T25" fmla="*/ 932 h 936"/>
              <a:gd name="T26" fmla="*/ 528 w 1728"/>
              <a:gd name="T27" fmla="*/ 920 h 936"/>
              <a:gd name="T28" fmla="*/ 380 w 1728"/>
              <a:gd name="T29" fmla="*/ 900 h 936"/>
              <a:gd name="T30" fmla="*/ 254 w 1728"/>
              <a:gd name="T31" fmla="*/ 872 h 936"/>
              <a:gd name="T32" fmla="*/ 148 w 1728"/>
              <a:gd name="T33" fmla="*/ 840 h 936"/>
              <a:gd name="T34" fmla="*/ 68 w 1728"/>
              <a:gd name="T35" fmla="*/ 804 h 936"/>
              <a:gd name="T36" fmla="*/ 38 w 1728"/>
              <a:gd name="T37" fmla="*/ 784 h 936"/>
              <a:gd name="T38" fmla="*/ 18 w 1728"/>
              <a:gd name="T39" fmla="*/ 764 h 936"/>
              <a:gd name="T40" fmla="*/ 4 w 1728"/>
              <a:gd name="T41" fmla="*/ 742 h 936"/>
              <a:gd name="T42" fmla="*/ 0 w 1728"/>
              <a:gd name="T43" fmla="*/ 720 h 936"/>
              <a:gd name="T44" fmla="*/ 288 w 1728"/>
              <a:gd name="T45" fmla="*/ 144 h 936"/>
              <a:gd name="T46" fmla="*/ 290 w 1728"/>
              <a:gd name="T47" fmla="*/ 130 h 936"/>
              <a:gd name="T48" fmla="*/ 300 w 1728"/>
              <a:gd name="T49" fmla="*/ 114 h 936"/>
              <a:gd name="T50" fmla="*/ 334 w 1728"/>
              <a:gd name="T51" fmla="*/ 88 h 936"/>
              <a:gd name="T52" fmla="*/ 386 w 1728"/>
              <a:gd name="T53" fmla="*/ 64 h 936"/>
              <a:gd name="T54" fmla="*/ 456 w 1728"/>
              <a:gd name="T55" fmla="*/ 42 h 936"/>
              <a:gd name="T56" fmla="*/ 542 w 1728"/>
              <a:gd name="T57" fmla="*/ 24 h 936"/>
              <a:gd name="T58" fmla="*/ 640 w 1728"/>
              <a:gd name="T59" fmla="*/ 12 h 936"/>
              <a:gd name="T60" fmla="*/ 748 w 1728"/>
              <a:gd name="T61" fmla="*/ 2 h 936"/>
              <a:gd name="T62" fmla="*/ 864 w 1728"/>
              <a:gd name="T63" fmla="*/ 0 h 936"/>
              <a:gd name="T64" fmla="*/ 922 w 1728"/>
              <a:gd name="T65" fmla="*/ 0 h 936"/>
              <a:gd name="T66" fmla="*/ 1036 w 1728"/>
              <a:gd name="T67" fmla="*/ 6 h 936"/>
              <a:gd name="T68" fmla="*/ 1138 w 1728"/>
              <a:gd name="T69" fmla="*/ 18 h 936"/>
              <a:gd name="T70" fmla="*/ 1230 w 1728"/>
              <a:gd name="T71" fmla="*/ 32 h 936"/>
              <a:gd name="T72" fmla="*/ 1308 w 1728"/>
              <a:gd name="T73" fmla="*/ 52 h 936"/>
              <a:gd name="T74" fmla="*/ 1370 w 1728"/>
              <a:gd name="T75" fmla="*/ 76 h 936"/>
              <a:gd name="T76" fmla="*/ 1414 w 1728"/>
              <a:gd name="T77" fmla="*/ 102 h 936"/>
              <a:gd name="T78" fmla="*/ 1434 w 1728"/>
              <a:gd name="T79" fmla="*/ 122 h 936"/>
              <a:gd name="T80" fmla="*/ 1440 w 1728"/>
              <a:gd name="T81" fmla="*/ 136 h 936"/>
              <a:gd name="T82" fmla="*/ 1440 w 1728"/>
              <a:gd name="T83" fmla="*/ 144 h 9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728"/>
              <a:gd name="T127" fmla="*/ 0 h 936"/>
              <a:gd name="T128" fmla="*/ 1728 w 1728"/>
              <a:gd name="T129" fmla="*/ 936 h 936"/>
            </a:gdLst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728" h="936">
                <a:moveTo>
                  <a:pt x="1440" y="144"/>
                </a:moveTo>
                <a:lnTo>
                  <a:pt x="1728" y="720"/>
                </a:lnTo>
                <a:lnTo>
                  <a:pt x="1726" y="732"/>
                </a:lnTo>
                <a:lnTo>
                  <a:pt x="1724" y="742"/>
                </a:lnTo>
                <a:lnTo>
                  <a:pt x="1718" y="752"/>
                </a:lnTo>
                <a:lnTo>
                  <a:pt x="1710" y="764"/>
                </a:lnTo>
                <a:lnTo>
                  <a:pt x="1700" y="774"/>
                </a:lnTo>
                <a:lnTo>
                  <a:pt x="1690" y="784"/>
                </a:lnTo>
                <a:lnTo>
                  <a:pt x="1676" y="794"/>
                </a:lnTo>
                <a:lnTo>
                  <a:pt x="1660" y="804"/>
                </a:lnTo>
                <a:lnTo>
                  <a:pt x="1624" y="822"/>
                </a:lnTo>
                <a:lnTo>
                  <a:pt x="1580" y="840"/>
                </a:lnTo>
                <a:lnTo>
                  <a:pt x="1530" y="858"/>
                </a:lnTo>
                <a:lnTo>
                  <a:pt x="1474" y="872"/>
                </a:lnTo>
                <a:lnTo>
                  <a:pt x="1414" y="886"/>
                </a:lnTo>
                <a:lnTo>
                  <a:pt x="1348" y="900"/>
                </a:lnTo>
                <a:lnTo>
                  <a:pt x="1276" y="910"/>
                </a:lnTo>
                <a:lnTo>
                  <a:pt x="1200" y="920"/>
                </a:lnTo>
                <a:lnTo>
                  <a:pt x="1120" y="926"/>
                </a:lnTo>
                <a:lnTo>
                  <a:pt x="1038" y="932"/>
                </a:lnTo>
                <a:lnTo>
                  <a:pt x="952" y="934"/>
                </a:lnTo>
                <a:lnTo>
                  <a:pt x="864" y="936"/>
                </a:lnTo>
                <a:lnTo>
                  <a:pt x="776" y="934"/>
                </a:lnTo>
                <a:lnTo>
                  <a:pt x="690" y="932"/>
                </a:lnTo>
                <a:lnTo>
                  <a:pt x="608" y="926"/>
                </a:lnTo>
                <a:lnTo>
                  <a:pt x="528" y="920"/>
                </a:lnTo>
                <a:lnTo>
                  <a:pt x="452" y="910"/>
                </a:lnTo>
                <a:lnTo>
                  <a:pt x="380" y="900"/>
                </a:lnTo>
                <a:lnTo>
                  <a:pt x="314" y="886"/>
                </a:lnTo>
                <a:lnTo>
                  <a:pt x="254" y="872"/>
                </a:lnTo>
                <a:lnTo>
                  <a:pt x="198" y="858"/>
                </a:lnTo>
                <a:lnTo>
                  <a:pt x="148" y="840"/>
                </a:lnTo>
                <a:lnTo>
                  <a:pt x="104" y="822"/>
                </a:lnTo>
                <a:lnTo>
                  <a:pt x="68" y="804"/>
                </a:lnTo>
                <a:lnTo>
                  <a:pt x="52" y="794"/>
                </a:lnTo>
                <a:lnTo>
                  <a:pt x="38" y="784"/>
                </a:lnTo>
                <a:lnTo>
                  <a:pt x="28" y="774"/>
                </a:lnTo>
                <a:lnTo>
                  <a:pt x="18" y="764"/>
                </a:lnTo>
                <a:lnTo>
                  <a:pt x="10" y="752"/>
                </a:lnTo>
                <a:lnTo>
                  <a:pt x="4" y="742"/>
                </a:lnTo>
                <a:lnTo>
                  <a:pt x="2" y="732"/>
                </a:lnTo>
                <a:lnTo>
                  <a:pt x="0" y="720"/>
                </a:lnTo>
                <a:lnTo>
                  <a:pt x="288" y="144"/>
                </a:lnTo>
                <a:lnTo>
                  <a:pt x="288" y="136"/>
                </a:lnTo>
                <a:lnTo>
                  <a:pt x="290" y="130"/>
                </a:lnTo>
                <a:lnTo>
                  <a:pt x="294" y="122"/>
                </a:lnTo>
                <a:lnTo>
                  <a:pt x="300" y="114"/>
                </a:lnTo>
                <a:lnTo>
                  <a:pt x="314" y="102"/>
                </a:lnTo>
                <a:lnTo>
                  <a:pt x="334" y="88"/>
                </a:lnTo>
                <a:lnTo>
                  <a:pt x="358" y="76"/>
                </a:lnTo>
                <a:lnTo>
                  <a:pt x="386" y="64"/>
                </a:lnTo>
                <a:lnTo>
                  <a:pt x="420" y="52"/>
                </a:lnTo>
                <a:lnTo>
                  <a:pt x="456" y="42"/>
                </a:lnTo>
                <a:lnTo>
                  <a:pt x="498" y="32"/>
                </a:lnTo>
                <a:lnTo>
                  <a:pt x="542" y="24"/>
                </a:lnTo>
                <a:lnTo>
                  <a:pt x="590" y="18"/>
                </a:lnTo>
                <a:lnTo>
                  <a:pt x="640" y="12"/>
                </a:lnTo>
                <a:lnTo>
                  <a:pt x="692" y="6"/>
                </a:lnTo>
                <a:lnTo>
                  <a:pt x="748" y="2"/>
                </a:lnTo>
                <a:lnTo>
                  <a:pt x="806" y="0"/>
                </a:lnTo>
                <a:lnTo>
                  <a:pt x="864" y="0"/>
                </a:lnTo>
                <a:lnTo>
                  <a:pt x="922" y="0"/>
                </a:lnTo>
                <a:lnTo>
                  <a:pt x="980" y="2"/>
                </a:lnTo>
                <a:lnTo>
                  <a:pt x="1036" y="6"/>
                </a:lnTo>
                <a:lnTo>
                  <a:pt x="1088" y="12"/>
                </a:lnTo>
                <a:lnTo>
                  <a:pt x="1138" y="18"/>
                </a:lnTo>
                <a:lnTo>
                  <a:pt x="1186" y="24"/>
                </a:lnTo>
                <a:lnTo>
                  <a:pt x="1230" y="32"/>
                </a:lnTo>
                <a:lnTo>
                  <a:pt x="1272" y="42"/>
                </a:lnTo>
                <a:lnTo>
                  <a:pt x="1308" y="52"/>
                </a:lnTo>
                <a:lnTo>
                  <a:pt x="1342" y="64"/>
                </a:lnTo>
                <a:lnTo>
                  <a:pt x="1370" y="76"/>
                </a:lnTo>
                <a:lnTo>
                  <a:pt x="1394" y="88"/>
                </a:lnTo>
                <a:lnTo>
                  <a:pt x="1414" y="102"/>
                </a:lnTo>
                <a:lnTo>
                  <a:pt x="1428" y="114"/>
                </a:lnTo>
                <a:lnTo>
                  <a:pt x="1434" y="122"/>
                </a:lnTo>
                <a:lnTo>
                  <a:pt x="1438" y="130"/>
                </a:lnTo>
                <a:lnTo>
                  <a:pt x="1440" y="136"/>
                </a:lnTo>
                <a:lnTo>
                  <a:pt x="1440" y="144"/>
                </a:ln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Freeform 10"/>
          <p:cNvSpPr/>
          <p:nvPr/>
        </p:nvSpPr>
        <p:spPr bwMode="auto">
          <a:xfrm>
            <a:off x="1946168" y="3058844"/>
            <a:ext cx="1656291" cy="422519"/>
          </a:xfrm>
          <a:custGeom>
            <a:gdLst>
              <a:gd name="T0" fmla="*/ 1152 w 1152"/>
              <a:gd name="T1" fmla="*/ 144 h 288"/>
              <a:gd name="T2" fmla="*/ 1150 w 1152"/>
              <a:gd name="T3" fmla="*/ 158 h 288"/>
              <a:gd name="T4" fmla="*/ 1140 w 1152"/>
              <a:gd name="T5" fmla="*/ 174 h 288"/>
              <a:gd name="T6" fmla="*/ 1106 w 1152"/>
              <a:gd name="T7" fmla="*/ 200 h 288"/>
              <a:gd name="T8" fmla="*/ 1054 w 1152"/>
              <a:gd name="T9" fmla="*/ 224 h 288"/>
              <a:gd name="T10" fmla="*/ 984 w 1152"/>
              <a:gd name="T11" fmla="*/ 246 h 288"/>
              <a:gd name="T12" fmla="*/ 898 w 1152"/>
              <a:gd name="T13" fmla="*/ 264 h 288"/>
              <a:gd name="T14" fmla="*/ 800 w 1152"/>
              <a:gd name="T15" fmla="*/ 276 h 288"/>
              <a:gd name="T16" fmla="*/ 692 w 1152"/>
              <a:gd name="T17" fmla="*/ 286 h 288"/>
              <a:gd name="T18" fmla="*/ 576 w 1152"/>
              <a:gd name="T19" fmla="*/ 288 h 288"/>
              <a:gd name="T20" fmla="*/ 518 w 1152"/>
              <a:gd name="T21" fmla="*/ 288 h 288"/>
              <a:gd name="T22" fmla="*/ 404 w 1152"/>
              <a:gd name="T23" fmla="*/ 282 h 288"/>
              <a:gd name="T24" fmla="*/ 302 w 1152"/>
              <a:gd name="T25" fmla="*/ 270 h 288"/>
              <a:gd name="T26" fmla="*/ 210 w 1152"/>
              <a:gd name="T27" fmla="*/ 256 h 288"/>
              <a:gd name="T28" fmla="*/ 132 w 1152"/>
              <a:gd name="T29" fmla="*/ 236 h 288"/>
              <a:gd name="T30" fmla="*/ 70 w 1152"/>
              <a:gd name="T31" fmla="*/ 212 h 288"/>
              <a:gd name="T32" fmla="*/ 26 w 1152"/>
              <a:gd name="T33" fmla="*/ 186 h 288"/>
              <a:gd name="T34" fmla="*/ 6 w 1152"/>
              <a:gd name="T35" fmla="*/ 166 h 288"/>
              <a:gd name="T36" fmla="*/ 0 w 1152"/>
              <a:gd name="T37" fmla="*/ 152 h 288"/>
              <a:gd name="T38" fmla="*/ 0 w 1152"/>
              <a:gd name="T39" fmla="*/ 144 h 288"/>
              <a:gd name="T40" fmla="*/ 2 w 1152"/>
              <a:gd name="T41" fmla="*/ 130 h 288"/>
              <a:gd name="T42" fmla="*/ 12 w 1152"/>
              <a:gd name="T43" fmla="*/ 114 h 288"/>
              <a:gd name="T44" fmla="*/ 46 w 1152"/>
              <a:gd name="T45" fmla="*/ 88 h 288"/>
              <a:gd name="T46" fmla="*/ 98 w 1152"/>
              <a:gd name="T47" fmla="*/ 64 h 288"/>
              <a:gd name="T48" fmla="*/ 168 w 1152"/>
              <a:gd name="T49" fmla="*/ 42 h 288"/>
              <a:gd name="T50" fmla="*/ 254 w 1152"/>
              <a:gd name="T51" fmla="*/ 24 h 288"/>
              <a:gd name="T52" fmla="*/ 352 w 1152"/>
              <a:gd name="T53" fmla="*/ 12 h 288"/>
              <a:gd name="T54" fmla="*/ 460 w 1152"/>
              <a:gd name="T55" fmla="*/ 2 h 288"/>
              <a:gd name="T56" fmla="*/ 576 w 1152"/>
              <a:gd name="T57" fmla="*/ 0 h 288"/>
              <a:gd name="T58" fmla="*/ 634 w 1152"/>
              <a:gd name="T59" fmla="*/ 0 h 288"/>
              <a:gd name="T60" fmla="*/ 748 w 1152"/>
              <a:gd name="T61" fmla="*/ 6 h 288"/>
              <a:gd name="T62" fmla="*/ 850 w 1152"/>
              <a:gd name="T63" fmla="*/ 18 h 288"/>
              <a:gd name="T64" fmla="*/ 942 w 1152"/>
              <a:gd name="T65" fmla="*/ 32 h 288"/>
              <a:gd name="T66" fmla="*/ 1020 w 1152"/>
              <a:gd name="T67" fmla="*/ 52 h 288"/>
              <a:gd name="T68" fmla="*/ 1082 w 1152"/>
              <a:gd name="T69" fmla="*/ 76 h 288"/>
              <a:gd name="T70" fmla="*/ 1126 w 1152"/>
              <a:gd name="T71" fmla="*/ 102 h 288"/>
              <a:gd name="T72" fmla="*/ 1146 w 1152"/>
              <a:gd name="T73" fmla="*/ 122 h 288"/>
              <a:gd name="T74" fmla="*/ 1152 w 1152"/>
              <a:gd name="T75" fmla="*/ 136 h 288"/>
              <a:gd name="T76" fmla="*/ 1152 w 1152"/>
              <a:gd name="T77" fmla="*/ 144 h 28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152"/>
              <a:gd name="T118" fmla="*/ 0 h 288"/>
              <a:gd name="T119" fmla="*/ 1152 w 1152"/>
              <a:gd name="T120" fmla="*/ 288 h 288"/>
            </a:gdLst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152" h="288">
                <a:moveTo>
                  <a:pt x="1152" y="144"/>
                </a:moveTo>
                <a:lnTo>
                  <a:pt x="1152" y="144"/>
                </a:lnTo>
                <a:lnTo>
                  <a:pt x="1152" y="152"/>
                </a:lnTo>
                <a:lnTo>
                  <a:pt x="1150" y="158"/>
                </a:lnTo>
                <a:lnTo>
                  <a:pt x="1146" y="166"/>
                </a:lnTo>
                <a:lnTo>
                  <a:pt x="1140" y="174"/>
                </a:lnTo>
                <a:lnTo>
                  <a:pt x="1126" y="186"/>
                </a:lnTo>
                <a:lnTo>
                  <a:pt x="1106" y="200"/>
                </a:lnTo>
                <a:lnTo>
                  <a:pt x="1082" y="212"/>
                </a:lnTo>
                <a:lnTo>
                  <a:pt x="1054" y="224"/>
                </a:lnTo>
                <a:lnTo>
                  <a:pt x="1020" y="236"/>
                </a:lnTo>
                <a:lnTo>
                  <a:pt x="984" y="246"/>
                </a:lnTo>
                <a:lnTo>
                  <a:pt x="942" y="256"/>
                </a:lnTo>
                <a:lnTo>
                  <a:pt x="898" y="264"/>
                </a:lnTo>
                <a:lnTo>
                  <a:pt x="850" y="270"/>
                </a:lnTo>
                <a:lnTo>
                  <a:pt x="800" y="276"/>
                </a:lnTo>
                <a:lnTo>
                  <a:pt x="748" y="282"/>
                </a:lnTo>
                <a:lnTo>
                  <a:pt x="692" y="286"/>
                </a:lnTo>
                <a:lnTo>
                  <a:pt x="634" y="288"/>
                </a:lnTo>
                <a:lnTo>
                  <a:pt x="576" y="288"/>
                </a:lnTo>
                <a:lnTo>
                  <a:pt x="518" y="288"/>
                </a:lnTo>
                <a:lnTo>
                  <a:pt x="460" y="286"/>
                </a:lnTo>
                <a:lnTo>
                  <a:pt x="404" y="282"/>
                </a:lnTo>
                <a:lnTo>
                  <a:pt x="352" y="276"/>
                </a:lnTo>
                <a:lnTo>
                  <a:pt x="302" y="270"/>
                </a:lnTo>
                <a:lnTo>
                  <a:pt x="254" y="264"/>
                </a:lnTo>
                <a:lnTo>
                  <a:pt x="210" y="256"/>
                </a:lnTo>
                <a:lnTo>
                  <a:pt x="168" y="246"/>
                </a:lnTo>
                <a:lnTo>
                  <a:pt x="132" y="236"/>
                </a:lnTo>
                <a:lnTo>
                  <a:pt x="98" y="224"/>
                </a:lnTo>
                <a:lnTo>
                  <a:pt x="70" y="212"/>
                </a:lnTo>
                <a:lnTo>
                  <a:pt x="46" y="200"/>
                </a:lnTo>
                <a:lnTo>
                  <a:pt x="26" y="186"/>
                </a:lnTo>
                <a:lnTo>
                  <a:pt x="12" y="174"/>
                </a:lnTo>
                <a:lnTo>
                  <a:pt x="6" y="166"/>
                </a:lnTo>
                <a:lnTo>
                  <a:pt x="2" y="158"/>
                </a:lnTo>
                <a:lnTo>
                  <a:pt x="0" y="152"/>
                </a:lnTo>
                <a:lnTo>
                  <a:pt x="0" y="144"/>
                </a:lnTo>
                <a:lnTo>
                  <a:pt x="0" y="136"/>
                </a:lnTo>
                <a:lnTo>
                  <a:pt x="2" y="130"/>
                </a:lnTo>
                <a:lnTo>
                  <a:pt x="6" y="122"/>
                </a:lnTo>
                <a:lnTo>
                  <a:pt x="12" y="114"/>
                </a:lnTo>
                <a:lnTo>
                  <a:pt x="26" y="102"/>
                </a:lnTo>
                <a:lnTo>
                  <a:pt x="46" y="88"/>
                </a:lnTo>
                <a:lnTo>
                  <a:pt x="70" y="76"/>
                </a:lnTo>
                <a:lnTo>
                  <a:pt x="98" y="64"/>
                </a:lnTo>
                <a:lnTo>
                  <a:pt x="132" y="52"/>
                </a:lnTo>
                <a:lnTo>
                  <a:pt x="168" y="42"/>
                </a:lnTo>
                <a:lnTo>
                  <a:pt x="210" y="32"/>
                </a:lnTo>
                <a:lnTo>
                  <a:pt x="254" y="24"/>
                </a:lnTo>
                <a:lnTo>
                  <a:pt x="302" y="18"/>
                </a:lnTo>
                <a:lnTo>
                  <a:pt x="352" y="12"/>
                </a:lnTo>
                <a:lnTo>
                  <a:pt x="404" y="6"/>
                </a:lnTo>
                <a:lnTo>
                  <a:pt x="460" y="2"/>
                </a:lnTo>
                <a:lnTo>
                  <a:pt x="518" y="0"/>
                </a:lnTo>
                <a:lnTo>
                  <a:pt x="576" y="0"/>
                </a:lnTo>
                <a:lnTo>
                  <a:pt x="634" y="0"/>
                </a:lnTo>
                <a:lnTo>
                  <a:pt x="692" y="2"/>
                </a:lnTo>
                <a:lnTo>
                  <a:pt x="748" y="6"/>
                </a:lnTo>
                <a:lnTo>
                  <a:pt x="800" y="12"/>
                </a:lnTo>
                <a:lnTo>
                  <a:pt x="850" y="18"/>
                </a:lnTo>
                <a:lnTo>
                  <a:pt x="898" y="24"/>
                </a:lnTo>
                <a:lnTo>
                  <a:pt x="942" y="32"/>
                </a:lnTo>
                <a:lnTo>
                  <a:pt x="984" y="42"/>
                </a:lnTo>
                <a:lnTo>
                  <a:pt x="1020" y="52"/>
                </a:lnTo>
                <a:lnTo>
                  <a:pt x="1054" y="64"/>
                </a:lnTo>
                <a:lnTo>
                  <a:pt x="1082" y="76"/>
                </a:lnTo>
                <a:lnTo>
                  <a:pt x="1106" y="88"/>
                </a:lnTo>
                <a:lnTo>
                  <a:pt x="1126" y="102"/>
                </a:lnTo>
                <a:lnTo>
                  <a:pt x="1140" y="114"/>
                </a:lnTo>
                <a:lnTo>
                  <a:pt x="1146" y="122"/>
                </a:lnTo>
                <a:lnTo>
                  <a:pt x="1150" y="130"/>
                </a:lnTo>
                <a:lnTo>
                  <a:pt x="1152" y="136"/>
                </a:lnTo>
                <a:lnTo>
                  <a:pt x="1152" y="144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Freeform 12"/>
          <p:cNvSpPr/>
          <p:nvPr/>
        </p:nvSpPr>
        <p:spPr bwMode="auto">
          <a:xfrm>
            <a:off x="2059145" y="1738044"/>
            <a:ext cx="1430337" cy="1466850"/>
          </a:xfrm>
          <a:custGeom>
            <a:gdLst>
              <a:gd name="T0" fmla="*/ 2147483647 w 576"/>
              <a:gd name="T1" fmla="*/ 2147483647 h 648"/>
              <a:gd name="T2" fmla="*/ 2147483647 w 576"/>
              <a:gd name="T3" fmla="*/ 2147483647 h 648"/>
              <a:gd name="T4" fmla="*/ 2147483647 w 576"/>
              <a:gd name="T5" fmla="*/ 2147483647 h 648"/>
              <a:gd name="T6" fmla="*/ 2147483647 w 576"/>
              <a:gd name="T7" fmla="*/ 2147483647 h 648"/>
              <a:gd name="T8" fmla="*/ 2147483647 w 576"/>
              <a:gd name="T9" fmla="*/ 2147483647 h 648"/>
              <a:gd name="T10" fmla="*/ 2147483647 w 576"/>
              <a:gd name="T11" fmla="*/ 2147483647 h 648"/>
              <a:gd name="T12" fmla="*/ 2147483647 w 576"/>
              <a:gd name="T13" fmla="*/ 2147483647 h 648"/>
              <a:gd name="T14" fmla="*/ 2147483647 w 576"/>
              <a:gd name="T15" fmla="*/ 2147483647 h 648"/>
              <a:gd name="T16" fmla="*/ 2147483647 w 576"/>
              <a:gd name="T17" fmla="*/ 2147483647 h 648"/>
              <a:gd name="T18" fmla="*/ 2147483647 w 576"/>
              <a:gd name="T19" fmla="*/ 2147483647 h 648"/>
              <a:gd name="T20" fmla="*/ 2147483647 w 576"/>
              <a:gd name="T21" fmla="*/ 2147483647 h 648"/>
              <a:gd name="T22" fmla="*/ 2133573609 w 576"/>
              <a:gd name="T23" fmla="*/ 2147483647 h 648"/>
              <a:gd name="T24" fmla="*/ 1775924795 w 576"/>
              <a:gd name="T25" fmla="*/ 2147483647 h 648"/>
              <a:gd name="T26" fmla="*/ 1775924795 w 576"/>
              <a:gd name="T27" fmla="*/ 2147483647 h 648"/>
              <a:gd name="T28" fmla="*/ 1418273498 w 576"/>
              <a:gd name="T29" fmla="*/ 2147483647 h 648"/>
              <a:gd name="T30" fmla="*/ 1085285581 w 576"/>
              <a:gd name="T31" fmla="*/ 2147483647 h 648"/>
              <a:gd name="T32" fmla="*/ 776966011 w 576"/>
              <a:gd name="T33" fmla="*/ 2147483647 h 648"/>
              <a:gd name="T34" fmla="*/ 517978169 w 576"/>
              <a:gd name="T35" fmla="*/ 2147483647 h 648"/>
              <a:gd name="T36" fmla="*/ 308319570 w 576"/>
              <a:gd name="T37" fmla="*/ 2147483647 h 648"/>
              <a:gd name="T38" fmla="*/ 209658599 w 576"/>
              <a:gd name="T39" fmla="*/ 2147483647 h 648"/>
              <a:gd name="T40" fmla="*/ 135661008 w 576"/>
              <a:gd name="T41" fmla="*/ 2147483647 h 648"/>
              <a:gd name="T42" fmla="*/ 73997591 w 576"/>
              <a:gd name="T43" fmla="*/ 2147483647 h 648"/>
              <a:gd name="T44" fmla="*/ 36997554 w 576"/>
              <a:gd name="T45" fmla="*/ 2147483647 h 648"/>
              <a:gd name="T46" fmla="*/ 12331690 w 576"/>
              <a:gd name="T47" fmla="*/ 2147483647 h 648"/>
              <a:gd name="T48" fmla="*/ 0 w 576"/>
              <a:gd name="T49" fmla="*/ 2147483647 h 648"/>
              <a:gd name="T50" fmla="*/ 1775924795 w 576"/>
              <a:gd name="T51" fmla="*/ 0 h 648"/>
              <a:gd name="T52" fmla="*/ 2147483647 w 576"/>
              <a:gd name="T53" fmla="*/ 2147483647 h 6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76"/>
              <a:gd name="T82" fmla="*/ 0 h 648"/>
              <a:gd name="T83" fmla="*/ 576 w 576"/>
              <a:gd name="T84" fmla="*/ 648 h 648"/>
            </a:gdLst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76" h="648">
                <a:moveTo>
                  <a:pt x="576" y="576"/>
                </a:moveTo>
                <a:lnTo>
                  <a:pt x="576" y="576"/>
                </a:lnTo>
                <a:lnTo>
                  <a:pt x="574" y="584"/>
                </a:lnTo>
                <a:lnTo>
                  <a:pt x="570" y="590"/>
                </a:lnTo>
                <a:lnTo>
                  <a:pt x="564" y="598"/>
                </a:lnTo>
                <a:lnTo>
                  <a:pt x="554" y="604"/>
                </a:lnTo>
                <a:lnTo>
                  <a:pt x="542" y="610"/>
                </a:lnTo>
                <a:lnTo>
                  <a:pt x="526" y="616"/>
                </a:lnTo>
                <a:lnTo>
                  <a:pt x="492" y="626"/>
                </a:lnTo>
                <a:lnTo>
                  <a:pt x="450" y="636"/>
                </a:lnTo>
                <a:lnTo>
                  <a:pt x="400" y="642"/>
                </a:lnTo>
                <a:lnTo>
                  <a:pt x="346" y="646"/>
                </a:lnTo>
                <a:lnTo>
                  <a:pt x="288" y="648"/>
                </a:lnTo>
                <a:lnTo>
                  <a:pt x="230" y="646"/>
                </a:lnTo>
                <a:lnTo>
                  <a:pt x="176" y="642"/>
                </a:lnTo>
                <a:lnTo>
                  <a:pt x="126" y="636"/>
                </a:lnTo>
                <a:lnTo>
                  <a:pt x="84" y="626"/>
                </a:lnTo>
                <a:lnTo>
                  <a:pt x="50" y="616"/>
                </a:lnTo>
                <a:lnTo>
                  <a:pt x="34" y="610"/>
                </a:lnTo>
                <a:lnTo>
                  <a:pt x="22" y="604"/>
                </a:lnTo>
                <a:lnTo>
                  <a:pt x="12" y="598"/>
                </a:lnTo>
                <a:lnTo>
                  <a:pt x="6" y="590"/>
                </a:lnTo>
                <a:lnTo>
                  <a:pt x="2" y="584"/>
                </a:lnTo>
                <a:lnTo>
                  <a:pt x="0" y="576"/>
                </a:lnTo>
                <a:lnTo>
                  <a:pt x="288" y="0"/>
                </a:lnTo>
                <a:lnTo>
                  <a:pt x="576" y="576"/>
                </a:lnTo>
                <a:close/>
              </a:path>
            </a:pathLst>
          </a:custGeom>
          <a:solidFill>
            <a:srgbClr val="D8A2A3"/>
          </a:solidFill>
          <a:ln>
            <a:noFill/>
          </a:ln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Line 20"/>
          <p:cNvSpPr>
            <a:spLocks noChangeShapeType="1"/>
          </p:cNvSpPr>
          <p:nvPr/>
        </p:nvSpPr>
        <p:spPr bwMode="auto">
          <a:xfrm flipH="1">
            <a:off x="4068977" y="4917865"/>
            <a:ext cx="3718576" cy="0"/>
          </a:xfrm>
          <a:prstGeom prst="line">
            <a:avLst/>
          </a:prstGeom>
          <a:noFill/>
          <a:ln w="25400" cap="rnd">
            <a:solidFill>
              <a:srgbClr val="ADBACA"/>
            </a:solidFill>
            <a:prstDash val="sysDot"/>
            <a:round/>
            <a:headEnd type="diamond" w="lg" len="lg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Line 21"/>
          <p:cNvSpPr>
            <a:spLocks noChangeShapeType="1"/>
          </p:cNvSpPr>
          <p:nvPr/>
        </p:nvSpPr>
        <p:spPr bwMode="auto">
          <a:xfrm flipH="1">
            <a:off x="3120704" y="2709589"/>
            <a:ext cx="4680000" cy="0"/>
          </a:xfrm>
          <a:prstGeom prst="line">
            <a:avLst/>
          </a:prstGeom>
          <a:noFill/>
          <a:ln w="25400" cap="rnd">
            <a:solidFill>
              <a:srgbClr val="ADBACA"/>
            </a:solidFill>
            <a:prstDash val="sysDot"/>
            <a:round/>
            <a:headEnd type="diamond" w="lg" len="lg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Line 22"/>
          <p:cNvSpPr>
            <a:spLocks noChangeShapeType="1"/>
          </p:cNvSpPr>
          <p:nvPr/>
        </p:nvSpPr>
        <p:spPr bwMode="auto">
          <a:xfrm flipH="1">
            <a:off x="3545893" y="3767053"/>
            <a:ext cx="4241661" cy="0"/>
          </a:xfrm>
          <a:prstGeom prst="line">
            <a:avLst/>
          </a:prstGeom>
          <a:noFill/>
          <a:ln w="25400" cap="rnd">
            <a:solidFill>
              <a:srgbClr val="ADBACA"/>
            </a:solidFill>
            <a:prstDash val="sysDot"/>
            <a:round/>
            <a:headEnd type="diamond" w="lg" len="lg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zh-CN" altLang="en-US" sz="18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Freeform 19"/>
          <p:cNvSpPr>
            <a:spLocks noEditPoints="1"/>
          </p:cNvSpPr>
          <p:nvPr/>
        </p:nvSpPr>
        <p:spPr bwMode="auto">
          <a:xfrm>
            <a:off x="2588885" y="3727628"/>
            <a:ext cx="458640" cy="442874"/>
          </a:xfrm>
          <a:custGeom>
            <a:gdLst>
              <a:gd name="T0" fmla="*/ 94 w 132"/>
              <a:gd name="T1" fmla="*/ 0 h 128"/>
              <a:gd name="T2" fmla="*/ 56 w 132"/>
              <a:gd name="T3" fmla="*/ 27 h 128"/>
              <a:gd name="T4" fmla="*/ 55 w 132"/>
              <a:gd name="T5" fmla="*/ 27 h 128"/>
              <a:gd name="T6" fmla="*/ 14 w 132"/>
              <a:gd name="T7" fmla="*/ 69 h 128"/>
              <a:gd name="T8" fmla="*/ 1 w 132"/>
              <a:gd name="T9" fmla="*/ 110 h 128"/>
              <a:gd name="T10" fmla="*/ 14 w 132"/>
              <a:gd name="T11" fmla="*/ 128 h 128"/>
              <a:gd name="T12" fmla="*/ 53 w 132"/>
              <a:gd name="T13" fmla="*/ 118 h 128"/>
              <a:gd name="T14" fmla="*/ 120 w 132"/>
              <a:gd name="T15" fmla="*/ 53 h 128"/>
              <a:gd name="T16" fmla="*/ 64 w 132"/>
              <a:gd name="T17" fmla="*/ 95 h 128"/>
              <a:gd name="T18" fmla="*/ 99 w 132"/>
              <a:gd name="T19" fmla="*/ 47 h 128"/>
              <a:gd name="T20" fmla="*/ 95 w 132"/>
              <a:gd name="T21" fmla="*/ 67 h 128"/>
              <a:gd name="T22" fmla="*/ 64 w 132"/>
              <a:gd name="T23" fmla="*/ 98 h 128"/>
              <a:gd name="T24" fmla="*/ 59 w 132"/>
              <a:gd name="T25" fmla="*/ 81 h 128"/>
              <a:gd name="T26" fmla="*/ 46 w 132"/>
              <a:gd name="T27" fmla="*/ 68 h 128"/>
              <a:gd name="T28" fmla="*/ 92 w 132"/>
              <a:gd name="T29" fmla="*/ 36 h 128"/>
              <a:gd name="T30" fmla="*/ 59 w 132"/>
              <a:gd name="T31" fmla="*/ 81 h 128"/>
              <a:gd name="T32" fmla="*/ 30 w 132"/>
              <a:gd name="T33" fmla="*/ 64 h 128"/>
              <a:gd name="T34" fmla="*/ 80 w 132"/>
              <a:gd name="T35" fmla="*/ 29 h 128"/>
              <a:gd name="T36" fmla="*/ 17 w 132"/>
              <a:gd name="T37" fmla="*/ 119 h 128"/>
              <a:gd name="T38" fmla="*/ 8 w 132"/>
              <a:gd name="T39" fmla="*/ 114 h 128"/>
              <a:gd name="T40" fmla="*/ 13 w 132"/>
              <a:gd name="T41" fmla="*/ 96 h 128"/>
              <a:gd name="T42" fmla="*/ 32 w 132"/>
              <a:gd name="T43" fmla="*/ 116 h 128"/>
              <a:gd name="T44" fmla="*/ 35 w 132"/>
              <a:gd name="T45" fmla="*/ 115 h 128"/>
              <a:gd name="T46" fmla="*/ 14 w 132"/>
              <a:gd name="T47" fmla="*/ 92 h 128"/>
              <a:gd name="T48" fmla="*/ 19 w 132"/>
              <a:gd name="T49" fmla="*/ 75 h 128"/>
              <a:gd name="T50" fmla="*/ 52 w 132"/>
              <a:gd name="T51" fmla="*/ 110 h 128"/>
              <a:gd name="T52" fmla="*/ 35 w 132"/>
              <a:gd name="T53" fmla="*/ 115 h 128"/>
              <a:gd name="T54" fmla="*/ 108 w 132"/>
              <a:gd name="T55" fmla="*/ 54 h 128"/>
              <a:gd name="T56" fmla="*/ 98 w 132"/>
              <a:gd name="T57" fmla="*/ 30 h 128"/>
              <a:gd name="T58" fmla="*/ 81 w 132"/>
              <a:gd name="T59" fmla="*/ 13 h 128"/>
              <a:gd name="T60" fmla="*/ 112 w 132"/>
              <a:gd name="T61" fmla="*/ 16 h 128"/>
              <a:gd name="T62" fmla="*/ 115 w 132"/>
              <a:gd name="T63" fmla="*/ 47 h 12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2" h="128">
                <a:moveTo>
                  <a:pt x="118" y="10"/>
                </a:moveTo>
                <a:cubicBezTo>
                  <a:pt x="111" y="4"/>
                  <a:pt x="102" y="0"/>
                  <a:pt x="94" y="0"/>
                </a:cubicBezTo>
                <a:cubicBezTo>
                  <a:pt x="87" y="0"/>
                  <a:pt x="80" y="3"/>
                  <a:pt x="75" y="8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14" y="69"/>
                  <a:pt x="14" y="69"/>
                  <a:pt x="14" y="69"/>
                </a:cubicBezTo>
                <a:cubicBezTo>
                  <a:pt x="12" y="71"/>
                  <a:pt x="11" y="73"/>
                  <a:pt x="10" y="76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0"/>
                  <a:pt x="0" y="113"/>
                  <a:pt x="0" y="114"/>
                </a:cubicBezTo>
                <a:cubicBezTo>
                  <a:pt x="0" y="122"/>
                  <a:pt x="6" y="128"/>
                  <a:pt x="14" y="128"/>
                </a:cubicBezTo>
                <a:cubicBezTo>
                  <a:pt x="16" y="128"/>
                  <a:pt x="19" y="127"/>
                  <a:pt x="19" y="127"/>
                </a:cubicBezTo>
                <a:cubicBezTo>
                  <a:pt x="53" y="118"/>
                  <a:pt x="53" y="118"/>
                  <a:pt x="53" y="118"/>
                </a:cubicBezTo>
                <a:cubicBezTo>
                  <a:pt x="55" y="118"/>
                  <a:pt x="57" y="116"/>
                  <a:pt x="59" y="114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32" y="42"/>
                  <a:pt x="130" y="23"/>
                  <a:pt x="118" y="10"/>
                </a:cubicBezTo>
                <a:close/>
                <a:moveTo>
                  <a:pt x="64" y="95"/>
                </a:moveTo>
                <a:cubicBezTo>
                  <a:pt x="64" y="92"/>
                  <a:pt x="63" y="88"/>
                  <a:pt x="61" y="85"/>
                </a:cubicBezTo>
                <a:cubicBezTo>
                  <a:pt x="99" y="47"/>
                  <a:pt x="99" y="47"/>
                  <a:pt x="99" y="47"/>
                </a:cubicBezTo>
                <a:cubicBezTo>
                  <a:pt x="101" y="54"/>
                  <a:pt x="100" y="62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95" y="67"/>
                  <a:pt x="95" y="67"/>
                  <a:pt x="95" y="67"/>
                </a:cubicBezTo>
                <a:cubicBezTo>
                  <a:pt x="64" y="98"/>
                  <a:pt x="64" y="98"/>
                  <a:pt x="64" y="98"/>
                </a:cubicBezTo>
                <a:cubicBezTo>
                  <a:pt x="64" y="97"/>
                  <a:pt x="64" y="96"/>
                  <a:pt x="64" y="95"/>
                </a:cubicBezTo>
                <a:close/>
                <a:moveTo>
                  <a:pt x="59" y="81"/>
                </a:moveTo>
                <a:cubicBezTo>
                  <a:pt x="58" y="79"/>
                  <a:pt x="56" y="76"/>
                  <a:pt x="54" y="74"/>
                </a:cubicBezTo>
                <a:cubicBezTo>
                  <a:pt x="51" y="72"/>
                  <a:pt x="49" y="70"/>
                  <a:pt x="46" y="68"/>
                </a:cubicBezTo>
                <a:cubicBezTo>
                  <a:pt x="84" y="30"/>
                  <a:pt x="84" y="30"/>
                  <a:pt x="84" y="30"/>
                </a:cubicBezTo>
                <a:cubicBezTo>
                  <a:pt x="87" y="31"/>
                  <a:pt x="90" y="33"/>
                  <a:pt x="92" y="36"/>
                </a:cubicBezTo>
                <a:cubicBezTo>
                  <a:pt x="94" y="38"/>
                  <a:pt x="96" y="40"/>
                  <a:pt x="97" y="43"/>
                </a:cubicBezTo>
                <a:lnTo>
                  <a:pt x="59" y="81"/>
                </a:lnTo>
                <a:close/>
                <a:moveTo>
                  <a:pt x="42" y="66"/>
                </a:moveTo>
                <a:cubicBezTo>
                  <a:pt x="38" y="65"/>
                  <a:pt x="34" y="64"/>
                  <a:pt x="30" y="64"/>
                </a:cubicBezTo>
                <a:cubicBezTo>
                  <a:pt x="61" y="33"/>
                  <a:pt x="61" y="33"/>
                  <a:pt x="61" y="33"/>
                </a:cubicBezTo>
                <a:cubicBezTo>
                  <a:pt x="66" y="28"/>
                  <a:pt x="73" y="27"/>
                  <a:pt x="80" y="29"/>
                </a:cubicBezTo>
                <a:lnTo>
                  <a:pt x="42" y="66"/>
                </a:lnTo>
                <a:close/>
                <a:moveTo>
                  <a:pt x="17" y="119"/>
                </a:moveTo>
                <a:cubicBezTo>
                  <a:pt x="16" y="120"/>
                  <a:pt x="15" y="120"/>
                  <a:pt x="14" y="120"/>
                </a:cubicBezTo>
                <a:cubicBezTo>
                  <a:pt x="11" y="120"/>
                  <a:pt x="8" y="117"/>
                  <a:pt x="8" y="114"/>
                </a:cubicBezTo>
                <a:cubicBezTo>
                  <a:pt x="8" y="113"/>
                  <a:pt x="8" y="112"/>
                  <a:pt x="8" y="112"/>
                </a:cubicBezTo>
                <a:cubicBezTo>
                  <a:pt x="13" y="96"/>
                  <a:pt x="13" y="96"/>
                  <a:pt x="13" y="96"/>
                </a:cubicBezTo>
                <a:cubicBezTo>
                  <a:pt x="17" y="96"/>
                  <a:pt x="22" y="98"/>
                  <a:pt x="26" y="102"/>
                </a:cubicBezTo>
                <a:cubicBezTo>
                  <a:pt x="30" y="106"/>
                  <a:pt x="32" y="111"/>
                  <a:pt x="32" y="116"/>
                </a:cubicBezTo>
                <a:lnTo>
                  <a:pt x="17" y="119"/>
                </a:lnTo>
                <a:close/>
                <a:moveTo>
                  <a:pt x="35" y="115"/>
                </a:moveTo>
                <a:cubicBezTo>
                  <a:pt x="35" y="109"/>
                  <a:pt x="33" y="104"/>
                  <a:pt x="29" y="99"/>
                </a:cubicBezTo>
                <a:cubicBezTo>
                  <a:pt x="25" y="95"/>
                  <a:pt x="19" y="93"/>
                  <a:pt x="14" y="92"/>
                </a:cubicBezTo>
                <a:cubicBezTo>
                  <a:pt x="18" y="78"/>
                  <a:pt x="18" y="78"/>
                  <a:pt x="18" y="78"/>
                </a:cubicBezTo>
                <a:cubicBezTo>
                  <a:pt x="18" y="77"/>
                  <a:pt x="19" y="76"/>
                  <a:pt x="19" y="75"/>
                </a:cubicBezTo>
                <a:cubicBezTo>
                  <a:pt x="27" y="69"/>
                  <a:pt x="40" y="71"/>
                  <a:pt x="48" y="80"/>
                </a:cubicBezTo>
                <a:cubicBezTo>
                  <a:pt x="57" y="89"/>
                  <a:pt x="59" y="102"/>
                  <a:pt x="52" y="110"/>
                </a:cubicBezTo>
                <a:cubicBezTo>
                  <a:pt x="51" y="110"/>
                  <a:pt x="51" y="111"/>
                  <a:pt x="50" y="111"/>
                </a:cubicBezTo>
                <a:lnTo>
                  <a:pt x="35" y="115"/>
                </a:lnTo>
                <a:close/>
                <a:moveTo>
                  <a:pt x="115" y="47"/>
                </a:moveTo>
                <a:cubicBezTo>
                  <a:pt x="108" y="54"/>
                  <a:pt x="108" y="54"/>
                  <a:pt x="108" y="54"/>
                </a:cubicBezTo>
                <a:cubicBezTo>
                  <a:pt x="108" y="53"/>
                  <a:pt x="108" y="52"/>
                  <a:pt x="108" y="51"/>
                </a:cubicBezTo>
                <a:cubicBezTo>
                  <a:pt x="107" y="43"/>
                  <a:pt x="104" y="36"/>
                  <a:pt x="98" y="30"/>
                </a:cubicBezTo>
                <a:cubicBezTo>
                  <a:pt x="91" y="24"/>
                  <a:pt x="83" y="20"/>
                  <a:pt x="74" y="20"/>
                </a:cubicBezTo>
                <a:cubicBezTo>
                  <a:pt x="81" y="13"/>
                  <a:pt x="81" y="13"/>
                  <a:pt x="81" y="13"/>
                </a:cubicBezTo>
                <a:cubicBezTo>
                  <a:pt x="84" y="10"/>
                  <a:pt x="89" y="8"/>
                  <a:pt x="94" y="8"/>
                </a:cubicBezTo>
                <a:cubicBezTo>
                  <a:pt x="100" y="8"/>
                  <a:pt x="107" y="11"/>
                  <a:pt x="112" y="16"/>
                </a:cubicBezTo>
                <a:cubicBezTo>
                  <a:pt x="117" y="21"/>
                  <a:pt x="120" y="27"/>
                  <a:pt x="120" y="33"/>
                </a:cubicBezTo>
                <a:cubicBezTo>
                  <a:pt x="120" y="38"/>
                  <a:pt x="118" y="43"/>
                  <a:pt x="115" y="47"/>
                </a:cubicBezTo>
                <a:close/>
              </a:path>
            </a:pathLst>
          </a:custGeom>
          <a:solidFill>
            <a:sysClr val="window" lastClr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800" b="0" i="0" u="none" strike="noStrike" kern="0" cap="none" spc="0" normalizeH="0" baseline="0" noProof="0">
              <a:ln>
                <a:noFill/>
              </a:ln>
              <a:solidFill>
                <a:srgbClr val="5C5C5C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Freeform 11"/>
          <p:cNvSpPr>
            <a:spLocks noChangeAspect="1" noEditPoints="1"/>
          </p:cNvSpPr>
          <p:nvPr/>
        </p:nvSpPr>
        <p:spPr bwMode="auto">
          <a:xfrm>
            <a:off x="2536340" y="2470079"/>
            <a:ext cx="479553" cy="480060"/>
          </a:xfrm>
          <a:custGeom>
            <a:gdLst>
              <a:gd name="T0" fmla="*/ 360 w 400"/>
              <a:gd name="T1" fmla="*/ 184 h 400"/>
              <a:gd name="T2" fmla="*/ 360 w 400"/>
              <a:gd name="T3" fmla="*/ 216 h 400"/>
              <a:gd name="T4" fmla="*/ 400 w 400"/>
              <a:gd name="T5" fmla="*/ 200 h 400"/>
              <a:gd name="T6" fmla="*/ 200 w 400"/>
              <a:gd name="T7" fmla="*/ 90 h 400"/>
              <a:gd name="T8" fmla="*/ 200 w 400"/>
              <a:gd name="T9" fmla="*/ 310 h 400"/>
              <a:gd name="T10" fmla="*/ 200 w 400"/>
              <a:gd name="T11" fmla="*/ 90 h 400"/>
              <a:gd name="T12" fmla="*/ 120 w 400"/>
              <a:gd name="T13" fmla="*/ 200 h 400"/>
              <a:gd name="T14" fmla="*/ 280 w 400"/>
              <a:gd name="T15" fmla="*/ 200 h 400"/>
              <a:gd name="T16" fmla="*/ 59 w 400"/>
              <a:gd name="T17" fmla="*/ 200 h 400"/>
              <a:gd name="T18" fmla="*/ 20 w 400"/>
              <a:gd name="T19" fmla="*/ 184 h 400"/>
              <a:gd name="T20" fmla="*/ 20 w 400"/>
              <a:gd name="T21" fmla="*/ 216 h 400"/>
              <a:gd name="T22" fmla="*/ 59 w 400"/>
              <a:gd name="T23" fmla="*/ 200 h 400"/>
              <a:gd name="T24" fmla="*/ 216 w 400"/>
              <a:gd name="T25" fmla="*/ 40 h 400"/>
              <a:gd name="T26" fmla="*/ 200 w 400"/>
              <a:gd name="T27" fmla="*/ 0 h 400"/>
              <a:gd name="T28" fmla="*/ 184 w 400"/>
              <a:gd name="T29" fmla="*/ 40 h 400"/>
              <a:gd name="T30" fmla="*/ 200 w 400"/>
              <a:gd name="T31" fmla="*/ 340 h 400"/>
              <a:gd name="T32" fmla="*/ 184 w 400"/>
              <a:gd name="T33" fmla="*/ 380 h 400"/>
              <a:gd name="T34" fmla="*/ 216 w 400"/>
              <a:gd name="T35" fmla="*/ 380 h 400"/>
              <a:gd name="T36" fmla="*/ 200 w 400"/>
              <a:gd name="T37" fmla="*/ 340 h 400"/>
              <a:gd name="T38" fmla="*/ 350 w 400"/>
              <a:gd name="T39" fmla="*/ 50 h 400"/>
              <a:gd name="T40" fmla="*/ 310 w 400"/>
              <a:gd name="T41" fmla="*/ 67 h 400"/>
              <a:gd name="T42" fmla="*/ 333 w 400"/>
              <a:gd name="T43" fmla="*/ 89 h 400"/>
              <a:gd name="T44" fmla="*/ 66 w 400"/>
              <a:gd name="T45" fmla="*/ 311 h 400"/>
              <a:gd name="T46" fmla="*/ 50 w 400"/>
              <a:gd name="T47" fmla="*/ 350 h 400"/>
              <a:gd name="T48" fmla="*/ 89 w 400"/>
              <a:gd name="T49" fmla="*/ 333 h 400"/>
              <a:gd name="T50" fmla="*/ 66 w 400"/>
              <a:gd name="T51" fmla="*/ 311 h 400"/>
              <a:gd name="T52" fmla="*/ 50 w 400"/>
              <a:gd name="T53" fmla="*/ 50 h 400"/>
              <a:gd name="T54" fmla="*/ 66 w 400"/>
              <a:gd name="T55" fmla="*/ 89 h 400"/>
              <a:gd name="T56" fmla="*/ 89 w 400"/>
              <a:gd name="T57" fmla="*/ 67 h 400"/>
              <a:gd name="T58" fmla="*/ 310 w 400"/>
              <a:gd name="T59" fmla="*/ 333 h 400"/>
              <a:gd name="T60" fmla="*/ 350 w 400"/>
              <a:gd name="T61" fmla="*/ 350 h 400"/>
              <a:gd name="T62" fmla="*/ 333 w 400"/>
              <a:gd name="T63" fmla="*/ 311 h 400"/>
              <a:gd name="T64" fmla="*/ 310 w 400"/>
              <a:gd name="T65" fmla="*/ 333 h 40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00" h="400">
                <a:moveTo>
                  <a:pt x="380" y="184"/>
                </a:moveTo>
                <a:cubicBezTo>
                  <a:pt x="376" y="184"/>
                  <a:pt x="364" y="184"/>
                  <a:pt x="360" y="184"/>
                </a:cubicBezTo>
                <a:cubicBezTo>
                  <a:pt x="349" y="184"/>
                  <a:pt x="340" y="191"/>
                  <a:pt x="340" y="200"/>
                </a:cubicBezTo>
                <a:cubicBezTo>
                  <a:pt x="340" y="209"/>
                  <a:pt x="349" y="216"/>
                  <a:pt x="360" y="216"/>
                </a:cubicBezTo>
                <a:cubicBezTo>
                  <a:pt x="364" y="216"/>
                  <a:pt x="376" y="216"/>
                  <a:pt x="380" y="216"/>
                </a:cubicBezTo>
                <a:cubicBezTo>
                  <a:pt x="391" y="216"/>
                  <a:pt x="400" y="209"/>
                  <a:pt x="400" y="200"/>
                </a:cubicBezTo>
                <a:cubicBezTo>
                  <a:pt x="400" y="191"/>
                  <a:pt x="391" y="184"/>
                  <a:pt x="380" y="184"/>
                </a:cubicBezTo>
                <a:close/>
                <a:moveTo>
                  <a:pt x="200" y="90"/>
                </a:moveTo>
                <a:cubicBezTo>
                  <a:pt x="139" y="90"/>
                  <a:pt x="90" y="139"/>
                  <a:pt x="90" y="200"/>
                </a:cubicBezTo>
                <a:cubicBezTo>
                  <a:pt x="90" y="261"/>
                  <a:pt x="139" y="310"/>
                  <a:pt x="200" y="310"/>
                </a:cubicBezTo>
                <a:cubicBezTo>
                  <a:pt x="261" y="310"/>
                  <a:pt x="310" y="261"/>
                  <a:pt x="310" y="200"/>
                </a:cubicBezTo>
                <a:cubicBezTo>
                  <a:pt x="310" y="139"/>
                  <a:pt x="261" y="90"/>
                  <a:pt x="200" y="90"/>
                </a:cubicBezTo>
                <a:close/>
                <a:moveTo>
                  <a:pt x="200" y="280"/>
                </a:moveTo>
                <a:cubicBezTo>
                  <a:pt x="156" y="280"/>
                  <a:pt x="120" y="244"/>
                  <a:pt x="120" y="200"/>
                </a:cubicBezTo>
                <a:cubicBezTo>
                  <a:pt x="120" y="156"/>
                  <a:pt x="156" y="120"/>
                  <a:pt x="200" y="120"/>
                </a:cubicBezTo>
                <a:cubicBezTo>
                  <a:pt x="244" y="120"/>
                  <a:pt x="280" y="156"/>
                  <a:pt x="280" y="200"/>
                </a:cubicBezTo>
                <a:cubicBezTo>
                  <a:pt x="280" y="244"/>
                  <a:pt x="244" y="280"/>
                  <a:pt x="200" y="280"/>
                </a:cubicBezTo>
                <a:close/>
                <a:moveTo>
                  <a:pt x="59" y="200"/>
                </a:moveTo>
                <a:cubicBezTo>
                  <a:pt x="59" y="191"/>
                  <a:pt x="51" y="184"/>
                  <a:pt x="40" y="184"/>
                </a:cubicBezTo>
                <a:cubicBezTo>
                  <a:pt x="36" y="184"/>
                  <a:pt x="23" y="184"/>
                  <a:pt x="20" y="184"/>
                </a:cubicBezTo>
                <a:cubicBezTo>
                  <a:pt x="9" y="184"/>
                  <a:pt x="0" y="191"/>
                  <a:pt x="0" y="200"/>
                </a:cubicBezTo>
                <a:cubicBezTo>
                  <a:pt x="0" y="209"/>
                  <a:pt x="9" y="216"/>
                  <a:pt x="20" y="216"/>
                </a:cubicBezTo>
                <a:cubicBezTo>
                  <a:pt x="23" y="216"/>
                  <a:pt x="36" y="216"/>
                  <a:pt x="40" y="216"/>
                </a:cubicBezTo>
                <a:cubicBezTo>
                  <a:pt x="51" y="216"/>
                  <a:pt x="59" y="209"/>
                  <a:pt x="59" y="200"/>
                </a:cubicBezTo>
                <a:close/>
                <a:moveTo>
                  <a:pt x="200" y="60"/>
                </a:moveTo>
                <a:cubicBezTo>
                  <a:pt x="209" y="60"/>
                  <a:pt x="216" y="51"/>
                  <a:pt x="216" y="40"/>
                </a:cubicBezTo>
                <a:cubicBezTo>
                  <a:pt x="216" y="36"/>
                  <a:pt x="216" y="24"/>
                  <a:pt x="216" y="20"/>
                </a:cubicBezTo>
                <a:cubicBezTo>
                  <a:pt x="216" y="9"/>
                  <a:pt x="209" y="0"/>
                  <a:pt x="200" y="0"/>
                </a:cubicBezTo>
                <a:cubicBezTo>
                  <a:pt x="191" y="0"/>
                  <a:pt x="184" y="9"/>
                  <a:pt x="184" y="20"/>
                </a:cubicBezTo>
                <a:cubicBezTo>
                  <a:pt x="184" y="24"/>
                  <a:pt x="184" y="36"/>
                  <a:pt x="184" y="40"/>
                </a:cubicBezTo>
                <a:cubicBezTo>
                  <a:pt x="184" y="51"/>
                  <a:pt x="191" y="60"/>
                  <a:pt x="200" y="60"/>
                </a:cubicBezTo>
                <a:close/>
                <a:moveTo>
                  <a:pt x="200" y="340"/>
                </a:moveTo>
                <a:cubicBezTo>
                  <a:pt x="191" y="340"/>
                  <a:pt x="184" y="349"/>
                  <a:pt x="184" y="360"/>
                </a:cubicBezTo>
                <a:cubicBezTo>
                  <a:pt x="184" y="364"/>
                  <a:pt x="184" y="376"/>
                  <a:pt x="184" y="380"/>
                </a:cubicBezTo>
                <a:cubicBezTo>
                  <a:pt x="184" y="391"/>
                  <a:pt x="191" y="400"/>
                  <a:pt x="200" y="400"/>
                </a:cubicBezTo>
                <a:cubicBezTo>
                  <a:pt x="209" y="400"/>
                  <a:pt x="216" y="391"/>
                  <a:pt x="216" y="380"/>
                </a:cubicBezTo>
                <a:cubicBezTo>
                  <a:pt x="216" y="376"/>
                  <a:pt x="216" y="364"/>
                  <a:pt x="216" y="360"/>
                </a:cubicBezTo>
                <a:cubicBezTo>
                  <a:pt x="216" y="349"/>
                  <a:pt x="209" y="340"/>
                  <a:pt x="200" y="340"/>
                </a:cubicBezTo>
                <a:close/>
                <a:moveTo>
                  <a:pt x="347" y="75"/>
                </a:moveTo>
                <a:cubicBezTo>
                  <a:pt x="355" y="67"/>
                  <a:pt x="356" y="56"/>
                  <a:pt x="350" y="50"/>
                </a:cubicBezTo>
                <a:cubicBezTo>
                  <a:pt x="344" y="44"/>
                  <a:pt x="332" y="45"/>
                  <a:pt x="324" y="53"/>
                </a:cubicBezTo>
                <a:cubicBezTo>
                  <a:pt x="322" y="55"/>
                  <a:pt x="313" y="64"/>
                  <a:pt x="310" y="67"/>
                </a:cubicBezTo>
                <a:cubicBezTo>
                  <a:pt x="303" y="74"/>
                  <a:pt x="301" y="86"/>
                  <a:pt x="308" y="92"/>
                </a:cubicBezTo>
                <a:cubicBezTo>
                  <a:pt x="314" y="98"/>
                  <a:pt x="325" y="97"/>
                  <a:pt x="333" y="89"/>
                </a:cubicBezTo>
                <a:cubicBezTo>
                  <a:pt x="335" y="87"/>
                  <a:pt x="345" y="77"/>
                  <a:pt x="347" y="75"/>
                </a:cubicBezTo>
                <a:close/>
                <a:moveTo>
                  <a:pt x="66" y="311"/>
                </a:moveTo>
                <a:cubicBezTo>
                  <a:pt x="64" y="313"/>
                  <a:pt x="55" y="322"/>
                  <a:pt x="52" y="325"/>
                </a:cubicBezTo>
                <a:cubicBezTo>
                  <a:pt x="45" y="332"/>
                  <a:pt x="43" y="344"/>
                  <a:pt x="50" y="350"/>
                </a:cubicBezTo>
                <a:cubicBezTo>
                  <a:pt x="56" y="356"/>
                  <a:pt x="67" y="355"/>
                  <a:pt x="75" y="347"/>
                </a:cubicBezTo>
                <a:cubicBezTo>
                  <a:pt x="77" y="345"/>
                  <a:pt x="87" y="335"/>
                  <a:pt x="89" y="333"/>
                </a:cubicBezTo>
                <a:cubicBezTo>
                  <a:pt x="97" y="325"/>
                  <a:pt x="98" y="314"/>
                  <a:pt x="92" y="308"/>
                </a:cubicBezTo>
                <a:cubicBezTo>
                  <a:pt x="86" y="302"/>
                  <a:pt x="74" y="303"/>
                  <a:pt x="66" y="311"/>
                </a:cubicBezTo>
                <a:close/>
                <a:moveTo>
                  <a:pt x="75" y="53"/>
                </a:moveTo>
                <a:cubicBezTo>
                  <a:pt x="67" y="45"/>
                  <a:pt x="56" y="44"/>
                  <a:pt x="50" y="50"/>
                </a:cubicBezTo>
                <a:cubicBezTo>
                  <a:pt x="43" y="56"/>
                  <a:pt x="45" y="67"/>
                  <a:pt x="52" y="75"/>
                </a:cubicBezTo>
                <a:cubicBezTo>
                  <a:pt x="55" y="77"/>
                  <a:pt x="64" y="87"/>
                  <a:pt x="66" y="89"/>
                </a:cubicBezTo>
                <a:cubicBezTo>
                  <a:pt x="74" y="97"/>
                  <a:pt x="86" y="98"/>
                  <a:pt x="92" y="92"/>
                </a:cubicBezTo>
                <a:cubicBezTo>
                  <a:pt x="98" y="86"/>
                  <a:pt x="97" y="74"/>
                  <a:pt x="89" y="67"/>
                </a:cubicBezTo>
                <a:cubicBezTo>
                  <a:pt x="87" y="64"/>
                  <a:pt x="77" y="55"/>
                  <a:pt x="75" y="53"/>
                </a:cubicBezTo>
                <a:close/>
                <a:moveTo>
                  <a:pt x="310" y="333"/>
                </a:moveTo>
                <a:cubicBezTo>
                  <a:pt x="313" y="335"/>
                  <a:pt x="322" y="345"/>
                  <a:pt x="324" y="347"/>
                </a:cubicBezTo>
                <a:cubicBezTo>
                  <a:pt x="332" y="355"/>
                  <a:pt x="344" y="356"/>
                  <a:pt x="350" y="350"/>
                </a:cubicBezTo>
                <a:cubicBezTo>
                  <a:pt x="356" y="344"/>
                  <a:pt x="355" y="332"/>
                  <a:pt x="347" y="325"/>
                </a:cubicBezTo>
                <a:cubicBezTo>
                  <a:pt x="345" y="322"/>
                  <a:pt x="335" y="313"/>
                  <a:pt x="333" y="311"/>
                </a:cubicBezTo>
                <a:cubicBezTo>
                  <a:pt x="325" y="303"/>
                  <a:pt x="314" y="302"/>
                  <a:pt x="308" y="308"/>
                </a:cubicBezTo>
                <a:cubicBezTo>
                  <a:pt x="301" y="314"/>
                  <a:pt x="303" y="325"/>
                  <a:pt x="310" y="333"/>
                </a:cubicBezTo>
                <a:close/>
              </a:path>
            </a:pathLst>
          </a:custGeom>
          <a:solidFill>
            <a:sysClr val="window" lastClr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5C5C5C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Freeform 27"/>
          <p:cNvSpPr>
            <a:spLocks noEditPoints="1"/>
          </p:cNvSpPr>
          <p:nvPr/>
        </p:nvSpPr>
        <p:spPr bwMode="auto">
          <a:xfrm>
            <a:off x="2559348" y="5085600"/>
            <a:ext cx="451474" cy="442875"/>
          </a:xfrm>
          <a:custGeom>
            <a:gdLst>
              <a:gd name="T0" fmla="*/ 127 w 130"/>
              <a:gd name="T1" fmla="*/ 42 h 128"/>
              <a:gd name="T2" fmla="*/ 87 w 130"/>
              <a:gd name="T3" fmla="*/ 2 h 128"/>
              <a:gd name="T4" fmla="*/ 79 w 130"/>
              <a:gd name="T5" fmla="*/ 0 h 128"/>
              <a:gd name="T6" fmla="*/ 75 w 130"/>
              <a:gd name="T7" fmla="*/ 2 h 128"/>
              <a:gd name="T8" fmla="*/ 73 w 130"/>
              <a:gd name="T9" fmla="*/ 6 h 128"/>
              <a:gd name="T10" fmla="*/ 64 w 130"/>
              <a:gd name="T11" fmla="*/ 21 h 128"/>
              <a:gd name="T12" fmla="*/ 41 w 130"/>
              <a:gd name="T13" fmla="*/ 37 h 128"/>
              <a:gd name="T14" fmla="*/ 15 w 130"/>
              <a:gd name="T15" fmla="*/ 55 h 128"/>
              <a:gd name="T16" fmla="*/ 1 w 130"/>
              <a:gd name="T17" fmla="*/ 78 h 128"/>
              <a:gd name="T18" fmla="*/ 3 w 130"/>
              <a:gd name="T19" fmla="*/ 86 h 128"/>
              <a:gd name="T20" fmla="*/ 43 w 130"/>
              <a:gd name="T21" fmla="*/ 126 h 128"/>
              <a:gd name="T22" fmla="*/ 51 w 130"/>
              <a:gd name="T23" fmla="*/ 128 h 128"/>
              <a:gd name="T24" fmla="*/ 55 w 130"/>
              <a:gd name="T25" fmla="*/ 126 h 128"/>
              <a:gd name="T26" fmla="*/ 57 w 130"/>
              <a:gd name="T27" fmla="*/ 122 h 128"/>
              <a:gd name="T28" fmla="*/ 66 w 130"/>
              <a:gd name="T29" fmla="*/ 107 h 128"/>
              <a:gd name="T30" fmla="*/ 89 w 130"/>
              <a:gd name="T31" fmla="*/ 91 h 128"/>
              <a:gd name="T32" fmla="*/ 115 w 130"/>
              <a:gd name="T33" fmla="*/ 73 h 128"/>
              <a:gd name="T34" fmla="*/ 129 w 130"/>
              <a:gd name="T35" fmla="*/ 50 h 128"/>
              <a:gd name="T36" fmla="*/ 127 w 130"/>
              <a:gd name="T37" fmla="*/ 42 h 128"/>
              <a:gd name="T38" fmla="*/ 49 w 130"/>
              <a:gd name="T39" fmla="*/ 120 h 128"/>
              <a:gd name="T40" fmla="*/ 9 w 130"/>
              <a:gd name="T41" fmla="*/ 80 h 128"/>
              <a:gd name="T42" fmla="*/ 81 w 130"/>
              <a:gd name="T43" fmla="*/ 8 h 128"/>
              <a:gd name="T44" fmla="*/ 121 w 130"/>
              <a:gd name="T45" fmla="*/ 48 h 128"/>
              <a:gd name="T46" fmla="*/ 49 w 130"/>
              <a:gd name="T47" fmla="*/ 120 h 12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0" h="128">
                <a:moveTo>
                  <a:pt x="127" y="42"/>
                </a:moveTo>
                <a:cubicBezTo>
                  <a:pt x="87" y="2"/>
                  <a:pt x="87" y="2"/>
                  <a:pt x="87" y="2"/>
                </a:cubicBezTo>
                <a:cubicBezTo>
                  <a:pt x="85" y="0"/>
                  <a:pt x="82" y="0"/>
                  <a:pt x="79" y="0"/>
                </a:cubicBezTo>
                <a:cubicBezTo>
                  <a:pt x="78" y="1"/>
                  <a:pt x="76" y="1"/>
                  <a:pt x="75" y="2"/>
                </a:cubicBezTo>
                <a:cubicBezTo>
                  <a:pt x="74" y="3"/>
                  <a:pt x="74" y="4"/>
                  <a:pt x="73" y="6"/>
                </a:cubicBezTo>
                <a:cubicBezTo>
                  <a:pt x="72" y="12"/>
                  <a:pt x="68" y="17"/>
                  <a:pt x="64" y="21"/>
                </a:cubicBezTo>
                <a:cubicBezTo>
                  <a:pt x="58" y="27"/>
                  <a:pt x="50" y="32"/>
                  <a:pt x="41" y="37"/>
                </a:cubicBezTo>
                <a:cubicBezTo>
                  <a:pt x="32" y="42"/>
                  <a:pt x="23" y="48"/>
                  <a:pt x="15" y="55"/>
                </a:cubicBezTo>
                <a:cubicBezTo>
                  <a:pt x="8" y="62"/>
                  <a:pt x="4" y="69"/>
                  <a:pt x="1" y="78"/>
                </a:cubicBezTo>
                <a:cubicBezTo>
                  <a:pt x="0" y="80"/>
                  <a:pt x="1" y="84"/>
                  <a:pt x="3" y="86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5" y="128"/>
                  <a:pt x="48" y="128"/>
                  <a:pt x="51" y="128"/>
                </a:cubicBezTo>
                <a:cubicBezTo>
                  <a:pt x="52" y="127"/>
                  <a:pt x="54" y="127"/>
                  <a:pt x="55" y="126"/>
                </a:cubicBezTo>
                <a:cubicBezTo>
                  <a:pt x="56" y="125"/>
                  <a:pt x="56" y="124"/>
                  <a:pt x="57" y="122"/>
                </a:cubicBezTo>
                <a:cubicBezTo>
                  <a:pt x="58" y="116"/>
                  <a:pt x="62" y="111"/>
                  <a:pt x="66" y="107"/>
                </a:cubicBezTo>
                <a:cubicBezTo>
                  <a:pt x="72" y="101"/>
                  <a:pt x="80" y="96"/>
                  <a:pt x="89" y="91"/>
                </a:cubicBezTo>
                <a:cubicBezTo>
                  <a:pt x="98" y="86"/>
                  <a:pt x="107" y="80"/>
                  <a:pt x="115" y="73"/>
                </a:cubicBezTo>
                <a:cubicBezTo>
                  <a:pt x="122" y="66"/>
                  <a:pt x="126" y="59"/>
                  <a:pt x="129" y="50"/>
                </a:cubicBezTo>
                <a:cubicBezTo>
                  <a:pt x="130" y="48"/>
                  <a:pt x="129" y="44"/>
                  <a:pt x="127" y="42"/>
                </a:cubicBezTo>
                <a:close/>
                <a:moveTo>
                  <a:pt x="49" y="120"/>
                </a:moveTo>
                <a:cubicBezTo>
                  <a:pt x="36" y="107"/>
                  <a:pt x="22" y="93"/>
                  <a:pt x="9" y="80"/>
                </a:cubicBezTo>
                <a:cubicBezTo>
                  <a:pt x="20" y="43"/>
                  <a:pt x="70" y="45"/>
                  <a:pt x="81" y="8"/>
                </a:cubicBezTo>
                <a:cubicBezTo>
                  <a:pt x="94" y="21"/>
                  <a:pt x="108" y="35"/>
                  <a:pt x="121" y="48"/>
                </a:cubicBezTo>
                <a:cubicBezTo>
                  <a:pt x="110" y="85"/>
                  <a:pt x="60" y="83"/>
                  <a:pt x="49" y="120"/>
                </a:cubicBezTo>
                <a:close/>
              </a:path>
            </a:pathLst>
          </a:custGeom>
          <a:solidFill>
            <a:sysClr val="window" lastClr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800" b="0" i="0" u="none" strike="noStrike" kern="0" cap="none" spc="0" normalizeH="0" baseline="0" noProof="0">
              <a:ln>
                <a:noFill/>
              </a:ln>
              <a:solidFill>
                <a:srgbClr val="5C5C5C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Freeform 28"/>
          <p:cNvSpPr>
            <a:spLocks noEditPoints="1"/>
          </p:cNvSpPr>
          <p:nvPr/>
        </p:nvSpPr>
        <p:spPr bwMode="auto">
          <a:xfrm>
            <a:off x="2722739" y="5241825"/>
            <a:ext cx="121827" cy="124693"/>
          </a:xfrm>
          <a:custGeom>
            <a:gdLst>
              <a:gd name="T0" fmla="*/ 28 w 35"/>
              <a:gd name="T1" fmla="*/ 12 h 36"/>
              <a:gd name="T2" fmla="*/ 20 w 35"/>
              <a:gd name="T3" fmla="*/ 13 h 36"/>
              <a:gd name="T4" fmla="*/ 10 w 35"/>
              <a:gd name="T5" fmla="*/ 7 h 36"/>
              <a:gd name="T6" fmla="*/ 15 w 35"/>
              <a:gd name="T7" fmla="*/ 6 h 36"/>
              <a:gd name="T8" fmla="*/ 19 w 35"/>
              <a:gd name="T9" fmla="*/ 6 h 36"/>
              <a:gd name="T10" fmla="*/ 20 w 35"/>
              <a:gd name="T11" fmla="*/ 2 h 36"/>
              <a:gd name="T12" fmla="*/ 13 w 35"/>
              <a:gd name="T13" fmla="*/ 1 h 36"/>
              <a:gd name="T14" fmla="*/ 6 w 35"/>
              <a:gd name="T15" fmla="*/ 4 h 36"/>
              <a:gd name="T16" fmla="*/ 5 w 35"/>
              <a:gd name="T17" fmla="*/ 3 h 36"/>
              <a:gd name="T18" fmla="*/ 3 w 35"/>
              <a:gd name="T19" fmla="*/ 5 h 36"/>
              <a:gd name="T20" fmla="*/ 4 w 35"/>
              <a:gd name="T21" fmla="*/ 6 h 36"/>
              <a:gd name="T22" fmla="*/ 1 w 35"/>
              <a:gd name="T23" fmla="*/ 15 h 36"/>
              <a:gd name="T24" fmla="*/ 3 w 35"/>
              <a:gd name="T25" fmla="*/ 22 h 36"/>
              <a:gd name="T26" fmla="*/ 18 w 35"/>
              <a:gd name="T27" fmla="*/ 21 h 36"/>
              <a:gd name="T28" fmla="*/ 23 w 35"/>
              <a:gd name="T29" fmla="*/ 31 h 36"/>
              <a:gd name="T30" fmla="*/ 19 w 35"/>
              <a:gd name="T31" fmla="*/ 30 h 36"/>
              <a:gd name="T32" fmla="*/ 16 w 35"/>
              <a:gd name="T33" fmla="*/ 28 h 36"/>
              <a:gd name="T34" fmla="*/ 13 w 35"/>
              <a:gd name="T35" fmla="*/ 31 h 36"/>
              <a:gd name="T36" fmla="*/ 17 w 35"/>
              <a:gd name="T37" fmla="*/ 35 h 36"/>
              <a:gd name="T38" fmla="*/ 25 w 35"/>
              <a:gd name="T39" fmla="*/ 36 h 36"/>
              <a:gd name="T40" fmla="*/ 31 w 35"/>
              <a:gd name="T41" fmla="*/ 35 h 36"/>
              <a:gd name="T42" fmla="*/ 33 w 35"/>
              <a:gd name="T43" fmla="*/ 34 h 36"/>
              <a:gd name="T44" fmla="*/ 33 w 35"/>
              <a:gd name="T45" fmla="*/ 32 h 36"/>
              <a:gd name="T46" fmla="*/ 34 w 35"/>
              <a:gd name="T47" fmla="*/ 26 h 36"/>
              <a:gd name="T48" fmla="*/ 35 w 35"/>
              <a:gd name="T49" fmla="*/ 18 h 36"/>
              <a:gd name="T50" fmla="*/ 10 w 35"/>
              <a:gd name="T51" fmla="*/ 17 h 36"/>
              <a:gd name="T52" fmla="*/ 6 w 35"/>
              <a:gd name="T53" fmla="*/ 15 h 36"/>
              <a:gd name="T54" fmla="*/ 7 w 35"/>
              <a:gd name="T55" fmla="*/ 11 h 36"/>
              <a:gd name="T56" fmla="*/ 14 w 35"/>
              <a:gd name="T57" fmla="*/ 16 h 36"/>
              <a:gd name="T58" fmla="*/ 29 w 35"/>
              <a:gd name="T59" fmla="*/ 25 h 36"/>
              <a:gd name="T60" fmla="*/ 21 w 35"/>
              <a:gd name="T61" fmla="*/ 20 h 36"/>
              <a:gd name="T62" fmla="*/ 25 w 35"/>
              <a:gd name="T63" fmla="*/ 18 h 36"/>
              <a:gd name="T64" fmla="*/ 28 w 35"/>
              <a:gd name="T65" fmla="*/ 20 h 36"/>
              <a:gd name="T66" fmla="*/ 29 w 35"/>
              <a:gd name="T67" fmla="*/ 23 h 36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" h="36">
                <a:moveTo>
                  <a:pt x="32" y="15"/>
                </a:moveTo>
                <a:cubicBezTo>
                  <a:pt x="31" y="14"/>
                  <a:pt x="30" y="13"/>
                  <a:pt x="28" y="12"/>
                </a:cubicBezTo>
                <a:cubicBezTo>
                  <a:pt x="27" y="12"/>
                  <a:pt x="26" y="12"/>
                  <a:pt x="24" y="12"/>
                </a:cubicBezTo>
                <a:cubicBezTo>
                  <a:pt x="23" y="12"/>
                  <a:pt x="22" y="12"/>
                  <a:pt x="20" y="13"/>
                </a:cubicBezTo>
                <a:cubicBezTo>
                  <a:pt x="19" y="13"/>
                  <a:pt x="18" y="14"/>
                  <a:pt x="16" y="15"/>
                </a:cubicBezTo>
                <a:cubicBezTo>
                  <a:pt x="14" y="12"/>
                  <a:pt x="12" y="10"/>
                  <a:pt x="10" y="7"/>
                </a:cubicBezTo>
                <a:cubicBezTo>
                  <a:pt x="11" y="7"/>
                  <a:pt x="12" y="6"/>
                  <a:pt x="13" y="6"/>
                </a:cubicBezTo>
                <a:cubicBezTo>
                  <a:pt x="14" y="6"/>
                  <a:pt x="14" y="6"/>
                  <a:pt x="15" y="6"/>
                </a:cubicBezTo>
                <a:cubicBezTo>
                  <a:pt x="16" y="7"/>
                  <a:pt x="17" y="7"/>
                  <a:pt x="18" y="7"/>
                </a:cubicBezTo>
                <a:cubicBezTo>
                  <a:pt x="18" y="7"/>
                  <a:pt x="19" y="7"/>
                  <a:pt x="19" y="6"/>
                </a:cubicBezTo>
                <a:cubicBezTo>
                  <a:pt x="20" y="6"/>
                  <a:pt x="20" y="5"/>
                  <a:pt x="20" y="5"/>
                </a:cubicBezTo>
                <a:cubicBezTo>
                  <a:pt x="20" y="4"/>
                  <a:pt x="20" y="3"/>
                  <a:pt x="20" y="2"/>
                </a:cubicBezTo>
                <a:cubicBezTo>
                  <a:pt x="19" y="1"/>
                  <a:pt x="18" y="1"/>
                  <a:pt x="16" y="0"/>
                </a:cubicBezTo>
                <a:cubicBezTo>
                  <a:pt x="15" y="0"/>
                  <a:pt x="14" y="0"/>
                  <a:pt x="13" y="1"/>
                </a:cubicBezTo>
                <a:cubicBezTo>
                  <a:pt x="11" y="1"/>
                  <a:pt x="10" y="1"/>
                  <a:pt x="9" y="2"/>
                </a:cubicBezTo>
                <a:cubicBezTo>
                  <a:pt x="8" y="3"/>
                  <a:pt x="7" y="3"/>
                  <a:pt x="6" y="4"/>
                </a:cubicBezTo>
                <a:cubicBezTo>
                  <a:pt x="6" y="4"/>
                  <a:pt x="6" y="3"/>
                  <a:pt x="6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3" y="3"/>
                </a:cubicBezTo>
                <a:cubicBezTo>
                  <a:pt x="3" y="4"/>
                  <a:pt x="3" y="4"/>
                  <a:pt x="3" y="5"/>
                </a:cubicBezTo>
                <a:cubicBezTo>
                  <a:pt x="3" y="5"/>
                  <a:pt x="3" y="5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7"/>
                  <a:pt x="2" y="9"/>
                  <a:pt x="2" y="10"/>
                </a:cubicBezTo>
                <a:cubicBezTo>
                  <a:pt x="1" y="12"/>
                  <a:pt x="1" y="13"/>
                  <a:pt x="1" y="15"/>
                </a:cubicBezTo>
                <a:cubicBezTo>
                  <a:pt x="0" y="16"/>
                  <a:pt x="1" y="17"/>
                  <a:pt x="1" y="18"/>
                </a:cubicBezTo>
                <a:cubicBezTo>
                  <a:pt x="1" y="20"/>
                  <a:pt x="2" y="21"/>
                  <a:pt x="3" y="22"/>
                </a:cubicBezTo>
                <a:cubicBezTo>
                  <a:pt x="5" y="23"/>
                  <a:pt x="8" y="24"/>
                  <a:pt x="10" y="24"/>
                </a:cubicBezTo>
                <a:cubicBezTo>
                  <a:pt x="13" y="23"/>
                  <a:pt x="15" y="23"/>
                  <a:pt x="18" y="21"/>
                </a:cubicBezTo>
                <a:cubicBezTo>
                  <a:pt x="21" y="24"/>
                  <a:pt x="23" y="27"/>
                  <a:pt x="25" y="29"/>
                </a:cubicBezTo>
                <a:cubicBezTo>
                  <a:pt x="24" y="30"/>
                  <a:pt x="24" y="30"/>
                  <a:pt x="23" y="31"/>
                </a:cubicBezTo>
                <a:cubicBezTo>
                  <a:pt x="22" y="31"/>
                  <a:pt x="21" y="31"/>
                  <a:pt x="21" y="31"/>
                </a:cubicBezTo>
                <a:cubicBezTo>
                  <a:pt x="20" y="30"/>
                  <a:pt x="20" y="30"/>
                  <a:pt x="19" y="30"/>
                </a:cubicBezTo>
                <a:cubicBezTo>
                  <a:pt x="18" y="29"/>
                  <a:pt x="18" y="29"/>
                  <a:pt x="17" y="29"/>
                </a:cubicBezTo>
                <a:cubicBezTo>
                  <a:pt x="17" y="28"/>
                  <a:pt x="16" y="28"/>
                  <a:pt x="16" y="28"/>
                </a:cubicBezTo>
                <a:cubicBezTo>
                  <a:pt x="15" y="28"/>
                  <a:pt x="15" y="29"/>
                  <a:pt x="14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32"/>
                  <a:pt x="13" y="33"/>
                  <a:pt x="14" y="33"/>
                </a:cubicBezTo>
                <a:cubicBezTo>
                  <a:pt x="15" y="34"/>
                  <a:pt x="16" y="35"/>
                  <a:pt x="17" y="35"/>
                </a:cubicBezTo>
                <a:cubicBezTo>
                  <a:pt x="18" y="36"/>
                  <a:pt x="19" y="36"/>
                  <a:pt x="20" y="36"/>
                </a:cubicBezTo>
                <a:cubicBezTo>
                  <a:pt x="22" y="36"/>
                  <a:pt x="23" y="36"/>
                  <a:pt x="25" y="36"/>
                </a:cubicBezTo>
                <a:cubicBezTo>
                  <a:pt x="26" y="35"/>
                  <a:pt x="27" y="34"/>
                  <a:pt x="29" y="33"/>
                </a:cubicBezTo>
                <a:cubicBezTo>
                  <a:pt x="30" y="33"/>
                  <a:pt x="30" y="34"/>
                  <a:pt x="31" y="35"/>
                </a:cubicBezTo>
                <a:cubicBezTo>
                  <a:pt x="31" y="35"/>
                  <a:pt x="32" y="35"/>
                  <a:pt x="32" y="35"/>
                </a:cubicBezTo>
                <a:cubicBezTo>
                  <a:pt x="33" y="35"/>
                  <a:pt x="33" y="35"/>
                  <a:pt x="33" y="34"/>
                </a:cubicBezTo>
                <a:cubicBezTo>
                  <a:pt x="33" y="34"/>
                  <a:pt x="34" y="34"/>
                  <a:pt x="34" y="33"/>
                </a:cubicBezTo>
                <a:cubicBezTo>
                  <a:pt x="34" y="33"/>
                  <a:pt x="33" y="32"/>
                  <a:pt x="33" y="32"/>
                </a:cubicBezTo>
                <a:cubicBezTo>
                  <a:pt x="32" y="32"/>
                  <a:pt x="32" y="31"/>
                  <a:pt x="31" y="30"/>
                </a:cubicBezTo>
                <a:cubicBezTo>
                  <a:pt x="32" y="29"/>
                  <a:pt x="33" y="27"/>
                  <a:pt x="34" y="26"/>
                </a:cubicBezTo>
                <a:cubicBezTo>
                  <a:pt x="35" y="24"/>
                  <a:pt x="35" y="23"/>
                  <a:pt x="35" y="21"/>
                </a:cubicBezTo>
                <a:cubicBezTo>
                  <a:pt x="35" y="20"/>
                  <a:pt x="35" y="19"/>
                  <a:pt x="35" y="18"/>
                </a:cubicBezTo>
                <a:cubicBezTo>
                  <a:pt x="34" y="17"/>
                  <a:pt x="33" y="16"/>
                  <a:pt x="32" y="15"/>
                </a:cubicBezTo>
                <a:close/>
                <a:moveTo>
                  <a:pt x="10" y="17"/>
                </a:moveTo>
                <a:cubicBezTo>
                  <a:pt x="9" y="17"/>
                  <a:pt x="8" y="17"/>
                  <a:pt x="7" y="16"/>
                </a:cubicBezTo>
                <a:cubicBezTo>
                  <a:pt x="7" y="16"/>
                  <a:pt x="6" y="15"/>
                  <a:pt x="6" y="15"/>
                </a:cubicBezTo>
                <a:cubicBezTo>
                  <a:pt x="6" y="14"/>
                  <a:pt x="6" y="14"/>
                  <a:pt x="6" y="13"/>
                </a:cubicBezTo>
                <a:cubicBezTo>
                  <a:pt x="6" y="13"/>
                  <a:pt x="6" y="12"/>
                  <a:pt x="7" y="11"/>
                </a:cubicBezTo>
                <a:cubicBezTo>
                  <a:pt x="7" y="11"/>
                  <a:pt x="7" y="10"/>
                  <a:pt x="8" y="9"/>
                </a:cubicBezTo>
                <a:cubicBezTo>
                  <a:pt x="10" y="11"/>
                  <a:pt x="12" y="14"/>
                  <a:pt x="14" y="16"/>
                </a:cubicBezTo>
                <a:cubicBezTo>
                  <a:pt x="12" y="17"/>
                  <a:pt x="11" y="17"/>
                  <a:pt x="10" y="17"/>
                </a:cubicBezTo>
                <a:close/>
                <a:moveTo>
                  <a:pt x="29" y="25"/>
                </a:moveTo>
                <a:cubicBezTo>
                  <a:pt x="28" y="26"/>
                  <a:pt x="28" y="27"/>
                  <a:pt x="27" y="27"/>
                </a:cubicBezTo>
                <a:cubicBezTo>
                  <a:pt x="25" y="25"/>
                  <a:pt x="23" y="22"/>
                  <a:pt x="21" y="20"/>
                </a:cubicBezTo>
                <a:cubicBezTo>
                  <a:pt x="21" y="20"/>
                  <a:pt x="22" y="19"/>
                  <a:pt x="23" y="19"/>
                </a:cubicBezTo>
                <a:cubicBezTo>
                  <a:pt x="23" y="19"/>
                  <a:pt x="24" y="19"/>
                  <a:pt x="25" y="18"/>
                </a:cubicBezTo>
                <a:cubicBezTo>
                  <a:pt x="25" y="18"/>
                  <a:pt x="26" y="18"/>
                  <a:pt x="27" y="19"/>
                </a:cubicBezTo>
                <a:cubicBezTo>
                  <a:pt x="27" y="19"/>
                  <a:pt x="28" y="19"/>
                  <a:pt x="28" y="20"/>
                </a:cubicBezTo>
                <a:cubicBezTo>
                  <a:pt x="29" y="20"/>
                  <a:pt x="29" y="21"/>
                  <a:pt x="29" y="21"/>
                </a:cubicBezTo>
                <a:cubicBezTo>
                  <a:pt x="30" y="22"/>
                  <a:pt x="30" y="23"/>
                  <a:pt x="29" y="23"/>
                </a:cubicBezTo>
                <a:cubicBezTo>
                  <a:pt x="29" y="24"/>
                  <a:pt x="29" y="25"/>
                  <a:pt x="29" y="25"/>
                </a:cubicBezTo>
                <a:close/>
              </a:path>
            </a:pathLst>
          </a:custGeom>
          <a:solidFill>
            <a:sysClr val="window" lastClr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800" b="0" i="0" u="none" strike="noStrike" kern="0" cap="none" spc="0" normalizeH="0" baseline="0" noProof="0">
              <a:ln>
                <a:noFill/>
              </a:ln>
              <a:solidFill>
                <a:srgbClr val="5C5C5C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Freeform 29"/>
          <p:cNvSpPr/>
          <p:nvPr/>
        </p:nvSpPr>
        <p:spPr bwMode="auto">
          <a:xfrm>
            <a:off x="2712706" y="5390883"/>
            <a:ext cx="65929" cy="71663"/>
          </a:xfrm>
          <a:custGeom>
            <a:gdLst>
              <a:gd name="T0" fmla="*/ 16 w 19"/>
              <a:gd name="T1" fmla="*/ 1 h 21"/>
              <a:gd name="T2" fmla="*/ 16 w 19"/>
              <a:gd name="T3" fmla="*/ 1 h 21"/>
              <a:gd name="T4" fmla="*/ 9 w 19"/>
              <a:gd name="T5" fmla="*/ 7 h 21"/>
              <a:gd name="T6" fmla="*/ 3 w 19"/>
              <a:gd name="T7" fmla="*/ 14 h 21"/>
              <a:gd name="T8" fmla="*/ 0 w 19"/>
              <a:gd name="T9" fmla="*/ 17 h 21"/>
              <a:gd name="T10" fmla="*/ 0 w 19"/>
              <a:gd name="T11" fmla="*/ 17 h 21"/>
              <a:gd name="T12" fmla="*/ 0 w 19"/>
              <a:gd name="T13" fmla="*/ 20 h 21"/>
              <a:gd name="T14" fmla="*/ 3 w 19"/>
              <a:gd name="T15" fmla="*/ 20 h 21"/>
              <a:gd name="T16" fmla="*/ 3 w 19"/>
              <a:gd name="T17" fmla="*/ 20 h 21"/>
              <a:gd name="T18" fmla="*/ 6 w 19"/>
              <a:gd name="T19" fmla="*/ 16 h 21"/>
              <a:gd name="T20" fmla="*/ 11 w 19"/>
              <a:gd name="T21" fmla="*/ 10 h 21"/>
              <a:gd name="T22" fmla="*/ 18 w 19"/>
              <a:gd name="T23" fmla="*/ 4 h 21"/>
              <a:gd name="T24" fmla="*/ 18 w 19"/>
              <a:gd name="T25" fmla="*/ 4 h 21"/>
              <a:gd name="T26" fmla="*/ 19 w 19"/>
              <a:gd name="T27" fmla="*/ 4 h 21"/>
              <a:gd name="T28" fmla="*/ 19 w 19"/>
              <a:gd name="T29" fmla="*/ 1 h 21"/>
              <a:gd name="T30" fmla="*/ 16 w 19"/>
              <a:gd name="T31" fmla="*/ 1 h 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21">
                <a:moveTo>
                  <a:pt x="16" y="1"/>
                </a:moveTo>
                <a:cubicBezTo>
                  <a:pt x="16" y="1"/>
                  <a:pt x="16" y="1"/>
                  <a:pt x="16" y="1"/>
                </a:cubicBezTo>
                <a:cubicBezTo>
                  <a:pt x="13" y="3"/>
                  <a:pt x="11" y="5"/>
                  <a:pt x="9" y="7"/>
                </a:cubicBezTo>
                <a:cubicBezTo>
                  <a:pt x="6" y="9"/>
                  <a:pt x="5" y="11"/>
                  <a:pt x="3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0" y="20"/>
                </a:cubicBezTo>
                <a:cubicBezTo>
                  <a:pt x="1" y="21"/>
                  <a:pt x="2" y="21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6" y="16"/>
                  <a:pt x="6" y="16"/>
                  <a:pt x="6" y="16"/>
                </a:cubicBezTo>
                <a:cubicBezTo>
                  <a:pt x="8" y="14"/>
                  <a:pt x="9" y="12"/>
                  <a:pt x="11" y="10"/>
                </a:cubicBezTo>
                <a:cubicBezTo>
                  <a:pt x="14" y="8"/>
                  <a:pt x="16" y="6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9" y="4"/>
                </a:cubicBezTo>
                <a:cubicBezTo>
                  <a:pt x="19" y="3"/>
                  <a:pt x="19" y="2"/>
                  <a:pt x="19" y="1"/>
                </a:cubicBezTo>
                <a:cubicBezTo>
                  <a:pt x="18" y="0"/>
                  <a:pt x="17" y="0"/>
                  <a:pt x="16" y="1"/>
                </a:cubicBezTo>
                <a:close/>
              </a:path>
            </a:pathLst>
          </a:custGeom>
          <a:solidFill>
            <a:sysClr val="window" lastClr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800" b="0" i="0" u="none" strike="noStrike" kern="0" cap="none" spc="0" normalizeH="0" baseline="0" noProof="0">
              <a:ln>
                <a:noFill/>
              </a:ln>
              <a:solidFill>
                <a:srgbClr val="5C5C5C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Freeform 30"/>
          <p:cNvSpPr/>
          <p:nvPr/>
        </p:nvSpPr>
        <p:spPr bwMode="auto">
          <a:xfrm>
            <a:off x="2791535" y="5154396"/>
            <a:ext cx="70230" cy="73096"/>
          </a:xfrm>
          <a:custGeom>
            <a:gdLst>
              <a:gd name="T0" fmla="*/ 8 w 20"/>
              <a:gd name="T1" fmla="*/ 11 h 21"/>
              <a:gd name="T2" fmla="*/ 1 w 20"/>
              <a:gd name="T3" fmla="*/ 17 h 21"/>
              <a:gd name="T4" fmla="*/ 0 w 20"/>
              <a:gd name="T5" fmla="*/ 17 h 21"/>
              <a:gd name="T6" fmla="*/ 0 w 20"/>
              <a:gd name="T7" fmla="*/ 20 h 21"/>
              <a:gd name="T8" fmla="*/ 3 w 20"/>
              <a:gd name="T9" fmla="*/ 20 h 21"/>
              <a:gd name="T10" fmla="*/ 3 w 20"/>
              <a:gd name="T11" fmla="*/ 20 h 21"/>
              <a:gd name="T12" fmla="*/ 10 w 20"/>
              <a:gd name="T13" fmla="*/ 14 h 21"/>
              <a:gd name="T14" fmla="*/ 16 w 20"/>
              <a:gd name="T15" fmla="*/ 7 h 21"/>
              <a:gd name="T16" fmla="*/ 19 w 20"/>
              <a:gd name="T17" fmla="*/ 3 h 21"/>
              <a:gd name="T18" fmla="*/ 19 w 20"/>
              <a:gd name="T19" fmla="*/ 3 h 21"/>
              <a:gd name="T20" fmla="*/ 19 w 20"/>
              <a:gd name="T21" fmla="*/ 0 h 21"/>
              <a:gd name="T22" fmla="*/ 16 w 20"/>
              <a:gd name="T23" fmla="*/ 0 h 21"/>
              <a:gd name="T24" fmla="*/ 16 w 20"/>
              <a:gd name="T25" fmla="*/ 1 h 21"/>
              <a:gd name="T26" fmla="*/ 13 w 20"/>
              <a:gd name="T27" fmla="*/ 5 h 21"/>
              <a:gd name="T28" fmla="*/ 8 w 20"/>
              <a:gd name="T29" fmla="*/ 11 h 2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" h="21">
                <a:moveTo>
                  <a:pt x="8" y="11"/>
                </a:moveTo>
                <a:cubicBezTo>
                  <a:pt x="5" y="13"/>
                  <a:pt x="3" y="15"/>
                  <a:pt x="1" y="17"/>
                </a:cubicBezTo>
                <a:cubicBezTo>
                  <a:pt x="1" y="17"/>
                  <a:pt x="0" y="17"/>
                  <a:pt x="0" y="17"/>
                </a:cubicBezTo>
                <a:cubicBezTo>
                  <a:pt x="0" y="18"/>
                  <a:pt x="0" y="19"/>
                  <a:pt x="0" y="20"/>
                </a:cubicBezTo>
                <a:cubicBezTo>
                  <a:pt x="1" y="21"/>
                  <a:pt x="2" y="21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6" y="18"/>
                  <a:pt x="8" y="16"/>
                  <a:pt x="10" y="14"/>
                </a:cubicBezTo>
                <a:cubicBezTo>
                  <a:pt x="13" y="12"/>
                  <a:pt x="14" y="9"/>
                  <a:pt x="16" y="7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20" y="2"/>
                  <a:pt x="20" y="1"/>
                  <a:pt x="19" y="0"/>
                </a:cubicBezTo>
                <a:cubicBezTo>
                  <a:pt x="18" y="0"/>
                  <a:pt x="17" y="0"/>
                  <a:pt x="16" y="0"/>
                </a:cubicBezTo>
                <a:cubicBezTo>
                  <a:pt x="16" y="1"/>
                  <a:pt x="16" y="1"/>
                  <a:pt x="16" y="1"/>
                </a:cubicBezTo>
                <a:cubicBezTo>
                  <a:pt x="13" y="5"/>
                  <a:pt x="13" y="5"/>
                  <a:pt x="13" y="5"/>
                </a:cubicBezTo>
                <a:cubicBezTo>
                  <a:pt x="11" y="7"/>
                  <a:pt x="10" y="9"/>
                  <a:pt x="8" y="11"/>
                </a:cubicBezTo>
                <a:close/>
              </a:path>
            </a:pathLst>
          </a:custGeom>
          <a:solidFill>
            <a:sysClr val="window" lastClr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id-ID" sz="1800" b="0" i="0" u="none" strike="noStrike" kern="0" cap="none" spc="0" normalizeH="0" baseline="0" noProof="0">
              <a:ln>
                <a:noFill/>
              </a:ln>
              <a:solidFill>
                <a:srgbClr val="5C5C5C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8771905" y="2728332"/>
            <a:ext cx="2843733" cy="1551194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  <a:endParaRPr lang="en-US" altLang="zh-CN" sz="14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TextBox 13"/>
          <p:cNvSpPr txBox="1"/>
          <p:nvPr/>
        </p:nvSpPr>
        <p:spPr>
          <a:xfrm>
            <a:off x="8771905" y="2346968"/>
            <a:ext cx="129433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TextBox 13"/>
          <p:cNvSpPr txBox="1"/>
          <p:nvPr/>
        </p:nvSpPr>
        <p:spPr>
          <a:xfrm>
            <a:off x="6282066" y="2324401"/>
            <a:ext cx="127749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TextBox 13"/>
          <p:cNvSpPr txBox="1"/>
          <p:nvPr/>
        </p:nvSpPr>
        <p:spPr>
          <a:xfrm>
            <a:off x="4953000" y="2760389"/>
            <a:ext cx="260655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TextBox 13"/>
          <p:cNvSpPr txBox="1"/>
          <p:nvPr/>
        </p:nvSpPr>
        <p:spPr>
          <a:xfrm>
            <a:off x="6282066" y="3449369"/>
            <a:ext cx="127749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TextBox 13"/>
          <p:cNvSpPr txBox="1"/>
          <p:nvPr/>
        </p:nvSpPr>
        <p:spPr>
          <a:xfrm>
            <a:off x="4953000" y="3834557"/>
            <a:ext cx="260655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TextBox 13"/>
          <p:cNvSpPr txBox="1"/>
          <p:nvPr/>
        </p:nvSpPr>
        <p:spPr>
          <a:xfrm>
            <a:off x="6282066" y="4585465"/>
            <a:ext cx="127749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TextBox 13"/>
          <p:cNvSpPr txBox="1"/>
          <p:nvPr/>
        </p:nvSpPr>
        <p:spPr>
          <a:xfrm>
            <a:off x="4953000" y="4970653"/>
            <a:ext cx="260655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1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87" name="图片 4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318846" cy="2439719"/>
          </a:xfrm>
          <a:prstGeom prst="rect">
            <a:avLst/>
          </a:prstGeom>
        </p:spPr>
      </p:pic>
      <p:pic>
        <p:nvPicPr>
          <p:cNvPr id="488" name="图片 4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12194" y="0"/>
            <a:ext cx="2379806" cy="2503857"/>
          </a:xfrm>
          <a:prstGeom prst="rect">
            <a:avLst/>
          </a:prstGeom>
        </p:spPr>
      </p:pic>
      <p:pic>
        <p:nvPicPr>
          <p:cNvPr id="489" name="图片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628234"/>
            <a:ext cx="2132376" cy="2229766"/>
          </a:xfrm>
          <a:prstGeom prst="rect">
            <a:avLst/>
          </a:prstGeom>
        </p:spPr>
      </p:pic>
      <p:pic>
        <p:nvPicPr>
          <p:cNvPr id="490" name="图片 4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72468" y="4641665"/>
            <a:ext cx="2119532" cy="2216335"/>
          </a:xfrm>
          <a:prstGeom prst="rect">
            <a:avLst/>
          </a:prstGeom>
        </p:spPr>
      </p:pic>
      <p:grpSp>
        <p:nvGrpSpPr>
          <p:cNvPr id="9" name="Group 483"/>
          <p:cNvGrpSpPr>
            <a:grpSpLocks noChangeAspect="1"/>
          </p:cNvGrpSpPr>
          <p:nvPr/>
        </p:nvGrpSpPr>
        <p:grpSpPr>
          <a:xfrm>
            <a:off x="4152168" y="913739"/>
            <a:ext cx="3887665" cy="3180235"/>
            <a:chOff x="1721" y="423"/>
            <a:chExt cx="4248" cy="3475"/>
          </a:xfrm>
        </p:grpSpPr>
        <p:grpSp>
          <p:nvGrpSpPr>
            <p:cNvPr id="10" name="Group 684"/>
            <p:cNvGrpSpPr/>
            <p:nvPr/>
          </p:nvGrpSpPr>
          <p:grpSpPr>
            <a:xfrm>
              <a:off x="1721" y="423"/>
              <a:ext cx="4248" cy="3475"/>
              <a:chOff x="1721" y="423"/>
              <a:chExt cx="4248" cy="3475"/>
            </a:xfrm>
          </p:grpSpPr>
          <p:sp>
            <p:nvSpPr>
              <p:cNvPr id="59" name="Freeform 484"/>
              <p:cNvSpPr>
                <a:spLocks noEditPoints="1"/>
              </p:cNvSpPr>
              <p:nvPr/>
            </p:nvSpPr>
            <p:spPr bwMode="auto">
              <a:xfrm>
                <a:off x="1721" y="423"/>
                <a:ext cx="4248" cy="3475"/>
              </a:xfrm>
              <a:custGeom>
                <a:gdLst>
                  <a:gd name="T0" fmla="*/ 961 w 1218"/>
                  <a:gd name="T1" fmla="*/ 71 h 995"/>
                  <a:gd name="T2" fmla="*/ 993 w 1218"/>
                  <a:gd name="T3" fmla="*/ 50 h 995"/>
                  <a:gd name="T4" fmla="*/ 1007 w 1218"/>
                  <a:gd name="T5" fmla="*/ 47 h 995"/>
                  <a:gd name="T6" fmla="*/ 1069 w 1218"/>
                  <a:gd name="T7" fmla="*/ 91 h 995"/>
                  <a:gd name="T8" fmla="*/ 1207 w 1218"/>
                  <a:gd name="T9" fmla="*/ 282 h 995"/>
                  <a:gd name="T10" fmla="*/ 1138 w 1218"/>
                  <a:gd name="T11" fmla="*/ 837 h 995"/>
                  <a:gd name="T12" fmla="*/ 1009 w 1218"/>
                  <a:gd name="T13" fmla="*/ 948 h 995"/>
                  <a:gd name="T14" fmla="*/ 991 w 1218"/>
                  <a:gd name="T15" fmla="*/ 943 h 995"/>
                  <a:gd name="T16" fmla="*/ 990 w 1218"/>
                  <a:gd name="T17" fmla="*/ 942 h 995"/>
                  <a:gd name="T18" fmla="*/ 966 w 1218"/>
                  <a:gd name="T19" fmla="*/ 922 h 995"/>
                  <a:gd name="T20" fmla="*/ 884 w 1218"/>
                  <a:gd name="T21" fmla="*/ 987 h 995"/>
                  <a:gd name="T22" fmla="*/ 834 w 1218"/>
                  <a:gd name="T23" fmla="*/ 954 h 995"/>
                  <a:gd name="T24" fmla="*/ 805 w 1218"/>
                  <a:gd name="T25" fmla="*/ 924 h 995"/>
                  <a:gd name="T26" fmla="*/ 727 w 1218"/>
                  <a:gd name="T27" fmla="*/ 971 h 995"/>
                  <a:gd name="T28" fmla="*/ 726 w 1218"/>
                  <a:gd name="T29" fmla="*/ 971 h 995"/>
                  <a:gd name="T30" fmla="*/ 724 w 1218"/>
                  <a:gd name="T31" fmla="*/ 972 h 995"/>
                  <a:gd name="T32" fmla="*/ 695 w 1218"/>
                  <a:gd name="T33" fmla="*/ 984 h 995"/>
                  <a:gd name="T34" fmla="*/ 629 w 1218"/>
                  <a:gd name="T35" fmla="*/ 951 h 995"/>
                  <a:gd name="T36" fmla="*/ 561 w 1218"/>
                  <a:gd name="T37" fmla="*/ 958 h 995"/>
                  <a:gd name="T38" fmla="*/ 510 w 1218"/>
                  <a:gd name="T39" fmla="*/ 981 h 995"/>
                  <a:gd name="T40" fmla="*/ 412 w 1218"/>
                  <a:gd name="T41" fmla="*/ 923 h 995"/>
                  <a:gd name="T42" fmla="*/ 387 w 1218"/>
                  <a:gd name="T43" fmla="*/ 951 h 995"/>
                  <a:gd name="T44" fmla="*/ 312 w 1218"/>
                  <a:gd name="T45" fmla="*/ 982 h 995"/>
                  <a:gd name="T46" fmla="*/ 229 w 1218"/>
                  <a:gd name="T47" fmla="*/ 943 h 995"/>
                  <a:gd name="T48" fmla="*/ 228 w 1218"/>
                  <a:gd name="T49" fmla="*/ 943 h 995"/>
                  <a:gd name="T50" fmla="*/ 227 w 1218"/>
                  <a:gd name="T51" fmla="*/ 944 h 995"/>
                  <a:gd name="T52" fmla="*/ 211 w 1218"/>
                  <a:gd name="T53" fmla="*/ 948 h 995"/>
                  <a:gd name="T54" fmla="*/ 81 w 1218"/>
                  <a:gd name="T55" fmla="*/ 840 h 995"/>
                  <a:gd name="T56" fmla="*/ 9 w 1218"/>
                  <a:gd name="T57" fmla="*/ 289 h 995"/>
                  <a:gd name="T58" fmla="*/ 146 w 1218"/>
                  <a:gd name="T59" fmla="*/ 91 h 995"/>
                  <a:gd name="T60" fmla="*/ 210 w 1218"/>
                  <a:gd name="T61" fmla="*/ 47 h 995"/>
                  <a:gd name="T62" fmla="*/ 226 w 1218"/>
                  <a:gd name="T63" fmla="*/ 51 h 995"/>
                  <a:gd name="T64" fmla="*/ 227 w 1218"/>
                  <a:gd name="T65" fmla="*/ 51 h 995"/>
                  <a:gd name="T66" fmla="*/ 253 w 1218"/>
                  <a:gd name="T67" fmla="*/ 72 h 995"/>
                  <a:gd name="T68" fmla="*/ 311 w 1218"/>
                  <a:gd name="T69" fmla="*/ 12 h 995"/>
                  <a:gd name="T70" fmla="*/ 385 w 1218"/>
                  <a:gd name="T71" fmla="*/ 43 h 995"/>
                  <a:gd name="T72" fmla="*/ 413 w 1218"/>
                  <a:gd name="T73" fmla="*/ 71 h 995"/>
                  <a:gd name="T74" fmla="*/ 492 w 1218"/>
                  <a:gd name="T75" fmla="*/ 23 h 995"/>
                  <a:gd name="T76" fmla="*/ 522 w 1218"/>
                  <a:gd name="T77" fmla="*/ 11 h 995"/>
                  <a:gd name="T78" fmla="*/ 585 w 1218"/>
                  <a:gd name="T79" fmla="*/ 42 h 995"/>
                  <a:gd name="T80" fmla="*/ 587 w 1218"/>
                  <a:gd name="T81" fmla="*/ 42 h 995"/>
                  <a:gd name="T82" fmla="*/ 611 w 1218"/>
                  <a:gd name="T83" fmla="*/ 50 h 995"/>
                  <a:gd name="T84" fmla="*/ 693 w 1218"/>
                  <a:gd name="T85" fmla="*/ 11 h 995"/>
                  <a:gd name="T86" fmla="*/ 724 w 1218"/>
                  <a:gd name="T87" fmla="*/ 23 h 995"/>
                  <a:gd name="T88" fmla="*/ 807 w 1218"/>
                  <a:gd name="T89" fmla="*/ 72 h 995"/>
                  <a:gd name="T90" fmla="*/ 882 w 1218"/>
                  <a:gd name="T91" fmla="*/ 0 h 995"/>
                  <a:gd name="T92" fmla="*/ 699 w 1218"/>
                  <a:gd name="T93" fmla="*/ 3 h 995"/>
                  <a:gd name="T94" fmla="*/ 564 w 1218"/>
                  <a:gd name="T95" fmla="*/ 29 h 995"/>
                  <a:gd name="T96" fmla="*/ 399 w 1218"/>
                  <a:gd name="T97" fmla="*/ 61 h 995"/>
                  <a:gd name="T98" fmla="*/ 232 w 1218"/>
                  <a:gd name="T99" fmla="*/ 44 h 995"/>
                  <a:gd name="T100" fmla="*/ 56 w 1218"/>
                  <a:gd name="T101" fmla="*/ 167 h 995"/>
                  <a:gd name="T102" fmla="*/ 21 w 1218"/>
                  <a:gd name="T103" fmla="*/ 797 h 995"/>
                  <a:gd name="T104" fmla="*/ 179 w 1218"/>
                  <a:gd name="T105" fmla="*/ 941 h 995"/>
                  <a:gd name="T106" fmla="*/ 396 w 1218"/>
                  <a:gd name="T107" fmla="*/ 948 h 995"/>
                  <a:gd name="T108" fmla="*/ 526 w 1218"/>
                  <a:gd name="T109" fmla="*/ 991 h 995"/>
                  <a:gd name="T110" fmla="*/ 671 w 1218"/>
                  <a:gd name="T111" fmla="*/ 984 h 995"/>
                  <a:gd name="T112" fmla="*/ 820 w 1218"/>
                  <a:gd name="T113" fmla="*/ 934 h 995"/>
                  <a:gd name="T114" fmla="*/ 985 w 1218"/>
                  <a:gd name="T115" fmla="*/ 949 h 995"/>
                  <a:gd name="T116" fmla="*/ 1142 w 1218"/>
                  <a:gd name="T117" fmla="*/ 844 h 995"/>
                  <a:gd name="T118" fmla="*/ 1205 w 1218"/>
                  <a:gd name="T119" fmla="*/ 224 h 995"/>
                  <a:gd name="T120" fmla="*/ 1072 w 1218"/>
                  <a:gd name="T121" fmla="*/ 84 h 995"/>
                  <a:gd name="T122" fmla="*/ 965 w 1218"/>
                  <a:gd name="T123" fmla="*/ 62 h 9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8" h="995">
                    <a:moveTo>
                      <a:pt x="883" y="8"/>
                    </a:move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7" y="8"/>
                      <a:pt x="892" y="8"/>
                      <a:pt x="896" y="9"/>
                    </a:cubicBezTo>
                    <a:cubicBezTo>
                      <a:pt x="921" y="14"/>
                      <a:pt x="938" y="32"/>
                      <a:pt x="949" y="52"/>
                    </a:cubicBezTo>
                    <a:cubicBezTo>
                      <a:pt x="952" y="58"/>
                      <a:pt x="954" y="70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2" y="72"/>
                      <a:pt x="963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74" y="72"/>
                      <a:pt x="982" y="59"/>
                      <a:pt x="989" y="52"/>
                    </a:cubicBezTo>
                    <a:cubicBezTo>
                      <a:pt x="990" y="52"/>
                      <a:pt x="991" y="51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8" y="47"/>
                      <a:pt x="1003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16" y="47"/>
                      <a:pt x="1025" y="50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7" y="62"/>
                      <a:pt x="1039" y="72"/>
                      <a:pt x="1045" y="77"/>
                    </a:cubicBezTo>
                    <a:cubicBezTo>
                      <a:pt x="1051" y="83"/>
                      <a:pt x="1061" y="87"/>
                      <a:pt x="1069" y="91"/>
                    </a:cubicBezTo>
                    <a:cubicBezTo>
                      <a:pt x="1083" y="98"/>
                      <a:pt x="1101" y="99"/>
                      <a:pt x="1110" y="113"/>
                    </a:cubicBezTo>
                    <a:cubicBezTo>
                      <a:pt x="1115" y="120"/>
                      <a:pt x="1115" y="130"/>
                      <a:pt x="1120" y="137"/>
                    </a:cubicBezTo>
                    <a:cubicBezTo>
                      <a:pt x="1124" y="143"/>
                      <a:pt x="1131" y="149"/>
                      <a:pt x="1136" y="155"/>
                    </a:cubicBezTo>
                    <a:cubicBezTo>
                      <a:pt x="1142" y="160"/>
                      <a:pt x="1148" y="169"/>
                      <a:pt x="1154" y="172"/>
                    </a:cubicBezTo>
                    <a:cubicBezTo>
                      <a:pt x="1168" y="178"/>
                      <a:pt x="1180" y="181"/>
                      <a:pt x="1187" y="194"/>
                    </a:cubicBezTo>
                    <a:cubicBezTo>
                      <a:pt x="1191" y="201"/>
                      <a:pt x="1193" y="211"/>
                      <a:pt x="1196" y="221"/>
                    </a:cubicBezTo>
                    <a:cubicBezTo>
                      <a:pt x="1199" y="231"/>
                      <a:pt x="1203" y="240"/>
                      <a:pt x="1205" y="249"/>
                    </a:cubicBezTo>
                    <a:cubicBezTo>
                      <a:pt x="1207" y="259"/>
                      <a:pt x="1207" y="270"/>
                      <a:pt x="1207" y="282"/>
                    </a:cubicBezTo>
                    <a:cubicBezTo>
                      <a:pt x="1207" y="294"/>
                      <a:pt x="1207" y="307"/>
                      <a:pt x="1207" y="320"/>
                    </a:cubicBezTo>
                    <a:cubicBezTo>
                      <a:pt x="1207" y="442"/>
                      <a:pt x="1207" y="563"/>
                      <a:pt x="1207" y="683"/>
                    </a:cubicBezTo>
                    <a:cubicBezTo>
                      <a:pt x="1207" y="693"/>
                      <a:pt x="1207" y="703"/>
                      <a:pt x="1207" y="712"/>
                    </a:cubicBezTo>
                    <a:cubicBezTo>
                      <a:pt x="1207" y="727"/>
                      <a:pt x="1206" y="742"/>
                      <a:pt x="1203" y="752"/>
                    </a:cubicBezTo>
                    <a:cubicBezTo>
                      <a:pt x="1201" y="759"/>
                      <a:pt x="1197" y="767"/>
                      <a:pt x="1195" y="775"/>
                    </a:cubicBezTo>
                    <a:cubicBezTo>
                      <a:pt x="1190" y="792"/>
                      <a:pt x="1188" y="803"/>
                      <a:pt x="1176" y="811"/>
                    </a:cubicBezTo>
                    <a:cubicBezTo>
                      <a:pt x="1170" y="816"/>
                      <a:pt x="1162" y="817"/>
                      <a:pt x="1156" y="820"/>
                    </a:cubicBezTo>
                    <a:cubicBezTo>
                      <a:pt x="1150" y="824"/>
                      <a:pt x="1144" y="831"/>
                      <a:pt x="1138" y="837"/>
                    </a:cubicBezTo>
                    <a:cubicBezTo>
                      <a:pt x="1131" y="844"/>
                      <a:pt x="1123" y="851"/>
                      <a:pt x="1119" y="859"/>
                    </a:cubicBezTo>
                    <a:cubicBezTo>
                      <a:pt x="1116" y="866"/>
                      <a:pt x="1116" y="871"/>
                      <a:pt x="1113" y="877"/>
                    </a:cubicBezTo>
                    <a:cubicBezTo>
                      <a:pt x="1103" y="897"/>
                      <a:pt x="1082" y="896"/>
                      <a:pt x="1062" y="907"/>
                    </a:cubicBezTo>
                    <a:cubicBezTo>
                      <a:pt x="1056" y="910"/>
                      <a:pt x="1049" y="913"/>
                      <a:pt x="1045" y="917"/>
                    </a:cubicBezTo>
                    <a:cubicBezTo>
                      <a:pt x="1039" y="923"/>
                      <a:pt x="1037" y="935"/>
                      <a:pt x="1031" y="940"/>
                    </a:cubicBezTo>
                    <a:cubicBezTo>
                      <a:pt x="1031" y="940"/>
                      <a:pt x="1031" y="940"/>
                      <a:pt x="1031" y="940"/>
                    </a:cubicBezTo>
                    <a:cubicBezTo>
                      <a:pt x="1031" y="940"/>
                      <a:pt x="1031" y="940"/>
                      <a:pt x="1031" y="941"/>
                    </a:cubicBezTo>
                    <a:cubicBezTo>
                      <a:pt x="1025" y="946"/>
                      <a:pt x="1017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2" y="948"/>
                      <a:pt x="996" y="946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89" y="942"/>
                      <a:pt x="989" y="942"/>
                      <a:pt x="989" y="942"/>
                    </a:cubicBezTo>
                    <a:cubicBezTo>
                      <a:pt x="983" y="936"/>
                      <a:pt x="977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5" y="922"/>
                      <a:pt x="964" y="923"/>
                      <a:pt x="963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56" y="925"/>
                      <a:pt x="952" y="937"/>
                      <a:pt x="949" y="944"/>
                    </a:cubicBezTo>
                    <a:cubicBezTo>
                      <a:pt x="936" y="966"/>
                      <a:pt x="918" y="986"/>
                      <a:pt x="886" y="987"/>
                    </a:cubicBezTo>
                    <a:cubicBezTo>
                      <a:pt x="886" y="987"/>
                      <a:pt x="885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58" y="987"/>
                      <a:pt x="841" y="973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2" y="948"/>
                      <a:pt x="833" y="935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5" y="926"/>
                      <a:pt x="817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8" y="923"/>
                      <a:pt x="806" y="923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795" y="924"/>
                      <a:pt x="780" y="933"/>
                      <a:pt x="775" y="937"/>
                    </a:cubicBezTo>
                    <a:cubicBezTo>
                      <a:pt x="769" y="942"/>
                      <a:pt x="767" y="953"/>
                      <a:pt x="760" y="960"/>
                    </a:cubicBezTo>
                    <a:cubicBezTo>
                      <a:pt x="752" y="968"/>
                      <a:pt x="740" y="967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5" y="971"/>
                      <a:pt x="725" y="972"/>
                    </a:cubicBezTo>
                    <a:cubicBezTo>
                      <a:pt x="725" y="972"/>
                      <a:pt x="725" y="972"/>
                      <a:pt x="725" y="972"/>
                    </a:cubicBezTo>
                    <a:cubicBezTo>
                      <a:pt x="725" y="972"/>
                      <a:pt x="725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14" y="976"/>
                      <a:pt x="708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3" y="984"/>
                      <a:pt x="690" y="983"/>
                      <a:pt x="686" y="982"/>
                    </a:cubicBezTo>
                    <a:cubicBezTo>
                      <a:pt x="686" y="982"/>
                      <a:pt x="686" y="982"/>
                      <a:pt x="686" y="982"/>
                    </a:cubicBezTo>
                    <a:cubicBezTo>
                      <a:pt x="684" y="982"/>
                      <a:pt x="682" y="980"/>
                      <a:pt x="680" y="979"/>
                    </a:cubicBezTo>
                    <a:cubicBezTo>
                      <a:pt x="669" y="974"/>
                      <a:pt x="668" y="963"/>
                      <a:pt x="659" y="958"/>
                    </a:cubicBezTo>
                    <a:cubicBezTo>
                      <a:pt x="652" y="955"/>
                      <a:pt x="641" y="955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1" y="952"/>
                      <a:pt x="630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3" y="948"/>
                      <a:pt x="617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09" y="944"/>
                      <a:pt x="608" y="945"/>
                    </a:cubicBezTo>
                    <a:cubicBezTo>
                      <a:pt x="600" y="946"/>
                      <a:pt x="594" y="950"/>
                      <a:pt x="585" y="952"/>
                    </a:cubicBezTo>
                    <a:cubicBezTo>
                      <a:pt x="577" y="955"/>
                      <a:pt x="567" y="956"/>
                      <a:pt x="561" y="958"/>
                    </a:cubicBezTo>
                    <a:cubicBezTo>
                      <a:pt x="554" y="962"/>
                      <a:pt x="549" y="974"/>
                      <a:pt x="541" y="979"/>
                    </a:cubicBezTo>
                    <a:cubicBezTo>
                      <a:pt x="536" y="982"/>
                      <a:pt x="530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19" y="983"/>
                      <a:pt x="514" y="982"/>
                      <a:pt x="510" y="981"/>
                    </a:cubicBezTo>
                    <a:cubicBezTo>
                      <a:pt x="510" y="981"/>
                      <a:pt x="510" y="981"/>
                      <a:pt x="510" y="981"/>
                    </a:cubicBezTo>
                    <a:cubicBezTo>
                      <a:pt x="505" y="978"/>
                      <a:pt x="500" y="974"/>
                      <a:pt x="495" y="972"/>
                    </a:cubicBezTo>
                    <a:cubicBezTo>
                      <a:pt x="483" y="967"/>
                      <a:pt x="470" y="969"/>
                      <a:pt x="462" y="962"/>
                    </a:cubicBezTo>
                    <a:cubicBezTo>
                      <a:pt x="455" y="956"/>
                      <a:pt x="453" y="944"/>
                      <a:pt x="446" y="938"/>
                    </a:cubicBezTo>
                    <a:cubicBezTo>
                      <a:pt x="440" y="933"/>
                      <a:pt x="425" y="924"/>
                      <a:pt x="417" y="923"/>
                    </a:cubicBezTo>
                    <a:cubicBezTo>
                      <a:pt x="417" y="923"/>
                      <a:pt x="417" y="923"/>
                      <a:pt x="417" y="923"/>
                    </a:cubicBezTo>
                    <a:cubicBezTo>
                      <a:pt x="415" y="923"/>
                      <a:pt x="414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05" y="923"/>
                      <a:pt x="395" y="925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88" y="935"/>
                      <a:pt x="389" y="945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1" y="971"/>
                      <a:pt x="360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28" y="987"/>
                      <a:pt x="320" y="986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290" y="974"/>
                      <a:pt x="278" y="959"/>
                      <a:pt x="269" y="939"/>
                    </a:cubicBezTo>
                    <a:cubicBezTo>
                      <a:pt x="266" y="933"/>
                      <a:pt x="264" y="923"/>
                      <a:pt x="256" y="922"/>
                    </a:cubicBezTo>
                    <a:cubicBezTo>
                      <a:pt x="256" y="922"/>
                      <a:pt x="256" y="922"/>
                      <a:pt x="256" y="922"/>
                    </a:cubicBezTo>
                    <a:cubicBezTo>
                      <a:pt x="255" y="922"/>
                      <a:pt x="255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42" y="922"/>
                      <a:pt x="237" y="936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2" y="947"/>
                      <a:pt x="217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02" y="948"/>
                      <a:pt x="193" y="944"/>
                      <a:pt x="187" y="938"/>
                    </a:cubicBezTo>
                    <a:cubicBezTo>
                      <a:pt x="187" y="938"/>
                      <a:pt x="187" y="938"/>
                      <a:pt x="187" y="938"/>
                    </a:cubicBezTo>
                    <a:cubicBezTo>
                      <a:pt x="182" y="932"/>
                      <a:pt x="180" y="922"/>
                      <a:pt x="174" y="917"/>
                    </a:cubicBezTo>
                    <a:cubicBezTo>
                      <a:pt x="168" y="911"/>
                      <a:pt x="155" y="906"/>
                      <a:pt x="145" y="903"/>
                    </a:cubicBezTo>
                    <a:cubicBezTo>
                      <a:pt x="129" y="896"/>
                      <a:pt x="112" y="893"/>
                      <a:pt x="104" y="878"/>
                    </a:cubicBezTo>
                    <a:cubicBezTo>
                      <a:pt x="101" y="872"/>
                      <a:pt x="101" y="866"/>
                      <a:pt x="98" y="859"/>
                    </a:cubicBezTo>
                    <a:cubicBezTo>
                      <a:pt x="94" y="852"/>
                      <a:pt x="87" y="845"/>
                      <a:pt x="81" y="840"/>
                    </a:cubicBezTo>
                    <a:cubicBezTo>
                      <a:pt x="76" y="834"/>
                      <a:pt x="70" y="826"/>
                      <a:pt x="64" y="822"/>
                    </a:cubicBezTo>
                    <a:cubicBezTo>
                      <a:pt x="57" y="817"/>
                      <a:pt x="48" y="816"/>
                      <a:pt x="40" y="811"/>
                    </a:cubicBezTo>
                    <a:cubicBezTo>
                      <a:pt x="28" y="803"/>
                      <a:pt x="27" y="786"/>
                      <a:pt x="20" y="769"/>
                    </a:cubicBezTo>
                    <a:cubicBezTo>
                      <a:pt x="16" y="758"/>
                      <a:pt x="12" y="749"/>
                      <a:pt x="10" y="738"/>
                    </a:cubicBezTo>
                    <a:cubicBezTo>
                      <a:pt x="9" y="727"/>
                      <a:pt x="9" y="715"/>
                      <a:pt x="9" y="702"/>
                    </a:cubicBezTo>
                    <a:cubicBezTo>
                      <a:pt x="9" y="688"/>
                      <a:pt x="9" y="674"/>
                      <a:pt x="9" y="659"/>
                    </a:cubicBezTo>
                    <a:cubicBezTo>
                      <a:pt x="9" y="549"/>
                      <a:pt x="9" y="447"/>
                      <a:pt x="9" y="337"/>
                    </a:cubicBezTo>
                    <a:cubicBezTo>
                      <a:pt x="9" y="320"/>
                      <a:pt x="9" y="304"/>
                      <a:pt x="9" y="289"/>
                    </a:cubicBezTo>
                    <a:cubicBezTo>
                      <a:pt x="9" y="278"/>
                      <a:pt x="9" y="267"/>
                      <a:pt x="10" y="257"/>
                    </a:cubicBezTo>
                    <a:cubicBezTo>
                      <a:pt x="11" y="245"/>
                      <a:pt x="15" y="236"/>
                      <a:pt x="19" y="226"/>
                    </a:cubicBezTo>
                    <a:cubicBezTo>
                      <a:pt x="25" y="209"/>
                      <a:pt x="27" y="193"/>
                      <a:pt x="39" y="184"/>
                    </a:cubicBezTo>
                    <a:cubicBezTo>
                      <a:pt x="45" y="178"/>
                      <a:pt x="55" y="177"/>
                      <a:pt x="62" y="173"/>
                    </a:cubicBezTo>
                    <a:cubicBezTo>
                      <a:pt x="68" y="169"/>
                      <a:pt x="74" y="161"/>
                      <a:pt x="80" y="155"/>
                    </a:cubicBezTo>
                    <a:cubicBezTo>
                      <a:pt x="87" y="148"/>
                      <a:pt x="94" y="142"/>
                      <a:pt x="98" y="134"/>
                    </a:cubicBezTo>
                    <a:cubicBezTo>
                      <a:pt x="105" y="120"/>
                      <a:pt x="104" y="111"/>
                      <a:pt x="116" y="103"/>
                    </a:cubicBezTo>
                    <a:cubicBezTo>
                      <a:pt x="125" y="97"/>
                      <a:pt x="137" y="96"/>
                      <a:pt x="146" y="91"/>
                    </a:cubicBezTo>
                    <a:cubicBezTo>
                      <a:pt x="155" y="87"/>
                      <a:pt x="166" y="83"/>
                      <a:pt x="173" y="77"/>
                    </a:cubicBezTo>
                    <a:cubicBezTo>
                      <a:pt x="180" y="71"/>
                      <a:pt x="181" y="59"/>
                      <a:pt x="188" y="53"/>
                    </a:cubicBezTo>
                    <a:cubicBezTo>
                      <a:pt x="188" y="53"/>
                      <a:pt x="188" y="53"/>
                      <a:pt x="188" y="53"/>
                    </a:cubicBezTo>
                    <a:cubicBezTo>
                      <a:pt x="193" y="49"/>
                      <a:pt x="202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5" y="47"/>
                      <a:pt x="221" y="48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34" y="58"/>
                      <a:pt x="241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4" y="72"/>
                      <a:pt x="254" y="71"/>
                      <a:pt x="255" y="71"/>
                    </a:cubicBezTo>
                    <a:cubicBezTo>
                      <a:pt x="255" y="71"/>
                      <a:pt x="255" y="71"/>
                      <a:pt x="255" y="71"/>
                    </a:cubicBezTo>
                    <a:cubicBezTo>
                      <a:pt x="261" y="70"/>
                      <a:pt x="264" y="61"/>
                      <a:pt x="267" y="54"/>
                    </a:cubicBezTo>
                    <a:cubicBezTo>
                      <a:pt x="277" y="36"/>
                      <a:pt x="289" y="20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9" y="9"/>
                      <a:pt x="326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58" y="8"/>
                      <a:pt x="379" y="22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7" y="49"/>
                      <a:pt x="386" y="58"/>
                      <a:pt x="389" y="63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92" y="68"/>
                      <a:pt x="402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1" y="71"/>
                      <a:pt x="412" y="71"/>
                      <a:pt x="413" y="71"/>
                    </a:cubicBezTo>
                    <a:cubicBezTo>
                      <a:pt x="413" y="71"/>
                      <a:pt x="413" y="71"/>
                      <a:pt x="413" y="71"/>
                    </a:cubicBezTo>
                    <a:cubicBezTo>
                      <a:pt x="422" y="70"/>
                      <a:pt x="435" y="63"/>
                      <a:pt x="441" y="58"/>
                    </a:cubicBezTo>
                    <a:cubicBezTo>
                      <a:pt x="453" y="50"/>
                      <a:pt x="453" y="34"/>
                      <a:pt x="468" y="28"/>
                    </a:cubicBezTo>
                    <a:cubicBezTo>
                      <a:pt x="475" y="25"/>
                      <a:pt x="484" y="25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2" y="23"/>
                      <a:pt x="492" y="23"/>
                    </a:cubicBezTo>
                    <a:cubicBezTo>
                      <a:pt x="492" y="23"/>
                      <a:pt x="492" y="23"/>
                      <a:pt x="492" y="23"/>
                    </a:cubicBezTo>
                    <a:cubicBezTo>
                      <a:pt x="492" y="23"/>
                      <a:pt x="493" y="23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503" y="18"/>
                      <a:pt x="510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4" y="11"/>
                      <a:pt x="526" y="11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33" y="13"/>
                      <a:pt x="539" y="14"/>
                      <a:pt x="543" y="17"/>
                    </a:cubicBezTo>
                    <a:cubicBezTo>
                      <a:pt x="549" y="22"/>
                      <a:pt x="552" y="32"/>
                      <a:pt x="560" y="36"/>
                    </a:cubicBezTo>
                    <a:cubicBezTo>
                      <a:pt x="566" y="39"/>
                      <a:pt x="577" y="39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94" y="46"/>
                      <a:pt x="600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9" y="50"/>
                      <a:pt x="610" y="50"/>
                      <a:pt x="611" y="50"/>
                    </a:cubicBezTo>
                    <a:cubicBezTo>
                      <a:pt x="611" y="50"/>
                      <a:pt x="611" y="50"/>
                      <a:pt x="611" y="50"/>
                    </a:cubicBezTo>
                    <a:cubicBezTo>
                      <a:pt x="618" y="49"/>
                      <a:pt x="624" y="44"/>
                      <a:pt x="632" y="42"/>
                    </a:cubicBezTo>
                    <a:cubicBezTo>
                      <a:pt x="641" y="39"/>
                      <a:pt x="651" y="39"/>
                      <a:pt x="657" y="36"/>
                    </a:cubicBezTo>
                    <a:cubicBezTo>
                      <a:pt x="665" y="32"/>
                      <a:pt x="668" y="20"/>
                      <a:pt x="677" y="15"/>
                    </a:cubicBezTo>
                    <a:cubicBezTo>
                      <a:pt x="677" y="15"/>
                      <a:pt x="677" y="15"/>
                      <a:pt x="677" y="15"/>
                    </a:cubicBezTo>
                    <a:cubicBezTo>
                      <a:pt x="681" y="13"/>
                      <a:pt x="687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6" y="11"/>
                      <a:pt x="700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10" y="14"/>
                      <a:pt x="716" y="21"/>
                      <a:pt x="724" y="23"/>
                    </a:cubicBezTo>
                    <a:cubicBezTo>
                      <a:pt x="737" y="28"/>
                      <a:pt x="748" y="25"/>
                      <a:pt x="756" y="32"/>
                    </a:cubicBezTo>
                    <a:cubicBezTo>
                      <a:pt x="762" y="37"/>
                      <a:pt x="766" y="49"/>
                      <a:pt x="772" y="56"/>
                    </a:cubicBezTo>
                    <a:cubicBezTo>
                      <a:pt x="778" y="61"/>
                      <a:pt x="791" y="69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3" y="71"/>
                      <a:pt x="805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17" y="72"/>
                      <a:pt x="825" y="68"/>
                      <a:pt x="827" y="64"/>
                    </a:cubicBezTo>
                    <a:cubicBezTo>
                      <a:pt x="827" y="64"/>
                      <a:pt x="827" y="64"/>
                      <a:pt x="827" y="64"/>
                    </a:cubicBezTo>
                    <a:cubicBezTo>
                      <a:pt x="830" y="60"/>
                      <a:pt x="829" y="54"/>
                      <a:pt x="830" y="50"/>
                    </a:cubicBezTo>
                    <a:cubicBezTo>
                      <a:pt x="830" y="50"/>
                      <a:pt x="830" y="50"/>
                      <a:pt x="830" y="50"/>
                    </a:cubicBezTo>
                    <a:cubicBezTo>
                      <a:pt x="834" y="26"/>
                      <a:pt x="854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moveTo>
                      <a:pt x="882" y="0"/>
                    </a:moveTo>
                    <a:cubicBezTo>
                      <a:pt x="854" y="0"/>
                      <a:pt x="834" y="15"/>
                      <a:pt x="826" y="35"/>
                    </a:cubicBezTo>
                    <a:cubicBezTo>
                      <a:pt x="823" y="41"/>
                      <a:pt x="823" y="56"/>
                      <a:pt x="818" y="60"/>
                    </a:cubicBezTo>
                    <a:cubicBezTo>
                      <a:pt x="816" y="63"/>
                      <a:pt x="813" y="63"/>
                      <a:pt x="809" y="63"/>
                    </a:cubicBezTo>
                    <a:cubicBezTo>
                      <a:pt x="797" y="63"/>
                      <a:pt x="781" y="54"/>
                      <a:pt x="777" y="48"/>
                    </a:cubicBezTo>
                    <a:cubicBezTo>
                      <a:pt x="771" y="42"/>
                      <a:pt x="769" y="33"/>
                      <a:pt x="765" y="29"/>
                    </a:cubicBezTo>
                    <a:cubicBezTo>
                      <a:pt x="762" y="25"/>
                      <a:pt x="757" y="22"/>
                      <a:pt x="751" y="20"/>
                    </a:cubicBezTo>
                    <a:cubicBezTo>
                      <a:pt x="743" y="18"/>
                      <a:pt x="733" y="19"/>
                      <a:pt x="728" y="16"/>
                    </a:cubicBezTo>
                    <a:cubicBezTo>
                      <a:pt x="719" y="11"/>
                      <a:pt x="711" y="5"/>
                      <a:pt x="699" y="3"/>
                    </a:cubicBezTo>
                    <a:cubicBezTo>
                      <a:pt x="697" y="3"/>
                      <a:pt x="695" y="3"/>
                      <a:pt x="693" y="3"/>
                    </a:cubicBezTo>
                    <a:cubicBezTo>
                      <a:pt x="684" y="3"/>
                      <a:pt x="674" y="6"/>
                      <a:pt x="667" y="12"/>
                    </a:cubicBezTo>
                    <a:cubicBezTo>
                      <a:pt x="661" y="17"/>
                      <a:pt x="660" y="25"/>
                      <a:pt x="651" y="29"/>
                    </a:cubicBezTo>
                    <a:cubicBezTo>
                      <a:pt x="646" y="32"/>
                      <a:pt x="637" y="32"/>
                      <a:pt x="630" y="35"/>
                    </a:cubicBezTo>
                    <a:cubicBezTo>
                      <a:pt x="623" y="37"/>
                      <a:pt x="615" y="41"/>
                      <a:pt x="608" y="41"/>
                    </a:cubicBezTo>
                    <a:cubicBezTo>
                      <a:pt x="608" y="41"/>
                      <a:pt x="608" y="41"/>
                      <a:pt x="608" y="41"/>
                    </a:cubicBezTo>
                    <a:cubicBezTo>
                      <a:pt x="600" y="41"/>
                      <a:pt x="595" y="37"/>
                      <a:pt x="587" y="34"/>
                    </a:cubicBezTo>
                    <a:cubicBezTo>
                      <a:pt x="579" y="32"/>
                      <a:pt x="570" y="31"/>
                      <a:pt x="564" y="29"/>
                    </a:cubicBezTo>
                    <a:cubicBezTo>
                      <a:pt x="557" y="25"/>
                      <a:pt x="556" y="18"/>
                      <a:pt x="551" y="12"/>
                    </a:cubicBezTo>
                    <a:cubicBezTo>
                      <a:pt x="543" y="6"/>
                      <a:pt x="533" y="3"/>
                      <a:pt x="523" y="3"/>
                    </a:cubicBezTo>
                    <a:cubicBezTo>
                      <a:pt x="515" y="3"/>
                      <a:pt x="507" y="5"/>
                      <a:pt x="501" y="8"/>
                    </a:cubicBezTo>
                    <a:cubicBezTo>
                      <a:pt x="496" y="11"/>
                      <a:pt x="491" y="16"/>
                      <a:pt x="485" y="17"/>
                    </a:cubicBezTo>
                    <a:cubicBezTo>
                      <a:pt x="472" y="19"/>
                      <a:pt x="461" y="19"/>
                      <a:pt x="453" y="27"/>
                    </a:cubicBezTo>
                    <a:cubicBezTo>
                      <a:pt x="448" y="32"/>
                      <a:pt x="445" y="42"/>
                      <a:pt x="440" y="48"/>
                    </a:cubicBezTo>
                    <a:cubicBezTo>
                      <a:pt x="436" y="53"/>
                      <a:pt x="419" y="63"/>
                      <a:pt x="407" y="63"/>
                    </a:cubicBezTo>
                    <a:cubicBezTo>
                      <a:pt x="404" y="63"/>
                      <a:pt x="401" y="63"/>
                      <a:pt x="399" y="61"/>
                    </a:cubicBezTo>
                    <a:cubicBezTo>
                      <a:pt x="395" y="58"/>
                      <a:pt x="395" y="50"/>
                      <a:pt x="393" y="44"/>
                    </a:cubicBezTo>
                    <a:cubicBezTo>
                      <a:pt x="389" y="24"/>
                      <a:pt x="379" y="14"/>
                      <a:pt x="363" y="6"/>
                    </a:cubicBezTo>
                    <a:cubicBezTo>
                      <a:pt x="354" y="2"/>
                      <a:pt x="344" y="0"/>
                      <a:pt x="334" y="0"/>
                    </a:cubicBezTo>
                    <a:cubicBezTo>
                      <a:pt x="318" y="0"/>
                      <a:pt x="303" y="5"/>
                      <a:pt x="292" y="12"/>
                    </a:cubicBezTo>
                    <a:cubicBezTo>
                      <a:pt x="279" y="22"/>
                      <a:pt x="269" y="34"/>
                      <a:pt x="261" y="49"/>
                    </a:cubicBezTo>
                    <a:cubicBezTo>
                      <a:pt x="258" y="54"/>
                      <a:pt x="255" y="62"/>
                      <a:pt x="251" y="62"/>
                    </a:cubicBezTo>
                    <a:cubicBezTo>
                      <a:pt x="246" y="62"/>
                      <a:pt x="243" y="56"/>
                      <a:pt x="241" y="53"/>
                    </a:cubicBezTo>
                    <a:cubicBezTo>
                      <a:pt x="238" y="50"/>
                      <a:pt x="234" y="46"/>
                      <a:pt x="232" y="44"/>
                    </a:cubicBezTo>
                    <a:cubicBezTo>
                      <a:pt x="226" y="40"/>
                      <a:pt x="218" y="38"/>
                      <a:pt x="210" y="38"/>
                    </a:cubicBezTo>
                    <a:cubicBezTo>
                      <a:pt x="198" y="38"/>
                      <a:pt x="185" y="43"/>
                      <a:pt x="179" y="51"/>
                    </a:cubicBezTo>
                    <a:cubicBezTo>
                      <a:pt x="174" y="57"/>
                      <a:pt x="173" y="66"/>
                      <a:pt x="168" y="71"/>
                    </a:cubicBezTo>
                    <a:cubicBezTo>
                      <a:pt x="164" y="74"/>
                      <a:pt x="156" y="77"/>
                      <a:pt x="150" y="81"/>
                    </a:cubicBezTo>
                    <a:cubicBezTo>
                      <a:pt x="130" y="93"/>
                      <a:pt x="107" y="92"/>
                      <a:pt x="97" y="113"/>
                    </a:cubicBezTo>
                    <a:cubicBezTo>
                      <a:pt x="94" y="118"/>
                      <a:pt x="94" y="124"/>
                      <a:pt x="91" y="131"/>
                    </a:cubicBezTo>
                    <a:cubicBezTo>
                      <a:pt x="88" y="137"/>
                      <a:pt x="81" y="143"/>
                      <a:pt x="75" y="149"/>
                    </a:cubicBezTo>
                    <a:cubicBezTo>
                      <a:pt x="69" y="156"/>
                      <a:pt x="62" y="165"/>
                      <a:pt x="56" y="167"/>
                    </a:cubicBezTo>
                    <a:cubicBezTo>
                      <a:pt x="40" y="174"/>
                      <a:pt x="30" y="176"/>
                      <a:pt x="22" y="193"/>
                    </a:cubicBezTo>
                    <a:cubicBezTo>
                      <a:pt x="18" y="202"/>
                      <a:pt x="17" y="213"/>
                      <a:pt x="12" y="224"/>
                    </a:cubicBezTo>
                    <a:cubicBezTo>
                      <a:pt x="7" y="235"/>
                      <a:pt x="3" y="246"/>
                      <a:pt x="2" y="258"/>
                    </a:cubicBezTo>
                    <a:cubicBezTo>
                      <a:pt x="0" y="283"/>
                      <a:pt x="1" y="312"/>
                      <a:pt x="1" y="343"/>
                    </a:cubicBezTo>
                    <a:cubicBezTo>
                      <a:pt x="1" y="455"/>
                      <a:pt x="1" y="574"/>
                      <a:pt x="1" y="687"/>
                    </a:cubicBezTo>
                    <a:cubicBezTo>
                      <a:pt x="1" y="714"/>
                      <a:pt x="1" y="745"/>
                      <a:pt x="10" y="764"/>
                    </a:cubicBezTo>
                    <a:cubicBezTo>
                      <a:pt x="12" y="769"/>
                      <a:pt x="15" y="774"/>
                      <a:pt x="16" y="779"/>
                    </a:cubicBezTo>
                    <a:cubicBezTo>
                      <a:pt x="18" y="785"/>
                      <a:pt x="19" y="791"/>
                      <a:pt x="21" y="797"/>
                    </a:cubicBezTo>
                    <a:cubicBezTo>
                      <a:pt x="24" y="808"/>
                      <a:pt x="32" y="816"/>
                      <a:pt x="40" y="820"/>
                    </a:cubicBezTo>
                    <a:cubicBezTo>
                      <a:pt x="45" y="823"/>
                      <a:pt x="53" y="825"/>
                      <a:pt x="57" y="828"/>
                    </a:cubicBezTo>
                    <a:cubicBezTo>
                      <a:pt x="63" y="831"/>
                      <a:pt x="68" y="838"/>
                      <a:pt x="74" y="844"/>
                    </a:cubicBezTo>
                    <a:cubicBezTo>
                      <a:pt x="80" y="850"/>
                      <a:pt x="87" y="855"/>
                      <a:pt x="90" y="862"/>
                    </a:cubicBezTo>
                    <a:cubicBezTo>
                      <a:pt x="93" y="868"/>
                      <a:pt x="94" y="874"/>
                      <a:pt x="96" y="880"/>
                    </a:cubicBezTo>
                    <a:cubicBezTo>
                      <a:pt x="107" y="903"/>
                      <a:pt x="130" y="903"/>
                      <a:pt x="150" y="913"/>
                    </a:cubicBezTo>
                    <a:cubicBezTo>
                      <a:pt x="156" y="916"/>
                      <a:pt x="165" y="919"/>
                      <a:pt x="170" y="924"/>
                    </a:cubicBezTo>
                    <a:cubicBezTo>
                      <a:pt x="174" y="928"/>
                      <a:pt x="175" y="936"/>
                      <a:pt x="179" y="941"/>
                    </a:cubicBezTo>
                    <a:cubicBezTo>
                      <a:pt x="185" y="950"/>
                      <a:pt x="199" y="956"/>
                      <a:pt x="212" y="956"/>
                    </a:cubicBezTo>
                    <a:cubicBezTo>
                      <a:pt x="220" y="956"/>
                      <a:pt x="228" y="954"/>
                      <a:pt x="234" y="949"/>
                    </a:cubicBezTo>
                    <a:cubicBezTo>
                      <a:pt x="239" y="946"/>
                      <a:pt x="246" y="933"/>
                      <a:pt x="252" y="933"/>
                    </a:cubicBezTo>
                    <a:cubicBezTo>
                      <a:pt x="253" y="933"/>
                      <a:pt x="253" y="933"/>
                      <a:pt x="253" y="933"/>
                    </a:cubicBezTo>
                    <a:cubicBezTo>
                      <a:pt x="258" y="933"/>
                      <a:pt x="264" y="948"/>
                      <a:pt x="268" y="954"/>
                    </a:cubicBezTo>
                    <a:cubicBezTo>
                      <a:pt x="282" y="975"/>
                      <a:pt x="298" y="995"/>
                      <a:pt x="335" y="995"/>
                    </a:cubicBezTo>
                    <a:cubicBezTo>
                      <a:pt x="335" y="995"/>
                      <a:pt x="335" y="995"/>
                      <a:pt x="335" y="995"/>
                    </a:cubicBezTo>
                    <a:cubicBezTo>
                      <a:pt x="370" y="995"/>
                      <a:pt x="390" y="974"/>
                      <a:pt x="396" y="948"/>
                    </a:cubicBezTo>
                    <a:cubicBezTo>
                      <a:pt x="397" y="943"/>
                      <a:pt x="396" y="936"/>
                      <a:pt x="401" y="933"/>
                    </a:cubicBezTo>
                    <a:cubicBezTo>
                      <a:pt x="403" y="932"/>
                      <a:pt x="405" y="931"/>
                      <a:pt x="408" y="931"/>
                    </a:cubicBezTo>
                    <a:cubicBezTo>
                      <a:pt x="419" y="931"/>
                      <a:pt x="435" y="940"/>
                      <a:pt x="440" y="945"/>
                    </a:cubicBezTo>
                    <a:cubicBezTo>
                      <a:pt x="446" y="950"/>
                      <a:pt x="447" y="959"/>
                      <a:pt x="453" y="966"/>
                    </a:cubicBezTo>
                    <a:cubicBezTo>
                      <a:pt x="457" y="970"/>
                      <a:pt x="463" y="973"/>
                      <a:pt x="470" y="975"/>
                    </a:cubicBezTo>
                    <a:cubicBezTo>
                      <a:pt x="475" y="976"/>
                      <a:pt x="482" y="976"/>
                      <a:pt x="489" y="978"/>
                    </a:cubicBezTo>
                    <a:cubicBezTo>
                      <a:pt x="496" y="979"/>
                      <a:pt x="501" y="985"/>
                      <a:pt x="508" y="988"/>
                    </a:cubicBezTo>
                    <a:cubicBezTo>
                      <a:pt x="513" y="990"/>
                      <a:pt x="520" y="991"/>
                      <a:pt x="526" y="991"/>
                    </a:cubicBezTo>
                    <a:cubicBezTo>
                      <a:pt x="534" y="991"/>
                      <a:pt x="542" y="989"/>
                      <a:pt x="549" y="984"/>
                    </a:cubicBezTo>
                    <a:cubicBezTo>
                      <a:pt x="557" y="978"/>
                      <a:pt x="558" y="969"/>
                      <a:pt x="567" y="965"/>
                    </a:cubicBezTo>
                    <a:cubicBezTo>
                      <a:pt x="573" y="962"/>
                      <a:pt x="581" y="963"/>
                      <a:pt x="589" y="960"/>
                    </a:cubicBezTo>
                    <a:cubicBezTo>
                      <a:pt x="596" y="958"/>
                      <a:pt x="603" y="954"/>
                      <a:pt x="609" y="954"/>
                    </a:cubicBezTo>
                    <a:cubicBezTo>
                      <a:pt x="610" y="954"/>
                      <a:pt x="610" y="954"/>
                      <a:pt x="610" y="954"/>
                    </a:cubicBezTo>
                    <a:cubicBezTo>
                      <a:pt x="617" y="954"/>
                      <a:pt x="624" y="958"/>
                      <a:pt x="632" y="960"/>
                    </a:cubicBezTo>
                    <a:cubicBezTo>
                      <a:pt x="641" y="963"/>
                      <a:pt x="649" y="963"/>
                      <a:pt x="654" y="966"/>
                    </a:cubicBezTo>
                    <a:cubicBezTo>
                      <a:pt x="662" y="970"/>
                      <a:pt x="665" y="980"/>
                      <a:pt x="671" y="984"/>
                    </a:cubicBezTo>
                    <a:cubicBezTo>
                      <a:pt x="678" y="989"/>
                      <a:pt x="687" y="991"/>
                      <a:pt x="696" y="991"/>
                    </a:cubicBezTo>
                    <a:cubicBezTo>
                      <a:pt x="702" y="991"/>
                      <a:pt x="709" y="990"/>
                      <a:pt x="714" y="988"/>
                    </a:cubicBezTo>
                    <a:cubicBezTo>
                      <a:pt x="721" y="985"/>
                      <a:pt x="725" y="979"/>
                      <a:pt x="732" y="978"/>
                    </a:cubicBezTo>
                    <a:cubicBezTo>
                      <a:pt x="742" y="975"/>
                      <a:pt x="751" y="976"/>
                      <a:pt x="758" y="972"/>
                    </a:cubicBezTo>
                    <a:cubicBezTo>
                      <a:pt x="762" y="970"/>
                      <a:pt x="765" y="968"/>
                      <a:pt x="767" y="965"/>
                    </a:cubicBezTo>
                    <a:cubicBezTo>
                      <a:pt x="772" y="960"/>
                      <a:pt x="774" y="949"/>
                      <a:pt x="781" y="943"/>
                    </a:cubicBezTo>
                    <a:cubicBezTo>
                      <a:pt x="787" y="939"/>
                      <a:pt x="801" y="931"/>
                      <a:pt x="812" y="931"/>
                    </a:cubicBezTo>
                    <a:cubicBezTo>
                      <a:pt x="815" y="931"/>
                      <a:pt x="818" y="932"/>
                      <a:pt x="820" y="934"/>
                    </a:cubicBezTo>
                    <a:cubicBezTo>
                      <a:pt x="824" y="937"/>
                      <a:pt x="825" y="951"/>
                      <a:pt x="826" y="956"/>
                    </a:cubicBezTo>
                    <a:cubicBezTo>
                      <a:pt x="833" y="978"/>
                      <a:pt x="855" y="995"/>
                      <a:pt x="884" y="995"/>
                    </a:cubicBezTo>
                    <a:cubicBezTo>
                      <a:pt x="886" y="995"/>
                      <a:pt x="888" y="995"/>
                      <a:pt x="890" y="994"/>
                    </a:cubicBezTo>
                    <a:cubicBezTo>
                      <a:pt x="922" y="992"/>
                      <a:pt x="938" y="975"/>
                      <a:pt x="953" y="952"/>
                    </a:cubicBezTo>
                    <a:cubicBezTo>
                      <a:pt x="956" y="947"/>
                      <a:pt x="962" y="933"/>
                      <a:pt x="968" y="933"/>
                    </a:cubicBezTo>
                    <a:cubicBezTo>
                      <a:pt x="968" y="933"/>
                      <a:pt x="968" y="933"/>
                      <a:pt x="968" y="933"/>
                    </a:cubicBezTo>
                    <a:cubicBezTo>
                      <a:pt x="971" y="933"/>
                      <a:pt x="975" y="938"/>
                      <a:pt x="977" y="940"/>
                    </a:cubicBezTo>
                    <a:cubicBezTo>
                      <a:pt x="979" y="944"/>
                      <a:pt x="983" y="948"/>
                      <a:pt x="985" y="949"/>
                    </a:cubicBezTo>
                    <a:cubicBezTo>
                      <a:pt x="991" y="953"/>
                      <a:pt x="1000" y="955"/>
                      <a:pt x="1008" y="955"/>
                    </a:cubicBezTo>
                    <a:cubicBezTo>
                      <a:pt x="1020" y="955"/>
                      <a:pt x="1031" y="952"/>
                      <a:pt x="1038" y="945"/>
                    </a:cubicBezTo>
                    <a:cubicBezTo>
                      <a:pt x="1044" y="939"/>
                      <a:pt x="1044" y="930"/>
                      <a:pt x="1051" y="923"/>
                    </a:cubicBezTo>
                    <a:cubicBezTo>
                      <a:pt x="1056" y="917"/>
                      <a:pt x="1066" y="913"/>
                      <a:pt x="1073" y="910"/>
                    </a:cubicBezTo>
                    <a:cubicBezTo>
                      <a:pt x="1081" y="906"/>
                      <a:pt x="1091" y="904"/>
                      <a:pt x="1099" y="901"/>
                    </a:cubicBezTo>
                    <a:cubicBezTo>
                      <a:pt x="1108" y="897"/>
                      <a:pt x="1116" y="890"/>
                      <a:pt x="1121" y="880"/>
                    </a:cubicBezTo>
                    <a:cubicBezTo>
                      <a:pt x="1123" y="875"/>
                      <a:pt x="1123" y="869"/>
                      <a:pt x="1126" y="863"/>
                    </a:cubicBezTo>
                    <a:cubicBezTo>
                      <a:pt x="1129" y="857"/>
                      <a:pt x="1137" y="849"/>
                      <a:pt x="1142" y="844"/>
                    </a:cubicBezTo>
                    <a:cubicBezTo>
                      <a:pt x="1148" y="838"/>
                      <a:pt x="1154" y="831"/>
                      <a:pt x="1160" y="828"/>
                    </a:cubicBezTo>
                    <a:cubicBezTo>
                      <a:pt x="1164" y="825"/>
                      <a:pt x="1172" y="823"/>
                      <a:pt x="1178" y="820"/>
                    </a:cubicBezTo>
                    <a:cubicBezTo>
                      <a:pt x="1185" y="816"/>
                      <a:pt x="1192" y="808"/>
                      <a:pt x="1195" y="800"/>
                    </a:cubicBezTo>
                    <a:cubicBezTo>
                      <a:pt x="1199" y="791"/>
                      <a:pt x="1200" y="779"/>
                      <a:pt x="1204" y="769"/>
                    </a:cubicBezTo>
                    <a:cubicBezTo>
                      <a:pt x="1209" y="758"/>
                      <a:pt x="1212" y="749"/>
                      <a:pt x="1213" y="737"/>
                    </a:cubicBezTo>
                    <a:cubicBezTo>
                      <a:pt x="1216" y="713"/>
                      <a:pt x="1214" y="687"/>
                      <a:pt x="1214" y="658"/>
                    </a:cubicBezTo>
                    <a:cubicBezTo>
                      <a:pt x="1214" y="551"/>
                      <a:pt x="1214" y="440"/>
                      <a:pt x="1214" y="335"/>
                    </a:cubicBezTo>
                    <a:cubicBezTo>
                      <a:pt x="1214" y="291"/>
                      <a:pt x="1218" y="253"/>
                      <a:pt x="1205" y="224"/>
                    </a:cubicBezTo>
                    <a:cubicBezTo>
                      <a:pt x="1200" y="214"/>
                      <a:pt x="1199" y="202"/>
                      <a:pt x="1195" y="193"/>
                    </a:cubicBezTo>
                    <a:cubicBezTo>
                      <a:pt x="1191" y="183"/>
                      <a:pt x="1184" y="176"/>
                      <a:pt x="1175" y="172"/>
                    </a:cubicBezTo>
                    <a:cubicBezTo>
                      <a:pt x="1170" y="169"/>
                      <a:pt x="1161" y="167"/>
                      <a:pt x="1158" y="165"/>
                    </a:cubicBezTo>
                    <a:cubicBezTo>
                      <a:pt x="1153" y="162"/>
                      <a:pt x="1146" y="154"/>
                      <a:pt x="1141" y="148"/>
                    </a:cubicBezTo>
                    <a:cubicBezTo>
                      <a:pt x="1135" y="142"/>
                      <a:pt x="1129" y="136"/>
                      <a:pt x="1126" y="130"/>
                    </a:cubicBezTo>
                    <a:cubicBezTo>
                      <a:pt x="1122" y="124"/>
                      <a:pt x="1122" y="118"/>
                      <a:pt x="1120" y="113"/>
                    </a:cubicBezTo>
                    <a:cubicBezTo>
                      <a:pt x="1116" y="105"/>
                      <a:pt x="1110" y="99"/>
                      <a:pt x="1101" y="95"/>
                    </a:cubicBezTo>
                    <a:cubicBezTo>
                      <a:pt x="1092" y="90"/>
                      <a:pt x="1081" y="89"/>
                      <a:pt x="1072" y="84"/>
                    </a:cubicBezTo>
                    <a:cubicBezTo>
                      <a:pt x="1068" y="82"/>
                      <a:pt x="1064" y="79"/>
                      <a:pt x="1060" y="76"/>
                    </a:cubicBezTo>
                    <a:cubicBezTo>
                      <a:pt x="1055" y="73"/>
                      <a:pt x="1050" y="72"/>
                      <a:pt x="1047" y="68"/>
                    </a:cubicBezTo>
                    <a:cubicBezTo>
                      <a:pt x="1043" y="63"/>
                      <a:pt x="1042" y="56"/>
                      <a:pt x="1038" y="51"/>
                    </a:cubicBezTo>
                    <a:cubicBezTo>
                      <a:pt x="1032" y="43"/>
                      <a:pt x="1019" y="38"/>
                      <a:pt x="1007" y="38"/>
                    </a:cubicBezTo>
                    <a:cubicBezTo>
                      <a:pt x="1000" y="38"/>
                      <a:pt x="993" y="40"/>
                      <a:pt x="988" y="42"/>
                    </a:cubicBezTo>
                    <a:cubicBezTo>
                      <a:pt x="984" y="44"/>
                      <a:pt x="980" y="49"/>
                      <a:pt x="977" y="53"/>
                    </a:cubicBezTo>
                    <a:cubicBezTo>
                      <a:pt x="975" y="55"/>
                      <a:pt x="970" y="62"/>
                      <a:pt x="965" y="62"/>
                    </a:cubicBezTo>
                    <a:cubicBezTo>
                      <a:pt x="965" y="62"/>
                      <a:pt x="965" y="62"/>
                      <a:pt x="965" y="62"/>
                    </a:cubicBezTo>
                    <a:cubicBezTo>
                      <a:pt x="961" y="61"/>
                      <a:pt x="954" y="46"/>
                      <a:pt x="951" y="42"/>
                    </a:cubicBezTo>
                    <a:cubicBezTo>
                      <a:pt x="937" y="21"/>
                      <a:pt x="923" y="4"/>
                      <a:pt x="892" y="0"/>
                    </a:cubicBezTo>
                    <a:cubicBezTo>
                      <a:pt x="888" y="0"/>
                      <a:pt x="885" y="0"/>
                      <a:pt x="882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85"/>
              <p:cNvSpPr>
                <a:spLocks noEditPoints="1"/>
              </p:cNvSpPr>
              <p:nvPr/>
            </p:nvSpPr>
            <p:spPr bwMode="auto">
              <a:xfrm>
                <a:off x="1752" y="451"/>
                <a:ext cx="4179" cy="3419"/>
              </a:xfrm>
              <a:custGeom>
                <a:gdLst>
                  <a:gd name="T0" fmla="*/ 408 w 1198"/>
                  <a:gd name="T1" fmla="*/ 68 h 979"/>
                  <a:gd name="T2" fmla="*/ 512 w 1198"/>
                  <a:gd name="T3" fmla="*/ 8 h 979"/>
                  <a:gd name="T4" fmla="*/ 576 w 1198"/>
                  <a:gd name="T5" fmla="*/ 40 h 979"/>
                  <a:gd name="T6" fmla="*/ 649 w 1198"/>
                  <a:gd name="T7" fmla="*/ 33 h 979"/>
                  <a:gd name="T8" fmla="*/ 651 w 1198"/>
                  <a:gd name="T9" fmla="*/ 32 h 979"/>
                  <a:gd name="T10" fmla="*/ 684 w 1198"/>
                  <a:gd name="T11" fmla="*/ 8 h 979"/>
                  <a:gd name="T12" fmla="*/ 795 w 1198"/>
                  <a:gd name="T13" fmla="*/ 69 h 979"/>
                  <a:gd name="T14" fmla="*/ 875 w 1198"/>
                  <a:gd name="T15" fmla="*/ 5 h 979"/>
                  <a:gd name="T16" fmla="*/ 952 w 1198"/>
                  <a:gd name="T17" fmla="*/ 69 h 979"/>
                  <a:gd name="T18" fmla="*/ 1016 w 1198"/>
                  <a:gd name="T19" fmla="*/ 50 h 979"/>
                  <a:gd name="T20" fmla="*/ 1192 w 1198"/>
                  <a:gd name="T21" fmla="*/ 329 h 979"/>
                  <a:gd name="T22" fmla="*/ 1017 w 1198"/>
                  <a:gd name="T23" fmla="*/ 929 h 979"/>
                  <a:gd name="T24" fmla="*/ 969 w 1198"/>
                  <a:gd name="T25" fmla="*/ 914 h 979"/>
                  <a:gd name="T26" fmla="*/ 880 w 1198"/>
                  <a:gd name="T27" fmla="*/ 973 h 979"/>
                  <a:gd name="T28" fmla="*/ 829 w 1198"/>
                  <a:gd name="T29" fmla="*/ 940 h 979"/>
                  <a:gd name="T30" fmla="*/ 798 w 1198"/>
                  <a:gd name="T31" fmla="*/ 910 h 979"/>
                  <a:gd name="T32" fmla="*/ 715 w 1198"/>
                  <a:gd name="T33" fmla="*/ 958 h 979"/>
                  <a:gd name="T34" fmla="*/ 714 w 1198"/>
                  <a:gd name="T35" fmla="*/ 959 h 979"/>
                  <a:gd name="T36" fmla="*/ 653 w 1198"/>
                  <a:gd name="T37" fmla="*/ 946 h 979"/>
                  <a:gd name="T38" fmla="*/ 601 w 1198"/>
                  <a:gd name="T39" fmla="*/ 931 h 979"/>
                  <a:gd name="T40" fmla="*/ 516 w 1198"/>
                  <a:gd name="T41" fmla="*/ 970 h 979"/>
                  <a:gd name="T42" fmla="*/ 406 w 1198"/>
                  <a:gd name="T43" fmla="*/ 910 h 979"/>
                  <a:gd name="T44" fmla="*/ 373 w 1198"/>
                  <a:gd name="T45" fmla="*/ 939 h 979"/>
                  <a:gd name="T46" fmla="*/ 263 w 1198"/>
                  <a:gd name="T47" fmla="*/ 926 h 979"/>
                  <a:gd name="T48" fmla="*/ 202 w 1198"/>
                  <a:gd name="T49" fmla="*/ 935 h 979"/>
                  <a:gd name="T50" fmla="*/ 14 w 1198"/>
                  <a:gd name="T51" fmla="*/ 755 h 979"/>
                  <a:gd name="T52" fmla="*/ 10 w 1198"/>
                  <a:gd name="T53" fmla="*/ 231 h 979"/>
                  <a:gd name="T54" fmla="*/ 200 w 1198"/>
                  <a:gd name="T55" fmla="*/ 44 h 979"/>
                  <a:gd name="T56" fmla="*/ 246 w 1198"/>
                  <a:gd name="T57" fmla="*/ 69 h 979"/>
                  <a:gd name="T58" fmla="*/ 874 w 1198"/>
                  <a:gd name="T59" fmla="*/ 0 h 979"/>
                  <a:gd name="T60" fmla="*/ 763 w 1198"/>
                  <a:gd name="T61" fmla="*/ 48 h 979"/>
                  <a:gd name="T62" fmla="*/ 668 w 1198"/>
                  <a:gd name="T63" fmla="*/ 7 h 979"/>
                  <a:gd name="T64" fmla="*/ 578 w 1198"/>
                  <a:gd name="T65" fmla="*/ 34 h 979"/>
                  <a:gd name="T66" fmla="*/ 534 w 1198"/>
                  <a:gd name="T67" fmla="*/ 9 h 979"/>
                  <a:gd name="T68" fmla="*/ 484 w 1198"/>
                  <a:gd name="T69" fmla="*/ 14 h 979"/>
                  <a:gd name="T70" fmla="*/ 401 w 1198"/>
                  <a:gd name="T71" fmla="*/ 63 h 979"/>
                  <a:gd name="T72" fmla="*/ 302 w 1198"/>
                  <a:gd name="T73" fmla="*/ 4 h 979"/>
                  <a:gd name="T74" fmla="*/ 244 w 1198"/>
                  <a:gd name="T75" fmla="*/ 64 h 979"/>
                  <a:gd name="T76" fmla="*/ 217 w 1198"/>
                  <a:gd name="T77" fmla="*/ 43 h 979"/>
                  <a:gd name="T78" fmla="*/ 201 w 1198"/>
                  <a:gd name="T79" fmla="*/ 39 h 979"/>
                  <a:gd name="T80" fmla="*/ 1 w 1198"/>
                  <a:gd name="T81" fmla="*/ 249 h 979"/>
                  <a:gd name="T82" fmla="*/ 95 w 1198"/>
                  <a:gd name="T83" fmla="*/ 870 h 979"/>
                  <a:gd name="T84" fmla="*/ 218 w 1198"/>
                  <a:gd name="T85" fmla="*/ 936 h 979"/>
                  <a:gd name="T86" fmla="*/ 220 w 1198"/>
                  <a:gd name="T87" fmla="*/ 935 h 979"/>
                  <a:gd name="T88" fmla="*/ 260 w 1198"/>
                  <a:gd name="T89" fmla="*/ 931 h 979"/>
                  <a:gd name="T90" fmla="*/ 383 w 1198"/>
                  <a:gd name="T91" fmla="*/ 922 h 979"/>
                  <a:gd name="T92" fmla="*/ 453 w 1198"/>
                  <a:gd name="T93" fmla="*/ 954 h 979"/>
                  <a:gd name="T94" fmla="*/ 601 w 1198"/>
                  <a:gd name="T95" fmla="*/ 936 h 979"/>
                  <a:gd name="T96" fmla="*/ 677 w 1198"/>
                  <a:gd name="T97" fmla="*/ 974 h 979"/>
                  <a:gd name="T98" fmla="*/ 715 w 1198"/>
                  <a:gd name="T99" fmla="*/ 964 h 979"/>
                  <a:gd name="T100" fmla="*/ 718 w 1198"/>
                  <a:gd name="T101" fmla="*/ 963 h 979"/>
                  <a:gd name="T102" fmla="*/ 800 w 1198"/>
                  <a:gd name="T103" fmla="*/ 915 h 979"/>
                  <a:gd name="T104" fmla="*/ 875 w 1198"/>
                  <a:gd name="T105" fmla="*/ 979 h 979"/>
                  <a:gd name="T106" fmla="*/ 981 w 1198"/>
                  <a:gd name="T107" fmla="*/ 934 h 979"/>
                  <a:gd name="T108" fmla="*/ 981 w 1198"/>
                  <a:gd name="T109" fmla="*/ 935 h 979"/>
                  <a:gd name="T110" fmla="*/ 1022 w 1198"/>
                  <a:gd name="T111" fmla="*/ 932 h 979"/>
                  <a:gd name="T112" fmla="*/ 1198 w 1198"/>
                  <a:gd name="T113" fmla="*/ 312 h 979"/>
                  <a:gd name="T114" fmla="*/ 1022 w 1198"/>
                  <a:gd name="T115" fmla="*/ 48 h 979"/>
                  <a:gd name="T116" fmla="*/ 984 w 1198"/>
                  <a:gd name="T117" fmla="*/ 42 h 979"/>
                  <a:gd name="T118" fmla="*/ 952 w 1198"/>
                  <a:gd name="T119" fmla="*/ 63 h 9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8" h="979">
                    <a:moveTo>
                      <a:pt x="324" y="5"/>
                    </a:move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46" y="5"/>
                      <a:pt x="366" y="18"/>
                      <a:pt x="371" y="37"/>
                    </a:cubicBezTo>
                    <a:cubicBezTo>
                      <a:pt x="373" y="43"/>
                      <a:pt x="371" y="52"/>
                      <a:pt x="375" y="58"/>
                    </a:cubicBezTo>
                    <a:cubicBezTo>
                      <a:pt x="375" y="58"/>
                      <a:pt x="375" y="58"/>
                      <a:pt x="375" y="58"/>
                    </a:cubicBezTo>
                    <a:cubicBezTo>
                      <a:pt x="375" y="59"/>
                      <a:pt x="375" y="59"/>
                      <a:pt x="375" y="59"/>
                    </a:cubicBezTo>
                    <a:cubicBezTo>
                      <a:pt x="378" y="64"/>
                      <a:pt x="391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4" y="68"/>
                      <a:pt x="406" y="68"/>
                      <a:pt x="408" y="68"/>
                    </a:cubicBezTo>
                    <a:cubicBezTo>
                      <a:pt x="408" y="68"/>
                      <a:pt x="408" y="68"/>
                      <a:pt x="408" y="68"/>
                    </a:cubicBezTo>
                    <a:cubicBezTo>
                      <a:pt x="418" y="65"/>
                      <a:pt x="432" y="58"/>
                      <a:pt x="438" y="52"/>
                    </a:cubicBezTo>
                    <a:cubicBezTo>
                      <a:pt x="447" y="45"/>
                      <a:pt x="448" y="31"/>
                      <a:pt x="461" y="25"/>
                    </a:cubicBezTo>
                    <a:cubicBezTo>
                      <a:pt x="467" y="22"/>
                      <a:pt x="476" y="22"/>
                      <a:pt x="483" y="20"/>
                    </a:cubicBezTo>
                    <a:cubicBezTo>
                      <a:pt x="494" y="17"/>
                      <a:pt x="500" y="10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10" y="8"/>
                      <a:pt x="511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7" y="8"/>
                      <a:pt x="521" y="10"/>
                      <a:pt x="524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36" y="16"/>
                      <a:pt x="538" y="30"/>
                      <a:pt x="549" y="33"/>
                    </a:cubicBezTo>
                    <a:cubicBezTo>
                      <a:pt x="556" y="36"/>
                      <a:pt x="566" y="36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40"/>
                      <a:pt x="575" y="40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5" y="40"/>
                      <a:pt x="576" y="40"/>
                      <a:pt x="576" y="40"/>
                    </a:cubicBezTo>
                    <a:cubicBezTo>
                      <a:pt x="576" y="40"/>
                      <a:pt x="576" y="40"/>
                      <a:pt x="576" y="40"/>
                    </a:cubicBezTo>
                    <a:cubicBezTo>
                      <a:pt x="576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85" y="43"/>
                      <a:pt x="591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1" y="48"/>
                      <a:pt x="602" y="48"/>
                    </a:cubicBezTo>
                    <a:cubicBezTo>
                      <a:pt x="602" y="48"/>
                      <a:pt x="602" y="48"/>
                      <a:pt x="602" y="48"/>
                    </a:cubicBezTo>
                    <a:cubicBezTo>
                      <a:pt x="610" y="47"/>
                      <a:pt x="617" y="42"/>
                      <a:pt x="624" y="39"/>
                    </a:cubicBezTo>
                    <a:cubicBezTo>
                      <a:pt x="633" y="37"/>
                      <a:pt x="642" y="36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2" y="32"/>
                      <a:pt x="652" y="32"/>
                      <a:pt x="652" y="32"/>
                    </a:cubicBezTo>
                    <a:cubicBezTo>
                      <a:pt x="663" y="24"/>
                      <a:pt x="667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7" y="8"/>
                      <a:pt x="689" y="8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9" y="11"/>
                      <a:pt x="705" y="18"/>
                      <a:pt x="714" y="20"/>
                    </a:cubicBezTo>
                    <a:cubicBezTo>
                      <a:pt x="727" y="24"/>
                      <a:pt x="738" y="22"/>
                      <a:pt x="746" y="30"/>
                    </a:cubicBezTo>
                    <a:cubicBezTo>
                      <a:pt x="750" y="35"/>
                      <a:pt x="754" y="46"/>
                      <a:pt x="758" y="50"/>
                    </a:cubicBezTo>
                    <a:cubicBezTo>
                      <a:pt x="762" y="55"/>
                      <a:pt x="782" y="68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3" y="69"/>
                      <a:pt x="794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806" y="69"/>
                      <a:pt x="821" y="64"/>
                      <a:pt x="824" y="59"/>
                    </a:cubicBezTo>
                    <a:cubicBezTo>
                      <a:pt x="824" y="59"/>
                      <a:pt x="824" y="59"/>
                      <a:pt x="824" y="59"/>
                    </a:cubicBezTo>
                    <a:cubicBezTo>
                      <a:pt x="827" y="54"/>
                      <a:pt x="825" y="45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32" y="18"/>
                      <a:pt x="853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84" y="5"/>
                      <a:pt x="893" y="7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19" y="21"/>
                      <a:pt x="930" y="35"/>
                      <a:pt x="938" y="52"/>
                    </a:cubicBezTo>
                    <a:cubicBezTo>
                      <a:pt x="941" y="60"/>
                      <a:pt x="941" y="67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9" y="69"/>
                      <a:pt x="951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7" y="69"/>
                      <a:pt x="962" y="67"/>
                      <a:pt x="966" y="65"/>
                    </a:cubicBezTo>
                    <a:cubicBezTo>
                      <a:pt x="966" y="65"/>
                      <a:pt x="966" y="65"/>
                      <a:pt x="967" y="65"/>
                    </a:cubicBezTo>
                    <a:cubicBezTo>
                      <a:pt x="976" y="60"/>
                      <a:pt x="979" y="49"/>
                      <a:pt x="988" y="45"/>
                    </a:cubicBezTo>
                    <a:cubicBezTo>
                      <a:pt x="988" y="45"/>
                      <a:pt x="988" y="45"/>
                      <a:pt x="988" y="45"/>
                    </a:cubicBezTo>
                    <a:cubicBezTo>
                      <a:pt x="991" y="44"/>
                      <a:pt x="995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1005" y="44"/>
                      <a:pt x="1012" y="46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23" y="56"/>
                      <a:pt x="1025" y="67"/>
                      <a:pt x="1031" y="73"/>
                    </a:cubicBezTo>
                    <a:cubicBezTo>
                      <a:pt x="1039" y="80"/>
                      <a:pt x="1056" y="86"/>
                      <a:pt x="1066" y="90"/>
                    </a:cubicBezTo>
                    <a:cubicBezTo>
                      <a:pt x="1079" y="94"/>
                      <a:pt x="1091" y="98"/>
                      <a:pt x="1097" y="110"/>
                    </a:cubicBezTo>
                    <a:cubicBezTo>
                      <a:pt x="1101" y="115"/>
                      <a:pt x="1102" y="122"/>
                      <a:pt x="1105" y="129"/>
                    </a:cubicBezTo>
                    <a:cubicBezTo>
                      <a:pt x="1109" y="136"/>
                      <a:pt x="1116" y="143"/>
                      <a:pt x="1123" y="149"/>
                    </a:cubicBezTo>
                    <a:cubicBezTo>
                      <a:pt x="1129" y="156"/>
                      <a:pt x="1135" y="164"/>
                      <a:pt x="1142" y="168"/>
                    </a:cubicBezTo>
                    <a:cubicBezTo>
                      <a:pt x="1148" y="172"/>
                      <a:pt x="1157" y="174"/>
                      <a:pt x="1163" y="177"/>
                    </a:cubicBezTo>
                    <a:cubicBezTo>
                      <a:pt x="1177" y="186"/>
                      <a:pt x="1177" y="200"/>
                      <a:pt x="1184" y="219"/>
                    </a:cubicBezTo>
                    <a:cubicBezTo>
                      <a:pt x="1188" y="230"/>
                      <a:pt x="1191" y="240"/>
                      <a:pt x="1192" y="251"/>
                    </a:cubicBezTo>
                    <a:cubicBezTo>
                      <a:pt x="1192" y="261"/>
                      <a:pt x="1193" y="272"/>
                      <a:pt x="1193" y="282"/>
                    </a:cubicBezTo>
                    <a:cubicBezTo>
                      <a:pt x="1193" y="298"/>
                      <a:pt x="1192" y="313"/>
                      <a:pt x="1192" y="329"/>
                    </a:cubicBezTo>
                    <a:cubicBezTo>
                      <a:pt x="1192" y="437"/>
                      <a:pt x="1192" y="535"/>
                      <a:pt x="1192" y="643"/>
                    </a:cubicBezTo>
                    <a:cubicBezTo>
                      <a:pt x="1192" y="660"/>
                      <a:pt x="1193" y="676"/>
                      <a:pt x="1193" y="692"/>
                    </a:cubicBezTo>
                    <a:cubicBezTo>
                      <a:pt x="1193" y="715"/>
                      <a:pt x="1192" y="736"/>
                      <a:pt x="1185" y="754"/>
                    </a:cubicBezTo>
                    <a:cubicBezTo>
                      <a:pt x="1178" y="773"/>
                      <a:pt x="1178" y="789"/>
                      <a:pt x="1164" y="799"/>
                    </a:cubicBezTo>
                    <a:cubicBezTo>
                      <a:pt x="1158" y="803"/>
                      <a:pt x="1151" y="804"/>
                      <a:pt x="1144" y="808"/>
                    </a:cubicBezTo>
                    <a:cubicBezTo>
                      <a:pt x="1136" y="812"/>
                      <a:pt x="1131" y="820"/>
                      <a:pt x="1125" y="826"/>
                    </a:cubicBezTo>
                    <a:cubicBezTo>
                      <a:pt x="1119" y="832"/>
                      <a:pt x="1112" y="839"/>
                      <a:pt x="1108" y="845"/>
                    </a:cubicBezTo>
                    <a:cubicBezTo>
                      <a:pt x="1103" y="852"/>
                      <a:pt x="1102" y="861"/>
                      <a:pt x="1098" y="869"/>
                    </a:cubicBezTo>
                    <a:cubicBezTo>
                      <a:pt x="1086" y="889"/>
                      <a:pt x="1050" y="889"/>
                      <a:pt x="1033" y="905"/>
                    </a:cubicBezTo>
                    <a:cubicBezTo>
                      <a:pt x="1026" y="911"/>
                      <a:pt x="1025" y="923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30"/>
                      <a:pt x="1017" y="930"/>
                    </a:cubicBezTo>
                    <a:cubicBezTo>
                      <a:pt x="1017" y="930"/>
                      <a:pt x="1017" y="930"/>
                      <a:pt x="1017" y="930"/>
                    </a:cubicBezTo>
                    <a:cubicBezTo>
                      <a:pt x="1012" y="933"/>
                      <a:pt x="1006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997" y="935"/>
                      <a:pt x="993" y="934"/>
                      <a:pt x="989" y="932"/>
                    </a:cubicBezTo>
                    <a:cubicBezTo>
                      <a:pt x="989" y="932"/>
                      <a:pt x="989" y="932"/>
                      <a:pt x="989" y="932"/>
                    </a:cubicBezTo>
                    <a:cubicBezTo>
                      <a:pt x="980" y="928"/>
                      <a:pt x="977" y="918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3"/>
                    </a:cubicBezTo>
                    <a:cubicBezTo>
                      <a:pt x="968" y="913"/>
                      <a:pt x="968" y="913"/>
                      <a:pt x="968" y="913"/>
                    </a:cubicBezTo>
                    <a:cubicBezTo>
                      <a:pt x="964" y="911"/>
                      <a:pt x="958" y="909"/>
                      <a:pt x="953" y="909"/>
                    </a:cubicBezTo>
                    <a:cubicBezTo>
                      <a:pt x="953" y="909"/>
                      <a:pt x="953" y="909"/>
                      <a:pt x="953" y="909"/>
                    </a:cubicBezTo>
                    <a:cubicBezTo>
                      <a:pt x="952" y="909"/>
                      <a:pt x="952" y="909"/>
                      <a:pt x="952" y="909"/>
                    </a:cubicBezTo>
                    <a:cubicBezTo>
                      <a:pt x="951" y="909"/>
                      <a:pt x="950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3" y="911"/>
                      <a:pt x="941" y="922"/>
                      <a:pt x="937" y="930"/>
                    </a:cubicBezTo>
                    <a:cubicBezTo>
                      <a:pt x="934" y="937"/>
                      <a:pt x="928" y="945"/>
                      <a:pt x="924" y="950"/>
                    </a:cubicBezTo>
                    <a:cubicBezTo>
                      <a:pt x="914" y="962"/>
                      <a:pt x="899" y="971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78" y="973"/>
                      <a:pt x="876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51" y="973"/>
                      <a:pt x="835" y="960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0"/>
                      <a:pt x="829" y="940"/>
                    </a:cubicBezTo>
                    <a:cubicBezTo>
                      <a:pt x="829" y="940"/>
                      <a:pt x="829" y="940"/>
                      <a:pt x="829" y="940"/>
                    </a:cubicBezTo>
                    <a:cubicBezTo>
                      <a:pt x="828" y="935"/>
                      <a:pt x="829" y="925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1" y="915"/>
                      <a:pt x="809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7" y="910"/>
                      <a:pt x="796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85" y="911"/>
                      <a:pt x="767" y="921"/>
                      <a:pt x="761" y="927"/>
                    </a:cubicBezTo>
                    <a:cubicBezTo>
                      <a:pt x="755" y="933"/>
                      <a:pt x="753" y="943"/>
                      <a:pt x="746" y="950"/>
                    </a:cubicBezTo>
                    <a:cubicBezTo>
                      <a:pt x="737" y="957"/>
                      <a:pt x="727" y="955"/>
                      <a:pt x="716" y="958"/>
                    </a:cubicBezTo>
                    <a:cubicBezTo>
                      <a:pt x="716" y="958"/>
                      <a:pt x="716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9"/>
                    </a:cubicBezTo>
                    <a:cubicBezTo>
                      <a:pt x="715" y="959"/>
                      <a:pt x="715" y="959"/>
                      <a:pt x="715" y="959"/>
                    </a:cubicBezTo>
                    <a:cubicBezTo>
                      <a:pt x="715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3" y="959"/>
                      <a:pt x="712" y="959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04" y="963"/>
                      <a:pt x="69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4" y="970"/>
                      <a:pt x="681" y="969"/>
                      <a:pt x="677" y="968"/>
                    </a:cubicBezTo>
                    <a:cubicBezTo>
                      <a:pt x="677" y="968"/>
                      <a:pt x="677" y="968"/>
                      <a:pt x="677" y="968"/>
                    </a:cubicBezTo>
                    <a:cubicBezTo>
                      <a:pt x="665" y="963"/>
                      <a:pt x="662" y="950"/>
                      <a:pt x="653" y="946"/>
                    </a:cubicBezTo>
                    <a:cubicBezTo>
                      <a:pt x="646" y="942"/>
                      <a:pt x="636" y="943"/>
                      <a:pt x="626" y="940"/>
                    </a:cubicBezTo>
                    <a:cubicBezTo>
                      <a:pt x="626" y="940"/>
                      <a:pt x="626" y="940"/>
                      <a:pt x="626" y="939"/>
                    </a:cubicBezTo>
                    <a:cubicBezTo>
                      <a:pt x="626" y="939"/>
                      <a:pt x="626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4" y="939"/>
                      <a:pt x="623" y="939"/>
                      <a:pt x="622" y="938"/>
                    </a:cubicBezTo>
                    <a:cubicBezTo>
                      <a:pt x="622" y="938"/>
                      <a:pt x="622" y="938"/>
                      <a:pt x="622" y="938"/>
                    </a:cubicBezTo>
                    <a:cubicBezTo>
                      <a:pt x="622" y="938"/>
                      <a:pt x="621" y="938"/>
                      <a:pt x="621" y="938"/>
                    </a:cubicBezTo>
                    <a:cubicBezTo>
                      <a:pt x="614" y="935"/>
                      <a:pt x="608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0" y="931"/>
                      <a:pt x="600" y="931"/>
                    </a:cubicBezTo>
                    <a:cubicBezTo>
                      <a:pt x="592" y="931"/>
                      <a:pt x="584" y="937"/>
                      <a:pt x="576" y="939"/>
                    </a:cubicBezTo>
                    <a:cubicBezTo>
                      <a:pt x="567" y="942"/>
                      <a:pt x="557" y="942"/>
                      <a:pt x="549" y="946"/>
                    </a:cubicBezTo>
                    <a:cubicBezTo>
                      <a:pt x="541" y="950"/>
                      <a:pt x="539" y="959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27" y="968"/>
                      <a:pt x="521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3" y="970"/>
                      <a:pt x="510" y="969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0" y="967"/>
                      <a:pt x="494" y="961"/>
                      <a:pt x="487" y="959"/>
                    </a:cubicBezTo>
                    <a:cubicBezTo>
                      <a:pt x="480" y="956"/>
                      <a:pt x="468" y="957"/>
                      <a:pt x="461" y="953"/>
                    </a:cubicBezTo>
                    <a:cubicBezTo>
                      <a:pt x="451" y="947"/>
                      <a:pt x="451" y="940"/>
                      <a:pt x="444" y="930"/>
                    </a:cubicBezTo>
                    <a:cubicBezTo>
                      <a:pt x="438" y="923"/>
                      <a:pt x="422" y="913"/>
                      <a:pt x="410" y="910"/>
                    </a:cubicBezTo>
                    <a:cubicBezTo>
                      <a:pt x="410" y="910"/>
                      <a:pt x="410" y="910"/>
                      <a:pt x="410" y="910"/>
                    </a:cubicBezTo>
                    <a:cubicBezTo>
                      <a:pt x="409" y="910"/>
                      <a:pt x="408" y="910"/>
                      <a:pt x="406" y="910"/>
                    </a:cubicBezTo>
                    <a:cubicBezTo>
                      <a:pt x="406" y="910"/>
                      <a:pt x="406" y="910"/>
                      <a:pt x="406" y="910"/>
                    </a:cubicBezTo>
                    <a:cubicBezTo>
                      <a:pt x="406" y="910"/>
                      <a:pt x="405" y="910"/>
                      <a:pt x="405" y="910"/>
                    </a:cubicBezTo>
                    <a:cubicBezTo>
                      <a:pt x="405" y="910"/>
                      <a:pt x="405" y="910"/>
                      <a:pt x="404" y="910"/>
                    </a:cubicBezTo>
                    <a:cubicBezTo>
                      <a:pt x="404" y="910"/>
                      <a:pt x="404" y="910"/>
                      <a:pt x="404" y="910"/>
                    </a:cubicBezTo>
                    <a:cubicBezTo>
                      <a:pt x="404" y="910"/>
                      <a:pt x="404" y="910"/>
                      <a:pt x="403" y="910"/>
                    </a:cubicBezTo>
                    <a:cubicBezTo>
                      <a:pt x="403" y="910"/>
                      <a:pt x="403" y="910"/>
                      <a:pt x="403" y="910"/>
                    </a:cubicBezTo>
                    <a:cubicBezTo>
                      <a:pt x="394" y="910"/>
                      <a:pt x="380" y="914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4" y="924"/>
                      <a:pt x="374" y="934"/>
                      <a:pt x="373" y="939"/>
                    </a:cubicBezTo>
                    <a:cubicBezTo>
                      <a:pt x="373" y="939"/>
                      <a:pt x="373" y="939"/>
                      <a:pt x="373" y="939"/>
                    </a:cubicBezTo>
                    <a:cubicBezTo>
                      <a:pt x="373" y="939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67" y="959"/>
                      <a:pt x="348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18" y="974"/>
                      <a:pt x="311" y="972"/>
                      <a:pt x="303" y="969"/>
                    </a:cubicBezTo>
                    <a:cubicBezTo>
                      <a:pt x="303" y="969"/>
                      <a:pt x="303" y="969"/>
                      <a:pt x="303" y="969"/>
                    </a:cubicBezTo>
                    <a:cubicBezTo>
                      <a:pt x="283" y="960"/>
                      <a:pt x="271" y="945"/>
                      <a:pt x="263" y="926"/>
                    </a:cubicBezTo>
                    <a:cubicBezTo>
                      <a:pt x="261" y="920"/>
                      <a:pt x="258" y="911"/>
                      <a:pt x="254" y="909"/>
                    </a:cubicBezTo>
                    <a:cubicBezTo>
                      <a:pt x="254" y="909"/>
                      <a:pt x="254" y="909"/>
                      <a:pt x="254" y="909"/>
                    </a:cubicBezTo>
                    <a:cubicBezTo>
                      <a:pt x="252" y="908"/>
                      <a:pt x="251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3" y="908"/>
                      <a:pt x="237" y="911"/>
                      <a:pt x="234" y="913"/>
                    </a:cubicBezTo>
                    <a:cubicBezTo>
                      <a:pt x="224" y="918"/>
                      <a:pt x="221" y="930"/>
                      <a:pt x="212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08" y="934"/>
                      <a:pt x="205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194" y="935"/>
                      <a:pt x="188" y="932"/>
                      <a:pt x="184" y="928"/>
                    </a:cubicBezTo>
                    <a:cubicBezTo>
                      <a:pt x="183" y="928"/>
                      <a:pt x="183" y="928"/>
                      <a:pt x="183" y="928"/>
                    </a:cubicBezTo>
                    <a:cubicBezTo>
                      <a:pt x="177" y="922"/>
                      <a:pt x="176" y="912"/>
                      <a:pt x="170" y="906"/>
                    </a:cubicBezTo>
                    <a:cubicBezTo>
                      <a:pt x="165" y="900"/>
                      <a:pt x="153" y="897"/>
                      <a:pt x="144" y="893"/>
                    </a:cubicBezTo>
                    <a:cubicBezTo>
                      <a:pt x="128" y="886"/>
                      <a:pt x="111" y="884"/>
                      <a:pt x="102" y="871"/>
                    </a:cubicBezTo>
                    <a:cubicBezTo>
                      <a:pt x="97" y="863"/>
                      <a:pt x="96" y="854"/>
                      <a:pt x="92" y="847"/>
                    </a:cubicBezTo>
                    <a:cubicBezTo>
                      <a:pt x="88" y="840"/>
                      <a:pt x="81" y="833"/>
                      <a:pt x="75" y="827"/>
                    </a:cubicBezTo>
                    <a:cubicBezTo>
                      <a:pt x="69" y="820"/>
                      <a:pt x="63" y="813"/>
                      <a:pt x="56" y="809"/>
                    </a:cubicBezTo>
                    <a:cubicBezTo>
                      <a:pt x="49" y="804"/>
                      <a:pt x="43" y="804"/>
                      <a:pt x="36" y="800"/>
                    </a:cubicBezTo>
                    <a:cubicBezTo>
                      <a:pt x="22" y="790"/>
                      <a:pt x="21" y="774"/>
                      <a:pt x="14" y="755"/>
                    </a:cubicBezTo>
                    <a:cubicBezTo>
                      <a:pt x="10" y="745"/>
                      <a:pt x="6" y="734"/>
                      <a:pt x="6" y="722"/>
                    </a:cubicBezTo>
                    <a:cubicBezTo>
                      <a:pt x="5" y="714"/>
                      <a:pt x="5" y="706"/>
                      <a:pt x="5" y="697"/>
                    </a:cubicBezTo>
                    <a:cubicBezTo>
                      <a:pt x="5" y="678"/>
                      <a:pt x="6" y="659"/>
                      <a:pt x="6" y="639"/>
                    </a:cubicBezTo>
                    <a:cubicBezTo>
                      <a:pt x="6" y="609"/>
                      <a:pt x="6" y="578"/>
                      <a:pt x="6" y="548"/>
                    </a:cubicBezTo>
                    <a:cubicBezTo>
                      <a:pt x="6" y="547"/>
                      <a:pt x="6" y="547"/>
                      <a:pt x="6" y="547"/>
                    </a:cubicBezTo>
                    <a:cubicBezTo>
                      <a:pt x="6" y="546"/>
                      <a:pt x="6" y="546"/>
                      <a:pt x="6" y="545"/>
                    </a:cubicBezTo>
                    <a:cubicBezTo>
                      <a:pt x="6" y="484"/>
                      <a:pt x="6" y="423"/>
                      <a:pt x="6" y="361"/>
                    </a:cubicBezTo>
                    <a:cubicBezTo>
                      <a:pt x="6" y="361"/>
                      <a:pt x="6" y="361"/>
                      <a:pt x="6" y="360"/>
                    </a:cubicBezTo>
                    <a:cubicBezTo>
                      <a:pt x="6" y="360"/>
                      <a:pt x="6" y="359"/>
                      <a:pt x="6" y="359"/>
                    </a:cubicBezTo>
                    <a:cubicBezTo>
                      <a:pt x="6" y="342"/>
                      <a:pt x="6" y="326"/>
                      <a:pt x="6" y="309"/>
                    </a:cubicBezTo>
                    <a:cubicBezTo>
                      <a:pt x="6" y="297"/>
                      <a:pt x="5" y="285"/>
                      <a:pt x="5" y="272"/>
                    </a:cubicBezTo>
                    <a:cubicBezTo>
                      <a:pt x="5" y="257"/>
                      <a:pt x="6" y="243"/>
                      <a:pt x="10" y="231"/>
                    </a:cubicBezTo>
                    <a:cubicBezTo>
                      <a:pt x="13" y="220"/>
                      <a:pt x="17" y="210"/>
                      <a:pt x="21" y="200"/>
                    </a:cubicBezTo>
                    <a:cubicBezTo>
                      <a:pt x="24" y="189"/>
                      <a:pt x="29" y="182"/>
                      <a:pt x="38" y="177"/>
                    </a:cubicBezTo>
                    <a:cubicBezTo>
                      <a:pt x="44" y="174"/>
                      <a:pt x="52" y="171"/>
                      <a:pt x="57" y="168"/>
                    </a:cubicBezTo>
                    <a:cubicBezTo>
                      <a:pt x="62" y="165"/>
                      <a:pt x="68" y="157"/>
                      <a:pt x="75" y="150"/>
                    </a:cubicBezTo>
                    <a:cubicBezTo>
                      <a:pt x="81" y="143"/>
                      <a:pt x="89" y="137"/>
                      <a:pt x="93" y="130"/>
                    </a:cubicBezTo>
                    <a:cubicBezTo>
                      <a:pt x="96" y="124"/>
                      <a:pt x="97" y="117"/>
                      <a:pt x="100" y="111"/>
                    </a:cubicBezTo>
                    <a:cubicBezTo>
                      <a:pt x="108" y="96"/>
                      <a:pt x="125" y="94"/>
                      <a:pt x="143" y="86"/>
                    </a:cubicBezTo>
                    <a:cubicBezTo>
                      <a:pt x="151" y="82"/>
                      <a:pt x="161" y="78"/>
                      <a:pt x="167" y="73"/>
                    </a:cubicBezTo>
                    <a:cubicBezTo>
                      <a:pt x="174" y="67"/>
                      <a:pt x="176" y="54"/>
                      <a:pt x="185" y="48"/>
                    </a:cubicBezTo>
                    <a:cubicBezTo>
                      <a:pt x="185" y="48"/>
                      <a:pt x="185" y="48"/>
                      <a:pt x="185" y="48"/>
                    </a:cubicBezTo>
                    <a:cubicBezTo>
                      <a:pt x="189" y="45"/>
                      <a:pt x="194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3" y="44"/>
                      <a:pt x="207" y="45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9" y="49"/>
                      <a:pt x="222" y="59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4" y="67"/>
                      <a:pt x="240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8" y="69"/>
                      <a:pt x="249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6" y="67"/>
                      <a:pt x="258" y="59"/>
                      <a:pt x="261" y="52"/>
                    </a:cubicBezTo>
                    <a:cubicBezTo>
                      <a:pt x="269" y="35"/>
                      <a:pt x="281" y="18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8" y="6"/>
                      <a:pt x="316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moveTo>
                      <a:pt x="874" y="0"/>
                    </a:moveTo>
                    <a:cubicBezTo>
                      <a:pt x="874" y="0"/>
                      <a:pt x="874" y="0"/>
                      <a:pt x="874" y="0"/>
                    </a:cubicBezTo>
                    <a:cubicBezTo>
                      <a:pt x="845" y="0"/>
                      <a:pt x="825" y="18"/>
                      <a:pt x="821" y="42"/>
                    </a:cubicBezTo>
                    <a:cubicBezTo>
                      <a:pt x="821" y="42"/>
                      <a:pt x="821" y="42"/>
                      <a:pt x="821" y="42"/>
                    </a:cubicBezTo>
                    <a:cubicBezTo>
                      <a:pt x="820" y="46"/>
                      <a:pt x="821" y="52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6" y="60"/>
                      <a:pt x="80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6" y="64"/>
                      <a:pt x="794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82" y="61"/>
                      <a:pt x="769" y="53"/>
                      <a:pt x="763" y="48"/>
                    </a:cubicBezTo>
                    <a:cubicBezTo>
                      <a:pt x="757" y="41"/>
                      <a:pt x="753" y="29"/>
                      <a:pt x="747" y="24"/>
                    </a:cubicBezTo>
                    <a:cubicBezTo>
                      <a:pt x="739" y="17"/>
                      <a:pt x="728" y="20"/>
                      <a:pt x="715" y="15"/>
                    </a:cubicBezTo>
                    <a:cubicBezTo>
                      <a:pt x="707" y="13"/>
                      <a:pt x="701" y="6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1" y="4"/>
                      <a:pt x="687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78" y="3"/>
                      <a:pt x="672" y="5"/>
                      <a:pt x="668" y="7"/>
                    </a:cubicBezTo>
                    <a:cubicBezTo>
                      <a:pt x="668" y="7"/>
                      <a:pt x="668" y="7"/>
                      <a:pt x="668" y="7"/>
                    </a:cubicBezTo>
                    <a:cubicBezTo>
                      <a:pt x="659" y="12"/>
                      <a:pt x="656" y="24"/>
                      <a:pt x="648" y="28"/>
                    </a:cubicBezTo>
                    <a:cubicBezTo>
                      <a:pt x="642" y="31"/>
                      <a:pt x="632" y="31"/>
                      <a:pt x="623" y="34"/>
                    </a:cubicBezTo>
                    <a:cubicBezTo>
                      <a:pt x="615" y="36"/>
                      <a:pt x="609" y="41"/>
                      <a:pt x="602" y="42"/>
                    </a:cubicBezTo>
                    <a:cubicBezTo>
                      <a:pt x="602" y="42"/>
                      <a:pt x="602" y="42"/>
                      <a:pt x="602" y="42"/>
                    </a:cubicBezTo>
                    <a:cubicBezTo>
                      <a:pt x="601" y="42"/>
                      <a:pt x="600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1" y="42"/>
                      <a:pt x="585" y="38"/>
                      <a:pt x="578" y="35"/>
                    </a:cubicBezTo>
                    <a:cubicBezTo>
                      <a:pt x="578" y="35"/>
                      <a:pt x="578" y="35"/>
                      <a:pt x="578" y="35"/>
                    </a:cubicBezTo>
                    <a:cubicBezTo>
                      <a:pt x="578" y="35"/>
                      <a:pt x="578" y="35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68" y="31"/>
                      <a:pt x="557" y="31"/>
                      <a:pt x="551" y="28"/>
                    </a:cubicBezTo>
                    <a:cubicBezTo>
                      <a:pt x="543" y="24"/>
                      <a:pt x="540" y="14"/>
                      <a:pt x="534" y="9"/>
                    </a:cubicBezTo>
                    <a:cubicBezTo>
                      <a:pt x="530" y="6"/>
                      <a:pt x="524" y="5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17" y="3"/>
                      <a:pt x="515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01" y="3"/>
                      <a:pt x="494" y="10"/>
                      <a:pt x="485" y="14"/>
                    </a:cubicBezTo>
                    <a:cubicBezTo>
                      <a:pt x="485" y="14"/>
                      <a:pt x="485" y="14"/>
                      <a:pt x="485" y="14"/>
                    </a:cubicBezTo>
                    <a:cubicBezTo>
                      <a:pt x="485" y="14"/>
                      <a:pt x="485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75" y="17"/>
                      <a:pt x="466" y="17"/>
                      <a:pt x="459" y="20"/>
                    </a:cubicBezTo>
                    <a:cubicBezTo>
                      <a:pt x="444" y="26"/>
                      <a:pt x="444" y="42"/>
                      <a:pt x="432" y="50"/>
                    </a:cubicBezTo>
                    <a:cubicBezTo>
                      <a:pt x="426" y="55"/>
                      <a:pt x="413" y="62"/>
                      <a:pt x="404" y="63"/>
                    </a:cubicBezTo>
                    <a:cubicBezTo>
                      <a:pt x="404" y="63"/>
                      <a:pt x="404" y="63"/>
                      <a:pt x="404" y="63"/>
                    </a:cubicBezTo>
                    <a:cubicBezTo>
                      <a:pt x="403" y="63"/>
                      <a:pt x="402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393" y="63"/>
                      <a:pt x="383" y="60"/>
                      <a:pt x="380" y="56"/>
                    </a:cubicBezTo>
                    <a:cubicBezTo>
                      <a:pt x="380" y="56"/>
                      <a:pt x="380" y="56"/>
                      <a:pt x="380" y="56"/>
                    </a:cubicBezTo>
                    <a:cubicBezTo>
                      <a:pt x="380" y="56"/>
                      <a:pt x="380" y="56"/>
                      <a:pt x="380" y="55"/>
                    </a:cubicBezTo>
                    <a:cubicBezTo>
                      <a:pt x="377" y="50"/>
                      <a:pt x="378" y="41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0" y="14"/>
                      <a:pt x="349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17" y="0"/>
                      <a:pt x="310" y="1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280" y="12"/>
                      <a:pt x="268" y="28"/>
                      <a:pt x="258" y="46"/>
                    </a:cubicBezTo>
                    <a:cubicBezTo>
                      <a:pt x="255" y="53"/>
                      <a:pt x="252" y="62"/>
                      <a:pt x="246" y="63"/>
                    </a:cubicBezTo>
                    <a:cubicBezTo>
                      <a:pt x="246" y="63"/>
                      <a:pt x="246" y="63"/>
                      <a:pt x="246" y="63"/>
                    </a:cubicBezTo>
                    <a:cubicBezTo>
                      <a:pt x="245" y="63"/>
                      <a:pt x="245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32" y="64"/>
                      <a:pt x="225" y="50"/>
                      <a:pt x="218" y="44"/>
                    </a:cubicBezTo>
                    <a:cubicBezTo>
                      <a:pt x="218" y="44"/>
                      <a:pt x="218" y="44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2" y="40"/>
                      <a:pt x="206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3" y="39"/>
                      <a:pt x="184" y="41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2" y="51"/>
                      <a:pt x="171" y="63"/>
                      <a:pt x="164" y="69"/>
                    </a:cubicBezTo>
                    <a:cubicBezTo>
                      <a:pt x="157" y="75"/>
                      <a:pt x="146" y="79"/>
                      <a:pt x="137" y="83"/>
                    </a:cubicBezTo>
                    <a:cubicBezTo>
                      <a:pt x="128" y="88"/>
                      <a:pt x="116" y="89"/>
                      <a:pt x="107" y="95"/>
                    </a:cubicBezTo>
                    <a:cubicBezTo>
                      <a:pt x="95" y="103"/>
                      <a:pt x="96" y="112"/>
                      <a:pt x="89" y="126"/>
                    </a:cubicBezTo>
                    <a:cubicBezTo>
                      <a:pt x="85" y="134"/>
                      <a:pt x="78" y="140"/>
                      <a:pt x="71" y="147"/>
                    </a:cubicBezTo>
                    <a:cubicBezTo>
                      <a:pt x="65" y="153"/>
                      <a:pt x="59" y="161"/>
                      <a:pt x="53" y="165"/>
                    </a:cubicBezTo>
                    <a:cubicBezTo>
                      <a:pt x="46" y="169"/>
                      <a:pt x="36" y="170"/>
                      <a:pt x="30" y="176"/>
                    </a:cubicBezTo>
                    <a:cubicBezTo>
                      <a:pt x="18" y="185"/>
                      <a:pt x="16" y="201"/>
                      <a:pt x="10" y="218"/>
                    </a:cubicBezTo>
                    <a:cubicBezTo>
                      <a:pt x="6" y="228"/>
                      <a:pt x="2" y="237"/>
                      <a:pt x="1" y="249"/>
                    </a:cubicBezTo>
                    <a:cubicBezTo>
                      <a:pt x="0" y="259"/>
                      <a:pt x="0" y="270"/>
                      <a:pt x="0" y="281"/>
                    </a:cubicBezTo>
                    <a:cubicBezTo>
                      <a:pt x="0" y="296"/>
                      <a:pt x="0" y="312"/>
                      <a:pt x="0" y="329"/>
                    </a:cubicBezTo>
                    <a:cubicBezTo>
                      <a:pt x="0" y="439"/>
                      <a:pt x="0" y="541"/>
                      <a:pt x="0" y="651"/>
                    </a:cubicBezTo>
                    <a:cubicBezTo>
                      <a:pt x="0" y="651"/>
                      <a:pt x="0" y="651"/>
                      <a:pt x="0" y="651"/>
                    </a:cubicBezTo>
                    <a:cubicBezTo>
                      <a:pt x="0" y="666"/>
                      <a:pt x="0" y="680"/>
                      <a:pt x="0" y="694"/>
                    </a:cubicBezTo>
                    <a:cubicBezTo>
                      <a:pt x="0" y="707"/>
                      <a:pt x="0" y="719"/>
                      <a:pt x="1" y="730"/>
                    </a:cubicBezTo>
                    <a:cubicBezTo>
                      <a:pt x="3" y="741"/>
                      <a:pt x="7" y="750"/>
                      <a:pt x="11" y="761"/>
                    </a:cubicBezTo>
                    <a:cubicBezTo>
                      <a:pt x="18" y="778"/>
                      <a:pt x="19" y="795"/>
                      <a:pt x="31" y="803"/>
                    </a:cubicBezTo>
                    <a:cubicBezTo>
                      <a:pt x="39" y="808"/>
                      <a:pt x="48" y="809"/>
                      <a:pt x="55" y="814"/>
                    </a:cubicBezTo>
                    <a:cubicBezTo>
                      <a:pt x="61" y="818"/>
                      <a:pt x="67" y="826"/>
                      <a:pt x="72" y="832"/>
                    </a:cubicBezTo>
                    <a:cubicBezTo>
                      <a:pt x="78" y="837"/>
                      <a:pt x="85" y="844"/>
                      <a:pt x="89" y="851"/>
                    </a:cubicBezTo>
                    <a:cubicBezTo>
                      <a:pt x="92" y="858"/>
                      <a:pt x="92" y="864"/>
                      <a:pt x="95" y="870"/>
                    </a:cubicBezTo>
                    <a:cubicBezTo>
                      <a:pt x="103" y="885"/>
                      <a:pt x="120" y="888"/>
                      <a:pt x="136" y="895"/>
                    </a:cubicBezTo>
                    <a:cubicBezTo>
                      <a:pt x="146" y="898"/>
                      <a:pt x="159" y="903"/>
                      <a:pt x="165" y="909"/>
                    </a:cubicBezTo>
                    <a:cubicBezTo>
                      <a:pt x="171" y="914"/>
                      <a:pt x="173" y="924"/>
                      <a:pt x="178" y="930"/>
                    </a:cubicBezTo>
                    <a:cubicBezTo>
                      <a:pt x="178" y="930"/>
                      <a:pt x="178" y="930"/>
                      <a:pt x="178" y="930"/>
                    </a:cubicBezTo>
                    <a:cubicBezTo>
                      <a:pt x="184" y="936"/>
                      <a:pt x="193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8" y="940"/>
                      <a:pt x="213" y="939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8" y="928"/>
                      <a:pt x="233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6" y="914"/>
                      <a:pt x="246" y="914"/>
                      <a:pt x="247" y="914"/>
                    </a:cubicBezTo>
                    <a:cubicBezTo>
                      <a:pt x="247" y="914"/>
                      <a:pt x="247" y="914"/>
                      <a:pt x="247" y="914"/>
                    </a:cubicBezTo>
                    <a:cubicBezTo>
                      <a:pt x="255" y="915"/>
                      <a:pt x="257" y="925"/>
                      <a:pt x="260" y="931"/>
                    </a:cubicBezTo>
                    <a:cubicBezTo>
                      <a:pt x="269" y="951"/>
                      <a:pt x="281" y="966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11" y="978"/>
                      <a:pt x="319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51" y="979"/>
                      <a:pt x="372" y="96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80" y="937"/>
                      <a:pt x="379" y="927"/>
                      <a:pt x="383" y="922"/>
                    </a:cubicBezTo>
                    <a:cubicBezTo>
                      <a:pt x="383" y="922"/>
                      <a:pt x="383" y="922"/>
                      <a:pt x="383" y="922"/>
                    </a:cubicBezTo>
                    <a:cubicBezTo>
                      <a:pt x="383" y="922"/>
                      <a:pt x="383" y="922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6" y="917"/>
                      <a:pt x="396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5" y="915"/>
                      <a:pt x="406" y="915"/>
                      <a:pt x="408" y="915"/>
                    </a:cubicBezTo>
                    <a:cubicBezTo>
                      <a:pt x="408" y="915"/>
                      <a:pt x="408" y="915"/>
                      <a:pt x="408" y="915"/>
                    </a:cubicBezTo>
                    <a:cubicBezTo>
                      <a:pt x="416" y="916"/>
                      <a:pt x="431" y="925"/>
                      <a:pt x="437" y="930"/>
                    </a:cubicBezTo>
                    <a:cubicBezTo>
                      <a:pt x="444" y="936"/>
                      <a:pt x="446" y="948"/>
                      <a:pt x="453" y="954"/>
                    </a:cubicBezTo>
                    <a:cubicBezTo>
                      <a:pt x="461" y="961"/>
                      <a:pt x="474" y="959"/>
                      <a:pt x="486" y="964"/>
                    </a:cubicBezTo>
                    <a:cubicBezTo>
                      <a:pt x="491" y="966"/>
                      <a:pt x="496" y="970"/>
                      <a:pt x="501" y="973"/>
                    </a:cubicBezTo>
                    <a:cubicBezTo>
                      <a:pt x="501" y="973"/>
                      <a:pt x="501" y="973"/>
                      <a:pt x="501" y="973"/>
                    </a:cubicBezTo>
                    <a:cubicBezTo>
                      <a:pt x="505" y="974"/>
                      <a:pt x="510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21" y="975"/>
                      <a:pt x="527" y="974"/>
                      <a:pt x="532" y="971"/>
                    </a:cubicBezTo>
                    <a:cubicBezTo>
                      <a:pt x="540" y="966"/>
                      <a:pt x="545" y="954"/>
                      <a:pt x="552" y="950"/>
                    </a:cubicBezTo>
                    <a:cubicBezTo>
                      <a:pt x="558" y="948"/>
                      <a:pt x="568" y="947"/>
                      <a:pt x="576" y="944"/>
                    </a:cubicBezTo>
                    <a:cubicBezTo>
                      <a:pt x="585" y="942"/>
                      <a:pt x="591" y="938"/>
                      <a:pt x="599" y="937"/>
                    </a:cubicBezTo>
                    <a:cubicBezTo>
                      <a:pt x="600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8" y="936"/>
                      <a:pt x="614" y="940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1" y="943"/>
                      <a:pt x="622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32" y="947"/>
                      <a:pt x="643" y="947"/>
                      <a:pt x="650" y="950"/>
                    </a:cubicBezTo>
                    <a:cubicBezTo>
                      <a:pt x="659" y="955"/>
                      <a:pt x="660" y="966"/>
                      <a:pt x="671" y="971"/>
                    </a:cubicBezTo>
                    <a:cubicBezTo>
                      <a:pt x="673" y="972"/>
                      <a:pt x="675" y="974"/>
                      <a:pt x="677" y="974"/>
                    </a:cubicBezTo>
                    <a:cubicBezTo>
                      <a:pt x="677" y="974"/>
                      <a:pt x="677" y="974"/>
                      <a:pt x="677" y="974"/>
                    </a:cubicBezTo>
                    <a:cubicBezTo>
                      <a:pt x="681" y="975"/>
                      <a:pt x="684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99" y="976"/>
                      <a:pt x="705" y="968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31" y="959"/>
                      <a:pt x="743" y="960"/>
                      <a:pt x="751" y="952"/>
                    </a:cubicBezTo>
                    <a:cubicBezTo>
                      <a:pt x="758" y="945"/>
                      <a:pt x="760" y="934"/>
                      <a:pt x="766" y="929"/>
                    </a:cubicBezTo>
                    <a:cubicBezTo>
                      <a:pt x="771" y="925"/>
                      <a:pt x="78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7" y="915"/>
                      <a:pt x="799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8" y="915"/>
                      <a:pt x="816" y="918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24" y="927"/>
                      <a:pt x="823" y="940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32" y="965"/>
                      <a:pt x="849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6" y="979"/>
                      <a:pt x="877" y="979"/>
                      <a:pt x="877" y="979"/>
                    </a:cubicBezTo>
                    <a:cubicBezTo>
                      <a:pt x="909" y="978"/>
                      <a:pt x="927" y="958"/>
                      <a:pt x="940" y="936"/>
                    </a:cubicBezTo>
                    <a:cubicBezTo>
                      <a:pt x="943" y="929"/>
                      <a:pt x="947" y="917"/>
                      <a:pt x="953" y="915"/>
                    </a:cubicBezTo>
                    <a:cubicBezTo>
                      <a:pt x="953" y="915"/>
                      <a:pt x="953" y="915"/>
                      <a:pt x="953" y="915"/>
                    </a:cubicBezTo>
                    <a:cubicBezTo>
                      <a:pt x="953" y="915"/>
                      <a:pt x="953" y="915"/>
                      <a:pt x="954" y="915"/>
                    </a:cubicBezTo>
                    <a:cubicBezTo>
                      <a:pt x="955" y="915"/>
                      <a:pt x="956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68" y="914"/>
                      <a:pt x="974" y="928"/>
                      <a:pt x="980" y="934"/>
                    </a:cubicBezTo>
                    <a:cubicBezTo>
                      <a:pt x="980" y="934"/>
                      <a:pt x="980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7" y="938"/>
                      <a:pt x="993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8" y="940"/>
                      <a:pt x="1016" y="938"/>
                      <a:pt x="1022" y="933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8" y="927"/>
                      <a:pt x="1030" y="915"/>
                      <a:pt x="1036" y="909"/>
                    </a:cubicBezTo>
                    <a:cubicBezTo>
                      <a:pt x="1040" y="905"/>
                      <a:pt x="1047" y="902"/>
                      <a:pt x="1053" y="899"/>
                    </a:cubicBezTo>
                    <a:cubicBezTo>
                      <a:pt x="1073" y="888"/>
                      <a:pt x="1094" y="889"/>
                      <a:pt x="1104" y="869"/>
                    </a:cubicBezTo>
                    <a:cubicBezTo>
                      <a:pt x="1107" y="863"/>
                      <a:pt x="1107" y="858"/>
                      <a:pt x="1110" y="851"/>
                    </a:cubicBezTo>
                    <a:cubicBezTo>
                      <a:pt x="1114" y="843"/>
                      <a:pt x="1122" y="836"/>
                      <a:pt x="1129" y="829"/>
                    </a:cubicBezTo>
                    <a:cubicBezTo>
                      <a:pt x="1135" y="823"/>
                      <a:pt x="1141" y="816"/>
                      <a:pt x="1147" y="812"/>
                    </a:cubicBezTo>
                    <a:cubicBezTo>
                      <a:pt x="1153" y="809"/>
                      <a:pt x="1161" y="808"/>
                      <a:pt x="1167" y="803"/>
                    </a:cubicBezTo>
                    <a:cubicBezTo>
                      <a:pt x="1179" y="795"/>
                      <a:pt x="1181" y="784"/>
                      <a:pt x="1186" y="767"/>
                    </a:cubicBezTo>
                    <a:cubicBezTo>
                      <a:pt x="1188" y="759"/>
                      <a:pt x="1192" y="751"/>
                      <a:pt x="1194" y="744"/>
                    </a:cubicBezTo>
                    <a:cubicBezTo>
                      <a:pt x="1197" y="734"/>
                      <a:pt x="1198" y="719"/>
                      <a:pt x="1198" y="704"/>
                    </a:cubicBezTo>
                    <a:cubicBezTo>
                      <a:pt x="1198" y="695"/>
                      <a:pt x="1198" y="685"/>
                      <a:pt x="1198" y="675"/>
                    </a:cubicBezTo>
                    <a:cubicBezTo>
                      <a:pt x="1198" y="555"/>
                      <a:pt x="1198" y="434"/>
                      <a:pt x="1198" y="312"/>
                    </a:cubicBezTo>
                    <a:cubicBezTo>
                      <a:pt x="1198" y="312"/>
                      <a:pt x="1198" y="312"/>
                      <a:pt x="1198" y="312"/>
                    </a:cubicBezTo>
                    <a:cubicBezTo>
                      <a:pt x="1198" y="299"/>
                      <a:pt x="1198" y="286"/>
                      <a:pt x="1198" y="274"/>
                    </a:cubicBezTo>
                    <a:cubicBezTo>
                      <a:pt x="1198" y="262"/>
                      <a:pt x="1198" y="251"/>
                      <a:pt x="1196" y="241"/>
                    </a:cubicBezTo>
                    <a:cubicBezTo>
                      <a:pt x="1194" y="232"/>
                      <a:pt x="1190" y="223"/>
                      <a:pt x="1187" y="213"/>
                    </a:cubicBezTo>
                    <a:cubicBezTo>
                      <a:pt x="1184" y="203"/>
                      <a:pt x="1182" y="193"/>
                      <a:pt x="1178" y="186"/>
                    </a:cubicBezTo>
                    <a:cubicBezTo>
                      <a:pt x="1171" y="173"/>
                      <a:pt x="1159" y="170"/>
                      <a:pt x="1145" y="164"/>
                    </a:cubicBezTo>
                    <a:cubicBezTo>
                      <a:pt x="1139" y="161"/>
                      <a:pt x="1133" y="152"/>
                      <a:pt x="1127" y="147"/>
                    </a:cubicBezTo>
                    <a:cubicBezTo>
                      <a:pt x="1122" y="141"/>
                      <a:pt x="1115" y="135"/>
                      <a:pt x="1111" y="129"/>
                    </a:cubicBezTo>
                    <a:cubicBezTo>
                      <a:pt x="1106" y="122"/>
                      <a:pt x="1106" y="112"/>
                      <a:pt x="1101" y="105"/>
                    </a:cubicBezTo>
                    <a:cubicBezTo>
                      <a:pt x="1092" y="91"/>
                      <a:pt x="1074" y="90"/>
                      <a:pt x="1060" y="83"/>
                    </a:cubicBezTo>
                    <a:cubicBezTo>
                      <a:pt x="1052" y="79"/>
                      <a:pt x="1042" y="75"/>
                      <a:pt x="1036" y="69"/>
                    </a:cubicBezTo>
                    <a:cubicBezTo>
                      <a:pt x="1030" y="64"/>
                      <a:pt x="1028" y="54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16" y="42"/>
                      <a:pt x="1007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4" y="39"/>
                      <a:pt x="989" y="39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2" y="43"/>
                      <a:pt x="981" y="44"/>
                      <a:pt x="980" y="44"/>
                    </a:cubicBezTo>
                    <a:cubicBezTo>
                      <a:pt x="973" y="51"/>
                      <a:pt x="96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4" y="64"/>
                      <a:pt x="953" y="64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45" y="62"/>
                      <a:pt x="943" y="50"/>
                      <a:pt x="940" y="44"/>
                    </a:cubicBezTo>
                    <a:cubicBezTo>
                      <a:pt x="929" y="24"/>
                      <a:pt x="912" y="6"/>
                      <a:pt x="887" y="1"/>
                    </a:cubicBezTo>
                    <a:cubicBezTo>
                      <a:pt x="883" y="0"/>
                      <a:pt x="878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86"/>
              <p:cNvSpPr>
                <a:spLocks noEditPoints="1"/>
              </p:cNvSpPr>
              <p:nvPr/>
            </p:nvSpPr>
            <p:spPr bwMode="auto">
              <a:xfrm>
                <a:off x="1770" y="468"/>
                <a:ext cx="4143" cy="3384"/>
              </a:xfrm>
              <a:custGeom>
                <a:gdLst>
                  <a:gd name="T0" fmla="*/ 365 w 1188"/>
                  <a:gd name="T1" fmla="*/ 58 h 969"/>
                  <a:gd name="T2" fmla="*/ 400 w 1188"/>
                  <a:gd name="T3" fmla="*/ 69 h 969"/>
                  <a:gd name="T4" fmla="*/ 508 w 1188"/>
                  <a:gd name="T5" fmla="*/ 8 h 969"/>
                  <a:gd name="T6" fmla="*/ 616 w 1188"/>
                  <a:gd name="T7" fmla="*/ 41 h 969"/>
                  <a:gd name="T8" fmla="*/ 619 w 1188"/>
                  <a:gd name="T9" fmla="*/ 40 h 969"/>
                  <a:gd name="T10" fmla="*/ 701 w 1188"/>
                  <a:gd name="T11" fmla="*/ 17 h 969"/>
                  <a:gd name="T12" fmla="*/ 705 w 1188"/>
                  <a:gd name="T13" fmla="*/ 19 h 969"/>
                  <a:gd name="T14" fmla="*/ 807 w 1188"/>
                  <a:gd name="T15" fmla="*/ 65 h 969"/>
                  <a:gd name="T16" fmla="*/ 885 w 1188"/>
                  <a:gd name="T17" fmla="*/ 8 h 969"/>
                  <a:gd name="T18" fmla="*/ 967 w 1188"/>
                  <a:gd name="T19" fmla="*/ 63 h 969"/>
                  <a:gd name="T20" fmla="*/ 1096 w 1188"/>
                  <a:gd name="T21" fmla="*/ 126 h 969"/>
                  <a:gd name="T22" fmla="*/ 1137 w 1188"/>
                  <a:gd name="T23" fmla="*/ 799 h 969"/>
                  <a:gd name="T24" fmla="*/ 1026 w 1188"/>
                  <a:gd name="T25" fmla="*/ 894 h 969"/>
                  <a:gd name="T26" fmla="*/ 878 w 1188"/>
                  <a:gd name="T27" fmla="*/ 963 h 969"/>
                  <a:gd name="T28" fmla="*/ 826 w 1188"/>
                  <a:gd name="T29" fmla="*/ 911 h 969"/>
                  <a:gd name="T30" fmla="*/ 787 w 1188"/>
                  <a:gd name="T31" fmla="*/ 900 h 969"/>
                  <a:gd name="T32" fmla="*/ 704 w 1188"/>
                  <a:gd name="T33" fmla="*/ 951 h 969"/>
                  <a:gd name="T34" fmla="*/ 649 w 1188"/>
                  <a:gd name="T35" fmla="*/ 936 h 969"/>
                  <a:gd name="T36" fmla="*/ 621 w 1188"/>
                  <a:gd name="T37" fmla="*/ 929 h 969"/>
                  <a:gd name="T38" fmla="*/ 510 w 1188"/>
                  <a:gd name="T39" fmla="*/ 960 h 969"/>
                  <a:gd name="T40" fmla="*/ 484 w 1188"/>
                  <a:gd name="T41" fmla="*/ 950 h 969"/>
                  <a:gd name="T42" fmla="*/ 404 w 1188"/>
                  <a:gd name="T43" fmla="*/ 900 h 969"/>
                  <a:gd name="T44" fmla="*/ 364 w 1188"/>
                  <a:gd name="T45" fmla="*/ 932 h 969"/>
                  <a:gd name="T46" fmla="*/ 251 w 1188"/>
                  <a:gd name="T47" fmla="*/ 898 h 969"/>
                  <a:gd name="T48" fmla="*/ 225 w 1188"/>
                  <a:gd name="T49" fmla="*/ 904 h 969"/>
                  <a:gd name="T50" fmla="*/ 98 w 1188"/>
                  <a:gd name="T51" fmla="*/ 858 h 969"/>
                  <a:gd name="T52" fmla="*/ 5 w 1188"/>
                  <a:gd name="T53" fmla="*/ 560 h 969"/>
                  <a:gd name="T54" fmla="*/ 5 w 1188"/>
                  <a:gd name="T55" fmla="*/ 401 h 969"/>
                  <a:gd name="T56" fmla="*/ 5 w 1188"/>
                  <a:gd name="T57" fmla="*/ 389 h 969"/>
                  <a:gd name="T58" fmla="*/ 184 w 1188"/>
                  <a:gd name="T59" fmla="*/ 47 h 969"/>
                  <a:gd name="T60" fmla="*/ 223 w 1188"/>
                  <a:gd name="T61" fmla="*/ 64 h 969"/>
                  <a:gd name="T62" fmla="*/ 295 w 1188"/>
                  <a:gd name="T63" fmla="*/ 11 h 969"/>
                  <a:gd name="T64" fmla="*/ 256 w 1188"/>
                  <a:gd name="T65" fmla="*/ 47 h 969"/>
                  <a:gd name="T66" fmla="*/ 195 w 1188"/>
                  <a:gd name="T67" fmla="*/ 39 h 969"/>
                  <a:gd name="T68" fmla="*/ 16 w 1188"/>
                  <a:gd name="T69" fmla="*/ 195 h 969"/>
                  <a:gd name="T70" fmla="*/ 1 w 1188"/>
                  <a:gd name="T71" fmla="*/ 717 h 969"/>
                  <a:gd name="T72" fmla="*/ 197 w 1188"/>
                  <a:gd name="T73" fmla="*/ 930 h 969"/>
                  <a:gd name="T74" fmla="*/ 298 w 1188"/>
                  <a:gd name="T75" fmla="*/ 964 h 969"/>
                  <a:gd name="T76" fmla="*/ 372 w 1188"/>
                  <a:gd name="T77" fmla="*/ 914 h 969"/>
                  <a:gd name="T78" fmla="*/ 439 w 1188"/>
                  <a:gd name="T79" fmla="*/ 925 h 969"/>
                  <a:gd name="T80" fmla="*/ 526 w 1188"/>
                  <a:gd name="T81" fmla="*/ 960 h 969"/>
                  <a:gd name="T82" fmla="*/ 620 w 1188"/>
                  <a:gd name="T83" fmla="*/ 934 h 969"/>
                  <a:gd name="T84" fmla="*/ 682 w 1188"/>
                  <a:gd name="T85" fmla="*/ 965 h 969"/>
                  <a:gd name="T86" fmla="*/ 710 w 1188"/>
                  <a:gd name="T87" fmla="*/ 954 h 969"/>
                  <a:gd name="T88" fmla="*/ 790 w 1188"/>
                  <a:gd name="T89" fmla="*/ 905 h 969"/>
                  <a:gd name="T90" fmla="*/ 820 w 1188"/>
                  <a:gd name="T91" fmla="*/ 914 h 969"/>
                  <a:gd name="T92" fmla="*/ 875 w 1188"/>
                  <a:gd name="T93" fmla="*/ 968 h 969"/>
                  <a:gd name="T94" fmla="*/ 964 w 1188"/>
                  <a:gd name="T95" fmla="*/ 909 h 969"/>
                  <a:gd name="T96" fmla="*/ 1012 w 1188"/>
                  <a:gd name="T97" fmla="*/ 924 h 969"/>
                  <a:gd name="T98" fmla="*/ 1188 w 1188"/>
                  <a:gd name="T99" fmla="*/ 277 h 969"/>
                  <a:gd name="T100" fmla="*/ 993 w 1188"/>
                  <a:gd name="T101" fmla="*/ 39 h 969"/>
                  <a:gd name="T102" fmla="*/ 943 w 1188"/>
                  <a:gd name="T103" fmla="*/ 64 h 969"/>
                  <a:gd name="T104" fmla="*/ 822 w 1188"/>
                  <a:gd name="T105" fmla="*/ 34 h 969"/>
                  <a:gd name="T106" fmla="*/ 787 w 1188"/>
                  <a:gd name="T107" fmla="*/ 64 h 969"/>
                  <a:gd name="T108" fmla="*/ 646 w 1188"/>
                  <a:gd name="T109" fmla="*/ 27 h 969"/>
                  <a:gd name="T110" fmla="*/ 645 w 1188"/>
                  <a:gd name="T111" fmla="*/ 28 h 969"/>
                  <a:gd name="T112" fmla="*/ 572 w 1188"/>
                  <a:gd name="T113" fmla="*/ 35 h 969"/>
                  <a:gd name="T114" fmla="*/ 520 w 1188"/>
                  <a:gd name="T115" fmla="*/ 6 h 969"/>
                  <a:gd name="T116" fmla="*/ 433 w 1188"/>
                  <a:gd name="T117" fmla="*/ 47 h 969"/>
                  <a:gd name="T118" fmla="*/ 319 w 1188"/>
                  <a:gd name="T119" fmla="*/ 0 h 9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88" h="969">
                    <a:moveTo>
                      <a:pt x="319" y="5"/>
                    </a:move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39" y="5"/>
                      <a:pt x="358" y="1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3" y="43"/>
                      <a:pt x="361" y="53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7" y="60"/>
                      <a:pt x="372" y="62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86" y="67"/>
                      <a:pt x="394" y="69"/>
                      <a:pt x="400" y="69"/>
                    </a:cubicBezTo>
                    <a:cubicBezTo>
                      <a:pt x="400" y="69"/>
                      <a:pt x="400" y="69"/>
                      <a:pt x="400" y="69"/>
                    </a:cubicBezTo>
                    <a:cubicBezTo>
                      <a:pt x="400" y="69"/>
                      <a:pt x="401" y="69"/>
                      <a:pt x="401" y="69"/>
                    </a:cubicBezTo>
                    <a:cubicBezTo>
                      <a:pt x="401" y="69"/>
                      <a:pt x="401" y="69"/>
                      <a:pt x="401" y="69"/>
                    </a:cubicBezTo>
                    <a:cubicBezTo>
                      <a:pt x="408" y="68"/>
                      <a:pt x="415" y="64"/>
                      <a:pt x="420" y="61"/>
                    </a:cubicBezTo>
                    <a:cubicBezTo>
                      <a:pt x="426" y="58"/>
                      <a:pt x="433" y="55"/>
                      <a:pt x="436" y="52"/>
                    </a:cubicBezTo>
                    <a:cubicBezTo>
                      <a:pt x="446" y="43"/>
                      <a:pt x="446" y="30"/>
                      <a:pt x="457" y="24"/>
                    </a:cubicBezTo>
                    <a:cubicBezTo>
                      <a:pt x="463" y="21"/>
                      <a:pt x="473" y="21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1" y="19"/>
                    </a:cubicBezTo>
                    <a:cubicBezTo>
                      <a:pt x="481" y="19"/>
                      <a:pt x="481" y="19"/>
                      <a:pt x="481" y="19"/>
                    </a:cubicBezTo>
                    <a:cubicBezTo>
                      <a:pt x="484" y="18"/>
                      <a:pt x="486" y="17"/>
                      <a:pt x="488" y="16"/>
                    </a:cubicBezTo>
                    <a:cubicBezTo>
                      <a:pt x="495" y="13"/>
                      <a:pt x="501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11" y="8"/>
                      <a:pt x="514" y="9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28" y="15"/>
                      <a:pt x="531" y="29"/>
                      <a:pt x="541" y="33"/>
                    </a:cubicBezTo>
                    <a:cubicBezTo>
                      <a:pt x="549" y="37"/>
                      <a:pt x="560" y="37"/>
                      <a:pt x="568" y="40"/>
                    </a:cubicBezTo>
                    <a:cubicBezTo>
                      <a:pt x="577" y="43"/>
                      <a:pt x="585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602" y="49"/>
                      <a:pt x="608" y="45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7" y="41"/>
                    </a:cubicBezTo>
                    <a:cubicBezTo>
                      <a:pt x="617" y="41"/>
                      <a:pt x="617" y="41"/>
                      <a:pt x="618" y="41"/>
                    </a:cubicBezTo>
                    <a:cubicBezTo>
                      <a:pt x="618" y="41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20" y="40"/>
                      <a:pt x="620" y="40"/>
                    </a:cubicBezTo>
                    <a:cubicBezTo>
                      <a:pt x="620" y="40"/>
                      <a:pt x="620" y="40"/>
                      <a:pt x="620" y="40"/>
                    </a:cubicBezTo>
                    <a:cubicBezTo>
                      <a:pt x="630" y="36"/>
                      <a:pt x="641" y="36"/>
                      <a:pt x="649" y="32"/>
                    </a:cubicBezTo>
                    <a:cubicBezTo>
                      <a:pt x="660" y="27"/>
                      <a:pt x="661" y="10"/>
                      <a:pt x="678" y="8"/>
                    </a:cubicBezTo>
                    <a:cubicBezTo>
                      <a:pt x="678" y="8"/>
                      <a:pt x="678" y="8"/>
                      <a:pt x="678" y="8"/>
                    </a:cubicBezTo>
                    <a:cubicBezTo>
                      <a:pt x="679" y="8"/>
                      <a:pt x="679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8" y="8"/>
                      <a:pt x="693" y="14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2" y="17"/>
                      <a:pt x="702" y="17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4" y="18"/>
                      <a:pt x="704" y="18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17" y="23"/>
                      <a:pt x="729" y="21"/>
                      <a:pt x="736" y="28"/>
                    </a:cubicBezTo>
                    <a:cubicBezTo>
                      <a:pt x="744" y="35"/>
                      <a:pt x="745" y="44"/>
                      <a:pt x="751" y="50"/>
                    </a:cubicBezTo>
                    <a:cubicBezTo>
                      <a:pt x="757" y="56"/>
                      <a:pt x="777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94" y="69"/>
                      <a:pt x="800" y="67"/>
                      <a:pt x="805" y="65"/>
                    </a:cubicBezTo>
                    <a:cubicBezTo>
                      <a:pt x="805" y="65"/>
                      <a:pt x="805" y="65"/>
                      <a:pt x="805" y="65"/>
                    </a:cubicBezTo>
                    <a:cubicBezTo>
                      <a:pt x="806" y="65"/>
                      <a:pt x="806" y="65"/>
                      <a:pt x="806" y="65"/>
                    </a:cubicBezTo>
                    <a:cubicBezTo>
                      <a:pt x="806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14" y="63"/>
                      <a:pt x="820" y="62"/>
                      <a:pt x="824" y="58"/>
                    </a:cubicBezTo>
                    <a:cubicBezTo>
                      <a:pt x="827" y="53"/>
                      <a:pt x="826" y="41"/>
                      <a:pt x="827" y="35"/>
                    </a:cubicBezTo>
                    <a:cubicBezTo>
                      <a:pt x="827" y="35"/>
                      <a:pt x="827" y="35"/>
                      <a:pt x="827" y="35"/>
                    </a:cubicBezTo>
                    <a:cubicBezTo>
                      <a:pt x="832" y="16"/>
                      <a:pt x="84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74" y="5"/>
                      <a:pt x="880" y="6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902" y="13"/>
                      <a:pt x="918" y="29"/>
                      <a:pt x="926" y="44"/>
                    </a:cubicBezTo>
                    <a:cubicBezTo>
                      <a:pt x="930" y="53"/>
                      <a:pt x="930" y="64"/>
                      <a:pt x="939" y="70"/>
                    </a:cubicBezTo>
                    <a:cubicBezTo>
                      <a:pt x="950" y="68"/>
                      <a:pt x="957" y="68"/>
                      <a:pt x="966" y="64"/>
                    </a:cubicBezTo>
                    <a:cubicBezTo>
                      <a:pt x="966" y="64"/>
                      <a:pt x="966" y="64"/>
                      <a:pt x="966" y="64"/>
                    </a:cubicBezTo>
                    <a:cubicBezTo>
                      <a:pt x="966" y="64"/>
                      <a:pt x="966" y="64"/>
                      <a:pt x="966" y="63"/>
                    </a:cubicBezTo>
                    <a:cubicBezTo>
                      <a:pt x="966" y="63"/>
                      <a:pt x="966" y="63"/>
                      <a:pt x="966" y="63"/>
                    </a:cubicBezTo>
                    <a:cubicBezTo>
                      <a:pt x="966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77" y="57"/>
                      <a:pt x="979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4" y="44"/>
                      <a:pt x="996" y="44"/>
                      <a:pt x="999" y="45"/>
                    </a:cubicBezTo>
                    <a:cubicBezTo>
                      <a:pt x="1015" y="48"/>
                      <a:pt x="1013" y="64"/>
                      <a:pt x="1025" y="73"/>
                    </a:cubicBezTo>
                    <a:cubicBezTo>
                      <a:pt x="1031" y="77"/>
                      <a:pt x="1040" y="81"/>
                      <a:pt x="1048" y="85"/>
                    </a:cubicBezTo>
                    <a:cubicBezTo>
                      <a:pt x="1063" y="91"/>
                      <a:pt x="1080" y="93"/>
                      <a:pt x="1088" y="105"/>
                    </a:cubicBezTo>
                    <a:cubicBezTo>
                      <a:pt x="1092" y="112"/>
                      <a:pt x="1093" y="120"/>
                      <a:pt x="1096" y="126"/>
                    </a:cubicBezTo>
                    <a:cubicBezTo>
                      <a:pt x="1100" y="134"/>
                      <a:pt x="1108" y="139"/>
                      <a:pt x="1115" y="147"/>
                    </a:cubicBezTo>
                    <a:cubicBezTo>
                      <a:pt x="1121" y="154"/>
                      <a:pt x="1127" y="163"/>
                      <a:pt x="1134" y="167"/>
                    </a:cubicBezTo>
                    <a:cubicBezTo>
                      <a:pt x="1144" y="173"/>
                      <a:pt x="1156" y="174"/>
                      <a:pt x="1163" y="183"/>
                    </a:cubicBezTo>
                    <a:cubicBezTo>
                      <a:pt x="1168" y="190"/>
                      <a:pt x="1171" y="202"/>
                      <a:pt x="1174" y="213"/>
                    </a:cubicBezTo>
                    <a:cubicBezTo>
                      <a:pt x="1177" y="223"/>
                      <a:pt x="1181" y="234"/>
                      <a:pt x="1182" y="245"/>
                    </a:cubicBezTo>
                    <a:cubicBezTo>
                      <a:pt x="1183" y="256"/>
                      <a:pt x="1183" y="268"/>
                      <a:pt x="1183" y="280"/>
                    </a:cubicBezTo>
                    <a:cubicBezTo>
                      <a:pt x="1183" y="295"/>
                      <a:pt x="1182" y="310"/>
                      <a:pt x="1182" y="325"/>
                    </a:cubicBezTo>
                    <a:cubicBezTo>
                      <a:pt x="1182" y="434"/>
                      <a:pt x="1182" y="535"/>
                      <a:pt x="1182" y="646"/>
                    </a:cubicBezTo>
                    <a:cubicBezTo>
                      <a:pt x="1182" y="660"/>
                      <a:pt x="1183" y="674"/>
                      <a:pt x="1183" y="689"/>
                    </a:cubicBezTo>
                    <a:cubicBezTo>
                      <a:pt x="1183" y="701"/>
                      <a:pt x="1183" y="714"/>
                      <a:pt x="1181" y="725"/>
                    </a:cubicBezTo>
                    <a:cubicBezTo>
                      <a:pt x="1180" y="737"/>
                      <a:pt x="1176" y="746"/>
                      <a:pt x="1173" y="757"/>
                    </a:cubicBezTo>
                    <a:cubicBezTo>
                      <a:pt x="1170" y="768"/>
                      <a:pt x="1168" y="779"/>
                      <a:pt x="1162" y="786"/>
                    </a:cubicBezTo>
                    <a:cubicBezTo>
                      <a:pt x="1155" y="794"/>
                      <a:pt x="1147" y="793"/>
                      <a:pt x="1137" y="799"/>
                    </a:cubicBezTo>
                    <a:cubicBezTo>
                      <a:pt x="1129" y="803"/>
                      <a:pt x="1123" y="812"/>
                      <a:pt x="1116" y="819"/>
                    </a:cubicBezTo>
                    <a:cubicBezTo>
                      <a:pt x="1109" y="826"/>
                      <a:pt x="1101" y="832"/>
                      <a:pt x="1097" y="841"/>
                    </a:cubicBezTo>
                    <a:cubicBezTo>
                      <a:pt x="1092" y="851"/>
                      <a:pt x="1091" y="861"/>
                      <a:pt x="1085" y="868"/>
                    </a:cubicBezTo>
                    <a:cubicBezTo>
                      <a:pt x="1077" y="875"/>
                      <a:pt x="1065" y="878"/>
                      <a:pt x="1056" y="881"/>
                    </a:cubicBezTo>
                    <a:cubicBezTo>
                      <a:pt x="1046" y="884"/>
                      <a:pt x="1035" y="888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5"/>
                      <a:pt x="1026" y="895"/>
                    </a:cubicBezTo>
                    <a:cubicBezTo>
                      <a:pt x="1026" y="895"/>
                      <a:pt x="1026" y="895"/>
                      <a:pt x="1026" y="895"/>
                    </a:cubicBezTo>
                    <a:cubicBezTo>
                      <a:pt x="1015" y="904"/>
                      <a:pt x="1015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4" y="925"/>
                      <a:pt x="992" y="925"/>
                      <a:pt x="990" y="924"/>
                    </a:cubicBezTo>
                    <a:cubicBezTo>
                      <a:pt x="990" y="924"/>
                      <a:pt x="990" y="924"/>
                      <a:pt x="990" y="924"/>
                    </a:cubicBezTo>
                    <a:cubicBezTo>
                      <a:pt x="980" y="922"/>
                      <a:pt x="976" y="909"/>
                      <a:pt x="966" y="904"/>
                    </a:cubicBezTo>
                    <a:cubicBezTo>
                      <a:pt x="958" y="900"/>
                      <a:pt x="951" y="899"/>
                      <a:pt x="940" y="898"/>
                    </a:cubicBezTo>
                    <a:cubicBezTo>
                      <a:pt x="931" y="907"/>
                      <a:pt x="929" y="921"/>
                      <a:pt x="923" y="931"/>
                    </a:cubicBezTo>
                    <a:cubicBezTo>
                      <a:pt x="913" y="945"/>
                      <a:pt x="899" y="961"/>
                      <a:pt x="878" y="963"/>
                    </a:cubicBezTo>
                    <a:cubicBezTo>
                      <a:pt x="875" y="964"/>
                      <a:pt x="873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48" y="964"/>
                      <a:pt x="834" y="952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4"/>
                      <a:pt x="829" y="934"/>
                    </a:cubicBezTo>
                    <a:cubicBezTo>
                      <a:pt x="829" y="934"/>
                      <a:pt x="829" y="934"/>
                      <a:pt x="829" y="934"/>
                    </a:cubicBezTo>
                    <a:cubicBezTo>
                      <a:pt x="827" y="928"/>
                      <a:pt x="830" y="918"/>
                      <a:pt x="826" y="911"/>
                    </a:cubicBezTo>
                    <a:cubicBezTo>
                      <a:pt x="826" y="911"/>
                      <a:pt x="826" y="911"/>
                      <a:pt x="826" y="911"/>
                    </a:cubicBezTo>
                    <a:cubicBezTo>
                      <a:pt x="824" y="908"/>
                      <a:pt x="811" y="903"/>
                      <a:pt x="800" y="901"/>
                    </a:cubicBezTo>
                    <a:cubicBezTo>
                      <a:pt x="800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6" y="901"/>
                      <a:pt x="794" y="900"/>
                      <a:pt x="792" y="900"/>
                    </a:cubicBezTo>
                    <a:cubicBezTo>
                      <a:pt x="792" y="900"/>
                      <a:pt x="792" y="900"/>
                      <a:pt x="792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0" y="900"/>
                      <a:pt x="790" y="900"/>
                    </a:cubicBezTo>
                    <a:cubicBezTo>
                      <a:pt x="790" y="900"/>
                      <a:pt x="790" y="900"/>
                      <a:pt x="790" y="900"/>
                    </a:cubicBezTo>
                    <a:cubicBezTo>
                      <a:pt x="789" y="900"/>
                      <a:pt x="788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76" y="902"/>
                      <a:pt x="758" y="912"/>
                      <a:pt x="752" y="918"/>
                    </a:cubicBezTo>
                    <a:cubicBezTo>
                      <a:pt x="744" y="927"/>
                      <a:pt x="743" y="939"/>
                      <a:pt x="732" y="945"/>
                    </a:cubicBezTo>
                    <a:cubicBezTo>
                      <a:pt x="726" y="947"/>
                      <a:pt x="714" y="947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1"/>
                    </a:cubicBezTo>
                    <a:cubicBezTo>
                      <a:pt x="705" y="951"/>
                      <a:pt x="705" y="951"/>
                      <a:pt x="705" y="951"/>
                    </a:cubicBezTo>
                    <a:cubicBezTo>
                      <a:pt x="705" y="951"/>
                      <a:pt x="704" y="951"/>
                      <a:pt x="704" y="951"/>
                    </a:cubicBezTo>
                    <a:cubicBezTo>
                      <a:pt x="704" y="951"/>
                      <a:pt x="704" y="951"/>
                      <a:pt x="704" y="951"/>
                    </a:cubicBezTo>
                    <a:cubicBezTo>
                      <a:pt x="703" y="951"/>
                      <a:pt x="703" y="951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695" y="955"/>
                      <a:pt x="690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0" y="960"/>
                      <a:pt x="678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62" y="954"/>
                      <a:pt x="662" y="941"/>
                      <a:pt x="649" y="936"/>
                    </a:cubicBezTo>
                    <a:cubicBezTo>
                      <a:pt x="642" y="932"/>
                      <a:pt x="632" y="932"/>
                      <a:pt x="623" y="929"/>
                    </a:cubicBezTo>
                    <a:cubicBezTo>
                      <a:pt x="623" y="929"/>
                      <a:pt x="623" y="929"/>
                      <a:pt x="623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13" y="925"/>
                      <a:pt x="60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4" y="920"/>
                      <a:pt x="593" y="920"/>
                      <a:pt x="592" y="920"/>
                    </a:cubicBezTo>
                    <a:cubicBezTo>
                      <a:pt x="585" y="921"/>
                      <a:pt x="577" y="926"/>
                      <a:pt x="568" y="929"/>
                    </a:cubicBezTo>
                    <a:cubicBezTo>
                      <a:pt x="559" y="932"/>
                      <a:pt x="548" y="932"/>
                      <a:pt x="541" y="936"/>
                    </a:cubicBezTo>
                    <a:cubicBezTo>
                      <a:pt x="529" y="942"/>
                      <a:pt x="529" y="959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01" y="960"/>
                      <a:pt x="495" y="955"/>
                      <a:pt x="488" y="951"/>
                    </a:cubicBezTo>
                    <a:cubicBezTo>
                      <a:pt x="488" y="951"/>
                      <a:pt x="488" y="951"/>
                      <a:pt x="488" y="951"/>
                    </a:cubicBezTo>
                    <a:cubicBezTo>
                      <a:pt x="488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6" y="951"/>
                    </a:cubicBezTo>
                    <a:cubicBezTo>
                      <a:pt x="486" y="951"/>
                      <a:pt x="486" y="951"/>
                      <a:pt x="486" y="951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5" y="950"/>
                      <a:pt x="485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75" y="947"/>
                      <a:pt x="465" y="947"/>
                      <a:pt x="459" y="944"/>
                    </a:cubicBezTo>
                    <a:cubicBezTo>
                      <a:pt x="447" y="937"/>
                      <a:pt x="448" y="925"/>
                      <a:pt x="438" y="917"/>
                    </a:cubicBezTo>
                    <a:cubicBezTo>
                      <a:pt x="431" y="911"/>
                      <a:pt x="413" y="900"/>
                      <a:pt x="404" y="900"/>
                    </a:cubicBezTo>
                    <a:cubicBezTo>
                      <a:pt x="404" y="900"/>
                      <a:pt x="404" y="900"/>
                      <a:pt x="404" y="900"/>
                    </a:cubicBezTo>
                    <a:cubicBezTo>
                      <a:pt x="403" y="900"/>
                      <a:pt x="403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397" y="900"/>
                      <a:pt x="391" y="901"/>
                      <a:pt x="385" y="903"/>
                    </a:cubicBezTo>
                    <a:cubicBezTo>
                      <a:pt x="385" y="903"/>
                      <a:pt x="385" y="903"/>
                      <a:pt x="385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78" y="905"/>
                      <a:pt x="370" y="906"/>
                      <a:pt x="367" y="911"/>
                    </a:cubicBezTo>
                    <a:cubicBezTo>
                      <a:pt x="363" y="916"/>
                      <a:pt x="365" y="927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3"/>
                      <a:pt x="364" y="933"/>
                    </a:cubicBezTo>
                    <a:cubicBezTo>
                      <a:pt x="359" y="952"/>
                      <a:pt x="343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18" y="963"/>
                      <a:pt x="314" y="963"/>
                      <a:pt x="310" y="962"/>
                    </a:cubicBezTo>
                    <a:cubicBezTo>
                      <a:pt x="310" y="962"/>
                      <a:pt x="310" y="962"/>
                      <a:pt x="310" y="962"/>
                    </a:cubicBezTo>
                    <a:cubicBezTo>
                      <a:pt x="288" y="957"/>
                      <a:pt x="272" y="939"/>
                      <a:pt x="264" y="923"/>
                    </a:cubicBezTo>
                    <a:cubicBezTo>
                      <a:pt x="261" y="915"/>
                      <a:pt x="261" y="901"/>
                      <a:pt x="251" y="898"/>
                    </a:cubicBezTo>
                    <a:cubicBezTo>
                      <a:pt x="251" y="898"/>
                      <a:pt x="251" y="898"/>
                      <a:pt x="251" y="898"/>
                    </a:cubicBezTo>
                    <a:cubicBezTo>
                      <a:pt x="250" y="898"/>
                      <a:pt x="249" y="898"/>
                      <a:pt x="248" y="898"/>
                    </a:cubicBezTo>
                    <a:cubicBezTo>
                      <a:pt x="248" y="898"/>
                      <a:pt x="248" y="898"/>
                      <a:pt x="248" y="898"/>
                    </a:cubicBezTo>
                    <a:cubicBezTo>
                      <a:pt x="247" y="898"/>
                      <a:pt x="247" y="898"/>
                      <a:pt x="247" y="898"/>
                    </a:cubicBezTo>
                    <a:cubicBezTo>
                      <a:pt x="240" y="898"/>
                      <a:pt x="230" y="901"/>
                      <a:pt x="226" y="904"/>
                    </a:cubicBezTo>
                    <a:cubicBezTo>
                      <a:pt x="226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4" y="905"/>
                      <a:pt x="223" y="905"/>
                      <a:pt x="222" y="906"/>
                    </a:cubicBezTo>
                    <a:cubicBezTo>
                      <a:pt x="215" y="912"/>
                      <a:pt x="209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4" y="925"/>
                      <a:pt x="190" y="924"/>
                      <a:pt x="186" y="922"/>
                    </a:cubicBezTo>
                    <a:cubicBezTo>
                      <a:pt x="186" y="922"/>
                      <a:pt x="186" y="922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76" y="916"/>
                      <a:pt x="176" y="903"/>
                      <a:pt x="168" y="896"/>
                    </a:cubicBezTo>
                    <a:cubicBezTo>
                      <a:pt x="161" y="891"/>
                      <a:pt x="150" y="888"/>
                      <a:pt x="142" y="884"/>
                    </a:cubicBezTo>
                    <a:cubicBezTo>
                      <a:pt x="125" y="877"/>
                      <a:pt x="106" y="875"/>
                      <a:pt x="98" y="858"/>
                    </a:cubicBezTo>
                    <a:cubicBezTo>
                      <a:pt x="96" y="853"/>
                      <a:pt x="95" y="846"/>
                      <a:pt x="92" y="840"/>
                    </a:cubicBezTo>
                    <a:cubicBezTo>
                      <a:pt x="88" y="833"/>
                      <a:pt x="80" y="827"/>
                      <a:pt x="74" y="821"/>
                    </a:cubicBezTo>
                    <a:cubicBezTo>
                      <a:pt x="68" y="814"/>
                      <a:pt x="62" y="806"/>
                      <a:pt x="55" y="801"/>
                    </a:cubicBezTo>
                    <a:cubicBezTo>
                      <a:pt x="42" y="792"/>
                      <a:pt x="29" y="793"/>
                      <a:pt x="22" y="776"/>
                    </a:cubicBezTo>
                    <a:cubicBezTo>
                      <a:pt x="18" y="768"/>
                      <a:pt x="16" y="757"/>
                      <a:pt x="12" y="747"/>
                    </a:cubicBezTo>
                    <a:cubicBezTo>
                      <a:pt x="6" y="730"/>
                      <a:pt x="5" y="708"/>
                      <a:pt x="5" y="685"/>
                    </a:cubicBezTo>
                    <a:cubicBezTo>
                      <a:pt x="5" y="669"/>
                      <a:pt x="5" y="652"/>
                      <a:pt x="5" y="636"/>
                    </a:cubicBezTo>
                    <a:cubicBezTo>
                      <a:pt x="5" y="611"/>
                      <a:pt x="5" y="587"/>
                      <a:pt x="5" y="563"/>
                    </a:cubicBezTo>
                    <a:cubicBezTo>
                      <a:pt x="5" y="562"/>
                      <a:pt x="5" y="562"/>
                      <a:pt x="5" y="562"/>
                    </a:cubicBezTo>
                    <a:cubicBezTo>
                      <a:pt x="5" y="562"/>
                      <a:pt x="5" y="562"/>
                      <a:pt x="5" y="561"/>
                    </a:cubicBezTo>
                    <a:cubicBezTo>
                      <a:pt x="5" y="561"/>
                      <a:pt x="5" y="561"/>
                      <a:pt x="5" y="561"/>
                    </a:cubicBezTo>
                    <a:cubicBezTo>
                      <a:pt x="5" y="561"/>
                      <a:pt x="5" y="560"/>
                      <a:pt x="5" y="560"/>
                    </a:cubicBezTo>
                    <a:cubicBezTo>
                      <a:pt x="5" y="560"/>
                      <a:pt x="5" y="560"/>
                      <a:pt x="5" y="560"/>
                    </a:cubicBezTo>
                    <a:cubicBezTo>
                      <a:pt x="5" y="559"/>
                      <a:pt x="5" y="559"/>
                      <a:pt x="5" y="559"/>
                    </a:cubicBezTo>
                    <a:cubicBezTo>
                      <a:pt x="5" y="558"/>
                      <a:pt x="5" y="558"/>
                      <a:pt x="5" y="557"/>
                    </a:cubicBezTo>
                    <a:cubicBezTo>
                      <a:pt x="5" y="557"/>
                      <a:pt x="5" y="557"/>
                      <a:pt x="5" y="557"/>
                    </a:cubicBezTo>
                    <a:cubicBezTo>
                      <a:pt x="5" y="556"/>
                      <a:pt x="5" y="556"/>
                      <a:pt x="5" y="556"/>
                    </a:cubicBezTo>
                    <a:cubicBezTo>
                      <a:pt x="5" y="556"/>
                      <a:pt x="5" y="556"/>
                      <a:pt x="5" y="555"/>
                    </a:cubicBezTo>
                    <a:cubicBezTo>
                      <a:pt x="5" y="555"/>
                      <a:pt x="5" y="555"/>
                      <a:pt x="5" y="555"/>
                    </a:cubicBezTo>
                    <a:cubicBezTo>
                      <a:pt x="5" y="555"/>
                      <a:pt x="5" y="554"/>
                      <a:pt x="5" y="554"/>
                    </a:cubicBezTo>
                    <a:cubicBezTo>
                      <a:pt x="5" y="554"/>
                      <a:pt x="5" y="553"/>
                      <a:pt x="5" y="552"/>
                    </a:cubicBezTo>
                    <a:cubicBezTo>
                      <a:pt x="5" y="552"/>
                      <a:pt x="5" y="552"/>
                      <a:pt x="5" y="552"/>
                    </a:cubicBezTo>
                    <a:cubicBezTo>
                      <a:pt x="5" y="502"/>
                      <a:pt x="5" y="454"/>
                      <a:pt x="5" y="404"/>
                    </a:cubicBezTo>
                    <a:cubicBezTo>
                      <a:pt x="5" y="404"/>
                      <a:pt x="5" y="403"/>
                      <a:pt x="5" y="403"/>
                    </a:cubicBezTo>
                    <a:cubicBezTo>
                      <a:pt x="5" y="403"/>
                      <a:pt x="5" y="402"/>
                      <a:pt x="5" y="401"/>
                    </a:cubicBezTo>
                    <a:cubicBezTo>
                      <a:pt x="5" y="401"/>
                      <a:pt x="5" y="401"/>
                      <a:pt x="5" y="401"/>
                    </a:cubicBezTo>
                    <a:cubicBezTo>
                      <a:pt x="5" y="400"/>
                      <a:pt x="5" y="400"/>
                      <a:pt x="5" y="399"/>
                    </a:cubicBezTo>
                    <a:cubicBezTo>
                      <a:pt x="5" y="399"/>
                      <a:pt x="5" y="399"/>
                      <a:pt x="5" y="398"/>
                    </a:cubicBezTo>
                    <a:cubicBezTo>
                      <a:pt x="5" y="398"/>
                      <a:pt x="5" y="398"/>
                      <a:pt x="5" y="398"/>
                    </a:cubicBezTo>
                    <a:cubicBezTo>
                      <a:pt x="5" y="398"/>
                      <a:pt x="5" y="397"/>
                      <a:pt x="5" y="397"/>
                    </a:cubicBezTo>
                    <a:cubicBezTo>
                      <a:pt x="5" y="397"/>
                      <a:pt x="5" y="397"/>
                      <a:pt x="5" y="397"/>
                    </a:cubicBezTo>
                    <a:cubicBezTo>
                      <a:pt x="5" y="396"/>
                      <a:pt x="5" y="396"/>
                      <a:pt x="5" y="396"/>
                    </a:cubicBezTo>
                    <a:cubicBezTo>
                      <a:pt x="5" y="396"/>
                      <a:pt x="5" y="396"/>
                      <a:pt x="5" y="395"/>
                    </a:cubicBezTo>
                    <a:cubicBezTo>
                      <a:pt x="5" y="395"/>
                      <a:pt x="5" y="395"/>
                      <a:pt x="5" y="395"/>
                    </a:cubicBezTo>
                    <a:cubicBezTo>
                      <a:pt x="5" y="394"/>
                      <a:pt x="5" y="394"/>
                      <a:pt x="5" y="394"/>
                    </a:cubicBezTo>
                    <a:cubicBezTo>
                      <a:pt x="5" y="393"/>
                      <a:pt x="5" y="393"/>
                      <a:pt x="5" y="392"/>
                    </a:cubicBezTo>
                    <a:cubicBezTo>
                      <a:pt x="5" y="392"/>
                      <a:pt x="5" y="392"/>
                      <a:pt x="5" y="392"/>
                    </a:cubicBezTo>
                    <a:cubicBezTo>
                      <a:pt x="5" y="391"/>
                      <a:pt x="5" y="390"/>
                      <a:pt x="5" y="390"/>
                    </a:cubicBezTo>
                    <a:cubicBezTo>
                      <a:pt x="5" y="390"/>
                      <a:pt x="5" y="389"/>
                      <a:pt x="5" y="389"/>
                    </a:cubicBezTo>
                    <a:cubicBezTo>
                      <a:pt x="5" y="368"/>
                      <a:pt x="5" y="346"/>
                      <a:pt x="5" y="324"/>
                    </a:cubicBezTo>
                    <a:cubicBezTo>
                      <a:pt x="5" y="311"/>
                      <a:pt x="5" y="297"/>
                      <a:pt x="5" y="284"/>
                    </a:cubicBezTo>
                    <a:cubicBezTo>
                      <a:pt x="5" y="271"/>
                      <a:pt x="5" y="259"/>
                      <a:pt x="6" y="247"/>
                    </a:cubicBezTo>
                    <a:cubicBezTo>
                      <a:pt x="7" y="236"/>
                      <a:pt x="11" y="226"/>
                      <a:pt x="14" y="216"/>
                    </a:cubicBezTo>
                    <a:cubicBezTo>
                      <a:pt x="19" y="199"/>
                      <a:pt x="20" y="185"/>
                      <a:pt x="33" y="177"/>
                    </a:cubicBezTo>
                    <a:cubicBezTo>
                      <a:pt x="39" y="173"/>
                      <a:pt x="46" y="172"/>
                      <a:pt x="53" y="168"/>
                    </a:cubicBezTo>
                    <a:cubicBezTo>
                      <a:pt x="60" y="164"/>
                      <a:pt x="66" y="156"/>
                      <a:pt x="72" y="149"/>
                    </a:cubicBezTo>
                    <a:cubicBezTo>
                      <a:pt x="78" y="142"/>
                      <a:pt x="86" y="136"/>
                      <a:pt x="91" y="129"/>
                    </a:cubicBezTo>
                    <a:cubicBezTo>
                      <a:pt x="96" y="120"/>
                      <a:pt x="97" y="108"/>
                      <a:pt x="104" y="101"/>
                    </a:cubicBezTo>
                    <a:cubicBezTo>
                      <a:pt x="111" y="93"/>
                      <a:pt x="124" y="91"/>
                      <a:pt x="136" y="87"/>
                    </a:cubicBezTo>
                    <a:cubicBezTo>
                      <a:pt x="146" y="83"/>
                      <a:pt x="159" y="77"/>
                      <a:pt x="166" y="71"/>
                    </a:cubicBezTo>
                    <a:cubicBezTo>
                      <a:pt x="174" y="64"/>
                      <a:pt x="175" y="52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8" y="45"/>
                      <a:pt x="192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8" y="44"/>
                      <a:pt x="201" y="44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12" y="48"/>
                      <a:pt x="216" y="60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9" y="67"/>
                      <a:pt x="239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7" y="70"/>
                      <a:pt x="248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56" y="68"/>
                      <a:pt x="257" y="60"/>
                      <a:pt x="259" y="53"/>
                    </a:cubicBezTo>
                    <a:cubicBezTo>
                      <a:pt x="266" y="36"/>
                      <a:pt x="278" y="20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303" y="7"/>
                      <a:pt x="311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moveTo>
                      <a:pt x="319" y="0"/>
                    </a:moveTo>
                    <a:cubicBezTo>
                      <a:pt x="319" y="0"/>
                      <a:pt x="319" y="0"/>
                      <a:pt x="319" y="0"/>
                    </a:cubicBezTo>
                    <a:cubicBezTo>
                      <a:pt x="311" y="0"/>
                      <a:pt x="303" y="1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76" y="13"/>
                      <a:pt x="264" y="30"/>
                      <a:pt x="256" y="47"/>
                    </a:cubicBezTo>
                    <a:cubicBezTo>
                      <a:pt x="253" y="54"/>
                      <a:pt x="251" y="62"/>
                      <a:pt x="246" y="64"/>
                    </a:cubicBezTo>
                    <a:cubicBezTo>
                      <a:pt x="246" y="64"/>
                      <a:pt x="246" y="64"/>
                      <a:pt x="246" y="64"/>
                    </a:cubicBezTo>
                    <a:cubicBezTo>
                      <a:pt x="244" y="64"/>
                      <a:pt x="243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35" y="64"/>
                      <a:pt x="229" y="62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17" y="54"/>
                      <a:pt x="214" y="44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2" y="40"/>
                      <a:pt x="198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89" y="39"/>
                      <a:pt x="184" y="40"/>
                      <a:pt x="180" y="43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71" y="49"/>
                      <a:pt x="169" y="62"/>
                      <a:pt x="162" y="68"/>
                    </a:cubicBezTo>
                    <a:cubicBezTo>
                      <a:pt x="156" y="73"/>
                      <a:pt x="146" y="77"/>
                      <a:pt x="138" y="81"/>
                    </a:cubicBezTo>
                    <a:cubicBezTo>
                      <a:pt x="120" y="89"/>
                      <a:pt x="103" y="91"/>
                      <a:pt x="95" y="106"/>
                    </a:cubicBezTo>
                    <a:cubicBezTo>
                      <a:pt x="92" y="112"/>
                      <a:pt x="91" y="119"/>
                      <a:pt x="88" y="125"/>
                    </a:cubicBezTo>
                    <a:cubicBezTo>
                      <a:pt x="84" y="132"/>
                      <a:pt x="76" y="138"/>
                      <a:pt x="70" y="145"/>
                    </a:cubicBezTo>
                    <a:cubicBezTo>
                      <a:pt x="63" y="152"/>
                      <a:pt x="57" y="160"/>
                      <a:pt x="52" y="163"/>
                    </a:cubicBezTo>
                    <a:cubicBezTo>
                      <a:pt x="47" y="166"/>
                      <a:pt x="39" y="169"/>
                      <a:pt x="33" y="172"/>
                    </a:cubicBezTo>
                    <a:cubicBezTo>
                      <a:pt x="24" y="177"/>
                      <a:pt x="19" y="184"/>
                      <a:pt x="16" y="195"/>
                    </a:cubicBezTo>
                    <a:cubicBezTo>
                      <a:pt x="12" y="205"/>
                      <a:pt x="8" y="215"/>
                      <a:pt x="5" y="226"/>
                    </a:cubicBezTo>
                    <a:cubicBezTo>
                      <a:pt x="1" y="238"/>
                      <a:pt x="0" y="252"/>
                      <a:pt x="0" y="267"/>
                    </a:cubicBezTo>
                    <a:cubicBezTo>
                      <a:pt x="0" y="280"/>
                      <a:pt x="1" y="292"/>
                      <a:pt x="1" y="304"/>
                    </a:cubicBezTo>
                    <a:cubicBezTo>
                      <a:pt x="1" y="321"/>
                      <a:pt x="1" y="337"/>
                      <a:pt x="1" y="354"/>
                    </a:cubicBezTo>
                    <a:cubicBezTo>
                      <a:pt x="1" y="354"/>
                      <a:pt x="1" y="355"/>
                      <a:pt x="1" y="355"/>
                    </a:cubicBezTo>
                    <a:cubicBezTo>
                      <a:pt x="1" y="356"/>
                      <a:pt x="1" y="356"/>
                      <a:pt x="1" y="356"/>
                    </a:cubicBezTo>
                    <a:cubicBezTo>
                      <a:pt x="1" y="418"/>
                      <a:pt x="1" y="479"/>
                      <a:pt x="1" y="540"/>
                    </a:cubicBezTo>
                    <a:cubicBezTo>
                      <a:pt x="1" y="541"/>
                      <a:pt x="1" y="541"/>
                      <a:pt x="1" y="542"/>
                    </a:cubicBezTo>
                    <a:cubicBezTo>
                      <a:pt x="1" y="542"/>
                      <a:pt x="1" y="542"/>
                      <a:pt x="1" y="543"/>
                    </a:cubicBezTo>
                    <a:cubicBezTo>
                      <a:pt x="1" y="573"/>
                      <a:pt x="1" y="604"/>
                      <a:pt x="1" y="634"/>
                    </a:cubicBezTo>
                    <a:cubicBezTo>
                      <a:pt x="1" y="634"/>
                      <a:pt x="1" y="634"/>
                      <a:pt x="1" y="634"/>
                    </a:cubicBezTo>
                    <a:cubicBezTo>
                      <a:pt x="1" y="654"/>
                      <a:pt x="0" y="673"/>
                      <a:pt x="0" y="692"/>
                    </a:cubicBezTo>
                    <a:cubicBezTo>
                      <a:pt x="0" y="701"/>
                      <a:pt x="0" y="709"/>
                      <a:pt x="1" y="717"/>
                    </a:cubicBezTo>
                    <a:cubicBezTo>
                      <a:pt x="1" y="729"/>
                      <a:pt x="5" y="740"/>
                      <a:pt x="9" y="750"/>
                    </a:cubicBezTo>
                    <a:cubicBezTo>
                      <a:pt x="16" y="769"/>
                      <a:pt x="17" y="785"/>
                      <a:pt x="31" y="795"/>
                    </a:cubicBezTo>
                    <a:cubicBezTo>
                      <a:pt x="38" y="799"/>
                      <a:pt x="44" y="799"/>
                      <a:pt x="51" y="804"/>
                    </a:cubicBezTo>
                    <a:cubicBezTo>
                      <a:pt x="58" y="808"/>
                      <a:pt x="64" y="815"/>
                      <a:pt x="70" y="822"/>
                    </a:cubicBezTo>
                    <a:cubicBezTo>
                      <a:pt x="76" y="828"/>
                      <a:pt x="83" y="835"/>
                      <a:pt x="87" y="842"/>
                    </a:cubicBezTo>
                    <a:cubicBezTo>
                      <a:pt x="91" y="849"/>
                      <a:pt x="92" y="858"/>
                      <a:pt x="97" y="866"/>
                    </a:cubicBezTo>
                    <a:cubicBezTo>
                      <a:pt x="106" y="879"/>
                      <a:pt x="123" y="881"/>
                      <a:pt x="139" y="888"/>
                    </a:cubicBezTo>
                    <a:cubicBezTo>
                      <a:pt x="148" y="892"/>
                      <a:pt x="160" y="895"/>
                      <a:pt x="165" y="901"/>
                    </a:cubicBezTo>
                    <a:cubicBezTo>
                      <a:pt x="171" y="907"/>
                      <a:pt x="172" y="917"/>
                      <a:pt x="178" y="923"/>
                    </a:cubicBezTo>
                    <a:cubicBezTo>
                      <a:pt x="178" y="923"/>
                      <a:pt x="178" y="923"/>
                      <a:pt x="179" y="923"/>
                    </a:cubicBezTo>
                    <a:cubicBezTo>
                      <a:pt x="183" y="927"/>
                      <a:pt x="189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200" y="930"/>
                      <a:pt x="203" y="929"/>
                      <a:pt x="206" y="928"/>
                    </a:cubicBezTo>
                    <a:cubicBezTo>
                      <a:pt x="206" y="928"/>
                      <a:pt x="206" y="928"/>
                      <a:pt x="206" y="928"/>
                    </a:cubicBezTo>
                    <a:cubicBezTo>
                      <a:pt x="206" y="928"/>
                      <a:pt x="206" y="928"/>
                      <a:pt x="207" y="928"/>
                    </a:cubicBezTo>
                    <a:cubicBezTo>
                      <a:pt x="216" y="925"/>
                      <a:pt x="219" y="913"/>
                      <a:pt x="229" y="908"/>
                    </a:cubicBezTo>
                    <a:cubicBezTo>
                      <a:pt x="232" y="906"/>
                      <a:pt x="238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6" y="903"/>
                      <a:pt x="247" y="903"/>
                      <a:pt x="249" y="904"/>
                    </a:cubicBezTo>
                    <a:cubicBezTo>
                      <a:pt x="249" y="904"/>
                      <a:pt x="249" y="904"/>
                      <a:pt x="249" y="904"/>
                    </a:cubicBezTo>
                    <a:cubicBezTo>
                      <a:pt x="253" y="906"/>
                      <a:pt x="256" y="915"/>
                      <a:pt x="258" y="921"/>
                    </a:cubicBezTo>
                    <a:cubicBezTo>
                      <a:pt x="266" y="940"/>
                      <a:pt x="278" y="955"/>
                      <a:pt x="298" y="964"/>
                    </a:cubicBezTo>
                    <a:cubicBezTo>
                      <a:pt x="298" y="964"/>
                      <a:pt x="298" y="964"/>
                      <a:pt x="298" y="964"/>
                    </a:cubicBezTo>
                    <a:cubicBezTo>
                      <a:pt x="306" y="967"/>
                      <a:pt x="313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43" y="969"/>
                      <a:pt x="362" y="954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4"/>
                      <a:pt x="368" y="934"/>
                    </a:cubicBezTo>
                    <a:cubicBezTo>
                      <a:pt x="368" y="934"/>
                      <a:pt x="368" y="934"/>
                      <a:pt x="368" y="934"/>
                    </a:cubicBezTo>
                    <a:cubicBezTo>
                      <a:pt x="369" y="929"/>
                      <a:pt x="369" y="919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5" y="909"/>
                      <a:pt x="389" y="905"/>
                      <a:pt x="398" y="905"/>
                    </a:cubicBezTo>
                    <a:cubicBezTo>
                      <a:pt x="398" y="905"/>
                      <a:pt x="398" y="905"/>
                      <a:pt x="398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400" y="905"/>
                      <a:pt x="400" y="905"/>
                      <a:pt x="400" y="905"/>
                    </a:cubicBezTo>
                    <a:cubicBezTo>
                      <a:pt x="400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3" y="905"/>
                      <a:pt x="404" y="905"/>
                      <a:pt x="405" y="905"/>
                    </a:cubicBezTo>
                    <a:cubicBezTo>
                      <a:pt x="405" y="905"/>
                      <a:pt x="405" y="905"/>
                      <a:pt x="405" y="905"/>
                    </a:cubicBezTo>
                    <a:cubicBezTo>
                      <a:pt x="417" y="908"/>
                      <a:pt x="433" y="918"/>
                      <a:pt x="439" y="925"/>
                    </a:cubicBezTo>
                    <a:cubicBezTo>
                      <a:pt x="446" y="935"/>
                      <a:pt x="446" y="942"/>
                      <a:pt x="456" y="948"/>
                    </a:cubicBezTo>
                    <a:cubicBezTo>
                      <a:pt x="463" y="952"/>
                      <a:pt x="475" y="951"/>
                      <a:pt x="482" y="954"/>
                    </a:cubicBezTo>
                    <a:cubicBezTo>
                      <a:pt x="489" y="956"/>
                      <a:pt x="495" y="962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5" y="964"/>
                      <a:pt x="508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6" y="965"/>
                      <a:pt x="522" y="963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34" y="954"/>
                      <a:pt x="536" y="945"/>
                      <a:pt x="544" y="941"/>
                    </a:cubicBezTo>
                    <a:cubicBezTo>
                      <a:pt x="552" y="937"/>
                      <a:pt x="562" y="937"/>
                      <a:pt x="571" y="934"/>
                    </a:cubicBezTo>
                    <a:cubicBezTo>
                      <a:pt x="579" y="932"/>
                      <a:pt x="587" y="926"/>
                      <a:pt x="595" y="926"/>
                    </a:cubicBezTo>
                    <a:cubicBezTo>
                      <a:pt x="595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603" y="926"/>
                      <a:pt x="609" y="930"/>
                      <a:pt x="616" y="933"/>
                    </a:cubicBezTo>
                    <a:cubicBezTo>
                      <a:pt x="616" y="933"/>
                      <a:pt x="617" y="933"/>
                      <a:pt x="617" y="933"/>
                    </a:cubicBezTo>
                    <a:cubicBezTo>
                      <a:pt x="617" y="933"/>
                      <a:pt x="617" y="933"/>
                      <a:pt x="617" y="933"/>
                    </a:cubicBezTo>
                    <a:cubicBezTo>
                      <a:pt x="618" y="934"/>
                      <a:pt x="619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1" y="934"/>
                      <a:pt x="621" y="934"/>
                      <a:pt x="621" y="934"/>
                    </a:cubicBezTo>
                    <a:cubicBezTo>
                      <a:pt x="621" y="935"/>
                      <a:pt x="621" y="935"/>
                      <a:pt x="621" y="935"/>
                    </a:cubicBezTo>
                    <a:cubicBezTo>
                      <a:pt x="631" y="938"/>
                      <a:pt x="641" y="937"/>
                      <a:pt x="648" y="941"/>
                    </a:cubicBezTo>
                    <a:cubicBezTo>
                      <a:pt x="657" y="945"/>
                      <a:pt x="660" y="958"/>
                      <a:pt x="672" y="963"/>
                    </a:cubicBezTo>
                    <a:cubicBezTo>
                      <a:pt x="672" y="963"/>
                      <a:pt x="672" y="963"/>
                      <a:pt x="672" y="963"/>
                    </a:cubicBezTo>
                    <a:cubicBezTo>
                      <a:pt x="676" y="964"/>
                      <a:pt x="679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92" y="965"/>
                      <a:pt x="699" y="958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4"/>
                      <a:pt x="708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10" y="954"/>
                      <a:pt x="710" y="954"/>
                    </a:cubicBezTo>
                    <a:cubicBezTo>
                      <a:pt x="710" y="954"/>
                      <a:pt x="710" y="954"/>
                      <a:pt x="710" y="954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1" y="953"/>
                      <a:pt x="711" y="953"/>
                      <a:pt x="711" y="953"/>
                    </a:cubicBezTo>
                    <a:cubicBezTo>
                      <a:pt x="722" y="950"/>
                      <a:pt x="732" y="952"/>
                      <a:pt x="741" y="945"/>
                    </a:cubicBezTo>
                    <a:cubicBezTo>
                      <a:pt x="748" y="938"/>
                      <a:pt x="750" y="928"/>
                      <a:pt x="756" y="922"/>
                    </a:cubicBezTo>
                    <a:cubicBezTo>
                      <a:pt x="762" y="916"/>
                      <a:pt x="780" y="906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1" y="905"/>
                      <a:pt x="792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804" y="905"/>
                      <a:pt x="816" y="910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4" y="920"/>
                      <a:pt x="823" y="930"/>
                      <a:pt x="824" y="935"/>
                    </a:cubicBezTo>
                    <a:cubicBezTo>
                      <a:pt x="824" y="935"/>
                      <a:pt x="824" y="935"/>
                      <a:pt x="824" y="935"/>
                    </a:cubicBezTo>
                    <a:cubicBezTo>
                      <a:pt x="824" y="935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30" y="955"/>
                      <a:pt x="846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1" y="968"/>
                      <a:pt x="873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94" y="966"/>
                      <a:pt x="909" y="957"/>
                      <a:pt x="919" y="945"/>
                    </a:cubicBezTo>
                    <a:cubicBezTo>
                      <a:pt x="923" y="940"/>
                      <a:pt x="929" y="932"/>
                      <a:pt x="932" y="925"/>
                    </a:cubicBezTo>
                    <a:cubicBezTo>
                      <a:pt x="936" y="917"/>
                      <a:pt x="938" y="906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5" y="904"/>
                      <a:pt x="946" y="904"/>
                      <a:pt x="947" y="904"/>
                    </a:cubicBezTo>
                    <a:cubicBezTo>
                      <a:pt x="947" y="904"/>
                      <a:pt x="947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53" y="904"/>
                      <a:pt x="959" y="906"/>
                      <a:pt x="963" y="908"/>
                    </a:cubicBezTo>
                    <a:cubicBezTo>
                      <a:pt x="963" y="908"/>
                      <a:pt x="963" y="908"/>
                      <a:pt x="964" y="908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72" y="913"/>
                      <a:pt x="975" y="923"/>
                      <a:pt x="984" y="927"/>
                    </a:cubicBezTo>
                    <a:cubicBezTo>
                      <a:pt x="984" y="927"/>
                      <a:pt x="984" y="927"/>
                      <a:pt x="984" y="927"/>
                    </a:cubicBezTo>
                    <a:cubicBezTo>
                      <a:pt x="988" y="929"/>
                      <a:pt x="992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1001" y="930"/>
                      <a:pt x="1007" y="928"/>
                      <a:pt x="1012" y="925"/>
                    </a:cubicBezTo>
                    <a:cubicBezTo>
                      <a:pt x="1012" y="925"/>
                      <a:pt x="1012" y="925"/>
                      <a:pt x="1012" y="925"/>
                    </a:cubicBezTo>
                    <a:cubicBezTo>
                      <a:pt x="1012" y="925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20" y="918"/>
                      <a:pt x="1021" y="906"/>
                      <a:pt x="1028" y="900"/>
                    </a:cubicBezTo>
                    <a:cubicBezTo>
                      <a:pt x="1045" y="884"/>
                      <a:pt x="1081" y="884"/>
                      <a:pt x="1093" y="864"/>
                    </a:cubicBezTo>
                    <a:cubicBezTo>
                      <a:pt x="1097" y="856"/>
                      <a:pt x="1098" y="847"/>
                      <a:pt x="1103" y="840"/>
                    </a:cubicBezTo>
                    <a:cubicBezTo>
                      <a:pt x="1107" y="834"/>
                      <a:pt x="1114" y="827"/>
                      <a:pt x="1120" y="821"/>
                    </a:cubicBezTo>
                    <a:cubicBezTo>
                      <a:pt x="1126" y="815"/>
                      <a:pt x="1131" y="807"/>
                      <a:pt x="1139" y="803"/>
                    </a:cubicBezTo>
                    <a:cubicBezTo>
                      <a:pt x="1146" y="799"/>
                      <a:pt x="1153" y="798"/>
                      <a:pt x="1159" y="794"/>
                    </a:cubicBezTo>
                    <a:cubicBezTo>
                      <a:pt x="1173" y="784"/>
                      <a:pt x="1173" y="768"/>
                      <a:pt x="1180" y="749"/>
                    </a:cubicBezTo>
                    <a:cubicBezTo>
                      <a:pt x="1187" y="731"/>
                      <a:pt x="1188" y="710"/>
                      <a:pt x="1188" y="687"/>
                    </a:cubicBezTo>
                    <a:cubicBezTo>
                      <a:pt x="1188" y="671"/>
                      <a:pt x="1187" y="655"/>
                      <a:pt x="1187" y="638"/>
                    </a:cubicBezTo>
                    <a:cubicBezTo>
                      <a:pt x="1187" y="530"/>
                      <a:pt x="1187" y="432"/>
                      <a:pt x="1187" y="324"/>
                    </a:cubicBezTo>
                    <a:cubicBezTo>
                      <a:pt x="1187" y="324"/>
                      <a:pt x="1187" y="324"/>
                      <a:pt x="1187" y="324"/>
                    </a:cubicBezTo>
                    <a:cubicBezTo>
                      <a:pt x="1187" y="308"/>
                      <a:pt x="1188" y="293"/>
                      <a:pt x="1188" y="277"/>
                    </a:cubicBezTo>
                    <a:cubicBezTo>
                      <a:pt x="1188" y="267"/>
                      <a:pt x="1187" y="256"/>
                      <a:pt x="1187" y="246"/>
                    </a:cubicBezTo>
                    <a:cubicBezTo>
                      <a:pt x="1186" y="235"/>
                      <a:pt x="1183" y="225"/>
                      <a:pt x="1179" y="214"/>
                    </a:cubicBezTo>
                    <a:cubicBezTo>
                      <a:pt x="1172" y="195"/>
                      <a:pt x="1172" y="181"/>
                      <a:pt x="1158" y="172"/>
                    </a:cubicBezTo>
                    <a:cubicBezTo>
                      <a:pt x="1152" y="169"/>
                      <a:pt x="1143" y="167"/>
                      <a:pt x="1137" y="163"/>
                    </a:cubicBezTo>
                    <a:cubicBezTo>
                      <a:pt x="1130" y="159"/>
                      <a:pt x="1124" y="151"/>
                      <a:pt x="1118" y="144"/>
                    </a:cubicBezTo>
                    <a:cubicBezTo>
                      <a:pt x="1111" y="138"/>
                      <a:pt x="1104" y="131"/>
                      <a:pt x="1100" y="124"/>
                    </a:cubicBezTo>
                    <a:cubicBezTo>
                      <a:pt x="1097" y="117"/>
                      <a:pt x="1096" y="110"/>
                      <a:pt x="1092" y="105"/>
                    </a:cubicBezTo>
                    <a:cubicBezTo>
                      <a:pt x="1086" y="93"/>
                      <a:pt x="1074" y="89"/>
                      <a:pt x="1061" y="85"/>
                    </a:cubicBezTo>
                    <a:cubicBezTo>
                      <a:pt x="1051" y="81"/>
                      <a:pt x="1034" y="75"/>
                      <a:pt x="1026" y="68"/>
                    </a:cubicBezTo>
                    <a:cubicBezTo>
                      <a:pt x="1020" y="62"/>
                      <a:pt x="1018" y="51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07" y="41"/>
                      <a:pt x="1000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0" y="39"/>
                      <a:pt x="986" y="39"/>
                      <a:pt x="983" y="40"/>
                    </a:cubicBezTo>
                    <a:cubicBezTo>
                      <a:pt x="983" y="40"/>
                      <a:pt x="983" y="40"/>
                      <a:pt x="983" y="40"/>
                    </a:cubicBezTo>
                    <a:cubicBezTo>
                      <a:pt x="974" y="44"/>
                      <a:pt x="971" y="55"/>
                      <a:pt x="962" y="60"/>
                    </a:cubicBezTo>
                    <a:cubicBezTo>
                      <a:pt x="961" y="60"/>
                      <a:pt x="961" y="60"/>
                      <a:pt x="961" y="60"/>
                    </a:cubicBezTo>
                    <a:cubicBezTo>
                      <a:pt x="957" y="62"/>
                      <a:pt x="952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6" y="64"/>
                      <a:pt x="944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36" y="62"/>
                      <a:pt x="936" y="55"/>
                      <a:pt x="933" y="47"/>
                    </a:cubicBezTo>
                    <a:cubicBezTo>
                      <a:pt x="925" y="30"/>
                      <a:pt x="914" y="16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88" y="2"/>
                      <a:pt x="879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48" y="0"/>
                      <a:pt x="827" y="13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0" y="40"/>
                      <a:pt x="822" y="49"/>
                      <a:pt x="819" y="54"/>
                    </a:cubicBezTo>
                    <a:cubicBezTo>
                      <a:pt x="819" y="54"/>
                      <a:pt x="819" y="54"/>
                      <a:pt x="819" y="54"/>
                    </a:cubicBezTo>
                    <a:cubicBezTo>
                      <a:pt x="816" y="59"/>
                      <a:pt x="801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89" y="64"/>
                      <a:pt x="788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77" y="63"/>
                      <a:pt x="757" y="50"/>
                      <a:pt x="753" y="45"/>
                    </a:cubicBezTo>
                    <a:cubicBezTo>
                      <a:pt x="749" y="41"/>
                      <a:pt x="745" y="30"/>
                      <a:pt x="741" y="25"/>
                    </a:cubicBezTo>
                    <a:cubicBezTo>
                      <a:pt x="733" y="17"/>
                      <a:pt x="722" y="19"/>
                      <a:pt x="709" y="15"/>
                    </a:cubicBezTo>
                    <a:cubicBezTo>
                      <a:pt x="700" y="13"/>
                      <a:pt x="694" y="6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4" y="3"/>
                      <a:pt x="682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62" y="3"/>
                      <a:pt x="658" y="19"/>
                      <a:pt x="647" y="27"/>
                    </a:cubicBezTo>
                    <a:cubicBezTo>
                      <a:pt x="647" y="27"/>
                      <a:pt x="647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37" y="31"/>
                      <a:pt x="628" y="32"/>
                      <a:pt x="619" y="34"/>
                    </a:cubicBezTo>
                    <a:cubicBezTo>
                      <a:pt x="612" y="37"/>
                      <a:pt x="605" y="42"/>
                      <a:pt x="597" y="43"/>
                    </a:cubicBezTo>
                    <a:cubicBezTo>
                      <a:pt x="597" y="43"/>
                      <a:pt x="597" y="43"/>
                      <a:pt x="597" y="43"/>
                    </a:cubicBezTo>
                    <a:cubicBezTo>
                      <a:pt x="596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86" y="43"/>
                      <a:pt x="580" y="38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1" y="35"/>
                      <a:pt x="571" y="35"/>
                    </a:cubicBezTo>
                    <a:cubicBezTo>
                      <a:pt x="571" y="35"/>
                      <a:pt x="571" y="35"/>
                      <a:pt x="571" y="35"/>
                    </a:cubicBezTo>
                    <a:cubicBezTo>
                      <a:pt x="571" y="35"/>
                      <a:pt x="570" y="35"/>
                      <a:pt x="570" y="35"/>
                    </a:cubicBezTo>
                    <a:cubicBezTo>
                      <a:pt x="570" y="35"/>
                      <a:pt x="570" y="35"/>
                      <a:pt x="570" y="35"/>
                    </a:cubicBezTo>
                    <a:cubicBezTo>
                      <a:pt x="570" y="35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61" y="31"/>
                      <a:pt x="551" y="31"/>
                      <a:pt x="544" y="28"/>
                    </a:cubicBezTo>
                    <a:cubicBezTo>
                      <a:pt x="533" y="25"/>
                      <a:pt x="531" y="11"/>
                      <a:pt x="520" y="6"/>
                    </a:cubicBezTo>
                    <a:cubicBezTo>
                      <a:pt x="520" y="6"/>
                      <a:pt x="520" y="6"/>
                      <a:pt x="520" y="6"/>
                    </a:cubicBezTo>
                    <a:cubicBezTo>
                      <a:pt x="520" y="6"/>
                      <a:pt x="520" y="6"/>
                      <a:pt x="519" y="6"/>
                    </a:cubicBezTo>
                    <a:cubicBezTo>
                      <a:pt x="516" y="5"/>
                      <a:pt x="512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6" y="3"/>
                      <a:pt x="505" y="3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495" y="5"/>
                      <a:pt x="489" y="12"/>
                      <a:pt x="478" y="15"/>
                    </a:cubicBezTo>
                    <a:cubicBezTo>
                      <a:pt x="471" y="17"/>
                      <a:pt x="462" y="17"/>
                      <a:pt x="456" y="20"/>
                    </a:cubicBezTo>
                    <a:cubicBezTo>
                      <a:pt x="443" y="26"/>
                      <a:pt x="442" y="40"/>
                      <a:pt x="433" y="47"/>
                    </a:cubicBezTo>
                    <a:cubicBezTo>
                      <a:pt x="427" y="53"/>
                      <a:pt x="413" y="60"/>
                      <a:pt x="403" y="63"/>
                    </a:cubicBezTo>
                    <a:cubicBezTo>
                      <a:pt x="403" y="63"/>
                      <a:pt x="403" y="63"/>
                      <a:pt x="403" y="63"/>
                    </a:cubicBezTo>
                    <a:cubicBezTo>
                      <a:pt x="401" y="63"/>
                      <a:pt x="399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86" y="63"/>
                      <a:pt x="373" y="59"/>
                      <a:pt x="370" y="54"/>
                    </a:cubicBezTo>
                    <a:cubicBezTo>
                      <a:pt x="370" y="54"/>
                      <a:pt x="370" y="54"/>
                      <a:pt x="370" y="53"/>
                    </a:cubicBezTo>
                    <a:cubicBezTo>
                      <a:pt x="370" y="53"/>
                      <a:pt x="370" y="53"/>
                      <a:pt x="370" y="53"/>
                    </a:cubicBezTo>
                    <a:cubicBezTo>
                      <a:pt x="366" y="47"/>
                      <a:pt x="368" y="38"/>
                      <a:pt x="366" y="32"/>
                    </a:cubicBezTo>
                    <a:cubicBezTo>
                      <a:pt x="361" y="13"/>
                      <a:pt x="341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87"/>
              <p:cNvSpPr>
                <a:spLocks noEditPoints="1"/>
              </p:cNvSpPr>
              <p:nvPr/>
            </p:nvSpPr>
            <p:spPr bwMode="auto">
              <a:xfrm>
                <a:off x="1787" y="486"/>
                <a:ext cx="4109" cy="3349"/>
              </a:xfrm>
              <a:custGeom>
                <a:gdLst>
                  <a:gd name="T0" fmla="*/ 375 w 1178"/>
                  <a:gd name="T1" fmla="*/ 62 h 959"/>
                  <a:gd name="T2" fmla="*/ 455 w 1178"/>
                  <a:gd name="T3" fmla="*/ 22 h 959"/>
                  <a:gd name="T4" fmla="*/ 481 w 1178"/>
                  <a:gd name="T5" fmla="*/ 16 h 959"/>
                  <a:gd name="T6" fmla="*/ 482 w 1178"/>
                  <a:gd name="T7" fmla="*/ 15 h 959"/>
                  <a:gd name="T8" fmla="*/ 562 w 1178"/>
                  <a:gd name="T9" fmla="*/ 38 h 959"/>
                  <a:gd name="T10" fmla="*/ 613 w 1178"/>
                  <a:gd name="T11" fmla="*/ 40 h 959"/>
                  <a:gd name="T12" fmla="*/ 615 w 1178"/>
                  <a:gd name="T13" fmla="*/ 39 h 959"/>
                  <a:gd name="T14" fmla="*/ 696 w 1178"/>
                  <a:gd name="T15" fmla="*/ 15 h 959"/>
                  <a:gd name="T16" fmla="*/ 698 w 1178"/>
                  <a:gd name="T17" fmla="*/ 16 h 959"/>
                  <a:gd name="T18" fmla="*/ 802 w 1178"/>
                  <a:gd name="T19" fmla="*/ 63 h 959"/>
                  <a:gd name="T20" fmla="*/ 804 w 1178"/>
                  <a:gd name="T21" fmla="*/ 62 h 959"/>
                  <a:gd name="T22" fmla="*/ 933 w 1178"/>
                  <a:gd name="T23" fmla="*/ 68 h 959"/>
                  <a:gd name="T24" fmla="*/ 963 w 1178"/>
                  <a:gd name="T25" fmla="*/ 62 h 959"/>
                  <a:gd name="T26" fmla="*/ 1087 w 1178"/>
                  <a:gd name="T27" fmla="*/ 122 h 959"/>
                  <a:gd name="T28" fmla="*/ 1089 w 1178"/>
                  <a:gd name="T29" fmla="*/ 833 h 959"/>
                  <a:gd name="T30" fmla="*/ 964 w 1178"/>
                  <a:gd name="T31" fmla="*/ 897 h 959"/>
                  <a:gd name="T32" fmla="*/ 937 w 1178"/>
                  <a:gd name="T33" fmla="*/ 888 h 959"/>
                  <a:gd name="T34" fmla="*/ 827 w 1178"/>
                  <a:gd name="T35" fmla="*/ 914 h 959"/>
                  <a:gd name="T36" fmla="*/ 804 w 1178"/>
                  <a:gd name="T37" fmla="*/ 896 h 959"/>
                  <a:gd name="T38" fmla="*/ 701 w 1178"/>
                  <a:gd name="T39" fmla="*/ 942 h 959"/>
                  <a:gd name="T40" fmla="*/ 618 w 1178"/>
                  <a:gd name="T41" fmla="*/ 920 h 959"/>
                  <a:gd name="T42" fmla="*/ 509 w 1178"/>
                  <a:gd name="T43" fmla="*/ 951 h 959"/>
                  <a:gd name="T44" fmla="*/ 483 w 1178"/>
                  <a:gd name="T45" fmla="*/ 942 h 959"/>
                  <a:gd name="T46" fmla="*/ 451 w 1178"/>
                  <a:gd name="T47" fmla="*/ 933 h 959"/>
                  <a:gd name="T48" fmla="*/ 378 w 1178"/>
                  <a:gd name="T49" fmla="*/ 895 h 959"/>
                  <a:gd name="T50" fmla="*/ 356 w 1178"/>
                  <a:gd name="T51" fmla="*/ 904 h 959"/>
                  <a:gd name="T52" fmla="*/ 234 w 1178"/>
                  <a:gd name="T53" fmla="*/ 891 h 959"/>
                  <a:gd name="T54" fmla="*/ 217 w 1178"/>
                  <a:gd name="T55" fmla="*/ 897 h 959"/>
                  <a:gd name="T56" fmla="*/ 97 w 1178"/>
                  <a:gd name="T57" fmla="*/ 853 h 959"/>
                  <a:gd name="T58" fmla="*/ 89 w 1178"/>
                  <a:gd name="T59" fmla="*/ 125 h 959"/>
                  <a:gd name="T60" fmla="*/ 191 w 1178"/>
                  <a:gd name="T61" fmla="*/ 42 h 959"/>
                  <a:gd name="T62" fmla="*/ 243 w 1178"/>
                  <a:gd name="T63" fmla="*/ 69 h 959"/>
                  <a:gd name="T64" fmla="*/ 290 w 1178"/>
                  <a:gd name="T65" fmla="*/ 6 h 959"/>
                  <a:gd name="T66" fmla="*/ 218 w 1178"/>
                  <a:gd name="T67" fmla="*/ 59 h 959"/>
                  <a:gd name="T68" fmla="*/ 161 w 1178"/>
                  <a:gd name="T69" fmla="*/ 66 h 959"/>
                  <a:gd name="T70" fmla="*/ 0 w 1178"/>
                  <a:gd name="T71" fmla="*/ 387 h 959"/>
                  <a:gd name="T72" fmla="*/ 0 w 1178"/>
                  <a:gd name="T73" fmla="*/ 547 h 959"/>
                  <a:gd name="T74" fmla="*/ 0 w 1178"/>
                  <a:gd name="T75" fmla="*/ 558 h 959"/>
                  <a:gd name="T76" fmla="*/ 181 w 1178"/>
                  <a:gd name="T77" fmla="*/ 916 h 959"/>
                  <a:gd name="T78" fmla="*/ 220 w 1178"/>
                  <a:gd name="T79" fmla="*/ 899 h 959"/>
                  <a:gd name="T80" fmla="*/ 317 w 1178"/>
                  <a:gd name="T81" fmla="*/ 958 h 959"/>
                  <a:gd name="T82" fmla="*/ 380 w 1178"/>
                  <a:gd name="T83" fmla="*/ 898 h 959"/>
                  <a:gd name="T84" fmla="*/ 479 w 1178"/>
                  <a:gd name="T85" fmla="*/ 945 h 959"/>
                  <a:gd name="T86" fmla="*/ 483 w 1178"/>
                  <a:gd name="T87" fmla="*/ 946 h 959"/>
                  <a:gd name="T88" fmla="*/ 616 w 1178"/>
                  <a:gd name="T89" fmla="*/ 924 h 959"/>
                  <a:gd name="T90" fmla="*/ 618 w 1178"/>
                  <a:gd name="T91" fmla="*/ 924 h 959"/>
                  <a:gd name="T92" fmla="*/ 699 w 1178"/>
                  <a:gd name="T93" fmla="*/ 946 h 959"/>
                  <a:gd name="T94" fmla="*/ 785 w 1178"/>
                  <a:gd name="T95" fmla="*/ 895 h 959"/>
                  <a:gd name="T96" fmla="*/ 824 w 1178"/>
                  <a:gd name="T97" fmla="*/ 929 h 959"/>
                  <a:gd name="T98" fmla="*/ 985 w 1178"/>
                  <a:gd name="T99" fmla="*/ 919 h 959"/>
                  <a:gd name="T100" fmla="*/ 1022 w 1178"/>
                  <a:gd name="T101" fmla="*/ 889 h 959"/>
                  <a:gd name="T102" fmla="*/ 1177 w 1178"/>
                  <a:gd name="T103" fmla="*/ 320 h 959"/>
                  <a:gd name="T104" fmla="*/ 988 w 1178"/>
                  <a:gd name="T105" fmla="*/ 39 h 959"/>
                  <a:gd name="T106" fmla="*/ 934 w 1178"/>
                  <a:gd name="T107" fmla="*/ 65 h 959"/>
                  <a:gd name="T108" fmla="*/ 802 w 1178"/>
                  <a:gd name="T109" fmla="*/ 60 h 959"/>
                  <a:gd name="T110" fmla="*/ 731 w 1178"/>
                  <a:gd name="T111" fmla="*/ 23 h 959"/>
                  <a:gd name="T112" fmla="*/ 697 w 1178"/>
                  <a:gd name="T113" fmla="*/ 13 h 959"/>
                  <a:gd name="T114" fmla="*/ 614 w 1178"/>
                  <a:gd name="T115" fmla="*/ 35 h 959"/>
                  <a:gd name="T116" fmla="*/ 589 w 1178"/>
                  <a:gd name="T117" fmla="*/ 44 h 959"/>
                  <a:gd name="T118" fmla="*/ 476 w 1178"/>
                  <a:gd name="T119" fmla="*/ 14 h 959"/>
                  <a:gd name="T120" fmla="*/ 373 w 1178"/>
                  <a:gd name="T121" fmla="*/ 59 h 959"/>
                  <a:gd name="T122" fmla="*/ 360 w 1178"/>
                  <a:gd name="T123" fmla="*/ 53 h 9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8" h="959">
                    <a:moveTo>
                      <a:pt x="316" y="4"/>
                    </a:move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7" y="4"/>
                      <a:pt x="317" y="4"/>
                    </a:cubicBezTo>
                    <a:cubicBezTo>
                      <a:pt x="335" y="4"/>
                      <a:pt x="349" y="14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4" y="34"/>
                      <a:pt x="354" y="36"/>
                      <a:pt x="354" y="38"/>
                    </a:cubicBezTo>
                    <a:cubicBezTo>
                      <a:pt x="354" y="41"/>
                      <a:pt x="353" y="44"/>
                      <a:pt x="353" y="47"/>
                    </a:cubicBezTo>
                    <a:cubicBezTo>
                      <a:pt x="353" y="50"/>
                      <a:pt x="354" y="53"/>
                      <a:pt x="355" y="55"/>
                    </a:cubicBezTo>
                    <a:cubicBezTo>
                      <a:pt x="358" y="60"/>
                      <a:pt x="367" y="60"/>
                      <a:pt x="374" y="62"/>
                    </a:cubicBezTo>
                    <a:cubicBezTo>
                      <a:pt x="374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84" y="64"/>
                      <a:pt x="388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7" y="67"/>
                      <a:pt x="398" y="67"/>
                      <a:pt x="399" y="67"/>
                    </a:cubicBezTo>
                    <a:cubicBezTo>
                      <a:pt x="399" y="67"/>
                      <a:pt x="399" y="67"/>
                      <a:pt x="399" y="67"/>
                    </a:cubicBezTo>
                    <a:cubicBezTo>
                      <a:pt x="406" y="66"/>
                      <a:pt x="412" y="63"/>
                      <a:pt x="418" y="59"/>
                    </a:cubicBezTo>
                    <a:cubicBezTo>
                      <a:pt x="424" y="56"/>
                      <a:pt x="431" y="53"/>
                      <a:pt x="434" y="49"/>
                    </a:cubicBezTo>
                    <a:cubicBezTo>
                      <a:pt x="443" y="41"/>
                      <a:pt x="443" y="28"/>
                      <a:pt x="455" y="22"/>
                    </a:cubicBezTo>
                    <a:cubicBezTo>
                      <a:pt x="461" y="19"/>
                      <a:pt x="470" y="19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4" y="15"/>
                    </a:cubicBezTo>
                    <a:cubicBezTo>
                      <a:pt x="491" y="12"/>
                      <a:pt x="496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4" y="7"/>
                      <a:pt x="505" y="7"/>
                      <a:pt x="506" y="8"/>
                    </a:cubicBezTo>
                    <a:cubicBezTo>
                      <a:pt x="519" y="10"/>
                      <a:pt x="521" y="25"/>
                      <a:pt x="533" y="31"/>
                    </a:cubicBezTo>
                    <a:cubicBezTo>
                      <a:pt x="540" y="35"/>
                      <a:pt x="553" y="35"/>
                      <a:pt x="562" y="38"/>
                    </a:cubicBezTo>
                    <a:cubicBezTo>
                      <a:pt x="571" y="41"/>
                      <a:pt x="580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8" y="48"/>
                      <a:pt x="605" y="43"/>
                      <a:pt x="612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6" y="38"/>
                      <a:pt x="616" y="38"/>
                    </a:cubicBezTo>
                    <a:cubicBezTo>
                      <a:pt x="616" y="38"/>
                      <a:pt x="616" y="38"/>
                      <a:pt x="616" y="38"/>
                    </a:cubicBezTo>
                    <a:cubicBezTo>
                      <a:pt x="626" y="35"/>
                      <a:pt x="638" y="35"/>
                      <a:pt x="646" y="31"/>
                    </a:cubicBezTo>
                    <a:cubicBezTo>
                      <a:pt x="659" y="25"/>
                      <a:pt x="657" y="9"/>
                      <a:pt x="674" y="8"/>
                    </a:cubicBezTo>
                    <a:cubicBezTo>
                      <a:pt x="674" y="8"/>
                      <a:pt x="674" y="8"/>
                      <a:pt x="674" y="8"/>
                    </a:cubicBezTo>
                    <a:cubicBezTo>
                      <a:pt x="675" y="8"/>
                      <a:pt x="675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84" y="8"/>
                      <a:pt x="688" y="12"/>
                      <a:pt x="696" y="15"/>
                    </a:cubicBezTo>
                    <a:cubicBezTo>
                      <a:pt x="696" y="15"/>
                      <a:pt x="696" y="15"/>
                      <a:pt x="696" y="15"/>
                    </a:cubicBezTo>
                    <a:cubicBezTo>
                      <a:pt x="696" y="15"/>
                      <a:pt x="696" y="15"/>
                      <a:pt x="696" y="16"/>
                    </a:cubicBezTo>
                    <a:cubicBezTo>
                      <a:pt x="696" y="16"/>
                      <a:pt x="696" y="16"/>
                      <a:pt x="696" y="16"/>
                    </a:cubicBezTo>
                    <a:cubicBezTo>
                      <a:pt x="696" y="16"/>
                      <a:pt x="696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9" y="16"/>
                      <a:pt x="699" y="16"/>
                    </a:cubicBezTo>
                    <a:cubicBezTo>
                      <a:pt x="699" y="16"/>
                      <a:pt x="699" y="17"/>
                      <a:pt x="699" y="17"/>
                    </a:cubicBezTo>
                    <a:cubicBezTo>
                      <a:pt x="699" y="17"/>
                      <a:pt x="700" y="17"/>
                      <a:pt x="700" y="17"/>
                    </a:cubicBezTo>
                    <a:cubicBezTo>
                      <a:pt x="709" y="20"/>
                      <a:pt x="721" y="19"/>
                      <a:pt x="727" y="24"/>
                    </a:cubicBezTo>
                    <a:cubicBezTo>
                      <a:pt x="734" y="29"/>
                      <a:pt x="737" y="41"/>
                      <a:pt x="742" y="47"/>
                    </a:cubicBezTo>
                    <a:cubicBezTo>
                      <a:pt x="748" y="53"/>
                      <a:pt x="768" y="65"/>
                      <a:pt x="777" y="67"/>
                    </a:cubicBezTo>
                    <a:cubicBezTo>
                      <a:pt x="779" y="67"/>
                      <a:pt x="780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9" y="68"/>
                      <a:pt x="796" y="65"/>
                      <a:pt x="802" y="63"/>
                    </a:cubicBezTo>
                    <a:cubicBezTo>
                      <a:pt x="802" y="63"/>
                      <a:pt x="802" y="63"/>
                      <a:pt x="802" y="63"/>
                    </a:cubicBezTo>
                    <a:cubicBezTo>
                      <a:pt x="802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9" y="61"/>
                      <a:pt x="820" y="61"/>
                      <a:pt x="823" y="55"/>
                    </a:cubicBezTo>
                    <a:cubicBezTo>
                      <a:pt x="825" y="53"/>
                      <a:pt x="825" y="50"/>
                      <a:pt x="825" y="47"/>
                    </a:cubicBezTo>
                    <a:cubicBezTo>
                      <a:pt x="825" y="44"/>
                      <a:pt x="825" y="41"/>
                      <a:pt x="825" y="37"/>
                    </a:cubicBezTo>
                    <a:cubicBezTo>
                      <a:pt x="825" y="35"/>
                      <a:pt x="825" y="34"/>
                      <a:pt x="825" y="32"/>
                    </a:cubicBezTo>
                    <a:cubicBezTo>
                      <a:pt x="825" y="32"/>
                      <a:pt x="825" y="32"/>
                      <a:pt x="825" y="32"/>
                    </a:cubicBezTo>
                    <a:cubicBezTo>
                      <a:pt x="829" y="14"/>
                      <a:pt x="846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73" y="4"/>
                      <a:pt x="882" y="6"/>
                      <a:pt x="890" y="11"/>
                    </a:cubicBezTo>
                    <a:cubicBezTo>
                      <a:pt x="900" y="17"/>
                      <a:pt x="909" y="27"/>
                      <a:pt x="915" y="36"/>
                    </a:cubicBezTo>
                    <a:cubicBezTo>
                      <a:pt x="920" y="45"/>
                      <a:pt x="922" y="66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4" y="69"/>
                      <a:pt x="935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40" y="69"/>
                      <a:pt x="944" y="67"/>
                      <a:pt x="947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53" y="64"/>
                      <a:pt x="958" y="64"/>
                      <a:pt x="963" y="62"/>
                    </a:cubicBezTo>
                    <a:cubicBezTo>
                      <a:pt x="973" y="56"/>
                      <a:pt x="974" y="43"/>
                      <a:pt x="988" y="42"/>
                    </a:cubicBezTo>
                    <a:cubicBezTo>
                      <a:pt x="988" y="42"/>
                      <a:pt x="988" y="42"/>
                      <a:pt x="988" y="42"/>
                    </a:cubicBezTo>
                    <a:cubicBezTo>
                      <a:pt x="988" y="42"/>
                      <a:pt x="988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1003" y="42"/>
                      <a:pt x="1005" y="57"/>
                      <a:pt x="1012" y="66"/>
                    </a:cubicBezTo>
                    <a:cubicBezTo>
                      <a:pt x="1012" y="66"/>
                      <a:pt x="1012" y="66"/>
                      <a:pt x="1012" y="66"/>
                    </a:cubicBezTo>
                    <a:cubicBezTo>
                      <a:pt x="1013" y="66"/>
                      <a:pt x="1013" y="66"/>
                      <a:pt x="1013" y="66"/>
                    </a:cubicBezTo>
                    <a:cubicBezTo>
                      <a:pt x="1013" y="66"/>
                      <a:pt x="1013" y="66"/>
                      <a:pt x="1013" y="67"/>
                    </a:cubicBezTo>
                    <a:cubicBezTo>
                      <a:pt x="1013" y="67"/>
                      <a:pt x="1013" y="67"/>
                      <a:pt x="1013" y="67"/>
                    </a:cubicBezTo>
                    <a:cubicBezTo>
                      <a:pt x="1029" y="85"/>
                      <a:pt x="1071" y="83"/>
                      <a:pt x="1082" y="105"/>
                    </a:cubicBezTo>
                    <a:cubicBezTo>
                      <a:pt x="1085" y="110"/>
                      <a:pt x="1085" y="116"/>
                      <a:pt x="1087" y="122"/>
                    </a:cubicBezTo>
                    <a:cubicBezTo>
                      <a:pt x="1091" y="130"/>
                      <a:pt x="1100" y="137"/>
                      <a:pt x="1107" y="144"/>
                    </a:cubicBezTo>
                    <a:cubicBezTo>
                      <a:pt x="1113" y="151"/>
                      <a:pt x="1120" y="160"/>
                      <a:pt x="1128" y="164"/>
                    </a:cubicBezTo>
                    <a:cubicBezTo>
                      <a:pt x="1137" y="170"/>
                      <a:pt x="1148" y="171"/>
                      <a:pt x="1155" y="179"/>
                    </a:cubicBezTo>
                    <a:cubicBezTo>
                      <a:pt x="1161" y="186"/>
                      <a:pt x="1163" y="196"/>
                      <a:pt x="1166" y="208"/>
                    </a:cubicBezTo>
                    <a:cubicBezTo>
                      <a:pt x="1169" y="219"/>
                      <a:pt x="1172" y="229"/>
                      <a:pt x="1173" y="240"/>
                    </a:cubicBezTo>
                    <a:cubicBezTo>
                      <a:pt x="1173" y="250"/>
                      <a:pt x="1174" y="261"/>
                      <a:pt x="1174" y="273"/>
                    </a:cubicBezTo>
                    <a:cubicBezTo>
                      <a:pt x="1174" y="288"/>
                      <a:pt x="1173" y="303"/>
                      <a:pt x="1173" y="317"/>
                    </a:cubicBezTo>
                    <a:cubicBezTo>
                      <a:pt x="1173" y="426"/>
                      <a:pt x="1173" y="519"/>
                      <a:pt x="1173" y="629"/>
                    </a:cubicBezTo>
                    <a:cubicBezTo>
                      <a:pt x="1173" y="646"/>
                      <a:pt x="1174" y="662"/>
                      <a:pt x="1174" y="678"/>
                    </a:cubicBezTo>
                    <a:cubicBezTo>
                      <a:pt x="1174" y="701"/>
                      <a:pt x="1173" y="723"/>
                      <a:pt x="1168" y="741"/>
                    </a:cubicBezTo>
                    <a:cubicBezTo>
                      <a:pt x="1163" y="760"/>
                      <a:pt x="1162" y="776"/>
                      <a:pt x="1147" y="784"/>
                    </a:cubicBezTo>
                    <a:cubicBezTo>
                      <a:pt x="1141" y="788"/>
                      <a:pt x="1133" y="789"/>
                      <a:pt x="1128" y="793"/>
                    </a:cubicBezTo>
                    <a:cubicBezTo>
                      <a:pt x="1120" y="797"/>
                      <a:pt x="1114" y="806"/>
                      <a:pt x="1108" y="813"/>
                    </a:cubicBezTo>
                    <a:cubicBezTo>
                      <a:pt x="1101" y="819"/>
                      <a:pt x="1093" y="825"/>
                      <a:pt x="1089" y="833"/>
                    </a:cubicBezTo>
                    <a:cubicBezTo>
                      <a:pt x="1086" y="839"/>
                      <a:pt x="1085" y="848"/>
                      <a:pt x="1082" y="855"/>
                    </a:cubicBezTo>
                    <a:cubicBezTo>
                      <a:pt x="1070" y="875"/>
                      <a:pt x="1035" y="873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7" y="888"/>
                      <a:pt x="1017" y="888"/>
                    </a:cubicBezTo>
                    <a:cubicBezTo>
                      <a:pt x="1017" y="888"/>
                      <a:pt x="1017" y="888"/>
                      <a:pt x="1017" y="888"/>
                    </a:cubicBezTo>
                    <a:cubicBezTo>
                      <a:pt x="1010" y="895"/>
                      <a:pt x="1007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0" y="916"/>
                      <a:pt x="989" y="916"/>
                      <a:pt x="988" y="916"/>
                    </a:cubicBezTo>
                    <a:cubicBezTo>
                      <a:pt x="988" y="916"/>
                      <a:pt x="988" y="916"/>
                      <a:pt x="988" y="916"/>
                    </a:cubicBezTo>
                    <a:cubicBezTo>
                      <a:pt x="976" y="914"/>
                      <a:pt x="975" y="901"/>
                      <a:pt x="964" y="897"/>
                    </a:cubicBezTo>
                    <a:cubicBezTo>
                      <a:pt x="964" y="897"/>
                      <a:pt x="964" y="897"/>
                      <a:pt x="964" y="897"/>
                    </a:cubicBezTo>
                    <a:cubicBezTo>
                      <a:pt x="964" y="896"/>
                      <a:pt x="964" y="896"/>
                      <a:pt x="964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2" y="896"/>
                    </a:cubicBezTo>
                    <a:cubicBezTo>
                      <a:pt x="962" y="896"/>
                      <a:pt x="962" y="896"/>
                      <a:pt x="962" y="896"/>
                    </a:cubicBezTo>
                    <a:cubicBezTo>
                      <a:pt x="962" y="896"/>
                      <a:pt x="961" y="896"/>
                      <a:pt x="961" y="895"/>
                    </a:cubicBezTo>
                    <a:cubicBezTo>
                      <a:pt x="961" y="895"/>
                      <a:pt x="960" y="895"/>
                      <a:pt x="960" y="895"/>
                    </a:cubicBezTo>
                    <a:cubicBezTo>
                      <a:pt x="960" y="895"/>
                      <a:pt x="960" y="895"/>
                      <a:pt x="960" y="895"/>
                    </a:cubicBezTo>
                    <a:cubicBezTo>
                      <a:pt x="960" y="895"/>
                      <a:pt x="959" y="895"/>
                      <a:pt x="959" y="895"/>
                    </a:cubicBezTo>
                    <a:cubicBezTo>
                      <a:pt x="959" y="895"/>
                      <a:pt x="959" y="895"/>
                      <a:pt x="959" y="895"/>
                    </a:cubicBezTo>
                    <a:cubicBezTo>
                      <a:pt x="953" y="892"/>
                      <a:pt x="944" y="889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6" y="888"/>
                      <a:pt x="935" y="889"/>
                      <a:pt x="934" y="889"/>
                    </a:cubicBezTo>
                    <a:cubicBezTo>
                      <a:pt x="924" y="891"/>
                      <a:pt x="924" y="905"/>
                      <a:pt x="920" y="915"/>
                    </a:cubicBezTo>
                    <a:cubicBezTo>
                      <a:pt x="913" y="931"/>
                      <a:pt x="894" y="952"/>
                      <a:pt x="871" y="955"/>
                    </a:cubicBezTo>
                    <a:cubicBezTo>
                      <a:pt x="869" y="955"/>
                      <a:pt x="867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45" y="955"/>
                      <a:pt x="832" y="945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7" y="928"/>
                      <a:pt x="827" y="926"/>
                      <a:pt x="827" y="924"/>
                    </a:cubicBezTo>
                    <a:cubicBezTo>
                      <a:pt x="827" y="921"/>
                      <a:pt x="827" y="917"/>
                      <a:pt x="827" y="914"/>
                    </a:cubicBezTo>
                    <a:cubicBezTo>
                      <a:pt x="827" y="910"/>
                      <a:pt x="827" y="906"/>
                      <a:pt x="825" y="903"/>
                    </a:cubicBezTo>
                    <a:cubicBezTo>
                      <a:pt x="823" y="899"/>
                      <a:pt x="814" y="898"/>
                      <a:pt x="807" y="897"/>
                    </a:cubicBezTo>
                    <a:cubicBezTo>
                      <a:pt x="807" y="897"/>
                      <a:pt x="807" y="897"/>
                      <a:pt x="807" y="897"/>
                    </a:cubicBezTo>
                    <a:cubicBezTo>
                      <a:pt x="807" y="896"/>
                      <a:pt x="807" y="896"/>
                      <a:pt x="806" y="896"/>
                    </a:cubicBezTo>
                    <a:cubicBezTo>
                      <a:pt x="806" y="896"/>
                      <a:pt x="806" y="896"/>
                      <a:pt x="806" y="896"/>
                    </a:cubicBezTo>
                    <a:cubicBezTo>
                      <a:pt x="806" y="896"/>
                      <a:pt x="806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796" y="893"/>
                      <a:pt x="791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76" y="891"/>
                      <a:pt x="769" y="895"/>
                      <a:pt x="762" y="899"/>
                    </a:cubicBezTo>
                    <a:cubicBezTo>
                      <a:pt x="756" y="902"/>
                      <a:pt x="749" y="906"/>
                      <a:pt x="745" y="910"/>
                    </a:cubicBezTo>
                    <a:cubicBezTo>
                      <a:pt x="738" y="918"/>
                      <a:pt x="736" y="931"/>
                      <a:pt x="725" y="937"/>
                    </a:cubicBezTo>
                    <a:cubicBezTo>
                      <a:pt x="718" y="940"/>
                      <a:pt x="708" y="940"/>
                      <a:pt x="701" y="942"/>
                    </a:cubicBezTo>
                    <a:cubicBezTo>
                      <a:pt x="701" y="942"/>
                      <a:pt x="701" y="942"/>
                      <a:pt x="701" y="942"/>
                    </a:cubicBezTo>
                    <a:cubicBezTo>
                      <a:pt x="700" y="942"/>
                      <a:pt x="698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0" y="946"/>
                      <a:pt x="685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6" y="951"/>
                      <a:pt x="675" y="950"/>
                      <a:pt x="673" y="950"/>
                    </a:cubicBezTo>
                    <a:cubicBezTo>
                      <a:pt x="673" y="950"/>
                      <a:pt x="673" y="950"/>
                      <a:pt x="673" y="950"/>
                    </a:cubicBezTo>
                    <a:cubicBezTo>
                      <a:pt x="659" y="946"/>
                      <a:pt x="659" y="933"/>
                      <a:pt x="647" y="927"/>
                    </a:cubicBezTo>
                    <a:cubicBezTo>
                      <a:pt x="639" y="923"/>
                      <a:pt x="628" y="924"/>
                      <a:pt x="619" y="921"/>
                    </a:cubicBezTo>
                    <a:cubicBezTo>
                      <a:pt x="619" y="921"/>
                      <a:pt x="619" y="921"/>
                      <a:pt x="619" y="921"/>
                    </a:cubicBezTo>
                    <a:cubicBezTo>
                      <a:pt x="619" y="921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7" y="920"/>
                      <a:pt x="617" y="920"/>
                      <a:pt x="617" y="920"/>
                    </a:cubicBezTo>
                    <a:cubicBezTo>
                      <a:pt x="608" y="917"/>
                      <a:pt x="601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89" y="911"/>
                      <a:pt x="588" y="911"/>
                      <a:pt x="588" y="911"/>
                    </a:cubicBezTo>
                    <a:cubicBezTo>
                      <a:pt x="588" y="911"/>
                      <a:pt x="587" y="911"/>
                      <a:pt x="587" y="911"/>
                    </a:cubicBezTo>
                    <a:cubicBezTo>
                      <a:pt x="587" y="911"/>
                      <a:pt x="587" y="911"/>
                      <a:pt x="587" y="911"/>
                    </a:cubicBezTo>
                    <a:cubicBezTo>
                      <a:pt x="580" y="911"/>
                      <a:pt x="573" y="917"/>
                      <a:pt x="563" y="920"/>
                    </a:cubicBezTo>
                    <a:cubicBezTo>
                      <a:pt x="552" y="924"/>
                      <a:pt x="543" y="923"/>
                      <a:pt x="535" y="927"/>
                    </a:cubicBezTo>
                    <a:cubicBezTo>
                      <a:pt x="524" y="933"/>
                      <a:pt x="522" y="948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8" y="951"/>
                      <a:pt x="506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497" y="951"/>
                      <a:pt x="492" y="946"/>
                      <a:pt x="485" y="943"/>
                    </a:cubicBezTo>
                    <a:cubicBezTo>
                      <a:pt x="484" y="943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69" y="938"/>
                      <a:pt x="459" y="940"/>
                      <a:pt x="451" y="933"/>
                    </a:cubicBezTo>
                    <a:cubicBezTo>
                      <a:pt x="444" y="926"/>
                      <a:pt x="442" y="915"/>
                      <a:pt x="434" y="909"/>
                    </a:cubicBezTo>
                    <a:cubicBezTo>
                      <a:pt x="431" y="905"/>
                      <a:pt x="425" y="903"/>
                      <a:pt x="419" y="900"/>
                    </a:cubicBezTo>
                    <a:cubicBezTo>
                      <a:pt x="413" y="896"/>
                      <a:pt x="40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2" y="891"/>
                      <a:pt x="386" y="893"/>
                      <a:pt x="380" y="895"/>
                    </a:cubicBezTo>
                    <a:cubicBezTo>
                      <a:pt x="380" y="895"/>
                      <a:pt x="380" y="895"/>
                      <a:pt x="380" y="895"/>
                    </a:cubicBezTo>
                    <a:cubicBezTo>
                      <a:pt x="380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0" y="898"/>
                      <a:pt x="362" y="898"/>
                      <a:pt x="356" y="903"/>
                    </a:cubicBezTo>
                    <a:cubicBezTo>
                      <a:pt x="356" y="903"/>
                      <a:pt x="356" y="903"/>
                      <a:pt x="356" y="903"/>
                    </a:cubicBezTo>
                    <a:cubicBezTo>
                      <a:pt x="356" y="903"/>
                      <a:pt x="356" y="903"/>
                      <a:pt x="356" y="904"/>
                    </a:cubicBezTo>
                    <a:cubicBezTo>
                      <a:pt x="356" y="904"/>
                      <a:pt x="356" y="904"/>
                      <a:pt x="356" y="904"/>
                    </a:cubicBezTo>
                    <a:cubicBezTo>
                      <a:pt x="359" y="935"/>
                      <a:pt x="343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291" y="954"/>
                      <a:pt x="275" y="937"/>
                      <a:pt x="266" y="921"/>
                    </a:cubicBezTo>
                    <a:cubicBezTo>
                      <a:pt x="260" y="912"/>
                      <a:pt x="257" y="891"/>
                      <a:pt x="249" y="889"/>
                    </a:cubicBezTo>
                    <a:cubicBezTo>
                      <a:pt x="249" y="889"/>
                      <a:pt x="249" y="889"/>
                      <a:pt x="249" y="889"/>
                    </a:cubicBezTo>
                    <a:cubicBezTo>
                      <a:pt x="248" y="888"/>
                      <a:pt x="247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2" y="888"/>
                      <a:pt x="238" y="890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28" y="893"/>
                      <a:pt x="222" y="894"/>
                      <a:pt x="218" y="897"/>
                    </a:cubicBezTo>
                    <a:cubicBezTo>
                      <a:pt x="218" y="897"/>
                      <a:pt x="218" y="897"/>
                      <a:pt x="218" y="897"/>
                    </a:cubicBezTo>
                    <a:cubicBezTo>
                      <a:pt x="218" y="897"/>
                      <a:pt x="218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6" y="897"/>
                      <a:pt x="215" y="898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07" y="905"/>
                      <a:pt x="20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89" y="916"/>
                      <a:pt x="186" y="916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74" y="909"/>
                      <a:pt x="171" y="895"/>
                      <a:pt x="165" y="889"/>
                    </a:cubicBezTo>
                    <a:cubicBezTo>
                      <a:pt x="146" y="872"/>
                      <a:pt x="109" y="877"/>
                      <a:pt x="97" y="853"/>
                    </a:cubicBezTo>
                    <a:cubicBezTo>
                      <a:pt x="93" y="847"/>
                      <a:pt x="93" y="840"/>
                      <a:pt x="90" y="834"/>
                    </a:cubicBezTo>
                    <a:cubicBezTo>
                      <a:pt x="86" y="826"/>
                      <a:pt x="77" y="818"/>
                      <a:pt x="71" y="812"/>
                    </a:cubicBezTo>
                    <a:cubicBezTo>
                      <a:pt x="64" y="805"/>
                      <a:pt x="56" y="795"/>
                      <a:pt x="49" y="792"/>
                    </a:cubicBezTo>
                    <a:cubicBezTo>
                      <a:pt x="35" y="784"/>
                      <a:pt x="26" y="784"/>
                      <a:pt x="19" y="769"/>
                    </a:cubicBezTo>
                    <a:cubicBezTo>
                      <a:pt x="16" y="761"/>
                      <a:pt x="13" y="751"/>
                      <a:pt x="10" y="740"/>
                    </a:cubicBezTo>
                    <a:cubicBezTo>
                      <a:pt x="5" y="723"/>
                      <a:pt x="4" y="703"/>
                      <a:pt x="4" y="682"/>
                    </a:cubicBezTo>
                    <a:cubicBezTo>
                      <a:pt x="4" y="665"/>
                      <a:pt x="5" y="647"/>
                      <a:pt x="5" y="630"/>
                    </a:cubicBezTo>
                    <a:cubicBezTo>
                      <a:pt x="5" y="528"/>
                      <a:pt x="5" y="427"/>
                      <a:pt x="5" y="323"/>
                    </a:cubicBezTo>
                    <a:cubicBezTo>
                      <a:pt x="5" y="307"/>
                      <a:pt x="4" y="291"/>
                      <a:pt x="4" y="277"/>
                    </a:cubicBezTo>
                    <a:cubicBezTo>
                      <a:pt x="4" y="254"/>
                      <a:pt x="5" y="232"/>
                      <a:pt x="11" y="214"/>
                    </a:cubicBezTo>
                    <a:cubicBezTo>
                      <a:pt x="14" y="203"/>
                      <a:pt x="16" y="193"/>
                      <a:pt x="20" y="185"/>
                    </a:cubicBezTo>
                    <a:cubicBezTo>
                      <a:pt x="28" y="172"/>
                      <a:pt x="39" y="173"/>
                      <a:pt x="51" y="165"/>
                    </a:cubicBezTo>
                    <a:cubicBezTo>
                      <a:pt x="59" y="160"/>
                      <a:pt x="63" y="153"/>
                      <a:pt x="71" y="145"/>
                    </a:cubicBezTo>
                    <a:cubicBezTo>
                      <a:pt x="77" y="138"/>
                      <a:pt x="85" y="131"/>
                      <a:pt x="89" y="125"/>
                    </a:cubicBezTo>
                    <a:cubicBezTo>
                      <a:pt x="95" y="113"/>
                      <a:pt x="95" y="101"/>
                      <a:pt x="107" y="94"/>
                    </a:cubicBezTo>
                    <a:cubicBezTo>
                      <a:pt x="123" y="84"/>
                      <a:pt x="151" y="81"/>
                      <a:pt x="164" y="68"/>
                    </a:cubicBezTo>
                    <a:cubicBezTo>
                      <a:pt x="164" y="68"/>
                      <a:pt x="164" y="68"/>
                      <a:pt x="164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7"/>
                      <a:pt x="165" y="67"/>
                    </a:cubicBezTo>
                    <a:cubicBezTo>
                      <a:pt x="165" y="67"/>
                      <a:pt x="165" y="67"/>
                      <a:pt x="165" y="67"/>
                    </a:cubicBezTo>
                    <a:cubicBezTo>
                      <a:pt x="173" y="59"/>
                      <a:pt x="175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203" y="43"/>
                      <a:pt x="206" y="56"/>
                      <a:pt x="215" y="61"/>
                    </a:cubicBezTo>
                    <a:cubicBezTo>
                      <a:pt x="218" y="63"/>
                      <a:pt x="224" y="64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1" y="66"/>
                    </a:cubicBezTo>
                    <a:cubicBezTo>
                      <a:pt x="231" y="66"/>
                      <a:pt x="231" y="66"/>
                      <a:pt x="231" y="66"/>
                    </a:cubicBezTo>
                    <a:cubicBezTo>
                      <a:pt x="235" y="68"/>
                      <a:pt x="239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4" y="69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56" y="67"/>
                      <a:pt x="256" y="54"/>
                      <a:pt x="260" y="44"/>
                    </a:cubicBezTo>
                    <a:cubicBezTo>
                      <a:pt x="268" y="28"/>
                      <a:pt x="284" y="10"/>
                      <a:pt x="303" y="5"/>
                    </a:cubicBezTo>
                    <a:cubicBezTo>
                      <a:pt x="303" y="5"/>
                      <a:pt x="303" y="5"/>
                      <a:pt x="303" y="5"/>
                    </a:cubicBezTo>
                    <a:cubicBezTo>
                      <a:pt x="308" y="4"/>
                      <a:pt x="312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moveTo>
                      <a:pt x="314" y="0"/>
                    </a:moveTo>
                    <a:cubicBezTo>
                      <a:pt x="314" y="0"/>
                      <a:pt x="314" y="0"/>
                      <a:pt x="314" y="0"/>
                    </a:cubicBezTo>
                    <a:cubicBezTo>
                      <a:pt x="306" y="0"/>
                      <a:pt x="298" y="2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73" y="15"/>
                      <a:pt x="261" y="31"/>
                      <a:pt x="254" y="48"/>
                    </a:cubicBezTo>
                    <a:cubicBezTo>
                      <a:pt x="252" y="55"/>
                      <a:pt x="251" y="63"/>
                      <a:pt x="244" y="65"/>
                    </a:cubicBezTo>
                    <a:cubicBezTo>
                      <a:pt x="244" y="65"/>
                      <a:pt x="244" y="65"/>
                      <a:pt x="244" y="65"/>
                    </a:cubicBezTo>
                    <a:cubicBezTo>
                      <a:pt x="243" y="65"/>
                      <a:pt x="242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34" y="65"/>
                      <a:pt x="224" y="62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1" y="55"/>
                      <a:pt x="207" y="43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6" y="39"/>
                      <a:pt x="193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87" y="39"/>
                      <a:pt x="183" y="40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0" y="47"/>
                      <a:pt x="169" y="59"/>
                      <a:pt x="161" y="66"/>
                    </a:cubicBezTo>
                    <a:cubicBezTo>
                      <a:pt x="154" y="72"/>
                      <a:pt x="141" y="78"/>
                      <a:pt x="131" y="82"/>
                    </a:cubicBezTo>
                    <a:cubicBezTo>
                      <a:pt x="119" y="86"/>
                      <a:pt x="106" y="88"/>
                      <a:pt x="99" y="96"/>
                    </a:cubicBezTo>
                    <a:cubicBezTo>
                      <a:pt x="92" y="103"/>
                      <a:pt x="91" y="115"/>
                      <a:pt x="86" y="124"/>
                    </a:cubicBezTo>
                    <a:cubicBezTo>
                      <a:pt x="81" y="131"/>
                      <a:pt x="73" y="137"/>
                      <a:pt x="67" y="144"/>
                    </a:cubicBezTo>
                    <a:cubicBezTo>
                      <a:pt x="61" y="151"/>
                      <a:pt x="55" y="159"/>
                      <a:pt x="48" y="163"/>
                    </a:cubicBezTo>
                    <a:cubicBezTo>
                      <a:pt x="41" y="167"/>
                      <a:pt x="34" y="168"/>
                      <a:pt x="28" y="172"/>
                    </a:cubicBezTo>
                    <a:cubicBezTo>
                      <a:pt x="15" y="180"/>
                      <a:pt x="14" y="194"/>
                      <a:pt x="9" y="211"/>
                    </a:cubicBezTo>
                    <a:cubicBezTo>
                      <a:pt x="6" y="221"/>
                      <a:pt x="2" y="231"/>
                      <a:pt x="1" y="242"/>
                    </a:cubicBezTo>
                    <a:cubicBezTo>
                      <a:pt x="0" y="254"/>
                      <a:pt x="0" y="266"/>
                      <a:pt x="0" y="279"/>
                    </a:cubicBezTo>
                    <a:cubicBezTo>
                      <a:pt x="0" y="292"/>
                      <a:pt x="0" y="306"/>
                      <a:pt x="0" y="319"/>
                    </a:cubicBezTo>
                    <a:cubicBezTo>
                      <a:pt x="0" y="341"/>
                      <a:pt x="0" y="363"/>
                      <a:pt x="0" y="384"/>
                    </a:cubicBezTo>
                    <a:cubicBezTo>
                      <a:pt x="0" y="384"/>
                      <a:pt x="0" y="385"/>
                      <a:pt x="0" y="385"/>
                    </a:cubicBezTo>
                    <a:cubicBezTo>
                      <a:pt x="0" y="385"/>
                      <a:pt x="0" y="386"/>
                      <a:pt x="0" y="387"/>
                    </a:cubicBezTo>
                    <a:cubicBezTo>
                      <a:pt x="0" y="387"/>
                      <a:pt x="0" y="387"/>
                      <a:pt x="0" y="387"/>
                    </a:cubicBezTo>
                    <a:cubicBezTo>
                      <a:pt x="0" y="388"/>
                      <a:pt x="0" y="388"/>
                      <a:pt x="0" y="389"/>
                    </a:cubicBezTo>
                    <a:cubicBezTo>
                      <a:pt x="0" y="389"/>
                      <a:pt x="0" y="389"/>
                      <a:pt x="0" y="390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1"/>
                      <a:pt x="0" y="391"/>
                      <a:pt x="0" y="391"/>
                    </a:cubicBezTo>
                    <a:cubicBezTo>
                      <a:pt x="0" y="391"/>
                      <a:pt x="0" y="391"/>
                      <a:pt x="0" y="392"/>
                    </a:cubicBezTo>
                    <a:cubicBezTo>
                      <a:pt x="0" y="392"/>
                      <a:pt x="0" y="392"/>
                      <a:pt x="0" y="392"/>
                    </a:cubicBezTo>
                    <a:cubicBezTo>
                      <a:pt x="0" y="392"/>
                      <a:pt x="0" y="393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0" y="395"/>
                      <a:pt x="0" y="395"/>
                      <a:pt x="0" y="396"/>
                    </a:cubicBezTo>
                    <a:cubicBezTo>
                      <a:pt x="0" y="396"/>
                      <a:pt x="0" y="396"/>
                      <a:pt x="0" y="396"/>
                    </a:cubicBezTo>
                    <a:cubicBezTo>
                      <a:pt x="0" y="397"/>
                      <a:pt x="0" y="398"/>
                      <a:pt x="0" y="398"/>
                    </a:cubicBezTo>
                    <a:cubicBezTo>
                      <a:pt x="0" y="398"/>
                      <a:pt x="0" y="399"/>
                      <a:pt x="0" y="399"/>
                    </a:cubicBezTo>
                    <a:cubicBezTo>
                      <a:pt x="0" y="449"/>
                      <a:pt x="0" y="497"/>
                      <a:pt x="0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0" y="548"/>
                      <a:pt x="0" y="549"/>
                      <a:pt x="0" y="549"/>
                    </a:cubicBezTo>
                    <a:cubicBezTo>
                      <a:pt x="0" y="549"/>
                      <a:pt x="0" y="550"/>
                      <a:pt x="0" y="550"/>
                    </a:cubicBezTo>
                    <a:cubicBezTo>
                      <a:pt x="0" y="550"/>
                      <a:pt x="0" y="550"/>
                      <a:pt x="0" y="550"/>
                    </a:cubicBezTo>
                    <a:cubicBezTo>
                      <a:pt x="0" y="551"/>
                      <a:pt x="0" y="551"/>
                      <a:pt x="0" y="551"/>
                    </a:cubicBezTo>
                    <a:cubicBezTo>
                      <a:pt x="0" y="551"/>
                      <a:pt x="0" y="551"/>
                      <a:pt x="0" y="552"/>
                    </a:cubicBezTo>
                    <a:cubicBezTo>
                      <a:pt x="0" y="552"/>
                      <a:pt x="0" y="552"/>
                      <a:pt x="0" y="552"/>
                    </a:cubicBezTo>
                    <a:cubicBezTo>
                      <a:pt x="0" y="553"/>
                      <a:pt x="0" y="553"/>
                      <a:pt x="0" y="554"/>
                    </a:cubicBezTo>
                    <a:cubicBezTo>
                      <a:pt x="0" y="554"/>
                      <a:pt x="0" y="554"/>
                      <a:pt x="0" y="555"/>
                    </a:cubicBezTo>
                    <a:cubicBezTo>
                      <a:pt x="0" y="555"/>
                      <a:pt x="0" y="555"/>
                      <a:pt x="0" y="555"/>
                    </a:cubicBezTo>
                    <a:cubicBezTo>
                      <a:pt x="0" y="555"/>
                      <a:pt x="0" y="556"/>
                      <a:pt x="0" y="556"/>
                    </a:cubicBezTo>
                    <a:cubicBezTo>
                      <a:pt x="0" y="556"/>
                      <a:pt x="0" y="556"/>
                      <a:pt x="0" y="556"/>
                    </a:cubicBezTo>
                    <a:cubicBezTo>
                      <a:pt x="0" y="557"/>
                      <a:pt x="0" y="557"/>
                      <a:pt x="0" y="557"/>
                    </a:cubicBezTo>
                    <a:cubicBezTo>
                      <a:pt x="0" y="557"/>
                      <a:pt x="0" y="557"/>
                      <a:pt x="0" y="558"/>
                    </a:cubicBezTo>
                    <a:cubicBezTo>
                      <a:pt x="0" y="582"/>
                      <a:pt x="0" y="606"/>
                      <a:pt x="0" y="631"/>
                    </a:cubicBezTo>
                    <a:cubicBezTo>
                      <a:pt x="0" y="631"/>
                      <a:pt x="0" y="631"/>
                      <a:pt x="0" y="631"/>
                    </a:cubicBezTo>
                    <a:cubicBezTo>
                      <a:pt x="0" y="647"/>
                      <a:pt x="0" y="664"/>
                      <a:pt x="0" y="680"/>
                    </a:cubicBezTo>
                    <a:cubicBezTo>
                      <a:pt x="0" y="703"/>
                      <a:pt x="1" y="725"/>
                      <a:pt x="7" y="742"/>
                    </a:cubicBezTo>
                    <a:cubicBezTo>
                      <a:pt x="11" y="752"/>
                      <a:pt x="13" y="763"/>
                      <a:pt x="17" y="771"/>
                    </a:cubicBezTo>
                    <a:cubicBezTo>
                      <a:pt x="24" y="788"/>
                      <a:pt x="37" y="787"/>
                      <a:pt x="50" y="796"/>
                    </a:cubicBezTo>
                    <a:cubicBezTo>
                      <a:pt x="57" y="801"/>
                      <a:pt x="63" y="809"/>
                      <a:pt x="69" y="816"/>
                    </a:cubicBezTo>
                    <a:cubicBezTo>
                      <a:pt x="75" y="822"/>
                      <a:pt x="83" y="828"/>
                      <a:pt x="87" y="835"/>
                    </a:cubicBezTo>
                    <a:cubicBezTo>
                      <a:pt x="90" y="841"/>
                      <a:pt x="91" y="848"/>
                      <a:pt x="93" y="853"/>
                    </a:cubicBezTo>
                    <a:cubicBezTo>
                      <a:pt x="101" y="870"/>
                      <a:pt x="120" y="872"/>
                      <a:pt x="137" y="879"/>
                    </a:cubicBezTo>
                    <a:cubicBezTo>
                      <a:pt x="145" y="883"/>
                      <a:pt x="156" y="886"/>
                      <a:pt x="163" y="891"/>
                    </a:cubicBezTo>
                    <a:cubicBezTo>
                      <a:pt x="171" y="898"/>
                      <a:pt x="171" y="911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85" y="919"/>
                      <a:pt x="189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204" y="920"/>
                      <a:pt x="210" y="907"/>
                      <a:pt x="217" y="901"/>
                    </a:cubicBezTo>
                    <a:cubicBezTo>
                      <a:pt x="218" y="900"/>
                      <a:pt x="219" y="900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1" y="899"/>
                      <a:pt x="221" y="899"/>
                    </a:cubicBezTo>
                    <a:cubicBezTo>
                      <a:pt x="225" y="896"/>
                      <a:pt x="235" y="893"/>
                      <a:pt x="242" y="893"/>
                    </a:cubicBezTo>
                    <a:cubicBezTo>
                      <a:pt x="242" y="893"/>
                      <a:pt x="242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4" y="893"/>
                      <a:pt x="245" y="893"/>
                      <a:pt x="246" y="893"/>
                    </a:cubicBezTo>
                    <a:cubicBezTo>
                      <a:pt x="246" y="893"/>
                      <a:pt x="246" y="893"/>
                      <a:pt x="246" y="893"/>
                    </a:cubicBezTo>
                    <a:cubicBezTo>
                      <a:pt x="256" y="896"/>
                      <a:pt x="256" y="910"/>
                      <a:pt x="259" y="918"/>
                    </a:cubicBezTo>
                    <a:cubicBezTo>
                      <a:pt x="267" y="934"/>
                      <a:pt x="283" y="952"/>
                      <a:pt x="305" y="957"/>
                    </a:cubicBezTo>
                    <a:cubicBezTo>
                      <a:pt x="305" y="957"/>
                      <a:pt x="305" y="957"/>
                      <a:pt x="305" y="957"/>
                    </a:cubicBezTo>
                    <a:cubicBezTo>
                      <a:pt x="309" y="958"/>
                      <a:pt x="313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38" y="958"/>
                      <a:pt x="354" y="947"/>
                      <a:pt x="359" y="928"/>
                    </a:cubicBezTo>
                    <a:cubicBezTo>
                      <a:pt x="359" y="928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60" y="922"/>
                      <a:pt x="358" y="911"/>
                      <a:pt x="362" y="906"/>
                    </a:cubicBezTo>
                    <a:cubicBezTo>
                      <a:pt x="365" y="901"/>
                      <a:pt x="373" y="900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80" y="898"/>
                    </a:cubicBezTo>
                    <a:cubicBezTo>
                      <a:pt x="380" y="898"/>
                      <a:pt x="380" y="898"/>
                      <a:pt x="380" y="898"/>
                    </a:cubicBezTo>
                    <a:cubicBezTo>
                      <a:pt x="386" y="896"/>
                      <a:pt x="392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8" y="895"/>
                      <a:pt x="398" y="895"/>
                      <a:pt x="399" y="895"/>
                    </a:cubicBezTo>
                    <a:cubicBezTo>
                      <a:pt x="399" y="895"/>
                      <a:pt x="399" y="895"/>
                      <a:pt x="399" y="895"/>
                    </a:cubicBezTo>
                    <a:cubicBezTo>
                      <a:pt x="408" y="895"/>
                      <a:pt x="426" y="906"/>
                      <a:pt x="433" y="912"/>
                    </a:cubicBezTo>
                    <a:cubicBezTo>
                      <a:pt x="443" y="920"/>
                      <a:pt x="442" y="932"/>
                      <a:pt x="454" y="939"/>
                    </a:cubicBezTo>
                    <a:cubicBezTo>
                      <a:pt x="460" y="942"/>
                      <a:pt x="470" y="942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80" y="945"/>
                      <a:pt x="480" y="945"/>
                      <a:pt x="481" y="945"/>
                    </a:cubicBezTo>
                    <a:cubicBezTo>
                      <a:pt x="481" y="945"/>
                      <a:pt x="481" y="945"/>
                      <a:pt x="481" y="945"/>
                    </a:cubicBezTo>
                    <a:cubicBezTo>
                      <a:pt x="481" y="945"/>
                      <a:pt x="481" y="945"/>
                      <a:pt x="481" y="946"/>
                    </a:cubicBezTo>
                    <a:cubicBezTo>
                      <a:pt x="481" y="946"/>
                      <a:pt x="481" y="946"/>
                      <a:pt x="481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3" y="946"/>
                      <a:pt x="483" y="946"/>
                    </a:cubicBezTo>
                    <a:cubicBezTo>
                      <a:pt x="483" y="946"/>
                      <a:pt x="483" y="946"/>
                      <a:pt x="483" y="946"/>
                    </a:cubicBezTo>
                    <a:cubicBezTo>
                      <a:pt x="490" y="950"/>
                      <a:pt x="496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24" y="954"/>
                      <a:pt x="524" y="937"/>
                      <a:pt x="536" y="931"/>
                    </a:cubicBezTo>
                    <a:cubicBezTo>
                      <a:pt x="543" y="927"/>
                      <a:pt x="554" y="927"/>
                      <a:pt x="563" y="924"/>
                    </a:cubicBezTo>
                    <a:cubicBezTo>
                      <a:pt x="572" y="921"/>
                      <a:pt x="580" y="916"/>
                      <a:pt x="587" y="915"/>
                    </a:cubicBezTo>
                    <a:cubicBezTo>
                      <a:pt x="588" y="915"/>
                      <a:pt x="589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601" y="915"/>
                      <a:pt x="608" y="920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8" y="924"/>
                    </a:cubicBezTo>
                    <a:cubicBezTo>
                      <a:pt x="618" y="924"/>
                      <a:pt x="618" y="924"/>
                      <a:pt x="618" y="924"/>
                    </a:cubicBezTo>
                    <a:cubicBezTo>
                      <a:pt x="627" y="927"/>
                      <a:pt x="637" y="927"/>
                      <a:pt x="644" y="931"/>
                    </a:cubicBezTo>
                    <a:cubicBezTo>
                      <a:pt x="657" y="936"/>
                      <a:pt x="657" y="949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3" y="954"/>
                      <a:pt x="675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85" y="955"/>
                      <a:pt x="690" y="950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6"/>
                      <a:pt x="698" y="946"/>
                      <a:pt x="699" y="946"/>
                    </a:cubicBezTo>
                    <a:cubicBezTo>
                      <a:pt x="699" y="946"/>
                      <a:pt x="699" y="946"/>
                      <a:pt x="699" y="946"/>
                    </a:cubicBezTo>
                    <a:cubicBezTo>
                      <a:pt x="699" y="946"/>
                      <a:pt x="700" y="946"/>
                      <a:pt x="700" y="946"/>
                    </a:cubicBezTo>
                    <a:cubicBezTo>
                      <a:pt x="700" y="946"/>
                      <a:pt x="700" y="946"/>
                      <a:pt x="701" y="946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9" y="942"/>
                      <a:pt x="721" y="942"/>
                      <a:pt x="727" y="940"/>
                    </a:cubicBezTo>
                    <a:cubicBezTo>
                      <a:pt x="738" y="934"/>
                      <a:pt x="739" y="922"/>
                      <a:pt x="747" y="913"/>
                    </a:cubicBezTo>
                    <a:cubicBezTo>
                      <a:pt x="753" y="907"/>
                      <a:pt x="771" y="897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3" y="895"/>
                      <a:pt x="784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7" y="895"/>
                    </a:cubicBezTo>
                    <a:cubicBezTo>
                      <a:pt x="787" y="895"/>
                      <a:pt x="787" y="895"/>
                      <a:pt x="787" y="895"/>
                    </a:cubicBezTo>
                    <a:cubicBezTo>
                      <a:pt x="789" y="895"/>
                      <a:pt x="791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5" y="896"/>
                      <a:pt x="795" y="896"/>
                    </a:cubicBezTo>
                    <a:cubicBezTo>
                      <a:pt x="806" y="898"/>
                      <a:pt x="819" y="903"/>
                      <a:pt x="821" y="906"/>
                    </a:cubicBezTo>
                    <a:cubicBezTo>
                      <a:pt x="821" y="906"/>
                      <a:pt x="821" y="906"/>
                      <a:pt x="821" y="906"/>
                    </a:cubicBezTo>
                    <a:cubicBezTo>
                      <a:pt x="825" y="913"/>
                      <a:pt x="822" y="923"/>
                      <a:pt x="824" y="929"/>
                    </a:cubicBezTo>
                    <a:cubicBezTo>
                      <a:pt x="824" y="929"/>
                      <a:pt x="824" y="929"/>
                      <a:pt x="824" y="929"/>
                    </a:cubicBezTo>
                    <a:cubicBezTo>
                      <a:pt x="824" y="929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9" y="947"/>
                      <a:pt x="843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8" y="959"/>
                      <a:pt x="870" y="959"/>
                      <a:pt x="873" y="958"/>
                    </a:cubicBezTo>
                    <a:cubicBezTo>
                      <a:pt x="894" y="956"/>
                      <a:pt x="908" y="940"/>
                      <a:pt x="918" y="926"/>
                    </a:cubicBezTo>
                    <a:cubicBezTo>
                      <a:pt x="924" y="916"/>
                      <a:pt x="926" y="902"/>
                      <a:pt x="935" y="893"/>
                    </a:cubicBezTo>
                    <a:cubicBezTo>
                      <a:pt x="946" y="894"/>
                      <a:pt x="953" y="895"/>
                      <a:pt x="961" y="899"/>
                    </a:cubicBezTo>
                    <a:cubicBezTo>
                      <a:pt x="971" y="904"/>
                      <a:pt x="975" y="917"/>
                      <a:pt x="985" y="919"/>
                    </a:cubicBezTo>
                    <a:cubicBezTo>
                      <a:pt x="985" y="919"/>
                      <a:pt x="985" y="919"/>
                      <a:pt x="985" y="919"/>
                    </a:cubicBezTo>
                    <a:cubicBezTo>
                      <a:pt x="987" y="920"/>
                      <a:pt x="989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1010" y="920"/>
                      <a:pt x="1010" y="899"/>
                      <a:pt x="1021" y="890"/>
                    </a:cubicBezTo>
                    <a:cubicBezTo>
                      <a:pt x="1021" y="890"/>
                      <a:pt x="1021" y="890"/>
                      <a:pt x="1021" y="890"/>
                    </a:cubicBezTo>
                    <a:cubicBezTo>
                      <a:pt x="1021" y="890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30" y="883"/>
                      <a:pt x="1041" y="879"/>
                      <a:pt x="1051" y="876"/>
                    </a:cubicBezTo>
                    <a:cubicBezTo>
                      <a:pt x="1060" y="873"/>
                      <a:pt x="1072" y="870"/>
                      <a:pt x="1080" y="863"/>
                    </a:cubicBezTo>
                    <a:cubicBezTo>
                      <a:pt x="1086" y="856"/>
                      <a:pt x="1087" y="846"/>
                      <a:pt x="1092" y="836"/>
                    </a:cubicBezTo>
                    <a:cubicBezTo>
                      <a:pt x="1096" y="827"/>
                      <a:pt x="1104" y="821"/>
                      <a:pt x="1111" y="814"/>
                    </a:cubicBezTo>
                    <a:cubicBezTo>
                      <a:pt x="1118" y="807"/>
                      <a:pt x="1124" y="798"/>
                      <a:pt x="1132" y="794"/>
                    </a:cubicBezTo>
                    <a:cubicBezTo>
                      <a:pt x="1142" y="788"/>
                      <a:pt x="1150" y="789"/>
                      <a:pt x="1157" y="781"/>
                    </a:cubicBezTo>
                    <a:cubicBezTo>
                      <a:pt x="1163" y="774"/>
                      <a:pt x="1165" y="763"/>
                      <a:pt x="1168" y="752"/>
                    </a:cubicBezTo>
                    <a:cubicBezTo>
                      <a:pt x="1171" y="741"/>
                      <a:pt x="1175" y="732"/>
                      <a:pt x="1176" y="720"/>
                    </a:cubicBezTo>
                    <a:cubicBezTo>
                      <a:pt x="1178" y="709"/>
                      <a:pt x="1178" y="696"/>
                      <a:pt x="1178" y="684"/>
                    </a:cubicBezTo>
                    <a:cubicBezTo>
                      <a:pt x="1178" y="669"/>
                      <a:pt x="1177" y="655"/>
                      <a:pt x="1177" y="641"/>
                    </a:cubicBezTo>
                    <a:cubicBezTo>
                      <a:pt x="1177" y="530"/>
                      <a:pt x="1177" y="429"/>
                      <a:pt x="1177" y="320"/>
                    </a:cubicBezTo>
                    <a:cubicBezTo>
                      <a:pt x="1177" y="320"/>
                      <a:pt x="1177" y="320"/>
                      <a:pt x="1177" y="320"/>
                    </a:cubicBezTo>
                    <a:cubicBezTo>
                      <a:pt x="1177" y="305"/>
                      <a:pt x="1178" y="290"/>
                      <a:pt x="1178" y="275"/>
                    </a:cubicBezTo>
                    <a:cubicBezTo>
                      <a:pt x="1178" y="263"/>
                      <a:pt x="1178" y="251"/>
                      <a:pt x="1177" y="240"/>
                    </a:cubicBezTo>
                    <a:cubicBezTo>
                      <a:pt x="1176" y="229"/>
                      <a:pt x="1172" y="218"/>
                      <a:pt x="1169" y="208"/>
                    </a:cubicBezTo>
                    <a:cubicBezTo>
                      <a:pt x="1166" y="197"/>
                      <a:pt x="1163" y="185"/>
                      <a:pt x="1158" y="178"/>
                    </a:cubicBezTo>
                    <a:cubicBezTo>
                      <a:pt x="1151" y="169"/>
                      <a:pt x="1139" y="168"/>
                      <a:pt x="1129" y="162"/>
                    </a:cubicBezTo>
                    <a:cubicBezTo>
                      <a:pt x="1122" y="158"/>
                      <a:pt x="1116" y="149"/>
                      <a:pt x="1110" y="142"/>
                    </a:cubicBezTo>
                    <a:cubicBezTo>
                      <a:pt x="1103" y="134"/>
                      <a:pt x="1095" y="129"/>
                      <a:pt x="1091" y="121"/>
                    </a:cubicBezTo>
                    <a:cubicBezTo>
                      <a:pt x="1088" y="115"/>
                      <a:pt x="1087" y="107"/>
                      <a:pt x="1083" y="100"/>
                    </a:cubicBezTo>
                    <a:cubicBezTo>
                      <a:pt x="1075" y="88"/>
                      <a:pt x="1058" y="86"/>
                      <a:pt x="1043" y="80"/>
                    </a:cubicBezTo>
                    <a:cubicBezTo>
                      <a:pt x="1035" y="76"/>
                      <a:pt x="1026" y="72"/>
                      <a:pt x="1020" y="68"/>
                    </a:cubicBezTo>
                    <a:cubicBezTo>
                      <a:pt x="1008" y="59"/>
                      <a:pt x="1010" y="43"/>
                      <a:pt x="994" y="40"/>
                    </a:cubicBezTo>
                    <a:cubicBezTo>
                      <a:pt x="991" y="39"/>
                      <a:pt x="989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74" y="39"/>
                      <a:pt x="972" y="52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1" y="58"/>
                      <a:pt x="961" y="58"/>
                    </a:cubicBezTo>
                    <a:cubicBezTo>
                      <a:pt x="961" y="58"/>
                      <a:pt x="961" y="58"/>
                      <a:pt x="961" y="58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52" y="63"/>
                      <a:pt x="945" y="63"/>
                      <a:pt x="934" y="65"/>
                    </a:cubicBezTo>
                    <a:cubicBezTo>
                      <a:pt x="925" y="59"/>
                      <a:pt x="925" y="48"/>
                      <a:pt x="921" y="39"/>
                    </a:cubicBezTo>
                    <a:cubicBezTo>
                      <a:pt x="913" y="24"/>
                      <a:pt x="897" y="8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75" y="1"/>
                      <a:pt x="869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44" y="0"/>
                      <a:pt x="827" y="11"/>
                      <a:pt x="822" y="30"/>
                    </a:cubicBezTo>
                    <a:cubicBezTo>
                      <a:pt x="822" y="30"/>
                      <a:pt x="822" y="30"/>
                      <a:pt x="822" y="30"/>
                    </a:cubicBezTo>
                    <a:cubicBezTo>
                      <a:pt x="821" y="36"/>
                      <a:pt x="822" y="48"/>
                      <a:pt x="819" y="53"/>
                    </a:cubicBezTo>
                    <a:cubicBezTo>
                      <a:pt x="815" y="57"/>
                      <a:pt x="809" y="58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1" y="60"/>
                      <a:pt x="801" y="60"/>
                    </a:cubicBezTo>
                    <a:cubicBezTo>
                      <a:pt x="801" y="60"/>
                      <a:pt x="801" y="60"/>
                      <a:pt x="800" y="60"/>
                    </a:cubicBezTo>
                    <a:cubicBezTo>
                      <a:pt x="800" y="60"/>
                      <a:pt x="800" y="60"/>
                      <a:pt x="800" y="60"/>
                    </a:cubicBezTo>
                    <a:cubicBezTo>
                      <a:pt x="795" y="62"/>
                      <a:pt x="789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72" y="64"/>
                      <a:pt x="752" y="51"/>
                      <a:pt x="746" y="45"/>
                    </a:cubicBezTo>
                    <a:cubicBezTo>
                      <a:pt x="740" y="39"/>
                      <a:pt x="739" y="30"/>
                      <a:pt x="731" y="23"/>
                    </a:cubicBezTo>
                    <a:cubicBezTo>
                      <a:pt x="724" y="16"/>
                      <a:pt x="712" y="18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699" y="13"/>
                      <a:pt x="699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2"/>
                      <a:pt x="697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88" y="9"/>
                      <a:pt x="683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4" y="3"/>
                      <a:pt x="674" y="3"/>
                      <a:pt x="673" y="3"/>
                    </a:cubicBezTo>
                    <a:cubicBezTo>
                      <a:pt x="673" y="3"/>
                      <a:pt x="673" y="3"/>
                      <a:pt x="673" y="3"/>
                    </a:cubicBezTo>
                    <a:cubicBezTo>
                      <a:pt x="656" y="5"/>
                      <a:pt x="655" y="22"/>
                      <a:pt x="644" y="27"/>
                    </a:cubicBezTo>
                    <a:cubicBezTo>
                      <a:pt x="636" y="31"/>
                      <a:pt x="625" y="31"/>
                      <a:pt x="615" y="35"/>
                    </a:cubicBezTo>
                    <a:cubicBezTo>
                      <a:pt x="615" y="35"/>
                      <a:pt x="615" y="35"/>
                      <a:pt x="615" y="35"/>
                    </a:cubicBezTo>
                    <a:cubicBezTo>
                      <a:pt x="615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6"/>
                      <a:pt x="613" y="36"/>
                    </a:cubicBezTo>
                    <a:cubicBezTo>
                      <a:pt x="612" y="36"/>
                      <a:pt x="612" y="36"/>
                      <a:pt x="612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03" y="40"/>
                      <a:pt x="597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0" y="44"/>
                      <a:pt x="572" y="38"/>
                      <a:pt x="563" y="35"/>
                    </a:cubicBezTo>
                    <a:cubicBezTo>
                      <a:pt x="555" y="32"/>
                      <a:pt x="544" y="32"/>
                      <a:pt x="536" y="28"/>
                    </a:cubicBezTo>
                    <a:cubicBezTo>
                      <a:pt x="526" y="24"/>
                      <a:pt x="523" y="10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09" y="4"/>
                      <a:pt x="506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496" y="3"/>
                      <a:pt x="490" y="8"/>
                      <a:pt x="483" y="11"/>
                    </a:cubicBezTo>
                    <a:cubicBezTo>
                      <a:pt x="481" y="12"/>
                      <a:pt x="479" y="13"/>
                      <a:pt x="476" y="14"/>
                    </a:cubicBezTo>
                    <a:cubicBezTo>
                      <a:pt x="476" y="14"/>
                      <a:pt x="476" y="14"/>
                      <a:pt x="476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68" y="16"/>
                      <a:pt x="458" y="16"/>
                      <a:pt x="452" y="19"/>
                    </a:cubicBezTo>
                    <a:cubicBezTo>
                      <a:pt x="441" y="25"/>
                      <a:pt x="441" y="38"/>
                      <a:pt x="431" y="47"/>
                    </a:cubicBezTo>
                    <a:cubicBezTo>
                      <a:pt x="428" y="50"/>
                      <a:pt x="421" y="53"/>
                      <a:pt x="415" y="56"/>
                    </a:cubicBezTo>
                    <a:cubicBezTo>
                      <a:pt x="410" y="59"/>
                      <a:pt x="403" y="63"/>
                      <a:pt x="396" y="64"/>
                    </a:cubicBezTo>
                    <a:cubicBezTo>
                      <a:pt x="396" y="64"/>
                      <a:pt x="396" y="64"/>
                      <a:pt x="396" y="64"/>
                    </a:cubicBezTo>
                    <a:cubicBezTo>
                      <a:pt x="396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89" y="64"/>
                      <a:pt x="381" y="62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67" y="57"/>
                      <a:pt x="362" y="55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56" y="48"/>
                      <a:pt x="358" y="38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3" y="11"/>
                      <a:pt x="33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88"/>
              <p:cNvSpPr>
                <a:spLocks noEditPoints="1"/>
              </p:cNvSpPr>
              <p:nvPr/>
            </p:nvSpPr>
            <p:spPr bwMode="auto">
              <a:xfrm>
                <a:off x="1801" y="500"/>
                <a:ext cx="4081" cy="3321"/>
              </a:xfrm>
              <a:custGeom>
                <a:gdLst>
                  <a:gd name="T0" fmla="*/ 372 w 1170"/>
                  <a:gd name="T1" fmla="*/ 60 h 951"/>
                  <a:gd name="T2" fmla="*/ 394 w 1170"/>
                  <a:gd name="T3" fmla="*/ 66 h 951"/>
                  <a:gd name="T4" fmla="*/ 479 w 1170"/>
                  <a:gd name="T5" fmla="*/ 14 h 951"/>
                  <a:gd name="T6" fmla="*/ 499 w 1170"/>
                  <a:gd name="T7" fmla="*/ 7 h 951"/>
                  <a:gd name="T8" fmla="*/ 593 w 1170"/>
                  <a:gd name="T9" fmla="*/ 46 h 951"/>
                  <a:gd name="T10" fmla="*/ 693 w 1170"/>
                  <a:gd name="T11" fmla="*/ 14 h 951"/>
                  <a:gd name="T12" fmla="*/ 694 w 1170"/>
                  <a:gd name="T13" fmla="*/ 15 h 951"/>
                  <a:gd name="T14" fmla="*/ 755 w 1170"/>
                  <a:gd name="T15" fmla="*/ 58 h 951"/>
                  <a:gd name="T16" fmla="*/ 858 w 1170"/>
                  <a:gd name="T17" fmla="*/ 3 h 951"/>
                  <a:gd name="T18" fmla="*/ 944 w 1170"/>
                  <a:gd name="T19" fmla="*/ 64 h 951"/>
                  <a:gd name="T20" fmla="*/ 1009 w 1170"/>
                  <a:gd name="T21" fmla="*/ 67 h 951"/>
                  <a:gd name="T22" fmla="*/ 1166 w 1170"/>
                  <a:gd name="T23" fmla="*/ 683 h 951"/>
                  <a:gd name="T24" fmla="*/ 986 w 1170"/>
                  <a:gd name="T25" fmla="*/ 909 h 951"/>
                  <a:gd name="T26" fmla="*/ 946 w 1170"/>
                  <a:gd name="T27" fmla="*/ 886 h 951"/>
                  <a:gd name="T28" fmla="*/ 929 w 1170"/>
                  <a:gd name="T29" fmla="*/ 881 h 951"/>
                  <a:gd name="T30" fmla="*/ 825 w 1170"/>
                  <a:gd name="T31" fmla="*/ 920 h 951"/>
                  <a:gd name="T32" fmla="*/ 737 w 1170"/>
                  <a:gd name="T33" fmla="*/ 906 h 951"/>
                  <a:gd name="T34" fmla="*/ 690 w 1170"/>
                  <a:gd name="T35" fmla="*/ 937 h 951"/>
                  <a:gd name="T36" fmla="*/ 615 w 1170"/>
                  <a:gd name="T37" fmla="*/ 913 h 951"/>
                  <a:gd name="T38" fmla="*/ 529 w 1170"/>
                  <a:gd name="T39" fmla="*/ 920 h 951"/>
                  <a:gd name="T40" fmla="*/ 478 w 1170"/>
                  <a:gd name="T41" fmla="*/ 935 h 951"/>
                  <a:gd name="T42" fmla="*/ 349 w 1170"/>
                  <a:gd name="T43" fmla="*/ 896 h 951"/>
                  <a:gd name="T44" fmla="*/ 245 w 1170"/>
                  <a:gd name="T45" fmla="*/ 881 h 951"/>
                  <a:gd name="T46" fmla="*/ 211 w 1170"/>
                  <a:gd name="T47" fmla="*/ 891 h 951"/>
                  <a:gd name="T48" fmla="*/ 88 w 1170"/>
                  <a:gd name="T49" fmla="*/ 829 h 951"/>
                  <a:gd name="T50" fmla="*/ 104 w 1170"/>
                  <a:gd name="T51" fmla="*/ 91 h 951"/>
                  <a:gd name="T52" fmla="*/ 207 w 1170"/>
                  <a:gd name="T53" fmla="*/ 58 h 951"/>
                  <a:gd name="T54" fmla="*/ 209 w 1170"/>
                  <a:gd name="T55" fmla="*/ 59 h 951"/>
                  <a:gd name="T56" fmla="*/ 228 w 1170"/>
                  <a:gd name="T57" fmla="*/ 65 h 951"/>
                  <a:gd name="T58" fmla="*/ 312 w 1170"/>
                  <a:gd name="T59" fmla="*/ 0 h 951"/>
                  <a:gd name="T60" fmla="*/ 226 w 1170"/>
                  <a:gd name="T61" fmla="*/ 62 h 951"/>
                  <a:gd name="T62" fmla="*/ 161 w 1170"/>
                  <a:gd name="T63" fmla="*/ 63 h 951"/>
                  <a:gd name="T64" fmla="*/ 1 w 1170"/>
                  <a:gd name="T65" fmla="*/ 626 h 951"/>
                  <a:gd name="T66" fmla="*/ 188 w 1170"/>
                  <a:gd name="T67" fmla="*/ 912 h 951"/>
                  <a:gd name="T68" fmla="*/ 229 w 1170"/>
                  <a:gd name="T69" fmla="*/ 888 h 951"/>
                  <a:gd name="T70" fmla="*/ 262 w 1170"/>
                  <a:gd name="T71" fmla="*/ 917 h 951"/>
                  <a:gd name="T72" fmla="*/ 373 w 1170"/>
                  <a:gd name="T73" fmla="*/ 892 h 951"/>
                  <a:gd name="T74" fmla="*/ 376 w 1170"/>
                  <a:gd name="T75" fmla="*/ 891 h 951"/>
                  <a:gd name="T76" fmla="*/ 478 w 1170"/>
                  <a:gd name="T77" fmla="*/ 938 h 951"/>
                  <a:gd name="T78" fmla="*/ 479 w 1170"/>
                  <a:gd name="T79" fmla="*/ 938 h 951"/>
                  <a:gd name="T80" fmla="*/ 586 w 1170"/>
                  <a:gd name="T81" fmla="*/ 907 h 951"/>
                  <a:gd name="T82" fmla="*/ 669 w 1170"/>
                  <a:gd name="T83" fmla="*/ 946 h 951"/>
                  <a:gd name="T84" fmla="*/ 780 w 1170"/>
                  <a:gd name="T85" fmla="*/ 887 h 951"/>
                  <a:gd name="T86" fmla="*/ 801 w 1170"/>
                  <a:gd name="T87" fmla="*/ 892 h 951"/>
                  <a:gd name="T88" fmla="*/ 824 w 1170"/>
                  <a:gd name="T89" fmla="*/ 926 h 951"/>
                  <a:gd name="T90" fmla="*/ 956 w 1170"/>
                  <a:gd name="T91" fmla="*/ 891 h 951"/>
                  <a:gd name="T92" fmla="*/ 987 w 1170"/>
                  <a:gd name="T93" fmla="*/ 912 h 951"/>
                  <a:gd name="T94" fmla="*/ 1169 w 1170"/>
                  <a:gd name="T95" fmla="*/ 625 h 951"/>
                  <a:gd name="T96" fmla="*/ 1008 w 1170"/>
                  <a:gd name="T97" fmla="*/ 62 h 951"/>
                  <a:gd name="T98" fmla="*/ 943 w 1170"/>
                  <a:gd name="T99" fmla="*/ 62 h 951"/>
                  <a:gd name="T100" fmla="*/ 860 w 1170"/>
                  <a:gd name="T101" fmla="*/ 0 h 951"/>
                  <a:gd name="T102" fmla="*/ 799 w 1170"/>
                  <a:gd name="T103" fmla="*/ 59 h 951"/>
                  <a:gd name="T104" fmla="*/ 738 w 1170"/>
                  <a:gd name="T105" fmla="*/ 43 h 951"/>
                  <a:gd name="T106" fmla="*/ 694 w 1170"/>
                  <a:gd name="T107" fmla="*/ 12 h 951"/>
                  <a:gd name="T108" fmla="*/ 672 w 1170"/>
                  <a:gd name="T109" fmla="*/ 4 h 951"/>
                  <a:gd name="T110" fmla="*/ 610 w 1170"/>
                  <a:gd name="T111" fmla="*/ 35 h 951"/>
                  <a:gd name="T112" fmla="*/ 586 w 1170"/>
                  <a:gd name="T113" fmla="*/ 44 h 951"/>
                  <a:gd name="T114" fmla="*/ 499 w 1170"/>
                  <a:gd name="T115" fmla="*/ 3 h 951"/>
                  <a:gd name="T116" fmla="*/ 477 w 1170"/>
                  <a:gd name="T117" fmla="*/ 12 h 951"/>
                  <a:gd name="T118" fmla="*/ 475 w 1170"/>
                  <a:gd name="T119" fmla="*/ 13 h 951"/>
                  <a:gd name="T120" fmla="*/ 392 w 1170"/>
                  <a:gd name="T121" fmla="*/ 63 h 951"/>
                  <a:gd name="T122" fmla="*/ 351 w 1170"/>
                  <a:gd name="T123" fmla="*/ 51 h 9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0" h="951">
                    <a:moveTo>
                      <a:pt x="311" y="2"/>
                    </a:move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3" y="2"/>
                      <a:pt x="316" y="2"/>
                      <a:pt x="318" y="2"/>
                    </a:cubicBezTo>
                    <a:cubicBezTo>
                      <a:pt x="332" y="4"/>
                      <a:pt x="345" y="14"/>
                      <a:pt x="347" y="32"/>
                    </a:cubicBezTo>
                    <a:cubicBezTo>
                      <a:pt x="347" y="33"/>
                      <a:pt x="347" y="34"/>
                      <a:pt x="347" y="34"/>
                    </a:cubicBezTo>
                    <a:cubicBezTo>
                      <a:pt x="347" y="38"/>
                      <a:pt x="346" y="43"/>
                      <a:pt x="346" y="47"/>
                    </a:cubicBezTo>
                    <a:cubicBezTo>
                      <a:pt x="346" y="49"/>
                      <a:pt x="346" y="52"/>
                      <a:pt x="348" y="54"/>
                    </a:cubicBezTo>
                    <a:cubicBezTo>
                      <a:pt x="351" y="59"/>
                      <a:pt x="365" y="59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81" y="63"/>
                      <a:pt x="387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7" y="66"/>
                      <a:pt x="400" y="65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13" y="60"/>
                      <a:pt x="426" y="53"/>
                      <a:pt x="432" y="48"/>
                    </a:cubicBezTo>
                    <a:cubicBezTo>
                      <a:pt x="441" y="39"/>
                      <a:pt x="441" y="24"/>
                      <a:pt x="454" y="19"/>
                    </a:cubicBezTo>
                    <a:cubicBezTo>
                      <a:pt x="462" y="16"/>
                      <a:pt x="470" y="17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7" y="10"/>
                      <a:pt x="492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500" y="7"/>
                      <a:pt x="500" y="7"/>
                      <a:pt x="501" y="7"/>
                    </a:cubicBezTo>
                    <a:cubicBezTo>
                      <a:pt x="516" y="9"/>
                      <a:pt x="517" y="25"/>
                      <a:pt x="528" y="30"/>
                    </a:cubicBezTo>
                    <a:cubicBezTo>
                      <a:pt x="536" y="34"/>
                      <a:pt x="548" y="34"/>
                      <a:pt x="558" y="37"/>
                    </a:cubicBezTo>
                    <a:cubicBezTo>
                      <a:pt x="558" y="37"/>
                      <a:pt x="558" y="37"/>
                      <a:pt x="558" y="37"/>
                    </a:cubicBezTo>
                    <a:cubicBezTo>
                      <a:pt x="559" y="38"/>
                      <a:pt x="560" y="38"/>
                      <a:pt x="560" y="38"/>
                    </a:cubicBezTo>
                    <a:cubicBezTo>
                      <a:pt x="561" y="38"/>
                      <a:pt x="561" y="38"/>
                      <a:pt x="561" y="38"/>
                    </a:cubicBezTo>
                    <a:cubicBezTo>
                      <a:pt x="561" y="38"/>
                      <a:pt x="561" y="38"/>
                      <a:pt x="561" y="39"/>
                    </a:cubicBezTo>
                    <a:cubicBezTo>
                      <a:pt x="570" y="42"/>
                      <a:pt x="577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8" y="47"/>
                      <a:pt x="591" y="46"/>
                      <a:pt x="593" y="46"/>
                    </a:cubicBezTo>
                    <a:cubicBezTo>
                      <a:pt x="593" y="46"/>
                      <a:pt x="593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600" y="44"/>
                      <a:pt x="608" y="39"/>
                      <a:pt x="617" y="37"/>
                    </a:cubicBezTo>
                    <a:cubicBezTo>
                      <a:pt x="626" y="34"/>
                      <a:pt x="636" y="33"/>
                      <a:pt x="643" y="30"/>
                    </a:cubicBezTo>
                    <a:cubicBezTo>
                      <a:pt x="652" y="25"/>
                      <a:pt x="656" y="8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0" y="7"/>
                      <a:pt x="670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8" y="7"/>
                      <a:pt x="683" y="10"/>
                      <a:pt x="690" y="13"/>
                    </a:cubicBezTo>
                    <a:cubicBezTo>
                      <a:pt x="691" y="14"/>
                      <a:pt x="692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704" y="17"/>
                      <a:pt x="713" y="17"/>
                      <a:pt x="720" y="21"/>
                    </a:cubicBezTo>
                    <a:cubicBezTo>
                      <a:pt x="728" y="27"/>
                      <a:pt x="729" y="36"/>
                      <a:pt x="736" y="44"/>
                    </a:cubicBezTo>
                    <a:cubicBezTo>
                      <a:pt x="740" y="49"/>
                      <a:pt x="748" y="53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5" y="58"/>
                      <a:pt x="755" y="58"/>
                    </a:cubicBezTo>
                    <a:cubicBezTo>
                      <a:pt x="755" y="58"/>
                      <a:pt x="755" y="58"/>
                      <a:pt x="755" y="58"/>
                    </a:cubicBezTo>
                    <a:cubicBezTo>
                      <a:pt x="762" y="62"/>
                      <a:pt x="769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8" y="67"/>
                    </a:cubicBezTo>
                    <a:cubicBezTo>
                      <a:pt x="778" y="67"/>
                      <a:pt x="778" y="67"/>
                      <a:pt x="778" y="67"/>
                    </a:cubicBezTo>
                    <a:cubicBezTo>
                      <a:pt x="786" y="66"/>
                      <a:pt x="793" y="62"/>
                      <a:pt x="801" y="60"/>
                    </a:cubicBezTo>
                    <a:cubicBezTo>
                      <a:pt x="808" y="58"/>
                      <a:pt x="816" y="59"/>
                      <a:pt x="824" y="54"/>
                    </a:cubicBezTo>
                    <a:cubicBezTo>
                      <a:pt x="823" y="51"/>
                      <a:pt x="823" y="47"/>
                      <a:pt x="823" y="44"/>
                    </a:cubicBezTo>
                    <a:cubicBezTo>
                      <a:pt x="823" y="25"/>
                      <a:pt x="829" y="11"/>
                      <a:pt x="844" y="5"/>
                    </a:cubicBezTo>
                    <a:cubicBezTo>
                      <a:pt x="844" y="5"/>
                      <a:pt x="844" y="5"/>
                      <a:pt x="844" y="5"/>
                    </a:cubicBezTo>
                    <a:cubicBezTo>
                      <a:pt x="849" y="4"/>
                      <a:pt x="853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80" y="3"/>
                      <a:pt x="902" y="20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6" y="49"/>
                      <a:pt x="916" y="67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34" y="68"/>
                      <a:pt x="939" y="66"/>
                      <a:pt x="944" y="65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9" y="63"/>
                      <a:pt x="955" y="62"/>
                      <a:pt x="959" y="60"/>
                    </a:cubicBezTo>
                    <a:cubicBezTo>
                      <a:pt x="969" y="56"/>
                      <a:pt x="974" y="42"/>
                      <a:pt x="984" y="41"/>
                    </a:cubicBezTo>
                    <a:cubicBezTo>
                      <a:pt x="984" y="41"/>
                      <a:pt x="984" y="41"/>
                      <a:pt x="984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99" y="42"/>
                      <a:pt x="1001" y="59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10" y="67"/>
                      <a:pt x="1010" y="67"/>
                    </a:cubicBezTo>
                    <a:cubicBezTo>
                      <a:pt x="1015" y="72"/>
                      <a:pt x="1026" y="77"/>
                      <a:pt x="1036" y="81"/>
                    </a:cubicBezTo>
                    <a:cubicBezTo>
                      <a:pt x="1051" y="86"/>
                      <a:pt x="1066" y="87"/>
                      <a:pt x="1074" y="99"/>
                    </a:cubicBezTo>
                    <a:cubicBezTo>
                      <a:pt x="1079" y="107"/>
                      <a:pt x="1080" y="116"/>
                      <a:pt x="1085" y="124"/>
                    </a:cubicBezTo>
                    <a:cubicBezTo>
                      <a:pt x="1089" y="130"/>
                      <a:pt x="1097" y="137"/>
                      <a:pt x="1103" y="144"/>
                    </a:cubicBezTo>
                    <a:cubicBezTo>
                      <a:pt x="1110" y="151"/>
                      <a:pt x="1117" y="160"/>
                      <a:pt x="1123" y="163"/>
                    </a:cubicBezTo>
                    <a:cubicBezTo>
                      <a:pt x="1134" y="169"/>
                      <a:pt x="1146" y="169"/>
                      <a:pt x="1152" y="181"/>
                    </a:cubicBezTo>
                    <a:cubicBezTo>
                      <a:pt x="1157" y="188"/>
                      <a:pt x="1159" y="199"/>
                      <a:pt x="1161" y="211"/>
                    </a:cubicBezTo>
                    <a:cubicBezTo>
                      <a:pt x="1165" y="228"/>
                      <a:pt x="1166" y="248"/>
                      <a:pt x="1166" y="270"/>
                    </a:cubicBezTo>
                    <a:cubicBezTo>
                      <a:pt x="1166" y="287"/>
                      <a:pt x="1166" y="305"/>
                      <a:pt x="1166" y="322"/>
                    </a:cubicBezTo>
                    <a:cubicBezTo>
                      <a:pt x="1166" y="424"/>
                      <a:pt x="1166" y="526"/>
                      <a:pt x="1166" y="631"/>
                    </a:cubicBezTo>
                    <a:cubicBezTo>
                      <a:pt x="1166" y="648"/>
                      <a:pt x="1166" y="666"/>
                      <a:pt x="1166" y="683"/>
                    </a:cubicBezTo>
                    <a:cubicBezTo>
                      <a:pt x="1166" y="692"/>
                      <a:pt x="1166" y="701"/>
                      <a:pt x="1166" y="709"/>
                    </a:cubicBezTo>
                    <a:cubicBezTo>
                      <a:pt x="1165" y="720"/>
                      <a:pt x="1163" y="731"/>
                      <a:pt x="1160" y="742"/>
                    </a:cubicBezTo>
                    <a:cubicBezTo>
                      <a:pt x="1157" y="758"/>
                      <a:pt x="1155" y="769"/>
                      <a:pt x="1145" y="777"/>
                    </a:cubicBezTo>
                    <a:cubicBezTo>
                      <a:pt x="1138" y="782"/>
                      <a:pt x="1129" y="782"/>
                      <a:pt x="1122" y="786"/>
                    </a:cubicBezTo>
                    <a:cubicBezTo>
                      <a:pt x="1115" y="791"/>
                      <a:pt x="1109" y="800"/>
                      <a:pt x="1103" y="807"/>
                    </a:cubicBezTo>
                    <a:cubicBezTo>
                      <a:pt x="1096" y="813"/>
                      <a:pt x="1086" y="820"/>
                      <a:pt x="1083" y="828"/>
                    </a:cubicBezTo>
                    <a:cubicBezTo>
                      <a:pt x="1078" y="840"/>
                      <a:pt x="1078" y="849"/>
                      <a:pt x="1070" y="857"/>
                    </a:cubicBezTo>
                    <a:cubicBezTo>
                      <a:pt x="1056" y="869"/>
                      <a:pt x="1022" y="869"/>
                      <a:pt x="1009" y="884"/>
                    </a:cubicBezTo>
                    <a:cubicBezTo>
                      <a:pt x="1002" y="892"/>
                      <a:pt x="1000" y="909"/>
                      <a:pt x="987" y="909"/>
                    </a:cubicBezTo>
                    <a:cubicBezTo>
                      <a:pt x="987" y="909"/>
                      <a:pt x="987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75" y="909"/>
                      <a:pt x="972" y="897"/>
                      <a:pt x="964" y="892"/>
                    </a:cubicBezTo>
                    <a:cubicBezTo>
                      <a:pt x="964" y="892"/>
                      <a:pt x="964" y="892"/>
                      <a:pt x="964" y="892"/>
                    </a:cubicBezTo>
                    <a:cubicBezTo>
                      <a:pt x="964" y="892"/>
                      <a:pt x="964" y="892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59" y="889"/>
                      <a:pt x="952" y="888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5"/>
                      <a:pt x="944" y="885"/>
                    </a:cubicBezTo>
                    <a:cubicBezTo>
                      <a:pt x="944" y="885"/>
                      <a:pt x="944" y="885"/>
                      <a:pt x="944" y="885"/>
                    </a:cubicBezTo>
                    <a:cubicBezTo>
                      <a:pt x="940" y="884"/>
                      <a:pt x="936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0" y="881"/>
                      <a:pt x="929" y="881"/>
                      <a:pt x="929" y="881"/>
                    </a:cubicBezTo>
                    <a:cubicBezTo>
                      <a:pt x="921" y="882"/>
                      <a:pt x="919" y="892"/>
                      <a:pt x="916" y="901"/>
                    </a:cubicBezTo>
                    <a:cubicBezTo>
                      <a:pt x="913" y="909"/>
                      <a:pt x="909" y="917"/>
                      <a:pt x="905" y="923"/>
                    </a:cubicBezTo>
                    <a:cubicBezTo>
                      <a:pt x="897" y="934"/>
                      <a:pt x="883" y="947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3" y="948"/>
                      <a:pt x="862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0" y="948"/>
                      <a:pt x="860" y="948"/>
                    </a:cubicBezTo>
                    <a:cubicBezTo>
                      <a:pt x="841" y="948"/>
                      <a:pt x="827" y="936"/>
                      <a:pt x="825" y="921"/>
                    </a:cubicBezTo>
                    <a:cubicBezTo>
                      <a:pt x="825" y="921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19"/>
                      <a:pt x="825" y="919"/>
                      <a:pt x="825" y="918"/>
                    </a:cubicBezTo>
                    <a:cubicBezTo>
                      <a:pt x="825" y="913"/>
                      <a:pt x="827" y="908"/>
                      <a:pt x="827" y="903"/>
                    </a:cubicBezTo>
                    <a:cubicBezTo>
                      <a:pt x="827" y="901"/>
                      <a:pt x="826" y="898"/>
                      <a:pt x="825" y="896"/>
                    </a:cubicBezTo>
                    <a:cubicBezTo>
                      <a:pt x="822" y="892"/>
                      <a:pt x="808" y="891"/>
                      <a:pt x="803" y="890"/>
                    </a:cubicBezTo>
                    <a:cubicBezTo>
                      <a:pt x="803" y="890"/>
                      <a:pt x="803" y="890"/>
                      <a:pt x="803" y="890"/>
                    </a:cubicBezTo>
                    <a:cubicBezTo>
                      <a:pt x="803" y="890"/>
                      <a:pt x="802" y="890"/>
                      <a:pt x="802" y="890"/>
                    </a:cubicBezTo>
                    <a:cubicBezTo>
                      <a:pt x="802" y="890"/>
                      <a:pt x="802" y="890"/>
                      <a:pt x="802" y="890"/>
                    </a:cubicBezTo>
                    <a:cubicBezTo>
                      <a:pt x="794" y="888"/>
                      <a:pt x="787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7" y="885"/>
                      <a:pt x="775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63" y="888"/>
                      <a:pt x="743" y="899"/>
                      <a:pt x="737" y="906"/>
                    </a:cubicBezTo>
                    <a:cubicBezTo>
                      <a:pt x="731" y="914"/>
                      <a:pt x="729" y="926"/>
                      <a:pt x="719" y="931"/>
                    </a:cubicBezTo>
                    <a:cubicBezTo>
                      <a:pt x="714" y="933"/>
                      <a:pt x="704" y="933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5" y="935"/>
                      <a:pt x="695" y="935"/>
                    </a:cubicBezTo>
                    <a:cubicBezTo>
                      <a:pt x="695" y="935"/>
                      <a:pt x="695" y="935"/>
                      <a:pt x="695" y="935"/>
                    </a:cubicBezTo>
                    <a:cubicBezTo>
                      <a:pt x="694" y="936"/>
                      <a:pt x="692" y="937"/>
                      <a:pt x="691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85" y="940"/>
                      <a:pt x="680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2" y="944"/>
                      <a:pt x="670" y="944"/>
                      <a:pt x="667" y="943"/>
                    </a:cubicBezTo>
                    <a:cubicBezTo>
                      <a:pt x="667" y="943"/>
                      <a:pt x="667" y="943"/>
                      <a:pt x="667" y="943"/>
                    </a:cubicBezTo>
                    <a:cubicBezTo>
                      <a:pt x="656" y="939"/>
                      <a:pt x="654" y="925"/>
                      <a:pt x="643" y="920"/>
                    </a:cubicBezTo>
                    <a:cubicBezTo>
                      <a:pt x="636" y="917"/>
                      <a:pt x="626" y="916"/>
                      <a:pt x="616" y="913"/>
                    </a:cubicBezTo>
                    <a:cubicBezTo>
                      <a:pt x="616" y="913"/>
                      <a:pt x="616" y="913"/>
                      <a:pt x="616" y="913"/>
                    </a:cubicBezTo>
                    <a:cubicBezTo>
                      <a:pt x="616" y="913"/>
                      <a:pt x="616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04" y="909"/>
                      <a:pt x="597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5" y="904"/>
                      <a:pt x="583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72" y="905"/>
                      <a:pt x="566" y="910"/>
                      <a:pt x="556" y="913"/>
                    </a:cubicBezTo>
                    <a:cubicBezTo>
                      <a:pt x="547" y="916"/>
                      <a:pt x="535" y="917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1"/>
                      <a:pt x="528" y="921"/>
                    </a:cubicBezTo>
                    <a:cubicBezTo>
                      <a:pt x="528" y="921"/>
                      <a:pt x="528" y="921"/>
                      <a:pt x="528" y="921"/>
                    </a:cubicBezTo>
                    <a:cubicBezTo>
                      <a:pt x="528" y="921"/>
                      <a:pt x="527" y="921"/>
                      <a:pt x="527" y="921"/>
                    </a:cubicBezTo>
                    <a:cubicBezTo>
                      <a:pt x="518" y="928"/>
                      <a:pt x="515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0" y="944"/>
                      <a:pt x="500" y="944"/>
                      <a:pt x="499" y="944"/>
                    </a:cubicBezTo>
                    <a:cubicBezTo>
                      <a:pt x="499" y="944"/>
                      <a:pt x="499" y="944"/>
                      <a:pt x="499" y="944"/>
                    </a:cubicBezTo>
                    <a:cubicBezTo>
                      <a:pt x="491" y="943"/>
                      <a:pt x="486" y="937"/>
                      <a:pt x="478" y="935"/>
                    </a:cubicBezTo>
                    <a:cubicBezTo>
                      <a:pt x="467" y="932"/>
                      <a:pt x="456" y="933"/>
                      <a:pt x="449" y="927"/>
                    </a:cubicBezTo>
                    <a:cubicBezTo>
                      <a:pt x="442" y="921"/>
                      <a:pt x="441" y="912"/>
                      <a:pt x="435" y="906"/>
                    </a:cubicBezTo>
                    <a:cubicBezTo>
                      <a:pt x="431" y="901"/>
                      <a:pt x="424" y="898"/>
                      <a:pt x="418" y="894"/>
                    </a:cubicBezTo>
                    <a:cubicBezTo>
                      <a:pt x="418" y="894"/>
                      <a:pt x="418" y="894"/>
                      <a:pt x="418" y="894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0" y="889"/>
                      <a:pt x="40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86" y="884"/>
                      <a:pt x="382" y="888"/>
                      <a:pt x="372" y="890"/>
                    </a:cubicBezTo>
                    <a:cubicBezTo>
                      <a:pt x="365" y="892"/>
                      <a:pt x="351" y="893"/>
                      <a:pt x="349" y="896"/>
                    </a:cubicBezTo>
                    <a:cubicBezTo>
                      <a:pt x="347" y="897"/>
                      <a:pt x="347" y="899"/>
                      <a:pt x="347" y="902"/>
                    </a:cubicBezTo>
                    <a:cubicBezTo>
                      <a:pt x="347" y="907"/>
                      <a:pt x="349" y="912"/>
                      <a:pt x="349" y="916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8"/>
                    </a:cubicBezTo>
                    <a:cubicBezTo>
                      <a:pt x="347" y="938"/>
                      <a:pt x="332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0" y="948"/>
                      <a:pt x="307" y="948"/>
                      <a:pt x="304" y="947"/>
                    </a:cubicBezTo>
                    <a:cubicBezTo>
                      <a:pt x="304" y="947"/>
                      <a:pt x="304" y="947"/>
                      <a:pt x="304" y="947"/>
                    </a:cubicBezTo>
                    <a:cubicBezTo>
                      <a:pt x="285" y="944"/>
                      <a:pt x="269" y="927"/>
                      <a:pt x="262" y="913"/>
                    </a:cubicBezTo>
                    <a:cubicBezTo>
                      <a:pt x="259" y="906"/>
                      <a:pt x="256" y="882"/>
                      <a:pt x="245" y="881"/>
                    </a:cubicBezTo>
                    <a:cubicBezTo>
                      <a:pt x="245" y="881"/>
                      <a:pt x="245" y="881"/>
                      <a:pt x="245" y="881"/>
                    </a:cubicBezTo>
                    <a:cubicBezTo>
                      <a:pt x="245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39" y="881"/>
                      <a:pt x="235" y="883"/>
                      <a:pt x="230" y="885"/>
                    </a:cubicBezTo>
                    <a:cubicBezTo>
                      <a:pt x="230" y="885"/>
                      <a:pt x="230" y="885"/>
                      <a:pt x="230" y="885"/>
                    </a:cubicBezTo>
                    <a:cubicBezTo>
                      <a:pt x="230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2" y="887"/>
                      <a:pt x="215" y="888"/>
                      <a:pt x="211" y="891"/>
                    </a:cubicBezTo>
                    <a:cubicBezTo>
                      <a:pt x="202" y="895"/>
                      <a:pt x="200" y="908"/>
                      <a:pt x="188" y="909"/>
                    </a:cubicBezTo>
                    <a:cubicBezTo>
                      <a:pt x="188" y="909"/>
                      <a:pt x="188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72" y="909"/>
                      <a:pt x="171" y="889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1" y="881"/>
                      <a:pt x="161" y="881"/>
                      <a:pt x="161" y="881"/>
                    </a:cubicBezTo>
                    <a:cubicBezTo>
                      <a:pt x="143" y="867"/>
                      <a:pt x="106" y="869"/>
                      <a:pt x="95" y="849"/>
                    </a:cubicBezTo>
                    <a:cubicBezTo>
                      <a:pt x="91" y="843"/>
                      <a:pt x="91" y="835"/>
                      <a:pt x="88" y="829"/>
                    </a:cubicBezTo>
                    <a:cubicBezTo>
                      <a:pt x="85" y="821"/>
                      <a:pt x="76" y="815"/>
                      <a:pt x="69" y="807"/>
                    </a:cubicBezTo>
                    <a:cubicBezTo>
                      <a:pt x="61" y="800"/>
                      <a:pt x="56" y="791"/>
                      <a:pt x="48" y="786"/>
                    </a:cubicBezTo>
                    <a:cubicBezTo>
                      <a:pt x="37" y="780"/>
                      <a:pt x="24" y="779"/>
                      <a:pt x="17" y="766"/>
                    </a:cubicBezTo>
                    <a:cubicBezTo>
                      <a:pt x="14" y="759"/>
                      <a:pt x="12" y="747"/>
                      <a:pt x="9" y="736"/>
                    </a:cubicBezTo>
                    <a:cubicBezTo>
                      <a:pt x="5" y="719"/>
                      <a:pt x="4" y="699"/>
                      <a:pt x="4" y="677"/>
                    </a:cubicBezTo>
                    <a:cubicBezTo>
                      <a:pt x="4" y="661"/>
                      <a:pt x="4" y="643"/>
                      <a:pt x="4" y="627"/>
                    </a:cubicBezTo>
                    <a:cubicBezTo>
                      <a:pt x="4" y="542"/>
                      <a:pt x="3" y="457"/>
                      <a:pt x="3" y="371"/>
                    </a:cubicBezTo>
                    <a:cubicBezTo>
                      <a:pt x="3" y="329"/>
                      <a:pt x="4" y="286"/>
                      <a:pt x="4" y="244"/>
                    </a:cubicBezTo>
                    <a:cubicBezTo>
                      <a:pt x="4" y="232"/>
                      <a:pt x="6" y="221"/>
                      <a:pt x="9" y="210"/>
                    </a:cubicBezTo>
                    <a:cubicBezTo>
                      <a:pt x="13" y="193"/>
                      <a:pt x="15" y="180"/>
                      <a:pt x="27" y="172"/>
                    </a:cubicBezTo>
                    <a:cubicBezTo>
                      <a:pt x="33" y="168"/>
                      <a:pt x="41" y="167"/>
                      <a:pt x="47" y="163"/>
                    </a:cubicBezTo>
                    <a:cubicBezTo>
                      <a:pt x="55" y="159"/>
                      <a:pt x="61" y="150"/>
                      <a:pt x="68" y="143"/>
                    </a:cubicBezTo>
                    <a:cubicBezTo>
                      <a:pt x="74" y="136"/>
                      <a:pt x="83" y="130"/>
                      <a:pt x="87" y="122"/>
                    </a:cubicBezTo>
                    <a:cubicBezTo>
                      <a:pt x="93" y="111"/>
                      <a:pt x="93" y="98"/>
                      <a:pt x="104" y="91"/>
                    </a:cubicBezTo>
                    <a:cubicBezTo>
                      <a:pt x="112" y="86"/>
                      <a:pt x="124" y="85"/>
                      <a:pt x="133" y="81"/>
                    </a:cubicBezTo>
                    <a:cubicBezTo>
                      <a:pt x="142" y="78"/>
                      <a:pt x="153" y="74"/>
                      <a:pt x="160" y="69"/>
                    </a:cubicBezTo>
                    <a:cubicBezTo>
                      <a:pt x="168" y="62"/>
                      <a:pt x="172" y="42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95" y="42"/>
                      <a:pt x="200" y="52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60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4" y="61"/>
                      <a:pt x="220" y="63"/>
                      <a:pt x="226" y="64"/>
                    </a:cubicBezTo>
                    <a:cubicBezTo>
                      <a:pt x="226" y="64"/>
                      <a:pt x="226" y="64"/>
                      <a:pt x="226" y="64"/>
                    </a:cubicBezTo>
                    <a:cubicBezTo>
                      <a:pt x="226" y="64"/>
                      <a:pt x="227" y="64"/>
                      <a:pt x="227" y="64"/>
                    </a:cubicBezTo>
                    <a:cubicBezTo>
                      <a:pt x="227" y="64"/>
                      <a:pt x="227" y="64"/>
                      <a:pt x="227" y="64"/>
                    </a:cubicBezTo>
                    <a:cubicBezTo>
                      <a:pt x="227" y="64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32" y="66"/>
                      <a:pt x="236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2" y="68"/>
                      <a:pt x="243" y="68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52" y="66"/>
                      <a:pt x="255" y="54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65" y="25"/>
                      <a:pt x="283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moveTo>
                      <a:pt x="312" y="0"/>
                    </a:moveTo>
                    <a:cubicBezTo>
                      <a:pt x="312" y="0"/>
                      <a:pt x="312" y="0"/>
                      <a:pt x="312" y="0"/>
                    </a:cubicBezTo>
                    <a:cubicBezTo>
                      <a:pt x="308" y="0"/>
                      <a:pt x="304" y="0"/>
                      <a:pt x="299" y="1"/>
                    </a:cubicBezTo>
                    <a:cubicBezTo>
                      <a:pt x="299" y="1"/>
                      <a:pt x="299" y="1"/>
                      <a:pt x="299" y="1"/>
                    </a:cubicBezTo>
                    <a:cubicBezTo>
                      <a:pt x="280" y="6"/>
                      <a:pt x="264" y="24"/>
                      <a:pt x="256" y="40"/>
                    </a:cubicBezTo>
                    <a:cubicBezTo>
                      <a:pt x="252" y="50"/>
                      <a:pt x="252" y="63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0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5" y="65"/>
                      <a:pt x="231" y="64"/>
                      <a:pt x="227" y="62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0" y="60"/>
                      <a:pt x="214" y="59"/>
                      <a:pt x="211" y="57"/>
                    </a:cubicBezTo>
                    <a:cubicBezTo>
                      <a:pt x="202" y="52"/>
                      <a:pt x="199" y="39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71" y="38"/>
                      <a:pt x="169" y="55"/>
                      <a:pt x="161" y="63"/>
                    </a:cubicBezTo>
                    <a:cubicBezTo>
                      <a:pt x="161" y="63"/>
                      <a:pt x="161" y="63"/>
                      <a:pt x="161" y="63"/>
                    </a:cubicBezTo>
                    <a:cubicBezTo>
                      <a:pt x="161" y="63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0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47" y="77"/>
                      <a:pt x="119" y="80"/>
                      <a:pt x="103" y="90"/>
                    </a:cubicBezTo>
                    <a:cubicBezTo>
                      <a:pt x="91" y="97"/>
                      <a:pt x="91" y="109"/>
                      <a:pt x="85" y="121"/>
                    </a:cubicBezTo>
                    <a:cubicBezTo>
                      <a:pt x="81" y="127"/>
                      <a:pt x="73" y="134"/>
                      <a:pt x="67" y="141"/>
                    </a:cubicBezTo>
                    <a:cubicBezTo>
                      <a:pt x="59" y="149"/>
                      <a:pt x="55" y="156"/>
                      <a:pt x="47" y="161"/>
                    </a:cubicBezTo>
                    <a:cubicBezTo>
                      <a:pt x="35" y="169"/>
                      <a:pt x="24" y="168"/>
                      <a:pt x="16" y="181"/>
                    </a:cubicBezTo>
                    <a:cubicBezTo>
                      <a:pt x="12" y="189"/>
                      <a:pt x="10" y="199"/>
                      <a:pt x="7" y="210"/>
                    </a:cubicBezTo>
                    <a:cubicBezTo>
                      <a:pt x="1" y="228"/>
                      <a:pt x="0" y="250"/>
                      <a:pt x="0" y="273"/>
                    </a:cubicBezTo>
                    <a:cubicBezTo>
                      <a:pt x="0" y="287"/>
                      <a:pt x="1" y="303"/>
                      <a:pt x="1" y="319"/>
                    </a:cubicBezTo>
                    <a:cubicBezTo>
                      <a:pt x="1" y="423"/>
                      <a:pt x="1" y="524"/>
                      <a:pt x="1" y="626"/>
                    </a:cubicBezTo>
                    <a:cubicBezTo>
                      <a:pt x="1" y="626"/>
                      <a:pt x="1" y="626"/>
                      <a:pt x="1" y="626"/>
                    </a:cubicBezTo>
                    <a:cubicBezTo>
                      <a:pt x="1" y="643"/>
                      <a:pt x="0" y="661"/>
                      <a:pt x="0" y="678"/>
                    </a:cubicBezTo>
                    <a:cubicBezTo>
                      <a:pt x="0" y="699"/>
                      <a:pt x="1" y="719"/>
                      <a:pt x="6" y="736"/>
                    </a:cubicBezTo>
                    <a:cubicBezTo>
                      <a:pt x="9" y="747"/>
                      <a:pt x="12" y="757"/>
                      <a:pt x="15" y="765"/>
                    </a:cubicBezTo>
                    <a:cubicBezTo>
                      <a:pt x="22" y="780"/>
                      <a:pt x="31" y="780"/>
                      <a:pt x="45" y="788"/>
                    </a:cubicBezTo>
                    <a:cubicBezTo>
                      <a:pt x="52" y="791"/>
                      <a:pt x="60" y="801"/>
                      <a:pt x="67" y="808"/>
                    </a:cubicBezTo>
                    <a:cubicBezTo>
                      <a:pt x="73" y="814"/>
                      <a:pt x="82" y="822"/>
                      <a:pt x="86" y="830"/>
                    </a:cubicBezTo>
                    <a:cubicBezTo>
                      <a:pt x="89" y="836"/>
                      <a:pt x="89" y="843"/>
                      <a:pt x="93" y="849"/>
                    </a:cubicBezTo>
                    <a:cubicBezTo>
                      <a:pt x="105" y="873"/>
                      <a:pt x="142" y="868"/>
                      <a:pt x="161" y="885"/>
                    </a:cubicBezTo>
                    <a:cubicBezTo>
                      <a:pt x="167" y="891"/>
                      <a:pt x="170" y="905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82" y="912"/>
                      <a:pt x="185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98" y="912"/>
                      <a:pt x="203" y="901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1" y="894"/>
                      <a:pt x="212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8" y="890"/>
                      <a:pt x="224" y="889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4" y="886"/>
                      <a:pt x="238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3" y="884"/>
                      <a:pt x="244" y="884"/>
                      <a:pt x="245" y="885"/>
                    </a:cubicBezTo>
                    <a:cubicBezTo>
                      <a:pt x="245" y="885"/>
                      <a:pt x="245" y="885"/>
                      <a:pt x="245" y="885"/>
                    </a:cubicBezTo>
                    <a:cubicBezTo>
                      <a:pt x="253" y="887"/>
                      <a:pt x="256" y="908"/>
                      <a:pt x="262" y="917"/>
                    </a:cubicBezTo>
                    <a:cubicBezTo>
                      <a:pt x="271" y="933"/>
                      <a:pt x="287" y="950"/>
                      <a:pt x="312" y="951"/>
                    </a:cubicBezTo>
                    <a:cubicBezTo>
                      <a:pt x="312" y="951"/>
                      <a:pt x="312" y="951"/>
                      <a:pt x="312" y="951"/>
                    </a:cubicBezTo>
                    <a:cubicBezTo>
                      <a:pt x="312" y="951"/>
                      <a:pt x="312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39" y="951"/>
                      <a:pt x="355" y="931"/>
                      <a:pt x="352" y="900"/>
                    </a:cubicBezTo>
                    <a:cubicBezTo>
                      <a:pt x="352" y="900"/>
                      <a:pt x="352" y="900"/>
                      <a:pt x="352" y="900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8" y="894"/>
                      <a:pt x="366" y="894"/>
                      <a:pt x="372" y="892"/>
                    </a:cubicBezTo>
                    <a:cubicBezTo>
                      <a:pt x="372" y="892"/>
                      <a:pt x="372" y="892"/>
                      <a:pt x="372" y="892"/>
                    </a:cubicBezTo>
                    <a:cubicBezTo>
                      <a:pt x="372" y="892"/>
                      <a:pt x="372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4" y="892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6" y="891"/>
                      <a:pt x="376" y="891"/>
                    </a:cubicBezTo>
                    <a:cubicBezTo>
                      <a:pt x="376" y="891"/>
                      <a:pt x="376" y="891"/>
                      <a:pt x="376" y="891"/>
                    </a:cubicBezTo>
                    <a:cubicBezTo>
                      <a:pt x="382" y="889"/>
                      <a:pt x="388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404" y="887"/>
                      <a:pt x="409" y="892"/>
                      <a:pt x="415" y="896"/>
                    </a:cubicBezTo>
                    <a:cubicBezTo>
                      <a:pt x="421" y="899"/>
                      <a:pt x="427" y="901"/>
                      <a:pt x="430" y="905"/>
                    </a:cubicBezTo>
                    <a:cubicBezTo>
                      <a:pt x="438" y="911"/>
                      <a:pt x="440" y="922"/>
                      <a:pt x="447" y="929"/>
                    </a:cubicBezTo>
                    <a:cubicBezTo>
                      <a:pt x="455" y="936"/>
                      <a:pt x="465" y="934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80" y="939"/>
                      <a:pt x="481" y="939"/>
                    </a:cubicBezTo>
                    <a:cubicBezTo>
                      <a:pt x="488" y="942"/>
                      <a:pt x="493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2" y="947"/>
                      <a:pt x="504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18" y="944"/>
                      <a:pt x="520" y="929"/>
                      <a:pt x="531" y="923"/>
                    </a:cubicBezTo>
                    <a:cubicBezTo>
                      <a:pt x="539" y="919"/>
                      <a:pt x="548" y="920"/>
                      <a:pt x="559" y="916"/>
                    </a:cubicBezTo>
                    <a:cubicBezTo>
                      <a:pt x="569" y="913"/>
                      <a:pt x="576" y="907"/>
                      <a:pt x="583" y="907"/>
                    </a:cubicBezTo>
                    <a:cubicBezTo>
                      <a:pt x="583" y="907"/>
                      <a:pt x="583" y="907"/>
                      <a:pt x="583" y="907"/>
                    </a:cubicBezTo>
                    <a:cubicBezTo>
                      <a:pt x="583" y="907"/>
                      <a:pt x="584" y="907"/>
                      <a:pt x="584" y="907"/>
                    </a:cubicBezTo>
                    <a:cubicBezTo>
                      <a:pt x="584" y="907"/>
                      <a:pt x="585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97" y="907"/>
                      <a:pt x="604" y="913"/>
                      <a:pt x="613" y="916"/>
                    </a:cubicBezTo>
                    <a:cubicBezTo>
                      <a:pt x="613" y="916"/>
                      <a:pt x="613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5" y="917"/>
                      <a:pt x="615" y="917"/>
                    </a:cubicBezTo>
                    <a:cubicBezTo>
                      <a:pt x="615" y="917"/>
                      <a:pt x="615" y="917"/>
                      <a:pt x="615" y="917"/>
                    </a:cubicBezTo>
                    <a:cubicBezTo>
                      <a:pt x="624" y="920"/>
                      <a:pt x="635" y="919"/>
                      <a:pt x="643" y="923"/>
                    </a:cubicBezTo>
                    <a:cubicBezTo>
                      <a:pt x="655" y="929"/>
                      <a:pt x="655" y="942"/>
                      <a:pt x="669" y="946"/>
                    </a:cubicBezTo>
                    <a:cubicBezTo>
                      <a:pt x="669" y="946"/>
                      <a:pt x="669" y="946"/>
                      <a:pt x="669" y="946"/>
                    </a:cubicBezTo>
                    <a:cubicBezTo>
                      <a:pt x="671" y="946"/>
                      <a:pt x="672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81" y="947"/>
                      <a:pt x="686" y="942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4" y="939"/>
                      <a:pt x="696" y="938"/>
                      <a:pt x="697" y="938"/>
                    </a:cubicBezTo>
                    <a:cubicBezTo>
                      <a:pt x="697" y="938"/>
                      <a:pt x="697" y="938"/>
                      <a:pt x="697" y="938"/>
                    </a:cubicBezTo>
                    <a:cubicBezTo>
                      <a:pt x="704" y="936"/>
                      <a:pt x="714" y="936"/>
                      <a:pt x="721" y="933"/>
                    </a:cubicBezTo>
                    <a:cubicBezTo>
                      <a:pt x="732" y="927"/>
                      <a:pt x="734" y="914"/>
                      <a:pt x="741" y="906"/>
                    </a:cubicBezTo>
                    <a:cubicBezTo>
                      <a:pt x="745" y="902"/>
                      <a:pt x="752" y="898"/>
                      <a:pt x="758" y="895"/>
                    </a:cubicBezTo>
                    <a:cubicBezTo>
                      <a:pt x="765" y="891"/>
                      <a:pt x="772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7" y="887"/>
                      <a:pt x="792" y="889"/>
                      <a:pt x="799" y="891"/>
                    </a:cubicBezTo>
                    <a:cubicBezTo>
                      <a:pt x="799" y="891"/>
                      <a:pt x="799" y="891"/>
                      <a:pt x="799" y="891"/>
                    </a:cubicBezTo>
                    <a:cubicBezTo>
                      <a:pt x="799" y="891"/>
                      <a:pt x="799" y="891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3" y="892"/>
                      <a:pt x="803" y="892"/>
                      <a:pt x="803" y="893"/>
                    </a:cubicBezTo>
                    <a:cubicBezTo>
                      <a:pt x="803" y="893"/>
                      <a:pt x="803" y="893"/>
                      <a:pt x="803" y="893"/>
                    </a:cubicBezTo>
                    <a:cubicBezTo>
                      <a:pt x="810" y="894"/>
                      <a:pt x="819" y="895"/>
                      <a:pt x="821" y="899"/>
                    </a:cubicBezTo>
                    <a:cubicBezTo>
                      <a:pt x="823" y="902"/>
                      <a:pt x="823" y="906"/>
                      <a:pt x="823" y="910"/>
                    </a:cubicBezTo>
                    <a:cubicBezTo>
                      <a:pt x="823" y="913"/>
                      <a:pt x="823" y="917"/>
                      <a:pt x="823" y="920"/>
                    </a:cubicBezTo>
                    <a:cubicBezTo>
                      <a:pt x="823" y="922"/>
                      <a:pt x="823" y="924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8" y="941"/>
                      <a:pt x="84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3" y="951"/>
                      <a:pt x="865" y="951"/>
                      <a:pt x="867" y="951"/>
                    </a:cubicBezTo>
                    <a:cubicBezTo>
                      <a:pt x="890" y="948"/>
                      <a:pt x="909" y="927"/>
                      <a:pt x="916" y="911"/>
                    </a:cubicBezTo>
                    <a:cubicBezTo>
                      <a:pt x="920" y="901"/>
                      <a:pt x="920" y="887"/>
                      <a:pt x="930" y="885"/>
                    </a:cubicBezTo>
                    <a:cubicBezTo>
                      <a:pt x="931" y="885"/>
                      <a:pt x="932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40" y="885"/>
                      <a:pt x="949" y="888"/>
                      <a:pt x="955" y="891"/>
                    </a:cubicBezTo>
                    <a:cubicBezTo>
                      <a:pt x="955" y="891"/>
                      <a:pt x="955" y="891"/>
                      <a:pt x="955" y="891"/>
                    </a:cubicBezTo>
                    <a:cubicBezTo>
                      <a:pt x="955" y="891"/>
                      <a:pt x="956" y="891"/>
                      <a:pt x="956" y="891"/>
                    </a:cubicBezTo>
                    <a:cubicBezTo>
                      <a:pt x="956" y="891"/>
                      <a:pt x="956" y="891"/>
                      <a:pt x="956" y="891"/>
                    </a:cubicBezTo>
                    <a:cubicBezTo>
                      <a:pt x="956" y="891"/>
                      <a:pt x="957" y="891"/>
                      <a:pt x="957" y="891"/>
                    </a:cubicBezTo>
                    <a:cubicBezTo>
                      <a:pt x="957" y="892"/>
                      <a:pt x="958" y="892"/>
                      <a:pt x="958" y="892"/>
                    </a:cubicBezTo>
                    <a:cubicBezTo>
                      <a:pt x="958" y="892"/>
                      <a:pt x="958" y="892"/>
                      <a:pt x="958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60" y="892"/>
                    </a:cubicBezTo>
                    <a:cubicBezTo>
                      <a:pt x="960" y="892"/>
                      <a:pt x="960" y="892"/>
                      <a:pt x="960" y="893"/>
                    </a:cubicBezTo>
                    <a:cubicBezTo>
                      <a:pt x="960" y="893"/>
                      <a:pt x="960" y="893"/>
                      <a:pt x="960" y="893"/>
                    </a:cubicBezTo>
                    <a:cubicBezTo>
                      <a:pt x="971" y="897"/>
                      <a:pt x="972" y="910"/>
                      <a:pt x="984" y="912"/>
                    </a:cubicBezTo>
                    <a:cubicBezTo>
                      <a:pt x="984" y="912"/>
                      <a:pt x="984" y="912"/>
                      <a:pt x="984" y="912"/>
                    </a:cubicBezTo>
                    <a:cubicBezTo>
                      <a:pt x="985" y="912"/>
                      <a:pt x="986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1003" y="912"/>
                      <a:pt x="1006" y="891"/>
                      <a:pt x="1013" y="884"/>
                    </a:cubicBezTo>
                    <a:cubicBezTo>
                      <a:pt x="1013" y="884"/>
                      <a:pt x="1013" y="884"/>
                      <a:pt x="1013" y="884"/>
                    </a:cubicBezTo>
                    <a:cubicBezTo>
                      <a:pt x="1013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31" y="869"/>
                      <a:pt x="1066" y="871"/>
                      <a:pt x="1078" y="851"/>
                    </a:cubicBezTo>
                    <a:cubicBezTo>
                      <a:pt x="1081" y="844"/>
                      <a:pt x="1082" y="835"/>
                      <a:pt x="1085" y="829"/>
                    </a:cubicBezTo>
                    <a:cubicBezTo>
                      <a:pt x="1089" y="821"/>
                      <a:pt x="1097" y="815"/>
                      <a:pt x="1104" y="809"/>
                    </a:cubicBezTo>
                    <a:cubicBezTo>
                      <a:pt x="1110" y="802"/>
                      <a:pt x="1116" y="793"/>
                      <a:pt x="1124" y="789"/>
                    </a:cubicBezTo>
                    <a:cubicBezTo>
                      <a:pt x="1129" y="785"/>
                      <a:pt x="1137" y="784"/>
                      <a:pt x="1143" y="780"/>
                    </a:cubicBezTo>
                    <a:cubicBezTo>
                      <a:pt x="1158" y="772"/>
                      <a:pt x="1159" y="756"/>
                      <a:pt x="1164" y="737"/>
                    </a:cubicBezTo>
                    <a:cubicBezTo>
                      <a:pt x="1169" y="719"/>
                      <a:pt x="1170" y="697"/>
                      <a:pt x="1170" y="674"/>
                    </a:cubicBezTo>
                    <a:cubicBezTo>
                      <a:pt x="1170" y="658"/>
                      <a:pt x="1169" y="642"/>
                      <a:pt x="1169" y="625"/>
                    </a:cubicBezTo>
                    <a:cubicBezTo>
                      <a:pt x="1169" y="515"/>
                      <a:pt x="1169" y="422"/>
                      <a:pt x="1169" y="313"/>
                    </a:cubicBezTo>
                    <a:cubicBezTo>
                      <a:pt x="1169" y="313"/>
                      <a:pt x="1169" y="313"/>
                      <a:pt x="1169" y="313"/>
                    </a:cubicBezTo>
                    <a:cubicBezTo>
                      <a:pt x="1169" y="299"/>
                      <a:pt x="1170" y="284"/>
                      <a:pt x="1170" y="269"/>
                    </a:cubicBezTo>
                    <a:cubicBezTo>
                      <a:pt x="1170" y="257"/>
                      <a:pt x="1169" y="246"/>
                      <a:pt x="1169" y="236"/>
                    </a:cubicBezTo>
                    <a:cubicBezTo>
                      <a:pt x="1168" y="225"/>
                      <a:pt x="1165" y="215"/>
                      <a:pt x="1162" y="204"/>
                    </a:cubicBezTo>
                    <a:cubicBezTo>
                      <a:pt x="1159" y="192"/>
                      <a:pt x="1157" y="182"/>
                      <a:pt x="1151" y="175"/>
                    </a:cubicBezTo>
                    <a:cubicBezTo>
                      <a:pt x="1144" y="167"/>
                      <a:pt x="1133" y="166"/>
                      <a:pt x="1124" y="160"/>
                    </a:cubicBezTo>
                    <a:cubicBezTo>
                      <a:pt x="1116" y="156"/>
                      <a:pt x="1109" y="147"/>
                      <a:pt x="1103" y="140"/>
                    </a:cubicBezTo>
                    <a:cubicBezTo>
                      <a:pt x="1096" y="133"/>
                      <a:pt x="1087" y="126"/>
                      <a:pt x="1083" y="118"/>
                    </a:cubicBezTo>
                    <a:cubicBezTo>
                      <a:pt x="1081" y="112"/>
                      <a:pt x="1081" y="106"/>
                      <a:pt x="1078" y="101"/>
                    </a:cubicBezTo>
                    <a:cubicBezTo>
                      <a:pt x="1067" y="79"/>
                      <a:pt x="1025" y="81"/>
                      <a:pt x="1009" y="63"/>
                    </a:cubicBezTo>
                    <a:cubicBezTo>
                      <a:pt x="1009" y="63"/>
                      <a:pt x="1009" y="63"/>
                      <a:pt x="1009" y="63"/>
                    </a:cubicBezTo>
                    <a:cubicBezTo>
                      <a:pt x="1009" y="62"/>
                      <a:pt x="1009" y="62"/>
                      <a:pt x="1009" y="62"/>
                    </a:cubicBezTo>
                    <a:cubicBezTo>
                      <a:pt x="1009" y="62"/>
                      <a:pt x="1009" y="62"/>
                      <a:pt x="1008" y="62"/>
                    </a:cubicBezTo>
                    <a:cubicBezTo>
                      <a:pt x="1008" y="62"/>
                      <a:pt x="1008" y="62"/>
                      <a:pt x="1008" y="62"/>
                    </a:cubicBezTo>
                    <a:cubicBezTo>
                      <a:pt x="1001" y="53"/>
                      <a:pt x="999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70" y="39"/>
                      <a:pt x="969" y="52"/>
                      <a:pt x="959" y="58"/>
                    </a:cubicBezTo>
                    <a:cubicBezTo>
                      <a:pt x="954" y="60"/>
                      <a:pt x="949" y="60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3" y="62"/>
                    </a:cubicBezTo>
                    <a:cubicBezTo>
                      <a:pt x="940" y="63"/>
                      <a:pt x="936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1" y="65"/>
                      <a:pt x="930" y="65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18" y="62"/>
                      <a:pt x="916" y="41"/>
                      <a:pt x="911" y="32"/>
                    </a:cubicBezTo>
                    <a:cubicBezTo>
                      <a:pt x="905" y="23"/>
                      <a:pt x="896" y="13"/>
                      <a:pt x="886" y="7"/>
                    </a:cubicBezTo>
                    <a:cubicBezTo>
                      <a:pt x="878" y="2"/>
                      <a:pt x="869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42" y="0"/>
                      <a:pt x="825" y="10"/>
                      <a:pt x="821" y="28"/>
                    </a:cubicBezTo>
                    <a:cubicBezTo>
                      <a:pt x="821" y="28"/>
                      <a:pt x="821" y="28"/>
                      <a:pt x="821" y="28"/>
                    </a:cubicBezTo>
                    <a:cubicBezTo>
                      <a:pt x="821" y="30"/>
                      <a:pt x="821" y="31"/>
                      <a:pt x="821" y="33"/>
                    </a:cubicBezTo>
                    <a:cubicBezTo>
                      <a:pt x="821" y="37"/>
                      <a:pt x="821" y="40"/>
                      <a:pt x="821" y="43"/>
                    </a:cubicBezTo>
                    <a:cubicBezTo>
                      <a:pt x="821" y="46"/>
                      <a:pt x="821" y="49"/>
                      <a:pt x="819" y="51"/>
                    </a:cubicBezTo>
                    <a:cubicBezTo>
                      <a:pt x="816" y="57"/>
                      <a:pt x="805" y="57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799" y="58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8" y="59"/>
                      <a:pt x="798" y="59"/>
                    </a:cubicBezTo>
                    <a:cubicBezTo>
                      <a:pt x="798" y="59"/>
                      <a:pt x="798" y="59"/>
                      <a:pt x="798" y="59"/>
                    </a:cubicBezTo>
                    <a:cubicBezTo>
                      <a:pt x="792" y="61"/>
                      <a:pt x="785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6" y="64"/>
                      <a:pt x="775" y="63"/>
                      <a:pt x="773" y="63"/>
                    </a:cubicBezTo>
                    <a:cubicBezTo>
                      <a:pt x="764" y="61"/>
                      <a:pt x="744" y="49"/>
                      <a:pt x="738" y="43"/>
                    </a:cubicBezTo>
                    <a:cubicBezTo>
                      <a:pt x="733" y="37"/>
                      <a:pt x="730" y="25"/>
                      <a:pt x="723" y="20"/>
                    </a:cubicBezTo>
                    <a:cubicBezTo>
                      <a:pt x="717" y="15"/>
                      <a:pt x="705" y="16"/>
                      <a:pt x="696" y="13"/>
                    </a:cubicBezTo>
                    <a:cubicBezTo>
                      <a:pt x="696" y="13"/>
                      <a:pt x="695" y="13"/>
                      <a:pt x="695" y="13"/>
                    </a:cubicBezTo>
                    <a:cubicBezTo>
                      <a:pt x="695" y="13"/>
                      <a:pt x="695" y="12"/>
                      <a:pt x="695" y="12"/>
                    </a:cubicBezTo>
                    <a:cubicBezTo>
                      <a:pt x="695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84" y="8"/>
                      <a:pt x="680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1" y="4"/>
                      <a:pt x="671" y="4"/>
                      <a:pt x="670" y="4"/>
                    </a:cubicBezTo>
                    <a:cubicBezTo>
                      <a:pt x="670" y="4"/>
                      <a:pt x="670" y="4"/>
                      <a:pt x="670" y="4"/>
                    </a:cubicBezTo>
                    <a:cubicBezTo>
                      <a:pt x="653" y="5"/>
                      <a:pt x="655" y="21"/>
                      <a:pt x="642" y="27"/>
                    </a:cubicBezTo>
                    <a:cubicBezTo>
                      <a:pt x="634" y="31"/>
                      <a:pt x="622" y="31"/>
                      <a:pt x="612" y="34"/>
                    </a:cubicBezTo>
                    <a:cubicBezTo>
                      <a:pt x="612" y="34"/>
                      <a:pt x="612" y="34"/>
                      <a:pt x="612" y="34"/>
                    </a:cubicBezTo>
                    <a:cubicBezTo>
                      <a:pt x="612" y="34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09" y="35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8" y="36"/>
                    </a:cubicBezTo>
                    <a:cubicBezTo>
                      <a:pt x="601" y="39"/>
                      <a:pt x="594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76" y="44"/>
                      <a:pt x="567" y="37"/>
                      <a:pt x="558" y="34"/>
                    </a:cubicBezTo>
                    <a:cubicBezTo>
                      <a:pt x="549" y="31"/>
                      <a:pt x="536" y="31"/>
                      <a:pt x="529" y="27"/>
                    </a:cubicBezTo>
                    <a:cubicBezTo>
                      <a:pt x="517" y="21"/>
                      <a:pt x="515" y="6"/>
                      <a:pt x="502" y="4"/>
                    </a:cubicBezTo>
                    <a:cubicBezTo>
                      <a:pt x="501" y="3"/>
                      <a:pt x="500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2" y="3"/>
                      <a:pt x="487" y="8"/>
                      <a:pt x="480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66" y="15"/>
                      <a:pt x="457" y="15"/>
                      <a:pt x="451" y="18"/>
                    </a:cubicBezTo>
                    <a:cubicBezTo>
                      <a:pt x="439" y="24"/>
                      <a:pt x="439" y="37"/>
                      <a:pt x="430" y="45"/>
                    </a:cubicBezTo>
                    <a:cubicBezTo>
                      <a:pt x="427" y="49"/>
                      <a:pt x="420" y="52"/>
                      <a:pt x="414" y="55"/>
                    </a:cubicBezTo>
                    <a:cubicBezTo>
                      <a:pt x="408" y="59"/>
                      <a:pt x="402" y="62"/>
                      <a:pt x="395" y="63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63"/>
                      <a:pt x="393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84" y="63"/>
                      <a:pt x="380" y="60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0" y="58"/>
                      <a:pt x="370" y="58"/>
                    </a:cubicBezTo>
                    <a:cubicBezTo>
                      <a:pt x="363" y="56"/>
                      <a:pt x="354" y="56"/>
                      <a:pt x="351" y="51"/>
                    </a:cubicBezTo>
                    <a:cubicBezTo>
                      <a:pt x="350" y="49"/>
                      <a:pt x="349" y="46"/>
                      <a:pt x="349" y="43"/>
                    </a:cubicBezTo>
                    <a:cubicBezTo>
                      <a:pt x="349" y="40"/>
                      <a:pt x="350" y="37"/>
                      <a:pt x="350" y="34"/>
                    </a:cubicBezTo>
                    <a:cubicBezTo>
                      <a:pt x="350" y="32"/>
                      <a:pt x="350" y="30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5" y="10"/>
                      <a:pt x="331" y="0"/>
                      <a:pt x="313" y="0"/>
                    </a:cubicBezTo>
                    <a:cubicBezTo>
                      <a:pt x="313" y="0"/>
                      <a:pt x="312" y="0"/>
                      <a:pt x="312" y="0"/>
                    </a:cubicBezTo>
                    <a:cubicBezTo>
                      <a:pt x="312" y="0"/>
                      <a:pt x="312" y="0"/>
                      <a:pt x="312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89"/>
              <p:cNvSpPr>
                <a:spLocks noEditPoints="1"/>
              </p:cNvSpPr>
              <p:nvPr/>
            </p:nvSpPr>
            <p:spPr bwMode="auto">
              <a:xfrm>
                <a:off x="1812" y="507"/>
                <a:ext cx="4056" cy="3303"/>
              </a:xfrm>
              <a:custGeom>
                <a:gdLst>
                  <a:gd name="T0" fmla="*/ 366 w 1163"/>
                  <a:gd name="T1" fmla="*/ 60 h 946"/>
                  <a:gd name="T2" fmla="*/ 433 w 1163"/>
                  <a:gd name="T3" fmla="*/ 45 h 946"/>
                  <a:gd name="T4" fmla="*/ 496 w 1163"/>
                  <a:gd name="T5" fmla="*/ 8 h 946"/>
                  <a:gd name="T6" fmla="*/ 557 w 1163"/>
                  <a:gd name="T7" fmla="*/ 41 h 946"/>
                  <a:gd name="T8" fmla="*/ 669 w 1163"/>
                  <a:gd name="T9" fmla="*/ 7 h 946"/>
                  <a:gd name="T10" fmla="*/ 690 w 1163"/>
                  <a:gd name="T11" fmla="*/ 15 h 946"/>
                  <a:gd name="T12" fmla="*/ 827 w 1163"/>
                  <a:gd name="T13" fmla="*/ 20 h 946"/>
                  <a:gd name="T14" fmla="*/ 872 w 1163"/>
                  <a:gd name="T15" fmla="*/ 7 h 946"/>
                  <a:gd name="T16" fmla="*/ 941 w 1163"/>
                  <a:gd name="T17" fmla="*/ 65 h 946"/>
                  <a:gd name="T18" fmla="*/ 960 w 1163"/>
                  <a:gd name="T19" fmla="*/ 60 h 946"/>
                  <a:gd name="T20" fmla="*/ 1097 w 1163"/>
                  <a:gd name="T21" fmla="*/ 142 h 946"/>
                  <a:gd name="T22" fmla="*/ 1145 w 1163"/>
                  <a:gd name="T23" fmla="*/ 769 h 946"/>
                  <a:gd name="T24" fmla="*/ 964 w 1163"/>
                  <a:gd name="T25" fmla="*/ 888 h 946"/>
                  <a:gd name="T26" fmla="*/ 943 w 1163"/>
                  <a:gd name="T27" fmla="*/ 881 h 946"/>
                  <a:gd name="T28" fmla="*/ 926 w 1163"/>
                  <a:gd name="T29" fmla="*/ 875 h 946"/>
                  <a:gd name="T30" fmla="*/ 826 w 1163"/>
                  <a:gd name="T31" fmla="*/ 922 h 946"/>
                  <a:gd name="T32" fmla="*/ 775 w 1163"/>
                  <a:gd name="T33" fmla="*/ 879 h 946"/>
                  <a:gd name="T34" fmla="*/ 670 w 1163"/>
                  <a:gd name="T35" fmla="*/ 939 h 946"/>
                  <a:gd name="T36" fmla="*/ 582 w 1163"/>
                  <a:gd name="T37" fmla="*/ 898 h 946"/>
                  <a:gd name="T38" fmla="*/ 477 w 1163"/>
                  <a:gd name="T39" fmla="*/ 931 h 946"/>
                  <a:gd name="T40" fmla="*/ 393 w 1163"/>
                  <a:gd name="T41" fmla="*/ 879 h 946"/>
                  <a:gd name="T42" fmla="*/ 353 w 1163"/>
                  <a:gd name="T43" fmla="*/ 888 h 946"/>
                  <a:gd name="T44" fmla="*/ 316 w 1163"/>
                  <a:gd name="T45" fmla="*/ 943 h 946"/>
                  <a:gd name="T46" fmla="*/ 242 w 1163"/>
                  <a:gd name="T47" fmla="*/ 875 h 946"/>
                  <a:gd name="T48" fmla="*/ 225 w 1163"/>
                  <a:gd name="T49" fmla="*/ 881 h 946"/>
                  <a:gd name="T50" fmla="*/ 6 w 1163"/>
                  <a:gd name="T51" fmla="*/ 707 h 946"/>
                  <a:gd name="T52" fmla="*/ 7 w 1163"/>
                  <a:gd name="T53" fmla="*/ 568 h 946"/>
                  <a:gd name="T54" fmla="*/ 7 w 1163"/>
                  <a:gd name="T55" fmla="*/ 380 h 946"/>
                  <a:gd name="T56" fmla="*/ 7 w 1163"/>
                  <a:gd name="T57" fmla="*/ 369 h 946"/>
                  <a:gd name="T58" fmla="*/ 163 w 1163"/>
                  <a:gd name="T59" fmla="*/ 64 h 946"/>
                  <a:gd name="T60" fmla="*/ 222 w 1163"/>
                  <a:gd name="T61" fmla="*/ 65 h 946"/>
                  <a:gd name="T62" fmla="*/ 240 w 1163"/>
                  <a:gd name="T63" fmla="*/ 70 h 946"/>
                  <a:gd name="T64" fmla="*/ 240 w 1163"/>
                  <a:gd name="T65" fmla="*/ 66 h 946"/>
                  <a:gd name="T66" fmla="*/ 207 w 1163"/>
                  <a:gd name="T67" fmla="*/ 58 h 946"/>
                  <a:gd name="T68" fmla="*/ 205 w 1163"/>
                  <a:gd name="T69" fmla="*/ 56 h 946"/>
                  <a:gd name="T70" fmla="*/ 183 w 1163"/>
                  <a:gd name="T71" fmla="*/ 39 h 946"/>
                  <a:gd name="T72" fmla="*/ 1 w 1163"/>
                  <a:gd name="T73" fmla="*/ 625 h 946"/>
                  <a:gd name="T74" fmla="*/ 184 w 1163"/>
                  <a:gd name="T75" fmla="*/ 907 h 946"/>
                  <a:gd name="T76" fmla="*/ 227 w 1163"/>
                  <a:gd name="T77" fmla="*/ 883 h 946"/>
                  <a:gd name="T78" fmla="*/ 346 w 1163"/>
                  <a:gd name="T79" fmla="*/ 916 h 946"/>
                  <a:gd name="T80" fmla="*/ 414 w 1163"/>
                  <a:gd name="T81" fmla="*/ 891 h 946"/>
                  <a:gd name="T82" fmla="*/ 525 w 1163"/>
                  <a:gd name="T83" fmla="*/ 919 h 946"/>
                  <a:gd name="T84" fmla="*/ 583 w 1163"/>
                  <a:gd name="T85" fmla="*/ 902 h 946"/>
                  <a:gd name="T86" fmla="*/ 664 w 1163"/>
                  <a:gd name="T87" fmla="*/ 941 h 946"/>
                  <a:gd name="T88" fmla="*/ 693 w 1163"/>
                  <a:gd name="T89" fmla="*/ 933 h 946"/>
                  <a:gd name="T90" fmla="*/ 799 w 1163"/>
                  <a:gd name="T91" fmla="*/ 888 h 946"/>
                  <a:gd name="T92" fmla="*/ 861 w 1163"/>
                  <a:gd name="T93" fmla="*/ 946 h 946"/>
                  <a:gd name="T94" fmla="*/ 942 w 1163"/>
                  <a:gd name="T95" fmla="*/ 884 h 946"/>
                  <a:gd name="T96" fmla="*/ 961 w 1163"/>
                  <a:gd name="T97" fmla="*/ 889 h 946"/>
                  <a:gd name="T98" fmla="*/ 1100 w 1163"/>
                  <a:gd name="T99" fmla="*/ 805 h 946"/>
                  <a:gd name="T100" fmla="*/ 1082 w 1163"/>
                  <a:gd name="T101" fmla="*/ 122 h 946"/>
                  <a:gd name="T102" fmla="*/ 982 w 1163"/>
                  <a:gd name="T103" fmla="*/ 39 h 946"/>
                  <a:gd name="T104" fmla="*/ 925 w 1163"/>
                  <a:gd name="T105" fmla="*/ 66 h 946"/>
                  <a:gd name="T106" fmla="*/ 798 w 1163"/>
                  <a:gd name="T107" fmla="*/ 58 h 946"/>
                  <a:gd name="T108" fmla="*/ 692 w 1163"/>
                  <a:gd name="T109" fmla="*/ 13 h 946"/>
                  <a:gd name="T110" fmla="*/ 691 w 1163"/>
                  <a:gd name="T111" fmla="*/ 13 h 946"/>
                  <a:gd name="T112" fmla="*/ 666 w 1163"/>
                  <a:gd name="T113" fmla="*/ 5 h 946"/>
                  <a:gd name="T114" fmla="*/ 555 w 1163"/>
                  <a:gd name="T115" fmla="*/ 35 h 946"/>
                  <a:gd name="T116" fmla="*/ 478 w 1163"/>
                  <a:gd name="T117" fmla="*/ 11 h 946"/>
                  <a:gd name="T118" fmla="*/ 401 w 1163"/>
                  <a:gd name="T119" fmla="*/ 62 h 946"/>
                  <a:gd name="T120" fmla="*/ 370 w 1163"/>
                  <a:gd name="T121" fmla="*/ 59 h 946"/>
                  <a:gd name="T122" fmla="*/ 343 w 1163"/>
                  <a:gd name="T123" fmla="*/ 45 h 9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63" h="944">
                    <a:moveTo>
                      <a:pt x="309" y="3"/>
                    </a:move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13" y="3"/>
                      <a:pt x="317" y="3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31" y="8"/>
                      <a:pt x="340" y="17"/>
                      <a:pt x="341" y="30"/>
                    </a:cubicBezTo>
                    <a:cubicBezTo>
                      <a:pt x="341" y="31"/>
                      <a:pt x="341" y="32"/>
                      <a:pt x="341" y="33"/>
                    </a:cubicBezTo>
                    <a:cubicBezTo>
                      <a:pt x="341" y="39"/>
                      <a:pt x="339" y="45"/>
                      <a:pt x="339" y="51"/>
                    </a:cubicBezTo>
                    <a:cubicBezTo>
                      <a:pt x="339" y="52"/>
                      <a:pt x="339" y="54"/>
                      <a:pt x="340" y="56"/>
                    </a:cubicBezTo>
                    <a:cubicBezTo>
                      <a:pt x="348" y="59"/>
                      <a:pt x="356" y="58"/>
                      <a:pt x="365" y="60"/>
                    </a:cubicBezTo>
                    <a:cubicBezTo>
                      <a:pt x="365" y="60"/>
                      <a:pt x="365" y="60"/>
                      <a:pt x="365" y="60"/>
                    </a:cubicBezTo>
                    <a:cubicBezTo>
                      <a:pt x="365" y="60"/>
                      <a:pt x="365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7" y="60"/>
                      <a:pt x="369" y="61"/>
                      <a:pt x="370" y="61"/>
                    </a:cubicBezTo>
                    <a:cubicBezTo>
                      <a:pt x="370" y="61"/>
                      <a:pt x="370" y="61"/>
                      <a:pt x="370" y="61"/>
                    </a:cubicBezTo>
                    <a:cubicBezTo>
                      <a:pt x="370" y="61"/>
                      <a:pt x="370" y="61"/>
                      <a:pt x="371" y="61"/>
                    </a:cubicBezTo>
                    <a:cubicBezTo>
                      <a:pt x="371" y="61"/>
                      <a:pt x="371" y="61"/>
                      <a:pt x="371" y="61"/>
                    </a:cubicBezTo>
                    <a:cubicBezTo>
                      <a:pt x="371" y="62"/>
                      <a:pt x="371" y="62"/>
                      <a:pt x="371" y="62"/>
                    </a:cubicBezTo>
                    <a:cubicBezTo>
                      <a:pt x="378" y="64"/>
                      <a:pt x="385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3" y="67"/>
                      <a:pt x="393" y="67"/>
                      <a:pt x="394" y="67"/>
                    </a:cubicBezTo>
                    <a:cubicBezTo>
                      <a:pt x="394" y="67"/>
                      <a:pt x="394" y="67"/>
                      <a:pt x="394" y="67"/>
                    </a:cubicBezTo>
                    <a:cubicBezTo>
                      <a:pt x="401" y="66"/>
                      <a:pt x="409" y="62"/>
                      <a:pt x="415" y="58"/>
                    </a:cubicBezTo>
                    <a:cubicBezTo>
                      <a:pt x="421" y="54"/>
                      <a:pt x="429" y="50"/>
                      <a:pt x="433" y="45"/>
                    </a:cubicBezTo>
                    <a:cubicBezTo>
                      <a:pt x="439" y="38"/>
                      <a:pt x="440" y="26"/>
                      <a:pt x="450" y="20"/>
                    </a:cubicBezTo>
                    <a:cubicBezTo>
                      <a:pt x="456" y="17"/>
                      <a:pt x="467" y="17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6" y="14"/>
                      <a:pt x="477" y="14"/>
                      <a:pt x="478" y="14"/>
                    </a:cubicBezTo>
                    <a:cubicBezTo>
                      <a:pt x="484" y="11"/>
                      <a:pt x="489" y="8"/>
                      <a:pt x="495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509" y="9"/>
                      <a:pt x="513" y="26"/>
                      <a:pt x="523" y="31"/>
                    </a:cubicBezTo>
                    <a:cubicBezTo>
                      <a:pt x="532" y="36"/>
                      <a:pt x="543" y="36"/>
                      <a:pt x="554" y="40"/>
                    </a:cubicBezTo>
                    <a:cubicBezTo>
                      <a:pt x="554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1"/>
                      <a:pt x="555" y="41"/>
                      <a:pt x="555" y="41"/>
                    </a:cubicBezTo>
                    <a:cubicBezTo>
                      <a:pt x="555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66" y="44"/>
                      <a:pt x="575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5" y="48"/>
                      <a:pt x="586" y="48"/>
                    </a:cubicBezTo>
                    <a:cubicBezTo>
                      <a:pt x="586" y="48"/>
                      <a:pt x="586" y="48"/>
                      <a:pt x="586" y="48"/>
                    </a:cubicBezTo>
                    <a:cubicBezTo>
                      <a:pt x="595" y="47"/>
                      <a:pt x="604" y="43"/>
                      <a:pt x="613" y="39"/>
                    </a:cubicBezTo>
                    <a:cubicBezTo>
                      <a:pt x="623" y="36"/>
                      <a:pt x="634" y="35"/>
                      <a:pt x="642" y="31"/>
                    </a:cubicBezTo>
                    <a:cubicBezTo>
                      <a:pt x="650" y="27"/>
                      <a:pt x="655" y="9"/>
                      <a:pt x="666" y="8"/>
                    </a:cubicBezTo>
                    <a:cubicBezTo>
                      <a:pt x="666" y="8"/>
                      <a:pt x="666" y="8"/>
                      <a:pt x="666" y="8"/>
                    </a:cubicBezTo>
                    <a:cubicBezTo>
                      <a:pt x="667" y="8"/>
                      <a:pt x="668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5" y="8"/>
                      <a:pt x="680" y="11"/>
                      <a:pt x="685" y="13"/>
                    </a:cubicBezTo>
                    <a:cubicBezTo>
                      <a:pt x="685" y="13"/>
                      <a:pt x="685" y="13"/>
                      <a:pt x="685" y="13"/>
                    </a:cubicBezTo>
                    <a:cubicBezTo>
                      <a:pt x="685" y="13"/>
                      <a:pt x="686" y="13"/>
                      <a:pt x="686" y="14"/>
                    </a:cubicBezTo>
                    <a:cubicBezTo>
                      <a:pt x="687" y="14"/>
                      <a:pt x="688" y="14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700" y="18"/>
                      <a:pt x="711" y="17"/>
                      <a:pt x="718" y="23"/>
                    </a:cubicBezTo>
                    <a:cubicBezTo>
                      <a:pt x="725" y="29"/>
                      <a:pt x="727" y="41"/>
                      <a:pt x="735" y="47"/>
                    </a:cubicBezTo>
                    <a:cubicBezTo>
                      <a:pt x="739" y="51"/>
                      <a:pt x="745" y="55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8" y="63"/>
                      <a:pt x="765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81" y="67"/>
                      <a:pt x="789" y="62"/>
                      <a:pt x="798" y="60"/>
                    </a:cubicBezTo>
                    <a:cubicBezTo>
                      <a:pt x="807" y="57"/>
                      <a:pt x="816" y="60"/>
                      <a:pt x="826" y="56"/>
                    </a:cubicBezTo>
                    <a:cubicBezTo>
                      <a:pt x="826" y="47"/>
                      <a:pt x="824" y="40"/>
                      <a:pt x="824" y="33"/>
                    </a:cubicBezTo>
                    <a:cubicBezTo>
                      <a:pt x="824" y="29"/>
                      <a:pt x="825" y="24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33" y="9"/>
                      <a:pt x="843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61" y="4"/>
                      <a:pt x="866" y="5"/>
                      <a:pt x="872" y="7"/>
                    </a:cubicBezTo>
                    <a:cubicBezTo>
                      <a:pt x="872" y="7"/>
                      <a:pt x="872" y="7"/>
                      <a:pt x="872" y="7"/>
                    </a:cubicBezTo>
                    <a:cubicBezTo>
                      <a:pt x="872" y="7"/>
                      <a:pt x="873" y="7"/>
                      <a:pt x="873" y="7"/>
                    </a:cubicBezTo>
                    <a:cubicBezTo>
                      <a:pt x="888" y="13"/>
                      <a:pt x="900" y="27"/>
                      <a:pt x="906" y="40"/>
                    </a:cubicBezTo>
                    <a:cubicBezTo>
                      <a:pt x="911" y="52"/>
                      <a:pt x="911" y="67"/>
                      <a:pt x="923" y="70"/>
                    </a:cubicBezTo>
                    <a:cubicBezTo>
                      <a:pt x="924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30" y="70"/>
                      <a:pt x="934" y="67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1" y="65"/>
                      <a:pt x="941" y="65"/>
                      <a:pt x="941" y="65"/>
                    </a:cubicBezTo>
                    <a:cubicBezTo>
                      <a:pt x="947" y="63"/>
                      <a:pt x="953" y="62"/>
                      <a:pt x="958" y="61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9" y="53"/>
                      <a:pt x="97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3" y="43"/>
                    </a:cubicBezTo>
                    <a:cubicBezTo>
                      <a:pt x="996" y="44"/>
                      <a:pt x="998" y="62"/>
                      <a:pt x="1006" y="69"/>
                    </a:cubicBezTo>
                    <a:cubicBezTo>
                      <a:pt x="1022" y="82"/>
                      <a:pt x="1060" y="82"/>
                      <a:pt x="1070" y="100"/>
                    </a:cubicBezTo>
                    <a:cubicBezTo>
                      <a:pt x="1074" y="105"/>
                      <a:pt x="1074" y="114"/>
                      <a:pt x="1077" y="119"/>
                    </a:cubicBezTo>
                    <a:cubicBezTo>
                      <a:pt x="1080" y="126"/>
                      <a:pt x="1090" y="135"/>
                      <a:pt x="1097" y="142"/>
                    </a:cubicBezTo>
                    <a:cubicBezTo>
                      <a:pt x="1104" y="149"/>
                      <a:pt x="1110" y="158"/>
                      <a:pt x="1118" y="163"/>
                    </a:cubicBezTo>
                    <a:cubicBezTo>
                      <a:pt x="1129" y="169"/>
                      <a:pt x="1142" y="169"/>
                      <a:pt x="1149" y="182"/>
                    </a:cubicBezTo>
                    <a:cubicBezTo>
                      <a:pt x="1155" y="195"/>
                      <a:pt x="1158" y="215"/>
                      <a:pt x="1158" y="236"/>
                    </a:cubicBezTo>
                    <a:cubicBezTo>
                      <a:pt x="1158" y="239"/>
                      <a:pt x="1158" y="243"/>
                      <a:pt x="1158" y="247"/>
                    </a:cubicBezTo>
                    <a:cubicBezTo>
                      <a:pt x="1157" y="275"/>
                      <a:pt x="1156" y="303"/>
                      <a:pt x="1156" y="331"/>
                    </a:cubicBezTo>
                    <a:cubicBezTo>
                      <a:pt x="1156" y="377"/>
                      <a:pt x="1157" y="424"/>
                      <a:pt x="1157" y="470"/>
                    </a:cubicBezTo>
                    <a:cubicBezTo>
                      <a:pt x="1157" y="524"/>
                      <a:pt x="1157" y="568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34"/>
                      <a:pt x="1157" y="652"/>
                      <a:pt x="1157" y="668"/>
                    </a:cubicBezTo>
                    <a:cubicBezTo>
                      <a:pt x="1157" y="677"/>
                      <a:pt x="1157" y="685"/>
                      <a:pt x="1157" y="693"/>
                    </a:cubicBezTo>
                    <a:cubicBezTo>
                      <a:pt x="1157" y="698"/>
                      <a:pt x="1158" y="703"/>
                      <a:pt x="1158" y="708"/>
                    </a:cubicBezTo>
                    <a:cubicBezTo>
                      <a:pt x="1158" y="727"/>
                      <a:pt x="1156" y="745"/>
                      <a:pt x="1151" y="759"/>
                    </a:cubicBezTo>
                    <a:cubicBezTo>
                      <a:pt x="1149" y="762"/>
                      <a:pt x="1146" y="768"/>
                      <a:pt x="1145" y="769"/>
                    </a:cubicBezTo>
                    <a:cubicBezTo>
                      <a:pt x="1139" y="776"/>
                      <a:pt x="1127" y="778"/>
                      <a:pt x="1119" y="782"/>
                    </a:cubicBezTo>
                    <a:cubicBezTo>
                      <a:pt x="1111" y="786"/>
                      <a:pt x="1106" y="795"/>
                      <a:pt x="1099" y="802"/>
                    </a:cubicBezTo>
                    <a:cubicBezTo>
                      <a:pt x="1092" y="808"/>
                      <a:pt x="1084" y="815"/>
                      <a:pt x="1079" y="822"/>
                    </a:cubicBezTo>
                    <a:cubicBezTo>
                      <a:pt x="1073" y="832"/>
                      <a:pt x="1074" y="846"/>
                      <a:pt x="1065" y="853"/>
                    </a:cubicBezTo>
                    <a:cubicBezTo>
                      <a:pt x="1049" y="868"/>
                      <a:pt x="1016" y="863"/>
                      <a:pt x="1002" y="882"/>
                    </a:cubicBezTo>
                    <a:cubicBezTo>
                      <a:pt x="997" y="890"/>
                      <a:pt x="995" y="903"/>
                      <a:pt x="984" y="903"/>
                    </a:cubicBezTo>
                    <a:cubicBezTo>
                      <a:pt x="984" y="903"/>
                      <a:pt x="984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73" y="903"/>
                      <a:pt x="970" y="893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3" y="888"/>
                      <a:pt x="963" y="888"/>
                      <a:pt x="963" y="888"/>
                    </a:cubicBezTo>
                    <a:cubicBezTo>
                      <a:pt x="963" y="888"/>
                      <a:pt x="963" y="888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57" y="885"/>
                      <a:pt x="950" y="884"/>
                      <a:pt x="943" y="882"/>
                    </a:cubicBezTo>
                    <a:cubicBezTo>
                      <a:pt x="943" y="882"/>
                      <a:pt x="943" y="882"/>
                      <a:pt x="943" y="882"/>
                    </a:cubicBezTo>
                    <a:cubicBezTo>
                      <a:pt x="943" y="882"/>
                      <a:pt x="943" y="881"/>
                      <a:pt x="943" y="881"/>
                    </a:cubicBezTo>
                    <a:cubicBezTo>
                      <a:pt x="943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0" y="881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35" y="878"/>
                      <a:pt x="931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5" y="875"/>
                      <a:pt x="925" y="876"/>
                    </a:cubicBezTo>
                    <a:cubicBezTo>
                      <a:pt x="918" y="876"/>
                      <a:pt x="913" y="885"/>
                      <a:pt x="911" y="894"/>
                    </a:cubicBezTo>
                    <a:cubicBezTo>
                      <a:pt x="904" y="917"/>
                      <a:pt x="889" y="941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0" y="944"/>
                      <a:pt x="859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41" y="944"/>
                      <a:pt x="829" y="934"/>
                      <a:pt x="826" y="922"/>
                    </a:cubicBezTo>
                    <a:cubicBezTo>
                      <a:pt x="826" y="922"/>
                      <a:pt x="826" y="922"/>
                      <a:pt x="826" y="922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5" y="919"/>
                      <a:pt x="825" y="917"/>
                      <a:pt x="825" y="915"/>
                    </a:cubicBezTo>
                    <a:cubicBezTo>
                      <a:pt x="825" y="907"/>
                      <a:pt x="828" y="899"/>
                      <a:pt x="828" y="890"/>
                    </a:cubicBezTo>
                    <a:cubicBezTo>
                      <a:pt x="828" y="890"/>
                      <a:pt x="828" y="890"/>
                      <a:pt x="828" y="889"/>
                    </a:cubicBezTo>
                    <a:cubicBezTo>
                      <a:pt x="818" y="887"/>
                      <a:pt x="810" y="888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799" y="886"/>
                      <a:pt x="798" y="886"/>
                      <a:pt x="797" y="885"/>
                    </a:cubicBezTo>
                    <a:cubicBezTo>
                      <a:pt x="790" y="883"/>
                      <a:pt x="784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3" y="879"/>
                      <a:pt x="772" y="880"/>
                      <a:pt x="770" y="880"/>
                    </a:cubicBezTo>
                    <a:cubicBezTo>
                      <a:pt x="763" y="881"/>
                      <a:pt x="758" y="885"/>
                      <a:pt x="751" y="889"/>
                    </a:cubicBezTo>
                    <a:cubicBezTo>
                      <a:pt x="745" y="892"/>
                      <a:pt x="739" y="896"/>
                      <a:pt x="735" y="900"/>
                    </a:cubicBezTo>
                    <a:cubicBezTo>
                      <a:pt x="726" y="908"/>
                      <a:pt x="726" y="922"/>
                      <a:pt x="714" y="927"/>
                    </a:cubicBezTo>
                    <a:cubicBezTo>
                      <a:pt x="709" y="929"/>
                      <a:pt x="700" y="929"/>
                      <a:pt x="693" y="931"/>
                    </a:cubicBezTo>
                    <a:cubicBezTo>
                      <a:pt x="693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89" y="932"/>
                      <a:pt x="687" y="932"/>
                      <a:pt x="685" y="933"/>
                    </a:cubicBezTo>
                    <a:cubicBezTo>
                      <a:pt x="680" y="936"/>
                      <a:pt x="675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69" y="939"/>
                      <a:pt x="669" y="939"/>
                      <a:pt x="668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57" y="937"/>
                      <a:pt x="652" y="921"/>
                      <a:pt x="645" y="916"/>
                    </a:cubicBezTo>
                    <a:cubicBezTo>
                      <a:pt x="636" y="911"/>
                      <a:pt x="623" y="911"/>
                      <a:pt x="613" y="907"/>
                    </a:cubicBezTo>
                    <a:cubicBezTo>
                      <a:pt x="613" y="907"/>
                      <a:pt x="613" y="907"/>
                      <a:pt x="613" y="907"/>
                    </a:cubicBezTo>
                    <a:cubicBezTo>
                      <a:pt x="613" y="907"/>
                      <a:pt x="613" y="907"/>
                      <a:pt x="612" y="907"/>
                    </a:cubicBezTo>
                    <a:cubicBezTo>
                      <a:pt x="612" y="907"/>
                      <a:pt x="611" y="907"/>
                      <a:pt x="611" y="907"/>
                    </a:cubicBezTo>
                    <a:cubicBezTo>
                      <a:pt x="601" y="903"/>
                      <a:pt x="593" y="898"/>
                      <a:pt x="583" y="898"/>
                    </a:cubicBezTo>
                    <a:cubicBezTo>
                      <a:pt x="583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72" y="899"/>
                      <a:pt x="563" y="904"/>
                      <a:pt x="553" y="907"/>
                    </a:cubicBezTo>
                    <a:cubicBezTo>
                      <a:pt x="542" y="910"/>
                      <a:pt x="531" y="910"/>
                      <a:pt x="523" y="916"/>
                    </a:cubicBezTo>
                    <a:cubicBezTo>
                      <a:pt x="515" y="921"/>
                      <a:pt x="510" y="937"/>
                      <a:pt x="499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7" y="939"/>
                      <a:pt x="497" y="939"/>
                      <a:pt x="497" y="939"/>
                    </a:cubicBezTo>
                    <a:cubicBezTo>
                      <a:pt x="493" y="939"/>
                      <a:pt x="488" y="936"/>
                      <a:pt x="483" y="934"/>
                    </a:cubicBezTo>
                    <a:cubicBezTo>
                      <a:pt x="481" y="933"/>
                      <a:pt x="479" y="932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67" y="929"/>
                      <a:pt x="457" y="929"/>
                      <a:pt x="450" y="925"/>
                    </a:cubicBezTo>
                    <a:cubicBezTo>
                      <a:pt x="442" y="919"/>
                      <a:pt x="440" y="908"/>
                      <a:pt x="433" y="901"/>
                    </a:cubicBezTo>
                    <a:cubicBezTo>
                      <a:pt x="429" y="896"/>
                      <a:pt x="422" y="893"/>
                      <a:pt x="416" y="889"/>
                    </a:cubicBezTo>
                    <a:cubicBezTo>
                      <a:pt x="416" y="889"/>
                      <a:pt x="416" y="889"/>
                      <a:pt x="416" y="889"/>
                    </a:cubicBezTo>
                    <a:cubicBezTo>
                      <a:pt x="409" y="885"/>
                      <a:pt x="40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84" y="879"/>
                      <a:pt x="375" y="885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4" y="887"/>
                    </a:cubicBezTo>
                    <a:cubicBezTo>
                      <a:pt x="362" y="887"/>
                      <a:pt x="359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5" y="888"/>
                      <a:pt x="355" y="888"/>
                    </a:cubicBezTo>
                    <a:cubicBezTo>
                      <a:pt x="355" y="888"/>
                      <a:pt x="354" y="888"/>
                      <a:pt x="354" y="888"/>
                    </a:cubicBezTo>
                    <a:cubicBezTo>
                      <a:pt x="354" y="888"/>
                      <a:pt x="354" y="888"/>
                      <a:pt x="353" y="888"/>
                    </a:cubicBezTo>
                    <a:cubicBezTo>
                      <a:pt x="353" y="888"/>
                      <a:pt x="353" y="888"/>
                      <a:pt x="353" y="888"/>
                    </a:cubicBezTo>
                    <a:cubicBezTo>
                      <a:pt x="353" y="888"/>
                      <a:pt x="353" y="887"/>
                      <a:pt x="352" y="887"/>
                    </a:cubicBezTo>
                    <a:cubicBezTo>
                      <a:pt x="351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47" y="887"/>
                      <a:pt x="343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90"/>
                      <a:pt x="339" y="891"/>
                      <a:pt x="339" y="892"/>
                    </a:cubicBezTo>
                    <a:cubicBezTo>
                      <a:pt x="339" y="900"/>
                      <a:pt x="343" y="905"/>
                      <a:pt x="343" y="913"/>
                    </a:cubicBezTo>
                    <a:cubicBezTo>
                      <a:pt x="343" y="914"/>
                      <a:pt x="343" y="915"/>
                      <a:pt x="343" y="916"/>
                    </a:cubicBezTo>
                    <a:cubicBezTo>
                      <a:pt x="342" y="932"/>
                      <a:pt x="329" y="941"/>
                      <a:pt x="316" y="943"/>
                    </a:cubicBezTo>
                    <a:cubicBezTo>
                      <a:pt x="314" y="943"/>
                      <a:pt x="312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283" y="943"/>
                      <a:pt x="265" y="921"/>
                      <a:pt x="258" y="899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6" y="888"/>
                      <a:pt x="253" y="877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37" y="875"/>
                      <a:pt x="232" y="878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1"/>
                      <a:pt x="226" y="881"/>
                    </a:cubicBezTo>
                    <a:cubicBezTo>
                      <a:pt x="226" y="881"/>
                      <a:pt x="226" y="881"/>
                      <a:pt x="226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19" y="883"/>
                      <a:pt x="211" y="884"/>
                      <a:pt x="207" y="886"/>
                    </a:cubicBezTo>
                    <a:cubicBezTo>
                      <a:pt x="198" y="890"/>
                      <a:pt x="195" y="903"/>
                      <a:pt x="184" y="903"/>
                    </a:cubicBezTo>
                    <a:cubicBezTo>
                      <a:pt x="171" y="903"/>
                      <a:pt x="170" y="887"/>
                      <a:pt x="163" y="879"/>
                    </a:cubicBezTo>
                    <a:cubicBezTo>
                      <a:pt x="146" y="862"/>
                      <a:pt x="104" y="868"/>
                      <a:pt x="93" y="845"/>
                    </a:cubicBezTo>
                    <a:cubicBezTo>
                      <a:pt x="89" y="837"/>
                      <a:pt x="90" y="829"/>
                      <a:pt x="86" y="823"/>
                    </a:cubicBezTo>
                    <a:cubicBezTo>
                      <a:pt x="82" y="816"/>
                      <a:pt x="74" y="810"/>
                      <a:pt x="67" y="804"/>
                    </a:cubicBezTo>
                    <a:cubicBezTo>
                      <a:pt x="60" y="796"/>
                      <a:pt x="55" y="787"/>
                      <a:pt x="46" y="783"/>
                    </a:cubicBezTo>
                    <a:cubicBezTo>
                      <a:pt x="36" y="777"/>
                      <a:pt x="23" y="775"/>
                      <a:pt x="17" y="764"/>
                    </a:cubicBezTo>
                    <a:cubicBezTo>
                      <a:pt x="10" y="751"/>
                      <a:pt x="6" y="728"/>
                      <a:pt x="6" y="707"/>
                    </a:cubicBezTo>
                    <a:cubicBezTo>
                      <a:pt x="6" y="705"/>
                      <a:pt x="6" y="702"/>
                      <a:pt x="6" y="700"/>
                    </a:cubicBezTo>
                    <a:cubicBezTo>
                      <a:pt x="7" y="688"/>
                      <a:pt x="7" y="676"/>
                      <a:pt x="7" y="663"/>
                    </a:cubicBezTo>
                    <a:cubicBezTo>
                      <a:pt x="7" y="650"/>
                      <a:pt x="7" y="637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07"/>
                      <a:pt x="7" y="591"/>
                      <a:pt x="7" y="575"/>
                    </a:cubicBezTo>
                    <a:cubicBezTo>
                      <a:pt x="7" y="575"/>
                      <a:pt x="7" y="575"/>
                      <a:pt x="7" y="574"/>
                    </a:cubicBezTo>
                    <a:cubicBezTo>
                      <a:pt x="7" y="574"/>
                      <a:pt x="7" y="573"/>
                      <a:pt x="7" y="573"/>
                    </a:cubicBezTo>
                    <a:cubicBezTo>
                      <a:pt x="7" y="572"/>
                      <a:pt x="7" y="572"/>
                      <a:pt x="7" y="572"/>
                    </a:cubicBezTo>
                    <a:cubicBezTo>
                      <a:pt x="7" y="571"/>
                      <a:pt x="7" y="571"/>
                      <a:pt x="7" y="570"/>
                    </a:cubicBezTo>
                    <a:cubicBezTo>
                      <a:pt x="7" y="570"/>
                      <a:pt x="7" y="570"/>
                      <a:pt x="7" y="570"/>
                    </a:cubicBezTo>
                    <a:cubicBezTo>
                      <a:pt x="7" y="569"/>
                      <a:pt x="7" y="569"/>
                      <a:pt x="7" y="569"/>
                    </a:cubicBezTo>
                    <a:cubicBezTo>
                      <a:pt x="7" y="569"/>
                      <a:pt x="7" y="569"/>
                      <a:pt x="7" y="568"/>
                    </a:cubicBezTo>
                    <a:cubicBezTo>
                      <a:pt x="7" y="568"/>
                      <a:pt x="7" y="568"/>
                      <a:pt x="7" y="568"/>
                    </a:cubicBezTo>
                    <a:cubicBezTo>
                      <a:pt x="7" y="568"/>
                      <a:pt x="7" y="567"/>
                      <a:pt x="7" y="567"/>
                    </a:cubicBezTo>
                    <a:cubicBezTo>
                      <a:pt x="7" y="567"/>
                      <a:pt x="7" y="567"/>
                      <a:pt x="7" y="567"/>
                    </a:cubicBezTo>
                    <a:cubicBezTo>
                      <a:pt x="7" y="567"/>
                      <a:pt x="7" y="566"/>
                      <a:pt x="7" y="566"/>
                    </a:cubicBezTo>
                    <a:cubicBezTo>
                      <a:pt x="7" y="566"/>
                      <a:pt x="7" y="566"/>
                      <a:pt x="7" y="566"/>
                    </a:cubicBezTo>
                    <a:cubicBezTo>
                      <a:pt x="7" y="565"/>
                      <a:pt x="7" y="564"/>
                      <a:pt x="7" y="564"/>
                    </a:cubicBezTo>
                    <a:cubicBezTo>
                      <a:pt x="7" y="564"/>
                      <a:pt x="7" y="563"/>
                      <a:pt x="7" y="563"/>
                    </a:cubicBezTo>
                    <a:cubicBezTo>
                      <a:pt x="7" y="563"/>
                      <a:pt x="7" y="562"/>
                      <a:pt x="7" y="561"/>
                    </a:cubicBezTo>
                    <a:cubicBezTo>
                      <a:pt x="7" y="561"/>
                      <a:pt x="7" y="561"/>
                      <a:pt x="7" y="561"/>
                    </a:cubicBezTo>
                    <a:cubicBezTo>
                      <a:pt x="7" y="559"/>
                      <a:pt x="7" y="558"/>
                      <a:pt x="7" y="557"/>
                    </a:cubicBezTo>
                    <a:cubicBezTo>
                      <a:pt x="7" y="556"/>
                      <a:pt x="7" y="556"/>
                      <a:pt x="7" y="556"/>
                    </a:cubicBezTo>
                    <a:cubicBezTo>
                      <a:pt x="7" y="497"/>
                      <a:pt x="7" y="441"/>
                      <a:pt x="7" y="381"/>
                    </a:cubicBezTo>
                    <a:cubicBezTo>
                      <a:pt x="7" y="381"/>
                      <a:pt x="7" y="381"/>
                      <a:pt x="7" y="381"/>
                    </a:cubicBezTo>
                    <a:cubicBezTo>
                      <a:pt x="7" y="381"/>
                      <a:pt x="7" y="380"/>
                      <a:pt x="7" y="380"/>
                    </a:cubicBezTo>
                    <a:cubicBezTo>
                      <a:pt x="7" y="380"/>
                      <a:pt x="7" y="380"/>
                      <a:pt x="7" y="380"/>
                    </a:cubicBezTo>
                    <a:cubicBezTo>
                      <a:pt x="7" y="379"/>
                      <a:pt x="7" y="379"/>
                      <a:pt x="7" y="379"/>
                    </a:cubicBezTo>
                    <a:cubicBezTo>
                      <a:pt x="7" y="379"/>
                      <a:pt x="7" y="379"/>
                      <a:pt x="7" y="378"/>
                    </a:cubicBezTo>
                    <a:cubicBezTo>
                      <a:pt x="7" y="378"/>
                      <a:pt x="7" y="377"/>
                      <a:pt x="7" y="377"/>
                    </a:cubicBezTo>
                    <a:cubicBezTo>
                      <a:pt x="7" y="376"/>
                      <a:pt x="7" y="376"/>
                      <a:pt x="7" y="376"/>
                    </a:cubicBezTo>
                    <a:cubicBezTo>
                      <a:pt x="7" y="376"/>
                      <a:pt x="7" y="376"/>
                      <a:pt x="7" y="375"/>
                    </a:cubicBezTo>
                    <a:cubicBezTo>
                      <a:pt x="7" y="375"/>
                      <a:pt x="7" y="375"/>
                      <a:pt x="7" y="375"/>
                    </a:cubicBezTo>
                    <a:cubicBezTo>
                      <a:pt x="7" y="375"/>
                      <a:pt x="7" y="374"/>
                      <a:pt x="7" y="374"/>
                    </a:cubicBezTo>
                    <a:cubicBezTo>
                      <a:pt x="7" y="374"/>
                      <a:pt x="7" y="374"/>
                      <a:pt x="7" y="374"/>
                    </a:cubicBezTo>
                    <a:cubicBezTo>
                      <a:pt x="7" y="373"/>
                      <a:pt x="7" y="373"/>
                      <a:pt x="7" y="373"/>
                    </a:cubicBezTo>
                    <a:cubicBezTo>
                      <a:pt x="7" y="373"/>
                      <a:pt x="7" y="373"/>
                      <a:pt x="7" y="372"/>
                    </a:cubicBezTo>
                    <a:cubicBezTo>
                      <a:pt x="7" y="372"/>
                      <a:pt x="7" y="372"/>
                      <a:pt x="7" y="372"/>
                    </a:cubicBezTo>
                    <a:cubicBezTo>
                      <a:pt x="7" y="372"/>
                      <a:pt x="7" y="371"/>
                      <a:pt x="7" y="371"/>
                    </a:cubicBezTo>
                    <a:cubicBezTo>
                      <a:pt x="7" y="371"/>
                      <a:pt x="7" y="371"/>
                      <a:pt x="7" y="371"/>
                    </a:cubicBezTo>
                    <a:cubicBezTo>
                      <a:pt x="7" y="370"/>
                      <a:pt x="7" y="369"/>
                      <a:pt x="7" y="369"/>
                    </a:cubicBezTo>
                    <a:cubicBezTo>
                      <a:pt x="7" y="369"/>
                      <a:pt x="7" y="368"/>
                      <a:pt x="7" y="368"/>
                    </a:cubicBezTo>
                    <a:cubicBezTo>
                      <a:pt x="7" y="352"/>
                      <a:pt x="7" y="336"/>
                      <a:pt x="7" y="319"/>
                    </a:cubicBezTo>
                    <a:cubicBezTo>
                      <a:pt x="7" y="306"/>
                      <a:pt x="7" y="291"/>
                      <a:pt x="7" y="277"/>
                    </a:cubicBezTo>
                    <a:cubicBezTo>
                      <a:pt x="7" y="266"/>
                      <a:pt x="7" y="255"/>
                      <a:pt x="6" y="244"/>
                    </a:cubicBezTo>
                    <a:cubicBezTo>
                      <a:pt x="6" y="240"/>
                      <a:pt x="6" y="236"/>
                      <a:pt x="6" y="233"/>
                    </a:cubicBezTo>
                    <a:cubicBezTo>
                      <a:pt x="6" y="206"/>
                      <a:pt x="12" y="179"/>
                      <a:pt x="27" y="171"/>
                    </a:cubicBezTo>
                    <a:cubicBezTo>
                      <a:pt x="33" y="168"/>
                      <a:pt x="39" y="167"/>
                      <a:pt x="46" y="164"/>
                    </a:cubicBezTo>
                    <a:cubicBezTo>
                      <a:pt x="53" y="159"/>
                      <a:pt x="60" y="150"/>
                      <a:pt x="67" y="143"/>
                    </a:cubicBezTo>
                    <a:cubicBezTo>
                      <a:pt x="74" y="136"/>
                      <a:pt x="82" y="128"/>
                      <a:pt x="87" y="121"/>
                    </a:cubicBezTo>
                    <a:cubicBezTo>
                      <a:pt x="89" y="116"/>
                      <a:pt x="90" y="107"/>
                      <a:pt x="93" y="103"/>
                    </a:cubicBezTo>
                    <a:cubicBezTo>
                      <a:pt x="104" y="79"/>
                      <a:pt x="147" y="84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70" y="56"/>
                      <a:pt x="171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3" y="43"/>
                      <a:pt x="183" y="43"/>
                      <a:pt x="184" y="43"/>
                    </a:cubicBezTo>
                    <a:cubicBezTo>
                      <a:pt x="194" y="44"/>
                      <a:pt x="196" y="55"/>
                      <a:pt x="204" y="59"/>
                    </a:cubicBezTo>
                    <a:cubicBezTo>
                      <a:pt x="208" y="61"/>
                      <a:pt x="216" y="63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4" y="65"/>
                    </a:cubicBezTo>
                    <a:cubicBezTo>
                      <a:pt x="224" y="65"/>
                      <a:pt x="224" y="65"/>
                      <a:pt x="224" y="65"/>
                    </a:cubicBezTo>
                    <a:cubicBezTo>
                      <a:pt x="229" y="67"/>
                      <a:pt x="234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40" y="70"/>
                      <a:pt x="240" y="70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68"/>
                      <a:pt x="258" y="40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75" y="16"/>
                      <a:pt x="290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moveTo>
                      <a:pt x="308" y="0"/>
                    </a:moveTo>
                    <a:cubicBezTo>
                      <a:pt x="308" y="0"/>
                      <a:pt x="308" y="0"/>
                      <a:pt x="308" y="0"/>
                    </a:cubicBezTo>
                    <a:cubicBezTo>
                      <a:pt x="280" y="0"/>
                      <a:pt x="262" y="23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2" y="52"/>
                      <a:pt x="249" y="64"/>
                      <a:pt x="240" y="66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39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3" y="66"/>
                      <a:pt x="229" y="64"/>
                      <a:pt x="225" y="63"/>
                    </a:cubicBezTo>
                    <a:cubicBezTo>
                      <a:pt x="225" y="63"/>
                      <a:pt x="225" y="63"/>
                      <a:pt x="225" y="63"/>
                    </a:cubicBezTo>
                    <a:cubicBezTo>
                      <a:pt x="225" y="63"/>
                      <a:pt x="225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2"/>
                      <a:pt x="224" y="62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4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17" y="61"/>
                      <a:pt x="211" y="59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197" y="50"/>
                      <a:pt x="192" y="40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9" y="40"/>
                      <a:pt x="165" y="60"/>
                      <a:pt x="157" y="67"/>
                    </a:cubicBezTo>
                    <a:cubicBezTo>
                      <a:pt x="150" y="72"/>
                      <a:pt x="139" y="76"/>
                      <a:pt x="130" y="79"/>
                    </a:cubicBezTo>
                    <a:cubicBezTo>
                      <a:pt x="121" y="83"/>
                      <a:pt x="109" y="84"/>
                      <a:pt x="101" y="89"/>
                    </a:cubicBezTo>
                    <a:cubicBezTo>
                      <a:pt x="90" y="96"/>
                      <a:pt x="90" y="109"/>
                      <a:pt x="84" y="120"/>
                    </a:cubicBezTo>
                    <a:cubicBezTo>
                      <a:pt x="80" y="128"/>
                      <a:pt x="71" y="134"/>
                      <a:pt x="65" y="141"/>
                    </a:cubicBezTo>
                    <a:cubicBezTo>
                      <a:pt x="58" y="148"/>
                      <a:pt x="52" y="157"/>
                      <a:pt x="44" y="161"/>
                    </a:cubicBezTo>
                    <a:cubicBezTo>
                      <a:pt x="38" y="165"/>
                      <a:pt x="30" y="166"/>
                      <a:pt x="24" y="170"/>
                    </a:cubicBezTo>
                    <a:cubicBezTo>
                      <a:pt x="12" y="178"/>
                      <a:pt x="10" y="191"/>
                      <a:pt x="6" y="208"/>
                    </a:cubicBezTo>
                    <a:cubicBezTo>
                      <a:pt x="3" y="219"/>
                      <a:pt x="1" y="230"/>
                      <a:pt x="1" y="242"/>
                    </a:cubicBezTo>
                    <a:cubicBezTo>
                      <a:pt x="1" y="284"/>
                      <a:pt x="0" y="327"/>
                      <a:pt x="0" y="369"/>
                    </a:cubicBezTo>
                    <a:cubicBezTo>
                      <a:pt x="0" y="455"/>
                      <a:pt x="1" y="540"/>
                      <a:pt x="1" y="625"/>
                    </a:cubicBezTo>
                    <a:cubicBezTo>
                      <a:pt x="1" y="625"/>
                      <a:pt x="1" y="625"/>
                      <a:pt x="1" y="625"/>
                    </a:cubicBezTo>
                    <a:cubicBezTo>
                      <a:pt x="1" y="641"/>
                      <a:pt x="1" y="659"/>
                      <a:pt x="1" y="675"/>
                    </a:cubicBezTo>
                    <a:cubicBezTo>
                      <a:pt x="1" y="697"/>
                      <a:pt x="2" y="717"/>
                      <a:pt x="6" y="734"/>
                    </a:cubicBezTo>
                    <a:cubicBezTo>
                      <a:pt x="9" y="745"/>
                      <a:pt x="11" y="757"/>
                      <a:pt x="14" y="764"/>
                    </a:cubicBezTo>
                    <a:cubicBezTo>
                      <a:pt x="21" y="777"/>
                      <a:pt x="34" y="778"/>
                      <a:pt x="45" y="784"/>
                    </a:cubicBezTo>
                    <a:cubicBezTo>
                      <a:pt x="53" y="789"/>
                      <a:pt x="58" y="798"/>
                      <a:pt x="66" y="805"/>
                    </a:cubicBezTo>
                    <a:cubicBezTo>
                      <a:pt x="73" y="813"/>
                      <a:pt x="82" y="819"/>
                      <a:pt x="85" y="827"/>
                    </a:cubicBezTo>
                    <a:cubicBezTo>
                      <a:pt x="88" y="833"/>
                      <a:pt x="88" y="841"/>
                      <a:pt x="92" y="847"/>
                    </a:cubicBezTo>
                    <a:cubicBezTo>
                      <a:pt x="103" y="867"/>
                      <a:pt x="140" y="865"/>
                      <a:pt x="158" y="879"/>
                    </a:cubicBezTo>
                    <a:cubicBezTo>
                      <a:pt x="158" y="879"/>
                      <a:pt x="158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68" y="887"/>
                      <a:pt x="169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5" y="907"/>
                      <a:pt x="185" y="907"/>
                      <a:pt x="185" y="907"/>
                    </a:cubicBezTo>
                    <a:cubicBezTo>
                      <a:pt x="197" y="906"/>
                      <a:pt x="199" y="893"/>
                      <a:pt x="208" y="889"/>
                    </a:cubicBezTo>
                    <a:cubicBezTo>
                      <a:pt x="212" y="886"/>
                      <a:pt x="219" y="885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7" y="883"/>
                      <a:pt x="227" y="883"/>
                    </a:cubicBezTo>
                    <a:cubicBezTo>
                      <a:pt x="227" y="883"/>
                      <a:pt x="227" y="883"/>
                      <a:pt x="227" y="883"/>
                    </a:cubicBezTo>
                    <a:cubicBezTo>
                      <a:pt x="232" y="881"/>
                      <a:pt x="236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2" y="879"/>
                      <a:pt x="242" y="879"/>
                    </a:cubicBezTo>
                    <a:cubicBezTo>
                      <a:pt x="242" y="879"/>
                      <a:pt x="242" y="879"/>
                      <a:pt x="242" y="879"/>
                    </a:cubicBezTo>
                    <a:cubicBezTo>
                      <a:pt x="253" y="880"/>
                      <a:pt x="256" y="904"/>
                      <a:pt x="259" y="911"/>
                    </a:cubicBezTo>
                    <a:cubicBezTo>
                      <a:pt x="266" y="925"/>
                      <a:pt x="282" y="942"/>
                      <a:pt x="301" y="945"/>
                    </a:cubicBezTo>
                    <a:cubicBezTo>
                      <a:pt x="301" y="945"/>
                      <a:pt x="301" y="945"/>
                      <a:pt x="301" y="945"/>
                    </a:cubicBezTo>
                    <a:cubicBezTo>
                      <a:pt x="304" y="946"/>
                      <a:pt x="307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29" y="946"/>
                      <a:pt x="344" y="936"/>
                      <a:pt x="346" y="916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4"/>
                    </a:cubicBezTo>
                    <a:cubicBezTo>
                      <a:pt x="346" y="910"/>
                      <a:pt x="344" y="905"/>
                      <a:pt x="344" y="900"/>
                    </a:cubicBezTo>
                    <a:cubicBezTo>
                      <a:pt x="344" y="897"/>
                      <a:pt x="344" y="895"/>
                      <a:pt x="346" y="894"/>
                    </a:cubicBezTo>
                    <a:cubicBezTo>
                      <a:pt x="348" y="891"/>
                      <a:pt x="362" y="890"/>
                      <a:pt x="369" y="888"/>
                    </a:cubicBezTo>
                    <a:cubicBezTo>
                      <a:pt x="379" y="886"/>
                      <a:pt x="383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402" y="882"/>
                      <a:pt x="407" y="887"/>
                      <a:pt x="414" y="891"/>
                    </a:cubicBezTo>
                    <a:cubicBezTo>
                      <a:pt x="414" y="891"/>
                      <a:pt x="414" y="891"/>
                      <a:pt x="414" y="891"/>
                    </a:cubicBezTo>
                    <a:cubicBezTo>
                      <a:pt x="414" y="891"/>
                      <a:pt x="414" y="891"/>
                      <a:pt x="415" y="892"/>
                    </a:cubicBezTo>
                    <a:cubicBezTo>
                      <a:pt x="415" y="892"/>
                      <a:pt x="415" y="892"/>
                      <a:pt x="415" y="892"/>
                    </a:cubicBezTo>
                    <a:cubicBezTo>
                      <a:pt x="421" y="896"/>
                      <a:pt x="428" y="899"/>
                      <a:pt x="432" y="904"/>
                    </a:cubicBezTo>
                    <a:cubicBezTo>
                      <a:pt x="438" y="910"/>
                      <a:pt x="439" y="919"/>
                      <a:pt x="446" y="925"/>
                    </a:cubicBezTo>
                    <a:cubicBezTo>
                      <a:pt x="453" y="931"/>
                      <a:pt x="464" y="930"/>
                      <a:pt x="475" y="933"/>
                    </a:cubicBezTo>
                    <a:cubicBezTo>
                      <a:pt x="483" y="935"/>
                      <a:pt x="488" y="941"/>
                      <a:pt x="496" y="942"/>
                    </a:cubicBezTo>
                    <a:cubicBezTo>
                      <a:pt x="496" y="942"/>
                      <a:pt x="496" y="942"/>
                      <a:pt x="496" y="942"/>
                    </a:cubicBezTo>
                    <a:cubicBezTo>
                      <a:pt x="497" y="942"/>
                      <a:pt x="497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512" y="942"/>
                      <a:pt x="515" y="926"/>
                      <a:pt x="524" y="919"/>
                    </a:cubicBezTo>
                    <a:cubicBezTo>
                      <a:pt x="524" y="919"/>
                      <a:pt x="525" y="919"/>
                      <a:pt x="525" y="919"/>
                    </a:cubicBezTo>
                    <a:cubicBezTo>
                      <a:pt x="525" y="919"/>
                      <a:pt x="525" y="919"/>
                      <a:pt x="525" y="919"/>
                    </a:cubicBezTo>
                    <a:cubicBezTo>
                      <a:pt x="525" y="919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32" y="915"/>
                      <a:pt x="544" y="914"/>
                      <a:pt x="553" y="911"/>
                    </a:cubicBezTo>
                    <a:cubicBezTo>
                      <a:pt x="563" y="908"/>
                      <a:pt x="569" y="903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80" y="902"/>
                      <a:pt x="582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94" y="902"/>
                      <a:pt x="601" y="907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2" y="910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23" y="914"/>
                      <a:pt x="633" y="915"/>
                      <a:pt x="640" y="918"/>
                    </a:cubicBezTo>
                    <a:cubicBezTo>
                      <a:pt x="651" y="923"/>
                      <a:pt x="653" y="937"/>
                      <a:pt x="664" y="941"/>
                    </a:cubicBezTo>
                    <a:cubicBezTo>
                      <a:pt x="664" y="941"/>
                      <a:pt x="664" y="941"/>
                      <a:pt x="664" y="941"/>
                    </a:cubicBezTo>
                    <a:cubicBezTo>
                      <a:pt x="667" y="942"/>
                      <a:pt x="669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7" y="942"/>
                      <a:pt x="682" y="938"/>
                      <a:pt x="687" y="935"/>
                    </a:cubicBezTo>
                    <a:cubicBezTo>
                      <a:pt x="687" y="935"/>
                      <a:pt x="687" y="935"/>
                      <a:pt x="687" y="935"/>
                    </a:cubicBezTo>
                    <a:cubicBezTo>
                      <a:pt x="687" y="935"/>
                      <a:pt x="687" y="935"/>
                      <a:pt x="688" y="935"/>
                    </a:cubicBezTo>
                    <a:cubicBezTo>
                      <a:pt x="689" y="935"/>
                      <a:pt x="691" y="934"/>
                      <a:pt x="692" y="933"/>
                    </a:cubicBezTo>
                    <a:cubicBezTo>
                      <a:pt x="692" y="933"/>
                      <a:pt x="692" y="933"/>
                      <a:pt x="692" y="933"/>
                    </a:cubicBezTo>
                    <a:cubicBezTo>
                      <a:pt x="692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701" y="931"/>
                      <a:pt x="711" y="931"/>
                      <a:pt x="716" y="929"/>
                    </a:cubicBezTo>
                    <a:cubicBezTo>
                      <a:pt x="726" y="924"/>
                      <a:pt x="728" y="912"/>
                      <a:pt x="734" y="904"/>
                    </a:cubicBezTo>
                    <a:cubicBezTo>
                      <a:pt x="740" y="897"/>
                      <a:pt x="760" y="886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2" y="883"/>
                      <a:pt x="774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84" y="883"/>
                      <a:pt x="791" y="886"/>
                      <a:pt x="799" y="888"/>
                    </a:cubicBezTo>
                    <a:cubicBezTo>
                      <a:pt x="799" y="888"/>
                      <a:pt x="799" y="888"/>
                      <a:pt x="799" y="888"/>
                    </a:cubicBezTo>
                    <a:cubicBezTo>
                      <a:pt x="799" y="888"/>
                      <a:pt x="800" y="888"/>
                      <a:pt x="800" y="888"/>
                    </a:cubicBezTo>
                    <a:cubicBezTo>
                      <a:pt x="800" y="888"/>
                      <a:pt x="800" y="888"/>
                      <a:pt x="800" y="888"/>
                    </a:cubicBezTo>
                    <a:cubicBezTo>
                      <a:pt x="805" y="889"/>
                      <a:pt x="819" y="890"/>
                      <a:pt x="822" y="894"/>
                    </a:cubicBezTo>
                    <a:cubicBezTo>
                      <a:pt x="823" y="896"/>
                      <a:pt x="824" y="899"/>
                      <a:pt x="824" y="901"/>
                    </a:cubicBezTo>
                    <a:cubicBezTo>
                      <a:pt x="824" y="906"/>
                      <a:pt x="822" y="911"/>
                      <a:pt x="822" y="916"/>
                    </a:cubicBezTo>
                    <a:cubicBezTo>
                      <a:pt x="822" y="917"/>
                      <a:pt x="822" y="917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9"/>
                      <a:pt x="822" y="919"/>
                    </a:cubicBezTo>
                    <a:cubicBezTo>
                      <a:pt x="824" y="934"/>
                      <a:pt x="838" y="946"/>
                      <a:pt x="857" y="946"/>
                    </a:cubicBezTo>
                    <a:cubicBezTo>
                      <a:pt x="857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9" y="946"/>
                      <a:pt x="860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80" y="945"/>
                      <a:pt x="894" y="932"/>
                      <a:pt x="902" y="921"/>
                    </a:cubicBezTo>
                    <a:cubicBezTo>
                      <a:pt x="906" y="915"/>
                      <a:pt x="910" y="907"/>
                      <a:pt x="913" y="899"/>
                    </a:cubicBezTo>
                    <a:cubicBezTo>
                      <a:pt x="916" y="890"/>
                      <a:pt x="918" y="880"/>
                      <a:pt x="926" y="879"/>
                    </a:cubicBezTo>
                    <a:cubicBezTo>
                      <a:pt x="926" y="879"/>
                      <a:pt x="927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33" y="879"/>
                      <a:pt x="937" y="882"/>
                      <a:pt x="941" y="883"/>
                    </a:cubicBezTo>
                    <a:cubicBezTo>
                      <a:pt x="941" y="883"/>
                      <a:pt x="941" y="883"/>
                      <a:pt x="941" y="883"/>
                    </a:cubicBezTo>
                    <a:cubicBezTo>
                      <a:pt x="942" y="883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9" y="886"/>
                      <a:pt x="956" y="887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9" y="895"/>
                      <a:pt x="972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4" y="907"/>
                      <a:pt x="984" y="907"/>
                      <a:pt x="984" y="907"/>
                    </a:cubicBezTo>
                    <a:cubicBezTo>
                      <a:pt x="997" y="907"/>
                      <a:pt x="999" y="890"/>
                      <a:pt x="1006" y="882"/>
                    </a:cubicBezTo>
                    <a:cubicBezTo>
                      <a:pt x="1019" y="867"/>
                      <a:pt x="1053" y="867"/>
                      <a:pt x="1067" y="855"/>
                    </a:cubicBezTo>
                    <a:cubicBezTo>
                      <a:pt x="1075" y="847"/>
                      <a:pt x="1075" y="838"/>
                      <a:pt x="1080" y="826"/>
                    </a:cubicBezTo>
                    <a:cubicBezTo>
                      <a:pt x="1083" y="818"/>
                      <a:pt x="1093" y="811"/>
                      <a:pt x="1100" y="805"/>
                    </a:cubicBezTo>
                    <a:cubicBezTo>
                      <a:pt x="1106" y="798"/>
                      <a:pt x="1112" y="789"/>
                      <a:pt x="1119" y="784"/>
                    </a:cubicBezTo>
                    <a:cubicBezTo>
                      <a:pt x="1126" y="780"/>
                      <a:pt x="1135" y="780"/>
                      <a:pt x="1142" y="775"/>
                    </a:cubicBezTo>
                    <a:cubicBezTo>
                      <a:pt x="1152" y="767"/>
                      <a:pt x="1154" y="756"/>
                      <a:pt x="1157" y="740"/>
                    </a:cubicBezTo>
                    <a:cubicBezTo>
                      <a:pt x="1160" y="729"/>
                      <a:pt x="1162" y="718"/>
                      <a:pt x="1163" y="707"/>
                    </a:cubicBezTo>
                    <a:cubicBezTo>
                      <a:pt x="1163" y="699"/>
                      <a:pt x="1163" y="690"/>
                      <a:pt x="1163" y="681"/>
                    </a:cubicBezTo>
                    <a:cubicBezTo>
                      <a:pt x="1163" y="664"/>
                      <a:pt x="1163" y="646"/>
                      <a:pt x="1163" y="629"/>
                    </a:cubicBezTo>
                    <a:cubicBezTo>
                      <a:pt x="1163" y="524"/>
                      <a:pt x="1163" y="422"/>
                      <a:pt x="1163" y="320"/>
                    </a:cubicBezTo>
                    <a:cubicBezTo>
                      <a:pt x="1163" y="320"/>
                      <a:pt x="1163" y="320"/>
                      <a:pt x="1163" y="320"/>
                    </a:cubicBezTo>
                    <a:cubicBezTo>
                      <a:pt x="1163" y="303"/>
                      <a:pt x="1163" y="285"/>
                      <a:pt x="1163" y="268"/>
                    </a:cubicBezTo>
                    <a:cubicBezTo>
                      <a:pt x="1163" y="246"/>
                      <a:pt x="1162" y="226"/>
                      <a:pt x="1158" y="209"/>
                    </a:cubicBezTo>
                    <a:cubicBezTo>
                      <a:pt x="1156" y="197"/>
                      <a:pt x="1154" y="186"/>
                      <a:pt x="1149" y="179"/>
                    </a:cubicBezTo>
                    <a:cubicBezTo>
                      <a:pt x="1143" y="167"/>
                      <a:pt x="1131" y="167"/>
                      <a:pt x="1120" y="161"/>
                    </a:cubicBezTo>
                    <a:cubicBezTo>
                      <a:pt x="1114" y="158"/>
                      <a:pt x="1107" y="149"/>
                      <a:pt x="1100" y="142"/>
                    </a:cubicBezTo>
                    <a:cubicBezTo>
                      <a:pt x="1094" y="135"/>
                      <a:pt x="1086" y="128"/>
                      <a:pt x="1082" y="122"/>
                    </a:cubicBezTo>
                    <a:cubicBezTo>
                      <a:pt x="1077" y="114"/>
                      <a:pt x="1076" y="105"/>
                      <a:pt x="1071" y="97"/>
                    </a:cubicBezTo>
                    <a:cubicBezTo>
                      <a:pt x="1063" y="85"/>
                      <a:pt x="1048" y="84"/>
                      <a:pt x="1033" y="79"/>
                    </a:cubicBezTo>
                    <a:cubicBezTo>
                      <a:pt x="1023" y="75"/>
                      <a:pt x="1012" y="70"/>
                      <a:pt x="1007" y="65"/>
                    </a:cubicBezTo>
                    <a:cubicBezTo>
                      <a:pt x="1007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998" y="57"/>
                      <a:pt x="996" y="40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1" y="39"/>
                    </a:cubicBezTo>
                    <a:cubicBezTo>
                      <a:pt x="981" y="39"/>
                      <a:pt x="981" y="39"/>
                      <a:pt x="981" y="39"/>
                    </a:cubicBezTo>
                    <a:cubicBezTo>
                      <a:pt x="971" y="40"/>
                      <a:pt x="966" y="54"/>
                      <a:pt x="956" y="58"/>
                    </a:cubicBezTo>
                    <a:cubicBezTo>
                      <a:pt x="952" y="60"/>
                      <a:pt x="946" y="61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3"/>
                    </a:cubicBezTo>
                    <a:cubicBezTo>
                      <a:pt x="936" y="64"/>
                      <a:pt x="931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13" y="65"/>
                      <a:pt x="913" y="4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899" y="18"/>
                      <a:pt x="877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0" y="1"/>
                      <a:pt x="846" y="2"/>
                      <a:pt x="841" y="3"/>
                    </a:cubicBezTo>
                    <a:cubicBezTo>
                      <a:pt x="841" y="3"/>
                      <a:pt x="841" y="3"/>
                      <a:pt x="841" y="3"/>
                    </a:cubicBezTo>
                    <a:cubicBezTo>
                      <a:pt x="826" y="9"/>
                      <a:pt x="820" y="23"/>
                      <a:pt x="820" y="42"/>
                    </a:cubicBezTo>
                    <a:cubicBezTo>
                      <a:pt x="820" y="45"/>
                      <a:pt x="820" y="49"/>
                      <a:pt x="821" y="52"/>
                    </a:cubicBezTo>
                    <a:cubicBezTo>
                      <a:pt x="821" y="52"/>
                      <a:pt x="821" y="52"/>
                      <a:pt x="821" y="52"/>
                    </a:cubicBezTo>
                    <a:cubicBezTo>
                      <a:pt x="813" y="57"/>
                      <a:pt x="805" y="56"/>
                      <a:pt x="798" y="58"/>
                    </a:cubicBezTo>
                    <a:cubicBezTo>
                      <a:pt x="790" y="60"/>
                      <a:pt x="783" y="64"/>
                      <a:pt x="775" y="65"/>
                    </a:cubicBezTo>
                    <a:cubicBezTo>
                      <a:pt x="775" y="65"/>
                      <a:pt x="775" y="65"/>
                      <a:pt x="775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66" y="65"/>
                      <a:pt x="759" y="60"/>
                      <a:pt x="752" y="56"/>
                    </a:cubicBezTo>
                    <a:cubicBezTo>
                      <a:pt x="752" y="56"/>
                      <a:pt x="752" y="56"/>
                      <a:pt x="752" y="56"/>
                    </a:cubicBezTo>
                    <a:cubicBezTo>
                      <a:pt x="752" y="56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45" y="51"/>
                      <a:pt x="737" y="47"/>
                      <a:pt x="733" y="42"/>
                    </a:cubicBezTo>
                    <a:cubicBezTo>
                      <a:pt x="726" y="34"/>
                      <a:pt x="725" y="25"/>
                      <a:pt x="717" y="19"/>
                    </a:cubicBezTo>
                    <a:cubicBezTo>
                      <a:pt x="710" y="15"/>
                      <a:pt x="701" y="15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89" y="12"/>
                      <a:pt x="688" y="12"/>
                      <a:pt x="687" y="11"/>
                    </a:cubicBezTo>
                    <a:cubicBezTo>
                      <a:pt x="680" y="8"/>
                      <a:pt x="675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7" y="5"/>
                      <a:pt x="667" y="5"/>
                      <a:pt x="666" y="5"/>
                    </a:cubicBezTo>
                    <a:cubicBezTo>
                      <a:pt x="666" y="5"/>
                      <a:pt x="666" y="5"/>
                      <a:pt x="666" y="5"/>
                    </a:cubicBezTo>
                    <a:cubicBezTo>
                      <a:pt x="653" y="6"/>
                      <a:pt x="649" y="23"/>
                      <a:pt x="640" y="28"/>
                    </a:cubicBezTo>
                    <a:cubicBezTo>
                      <a:pt x="633" y="31"/>
                      <a:pt x="623" y="32"/>
                      <a:pt x="614" y="35"/>
                    </a:cubicBezTo>
                    <a:cubicBezTo>
                      <a:pt x="605" y="37"/>
                      <a:pt x="597" y="42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0" y="44"/>
                      <a:pt x="590" y="44"/>
                      <a:pt x="590" y="44"/>
                    </a:cubicBezTo>
                    <a:cubicBezTo>
                      <a:pt x="588" y="44"/>
                      <a:pt x="585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74" y="45"/>
                      <a:pt x="567" y="40"/>
                      <a:pt x="558" y="37"/>
                    </a:cubicBezTo>
                    <a:cubicBezTo>
                      <a:pt x="558" y="36"/>
                      <a:pt x="558" y="36"/>
                      <a:pt x="558" y="36"/>
                    </a:cubicBezTo>
                    <a:cubicBezTo>
                      <a:pt x="558" y="36"/>
                      <a:pt x="558" y="36"/>
                      <a:pt x="557" y="36"/>
                    </a:cubicBezTo>
                    <a:cubicBezTo>
                      <a:pt x="557" y="36"/>
                      <a:pt x="556" y="36"/>
                      <a:pt x="555" y="35"/>
                    </a:cubicBezTo>
                    <a:cubicBezTo>
                      <a:pt x="555" y="35"/>
                      <a:pt x="555" y="35"/>
                      <a:pt x="555" y="35"/>
                    </a:cubicBezTo>
                    <a:cubicBezTo>
                      <a:pt x="545" y="32"/>
                      <a:pt x="533" y="32"/>
                      <a:pt x="525" y="28"/>
                    </a:cubicBezTo>
                    <a:cubicBezTo>
                      <a:pt x="514" y="23"/>
                      <a:pt x="513" y="7"/>
                      <a:pt x="498" y="5"/>
                    </a:cubicBezTo>
                    <a:cubicBezTo>
                      <a:pt x="497" y="5"/>
                      <a:pt x="497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89" y="5"/>
                      <a:pt x="484" y="8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7" y="11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67" y="15"/>
                      <a:pt x="459" y="14"/>
                      <a:pt x="451" y="17"/>
                    </a:cubicBezTo>
                    <a:cubicBezTo>
                      <a:pt x="438" y="22"/>
                      <a:pt x="438" y="37"/>
                      <a:pt x="429" y="46"/>
                    </a:cubicBezTo>
                    <a:cubicBezTo>
                      <a:pt x="423" y="51"/>
                      <a:pt x="410" y="58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397" y="63"/>
                      <a:pt x="394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84" y="64"/>
                      <a:pt x="378" y="61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69" y="59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2" y="57"/>
                      <a:pt x="348" y="57"/>
                      <a:pt x="345" y="52"/>
                    </a:cubicBezTo>
                    <a:cubicBezTo>
                      <a:pt x="343" y="50"/>
                      <a:pt x="343" y="47"/>
                      <a:pt x="343" y="45"/>
                    </a:cubicBezTo>
                    <a:cubicBezTo>
                      <a:pt x="343" y="41"/>
                      <a:pt x="344" y="36"/>
                      <a:pt x="344" y="32"/>
                    </a:cubicBezTo>
                    <a:cubicBezTo>
                      <a:pt x="344" y="32"/>
                      <a:pt x="344" y="31"/>
                      <a:pt x="344" y="30"/>
                    </a:cubicBezTo>
                    <a:cubicBezTo>
                      <a:pt x="342" y="12"/>
                      <a:pt x="329" y="2"/>
                      <a:pt x="315" y="0"/>
                    </a:cubicBezTo>
                    <a:cubicBezTo>
                      <a:pt x="313" y="0"/>
                      <a:pt x="310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490"/>
              <p:cNvSpPr>
                <a:spLocks noEditPoints="1"/>
              </p:cNvSpPr>
              <p:nvPr/>
            </p:nvSpPr>
            <p:spPr bwMode="auto">
              <a:xfrm>
                <a:off x="1833" y="517"/>
                <a:ext cx="4018" cy="3286"/>
              </a:xfrm>
              <a:custGeom>
                <a:gdLst>
                  <a:gd name="T0" fmla="*/ 266 w 1152"/>
                  <a:gd name="T1" fmla="*/ 823 h 941"/>
                  <a:gd name="T2" fmla="*/ 365 w 1152"/>
                  <a:gd name="T3" fmla="*/ 828 h 941"/>
                  <a:gd name="T4" fmla="*/ 481 w 1152"/>
                  <a:gd name="T5" fmla="*/ 819 h 941"/>
                  <a:gd name="T6" fmla="*/ 539 w 1152"/>
                  <a:gd name="T7" fmla="*/ 839 h 941"/>
                  <a:gd name="T8" fmla="*/ 634 w 1152"/>
                  <a:gd name="T9" fmla="*/ 799 h 941"/>
                  <a:gd name="T10" fmla="*/ 731 w 1152"/>
                  <a:gd name="T11" fmla="*/ 814 h 941"/>
                  <a:gd name="T12" fmla="*/ 827 w 1152"/>
                  <a:gd name="T13" fmla="*/ 804 h 941"/>
                  <a:gd name="T14" fmla="*/ 924 w 1152"/>
                  <a:gd name="T15" fmla="*/ 809 h 941"/>
                  <a:gd name="T16" fmla="*/ 1070 w 1152"/>
                  <a:gd name="T17" fmla="*/ 820 h 941"/>
                  <a:gd name="T18" fmla="*/ 851 w 1152"/>
                  <a:gd name="T19" fmla="*/ 938 h 941"/>
                  <a:gd name="T20" fmla="*/ 785 w 1152"/>
                  <a:gd name="T21" fmla="*/ 878 h 941"/>
                  <a:gd name="T22" fmla="*/ 577 w 1152"/>
                  <a:gd name="T23" fmla="*/ 892 h 941"/>
                  <a:gd name="T24" fmla="*/ 389 w 1152"/>
                  <a:gd name="T25" fmla="*/ 872 h 941"/>
                  <a:gd name="T26" fmla="*/ 326 w 1152"/>
                  <a:gd name="T27" fmla="*/ 930 h 941"/>
                  <a:gd name="T28" fmla="*/ 196 w 1152"/>
                  <a:gd name="T29" fmla="*/ 883 h 941"/>
                  <a:gd name="T30" fmla="*/ 197 w 1152"/>
                  <a:gd name="T31" fmla="*/ 107 h 941"/>
                  <a:gd name="T32" fmla="*/ 307 w 1152"/>
                  <a:gd name="T33" fmla="*/ 126 h 941"/>
                  <a:gd name="T34" fmla="*/ 459 w 1152"/>
                  <a:gd name="T35" fmla="*/ 151 h 941"/>
                  <a:gd name="T36" fmla="*/ 519 w 1152"/>
                  <a:gd name="T37" fmla="*/ 144 h 941"/>
                  <a:gd name="T38" fmla="*/ 605 w 1152"/>
                  <a:gd name="T39" fmla="*/ 128 h 941"/>
                  <a:gd name="T40" fmla="*/ 730 w 1152"/>
                  <a:gd name="T41" fmla="*/ 112 h 941"/>
                  <a:gd name="T42" fmla="*/ 876 w 1152"/>
                  <a:gd name="T43" fmla="*/ 119 h 941"/>
                  <a:gd name="T44" fmla="*/ 999 w 1152"/>
                  <a:gd name="T45" fmla="*/ 93 h 941"/>
                  <a:gd name="T46" fmla="*/ 977 w 1152"/>
                  <a:gd name="T47" fmla="*/ 843 h 941"/>
                  <a:gd name="T48" fmla="*/ 887 w 1152"/>
                  <a:gd name="T49" fmla="*/ 820 h 941"/>
                  <a:gd name="T50" fmla="*/ 749 w 1152"/>
                  <a:gd name="T51" fmla="*/ 849 h 941"/>
                  <a:gd name="T52" fmla="*/ 646 w 1152"/>
                  <a:gd name="T53" fmla="*/ 799 h 941"/>
                  <a:gd name="T54" fmla="*/ 510 w 1152"/>
                  <a:gd name="T55" fmla="*/ 799 h 941"/>
                  <a:gd name="T56" fmla="*/ 424 w 1152"/>
                  <a:gd name="T57" fmla="*/ 828 h 941"/>
                  <a:gd name="T58" fmla="*/ 304 w 1152"/>
                  <a:gd name="T59" fmla="*/ 817 h 941"/>
                  <a:gd name="T60" fmla="*/ 268 w 1152"/>
                  <a:gd name="T61" fmla="*/ 820 h 941"/>
                  <a:gd name="T62" fmla="*/ 87 w 1152"/>
                  <a:gd name="T63" fmla="*/ 777 h 941"/>
                  <a:gd name="T64" fmla="*/ 332 w 1152"/>
                  <a:gd name="T65" fmla="*/ 59 h 941"/>
                  <a:gd name="T66" fmla="*/ 490 w 1152"/>
                  <a:gd name="T67" fmla="*/ 8 h 941"/>
                  <a:gd name="T68" fmla="*/ 711 w 1152"/>
                  <a:gd name="T69" fmla="*/ 21 h 941"/>
                  <a:gd name="T70" fmla="*/ 827 w 1152"/>
                  <a:gd name="T71" fmla="*/ 60 h 941"/>
                  <a:gd name="T72" fmla="*/ 938 w 1152"/>
                  <a:gd name="T73" fmla="*/ 63 h 941"/>
                  <a:gd name="T74" fmla="*/ 994 w 1152"/>
                  <a:gd name="T75" fmla="*/ 89 h 941"/>
                  <a:gd name="T76" fmla="*/ 849 w 1152"/>
                  <a:gd name="T77" fmla="*/ 121 h 941"/>
                  <a:gd name="T78" fmla="*/ 706 w 1152"/>
                  <a:gd name="T79" fmla="*/ 152 h 941"/>
                  <a:gd name="T80" fmla="*/ 647 w 1152"/>
                  <a:gd name="T81" fmla="*/ 139 h 941"/>
                  <a:gd name="T82" fmla="*/ 597 w 1152"/>
                  <a:gd name="T83" fmla="*/ 111 h 941"/>
                  <a:gd name="T84" fmla="*/ 481 w 1152"/>
                  <a:gd name="T85" fmla="*/ 121 h 941"/>
                  <a:gd name="T86" fmla="*/ 387 w 1152"/>
                  <a:gd name="T87" fmla="*/ 96 h 941"/>
                  <a:gd name="T88" fmla="*/ 275 w 1152"/>
                  <a:gd name="T89" fmla="*/ 116 h 941"/>
                  <a:gd name="T90" fmla="*/ 106 w 1152"/>
                  <a:gd name="T91" fmla="*/ 141 h 941"/>
                  <a:gd name="T92" fmla="*/ 193 w 1152"/>
                  <a:gd name="T93" fmla="*/ 57 h 941"/>
                  <a:gd name="T94" fmla="*/ 218 w 1152"/>
                  <a:gd name="T95" fmla="*/ 64 h 941"/>
                  <a:gd name="T96" fmla="*/ 218 w 1152"/>
                  <a:gd name="T97" fmla="*/ 62 h 941"/>
                  <a:gd name="T98" fmla="*/ 21 w 1152"/>
                  <a:gd name="T99" fmla="*/ 168 h 941"/>
                  <a:gd name="T100" fmla="*/ 1 w 1152"/>
                  <a:gd name="T101" fmla="*/ 563 h 941"/>
                  <a:gd name="T102" fmla="*/ 219 w 1152"/>
                  <a:gd name="T103" fmla="*/ 878 h 941"/>
                  <a:gd name="T104" fmla="*/ 337 w 1152"/>
                  <a:gd name="T105" fmla="*/ 913 h 941"/>
                  <a:gd name="T106" fmla="*/ 387 w 1152"/>
                  <a:gd name="T107" fmla="*/ 876 h 941"/>
                  <a:gd name="T108" fmla="*/ 606 w 1152"/>
                  <a:gd name="T109" fmla="*/ 904 h 941"/>
                  <a:gd name="T110" fmla="*/ 795 w 1152"/>
                  <a:gd name="T111" fmla="*/ 883 h 941"/>
                  <a:gd name="T112" fmla="*/ 936 w 1152"/>
                  <a:gd name="T113" fmla="*/ 878 h 941"/>
                  <a:gd name="T114" fmla="*/ 1073 w 1152"/>
                  <a:gd name="T115" fmla="*/ 819 h 941"/>
                  <a:gd name="T116" fmla="*/ 954 w 1152"/>
                  <a:gd name="T117" fmla="*/ 57 h 941"/>
                  <a:gd name="T118" fmla="*/ 849 w 1152"/>
                  <a:gd name="T119" fmla="*/ 1 h 941"/>
                  <a:gd name="T120" fmla="*/ 683 w 1152"/>
                  <a:gd name="T121" fmla="*/ 12 h 941"/>
                  <a:gd name="T122" fmla="*/ 549 w 1152"/>
                  <a:gd name="T123" fmla="*/ 38 h 941"/>
                  <a:gd name="T124" fmla="*/ 365 w 1152"/>
                  <a:gd name="T125" fmla="*/ 59 h 9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2" h="941">
                    <a:moveTo>
                      <a:pt x="4" y="722"/>
                    </a:moveTo>
                    <a:cubicBezTo>
                      <a:pt x="4" y="717"/>
                      <a:pt x="5" y="712"/>
                      <a:pt x="7" y="708"/>
                    </a:cubicBezTo>
                    <a:cubicBezTo>
                      <a:pt x="13" y="709"/>
                      <a:pt x="17" y="713"/>
                      <a:pt x="23" y="716"/>
                    </a:cubicBezTo>
                    <a:cubicBezTo>
                      <a:pt x="37" y="722"/>
                      <a:pt x="50" y="722"/>
                      <a:pt x="58" y="734"/>
                    </a:cubicBezTo>
                    <a:cubicBezTo>
                      <a:pt x="62" y="741"/>
                      <a:pt x="61" y="750"/>
                      <a:pt x="65" y="757"/>
                    </a:cubicBezTo>
                    <a:cubicBezTo>
                      <a:pt x="69" y="764"/>
                      <a:pt x="79" y="772"/>
                      <a:pt x="85" y="778"/>
                    </a:cubicBezTo>
                    <a:cubicBezTo>
                      <a:pt x="92" y="785"/>
                      <a:pt x="99" y="795"/>
                      <a:pt x="106" y="799"/>
                    </a:cubicBezTo>
                    <a:cubicBezTo>
                      <a:pt x="117" y="805"/>
                      <a:pt x="129" y="806"/>
                      <a:pt x="136" y="817"/>
                    </a:cubicBezTo>
                    <a:cubicBezTo>
                      <a:pt x="142" y="829"/>
                      <a:pt x="143" y="846"/>
                      <a:pt x="153" y="850"/>
                    </a:cubicBezTo>
                    <a:cubicBezTo>
                      <a:pt x="155" y="850"/>
                      <a:pt x="158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7" y="851"/>
                      <a:pt x="173" y="848"/>
                      <a:pt x="178" y="846"/>
                    </a:cubicBezTo>
                    <a:cubicBezTo>
                      <a:pt x="178" y="846"/>
                      <a:pt x="178" y="846"/>
                      <a:pt x="178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80" y="846"/>
                    </a:cubicBezTo>
                    <a:cubicBezTo>
                      <a:pt x="180" y="846"/>
                      <a:pt x="180" y="846"/>
                      <a:pt x="180" y="846"/>
                    </a:cubicBezTo>
                    <a:cubicBezTo>
                      <a:pt x="187" y="843"/>
                      <a:pt x="196" y="839"/>
                      <a:pt x="201" y="835"/>
                    </a:cubicBezTo>
                    <a:cubicBezTo>
                      <a:pt x="208" y="828"/>
                      <a:pt x="210" y="815"/>
                      <a:pt x="220" y="811"/>
                    </a:cubicBezTo>
                    <a:cubicBezTo>
                      <a:pt x="220" y="811"/>
                      <a:pt x="220" y="811"/>
                      <a:pt x="220" y="811"/>
                    </a:cubicBezTo>
                    <a:cubicBezTo>
                      <a:pt x="224" y="810"/>
                      <a:pt x="227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43" y="809"/>
                      <a:pt x="252" y="817"/>
                      <a:pt x="261" y="821"/>
                    </a:cubicBezTo>
                    <a:cubicBezTo>
                      <a:pt x="263" y="822"/>
                      <a:pt x="264" y="822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9" y="824"/>
                      <a:pt x="273" y="824"/>
                      <a:pt x="277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86" y="824"/>
                      <a:pt x="297" y="822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6" y="819"/>
                    </a:cubicBezTo>
                    <a:cubicBezTo>
                      <a:pt x="306" y="819"/>
                      <a:pt x="306" y="819"/>
                      <a:pt x="306" y="819"/>
                    </a:cubicBezTo>
                    <a:cubicBezTo>
                      <a:pt x="306" y="818"/>
                      <a:pt x="306" y="818"/>
                      <a:pt x="307" y="818"/>
                    </a:cubicBezTo>
                    <a:cubicBezTo>
                      <a:pt x="318" y="812"/>
                      <a:pt x="320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4" y="803"/>
                      <a:pt x="336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52" y="805"/>
                      <a:pt x="355" y="818"/>
                      <a:pt x="365" y="828"/>
                    </a:cubicBezTo>
                    <a:cubicBezTo>
                      <a:pt x="369" y="832"/>
                      <a:pt x="379" y="837"/>
                      <a:pt x="385" y="841"/>
                    </a:cubicBezTo>
                    <a:cubicBezTo>
                      <a:pt x="385" y="841"/>
                      <a:pt x="385" y="842"/>
                      <a:pt x="385" y="842"/>
                    </a:cubicBezTo>
                    <a:cubicBezTo>
                      <a:pt x="385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93" y="847"/>
                      <a:pt x="398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7" y="852"/>
                      <a:pt x="408" y="852"/>
                      <a:pt x="408" y="852"/>
                    </a:cubicBezTo>
                    <a:cubicBezTo>
                      <a:pt x="408" y="852"/>
                      <a:pt x="408" y="852"/>
                      <a:pt x="408" y="852"/>
                    </a:cubicBezTo>
                    <a:cubicBezTo>
                      <a:pt x="417" y="851"/>
                      <a:pt x="427" y="840"/>
                      <a:pt x="428" y="832"/>
                    </a:cubicBezTo>
                    <a:cubicBezTo>
                      <a:pt x="428" y="832"/>
                      <a:pt x="428" y="831"/>
                      <a:pt x="428" y="830"/>
                    </a:cubicBezTo>
                    <a:cubicBezTo>
                      <a:pt x="428" y="824"/>
                      <a:pt x="426" y="819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5" y="801"/>
                      <a:pt x="434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50" y="788"/>
                      <a:pt x="453" y="788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9" y="791"/>
                      <a:pt x="465" y="796"/>
                      <a:pt x="466" y="798"/>
                    </a:cubicBezTo>
                    <a:cubicBezTo>
                      <a:pt x="470" y="803"/>
                      <a:pt x="471" y="816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9" y="819"/>
                      <a:pt x="480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9" y="819"/>
                      <a:pt x="496" y="811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4" y="804"/>
                      <a:pt x="505" y="803"/>
                      <a:pt x="506" y="803"/>
                    </a:cubicBezTo>
                    <a:cubicBezTo>
                      <a:pt x="506" y="803"/>
                      <a:pt x="506" y="803"/>
                      <a:pt x="506" y="803"/>
                    </a:cubicBezTo>
                    <a:cubicBezTo>
                      <a:pt x="506" y="803"/>
                      <a:pt x="507" y="803"/>
                      <a:pt x="507" y="803"/>
                    </a:cubicBezTo>
                    <a:cubicBezTo>
                      <a:pt x="507" y="803"/>
                      <a:pt x="507" y="803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12" y="800"/>
                      <a:pt x="517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35" y="799"/>
                      <a:pt x="548" y="807"/>
                      <a:pt x="547" y="821"/>
                    </a:cubicBezTo>
                    <a:cubicBezTo>
                      <a:pt x="547" y="821"/>
                      <a:pt x="547" y="821"/>
                      <a:pt x="547" y="821"/>
                    </a:cubicBezTo>
                    <a:cubicBezTo>
                      <a:pt x="547" y="821"/>
                      <a:pt x="547" y="821"/>
                      <a:pt x="547" y="822"/>
                    </a:cubicBezTo>
                    <a:cubicBezTo>
                      <a:pt x="547" y="822"/>
                      <a:pt x="547" y="822"/>
                      <a:pt x="547" y="822"/>
                    </a:cubicBezTo>
                    <a:cubicBezTo>
                      <a:pt x="546" y="830"/>
                      <a:pt x="538" y="830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6" y="839"/>
                      <a:pt x="538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43" y="839"/>
                      <a:pt x="547" y="836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4" y="831"/>
                      <a:pt x="556" y="830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63" y="828"/>
                      <a:pt x="569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83" y="827"/>
                      <a:pt x="591" y="828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8" y="830"/>
                      <a:pt x="599" y="831"/>
                      <a:pt x="600" y="831"/>
                    </a:cubicBezTo>
                    <a:cubicBezTo>
                      <a:pt x="606" y="834"/>
                      <a:pt x="610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7" y="837"/>
                      <a:pt x="617" y="837"/>
                      <a:pt x="617" y="837"/>
                    </a:cubicBezTo>
                    <a:cubicBezTo>
                      <a:pt x="617" y="831"/>
                      <a:pt x="609" y="830"/>
                      <a:pt x="608" y="822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7" y="807"/>
                      <a:pt x="620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8" y="799"/>
                      <a:pt x="642" y="800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8" y="802"/>
                      <a:pt x="650" y="803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8" y="810"/>
                      <a:pt x="665" y="819"/>
                      <a:pt x="673" y="819"/>
                    </a:cubicBezTo>
                    <a:cubicBezTo>
                      <a:pt x="673" y="819"/>
                      <a:pt x="674" y="819"/>
                      <a:pt x="674" y="819"/>
                    </a:cubicBezTo>
                    <a:cubicBezTo>
                      <a:pt x="674" y="819"/>
                      <a:pt x="674" y="819"/>
                      <a:pt x="674" y="819"/>
                    </a:cubicBezTo>
                    <a:cubicBezTo>
                      <a:pt x="675" y="819"/>
                      <a:pt x="677" y="819"/>
                      <a:pt x="679" y="818"/>
                    </a:cubicBezTo>
                    <a:cubicBezTo>
                      <a:pt x="679" y="818"/>
                      <a:pt x="679" y="818"/>
                      <a:pt x="679" y="818"/>
                    </a:cubicBezTo>
                    <a:cubicBezTo>
                      <a:pt x="683" y="816"/>
                      <a:pt x="684" y="810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90" y="796"/>
                      <a:pt x="696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9" y="788"/>
                      <a:pt x="710" y="788"/>
                      <a:pt x="711" y="788"/>
                    </a:cubicBezTo>
                    <a:cubicBezTo>
                      <a:pt x="723" y="789"/>
                      <a:pt x="731" y="799"/>
                      <a:pt x="731" y="814"/>
                    </a:cubicBezTo>
                    <a:cubicBezTo>
                      <a:pt x="731" y="815"/>
                      <a:pt x="731" y="816"/>
                      <a:pt x="730" y="817"/>
                    </a:cubicBezTo>
                    <a:cubicBezTo>
                      <a:pt x="730" y="822"/>
                      <a:pt x="728" y="826"/>
                      <a:pt x="728" y="831"/>
                    </a:cubicBezTo>
                    <a:cubicBezTo>
                      <a:pt x="728" y="832"/>
                      <a:pt x="729" y="833"/>
                      <a:pt x="729" y="834"/>
                    </a:cubicBezTo>
                    <a:cubicBezTo>
                      <a:pt x="730" y="841"/>
                      <a:pt x="738" y="852"/>
                      <a:pt x="748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57" y="853"/>
                      <a:pt x="763" y="846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7" y="837"/>
                      <a:pt x="786" y="832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7"/>
                    </a:cubicBezTo>
                    <a:cubicBezTo>
                      <a:pt x="800" y="818"/>
                      <a:pt x="805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3" y="803"/>
                      <a:pt x="825" y="803"/>
                      <a:pt x="827" y="803"/>
                    </a:cubicBezTo>
                    <a:cubicBezTo>
                      <a:pt x="827" y="803"/>
                      <a:pt x="827" y="804"/>
                      <a:pt x="827" y="804"/>
                    </a:cubicBezTo>
                    <a:cubicBezTo>
                      <a:pt x="827" y="804"/>
                      <a:pt x="827" y="804"/>
                      <a:pt x="827" y="804"/>
                    </a:cubicBezTo>
                    <a:cubicBezTo>
                      <a:pt x="838" y="806"/>
                      <a:pt x="840" y="814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7" y="822"/>
                      <a:pt x="869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82" y="823"/>
                      <a:pt x="885" y="823"/>
                      <a:pt x="887" y="823"/>
                    </a:cubicBezTo>
                    <a:cubicBezTo>
                      <a:pt x="887" y="823"/>
                      <a:pt x="887" y="823"/>
                      <a:pt x="887" y="823"/>
                    </a:cubicBezTo>
                    <a:cubicBezTo>
                      <a:pt x="887" y="823"/>
                      <a:pt x="887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9" y="823"/>
                      <a:pt x="889" y="823"/>
                    </a:cubicBezTo>
                    <a:cubicBezTo>
                      <a:pt x="891" y="822"/>
                      <a:pt x="893" y="821"/>
                      <a:pt x="896" y="820"/>
                    </a:cubicBezTo>
                    <a:cubicBezTo>
                      <a:pt x="904" y="816"/>
                      <a:pt x="913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8" y="809"/>
                      <a:pt x="931" y="810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46" y="815"/>
                      <a:pt x="947" y="828"/>
                      <a:pt x="956" y="835"/>
                    </a:cubicBezTo>
                    <a:cubicBezTo>
                      <a:pt x="961" y="840"/>
                      <a:pt x="967" y="842"/>
                      <a:pt x="974" y="844"/>
                    </a:cubicBezTo>
                    <a:cubicBezTo>
                      <a:pt x="974" y="844"/>
                      <a:pt x="974" y="844"/>
                      <a:pt x="974" y="844"/>
                    </a:cubicBezTo>
                    <a:cubicBezTo>
                      <a:pt x="974" y="844"/>
                      <a:pt x="974" y="844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80" y="846"/>
                      <a:pt x="987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6" y="850"/>
                      <a:pt x="998" y="849"/>
                      <a:pt x="1000" y="849"/>
                    </a:cubicBezTo>
                    <a:cubicBezTo>
                      <a:pt x="1000" y="849"/>
                      <a:pt x="1000" y="849"/>
                      <a:pt x="1000" y="849"/>
                    </a:cubicBezTo>
                    <a:cubicBezTo>
                      <a:pt x="1011" y="845"/>
                      <a:pt x="1012" y="822"/>
                      <a:pt x="1020" y="813"/>
                    </a:cubicBezTo>
                    <a:cubicBezTo>
                      <a:pt x="1026" y="805"/>
                      <a:pt x="1040" y="803"/>
                      <a:pt x="1047" y="799"/>
                    </a:cubicBezTo>
                    <a:cubicBezTo>
                      <a:pt x="1055" y="794"/>
                      <a:pt x="1061" y="785"/>
                      <a:pt x="1067" y="778"/>
                    </a:cubicBezTo>
                    <a:cubicBezTo>
                      <a:pt x="1073" y="772"/>
                      <a:pt x="1083" y="765"/>
                      <a:pt x="1087" y="758"/>
                    </a:cubicBezTo>
                    <a:cubicBezTo>
                      <a:pt x="1092" y="749"/>
                      <a:pt x="1091" y="738"/>
                      <a:pt x="1098" y="730"/>
                    </a:cubicBezTo>
                    <a:cubicBezTo>
                      <a:pt x="1105" y="722"/>
                      <a:pt x="1117" y="721"/>
                      <a:pt x="1128" y="716"/>
                    </a:cubicBezTo>
                    <a:cubicBezTo>
                      <a:pt x="1134" y="713"/>
                      <a:pt x="1138" y="709"/>
                      <a:pt x="1145" y="709"/>
                    </a:cubicBezTo>
                    <a:cubicBezTo>
                      <a:pt x="1148" y="712"/>
                      <a:pt x="1148" y="717"/>
                      <a:pt x="1148" y="722"/>
                    </a:cubicBezTo>
                    <a:cubicBezTo>
                      <a:pt x="1148" y="727"/>
                      <a:pt x="1147" y="733"/>
                      <a:pt x="1146" y="738"/>
                    </a:cubicBezTo>
                    <a:cubicBezTo>
                      <a:pt x="1144" y="750"/>
                      <a:pt x="1142" y="762"/>
                      <a:pt x="1134" y="768"/>
                    </a:cubicBezTo>
                    <a:cubicBezTo>
                      <a:pt x="1127" y="773"/>
                      <a:pt x="1119" y="773"/>
                      <a:pt x="1112" y="777"/>
                    </a:cubicBezTo>
                    <a:cubicBezTo>
                      <a:pt x="1104" y="781"/>
                      <a:pt x="1097" y="791"/>
                      <a:pt x="1090" y="798"/>
                    </a:cubicBezTo>
                    <a:cubicBezTo>
                      <a:pt x="1082" y="806"/>
                      <a:pt x="1074" y="812"/>
                      <a:pt x="1070" y="820"/>
                    </a:cubicBezTo>
                    <a:cubicBezTo>
                      <a:pt x="1066" y="828"/>
                      <a:pt x="1066" y="839"/>
                      <a:pt x="1061" y="846"/>
                    </a:cubicBezTo>
                    <a:cubicBezTo>
                      <a:pt x="1047" y="863"/>
                      <a:pt x="1008" y="857"/>
                      <a:pt x="994" y="877"/>
                    </a:cubicBezTo>
                    <a:cubicBezTo>
                      <a:pt x="989" y="885"/>
                      <a:pt x="988" y="896"/>
                      <a:pt x="978" y="897"/>
                    </a:cubicBezTo>
                    <a:cubicBezTo>
                      <a:pt x="978" y="897"/>
                      <a:pt x="978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0" y="897"/>
                      <a:pt x="967" y="889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0" y="883"/>
                      <a:pt x="959" y="883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3" y="880"/>
                      <a:pt x="945" y="879"/>
                      <a:pt x="937" y="876"/>
                    </a:cubicBezTo>
                    <a:cubicBezTo>
                      <a:pt x="937" y="876"/>
                      <a:pt x="937" y="876"/>
                      <a:pt x="937" y="876"/>
                    </a:cubicBezTo>
                    <a:cubicBezTo>
                      <a:pt x="930" y="873"/>
                      <a:pt x="925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8" y="869"/>
                      <a:pt x="918" y="869"/>
                      <a:pt x="917" y="870"/>
                    </a:cubicBezTo>
                    <a:cubicBezTo>
                      <a:pt x="902" y="871"/>
                      <a:pt x="902" y="893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89" y="919"/>
                      <a:pt x="872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47" y="938"/>
                      <a:pt x="843" y="937"/>
                      <a:pt x="838" y="936"/>
                    </a:cubicBezTo>
                    <a:cubicBezTo>
                      <a:pt x="838" y="936"/>
                      <a:pt x="838" y="936"/>
                      <a:pt x="838" y="936"/>
                    </a:cubicBezTo>
                    <a:cubicBezTo>
                      <a:pt x="827" y="931"/>
                      <a:pt x="822" y="922"/>
                      <a:pt x="822" y="910"/>
                    </a:cubicBezTo>
                    <a:cubicBezTo>
                      <a:pt x="822" y="905"/>
                      <a:pt x="823" y="900"/>
                      <a:pt x="825" y="895"/>
                    </a:cubicBezTo>
                    <a:cubicBezTo>
                      <a:pt x="827" y="890"/>
                      <a:pt x="832" y="885"/>
                      <a:pt x="832" y="879"/>
                    </a:cubicBezTo>
                    <a:cubicBezTo>
                      <a:pt x="832" y="879"/>
                      <a:pt x="832" y="878"/>
                      <a:pt x="832" y="878"/>
                    </a:cubicBezTo>
                    <a:cubicBezTo>
                      <a:pt x="832" y="878"/>
                      <a:pt x="832" y="878"/>
                      <a:pt x="832" y="878"/>
                    </a:cubicBezTo>
                    <a:cubicBezTo>
                      <a:pt x="831" y="878"/>
                      <a:pt x="830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2" y="878"/>
                      <a:pt x="818" y="880"/>
                      <a:pt x="814" y="882"/>
                    </a:cubicBezTo>
                    <a:cubicBezTo>
                      <a:pt x="812" y="882"/>
                      <a:pt x="811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8" y="883"/>
                      <a:pt x="807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1" y="883"/>
                      <a:pt x="797" y="882"/>
                      <a:pt x="793" y="881"/>
                    </a:cubicBezTo>
                    <a:cubicBezTo>
                      <a:pt x="791" y="880"/>
                      <a:pt x="788" y="879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79" y="875"/>
                      <a:pt x="773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6" y="873"/>
                      <a:pt x="766" y="873"/>
                      <a:pt x="766" y="873"/>
                    </a:cubicBezTo>
                    <a:cubicBezTo>
                      <a:pt x="757" y="873"/>
                      <a:pt x="750" y="879"/>
                      <a:pt x="743" y="883"/>
                    </a:cubicBezTo>
                    <a:cubicBezTo>
                      <a:pt x="737" y="888"/>
                      <a:pt x="728" y="892"/>
                      <a:pt x="724" y="897"/>
                    </a:cubicBezTo>
                    <a:cubicBezTo>
                      <a:pt x="717" y="906"/>
                      <a:pt x="718" y="917"/>
                      <a:pt x="708" y="922"/>
                    </a:cubicBezTo>
                    <a:cubicBezTo>
                      <a:pt x="702" y="925"/>
                      <a:pt x="694" y="924"/>
                      <a:pt x="685" y="926"/>
                    </a:cubicBezTo>
                    <a:cubicBezTo>
                      <a:pt x="685" y="926"/>
                      <a:pt x="685" y="926"/>
                      <a:pt x="685" y="926"/>
                    </a:cubicBezTo>
                    <a:cubicBezTo>
                      <a:pt x="685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1" y="927"/>
                      <a:pt x="679" y="928"/>
                      <a:pt x="678" y="928"/>
                    </a:cubicBezTo>
                    <a:cubicBezTo>
                      <a:pt x="673" y="930"/>
                      <a:pt x="669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4" y="933"/>
                      <a:pt x="664" y="933"/>
                    </a:cubicBezTo>
                    <a:cubicBezTo>
                      <a:pt x="664" y="933"/>
                      <a:pt x="664" y="933"/>
                      <a:pt x="664" y="933"/>
                    </a:cubicBezTo>
                    <a:cubicBezTo>
                      <a:pt x="652" y="932"/>
                      <a:pt x="649" y="916"/>
                      <a:pt x="640" y="910"/>
                    </a:cubicBezTo>
                    <a:cubicBezTo>
                      <a:pt x="634" y="906"/>
                      <a:pt x="624" y="904"/>
                      <a:pt x="614" y="901"/>
                    </a:cubicBezTo>
                    <a:cubicBezTo>
                      <a:pt x="601" y="898"/>
                      <a:pt x="591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67" y="892"/>
                      <a:pt x="555" y="895"/>
                      <a:pt x="545" y="898"/>
                    </a:cubicBezTo>
                    <a:cubicBezTo>
                      <a:pt x="533" y="902"/>
                      <a:pt x="521" y="905"/>
                      <a:pt x="513" y="912"/>
                    </a:cubicBezTo>
                    <a:cubicBezTo>
                      <a:pt x="506" y="917"/>
                      <a:pt x="502" y="930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3" y="932"/>
                      <a:pt x="492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86" y="932"/>
                      <a:pt x="482" y="930"/>
                      <a:pt x="477" y="928"/>
                    </a:cubicBezTo>
                    <a:cubicBezTo>
                      <a:pt x="477" y="928"/>
                      <a:pt x="476" y="928"/>
                      <a:pt x="476" y="927"/>
                    </a:cubicBezTo>
                    <a:cubicBezTo>
                      <a:pt x="476" y="927"/>
                      <a:pt x="476" y="927"/>
                      <a:pt x="476" y="927"/>
                    </a:cubicBezTo>
                    <a:cubicBezTo>
                      <a:pt x="475" y="927"/>
                      <a:pt x="475" y="927"/>
                      <a:pt x="474" y="927"/>
                    </a:cubicBezTo>
                    <a:cubicBezTo>
                      <a:pt x="474" y="927"/>
                      <a:pt x="474" y="927"/>
                      <a:pt x="474" y="927"/>
                    </a:cubicBezTo>
                    <a:cubicBezTo>
                      <a:pt x="474" y="927"/>
                      <a:pt x="473" y="927"/>
                      <a:pt x="473" y="927"/>
                    </a:cubicBezTo>
                    <a:cubicBezTo>
                      <a:pt x="463" y="924"/>
                      <a:pt x="453" y="925"/>
                      <a:pt x="446" y="921"/>
                    </a:cubicBezTo>
                    <a:cubicBezTo>
                      <a:pt x="438" y="916"/>
                      <a:pt x="436" y="905"/>
                      <a:pt x="430" y="898"/>
                    </a:cubicBezTo>
                    <a:cubicBezTo>
                      <a:pt x="426" y="893"/>
                      <a:pt x="418" y="888"/>
                      <a:pt x="412" y="884"/>
                    </a:cubicBezTo>
                    <a:cubicBezTo>
                      <a:pt x="406" y="880"/>
                      <a:pt x="399" y="873"/>
                      <a:pt x="391" y="873"/>
                    </a:cubicBezTo>
                    <a:cubicBezTo>
                      <a:pt x="391" y="873"/>
                      <a:pt x="391" y="873"/>
                      <a:pt x="391" y="873"/>
                    </a:cubicBezTo>
                    <a:cubicBezTo>
                      <a:pt x="391" y="872"/>
                      <a:pt x="390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5" y="872"/>
                      <a:pt x="381" y="873"/>
                      <a:pt x="377" y="875"/>
                    </a:cubicBezTo>
                    <a:cubicBezTo>
                      <a:pt x="375" y="876"/>
                      <a:pt x="372" y="877"/>
                      <a:pt x="370" y="878"/>
                    </a:cubicBezTo>
                    <a:cubicBezTo>
                      <a:pt x="368" y="878"/>
                      <a:pt x="366" y="879"/>
                      <a:pt x="364" y="880"/>
                    </a:cubicBezTo>
                    <a:cubicBezTo>
                      <a:pt x="360" y="882"/>
                      <a:pt x="355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47" y="883"/>
                      <a:pt x="344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37" y="881"/>
                      <a:pt x="334" y="878"/>
                      <a:pt x="331" y="877"/>
                    </a:cubicBezTo>
                    <a:cubicBezTo>
                      <a:pt x="329" y="876"/>
                      <a:pt x="328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5" y="876"/>
                      <a:pt x="324" y="876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2" y="877"/>
                      <a:pt x="322" y="878"/>
                      <a:pt x="322" y="880"/>
                    </a:cubicBezTo>
                    <a:cubicBezTo>
                      <a:pt x="322" y="885"/>
                      <a:pt x="330" y="893"/>
                      <a:pt x="331" y="897"/>
                    </a:cubicBezTo>
                    <a:cubicBezTo>
                      <a:pt x="333" y="901"/>
                      <a:pt x="334" y="905"/>
                      <a:pt x="334" y="910"/>
                    </a:cubicBezTo>
                    <a:cubicBezTo>
                      <a:pt x="334" y="918"/>
                      <a:pt x="331" y="925"/>
                      <a:pt x="327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0" y="935"/>
                      <a:pt x="313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294" y="938"/>
                      <a:pt x="282" y="932"/>
                      <a:pt x="275" y="926"/>
                    </a:cubicBezTo>
                    <a:cubicBezTo>
                      <a:pt x="275" y="926"/>
                      <a:pt x="275" y="926"/>
                      <a:pt x="275" y="926"/>
                    </a:cubicBezTo>
                    <a:cubicBezTo>
                      <a:pt x="267" y="919"/>
                      <a:pt x="262" y="910"/>
                      <a:pt x="259" y="904"/>
                    </a:cubicBezTo>
                    <a:cubicBezTo>
                      <a:pt x="256" y="897"/>
                      <a:pt x="255" y="888"/>
                      <a:pt x="252" y="882"/>
                    </a:cubicBezTo>
                    <a:cubicBezTo>
                      <a:pt x="250" y="877"/>
                      <a:pt x="246" y="870"/>
                      <a:pt x="238" y="869"/>
                    </a:cubicBezTo>
                    <a:cubicBezTo>
                      <a:pt x="238" y="869"/>
                      <a:pt x="238" y="869"/>
                      <a:pt x="238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2" y="869"/>
                      <a:pt x="227" y="872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0" y="876"/>
                      <a:pt x="218" y="876"/>
                      <a:pt x="217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08" y="880"/>
                      <a:pt x="202" y="880"/>
                      <a:pt x="198" y="882"/>
                    </a:cubicBezTo>
                    <a:cubicBezTo>
                      <a:pt x="198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89" y="887"/>
                      <a:pt x="187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66" y="896"/>
                      <a:pt x="164" y="877"/>
                      <a:pt x="155" y="870"/>
                    </a:cubicBezTo>
                    <a:cubicBezTo>
                      <a:pt x="136" y="856"/>
                      <a:pt x="102" y="861"/>
                      <a:pt x="90" y="843"/>
                    </a:cubicBezTo>
                    <a:cubicBezTo>
                      <a:pt x="86" y="837"/>
                      <a:pt x="86" y="828"/>
                      <a:pt x="84" y="822"/>
                    </a:cubicBezTo>
                    <a:cubicBezTo>
                      <a:pt x="80" y="813"/>
                      <a:pt x="71" y="806"/>
                      <a:pt x="63" y="799"/>
                    </a:cubicBezTo>
                    <a:cubicBezTo>
                      <a:pt x="56" y="792"/>
                      <a:pt x="49" y="781"/>
                      <a:pt x="42" y="777"/>
                    </a:cubicBezTo>
                    <a:cubicBezTo>
                      <a:pt x="31" y="771"/>
                      <a:pt x="20" y="772"/>
                      <a:pt x="13" y="761"/>
                    </a:cubicBezTo>
                    <a:cubicBezTo>
                      <a:pt x="9" y="754"/>
                      <a:pt x="7" y="745"/>
                      <a:pt x="5" y="736"/>
                    </a:cubicBezTo>
                    <a:cubicBezTo>
                      <a:pt x="5" y="731"/>
                      <a:pt x="4" y="727"/>
                      <a:pt x="4" y="722"/>
                    </a:cubicBezTo>
                    <a:moveTo>
                      <a:pt x="160" y="92"/>
                    </a:move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73" y="92"/>
                      <a:pt x="191" y="101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8" y="107"/>
                      <a:pt x="198" y="107"/>
                    </a:cubicBezTo>
                    <a:cubicBezTo>
                      <a:pt x="205" y="114"/>
                      <a:pt x="206" y="126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20" y="132"/>
                      <a:pt x="225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4" y="133"/>
                      <a:pt x="239" y="132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52" y="128"/>
                      <a:pt x="259" y="122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70" y="119"/>
                      <a:pt x="273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84" y="119"/>
                      <a:pt x="293" y="120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3" y="124"/>
                      <a:pt x="305" y="125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16" y="132"/>
                      <a:pt x="321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5" y="140"/>
                      <a:pt x="338" y="139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54" y="133"/>
                      <a:pt x="358" y="120"/>
                      <a:pt x="367" y="112"/>
                    </a:cubicBezTo>
                    <a:cubicBezTo>
                      <a:pt x="373" y="108"/>
                      <a:pt x="379" y="105"/>
                      <a:pt x="386" y="101"/>
                    </a:cubicBezTo>
                    <a:cubicBezTo>
                      <a:pt x="386" y="101"/>
                      <a:pt x="386" y="101"/>
                      <a:pt x="386" y="100"/>
                    </a:cubicBezTo>
                    <a:cubicBezTo>
                      <a:pt x="386" y="100"/>
                      <a:pt x="387" y="100"/>
                      <a:pt x="387" y="100"/>
                    </a:cubicBezTo>
                    <a:cubicBezTo>
                      <a:pt x="387" y="100"/>
                      <a:pt x="387" y="100"/>
                      <a:pt x="387" y="100"/>
                    </a:cubicBezTo>
                    <a:cubicBezTo>
                      <a:pt x="393" y="96"/>
                      <a:pt x="398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6" y="92"/>
                      <a:pt x="406" y="92"/>
                      <a:pt x="406" y="92"/>
                    </a:cubicBezTo>
                    <a:cubicBezTo>
                      <a:pt x="414" y="92"/>
                      <a:pt x="420" y="99"/>
                      <a:pt x="421" y="106"/>
                    </a:cubicBezTo>
                    <a:cubicBezTo>
                      <a:pt x="422" y="108"/>
                      <a:pt x="422" y="110"/>
                      <a:pt x="422" y="112"/>
                    </a:cubicBezTo>
                    <a:cubicBezTo>
                      <a:pt x="422" y="117"/>
                      <a:pt x="421" y="123"/>
                      <a:pt x="421" y="129"/>
                    </a:cubicBezTo>
                    <a:cubicBezTo>
                      <a:pt x="421" y="130"/>
                      <a:pt x="421" y="132"/>
                      <a:pt x="421" y="134"/>
                    </a:cubicBezTo>
                    <a:cubicBezTo>
                      <a:pt x="421" y="134"/>
                      <a:pt x="421" y="135"/>
                      <a:pt x="422" y="135"/>
                    </a:cubicBezTo>
                    <a:cubicBezTo>
                      <a:pt x="422" y="135"/>
                      <a:pt x="422" y="135"/>
                      <a:pt x="422" y="135"/>
                    </a:cubicBezTo>
                    <a:cubicBezTo>
                      <a:pt x="424" y="147"/>
                      <a:pt x="435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50" y="155"/>
                      <a:pt x="455" y="154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63" y="149"/>
                      <a:pt x="466" y="144"/>
                      <a:pt x="469" y="139"/>
                    </a:cubicBezTo>
                    <a:cubicBezTo>
                      <a:pt x="472" y="135"/>
                      <a:pt x="475" y="128"/>
                      <a:pt x="480" y="127"/>
                    </a:cubicBezTo>
                    <a:cubicBezTo>
                      <a:pt x="480" y="127"/>
                      <a:pt x="480" y="127"/>
                      <a:pt x="480" y="127"/>
                    </a:cubicBezTo>
                    <a:cubicBezTo>
                      <a:pt x="481" y="127"/>
                      <a:pt x="481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9" y="127"/>
                      <a:pt x="495" y="133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3" y="139"/>
                      <a:pt x="505" y="140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8" y="141"/>
                      <a:pt x="508" y="141"/>
                    </a:cubicBezTo>
                    <a:cubicBezTo>
                      <a:pt x="508" y="141"/>
                      <a:pt x="508" y="141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12" y="143"/>
                      <a:pt x="516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32" y="144"/>
                      <a:pt x="544" y="13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52" y="122"/>
                      <a:pt x="551" y="118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6" y="116"/>
                      <a:pt x="556" y="116"/>
                      <a:pt x="556" y="116"/>
                    </a:cubicBezTo>
                    <a:cubicBezTo>
                      <a:pt x="558" y="115"/>
                      <a:pt x="563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71" y="115"/>
                      <a:pt x="574" y="115"/>
                      <a:pt x="576" y="115"/>
                    </a:cubicBezTo>
                    <a:cubicBezTo>
                      <a:pt x="576" y="115"/>
                      <a:pt x="576" y="115"/>
                      <a:pt x="576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83" y="115"/>
                      <a:pt x="593" y="115"/>
                      <a:pt x="597" y="117"/>
                    </a:cubicBezTo>
                    <a:cubicBezTo>
                      <a:pt x="601" y="118"/>
                      <a:pt x="602" y="123"/>
                      <a:pt x="604" y="127"/>
                    </a:cubicBezTo>
                    <a:cubicBezTo>
                      <a:pt x="604" y="127"/>
                      <a:pt x="604" y="127"/>
                      <a:pt x="604" y="127"/>
                    </a:cubicBezTo>
                    <a:cubicBezTo>
                      <a:pt x="604" y="127"/>
                      <a:pt x="604" y="127"/>
                      <a:pt x="605" y="127"/>
                    </a:cubicBezTo>
                    <a:cubicBezTo>
                      <a:pt x="605" y="127"/>
                      <a:pt x="605" y="127"/>
                      <a:pt x="605" y="127"/>
                    </a:cubicBezTo>
                    <a:cubicBezTo>
                      <a:pt x="605" y="127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11" y="137"/>
                      <a:pt x="621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7" y="144"/>
                      <a:pt x="641" y="143"/>
                      <a:pt x="644" y="142"/>
                    </a:cubicBezTo>
                    <a:cubicBezTo>
                      <a:pt x="644" y="142"/>
                      <a:pt x="644" y="142"/>
                      <a:pt x="644" y="142"/>
                    </a:cubicBezTo>
                    <a:cubicBezTo>
                      <a:pt x="648" y="141"/>
                      <a:pt x="653" y="138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62" y="131"/>
                      <a:pt x="666" y="127"/>
                      <a:pt x="671" y="127"/>
                    </a:cubicBezTo>
                    <a:cubicBezTo>
                      <a:pt x="671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7" y="128"/>
                      <a:pt x="681" y="135"/>
                      <a:pt x="683" y="139"/>
                    </a:cubicBezTo>
                    <a:cubicBezTo>
                      <a:pt x="686" y="143"/>
                      <a:pt x="690" y="148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7" y="154"/>
                      <a:pt x="702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18" y="155"/>
                      <a:pt x="728" y="146"/>
                      <a:pt x="730" y="134"/>
                    </a:cubicBezTo>
                    <a:cubicBezTo>
                      <a:pt x="730" y="134"/>
                      <a:pt x="730" y="134"/>
                      <a:pt x="730" y="134"/>
                    </a:cubicBezTo>
                    <a:cubicBezTo>
                      <a:pt x="731" y="132"/>
                      <a:pt x="731" y="131"/>
                      <a:pt x="731" y="129"/>
                    </a:cubicBezTo>
                    <a:cubicBezTo>
                      <a:pt x="731" y="123"/>
                      <a:pt x="730" y="117"/>
                      <a:pt x="730" y="112"/>
                    </a:cubicBezTo>
                    <a:cubicBezTo>
                      <a:pt x="730" y="110"/>
                      <a:pt x="730" y="108"/>
                      <a:pt x="730" y="106"/>
                    </a:cubicBezTo>
                    <a:cubicBezTo>
                      <a:pt x="732" y="99"/>
                      <a:pt x="739" y="93"/>
                      <a:pt x="746" y="92"/>
                    </a:cubicBezTo>
                    <a:cubicBezTo>
                      <a:pt x="746" y="92"/>
                      <a:pt x="746" y="92"/>
                      <a:pt x="746" y="92"/>
                    </a:cubicBezTo>
                    <a:cubicBezTo>
                      <a:pt x="746" y="92"/>
                      <a:pt x="746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53" y="92"/>
                      <a:pt x="760" y="96"/>
                      <a:pt x="765" y="100"/>
                    </a:cubicBezTo>
                    <a:cubicBezTo>
                      <a:pt x="765" y="100"/>
                      <a:pt x="765" y="100"/>
                      <a:pt x="765" y="100"/>
                    </a:cubicBezTo>
                    <a:cubicBezTo>
                      <a:pt x="765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72" y="104"/>
                      <a:pt x="778" y="107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95" y="120"/>
                      <a:pt x="801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21" y="139"/>
                      <a:pt x="822" y="139"/>
                      <a:pt x="824" y="139"/>
                    </a:cubicBezTo>
                    <a:cubicBezTo>
                      <a:pt x="824" y="139"/>
                      <a:pt x="824" y="139"/>
                      <a:pt x="824" y="139"/>
                    </a:cubicBezTo>
                    <a:cubicBezTo>
                      <a:pt x="837" y="137"/>
                      <a:pt x="838" y="128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8" y="120"/>
                      <a:pt x="868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9" y="119"/>
                      <a:pt x="881" y="119"/>
                      <a:pt x="883" y="119"/>
                    </a:cubicBezTo>
                    <a:cubicBezTo>
                      <a:pt x="883" y="119"/>
                      <a:pt x="883" y="119"/>
                      <a:pt x="883" y="119"/>
                    </a:cubicBezTo>
                    <a:cubicBezTo>
                      <a:pt x="883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8" y="120"/>
                      <a:pt x="890" y="121"/>
                      <a:pt x="893" y="123"/>
                    </a:cubicBezTo>
                    <a:cubicBezTo>
                      <a:pt x="902" y="127"/>
                      <a:pt x="912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7" y="133"/>
                      <a:pt x="931" y="133"/>
                      <a:pt x="934" y="131"/>
                    </a:cubicBezTo>
                    <a:cubicBezTo>
                      <a:pt x="934" y="131"/>
                      <a:pt x="934" y="131"/>
                      <a:pt x="934" y="131"/>
                    </a:cubicBezTo>
                    <a:cubicBezTo>
                      <a:pt x="934" y="131"/>
                      <a:pt x="934" y="131"/>
                      <a:pt x="935" y="131"/>
                    </a:cubicBezTo>
                    <a:cubicBezTo>
                      <a:pt x="935" y="131"/>
                      <a:pt x="935" y="131"/>
                      <a:pt x="935" y="131"/>
                    </a:cubicBezTo>
                    <a:cubicBezTo>
                      <a:pt x="946" y="127"/>
                      <a:pt x="948" y="113"/>
                      <a:pt x="956" y="106"/>
                    </a:cubicBezTo>
                    <a:cubicBezTo>
                      <a:pt x="961" y="102"/>
                      <a:pt x="967" y="100"/>
                      <a:pt x="975" y="97"/>
                    </a:cubicBezTo>
                    <a:cubicBezTo>
                      <a:pt x="975" y="96"/>
                      <a:pt x="975" y="96"/>
                      <a:pt x="975" y="96"/>
                    </a:cubicBezTo>
                    <a:cubicBezTo>
                      <a:pt x="980" y="95"/>
                      <a:pt x="986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5" y="92"/>
                      <a:pt x="997" y="92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1009" y="97"/>
                      <a:pt x="1010" y="115"/>
                      <a:pt x="1016" y="125"/>
                    </a:cubicBezTo>
                    <a:cubicBezTo>
                      <a:pt x="1018" y="128"/>
                      <a:pt x="1021" y="132"/>
                      <a:pt x="1025" y="135"/>
                    </a:cubicBezTo>
                    <a:cubicBezTo>
                      <a:pt x="1031" y="139"/>
                      <a:pt x="1039" y="138"/>
                      <a:pt x="1046" y="143"/>
                    </a:cubicBezTo>
                    <a:cubicBezTo>
                      <a:pt x="1054" y="147"/>
                      <a:pt x="1059" y="156"/>
                      <a:pt x="1067" y="164"/>
                    </a:cubicBezTo>
                    <a:cubicBezTo>
                      <a:pt x="1073" y="170"/>
                      <a:pt x="1082" y="177"/>
                      <a:pt x="1086" y="185"/>
                    </a:cubicBezTo>
                    <a:cubicBezTo>
                      <a:pt x="1090" y="191"/>
                      <a:pt x="1090" y="199"/>
                      <a:pt x="1094" y="206"/>
                    </a:cubicBezTo>
                    <a:cubicBezTo>
                      <a:pt x="1103" y="223"/>
                      <a:pt x="1130" y="219"/>
                      <a:pt x="1138" y="235"/>
                    </a:cubicBezTo>
                    <a:cubicBezTo>
                      <a:pt x="1141" y="241"/>
                      <a:pt x="1142" y="251"/>
                      <a:pt x="1142" y="262"/>
                    </a:cubicBezTo>
                    <a:cubicBezTo>
                      <a:pt x="1142" y="272"/>
                      <a:pt x="1141" y="283"/>
                      <a:pt x="1141" y="292"/>
                    </a:cubicBezTo>
                    <a:cubicBezTo>
                      <a:pt x="1141" y="410"/>
                      <a:pt x="1141" y="529"/>
                      <a:pt x="1141" y="649"/>
                    </a:cubicBezTo>
                    <a:cubicBezTo>
                      <a:pt x="1141" y="656"/>
                      <a:pt x="1141" y="666"/>
                      <a:pt x="1141" y="675"/>
                    </a:cubicBezTo>
                    <a:cubicBezTo>
                      <a:pt x="1141" y="688"/>
                      <a:pt x="1141" y="699"/>
                      <a:pt x="1137" y="706"/>
                    </a:cubicBezTo>
                    <a:cubicBezTo>
                      <a:pt x="1128" y="720"/>
                      <a:pt x="1102" y="718"/>
                      <a:pt x="1093" y="734"/>
                    </a:cubicBezTo>
                    <a:cubicBezTo>
                      <a:pt x="1090" y="739"/>
                      <a:pt x="1089" y="748"/>
                      <a:pt x="1086" y="754"/>
                    </a:cubicBezTo>
                    <a:cubicBezTo>
                      <a:pt x="1083" y="762"/>
                      <a:pt x="1073" y="769"/>
                      <a:pt x="1066" y="777"/>
                    </a:cubicBezTo>
                    <a:cubicBezTo>
                      <a:pt x="1059" y="784"/>
                      <a:pt x="1052" y="793"/>
                      <a:pt x="1045" y="798"/>
                    </a:cubicBezTo>
                    <a:cubicBezTo>
                      <a:pt x="1033" y="804"/>
                      <a:pt x="1024" y="803"/>
                      <a:pt x="1017" y="815"/>
                    </a:cubicBezTo>
                    <a:cubicBezTo>
                      <a:pt x="1010" y="826"/>
                      <a:pt x="1009" y="842"/>
                      <a:pt x="999" y="846"/>
                    </a:cubicBezTo>
                    <a:cubicBezTo>
                      <a:pt x="997" y="846"/>
                      <a:pt x="994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87" y="847"/>
                      <a:pt x="981" y="845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1" y="841"/>
                      <a:pt x="963" y="838"/>
                      <a:pt x="958" y="834"/>
                    </a:cubicBezTo>
                    <a:cubicBezTo>
                      <a:pt x="949" y="827"/>
                      <a:pt x="948" y="814"/>
                      <a:pt x="938" y="810"/>
                    </a:cubicBezTo>
                    <a:cubicBezTo>
                      <a:pt x="938" y="810"/>
                      <a:pt x="938" y="810"/>
                      <a:pt x="938" y="810"/>
                    </a:cubicBezTo>
                    <a:cubicBezTo>
                      <a:pt x="933" y="808"/>
                      <a:pt x="929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13" y="807"/>
                      <a:pt x="903" y="814"/>
                      <a:pt x="893" y="818"/>
                    </a:cubicBezTo>
                    <a:cubicBezTo>
                      <a:pt x="892" y="818"/>
                      <a:pt x="890" y="819"/>
                      <a:pt x="889" y="819"/>
                    </a:cubicBezTo>
                    <a:cubicBezTo>
                      <a:pt x="889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4" y="821"/>
                      <a:pt x="880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68" y="821"/>
                      <a:pt x="860" y="820"/>
                      <a:pt x="854" y="818"/>
                    </a:cubicBezTo>
                    <a:cubicBezTo>
                      <a:pt x="854" y="818"/>
                      <a:pt x="854" y="818"/>
                      <a:pt x="854" y="818"/>
                    </a:cubicBezTo>
                    <a:cubicBezTo>
                      <a:pt x="854" y="818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3" y="817"/>
                      <a:pt x="853" y="817"/>
                      <a:pt x="853" y="817"/>
                    </a:cubicBezTo>
                    <a:cubicBezTo>
                      <a:pt x="852" y="817"/>
                      <a:pt x="851" y="816"/>
                      <a:pt x="849" y="815"/>
                    </a:cubicBezTo>
                    <a:cubicBezTo>
                      <a:pt x="841" y="810"/>
                      <a:pt x="834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19" y="801"/>
                      <a:pt x="816" y="801"/>
                      <a:pt x="813" y="803"/>
                    </a:cubicBezTo>
                    <a:cubicBezTo>
                      <a:pt x="813" y="803"/>
                      <a:pt x="813" y="803"/>
                      <a:pt x="813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00" y="808"/>
                      <a:pt x="794" y="822"/>
                      <a:pt x="786" y="829"/>
                    </a:cubicBezTo>
                    <a:cubicBezTo>
                      <a:pt x="782" y="832"/>
                      <a:pt x="776" y="835"/>
                      <a:pt x="770" y="839"/>
                    </a:cubicBezTo>
                    <a:cubicBezTo>
                      <a:pt x="764" y="843"/>
                      <a:pt x="758" y="848"/>
                      <a:pt x="751" y="849"/>
                    </a:cubicBezTo>
                    <a:cubicBezTo>
                      <a:pt x="750" y="849"/>
                      <a:pt x="750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1" y="849"/>
                      <a:pt x="735" y="841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2" y="833"/>
                      <a:pt x="732" y="831"/>
                      <a:pt x="732" y="829"/>
                    </a:cubicBezTo>
                    <a:cubicBezTo>
                      <a:pt x="732" y="823"/>
                      <a:pt x="734" y="818"/>
                      <a:pt x="734" y="813"/>
                    </a:cubicBezTo>
                    <a:cubicBezTo>
                      <a:pt x="734" y="812"/>
                      <a:pt x="734" y="811"/>
                      <a:pt x="733" y="811"/>
                    </a:cubicBezTo>
                    <a:cubicBezTo>
                      <a:pt x="733" y="811"/>
                      <a:pt x="733" y="811"/>
                      <a:pt x="733" y="811"/>
                    </a:cubicBezTo>
                    <a:cubicBezTo>
                      <a:pt x="733" y="811"/>
                      <a:pt x="733" y="810"/>
                      <a:pt x="733" y="810"/>
                    </a:cubicBezTo>
                    <a:cubicBezTo>
                      <a:pt x="733" y="810"/>
                      <a:pt x="733" y="810"/>
                      <a:pt x="733" y="810"/>
                    </a:cubicBezTo>
                    <a:cubicBezTo>
                      <a:pt x="732" y="797"/>
                      <a:pt x="724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7" y="785"/>
                      <a:pt x="705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696" y="788"/>
                      <a:pt x="690" y="793"/>
                      <a:pt x="687" y="798"/>
                    </a:cubicBezTo>
                    <a:cubicBezTo>
                      <a:pt x="683" y="803"/>
                      <a:pt x="681" y="812"/>
                      <a:pt x="674" y="813"/>
                    </a:cubicBezTo>
                    <a:cubicBezTo>
                      <a:pt x="674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67" y="813"/>
                      <a:pt x="660" y="808"/>
                      <a:pt x="654" y="804"/>
                    </a:cubicBezTo>
                    <a:cubicBezTo>
                      <a:pt x="651" y="802"/>
                      <a:pt x="649" y="800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2" y="797"/>
                      <a:pt x="638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25" y="797"/>
                      <a:pt x="616" y="801"/>
                      <a:pt x="611" y="806"/>
                    </a:cubicBezTo>
                    <a:cubicBezTo>
                      <a:pt x="611" y="806"/>
                      <a:pt x="611" y="806"/>
                      <a:pt x="611" y="806"/>
                    </a:cubicBezTo>
                    <a:cubicBezTo>
                      <a:pt x="611" y="806"/>
                      <a:pt x="610" y="806"/>
                      <a:pt x="610" y="807"/>
                    </a:cubicBezTo>
                    <a:cubicBezTo>
                      <a:pt x="607" y="810"/>
                      <a:pt x="605" y="821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598" y="825"/>
                      <a:pt x="593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6" y="825"/>
                      <a:pt x="584" y="825"/>
                      <a:pt x="582" y="825"/>
                    </a:cubicBezTo>
                    <a:cubicBezTo>
                      <a:pt x="580" y="825"/>
                      <a:pt x="579" y="825"/>
                      <a:pt x="577" y="825"/>
                    </a:cubicBezTo>
                    <a:cubicBezTo>
                      <a:pt x="570" y="825"/>
                      <a:pt x="560" y="826"/>
                      <a:pt x="556" y="823"/>
                    </a:cubicBezTo>
                    <a:cubicBezTo>
                      <a:pt x="552" y="822"/>
                      <a:pt x="552" y="817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3" y="804"/>
                      <a:pt x="532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16" y="797"/>
                      <a:pt x="513" y="798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6" y="800"/>
                      <a:pt x="504" y="802"/>
                      <a:pt x="501" y="804"/>
                    </a:cubicBezTo>
                    <a:cubicBezTo>
                      <a:pt x="495" y="808"/>
                      <a:pt x="489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2" y="813"/>
                      <a:pt x="482" y="813"/>
                    </a:cubicBezTo>
                    <a:cubicBezTo>
                      <a:pt x="482" y="813"/>
                      <a:pt x="482" y="813"/>
                      <a:pt x="482" y="813"/>
                    </a:cubicBezTo>
                    <a:cubicBezTo>
                      <a:pt x="474" y="812"/>
                      <a:pt x="472" y="803"/>
                      <a:pt x="469" y="799"/>
                    </a:cubicBezTo>
                    <a:cubicBezTo>
                      <a:pt x="466" y="794"/>
                      <a:pt x="461" y="789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2" y="786"/>
                      <a:pt x="449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35" y="785"/>
                      <a:pt x="426" y="794"/>
                      <a:pt x="424" y="804"/>
                    </a:cubicBezTo>
                    <a:cubicBezTo>
                      <a:pt x="424" y="804"/>
                      <a:pt x="424" y="804"/>
                      <a:pt x="424" y="804"/>
                    </a:cubicBezTo>
                    <a:cubicBezTo>
                      <a:pt x="424" y="804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3" y="807"/>
                      <a:pt x="423" y="809"/>
                      <a:pt x="423" y="811"/>
                    </a:cubicBezTo>
                    <a:cubicBezTo>
                      <a:pt x="423" y="817"/>
                      <a:pt x="424" y="823"/>
                      <a:pt x="424" y="828"/>
                    </a:cubicBezTo>
                    <a:cubicBezTo>
                      <a:pt x="424" y="830"/>
                      <a:pt x="424" y="832"/>
                      <a:pt x="424" y="834"/>
                    </a:cubicBezTo>
                    <a:cubicBezTo>
                      <a:pt x="422" y="840"/>
                      <a:pt x="417" y="847"/>
                      <a:pt x="409" y="848"/>
                    </a:cubicBezTo>
                    <a:cubicBezTo>
                      <a:pt x="409" y="848"/>
                      <a:pt x="408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1" y="848"/>
                      <a:pt x="395" y="844"/>
                      <a:pt x="390" y="841"/>
                    </a:cubicBezTo>
                    <a:cubicBezTo>
                      <a:pt x="390" y="841"/>
                      <a:pt x="390" y="841"/>
                      <a:pt x="390" y="841"/>
                    </a:cubicBezTo>
                    <a:cubicBezTo>
                      <a:pt x="390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8" y="840"/>
                      <a:pt x="388" y="840"/>
                    </a:cubicBezTo>
                    <a:cubicBezTo>
                      <a:pt x="381" y="836"/>
                      <a:pt x="375" y="833"/>
                      <a:pt x="369" y="828"/>
                    </a:cubicBezTo>
                    <a:cubicBezTo>
                      <a:pt x="359" y="820"/>
                      <a:pt x="354" y="804"/>
                      <a:pt x="339" y="801"/>
                    </a:cubicBezTo>
                    <a:cubicBezTo>
                      <a:pt x="339" y="801"/>
                      <a:pt x="339" y="801"/>
                      <a:pt x="339" y="801"/>
                    </a:cubicBezTo>
                    <a:cubicBezTo>
                      <a:pt x="338" y="801"/>
                      <a:pt x="336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22" y="801"/>
                      <a:pt x="315" y="810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4" y="817"/>
                    </a:cubicBezTo>
                    <a:cubicBezTo>
                      <a:pt x="304" y="817"/>
                      <a:pt x="304" y="817"/>
                      <a:pt x="304" y="817"/>
                    </a:cubicBezTo>
                    <a:cubicBezTo>
                      <a:pt x="304" y="817"/>
                      <a:pt x="304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297" y="820"/>
                      <a:pt x="287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5" y="821"/>
                      <a:pt x="272" y="821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6" y="819"/>
                      <a:pt x="264" y="819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53" y="814"/>
                      <a:pt x="243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27" y="807"/>
                      <a:pt x="223" y="807"/>
                      <a:pt x="218" y="810"/>
                    </a:cubicBezTo>
                    <a:cubicBezTo>
                      <a:pt x="207" y="814"/>
                      <a:pt x="205" y="828"/>
                      <a:pt x="196" y="835"/>
                    </a:cubicBezTo>
                    <a:cubicBezTo>
                      <a:pt x="192" y="839"/>
                      <a:pt x="184" y="842"/>
                      <a:pt x="178" y="844"/>
                    </a:cubicBezTo>
                    <a:cubicBezTo>
                      <a:pt x="178" y="844"/>
                      <a:pt x="178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3" y="845"/>
                      <a:pt x="166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58" y="847"/>
                      <a:pt x="156" y="847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43" y="842"/>
                      <a:pt x="143" y="826"/>
                      <a:pt x="136" y="814"/>
                    </a:cubicBezTo>
                    <a:cubicBezTo>
                      <a:pt x="129" y="804"/>
                      <a:pt x="119" y="804"/>
                      <a:pt x="108" y="798"/>
                    </a:cubicBezTo>
                    <a:cubicBezTo>
                      <a:pt x="100" y="793"/>
                      <a:pt x="93" y="783"/>
                      <a:pt x="87" y="777"/>
                    </a:cubicBezTo>
                    <a:cubicBezTo>
                      <a:pt x="80" y="770"/>
                      <a:pt x="70" y="762"/>
                      <a:pt x="67" y="755"/>
                    </a:cubicBezTo>
                    <a:cubicBezTo>
                      <a:pt x="60" y="742"/>
                      <a:pt x="61" y="731"/>
                      <a:pt x="50" y="724"/>
                    </a:cubicBezTo>
                    <a:cubicBezTo>
                      <a:pt x="38" y="716"/>
                      <a:pt x="20" y="717"/>
                      <a:pt x="14" y="703"/>
                    </a:cubicBezTo>
                    <a:cubicBezTo>
                      <a:pt x="11" y="698"/>
                      <a:pt x="11" y="686"/>
                      <a:pt x="11" y="674"/>
                    </a:cubicBezTo>
                    <a:cubicBezTo>
                      <a:pt x="11" y="665"/>
                      <a:pt x="11" y="656"/>
                      <a:pt x="11" y="647"/>
                    </a:cubicBezTo>
                    <a:cubicBezTo>
                      <a:pt x="11" y="527"/>
                      <a:pt x="11" y="414"/>
                      <a:pt x="11" y="295"/>
                    </a:cubicBezTo>
                    <a:cubicBezTo>
                      <a:pt x="11" y="285"/>
                      <a:pt x="10" y="275"/>
                      <a:pt x="10" y="265"/>
                    </a:cubicBezTo>
                    <a:cubicBezTo>
                      <a:pt x="10" y="250"/>
                      <a:pt x="12" y="236"/>
                      <a:pt x="19" y="230"/>
                    </a:cubicBezTo>
                    <a:cubicBezTo>
                      <a:pt x="30" y="220"/>
                      <a:pt x="50" y="220"/>
                      <a:pt x="58" y="208"/>
                    </a:cubicBezTo>
                    <a:cubicBezTo>
                      <a:pt x="62" y="201"/>
                      <a:pt x="62" y="193"/>
                      <a:pt x="66" y="185"/>
                    </a:cubicBezTo>
                    <a:cubicBezTo>
                      <a:pt x="70" y="178"/>
                      <a:pt x="80" y="171"/>
                      <a:pt x="87" y="164"/>
                    </a:cubicBezTo>
                    <a:cubicBezTo>
                      <a:pt x="93" y="156"/>
                      <a:pt x="99" y="147"/>
                      <a:pt x="108" y="143"/>
                    </a:cubicBezTo>
                    <a:cubicBezTo>
                      <a:pt x="119" y="136"/>
                      <a:pt x="130" y="136"/>
                      <a:pt x="137" y="124"/>
                    </a:cubicBezTo>
                    <a:cubicBezTo>
                      <a:pt x="144" y="112"/>
                      <a:pt x="142" y="94"/>
                      <a:pt x="157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8" y="92"/>
                      <a:pt x="159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moveTo>
                      <a:pt x="303" y="3"/>
                    </a:move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14" y="3"/>
                      <a:pt x="325" y="7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2" y="22"/>
                      <a:pt x="333" y="25"/>
                      <a:pt x="333" y="29"/>
                    </a:cubicBezTo>
                    <a:cubicBezTo>
                      <a:pt x="333" y="39"/>
                      <a:pt x="328" y="48"/>
                      <a:pt x="325" y="58"/>
                    </a:cubicBezTo>
                    <a:cubicBezTo>
                      <a:pt x="327" y="58"/>
                      <a:pt x="329" y="59"/>
                      <a:pt x="331" y="59"/>
                    </a:cubicBezTo>
                    <a:cubicBezTo>
                      <a:pt x="331" y="59"/>
                      <a:pt x="332" y="59"/>
                      <a:pt x="332" y="59"/>
                    </a:cubicBezTo>
                    <a:cubicBezTo>
                      <a:pt x="335" y="59"/>
                      <a:pt x="338" y="58"/>
                      <a:pt x="341" y="58"/>
                    </a:cubicBezTo>
                    <a:cubicBezTo>
                      <a:pt x="344" y="58"/>
                      <a:pt x="347" y="57"/>
                      <a:pt x="350" y="57"/>
                    </a:cubicBezTo>
                    <a:cubicBezTo>
                      <a:pt x="350" y="57"/>
                      <a:pt x="350" y="57"/>
                      <a:pt x="351" y="57"/>
                    </a:cubicBezTo>
                    <a:cubicBezTo>
                      <a:pt x="352" y="57"/>
                      <a:pt x="352" y="57"/>
                      <a:pt x="353" y="57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8" y="58"/>
                      <a:pt x="361" y="59"/>
                      <a:pt x="365" y="60"/>
                    </a:cubicBezTo>
                    <a:cubicBezTo>
                      <a:pt x="372" y="63"/>
                      <a:pt x="379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9" y="67"/>
                      <a:pt x="390" y="67"/>
                      <a:pt x="391" y="67"/>
                    </a:cubicBezTo>
                    <a:cubicBezTo>
                      <a:pt x="391" y="67"/>
                      <a:pt x="391" y="67"/>
                      <a:pt x="391" y="67"/>
                    </a:cubicBezTo>
                    <a:cubicBezTo>
                      <a:pt x="400" y="66"/>
                      <a:pt x="405" y="60"/>
                      <a:pt x="412" y="56"/>
                    </a:cubicBezTo>
                    <a:cubicBezTo>
                      <a:pt x="419" y="51"/>
                      <a:pt x="426" y="48"/>
                      <a:pt x="430" y="43"/>
                    </a:cubicBezTo>
                    <a:cubicBezTo>
                      <a:pt x="436" y="34"/>
                      <a:pt x="437" y="23"/>
                      <a:pt x="446" y="18"/>
                    </a:cubicBezTo>
                    <a:cubicBezTo>
                      <a:pt x="452" y="16"/>
                      <a:pt x="462" y="16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2" y="14"/>
                      <a:pt x="473" y="13"/>
                      <a:pt x="474" y="13"/>
                    </a:cubicBezTo>
                    <a:cubicBezTo>
                      <a:pt x="479" y="11"/>
                      <a:pt x="483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502" y="8"/>
                      <a:pt x="505" y="24"/>
                      <a:pt x="511" y="29"/>
                    </a:cubicBezTo>
                    <a:cubicBezTo>
                      <a:pt x="518" y="34"/>
                      <a:pt x="532" y="37"/>
                      <a:pt x="543" y="41"/>
                    </a:cubicBezTo>
                    <a:cubicBezTo>
                      <a:pt x="543" y="41"/>
                      <a:pt x="543" y="41"/>
                      <a:pt x="543" y="41"/>
                    </a:cubicBezTo>
                    <a:cubicBezTo>
                      <a:pt x="544" y="41"/>
                      <a:pt x="544" y="41"/>
                      <a:pt x="544" y="41"/>
                    </a:cubicBezTo>
                    <a:cubicBezTo>
                      <a:pt x="555" y="44"/>
                      <a:pt x="565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9" y="48"/>
                      <a:pt x="580" y="48"/>
                      <a:pt x="581" y="48"/>
                    </a:cubicBezTo>
                    <a:cubicBezTo>
                      <a:pt x="582" y="48"/>
                      <a:pt x="582" y="48"/>
                      <a:pt x="582" y="48"/>
                    </a:cubicBezTo>
                    <a:cubicBezTo>
                      <a:pt x="590" y="47"/>
                      <a:pt x="601" y="44"/>
                      <a:pt x="610" y="41"/>
                    </a:cubicBezTo>
                    <a:cubicBezTo>
                      <a:pt x="623" y="36"/>
                      <a:pt x="633" y="34"/>
                      <a:pt x="641" y="28"/>
                    </a:cubicBezTo>
                    <a:cubicBezTo>
                      <a:pt x="646" y="24"/>
                      <a:pt x="651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8" y="8"/>
                      <a:pt x="673" y="11"/>
                      <a:pt x="677" y="13"/>
                    </a:cubicBezTo>
                    <a:cubicBezTo>
                      <a:pt x="679" y="13"/>
                      <a:pt x="680" y="14"/>
                      <a:pt x="681" y="14"/>
                    </a:cubicBezTo>
                    <a:cubicBezTo>
                      <a:pt x="681" y="14"/>
                      <a:pt x="681" y="14"/>
                      <a:pt x="681" y="14"/>
                    </a:cubicBezTo>
                    <a:cubicBezTo>
                      <a:pt x="681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93" y="17"/>
                      <a:pt x="704" y="15"/>
                      <a:pt x="711" y="21"/>
                    </a:cubicBezTo>
                    <a:cubicBezTo>
                      <a:pt x="717" y="26"/>
                      <a:pt x="718" y="35"/>
                      <a:pt x="723" y="41"/>
                    </a:cubicBezTo>
                    <a:cubicBezTo>
                      <a:pt x="727" y="47"/>
                      <a:pt x="735" y="51"/>
                      <a:pt x="741" y="56"/>
                    </a:cubicBezTo>
                    <a:cubicBezTo>
                      <a:pt x="747" y="60"/>
                      <a:pt x="754" y="67"/>
                      <a:pt x="762" y="68"/>
                    </a:cubicBezTo>
                    <a:cubicBezTo>
                      <a:pt x="763" y="68"/>
                      <a:pt x="764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73" y="68"/>
                      <a:pt x="779" y="64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8" y="60"/>
                      <a:pt x="789" y="60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6" y="58"/>
                      <a:pt x="799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8" y="58"/>
                      <a:pt x="813" y="59"/>
                      <a:pt x="818" y="59"/>
                    </a:cubicBezTo>
                    <a:cubicBezTo>
                      <a:pt x="818" y="59"/>
                      <a:pt x="818" y="59"/>
                      <a:pt x="819" y="59"/>
                    </a:cubicBezTo>
                    <a:cubicBezTo>
                      <a:pt x="819" y="59"/>
                      <a:pt x="819" y="59"/>
                      <a:pt x="819" y="59"/>
                    </a:cubicBezTo>
                    <a:cubicBezTo>
                      <a:pt x="822" y="60"/>
                      <a:pt x="824" y="60"/>
                      <a:pt x="827" y="60"/>
                    </a:cubicBezTo>
                    <a:cubicBezTo>
                      <a:pt x="827" y="60"/>
                      <a:pt x="827" y="60"/>
                      <a:pt x="827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1"/>
                      <a:pt x="828" y="61"/>
                    </a:cubicBezTo>
                    <a:cubicBezTo>
                      <a:pt x="828" y="61"/>
                      <a:pt x="828" y="61"/>
                      <a:pt x="828" y="61"/>
                    </a:cubicBezTo>
                    <a:cubicBezTo>
                      <a:pt x="829" y="60"/>
                      <a:pt x="829" y="59"/>
                      <a:pt x="829" y="58"/>
                    </a:cubicBezTo>
                    <a:cubicBezTo>
                      <a:pt x="829" y="52"/>
                      <a:pt x="824" y="47"/>
                      <a:pt x="822" y="42"/>
                    </a:cubicBezTo>
                    <a:cubicBezTo>
                      <a:pt x="821" y="38"/>
                      <a:pt x="820" y="34"/>
                      <a:pt x="820" y="31"/>
                    </a:cubicBezTo>
                    <a:cubicBezTo>
                      <a:pt x="820" y="16"/>
                      <a:pt x="831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50" y="3"/>
                      <a:pt x="850" y="3"/>
                    </a:cubicBezTo>
                    <a:cubicBezTo>
                      <a:pt x="873" y="3"/>
                      <a:pt x="888" y="21"/>
                      <a:pt x="895" y="37"/>
                    </a:cubicBezTo>
                    <a:cubicBezTo>
                      <a:pt x="895" y="37"/>
                      <a:pt x="896" y="37"/>
                      <a:pt x="896" y="37"/>
                    </a:cubicBezTo>
                    <a:cubicBezTo>
                      <a:pt x="896" y="37"/>
                      <a:pt x="896" y="37"/>
                      <a:pt x="896" y="37"/>
                    </a:cubicBezTo>
                    <a:cubicBezTo>
                      <a:pt x="900" y="48"/>
                      <a:pt x="903" y="69"/>
                      <a:pt x="917" y="70"/>
                    </a:cubicBezTo>
                    <a:cubicBezTo>
                      <a:pt x="917" y="70"/>
                      <a:pt x="917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22" y="70"/>
                      <a:pt x="926" y="68"/>
                      <a:pt x="930" y="66"/>
                    </a:cubicBezTo>
                    <a:cubicBezTo>
                      <a:pt x="932" y="65"/>
                      <a:pt x="934" y="64"/>
                      <a:pt x="936" y="63"/>
                    </a:cubicBezTo>
                    <a:cubicBezTo>
                      <a:pt x="936" y="63"/>
                      <a:pt x="936" y="63"/>
                      <a:pt x="936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45" y="61"/>
                      <a:pt x="951" y="60"/>
                      <a:pt x="956" y="58"/>
                    </a:cubicBezTo>
                    <a:cubicBezTo>
                      <a:pt x="957" y="58"/>
                      <a:pt x="957" y="58"/>
                      <a:pt x="958" y="57"/>
                    </a:cubicBezTo>
                    <a:cubicBezTo>
                      <a:pt x="958" y="57"/>
                      <a:pt x="958" y="57"/>
                      <a:pt x="958" y="57"/>
                    </a:cubicBezTo>
                    <a:cubicBezTo>
                      <a:pt x="958" y="57"/>
                      <a:pt x="958" y="57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64" y="52"/>
                      <a:pt x="968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88" y="44"/>
                      <a:pt x="992" y="64"/>
                      <a:pt x="1001" y="71"/>
                    </a:cubicBezTo>
                    <a:cubicBezTo>
                      <a:pt x="1019" y="83"/>
                      <a:pt x="1050" y="79"/>
                      <a:pt x="1062" y="97"/>
                    </a:cubicBezTo>
                    <a:cubicBezTo>
                      <a:pt x="1066" y="103"/>
                      <a:pt x="1066" y="111"/>
                      <a:pt x="1070" y="118"/>
                    </a:cubicBezTo>
                    <a:cubicBezTo>
                      <a:pt x="1074" y="127"/>
                      <a:pt x="1083" y="133"/>
                      <a:pt x="1089" y="140"/>
                    </a:cubicBezTo>
                    <a:cubicBezTo>
                      <a:pt x="1095" y="147"/>
                      <a:pt x="1102" y="157"/>
                      <a:pt x="1110" y="161"/>
                    </a:cubicBezTo>
                    <a:cubicBezTo>
                      <a:pt x="1116" y="165"/>
                      <a:pt x="1125" y="165"/>
                      <a:pt x="1131" y="169"/>
                    </a:cubicBezTo>
                    <a:cubicBezTo>
                      <a:pt x="1142" y="176"/>
                      <a:pt x="1148" y="195"/>
                      <a:pt x="1148" y="212"/>
                    </a:cubicBezTo>
                    <a:cubicBezTo>
                      <a:pt x="1148" y="219"/>
                      <a:pt x="1147" y="225"/>
                      <a:pt x="1145" y="230"/>
                    </a:cubicBezTo>
                    <a:cubicBezTo>
                      <a:pt x="1138" y="230"/>
                      <a:pt x="1134" y="225"/>
                      <a:pt x="1128" y="223"/>
                    </a:cubicBezTo>
                    <a:cubicBezTo>
                      <a:pt x="1115" y="217"/>
                      <a:pt x="1102" y="216"/>
                      <a:pt x="1095" y="204"/>
                    </a:cubicBezTo>
                    <a:cubicBezTo>
                      <a:pt x="1091" y="198"/>
                      <a:pt x="1092" y="191"/>
                      <a:pt x="1088" y="184"/>
                    </a:cubicBezTo>
                    <a:cubicBezTo>
                      <a:pt x="1084" y="176"/>
                      <a:pt x="1075" y="169"/>
                      <a:pt x="1068" y="162"/>
                    </a:cubicBezTo>
                    <a:cubicBezTo>
                      <a:pt x="1061" y="154"/>
                      <a:pt x="1055" y="146"/>
                      <a:pt x="1048" y="142"/>
                    </a:cubicBezTo>
                    <a:cubicBezTo>
                      <a:pt x="1038" y="135"/>
                      <a:pt x="1025" y="135"/>
                      <a:pt x="1019" y="126"/>
                    </a:cubicBezTo>
                    <a:cubicBezTo>
                      <a:pt x="1011" y="115"/>
                      <a:pt x="1011" y="93"/>
                      <a:pt x="999" y="89"/>
                    </a:cubicBezTo>
                    <a:cubicBezTo>
                      <a:pt x="999" y="89"/>
                      <a:pt x="999" y="89"/>
                      <a:pt x="999" y="89"/>
                    </a:cubicBezTo>
                    <a:cubicBezTo>
                      <a:pt x="997" y="89"/>
                      <a:pt x="996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88" y="89"/>
                      <a:pt x="981" y="91"/>
                      <a:pt x="977" y="93"/>
                    </a:cubicBezTo>
                    <a:cubicBezTo>
                      <a:pt x="977" y="93"/>
                      <a:pt x="977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5" y="93"/>
                      <a:pt x="975" y="94"/>
                    </a:cubicBezTo>
                    <a:cubicBezTo>
                      <a:pt x="969" y="96"/>
                      <a:pt x="961" y="99"/>
                      <a:pt x="956" y="103"/>
                    </a:cubicBezTo>
                    <a:cubicBezTo>
                      <a:pt x="947" y="110"/>
                      <a:pt x="945" y="124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1" y="130"/>
                      <a:pt x="927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17" y="131"/>
                      <a:pt x="912" y="130"/>
                      <a:pt x="907" y="128"/>
                    </a:cubicBezTo>
                    <a:cubicBezTo>
                      <a:pt x="907" y="128"/>
                      <a:pt x="907" y="128"/>
                      <a:pt x="907" y="128"/>
                    </a:cubicBezTo>
                    <a:cubicBezTo>
                      <a:pt x="899" y="125"/>
                      <a:pt x="894" y="117"/>
                      <a:pt x="886" y="116"/>
                    </a:cubicBezTo>
                    <a:cubicBezTo>
                      <a:pt x="886" y="116"/>
                      <a:pt x="886" y="116"/>
                      <a:pt x="886" y="116"/>
                    </a:cubicBezTo>
                    <a:cubicBezTo>
                      <a:pt x="884" y="116"/>
                      <a:pt x="882" y="116"/>
                      <a:pt x="880" y="116"/>
                    </a:cubicBezTo>
                    <a:cubicBezTo>
                      <a:pt x="880" y="116"/>
                      <a:pt x="880" y="116"/>
                      <a:pt x="880" y="116"/>
                    </a:cubicBezTo>
                    <a:cubicBezTo>
                      <a:pt x="880" y="116"/>
                      <a:pt x="879" y="116"/>
                      <a:pt x="879" y="116"/>
                    </a:cubicBezTo>
                    <a:cubicBezTo>
                      <a:pt x="870" y="116"/>
                      <a:pt x="857" y="118"/>
                      <a:pt x="850" y="121"/>
                    </a:cubicBezTo>
                    <a:cubicBezTo>
                      <a:pt x="850" y="121"/>
                      <a:pt x="850" y="121"/>
                      <a:pt x="850" y="121"/>
                    </a:cubicBezTo>
                    <a:cubicBezTo>
                      <a:pt x="850" y="121"/>
                      <a:pt x="850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37" y="127"/>
                      <a:pt x="834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19" y="138"/>
                      <a:pt x="818" y="138"/>
                      <a:pt x="816" y="137"/>
                    </a:cubicBezTo>
                    <a:cubicBezTo>
                      <a:pt x="816" y="137"/>
                      <a:pt x="816" y="137"/>
                      <a:pt x="816" y="137"/>
                    </a:cubicBezTo>
                    <a:cubicBezTo>
                      <a:pt x="801" y="135"/>
                      <a:pt x="796" y="119"/>
                      <a:pt x="787" y="111"/>
                    </a:cubicBezTo>
                    <a:cubicBezTo>
                      <a:pt x="782" y="106"/>
                      <a:pt x="775" y="103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8"/>
                    </a:cubicBezTo>
                    <a:cubicBezTo>
                      <a:pt x="761" y="94"/>
                      <a:pt x="756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39" y="89"/>
                      <a:pt x="728" y="98"/>
                      <a:pt x="726" y="107"/>
                    </a:cubicBezTo>
                    <a:cubicBezTo>
                      <a:pt x="726" y="108"/>
                      <a:pt x="726" y="109"/>
                      <a:pt x="726" y="110"/>
                    </a:cubicBezTo>
                    <a:cubicBezTo>
                      <a:pt x="726" y="117"/>
                      <a:pt x="729" y="123"/>
                      <a:pt x="729" y="128"/>
                    </a:cubicBezTo>
                    <a:cubicBezTo>
                      <a:pt x="729" y="128"/>
                      <a:pt x="729" y="128"/>
                      <a:pt x="729" y="128"/>
                    </a:cubicBezTo>
                    <a:cubicBezTo>
                      <a:pt x="729" y="143"/>
                      <a:pt x="718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699" y="152"/>
                      <a:pt x="691" y="148"/>
                      <a:pt x="687" y="140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3" y="134"/>
                      <a:pt x="682" y="122"/>
                      <a:pt x="676" y="121"/>
                    </a:cubicBezTo>
                    <a:cubicBezTo>
                      <a:pt x="676" y="121"/>
                      <a:pt x="676" y="121"/>
                      <a:pt x="676" y="121"/>
                    </a:cubicBezTo>
                    <a:cubicBezTo>
                      <a:pt x="675" y="121"/>
                      <a:pt x="674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65" y="121"/>
                      <a:pt x="658" y="130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0" y="137"/>
                      <a:pt x="649" y="137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3" y="141"/>
                      <a:pt x="638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28" y="142"/>
                      <a:pt x="623" y="141"/>
                      <a:pt x="618" y="138"/>
                    </a:cubicBezTo>
                    <a:cubicBezTo>
                      <a:pt x="618" y="138"/>
                      <a:pt x="618" y="138"/>
                      <a:pt x="618" y="138"/>
                    </a:cubicBezTo>
                    <a:cubicBezTo>
                      <a:pt x="614" y="136"/>
                      <a:pt x="607" y="130"/>
                      <a:pt x="607" y="121"/>
                    </a:cubicBezTo>
                    <a:cubicBezTo>
                      <a:pt x="607" y="120"/>
                      <a:pt x="607" y="120"/>
                      <a:pt x="607" y="119"/>
                    </a:cubicBezTo>
                    <a:cubicBezTo>
                      <a:pt x="608" y="110"/>
                      <a:pt x="615" y="110"/>
                      <a:pt x="619" y="103"/>
                    </a:cubicBezTo>
                    <a:cubicBezTo>
                      <a:pt x="619" y="102"/>
                      <a:pt x="619" y="102"/>
                      <a:pt x="619" y="102"/>
                    </a:cubicBezTo>
                    <a:cubicBezTo>
                      <a:pt x="617" y="102"/>
                      <a:pt x="616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0" y="102"/>
                      <a:pt x="606" y="105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0" y="109"/>
                      <a:pt x="599" y="110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6" y="111"/>
                      <a:pt x="596" y="111"/>
                    </a:cubicBezTo>
                    <a:cubicBezTo>
                      <a:pt x="591" y="113"/>
                      <a:pt x="586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65" y="113"/>
                      <a:pt x="550" y="108"/>
                      <a:pt x="539" y="104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8" y="103"/>
                    </a:cubicBezTo>
                    <a:cubicBezTo>
                      <a:pt x="540" y="110"/>
                      <a:pt x="545" y="111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9"/>
                      <a:pt x="546" y="119"/>
                    </a:cubicBezTo>
                    <a:cubicBezTo>
                      <a:pt x="548" y="134"/>
                      <a:pt x="535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17" y="141"/>
                      <a:pt x="512" y="140"/>
                      <a:pt x="508" y="139"/>
                    </a:cubicBezTo>
                    <a:cubicBezTo>
                      <a:pt x="508" y="139"/>
                      <a:pt x="508" y="139"/>
                      <a:pt x="508" y="139"/>
                    </a:cubicBezTo>
                    <a:cubicBezTo>
                      <a:pt x="508" y="139"/>
                      <a:pt x="508" y="138"/>
                      <a:pt x="508" y="138"/>
                    </a:cubicBezTo>
                    <a:cubicBezTo>
                      <a:pt x="508" y="138"/>
                      <a:pt x="508" y="138"/>
                      <a:pt x="508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6" y="137"/>
                      <a:pt x="504" y="136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496" y="130"/>
                      <a:pt x="489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79" y="121"/>
                      <a:pt x="477" y="122"/>
                      <a:pt x="475" y="122"/>
                    </a:cubicBezTo>
                    <a:cubicBezTo>
                      <a:pt x="470" y="125"/>
                      <a:pt x="470" y="135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2" y="147"/>
                      <a:pt x="45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4" y="153"/>
                      <a:pt x="443" y="153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31" y="151"/>
                      <a:pt x="423" y="140"/>
                      <a:pt x="423" y="128"/>
                    </a:cubicBezTo>
                    <a:cubicBezTo>
                      <a:pt x="423" y="128"/>
                      <a:pt x="423" y="128"/>
                      <a:pt x="423" y="127"/>
                    </a:cubicBezTo>
                    <a:cubicBezTo>
                      <a:pt x="423" y="122"/>
                      <a:pt x="426" y="116"/>
                      <a:pt x="426" y="110"/>
                    </a:cubicBezTo>
                    <a:cubicBezTo>
                      <a:pt x="426" y="108"/>
                      <a:pt x="426" y="107"/>
                      <a:pt x="426" y="106"/>
                    </a:cubicBezTo>
                    <a:cubicBezTo>
                      <a:pt x="424" y="99"/>
                      <a:pt x="414" y="88"/>
                      <a:pt x="406" y="88"/>
                    </a:cubicBezTo>
                    <a:cubicBezTo>
                      <a:pt x="406" y="88"/>
                      <a:pt x="406" y="88"/>
                      <a:pt x="406" y="88"/>
                    </a:cubicBezTo>
                    <a:cubicBezTo>
                      <a:pt x="406" y="88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398" y="88"/>
                      <a:pt x="392" y="93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0" y="101"/>
                      <a:pt x="374" y="104"/>
                      <a:pt x="369" y="109"/>
                    </a:cubicBezTo>
                    <a:cubicBezTo>
                      <a:pt x="358" y="117"/>
                      <a:pt x="353" y="132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38" y="137"/>
                      <a:pt x="335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21" y="138"/>
                      <a:pt x="316" y="129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6" y="123"/>
                      <a:pt x="306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1"/>
                      <a:pt x="304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296" y="118"/>
                      <a:pt x="284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2" y="116"/>
                      <a:pt x="269" y="116"/>
                      <a:pt x="267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3" y="118"/>
                      <a:pt x="262" y="119"/>
                      <a:pt x="260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1" y="124"/>
                      <a:pt x="241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5" y="131"/>
                      <a:pt x="221" y="130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07" y="124"/>
                      <a:pt x="206" y="111"/>
                      <a:pt x="198" y="105"/>
                    </a:cubicBezTo>
                    <a:cubicBezTo>
                      <a:pt x="193" y="101"/>
                      <a:pt x="186" y="97"/>
                      <a:pt x="178" y="94"/>
                    </a:cubicBezTo>
                    <a:cubicBezTo>
                      <a:pt x="178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1" y="91"/>
                      <a:pt x="165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6" y="89"/>
                      <a:pt x="154" y="89"/>
                      <a:pt x="153" y="89"/>
                    </a:cubicBezTo>
                    <a:cubicBezTo>
                      <a:pt x="140" y="93"/>
                      <a:pt x="140" y="119"/>
                      <a:pt x="132" y="129"/>
                    </a:cubicBezTo>
                    <a:cubicBezTo>
                      <a:pt x="126" y="135"/>
                      <a:pt x="115" y="136"/>
                      <a:pt x="106" y="141"/>
                    </a:cubicBezTo>
                    <a:cubicBezTo>
                      <a:pt x="98" y="145"/>
                      <a:pt x="92" y="154"/>
                      <a:pt x="85" y="161"/>
                    </a:cubicBezTo>
                    <a:cubicBezTo>
                      <a:pt x="78" y="169"/>
                      <a:pt x="68" y="177"/>
                      <a:pt x="64" y="184"/>
                    </a:cubicBezTo>
                    <a:cubicBezTo>
                      <a:pt x="60" y="192"/>
                      <a:pt x="61" y="200"/>
                      <a:pt x="56" y="208"/>
                    </a:cubicBezTo>
                    <a:cubicBezTo>
                      <a:pt x="48" y="220"/>
                      <a:pt x="24" y="223"/>
                      <a:pt x="11" y="230"/>
                    </a:cubicBezTo>
                    <a:cubicBezTo>
                      <a:pt x="10" y="231"/>
                      <a:pt x="9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3" y="231"/>
                      <a:pt x="3" y="218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6" y="191"/>
                      <a:pt x="9" y="177"/>
                      <a:pt x="21" y="170"/>
                    </a:cubicBezTo>
                    <a:cubicBezTo>
                      <a:pt x="27" y="167"/>
                      <a:pt x="35" y="166"/>
                      <a:pt x="41" y="163"/>
                    </a:cubicBezTo>
                    <a:cubicBezTo>
                      <a:pt x="49" y="158"/>
                      <a:pt x="55" y="148"/>
                      <a:pt x="62" y="141"/>
                    </a:cubicBezTo>
                    <a:cubicBezTo>
                      <a:pt x="70" y="132"/>
                      <a:pt x="79" y="126"/>
                      <a:pt x="82" y="119"/>
                    </a:cubicBezTo>
                    <a:cubicBezTo>
                      <a:pt x="85" y="113"/>
                      <a:pt x="86" y="105"/>
                      <a:pt x="90" y="98"/>
                    </a:cubicBezTo>
                    <a:cubicBezTo>
                      <a:pt x="103" y="76"/>
                      <a:pt x="145" y="84"/>
                      <a:pt x="160" y="62"/>
                    </a:cubicBezTo>
                    <a:cubicBezTo>
                      <a:pt x="165" y="54"/>
                      <a:pt x="167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84" y="44"/>
                      <a:pt x="188" y="52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5" y="57"/>
                    </a:cubicBezTo>
                    <a:cubicBezTo>
                      <a:pt x="195" y="57"/>
                      <a:pt x="195" y="57"/>
                      <a:pt x="195" y="57"/>
                    </a:cubicBezTo>
                    <a:cubicBezTo>
                      <a:pt x="195" y="57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201" y="61"/>
                      <a:pt x="208" y="61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24" y="66"/>
                      <a:pt x="229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5" y="70"/>
                      <a:pt x="236" y="70"/>
                      <a:pt x="236" y="70"/>
                    </a:cubicBezTo>
                    <a:cubicBezTo>
                      <a:pt x="236" y="70"/>
                      <a:pt x="237" y="70"/>
                      <a:pt x="237" y="70"/>
                    </a:cubicBezTo>
                    <a:cubicBezTo>
                      <a:pt x="250" y="68"/>
                      <a:pt x="252" y="50"/>
                      <a:pt x="257" y="38"/>
                    </a:cubicBezTo>
                    <a:cubicBezTo>
                      <a:pt x="264" y="22"/>
                      <a:pt x="278" y="5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300" y="3"/>
                      <a:pt x="301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moveTo>
                      <a:pt x="303" y="0"/>
                    </a:moveTo>
                    <a:cubicBezTo>
                      <a:pt x="303" y="0"/>
                      <a:pt x="303" y="0"/>
                      <a:pt x="303" y="0"/>
                    </a:cubicBezTo>
                    <a:cubicBezTo>
                      <a:pt x="284" y="0"/>
                      <a:pt x="269" y="13"/>
                      <a:pt x="261" y="24"/>
                    </a:cubicBezTo>
                    <a:cubicBezTo>
                      <a:pt x="261" y="24"/>
                      <a:pt x="261" y="24"/>
                      <a:pt x="261" y="24"/>
                    </a:cubicBezTo>
                    <a:cubicBezTo>
                      <a:pt x="252" y="37"/>
                      <a:pt x="249" y="65"/>
                      <a:pt x="234" y="67"/>
                    </a:cubicBezTo>
                    <a:cubicBezTo>
                      <a:pt x="234" y="67"/>
                      <a:pt x="234" y="67"/>
                      <a:pt x="234" y="67"/>
                    </a:cubicBezTo>
                    <a:cubicBezTo>
                      <a:pt x="234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4"/>
                      <a:pt x="218" y="62"/>
                    </a:cubicBezTo>
                    <a:cubicBezTo>
                      <a:pt x="218" y="62"/>
                      <a:pt x="218" y="62"/>
                      <a:pt x="218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0" y="60"/>
                      <a:pt x="202" y="58"/>
                      <a:pt x="198" y="56"/>
                    </a:cubicBezTo>
                    <a:cubicBezTo>
                      <a:pt x="190" y="52"/>
                      <a:pt x="188" y="41"/>
                      <a:pt x="178" y="40"/>
                    </a:cubicBezTo>
                    <a:cubicBezTo>
                      <a:pt x="177" y="40"/>
                      <a:pt x="177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65" y="40"/>
                      <a:pt x="164" y="53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41" y="81"/>
                      <a:pt x="98" y="76"/>
                      <a:pt x="87" y="100"/>
                    </a:cubicBezTo>
                    <a:cubicBezTo>
                      <a:pt x="84" y="104"/>
                      <a:pt x="83" y="113"/>
                      <a:pt x="81" y="118"/>
                    </a:cubicBezTo>
                    <a:cubicBezTo>
                      <a:pt x="76" y="125"/>
                      <a:pt x="68" y="133"/>
                      <a:pt x="61" y="140"/>
                    </a:cubicBezTo>
                    <a:cubicBezTo>
                      <a:pt x="54" y="147"/>
                      <a:pt x="47" y="156"/>
                      <a:pt x="40" y="161"/>
                    </a:cubicBezTo>
                    <a:cubicBezTo>
                      <a:pt x="33" y="164"/>
                      <a:pt x="27" y="165"/>
                      <a:pt x="21" y="168"/>
                    </a:cubicBezTo>
                    <a:cubicBezTo>
                      <a:pt x="6" y="176"/>
                      <a:pt x="0" y="203"/>
                      <a:pt x="0" y="230"/>
                    </a:cubicBezTo>
                    <a:cubicBezTo>
                      <a:pt x="0" y="233"/>
                      <a:pt x="0" y="237"/>
                      <a:pt x="0" y="241"/>
                    </a:cubicBezTo>
                    <a:cubicBezTo>
                      <a:pt x="1" y="252"/>
                      <a:pt x="1" y="263"/>
                      <a:pt x="1" y="274"/>
                    </a:cubicBezTo>
                    <a:cubicBezTo>
                      <a:pt x="1" y="288"/>
                      <a:pt x="1" y="303"/>
                      <a:pt x="1" y="316"/>
                    </a:cubicBezTo>
                    <a:cubicBezTo>
                      <a:pt x="1" y="333"/>
                      <a:pt x="1" y="349"/>
                      <a:pt x="1" y="365"/>
                    </a:cubicBezTo>
                    <a:cubicBezTo>
                      <a:pt x="1" y="365"/>
                      <a:pt x="1" y="366"/>
                      <a:pt x="1" y="366"/>
                    </a:cubicBezTo>
                    <a:cubicBezTo>
                      <a:pt x="1" y="366"/>
                      <a:pt x="1" y="367"/>
                      <a:pt x="1" y="368"/>
                    </a:cubicBezTo>
                    <a:cubicBezTo>
                      <a:pt x="1" y="368"/>
                      <a:pt x="1" y="368"/>
                      <a:pt x="1" y="368"/>
                    </a:cubicBezTo>
                    <a:cubicBezTo>
                      <a:pt x="1" y="368"/>
                      <a:pt x="1" y="369"/>
                      <a:pt x="1" y="369"/>
                    </a:cubicBezTo>
                    <a:cubicBezTo>
                      <a:pt x="1" y="369"/>
                      <a:pt x="1" y="369"/>
                      <a:pt x="1" y="369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1" y="370"/>
                      <a:pt x="1" y="370"/>
                      <a:pt x="1" y="371"/>
                    </a:cubicBezTo>
                    <a:cubicBezTo>
                      <a:pt x="1" y="371"/>
                      <a:pt x="1" y="371"/>
                      <a:pt x="1" y="371"/>
                    </a:cubicBezTo>
                    <a:cubicBezTo>
                      <a:pt x="1" y="371"/>
                      <a:pt x="1" y="372"/>
                      <a:pt x="1" y="372"/>
                    </a:cubicBezTo>
                    <a:cubicBezTo>
                      <a:pt x="1" y="372"/>
                      <a:pt x="1" y="372"/>
                      <a:pt x="1" y="372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3"/>
                      <a:pt x="1" y="373"/>
                      <a:pt x="1" y="374"/>
                    </a:cubicBezTo>
                    <a:cubicBezTo>
                      <a:pt x="1" y="374"/>
                      <a:pt x="1" y="375"/>
                      <a:pt x="1" y="375"/>
                    </a:cubicBezTo>
                    <a:cubicBezTo>
                      <a:pt x="1" y="376"/>
                      <a:pt x="1" y="376"/>
                      <a:pt x="1" y="376"/>
                    </a:cubicBezTo>
                    <a:cubicBezTo>
                      <a:pt x="1" y="376"/>
                      <a:pt x="1" y="376"/>
                      <a:pt x="1" y="377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1" y="377"/>
                      <a:pt x="1" y="378"/>
                      <a:pt x="1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1" y="438"/>
                      <a:pt x="1" y="494"/>
                      <a:pt x="1" y="553"/>
                    </a:cubicBezTo>
                    <a:cubicBezTo>
                      <a:pt x="1" y="553"/>
                      <a:pt x="1" y="553"/>
                      <a:pt x="1" y="554"/>
                    </a:cubicBezTo>
                    <a:cubicBezTo>
                      <a:pt x="1" y="555"/>
                      <a:pt x="1" y="556"/>
                      <a:pt x="1" y="558"/>
                    </a:cubicBezTo>
                    <a:cubicBezTo>
                      <a:pt x="1" y="558"/>
                      <a:pt x="1" y="558"/>
                      <a:pt x="1" y="558"/>
                    </a:cubicBezTo>
                    <a:cubicBezTo>
                      <a:pt x="1" y="559"/>
                      <a:pt x="1" y="560"/>
                      <a:pt x="1" y="560"/>
                    </a:cubicBezTo>
                    <a:cubicBezTo>
                      <a:pt x="1" y="560"/>
                      <a:pt x="1" y="561"/>
                      <a:pt x="1" y="561"/>
                    </a:cubicBezTo>
                    <a:cubicBezTo>
                      <a:pt x="1" y="561"/>
                      <a:pt x="1" y="562"/>
                      <a:pt x="1" y="563"/>
                    </a:cubicBezTo>
                    <a:cubicBezTo>
                      <a:pt x="1" y="563"/>
                      <a:pt x="1" y="563"/>
                      <a:pt x="1" y="563"/>
                    </a:cubicBezTo>
                    <a:cubicBezTo>
                      <a:pt x="1" y="563"/>
                      <a:pt x="1" y="564"/>
                      <a:pt x="1" y="564"/>
                    </a:cubicBezTo>
                    <a:cubicBezTo>
                      <a:pt x="1" y="564"/>
                      <a:pt x="1" y="564"/>
                      <a:pt x="1" y="564"/>
                    </a:cubicBezTo>
                    <a:cubicBezTo>
                      <a:pt x="1" y="564"/>
                      <a:pt x="1" y="565"/>
                      <a:pt x="1" y="565"/>
                    </a:cubicBezTo>
                    <a:cubicBezTo>
                      <a:pt x="1" y="565"/>
                      <a:pt x="1" y="565"/>
                      <a:pt x="1" y="565"/>
                    </a:cubicBezTo>
                    <a:cubicBezTo>
                      <a:pt x="1" y="566"/>
                      <a:pt x="1" y="566"/>
                      <a:pt x="1" y="566"/>
                    </a:cubicBezTo>
                    <a:cubicBezTo>
                      <a:pt x="1" y="566"/>
                      <a:pt x="1" y="566"/>
                      <a:pt x="1" y="567"/>
                    </a:cubicBezTo>
                    <a:cubicBezTo>
                      <a:pt x="1" y="567"/>
                      <a:pt x="1" y="567"/>
                      <a:pt x="1" y="567"/>
                    </a:cubicBezTo>
                    <a:cubicBezTo>
                      <a:pt x="1" y="568"/>
                      <a:pt x="1" y="568"/>
                      <a:pt x="1" y="569"/>
                    </a:cubicBezTo>
                    <a:cubicBezTo>
                      <a:pt x="1" y="569"/>
                      <a:pt x="1" y="569"/>
                      <a:pt x="1" y="570"/>
                    </a:cubicBezTo>
                    <a:cubicBezTo>
                      <a:pt x="1" y="570"/>
                      <a:pt x="1" y="571"/>
                      <a:pt x="1" y="571"/>
                    </a:cubicBezTo>
                    <a:cubicBezTo>
                      <a:pt x="1" y="572"/>
                      <a:pt x="1" y="572"/>
                      <a:pt x="1" y="572"/>
                    </a:cubicBezTo>
                    <a:cubicBezTo>
                      <a:pt x="1" y="588"/>
                      <a:pt x="1" y="604"/>
                      <a:pt x="1" y="621"/>
                    </a:cubicBezTo>
                    <a:cubicBezTo>
                      <a:pt x="1" y="621"/>
                      <a:pt x="1" y="621"/>
                      <a:pt x="1" y="621"/>
                    </a:cubicBezTo>
                    <a:cubicBezTo>
                      <a:pt x="1" y="634"/>
                      <a:pt x="1" y="647"/>
                      <a:pt x="1" y="660"/>
                    </a:cubicBezTo>
                    <a:cubicBezTo>
                      <a:pt x="1" y="673"/>
                      <a:pt x="1" y="685"/>
                      <a:pt x="0" y="697"/>
                    </a:cubicBezTo>
                    <a:cubicBezTo>
                      <a:pt x="0" y="699"/>
                      <a:pt x="0" y="702"/>
                      <a:pt x="0" y="704"/>
                    </a:cubicBezTo>
                    <a:cubicBezTo>
                      <a:pt x="0" y="725"/>
                      <a:pt x="4" y="748"/>
                      <a:pt x="11" y="761"/>
                    </a:cubicBezTo>
                    <a:cubicBezTo>
                      <a:pt x="17" y="772"/>
                      <a:pt x="30" y="774"/>
                      <a:pt x="40" y="780"/>
                    </a:cubicBezTo>
                    <a:cubicBezTo>
                      <a:pt x="49" y="784"/>
                      <a:pt x="54" y="793"/>
                      <a:pt x="61" y="801"/>
                    </a:cubicBezTo>
                    <a:cubicBezTo>
                      <a:pt x="68" y="807"/>
                      <a:pt x="76" y="813"/>
                      <a:pt x="80" y="820"/>
                    </a:cubicBezTo>
                    <a:cubicBezTo>
                      <a:pt x="84" y="826"/>
                      <a:pt x="83" y="834"/>
                      <a:pt x="87" y="842"/>
                    </a:cubicBezTo>
                    <a:cubicBezTo>
                      <a:pt x="98" y="865"/>
                      <a:pt x="140" y="859"/>
                      <a:pt x="157" y="876"/>
                    </a:cubicBezTo>
                    <a:cubicBezTo>
                      <a:pt x="164" y="884"/>
                      <a:pt x="165" y="900"/>
                      <a:pt x="178" y="900"/>
                    </a:cubicBezTo>
                    <a:cubicBezTo>
                      <a:pt x="189" y="900"/>
                      <a:pt x="192" y="887"/>
                      <a:pt x="201" y="883"/>
                    </a:cubicBezTo>
                    <a:cubicBezTo>
                      <a:pt x="205" y="881"/>
                      <a:pt x="213" y="880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20" y="878"/>
                    </a:cubicBezTo>
                    <a:cubicBezTo>
                      <a:pt x="220" y="878"/>
                      <a:pt x="220" y="878"/>
                      <a:pt x="220" y="878"/>
                    </a:cubicBezTo>
                    <a:cubicBezTo>
                      <a:pt x="220" y="878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6" y="875"/>
                      <a:pt x="231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7" y="872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47" y="874"/>
                      <a:pt x="250" y="88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6"/>
                    </a:cubicBezTo>
                    <a:cubicBezTo>
                      <a:pt x="259" y="918"/>
                      <a:pt x="277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6" y="940"/>
                      <a:pt x="308" y="940"/>
                      <a:pt x="310" y="940"/>
                    </a:cubicBezTo>
                    <a:cubicBezTo>
                      <a:pt x="323" y="938"/>
                      <a:pt x="336" y="929"/>
                      <a:pt x="337" y="913"/>
                    </a:cubicBezTo>
                    <a:cubicBezTo>
                      <a:pt x="337" y="912"/>
                      <a:pt x="337" y="911"/>
                      <a:pt x="337" y="910"/>
                    </a:cubicBezTo>
                    <a:cubicBezTo>
                      <a:pt x="337" y="902"/>
                      <a:pt x="333" y="897"/>
                      <a:pt x="333" y="889"/>
                    </a:cubicBezTo>
                    <a:cubicBezTo>
                      <a:pt x="333" y="888"/>
                      <a:pt x="334" y="887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7" y="885"/>
                      <a:pt x="341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5" y="884"/>
                      <a:pt x="346" y="884"/>
                    </a:cubicBezTo>
                    <a:cubicBezTo>
                      <a:pt x="347" y="884"/>
                      <a:pt x="347" y="885"/>
                      <a:pt x="347" y="885"/>
                    </a:cubicBezTo>
                    <a:cubicBezTo>
                      <a:pt x="347" y="885"/>
                      <a:pt x="347" y="885"/>
                      <a:pt x="347" y="885"/>
                    </a:cubicBezTo>
                    <a:cubicBezTo>
                      <a:pt x="348" y="885"/>
                      <a:pt x="348" y="885"/>
                      <a:pt x="348" y="885"/>
                    </a:cubicBezTo>
                    <a:cubicBezTo>
                      <a:pt x="348" y="885"/>
                      <a:pt x="349" y="885"/>
                      <a:pt x="349" y="885"/>
                    </a:cubicBezTo>
                    <a:cubicBezTo>
                      <a:pt x="349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3" y="885"/>
                      <a:pt x="356" y="884"/>
                      <a:pt x="358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69" y="882"/>
                      <a:pt x="378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97" y="876"/>
                      <a:pt x="403" y="882"/>
                      <a:pt x="410" y="886"/>
                    </a:cubicBezTo>
                    <a:cubicBezTo>
                      <a:pt x="410" y="886"/>
                      <a:pt x="410" y="886"/>
                      <a:pt x="410" y="886"/>
                    </a:cubicBezTo>
                    <a:cubicBezTo>
                      <a:pt x="416" y="890"/>
                      <a:pt x="423" y="893"/>
                      <a:pt x="427" y="898"/>
                    </a:cubicBezTo>
                    <a:cubicBezTo>
                      <a:pt x="434" y="905"/>
                      <a:pt x="436" y="916"/>
                      <a:pt x="444" y="922"/>
                    </a:cubicBezTo>
                    <a:cubicBezTo>
                      <a:pt x="451" y="926"/>
                      <a:pt x="461" y="926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3" y="929"/>
                      <a:pt x="475" y="930"/>
                      <a:pt x="477" y="931"/>
                    </a:cubicBezTo>
                    <a:cubicBezTo>
                      <a:pt x="482" y="933"/>
                      <a:pt x="487" y="936"/>
                      <a:pt x="491" y="936"/>
                    </a:cubicBezTo>
                    <a:cubicBezTo>
                      <a:pt x="491" y="936"/>
                      <a:pt x="491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3" y="936"/>
                    </a:cubicBezTo>
                    <a:cubicBezTo>
                      <a:pt x="504" y="934"/>
                      <a:pt x="509" y="918"/>
                      <a:pt x="517" y="913"/>
                    </a:cubicBezTo>
                    <a:cubicBezTo>
                      <a:pt x="525" y="907"/>
                      <a:pt x="536" y="907"/>
                      <a:pt x="547" y="904"/>
                    </a:cubicBezTo>
                    <a:cubicBezTo>
                      <a:pt x="557" y="901"/>
                      <a:pt x="566" y="896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7" y="895"/>
                      <a:pt x="577" y="895"/>
                    </a:cubicBezTo>
                    <a:cubicBezTo>
                      <a:pt x="587" y="895"/>
                      <a:pt x="595" y="900"/>
                      <a:pt x="605" y="904"/>
                    </a:cubicBezTo>
                    <a:cubicBezTo>
                      <a:pt x="605" y="904"/>
                      <a:pt x="606" y="904"/>
                      <a:pt x="606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17" y="908"/>
                      <a:pt x="630" y="908"/>
                      <a:pt x="639" y="913"/>
                    </a:cubicBezTo>
                    <a:cubicBezTo>
                      <a:pt x="646" y="918"/>
                      <a:pt x="651" y="934"/>
                      <a:pt x="662" y="936"/>
                    </a:cubicBezTo>
                    <a:cubicBezTo>
                      <a:pt x="662" y="936"/>
                      <a:pt x="662" y="936"/>
                      <a:pt x="662" y="936"/>
                    </a:cubicBezTo>
                    <a:cubicBezTo>
                      <a:pt x="663" y="936"/>
                      <a:pt x="663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9" y="936"/>
                      <a:pt x="674" y="933"/>
                      <a:pt x="679" y="930"/>
                    </a:cubicBezTo>
                    <a:cubicBezTo>
                      <a:pt x="681" y="929"/>
                      <a:pt x="683" y="929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7" y="928"/>
                      <a:pt x="687" y="928"/>
                    </a:cubicBezTo>
                    <a:cubicBezTo>
                      <a:pt x="694" y="926"/>
                      <a:pt x="703" y="926"/>
                      <a:pt x="708" y="924"/>
                    </a:cubicBezTo>
                    <a:cubicBezTo>
                      <a:pt x="720" y="919"/>
                      <a:pt x="720" y="905"/>
                      <a:pt x="729" y="897"/>
                    </a:cubicBezTo>
                    <a:cubicBezTo>
                      <a:pt x="733" y="893"/>
                      <a:pt x="739" y="889"/>
                      <a:pt x="745" y="886"/>
                    </a:cubicBezTo>
                    <a:cubicBezTo>
                      <a:pt x="752" y="882"/>
                      <a:pt x="757" y="878"/>
                      <a:pt x="764" y="877"/>
                    </a:cubicBezTo>
                    <a:cubicBezTo>
                      <a:pt x="766" y="877"/>
                      <a:pt x="767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78" y="876"/>
                      <a:pt x="784" y="880"/>
                      <a:pt x="791" y="882"/>
                    </a:cubicBezTo>
                    <a:cubicBezTo>
                      <a:pt x="792" y="883"/>
                      <a:pt x="793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804" y="885"/>
                      <a:pt x="812" y="884"/>
                      <a:pt x="822" y="886"/>
                    </a:cubicBezTo>
                    <a:cubicBezTo>
                      <a:pt x="822" y="887"/>
                      <a:pt x="822" y="887"/>
                      <a:pt x="822" y="887"/>
                    </a:cubicBezTo>
                    <a:cubicBezTo>
                      <a:pt x="822" y="896"/>
                      <a:pt x="819" y="904"/>
                      <a:pt x="819" y="912"/>
                    </a:cubicBezTo>
                    <a:cubicBezTo>
                      <a:pt x="819" y="914"/>
                      <a:pt x="819" y="916"/>
                      <a:pt x="820" y="918"/>
                    </a:cubicBezTo>
                    <a:cubicBezTo>
                      <a:pt x="820" y="918"/>
                      <a:pt x="820" y="918"/>
                      <a:pt x="820" y="918"/>
                    </a:cubicBezTo>
                    <a:cubicBezTo>
                      <a:pt x="820" y="918"/>
                      <a:pt x="820" y="918"/>
                      <a:pt x="820" y="919"/>
                    </a:cubicBezTo>
                    <a:cubicBezTo>
                      <a:pt x="820" y="919"/>
                      <a:pt x="820" y="919"/>
                      <a:pt x="820" y="919"/>
                    </a:cubicBezTo>
                    <a:cubicBezTo>
                      <a:pt x="823" y="931"/>
                      <a:pt x="835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3" y="941"/>
                      <a:pt x="854" y="941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83" y="938"/>
                      <a:pt x="898" y="914"/>
                      <a:pt x="905" y="891"/>
                    </a:cubicBezTo>
                    <a:cubicBezTo>
                      <a:pt x="907" y="882"/>
                      <a:pt x="912" y="873"/>
                      <a:pt x="919" y="873"/>
                    </a:cubicBezTo>
                    <a:cubicBezTo>
                      <a:pt x="919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5" y="872"/>
                      <a:pt x="929" y="875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7" y="878"/>
                      <a:pt x="937" y="878"/>
                    </a:cubicBezTo>
                    <a:cubicBezTo>
                      <a:pt x="937" y="878"/>
                      <a:pt x="937" y="879"/>
                      <a:pt x="937" y="879"/>
                    </a:cubicBezTo>
                    <a:cubicBezTo>
                      <a:pt x="937" y="879"/>
                      <a:pt x="937" y="879"/>
                      <a:pt x="937" y="879"/>
                    </a:cubicBezTo>
                    <a:cubicBezTo>
                      <a:pt x="944" y="881"/>
                      <a:pt x="951" y="882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5"/>
                      <a:pt x="957" y="885"/>
                      <a:pt x="957" y="885"/>
                    </a:cubicBezTo>
                    <a:cubicBezTo>
                      <a:pt x="957" y="885"/>
                      <a:pt x="957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64" y="890"/>
                      <a:pt x="96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8" y="900"/>
                      <a:pt x="978" y="900"/>
                      <a:pt x="978" y="900"/>
                    </a:cubicBezTo>
                    <a:cubicBezTo>
                      <a:pt x="989" y="900"/>
                      <a:pt x="991" y="887"/>
                      <a:pt x="996" y="879"/>
                    </a:cubicBezTo>
                    <a:cubicBezTo>
                      <a:pt x="1010" y="860"/>
                      <a:pt x="1043" y="865"/>
                      <a:pt x="1059" y="850"/>
                    </a:cubicBezTo>
                    <a:cubicBezTo>
                      <a:pt x="1068" y="843"/>
                      <a:pt x="1067" y="829"/>
                      <a:pt x="1073" y="819"/>
                    </a:cubicBezTo>
                    <a:cubicBezTo>
                      <a:pt x="1078" y="812"/>
                      <a:pt x="1086" y="805"/>
                      <a:pt x="1093" y="799"/>
                    </a:cubicBezTo>
                    <a:cubicBezTo>
                      <a:pt x="1100" y="792"/>
                      <a:pt x="1105" y="783"/>
                      <a:pt x="1113" y="779"/>
                    </a:cubicBezTo>
                    <a:cubicBezTo>
                      <a:pt x="1121" y="775"/>
                      <a:pt x="1133" y="773"/>
                      <a:pt x="1139" y="766"/>
                    </a:cubicBezTo>
                    <a:cubicBezTo>
                      <a:pt x="1140" y="765"/>
                      <a:pt x="1143" y="759"/>
                      <a:pt x="1145" y="756"/>
                    </a:cubicBezTo>
                    <a:cubicBezTo>
                      <a:pt x="1150" y="742"/>
                      <a:pt x="1152" y="724"/>
                      <a:pt x="1152" y="705"/>
                    </a:cubicBezTo>
                    <a:cubicBezTo>
                      <a:pt x="1152" y="700"/>
                      <a:pt x="1151" y="695"/>
                      <a:pt x="1151" y="690"/>
                    </a:cubicBezTo>
                    <a:cubicBezTo>
                      <a:pt x="1151" y="682"/>
                      <a:pt x="1151" y="674"/>
                      <a:pt x="1151" y="665"/>
                    </a:cubicBezTo>
                    <a:cubicBezTo>
                      <a:pt x="1151" y="649"/>
                      <a:pt x="1151" y="631"/>
                      <a:pt x="1151" y="616"/>
                    </a:cubicBezTo>
                    <a:cubicBezTo>
                      <a:pt x="1151" y="616"/>
                      <a:pt x="1151" y="616"/>
                      <a:pt x="1151" y="616"/>
                    </a:cubicBezTo>
                    <a:cubicBezTo>
                      <a:pt x="1151" y="565"/>
                      <a:pt x="1151" y="521"/>
                      <a:pt x="1151" y="467"/>
                    </a:cubicBezTo>
                    <a:cubicBezTo>
                      <a:pt x="1151" y="421"/>
                      <a:pt x="1150" y="374"/>
                      <a:pt x="1150" y="328"/>
                    </a:cubicBezTo>
                    <a:cubicBezTo>
                      <a:pt x="1150" y="300"/>
                      <a:pt x="1151" y="272"/>
                      <a:pt x="1152" y="244"/>
                    </a:cubicBezTo>
                    <a:cubicBezTo>
                      <a:pt x="1152" y="240"/>
                      <a:pt x="1152" y="236"/>
                      <a:pt x="1152" y="233"/>
                    </a:cubicBezTo>
                    <a:cubicBezTo>
                      <a:pt x="1152" y="212"/>
                      <a:pt x="1149" y="192"/>
                      <a:pt x="1143" y="179"/>
                    </a:cubicBezTo>
                    <a:cubicBezTo>
                      <a:pt x="1136" y="166"/>
                      <a:pt x="1123" y="166"/>
                      <a:pt x="1112" y="160"/>
                    </a:cubicBezTo>
                    <a:cubicBezTo>
                      <a:pt x="1104" y="155"/>
                      <a:pt x="1098" y="146"/>
                      <a:pt x="1091" y="139"/>
                    </a:cubicBezTo>
                    <a:cubicBezTo>
                      <a:pt x="1084" y="132"/>
                      <a:pt x="1074" y="123"/>
                      <a:pt x="1071" y="116"/>
                    </a:cubicBezTo>
                    <a:cubicBezTo>
                      <a:pt x="1068" y="111"/>
                      <a:pt x="1068" y="102"/>
                      <a:pt x="1064" y="97"/>
                    </a:cubicBezTo>
                    <a:cubicBezTo>
                      <a:pt x="1054" y="79"/>
                      <a:pt x="1016" y="79"/>
                      <a:pt x="1000" y="66"/>
                    </a:cubicBezTo>
                    <a:cubicBezTo>
                      <a:pt x="992" y="59"/>
                      <a:pt x="990" y="41"/>
                      <a:pt x="977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66" y="40"/>
                      <a:pt x="963" y="50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4" y="56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8"/>
                    </a:cubicBezTo>
                    <a:cubicBezTo>
                      <a:pt x="947" y="59"/>
                      <a:pt x="941" y="60"/>
                      <a:pt x="935" y="62"/>
                    </a:cubicBezTo>
                    <a:cubicBezTo>
                      <a:pt x="935" y="62"/>
                      <a:pt x="935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28" y="64"/>
                      <a:pt x="924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8" y="67"/>
                      <a:pt x="917" y="67"/>
                    </a:cubicBezTo>
                    <a:cubicBezTo>
                      <a:pt x="905" y="64"/>
                      <a:pt x="905" y="49"/>
                      <a:pt x="900" y="37"/>
                    </a:cubicBezTo>
                    <a:cubicBezTo>
                      <a:pt x="894" y="24"/>
                      <a:pt x="882" y="10"/>
                      <a:pt x="867" y="4"/>
                    </a:cubicBezTo>
                    <a:cubicBezTo>
                      <a:pt x="867" y="4"/>
                      <a:pt x="866" y="4"/>
                      <a:pt x="866" y="4"/>
                    </a:cubicBezTo>
                    <a:cubicBezTo>
                      <a:pt x="866" y="4"/>
                      <a:pt x="866" y="4"/>
                      <a:pt x="866" y="4"/>
                    </a:cubicBezTo>
                    <a:cubicBezTo>
                      <a:pt x="860" y="2"/>
                      <a:pt x="855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37" y="1"/>
                      <a:pt x="827" y="6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19" y="21"/>
                      <a:pt x="818" y="26"/>
                      <a:pt x="818" y="30"/>
                    </a:cubicBezTo>
                    <a:cubicBezTo>
                      <a:pt x="818" y="37"/>
                      <a:pt x="820" y="44"/>
                      <a:pt x="820" y="53"/>
                    </a:cubicBezTo>
                    <a:cubicBezTo>
                      <a:pt x="820" y="53"/>
                      <a:pt x="820" y="53"/>
                      <a:pt x="820" y="53"/>
                    </a:cubicBezTo>
                    <a:cubicBezTo>
                      <a:pt x="810" y="57"/>
                      <a:pt x="801" y="54"/>
                      <a:pt x="792" y="57"/>
                    </a:cubicBezTo>
                    <a:cubicBezTo>
                      <a:pt x="783" y="59"/>
                      <a:pt x="775" y="64"/>
                      <a:pt x="767" y="65"/>
                    </a:cubicBezTo>
                    <a:cubicBezTo>
                      <a:pt x="767" y="65"/>
                      <a:pt x="767" y="65"/>
                      <a:pt x="767" y="65"/>
                    </a:cubicBezTo>
                    <a:cubicBezTo>
                      <a:pt x="767" y="65"/>
                      <a:pt x="767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59" y="65"/>
                      <a:pt x="752" y="60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39" y="52"/>
                      <a:pt x="733" y="48"/>
                      <a:pt x="729" y="44"/>
                    </a:cubicBezTo>
                    <a:cubicBezTo>
                      <a:pt x="721" y="38"/>
                      <a:pt x="719" y="26"/>
                      <a:pt x="712" y="20"/>
                    </a:cubicBezTo>
                    <a:cubicBezTo>
                      <a:pt x="705" y="14"/>
                      <a:pt x="694" y="15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2" y="11"/>
                      <a:pt x="681" y="11"/>
                      <a:pt x="680" y="11"/>
                    </a:cubicBezTo>
                    <a:cubicBezTo>
                      <a:pt x="680" y="10"/>
                      <a:pt x="679" y="10"/>
                      <a:pt x="679" y="10"/>
                    </a:cubicBezTo>
                    <a:cubicBezTo>
                      <a:pt x="679" y="10"/>
                      <a:pt x="679" y="10"/>
                      <a:pt x="679" y="10"/>
                    </a:cubicBezTo>
                    <a:cubicBezTo>
                      <a:pt x="674" y="8"/>
                      <a:pt x="669" y="5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2" y="4"/>
                      <a:pt x="661" y="5"/>
                      <a:pt x="660" y="5"/>
                    </a:cubicBezTo>
                    <a:cubicBezTo>
                      <a:pt x="660" y="5"/>
                      <a:pt x="660" y="5"/>
                      <a:pt x="660" y="5"/>
                    </a:cubicBezTo>
                    <a:cubicBezTo>
                      <a:pt x="649" y="6"/>
                      <a:pt x="644" y="24"/>
                      <a:pt x="636" y="28"/>
                    </a:cubicBezTo>
                    <a:cubicBezTo>
                      <a:pt x="628" y="32"/>
                      <a:pt x="617" y="33"/>
                      <a:pt x="607" y="36"/>
                    </a:cubicBezTo>
                    <a:cubicBezTo>
                      <a:pt x="598" y="40"/>
                      <a:pt x="589" y="44"/>
                      <a:pt x="580" y="45"/>
                    </a:cubicBezTo>
                    <a:cubicBezTo>
                      <a:pt x="580" y="45"/>
                      <a:pt x="580" y="45"/>
                      <a:pt x="580" y="45"/>
                    </a:cubicBezTo>
                    <a:cubicBezTo>
                      <a:pt x="579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69" y="45"/>
                      <a:pt x="560" y="41"/>
                      <a:pt x="551" y="38"/>
                    </a:cubicBezTo>
                    <a:cubicBezTo>
                      <a:pt x="551" y="38"/>
                      <a:pt x="551" y="38"/>
                      <a:pt x="551" y="38"/>
                    </a:cubicBezTo>
                    <a:cubicBezTo>
                      <a:pt x="551" y="38"/>
                      <a:pt x="551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49" y="38"/>
                      <a:pt x="549" y="38"/>
                    </a:cubicBezTo>
                    <a:cubicBezTo>
                      <a:pt x="549" y="38"/>
                      <a:pt x="549" y="38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8" y="37"/>
                      <a:pt x="548" y="37"/>
                    </a:cubicBezTo>
                    <a:cubicBezTo>
                      <a:pt x="537" y="33"/>
                      <a:pt x="526" y="33"/>
                      <a:pt x="517" y="28"/>
                    </a:cubicBezTo>
                    <a:cubicBezTo>
                      <a:pt x="507" y="23"/>
                      <a:pt x="503" y="6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89" y="5"/>
                    </a:cubicBezTo>
                    <a:cubicBezTo>
                      <a:pt x="483" y="5"/>
                      <a:pt x="478" y="8"/>
                      <a:pt x="472" y="11"/>
                    </a:cubicBezTo>
                    <a:cubicBezTo>
                      <a:pt x="471" y="11"/>
                      <a:pt x="470" y="11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1" y="14"/>
                      <a:pt x="450" y="14"/>
                      <a:pt x="444" y="17"/>
                    </a:cubicBezTo>
                    <a:cubicBezTo>
                      <a:pt x="434" y="23"/>
                      <a:pt x="433" y="35"/>
                      <a:pt x="427" y="42"/>
                    </a:cubicBezTo>
                    <a:cubicBezTo>
                      <a:pt x="423" y="47"/>
                      <a:pt x="415" y="51"/>
                      <a:pt x="409" y="55"/>
                    </a:cubicBezTo>
                    <a:cubicBezTo>
                      <a:pt x="403" y="59"/>
                      <a:pt x="395" y="63"/>
                      <a:pt x="388" y="64"/>
                    </a:cubicBezTo>
                    <a:cubicBezTo>
                      <a:pt x="388" y="64"/>
                      <a:pt x="388" y="64"/>
                      <a:pt x="388" y="64"/>
                    </a:cubicBezTo>
                    <a:cubicBezTo>
                      <a:pt x="387" y="64"/>
                      <a:pt x="387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79" y="64"/>
                      <a:pt x="372" y="61"/>
                      <a:pt x="365" y="59"/>
                    </a:cubicBezTo>
                    <a:cubicBezTo>
                      <a:pt x="365" y="59"/>
                      <a:pt x="365" y="59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3" y="58"/>
                      <a:pt x="361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0" y="55"/>
                      <a:pt x="342" y="56"/>
                      <a:pt x="334" y="53"/>
                    </a:cubicBezTo>
                    <a:cubicBezTo>
                      <a:pt x="333" y="51"/>
                      <a:pt x="333" y="49"/>
                      <a:pt x="333" y="48"/>
                    </a:cubicBezTo>
                    <a:cubicBezTo>
                      <a:pt x="333" y="42"/>
                      <a:pt x="335" y="36"/>
                      <a:pt x="335" y="30"/>
                    </a:cubicBezTo>
                    <a:cubicBezTo>
                      <a:pt x="335" y="29"/>
                      <a:pt x="335" y="28"/>
                      <a:pt x="335" y="27"/>
                    </a:cubicBezTo>
                    <a:cubicBezTo>
                      <a:pt x="334" y="14"/>
                      <a:pt x="325" y="5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1" y="0"/>
                      <a:pt x="307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91"/>
              <p:cNvSpPr>
                <a:spLocks noEditPoints="1"/>
              </p:cNvSpPr>
              <p:nvPr/>
            </p:nvSpPr>
            <p:spPr bwMode="auto">
              <a:xfrm>
                <a:off x="1847" y="2990"/>
                <a:ext cx="3990" cy="803"/>
              </a:xfrm>
              <a:custGeom>
                <a:gdLst>
                  <a:gd name="T0" fmla="*/ 690 w 1144"/>
                  <a:gd name="T1" fmla="*/ 134 h 230"/>
                  <a:gd name="T2" fmla="*/ 681 w 1144"/>
                  <a:gd name="T3" fmla="*/ 141 h 230"/>
                  <a:gd name="T4" fmla="*/ 974 w 1144"/>
                  <a:gd name="T5" fmla="*/ 185 h 230"/>
                  <a:gd name="T6" fmla="*/ 936 w 1144"/>
                  <a:gd name="T7" fmla="*/ 167 h 230"/>
                  <a:gd name="T8" fmla="*/ 847 w 1144"/>
                  <a:gd name="T9" fmla="*/ 227 h 230"/>
                  <a:gd name="T10" fmla="*/ 811 w 1144"/>
                  <a:gd name="T11" fmla="*/ 171 h 230"/>
                  <a:gd name="T12" fmla="*/ 755 w 1144"/>
                  <a:gd name="T13" fmla="*/ 162 h 230"/>
                  <a:gd name="T14" fmla="*/ 675 w 1144"/>
                  <a:gd name="T15" fmla="*/ 217 h 230"/>
                  <a:gd name="T16" fmla="*/ 602 w 1144"/>
                  <a:gd name="T17" fmla="*/ 184 h 230"/>
                  <a:gd name="T18" fmla="*/ 538 w 1144"/>
                  <a:gd name="T19" fmla="*/ 181 h 230"/>
                  <a:gd name="T20" fmla="*/ 445 w 1144"/>
                  <a:gd name="T21" fmla="*/ 213 h 230"/>
                  <a:gd name="T22" fmla="*/ 368 w 1144"/>
                  <a:gd name="T23" fmla="*/ 167 h 230"/>
                  <a:gd name="T24" fmla="*/ 324 w 1144"/>
                  <a:gd name="T25" fmla="*/ 164 h 230"/>
                  <a:gd name="T26" fmla="*/ 326 w 1144"/>
                  <a:gd name="T27" fmla="*/ 192 h 230"/>
                  <a:gd name="T28" fmla="*/ 234 w 1144"/>
                  <a:gd name="T29" fmla="*/ 157 h 230"/>
                  <a:gd name="T30" fmla="*/ 159 w 1144"/>
                  <a:gd name="T31" fmla="*/ 166 h 230"/>
                  <a:gd name="T32" fmla="*/ 152 w 1144"/>
                  <a:gd name="T33" fmla="*/ 147 h 230"/>
                  <a:gd name="T34" fmla="*/ 175 w 1144"/>
                  <a:gd name="T35" fmla="*/ 140 h 230"/>
                  <a:gd name="T36" fmla="*/ 269 w 1144"/>
                  <a:gd name="T37" fmla="*/ 119 h 230"/>
                  <a:gd name="T38" fmla="*/ 330 w 1144"/>
                  <a:gd name="T39" fmla="*/ 97 h 230"/>
                  <a:gd name="T40" fmla="*/ 444 w 1144"/>
                  <a:gd name="T41" fmla="*/ 82 h 230"/>
                  <a:gd name="T42" fmla="*/ 486 w 1144"/>
                  <a:gd name="T43" fmla="*/ 154 h 230"/>
                  <a:gd name="T44" fmla="*/ 539 w 1144"/>
                  <a:gd name="T45" fmla="*/ 109 h 230"/>
                  <a:gd name="T46" fmla="*/ 556 w 1144"/>
                  <a:gd name="T47" fmla="*/ 125 h 230"/>
                  <a:gd name="T48" fmla="*/ 588 w 1144"/>
                  <a:gd name="T49" fmla="*/ 124 h 230"/>
                  <a:gd name="T50" fmla="*/ 633 w 1144"/>
                  <a:gd name="T51" fmla="*/ 135 h 230"/>
                  <a:gd name="T52" fmla="*/ 676 w 1144"/>
                  <a:gd name="T53" fmla="*/ 162 h 230"/>
                  <a:gd name="T54" fmla="*/ 705 w 1144"/>
                  <a:gd name="T55" fmla="*/ 82 h 230"/>
                  <a:gd name="T56" fmla="*/ 737 w 1144"/>
                  <a:gd name="T57" fmla="*/ 146 h 230"/>
                  <a:gd name="T58" fmla="*/ 787 w 1144"/>
                  <a:gd name="T59" fmla="*/ 123 h 230"/>
                  <a:gd name="T60" fmla="*/ 877 w 1144"/>
                  <a:gd name="T61" fmla="*/ 118 h 230"/>
                  <a:gd name="T62" fmla="*/ 894 w 1144"/>
                  <a:gd name="T63" fmla="*/ 114 h 230"/>
                  <a:gd name="T64" fmla="*/ 996 w 1144"/>
                  <a:gd name="T65" fmla="*/ 145 h 230"/>
                  <a:gd name="T66" fmla="*/ 1116 w 1144"/>
                  <a:gd name="T67" fmla="*/ 13 h 230"/>
                  <a:gd name="T68" fmla="*/ 174 w 1144"/>
                  <a:gd name="T69" fmla="*/ 189 h 230"/>
                  <a:gd name="T70" fmla="*/ 194 w 1144"/>
                  <a:gd name="T71" fmla="*/ 174 h 230"/>
                  <a:gd name="T72" fmla="*/ 271 w 1144"/>
                  <a:gd name="T73" fmla="*/ 218 h 230"/>
                  <a:gd name="T74" fmla="*/ 322 w 1144"/>
                  <a:gd name="T75" fmla="*/ 168 h 230"/>
                  <a:gd name="T76" fmla="*/ 385 w 1144"/>
                  <a:gd name="T77" fmla="*/ 164 h 230"/>
                  <a:gd name="T78" fmla="*/ 487 w 1144"/>
                  <a:gd name="T79" fmla="*/ 224 h 230"/>
                  <a:gd name="T80" fmla="*/ 573 w 1144"/>
                  <a:gd name="T81" fmla="*/ 184 h 230"/>
                  <a:gd name="T82" fmla="*/ 704 w 1144"/>
                  <a:gd name="T83" fmla="*/ 214 h 230"/>
                  <a:gd name="T84" fmla="*/ 802 w 1144"/>
                  <a:gd name="T85" fmla="*/ 175 h 230"/>
                  <a:gd name="T86" fmla="*/ 818 w 1144"/>
                  <a:gd name="T87" fmla="*/ 202 h 230"/>
                  <a:gd name="T88" fmla="*/ 915 w 1144"/>
                  <a:gd name="T89" fmla="*/ 161 h 230"/>
                  <a:gd name="T90" fmla="*/ 990 w 1144"/>
                  <a:gd name="T91" fmla="*/ 169 h 230"/>
                  <a:gd name="T92" fmla="*/ 990 w 1144"/>
                  <a:gd name="T93" fmla="*/ 142 h 230"/>
                  <a:gd name="T94" fmla="*/ 892 w 1144"/>
                  <a:gd name="T95" fmla="*/ 112 h 230"/>
                  <a:gd name="T96" fmla="*/ 847 w 1144"/>
                  <a:gd name="T97" fmla="*/ 111 h 230"/>
                  <a:gd name="T98" fmla="*/ 817 w 1144"/>
                  <a:gd name="T99" fmla="*/ 95 h 230"/>
                  <a:gd name="T100" fmla="*/ 745 w 1144"/>
                  <a:gd name="T101" fmla="*/ 145 h 230"/>
                  <a:gd name="T102" fmla="*/ 682 w 1144"/>
                  <a:gd name="T103" fmla="*/ 97 h 230"/>
                  <a:gd name="T104" fmla="*/ 642 w 1144"/>
                  <a:gd name="T105" fmla="*/ 93 h 230"/>
                  <a:gd name="T106" fmla="*/ 593 w 1144"/>
                  <a:gd name="T107" fmla="*/ 122 h 230"/>
                  <a:gd name="T108" fmla="*/ 535 w 1144"/>
                  <a:gd name="T109" fmla="*/ 131 h 230"/>
                  <a:gd name="T110" fmla="*/ 503 w 1144"/>
                  <a:gd name="T111" fmla="*/ 94 h 230"/>
                  <a:gd name="T112" fmla="*/ 473 w 1144"/>
                  <a:gd name="T113" fmla="*/ 111 h 230"/>
                  <a:gd name="T114" fmla="*/ 404 w 1144"/>
                  <a:gd name="T115" fmla="*/ 144 h 230"/>
                  <a:gd name="T116" fmla="*/ 329 w 1144"/>
                  <a:gd name="T117" fmla="*/ 95 h 230"/>
                  <a:gd name="T118" fmla="*/ 262 w 1144"/>
                  <a:gd name="T119" fmla="*/ 115 h 230"/>
                  <a:gd name="T120" fmla="*/ 175 w 1144"/>
                  <a:gd name="T121" fmla="*/ 138 h 230"/>
                  <a:gd name="T122" fmla="*/ 3 w 1144"/>
                  <a:gd name="T123" fmla="*/ 0 h 2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4" h="230">
                    <a:moveTo>
                      <a:pt x="468" y="154"/>
                    </a:moveTo>
                    <a:cubicBezTo>
                      <a:pt x="461" y="154"/>
                      <a:pt x="456" y="142"/>
                      <a:pt x="458" y="136"/>
                    </a:cubicBezTo>
                    <a:cubicBezTo>
                      <a:pt x="465" y="139"/>
                      <a:pt x="470" y="145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2" y="153"/>
                      <a:pt x="472" y="153"/>
                    </a:cubicBezTo>
                    <a:cubicBezTo>
                      <a:pt x="471" y="154"/>
                      <a:pt x="470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moveTo>
                      <a:pt x="690" y="134"/>
                    </a:move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4" y="140"/>
                      <a:pt x="687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7" y="155"/>
                      <a:pt x="676" y="154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5" y="149"/>
                      <a:pt x="678" y="145"/>
                      <a:pt x="681" y="142"/>
                    </a:cubicBezTo>
                    <a:cubicBezTo>
                      <a:pt x="681" y="142"/>
                      <a:pt x="681" y="141"/>
                      <a:pt x="681" y="141"/>
                    </a:cubicBezTo>
                    <a:cubicBezTo>
                      <a:pt x="684" y="138"/>
                      <a:pt x="686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moveTo>
                      <a:pt x="1134" y="8"/>
                    </a:move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5" y="8"/>
                      <a:pt x="1136" y="8"/>
                      <a:pt x="1137" y="8"/>
                    </a:cubicBezTo>
                    <a:cubicBezTo>
                      <a:pt x="1141" y="11"/>
                      <a:pt x="1142" y="16"/>
                      <a:pt x="1142" y="20"/>
                    </a:cubicBezTo>
                    <a:cubicBezTo>
                      <a:pt x="1142" y="24"/>
                      <a:pt x="1141" y="28"/>
                      <a:pt x="1141" y="31"/>
                    </a:cubicBezTo>
                    <a:cubicBezTo>
                      <a:pt x="1139" y="44"/>
                      <a:pt x="1135" y="56"/>
                      <a:pt x="1126" y="61"/>
                    </a:cubicBezTo>
                    <a:cubicBezTo>
                      <a:pt x="1120" y="64"/>
                      <a:pt x="1112" y="64"/>
                      <a:pt x="1105" y="68"/>
                    </a:cubicBezTo>
                    <a:cubicBezTo>
                      <a:pt x="1098" y="72"/>
                      <a:pt x="1092" y="82"/>
                      <a:pt x="1085" y="89"/>
                    </a:cubicBezTo>
                    <a:cubicBezTo>
                      <a:pt x="1077" y="96"/>
                      <a:pt x="1068" y="102"/>
                      <a:pt x="1064" y="110"/>
                    </a:cubicBezTo>
                    <a:cubicBezTo>
                      <a:pt x="1060" y="119"/>
                      <a:pt x="1061" y="131"/>
                      <a:pt x="1055" y="138"/>
                    </a:cubicBezTo>
                    <a:cubicBezTo>
                      <a:pt x="1043" y="151"/>
                      <a:pt x="1022" y="147"/>
                      <a:pt x="1003" y="154"/>
                    </a:cubicBezTo>
                    <a:cubicBezTo>
                      <a:pt x="999" y="156"/>
                      <a:pt x="993" y="160"/>
                      <a:pt x="990" y="164"/>
                    </a:cubicBezTo>
                    <a:cubicBezTo>
                      <a:pt x="985" y="170"/>
                      <a:pt x="983" y="184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69" y="185"/>
                      <a:pt x="965" y="179"/>
                      <a:pt x="961" y="175"/>
                    </a:cubicBezTo>
                    <a:cubicBezTo>
                      <a:pt x="959" y="174"/>
                      <a:pt x="958" y="173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1" y="170"/>
                      <a:pt x="942" y="170"/>
                      <a:pt x="936" y="168"/>
                    </a:cubicBezTo>
                    <a:cubicBezTo>
                      <a:pt x="936" y="168"/>
                      <a:pt x="936" y="168"/>
                      <a:pt x="936" y="168"/>
                    </a:cubicBezTo>
                    <a:cubicBezTo>
                      <a:pt x="936" y="168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4" y="167"/>
                      <a:pt x="933" y="167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25" y="162"/>
                      <a:pt x="921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3" y="158"/>
                      <a:pt x="913" y="158"/>
                      <a:pt x="912" y="158"/>
                    </a:cubicBezTo>
                    <a:cubicBezTo>
                      <a:pt x="905" y="159"/>
                      <a:pt x="897" y="168"/>
                      <a:pt x="893" y="176"/>
                    </a:cubicBezTo>
                    <a:cubicBezTo>
                      <a:pt x="891" y="182"/>
                      <a:pt x="891" y="189"/>
                      <a:pt x="889" y="194"/>
                    </a:cubicBezTo>
                    <a:cubicBezTo>
                      <a:pt x="883" y="207"/>
                      <a:pt x="870" y="225"/>
                      <a:pt x="853" y="227"/>
                    </a:cubicBezTo>
                    <a:cubicBezTo>
                      <a:pt x="851" y="227"/>
                      <a:pt x="849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27" y="227"/>
                      <a:pt x="815" y="211"/>
                      <a:pt x="822" y="191"/>
                    </a:cubicBezTo>
                    <a:cubicBezTo>
                      <a:pt x="822" y="191"/>
                      <a:pt x="823" y="191"/>
                      <a:pt x="823" y="191"/>
                    </a:cubicBezTo>
                    <a:cubicBezTo>
                      <a:pt x="823" y="191"/>
                      <a:pt x="823" y="191"/>
                      <a:pt x="823" y="191"/>
                    </a:cubicBezTo>
                    <a:cubicBezTo>
                      <a:pt x="826" y="181"/>
                      <a:pt x="835" y="178"/>
                      <a:pt x="835" y="171"/>
                    </a:cubicBezTo>
                    <a:cubicBezTo>
                      <a:pt x="835" y="171"/>
                      <a:pt x="835" y="171"/>
                      <a:pt x="835" y="171"/>
                    </a:cubicBezTo>
                    <a:cubicBezTo>
                      <a:pt x="834" y="166"/>
                      <a:pt x="831" y="163"/>
                      <a:pt x="828" y="163"/>
                    </a:cubicBezTo>
                    <a:cubicBezTo>
                      <a:pt x="828" y="163"/>
                      <a:pt x="828" y="163"/>
                      <a:pt x="828" y="163"/>
                    </a:cubicBezTo>
                    <a:cubicBezTo>
                      <a:pt x="828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4" y="163"/>
                      <a:pt x="821" y="165"/>
                      <a:pt x="818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5" y="169"/>
                      <a:pt x="812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0" y="171"/>
                      <a:pt x="810" y="171"/>
                      <a:pt x="810" y="171"/>
                    </a:cubicBezTo>
                    <a:cubicBezTo>
                      <a:pt x="807" y="172"/>
                      <a:pt x="804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793" y="173"/>
                      <a:pt x="786" y="170"/>
                      <a:pt x="780" y="167"/>
                    </a:cubicBezTo>
                    <a:cubicBezTo>
                      <a:pt x="780" y="167"/>
                      <a:pt x="780" y="167"/>
                      <a:pt x="780" y="167"/>
                    </a:cubicBezTo>
                    <a:cubicBezTo>
                      <a:pt x="780" y="167"/>
                      <a:pt x="780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3" y="164"/>
                      <a:pt x="766" y="161"/>
                      <a:pt x="759" y="161"/>
                    </a:cubicBezTo>
                    <a:cubicBezTo>
                      <a:pt x="759" y="161"/>
                      <a:pt x="759" y="161"/>
                      <a:pt x="758" y="161"/>
                    </a:cubicBezTo>
                    <a:cubicBezTo>
                      <a:pt x="757" y="161"/>
                      <a:pt x="757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48" y="163"/>
                      <a:pt x="742" y="170"/>
                      <a:pt x="736" y="174"/>
                    </a:cubicBezTo>
                    <a:cubicBezTo>
                      <a:pt x="730" y="179"/>
                      <a:pt x="722" y="183"/>
                      <a:pt x="719" y="188"/>
                    </a:cubicBezTo>
                    <a:cubicBezTo>
                      <a:pt x="713" y="196"/>
                      <a:pt x="712" y="208"/>
                      <a:pt x="702" y="213"/>
                    </a:cubicBezTo>
                    <a:cubicBezTo>
                      <a:pt x="697" y="215"/>
                      <a:pt x="687" y="214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7" y="216"/>
                      <a:pt x="677" y="216"/>
                    </a:cubicBezTo>
                    <a:cubicBezTo>
                      <a:pt x="677" y="217"/>
                      <a:pt x="676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0" y="219"/>
                      <a:pt x="667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1" y="221"/>
                      <a:pt x="660" y="221"/>
                    </a:cubicBezTo>
                    <a:cubicBezTo>
                      <a:pt x="660" y="221"/>
                      <a:pt x="660" y="221"/>
                      <a:pt x="660" y="221"/>
                    </a:cubicBezTo>
                    <a:cubicBezTo>
                      <a:pt x="651" y="220"/>
                      <a:pt x="645" y="204"/>
                      <a:pt x="637" y="198"/>
                    </a:cubicBezTo>
                    <a:cubicBezTo>
                      <a:pt x="634" y="196"/>
                      <a:pt x="628" y="194"/>
                      <a:pt x="623" y="192"/>
                    </a:cubicBezTo>
                    <a:cubicBezTo>
                      <a:pt x="617" y="189"/>
                      <a:pt x="613" y="185"/>
                      <a:pt x="609" y="184"/>
                    </a:cubicBezTo>
                    <a:cubicBezTo>
                      <a:pt x="609" y="184"/>
                      <a:pt x="609" y="184"/>
                      <a:pt x="609" y="184"/>
                    </a:cubicBezTo>
                    <a:cubicBezTo>
                      <a:pt x="607" y="184"/>
                      <a:pt x="605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2" y="184"/>
                      <a:pt x="602" y="184"/>
                    </a:cubicBezTo>
                    <a:cubicBezTo>
                      <a:pt x="601" y="184"/>
                      <a:pt x="601" y="184"/>
                      <a:pt x="600" y="184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600" y="184"/>
                      <a:pt x="599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7" y="184"/>
                      <a:pt x="595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81" y="182"/>
                      <a:pt x="569" y="183"/>
                      <a:pt x="553" y="183"/>
                    </a:cubicBezTo>
                    <a:cubicBezTo>
                      <a:pt x="552" y="182"/>
                      <a:pt x="550" y="182"/>
                      <a:pt x="548" y="182"/>
                    </a:cubicBezTo>
                    <a:cubicBezTo>
                      <a:pt x="546" y="182"/>
                      <a:pt x="543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81"/>
                      <a:pt x="539" y="181"/>
                      <a:pt x="538" y="181"/>
                    </a:cubicBezTo>
                    <a:cubicBezTo>
                      <a:pt x="538" y="181"/>
                      <a:pt x="538" y="181"/>
                      <a:pt x="538" y="181"/>
                    </a:cubicBezTo>
                    <a:cubicBezTo>
                      <a:pt x="537" y="181"/>
                      <a:pt x="537" y="181"/>
                      <a:pt x="537" y="181"/>
                    </a:cubicBezTo>
                    <a:cubicBezTo>
                      <a:pt x="533" y="182"/>
                      <a:pt x="529" y="187"/>
                      <a:pt x="524" y="190"/>
                    </a:cubicBezTo>
                    <a:cubicBezTo>
                      <a:pt x="517" y="195"/>
                      <a:pt x="510" y="197"/>
                      <a:pt x="506" y="201"/>
                    </a:cubicBezTo>
                    <a:cubicBezTo>
                      <a:pt x="500" y="207"/>
                      <a:pt x="497" y="220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7" y="221"/>
                      <a:pt x="487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2" y="221"/>
                      <a:pt x="479" y="219"/>
                      <a:pt x="475" y="218"/>
                    </a:cubicBezTo>
                    <a:cubicBezTo>
                      <a:pt x="473" y="217"/>
                      <a:pt x="472" y="217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59" y="214"/>
                      <a:pt x="452" y="216"/>
                      <a:pt x="445" y="213"/>
                    </a:cubicBezTo>
                    <a:cubicBezTo>
                      <a:pt x="436" y="208"/>
                      <a:pt x="435" y="198"/>
                      <a:pt x="431" y="191"/>
                    </a:cubicBezTo>
                    <a:cubicBezTo>
                      <a:pt x="427" y="185"/>
                      <a:pt x="419" y="181"/>
                      <a:pt x="411" y="175"/>
                    </a:cubicBezTo>
                    <a:cubicBezTo>
                      <a:pt x="405" y="170"/>
                      <a:pt x="399" y="162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0" y="161"/>
                      <a:pt x="388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1" y="161"/>
                      <a:pt x="375" y="163"/>
                      <a:pt x="369" y="166"/>
                    </a:cubicBezTo>
                    <a:cubicBezTo>
                      <a:pt x="369" y="167"/>
                      <a:pt x="369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7" y="167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61" y="170"/>
                      <a:pt x="355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5" y="173"/>
                      <a:pt x="343" y="173"/>
                      <a:pt x="340" y="172"/>
                    </a:cubicBezTo>
                    <a:cubicBezTo>
                      <a:pt x="340" y="172"/>
                      <a:pt x="340" y="172"/>
                      <a:pt x="340" y="172"/>
                    </a:cubicBezTo>
                    <a:cubicBezTo>
                      <a:pt x="340" y="172"/>
                      <a:pt x="340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7" y="171"/>
                      <a:pt x="330" y="166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2" y="163"/>
                      <a:pt x="322" y="163"/>
                      <a:pt x="322" y="163"/>
                    </a:cubicBezTo>
                    <a:cubicBezTo>
                      <a:pt x="322" y="163"/>
                      <a:pt x="321" y="163"/>
                      <a:pt x="321" y="163"/>
                    </a:cubicBezTo>
                    <a:cubicBezTo>
                      <a:pt x="321" y="163"/>
                      <a:pt x="321" y="163"/>
                      <a:pt x="321" y="163"/>
                    </a:cubicBezTo>
                    <a:cubicBezTo>
                      <a:pt x="321" y="163"/>
                      <a:pt x="320" y="163"/>
                      <a:pt x="320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6" y="163"/>
                      <a:pt x="313" y="164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1"/>
                      <a:pt x="312" y="171"/>
                    </a:cubicBezTo>
                    <a:cubicBezTo>
                      <a:pt x="312" y="179"/>
                      <a:pt x="323" y="185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34" y="214"/>
                      <a:pt x="317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3" y="226"/>
                      <a:pt x="286" y="225"/>
                      <a:pt x="280" y="221"/>
                    </a:cubicBezTo>
                    <a:cubicBezTo>
                      <a:pt x="280" y="221"/>
                      <a:pt x="280" y="221"/>
                      <a:pt x="280" y="221"/>
                    </a:cubicBezTo>
                    <a:cubicBezTo>
                      <a:pt x="271" y="216"/>
                      <a:pt x="264" y="206"/>
                      <a:pt x="260" y="196"/>
                    </a:cubicBezTo>
                    <a:cubicBezTo>
                      <a:pt x="254" y="184"/>
                      <a:pt x="252" y="159"/>
                      <a:pt x="235" y="157"/>
                    </a:cubicBezTo>
                    <a:cubicBezTo>
                      <a:pt x="235" y="157"/>
                      <a:pt x="235" y="157"/>
                      <a:pt x="235" y="157"/>
                    </a:cubicBezTo>
                    <a:cubicBezTo>
                      <a:pt x="235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29" y="157"/>
                      <a:pt x="224" y="161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5" y="166"/>
                      <a:pt x="213" y="167"/>
                      <a:pt x="210" y="168"/>
                    </a:cubicBezTo>
                    <a:cubicBezTo>
                      <a:pt x="210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3" y="170"/>
                      <a:pt x="197" y="170"/>
                      <a:pt x="192" y="172"/>
                    </a:cubicBezTo>
                    <a:cubicBezTo>
                      <a:pt x="185" y="175"/>
                      <a:pt x="181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66" y="185"/>
                      <a:pt x="163" y="173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6" y="161"/>
                      <a:pt x="150" y="155"/>
                      <a:pt x="146" y="154"/>
                    </a:cubicBezTo>
                    <a:cubicBezTo>
                      <a:pt x="137" y="150"/>
                      <a:pt x="127" y="151"/>
                      <a:pt x="118" y="150"/>
                    </a:cubicBezTo>
                    <a:cubicBezTo>
                      <a:pt x="110" y="148"/>
                      <a:pt x="101" y="146"/>
                      <a:pt x="94" y="141"/>
                    </a:cubicBezTo>
                    <a:cubicBezTo>
                      <a:pt x="85" y="135"/>
                      <a:pt x="86" y="123"/>
                      <a:pt x="81" y="112"/>
                    </a:cubicBezTo>
                    <a:cubicBezTo>
                      <a:pt x="77" y="103"/>
                      <a:pt x="67" y="97"/>
                      <a:pt x="60" y="90"/>
                    </a:cubicBezTo>
                    <a:cubicBezTo>
                      <a:pt x="54" y="83"/>
                      <a:pt x="47" y="72"/>
                      <a:pt x="40" y="68"/>
                    </a:cubicBezTo>
                    <a:cubicBezTo>
                      <a:pt x="30" y="62"/>
                      <a:pt x="19" y="63"/>
                      <a:pt x="12" y="55"/>
                    </a:cubicBezTo>
                    <a:cubicBezTo>
                      <a:pt x="7" y="48"/>
                      <a:pt x="3" y="36"/>
                      <a:pt x="3" y="25"/>
                    </a:cubicBezTo>
                    <a:cubicBezTo>
                      <a:pt x="3" y="19"/>
                      <a:pt x="4" y="13"/>
                      <a:pt x="6" y="8"/>
                    </a:cubicBezTo>
                    <a:cubicBezTo>
                      <a:pt x="19" y="10"/>
                      <a:pt x="32" y="12"/>
                      <a:pt x="42" y="17"/>
                    </a:cubicBezTo>
                    <a:cubicBezTo>
                      <a:pt x="55" y="25"/>
                      <a:pt x="53" y="37"/>
                      <a:pt x="59" y="50"/>
                    </a:cubicBezTo>
                    <a:cubicBezTo>
                      <a:pt x="63" y="57"/>
                      <a:pt x="71" y="63"/>
                      <a:pt x="79" y="71"/>
                    </a:cubicBezTo>
                    <a:cubicBezTo>
                      <a:pt x="86" y="78"/>
                      <a:pt x="92" y="87"/>
                      <a:pt x="99" y="92"/>
                    </a:cubicBezTo>
                    <a:cubicBezTo>
                      <a:pt x="107" y="98"/>
                      <a:pt x="121" y="98"/>
                      <a:pt x="128" y="107"/>
                    </a:cubicBezTo>
                    <a:cubicBezTo>
                      <a:pt x="137" y="118"/>
                      <a:pt x="135" y="144"/>
                      <a:pt x="149" y="147"/>
                    </a:cubicBezTo>
                    <a:cubicBezTo>
                      <a:pt x="149" y="147"/>
                      <a:pt x="151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8" y="147"/>
                      <a:pt x="167" y="144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5" y="141"/>
                    </a:cubicBezTo>
                    <a:cubicBezTo>
                      <a:pt x="175" y="141"/>
                      <a:pt x="175" y="141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84" y="137"/>
                      <a:pt x="193" y="132"/>
                      <a:pt x="198" y="128"/>
                    </a:cubicBezTo>
                    <a:cubicBezTo>
                      <a:pt x="207" y="120"/>
                      <a:pt x="208" y="106"/>
                      <a:pt x="223" y="104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24" y="104"/>
                      <a:pt x="226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40" y="104"/>
                      <a:pt x="247" y="112"/>
                      <a:pt x="256" y="116"/>
                    </a:cubicBezTo>
                    <a:cubicBezTo>
                      <a:pt x="258" y="117"/>
                      <a:pt x="260" y="118"/>
                      <a:pt x="262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5" y="119"/>
                      <a:pt x="267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80" y="119"/>
                      <a:pt x="293" y="116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3" y="112"/>
                      <a:pt x="304" y="112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13" y="106"/>
                      <a:pt x="319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2" y="97"/>
                      <a:pt x="335" y="97"/>
                      <a:pt x="338" y="99"/>
                    </a:cubicBezTo>
                    <a:cubicBezTo>
                      <a:pt x="349" y="103"/>
                      <a:pt x="353" y="114"/>
                      <a:pt x="360" y="122"/>
                    </a:cubicBezTo>
                    <a:cubicBezTo>
                      <a:pt x="364" y="126"/>
                      <a:pt x="373" y="131"/>
                      <a:pt x="379" y="135"/>
                    </a:cubicBezTo>
                    <a:cubicBezTo>
                      <a:pt x="386" y="140"/>
                      <a:pt x="391" y="147"/>
                      <a:pt x="398" y="148"/>
                    </a:cubicBezTo>
                    <a:cubicBezTo>
                      <a:pt x="399" y="148"/>
                      <a:pt x="399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6" y="148"/>
                      <a:pt x="413" y="144"/>
                      <a:pt x="417" y="141"/>
                    </a:cubicBezTo>
                    <a:cubicBezTo>
                      <a:pt x="417" y="141"/>
                      <a:pt x="417" y="141"/>
                      <a:pt x="417" y="141"/>
                    </a:cubicBezTo>
                    <a:cubicBezTo>
                      <a:pt x="420" y="138"/>
                      <a:pt x="427" y="131"/>
                      <a:pt x="428" y="126"/>
                    </a:cubicBezTo>
                    <a:cubicBezTo>
                      <a:pt x="428" y="125"/>
                      <a:pt x="428" y="125"/>
                      <a:pt x="428" y="124"/>
                    </a:cubicBezTo>
                    <a:cubicBezTo>
                      <a:pt x="428" y="117"/>
                      <a:pt x="424" y="111"/>
                      <a:pt x="424" y="105"/>
                    </a:cubicBezTo>
                    <a:cubicBezTo>
                      <a:pt x="424" y="105"/>
                      <a:pt x="424" y="105"/>
                      <a:pt x="424" y="105"/>
                    </a:cubicBezTo>
                    <a:cubicBezTo>
                      <a:pt x="424" y="104"/>
                      <a:pt x="424" y="104"/>
                      <a:pt x="424" y="104"/>
                    </a:cubicBezTo>
                    <a:cubicBezTo>
                      <a:pt x="424" y="93"/>
                      <a:pt x="433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8" y="82"/>
                      <a:pt x="452" y="83"/>
                      <a:pt x="456" y="86"/>
                    </a:cubicBezTo>
                    <a:cubicBezTo>
                      <a:pt x="456" y="86"/>
                      <a:pt x="456" y="86"/>
                      <a:pt x="456" y="87"/>
                    </a:cubicBezTo>
                    <a:cubicBezTo>
                      <a:pt x="456" y="87"/>
                      <a:pt x="456" y="87"/>
                      <a:pt x="456" y="87"/>
                    </a:cubicBezTo>
                    <a:cubicBezTo>
                      <a:pt x="461" y="91"/>
                      <a:pt x="466" y="101"/>
                      <a:pt x="466" y="110"/>
                    </a:cubicBezTo>
                    <a:cubicBezTo>
                      <a:pt x="466" y="112"/>
                      <a:pt x="465" y="115"/>
                      <a:pt x="464" y="117"/>
                    </a:cubicBezTo>
                    <a:cubicBezTo>
                      <a:pt x="461" y="124"/>
                      <a:pt x="449" y="123"/>
                      <a:pt x="447" y="129"/>
                    </a:cubicBezTo>
                    <a:cubicBezTo>
                      <a:pt x="447" y="130"/>
                      <a:pt x="447" y="131"/>
                      <a:pt x="447" y="132"/>
                    </a:cubicBezTo>
                    <a:cubicBezTo>
                      <a:pt x="447" y="141"/>
                      <a:pt x="460" y="158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8" y="161"/>
                      <a:pt x="470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9" y="161"/>
                      <a:pt x="486" y="159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48"/>
                      <a:pt x="473" y="141"/>
                      <a:pt x="471" y="138"/>
                    </a:cubicBezTo>
                    <a:cubicBezTo>
                      <a:pt x="469" y="135"/>
                      <a:pt x="467" y="131"/>
                      <a:pt x="467" y="127"/>
                    </a:cubicBezTo>
                    <a:cubicBezTo>
                      <a:pt x="467" y="126"/>
                      <a:pt x="467" y="125"/>
                      <a:pt x="468" y="124"/>
                    </a:cubicBezTo>
                    <a:cubicBezTo>
                      <a:pt x="470" y="117"/>
                      <a:pt x="481" y="116"/>
                      <a:pt x="488" y="112"/>
                    </a:cubicBezTo>
                    <a:cubicBezTo>
                      <a:pt x="496" y="107"/>
                      <a:pt x="500" y="98"/>
                      <a:pt x="507" y="95"/>
                    </a:cubicBezTo>
                    <a:cubicBezTo>
                      <a:pt x="507" y="95"/>
                      <a:pt x="507" y="95"/>
                      <a:pt x="508" y="95"/>
                    </a:cubicBezTo>
                    <a:cubicBezTo>
                      <a:pt x="510" y="94"/>
                      <a:pt x="513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27" y="93"/>
                      <a:pt x="539" y="9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10"/>
                    </a:cubicBezTo>
                    <a:cubicBezTo>
                      <a:pt x="539" y="124"/>
                      <a:pt x="520" y="124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9" y="137"/>
                      <a:pt x="523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36" y="138"/>
                      <a:pt x="544" y="131"/>
                      <a:pt x="552" y="127"/>
                    </a:cubicBezTo>
                    <a:cubicBezTo>
                      <a:pt x="552" y="127"/>
                      <a:pt x="552" y="127"/>
                      <a:pt x="553" y="127"/>
                    </a:cubicBezTo>
                    <a:cubicBezTo>
                      <a:pt x="553" y="127"/>
                      <a:pt x="553" y="127"/>
                      <a:pt x="553" y="127"/>
                    </a:cubicBezTo>
                    <a:cubicBezTo>
                      <a:pt x="553" y="126"/>
                      <a:pt x="554" y="126"/>
                      <a:pt x="555" y="126"/>
                    </a:cubicBezTo>
                    <a:cubicBezTo>
                      <a:pt x="555" y="126"/>
                      <a:pt x="555" y="126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61" y="123"/>
                      <a:pt x="567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8" y="122"/>
                      <a:pt x="583" y="123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90" y="125"/>
                      <a:pt x="590" y="125"/>
                    </a:cubicBezTo>
                    <a:cubicBezTo>
                      <a:pt x="590" y="125"/>
                      <a:pt x="590" y="125"/>
                      <a:pt x="591" y="125"/>
                    </a:cubicBezTo>
                    <a:cubicBezTo>
                      <a:pt x="591" y="125"/>
                      <a:pt x="591" y="125"/>
                      <a:pt x="591" y="125"/>
                    </a:cubicBezTo>
                    <a:cubicBezTo>
                      <a:pt x="592" y="125"/>
                      <a:pt x="593" y="126"/>
                      <a:pt x="593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603" y="131"/>
                      <a:pt x="612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6" y="137"/>
                      <a:pt x="629" y="137"/>
                      <a:pt x="633" y="135"/>
                    </a:cubicBezTo>
                    <a:cubicBezTo>
                      <a:pt x="633" y="135"/>
                      <a:pt x="633" y="135"/>
                      <a:pt x="633" y="135"/>
                    </a:cubicBezTo>
                    <a:cubicBezTo>
                      <a:pt x="629" y="124"/>
                      <a:pt x="608" y="126"/>
                      <a:pt x="608" y="111"/>
                    </a:cubicBezTo>
                    <a:cubicBezTo>
                      <a:pt x="608" y="111"/>
                      <a:pt x="608" y="111"/>
                      <a:pt x="608" y="111"/>
                    </a:cubicBezTo>
                    <a:cubicBezTo>
                      <a:pt x="608" y="110"/>
                      <a:pt x="608" y="110"/>
                      <a:pt x="608" y="110"/>
                    </a:cubicBezTo>
                    <a:cubicBezTo>
                      <a:pt x="607" y="100"/>
                      <a:pt x="618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4" y="93"/>
                      <a:pt x="638" y="94"/>
                      <a:pt x="641" y="96"/>
                    </a:cubicBezTo>
                    <a:cubicBezTo>
                      <a:pt x="650" y="100"/>
                      <a:pt x="653" y="109"/>
                      <a:pt x="660" y="113"/>
                    </a:cubicBezTo>
                    <a:cubicBezTo>
                      <a:pt x="667" y="117"/>
                      <a:pt x="678" y="117"/>
                      <a:pt x="680" y="124"/>
                    </a:cubicBezTo>
                    <a:cubicBezTo>
                      <a:pt x="680" y="125"/>
                      <a:pt x="680" y="126"/>
                      <a:pt x="680" y="127"/>
                    </a:cubicBezTo>
                    <a:cubicBezTo>
                      <a:pt x="680" y="134"/>
                      <a:pt x="675" y="139"/>
                      <a:pt x="673" y="141"/>
                    </a:cubicBezTo>
                    <a:cubicBezTo>
                      <a:pt x="671" y="144"/>
                      <a:pt x="661" y="149"/>
                      <a:pt x="661" y="153"/>
                    </a:cubicBezTo>
                    <a:cubicBezTo>
                      <a:pt x="661" y="153"/>
                      <a:pt x="661" y="153"/>
                      <a:pt x="661" y="153"/>
                    </a:cubicBezTo>
                    <a:cubicBezTo>
                      <a:pt x="661" y="159"/>
                      <a:pt x="669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7" y="162"/>
                      <a:pt x="678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6" y="160"/>
                      <a:pt x="691" y="154"/>
                      <a:pt x="693" y="149"/>
                    </a:cubicBezTo>
                    <a:cubicBezTo>
                      <a:pt x="696" y="145"/>
                      <a:pt x="701" y="136"/>
                      <a:pt x="701" y="131"/>
                    </a:cubicBezTo>
                    <a:cubicBezTo>
                      <a:pt x="701" y="131"/>
                      <a:pt x="701" y="130"/>
                      <a:pt x="701" y="130"/>
                    </a:cubicBezTo>
                    <a:cubicBezTo>
                      <a:pt x="700" y="123"/>
                      <a:pt x="686" y="122"/>
                      <a:pt x="683" y="116"/>
                    </a:cubicBezTo>
                    <a:cubicBezTo>
                      <a:pt x="682" y="114"/>
                      <a:pt x="682" y="111"/>
                      <a:pt x="682" y="109"/>
                    </a:cubicBezTo>
                    <a:cubicBezTo>
                      <a:pt x="682" y="96"/>
                      <a:pt x="693" y="83"/>
                      <a:pt x="702" y="82"/>
                    </a:cubicBezTo>
                    <a:cubicBezTo>
                      <a:pt x="702" y="82"/>
                      <a:pt x="702" y="82"/>
                      <a:pt x="702" y="82"/>
                    </a:cubicBezTo>
                    <a:cubicBezTo>
                      <a:pt x="703" y="82"/>
                      <a:pt x="704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17" y="82"/>
                      <a:pt x="725" y="94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8"/>
                    </a:cubicBezTo>
                    <a:cubicBezTo>
                      <a:pt x="724" y="113"/>
                      <a:pt x="720" y="118"/>
                      <a:pt x="720" y="124"/>
                    </a:cubicBezTo>
                    <a:cubicBezTo>
                      <a:pt x="720" y="124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6"/>
                      <a:pt x="720" y="126"/>
                    </a:cubicBezTo>
                    <a:cubicBezTo>
                      <a:pt x="720" y="126"/>
                      <a:pt x="720" y="126"/>
                      <a:pt x="720" y="126"/>
                    </a:cubicBezTo>
                    <a:cubicBezTo>
                      <a:pt x="721" y="132"/>
                      <a:pt x="729" y="141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40" y="148"/>
                      <a:pt x="743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50"/>
                      <a:pt x="746" y="150"/>
                      <a:pt x="746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54" y="149"/>
                      <a:pt x="761" y="141"/>
                      <a:pt x="767" y="136"/>
                    </a:cubicBezTo>
                    <a:cubicBezTo>
                      <a:pt x="774" y="131"/>
                      <a:pt x="782" y="128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96" y="114"/>
                      <a:pt x="801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9" y="97"/>
                      <a:pt x="820" y="97"/>
                      <a:pt x="823" y="97"/>
                    </a:cubicBezTo>
                    <a:cubicBezTo>
                      <a:pt x="832" y="99"/>
                      <a:pt x="838" y="110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53" y="116"/>
                      <a:pt x="866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80" y="118"/>
                      <a:pt x="882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7"/>
                    </a:cubicBezTo>
                    <a:cubicBezTo>
                      <a:pt x="888" y="117"/>
                      <a:pt x="891" y="116"/>
                      <a:pt x="894" y="114"/>
                    </a:cubicBezTo>
                    <a:cubicBezTo>
                      <a:pt x="902" y="110"/>
                      <a:pt x="91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5" y="103"/>
                      <a:pt x="929" y="104"/>
                      <a:pt x="933" y="107"/>
                    </a:cubicBezTo>
                    <a:cubicBezTo>
                      <a:pt x="933" y="107"/>
                      <a:pt x="933" y="107"/>
                      <a:pt x="933" y="107"/>
                    </a:cubicBezTo>
                    <a:cubicBezTo>
                      <a:pt x="933" y="107"/>
                      <a:pt x="934" y="107"/>
                      <a:pt x="934" y="107"/>
                    </a:cubicBezTo>
                    <a:cubicBezTo>
                      <a:pt x="940" y="111"/>
                      <a:pt x="943" y="122"/>
                      <a:pt x="949" y="127"/>
                    </a:cubicBezTo>
                    <a:cubicBezTo>
                      <a:pt x="949" y="127"/>
                      <a:pt x="949" y="127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50" y="128"/>
                      <a:pt x="950" y="128"/>
                      <a:pt x="950" y="128"/>
                    </a:cubicBezTo>
                    <a:cubicBezTo>
                      <a:pt x="956" y="134"/>
                      <a:pt x="976" y="144"/>
                      <a:pt x="990" y="145"/>
                    </a:cubicBezTo>
                    <a:cubicBezTo>
                      <a:pt x="990" y="145"/>
                      <a:pt x="991" y="145"/>
                      <a:pt x="991" y="145"/>
                    </a:cubicBezTo>
                    <a:cubicBezTo>
                      <a:pt x="991" y="145"/>
                      <a:pt x="991" y="145"/>
                      <a:pt x="991" y="145"/>
                    </a:cubicBezTo>
                    <a:cubicBezTo>
                      <a:pt x="993" y="145"/>
                      <a:pt x="995" y="145"/>
                      <a:pt x="996" y="145"/>
                    </a:cubicBezTo>
                    <a:cubicBezTo>
                      <a:pt x="996" y="145"/>
                      <a:pt x="996" y="145"/>
                      <a:pt x="996" y="145"/>
                    </a:cubicBezTo>
                    <a:cubicBezTo>
                      <a:pt x="1011" y="141"/>
                      <a:pt x="1010" y="112"/>
                      <a:pt x="1021" y="103"/>
                    </a:cubicBezTo>
                    <a:cubicBezTo>
                      <a:pt x="1028" y="97"/>
                      <a:pt x="1038" y="96"/>
                      <a:pt x="1045" y="92"/>
                    </a:cubicBezTo>
                    <a:cubicBezTo>
                      <a:pt x="1052" y="88"/>
                      <a:pt x="1059" y="78"/>
                      <a:pt x="1066" y="72"/>
                    </a:cubicBezTo>
                    <a:cubicBezTo>
                      <a:pt x="1072" y="65"/>
                      <a:pt x="1082" y="57"/>
                      <a:pt x="1086" y="49"/>
                    </a:cubicBezTo>
                    <a:cubicBezTo>
                      <a:pt x="1090" y="41"/>
                      <a:pt x="1089" y="30"/>
                      <a:pt x="1096" y="23"/>
                    </a:cubicBezTo>
                    <a:cubicBezTo>
                      <a:pt x="1100" y="18"/>
                      <a:pt x="1108" y="16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22" y="11"/>
                      <a:pt x="1127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0" y="19"/>
                      <a:pt x="1" y="23"/>
                      <a:pt x="1" y="28"/>
                    </a:cubicBezTo>
                    <a:cubicBezTo>
                      <a:pt x="3" y="37"/>
                      <a:pt x="5" y="46"/>
                      <a:pt x="9" y="53"/>
                    </a:cubicBezTo>
                    <a:cubicBezTo>
                      <a:pt x="16" y="64"/>
                      <a:pt x="27" y="63"/>
                      <a:pt x="38" y="69"/>
                    </a:cubicBezTo>
                    <a:cubicBezTo>
                      <a:pt x="45" y="73"/>
                      <a:pt x="52" y="84"/>
                      <a:pt x="59" y="91"/>
                    </a:cubicBezTo>
                    <a:cubicBezTo>
                      <a:pt x="67" y="98"/>
                      <a:pt x="76" y="105"/>
                      <a:pt x="80" y="114"/>
                    </a:cubicBezTo>
                    <a:cubicBezTo>
                      <a:pt x="82" y="120"/>
                      <a:pt x="82" y="129"/>
                      <a:pt x="86" y="135"/>
                    </a:cubicBezTo>
                    <a:cubicBezTo>
                      <a:pt x="98" y="153"/>
                      <a:pt x="132" y="148"/>
                      <a:pt x="151" y="162"/>
                    </a:cubicBezTo>
                    <a:cubicBezTo>
                      <a:pt x="160" y="169"/>
                      <a:pt x="162" y="188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83" y="189"/>
                      <a:pt x="185" y="179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4" y="174"/>
                      <a:pt x="194" y="174"/>
                    </a:cubicBezTo>
                    <a:cubicBezTo>
                      <a:pt x="198" y="172"/>
                      <a:pt x="204" y="172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3" y="169"/>
                    </a:cubicBezTo>
                    <a:cubicBezTo>
                      <a:pt x="214" y="168"/>
                      <a:pt x="216" y="168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23" y="164"/>
                      <a:pt x="228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4" y="161"/>
                    </a:cubicBezTo>
                    <a:cubicBezTo>
                      <a:pt x="234" y="161"/>
                      <a:pt x="234" y="161"/>
                      <a:pt x="234" y="161"/>
                    </a:cubicBezTo>
                    <a:cubicBezTo>
                      <a:pt x="242" y="162"/>
                      <a:pt x="246" y="169"/>
                      <a:pt x="248" y="174"/>
                    </a:cubicBezTo>
                    <a:cubicBezTo>
                      <a:pt x="251" y="180"/>
                      <a:pt x="252" y="189"/>
                      <a:pt x="255" y="196"/>
                    </a:cubicBezTo>
                    <a:cubicBezTo>
                      <a:pt x="258" y="202"/>
                      <a:pt x="263" y="211"/>
                      <a:pt x="271" y="218"/>
                    </a:cubicBezTo>
                    <a:cubicBezTo>
                      <a:pt x="271" y="218"/>
                      <a:pt x="271" y="218"/>
                      <a:pt x="271" y="218"/>
                    </a:cubicBezTo>
                    <a:cubicBezTo>
                      <a:pt x="278" y="224"/>
                      <a:pt x="290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9" y="230"/>
                      <a:pt x="316" y="227"/>
                      <a:pt x="322" y="222"/>
                    </a:cubicBezTo>
                    <a:cubicBezTo>
                      <a:pt x="322" y="222"/>
                      <a:pt x="322" y="222"/>
                      <a:pt x="322" y="222"/>
                    </a:cubicBezTo>
                    <a:cubicBezTo>
                      <a:pt x="322" y="222"/>
                      <a:pt x="322" y="222"/>
                      <a:pt x="323" y="222"/>
                    </a:cubicBezTo>
                    <a:cubicBezTo>
                      <a:pt x="327" y="217"/>
                      <a:pt x="330" y="210"/>
                      <a:pt x="330" y="202"/>
                    </a:cubicBezTo>
                    <a:cubicBezTo>
                      <a:pt x="330" y="197"/>
                      <a:pt x="329" y="193"/>
                      <a:pt x="327" y="189"/>
                    </a:cubicBezTo>
                    <a:cubicBezTo>
                      <a:pt x="326" y="185"/>
                      <a:pt x="318" y="177"/>
                      <a:pt x="318" y="172"/>
                    </a:cubicBezTo>
                    <a:cubicBezTo>
                      <a:pt x="318" y="170"/>
                      <a:pt x="318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20" y="168"/>
                      <a:pt x="321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4" y="168"/>
                      <a:pt x="325" y="168"/>
                      <a:pt x="327" y="169"/>
                    </a:cubicBezTo>
                    <a:cubicBezTo>
                      <a:pt x="330" y="170"/>
                      <a:pt x="333" y="173"/>
                      <a:pt x="336" y="173"/>
                    </a:cubicBezTo>
                    <a:cubicBezTo>
                      <a:pt x="336" y="173"/>
                      <a:pt x="336" y="173"/>
                      <a:pt x="336" y="173"/>
                    </a:cubicBezTo>
                    <a:cubicBezTo>
                      <a:pt x="336" y="173"/>
                      <a:pt x="336" y="173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40" y="174"/>
                      <a:pt x="343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51" y="175"/>
                      <a:pt x="356" y="174"/>
                      <a:pt x="360" y="172"/>
                    </a:cubicBezTo>
                    <a:cubicBezTo>
                      <a:pt x="362" y="171"/>
                      <a:pt x="364" y="170"/>
                      <a:pt x="366" y="170"/>
                    </a:cubicBezTo>
                    <a:cubicBezTo>
                      <a:pt x="368" y="169"/>
                      <a:pt x="371" y="168"/>
                      <a:pt x="373" y="167"/>
                    </a:cubicBezTo>
                    <a:cubicBezTo>
                      <a:pt x="377" y="165"/>
                      <a:pt x="381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6" y="164"/>
                      <a:pt x="387" y="164"/>
                      <a:pt x="387" y="165"/>
                    </a:cubicBezTo>
                    <a:cubicBezTo>
                      <a:pt x="387" y="165"/>
                      <a:pt x="387" y="165"/>
                      <a:pt x="387" y="165"/>
                    </a:cubicBezTo>
                    <a:cubicBezTo>
                      <a:pt x="395" y="165"/>
                      <a:pt x="402" y="172"/>
                      <a:pt x="408" y="176"/>
                    </a:cubicBezTo>
                    <a:cubicBezTo>
                      <a:pt x="414" y="180"/>
                      <a:pt x="422" y="185"/>
                      <a:pt x="426" y="190"/>
                    </a:cubicBezTo>
                    <a:cubicBezTo>
                      <a:pt x="432" y="197"/>
                      <a:pt x="434" y="208"/>
                      <a:pt x="442" y="213"/>
                    </a:cubicBezTo>
                    <a:cubicBezTo>
                      <a:pt x="449" y="217"/>
                      <a:pt x="459" y="216"/>
                      <a:pt x="469" y="219"/>
                    </a:cubicBezTo>
                    <a:cubicBezTo>
                      <a:pt x="469" y="219"/>
                      <a:pt x="470" y="219"/>
                      <a:pt x="470" y="219"/>
                    </a:cubicBezTo>
                    <a:cubicBezTo>
                      <a:pt x="470" y="219"/>
                      <a:pt x="470" y="219"/>
                      <a:pt x="470" y="219"/>
                    </a:cubicBezTo>
                    <a:cubicBezTo>
                      <a:pt x="471" y="219"/>
                      <a:pt x="471" y="219"/>
                      <a:pt x="472" y="219"/>
                    </a:cubicBezTo>
                    <a:cubicBezTo>
                      <a:pt x="472" y="219"/>
                      <a:pt x="472" y="219"/>
                      <a:pt x="472" y="219"/>
                    </a:cubicBezTo>
                    <a:cubicBezTo>
                      <a:pt x="472" y="220"/>
                      <a:pt x="473" y="220"/>
                      <a:pt x="473" y="220"/>
                    </a:cubicBezTo>
                    <a:cubicBezTo>
                      <a:pt x="478" y="222"/>
                      <a:pt x="482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8" y="224"/>
                      <a:pt x="489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8" y="222"/>
                      <a:pt x="502" y="209"/>
                      <a:pt x="509" y="204"/>
                    </a:cubicBezTo>
                    <a:cubicBezTo>
                      <a:pt x="517" y="197"/>
                      <a:pt x="529" y="194"/>
                      <a:pt x="541" y="190"/>
                    </a:cubicBezTo>
                    <a:cubicBezTo>
                      <a:pt x="551" y="187"/>
                      <a:pt x="563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87" y="184"/>
                      <a:pt x="597" y="190"/>
                      <a:pt x="610" y="193"/>
                    </a:cubicBezTo>
                    <a:cubicBezTo>
                      <a:pt x="620" y="196"/>
                      <a:pt x="630" y="198"/>
                      <a:pt x="636" y="202"/>
                    </a:cubicBezTo>
                    <a:cubicBezTo>
                      <a:pt x="645" y="208"/>
                      <a:pt x="648" y="224"/>
                      <a:pt x="660" y="225"/>
                    </a:cubicBezTo>
                    <a:cubicBezTo>
                      <a:pt x="660" y="225"/>
                      <a:pt x="660" y="225"/>
                      <a:pt x="660" y="225"/>
                    </a:cubicBezTo>
                    <a:cubicBezTo>
                      <a:pt x="660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5" y="225"/>
                      <a:pt x="669" y="222"/>
                      <a:pt x="674" y="220"/>
                    </a:cubicBezTo>
                    <a:cubicBezTo>
                      <a:pt x="675" y="220"/>
                      <a:pt x="677" y="219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1" y="218"/>
                      <a:pt x="681" y="218"/>
                    </a:cubicBezTo>
                    <a:cubicBezTo>
                      <a:pt x="681" y="218"/>
                      <a:pt x="681" y="218"/>
                      <a:pt x="681" y="218"/>
                    </a:cubicBezTo>
                    <a:cubicBezTo>
                      <a:pt x="690" y="216"/>
                      <a:pt x="698" y="217"/>
                      <a:pt x="704" y="214"/>
                    </a:cubicBezTo>
                    <a:cubicBezTo>
                      <a:pt x="714" y="209"/>
                      <a:pt x="713" y="198"/>
                      <a:pt x="720" y="189"/>
                    </a:cubicBezTo>
                    <a:cubicBezTo>
                      <a:pt x="724" y="184"/>
                      <a:pt x="733" y="180"/>
                      <a:pt x="739" y="175"/>
                    </a:cubicBezTo>
                    <a:cubicBezTo>
                      <a:pt x="746" y="171"/>
                      <a:pt x="753" y="165"/>
                      <a:pt x="762" y="165"/>
                    </a:cubicBezTo>
                    <a:cubicBezTo>
                      <a:pt x="762" y="165"/>
                      <a:pt x="762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9" y="165"/>
                      <a:pt x="775" y="167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4" y="171"/>
                      <a:pt x="787" y="172"/>
                      <a:pt x="789" y="173"/>
                    </a:cubicBezTo>
                    <a:cubicBezTo>
                      <a:pt x="793" y="174"/>
                      <a:pt x="797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3" y="175"/>
                      <a:pt x="804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7" y="175"/>
                      <a:pt x="808" y="174"/>
                      <a:pt x="810" y="174"/>
                    </a:cubicBezTo>
                    <a:cubicBezTo>
                      <a:pt x="814" y="172"/>
                      <a:pt x="818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6" y="170"/>
                      <a:pt x="827" y="170"/>
                      <a:pt x="828" y="170"/>
                    </a:cubicBezTo>
                    <a:cubicBezTo>
                      <a:pt x="828" y="170"/>
                      <a:pt x="828" y="170"/>
                      <a:pt x="828" y="170"/>
                    </a:cubicBezTo>
                    <a:cubicBezTo>
                      <a:pt x="828" y="170"/>
                      <a:pt x="828" y="171"/>
                      <a:pt x="828" y="171"/>
                    </a:cubicBezTo>
                    <a:cubicBezTo>
                      <a:pt x="828" y="177"/>
                      <a:pt x="823" y="182"/>
                      <a:pt x="821" y="187"/>
                    </a:cubicBezTo>
                    <a:cubicBezTo>
                      <a:pt x="819" y="192"/>
                      <a:pt x="818" y="197"/>
                      <a:pt x="818" y="202"/>
                    </a:cubicBezTo>
                    <a:cubicBezTo>
                      <a:pt x="818" y="214"/>
                      <a:pt x="823" y="223"/>
                      <a:pt x="834" y="228"/>
                    </a:cubicBezTo>
                    <a:cubicBezTo>
                      <a:pt x="834" y="228"/>
                      <a:pt x="834" y="228"/>
                      <a:pt x="834" y="228"/>
                    </a:cubicBezTo>
                    <a:cubicBezTo>
                      <a:pt x="839" y="229"/>
                      <a:pt x="843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68" y="230"/>
                      <a:pt x="885" y="211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8" y="185"/>
                      <a:pt x="898" y="163"/>
                      <a:pt x="913" y="162"/>
                    </a:cubicBezTo>
                    <a:cubicBezTo>
                      <a:pt x="914" y="161"/>
                      <a:pt x="914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21" y="161"/>
                      <a:pt x="926" y="165"/>
                      <a:pt x="933" y="168"/>
                    </a:cubicBezTo>
                    <a:cubicBezTo>
                      <a:pt x="933" y="168"/>
                      <a:pt x="933" y="168"/>
                      <a:pt x="933" y="168"/>
                    </a:cubicBezTo>
                    <a:cubicBezTo>
                      <a:pt x="941" y="171"/>
                      <a:pt x="949" y="172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5" y="175"/>
                      <a:pt x="956" y="175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63" y="181"/>
                      <a:pt x="966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4" y="189"/>
                      <a:pt x="974" y="189"/>
                      <a:pt x="974" y="189"/>
                    </a:cubicBezTo>
                    <a:cubicBezTo>
                      <a:pt x="984" y="188"/>
                      <a:pt x="985" y="177"/>
                      <a:pt x="990" y="169"/>
                    </a:cubicBezTo>
                    <a:cubicBezTo>
                      <a:pt x="1004" y="149"/>
                      <a:pt x="1043" y="155"/>
                      <a:pt x="1057" y="138"/>
                    </a:cubicBezTo>
                    <a:cubicBezTo>
                      <a:pt x="1062" y="131"/>
                      <a:pt x="1062" y="120"/>
                      <a:pt x="1066" y="112"/>
                    </a:cubicBezTo>
                    <a:cubicBezTo>
                      <a:pt x="1070" y="104"/>
                      <a:pt x="1078" y="98"/>
                      <a:pt x="1086" y="90"/>
                    </a:cubicBezTo>
                    <a:cubicBezTo>
                      <a:pt x="1093" y="83"/>
                      <a:pt x="1100" y="73"/>
                      <a:pt x="1108" y="69"/>
                    </a:cubicBezTo>
                    <a:cubicBezTo>
                      <a:pt x="1115" y="65"/>
                      <a:pt x="1123" y="65"/>
                      <a:pt x="1130" y="60"/>
                    </a:cubicBezTo>
                    <a:cubicBezTo>
                      <a:pt x="1138" y="54"/>
                      <a:pt x="1140" y="42"/>
                      <a:pt x="1142" y="30"/>
                    </a:cubicBezTo>
                    <a:cubicBezTo>
                      <a:pt x="1143" y="25"/>
                      <a:pt x="1144" y="19"/>
                      <a:pt x="1144" y="14"/>
                    </a:cubicBezTo>
                    <a:cubicBezTo>
                      <a:pt x="1144" y="9"/>
                      <a:pt x="1144" y="4"/>
                      <a:pt x="1141" y="1"/>
                    </a:cubicBezTo>
                    <a:cubicBezTo>
                      <a:pt x="1134" y="1"/>
                      <a:pt x="1130" y="5"/>
                      <a:pt x="1124" y="8"/>
                    </a:cubicBezTo>
                    <a:cubicBezTo>
                      <a:pt x="1113" y="13"/>
                      <a:pt x="1101" y="14"/>
                      <a:pt x="1094" y="22"/>
                    </a:cubicBezTo>
                    <a:cubicBezTo>
                      <a:pt x="1087" y="30"/>
                      <a:pt x="1088" y="41"/>
                      <a:pt x="1083" y="50"/>
                    </a:cubicBezTo>
                    <a:cubicBezTo>
                      <a:pt x="1079" y="57"/>
                      <a:pt x="1069" y="64"/>
                      <a:pt x="1063" y="70"/>
                    </a:cubicBezTo>
                    <a:cubicBezTo>
                      <a:pt x="1057" y="77"/>
                      <a:pt x="1051" y="86"/>
                      <a:pt x="1043" y="91"/>
                    </a:cubicBezTo>
                    <a:cubicBezTo>
                      <a:pt x="1036" y="95"/>
                      <a:pt x="1022" y="97"/>
                      <a:pt x="1016" y="105"/>
                    </a:cubicBezTo>
                    <a:cubicBezTo>
                      <a:pt x="1008" y="114"/>
                      <a:pt x="1007" y="137"/>
                      <a:pt x="996" y="141"/>
                    </a:cubicBezTo>
                    <a:cubicBezTo>
                      <a:pt x="996" y="141"/>
                      <a:pt x="996" y="141"/>
                      <a:pt x="996" y="141"/>
                    </a:cubicBezTo>
                    <a:cubicBezTo>
                      <a:pt x="994" y="141"/>
                      <a:pt x="992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83" y="142"/>
                      <a:pt x="976" y="138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63" y="134"/>
                      <a:pt x="957" y="132"/>
                      <a:pt x="952" y="127"/>
                    </a:cubicBezTo>
                    <a:cubicBezTo>
                      <a:pt x="943" y="120"/>
                      <a:pt x="942" y="107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27" y="102"/>
                      <a:pt x="924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09" y="101"/>
                      <a:pt x="900" y="108"/>
                      <a:pt x="892" y="112"/>
                    </a:cubicBezTo>
                    <a:cubicBezTo>
                      <a:pt x="889" y="113"/>
                      <a:pt x="887" y="114"/>
                      <a:pt x="885" y="115"/>
                    </a:cubicBezTo>
                    <a:cubicBezTo>
                      <a:pt x="885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1" y="115"/>
                      <a:pt x="878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65" y="115"/>
                      <a:pt x="853" y="114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36" y="106"/>
                      <a:pt x="834" y="98"/>
                      <a:pt x="823" y="96"/>
                    </a:cubicBezTo>
                    <a:cubicBezTo>
                      <a:pt x="823" y="96"/>
                      <a:pt x="823" y="96"/>
                      <a:pt x="823" y="96"/>
                    </a:cubicBezTo>
                    <a:cubicBezTo>
                      <a:pt x="823" y="96"/>
                      <a:pt x="823" y="95"/>
                      <a:pt x="823" y="95"/>
                    </a:cubicBezTo>
                    <a:cubicBezTo>
                      <a:pt x="821" y="95"/>
                      <a:pt x="819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01" y="95"/>
                      <a:pt x="796" y="110"/>
                      <a:pt x="787" y="119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2" y="124"/>
                      <a:pt x="773" y="129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6" y="133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59" y="138"/>
                      <a:pt x="753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4" y="145"/>
                    </a:cubicBezTo>
                    <a:cubicBezTo>
                      <a:pt x="734" y="144"/>
                      <a:pt x="726" y="133"/>
                      <a:pt x="725" y="126"/>
                    </a:cubicBezTo>
                    <a:cubicBezTo>
                      <a:pt x="725" y="125"/>
                      <a:pt x="724" y="124"/>
                      <a:pt x="724" y="123"/>
                    </a:cubicBezTo>
                    <a:cubicBezTo>
                      <a:pt x="724" y="118"/>
                      <a:pt x="726" y="114"/>
                      <a:pt x="726" y="109"/>
                    </a:cubicBezTo>
                    <a:cubicBezTo>
                      <a:pt x="727" y="108"/>
                      <a:pt x="727" y="107"/>
                      <a:pt x="727" y="106"/>
                    </a:cubicBezTo>
                    <a:cubicBezTo>
                      <a:pt x="727" y="91"/>
                      <a:pt x="719" y="81"/>
                      <a:pt x="707" y="80"/>
                    </a:cubicBezTo>
                    <a:cubicBezTo>
                      <a:pt x="706" y="80"/>
                      <a:pt x="705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692" y="80"/>
                      <a:pt x="686" y="88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0" y="102"/>
                      <a:pt x="679" y="108"/>
                      <a:pt x="675" y="110"/>
                    </a:cubicBezTo>
                    <a:cubicBezTo>
                      <a:pt x="675" y="110"/>
                      <a:pt x="675" y="110"/>
                      <a:pt x="675" y="110"/>
                    </a:cubicBezTo>
                    <a:cubicBezTo>
                      <a:pt x="673" y="111"/>
                      <a:pt x="671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69" y="111"/>
                      <a:pt x="669" y="111"/>
                    </a:cubicBezTo>
                    <a:cubicBezTo>
                      <a:pt x="661" y="111"/>
                      <a:pt x="654" y="102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6" y="95"/>
                      <a:pt x="644" y="94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38" y="92"/>
                      <a:pt x="634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16" y="91"/>
                      <a:pt x="603" y="99"/>
                      <a:pt x="604" y="113"/>
                    </a:cubicBezTo>
                    <a:cubicBezTo>
                      <a:pt x="604" y="113"/>
                      <a:pt x="604" y="113"/>
                      <a:pt x="604" y="113"/>
                    </a:cubicBezTo>
                    <a:cubicBezTo>
                      <a:pt x="604" y="113"/>
                      <a:pt x="604" y="113"/>
                      <a:pt x="604" y="114"/>
                    </a:cubicBezTo>
                    <a:cubicBezTo>
                      <a:pt x="605" y="122"/>
                      <a:pt x="613" y="123"/>
                      <a:pt x="613" y="129"/>
                    </a:cubicBezTo>
                    <a:cubicBezTo>
                      <a:pt x="613" y="129"/>
                      <a:pt x="613" y="129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06" y="130"/>
                      <a:pt x="602" y="126"/>
                      <a:pt x="596" y="123"/>
                    </a:cubicBezTo>
                    <a:cubicBezTo>
                      <a:pt x="595" y="123"/>
                      <a:pt x="594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87" y="120"/>
                      <a:pt x="579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65" y="119"/>
                      <a:pt x="559" y="120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2" y="122"/>
                      <a:pt x="550" y="123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3" y="128"/>
                      <a:pt x="539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4" y="131"/>
                      <a:pt x="532" y="131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4" y="122"/>
                      <a:pt x="542" y="122"/>
                      <a:pt x="543" y="114"/>
                    </a:cubicBezTo>
                    <a:cubicBezTo>
                      <a:pt x="543" y="114"/>
                      <a:pt x="543" y="114"/>
                      <a:pt x="543" y="114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4" y="99"/>
                      <a:pt x="531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3" y="91"/>
                      <a:pt x="508" y="92"/>
                      <a:pt x="504" y="94"/>
                    </a:cubicBezTo>
                    <a:cubicBezTo>
                      <a:pt x="504" y="94"/>
                      <a:pt x="504" y="94"/>
                      <a:pt x="504" y="94"/>
                    </a:cubicBezTo>
                    <a:cubicBezTo>
                      <a:pt x="504" y="94"/>
                      <a:pt x="504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5"/>
                      <a:pt x="503" y="95"/>
                      <a:pt x="503" y="95"/>
                    </a:cubicBezTo>
                    <a:cubicBezTo>
                      <a:pt x="503" y="95"/>
                      <a:pt x="502" y="95"/>
                      <a:pt x="502" y="95"/>
                    </a:cubicBezTo>
                    <a:cubicBezTo>
                      <a:pt x="502" y="95"/>
                      <a:pt x="502" y="95"/>
                      <a:pt x="502" y="95"/>
                    </a:cubicBezTo>
                    <a:cubicBezTo>
                      <a:pt x="501" y="95"/>
                      <a:pt x="500" y="96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2" y="103"/>
                      <a:pt x="485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6" y="111"/>
                      <a:pt x="475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67" y="108"/>
                      <a:pt x="466" y="95"/>
                      <a:pt x="462" y="90"/>
                    </a:cubicBezTo>
                    <a:cubicBezTo>
                      <a:pt x="461" y="88"/>
                      <a:pt x="455" y="83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49" y="80"/>
                      <a:pt x="446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30" y="80"/>
                      <a:pt x="421" y="93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11"/>
                      <a:pt x="424" y="116"/>
                      <a:pt x="424" y="122"/>
                    </a:cubicBezTo>
                    <a:cubicBezTo>
                      <a:pt x="424" y="123"/>
                      <a:pt x="424" y="124"/>
                      <a:pt x="424" y="124"/>
                    </a:cubicBezTo>
                    <a:cubicBezTo>
                      <a:pt x="423" y="132"/>
                      <a:pt x="413" y="143"/>
                      <a:pt x="404" y="144"/>
                    </a:cubicBezTo>
                    <a:cubicBezTo>
                      <a:pt x="404" y="144"/>
                      <a:pt x="404" y="144"/>
                      <a:pt x="404" y="144"/>
                    </a:cubicBezTo>
                    <a:cubicBezTo>
                      <a:pt x="404" y="144"/>
                      <a:pt x="403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394" y="144"/>
                      <a:pt x="389" y="139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1" y="134"/>
                      <a:pt x="381" y="134"/>
                    </a:cubicBezTo>
                    <a:cubicBezTo>
                      <a:pt x="381" y="134"/>
                      <a:pt x="381" y="133"/>
                      <a:pt x="381" y="133"/>
                    </a:cubicBezTo>
                    <a:cubicBezTo>
                      <a:pt x="375" y="129"/>
                      <a:pt x="365" y="124"/>
                      <a:pt x="361" y="120"/>
                    </a:cubicBezTo>
                    <a:cubicBezTo>
                      <a:pt x="351" y="110"/>
                      <a:pt x="348" y="97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2" y="95"/>
                      <a:pt x="330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16" y="95"/>
                      <a:pt x="314" y="104"/>
                      <a:pt x="303" y="110"/>
                    </a:cubicBezTo>
                    <a:cubicBezTo>
                      <a:pt x="302" y="110"/>
                      <a:pt x="302" y="110"/>
                      <a:pt x="302" y="111"/>
                    </a:cubicBezTo>
                    <a:cubicBezTo>
                      <a:pt x="302" y="111"/>
                      <a:pt x="302" y="111"/>
                      <a:pt x="302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293" y="114"/>
                      <a:pt x="282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3" y="116"/>
                    </a:cubicBezTo>
                    <a:cubicBezTo>
                      <a:pt x="269" y="116"/>
                      <a:pt x="265" y="116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0" y="114"/>
                      <a:pt x="259" y="114"/>
                      <a:pt x="257" y="113"/>
                    </a:cubicBezTo>
                    <a:cubicBezTo>
                      <a:pt x="248" y="109"/>
                      <a:pt x="239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3" y="101"/>
                      <a:pt x="220" y="102"/>
                      <a:pt x="216" y="103"/>
                    </a:cubicBezTo>
                    <a:cubicBezTo>
                      <a:pt x="216" y="103"/>
                      <a:pt x="216" y="103"/>
                      <a:pt x="216" y="103"/>
                    </a:cubicBezTo>
                    <a:cubicBezTo>
                      <a:pt x="206" y="107"/>
                      <a:pt x="204" y="120"/>
                      <a:pt x="197" y="127"/>
                    </a:cubicBezTo>
                    <a:cubicBezTo>
                      <a:pt x="192" y="131"/>
                      <a:pt x="183" y="135"/>
                      <a:pt x="176" y="138"/>
                    </a:cubicBezTo>
                    <a:cubicBezTo>
                      <a:pt x="176" y="138"/>
                      <a:pt x="176" y="138"/>
                      <a:pt x="176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4" y="138"/>
                    </a:cubicBezTo>
                    <a:cubicBezTo>
                      <a:pt x="174" y="138"/>
                      <a:pt x="174" y="138"/>
                      <a:pt x="174" y="138"/>
                    </a:cubicBezTo>
                    <a:cubicBezTo>
                      <a:pt x="169" y="140"/>
                      <a:pt x="163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4" y="143"/>
                      <a:pt x="151" y="142"/>
                      <a:pt x="149" y="142"/>
                    </a:cubicBezTo>
                    <a:cubicBezTo>
                      <a:pt x="139" y="138"/>
                      <a:pt x="138" y="121"/>
                      <a:pt x="132" y="109"/>
                    </a:cubicBezTo>
                    <a:cubicBezTo>
                      <a:pt x="125" y="98"/>
                      <a:pt x="113" y="97"/>
                      <a:pt x="102" y="91"/>
                    </a:cubicBezTo>
                    <a:cubicBezTo>
                      <a:pt x="95" y="87"/>
                      <a:pt x="88" y="77"/>
                      <a:pt x="81" y="70"/>
                    </a:cubicBezTo>
                    <a:cubicBezTo>
                      <a:pt x="75" y="64"/>
                      <a:pt x="65" y="56"/>
                      <a:pt x="61" y="49"/>
                    </a:cubicBezTo>
                    <a:cubicBezTo>
                      <a:pt x="57" y="42"/>
                      <a:pt x="58" y="33"/>
                      <a:pt x="54" y="26"/>
                    </a:cubicBezTo>
                    <a:cubicBezTo>
                      <a:pt x="46" y="14"/>
                      <a:pt x="33" y="14"/>
                      <a:pt x="19" y="8"/>
                    </a:cubicBezTo>
                    <a:cubicBezTo>
                      <a:pt x="13" y="5"/>
                      <a:pt x="9" y="1"/>
                      <a:pt x="3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92"/>
              <p:cNvSpPr>
                <a:spLocks noEditPoints="1"/>
              </p:cNvSpPr>
              <p:nvPr/>
            </p:nvSpPr>
            <p:spPr bwMode="auto">
              <a:xfrm>
                <a:off x="1857" y="3018"/>
                <a:ext cx="3973" cy="764"/>
              </a:xfrm>
              <a:custGeom>
                <a:gdLst>
                  <a:gd name="T0" fmla="*/ 695 w 1139"/>
                  <a:gd name="T1" fmla="*/ 140 h 219"/>
                  <a:gd name="T2" fmla="*/ 713 w 1139"/>
                  <a:gd name="T3" fmla="*/ 178 h 219"/>
                  <a:gd name="T4" fmla="*/ 611 w 1139"/>
                  <a:gd name="T5" fmla="*/ 167 h 219"/>
                  <a:gd name="T6" fmla="*/ 557 w 1139"/>
                  <a:gd name="T7" fmla="*/ 170 h 219"/>
                  <a:gd name="T8" fmla="*/ 529 w 1139"/>
                  <a:gd name="T9" fmla="*/ 166 h 219"/>
                  <a:gd name="T10" fmla="*/ 467 w 1139"/>
                  <a:gd name="T11" fmla="*/ 206 h 219"/>
                  <a:gd name="T12" fmla="*/ 432 w 1139"/>
                  <a:gd name="T13" fmla="*/ 124 h 219"/>
                  <a:gd name="T14" fmla="*/ 534 w 1139"/>
                  <a:gd name="T15" fmla="*/ 131 h 219"/>
                  <a:gd name="T16" fmla="*/ 842 w 1139"/>
                  <a:gd name="T17" fmla="*/ 107 h 219"/>
                  <a:gd name="T18" fmla="*/ 880 w 1139"/>
                  <a:gd name="T19" fmla="*/ 113 h 219"/>
                  <a:gd name="T20" fmla="*/ 988 w 1139"/>
                  <a:gd name="T21" fmla="*/ 145 h 219"/>
                  <a:gd name="T22" fmla="*/ 932 w 1139"/>
                  <a:gd name="T23" fmla="*/ 157 h 219"/>
                  <a:gd name="T24" fmla="*/ 847 w 1139"/>
                  <a:gd name="T25" fmla="*/ 216 h 219"/>
                  <a:gd name="T26" fmla="*/ 810 w 1139"/>
                  <a:gd name="T27" fmla="*/ 159 h 219"/>
                  <a:gd name="T28" fmla="*/ 771 w 1139"/>
                  <a:gd name="T29" fmla="*/ 155 h 219"/>
                  <a:gd name="T30" fmla="*/ 332 w 1139"/>
                  <a:gd name="T31" fmla="*/ 91 h 219"/>
                  <a:gd name="T32" fmla="*/ 303 w 1139"/>
                  <a:gd name="T33" fmla="*/ 215 h 219"/>
                  <a:gd name="T34" fmla="*/ 266 w 1139"/>
                  <a:gd name="T35" fmla="*/ 169 h 219"/>
                  <a:gd name="T36" fmla="*/ 233 w 1139"/>
                  <a:gd name="T37" fmla="*/ 144 h 219"/>
                  <a:gd name="T38" fmla="*/ 186 w 1139"/>
                  <a:gd name="T39" fmla="*/ 162 h 219"/>
                  <a:gd name="T40" fmla="*/ 224 w 1139"/>
                  <a:gd name="T41" fmla="*/ 98 h 219"/>
                  <a:gd name="T42" fmla="*/ 255 w 1139"/>
                  <a:gd name="T43" fmla="*/ 113 h 219"/>
                  <a:gd name="T44" fmla="*/ 277 w 1139"/>
                  <a:gd name="T45" fmla="*/ 111 h 219"/>
                  <a:gd name="T46" fmla="*/ 300 w 1139"/>
                  <a:gd name="T47" fmla="*/ 107 h 219"/>
                  <a:gd name="T48" fmla="*/ 326 w 1139"/>
                  <a:gd name="T49" fmla="*/ 90 h 219"/>
                  <a:gd name="T50" fmla="*/ 501 w 1139"/>
                  <a:gd name="T51" fmla="*/ 92 h 219"/>
                  <a:gd name="T52" fmla="*/ 654 w 1139"/>
                  <a:gd name="T53" fmla="*/ 134 h 219"/>
                  <a:gd name="T54" fmla="*/ 456 w 1139"/>
                  <a:gd name="T55" fmla="*/ 104 h 219"/>
                  <a:gd name="T56" fmla="*/ 707 w 1139"/>
                  <a:gd name="T57" fmla="*/ 115 h 219"/>
                  <a:gd name="T58" fmla="*/ 1125 w 1139"/>
                  <a:gd name="T59" fmla="*/ 5 h 219"/>
                  <a:gd name="T60" fmla="*/ 1004 w 1139"/>
                  <a:gd name="T61" fmla="*/ 138 h 219"/>
                  <a:gd name="T62" fmla="*/ 45 w 1139"/>
                  <a:gd name="T63" fmla="*/ 16 h 219"/>
                  <a:gd name="T64" fmla="*/ 2 w 1139"/>
                  <a:gd name="T65" fmla="*/ 17 h 219"/>
                  <a:gd name="T66" fmla="*/ 1112 w 1139"/>
                  <a:gd name="T67" fmla="*/ 5 h 219"/>
                  <a:gd name="T68" fmla="*/ 930 w 1139"/>
                  <a:gd name="T69" fmla="*/ 99 h 219"/>
                  <a:gd name="T70" fmla="*/ 882 w 1139"/>
                  <a:gd name="T71" fmla="*/ 110 h 219"/>
                  <a:gd name="T72" fmla="*/ 784 w 1139"/>
                  <a:gd name="T73" fmla="*/ 115 h 219"/>
                  <a:gd name="T74" fmla="*/ 734 w 1139"/>
                  <a:gd name="T75" fmla="*/ 138 h 219"/>
                  <a:gd name="T76" fmla="*/ 699 w 1139"/>
                  <a:gd name="T77" fmla="*/ 74 h 219"/>
                  <a:gd name="T78" fmla="*/ 677 w 1139"/>
                  <a:gd name="T79" fmla="*/ 119 h 219"/>
                  <a:gd name="T80" fmla="*/ 591 w 1139"/>
                  <a:gd name="T81" fmla="*/ 118 h 219"/>
                  <a:gd name="T82" fmla="*/ 554 w 1139"/>
                  <a:gd name="T83" fmla="*/ 117 h 219"/>
                  <a:gd name="T84" fmla="*/ 524 w 1139"/>
                  <a:gd name="T85" fmla="*/ 130 h 219"/>
                  <a:gd name="T86" fmla="*/ 464 w 1139"/>
                  <a:gd name="T87" fmla="*/ 119 h 219"/>
                  <a:gd name="T88" fmla="*/ 453 w 1139"/>
                  <a:gd name="T89" fmla="*/ 79 h 219"/>
                  <a:gd name="T90" fmla="*/ 357 w 1139"/>
                  <a:gd name="T91" fmla="*/ 114 h 219"/>
                  <a:gd name="T92" fmla="*/ 266 w 1139"/>
                  <a:gd name="T93" fmla="*/ 111 h 219"/>
                  <a:gd name="T94" fmla="*/ 172 w 1139"/>
                  <a:gd name="T95" fmla="*/ 132 h 219"/>
                  <a:gd name="T96" fmla="*/ 96 w 1139"/>
                  <a:gd name="T97" fmla="*/ 84 h 219"/>
                  <a:gd name="T98" fmla="*/ 171 w 1139"/>
                  <a:gd name="T99" fmla="*/ 177 h 219"/>
                  <a:gd name="T100" fmla="*/ 277 w 1139"/>
                  <a:gd name="T101" fmla="*/ 213 h 219"/>
                  <a:gd name="T102" fmla="*/ 318 w 1139"/>
                  <a:gd name="T103" fmla="*/ 155 h 219"/>
                  <a:gd name="T104" fmla="*/ 345 w 1139"/>
                  <a:gd name="T105" fmla="*/ 165 h 219"/>
                  <a:gd name="T106" fmla="*/ 388 w 1139"/>
                  <a:gd name="T107" fmla="*/ 153 h 219"/>
                  <a:gd name="T108" fmla="*/ 535 w 1139"/>
                  <a:gd name="T109" fmla="*/ 173 h 219"/>
                  <a:gd name="T110" fmla="*/ 600 w 1139"/>
                  <a:gd name="T111" fmla="*/ 176 h 219"/>
                  <a:gd name="T112" fmla="*/ 674 w 1139"/>
                  <a:gd name="T113" fmla="*/ 208 h 219"/>
                  <a:gd name="T114" fmla="*/ 756 w 1139"/>
                  <a:gd name="T115" fmla="*/ 153 h 219"/>
                  <a:gd name="T116" fmla="*/ 824 w 1139"/>
                  <a:gd name="T117" fmla="*/ 155 h 219"/>
                  <a:gd name="T118" fmla="*/ 911 w 1139"/>
                  <a:gd name="T119" fmla="*/ 150 h 219"/>
                  <a:gd name="T120" fmla="*/ 958 w 1139"/>
                  <a:gd name="T121" fmla="*/ 167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9" h="219">
                    <a:moveTo>
                      <a:pt x="570" y="117"/>
                    </a:move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1" y="117"/>
                      <a:pt x="573" y="117"/>
                      <a:pt x="575" y="118"/>
                    </a:cubicBezTo>
                    <a:cubicBezTo>
                      <a:pt x="588" y="119"/>
                      <a:pt x="597" y="127"/>
                      <a:pt x="611" y="131"/>
                    </a:cubicBezTo>
                    <a:cubicBezTo>
                      <a:pt x="621" y="134"/>
                      <a:pt x="633" y="135"/>
                      <a:pt x="639" y="139"/>
                    </a:cubicBezTo>
                    <a:cubicBezTo>
                      <a:pt x="645" y="142"/>
                      <a:pt x="647" y="150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8" y="157"/>
                      <a:pt x="665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4" y="158"/>
                      <a:pt x="677" y="158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7" y="155"/>
                      <a:pt x="691" y="147"/>
                      <a:pt x="695" y="140"/>
                    </a:cubicBezTo>
                    <a:cubicBezTo>
                      <a:pt x="698" y="133"/>
                      <a:pt x="704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7" y="124"/>
                      <a:pt x="722" y="131"/>
                      <a:pt x="726" y="135"/>
                    </a:cubicBezTo>
                    <a:cubicBezTo>
                      <a:pt x="726" y="135"/>
                      <a:pt x="726" y="135"/>
                      <a:pt x="726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6"/>
                      <a:pt x="727" y="136"/>
                    </a:cubicBezTo>
                    <a:cubicBezTo>
                      <a:pt x="727" y="136"/>
                      <a:pt x="727" y="136"/>
                      <a:pt x="727" y="136"/>
                    </a:cubicBezTo>
                    <a:cubicBezTo>
                      <a:pt x="731" y="139"/>
                      <a:pt x="741" y="146"/>
                      <a:pt x="741" y="151"/>
                    </a:cubicBezTo>
                    <a:cubicBezTo>
                      <a:pt x="741" y="151"/>
                      <a:pt x="741" y="151"/>
                      <a:pt x="741" y="151"/>
                    </a:cubicBezTo>
                    <a:cubicBezTo>
                      <a:pt x="741" y="163"/>
                      <a:pt x="719" y="169"/>
                      <a:pt x="713" y="178"/>
                    </a:cubicBezTo>
                    <a:cubicBezTo>
                      <a:pt x="709" y="184"/>
                      <a:pt x="708" y="197"/>
                      <a:pt x="699" y="202"/>
                    </a:cubicBezTo>
                    <a:cubicBezTo>
                      <a:pt x="694" y="205"/>
                      <a:pt x="684" y="204"/>
                      <a:pt x="674" y="206"/>
                    </a:cubicBezTo>
                    <a:cubicBezTo>
                      <a:pt x="670" y="206"/>
                      <a:pt x="667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2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50" y="208"/>
                      <a:pt x="648" y="198"/>
                      <a:pt x="641" y="191"/>
                    </a:cubicBezTo>
                    <a:cubicBezTo>
                      <a:pt x="641" y="191"/>
                      <a:pt x="641" y="191"/>
                      <a:pt x="641" y="191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37" y="187"/>
                      <a:pt x="632" y="183"/>
                      <a:pt x="626" y="178"/>
                    </a:cubicBezTo>
                    <a:cubicBezTo>
                      <a:pt x="621" y="173"/>
                      <a:pt x="617" y="168"/>
                      <a:pt x="611" y="167"/>
                    </a:cubicBezTo>
                    <a:cubicBezTo>
                      <a:pt x="611" y="167"/>
                      <a:pt x="611" y="167"/>
                      <a:pt x="611" y="167"/>
                    </a:cubicBezTo>
                    <a:cubicBezTo>
                      <a:pt x="610" y="167"/>
                      <a:pt x="609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3" y="167"/>
                      <a:pt x="599" y="169"/>
                      <a:pt x="595" y="170"/>
                    </a:cubicBezTo>
                    <a:cubicBezTo>
                      <a:pt x="594" y="170"/>
                      <a:pt x="592" y="171"/>
                      <a:pt x="591" y="171"/>
                    </a:cubicBezTo>
                    <a:cubicBezTo>
                      <a:pt x="591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89" y="171"/>
                      <a:pt x="589" y="171"/>
                    </a:cubicBezTo>
                    <a:cubicBezTo>
                      <a:pt x="586" y="171"/>
                      <a:pt x="582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7" y="171"/>
                    </a:cubicBezTo>
                    <a:cubicBezTo>
                      <a:pt x="571" y="171"/>
                      <a:pt x="564" y="171"/>
                      <a:pt x="558" y="171"/>
                    </a:cubicBezTo>
                    <a:cubicBezTo>
                      <a:pt x="558" y="171"/>
                      <a:pt x="557" y="171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4" y="170"/>
                    </a:cubicBezTo>
                    <a:cubicBezTo>
                      <a:pt x="554" y="170"/>
                      <a:pt x="554" y="170"/>
                      <a:pt x="554" y="170"/>
                    </a:cubicBezTo>
                    <a:cubicBezTo>
                      <a:pt x="552" y="170"/>
                      <a:pt x="549" y="169"/>
                      <a:pt x="547" y="168"/>
                    </a:cubicBezTo>
                    <a:cubicBezTo>
                      <a:pt x="542" y="167"/>
                      <a:pt x="538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2" y="166"/>
                      <a:pt x="531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3" y="168"/>
                      <a:pt x="520" y="173"/>
                      <a:pt x="513" y="179"/>
                    </a:cubicBezTo>
                    <a:cubicBezTo>
                      <a:pt x="508" y="184"/>
                      <a:pt x="502" y="188"/>
                      <a:pt x="499" y="192"/>
                    </a:cubicBezTo>
                    <a:cubicBezTo>
                      <a:pt x="495" y="197"/>
                      <a:pt x="491" y="207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4" y="209"/>
                      <a:pt x="483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0" y="209"/>
                      <a:pt x="478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3" y="207"/>
                      <a:pt x="470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57" y="204"/>
                      <a:pt x="449" y="206"/>
                      <a:pt x="442" y="202"/>
                    </a:cubicBezTo>
                    <a:cubicBezTo>
                      <a:pt x="436" y="199"/>
                      <a:pt x="433" y="188"/>
                      <a:pt x="429" y="182"/>
                    </a:cubicBezTo>
                    <a:cubicBezTo>
                      <a:pt x="426" y="176"/>
                      <a:pt x="419" y="172"/>
                      <a:pt x="413" y="167"/>
                    </a:cubicBezTo>
                    <a:cubicBezTo>
                      <a:pt x="407" y="163"/>
                      <a:pt x="398" y="156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5"/>
                      <a:pt x="410" y="139"/>
                      <a:pt x="414" y="136"/>
                    </a:cubicBezTo>
                    <a:cubicBezTo>
                      <a:pt x="414" y="136"/>
                      <a:pt x="414" y="136"/>
                      <a:pt x="414" y="136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20" y="130"/>
                      <a:pt x="424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45" y="124"/>
                      <a:pt x="450" y="151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4" y="157"/>
                      <a:pt x="468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81" y="158"/>
                      <a:pt x="490" y="153"/>
                      <a:pt x="495" y="147"/>
                    </a:cubicBezTo>
                    <a:cubicBezTo>
                      <a:pt x="495" y="147"/>
                      <a:pt x="495" y="147"/>
                      <a:pt x="495" y="147"/>
                    </a:cubicBezTo>
                    <a:cubicBezTo>
                      <a:pt x="497" y="144"/>
                      <a:pt x="499" y="140"/>
                      <a:pt x="502" y="138"/>
                    </a:cubicBezTo>
                    <a:cubicBezTo>
                      <a:pt x="509" y="134"/>
                      <a:pt x="525" y="134"/>
                      <a:pt x="533" y="131"/>
                    </a:cubicBezTo>
                    <a:cubicBezTo>
                      <a:pt x="533" y="131"/>
                      <a:pt x="533" y="131"/>
                      <a:pt x="533" y="131"/>
                    </a:cubicBezTo>
                    <a:cubicBezTo>
                      <a:pt x="533" y="131"/>
                      <a:pt x="533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7" y="130"/>
                      <a:pt x="537" y="130"/>
                      <a:pt x="537" y="130"/>
                    </a:cubicBezTo>
                    <a:cubicBezTo>
                      <a:pt x="548" y="125"/>
                      <a:pt x="554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moveTo>
                      <a:pt x="814" y="91"/>
                    </a:move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6" y="91"/>
                      <a:pt x="818" y="91"/>
                      <a:pt x="820" y="91"/>
                    </a:cubicBezTo>
                    <a:cubicBezTo>
                      <a:pt x="828" y="93"/>
                      <a:pt x="834" y="104"/>
                      <a:pt x="842" y="107"/>
                    </a:cubicBezTo>
                    <a:cubicBezTo>
                      <a:pt x="847" y="109"/>
                      <a:pt x="855" y="110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4" y="111"/>
                      <a:pt x="865" y="111"/>
                      <a:pt x="865" y="111"/>
                    </a:cubicBezTo>
                    <a:cubicBezTo>
                      <a:pt x="865" y="111"/>
                      <a:pt x="865" y="111"/>
                      <a:pt x="865" y="111"/>
                    </a:cubicBezTo>
                    <a:cubicBezTo>
                      <a:pt x="865" y="111"/>
                      <a:pt x="866" y="112"/>
                      <a:pt x="866" y="112"/>
                    </a:cubicBezTo>
                    <a:cubicBezTo>
                      <a:pt x="866" y="112"/>
                      <a:pt x="866" y="112"/>
                      <a:pt x="866" y="112"/>
                    </a:cubicBezTo>
                    <a:cubicBezTo>
                      <a:pt x="871" y="112"/>
                      <a:pt x="875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2" y="113"/>
                      <a:pt x="884" y="113"/>
                      <a:pt x="885" y="113"/>
                    </a:cubicBezTo>
                    <a:cubicBezTo>
                      <a:pt x="885" y="113"/>
                      <a:pt x="885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7" y="112"/>
                      <a:pt x="889" y="112"/>
                      <a:pt x="890" y="111"/>
                    </a:cubicBezTo>
                    <a:cubicBezTo>
                      <a:pt x="899" y="107"/>
                      <a:pt x="905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20" y="98"/>
                      <a:pt x="923" y="99"/>
                      <a:pt x="926" y="99"/>
                    </a:cubicBezTo>
                    <a:cubicBezTo>
                      <a:pt x="926" y="99"/>
                      <a:pt x="926" y="100"/>
                      <a:pt x="926" y="100"/>
                    </a:cubicBezTo>
                    <a:cubicBezTo>
                      <a:pt x="926" y="100"/>
                      <a:pt x="926" y="100"/>
                      <a:pt x="926" y="100"/>
                    </a:cubicBezTo>
                    <a:cubicBezTo>
                      <a:pt x="935" y="102"/>
                      <a:pt x="936" y="112"/>
                      <a:pt x="942" y="119"/>
                    </a:cubicBezTo>
                    <a:cubicBezTo>
                      <a:pt x="949" y="127"/>
                      <a:pt x="965" y="133"/>
                      <a:pt x="977" y="138"/>
                    </a:cubicBezTo>
                    <a:cubicBezTo>
                      <a:pt x="981" y="140"/>
                      <a:pt x="987" y="141"/>
                      <a:pt x="988" y="145"/>
                    </a:cubicBezTo>
                    <a:cubicBezTo>
                      <a:pt x="988" y="145"/>
                      <a:pt x="988" y="145"/>
                      <a:pt x="988" y="146"/>
                    </a:cubicBezTo>
                    <a:cubicBezTo>
                      <a:pt x="988" y="151"/>
                      <a:pt x="976" y="170"/>
                      <a:pt x="971" y="171"/>
                    </a:cubicBezTo>
                    <a:cubicBezTo>
                      <a:pt x="971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66" y="171"/>
                      <a:pt x="963" y="167"/>
                      <a:pt x="959" y="164"/>
                    </a:cubicBezTo>
                    <a:cubicBezTo>
                      <a:pt x="958" y="163"/>
                      <a:pt x="957" y="163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47" y="158"/>
                      <a:pt x="941" y="161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6"/>
                    </a:cubicBezTo>
                    <a:cubicBezTo>
                      <a:pt x="931" y="156"/>
                      <a:pt x="931" y="156"/>
                      <a:pt x="931" y="156"/>
                    </a:cubicBezTo>
                    <a:cubicBezTo>
                      <a:pt x="930" y="156"/>
                      <a:pt x="929" y="155"/>
                      <a:pt x="928" y="155"/>
                    </a:cubicBezTo>
                    <a:cubicBezTo>
                      <a:pt x="922" y="151"/>
                      <a:pt x="916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8" y="145"/>
                    </a:cubicBezTo>
                    <a:cubicBezTo>
                      <a:pt x="898" y="145"/>
                      <a:pt x="891" y="162"/>
                      <a:pt x="883" y="166"/>
                    </a:cubicBezTo>
                    <a:cubicBezTo>
                      <a:pt x="877" y="168"/>
                      <a:pt x="868" y="166"/>
                      <a:pt x="867" y="172"/>
                    </a:cubicBezTo>
                    <a:cubicBezTo>
                      <a:pt x="867" y="172"/>
                      <a:pt x="867" y="173"/>
                      <a:pt x="867" y="173"/>
                    </a:cubicBezTo>
                    <a:cubicBezTo>
                      <a:pt x="867" y="179"/>
                      <a:pt x="875" y="182"/>
                      <a:pt x="875" y="188"/>
                    </a:cubicBezTo>
                    <a:cubicBezTo>
                      <a:pt x="875" y="188"/>
                      <a:pt x="875" y="189"/>
                      <a:pt x="875" y="189"/>
                    </a:cubicBezTo>
                    <a:cubicBezTo>
                      <a:pt x="875" y="196"/>
                      <a:pt x="870" y="204"/>
                      <a:pt x="866" y="208"/>
                    </a:cubicBezTo>
                    <a:cubicBezTo>
                      <a:pt x="861" y="213"/>
                      <a:pt x="855" y="215"/>
                      <a:pt x="847" y="216"/>
                    </a:cubicBezTo>
                    <a:cubicBezTo>
                      <a:pt x="845" y="216"/>
                      <a:pt x="844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28" y="216"/>
                      <a:pt x="815" y="204"/>
                      <a:pt x="822" y="186"/>
                    </a:cubicBezTo>
                    <a:cubicBezTo>
                      <a:pt x="822" y="186"/>
                      <a:pt x="822" y="185"/>
                      <a:pt x="822" y="185"/>
                    </a:cubicBezTo>
                    <a:cubicBezTo>
                      <a:pt x="822" y="185"/>
                      <a:pt x="822" y="185"/>
                      <a:pt x="822" y="185"/>
                    </a:cubicBezTo>
                    <a:cubicBezTo>
                      <a:pt x="825" y="176"/>
                      <a:pt x="837" y="172"/>
                      <a:pt x="837" y="164"/>
                    </a:cubicBezTo>
                    <a:cubicBezTo>
                      <a:pt x="837" y="164"/>
                      <a:pt x="837" y="164"/>
                      <a:pt x="837" y="163"/>
                    </a:cubicBezTo>
                    <a:cubicBezTo>
                      <a:pt x="837" y="157"/>
                      <a:pt x="829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18" y="150"/>
                      <a:pt x="816" y="155"/>
                      <a:pt x="811" y="159"/>
                    </a:cubicBezTo>
                    <a:cubicBezTo>
                      <a:pt x="811" y="159"/>
                      <a:pt x="811" y="159"/>
                      <a:pt x="811" y="159"/>
                    </a:cubicBezTo>
                    <a:cubicBezTo>
                      <a:pt x="811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09" y="160"/>
                    </a:cubicBezTo>
                    <a:cubicBezTo>
                      <a:pt x="809" y="160"/>
                      <a:pt x="809" y="160"/>
                      <a:pt x="809" y="160"/>
                    </a:cubicBezTo>
                    <a:cubicBezTo>
                      <a:pt x="809" y="160"/>
                      <a:pt x="809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7" y="160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3" y="162"/>
                      <a:pt x="800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87" y="163"/>
                      <a:pt x="778" y="159"/>
                      <a:pt x="771" y="155"/>
                    </a:cubicBezTo>
                    <a:cubicBezTo>
                      <a:pt x="771" y="155"/>
                      <a:pt x="771" y="155"/>
                      <a:pt x="771" y="155"/>
                    </a:cubicBezTo>
                    <a:cubicBezTo>
                      <a:pt x="771" y="155"/>
                      <a:pt x="771" y="155"/>
                      <a:pt x="770" y="155"/>
                    </a:cubicBezTo>
                    <a:cubicBezTo>
                      <a:pt x="770" y="155"/>
                      <a:pt x="770" y="155"/>
                      <a:pt x="770" y="155"/>
                    </a:cubicBezTo>
                    <a:cubicBezTo>
                      <a:pt x="768" y="153"/>
                      <a:pt x="757" y="148"/>
                      <a:pt x="757" y="145"/>
                    </a:cubicBezTo>
                    <a:cubicBezTo>
                      <a:pt x="756" y="144"/>
                      <a:pt x="756" y="144"/>
                      <a:pt x="756" y="144"/>
                    </a:cubicBezTo>
                    <a:cubicBezTo>
                      <a:pt x="756" y="138"/>
                      <a:pt x="764" y="132"/>
                      <a:pt x="769" y="128"/>
                    </a:cubicBezTo>
                    <a:cubicBezTo>
                      <a:pt x="775" y="124"/>
                      <a:pt x="781" y="121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7" y="116"/>
                    </a:cubicBezTo>
                    <a:cubicBezTo>
                      <a:pt x="787" y="116"/>
                      <a:pt x="787" y="116"/>
                      <a:pt x="787" y="116"/>
                    </a:cubicBezTo>
                    <a:cubicBezTo>
                      <a:pt x="795" y="106"/>
                      <a:pt x="798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moveTo>
                      <a:pt x="326" y="90"/>
                    </a:move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8" y="90"/>
                      <a:pt x="330" y="91"/>
                      <a:pt x="332" y="91"/>
                    </a:cubicBezTo>
                    <a:cubicBezTo>
                      <a:pt x="345" y="94"/>
                      <a:pt x="349" y="110"/>
                      <a:pt x="359" y="118"/>
                    </a:cubicBezTo>
                    <a:cubicBezTo>
                      <a:pt x="367" y="126"/>
                      <a:pt x="385" y="134"/>
                      <a:pt x="385" y="143"/>
                    </a:cubicBezTo>
                    <a:cubicBezTo>
                      <a:pt x="385" y="143"/>
                      <a:pt x="385" y="143"/>
                      <a:pt x="385" y="143"/>
                    </a:cubicBezTo>
                    <a:cubicBezTo>
                      <a:pt x="385" y="147"/>
                      <a:pt x="361" y="161"/>
                      <a:pt x="351" y="163"/>
                    </a:cubicBezTo>
                    <a:cubicBezTo>
                      <a:pt x="349" y="163"/>
                      <a:pt x="348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2" y="163"/>
                      <a:pt x="338" y="162"/>
                      <a:pt x="335" y="161"/>
                    </a:cubicBezTo>
                    <a:cubicBezTo>
                      <a:pt x="335" y="161"/>
                      <a:pt x="335" y="161"/>
                      <a:pt x="335" y="161"/>
                    </a:cubicBezTo>
                    <a:cubicBezTo>
                      <a:pt x="329" y="158"/>
                      <a:pt x="324" y="150"/>
                      <a:pt x="318" y="150"/>
                    </a:cubicBezTo>
                    <a:cubicBezTo>
                      <a:pt x="312" y="150"/>
                      <a:pt x="305" y="158"/>
                      <a:pt x="305" y="164"/>
                    </a:cubicBezTo>
                    <a:cubicBezTo>
                      <a:pt x="305" y="164"/>
                      <a:pt x="305" y="164"/>
                      <a:pt x="305" y="164"/>
                    </a:cubicBezTo>
                    <a:cubicBezTo>
                      <a:pt x="305" y="173"/>
                      <a:pt x="322" y="181"/>
                      <a:pt x="322" y="195"/>
                    </a:cubicBezTo>
                    <a:cubicBezTo>
                      <a:pt x="322" y="198"/>
                      <a:pt x="321" y="200"/>
                      <a:pt x="320" y="203"/>
                    </a:cubicBezTo>
                    <a:cubicBezTo>
                      <a:pt x="317" y="211"/>
                      <a:pt x="311" y="214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2" y="216"/>
                      <a:pt x="300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3" y="216"/>
                      <a:pt x="287" y="215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2"/>
                      <a:pt x="282" y="212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74" y="208"/>
                      <a:pt x="264" y="197"/>
                      <a:pt x="264" y="188"/>
                    </a:cubicBezTo>
                    <a:cubicBezTo>
                      <a:pt x="264" y="187"/>
                      <a:pt x="264" y="186"/>
                      <a:pt x="264" y="186"/>
                    </a:cubicBezTo>
                    <a:cubicBezTo>
                      <a:pt x="265" y="180"/>
                      <a:pt x="273" y="178"/>
                      <a:pt x="273" y="174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2" y="169"/>
                      <a:pt x="269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5" y="169"/>
                      <a:pt x="265" y="169"/>
                    </a:cubicBezTo>
                    <a:cubicBezTo>
                      <a:pt x="265" y="169"/>
                      <a:pt x="265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3" y="169"/>
                      <a:pt x="263" y="169"/>
                      <a:pt x="263" y="169"/>
                    </a:cubicBezTo>
                    <a:cubicBezTo>
                      <a:pt x="263" y="169"/>
                      <a:pt x="263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1" y="169"/>
                      <a:pt x="261" y="169"/>
                      <a:pt x="260" y="169"/>
                    </a:cubicBezTo>
                    <a:cubicBezTo>
                      <a:pt x="260" y="169"/>
                      <a:pt x="260" y="169"/>
                      <a:pt x="260" y="169"/>
                    </a:cubicBezTo>
                    <a:cubicBezTo>
                      <a:pt x="250" y="165"/>
                      <a:pt x="246" y="146"/>
                      <a:pt x="234" y="145"/>
                    </a:cubicBezTo>
                    <a:cubicBezTo>
                      <a:pt x="234" y="145"/>
                      <a:pt x="234" y="145"/>
                      <a:pt x="234" y="145"/>
                    </a:cubicBezTo>
                    <a:cubicBezTo>
                      <a:pt x="234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26" y="144"/>
                      <a:pt x="220" y="150"/>
                      <a:pt x="215" y="154"/>
                    </a:cubicBezTo>
                    <a:cubicBezTo>
                      <a:pt x="214" y="155"/>
                      <a:pt x="212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0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03" y="160"/>
                      <a:pt x="190" y="160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4" y="163"/>
                      <a:pt x="183" y="164"/>
                      <a:pt x="182" y="165"/>
                    </a:cubicBezTo>
                    <a:cubicBezTo>
                      <a:pt x="178" y="167"/>
                      <a:pt x="175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1" y="171"/>
                    </a:cubicBezTo>
                    <a:cubicBezTo>
                      <a:pt x="171" y="171"/>
                      <a:pt x="171" y="171"/>
                      <a:pt x="171" y="171"/>
                    </a:cubicBezTo>
                    <a:cubicBezTo>
                      <a:pt x="166" y="170"/>
                      <a:pt x="164" y="165"/>
                      <a:pt x="161" y="160"/>
                    </a:cubicBezTo>
                    <a:cubicBezTo>
                      <a:pt x="159" y="156"/>
                      <a:pt x="154" y="150"/>
                      <a:pt x="154" y="146"/>
                    </a:cubicBezTo>
                    <a:cubicBezTo>
                      <a:pt x="154" y="146"/>
                      <a:pt x="155" y="146"/>
                      <a:pt x="155" y="146"/>
                    </a:cubicBezTo>
                    <a:cubicBezTo>
                      <a:pt x="155" y="140"/>
                      <a:pt x="170" y="136"/>
                      <a:pt x="177" y="133"/>
                    </a:cubicBezTo>
                    <a:cubicBezTo>
                      <a:pt x="184" y="129"/>
                      <a:pt x="195" y="124"/>
                      <a:pt x="199" y="120"/>
                    </a:cubicBezTo>
                    <a:cubicBezTo>
                      <a:pt x="207" y="112"/>
                      <a:pt x="207" y="99"/>
                      <a:pt x="222" y="98"/>
                    </a:cubicBezTo>
                    <a:cubicBezTo>
                      <a:pt x="222" y="98"/>
                      <a:pt x="222" y="98"/>
                      <a:pt x="222" y="98"/>
                    </a:cubicBezTo>
                    <a:cubicBezTo>
                      <a:pt x="223" y="98"/>
                      <a:pt x="223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38" y="98"/>
                      <a:pt x="243" y="108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3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3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6" y="113"/>
                    </a:cubicBezTo>
                    <a:cubicBezTo>
                      <a:pt x="257" y="114"/>
                      <a:pt x="259" y="114"/>
                      <a:pt x="260" y="114"/>
                    </a:cubicBez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60" y="114"/>
                      <a:pt x="261" y="114"/>
                      <a:pt x="261" y="114"/>
                    </a:cubicBezTo>
                    <a:cubicBezTo>
                      <a:pt x="265" y="114"/>
                      <a:pt x="269" y="113"/>
                      <a:pt x="274" y="112"/>
                    </a:cubicBezTo>
                    <a:cubicBezTo>
                      <a:pt x="274" y="112"/>
                      <a:pt x="274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6" y="111"/>
                      <a:pt x="276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9" y="111"/>
                      <a:pt x="279" y="111"/>
                    </a:cubicBezTo>
                    <a:cubicBezTo>
                      <a:pt x="286" y="110"/>
                      <a:pt x="294" y="110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1" y="107"/>
                      <a:pt x="301" y="107"/>
                    </a:cubicBezTo>
                    <a:cubicBezTo>
                      <a:pt x="301" y="107"/>
                      <a:pt x="301" y="107"/>
                      <a:pt x="301" y="107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11" y="100"/>
                      <a:pt x="315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moveTo>
                      <a:pt x="515" y="88"/>
                    </a:move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24" y="88"/>
                      <a:pt x="533" y="93"/>
                      <a:pt x="532" y="103"/>
                    </a:cubicBezTo>
                    <a:cubicBezTo>
                      <a:pt x="532" y="103"/>
                      <a:pt x="532" y="103"/>
                      <a:pt x="532" y="103"/>
                    </a:cubicBezTo>
                    <a:cubicBezTo>
                      <a:pt x="530" y="115"/>
                      <a:pt x="513" y="115"/>
                      <a:pt x="504" y="121"/>
                    </a:cubicBezTo>
                    <a:cubicBezTo>
                      <a:pt x="499" y="124"/>
                      <a:pt x="500" y="131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1" y="134"/>
                      <a:pt x="490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1" y="134"/>
                      <a:pt x="472" y="130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13"/>
                      <a:pt x="485" y="111"/>
                      <a:pt x="489" y="108"/>
                    </a:cubicBezTo>
                    <a:cubicBezTo>
                      <a:pt x="494" y="104"/>
                      <a:pt x="496" y="96"/>
                      <a:pt x="501" y="92"/>
                    </a:cubicBezTo>
                    <a:cubicBezTo>
                      <a:pt x="501" y="92"/>
                      <a:pt x="501" y="92"/>
                      <a:pt x="501" y="92"/>
                    </a:cubicBezTo>
                    <a:cubicBezTo>
                      <a:pt x="505" y="89"/>
                      <a:pt x="510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moveTo>
                      <a:pt x="626" y="87"/>
                    </a:move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31" y="87"/>
                      <a:pt x="635" y="89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44" y="95"/>
                      <a:pt x="647" y="106"/>
                      <a:pt x="651" y="109"/>
                    </a:cubicBezTo>
                    <a:cubicBezTo>
                      <a:pt x="656" y="112"/>
                      <a:pt x="667" y="112"/>
                      <a:pt x="669" y="120"/>
                    </a:cubicBezTo>
                    <a:cubicBezTo>
                      <a:pt x="669" y="121"/>
                      <a:pt x="669" y="122"/>
                      <a:pt x="669" y="123"/>
                    </a:cubicBezTo>
                    <a:cubicBezTo>
                      <a:pt x="669" y="131"/>
                      <a:pt x="661" y="133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5" y="134"/>
                      <a:pt x="655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44" y="134"/>
                      <a:pt x="644" y="124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35" y="116"/>
                      <a:pt x="626" y="117"/>
                      <a:pt x="620" y="115"/>
                    </a:cubicBezTo>
                    <a:cubicBezTo>
                      <a:pt x="615" y="112"/>
                      <a:pt x="608" y="108"/>
                      <a:pt x="608" y="101"/>
                    </a:cubicBezTo>
                    <a:cubicBezTo>
                      <a:pt x="608" y="92"/>
                      <a:pt x="617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moveTo>
                      <a:pt x="424" y="96"/>
                    </a:moveTo>
                    <a:cubicBezTo>
                      <a:pt x="424" y="86"/>
                      <a:pt x="429" y="77"/>
                      <a:pt x="440" y="77"/>
                    </a:cubicBezTo>
                    <a:cubicBezTo>
                      <a:pt x="441" y="77"/>
                      <a:pt x="442" y="77"/>
                      <a:pt x="443" y="77"/>
                    </a:cubicBezTo>
                    <a:cubicBezTo>
                      <a:pt x="443" y="77"/>
                      <a:pt x="443" y="77"/>
                      <a:pt x="443" y="77"/>
                    </a:cubicBezTo>
                    <a:cubicBezTo>
                      <a:pt x="451" y="78"/>
                      <a:pt x="459" y="86"/>
                      <a:pt x="459" y="95"/>
                    </a:cubicBezTo>
                    <a:cubicBezTo>
                      <a:pt x="459" y="98"/>
                      <a:pt x="458" y="101"/>
                      <a:pt x="456" y="104"/>
                    </a:cubicBezTo>
                    <a:cubicBezTo>
                      <a:pt x="454" y="108"/>
                      <a:pt x="449" y="113"/>
                      <a:pt x="440" y="114"/>
                    </a:cubicBezTo>
                    <a:cubicBezTo>
                      <a:pt x="439" y="114"/>
                      <a:pt x="439" y="114"/>
                      <a:pt x="438" y="114"/>
                    </a:cubicBezTo>
                    <a:cubicBezTo>
                      <a:pt x="438" y="114"/>
                      <a:pt x="438" y="114"/>
                      <a:pt x="438" y="114"/>
                    </a:cubicBezTo>
                    <a:cubicBezTo>
                      <a:pt x="429" y="114"/>
                      <a:pt x="424" y="105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moveTo>
                      <a:pt x="701" y="77"/>
                    </a:move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9" y="77"/>
                      <a:pt x="716" y="83"/>
                      <a:pt x="717" y="88"/>
                    </a:cubicBezTo>
                    <a:cubicBezTo>
                      <a:pt x="717" y="88"/>
                      <a:pt x="717" y="88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8" y="91"/>
                      <a:pt x="718" y="93"/>
                      <a:pt x="718" y="95"/>
                    </a:cubicBezTo>
                    <a:cubicBezTo>
                      <a:pt x="718" y="104"/>
                      <a:pt x="714" y="113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6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4" y="115"/>
                      <a:pt x="704" y="115"/>
                    </a:cubicBezTo>
                    <a:cubicBezTo>
                      <a:pt x="697" y="115"/>
                      <a:pt x="687" y="109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4" y="103"/>
                      <a:pt x="684" y="103"/>
                    </a:cubicBezTo>
                    <a:cubicBezTo>
                      <a:pt x="684" y="100"/>
                      <a:pt x="683" y="97"/>
                      <a:pt x="683" y="95"/>
                    </a:cubicBezTo>
                    <a:cubicBezTo>
                      <a:pt x="683" y="84"/>
                      <a:pt x="693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moveTo>
                      <a:pt x="1125" y="5"/>
                    </a:move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8" y="5"/>
                      <a:pt x="1130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5" y="10"/>
                      <a:pt x="1136" y="16"/>
                      <a:pt x="1136" y="21"/>
                    </a:cubicBezTo>
                    <a:cubicBezTo>
                      <a:pt x="1136" y="33"/>
                      <a:pt x="1131" y="45"/>
                      <a:pt x="1124" y="50"/>
                    </a:cubicBezTo>
                    <a:cubicBezTo>
                      <a:pt x="1117" y="54"/>
                      <a:pt x="1107" y="54"/>
                      <a:pt x="1100" y="58"/>
                    </a:cubicBezTo>
                    <a:cubicBezTo>
                      <a:pt x="1092" y="62"/>
                      <a:pt x="1087" y="71"/>
                      <a:pt x="1080" y="79"/>
                    </a:cubicBezTo>
                    <a:cubicBezTo>
                      <a:pt x="1073" y="87"/>
                      <a:pt x="1064" y="92"/>
                      <a:pt x="1060" y="100"/>
                    </a:cubicBezTo>
                    <a:cubicBezTo>
                      <a:pt x="1054" y="111"/>
                      <a:pt x="1057" y="123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0" y="137"/>
                      <a:pt x="1029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4" y="140"/>
                      <a:pt x="1009" y="139"/>
                      <a:pt x="1005" y="138"/>
                    </a:cubicBezTo>
                    <a:cubicBezTo>
                      <a:pt x="1005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8" y="119"/>
                      <a:pt x="1009" y="102"/>
                      <a:pt x="1022" y="94"/>
                    </a:cubicBezTo>
                    <a:cubicBezTo>
                      <a:pt x="1028" y="90"/>
                      <a:pt x="1037" y="90"/>
                      <a:pt x="1044" y="86"/>
                    </a:cubicBezTo>
                    <a:cubicBezTo>
                      <a:pt x="1051" y="82"/>
                      <a:pt x="1057" y="72"/>
                      <a:pt x="1064" y="65"/>
                    </a:cubicBezTo>
                    <a:cubicBezTo>
                      <a:pt x="1072" y="57"/>
                      <a:pt x="1081" y="52"/>
                      <a:pt x="1085" y="44"/>
                    </a:cubicBezTo>
                    <a:cubicBezTo>
                      <a:pt x="1089" y="35"/>
                      <a:pt x="1088" y="24"/>
                      <a:pt x="1093" y="17"/>
                    </a:cubicBezTo>
                    <a:cubicBezTo>
                      <a:pt x="1093" y="17"/>
                      <a:pt x="1093" y="17"/>
                      <a:pt x="1093" y="17"/>
                    </a:cubicBezTo>
                    <a:cubicBezTo>
                      <a:pt x="1100" y="9"/>
                      <a:pt x="1112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25" y="4"/>
                      <a:pt x="41" y="12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1" y="23"/>
                      <a:pt x="50" y="34"/>
                      <a:pt x="54" y="43"/>
                    </a:cubicBezTo>
                    <a:cubicBezTo>
                      <a:pt x="57" y="52"/>
                      <a:pt x="67" y="57"/>
                      <a:pt x="74" y="65"/>
                    </a:cubicBezTo>
                    <a:cubicBezTo>
                      <a:pt x="80" y="71"/>
                      <a:pt x="88" y="82"/>
                      <a:pt x="95" y="86"/>
                    </a:cubicBezTo>
                    <a:cubicBezTo>
                      <a:pt x="103" y="91"/>
                      <a:pt x="113" y="90"/>
                      <a:pt x="120" y="97"/>
                    </a:cubicBezTo>
                    <a:cubicBezTo>
                      <a:pt x="130" y="105"/>
                      <a:pt x="132" y="121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0" y="139"/>
                      <a:pt x="125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07" y="140"/>
                      <a:pt x="92" y="134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2" y="119"/>
                      <a:pt x="83" y="108"/>
                      <a:pt x="79" y="100"/>
                    </a:cubicBezTo>
                    <a:cubicBezTo>
                      <a:pt x="75" y="93"/>
                      <a:pt x="65" y="85"/>
                      <a:pt x="59" y="79"/>
                    </a:cubicBezTo>
                    <a:cubicBezTo>
                      <a:pt x="52" y="72"/>
                      <a:pt x="47" y="62"/>
                      <a:pt x="39" y="58"/>
                    </a:cubicBezTo>
                    <a:cubicBezTo>
                      <a:pt x="27" y="51"/>
                      <a:pt x="15" y="54"/>
                      <a:pt x="8" y="42"/>
                    </a:cubicBezTo>
                    <a:cubicBezTo>
                      <a:pt x="5" y="37"/>
                      <a:pt x="2" y="26"/>
                      <a:pt x="2" y="17"/>
                    </a:cubicBezTo>
                    <a:cubicBezTo>
                      <a:pt x="2" y="12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4"/>
                      <a:pt x="10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131" y="0"/>
                    </a:moveTo>
                    <a:cubicBezTo>
                      <a:pt x="1131" y="0"/>
                      <a:pt x="1131" y="0"/>
                      <a:pt x="1131" y="0"/>
                    </a:cubicBezTo>
                    <a:cubicBezTo>
                      <a:pt x="1124" y="0"/>
                      <a:pt x="1119" y="3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05" y="8"/>
                      <a:pt x="1097" y="10"/>
                      <a:pt x="1093" y="15"/>
                    </a:cubicBezTo>
                    <a:cubicBezTo>
                      <a:pt x="1086" y="22"/>
                      <a:pt x="1087" y="33"/>
                      <a:pt x="1083" y="41"/>
                    </a:cubicBezTo>
                    <a:cubicBezTo>
                      <a:pt x="1079" y="49"/>
                      <a:pt x="1069" y="57"/>
                      <a:pt x="1063" y="64"/>
                    </a:cubicBezTo>
                    <a:cubicBezTo>
                      <a:pt x="1056" y="70"/>
                      <a:pt x="1049" y="80"/>
                      <a:pt x="1042" y="84"/>
                    </a:cubicBezTo>
                    <a:cubicBezTo>
                      <a:pt x="1035" y="88"/>
                      <a:pt x="1025" y="89"/>
                      <a:pt x="1018" y="95"/>
                    </a:cubicBezTo>
                    <a:cubicBezTo>
                      <a:pt x="1007" y="104"/>
                      <a:pt x="1008" y="133"/>
                      <a:pt x="993" y="137"/>
                    </a:cubicBezTo>
                    <a:cubicBezTo>
                      <a:pt x="993" y="137"/>
                      <a:pt x="993" y="137"/>
                      <a:pt x="993" y="137"/>
                    </a:cubicBezTo>
                    <a:cubicBezTo>
                      <a:pt x="992" y="137"/>
                      <a:pt x="990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7" y="137"/>
                      <a:pt x="987" y="137"/>
                    </a:cubicBezTo>
                    <a:cubicBezTo>
                      <a:pt x="973" y="136"/>
                      <a:pt x="953" y="126"/>
                      <a:pt x="947" y="120"/>
                    </a:cubicBezTo>
                    <a:cubicBezTo>
                      <a:pt x="947" y="120"/>
                      <a:pt x="947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19"/>
                      <a:pt x="946" y="119"/>
                      <a:pt x="946" y="119"/>
                    </a:cubicBezTo>
                    <a:cubicBezTo>
                      <a:pt x="940" y="114"/>
                      <a:pt x="937" y="103"/>
                      <a:pt x="931" y="99"/>
                    </a:cubicBezTo>
                    <a:cubicBezTo>
                      <a:pt x="931" y="99"/>
                      <a:pt x="930" y="99"/>
                      <a:pt x="930" y="99"/>
                    </a:cubicBezTo>
                    <a:cubicBezTo>
                      <a:pt x="930" y="99"/>
                      <a:pt x="930" y="99"/>
                      <a:pt x="930" y="99"/>
                    </a:cubicBezTo>
                    <a:cubicBezTo>
                      <a:pt x="926" y="96"/>
                      <a:pt x="922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08" y="95"/>
                      <a:pt x="899" y="102"/>
                      <a:pt x="891" y="106"/>
                    </a:cubicBezTo>
                    <a:cubicBezTo>
                      <a:pt x="888" y="108"/>
                      <a:pt x="885" y="109"/>
                      <a:pt x="883" y="109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79" y="110"/>
                      <a:pt x="877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3" y="110"/>
                      <a:pt x="850" y="108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35" y="102"/>
                      <a:pt x="829" y="91"/>
                      <a:pt x="820" y="89"/>
                    </a:cubicBezTo>
                    <a:cubicBezTo>
                      <a:pt x="817" y="89"/>
                      <a:pt x="816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798" y="89"/>
                      <a:pt x="793" y="106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79" y="120"/>
                      <a:pt x="771" y="123"/>
                      <a:pt x="764" y="128"/>
                    </a:cubicBezTo>
                    <a:cubicBezTo>
                      <a:pt x="758" y="133"/>
                      <a:pt x="751" y="141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3" y="142"/>
                    </a:cubicBezTo>
                    <a:cubicBezTo>
                      <a:pt x="743" y="142"/>
                      <a:pt x="743" y="142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0" y="141"/>
                      <a:pt x="737" y="140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26" y="133"/>
                      <a:pt x="718" y="124"/>
                      <a:pt x="717" y="118"/>
                    </a:cubicBezTo>
                    <a:cubicBezTo>
                      <a:pt x="717" y="118"/>
                      <a:pt x="717" y="118"/>
                      <a:pt x="717" y="118"/>
                    </a:cubicBezTo>
                    <a:cubicBezTo>
                      <a:pt x="717" y="118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6"/>
                      <a:pt x="717" y="116"/>
                    </a:cubicBezTo>
                    <a:cubicBezTo>
                      <a:pt x="717" y="110"/>
                      <a:pt x="721" y="105"/>
                      <a:pt x="721" y="100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2" y="86"/>
                      <a:pt x="714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1" y="74"/>
                      <a:pt x="700" y="74"/>
                      <a:pt x="699" y="74"/>
                    </a:cubicBezTo>
                    <a:cubicBezTo>
                      <a:pt x="699" y="74"/>
                      <a:pt x="699" y="74"/>
                      <a:pt x="699" y="74"/>
                    </a:cubicBezTo>
                    <a:cubicBezTo>
                      <a:pt x="690" y="75"/>
                      <a:pt x="679" y="88"/>
                      <a:pt x="679" y="101"/>
                    </a:cubicBezTo>
                    <a:cubicBezTo>
                      <a:pt x="679" y="103"/>
                      <a:pt x="679" y="106"/>
                      <a:pt x="680" y="108"/>
                    </a:cubicBezTo>
                    <a:cubicBezTo>
                      <a:pt x="683" y="114"/>
                      <a:pt x="697" y="115"/>
                      <a:pt x="698" y="122"/>
                    </a:cubicBezTo>
                    <a:cubicBezTo>
                      <a:pt x="698" y="122"/>
                      <a:pt x="698" y="123"/>
                      <a:pt x="698" y="123"/>
                    </a:cubicBezTo>
                    <a:cubicBezTo>
                      <a:pt x="698" y="128"/>
                      <a:pt x="693" y="137"/>
                      <a:pt x="690" y="141"/>
                    </a:cubicBezTo>
                    <a:cubicBezTo>
                      <a:pt x="688" y="146"/>
                      <a:pt x="683" y="152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5" y="154"/>
                      <a:pt x="674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66" y="154"/>
                      <a:pt x="658" y="151"/>
                      <a:pt x="658" y="145"/>
                    </a:cubicBezTo>
                    <a:cubicBezTo>
                      <a:pt x="658" y="145"/>
                      <a:pt x="658" y="145"/>
                      <a:pt x="658" y="145"/>
                    </a:cubicBezTo>
                    <a:cubicBezTo>
                      <a:pt x="658" y="141"/>
                      <a:pt x="668" y="136"/>
                      <a:pt x="670" y="133"/>
                    </a:cubicBezTo>
                    <a:cubicBezTo>
                      <a:pt x="672" y="131"/>
                      <a:pt x="677" y="126"/>
                      <a:pt x="677" y="119"/>
                    </a:cubicBezTo>
                    <a:cubicBezTo>
                      <a:pt x="677" y="118"/>
                      <a:pt x="677" y="117"/>
                      <a:pt x="677" y="116"/>
                    </a:cubicBezTo>
                    <a:cubicBezTo>
                      <a:pt x="675" y="109"/>
                      <a:pt x="664" y="109"/>
                      <a:pt x="657" y="105"/>
                    </a:cubicBezTo>
                    <a:cubicBezTo>
                      <a:pt x="650" y="101"/>
                      <a:pt x="647" y="92"/>
                      <a:pt x="638" y="88"/>
                    </a:cubicBezTo>
                    <a:cubicBezTo>
                      <a:pt x="635" y="86"/>
                      <a:pt x="631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15" y="85"/>
                      <a:pt x="604" y="92"/>
                      <a:pt x="605" y="102"/>
                    </a:cubicBezTo>
                    <a:cubicBezTo>
                      <a:pt x="605" y="102"/>
                      <a:pt x="605" y="102"/>
                      <a:pt x="605" y="103"/>
                    </a:cubicBezTo>
                    <a:cubicBezTo>
                      <a:pt x="605" y="103"/>
                      <a:pt x="605" y="103"/>
                      <a:pt x="605" y="103"/>
                    </a:cubicBezTo>
                    <a:cubicBezTo>
                      <a:pt x="605" y="118"/>
                      <a:pt x="626" y="116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26" y="129"/>
                      <a:pt x="623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09" y="129"/>
                      <a:pt x="600" y="123"/>
                      <a:pt x="591" y="118"/>
                    </a:cubicBezTo>
                    <a:cubicBezTo>
                      <a:pt x="591" y="118"/>
                      <a:pt x="591" y="118"/>
                      <a:pt x="591" y="118"/>
                    </a:cubicBezTo>
                    <a:cubicBezTo>
                      <a:pt x="591" y="118"/>
                      <a:pt x="591" y="118"/>
                      <a:pt x="590" y="118"/>
                    </a:cubicBezTo>
                    <a:cubicBezTo>
                      <a:pt x="590" y="118"/>
                      <a:pt x="589" y="117"/>
                      <a:pt x="588" y="117"/>
                    </a:cubicBezTo>
                    <a:cubicBezTo>
                      <a:pt x="588" y="117"/>
                      <a:pt x="588" y="117"/>
                      <a:pt x="588" y="117"/>
                    </a:cubicBezTo>
                    <a:cubicBezTo>
                      <a:pt x="587" y="117"/>
                      <a:pt x="587" y="117"/>
                      <a:pt x="587" y="117"/>
                    </a:cubicBezTo>
                    <a:cubicBezTo>
                      <a:pt x="587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0" y="115"/>
                      <a:pt x="575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64" y="114"/>
                      <a:pt x="558" y="115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8"/>
                      <a:pt x="552" y="118"/>
                      <a:pt x="552" y="118"/>
                    </a:cubicBezTo>
                    <a:cubicBezTo>
                      <a:pt x="551" y="118"/>
                      <a:pt x="550" y="118"/>
                      <a:pt x="550" y="119"/>
                    </a:cubicBezTo>
                    <a:cubicBezTo>
                      <a:pt x="550" y="119"/>
                      <a:pt x="550" y="119"/>
                      <a:pt x="550" y="119"/>
                    </a:cubicBezTo>
                    <a:cubicBezTo>
                      <a:pt x="549" y="119"/>
                      <a:pt x="549" y="119"/>
                      <a:pt x="549" y="119"/>
                    </a:cubicBezTo>
                    <a:cubicBezTo>
                      <a:pt x="541" y="123"/>
                      <a:pt x="533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0" y="130"/>
                      <a:pt x="516" y="129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7" y="116"/>
                      <a:pt x="536" y="116"/>
                      <a:pt x="536" y="102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91"/>
                      <a:pt x="52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0" y="85"/>
                      <a:pt x="507" y="86"/>
                      <a:pt x="505" y="87"/>
                    </a:cubicBezTo>
                    <a:cubicBezTo>
                      <a:pt x="504" y="87"/>
                      <a:pt x="504" y="87"/>
                      <a:pt x="504" y="87"/>
                    </a:cubicBezTo>
                    <a:cubicBezTo>
                      <a:pt x="497" y="90"/>
                      <a:pt x="493" y="99"/>
                      <a:pt x="485" y="104"/>
                    </a:cubicBezTo>
                    <a:cubicBezTo>
                      <a:pt x="478" y="108"/>
                      <a:pt x="467" y="109"/>
                      <a:pt x="465" y="116"/>
                    </a:cubicBezTo>
                    <a:cubicBezTo>
                      <a:pt x="464" y="117"/>
                      <a:pt x="464" y="118"/>
                      <a:pt x="464" y="119"/>
                    </a:cubicBezTo>
                    <a:cubicBezTo>
                      <a:pt x="464" y="123"/>
                      <a:pt x="466" y="127"/>
                      <a:pt x="468" y="130"/>
                    </a:cubicBezTo>
                    <a:cubicBezTo>
                      <a:pt x="470" y="133"/>
                      <a:pt x="483" y="140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51"/>
                      <a:pt x="476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67" y="153"/>
                      <a:pt x="465" y="153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57" y="150"/>
                      <a:pt x="444" y="133"/>
                      <a:pt x="444" y="124"/>
                    </a:cubicBezTo>
                    <a:cubicBezTo>
                      <a:pt x="444" y="123"/>
                      <a:pt x="444" y="122"/>
                      <a:pt x="444" y="121"/>
                    </a:cubicBezTo>
                    <a:cubicBezTo>
                      <a:pt x="446" y="115"/>
                      <a:pt x="458" y="116"/>
                      <a:pt x="461" y="109"/>
                    </a:cubicBezTo>
                    <a:cubicBezTo>
                      <a:pt x="462" y="107"/>
                      <a:pt x="463" y="104"/>
                      <a:pt x="463" y="102"/>
                    </a:cubicBezTo>
                    <a:cubicBezTo>
                      <a:pt x="463" y="93"/>
                      <a:pt x="458" y="83"/>
                      <a:pt x="453" y="79"/>
                    </a:cubicBezTo>
                    <a:cubicBezTo>
                      <a:pt x="453" y="79"/>
                      <a:pt x="453" y="79"/>
                      <a:pt x="453" y="79"/>
                    </a:cubicBezTo>
                    <a:cubicBezTo>
                      <a:pt x="453" y="78"/>
                      <a:pt x="453" y="78"/>
                      <a:pt x="453" y="78"/>
                    </a:cubicBezTo>
                    <a:cubicBezTo>
                      <a:pt x="449" y="75"/>
                      <a:pt x="445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30" y="74"/>
                      <a:pt x="421" y="85"/>
                      <a:pt x="421" y="96"/>
                    </a:cubicBezTo>
                    <a:cubicBezTo>
                      <a:pt x="421" y="96"/>
                      <a:pt x="421" y="96"/>
                      <a:pt x="421" y="97"/>
                    </a:cubicBezTo>
                    <a:cubicBezTo>
                      <a:pt x="421" y="97"/>
                      <a:pt x="421" y="97"/>
                      <a:pt x="421" y="97"/>
                    </a:cubicBezTo>
                    <a:cubicBezTo>
                      <a:pt x="421" y="103"/>
                      <a:pt x="425" y="109"/>
                      <a:pt x="425" y="116"/>
                    </a:cubicBezTo>
                    <a:cubicBezTo>
                      <a:pt x="425" y="117"/>
                      <a:pt x="425" y="117"/>
                      <a:pt x="425" y="118"/>
                    </a:cubicBezTo>
                    <a:cubicBezTo>
                      <a:pt x="424" y="123"/>
                      <a:pt x="417" y="130"/>
                      <a:pt x="414" y="133"/>
                    </a:cubicBezTo>
                    <a:cubicBezTo>
                      <a:pt x="414" y="133"/>
                      <a:pt x="414" y="133"/>
                      <a:pt x="414" y="133"/>
                    </a:cubicBezTo>
                    <a:cubicBezTo>
                      <a:pt x="410" y="136"/>
                      <a:pt x="403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6" y="140"/>
                      <a:pt x="396" y="140"/>
                      <a:pt x="395" y="140"/>
                    </a:cubicBezTo>
                    <a:cubicBezTo>
                      <a:pt x="388" y="139"/>
                      <a:pt x="383" y="132"/>
                      <a:pt x="376" y="127"/>
                    </a:cubicBezTo>
                    <a:cubicBezTo>
                      <a:pt x="370" y="123"/>
                      <a:pt x="361" y="118"/>
                      <a:pt x="357" y="114"/>
                    </a:cubicBezTo>
                    <a:cubicBezTo>
                      <a:pt x="350" y="106"/>
                      <a:pt x="346" y="95"/>
                      <a:pt x="335" y="91"/>
                    </a:cubicBezTo>
                    <a:cubicBezTo>
                      <a:pt x="332" y="89"/>
                      <a:pt x="329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16" y="89"/>
                      <a:pt x="310" y="98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1" y="104"/>
                      <a:pt x="300" y="104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0" y="108"/>
                      <a:pt x="277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4" y="111"/>
                      <a:pt x="262" y="111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59" y="110"/>
                    </a:cubicBezTo>
                    <a:cubicBezTo>
                      <a:pt x="257" y="110"/>
                      <a:pt x="255" y="109"/>
                      <a:pt x="253" y="108"/>
                    </a:cubicBezTo>
                    <a:cubicBezTo>
                      <a:pt x="244" y="104"/>
                      <a:pt x="237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3" y="96"/>
                      <a:pt x="221" y="96"/>
                      <a:pt x="220" y="96"/>
                    </a:cubicBezTo>
                    <a:cubicBezTo>
                      <a:pt x="220" y="96"/>
                      <a:pt x="220" y="96"/>
                      <a:pt x="220" y="96"/>
                    </a:cubicBezTo>
                    <a:cubicBezTo>
                      <a:pt x="205" y="98"/>
                      <a:pt x="204" y="112"/>
                      <a:pt x="195" y="120"/>
                    </a:cubicBezTo>
                    <a:cubicBezTo>
                      <a:pt x="190" y="124"/>
                      <a:pt x="181" y="129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64" y="136"/>
                      <a:pt x="155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8" y="139"/>
                      <a:pt x="146" y="139"/>
                      <a:pt x="146" y="139"/>
                    </a:cubicBezTo>
                    <a:cubicBezTo>
                      <a:pt x="132" y="136"/>
                      <a:pt x="134" y="110"/>
                      <a:pt x="125" y="99"/>
                    </a:cubicBezTo>
                    <a:cubicBezTo>
                      <a:pt x="118" y="90"/>
                      <a:pt x="104" y="90"/>
                      <a:pt x="96" y="84"/>
                    </a:cubicBezTo>
                    <a:cubicBezTo>
                      <a:pt x="89" y="79"/>
                      <a:pt x="83" y="70"/>
                      <a:pt x="76" y="63"/>
                    </a:cubicBezTo>
                    <a:cubicBezTo>
                      <a:pt x="68" y="55"/>
                      <a:pt x="60" y="49"/>
                      <a:pt x="56" y="42"/>
                    </a:cubicBezTo>
                    <a:cubicBezTo>
                      <a:pt x="50" y="29"/>
                      <a:pt x="52" y="17"/>
                      <a:pt x="39" y="9"/>
                    </a:cubicBezTo>
                    <a:cubicBezTo>
                      <a:pt x="29" y="4"/>
                      <a:pt x="16" y="2"/>
                      <a:pt x="3" y="0"/>
                    </a:cubicBezTo>
                    <a:cubicBezTo>
                      <a:pt x="1" y="5"/>
                      <a:pt x="0" y="11"/>
                      <a:pt x="0" y="17"/>
                    </a:cubicBezTo>
                    <a:cubicBezTo>
                      <a:pt x="0" y="28"/>
                      <a:pt x="4" y="40"/>
                      <a:pt x="9" y="47"/>
                    </a:cubicBezTo>
                    <a:cubicBezTo>
                      <a:pt x="16" y="55"/>
                      <a:pt x="27" y="54"/>
                      <a:pt x="37" y="60"/>
                    </a:cubicBezTo>
                    <a:cubicBezTo>
                      <a:pt x="44" y="64"/>
                      <a:pt x="51" y="75"/>
                      <a:pt x="57" y="82"/>
                    </a:cubicBezTo>
                    <a:cubicBezTo>
                      <a:pt x="64" y="89"/>
                      <a:pt x="74" y="95"/>
                      <a:pt x="78" y="104"/>
                    </a:cubicBezTo>
                    <a:cubicBezTo>
                      <a:pt x="83" y="115"/>
                      <a:pt x="82" y="127"/>
                      <a:pt x="91" y="133"/>
                    </a:cubicBezTo>
                    <a:cubicBezTo>
                      <a:pt x="98" y="138"/>
                      <a:pt x="107" y="140"/>
                      <a:pt x="115" y="142"/>
                    </a:cubicBezTo>
                    <a:cubicBezTo>
                      <a:pt x="124" y="143"/>
                      <a:pt x="134" y="142"/>
                      <a:pt x="143" y="146"/>
                    </a:cubicBezTo>
                    <a:cubicBezTo>
                      <a:pt x="147" y="147"/>
                      <a:pt x="153" y="153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60" y="165"/>
                      <a:pt x="163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8" y="177"/>
                      <a:pt x="182" y="167"/>
                      <a:pt x="189" y="164"/>
                    </a:cubicBezTo>
                    <a:cubicBezTo>
                      <a:pt x="194" y="162"/>
                      <a:pt x="200" y="162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7" y="160"/>
                      <a:pt x="207" y="160"/>
                    </a:cubicBezTo>
                    <a:cubicBezTo>
                      <a:pt x="210" y="159"/>
                      <a:pt x="212" y="158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21" y="153"/>
                      <a:pt x="226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2" y="149"/>
                      <a:pt x="232" y="149"/>
                    </a:cubicBezTo>
                    <a:cubicBezTo>
                      <a:pt x="232" y="149"/>
                      <a:pt x="232" y="149"/>
                      <a:pt x="232" y="149"/>
                    </a:cubicBezTo>
                    <a:cubicBezTo>
                      <a:pt x="249" y="151"/>
                      <a:pt x="251" y="176"/>
                      <a:pt x="257" y="188"/>
                    </a:cubicBezTo>
                    <a:cubicBezTo>
                      <a:pt x="261" y="198"/>
                      <a:pt x="268" y="208"/>
                      <a:pt x="277" y="213"/>
                    </a:cubicBezTo>
                    <a:cubicBezTo>
                      <a:pt x="277" y="213"/>
                      <a:pt x="277" y="213"/>
                      <a:pt x="277" y="213"/>
                    </a:cubicBezTo>
                    <a:cubicBezTo>
                      <a:pt x="283" y="217"/>
                      <a:pt x="290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314" y="218"/>
                      <a:pt x="331" y="206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0" y="177"/>
                      <a:pt x="309" y="171"/>
                      <a:pt x="309" y="163"/>
                    </a:cubicBezTo>
                    <a:cubicBezTo>
                      <a:pt x="309" y="163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10" y="156"/>
                      <a:pt x="313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7" y="155"/>
                    </a:cubicBezTo>
                    <a:cubicBezTo>
                      <a:pt x="317" y="155"/>
                      <a:pt x="318" y="155"/>
                      <a:pt x="318" y="155"/>
                    </a:cubicBezTo>
                    <a:cubicBezTo>
                      <a:pt x="318" y="155"/>
                      <a:pt x="318" y="155"/>
                      <a:pt x="318" y="155"/>
                    </a:cubicBezTo>
                    <a:cubicBezTo>
                      <a:pt x="318" y="155"/>
                      <a:pt x="319" y="155"/>
                      <a:pt x="319" y="155"/>
                    </a:cubicBezTo>
                    <a:cubicBezTo>
                      <a:pt x="319" y="155"/>
                      <a:pt x="319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6"/>
                    </a:cubicBezTo>
                    <a:cubicBezTo>
                      <a:pt x="320" y="156"/>
                      <a:pt x="320" y="156"/>
                      <a:pt x="320" y="156"/>
                    </a:cubicBezTo>
                    <a:cubicBezTo>
                      <a:pt x="320" y="156"/>
                      <a:pt x="320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7" y="158"/>
                      <a:pt x="334" y="163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40" y="165"/>
                      <a:pt x="342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52" y="165"/>
                      <a:pt x="358" y="162"/>
                      <a:pt x="364" y="159"/>
                    </a:cubicBezTo>
                    <a:cubicBezTo>
                      <a:pt x="364" y="159"/>
                      <a:pt x="364" y="159"/>
                      <a:pt x="364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6" y="159"/>
                      <a:pt x="366" y="159"/>
                      <a:pt x="366" y="158"/>
                    </a:cubicBezTo>
                    <a:cubicBezTo>
                      <a:pt x="372" y="155"/>
                      <a:pt x="378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5" y="153"/>
                      <a:pt x="387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96" y="154"/>
                      <a:pt x="402" y="162"/>
                      <a:pt x="408" y="167"/>
                    </a:cubicBezTo>
                    <a:cubicBezTo>
                      <a:pt x="416" y="173"/>
                      <a:pt x="424" y="177"/>
                      <a:pt x="428" y="183"/>
                    </a:cubicBezTo>
                    <a:cubicBezTo>
                      <a:pt x="432" y="190"/>
                      <a:pt x="433" y="200"/>
                      <a:pt x="442" y="205"/>
                    </a:cubicBezTo>
                    <a:cubicBezTo>
                      <a:pt x="449" y="208"/>
                      <a:pt x="456" y="206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9" y="209"/>
                      <a:pt x="470" y="209"/>
                      <a:pt x="472" y="210"/>
                    </a:cubicBezTo>
                    <a:cubicBezTo>
                      <a:pt x="476" y="211"/>
                      <a:pt x="479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4" y="213"/>
                      <a:pt x="484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94" y="212"/>
                      <a:pt x="497" y="199"/>
                      <a:pt x="503" y="193"/>
                    </a:cubicBezTo>
                    <a:cubicBezTo>
                      <a:pt x="507" y="189"/>
                      <a:pt x="514" y="187"/>
                      <a:pt x="521" y="182"/>
                    </a:cubicBezTo>
                    <a:cubicBezTo>
                      <a:pt x="526" y="179"/>
                      <a:pt x="530" y="174"/>
                      <a:pt x="534" y="173"/>
                    </a:cubicBezTo>
                    <a:cubicBezTo>
                      <a:pt x="534" y="173"/>
                      <a:pt x="534" y="173"/>
                      <a:pt x="535" y="173"/>
                    </a:cubicBezTo>
                    <a:cubicBezTo>
                      <a:pt x="535" y="173"/>
                      <a:pt x="535" y="173"/>
                      <a:pt x="535" y="173"/>
                    </a:cubicBezTo>
                    <a:cubicBezTo>
                      <a:pt x="536" y="173"/>
                      <a:pt x="537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40" y="173"/>
                      <a:pt x="543" y="174"/>
                      <a:pt x="545" y="174"/>
                    </a:cubicBezTo>
                    <a:cubicBezTo>
                      <a:pt x="547" y="174"/>
                      <a:pt x="549" y="174"/>
                      <a:pt x="550" y="175"/>
                    </a:cubicBezTo>
                    <a:cubicBezTo>
                      <a:pt x="566" y="175"/>
                      <a:pt x="578" y="174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2" y="176"/>
                      <a:pt x="594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6" y="176"/>
                      <a:pt x="597" y="176"/>
                      <a:pt x="597" y="176"/>
                    </a:cubicBezTo>
                    <a:cubicBezTo>
                      <a:pt x="597" y="176"/>
                      <a:pt x="597" y="176"/>
                      <a:pt x="597" y="176"/>
                    </a:cubicBezTo>
                    <a:cubicBezTo>
                      <a:pt x="598" y="176"/>
                      <a:pt x="598" y="176"/>
                      <a:pt x="599" y="176"/>
                    </a:cubicBezTo>
                    <a:cubicBezTo>
                      <a:pt x="599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2" y="176"/>
                      <a:pt x="604" y="176"/>
                      <a:pt x="606" y="176"/>
                    </a:cubicBezTo>
                    <a:cubicBezTo>
                      <a:pt x="606" y="176"/>
                      <a:pt x="606" y="176"/>
                      <a:pt x="606" y="176"/>
                    </a:cubicBezTo>
                    <a:cubicBezTo>
                      <a:pt x="610" y="177"/>
                      <a:pt x="614" y="181"/>
                      <a:pt x="620" y="184"/>
                    </a:cubicBezTo>
                    <a:cubicBezTo>
                      <a:pt x="625" y="186"/>
                      <a:pt x="631" y="188"/>
                      <a:pt x="634" y="190"/>
                    </a:cubicBezTo>
                    <a:cubicBezTo>
                      <a:pt x="642" y="196"/>
                      <a:pt x="648" y="212"/>
                      <a:pt x="657" y="213"/>
                    </a:cubicBezTo>
                    <a:cubicBezTo>
                      <a:pt x="657" y="213"/>
                      <a:pt x="657" y="213"/>
                      <a:pt x="657" y="213"/>
                    </a:cubicBezTo>
                    <a:cubicBezTo>
                      <a:pt x="658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64" y="213"/>
                      <a:pt x="667" y="211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3" y="209"/>
                      <a:pt x="674" y="209"/>
                      <a:pt x="674" y="208"/>
                    </a:cubicBezTo>
                    <a:cubicBezTo>
                      <a:pt x="674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84" y="206"/>
                      <a:pt x="694" y="207"/>
                      <a:pt x="699" y="205"/>
                    </a:cubicBezTo>
                    <a:cubicBezTo>
                      <a:pt x="709" y="200"/>
                      <a:pt x="710" y="188"/>
                      <a:pt x="716" y="180"/>
                    </a:cubicBezTo>
                    <a:cubicBezTo>
                      <a:pt x="719" y="175"/>
                      <a:pt x="727" y="171"/>
                      <a:pt x="733" y="166"/>
                    </a:cubicBezTo>
                    <a:cubicBezTo>
                      <a:pt x="739" y="162"/>
                      <a:pt x="745" y="155"/>
                      <a:pt x="752" y="154"/>
                    </a:cubicBezTo>
                    <a:cubicBezTo>
                      <a:pt x="752" y="154"/>
                      <a:pt x="752" y="154"/>
                      <a:pt x="752" y="154"/>
                    </a:cubicBezTo>
                    <a:cubicBezTo>
                      <a:pt x="752" y="154"/>
                      <a:pt x="752" y="154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4" y="153"/>
                      <a:pt x="754" y="153"/>
                      <a:pt x="755" y="153"/>
                    </a:cubicBezTo>
                    <a:cubicBezTo>
                      <a:pt x="756" y="153"/>
                      <a:pt x="756" y="153"/>
                      <a:pt x="756" y="153"/>
                    </a:cubicBezTo>
                    <a:cubicBezTo>
                      <a:pt x="763" y="153"/>
                      <a:pt x="770" y="156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83" y="162"/>
                      <a:pt x="790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801" y="165"/>
                      <a:pt x="804" y="164"/>
                      <a:pt x="807" y="163"/>
                    </a:cubicBezTo>
                    <a:cubicBezTo>
                      <a:pt x="807" y="163"/>
                      <a:pt x="807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9" y="163"/>
                      <a:pt x="812" y="161"/>
                      <a:pt x="814" y="159"/>
                    </a:cubicBezTo>
                    <a:cubicBezTo>
                      <a:pt x="814" y="159"/>
                      <a:pt x="814" y="159"/>
                      <a:pt x="814" y="159"/>
                    </a:cubicBezTo>
                    <a:cubicBezTo>
                      <a:pt x="814" y="159"/>
                      <a:pt x="814" y="159"/>
                      <a:pt x="815" y="159"/>
                    </a:cubicBezTo>
                    <a:cubicBezTo>
                      <a:pt x="818" y="157"/>
                      <a:pt x="821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5" y="155"/>
                      <a:pt x="825" y="155"/>
                    </a:cubicBezTo>
                    <a:cubicBezTo>
                      <a:pt x="825" y="155"/>
                      <a:pt x="825" y="155"/>
                      <a:pt x="825" y="155"/>
                    </a:cubicBezTo>
                    <a:cubicBezTo>
                      <a:pt x="828" y="155"/>
                      <a:pt x="831" y="158"/>
                      <a:pt x="832" y="163"/>
                    </a:cubicBezTo>
                    <a:cubicBezTo>
                      <a:pt x="832" y="163"/>
                      <a:pt x="832" y="163"/>
                      <a:pt x="832" y="163"/>
                    </a:cubicBezTo>
                    <a:cubicBezTo>
                      <a:pt x="832" y="170"/>
                      <a:pt x="823" y="173"/>
                      <a:pt x="820" y="183"/>
                    </a:cubicBezTo>
                    <a:cubicBezTo>
                      <a:pt x="820" y="183"/>
                      <a:pt x="820" y="183"/>
                      <a:pt x="820" y="183"/>
                    </a:cubicBezTo>
                    <a:cubicBezTo>
                      <a:pt x="820" y="183"/>
                      <a:pt x="819" y="183"/>
                      <a:pt x="819" y="183"/>
                    </a:cubicBezTo>
                    <a:cubicBezTo>
                      <a:pt x="812" y="203"/>
                      <a:pt x="82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6" y="219"/>
                      <a:pt x="848" y="219"/>
                      <a:pt x="850" y="219"/>
                    </a:cubicBezTo>
                    <a:cubicBezTo>
                      <a:pt x="867" y="217"/>
                      <a:pt x="880" y="199"/>
                      <a:pt x="886" y="186"/>
                    </a:cubicBezTo>
                    <a:cubicBezTo>
                      <a:pt x="888" y="181"/>
                      <a:pt x="888" y="174"/>
                      <a:pt x="890" y="168"/>
                    </a:cubicBezTo>
                    <a:cubicBezTo>
                      <a:pt x="894" y="160"/>
                      <a:pt x="902" y="151"/>
                      <a:pt x="909" y="150"/>
                    </a:cubicBezTo>
                    <a:cubicBezTo>
                      <a:pt x="910" y="150"/>
                      <a:pt x="910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8" y="150"/>
                      <a:pt x="922" y="154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30" y="159"/>
                      <a:pt x="931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60"/>
                      <a:pt x="933" y="160"/>
                    </a:cubicBezTo>
                    <a:cubicBezTo>
                      <a:pt x="933" y="160"/>
                      <a:pt x="933" y="160"/>
                      <a:pt x="933" y="160"/>
                    </a:cubicBezTo>
                    <a:cubicBezTo>
                      <a:pt x="939" y="162"/>
                      <a:pt x="948" y="162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5" y="165"/>
                      <a:pt x="956" y="166"/>
                      <a:pt x="958" y="167"/>
                    </a:cubicBezTo>
                    <a:cubicBezTo>
                      <a:pt x="962" y="171"/>
                      <a:pt x="966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80" y="176"/>
                      <a:pt x="982" y="162"/>
                      <a:pt x="987" y="156"/>
                    </a:cubicBezTo>
                    <a:cubicBezTo>
                      <a:pt x="990" y="152"/>
                      <a:pt x="996" y="148"/>
                      <a:pt x="1000" y="146"/>
                    </a:cubicBezTo>
                    <a:cubicBezTo>
                      <a:pt x="1019" y="139"/>
                      <a:pt x="1040" y="143"/>
                      <a:pt x="1052" y="130"/>
                    </a:cubicBezTo>
                    <a:cubicBezTo>
                      <a:pt x="1058" y="123"/>
                      <a:pt x="1057" y="111"/>
                      <a:pt x="1061" y="102"/>
                    </a:cubicBezTo>
                    <a:cubicBezTo>
                      <a:pt x="1065" y="94"/>
                      <a:pt x="1074" y="88"/>
                      <a:pt x="1082" y="81"/>
                    </a:cubicBezTo>
                    <a:cubicBezTo>
                      <a:pt x="1089" y="74"/>
                      <a:pt x="1095" y="64"/>
                      <a:pt x="1102" y="60"/>
                    </a:cubicBezTo>
                    <a:cubicBezTo>
                      <a:pt x="1109" y="56"/>
                      <a:pt x="1117" y="56"/>
                      <a:pt x="1123" y="53"/>
                    </a:cubicBezTo>
                    <a:cubicBezTo>
                      <a:pt x="1132" y="48"/>
                      <a:pt x="1136" y="36"/>
                      <a:pt x="1138" y="23"/>
                    </a:cubicBezTo>
                    <a:cubicBezTo>
                      <a:pt x="1138" y="20"/>
                      <a:pt x="1139" y="16"/>
                      <a:pt x="1139" y="12"/>
                    </a:cubicBezTo>
                    <a:cubicBezTo>
                      <a:pt x="1139" y="8"/>
                      <a:pt x="1138" y="3"/>
                      <a:pt x="1134" y="0"/>
                    </a:cubicBezTo>
                    <a:cubicBezTo>
                      <a:pt x="1133" y="0"/>
                      <a:pt x="1132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93"/>
              <p:cNvSpPr>
                <a:spLocks noEditPoints="1"/>
              </p:cNvSpPr>
              <p:nvPr/>
            </p:nvSpPr>
            <p:spPr bwMode="auto">
              <a:xfrm>
                <a:off x="4494" y="3335"/>
                <a:ext cx="809" cy="437"/>
              </a:xfrm>
              <a:custGeom>
                <a:gdLst>
                  <a:gd name="T0" fmla="*/ 63 w 232"/>
                  <a:gd name="T1" fmla="*/ 2 h 125"/>
                  <a:gd name="T2" fmla="*/ 109 w 232"/>
                  <a:gd name="T3" fmla="*/ 22 h 125"/>
                  <a:gd name="T4" fmla="*/ 110 w 232"/>
                  <a:gd name="T5" fmla="*/ 23 h 125"/>
                  <a:gd name="T6" fmla="*/ 112 w 232"/>
                  <a:gd name="T7" fmla="*/ 23 h 125"/>
                  <a:gd name="T8" fmla="*/ 128 w 232"/>
                  <a:gd name="T9" fmla="*/ 26 h 125"/>
                  <a:gd name="T10" fmla="*/ 132 w 232"/>
                  <a:gd name="T11" fmla="*/ 26 h 125"/>
                  <a:gd name="T12" fmla="*/ 135 w 232"/>
                  <a:gd name="T13" fmla="*/ 25 h 125"/>
                  <a:gd name="T14" fmla="*/ 162 w 232"/>
                  <a:gd name="T15" fmla="*/ 10 h 125"/>
                  <a:gd name="T16" fmla="*/ 216 w 232"/>
                  <a:gd name="T17" fmla="*/ 48 h 125"/>
                  <a:gd name="T18" fmla="*/ 214 w 232"/>
                  <a:gd name="T19" fmla="*/ 73 h 125"/>
                  <a:gd name="T20" fmla="*/ 214 w 232"/>
                  <a:gd name="T21" fmla="*/ 73 h 125"/>
                  <a:gd name="T22" fmla="*/ 200 w 232"/>
                  <a:gd name="T23" fmla="*/ 68 h 125"/>
                  <a:gd name="T24" fmla="*/ 200 w 232"/>
                  <a:gd name="T25" fmla="*/ 68 h 125"/>
                  <a:gd name="T26" fmla="*/ 150 w 232"/>
                  <a:gd name="T27" fmla="*/ 46 h 125"/>
                  <a:gd name="T28" fmla="*/ 134 w 232"/>
                  <a:gd name="T29" fmla="*/ 63 h 125"/>
                  <a:gd name="T30" fmla="*/ 113 w 232"/>
                  <a:gd name="T31" fmla="*/ 102 h 125"/>
                  <a:gd name="T32" fmla="*/ 90 w 232"/>
                  <a:gd name="T33" fmla="*/ 123 h 125"/>
                  <a:gd name="T34" fmla="*/ 87 w 232"/>
                  <a:gd name="T35" fmla="*/ 123 h 125"/>
                  <a:gd name="T36" fmla="*/ 85 w 232"/>
                  <a:gd name="T37" fmla="*/ 74 h 125"/>
                  <a:gd name="T38" fmla="*/ 68 w 232"/>
                  <a:gd name="T39" fmla="*/ 55 h 125"/>
                  <a:gd name="T40" fmla="*/ 40 w 232"/>
                  <a:gd name="T41" fmla="*/ 70 h 125"/>
                  <a:gd name="T42" fmla="*/ 40 w 232"/>
                  <a:gd name="T43" fmla="*/ 70 h 125"/>
                  <a:gd name="T44" fmla="*/ 39 w 232"/>
                  <a:gd name="T45" fmla="*/ 70 h 125"/>
                  <a:gd name="T46" fmla="*/ 20 w 232"/>
                  <a:gd name="T47" fmla="*/ 64 h 125"/>
                  <a:gd name="T48" fmla="*/ 32 w 232"/>
                  <a:gd name="T49" fmla="*/ 27 h 125"/>
                  <a:gd name="T50" fmla="*/ 58 w 232"/>
                  <a:gd name="T51" fmla="*/ 1 h 125"/>
                  <a:gd name="T52" fmla="*/ 58 w 232"/>
                  <a:gd name="T53" fmla="*/ 0 h 125"/>
                  <a:gd name="T54" fmla="*/ 30 w 232"/>
                  <a:gd name="T55" fmla="*/ 25 h 125"/>
                  <a:gd name="T56" fmla="*/ 0 w 232"/>
                  <a:gd name="T57" fmla="*/ 53 h 125"/>
                  <a:gd name="T58" fmla="*/ 15 w 232"/>
                  <a:gd name="T59" fmla="*/ 64 h 125"/>
                  <a:gd name="T60" fmla="*/ 40 w 232"/>
                  <a:gd name="T61" fmla="*/ 72 h 125"/>
                  <a:gd name="T62" fmla="*/ 51 w 232"/>
                  <a:gd name="T63" fmla="*/ 70 h 125"/>
                  <a:gd name="T64" fmla="*/ 52 w 232"/>
                  <a:gd name="T65" fmla="*/ 69 h 125"/>
                  <a:gd name="T66" fmla="*/ 53 w 232"/>
                  <a:gd name="T67" fmla="*/ 69 h 125"/>
                  <a:gd name="T68" fmla="*/ 54 w 232"/>
                  <a:gd name="T69" fmla="*/ 68 h 125"/>
                  <a:gd name="T70" fmla="*/ 68 w 232"/>
                  <a:gd name="T71" fmla="*/ 59 h 125"/>
                  <a:gd name="T72" fmla="*/ 68 w 232"/>
                  <a:gd name="T73" fmla="*/ 59 h 125"/>
                  <a:gd name="T74" fmla="*/ 66 w 232"/>
                  <a:gd name="T75" fmla="*/ 94 h 125"/>
                  <a:gd name="T76" fmla="*/ 87 w 232"/>
                  <a:gd name="T77" fmla="*/ 125 h 125"/>
                  <a:gd name="T78" fmla="*/ 119 w 232"/>
                  <a:gd name="T79" fmla="*/ 98 h 125"/>
                  <a:gd name="T80" fmla="*/ 127 w 232"/>
                  <a:gd name="T81" fmla="*/ 75 h 125"/>
                  <a:gd name="T82" fmla="*/ 153 w 232"/>
                  <a:gd name="T83" fmla="*/ 54 h 125"/>
                  <a:gd name="T84" fmla="*/ 175 w 232"/>
                  <a:gd name="T85" fmla="*/ 65 h 125"/>
                  <a:gd name="T86" fmla="*/ 176 w 232"/>
                  <a:gd name="T87" fmla="*/ 66 h 125"/>
                  <a:gd name="T88" fmla="*/ 176 w 232"/>
                  <a:gd name="T89" fmla="*/ 66 h 125"/>
                  <a:gd name="T90" fmla="*/ 200 w 232"/>
                  <a:gd name="T91" fmla="*/ 71 h 125"/>
                  <a:gd name="T92" fmla="*/ 200 w 232"/>
                  <a:gd name="T93" fmla="*/ 71 h 125"/>
                  <a:gd name="T94" fmla="*/ 214 w 232"/>
                  <a:gd name="T95" fmla="*/ 80 h 125"/>
                  <a:gd name="T96" fmla="*/ 232 w 232"/>
                  <a:gd name="T97" fmla="*/ 54 h 125"/>
                  <a:gd name="T98" fmla="*/ 170 w 232"/>
                  <a:gd name="T99" fmla="*/ 9 h 125"/>
                  <a:gd name="T100" fmla="*/ 161 w 232"/>
                  <a:gd name="T101" fmla="*/ 7 h 125"/>
                  <a:gd name="T102" fmla="*/ 130 w 232"/>
                  <a:gd name="T103" fmla="*/ 22 h 125"/>
                  <a:gd name="T104" fmla="*/ 129 w 232"/>
                  <a:gd name="T105" fmla="*/ 22 h 125"/>
                  <a:gd name="T106" fmla="*/ 124 w 232"/>
                  <a:gd name="T107" fmla="*/ 22 h 125"/>
                  <a:gd name="T108" fmla="*/ 109 w 232"/>
                  <a:gd name="T109" fmla="*/ 20 h 125"/>
                  <a:gd name="T110" fmla="*/ 107 w 232"/>
                  <a:gd name="T111" fmla="*/ 20 h 125"/>
                  <a:gd name="T112" fmla="*/ 107 w 232"/>
                  <a:gd name="T113" fmla="*/ 20 h 125"/>
                  <a:gd name="T114" fmla="*/ 106 w 232"/>
                  <a:gd name="T115" fmla="*/ 20 h 125"/>
                  <a:gd name="T116" fmla="*/ 58 w 232"/>
                  <a:gd name="T117" fmla="*/ 0 h 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125"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60" y="1"/>
                      <a:pt x="61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74" y="4"/>
                      <a:pt x="76" y="14"/>
                      <a:pt x="85" y="18"/>
                    </a:cubicBezTo>
                    <a:cubicBezTo>
                      <a:pt x="91" y="21"/>
                      <a:pt x="100" y="21"/>
                      <a:pt x="109" y="22"/>
                    </a:cubicBezTo>
                    <a:cubicBezTo>
                      <a:pt x="109" y="22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7" y="25"/>
                      <a:pt x="122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6"/>
                      <a:pt x="131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3" y="26"/>
                    </a:cubicBezTo>
                    <a:cubicBezTo>
                      <a:pt x="133" y="25"/>
                      <a:pt x="134" y="25"/>
                      <a:pt x="135" y="25"/>
                    </a:cubicBezTo>
                    <a:cubicBezTo>
                      <a:pt x="143" y="20"/>
                      <a:pt x="148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3" y="10"/>
                    </a:cubicBezTo>
                    <a:cubicBezTo>
                      <a:pt x="175" y="10"/>
                      <a:pt x="177" y="21"/>
                      <a:pt x="184" y="28"/>
                    </a:cubicBezTo>
                    <a:cubicBezTo>
                      <a:pt x="191" y="37"/>
                      <a:pt x="205" y="41"/>
                      <a:pt x="216" y="48"/>
                    </a:cubicBezTo>
                    <a:cubicBezTo>
                      <a:pt x="219" y="49"/>
                      <a:pt x="224" y="52"/>
                      <a:pt x="225" y="55"/>
                    </a:cubicBezTo>
                    <a:cubicBezTo>
                      <a:pt x="225" y="56"/>
                      <a:pt x="225" y="57"/>
                      <a:pt x="225" y="58"/>
                    </a:cubicBezTo>
                    <a:cubicBezTo>
                      <a:pt x="225" y="64"/>
                      <a:pt x="219" y="73"/>
                      <a:pt x="215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1" y="73"/>
                      <a:pt x="208" y="72"/>
                      <a:pt x="205" y="70"/>
                    </a:cubicBezTo>
                    <a:cubicBezTo>
                      <a:pt x="203" y="69"/>
                      <a:pt x="202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192" y="66"/>
                      <a:pt x="183" y="67"/>
                      <a:pt x="177" y="64"/>
                    </a:cubicBezTo>
                    <a:cubicBezTo>
                      <a:pt x="172" y="63"/>
                      <a:pt x="168" y="58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0" y="52"/>
                      <a:pt x="155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49" y="46"/>
                    </a:cubicBezTo>
                    <a:cubicBezTo>
                      <a:pt x="142" y="47"/>
                      <a:pt x="139" y="58"/>
                      <a:pt x="134" y="63"/>
                    </a:cubicBezTo>
                    <a:cubicBezTo>
                      <a:pt x="129" y="67"/>
                      <a:pt x="122" y="69"/>
                      <a:pt x="114" y="72"/>
                    </a:cubicBezTo>
                    <a:cubicBezTo>
                      <a:pt x="109" y="73"/>
                      <a:pt x="104" y="75"/>
                      <a:pt x="103" y="79"/>
                    </a:cubicBezTo>
                    <a:cubicBezTo>
                      <a:pt x="103" y="80"/>
                      <a:pt x="103" y="80"/>
                      <a:pt x="103" y="80"/>
                    </a:cubicBezTo>
                    <a:cubicBezTo>
                      <a:pt x="103" y="87"/>
                      <a:pt x="113" y="93"/>
                      <a:pt x="113" y="102"/>
                    </a:cubicBezTo>
                    <a:cubicBezTo>
                      <a:pt x="113" y="103"/>
                      <a:pt x="113" y="103"/>
                      <a:pt x="113" y="104"/>
                    </a:cubicBezTo>
                    <a:cubicBezTo>
                      <a:pt x="112" y="114"/>
                      <a:pt x="103" y="121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89" y="123"/>
                      <a:pt x="88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71" y="123"/>
                      <a:pt x="61" y="108"/>
                      <a:pt x="70" y="92"/>
                    </a:cubicBezTo>
                    <a:cubicBezTo>
                      <a:pt x="74" y="84"/>
                      <a:pt x="84" y="80"/>
                      <a:pt x="85" y="75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66"/>
                      <a:pt x="75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3" y="55"/>
                      <a:pt x="59" y="60"/>
                      <a:pt x="54" y="64"/>
                    </a:cubicBezTo>
                    <a:cubicBezTo>
                      <a:pt x="50" y="67"/>
                      <a:pt x="46" y="70"/>
                      <a:pt x="41" y="70"/>
                    </a:cubicBezTo>
                    <a:cubicBezTo>
                      <a:pt x="41" y="70"/>
                      <a:pt x="41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2" y="70"/>
                      <a:pt x="26" y="68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5"/>
                      <a:pt x="20" y="65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6" y="62"/>
                      <a:pt x="7" y="57"/>
                      <a:pt x="7" y="51"/>
                    </a:cubicBezTo>
                    <a:cubicBezTo>
                      <a:pt x="7" y="51"/>
                      <a:pt x="6" y="51"/>
                      <a:pt x="6" y="51"/>
                    </a:cubicBezTo>
                    <a:cubicBezTo>
                      <a:pt x="6" y="40"/>
                      <a:pt x="25" y="33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9" y="18"/>
                      <a:pt x="43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2" y="0"/>
                      <a:pt x="39" y="1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5" y="30"/>
                      <a:pt x="19" y="33"/>
                      <a:pt x="13" y="37"/>
                    </a:cubicBezTo>
                    <a:cubicBezTo>
                      <a:pt x="8" y="41"/>
                      <a:pt x="0" y="47"/>
                      <a:pt x="0" y="53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7"/>
                      <a:pt x="12" y="62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2" y="68"/>
                      <a:pt x="31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4" y="72"/>
                      <a:pt x="47" y="71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60" y="64"/>
                      <a:pt x="62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73" y="59"/>
                      <a:pt x="81" y="66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81"/>
                      <a:pt x="69" y="85"/>
                      <a:pt x="66" y="94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4"/>
                      <a:pt x="66" y="95"/>
                      <a:pt x="66" y="95"/>
                    </a:cubicBezTo>
                    <a:cubicBezTo>
                      <a:pt x="59" y="113"/>
                      <a:pt x="72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8" y="125"/>
                      <a:pt x="89" y="125"/>
                      <a:pt x="91" y="125"/>
                    </a:cubicBezTo>
                    <a:cubicBezTo>
                      <a:pt x="99" y="124"/>
                      <a:pt x="105" y="122"/>
                      <a:pt x="110" y="117"/>
                    </a:cubicBezTo>
                    <a:cubicBezTo>
                      <a:pt x="114" y="113"/>
                      <a:pt x="119" y="105"/>
                      <a:pt x="119" y="98"/>
                    </a:cubicBezTo>
                    <a:cubicBezTo>
                      <a:pt x="119" y="98"/>
                      <a:pt x="119" y="97"/>
                      <a:pt x="119" y="97"/>
                    </a:cubicBezTo>
                    <a:cubicBezTo>
                      <a:pt x="119" y="91"/>
                      <a:pt x="111" y="88"/>
                      <a:pt x="111" y="82"/>
                    </a:cubicBezTo>
                    <a:cubicBezTo>
                      <a:pt x="111" y="82"/>
                      <a:pt x="111" y="81"/>
                      <a:pt x="111" y="81"/>
                    </a:cubicBezTo>
                    <a:cubicBezTo>
                      <a:pt x="112" y="75"/>
                      <a:pt x="121" y="77"/>
                      <a:pt x="127" y="75"/>
                    </a:cubicBezTo>
                    <a:cubicBezTo>
                      <a:pt x="135" y="71"/>
                      <a:pt x="142" y="54"/>
                      <a:pt x="152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60" y="54"/>
                      <a:pt x="166" y="60"/>
                      <a:pt x="172" y="64"/>
                    </a:cubicBezTo>
                    <a:cubicBezTo>
                      <a:pt x="173" y="64"/>
                      <a:pt x="174" y="65"/>
                      <a:pt x="175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85" y="70"/>
                      <a:pt x="191" y="67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1" y="72"/>
                      <a:pt x="202" y="72"/>
                      <a:pt x="203" y="73"/>
                    </a:cubicBezTo>
                    <a:cubicBezTo>
                      <a:pt x="207" y="76"/>
                      <a:pt x="210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5" y="80"/>
                      <a:pt x="215" y="80"/>
                    </a:cubicBezTo>
                    <a:cubicBezTo>
                      <a:pt x="220" y="79"/>
                      <a:pt x="232" y="60"/>
                      <a:pt x="232" y="55"/>
                    </a:cubicBezTo>
                    <a:cubicBezTo>
                      <a:pt x="232" y="54"/>
                      <a:pt x="232" y="54"/>
                      <a:pt x="232" y="54"/>
                    </a:cubicBezTo>
                    <a:cubicBezTo>
                      <a:pt x="231" y="50"/>
                      <a:pt x="225" y="49"/>
                      <a:pt x="221" y="47"/>
                    </a:cubicBezTo>
                    <a:cubicBezTo>
                      <a:pt x="209" y="42"/>
                      <a:pt x="193" y="36"/>
                      <a:pt x="186" y="28"/>
                    </a:cubicBezTo>
                    <a:cubicBezTo>
                      <a:pt x="180" y="21"/>
                      <a:pt x="179" y="11"/>
                      <a:pt x="170" y="9"/>
                    </a:cubicBezTo>
                    <a:cubicBezTo>
                      <a:pt x="170" y="9"/>
                      <a:pt x="170" y="9"/>
                      <a:pt x="170" y="9"/>
                    </a:cubicBezTo>
                    <a:cubicBezTo>
                      <a:pt x="170" y="9"/>
                      <a:pt x="170" y="8"/>
                      <a:pt x="170" y="8"/>
                    </a:cubicBezTo>
                    <a:cubicBezTo>
                      <a:pt x="167" y="8"/>
                      <a:pt x="164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49" y="7"/>
                      <a:pt x="143" y="16"/>
                      <a:pt x="134" y="20"/>
                    </a:cubicBezTo>
                    <a:cubicBezTo>
                      <a:pt x="133" y="21"/>
                      <a:pt x="131" y="21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8" y="22"/>
                      <a:pt x="126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19" y="22"/>
                      <a:pt x="115" y="21"/>
                      <a:pt x="110" y="21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0" y="21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99" y="19"/>
                      <a:pt x="91" y="18"/>
                      <a:pt x="86" y="16"/>
                    </a:cubicBezTo>
                    <a:cubicBezTo>
                      <a:pt x="78" y="13"/>
                      <a:pt x="72" y="2"/>
                      <a:pt x="64" y="0"/>
                    </a:cubicBezTo>
                    <a:cubicBezTo>
                      <a:pt x="62" y="0"/>
                      <a:pt x="60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94"/>
              <p:cNvSpPr>
                <a:spLocks noEditPoints="1"/>
              </p:cNvSpPr>
              <p:nvPr/>
            </p:nvSpPr>
            <p:spPr bwMode="auto">
              <a:xfrm>
                <a:off x="2394" y="3332"/>
                <a:ext cx="806" cy="440"/>
              </a:xfrm>
              <a:custGeom>
                <a:gdLst>
                  <a:gd name="T0" fmla="*/ 198 w 231"/>
                  <a:gd name="T1" fmla="*/ 25 h 126"/>
                  <a:gd name="T2" fmla="*/ 197 w 231"/>
                  <a:gd name="T3" fmla="*/ 71 h 126"/>
                  <a:gd name="T4" fmla="*/ 194 w 231"/>
                  <a:gd name="T5" fmla="*/ 71 h 126"/>
                  <a:gd name="T6" fmla="*/ 185 w 231"/>
                  <a:gd name="T7" fmla="*/ 70 h 126"/>
                  <a:gd name="T8" fmla="*/ 160 w 231"/>
                  <a:gd name="T9" fmla="*/ 57 h 126"/>
                  <a:gd name="T10" fmla="*/ 146 w 231"/>
                  <a:gd name="T11" fmla="*/ 74 h 126"/>
                  <a:gd name="T12" fmla="*/ 165 w 231"/>
                  <a:gd name="T13" fmla="*/ 104 h 126"/>
                  <a:gd name="T14" fmla="*/ 145 w 231"/>
                  <a:gd name="T15" fmla="*/ 124 h 126"/>
                  <a:gd name="T16" fmla="*/ 118 w 231"/>
                  <a:gd name="T17" fmla="*/ 102 h 126"/>
                  <a:gd name="T18" fmla="*/ 83 w 231"/>
                  <a:gd name="T19" fmla="*/ 47 h 126"/>
                  <a:gd name="T20" fmla="*/ 63 w 231"/>
                  <a:gd name="T21" fmla="*/ 60 h 126"/>
                  <a:gd name="T22" fmla="*/ 56 w 231"/>
                  <a:gd name="T23" fmla="*/ 64 h 126"/>
                  <a:gd name="T24" fmla="*/ 32 w 231"/>
                  <a:gd name="T25" fmla="*/ 69 h 126"/>
                  <a:gd name="T26" fmla="*/ 25 w 231"/>
                  <a:gd name="T27" fmla="*/ 72 h 126"/>
                  <a:gd name="T28" fmla="*/ 18 w 231"/>
                  <a:gd name="T29" fmla="*/ 75 h 126"/>
                  <a:gd name="T30" fmla="*/ 26 w 231"/>
                  <a:gd name="T31" fmla="*/ 43 h 126"/>
                  <a:gd name="T32" fmla="*/ 70 w 231"/>
                  <a:gd name="T33" fmla="*/ 10 h 126"/>
                  <a:gd name="T34" fmla="*/ 97 w 231"/>
                  <a:gd name="T35" fmla="*/ 27 h 126"/>
                  <a:gd name="T36" fmla="*/ 97 w 231"/>
                  <a:gd name="T37" fmla="*/ 28 h 126"/>
                  <a:gd name="T38" fmla="*/ 100 w 231"/>
                  <a:gd name="T39" fmla="*/ 28 h 126"/>
                  <a:gd name="T40" fmla="*/ 121 w 231"/>
                  <a:gd name="T41" fmla="*/ 24 h 126"/>
                  <a:gd name="T42" fmla="*/ 122 w 231"/>
                  <a:gd name="T43" fmla="*/ 24 h 126"/>
                  <a:gd name="T44" fmla="*/ 150 w 231"/>
                  <a:gd name="T45" fmla="*/ 17 h 126"/>
                  <a:gd name="T46" fmla="*/ 172 w 231"/>
                  <a:gd name="T47" fmla="*/ 0 h 126"/>
                  <a:gd name="T48" fmla="*/ 148 w 231"/>
                  <a:gd name="T49" fmla="*/ 16 h 126"/>
                  <a:gd name="T50" fmla="*/ 147 w 231"/>
                  <a:gd name="T51" fmla="*/ 17 h 126"/>
                  <a:gd name="T52" fmla="*/ 146 w 231"/>
                  <a:gd name="T53" fmla="*/ 17 h 126"/>
                  <a:gd name="T54" fmla="*/ 146 w 231"/>
                  <a:gd name="T55" fmla="*/ 17 h 126"/>
                  <a:gd name="T56" fmla="*/ 145 w 231"/>
                  <a:gd name="T57" fmla="*/ 17 h 126"/>
                  <a:gd name="T58" fmla="*/ 124 w 231"/>
                  <a:gd name="T59" fmla="*/ 21 h 126"/>
                  <a:gd name="T60" fmla="*/ 123 w 231"/>
                  <a:gd name="T61" fmla="*/ 21 h 126"/>
                  <a:gd name="T62" fmla="*/ 123 w 231"/>
                  <a:gd name="T63" fmla="*/ 21 h 126"/>
                  <a:gd name="T64" fmla="*/ 120 w 231"/>
                  <a:gd name="T65" fmla="*/ 22 h 126"/>
                  <a:gd name="T66" fmla="*/ 102 w 231"/>
                  <a:gd name="T67" fmla="*/ 23 h 126"/>
                  <a:gd name="T68" fmla="*/ 101 w 231"/>
                  <a:gd name="T69" fmla="*/ 23 h 126"/>
                  <a:gd name="T70" fmla="*/ 100 w 231"/>
                  <a:gd name="T71" fmla="*/ 23 h 126"/>
                  <a:gd name="T72" fmla="*/ 99 w 231"/>
                  <a:gd name="T73" fmla="*/ 22 h 126"/>
                  <a:gd name="T74" fmla="*/ 98 w 231"/>
                  <a:gd name="T75" fmla="*/ 22 h 126"/>
                  <a:gd name="T76" fmla="*/ 70 w 231"/>
                  <a:gd name="T77" fmla="*/ 8 h 126"/>
                  <a:gd name="T78" fmla="*/ 23 w 231"/>
                  <a:gd name="T79" fmla="*/ 43 h 126"/>
                  <a:gd name="T80" fmla="*/ 17 w 231"/>
                  <a:gd name="T81" fmla="*/ 81 h 126"/>
                  <a:gd name="T82" fmla="*/ 28 w 231"/>
                  <a:gd name="T83" fmla="*/ 75 h 126"/>
                  <a:gd name="T84" fmla="*/ 32 w 231"/>
                  <a:gd name="T85" fmla="*/ 72 h 126"/>
                  <a:gd name="T86" fmla="*/ 32 w 231"/>
                  <a:gd name="T87" fmla="*/ 72 h 126"/>
                  <a:gd name="T88" fmla="*/ 57 w 231"/>
                  <a:gd name="T89" fmla="*/ 66 h 126"/>
                  <a:gd name="T90" fmla="*/ 79 w 231"/>
                  <a:gd name="T91" fmla="*/ 54 h 126"/>
                  <a:gd name="T92" fmla="*/ 80 w 231"/>
                  <a:gd name="T93" fmla="*/ 55 h 126"/>
                  <a:gd name="T94" fmla="*/ 108 w 231"/>
                  <a:gd name="T95" fmla="*/ 79 h 126"/>
                  <a:gd name="T96" fmla="*/ 110 w 231"/>
                  <a:gd name="T97" fmla="*/ 79 h 126"/>
                  <a:gd name="T98" fmla="*/ 112 w 231"/>
                  <a:gd name="T99" fmla="*/ 79 h 126"/>
                  <a:gd name="T100" fmla="*/ 119 w 231"/>
                  <a:gd name="T101" fmla="*/ 83 h 126"/>
                  <a:gd name="T102" fmla="*/ 128 w 231"/>
                  <a:gd name="T103" fmla="*/ 122 h 126"/>
                  <a:gd name="T104" fmla="*/ 129 w 231"/>
                  <a:gd name="T105" fmla="*/ 123 h 126"/>
                  <a:gd name="T106" fmla="*/ 149 w 231"/>
                  <a:gd name="T107" fmla="*/ 125 h 126"/>
                  <a:gd name="T108" fmla="*/ 151 w 231"/>
                  <a:gd name="T109" fmla="*/ 74 h 126"/>
                  <a:gd name="T110" fmla="*/ 193 w 231"/>
                  <a:gd name="T111" fmla="*/ 73 h 126"/>
                  <a:gd name="T112" fmla="*/ 231 w 231"/>
                  <a:gd name="T113" fmla="*/ 53 h 126"/>
                  <a:gd name="T114" fmla="*/ 172 w 231"/>
                  <a:gd name="T115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1" h="125">
                    <a:moveTo>
                      <a:pt x="173" y="2"/>
                    </a:move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6" y="2"/>
                      <a:pt x="178" y="3"/>
                      <a:pt x="181" y="4"/>
                    </a:cubicBezTo>
                    <a:cubicBezTo>
                      <a:pt x="189" y="8"/>
                      <a:pt x="192" y="18"/>
                      <a:pt x="198" y="25"/>
                    </a:cubicBezTo>
                    <a:cubicBezTo>
                      <a:pt x="202" y="29"/>
                      <a:pt x="208" y="33"/>
                      <a:pt x="213" y="37"/>
                    </a:cubicBezTo>
                    <a:cubicBezTo>
                      <a:pt x="217" y="39"/>
                      <a:pt x="224" y="46"/>
                      <a:pt x="224" y="51"/>
                    </a:cubicBezTo>
                    <a:cubicBezTo>
                      <a:pt x="224" y="51"/>
                      <a:pt x="224" y="51"/>
                      <a:pt x="224" y="52"/>
                    </a:cubicBezTo>
                    <a:cubicBezTo>
                      <a:pt x="224" y="60"/>
                      <a:pt x="206" y="70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6" y="71"/>
                      <a:pt x="195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1" y="71"/>
                      <a:pt x="188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78" y="67"/>
                      <a:pt x="171" y="57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3" y="56"/>
                      <a:pt x="162" y="57"/>
                      <a:pt x="160" y="57"/>
                    </a:cubicBezTo>
                    <a:cubicBezTo>
                      <a:pt x="160" y="57"/>
                      <a:pt x="160" y="57"/>
                      <a:pt x="160" y="57"/>
                    </a:cubicBezTo>
                    <a:cubicBezTo>
                      <a:pt x="160" y="57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53" y="61"/>
                      <a:pt x="146" y="69"/>
                      <a:pt x="146" y="74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81"/>
                      <a:pt x="159" y="89"/>
                      <a:pt x="161" y="93"/>
                    </a:cubicBezTo>
                    <a:cubicBezTo>
                      <a:pt x="164" y="97"/>
                      <a:pt x="165" y="101"/>
                      <a:pt x="165" y="104"/>
                    </a:cubicBezTo>
                    <a:cubicBezTo>
                      <a:pt x="165" y="114"/>
                      <a:pt x="158" y="122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7" y="124"/>
                      <a:pt x="146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31" y="124"/>
                      <a:pt x="118" y="114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9" y="93"/>
                      <a:pt x="126" y="90"/>
                      <a:pt x="128" y="82"/>
                    </a:cubicBezTo>
                    <a:cubicBezTo>
                      <a:pt x="124" y="71"/>
                      <a:pt x="115" y="75"/>
                      <a:pt x="104" y="70"/>
                    </a:cubicBezTo>
                    <a:cubicBezTo>
                      <a:pt x="102" y="69"/>
                      <a:pt x="97" y="65"/>
                      <a:pt x="95" y="62"/>
                    </a:cubicBezTo>
                    <a:cubicBezTo>
                      <a:pt x="91" y="57"/>
                      <a:pt x="89" y="48"/>
                      <a:pt x="83" y="47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75" y="47"/>
                      <a:pt x="69" y="55"/>
                      <a:pt x="63" y="60"/>
                    </a:cubicBezTo>
                    <a:cubicBezTo>
                      <a:pt x="61" y="62"/>
                      <a:pt x="59" y="63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48" y="68"/>
                      <a:pt x="38" y="67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29" y="70"/>
                      <a:pt x="27" y="71"/>
                      <a:pt x="25" y="72"/>
                    </a:cubicBezTo>
                    <a:cubicBezTo>
                      <a:pt x="23" y="74"/>
                      <a:pt x="20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3" y="74"/>
                      <a:pt x="7" y="65"/>
                      <a:pt x="7" y="59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0"/>
                      <a:pt x="20" y="46"/>
                      <a:pt x="26" y="43"/>
                    </a:cubicBezTo>
                    <a:cubicBezTo>
                      <a:pt x="31" y="40"/>
                      <a:pt x="43" y="35"/>
                      <a:pt x="47" y="31"/>
                    </a:cubicBezTo>
                    <a:cubicBezTo>
                      <a:pt x="52" y="25"/>
                      <a:pt x="55" y="15"/>
                      <a:pt x="61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4" y="11"/>
                      <a:pt x="67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81" y="10"/>
                      <a:pt x="91" y="21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9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7" y="28"/>
                      <a:pt x="114" y="26"/>
                      <a:pt x="120" y="25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30" y="22"/>
                      <a:pt x="139" y="22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8" y="19"/>
                      <a:pt x="149" y="18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7" y="12"/>
                      <a:pt x="16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61" y="0"/>
                      <a:pt x="157" y="10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47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0" y="20"/>
                      <a:pt x="132" y="20"/>
                      <a:pt x="125" y="21"/>
                    </a:cubicBezTo>
                    <a:cubicBezTo>
                      <a:pt x="125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2" y="21"/>
                      <a:pt x="122" y="21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15" y="23"/>
                      <a:pt x="111" y="24"/>
                      <a:pt x="107" y="24"/>
                    </a:cubicBezTo>
                    <a:cubicBezTo>
                      <a:pt x="107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4"/>
                      <a:pt x="103" y="24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89" y="18"/>
                      <a:pt x="84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8"/>
                      <a:pt x="68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53" y="9"/>
                      <a:pt x="53" y="22"/>
                      <a:pt x="45" y="30"/>
                    </a:cubicBezTo>
                    <a:cubicBezTo>
                      <a:pt x="41" y="34"/>
                      <a:pt x="30" y="39"/>
                      <a:pt x="23" y="43"/>
                    </a:cubicBezTo>
                    <a:cubicBezTo>
                      <a:pt x="16" y="46"/>
                      <a:pt x="1" y="50"/>
                      <a:pt x="1" y="56"/>
                    </a:cubicBezTo>
                    <a:cubicBezTo>
                      <a:pt x="1" y="56"/>
                      <a:pt x="0" y="56"/>
                      <a:pt x="0" y="56"/>
                    </a:cubicBezTo>
                    <a:cubicBezTo>
                      <a:pt x="0" y="60"/>
                      <a:pt x="5" y="66"/>
                      <a:pt x="7" y="70"/>
                    </a:cubicBezTo>
                    <a:cubicBezTo>
                      <a:pt x="10" y="75"/>
                      <a:pt x="12" y="80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21" y="81"/>
                      <a:pt x="24" y="77"/>
                      <a:pt x="28" y="75"/>
                    </a:cubicBezTo>
                    <a:cubicBezTo>
                      <a:pt x="29" y="74"/>
                      <a:pt x="30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6" y="70"/>
                      <a:pt x="49" y="70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8" y="66"/>
                      <a:pt x="60" y="65"/>
                      <a:pt x="61" y="64"/>
                    </a:cubicBezTo>
                    <a:cubicBezTo>
                      <a:pt x="66" y="60"/>
                      <a:pt x="72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80" y="54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92" y="56"/>
                      <a:pt x="96" y="75"/>
                      <a:pt x="106" y="79"/>
                    </a:cubicBezTo>
                    <a:cubicBezTo>
                      <a:pt x="106" y="79"/>
                      <a:pt x="106" y="79"/>
                      <a:pt x="106" y="79"/>
                    </a:cubicBezTo>
                    <a:cubicBezTo>
                      <a:pt x="107" y="79"/>
                      <a:pt x="107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9" y="79"/>
                      <a:pt x="109" y="79"/>
                      <a:pt x="109" y="79"/>
                    </a:cubicBezTo>
                    <a:cubicBezTo>
                      <a:pt x="109" y="79"/>
                      <a:pt x="109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1" y="79"/>
                      <a:pt x="111" y="79"/>
                      <a:pt x="111" y="79"/>
                    </a:cubicBezTo>
                    <a:cubicBezTo>
                      <a:pt x="111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5" y="79"/>
                      <a:pt x="118" y="79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4"/>
                    </a:cubicBezTo>
                    <a:cubicBezTo>
                      <a:pt x="119" y="88"/>
                      <a:pt x="111" y="90"/>
                      <a:pt x="110" y="96"/>
                    </a:cubicBezTo>
                    <a:cubicBezTo>
                      <a:pt x="110" y="96"/>
                      <a:pt x="110" y="97"/>
                      <a:pt x="110" y="98"/>
                    </a:cubicBezTo>
                    <a:cubicBezTo>
                      <a:pt x="110" y="107"/>
                      <a:pt x="120" y="118"/>
                      <a:pt x="128" y="122"/>
                    </a:cubicBezTo>
                    <a:cubicBezTo>
                      <a:pt x="128" y="122"/>
                      <a:pt x="128" y="122"/>
                      <a:pt x="128" y="122"/>
                    </a:cubicBezTo>
                    <a:cubicBezTo>
                      <a:pt x="129" y="122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33" y="125"/>
                      <a:pt x="139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8" y="126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7" y="124"/>
                      <a:pt x="163" y="121"/>
                      <a:pt x="166" y="113"/>
                    </a:cubicBezTo>
                    <a:cubicBezTo>
                      <a:pt x="167" y="110"/>
                      <a:pt x="168" y="108"/>
                      <a:pt x="168" y="105"/>
                    </a:cubicBezTo>
                    <a:cubicBezTo>
                      <a:pt x="168" y="91"/>
                      <a:pt x="151" y="83"/>
                      <a:pt x="151" y="74"/>
                    </a:cubicBezTo>
                    <a:cubicBezTo>
                      <a:pt x="151" y="74"/>
                      <a:pt x="151" y="74"/>
                      <a:pt x="151" y="74"/>
                    </a:cubicBezTo>
                    <a:cubicBezTo>
                      <a:pt x="151" y="68"/>
                      <a:pt x="158" y="60"/>
                      <a:pt x="164" y="60"/>
                    </a:cubicBezTo>
                    <a:cubicBezTo>
                      <a:pt x="170" y="60"/>
                      <a:pt x="175" y="68"/>
                      <a:pt x="181" y="71"/>
                    </a:cubicBezTo>
                    <a:cubicBezTo>
                      <a:pt x="181" y="71"/>
                      <a:pt x="181" y="71"/>
                      <a:pt x="181" y="71"/>
                    </a:cubicBezTo>
                    <a:cubicBezTo>
                      <a:pt x="184" y="72"/>
                      <a:pt x="188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4" y="73"/>
                      <a:pt x="195" y="73"/>
                      <a:pt x="197" y="73"/>
                    </a:cubicBezTo>
                    <a:cubicBezTo>
                      <a:pt x="207" y="71"/>
                      <a:pt x="231" y="57"/>
                      <a:pt x="231" y="53"/>
                    </a:cubicBezTo>
                    <a:cubicBezTo>
                      <a:pt x="231" y="53"/>
                      <a:pt x="231" y="53"/>
                      <a:pt x="231" y="53"/>
                    </a:cubicBezTo>
                    <a:cubicBezTo>
                      <a:pt x="231" y="44"/>
                      <a:pt x="213" y="36"/>
                      <a:pt x="205" y="28"/>
                    </a:cubicBezTo>
                    <a:cubicBezTo>
                      <a:pt x="195" y="20"/>
                      <a:pt x="191" y="4"/>
                      <a:pt x="178" y="1"/>
                    </a:cubicBezTo>
                    <a:cubicBezTo>
                      <a:pt x="176" y="1"/>
                      <a:pt x="174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95"/>
              <p:cNvSpPr>
                <a:spLocks noEditPoints="1"/>
              </p:cNvSpPr>
              <p:nvPr/>
            </p:nvSpPr>
            <p:spPr bwMode="auto">
              <a:xfrm>
                <a:off x="4515" y="3339"/>
                <a:ext cx="764" cy="426"/>
              </a:xfrm>
              <a:custGeom>
                <a:gdLst>
                  <a:gd name="T0" fmla="*/ 86 w 219"/>
                  <a:gd name="T1" fmla="*/ 78 h 122"/>
                  <a:gd name="T2" fmla="*/ 103 w 219"/>
                  <a:gd name="T3" fmla="*/ 104 h 122"/>
                  <a:gd name="T4" fmla="*/ 81 w 219"/>
                  <a:gd name="T5" fmla="*/ 119 h 122"/>
                  <a:gd name="T6" fmla="*/ 65 w 219"/>
                  <a:gd name="T7" fmla="*/ 94 h 122"/>
                  <a:gd name="T8" fmla="*/ 65 w 219"/>
                  <a:gd name="T9" fmla="*/ 94 h 122"/>
                  <a:gd name="T10" fmla="*/ 73 w 219"/>
                  <a:gd name="T11" fmla="*/ 85 h 122"/>
                  <a:gd name="T12" fmla="*/ 157 w 219"/>
                  <a:gd name="T13" fmla="*/ 11 h 122"/>
                  <a:gd name="T14" fmla="*/ 175 w 219"/>
                  <a:gd name="T15" fmla="*/ 29 h 122"/>
                  <a:gd name="T16" fmla="*/ 206 w 219"/>
                  <a:gd name="T17" fmla="*/ 66 h 122"/>
                  <a:gd name="T18" fmla="*/ 204 w 219"/>
                  <a:gd name="T19" fmla="*/ 66 h 122"/>
                  <a:gd name="T20" fmla="*/ 202 w 219"/>
                  <a:gd name="T21" fmla="*/ 66 h 122"/>
                  <a:gd name="T22" fmla="*/ 151 w 219"/>
                  <a:gd name="T23" fmla="*/ 41 h 122"/>
                  <a:gd name="T24" fmla="*/ 157 w 219"/>
                  <a:gd name="T25" fmla="*/ 11 h 122"/>
                  <a:gd name="T26" fmla="*/ 52 w 219"/>
                  <a:gd name="T27" fmla="*/ 2 h 122"/>
                  <a:gd name="T28" fmla="*/ 107 w 219"/>
                  <a:gd name="T29" fmla="*/ 26 h 122"/>
                  <a:gd name="T30" fmla="*/ 92 w 219"/>
                  <a:gd name="T31" fmla="*/ 73 h 122"/>
                  <a:gd name="T32" fmla="*/ 90 w 219"/>
                  <a:gd name="T33" fmla="*/ 74 h 122"/>
                  <a:gd name="T34" fmla="*/ 62 w 219"/>
                  <a:gd name="T35" fmla="*/ 50 h 122"/>
                  <a:gd name="T36" fmla="*/ 33 w 219"/>
                  <a:gd name="T37" fmla="*/ 68 h 122"/>
                  <a:gd name="T38" fmla="*/ 5 w 219"/>
                  <a:gd name="T39" fmla="*/ 50 h 122"/>
                  <a:gd name="T40" fmla="*/ 28 w 219"/>
                  <a:gd name="T41" fmla="*/ 26 h 122"/>
                  <a:gd name="T42" fmla="*/ 28 w 219"/>
                  <a:gd name="T43" fmla="*/ 26 h 122"/>
                  <a:gd name="T44" fmla="*/ 29 w 219"/>
                  <a:gd name="T45" fmla="*/ 25 h 122"/>
                  <a:gd name="T46" fmla="*/ 52 w 219"/>
                  <a:gd name="T47" fmla="*/ 2 h 122"/>
                  <a:gd name="T48" fmla="*/ 52 w 219"/>
                  <a:gd name="T49" fmla="*/ 0 h 122"/>
                  <a:gd name="T50" fmla="*/ 26 w 219"/>
                  <a:gd name="T51" fmla="*/ 26 h 122"/>
                  <a:gd name="T52" fmla="*/ 14 w 219"/>
                  <a:gd name="T53" fmla="*/ 63 h 122"/>
                  <a:gd name="T54" fmla="*/ 33 w 219"/>
                  <a:gd name="T55" fmla="*/ 69 h 122"/>
                  <a:gd name="T56" fmla="*/ 34 w 219"/>
                  <a:gd name="T57" fmla="*/ 69 h 122"/>
                  <a:gd name="T58" fmla="*/ 35 w 219"/>
                  <a:gd name="T59" fmla="*/ 69 h 122"/>
                  <a:gd name="T60" fmla="*/ 62 w 219"/>
                  <a:gd name="T61" fmla="*/ 54 h 122"/>
                  <a:gd name="T62" fmla="*/ 79 w 219"/>
                  <a:gd name="T63" fmla="*/ 73 h 122"/>
                  <a:gd name="T64" fmla="*/ 81 w 219"/>
                  <a:gd name="T65" fmla="*/ 122 h 122"/>
                  <a:gd name="T66" fmla="*/ 84 w 219"/>
                  <a:gd name="T67" fmla="*/ 122 h 122"/>
                  <a:gd name="T68" fmla="*/ 97 w 219"/>
                  <a:gd name="T69" fmla="*/ 79 h 122"/>
                  <a:gd name="T70" fmla="*/ 143 w 219"/>
                  <a:gd name="T71" fmla="*/ 45 h 122"/>
                  <a:gd name="T72" fmla="*/ 144 w 219"/>
                  <a:gd name="T73" fmla="*/ 45 h 122"/>
                  <a:gd name="T74" fmla="*/ 194 w 219"/>
                  <a:gd name="T75" fmla="*/ 67 h 122"/>
                  <a:gd name="T76" fmla="*/ 194 w 219"/>
                  <a:gd name="T77" fmla="*/ 67 h 122"/>
                  <a:gd name="T78" fmla="*/ 208 w 219"/>
                  <a:gd name="T79" fmla="*/ 72 h 122"/>
                  <a:gd name="T80" fmla="*/ 209 w 219"/>
                  <a:gd name="T81" fmla="*/ 72 h 122"/>
                  <a:gd name="T82" fmla="*/ 178 w 219"/>
                  <a:gd name="T83" fmla="*/ 27 h 122"/>
                  <a:gd name="T84" fmla="*/ 156 w 219"/>
                  <a:gd name="T85" fmla="*/ 9 h 122"/>
                  <a:gd name="T86" fmla="*/ 126 w 219"/>
                  <a:gd name="T87" fmla="*/ 25 h 122"/>
                  <a:gd name="T88" fmla="*/ 126 w 219"/>
                  <a:gd name="T89" fmla="*/ 25 h 122"/>
                  <a:gd name="T90" fmla="*/ 122 w 219"/>
                  <a:gd name="T91" fmla="*/ 25 h 122"/>
                  <a:gd name="T92" fmla="*/ 105 w 219"/>
                  <a:gd name="T93" fmla="*/ 22 h 122"/>
                  <a:gd name="T94" fmla="*/ 104 w 219"/>
                  <a:gd name="T95" fmla="*/ 22 h 122"/>
                  <a:gd name="T96" fmla="*/ 79 w 219"/>
                  <a:gd name="T97" fmla="*/ 17 h 122"/>
                  <a:gd name="T98" fmla="*/ 52 w 219"/>
                  <a:gd name="T99" fmla="*/ 0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9" h="122">
                    <a:moveTo>
                      <a:pt x="86" y="78"/>
                    </a:move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93" y="78"/>
                      <a:pt x="103" y="92"/>
                      <a:pt x="103" y="102"/>
                    </a:cubicBezTo>
                    <a:cubicBezTo>
                      <a:pt x="103" y="103"/>
                      <a:pt x="103" y="103"/>
                      <a:pt x="103" y="104"/>
                    </a:cubicBezTo>
                    <a:cubicBezTo>
                      <a:pt x="102" y="112"/>
                      <a:pt x="94" y="118"/>
                      <a:pt x="83" y="119"/>
                    </a:cubicBezTo>
                    <a:cubicBezTo>
                      <a:pt x="82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68" y="119"/>
                      <a:pt x="59" y="109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7" y="90"/>
                      <a:pt x="70" y="87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8" y="81"/>
                      <a:pt x="83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moveTo>
                      <a:pt x="157" y="11"/>
                    </a:move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9" y="11"/>
                      <a:pt x="162" y="12"/>
                      <a:pt x="164" y="13"/>
                    </a:cubicBezTo>
                    <a:cubicBezTo>
                      <a:pt x="169" y="15"/>
                      <a:pt x="170" y="23"/>
                      <a:pt x="175" y="29"/>
                    </a:cubicBezTo>
                    <a:cubicBezTo>
                      <a:pt x="179" y="33"/>
                      <a:pt x="189" y="38"/>
                      <a:pt x="196" y="42"/>
                    </a:cubicBezTo>
                    <a:cubicBezTo>
                      <a:pt x="202" y="45"/>
                      <a:pt x="213" y="50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4" y="62"/>
                      <a:pt x="209" y="65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6"/>
                      <a:pt x="203" y="66"/>
                    </a:cubicBezTo>
                    <a:cubicBezTo>
                      <a:pt x="203" y="66"/>
                      <a:pt x="203" y="66"/>
                      <a:pt x="202" y="66"/>
                    </a:cubicBezTo>
                    <a:cubicBezTo>
                      <a:pt x="197" y="66"/>
                      <a:pt x="189" y="65"/>
                      <a:pt x="183" y="64"/>
                    </a:cubicBezTo>
                    <a:cubicBezTo>
                      <a:pt x="183" y="64"/>
                      <a:pt x="182" y="64"/>
                      <a:pt x="182" y="64"/>
                    </a:cubicBezTo>
                    <a:cubicBezTo>
                      <a:pt x="182" y="64"/>
                      <a:pt x="182" y="64"/>
                      <a:pt x="182" y="64"/>
                    </a:cubicBezTo>
                    <a:cubicBezTo>
                      <a:pt x="164" y="62"/>
                      <a:pt x="160" y="50"/>
                      <a:pt x="151" y="41"/>
                    </a:cubicBezTo>
                    <a:cubicBezTo>
                      <a:pt x="145" y="36"/>
                      <a:pt x="137" y="33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6" y="18"/>
                      <a:pt x="14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moveTo>
                      <a:pt x="52" y="2"/>
                    </a:move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4" y="3"/>
                      <a:pt x="55" y="3"/>
                    </a:cubicBezTo>
                    <a:cubicBezTo>
                      <a:pt x="65" y="4"/>
                      <a:pt x="69" y="16"/>
                      <a:pt x="78" y="20"/>
                    </a:cubicBezTo>
                    <a:cubicBezTo>
                      <a:pt x="87" y="23"/>
                      <a:pt x="98" y="22"/>
                      <a:pt x="107" y="26"/>
                    </a:cubicBezTo>
                    <a:cubicBezTo>
                      <a:pt x="118" y="29"/>
                      <a:pt x="131" y="33"/>
                      <a:pt x="131" y="44"/>
                    </a:cubicBezTo>
                    <a:cubicBezTo>
                      <a:pt x="131" y="47"/>
                      <a:pt x="131" y="49"/>
                      <a:pt x="130" y="52"/>
                    </a:cubicBezTo>
                    <a:cubicBezTo>
                      <a:pt x="125" y="62"/>
                      <a:pt x="106" y="68"/>
                      <a:pt x="94" y="72"/>
                    </a:cubicBezTo>
                    <a:cubicBezTo>
                      <a:pt x="93" y="72"/>
                      <a:pt x="93" y="73"/>
                      <a:pt x="92" y="73"/>
                    </a:cubicBezTo>
                    <a:cubicBezTo>
                      <a:pt x="92" y="73"/>
                      <a:pt x="92" y="73"/>
                      <a:pt x="91" y="74"/>
                    </a:cubicBezTo>
                    <a:cubicBezTo>
                      <a:pt x="91" y="74"/>
                      <a:pt x="91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83" y="74"/>
                      <a:pt x="78" y="63"/>
                      <a:pt x="72" y="56"/>
                    </a:cubicBezTo>
                    <a:cubicBezTo>
                      <a:pt x="69" y="53"/>
                      <a:pt x="66" y="50"/>
                      <a:pt x="62" y="50"/>
                    </a:cubicBezTo>
                    <a:cubicBezTo>
                      <a:pt x="52" y="50"/>
                      <a:pt x="49" y="66"/>
                      <a:pt x="35" y="68"/>
                    </a:cubicBezTo>
                    <a:cubicBezTo>
                      <a:pt x="35" y="68"/>
                      <a:pt x="34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2" y="68"/>
                    </a:cubicBezTo>
                    <a:cubicBezTo>
                      <a:pt x="21" y="67"/>
                      <a:pt x="6" y="5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37"/>
                      <a:pt x="22" y="33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6" y="17"/>
                      <a:pt x="38" y="3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37" y="0"/>
                      <a:pt x="33" y="17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6"/>
                    </a:cubicBezTo>
                    <a:cubicBezTo>
                      <a:pt x="19" y="32"/>
                      <a:pt x="0" y="39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6"/>
                      <a:pt x="10" y="61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0" y="67"/>
                      <a:pt x="26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40" y="69"/>
                      <a:pt x="44" y="66"/>
                      <a:pt x="48" y="63"/>
                    </a:cubicBezTo>
                    <a:cubicBezTo>
                      <a:pt x="53" y="59"/>
                      <a:pt x="57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9" y="55"/>
                      <a:pt x="79" y="65"/>
                      <a:pt x="79" y="73"/>
                    </a:cubicBezTo>
                    <a:cubicBezTo>
                      <a:pt x="79" y="73"/>
                      <a:pt x="79" y="73"/>
                      <a:pt x="79" y="74"/>
                    </a:cubicBezTo>
                    <a:cubicBezTo>
                      <a:pt x="78" y="79"/>
                      <a:pt x="68" y="83"/>
                      <a:pt x="64" y="91"/>
                    </a:cubicBezTo>
                    <a:cubicBezTo>
                      <a:pt x="55" y="107"/>
                      <a:pt x="65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2" y="122"/>
                      <a:pt x="83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97" y="120"/>
                      <a:pt x="106" y="113"/>
                      <a:pt x="107" y="103"/>
                    </a:cubicBezTo>
                    <a:cubicBezTo>
                      <a:pt x="107" y="102"/>
                      <a:pt x="107" y="102"/>
                      <a:pt x="107" y="101"/>
                    </a:cubicBezTo>
                    <a:cubicBezTo>
                      <a:pt x="107" y="92"/>
                      <a:pt x="97" y="86"/>
                      <a:pt x="97" y="79"/>
                    </a:cubicBezTo>
                    <a:cubicBezTo>
                      <a:pt x="97" y="79"/>
                      <a:pt x="97" y="79"/>
                      <a:pt x="97" y="78"/>
                    </a:cubicBezTo>
                    <a:cubicBezTo>
                      <a:pt x="98" y="74"/>
                      <a:pt x="103" y="72"/>
                      <a:pt x="108" y="71"/>
                    </a:cubicBezTo>
                    <a:cubicBezTo>
                      <a:pt x="116" y="68"/>
                      <a:pt x="123" y="66"/>
                      <a:pt x="128" y="62"/>
                    </a:cubicBezTo>
                    <a:cubicBezTo>
                      <a:pt x="133" y="57"/>
                      <a:pt x="136" y="46"/>
                      <a:pt x="143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9" y="45"/>
                      <a:pt x="154" y="51"/>
                      <a:pt x="158" y="54"/>
                    </a:cubicBezTo>
                    <a:cubicBezTo>
                      <a:pt x="158" y="54"/>
                      <a:pt x="158" y="54"/>
                      <a:pt x="158" y="54"/>
                    </a:cubicBezTo>
                    <a:cubicBezTo>
                      <a:pt x="162" y="57"/>
                      <a:pt x="166" y="62"/>
                      <a:pt x="171" y="63"/>
                    </a:cubicBezTo>
                    <a:cubicBezTo>
                      <a:pt x="177" y="66"/>
                      <a:pt x="186" y="65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6" y="67"/>
                      <a:pt x="197" y="68"/>
                      <a:pt x="199" y="69"/>
                    </a:cubicBezTo>
                    <a:cubicBezTo>
                      <a:pt x="202" y="71"/>
                      <a:pt x="205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13" y="72"/>
                      <a:pt x="219" y="63"/>
                      <a:pt x="219" y="57"/>
                    </a:cubicBezTo>
                    <a:cubicBezTo>
                      <a:pt x="219" y="56"/>
                      <a:pt x="219" y="55"/>
                      <a:pt x="219" y="54"/>
                    </a:cubicBezTo>
                    <a:cubicBezTo>
                      <a:pt x="218" y="51"/>
                      <a:pt x="213" y="48"/>
                      <a:pt x="210" y="47"/>
                    </a:cubicBezTo>
                    <a:cubicBezTo>
                      <a:pt x="199" y="40"/>
                      <a:pt x="185" y="36"/>
                      <a:pt x="178" y="27"/>
                    </a:cubicBezTo>
                    <a:cubicBezTo>
                      <a:pt x="171" y="20"/>
                      <a:pt x="169" y="9"/>
                      <a:pt x="157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42" y="9"/>
                      <a:pt x="137" y="19"/>
                      <a:pt x="129" y="24"/>
                    </a:cubicBezTo>
                    <a:cubicBezTo>
                      <a:pt x="128" y="24"/>
                      <a:pt x="127" y="24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3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6" y="25"/>
                      <a:pt x="111" y="24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94" y="20"/>
                      <a:pt x="85" y="20"/>
                      <a:pt x="79" y="17"/>
                    </a:cubicBezTo>
                    <a:cubicBezTo>
                      <a:pt x="70" y="13"/>
                      <a:pt x="68" y="3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5" y="1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96"/>
              <p:cNvSpPr>
                <a:spLocks noEditPoints="1"/>
              </p:cNvSpPr>
              <p:nvPr/>
            </p:nvSpPr>
            <p:spPr bwMode="auto">
              <a:xfrm>
                <a:off x="2419" y="3339"/>
                <a:ext cx="756" cy="426"/>
              </a:xfrm>
              <a:custGeom>
                <a:gdLst>
                  <a:gd name="T0" fmla="*/ 133 w 217"/>
                  <a:gd name="T1" fmla="*/ 78 h 122"/>
                  <a:gd name="T2" fmla="*/ 153 w 217"/>
                  <a:gd name="T3" fmla="*/ 112 h 122"/>
                  <a:gd name="T4" fmla="*/ 153 w 217"/>
                  <a:gd name="T5" fmla="*/ 112 h 122"/>
                  <a:gd name="T6" fmla="*/ 141 w 217"/>
                  <a:gd name="T7" fmla="*/ 119 h 122"/>
                  <a:gd name="T8" fmla="*/ 137 w 217"/>
                  <a:gd name="T9" fmla="*/ 119 h 122"/>
                  <a:gd name="T10" fmla="*/ 116 w 217"/>
                  <a:gd name="T11" fmla="*/ 104 h 122"/>
                  <a:gd name="T12" fmla="*/ 116 w 217"/>
                  <a:gd name="T13" fmla="*/ 101 h 122"/>
                  <a:gd name="T14" fmla="*/ 132 w 217"/>
                  <a:gd name="T15" fmla="*/ 78 h 122"/>
                  <a:gd name="T16" fmla="*/ 62 w 217"/>
                  <a:gd name="T17" fmla="*/ 11 h 122"/>
                  <a:gd name="T18" fmla="*/ 67 w 217"/>
                  <a:gd name="T19" fmla="*/ 42 h 122"/>
                  <a:gd name="T20" fmla="*/ 19 w 217"/>
                  <a:gd name="T21" fmla="*/ 65 h 122"/>
                  <a:gd name="T22" fmla="*/ 13 w 217"/>
                  <a:gd name="T23" fmla="*/ 66 h 122"/>
                  <a:gd name="T24" fmla="*/ 10 w 217"/>
                  <a:gd name="T25" fmla="*/ 65 h 122"/>
                  <a:gd name="T26" fmla="*/ 39 w 217"/>
                  <a:gd name="T27" fmla="*/ 33 h 122"/>
                  <a:gd name="T28" fmla="*/ 62 w 217"/>
                  <a:gd name="T29" fmla="*/ 11 h 122"/>
                  <a:gd name="T30" fmla="*/ 166 w 217"/>
                  <a:gd name="T31" fmla="*/ 2 h 122"/>
                  <a:gd name="T32" fmla="*/ 189 w 217"/>
                  <a:gd name="T33" fmla="*/ 23 h 122"/>
                  <a:gd name="T34" fmla="*/ 213 w 217"/>
                  <a:gd name="T35" fmla="*/ 50 h 122"/>
                  <a:gd name="T36" fmla="*/ 189 w 217"/>
                  <a:gd name="T37" fmla="*/ 67 h 122"/>
                  <a:gd name="T38" fmla="*/ 186 w 217"/>
                  <a:gd name="T39" fmla="*/ 68 h 122"/>
                  <a:gd name="T40" fmla="*/ 168 w 217"/>
                  <a:gd name="T41" fmla="*/ 58 h 122"/>
                  <a:gd name="T42" fmla="*/ 157 w 217"/>
                  <a:gd name="T43" fmla="*/ 50 h 122"/>
                  <a:gd name="T44" fmla="*/ 131 w 217"/>
                  <a:gd name="T45" fmla="*/ 73 h 122"/>
                  <a:gd name="T46" fmla="*/ 129 w 217"/>
                  <a:gd name="T47" fmla="*/ 73 h 122"/>
                  <a:gd name="T48" fmla="*/ 100 w 217"/>
                  <a:gd name="T49" fmla="*/ 64 h 122"/>
                  <a:gd name="T50" fmla="*/ 99 w 217"/>
                  <a:gd name="T51" fmla="*/ 64 h 122"/>
                  <a:gd name="T52" fmla="*/ 99 w 217"/>
                  <a:gd name="T53" fmla="*/ 64 h 122"/>
                  <a:gd name="T54" fmla="*/ 99 w 217"/>
                  <a:gd name="T55" fmla="*/ 64 h 122"/>
                  <a:gd name="T56" fmla="*/ 98 w 217"/>
                  <a:gd name="T57" fmla="*/ 64 h 122"/>
                  <a:gd name="T58" fmla="*/ 88 w 217"/>
                  <a:gd name="T59" fmla="*/ 47 h 122"/>
                  <a:gd name="T60" fmla="*/ 141 w 217"/>
                  <a:gd name="T61" fmla="*/ 19 h 122"/>
                  <a:gd name="T62" fmla="*/ 142 w 217"/>
                  <a:gd name="T63" fmla="*/ 19 h 122"/>
                  <a:gd name="T64" fmla="*/ 145 w 217"/>
                  <a:gd name="T65" fmla="*/ 17 h 122"/>
                  <a:gd name="T66" fmla="*/ 166 w 217"/>
                  <a:gd name="T67" fmla="*/ 2 h 122"/>
                  <a:gd name="T68" fmla="*/ 143 w 217"/>
                  <a:gd name="T69" fmla="*/ 15 h 122"/>
                  <a:gd name="T70" fmla="*/ 139 w 217"/>
                  <a:gd name="T71" fmla="*/ 17 h 122"/>
                  <a:gd name="T72" fmla="*/ 115 w 217"/>
                  <a:gd name="T73" fmla="*/ 22 h 122"/>
                  <a:gd name="T74" fmla="*/ 114 w 217"/>
                  <a:gd name="T75" fmla="*/ 22 h 122"/>
                  <a:gd name="T76" fmla="*/ 93 w 217"/>
                  <a:gd name="T77" fmla="*/ 26 h 122"/>
                  <a:gd name="T78" fmla="*/ 91 w 217"/>
                  <a:gd name="T79" fmla="*/ 26 h 122"/>
                  <a:gd name="T80" fmla="*/ 90 w 217"/>
                  <a:gd name="T81" fmla="*/ 26 h 122"/>
                  <a:gd name="T82" fmla="*/ 90 w 217"/>
                  <a:gd name="T83" fmla="*/ 25 h 122"/>
                  <a:gd name="T84" fmla="*/ 63 w 217"/>
                  <a:gd name="T85" fmla="*/ 8 h 122"/>
                  <a:gd name="T86" fmla="*/ 19 w 217"/>
                  <a:gd name="T87" fmla="*/ 41 h 122"/>
                  <a:gd name="T88" fmla="*/ 10 w 217"/>
                  <a:gd name="T89" fmla="*/ 73 h 122"/>
                  <a:gd name="T90" fmla="*/ 11 w 217"/>
                  <a:gd name="T91" fmla="*/ 73 h 122"/>
                  <a:gd name="T92" fmla="*/ 24 w 217"/>
                  <a:gd name="T93" fmla="*/ 67 h 122"/>
                  <a:gd name="T94" fmla="*/ 49 w 217"/>
                  <a:gd name="T95" fmla="*/ 63 h 122"/>
                  <a:gd name="T96" fmla="*/ 49 w 217"/>
                  <a:gd name="T97" fmla="*/ 62 h 122"/>
                  <a:gd name="T98" fmla="*/ 56 w 217"/>
                  <a:gd name="T99" fmla="*/ 58 h 122"/>
                  <a:gd name="T100" fmla="*/ 75 w 217"/>
                  <a:gd name="T101" fmla="*/ 45 h 122"/>
                  <a:gd name="T102" fmla="*/ 97 w 217"/>
                  <a:gd name="T103" fmla="*/ 68 h 122"/>
                  <a:gd name="T104" fmla="*/ 111 w 217"/>
                  <a:gd name="T105" fmla="*/ 100 h 122"/>
                  <a:gd name="T106" fmla="*/ 138 w 217"/>
                  <a:gd name="T107" fmla="*/ 122 h 122"/>
                  <a:gd name="T108" fmla="*/ 141 w 217"/>
                  <a:gd name="T109" fmla="*/ 122 h 122"/>
                  <a:gd name="T110" fmla="*/ 139 w 217"/>
                  <a:gd name="T111" fmla="*/ 73 h 122"/>
                  <a:gd name="T112" fmla="*/ 153 w 217"/>
                  <a:gd name="T113" fmla="*/ 56 h 122"/>
                  <a:gd name="T114" fmla="*/ 157 w 217"/>
                  <a:gd name="T115" fmla="*/ 54 h 122"/>
                  <a:gd name="T116" fmla="*/ 157 w 217"/>
                  <a:gd name="T117" fmla="*/ 54 h 122"/>
                  <a:gd name="T118" fmla="*/ 178 w 217"/>
                  <a:gd name="T119" fmla="*/ 68 h 122"/>
                  <a:gd name="T120" fmla="*/ 187 w 217"/>
                  <a:gd name="T121" fmla="*/ 69 h 122"/>
                  <a:gd name="T122" fmla="*/ 217 w 217"/>
                  <a:gd name="T123" fmla="*/ 50 h 122"/>
                  <a:gd name="T124" fmla="*/ 174 w 217"/>
                  <a:gd name="T125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" h="122">
                    <a:moveTo>
                      <a:pt x="132" y="78"/>
                    </a:moveTo>
                    <a:cubicBezTo>
                      <a:pt x="132" y="78"/>
                      <a:pt x="132" y="78"/>
                      <a:pt x="132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5" y="78"/>
                      <a:pt x="136" y="79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48" y="84"/>
                      <a:pt x="160" y="100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3"/>
                    </a:cubicBezTo>
                    <a:cubicBezTo>
                      <a:pt x="150" y="116"/>
                      <a:pt x="146" y="118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0" y="119"/>
                      <a:pt x="138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27" y="119"/>
                      <a:pt x="118" y="113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3"/>
                      <a:pt x="116" y="102"/>
                      <a:pt x="116" y="101"/>
                    </a:cubicBezTo>
                    <a:cubicBezTo>
                      <a:pt x="116" y="96"/>
                      <a:pt x="119" y="92"/>
                      <a:pt x="121" y="89"/>
                    </a:cubicBezTo>
                    <a:cubicBezTo>
                      <a:pt x="124" y="85"/>
                      <a:pt x="127" y="79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moveTo>
                      <a:pt x="62" y="11"/>
                    </a:move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72" y="11"/>
                      <a:pt x="81" y="18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0" y="33"/>
                      <a:pt x="72" y="36"/>
                      <a:pt x="67" y="42"/>
                    </a:cubicBezTo>
                    <a:cubicBezTo>
                      <a:pt x="61" y="49"/>
                      <a:pt x="56" y="58"/>
                      <a:pt x="47" y="62"/>
                    </a:cubicBezTo>
                    <a:cubicBezTo>
                      <a:pt x="39" y="65"/>
                      <a:pt x="26" y="63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8" y="65"/>
                      <a:pt x="16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2" y="66"/>
                      <a:pt x="11" y="66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3"/>
                      <a:pt x="6" y="60"/>
                      <a:pt x="6" y="58"/>
                    </a:cubicBezTo>
                    <a:cubicBezTo>
                      <a:pt x="6" y="52"/>
                      <a:pt x="14" y="47"/>
                      <a:pt x="21" y="44"/>
                    </a:cubicBezTo>
                    <a:cubicBezTo>
                      <a:pt x="26" y="40"/>
                      <a:pt x="34" y="37"/>
                      <a:pt x="39" y="33"/>
                    </a:cubicBezTo>
                    <a:cubicBezTo>
                      <a:pt x="46" y="27"/>
                      <a:pt x="49" y="15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11"/>
                      <a:pt x="60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7" y="2"/>
                      <a:pt x="168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80" y="5"/>
                      <a:pt x="184" y="16"/>
                      <a:pt x="189" y="23"/>
                    </a:cubicBezTo>
                    <a:cubicBezTo>
                      <a:pt x="194" y="29"/>
                      <a:pt x="213" y="38"/>
                      <a:pt x="213" y="49"/>
                    </a:cubicBezTo>
                    <a:cubicBezTo>
                      <a:pt x="213" y="49"/>
                      <a:pt x="213" y="49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2" y="58"/>
                      <a:pt x="198" y="66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8" y="67"/>
                      <a:pt x="188" y="67"/>
                      <a:pt x="187" y="68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7" y="68"/>
                      <a:pt x="187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78" y="67"/>
                      <a:pt x="172" y="62"/>
                      <a:pt x="168" y="58"/>
                    </a:cubicBezTo>
                    <a:cubicBezTo>
                      <a:pt x="165" y="55"/>
                      <a:pt x="162" y="50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49" y="50"/>
                      <a:pt x="144" y="61"/>
                      <a:pt x="137" y="68"/>
                    </a:cubicBezTo>
                    <a:cubicBezTo>
                      <a:pt x="136" y="70"/>
                      <a:pt x="134" y="72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0" y="73"/>
                      <a:pt x="130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2" y="73"/>
                      <a:pt x="106" y="68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3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3" y="60"/>
                      <a:pt x="88" y="54"/>
                      <a:pt x="88" y="47"/>
                    </a:cubicBezTo>
                    <a:cubicBezTo>
                      <a:pt x="88" y="45"/>
                      <a:pt x="88" y="43"/>
                      <a:pt x="89" y="42"/>
                    </a:cubicBezTo>
                    <a:cubicBezTo>
                      <a:pt x="92" y="32"/>
                      <a:pt x="101" y="29"/>
                      <a:pt x="111" y="26"/>
                    </a:cubicBezTo>
                    <a:cubicBezTo>
                      <a:pt x="120" y="22"/>
                      <a:pt x="132" y="23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3" y="18"/>
                      <a:pt x="144" y="18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52" y="12"/>
                      <a:pt x="157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6" y="0"/>
                      <a:pt x="150" y="10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2" y="16"/>
                      <a:pt x="141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2" y="20"/>
                      <a:pt x="123" y="20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3" y="22"/>
                    </a:cubicBezTo>
                    <a:cubicBezTo>
                      <a:pt x="113" y="22"/>
                      <a:pt x="113" y="22"/>
                      <a:pt x="113" y="23"/>
                    </a:cubicBezTo>
                    <a:cubicBezTo>
                      <a:pt x="107" y="24"/>
                      <a:pt x="100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1" y="26"/>
                      <a:pt x="91" y="26"/>
                    </a:cubicBezTo>
                    <a:cubicBezTo>
                      <a:pt x="91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4" y="19"/>
                      <a:pt x="74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0" y="8"/>
                      <a:pt x="57" y="9"/>
                      <a:pt x="54" y="10"/>
                    </a:cubicBezTo>
                    <a:cubicBezTo>
                      <a:pt x="54" y="10"/>
                      <a:pt x="54" y="10"/>
                      <a:pt x="54" y="11"/>
                    </a:cubicBezTo>
                    <a:cubicBezTo>
                      <a:pt x="48" y="13"/>
                      <a:pt x="45" y="23"/>
                      <a:pt x="40" y="29"/>
                    </a:cubicBezTo>
                    <a:cubicBezTo>
                      <a:pt x="36" y="33"/>
                      <a:pt x="24" y="38"/>
                      <a:pt x="19" y="41"/>
                    </a:cubicBezTo>
                    <a:cubicBezTo>
                      <a:pt x="13" y="44"/>
                      <a:pt x="1" y="48"/>
                      <a:pt x="0" y="56"/>
                    </a:cubicBezTo>
                    <a:cubicBezTo>
                      <a:pt x="0" y="56"/>
                      <a:pt x="0" y="56"/>
                      <a:pt x="0" y="57"/>
                    </a:cubicBezTo>
                    <a:cubicBezTo>
                      <a:pt x="0" y="63"/>
                      <a:pt x="6" y="72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3" y="73"/>
                      <a:pt x="16" y="72"/>
                      <a:pt x="18" y="70"/>
                    </a:cubicBezTo>
                    <a:cubicBezTo>
                      <a:pt x="20" y="69"/>
                      <a:pt x="22" y="68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31" y="65"/>
                      <a:pt x="41" y="66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2" y="61"/>
                      <a:pt x="54" y="60"/>
                      <a:pt x="56" y="58"/>
                    </a:cubicBezTo>
                    <a:cubicBezTo>
                      <a:pt x="62" y="53"/>
                      <a:pt x="68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2" y="46"/>
                      <a:pt x="84" y="55"/>
                      <a:pt x="88" y="60"/>
                    </a:cubicBezTo>
                    <a:cubicBezTo>
                      <a:pt x="90" y="63"/>
                      <a:pt x="95" y="67"/>
                      <a:pt x="97" y="68"/>
                    </a:cubicBezTo>
                    <a:cubicBezTo>
                      <a:pt x="108" y="73"/>
                      <a:pt x="117" y="69"/>
                      <a:pt x="121" y="80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19" y="88"/>
                      <a:pt x="112" y="91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12"/>
                      <a:pt x="124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9" y="122"/>
                      <a:pt x="140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51" y="120"/>
                      <a:pt x="158" y="112"/>
                      <a:pt x="158" y="102"/>
                    </a:cubicBezTo>
                    <a:cubicBezTo>
                      <a:pt x="158" y="99"/>
                      <a:pt x="157" y="95"/>
                      <a:pt x="154" y="91"/>
                    </a:cubicBezTo>
                    <a:cubicBezTo>
                      <a:pt x="152" y="87"/>
                      <a:pt x="139" y="79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2"/>
                    </a:cubicBezTo>
                    <a:cubicBezTo>
                      <a:pt x="139" y="67"/>
                      <a:pt x="146" y="59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5" y="55"/>
                      <a:pt x="156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64" y="55"/>
                      <a:pt x="171" y="65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81" y="68"/>
                      <a:pt x="184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8" y="69"/>
                      <a:pt x="189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9" y="68"/>
                      <a:pt x="217" y="58"/>
                      <a:pt x="217" y="50"/>
                    </a:cubicBezTo>
                    <a:cubicBezTo>
                      <a:pt x="217" y="49"/>
                      <a:pt x="217" y="49"/>
                      <a:pt x="217" y="49"/>
                    </a:cubicBezTo>
                    <a:cubicBezTo>
                      <a:pt x="217" y="44"/>
                      <a:pt x="210" y="37"/>
                      <a:pt x="206" y="35"/>
                    </a:cubicBezTo>
                    <a:cubicBezTo>
                      <a:pt x="201" y="31"/>
                      <a:pt x="195" y="27"/>
                      <a:pt x="191" y="23"/>
                    </a:cubicBezTo>
                    <a:cubicBezTo>
                      <a:pt x="185" y="16"/>
                      <a:pt x="182" y="6"/>
                      <a:pt x="174" y="2"/>
                    </a:cubicBezTo>
                    <a:cubicBezTo>
                      <a:pt x="171" y="1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97"/>
              <p:cNvSpPr>
                <a:spLocks noEditPoints="1"/>
              </p:cNvSpPr>
              <p:nvPr/>
            </p:nvSpPr>
            <p:spPr bwMode="auto">
              <a:xfrm>
                <a:off x="4721" y="3611"/>
                <a:ext cx="153" cy="143"/>
              </a:xfrm>
              <a:custGeom>
                <a:gdLst>
                  <a:gd name="T0" fmla="*/ 25 w 44"/>
                  <a:gd name="T1" fmla="*/ 5 h 41"/>
                  <a:gd name="T2" fmla="*/ 25 w 44"/>
                  <a:gd name="T3" fmla="*/ 5 h 41"/>
                  <a:gd name="T4" fmla="*/ 25 w 44"/>
                  <a:gd name="T5" fmla="*/ 5 h 41"/>
                  <a:gd name="T6" fmla="*/ 25 w 44"/>
                  <a:gd name="T7" fmla="*/ 5 h 41"/>
                  <a:gd name="T8" fmla="*/ 26 w 44"/>
                  <a:gd name="T9" fmla="*/ 5 h 41"/>
                  <a:gd name="T10" fmla="*/ 26 w 44"/>
                  <a:gd name="T11" fmla="*/ 5 h 41"/>
                  <a:gd name="T12" fmla="*/ 40 w 44"/>
                  <a:gd name="T13" fmla="*/ 23 h 41"/>
                  <a:gd name="T14" fmla="*/ 40 w 44"/>
                  <a:gd name="T15" fmla="*/ 25 h 41"/>
                  <a:gd name="T16" fmla="*/ 26 w 44"/>
                  <a:gd name="T17" fmla="*/ 38 h 41"/>
                  <a:gd name="T18" fmla="*/ 26 w 44"/>
                  <a:gd name="T19" fmla="*/ 39 h 41"/>
                  <a:gd name="T20" fmla="*/ 22 w 44"/>
                  <a:gd name="T21" fmla="*/ 39 h 41"/>
                  <a:gd name="T22" fmla="*/ 22 w 44"/>
                  <a:gd name="T23" fmla="*/ 39 h 41"/>
                  <a:gd name="T24" fmla="*/ 22 w 44"/>
                  <a:gd name="T25" fmla="*/ 39 h 41"/>
                  <a:gd name="T26" fmla="*/ 22 w 44"/>
                  <a:gd name="T27" fmla="*/ 39 h 41"/>
                  <a:gd name="T28" fmla="*/ 22 w 44"/>
                  <a:gd name="T29" fmla="*/ 39 h 41"/>
                  <a:gd name="T30" fmla="*/ 8 w 44"/>
                  <a:gd name="T31" fmla="*/ 22 h 41"/>
                  <a:gd name="T32" fmla="*/ 8 w 44"/>
                  <a:gd name="T33" fmla="*/ 22 h 41"/>
                  <a:gd name="T34" fmla="*/ 25 w 44"/>
                  <a:gd name="T35" fmla="*/ 5 h 41"/>
                  <a:gd name="T36" fmla="*/ 25 w 44"/>
                  <a:gd name="T37" fmla="*/ 5 h 41"/>
                  <a:gd name="T38" fmla="*/ 25 w 44"/>
                  <a:gd name="T39" fmla="*/ 5 h 41"/>
                  <a:gd name="T40" fmla="*/ 27 w 44"/>
                  <a:gd name="T41" fmla="*/ 0 h 41"/>
                  <a:gd name="T42" fmla="*/ 14 w 44"/>
                  <a:gd name="T43" fmla="*/ 7 h 41"/>
                  <a:gd name="T44" fmla="*/ 14 w 44"/>
                  <a:gd name="T45" fmla="*/ 7 h 41"/>
                  <a:gd name="T46" fmla="*/ 14 w 44"/>
                  <a:gd name="T47" fmla="*/ 7 h 41"/>
                  <a:gd name="T48" fmla="*/ 6 w 44"/>
                  <a:gd name="T49" fmla="*/ 16 h 41"/>
                  <a:gd name="T50" fmla="*/ 6 w 44"/>
                  <a:gd name="T51" fmla="*/ 16 h 41"/>
                  <a:gd name="T52" fmla="*/ 6 w 44"/>
                  <a:gd name="T53" fmla="*/ 16 h 41"/>
                  <a:gd name="T54" fmla="*/ 6 w 44"/>
                  <a:gd name="T55" fmla="*/ 16 h 41"/>
                  <a:gd name="T56" fmla="*/ 6 w 44"/>
                  <a:gd name="T57" fmla="*/ 16 h 41"/>
                  <a:gd name="T58" fmla="*/ 6 w 44"/>
                  <a:gd name="T59" fmla="*/ 16 h 41"/>
                  <a:gd name="T60" fmla="*/ 6 w 44"/>
                  <a:gd name="T61" fmla="*/ 16 h 41"/>
                  <a:gd name="T62" fmla="*/ 6 w 44"/>
                  <a:gd name="T63" fmla="*/ 16 h 41"/>
                  <a:gd name="T64" fmla="*/ 22 w 44"/>
                  <a:gd name="T65" fmla="*/ 41 h 41"/>
                  <a:gd name="T66" fmla="*/ 22 w 44"/>
                  <a:gd name="T67" fmla="*/ 41 h 41"/>
                  <a:gd name="T68" fmla="*/ 22 w 44"/>
                  <a:gd name="T69" fmla="*/ 41 h 41"/>
                  <a:gd name="T70" fmla="*/ 22 w 44"/>
                  <a:gd name="T71" fmla="*/ 41 h 41"/>
                  <a:gd name="T72" fmla="*/ 24 w 44"/>
                  <a:gd name="T73" fmla="*/ 41 h 41"/>
                  <a:gd name="T74" fmla="*/ 44 w 44"/>
                  <a:gd name="T75" fmla="*/ 26 h 41"/>
                  <a:gd name="T76" fmla="*/ 44 w 44"/>
                  <a:gd name="T77" fmla="*/ 24 h 41"/>
                  <a:gd name="T78" fmla="*/ 27 w 44"/>
                  <a:gd name="T79" fmla="*/ 0 h 41"/>
                  <a:gd name="T80" fmla="*/ 27 w 44"/>
                  <a:gd name="T81" fmla="*/ 0 h 41"/>
                  <a:gd name="T82" fmla="*/ 27 w 44"/>
                  <a:gd name="T83" fmla="*/ 0 h 41"/>
                  <a:gd name="T84" fmla="*/ 27 w 44"/>
                  <a:gd name="T85" fmla="*/ 0 h 41"/>
                  <a:gd name="T86" fmla="*/ 27 w 44"/>
                  <a:gd name="T87" fmla="*/ 0 h 41"/>
                  <a:gd name="T88" fmla="*/ 27 w 44"/>
                  <a:gd name="T89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41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32" y="5"/>
                      <a:pt x="40" y="13"/>
                      <a:pt x="40" y="23"/>
                    </a:cubicBezTo>
                    <a:cubicBezTo>
                      <a:pt x="40" y="24"/>
                      <a:pt x="40" y="24"/>
                      <a:pt x="40" y="25"/>
                    </a:cubicBezTo>
                    <a:cubicBezTo>
                      <a:pt x="39" y="31"/>
                      <a:pt x="34" y="37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0" y="39"/>
                      <a:pt x="7" y="3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13"/>
                      <a:pt x="1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4" y="0"/>
                      <a:pt x="19" y="3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9"/>
                      <a:pt x="8" y="12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0" y="31"/>
                      <a:pt x="9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3" y="41"/>
                      <a:pt x="24" y="41"/>
                    </a:cubicBezTo>
                    <a:cubicBezTo>
                      <a:pt x="35" y="40"/>
                      <a:pt x="43" y="34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14"/>
                      <a:pt x="34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98"/>
              <p:cNvSpPr>
                <a:spLocks noEditPoints="1"/>
              </p:cNvSpPr>
              <p:nvPr/>
            </p:nvSpPr>
            <p:spPr bwMode="auto">
              <a:xfrm>
                <a:off x="2823" y="3611"/>
                <a:ext cx="161" cy="143"/>
              </a:xfrm>
              <a:custGeom>
                <a:gdLst>
                  <a:gd name="T0" fmla="*/ 19 w 46"/>
                  <a:gd name="T1" fmla="*/ 6 h 41"/>
                  <a:gd name="T2" fmla="*/ 19 w 46"/>
                  <a:gd name="T3" fmla="*/ 6 h 41"/>
                  <a:gd name="T4" fmla="*/ 19 w 46"/>
                  <a:gd name="T5" fmla="*/ 6 h 41"/>
                  <a:gd name="T6" fmla="*/ 23 w 46"/>
                  <a:gd name="T7" fmla="*/ 38 h 41"/>
                  <a:gd name="T8" fmla="*/ 23 w 46"/>
                  <a:gd name="T9" fmla="*/ 38 h 41"/>
                  <a:gd name="T10" fmla="*/ 23 w 46"/>
                  <a:gd name="T11" fmla="*/ 38 h 41"/>
                  <a:gd name="T12" fmla="*/ 23 w 46"/>
                  <a:gd name="T13" fmla="*/ 38 h 41"/>
                  <a:gd name="T14" fmla="*/ 21 w 46"/>
                  <a:gd name="T15" fmla="*/ 38 h 41"/>
                  <a:gd name="T16" fmla="*/ 21 w 46"/>
                  <a:gd name="T17" fmla="*/ 38 h 41"/>
                  <a:gd name="T18" fmla="*/ 21 w 46"/>
                  <a:gd name="T19" fmla="*/ 38 h 41"/>
                  <a:gd name="T20" fmla="*/ 21 w 46"/>
                  <a:gd name="T21" fmla="*/ 38 h 41"/>
                  <a:gd name="T22" fmla="*/ 21 w 46"/>
                  <a:gd name="T23" fmla="*/ 38 h 41"/>
                  <a:gd name="T24" fmla="*/ 4 w 46"/>
                  <a:gd name="T25" fmla="*/ 25 h 41"/>
                  <a:gd name="T26" fmla="*/ 4 w 46"/>
                  <a:gd name="T27" fmla="*/ 24 h 41"/>
                  <a:gd name="T28" fmla="*/ 4 w 46"/>
                  <a:gd name="T29" fmla="*/ 24 h 41"/>
                  <a:gd name="T30" fmla="*/ 4 w 46"/>
                  <a:gd name="T31" fmla="*/ 24 h 41"/>
                  <a:gd name="T32" fmla="*/ 4 w 46"/>
                  <a:gd name="T33" fmla="*/ 23 h 41"/>
                  <a:gd name="T34" fmla="*/ 17 w 46"/>
                  <a:gd name="T35" fmla="*/ 6 h 41"/>
                  <a:gd name="T36" fmla="*/ 17 w 46"/>
                  <a:gd name="T37" fmla="*/ 6 h 41"/>
                  <a:gd name="T38" fmla="*/ 19 w 46"/>
                  <a:gd name="T39" fmla="*/ 6 h 41"/>
                  <a:gd name="T40" fmla="*/ 19 w 46"/>
                  <a:gd name="T41" fmla="*/ 6 h 41"/>
                  <a:gd name="T42" fmla="*/ 19 w 46"/>
                  <a:gd name="T43" fmla="*/ 6 h 41"/>
                  <a:gd name="T44" fmla="*/ 16 w 46"/>
                  <a:gd name="T45" fmla="*/ 0 h 41"/>
                  <a:gd name="T46" fmla="*/ 16 w 46"/>
                  <a:gd name="T47" fmla="*/ 0 h 41"/>
                  <a:gd name="T48" fmla="*/ 16 w 46"/>
                  <a:gd name="T49" fmla="*/ 0 h 41"/>
                  <a:gd name="T50" fmla="*/ 16 w 46"/>
                  <a:gd name="T51" fmla="*/ 0 h 41"/>
                  <a:gd name="T52" fmla="*/ 5 w 46"/>
                  <a:gd name="T53" fmla="*/ 11 h 41"/>
                  <a:gd name="T54" fmla="*/ 0 w 46"/>
                  <a:gd name="T55" fmla="*/ 23 h 41"/>
                  <a:gd name="T56" fmla="*/ 0 w 46"/>
                  <a:gd name="T57" fmla="*/ 26 h 41"/>
                  <a:gd name="T58" fmla="*/ 0 w 46"/>
                  <a:gd name="T59" fmla="*/ 26 h 41"/>
                  <a:gd name="T60" fmla="*/ 0 w 46"/>
                  <a:gd name="T61" fmla="*/ 26 h 41"/>
                  <a:gd name="T62" fmla="*/ 0 w 46"/>
                  <a:gd name="T63" fmla="*/ 26 h 41"/>
                  <a:gd name="T64" fmla="*/ 0 w 46"/>
                  <a:gd name="T65" fmla="*/ 26 h 41"/>
                  <a:gd name="T66" fmla="*/ 0 w 46"/>
                  <a:gd name="T67" fmla="*/ 27 h 41"/>
                  <a:gd name="T68" fmla="*/ 21 w 46"/>
                  <a:gd name="T69" fmla="*/ 41 h 41"/>
                  <a:gd name="T70" fmla="*/ 21 w 46"/>
                  <a:gd name="T71" fmla="*/ 41 h 41"/>
                  <a:gd name="T72" fmla="*/ 21 w 46"/>
                  <a:gd name="T73" fmla="*/ 41 h 41"/>
                  <a:gd name="T74" fmla="*/ 21 w 46"/>
                  <a:gd name="T75" fmla="*/ 41 h 41"/>
                  <a:gd name="T76" fmla="*/ 25 w 46"/>
                  <a:gd name="T77" fmla="*/ 41 h 41"/>
                  <a:gd name="T78" fmla="*/ 25 w 46"/>
                  <a:gd name="T79" fmla="*/ 41 h 41"/>
                  <a:gd name="T80" fmla="*/ 25 w 46"/>
                  <a:gd name="T81" fmla="*/ 41 h 41"/>
                  <a:gd name="T82" fmla="*/ 37 w 46"/>
                  <a:gd name="T83" fmla="*/ 35 h 41"/>
                  <a:gd name="T84" fmla="*/ 37 w 46"/>
                  <a:gd name="T85" fmla="*/ 34 h 41"/>
                  <a:gd name="T86" fmla="*/ 37 w 46"/>
                  <a:gd name="T87" fmla="*/ 34 h 41"/>
                  <a:gd name="T88" fmla="*/ 37 w 46"/>
                  <a:gd name="T89" fmla="*/ 34 h 41"/>
                  <a:gd name="T90" fmla="*/ 37 w 46"/>
                  <a:gd name="T91" fmla="*/ 34 h 41"/>
                  <a:gd name="T92" fmla="*/ 37 w 46"/>
                  <a:gd name="T93" fmla="*/ 34 h 41"/>
                  <a:gd name="T94" fmla="*/ 22 w 46"/>
                  <a:gd name="T95" fmla="*/ 2 h 41"/>
                  <a:gd name="T96" fmla="*/ 22 w 46"/>
                  <a:gd name="T97" fmla="*/ 2 h 41"/>
                  <a:gd name="T98" fmla="*/ 22 w 46"/>
                  <a:gd name="T99" fmla="*/ 2 h 41"/>
                  <a:gd name="T100" fmla="*/ 17 w 46"/>
                  <a:gd name="T101" fmla="*/ 0 h 41"/>
                  <a:gd name="T102" fmla="*/ 17 w 46"/>
                  <a:gd name="T103" fmla="*/ 0 h 41"/>
                  <a:gd name="T104" fmla="*/ 16 w 46"/>
                  <a:gd name="T105" fmla="*/ 0 h 41"/>
                  <a:gd name="T106" fmla="*/ 16 w 46"/>
                  <a:gd name="T107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41">
                    <a:moveTo>
                      <a:pt x="19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35" y="6"/>
                      <a:pt x="46" y="36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2" y="38"/>
                      <a:pt x="4" y="33"/>
                      <a:pt x="4" y="25"/>
                    </a:cubicBezTo>
                    <a:cubicBezTo>
                      <a:pt x="4" y="25"/>
                      <a:pt x="4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15"/>
                      <a:pt x="10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1"/>
                      <a:pt x="8" y="7"/>
                      <a:pt x="5" y="11"/>
                    </a:cubicBezTo>
                    <a:cubicBezTo>
                      <a:pt x="3" y="14"/>
                      <a:pt x="0" y="18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2" y="35"/>
                      <a:pt x="1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1"/>
                      <a:pt x="24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30" y="40"/>
                      <a:pt x="34" y="38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44" y="22"/>
                      <a:pt x="32" y="6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99"/>
              <p:cNvSpPr>
                <a:spLocks noEditPoints="1"/>
              </p:cNvSpPr>
              <p:nvPr/>
            </p:nvSpPr>
            <p:spPr bwMode="auto">
              <a:xfrm>
                <a:off x="4735" y="3629"/>
                <a:ext cx="125" cy="118"/>
              </a:xfrm>
              <a:custGeom>
                <a:gdLst>
                  <a:gd name="T0" fmla="*/ 20 w 36"/>
                  <a:gd name="T1" fmla="*/ 4 h 34"/>
                  <a:gd name="T2" fmla="*/ 20 w 36"/>
                  <a:gd name="T3" fmla="*/ 4 h 34"/>
                  <a:gd name="T4" fmla="*/ 20 w 36"/>
                  <a:gd name="T5" fmla="*/ 4 h 34"/>
                  <a:gd name="T6" fmla="*/ 32 w 36"/>
                  <a:gd name="T7" fmla="*/ 14 h 34"/>
                  <a:gd name="T8" fmla="*/ 32 w 36"/>
                  <a:gd name="T9" fmla="*/ 14 h 34"/>
                  <a:gd name="T10" fmla="*/ 32 w 36"/>
                  <a:gd name="T11" fmla="*/ 15 h 34"/>
                  <a:gd name="T12" fmla="*/ 32 w 36"/>
                  <a:gd name="T13" fmla="*/ 18 h 34"/>
                  <a:gd name="T14" fmla="*/ 20 w 36"/>
                  <a:gd name="T15" fmla="*/ 30 h 34"/>
                  <a:gd name="T16" fmla="*/ 18 w 36"/>
                  <a:gd name="T17" fmla="*/ 30 h 34"/>
                  <a:gd name="T18" fmla="*/ 18 w 36"/>
                  <a:gd name="T19" fmla="*/ 30 h 34"/>
                  <a:gd name="T20" fmla="*/ 20 w 36"/>
                  <a:gd name="T21" fmla="*/ 4 h 34"/>
                  <a:gd name="T22" fmla="*/ 20 w 36"/>
                  <a:gd name="T23" fmla="*/ 4 h 34"/>
                  <a:gd name="T24" fmla="*/ 20 w 36"/>
                  <a:gd name="T25" fmla="*/ 4 h 34"/>
                  <a:gd name="T26" fmla="*/ 20 w 36"/>
                  <a:gd name="T27" fmla="*/ 4 h 34"/>
                  <a:gd name="T28" fmla="*/ 20 w 36"/>
                  <a:gd name="T29" fmla="*/ 4 h 34"/>
                  <a:gd name="T30" fmla="*/ 21 w 36"/>
                  <a:gd name="T31" fmla="*/ 0 h 34"/>
                  <a:gd name="T32" fmla="*/ 21 w 36"/>
                  <a:gd name="T33" fmla="*/ 0 h 34"/>
                  <a:gd name="T34" fmla="*/ 4 w 36"/>
                  <a:gd name="T35" fmla="*/ 17 h 34"/>
                  <a:gd name="T36" fmla="*/ 4 w 36"/>
                  <a:gd name="T37" fmla="*/ 17 h 34"/>
                  <a:gd name="T38" fmla="*/ 18 w 36"/>
                  <a:gd name="T39" fmla="*/ 34 h 34"/>
                  <a:gd name="T40" fmla="*/ 18 w 36"/>
                  <a:gd name="T41" fmla="*/ 34 h 34"/>
                  <a:gd name="T42" fmla="*/ 18 w 36"/>
                  <a:gd name="T43" fmla="*/ 34 h 34"/>
                  <a:gd name="T44" fmla="*/ 18 w 36"/>
                  <a:gd name="T45" fmla="*/ 34 h 34"/>
                  <a:gd name="T46" fmla="*/ 22 w 36"/>
                  <a:gd name="T47" fmla="*/ 34 h 34"/>
                  <a:gd name="T48" fmla="*/ 22 w 36"/>
                  <a:gd name="T49" fmla="*/ 33 h 34"/>
                  <a:gd name="T50" fmla="*/ 36 w 36"/>
                  <a:gd name="T51" fmla="*/ 20 h 34"/>
                  <a:gd name="T52" fmla="*/ 36 w 36"/>
                  <a:gd name="T53" fmla="*/ 18 h 34"/>
                  <a:gd name="T54" fmla="*/ 22 w 36"/>
                  <a:gd name="T55" fmla="*/ 0 h 34"/>
                  <a:gd name="T56" fmla="*/ 22 w 36"/>
                  <a:gd name="T57" fmla="*/ 0 h 34"/>
                  <a:gd name="T58" fmla="*/ 21 w 36"/>
                  <a:gd name="T59" fmla="*/ 0 h 34"/>
                  <a:gd name="T60" fmla="*/ 21 w 36"/>
                  <a:gd name="T61" fmla="*/ 0 h 34"/>
                  <a:gd name="T62" fmla="*/ 21 w 36"/>
                  <a:gd name="T63" fmla="*/ 0 h 34"/>
                  <a:gd name="T64" fmla="*/ 21 w 36"/>
                  <a:gd name="T65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6" y="4"/>
                      <a:pt x="30" y="10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6"/>
                      <a:pt x="32" y="17"/>
                      <a:pt x="32" y="18"/>
                    </a:cubicBezTo>
                    <a:cubicBezTo>
                      <a:pt x="32" y="25"/>
                      <a:pt x="27" y="29"/>
                      <a:pt x="20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0" y="30"/>
                      <a:pt x="7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6" y="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6"/>
                      <a:pt x="6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20" y="34"/>
                      <a:pt x="22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30" y="32"/>
                      <a:pt x="35" y="26"/>
                      <a:pt x="36" y="20"/>
                    </a:cubicBezTo>
                    <a:cubicBezTo>
                      <a:pt x="36" y="19"/>
                      <a:pt x="36" y="19"/>
                      <a:pt x="36" y="18"/>
                    </a:cubicBezTo>
                    <a:cubicBezTo>
                      <a:pt x="36" y="8"/>
                      <a:pt x="28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500"/>
              <p:cNvSpPr>
                <a:spLocks noEditPoints="1"/>
              </p:cNvSpPr>
              <p:nvPr/>
            </p:nvSpPr>
            <p:spPr bwMode="auto">
              <a:xfrm>
                <a:off x="3245" y="3426"/>
                <a:ext cx="1197" cy="321"/>
              </a:xfrm>
              <a:custGeom>
                <a:gdLst>
                  <a:gd name="T0" fmla="*/ 184 w 343"/>
                  <a:gd name="T1" fmla="*/ 5 h 92"/>
                  <a:gd name="T2" fmla="*/ 251 w 343"/>
                  <a:gd name="T3" fmla="*/ 41 h 92"/>
                  <a:gd name="T4" fmla="*/ 284 w 343"/>
                  <a:gd name="T5" fmla="*/ 43 h 92"/>
                  <a:gd name="T6" fmla="*/ 312 w 343"/>
                  <a:gd name="T7" fmla="*/ 12 h 92"/>
                  <a:gd name="T8" fmla="*/ 313 w 343"/>
                  <a:gd name="T9" fmla="*/ 12 h 92"/>
                  <a:gd name="T10" fmla="*/ 337 w 343"/>
                  <a:gd name="T11" fmla="*/ 35 h 92"/>
                  <a:gd name="T12" fmla="*/ 265 w 343"/>
                  <a:gd name="T13" fmla="*/ 88 h 92"/>
                  <a:gd name="T14" fmla="*/ 265 w 343"/>
                  <a:gd name="T15" fmla="*/ 88 h 92"/>
                  <a:gd name="T16" fmla="*/ 245 w 343"/>
                  <a:gd name="T17" fmla="*/ 70 h 92"/>
                  <a:gd name="T18" fmla="*/ 245 w 343"/>
                  <a:gd name="T19" fmla="*/ 70 h 92"/>
                  <a:gd name="T20" fmla="*/ 211 w 343"/>
                  <a:gd name="T21" fmla="*/ 46 h 92"/>
                  <a:gd name="T22" fmla="*/ 186 w 343"/>
                  <a:gd name="T23" fmla="*/ 51 h 92"/>
                  <a:gd name="T24" fmla="*/ 177 w 343"/>
                  <a:gd name="T25" fmla="*/ 51 h 92"/>
                  <a:gd name="T26" fmla="*/ 157 w 343"/>
                  <a:gd name="T27" fmla="*/ 50 h 92"/>
                  <a:gd name="T28" fmla="*/ 151 w 343"/>
                  <a:gd name="T29" fmla="*/ 48 h 92"/>
                  <a:gd name="T30" fmla="*/ 120 w 343"/>
                  <a:gd name="T31" fmla="*/ 48 h 92"/>
                  <a:gd name="T32" fmla="*/ 81 w 343"/>
                  <a:gd name="T33" fmla="*/ 89 h 92"/>
                  <a:gd name="T34" fmla="*/ 46 w 343"/>
                  <a:gd name="T35" fmla="*/ 84 h 92"/>
                  <a:gd name="T36" fmla="*/ 17 w 343"/>
                  <a:gd name="T37" fmla="*/ 21 h 92"/>
                  <a:gd name="T38" fmla="*/ 32 w 343"/>
                  <a:gd name="T39" fmla="*/ 12 h 92"/>
                  <a:gd name="T40" fmla="*/ 76 w 343"/>
                  <a:gd name="T41" fmla="*/ 44 h 92"/>
                  <a:gd name="T42" fmla="*/ 111 w 343"/>
                  <a:gd name="T43" fmla="*/ 25 h 92"/>
                  <a:gd name="T44" fmla="*/ 172 w 343"/>
                  <a:gd name="T45" fmla="*/ 3 h 92"/>
                  <a:gd name="T46" fmla="*/ 139 w 343"/>
                  <a:gd name="T47" fmla="*/ 13 h 92"/>
                  <a:gd name="T48" fmla="*/ 137 w 343"/>
                  <a:gd name="T49" fmla="*/ 14 h 92"/>
                  <a:gd name="T50" fmla="*/ 136 w 343"/>
                  <a:gd name="T51" fmla="*/ 14 h 92"/>
                  <a:gd name="T52" fmla="*/ 136 w 343"/>
                  <a:gd name="T53" fmla="*/ 14 h 92"/>
                  <a:gd name="T54" fmla="*/ 97 w 343"/>
                  <a:gd name="T55" fmla="*/ 30 h 92"/>
                  <a:gd name="T56" fmla="*/ 63 w 343"/>
                  <a:gd name="T57" fmla="*/ 39 h 92"/>
                  <a:gd name="T58" fmla="*/ 34 w 343"/>
                  <a:gd name="T59" fmla="*/ 7 h 92"/>
                  <a:gd name="T60" fmla="*/ 16 w 343"/>
                  <a:gd name="T61" fmla="*/ 18 h 92"/>
                  <a:gd name="T62" fmla="*/ 16 w 343"/>
                  <a:gd name="T63" fmla="*/ 19 h 92"/>
                  <a:gd name="T64" fmla="*/ 44 w 343"/>
                  <a:gd name="T65" fmla="*/ 85 h 92"/>
                  <a:gd name="T66" fmla="*/ 70 w 343"/>
                  <a:gd name="T67" fmla="*/ 89 h 92"/>
                  <a:gd name="T68" fmla="*/ 77 w 343"/>
                  <a:gd name="T69" fmla="*/ 91 h 92"/>
                  <a:gd name="T70" fmla="*/ 84 w 343"/>
                  <a:gd name="T71" fmla="*/ 92 h 92"/>
                  <a:gd name="T72" fmla="*/ 101 w 343"/>
                  <a:gd name="T73" fmla="*/ 75 h 92"/>
                  <a:gd name="T74" fmla="*/ 136 w 343"/>
                  <a:gd name="T75" fmla="*/ 49 h 92"/>
                  <a:gd name="T76" fmla="*/ 156 w 343"/>
                  <a:gd name="T77" fmla="*/ 53 h 92"/>
                  <a:gd name="T78" fmla="*/ 157 w 343"/>
                  <a:gd name="T79" fmla="*/ 53 h 92"/>
                  <a:gd name="T80" fmla="*/ 159 w 343"/>
                  <a:gd name="T81" fmla="*/ 53 h 92"/>
                  <a:gd name="T82" fmla="*/ 180 w 343"/>
                  <a:gd name="T83" fmla="*/ 54 h 92"/>
                  <a:gd name="T84" fmla="*/ 192 w 343"/>
                  <a:gd name="T85" fmla="*/ 54 h 92"/>
                  <a:gd name="T86" fmla="*/ 193 w 343"/>
                  <a:gd name="T87" fmla="*/ 54 h 92"/>
                  <a:gd name="T88" fmla="*/ 210 w 343"/>
                  <a:gd name="T89" fmla="*/ 50 h 92"/>
                  <a:gd name="T90" fmla="*/ 243 w 343"/>
                  <a:gd name="T91" fmla="*/ 73 h 92"/>
                  <a:gd name="T92" fmla="*/ 263 w 343"/>
                  <a:gd name="T93" fmla="*/ 91 h 92"/>
                  <a:gd name="T94" fmla="*/ 265 w 343"/>
                  <a:gd name="T95" fmla="*/ 91 h 92"/>
                  <a:gd name="T96" fmla="*/ 343 w 343"/>
                  <a:gd name="T97" fmla="*/ 34 h 92"/>
                  <a:gd name="T98" fmla="*/ 329 w 343"/>
                  <a:gd name="T99" fmla="*/ 18 h 92"/>
                  <a:gd name="T100" fmla="*/ 328 w 343"/>
                  <a:gd name="T101" fmla="*/ 18 h 92"/>
                  <a:gd name="T102" fmla="*/ 312 w 343"/>
                  <a:gd name="T103" fmla="*/ 7 h 92"/>
                  <a:gd name="T104" fmla="*/ 282 w 343"/>
                  <a:gd name="T105" fmla="*/ 40 h 92"/>
                  <a:gd name="T106" fmla="*/ 273 w 343"/>
                  <a:gd name="T107" fmla="*/ 41 h 92"/>
                  <a:gd name="T108" fmla="*/ 255 w 343"/>
                  <a:gd name="T109" fmla="*/ 37 h 92"/>
                  <a:gd name="T110" fmla="*/ 172 w 343"/>
                  <a:gd name="T111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3" h="92">
                    <a:moveTo>
                      <a:pt x="172" y="3"/>
                    </a:move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5" y="3"/>
                      <a:pt x="179" y="3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90" y="7"/>
                      <a:pt x="198" y="12"/>
                      <a:pt x="207" y="16"/>
                    </a:cubicBezTo>
                    <a:cubicBezTo>
                      <a:pt x="216" y="19"/>
                      <a:pt x="226" y="20"/>
                      <a:pt x="232" y="23"/>
                    </a:cubicBezTo>
                    <a:cubicBezTo>
                      <a:pt x="239" y="27"/>
                      <a:pt x="243" y="37"/>
                      <a:pt x="250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7" y="44"/>
                      <a:pt x="264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5" y="45"/>
                      <a:pt x="280" y="45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97" y="38"/>
                      <a:pt x="300" y="13"/>
                      <a:pt x="312" y="12"/>
                    </a:cubicBezTo>
                    <a:cubicBezTo>
                      <a:pt x="312" y="12"/>
                      <a:pt x="312" y="12"/>
                      <a:pt x="312" y="12"/>
                    </a:cubicBezTo>
                    <a:cubicBezTo>
                      <a:pt x="312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6" y="12"/>
                      <a:pt x="319" y="14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30" y="21"/>
                      <a:pt x="337" y="29"/>
                      <a:pt x="337" y="35"/>
                    </a:cubicBezTo>
                    <a:cubicBezTo>
                      <a:pt x="337" y="35"/>
                      <a:pt x="337" y="35"/>
                      <a:pt x="337" y="35"/>
                    </a:cubicBezTo>
                    <a:cubicBezTo>
                      <a:pt x="337" y="47"/>
                      <a:pt x="319" y="50"/>
                      <a:pt x="312" y="61"/>
                    </a:cubicBezTo>
                    <a:cubicBezTo>
                      <a:pt x="308" y="67"/>
                      <a:pt x="308" y="79"/>
                      <a:pt x="301" y="83"/>
                    </a:cubicBezTo>
                    <a:cubicBezTo>
                      <a:pt x="293" y="88"/>
                      <a:pt x="273" y="87"/>
                      <a:pt x="267" y="88"/>
                    </a:cubicBezTo>
                    <a:cubicBezTo>
                      <a:pt x="267" y="88"/>
                      <a:pt x="266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55" y="88"/>
                      <a:pt x="251" y="77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37" y="59"/>
                      <a:pt x="228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07" y="46"/>
                      <a:pt x="203" y="47"/>
                      <a:pt x="199" y="48"/>
                    </a:cubicBezTo>
                    <a:cubicBezTo>
                      <a:pt x="195" y="49"/>
                      <a:pt x="191" y="50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3" y="51"/>
                      <a:pt x="180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0" y="51"/>
                      <a:pt x="164" y="51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5" y="49"/>
                      <a:pt x="153" y="49"/>
                      <a:pt x="151" y="48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51" y="48"/>
                      <a:pt x="151" y="48"/>
                      <a:pt x="150" y="48"/>
                    </a:cubicBezTo>
                    <a:cubicBezTo>
                      <a:pt x="144" y="47"/>
                      <a:pt x="138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28" y="45"/>
                      <a:pt x="124" y="46"/>
                      <a:pt x="120" y="48"/>
                    </a:cubicBezTo>
                    <a:cubicBezTo>
                      <a:pt x="113" y="52"/>
                      <a:pt x="106" y="61"/>
                      <a:pt x="102" y="68"/>
                    </a:cubicBezTo>
                    <a:cubicBezTo>
                      <a:pt x="97" y="74"/>
                      <a:pt x="93" y="86"/>
                      <a:pt x="85" y="88"/>
                    </a:cubicBezTo>
                    <a:cubicBezTo>
                      <a:pt x="84" y="88"/>
                      <a:pt x="82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9"/>
                      <a:pt x="76" y="88"/>
                      <a:pt x="74" y="88"/>
                    </a:cubicBezTo>
                    <a:cubicBezTo>
                      <a:pt x="71" y="87"/>
                      <a:pt x="68" y="87"/>
                      <a:pt x="65" y="86"/>
                    </a:cubicBezTo>
                    <a:cubicBezTo>
                      <a:pt x="58" y="86"/>
                      <a:pt x="50" y="86"/>
                      <a:pt x="46" y="84"/>
                    </a:cubicBezTo>
                    <a:cubicBezTo>
                      <a:pt x="38" y="80"/>
                      <a:pt x="38" y="70"/>
                      <a:pt x="33" y="62"/>
                    </a:cubicBezTo>
                    <a:cubicBezTo>
                      <a:pt x="28" y="54"/>
                      <a:pt x="6" y="47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28"/>
                      <a:pt x="13" y="24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17"/>
                      <a:pt x="26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3" y="12"/>
                      <a:pt x="33" y="12"/>
                    </a:cubicBezTo>
                    <a:cubicBezTo>
                      <a:pt x="46" y="12"/>
                      <a:pt x="49" y="36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4" y="44"/>
                      <a:pt x="70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83" y="44"/>
                      <a:pt x="91" y="43"/>
                      <a:pt x="95" y="41"/>
                    </a:cubicBezTo>
                    <a:cubicBezTo>
                      <a:pt x="95" y="41"/>
                      <a:pt x="96" y="41"/>
                      <a:pt x="96" y="41"/>
                    </a:cubicBezTo>
                    <a:cubicBezTo>
                      <a:pt x="103" y="37"/>
                      <a:pt x="106" y="28"/>
                      <a:pt x="111" y="25"/>
                    </a:cubicBezTo>
                    <a:cubicBezTo>
                      <a:pt x="119" y="20"/>
                      <a:pt x="130" y="19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50" y="11"/>
                      <a:pt x="158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56" y="0"/>
                      <a:pt x="150" y="8"/>
                      <a:pt x="139" y="13"/>
                    </a:cubicBezTo>
                    <a:cubicBezTo>
                      <a:pt x="139" y="13"/>
                      <a:pt x="139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27" y="17"/>
                      <a:pt x="111" y="17"/>
                      <a:pt x="104" y="21"/>
                    </a:cubicBezTo>
                    <a:cubicBezTo>
                      <a:pt x="101" y="23"/>
                      <a:pt x="99" y="27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2" y="36"/>
                      <a:pt x="8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0" y="41"/>
                      <a:pt x="66" y="40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52" y="34"/>
                      <a:pt x="47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6" y="7"/>
                      <a:pt x="22" y="13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2" y="22"/>
                      <a:pt x="0" y="2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9"/>
                      <a:pt x="9" y="46"/>
                      <a:pt x="15" y="50"/>
                    </a:cubicBezTo>
                    <a:cubicBezTo>
                      <a:pt x="21" y="55"/>
                      <a:pt x="28" y="59"/>
                      <a:pt x="31" y="65"/>
                    </a:cubicBezTo>
                    <a:cubicBezTo>
                      <a:pt x="35" y="71"/>
                      <a:pt x="38" y="82"/>
                      <a:pt x="44" y="85"/>
                    </a:cubicBezTo>
                    <a:cubicBezTo>
                      <a:pt x="51" y="89"/>
                      <a:pt x="59" y="87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2" y="89"/>
                      <a:pt x="75" y="90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80" y="91"/>
                      <a:pt x="82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5" y="92"/>
                      <a:pt x="86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93" y="90"/>
                      <a:pt x="97" y="80"/>
                      <a:pt x="101" y="75"/>
                    </a:cubicBezTo>
                    <a:cubicBezTo>
                      <a:pt x="104" y="71"/>
                      <a:pt x="110" y="67"/>
                      <a:pt x="115" y="62"/>
                    </a:cubicBezTo>
                    <a:cubicBezTo>
                      <a:pt x="122" y="56"/>
                      <a:pt x="125" y="51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3" y="49"/>
                      <a:pt x="134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40" y="49"/>
                      <a:pt x="144" y="50"/>
                      <a:pt x="149" y="51"/>
                    </a:cubicBezTo>
                    <a:cubicBezTo>
                      <a:pt x="151" y="52"/>
                      <a:pt x="154" y="53"/>
                      <a:pt x="156" y="53"/>
                    </a:cubicBezTo>
                    <a:cubicBezTo>
                      <a:pt x="156" y="53"/>
                      <a:pt x="156" y="53"/>
                      <a:pt x="156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4"/>
                      <a:pt x="160" y="54"/>
                      <a:pt x="160" y="54"/>
                    </a:cubicBezTo>
                    <a:cubicBezTo>
                      <a:pt x="166" y="54"/>
                      <a:pt x="173" y="54"/>
                      <a:pt x="179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4" y="54"/>
                      <a:pt x="188" y="54"/>
                      <a:pt x="191" y="54"/>
                    </a:cubicBezTo>
                    <a:cubicBezTo>
                      <a:pt x="191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3" y="54"/>
                      <a:pt x="193" y="54"/>
                    </a:cubicBezTo>
                    <a:cubicBezTo>
                      <a:pt x="194" y="54"/>
                      <a:pt x="196" y="53"/>
                      <a:pt x="197" y="53"/>
                    </a:cubicBezTo>
                    <a:cubicBezTo>
                      <a:pt x="201" y="52"/>
                      <a:pt x="205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1" y="50"/>
                      <a:pt x="212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9" y="51"/>
                      <a:pt x="223" y="56"/>
                      <a:pt x="228" y="61"/>
                    </a:cubicBezTo>
                    <a:cubicBezTo>
                      <a:pt x="234" y="66"/>
                      <a:pt x="239" y="70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4"/>
                    </a:cubicBezTo>
                    <a:cubicBezTo>
                      <a:pt x="243" y="74"/>
                      <a:pt x="243" y="74"/>
                      <a:pt x="243" y="74"/>
                    </a:cubicBezTo>
                    <a:cubicBezTo>
                      <a:pt x="250" y="81"/>
                      <a:pt x="252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4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9" y="91"/>
                      <a:pt x="272" y="89"/>
                      <a:pt x="276" y="89"/>
                    </a:cubicBezTo>
                    <a:cubicBezTo>
                      <a:pt x="286" y="87"/>
                      <a:pt x="296" y="88"/>
                      <a:pt x="301" y="85"/>
                    </a:cubicBezTo>
                    <a:cubicBezTo>
                      <a:pt x="310" y="80"/>
                      <a:pt x="311" y="67"/>
                      <a:pt x="315" y="61"/>
                    </a:cubicBezTo>
                    <a:cubicBezTo>
                      <a:pt x="321" y="52"/>
                      <a:pt x="343" y="46"/>
                      <a:pt x="343" y="34"/>
                    </a:cubicBezTo>
                    <a:cubicBezTo>
                      <a:pt x="343" y="34"/>
                      <a:pt x="343" y="34"/>
                      <a:pt x="343" y="34"/>
                    </a:cubicBezTo>
                    <a:cubicBezTo>
                      <a:pt x="343" y="29"/>
                      <a:pt x="333" y="22"/>
                      <a:pt x="329" y="19"/>
                    </a:cubicBezTo>
                    <a:cubicBezTo>
                      <a:pt x="329" y="19"/>
                      <a:pt x="329" y="19"/>
                      <a:pt x="329" y="19"/>
                    </a:cubicBezTo>
                    <a:cubicBezTo>
                      <a:pt x="329" y="19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8" y="18"/>
                    </a:cubicBezTo>
                    <a:cubicBezTo>
                      <a:pt x="328" y="18"/>
                      <a:pt x="328" y="18"/>
                      <a:pt x="328" y="18"/>
                    </a:cubicBezTo>
                    <a:cubicBezTo>
                      <a:pt x="324" y="14"/>
                      <a:pt x="319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06" y="7"/>
                      <a:pt x="300" y="16"/>
                      <a:pt x="297" y="23"/>
                    </a:cubicBezTo>
                    <a:cubicBezTo>
                      <a:pt x="293" y="30"/>
                      <a:pt x="289" y="38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79" y="41"/>
                      <a:pt x="276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67" y="41"/>
                      <a:pt x="260" y="40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49" y="33"/>
                      <a:pt x="247" y="25"/>
                      <a:pt x="241" y="22"/>
                    </a:cubicBezTo>
                    <a:cubicBezTo>
                      <a:pt x="235" y="18"/>
                      <a:pt x="223" y="17"/>
                      <a:pt x="213" y="14"/>
                    </a:cubicBezTo>
                    <a:cubicBezTo>
                      <a:pt x="199" y="10"/>
                      <a:pt x="190" y="2"/>
                      <a:pt x="177" y="1"/>
                    </a:cubicBezTo>
                    <a:cubicBezTo>
                      <a:pt x="175" y="0"/>
                      <a:pt x="173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501"/>
              <p:cNvSpPr>
                <a:spLocks noEditPoints="1"/>
              </p:cNvSpPr>
              <p:nvPr/>
            </p:nvSpPr>
            <p:spPr bwMode="auto">
              <a:xfrm>
                <a:off x="2837" y="3632"/>
                <a:ext cx="147" cy="112"/>
              </a:xfrm>
              <a:custGeom>
                <a:gdLst>
                  <a:gd name="T0" fmla="*/ 15 w 42"/>
                  <a:gd name="T1" fmla="*/ 4 h 32"/>
                  <a:gd name="T2" fmla="*/ 15 w 42"/>
                  <a:gd name="T3" fmla="*/ 4 h 32"/>
                  <a:gd name="T4" fmla="*/ 15 w 42"/>
                  <a:gd name="T5" fmla="*/ 4 h 32"/>
                  <a:gd name="T6" fmla="*/ 21 w 42"/>
                  <a:gd name="T7" fmla="*/ 29 h 32"/>
                  <a:gd name="T8" fmla="*/ 21 w 42"/>
                  <a:gd name="T9" fmla="*/ 29 h 32"/>
                  <a:gd name="T10" fmla="*/ 20 w 42"/>
                  <a:gd name="T11" fmla="*/ 29 h 32"/>
                  <a:gd name="T12" fmla="*/ 20 w 42"/>
                  <a:gd name="T13" fmla="*/ 29 h 32"/>
                  <a:gd name="T14" fmla="*/ 20 w 42"/>
                  <a:gd name="T15" fmla="*/ 29 h 32"/>
                  <a:gd name="T16" fmla="*/ 20 w 42"/>
                  <a:gd name="T17" fmla="*/ 29 h 32"/>
                  <a:gd name="T18" fmla="*/ 16 w 42"/>
                  <a:gd name="T19" fmla="*/ 29 h 32"/>
                  <a:gd name="T20" fmla="*/ 16 w 42"/>
                  <a:gd name="T21" fmla="*/ 29 h 32"/>
                  <a:gd name="T22" fmla="*/ 16 w 42"/>
                  <a:gd name="T23" fmla="*/ 29 h 32"/>
                  <a:gd name="T24" fmla="*/ 16 w 42"/>
                  <a:gd name="T25" fmla="*/ 29 h 32"/>
                  <a:gd name="T26" fmla="*/ 16 w 42"/>
                  <a:gd name="T27" fmla="*/ 29 h 32"/>
                  <a:gd name="T28" fmla="*/ 4 w 42"/>
                  <a:gd name="T29" fmla="*/ 20 h 32"/>
                  <a:gd name="T30" fmla="*/ 4 w 42"/>
                  <a:gd name="T31" fmla="*/ 20 h 32"/>
                  <a:gd name="T32" fmla="*/ 3 w 42"/>
                  <a:gd name="T33" fmla="*/ 17 h 32"/>
                  <a:gd name="T34" fmla="*/ 13 w 42"/>
                  <a:gd name="T35" fmla="*/ 4 h 32"/>
                  <a:gd name="T36" fmla="*/ 13 w 42"/>
                  <a:gd name="T37" fmla="*/ 4 h 32"/>
                  <a:gd name="T38" fmla="*/ 15 w 42"/>
                  <a:gd name="T39" fmla="*/ 4 h 32"/>
                  <a:gd name="T40" fmla="*/ 15 w 42"/>
                  <a:gd name="T41" fmla="*/ 4 h 32"/>
                  <a:gd name="T42" fmla="*/ 15 w 42"/>
                  <a:gd name="T43" fmla="*/ 4 h 32"/>
                  <a:gd name="T44" fmla="*/ 15 w 42"/>
                  <a:gd name="T45" fmla="*/ 0 h 32"/>
                  <a:gd name="T46" fmla="*/ 15 w 42"/>
                  <a:gd name="T47" fmla="*/ 0 h 32"/>
                  <a:gd name="T48" fmla="*/ 13 w 42"/>
                  <a:gd name="T49" fmla="*/ 0 h 32"/>
                  <a:gd name="T50" fmla="*/ 13 w 42"/>
                  <a:gd name="T51" fmla="*/ 0 h 32"/>
                  <a:gd name="T52" fmla="*/ 0 w 42"/>
                  <a:gd name="T53" fmla="*/ 17 h 32"/>
                  <a:gd name="T54" fmla="*/ 0 w 42"/>
                  <a:gd name="T55" fmla="*/ 18 h 32"/>
                  <a:gd name="T56" fmla="*/ 0 w 42"/>
                  <a:gd name="T57" fmla="*/ 18 h 32"/>
                  <a:gd name="T58" fmla="*/ 0 w 42"/>
                  <a:gd name="T59" fmla="*/ 18 h 32"/>
                  <a:gd name="T60" fmla="*/ 0 w 42"/>
                  <a:gd name="T61" fmla="*/ 19 h 32"/>
                  <a:gd name="T62" fmla="*/ 17 w 42"/>
                  <a:gd name="T63" fmla="*/ 32 h 32"/>
                  <a:gd name="T64" fmla="*/ 17 w 42"/>
                  <a:gd name="T65" fmla="*/ 32 h 32"/>
                  <a:gd name="T66" fmla="*/ 17 w 42"/>
                  <a:gd name="T67" fmla="*/ 32 h 32"/>
                  <a:gd name="T68" fmla="*/ 17 w 42"/>
                  <a:gd name="T69" fmla="*/ 32 h 32"/>
                  <a:gd name="T70" fmla="*/ 19 w 42"/>
                  <a:gd name="T71" fmla="*/ 32 h 32"/>
                  <a:gd name="T72" fmla="*/ 19 w 42"/>
                  <a:gd name="T73" fmla="*/ 32 h 32"/>
                  <a:gd name="T74" fmla="*/ 19 w 42"/>
                  <a:gd name="T75" fmla="*/ 32 h 32"/>
                  <a:gd name="T76" fmla="*/ 19 w 42"/>
                  <a:gd name="T77" fmla="*/ 32 h 32"/>
                  <a:gd name="T78" fmla="*/ 15 w 42"/>
                  <a:gd name="T79" fmla="*/ 0 h 32"/>
                  <a:gd name="T80" fmla="*/ 15 w 42"/>
                  <a:gd name="T81" fmla="*/ 0 h 32"/>
                  <a:gd name="T82" fmla="*/ 15 w 42"/>
                  <a:gd name="T83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32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7" y="4"/>
                      <a:pt x="36" y="25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9" y="29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0" y="29"/>
                      <a:pt x="5" y="25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3" y="18"/>
                      <a:pt x="3" y="17"/>
                    </a:cubicBezTo>
                    <a:cubicBezTo>
                      <a:pt x="3" y="11"/>
                      <a:pt x="8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9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7"/>
                      <a:pt x="8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42" y="30"/>
                      <a:pt x="3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502"/>
              <p:cNvSpPr>
                <a:spLocks noEditPoints="1"/>
              </p:cNvSpPr>
              <p:nvPr/>
            </p:nvSpPr>
            <p:spPr bwMode="auto">
              <a:xfrm>
                <a:off x="4735" y="3643"/>
                <a:ext cx="111" cy="90"/>
              </a:xfrm>
              <a:custGeom>
                <a:gdLst>
                  <a:gd name="T0" fmla="*/ 20 w 32"/>
                  <a:gd name="T1" fmla="*/ 8 h 26"/>
                  <a:gd name="T2" fmla="*/ 20 w 32"/>
                  <a:gd name="T3" fmla="*/ 8 h 26"/>
                  <a:gd name="T4" fmla="*/ 20 w 32"/>
                  <a:gd name="T5" fmla="*/ 8 h 26"/>
                  <a:gd name="T6" fmla="*/ 25 w 32"/>
                  <a:gd name="T7" fmla="*/ 13 h 26"/>
                  <a:gd name="T8" fmla="*/ 25 w 32"/>
                  <a:gd name="T9" fmla="*/ 13 h 26"/>
                  <a:gd name="T10" fmla="*/ 25 w 32"/>
                  <a:gd name="T11" fmla="*/ 13 h 26"/>
                  <a:gd name="T12" fmla="*/ 25 w 32"/>
                  <a:gd name="T13" fmla="*/ 13 h 26"/>
                  <a:gd name="T14" fmla="*/ 18 w 32"/>
                  <a:gd name="T15" fmla="*/ 20 h 26"/>
                  <a:gd name="T16" fmla="*/ 18 w 32"/>
                  <a:gd name="T17" fmla="*/ 20 h 26"/>
                  <a:gd name="T18" fmla="*/ 18 w 32"/>
                  <a:gd name="T19" fmla="*/ 20 h 26"/>
                  <a:gd name="T20" fmla="*/ 18 w 32"/>
                  <a:gd name="T21" fmla="*/ 20 h 26"/>
                  <a:gd name="T22" fmla="*/ 18 w 32"/>
                  <a:gd name="T23" fmla="*/ 20 h 26"/>
                  <a:gd name="T24" fmla="*/ 16 w 32"/>
                  <a:gd name="T25" fmla="*/ 20 h 26"/>
                  <a:gd name="T26" fmla="*/ 16 w 32"/>
                  <a:gd name="T27" fmla="*/ 20 h 26"/>
                  <a:gd name="T28" fmla="*/ 16 w 32"/>
                  <a:gd name="T29" fmla="*/ 19 h 26"/>
                  <a:gd name="T30" fmla="*/ 16 w 32"/>
                  <a:gd name="T31" fmla="*/ 19 h 26"/>
                  <a:gd name="T32" fmla="*/ 20 w 32"/>
                  <a:gd name="T33" fmla="*/ 8 h 26"/>
                  <a:gd name="T34" fmla="*/ 20 w 32"/>
                  <a:gd name="T35" fmla="*/ 8 h 26"/>
                  <a:gd name="T36" fmla="*/ 20 w 32"/>
                  <a:gd name="T37" fmla="*/ 8 h 26"/>
                  <a:gd name="T38" fmla="*/ 20 w 32"/>
                  <a:gd name="T39" fmla="*/ 0 h 26"/>
                  <a:gd name="T40" fmla="*/ 20 w 32"/>
                  <a:gd name="T41" fmla="*/ 0 h 26"/>
                  <a:gd name="T42" fmla="*/ 20 w 32"/>
                  <a:gd name="T43" fmla="*/ 0 h 26"/>
                  <a:gd name="T44" fmla="*/ 20 w 32"/>
                  <a:gd name="T45" fmla="*/ 0 h 26"/>
                  <a:gd name="T46" fmla="*/ 18 w 32"/>
                  <a:gd name="T47" fmla="*/ 26 h 26"/>
                  <a:gd name="T48" fmla="*/ 18 w 32"/>
                  <a:gd name="T49" fmla="*/ 26 h 26"/>
                  <a:gd name="T50" fmla="*/ 20 w 32"/>
                  <a:gd name="T51" fmla="*/ 26 h 26"/>
                  <a:gd name="T52" fmla="*/ 32 w 32"/>
                  <a:gd name="T53" fmla="*/ 14 h 26"/>
                  <a:gd name="T54" fmla="*/ 32 w 32"/>
                  <a:gd name="T55" fmla="*/ 11 h 26"/>
                  <a:gd name="T56" fmla="*/ 32 w 32"/>
                  <a:gd name="T57" fmla="*/ 10 h 26"/>
                  <a:gd name="T58" fmla="*/ 32 w 32"/>
                  <a:gd name="T59" fmla="*/ 10 h 26"/>
                  <a:gd name="T60" fmla="*/ 20 w 32"/>
                  <a:gd name="T61" fmla="*/ 0 h 26"/>
                  <a:gd name="T62" fmla="*/ 20 w 32"/>
                  <a:gd name="T63" fmla="*/ 0 h 26"/>
                  <a:gd name="T64" fmla="*/ 20 w 32"/>
                  <a:gd name="T6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6">
                    <a:moveTo>
                      <a:pt x="20" y="8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8"/>
                      <a:pt x="25" y="9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7"/>
                      <a:pt x="23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0" y="14"/>
                      <a:pt x="16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7" y="1"/>
                      <a:pt x="0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9" y="26"/>
                      <a:pt x="20" y="26"/>
                    </a:cubicBezTo>
                    <a:cubicBezTo>
                      <a:pt x="27" y="25"/>
                      <a:pt x="32" y="21"/>
                      <a:pt x="32" y="14"/>
                    </a:cubicBezTo>
                    <a:cubicBezTo>
                      <a:pt x="32" y="13"/>
                      <a:pt x="32" y="12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6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503"/>
              <p:cNvSpPr>
                <a:spLocks noEditPoints="1"/>
              </p:cNvSpPr>
              <p:nvPr/>
            </p:nvSpPr>
            <p:spPr bwMode="auto">
              <a:xfrm>
                <a:off x="3266" y="3437"/>
                <a:ext cx="1155" cy="300"/>
              </a:xfrm>
              <a:custGeom>
                <a:gdLst>
                  <a:gd name="T0" fmla="*/ 51 w 331"/>
                  <a:gd name="T1" fmla="*/ 40 h 86"/>
                  <a:gd name="T2" fmla="*/ 78 w 331"/>
                  <a:gd name="T3" fmla="*/ 81 h 86"/>
                  <a:gd name="T4" fmla="*/ 77 w 331"/>
                  <a:gd name="T5" fmla="*/ 81 h 86"/>
                  <a:gd name="T6" fmla="*/ 76 w 331"/>
                  <a:gd name="T7" fmla="*/ 81 h 86"/>
                  <a:gd name="T8" fmla="*/ 63 w 331"/>
                  <a:gd name="T9" fmla="*/ 82 h 86"/>
                  <a:gd name="T10" fmla="*/ 39 w 331"/>
                  <a:gd name="T11" fmla="*/ 78 h 86"/>
                  <a:gd name="T12" fmla="*/ 29 w 331"/>
                  <a:gd name="T13" fmla="*/ 58 h 86"/>
                  <a:gd name="T14" fmla="*/ 26 w 331"/>
                  <a:gd name="T15" fmla="*/ 13 h 86"/>
                  <a:gd name="T16" fmla="*/ 327 w 331"/>
                  <a:gd name="T17" fmla="*/ 32 h 86"/>
                  <a:gd name="T18" fmla="*/ 269 w 331"/>
                  <a:gd name="T19" fmla="*/ 82 h 86"/>
                  <a:gd name="T20" fmla="*/ 257 w 331"/>
                  <a:gd name="T21" fmla="*/ 81 h 86"/>
                  <a:gd name="T22" fmla="*/ 239 w 331"/>
                  <a:gd name="T23" fmla="*/ 50 h 86"/>
                  <a:gd name="T24" fmla="*/ 253 w 331"/>
                  <a:gd name="T25" fmla="*/ 45 h 86"/>
                  <a:gd name="T26" fmla="*/ 259 w 331"/>
                  <a:gd name="T27" fmla="*/ 45 h 86"/>
                  <a:gd name="T28" fmla="*/ 266 w 331"/>
                  <a:gd name="T29" fmla="*/ 46 h 86"/>
                  <a:gd name="T30" fmla="*/ 268 w 331"/>
                  <a:gd name="T31" fmla="*/ 46 h 86"/>
                  <a:gd name="T32" fmla="*/ 308 w 331"/>
                  <a:gd name="T33" fmla="*/ 12 h 86"/>
                  <a:gd name="T34" fmla="*/ 166 w 331"/>
                  <a:gd name="T35" fmla="*/ 2 h 86"/>
                  <a:gd name="T36" fmla="*/ 230 w 331"/>
                  <a:gd name="T37" fmla="*/ 36 h 86"/>
                  <a:gd name="T38" fmla="*/ 221 w 331"/>
                  <a:gd name="T39" fmla="*/ 40 h 86"/>
                  <a:gd name="T40" fmla="*/ 213 w 331"/>
                  <a:gd name="T41" fmla="*/ 39 h 86"/>
                  <a:gd name="T42" fmla="*/ 212 w 331"/>
                  <a:gd name="T43" fmla="*/ 39 h 86"/>
                  <a:gd name="T44" fmla="*/ 202 w 331"/>
                  <a:gd name="T45" fmla="*/ 39 h 86"/>
                  <a:gd name="T46" fmla="*/ 170 w 331"/>
                  <a:gd name="T47" fmla="*/ 45 h 86"/>
                  <a:gd name="T48" fmla="*/ 136 w 331"/>
                  <a:gd name="T49" fmla="*/ 39 h 86"/>
                  <a:gd name="T50" fmla="*/ 134 w 331"/>
                  <a:gd name="T51" fmla="*/ 38 h 86"/>
                  <a:gd name="T52" fmla="*/ 124 w 331"/>
                  <a:gd name="T53" fmla="*/ 38 h 86"/>
                  <a:gd name="T54" fmla="*/ 117 w 331"/>
                  <a:gd name="T55" fmla="*/ 38 h 86"/>
                  <a:gd name="T56" fmla="*/ 106 w 331"/>
                  <a:gd name="T57" fmla="*/ 36 h 86"/>
                  <a:gd name="T58" fmla="*/ 129 w 331"/>
                  <a:gd name="T59" fmla="*/ 17 h 86"/>
                  <a:gd name="T60" fmla="*/ 130 w 331"/>
                  <a:gd name="T61" fmla="*/ 17 h 86"/>
                  <a:gd name="T62" fmla="*/ 131 w 331"/>
                  <a:gd name="T63" fmla="*/ 16 h 86"/>
                  <a:gd name="T64" fmla="*/ 132 w 331"/>
                  <a:gd name="T65" fmla="*/ 16 h 86"/>
                  <a:gd name="T66" fmla="*/ 166 w 331"/>
                  <a:gd name="T67" fmla="*/ 2 h 86"/>
                  <a:gd name="T68" fmla="*/ 132 w 331"/>
                  <a:gd name="T69" fmla="*/ 13 h 86"/>
                  <a:gd name="T70" fmla="*/ 70 w 331"/>
                  <a:gd name="T71" fmla="*/ 41 h 86"/>
                  <a:gd name="T72" fmla="*/ 54 w 331"/>
                  <a:gd name="T73" fmla="*/ 38 h 86"/>
                  <a:gd name="T74" fmla="*/ 26 w 331"/>
                  <a:gd name="T75" fmla="*/ 9 h 86"/>
                  <a:gd name="T76" fmla="*/ 0 w 331"/>
                  <a:gd name="T77" fmla="*/ 32 h 86"/>
                  <a:gd name="T78" fmla="*/ 75 w 331"/>
                  <a:gd name="T79" fmla="*/ 86 h 86"/>
                  <a:gd name="T80" fmla="*/ 96 w 331"/>
                  <a:gd name="T81" fmla="*/ 65 h 86"/>
                  <a:gd name="T82" fmla="*/ 126 w 331"/>
                  <a:gd name="T83" fmla="*/ 42 h 86"/>
                  <a:gd name="T84" fmla="*/ 151 w 331"/>
                  <a:gd name="T85" fmla="*/ 47 h 86"/>
                  <a:gd name="T86" fmla="*/ 171 w 331"/>
                  <a:gd name="T87" fmla="*/ 48 h 86"/>
                  <a:gd name="T88" fmla="*/ 180 w 331"/>
                  <a:gd name="T89" fmla="*/ 48 h 86"/>
                  <a:gd name="T90" fmla="*/ 193 w 331"/>
                  <a:gd name="T91" fmla="*/ 45 h 86"/>
                  <a:gd name="T92" fmla="*/ 205 w 331"/>
                  <a:gd name="T93" fmla="*/ 43 h 86"/>
                  <a:gd name="T94" fmla="*/ 239 w 331"/>
                  <a:gd name="T95" fmla="*/ 67 h 86"/>
                  <a:gd name="T96" fmla="*/ 240 w 331"/>
                  <a:gd name="T97" fmla="*/ 67 h 86"/>
                  <a:gd name="T98" fmla="*/ 259 w 331"/>
                  <a:gd name="T99" fmla="*/ 85 h 86"/>
                  <a:gd name="T100" fmla="*/ 331 w 331"/>
                  <a:gd name="T101" fmla="*/ 32 h 86"/>
                  <a:gd name="T102" fmla="*/ 307 w 331"/>
                  <a:gd name="T103" fmla="*/ 9 h 86"/>
                  <a:gd name="T104" fmla="*/ 306 w 331"/>
                  <a:gd name="T105" fmla="*/ 9 h 86"/>
                  <a:gd name="T106" fmla="*/ 278 w 331"/>
                  <a:gd name="T107" fmla="*/ 40 h 86"/>
                  <a:gd name="T108" fmla="*/ 245 w 331"/>
                  <a:gd name="T109" fmla="*/ 38 h 86"/>
                  <a:gd name="T110" fmla="*/ 178 w 331"/>
                  <a:gd name="T111" fmla="*/ 2 h 86"/>
                  <a:gd name="T112" fmla="*/ 166 w 331"/>
                  <a:gd name="T113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1" h="86">
                    <a:moveTo>
                      <a:pt x="26" y="13"/>
                    </a:move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9" y="13"/>
                      <a:pt x="42" y="35"/>
                      <a:pt x="51" y="40"/>
                    </a:cubicBezTo>
                    <a:cubicBezTo>
                      <a:pt x="54" y="42"/>
                      <a:pt x="64" y="44"/>
                      <a:pt x="72" y="45"/>
                    </a:cubicBezTo>
                    <a:cubicBezTo>
                      <a:pt x="79" y="45"/>
                      <a:pt x="91" y="45"/>
                      <a:pt x="93" y="50"/>
                    </a:cubicBezTo>
                    <a:cubicBezTo>
                      <a:pt x="94" y="51"/>
                      <a:pt x="94" y="52"/>
                      <a:pt x="94" y="53"/>
                    </a:cubicBezTo>
                    <a:cubicBezTo>
                      <a:pt x="94" y="63"/>
                      <a:pt x="82" y="79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2" y="82"/>
                      <a:pt x="67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53" y="82"/>
                      <a:pt x="42" y="81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2" y="73"/>
                      <a:pt x="33" y="65"/>
                      <a:pt x="29" y="58"/>
                    </a:cubicBezTo>
                    <a:cubicBezTo>
                      <a:pt x="24" y="48"/>
                      <a:pt x="5" y="45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24"/>
                      <a:pt x="17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moveTo>
                      <a:pt x="308" y="12"/>
                    </a:move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16" y="13"/>
                      <a:pt x="327" y="23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44"/>
                      <a:pt x="309" y="46"/>
                      <a:pt x="304" y="56"/>
                    </a:cubicBezTo>
                    <a:cubicBezTo>
                      <a:pt x="300" y="64"/>
                      <a:pt x="301" y="74"/>
                      <a:pt x="292" y="79"/>
                    </a:cubicBezTo>
                    <a:cubicBezTo>
                      <a:pt x="289" y="81"/>
                      <a:pt x="278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4" y="82"/>
                      <a:pt x="259" y="82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6" y="81"/>
                      <a:pt x="256" y="81"/>
                    </a:cubicBezTo>
                    <a:cubicBezTo>
                      <a:pt x="256" y="81"/>
                      <a:pt x="256" y="81"/>
                      <a:pt x="256" y="81"/>
                    </a:cubicBezTo>
                    <a:cubicBezTo>
                      <a:pt x="247" y="78"/>
                      <a:pt x="240" y="6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3" y="46"/>
                      <a:pt x="248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5" y="45"/>
                      <a:pt x="257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61" y="46"/>
                      <a:pt x="264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7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73" y="45"/>
                      <a:pt x="279" y="44"/>
                      <a:pt x="283" y="42"/>
                    </a:cubicBezTo>
                    <a:cubicBezTo>
                      <a:pt x="293" y="36"/>
                      <a:pt x="294" y="14"/>
                      <a:pt x="307" y="13"/>
                    </a:cubicBezTo>
                    <a:cubicBezTo>
                      <a:pt x="307" y="13"/>
                      <a:pt x="307" y="13"/>
                      <a:pt x="307" y="13"/>
                    </a:cubicBezTo>
                    <a:cubicBezTo>
                      <a:pt x="307" y="13"/>
                      <a:pt x="307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9" y="2"/>
                      <a:pt x="171" y="3"/>
                      <a:pt x="175" y="3"/>
                    </a:cubicBezTo>
                    <a:cubicBezTo>
                      <a:pt x="175" y="3"/>
                      <a:pt x="175" y="3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86" y="6"/>
                      <a:pt x="196" y="13"/>
                      <a:pt x="207" y="17"/>
                    </a:cubicBezTo>
                    <a:cubicBezTo>
                      <a:pt x="217" y="21"/>
                      <a:pt x="230" y="25"/>
                      <a:pt x="230" y="36"/>
                    </a:cubicBezTo>
                    <a:cubicBezTo>
                      <a:pt x="230" y="37"/>
                      <a:pt x="230" y="37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6" y="40"/>
                      <a:pt x="224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18" y="40"/>
                      <a:pt x="216" y="40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0" y="39"/>
                      <a:pt x="208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4" y="39"/>
                      <a:pt x="204" y="39"/>
                      <a:pt x="203" y="39"/>
                    </a:cubicBezTo>
                    <a:cubicBezTo>
                      <a:pt x="203" y="39"/>
                      <a:pt x="203" y="39"/>
                      <a:pt x="202" y="39"/>
                    </a:cubicBezTo>
                    <a:cubicBezTo>
                      <a:pt x="202" y="39"/>
                      <a:pt x="202" y="39"/>
                      <a:pt x="202" y="39"/>
                    </a:cubicBezTo>
                    <a:cubicBezTo>
                      <a:pt x="194" y="40"/>
                      <a:pt x="187" y="44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6" y="45"/>
                      <a:pt x="173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56" y="45"/>
                      <a:pt x="147" y="41"/>
                      <a:pt x="136" y="39"/>
                    </a:cubicBezTo>
                    <a:cubicBezTo>
                      <a:pt x="136" y="39"/>
                      <a:pt x="136" y="39"/>
                      <a:pt x="136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2" y="38"/>
                      <a:pt x="130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7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1" y="38"/>
                      <a:pt x="119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3" y="38"/>
                      <a:pt x="110" y="38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5"/>
                      <a:pt x="106" y="35"/>
                      <a:pt x="106" y="34"/>
                    </a:cubicBezTo>
                    <a:cubicBezTo>
                      <a:pt x="106" y="23"/>
                      <a:pt x="120" y="21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43" y="11"/>
                      <a:pt x="152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2" y="0"/>
                      <a:pt x="144" y="8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24" y="16"/>
                      <a:pt x="113" y="17"/>
                      <a:pt x="105" y="22"/>
                    </a:cubicBezTo>
                    <a:cubicBezTo>
                      <a:pt x="100" y="25"/>
                      <a:pt x="97" y="34"/>
                      <a:pt x="90" y="38"/>
                    </a:cubicBezTo>
                    <a:cubicBezTo>
                      <a:pt x="90" y="38"/>
                      <a:pt x="89" y="38"/>
                      <a:pt x="89" y="38"/>
                    </a:cubicBezTo>
                    <a:cubicBezTo>
                      <a:pt x="85" y="40"/>
                      <a:pt x="77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4" y="41"/>
                      <a:pt x="58" y="41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43" y="33"/>
                      <a:pt x="40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9"/>
                      <a:pt x="15" y="14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7" y="21"/>
                      <a:pt x="0" y="25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4"/>
                      <a:pt x="22" y="51"/>
                      <a:pt x="27" y="59"/>
                    </a:cubicBezTo>
                    <a:cubicBezTo>
                      <a:pt x="32" y="67"/>
                      <a:pt x="32" y="77"/>
                      <a:pt x="40" y="81"/>
                    </a:cubicBezTo>
                    <a:cubicBezTo>
                      <a:pt x="44" y="83"/>
                      <a:pt x="52" y="83"/>
                      <a:pt x="59" y="83"/>
                    </a:cubicBezTo>
                    <a:cubicBezTo>
                      <a:pt x="62" y="84"/>
                      <a:pt x="65" y="84"/>
                      <a:pt x="68" y="85"/>
                    </a:cubicBezTo>
                    <a:cubicBezTo>
                      <a:pt x="70" y="85"/>
                      <a:pt x="73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8" y="85"/>
                      <a:pt x="79" y="85"/>
                    </a:cubicBezTo>
                    <a:cubicBezTo>
                      <a:pt x="87" y="83"/>
                      <a:pt x="91" y="71"/>
                      <a:pt x="96" y="65"/>
                    </a:cubicBezTo>
                    <a:cubicBezTo>
                      <a:pt x="100" y="58"/>
                      <a:pt x="107" y="49"/>
                      <a:pt x="114" y="45"/>
                    </a:cubicBezTo>
                    <a:cubicBezTo>
                      <a:pt x="118" y="43"/>
                      <a:pt x="122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32" y="42"/>
                      <a:pt x="138" y="44"/>
                      <a:pt x="144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7" y="46"/>
                      <a:pt x="149" y="46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8" y="48"/>
                      <a:pt x="164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4" y="48"/>
                      <a:pt x="177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5" y="47"/>
                      <a:pt x="189" y="46"/>
                      <a:pt x="193" y="45"/>
                    </a:cubicBezTo>
                    <a:cubicBezTo>
                      <a:pt x="197" y="44"/>
                      <a:pt x="201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22" y="43"/>
                      <a:pt x="231" y="5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5" y="74"/>
                      <a:pt x="24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60" y="85"/>
                      <a:pt x="261" y="85"/>
                      <a:pt x="261" y="85"/>
                    </a:cubicBezTo>
                    <a:cubicBezTo>
                      <a:pt x="267" y="84"/>
                      <a:pt x="287" y="85"/>
                      <a:pt x="295" y="80"/>
                    </a:cubicBezTo>
                    <a:cubicBezTo>
                      <a:pt x="302" y="76"/>
                      <a:pt x="302" y="64"/>
                      <a:pt x="306" y="58"/>
                    </a:cubicBezTo>
                    <a:cubicBezTo>
                      <a:pt x="313" y="47"/>
                      <a:pt x="331" y="44"/>
                      <a:pt x="331" y="32"/>
                    </a:cubicBezTo>
                    <a:cubicBezTo>
                      <a:pt x="331" y="32"/>
                      <a:pt x="331" y="32"/>
                      <a:pt x="331" y="32"/>
                    </a:cubicBezTo>
                    <a:cubicBezTo>
                      <a:pt x="331" y="26"/>
                      <a:pt x="324" y="18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3" y="11"/>
                      <a:pt x="310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6" y="9"/>
                      <a:pt x="306" y="9"/>
                    </a:cubicBezTo>
                    <a:cubicBezTo>
                      <a:pt x="306" y="9"/>
                      <a:pt x="306" y="9"/>
                      <a:pt x="306" y="9"/>
                    </a:cubicBezTo>
                    <a:cubicBezTo>
                      <a:pt x="294" y="10"/>
                      <a:pt x="291" y="35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4" y="42"/>
                      <a:pt x="269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58" y="42"/>
                      <a:pt x="251" y="41"/>
                      <a:pt x="245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5" y="38"/>
                      <a:pt x="245" y="38"/>
                      <a:pt x="244" y="38"/>
                    </a:cubicBezTo>
                    <a:cubicBezTo>
                      <a:pt x="237" y="34"/>
                      <a:pt x="233" y="24"/>
                      <a:pt x="226" y="20"/>
                    </a:cubicBezTo>
                    <a:cubicBezTo>
                      <a:pt x="220" y="17"/>
                      <a:pt x="210" y="16"/>
                      <a:pt x="201" y="13"/>
                    </a:cubicBezTo>
                    <a:cubicBezTo>
                      <a:pt x="192" y="9"/>
                      <a:pt x="184" y="4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3" y="0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504"/>
              <p:cNvSpPr>
                <a:spLocks noEditPoints="1"/>
              </p:cNvSpPr>
              <p:nvPr/>
            </p:nvSpPr>
            <p:spPr bwMode="auto">
              <a:xfrm>
                <a:off x="2848" y="3646"/>
                <a:ext cx="115" cy="87"/>
              </a:xfrm>
              <a:custGeom>
                <a:gdLst>
                  <a:gd name="T0" fmla="*/ 13 w 33"/>
                  <a:gd name="T1" fmla="*/ 7 h 25"/>
                  <a:gd name="T2" fmla="*/ 13 w 33"/>
                  <a:gd name="T3" fmla="*/ 7 h 25"/>
                  <a:gd name="T4" fmla="*/ 13 w 33"/>
                  <a:gd name="T5" fmla="*/ 7 h 25"/>
                  <a:gd name="T6" fmla="*/ 14 w 33"/>
                  <a:gd name="T7" fmla="*/ 7 h 25"/>
                  <a:gd name="T8" fmla="*/ 14 w 33"/>
                  <a:gd name="T9" fmla="*/ 7 h 25"/>
                  <a:gd name="T10" fmla="*/ 14 w 33"/>
                  <a:gd name="T11" fmla="*/ 7 h 25"/>
                  <a:gd name="T12" fmla="*/ 19 w 33"/>
                  <a:gd name="T13" fmla="*/ 13 h 25"/>
                  <a:gd name="T14" fmla="*/ 15 w 33"/>
                  <a:gd name="T15" fmla="*/ 18 h 25"/>
                  <a:gd name="T16" fmla="*/ 15 w 33"/>
                  <a:gd name="T17" fmla="*/ 18 h 25"/>
                  <a:gd name="T18" fmla="*/ 15 w 33"/>
                  <a:gd name="T19" fmla="*/ 18 h 25"/>
                  <a:gd name="T20" fmla="*/ 15 w 33"/>
                  <a:gd name="T21" fmla="*/ 18 h 25"/>
                  <a:gd name="T22" fmla="*/ 15 w 33"/>
                  <a:gd name="T23" fmla="*/ 18 h 25"/>
                  <a:gd name="T24" fmla="*/ 13 w 33"/>
                  <a:gd name="T25" fmla="*/ 18 h 25"/>
                  <a:gd name="T26" fmla="*/ 13 w 33"/>
                  <a:gd name="T27" fmla="*/ 18 h 25"/>
                  <a:gd name="T28" fmla="*/ 13 w 33"/>
                  <a:gd name="T29" fmla="*/ 18 h 25"/>
                  <a:gd name="T30" fmla="*/ 13 w 33"/>
                  <a:gd name="T31" fmla="*/ 18 h 25"/>
                  <a:gd name="T32" fmla="*/ 13 w 33"/>
                  <a:gd name="T33" fmla="*/ 18 h 25"/>
                  <a:gd name="T34" fmla="*/ 8 w 33"/>
                  <a:gd name="T35" fmla="*/ 13 h 25"/>
                  <a:gd name="T36" fmla="*/ 8 w 33"/>
                  <a:gd name="T37" fmla="*/ 13 h 25"/>
                  <a:gd name="T38" fmla="*/ 8 w 33"/>
                  <a:gd name="T39" fmla="*/ 13 h 25"/>
                  <a:gd name="T40" fmla="*/ 8 w 33"/>
                  <a:gd name="T41" fmla="*/ 13 h 25"/>
                  <a:gd name="T42" fmla="*/ 13 w 33"/>
                  <a:gd name="T43" fmla="*/ 7 h 25"/>
                  <a:gd name="T44" fmla="*/ 13 w 33"/>
                  <a:gd name="T45" fmla="*/ 7 h 25"/>
                  <a:gd name="T46" fmla="*/ 13 w 33"/>
                  <a:gd name="T47" fmla="*/ 7 h 25"/>
                  <a:gd name="T48" fmla="*/ 12 w 33"/>
                  <a:gd name="T49" fmla="*/ 0 h 25"/>
                  <a:gd name="T50" fmla="*/ 12 w 33"/>
                  <a:gd name="T51" fmla="*/ 0 h 25"/>
                  <a:gd name="T52" fmla="*/ 10 w 33"/>
                  <a:gd name="T53" fmla="*/ 0 h 25"/>
                  <a:gd name="T54" fmla="*/ 10 w 33"/>
                  <a:gd name="T55" fmla="*/ 0 h 25"/>
                  <a:gd name="T56" fmla="*/ 0 w 33"/>
                  <a:gd name="T57" fmla="*/ 13 h 25"/>
                  <a:gd name="T58" fmla="*/ 1 w 33"/>
                  <a:gd name="T59" fmla="*/ 16 h 25"/>
                  <a:gd name="T60" fmla="*/ 1 w 33"/>
                  <a:gd name="T61" fmla="*/ 16 h 25"/>
                  <a:gd name="T62" fmla="*/ 13 w 33"/>
                  <a:gd name="T63" fmla="*/ 25 h 25"/>
                  <a:gd name="T64" fmla="*/ 13 w 33"/>
                  <a:gd name="T65" fmla="*/ 25 h 25"/>
                  <a:gd name="T66" fmla="*/ 13 w 33"/>
                  <a:gd name="T67" fmla="*/ 25 h 25"/>
                  <a:gd name="T68" fmla="*/ 13 w 33"/>
                  <a:gd name="T69" fmla="*/ 25 h 25"/>
                  <a:gd name="T70" fmla="*/ 17 w 33"/>
                  <a:gd name="T71" fmla="*/ 25 h 25"/>
                  <a:gd name="T72" fmla="*/ 17 w 33"/>
                  <a:gd name="T73" fmla="*/ 25 h 25"/>
                  <a:gd name="T74" fmla="*/ 17 w 33"/>
                  <a:gd name="T75" fmla="*/ 25 h 25"/>
                  <a:gd name="T76" fmla="*/ 17 w 33"/>
                  <a:gd name="T77" fmla="*/ 25 h 25"/>
                  <a:gd name="T78" fmla="*/ 18 w 33"/>
                  <a:gd name="T79" fmla="*/ 25 h 25"/>
                  <a:gd name="T80" fmla="*/ 18 w 33"/>
                  <a:gd name="T81" fmla="*/ 25 h 25"/>
                  <a:gd name="T82" fmla="*/ 12 w 33"/>
                  <a:gd name="T83" fmla="*/ 0 h 25"/>
                  <a:gd name="T84" fmla="*/ 12 w 33"/>
                  <a:gd name="T85" fmla="*/ 0 h 25"/>
                  <a:gd name="T86" fmla="*/ 12 w 33"/>
                  <a:gd name="T87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5"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7" y="7"/>
                      <a:pt x="19" y="10"/>
                      <a:pt x="19" y="13"/>
                    </a:cubicBezTo>
                    <a:cubicBezTo>
                      <a:pt x="19" y="15"/>
                      <a:pt x="18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0" y="18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0"/>
                      <a:pt x="10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0" y="7"/>
                      <a:pt x="0" y="13"/>
                    </a:cubicBezTo>
                    <a:cubicBezTo>
                      <a:pt x="0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21"/>
                      <a:pt x="7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33" y="21"/>
                      <a:pt x="2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505"/>
              <p:cNvSpPr>
                <a:spLocks noEditPoints="1"/>
              </p:cNvSpPr>
              <p:nvPr/>
            </p:nvSpPr>
            <p:spPr bwMode="auto">
              <a:xfrm>
                <a:off x="4100" y="3479"/>
                <a:ext cx="307" cy="244"/>
              </a:xfrm>
              <a:custGeom>
                <a:gdLst>
                  <a:gd name="T0" fmla="*/ 69 w 88"/>
                  <a:gd name="T1" fmla="*/ 4 h 70"/>
                  <a:gd name="T2" fmla="*/ 84 w 88"/>
                  <a:gd name="T3" fmla="*/ 19 h 70"/>
                  <a:gd name="T4" fmla="*/ 62 w 88"/>
                  <a:gd name="T5" fmla="*/ 41 h 70"/>
                  <a:gd name="T6" fmla="*/ 48 w 88"/>
                  <a:gd name="T7" fmla="*/ 67 h 70"/>
                  <a:gd name="T8" fmla="*/ 39 w 88"/>
                  <a:gd name="T9" fmla="*/ 67 h 70"/>
                  <a:gd name="T10" fmla="*/ 39 w 88"/>
                  <a:gd name="T11" fmla="*/ 67 h 70"/>
                  <a:gd name="T12" fmla="*/ 39 w 88"/>
                  <a:gd name="T13" fmla="*/ 67 h 70"/>
                  <a:gd name="T14" fmla="*/ 19 w 88"/>
                  <a:gd name="T15" fmla="*/ 64 h 70"/>
                  <a:gd name="T16" fmla="*/ 18 w 88"/>
                  <a:gd name="T17" fmla="*/ 64 h 70"/>
                  <a:gd name="T18" fmla="*/ 18 w 88"/>
                  <a:gd name="T19" fmla="*/ 64 h 70"/>
                  <a:gd name="T20" fmla="*/ 10 w 88"/>
                  <a:gd name="T21" fmla="*/ 44 h 70"/>
                  <a:gd name="T22" fmla="*/ 68 w 88"/>
                  <a:gd name="T23" fmla="*/ 4 h 70"/>
                  <a:gd name="T24" fmla="*/ 69 w 88"/>
                  <a:gd name="T25" fmla="*/ 4 h 70"/>
                  <a:gd name="T26" fmla="*/ 69 w 88"/>
                  <a:gd name="T27" fmla="*/ 4 h 70"/>
                  <a:gd name="T28" fmla="*/ 69 w 88"/>
                  <a:gd name="T29" fmla="*/ 0 h 70"/>
                  <a:gd name="T30" fmla="*/ 68 w 88"/>
                  <a:gd name="T31" fmla="*/ 1 h 70"/>
                  <a:gd name="T32" fmla="*/ 29 w 88"/>
                  <a:gd name="T33" fmla="*/ 34 h 70"/>
                  <a:gd name="T34" fmla="*/ 29 w 88"/>
                  <a:gd name="T35" fmla="*/ 34 h 70"/>
                  <a:gd name="T36" fmla="*/ 27 w 88"/>
                  <a:gd name="T37" fmla="*/ 34 h 70"/>
                  <a:gd name="T38" fmla="*/ 27 w 88"/>
                  <a:gd name="T39" fmla="*/ 34 h 70"/>
                  <a:gd name="T40" fmla="*/ 20 w 88"/>
                  <a:gd name="T41" fmla="*/ 33 h 70"/>
                  <a:gd name="T42" fmla="*/ 20 w 88"/>
                  <a:gd name="T43" fmla="*/ 33 h 70"/>
                  <a:gd name="T44" fmla="*/ 20 w 88"/>
                  <a:gd name="T45" fmla="*/ 33 h 70"/>
                  <a:gd name="T46" fmla="*/ 14 w 88"/>
                  <a:gd name="T47" fmla="*/ 33 h 70"/>
                  <a:gd name="T48" fmla="*/ 14 w 88"/>
                  <a:gd name="T49" fmla="*/ 33 h 70"/>
                  <a:gd name="T50" fmla="*/ 0 w 88"/>
                  <a:gd name="T51" fmla="*/ 38 h 70"/>
                  <a:gd name="T52" fmla="*/ 0 w 88"/>
                  <a:gd name="T53" fmla="*/ 38 h 70"/>
                  <a:gd name="T54" fmla="*/ 17 w 88"/>
                  <a:gd name="T55" fmla="*/ 69 h 70"/>
                  <a:gd name="T56" fmla="*/ 18 w 88"/>
                  <a:gd name="T57" fmla="*/ 69 h 70"/>
                  <a:gd name="T58" fmla="*/ 30 w 88"/>
                  <a:gd name="T59" fmla="*/ 70 h 70"/>
                  <a:gd name="T60" fmla="*/ 30 w 88"/>
                  <a:gd name="T61" fmla="*/ 70 h 70"/>
                  <a:gd name="T62" fmla="*/ 53 w 88"/>
                  <a:gd name="T63" fmla="*/ 67 h 70"/>
                  <a:gd name="T64" fmla="*/ 88 w 88"/>
                  <a:gd name="T65" fmla="*/ 20 h 70"/>
                  <a:gd name="T66" fmla="*/ 69 w 88"/>
                  <a:gd name="T67" fmla="*/ 0 h 70"/>
                  <a:gd name="T68" fmla="*/ 69 w 88"/>
                  <a:gd name="T69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70"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76" y="4"/>
                      <a:pt x="84" y="12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32"/>
                      <a:pt x="67" y="31"/>
                      <a:pt x="62" y="41"/>
                    </a:cubicBezTo>
                    <a:cubicBezTo>
                      <a:pt x="57" y="52"/>
                      <a:pt x="62" y="63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6" y="67"/>
                      <a:pt x="43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2" y="67"/>
                      <a:pt x="23" y="66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5" y="61"/>
                      <a:pt x="10" y="54"/>
                      <a:pt x="10" y="48"/>
                    </a:cubicBezTo>
                    <a:cubicBezTo>
                      <a:pt x="10" y="47"/>
                      <a:pt x="10" y="46"/>
                      <a:pt x="10" y="44"/>
                    </a:cubicBezTo>
                    <a:cubicBezTo>
                      <a:pt x="14" y="34"/>
                      <a:pt x="41" y="38"/>
                      <a:pt x="49" y="32"/>
                    </a:cubicBezTo>
                    <a:cubicBezTo>
                      <a:pt x="59" y="24"/>
                      <a:pt x="55" y="5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55" y="2"/>
                      <a:pt x="54" y="24"/>
                      <a:pt x="44" y="30"/>
                    </a:cubicBezTo>
                    <a:cubicBezTo>
                      <a:pt x="40" y="32"/>
                      <a:pt x="34" y="33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8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5" y="34"/>
                      <a:pt x="22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3"/>
                      <a:pt x="16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9" y="33"/>
                      <a:pt x="4" y="34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48"/>
                      <a:pt x="8" y="66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25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9" y="70"/>
                      <a:pt x="50" y="69"/>
                      <a:pt x="53" y="67"/>
                    </a:cubicBezTo>
                    <a:cubicBezTo>
                      <a:pt x="62" y="62"/>
                      <a:pt x="61" y="52"/>
                      <a:pt x="65" y="44"/>
                    </a:cubicBezTo>
                    <a:cubicBezTo>
                      <a:pt x="70" y="34"/>
                      <a:pt x="88" y="32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1"/>
                      <a:pt x="77" y="1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506"/>
              <p:cNvSpPr>
                <a:spLocks noEditPoints="1"/>
              </p:cNvSpPr>
              <p:nvPr/>
            </p:nvSpPr>
            <p:spPr bwMode="auto">
              <a:xfrm>
                <a:off x="3284" y="3482"/>
                <a:ext cx="310" cy="241"/>
              </a:xfrm>
              <a:custGeom>
                <a:gdLst>
                  <a:gd name="T0" fmla="*/ 20 w 89"/>
                  <a:gd name="T1" fmla="*/ 3 h 69"/>
                  <a:gd name="T2" fmla="*/ 20 w 89"/>
                  <a:gd name="T3" fmla="*/ 3 h 69"/>
                  <a:gd name="T4" fmla="*/ 20 w 89"/>
                  <a:gd name="T5" fmla="*/ 3 h 69"/>
                  <a:gd name="T6" fmla="*/ 21 w 89"/>
                  <a:gd name="T7" fmla="*/ 3 h 69"/>
                  <a:gd name="T8" fmla="*/ 41 w 89"/>
                  <a:gd name="T9" fmla="*/ 28 h 69"/>
                  <a:gd name="T10" fmla="*/ 61 w 89"/>
                  <a:gd name="T11" fmla="*/ 34 h 69"/>
                  <a:gd name="T12" fmla="*/ 80 w 89"/>
                  <a:gd name="T13" fmla="*/ 43 h 69"/>
                  <a:gd name="T14" fmla="*/ 81 w 89"/>
                  <a:gd name="T15" fmla="*/ 47 h 69"/>
                  <a:gd name="T16" fmla="*/ 71 w 89"/>
                  <a:gd name="T17" fmla="*/ 64 h 69"/>
                  <a:gd name="T18" fmla="*/ 55 w 89"/>
                  <a:gd name="T19" fmla="*/ 66 h 69"/>
                  <a:gd name="T20" fmla="*/ 47 w 89"/>
                  <a:gd name="T21" fmla="*/ 67 h 69"/>
                  <a:gd name="T22" fmla="*/ 47 w 89"/>
                  <a:gd name="T23" fmla="*/ 67 h 69"/>
                  <a:gd name="T24" fmla="*/ 47 w 89"/>
                  <a:gd name="T25" fmla="*/ 67 h 69"/>
                  <a:gd name="T26" fmla="*/ 47 w 89"/>
                  <a:gd name="T27" fmla="*/ 67 h 69"/>
                  <a:gd name="T28" fmla="*/ 47 w 89"/>
                  <a:gd name="T29" fmla="*/ 67 h 69"/>
                  <a:gd name="T30" fmla="*/ 36 w 89"/>
                  <a:gd name="T31" fmla="*/ 64 h 69"/>
                  <a:gd name="T32" fmla="*/ 35 w 89"/>
                  <a:gd name="T33" fmla="*/ 64 h 69"/>
                  <a:gd name="T34" fmla="*/ 26 w 89"/>
                  <a:gd name="T35" fmla="*/ 43 h 69"/>
                  <a:gd name="T36" fmla="*/ 4 w 89"/>
                  <a:gd name="T37" fmla="*/ 21 h 69"/>
                  <a:gd name="T38" fmla="*/ 20 w 89"/>
                  <a:gd name="T39" fmla="*/ 3 h 69"/>
                  <a:gd name="T40" fmla="*/ 20 w 89"/>
                  <a:gd name="T41" fmla="*/ 3 h 69"/>
                  <a:gd name="T42" fmla="*/ 20 w 89"/>
                  <a:gd name="T43" fmla="*/ 3 h 69"/>
                  <a:gd name="T44" fmla="*/ 21 w 89"/>
                  <a:gd name="T45" fmla="*/ 0 h 69"/>
                  <a:gd name="T46" fmla="*/ 21 w 89"/>
                  <a:gd name="T47" fmla="*/ 0 h 69"/>
                  <a:gd name="T48" fmla="*/ 0 w 89"/>
                  <a:gd name="T49" fmla="*/ 19 h 69"/>
                  <a:gd name="T50" fmla="*/ 0 w 89"/>
                  <a:gd name="T51" fmla="*/ 19 h 69"/>
                  <a:gd name="T52" fmla="*/ 0 w 89"/>
                  <a:gd name="T53" fmla="*/ 19 h 69"/>
                  <a:gd name="T54" fmla="*/ 24 w 89"/>
                  <a:gd name="T55" fmla="*/ 45 h 69"/>
                  <a:gd name="T56" fmla="*/ 34 w 89"/>
                  <a:gd name="T57" fmla="*/ 65 h 69"/>
                  <a:gd name="T58" fmla="*/ 34 w 89"/>
                  <a:gd name="T59" fmla="*/ 65 h 69"/>
                  <a:gd name="T60" fmla="*/ 34 w 89"/>
                  <a:gd name="T61" fmla="*/ 65 h 69"/>
                  <a:gd name="T62" fmla="*/ 34 w 89"/>
                  <a:gd name="T63" fmla="*/ 65 h 69"/>
                  <a:gd name="T64" fmla="*/ 34 w 89"/>
                  <a:gd name="T65" fmla="*/ 65 h 69"/>
                  <a:gd name="T66" fmla="*/ 34 w 89"/>
                  <a:gd name="T67" fmla="*/ 65 h 69"/>
                  <a:gd name="T68" fmla="*/ 58 w 89"/>
                  <a:gd name="T69" fmla="*/ 69 h 69"/>
                  <a:gd name="T70" fmla="*/ 58 w 89"/>
                  <a:gd name="T71" fmla="*/ 69 h 69"/>
                  <a:gd name="T72" fmla="*/ 58 w 89"/>
                  <a:gd name="T73" fmla="*/ 69 h 69"/>
                  <a:gd name="T74" fmla="*/ 58 w 89"/>
                  <a:gd name="T75" fmla="*/ 69 h 69"/>
                  <a:gd name="T76" fmla="*/ 71 w 89"/>
                  <a:gd name="T77" fmla="*/ 68 h 69"/>
                  <a:gd name="T78" fmla="*/ 71 w 89"/>
                  <a:gd name="T79" fmla="*/ 68 h 69"/>
                  <a:gd name="T80" fmla="*/ 71 w 89"/>
                  <a:gd name="T81" fmla="*/ 68 h 69"/>
                  <a:gd name="T82" fmla="*/ 71 w 89"/>
                  <a:gd name="T83" fmla="*/ 68 h 69"/>
                  <a:gd name="T84" fmla="*/ 71 w 89"/>
                  <a:gd name="T85" fmla="*/ 68 h 69"/>
                  <a:gd name="T86" fmla="*/ 71 w 89"/>
                  <a:gd name="T87" fmla="*/ 68 h 69"/>
                  <a:gd name="T88" fmla="*/ 71 w 89"/>
                  <a:gd name="T89" fmla="*/ 68 h 69"/>
                  <a:gd name="T90" fmla="*/ 71 w 89"/>
                  <a:gd name="T91" fmla="*/ 68 h 69"/>
                  <a:gd name="T92" fmla="*/ 72 w 89"/>
                  <a:gd name="T93" fmla="*/ 68 h 69"/>
                  <a:gd name="T94" fmla="*/ 72 w 89"/>
                  <a:gd name="T95" fmla="*/ 68 h 69"/>
                  <a:gd name="T96" fmla="*/ 72 w 89"/>
                  <a:gd name="T97" fmla="*/ 68 h 69"/>
                  <a:gd name="T98" fmla="*/ 72 w 89"/>
                  <a:gd name="T99" fmla="*/ 68 h 69"/>
                  <a:gd name="T100" fmla="*/ 73 w 89"/>
                  <a:gd name="T101" fmla="*/ 68 h 69"/>
                  <a:gd name="T102" fmla="*/ 73 w 89"/>
                  <a:gd name="T103" fmla="*/ 68 h 69"/>
                  <a:gd name="T104" fmla="*/ 73 w 89"/>
                  <a:gd name="T105" fmla="*/ 68 h 69"/>
                  <a:gd name="T106" fmla="*/ 89 w 89"/>
                  <a:gd name="T107" fmla="*/ 40 h 69"/>
                  <a:gd name="T108" fmla="*/ 88 w 89"/>
                  <a:gd name="T109" fmla="*/ 37 h 69"/>
                  <a:gd name="T110" fmla="*/ 67 w 89"/>
                  <a:gd name="T111" fmla="*/ 32 h 69"/>
                  <a:gd name="T112" fmla="*/ 46 w 89"/>
                  <a:gd name="T113" fmla="*/ 27 h 69"/>
                  <a:gd name="T114" fmla="*/ 21 w 89"/>
                  <a:gd name="T115" fmla="*/ 0 h 69"/>
                  <a:gd name="T116" fmla="*/ 21 w 89"/>
                  <a:gd name="T117" fmla="*/ 0 h 69"/>
                  <a:gd name="T118" fmla="*/ 21 w 89"/>
                  <a:gd name="T119" fmla="*/ 0 h 69"/>
                  <a:gd name="T120" fmla="*/ 21 w 89"/>
                  <a:gd name="T121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69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3" y="4"/>
                      <a:pt x="33" y="21"/>
                      <a:pt x="41" y="28"/>
                    </a:cubicBezTo>
                    <a:cubicBezTo>
                      <a:pt x="46" y="32"/>
                      <a:pt x="54" y="33"/>
                      <a:pt x="61" y="34"/>
                    </a:cubicBezTo>
                    <a:cubicBezTo>
                      <a:pt x="68" y="36"/>
                      <a:pt x="78" y="37"/>
                      <a:pt x="80" y="43"/>
                    </a:cubicBezTo>
                    <a:cubicBezTo>
                      <a:pt x="80" y="44"/>
                      <a:pt x="81" y="46"/>
                      <a:pt x="81" y="47"/>
                    </a:cubicBezTo>
                    <a:cubicBezTo>
                      <a:pt x="81" y="54"/>
                      <a:pt x="75" y="62"/>
                      <a:pt x="71" y="64"/>
                    </a:cubicBezTo>
                    <a:cubicBezTo>
                      <a:pt x="67" y="66"/>
                      <a:pt x="60" y="66"/>
                      <a:pt x="55" y="66"/>
                    </a:cubicBezTo>
                    <a:cubicBezTo>
                      <a:pt x="53" y="66"/>
                      <a:pt x="50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3" y="67"/>
                      <a:pt x="39" y="66"/>
                      <a:pt x="36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0" y="60"/>
                      <a:pt x="30" y="51"/>
                      <a:pt x="26" y="43"/>
                    </a:cubicBezTo>
                    <a:cubicBezTo>
                      <a:pt x="21" y="34"/>
                      <a:pt x="5" y="31"/>
                      <a:pt x="4" y="21"/>
                    </a:cubicBezTo>
                    <a:cubicBezTo>
                      <a:pt x="3" y="12"/>
                      <a:pt x="12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0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2"/>
                      <a:pt x="19" y="35"/>
                      <a:pt x="24" y="45"/>
                    </a:cubicBezTo>
                    <a:cubicBezTo>
                      <a:pt x="28" y="52"/>
                      <a:pt x="27" y="60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7" y="68"/>
                      <a:pt x="4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2" y="69"/>
                      <a:pt x="67" y="69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7" y="66"/>
                      <a:pt x="89" y="50"/>
                      <a:pt x="89" y="40"/>
                    </a:cubicBezTo>
                    <a:cubicBezTo>
                      <a:pt x="89" y="39"/>
                      <a:pt x="89" y="38"/>
                      <a:pt x="88" y="37"/>
                    </a:cubicBezTo>
                    <a:cubicBezTo>
                      <a:pt x="86" y="32"/>
                      <a:pt x="74" y="32"/>
                      <a:pt x="67" y="32"/>
                    </a:cubicBezTo>
                    <a:cubicBezTo>
                      <a:pt x="59" y="31"/>
                      <a:pt x="49" y="29"/>
                      <a:pt x="46" y="27"/>
                    </a:cubicBezTo>
                    <a:cubicBezTo>
                      <a:pt x="37" y="22"/>
                      <a:pt x="34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507"/>
              <p:cNvSpPr>
                <a:spLocks noEditPoints="1"/>
              </p:cNvSpPr>
              <p:nvPr/>
            </p:nvSpPr>
            <p:spPr bwMode="auto">
              <a:xfrm>
                <a:off x="3294" y="3493"/>
                <a:ext cx="272" cy="223"/>
              </a:xfrm>
              <a:custGeom>
                <a:gdLst>
                  <a:gd name="T0" fmla="*/ 17 w 78"/>
                  <a:gd name="T1" fmla="*/ 4 h 64"/>
                  <a:gd name="T2" fmla="*/ 17 w 78"/>
                  <a:gd name="T3" fmla="*/ 4 h 64"/>
                  <a:gd name="T4" fmla="*/ 17 w 78"/>
                  <a:gd name="T5" fmla="*/ 4 h 64"/>
                  <a:gd name="T6" fmla="*/ 35 w 78"/>
                  <a:gd name="T7" fmla="*/ 28 h 64"/>
                  <a:gd name="T8" fmla="*/ 35 w 78"/>
                  <a:gd name="T9" fmla="*/ 28 h 64"/>
                  <a:gd name="T10" fmla="*/ 35 w 78"/>
                  <a:gd name="T11" fmla="*/ 28 h 64"/>
                  <a:gd name="T12" fmla="*/ 36 w 78"/>
                  <a:gd name="T13" fmla="*/ 29 h 64"/>
                  <a:gd name="T14" fmla="*/ 36 w 78"/>
                  <a:gd name="T15" fmla="*/ 29 h 64"/>
                  <a:gd name="T16" fmla="*/ 36 w 78"/>
                  <a:gd name="T17" fmla="*/ 29 h 64"/>
                  <a:gd name="T18" fmla="*/ 36 w 78"/>
                  <a:gd name="T19" fmla="*/ 30 h 64"/>
                  <a:gd name="T20" fmla="*/ 70 w 78"/>
                  <a:gd name="T21" fmla="*/ 45 h 64"/>
                  <a:gd name="T22" fmla="*/ 70 w 78"/>
                  <a:gd name="T23" fmla="*/ 47 h 64"/>
                  <a:gd name="T24" fmla="*/ 51 w 78"/>
                  <a:gd name="T25" fmla="*/ 61 h 64"/>
                  <a:gd name="T26" fmla="*/ 51 w 78"/>
                  <a:gd name="T27" fmla="*/ 61 h 64"/>
                  <a:gd name="T28" fmla="*/ 51 w 78"/>
                  <a:gd name="T29" fmla="*/ 61 h 64"/>
                  <a:gd name="T30" fmla="*/ 51 w 78"/>
                  <a:gd name="T31" fmla="*/ 61 h 64"/>
                  <a:gd name="T32" fmla="*/ 50 w 78"/>
                  <a:gd name="T33" fmla="*/ 61 h 64"/>
                  <a:gd name="T34" fmla="*/ 45 w 78"/>
                  <a:gd name="T35" fmla="*/ 61 h 64"/>
                  <a:gd name="T36" fmla="*/ 45 w 78"/>
                  <a:gd name="T37" fmla="*/ 61 h 64"/>
                  <a:gd name="T38" fmla="*/ 45 w 78"/>
                  <a:gd name="T39" fmla="*/ 61 h 64"/>
                  <a:gd name="T40" fmla="*/ 45 w 78"/>
                  <a:gd name="T41" fmla="*/ 61 h 64"/>
                  <a:gd name="T42" fmla="*/ 45 w 78"/>
                  <a:gd name="T43" fmla="*/ 61 h 64"/>
                  <a:gd name="T44" fmla="*/ 30 w 78"/>
                  <a:gd name="T45" fmla="*/ 54 h 64"/>
                  <a:gd name="T46" fmla="*/ 30 w 78"/>
                  <a:gd name="T47" fmla="*/ 54 h 64"/>
                  <a:gd name="T48" fmla="*/ 25 w 78"/>
                  <a:gd name="T49" fmla="*/ 35 h 64"/>
                  <a:gd name="T50" fmla="*/ 4 w 78"/>
                  <a:gd name="T51" fmla="*/ 17 h 64"/>
                  <a:gd name="T52" fmla="*/ 4 w 78"/>
                  <a:gd name="T53" fmla="*/ 16 h 64"/>
                  <a:gd name="T54" fmla="*/ 16 w 78"/>
                  <a:gd name="T55" fmla="*/ 4 h 64"/>
                  <a:gd name="T56" fmla="*/ 16 w 78"/>
                  <a:gd name="T57" fmla="*/ 4 h 64"/>
                  <a:gd name="T58" fmla="*/ 16 w 78"/>
                  <a:gd name="T59" fmla="*/ 4 h 64"/>
                  <a:gd name="T60" fmla="*/ 16 w 78"/>
                  <a:gd name="T61" fmla="*/ 4 h 64"/>
                  <a:gd name="T62" fmla="*/ 16 w 78"/>
                  <a:gd name="T63" fmla="*/ 4 h 64"/>
                  <a:gd name="T64" fmla="*/ 16 w 78"/>
                  <a:gd name="T65" fmla="*/ 4 h 64"/>
                  <a:gd name="T66" fmla="*/ 16 w 78"/>
                  <a:gd name="T67" fmla="*/ 4 h 64"/>
                  <a:gd name="T68" fmla="*/ 17 w 78"/>
                  <a:gd name="T69" fmla="*/ 4 h 64"/>
                  <a:gd name="T70" fmla="*/ 17 w 78"/>
                  <a:gd name="T71" fmla="*/ 4 h 64"/>
                  <a:gd name="T72" fmla="*/ 17 w 78"/>
                  <a:gd name="T73" fmla="*/ 0 h 64"/>
                  <a:gd name="T74" fmla="*/ 17 w 78"/>
                  <a:gd name="T75" fmla="*/ 0 h 64"/>
                  <a:gd name="T76" fmla="*/ 1 w 78"/>
                  <a:gd name="T77" fmla="*/ 18 h 64"/>
                  <a:gd name="T78" fmla="*/ 23 w 78"/>
                  <a:gd name="T79" fmla="*/ 40 h 64"/>
                  <a:gd name="T80" fmla="*/ 32 w 78"/>
                  <a:gd name="T81" fmla="*/ 61 h 64"/>
                  <a:gd name="T82" fmla="*/ 33 w 78"/>
                  <a:gd name="T83" fmla="*/ 61 h 64"/>
                  <a:gd name="T84" fmla="*/ 44 w 78"/>
                  <a:gd name="T85" fmla="*/ 64 h 64"/>
                  <a:gd name="T86" fmla="*/ 44 w 78"/>
                  <a:gd name="T87" fmla="*/ 64 h 64"/>
                  <a:gd name="T88" fmla="*/ 44 w 78"/>
                  <a:gd name="T89" fmla="*/ 64 h 64"/>
                  <a:gd name="T90" fmla="*/ 44 w 78"/>
                  <a:gd name="T91" fmla="*/ 64 h 64"/>
                  <a:gd name="T92" fmla="*/ 52 w 78"/>
                  <a:gd name="T93" fmla="*/ 63 h 64"/>
                  <a:gd name="T94" fmla="*/ 68 w 78"/>
                  <a:gd name="T95" fmla="*/ 61 h 64"/>
                  <a:gd name="T96" fmla="*/ 78 w 78"/>
                  <a:gd name="T97" fmla="*/ 44 h 64"/>
                  <a:gd name="T98" fmla="*/ 77 w 78"/>
                  <a:gd name="T99" fmla="*/ 40 h 64"/>
                  <a:gd name="T100" fmla="*/ 58 w 78"/>
                  <a:gd name="T101" fmla="*/ 31 h 64"/>
                  <a:gd name="T102" fmla="*/ 38 w 78"/>
                  <a:gd name="T103" fmla="*/ 25 h 64"/>
                  <a:gd name="T104" fmla="*/ 18 w 78"/>
                  <a:gd name="T105" fmla="*/ 0 h 64"/>
                  <a:gd name="T106" fmla="*/ 17 w 78"/>
                  <a:gd name="T107" fmla="*/ 0 h 64"/>
                  <a:gd name="T108" fmla="*/ 17 w 78"/>
                  <a:gd name="T109" fmla="*/ 0 h 64"/>
                  <a:gd name="T110" fmla="*/ 17 w 78"/>
                  <a:gd name="T111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64"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9" y="4"/>
                      <a:pt x="29" y="22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5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5" y="35"/>
                      <a:pt x="67" y="32"/>
                      <a:pt x="70" y="45"/>
                    </a:cubicBezTo>
                    <a:cubicBezTo>
                      <a:pt x="70" y="46"/>
                      <a:pt x="70" y="47"/>
                      <a:pt x="70" y="47"/>
                    </a:cubicBezTo>
                    <a:cubicBezTo>
                      <a:pt x="70" y="58"/>
                      <a:pt x="58" y="60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0" y="61"/>
                    </a:cubicBezTo>
                    <a:cubicBezTo>
                      <a:pt x="48" y="61"/>
                      <a:pt x="47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38" y="61"/>
                      <a:pt x="33" y="59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7" y="49"/>
                      <a:pt x="29" y="41"/>
                      <a:pt x="25" y="35"/>
                    </a:cubicBezTo>
                    <a:cubicBezTo>
                      <a:pt x="21" y="29"/>
                      <a:pt x="5" y="27"/>
                      <a:pt x="4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4" y="10"/>
                      <a:pt x="11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2" y="28"/>
                      <a:pt x="18" y="31"/>
                      <a:pt x="23" y="40"/>
                    </a:cubicBezTo>
                    <a:cubicBezTo>
                      <a:pt x="27" y="48"/>
                      <a:pt x="27" y="57"/>
                      <a:pt x="32" y="61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6" y="63"/>
                      <a:pt x="40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7" y="64"/>
                      <a:pt x="50" y="63"/>
                      <a:pt x="52" y="63"/>
                    </a:cubicBezTo>
                    <a:cubicBezTo>
                      <a:pt x="57" y="63"/>
                      <a:pt x="64" y="63"/>
                      <a:pt x="68" y="61"/>
                    </a:cubicBezTo>
                    <a:cubicBezTo>
                      <a:pt x="72" y="59"/>
                      <a:pt x="78" y="51"/>
                      <a:pt x="78" y="44"/>
                    </a:cubicBezTo>
                    <a:cubicBezTo>
                      <a:pt x="78" y="43"/>
                      <a:pt x="77" y="41"/>
                      <a:pt x="77" y="40"/>
                    </a:cubicBezTo>
                    <a:cubicBezTo>
                      <a:pt x="75" y="34"/>
                      <a:pt x="65" y="33"/>
                      <a:pt x="58" y="31"/>
                    </a:cubicBezTo>
                    <a:cubicBezTo>
                      <a:pt x="51" y="30"/>
                      <a:pt x="43" y="29"/>
                      <a:pt x="38" y="25"/>
                    </a:cubicBezTo>
                    <a:cubicBezTo>
                      <a:pt x="30" y="18"/>
                      <a:pt x="30" y="1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508"/>
              <p:cNvSpPr>
                <a:spLocks noEditPoints="1"/>
              </p:cNvSpPr>
              <p:nvPr/>
            </p:nvSpPr>
            <p:spPr bwMode="auto">
              <a:xfrm>
                <a:off x="4135" y="3493"/>
                <a:ext cx="258" cy="220"/>
              </a:xfrm>
              <a:custGeom>
                <a:gdLst>
                  <a:gd name="T0" fmla="*/ 31 w 74"/>
                  <a:gd name="T1" fmla="*/ 62 h 63"/>
                  <a:gd name="T2" fmla="*/ 9 w 74"/>
                  <a:gd name="T3" fmla="*/ 46 h 63"/>
                  <a:gd name="T4" fmla="*/ 43 w 74"/>
                  <a:gd name="T5" fmla="*/ 34 h 63"/>
                  <a:gd name="T6" fmla="*/ 47 w 74"/>
                  <a:gd name="T7" fmla="*/ 47 h 63"/>
                  <a:gd name="T8" fmla="*/ 42 w 74"/>
                  <a:gd name="T9" fmla="*/ 59 h 63"/>
                  <a:gd name="T10" fmla="*/ 31 w 74"/>
                  <a:gd name="T11" fmla="*/ 62 h 63"/>
                  <a:gd name="T12" fmla="*/ 31 w 74"/>
                  <a:gd name="T13" fmla="*/ 62 h 63"/>
                  <a:gd name="T14" fmla="*/ 31 w 74"/>
                  <a:gd name="T15" fmla="*/ 62 h 63"/>
                  <a:gd name="T16" fmla="*/ 31 w 74"/>
                  <a:gd name="T17" fmla="*/ 62 h 63"/>
                  <a:gd name="T18" fmla="*/ 31 w 74"/>
                  <a:gd name="T19" fmla="*/ 62 h 63"/>
                  <a:gd name="T20" fmla="*/ 60 w 74"/>
                  <a:gd name="T21" fmla="*/ 4 h 63"/>
                  <a:gd name="T22" fmla="*/ 60 w 74"/>
                  <a:gd name="T23" fmla="*/ 4 h 63"/>
                  <a:gd name="T24" fmla="*/ 60 w 74"/>
                  <a:gd name="T25" fmla="*/ 4 h 63"/>
                  <a:gd name="T26" fmla="*/ 70 w 74"/>
                  <a:gd name="T27" fmla="*/ 15 h 63"/>
                  <a:gd name="T28" fmla="*/ 70 w 74"/>
                  <a:gd name="T29" fmla="*/ 15 h 63"/>
                  <a:gd name="T30" fmla="*/ 70 w 74"/>
                  <a:gd name="T31" fmla="*/ 15 h 63"/>
                  <a:gd name="T32" fmla="*/ 54 w 74"/>
                  <a:gd name="T33" fmla="*/ 27 h 63"/>
                  <a:gd name="T34" fmla="*/ 54 w 74"/>
                  <a:gd name="T35" fmla="*/ 27 h 63"/>
                  <a:gd name="T36" fmla="*/ 54 w 74"/>
                  <a:gd name="T37" fmla="*/ 27 h 63"/>
                  <a:gd name="T38" fmla="*/ 54 w 74"/>
                  <a:gd name="T39" fmla="*/ 27 h 63"/>
                  <a:gd name="T40" fmla="*/ 54 w 74"/>
                  <a:gd name="T41" fmla="*/ 27 h 63"/>
                  <a:gd name="T42" fmla="*/ 50 w 74"/>
                  <a:gd name="T43" fmla="*/ 27 h 63"/>
                  <a:gd name="T44" fmla="*/ 50 w 74"/>
                  <a:gd name="T45" fmla="*/ 27 h 63"/>
                  <a:gd name="T46" fmla="*/ 49 w 74"/>
                  <a:gd name="T47" fmla="*/ 20 h 63"/>
                  <a:gd name="T48" fmla="*/ 59 w 74"/>
                  <a:gd name="T49" fmla="*/ 4 h 63"/>
                  <a:gd name="T50" fmla="*/ 59 w 74"/>
                  <a:gd name="T51" fmla="*/ 4 h 63"/>
                  <a:gd name="T52" fmla="*/ 60 w 74"/>
                  <a:gd name="T53" fmla="*/ 4 h 63"/>
                  <a:gd name="T54" fmla="*/ 60 w 74"/>
                  <a:gd name="T55" fmla="*/ 4 h 63"/>
                  <a:gd name="T56" fmla="*/ 60 w 74"/>
                  <a:gd name="T57" fmla="*/ 4 h 63"/>
                  <a:gd name="T58" fmla="*/ 59 w 74"/>
                  <a:gd name="T59" fmla="*/ 0 h 63"/>
                  <a:gd name="T60" fmla="*/ 59 w 74"/>
                  <a:gd name="T61" fmla="*/ 0 h 63"/>
                  <a:gd name="T62" fmla="*/ 58 w 74"/>
                  <a:gd name="T63" fmla="*/ 0 h 63"/>
                  <a:gd name="T64" fmla="*/ 58 w 74"/>
                  <a:gd name="T65" fmla="*/ 0 h 63"/>
                  <a:gd name="T66" fmla="*/ 39 w 74"/>
                  <a:gd name="T67" fmla="*/ 28 h 63"/>
                  <a:gd name="T68" fmla="*/ 0 w 74"/>
                  <a:gd name="T69" fmla="*/ 40 h 63"/>
                  <a:gd name="T70" fmla="*/ 0 w 74"/>
                  <a:gd name="T71" fmla="*/ 44 h 63"/>
                  <a:gd name="T72" fmla="*/ 8 w 74"/>
                  <a:gd name="T73" fmla="*/ 60 h 63"/>
                  <a:gd name="T74" fmla="*/ 8 w 74"/>
                  <a:gd name="T75" fmla="*/ 60 h 63"/>
                  <a:gd name="T76" fmla="*/ 8 w 74"/>
                  <a:gd name="T77" fmla="*/ 60 h 63"/>
                  <a:gd name="T78" fmla="*/ 8 w 74"/>
                  <a:gd name="T79" fmla="*/ 60 h 63"/>
                  <a:gd name="T80" fmla="*/ 9 w 74"/>
                  <a:gd name="T81" fmla="*/ 60 h 63"/>
                  <a:gd name="T82" fmla="*/ 9 w 74"/>
                  <a:gd name="T83" fmla="*/ 60 h 63"/>
                  <a:gd name="T84" fmla="*/ 29 w 74"/>
                  <a:gd name="T85" fmla="*/ 63 h 63"/>
                  <a:gd name="T86" fmla="*/ 29 w 74"/>
                  <a:gd name="T87" fmla="*/ 63 h 63"/>
                  <a:gd name="T88" fmla="*/ 29 w 74"/>
                  <a:gd name="T89" fmla="*/ 63 h 63"/>
                  <a:gd name="T90" fmla="*/ 29 w 74"/>
                  <a:gd name="T91" fmla="*/ 63 h 63"/>
                  <a:gd name="T92" fmla="*/ 38 w 74"/>
                  <a:gd name="T93" fmla="*/ 63 h 63"/>
                  <a:gd name="T94" fmla="*/ 38 w 74"/>
                  <a:gd name="T95" fmla="*/ 63 h 63"/>
                  <a:gd name="T96" fmla="*/ 38 w 74"/>
                  <a:gd name="T97" fmla="*/ 63 h 63"/>
                  <a:gd name="T98" fmla="*/ 52 w 74"/>
                  <a:gd name="T99" fmla="*/ 37 h 63"/>
                  <a:gd name="T100" fmla="*/ 74 w 74"/>
                  <a:gd name="T101" fmla="*/ 15 h 63"/>
                  <a:gd name="T102" fmla="*/ 74 w 74"/>
                  <a:gd name="T103" fmla="*/ 15 h 63"/>
                  <a:gd name="T104" fmla="*/ 59 w 74"/>
                  <a:gd name="T105" fmla="*/ 0 h 63"/>
                  <a:gd name="T106" fmla="*/ 59 w 74"/>
                  <a:gd name="T107" fmla="*/ 0 h 63"/>
                  <a:gd name="T108" fmla="*/ 59 w 74"/>
                  <a:gd name="T109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4" h="62">
                    <a:moveTo>
                      <a:pt x="31" y="62"/>
                    </a:moveTo>
                    <a:cubicBezTo>
                      <a:pt x="20" y="62"/>
                      <a:pt x="8" y="55"/>
                      <a:pt x="9" y="46"/>
                    </a:cubicBezTo>
                    <a:cubicBezTo>
                      <a:pt x="10" y="35"/>
                      <a:pt x="32" y="35"/>
                      <a:pt x="43" y="34"/>
                    </a:cubicBezTo>
                    <a:cubicBezTo>
                      <a:pt x="46" y="38"/>
                      <a:pt x="47" y="42"/>
                      <a:pt x="47" y="47"/>
                    </a:cubicBezTo>
                    <a:cubicBezTo>
                      <a:pt x="47" y="52"/>
                      <a:pt x="45" y="57"/>
                      <a:pt x="42" y="59"/>
                    </a:cubicBezTo>
                    <a:cubicBezTo>
                      <a:pt x="39" y="61"/>
                      <a:pt x="35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moveTo>
                      <a:pt x="60" y="4"/>
                    </a:move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6" y="4"/>
                      <a:pt x="70" y="10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23"/>
                      <a:pt x="62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7"/>
                      <a:pt x="51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9" y="25"/>
                      <a:pt x="49" y="23"/>
                      <a:pt x="49" y="20"/>
                    </a:cubicBezTo>
                    <a:cubicBezTo>
                      <a:pt x="49" y="12"/>
                      <a:pt x="53" y="5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45" y="1"/>
                      <a:pt x="49" y="20"/>
                      <a:pt x="39" y="28"/>
                    </a:cubicBezTo>
                    <a:cubicBezTo>
                      <a:pt x="31" y="34"/>
                      <a:pt x="4" y="30"/>
                      <a:pt x="0" y="40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50"/>
                      <a:pt x="5" y="57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62"/>
                      <a:pt x="22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33" y="63"/>
                      <a:pt x="36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52" y="59"/>
                      <a:pt x="47" y="48"/>
                      <a:pt x="52" y="37"/>
                    </a:cubicBezTo>
                    <a:cubicBezTo>
                      <a:pt x="57" y="27"/>
                      <a:pt x="74" y="28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8"/>
                      <a:pt x="66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509"/>
              <p:cNvSpPr/>
              <p:nvPr/>
            </p:nvSpPr>
            <p:spPr bwMode="auto">
              <a:xfrm>
                <a:off x="4769" y="3671"/>
                <a:ext cx="53" cy="42"/>
              </a:xfrm>
              <a:custGeom>
                <a:gdLst>
                  <a:gd name="T0" fmla="*/ 10 w 15"/>
                  <a:gd name="T1" fmla="*/ 0 h 12"/>
                  <a:gd name="T2" fmla="*/ 10 w 15"/>
                  <a:gd name="T3" fmla="*/ 0 h 12"/>
                  <a:gd name="T4" fmla="*/ 6 w 15"/>
                  <a:gd name="T5" fmla="*/ 11 h 12"/>
                  <a:gd name="T6" fmla="*/ 6 w 15"/>
                  <a:gd name="T7" fmla="*/ 11 h 12"/>
                  <a:gd name="T8" fmla="*/ 6 w 15"/>
                  <a:gd name="T9" fmla="*/ 12 h 12"/>
                  <a:gd name="T10" fmla="*/ 6 w 15"/>
                  <a:gd name="T11" fmla="*/ 12 h 12"/>
                  <a:gd name="T12" fmla="*/ 8 w 15"/>
                  <a:gd name="T13" fmla="*/ 12 h 12"/>
                  <a:gd name="T14" fmla="*/ 8 w 15"/>
                  <a:gd name="T15" fmla="*/ 12 h 12"/>
                  <a:gd name="T16" fmla="*/ 8 w 15"/>
                  <a:gd name="T17" fmla="*/ 12 h 12"/>
                  <a:gd name="T18" fmla="*/ 8 w 15"/>
                  <a:gd name="T19" fmla="*/ 12 h 12"/>
                  <a:gd name="T20" fmla="*/ 15 w 15"/>
                  <a:gd name="T21" fmla="*/ 5 h 12"/>
                  <a:gd name="T22" fmla="*/ 15 w 15"/>
                  <a:gd name="T23" fmla="*/ 5 h 12"/>
                  <a:gd name="T24" fmla="*/ 15 w 15"/>
                  <a:gd name="T25" fmla="*/ 5 h 12"/>
                  <a:gd name="T26" fmla="*/ 15 w 15"/>
                  <a:gd name="T27" fmla="*/ 5 h 12"/>
                  <a:gd name="T28" fmla="*/ 10 w 15"/>
                  <a:gd name="T29" fmla="*/ 0 h 12"/>
                  <a:gd name="T30" fmla="*/ 10 w 15"/>
                  <a:gd name="T31" fmla="*/ 0 h 12"/>
                  <a:gd name="T32" fmla="*/ 10 w 15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0" y="6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2"/>
                      <a:pt x="15" y="9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510"/>
              <p:cNvSpPr/>
              <p:nvPr/>
            </p:nvSpPr>
            <p:spPr bwMode="auto">
              <a:xfrm>
                <a:off x="2876" y="3671"/>
                <a:ext cx="38" cy="38"/>
              </a:xfrm>
              <a:custGeom>
                <a:gdLst>
                  <a:gd name="T0" fmla="*/ 5 w 11"/>
                  <a:gd name="T1" fmla="*/ 0 h 11"/>
                  <a:gd name="T2" fmla="*/ 5 w 11"/>
                  <a:gd name="T3" fmla="*/ 0 h 11"/>
                  <a:gd name="T4" fmla="*/ 0 w 11"/>
                  <a:gd name="T5" fmla="*/ 6 h 11"/>
                  <a:gd name="T6" fmla="*/ 0 w 11"/>
                  <a:gd name="T7" fmla="*/ 6 h 11"/>
                  <a:gd name="T8" fmla="*/ 0 w 11"/>
                  <a:gd name="T9" fmla="*/ 6 h 11"/>
                  <a:gd name="T10" fmla="*/ 0 w 11"/>
                  <a:gd name="T11" fmla="*/ 6 h 11"/>
                  <a:gd name="T12" fmla="*/ 5 w 11"/>
                  <a:gd name="T13" fmla="*/ 11 h 11"/>
                  <a:gd name="T14" fmla="*/ 5 w 11"/>
                  <a:gd name="T15" fmla="*/ 11 h 11"/>
                  <a:gd name="T16" fmla="*/ 5 w 11"/>
                  <a:gd name="T17" fmla="*/ 11 h 11"/>
                  <a:gd name="T18" fmla="*/ 5 w 11"/>
                  <a:gd name="T19" fmla="*/ 11 h 11"/>
                  <a:gd name="T20" fmla="*/ 7 w 11"/>
                  <a:gd name="T21" fmla="*/ 11 h 11"/>
                  <a:gd name="T22" fmla="*/ 7 w 11"/>
                  <a:gd name="T23" fmla="*/ 11 h 11"/>
                  <a:gd name="T24" fmla="*/ 7 w 11"/>
                  <a:gd name="T25" fmla="*/ 11 h 11"/>
                  <a:gd name="T26" fmla="*/ 7 w 11"/>
                  <a:gd name="T27" fmla="*/ 11 h 11"/>
                  <a:gd name="T28" fmla="*/ 7 w 11"/>
                  <a:gd name="T29" fmla="*/ 11 h 11"/>
                  <a:gd name="T30" fmla="*/ 11 w 11"/>
                  <a:gd name="T31" fmla="*/ 6 h 11"/>
                  <a:gd name="T32" fmla="*/ 6 w 11"/>
                  <a:gd name="T33" fmla="*/ 0 h 11"/>
                  <a:gd name="T34" fmla="*/ 6 w 11"/>
                  <a:gd name="T35" fmla="*/ 0 h 11"/>
                  <a:gd name="T36" fmla="*/ 6 w 11"/>
                  <a:gd name="T37" fmla="*/ 0 h 11"/>
                  <a:gd name="T38" fmla="*/ 5 w 11"/>
                  <a:gd name="T39" fmla="*/ 0 h 11"/>
                  <a:gd name="T40" fmla="*/ 5 w 11"/>
                  <a:gd name="T41" fmla="*/ 0 h 11"/>
                  <a:gd name="T42" fmla="*/ 5 w 11"/>
                  <a:gd name="T4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1" y="8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511"/>
              <p:cNvSpPr>
                <a:spLocks noEditPoints="1"/>
              </p:cNvSpPr>
              <p:nvPr/>
            </p:nvSpPr>
            <p:spPr bwMode="auto">
              <a:xfrm>
                <a:off x="4163" y="3611"/>
                <a:ext cx="136" cy="98"/>
              </a:xfrm>
              <a:custGeom>
                <a:gdLst>
                  <a:gd name="T0" fmla="*/ 23 w 39"/>
                  <a:gd name="T1" fmla="*/ 8 h 28"/>
                  <a:gd name="T2" fmla="*/ 23 w 39"/>
                  <a:gd name="T3" fmla="*/ 8 h 28"/>
                  <a:gd name="T4" fmla="*/ 23 w 39"/>
                  <a:gd name="T5" fmla="*/ 8 h 28"/>
                  <a:gd name="T6" fmla="*/ 33 w 39"/>
                  <a:gd name="T7" fmla="*/ 16 h 28"/>
                  <a:gd name="T8" fmla="*/ 33 w 39"/>
                  <a:gd name="T9" fmla="*/ 16 h 28"/>
                  <a:gd name="T10" fmla="*/ 28 w 39"/>
                  <a:gd name="T11" fmla="*/ 21 h 28"/>
                  <a:gd name="T12" fmla="*/ 28 w 39"/>
                  <a:gd name="T13" fmla="*/ 21 h 28"/>
                  <a:gd name="T14" fmla="*/ 28 w 39"/>
                  <a:gd name="T15" fmla="*/ 21 h 28"/>
                  <a:gd name="T16" fmla="*/ 23 w 39"/>
                  <a:gd name="T17" fmla="*/ 22 h 28"/>
                  <a:gd name="T18" fmla="*/ 23 w 39"/>
                  <a:gd name="T19" fmla="*/ 22 h 28"/>
                  <a:gd name="T20" fmla="*/ 23 w 39"/>
                  <a:gd name="T21" fmla="*/ 22 h 28"/>
                  <a:gd name="T22" fmla="*/ 23 w 39"/>
                  <a:gd name="T23" fmla="*/ 22 h 28"/>
                  <a:gd name="T24" fmla="*/ 23 w 39"/>
                  <a:gd name="T25" fmla="*/ 22 h 28"/>
                  <a:gd name="T26" fmla="*/ 14 w 39"/>
                  <a:gd name="T27" fmla="*/ 16 h 28"/>
                  <a:gd name="T28" fmla="*/ 14 w 39"/>
                  <a:gd name="T29" fmla="*/ 15 h 28"/>
                  <a:gd name="T30" fmla="*/ 14 w 39"/>
                  <a:gd name="T31" fmla="*/ 15 h 28"/>
                  <a:gd name="T32" fmla="*/ 14 w 39"/>
                  <a:gd name="T33" fmla="*/ 15 h 28"/>
                  <a:gd name="T34" fmla="*/ 23 w 39"/>
                  <a:gd name="T35" fmla="*/ 8 h 28"/>
                  <a:gd name="T36" fmla="*/ 23 w 39"/>
                  <a:gd name="T37" fmla="*/ 8 h 28"/>
                  <a:gd name="T38" fmla="*/ 23 w 39"/>
                  <a:gd name="T39" fmla="*/ 8 h 28"/>
                  <a:gd name="T40" fmla="*/ 35 w 39"/>
                  <a:gd name="T41" fmla="*/ 0 h 28"/>
                  <a:gd name="T42" fmla="*/ 1 w 39"/>
                  <a:gd name="T43" fmla="*/ 12 h 28"/>
                  <a:gd name="T44" fmla="*/ 23 w 39"/>
                  <a:gd name="T45" fmla="*/ 28 h 28"/>
                  <a:gd name="T46" fmla="*/ 23 w 39"/>
                  <a:gd name="T47" fmla="*/ 28 h 28"/>
                  <a:gd name="T48" fmla="*/ 23 w 39"/>
                  <a:gd name="T49" fmla="*/ 28 h 28"/>
                  <a:gd name="T50" fmla="*/ 23 w 39"/>
                  <a:gd name="T51" fmla="*/ 28 h 28"/>
                  <a:gd name="T52" fmla="*/ 34 w 39"/>
                  <a:gd name="T53" fmla="*/ 25 h 28"/>
                  <a:gd name="T54" fmla="*/ 39 w 39"/>
                  <a:gd name="T55" fmla="*/ 13 h 28"/>
                  <a:gd name="T56" fmla="*/ 35 w 39"/>
                  <a:gd name="T57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28"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8" y="8"/>
                      <a:pt x="33" y="10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2" y="20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6" y="22"/>
                      <a:pt x="25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9" y="22"/>
                      <a:pt x="14" y="20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8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35" y="0"/>
                    </a:moveTo>
                    <a:cubicBezTo>
                      <a:pt x="24" y="1"/>
                      <a:pt x="2" y="1"/>
                      <a:pt x="1" y="12"/>
                    </a:cubicBezTo>
                    <a:cubicBezTo>
                      <a:pt x="0" y="21"/>
                      <a:pt x="1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7" y="28"/>
                      <a:pt x="31" y="27"/>
                      <a:pt x="34" y="25"/>
                    </a:cubicBezTo>
                    <a:cubicBezTo>
                      <a:pt x="37" y="23"/>
                      <a:pt x="39" y="18"/>
                      <a:pt x="39" y="13"/>
                    </a:cubicBezTo>
                    <a:cubicBezTo>
                      <a:pt x="39" y="8"/>
                      <a:pt x="38" y="4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512"/>
              <p:cNvSpPr>
                <a:spLocks noEditPoints="1"/>
              </p:cNvSpPr>
              <p:nvPr/>
            </p:nvSpPr>
            <p:spPr bwMode="auto">
              <a:xfrm>
                <a:off x="3308" y="3506"/>
                <a:ext cx="230" cy="200"/>
              </a:xfrm>
              <a:custGeom>
                <a:gdLst>
                  <a:gd name="T0" fmla="*/ 39 w 66"/>
                  <a:gd name="T1" fmla="*/ 34 h 57"/>
                  <a:gd name="T2" fmla="*/ 55 w 66"/>
                  <a:gd name="T3" fmla="*/ 44 h 57"/>
                  <a:gd name="T4" fmla="*/ 39 w 66"/>
                  <a:gd name="T5" fmla="*/ 53 h 57"/>
                  <a:gd name="T6" fmla="*/ 39 w 66"/>
                  <a:gd name="T7" fmla="*/ 53 h 57"/>
                  <a:gd name="T8" fmla="*/ 39 w 66"/>
                  <a:gd name="T9" fmla="*/ 53 h 57"/>
                  <a:gd name="T10" fmla="*/ 36 w 66"/>
                  <a:gd name="T11" fmla="*/ 53 h 57"/>
                  <a:gd name="T12" fmla="*/ 32 w 66"/>
                  <a:gd name="T13" fmla="*/ 36 h 57"/>
                  <a:gd name="T14" fmla="*/ 39 w 66"/>
                  <a:gd name="T15" fmla="*/ 34 h 57"/>
                  <a:gd name="T16" fmla="*/ 39 w 66"/>
                  <a:gd name="T17" fmla="*/ 34 h 57"/>
                  <a:gd name="T18" fmla="*/ 12 w 66"/>
                  <a:gd name="T19" fmla="*/ 8 h 57"/>
                  <a:gd name="T20" fmla="*/ 16 w 66"/>
                  <a:gd name="T21" fmla="*/ 16 h 57"/>
                  <a:gd name="T22" fmla="*/ 16 w 66"/>
                  <a:gd name="T23" fmla="*/ 16 h 57"/>
                  <a:gd name="T24" fmla="*/ 16 w 66"/>
                  <a:gd name="T25" fmla="*/ 17 h 57"/>
                  <a:gd name="T26" fmla="*/ 14 w 66"/>
                  <a:gd name="T27" fmla="*/ 17 h 57"/>
                  <a:gd name="T28" fmla="*/ 14 w 66"/>
                  <a:gd name="T29" fmla="*/ 17 h 57"/>
                  <a:gd name="T30" fmla="*/ 14 w 66"/>
                  <a:gd name="T31" fmla="*/ 17 h 57"/>
                  <a:gd name="T32" fmla="*/ 9 w 66"/>
                  <a:gd name="T33" fmla="*/ 10 h 57"/>
                  <a:gd name="T34" fmla="*/ 9 w 66"/>
                  <a:gd name="T35" fmla="*/ 10 h 57"/>
                  <a:gd name="T36" fmla="*/ 9 w 66"/>
                  <a:gd name="T37" fmla="*/ 10 h 57"/>
                  <a:gd name="T38" fmla="*/ 9 w 66"/>
                  <a:gd name="T39" fmla="*/ 10 h 57"/>
                  <a:gd name="T40" fmla="*/ 12 w 66"/>
                  <a:gd name="T41" fmla="*/ 8 h 57"/>
                  <a:gd name="T42" fmla="*/ 13 w 66"/>
                  <a:gd name="T43" fmla="*/ 0 h 57"/>
                  <a:gd name="T44" fmla="*/ 12 w 66"/>
                  <a:gd name="T45" fmla="*/ 0 h 57"/>
                  <a:gd name="T46" fmla="*/ 12 w 66"/>
                  <a:gd name="T47" fmla="*/ 0 h 57"/>
                  <a:gd name="T48" fmla="*/ 12 w 66"/>
                  <a:gd name="T49" fmla="*/ 0 h 57"/>
                  <a:gd name="T50" fmla="*/ 0 w 66"/>
                  <a:gd name="T51" fmla="*/ 12 h 57"/>
                  <a:gd name="T52" fmla="*/ 21 w 66"/>
                  <a:gd name="T53" fmla="*/ 31 h 57"/>
                  <a:gd name="T54" fmla="*/ 26 w 66"/>
                  <a:gd name="T55" fmla="*/ 50 h 57"/>
                  <a:gd name="T56" fmla="*/ 41 w 66"/>
                  <a:gd name="T57" fmla="*/ 57 h 57"/>
                  <a:gd name="T58" fmla="*/ 41 w 66"/>
                  <a:gd name="T59" fmla="*/ 57 h 57"/>
                  <a:gd name="T60" fmla="*/ 47 w 66"/>
                  <a:gd name="T61" fmla="*/ 57 h 57"/>
                  <a:gd name="T62" fmla="*/ 47 w 66"/>
                  <a:gd name="T63" fmla="*/ 57 h 57"/>
                  <a:gd name="T64" fmla="*/ 66 w 66"/>
                  <a:gd name="T65" fmla="*/ 43 h 57"/>
                  <a:gd name="T66" fmla="*/ 32 w 66"/>
                  <a:gd name="T67" fmla="*/ 26 h 57"/>
                  <a:gd name="T68" fmla="*/ 32 w 66"/>
                  <a:gd name="T69" fmla="*/ 25 h 57"/>
                  <a:gd name="T70" fmla="*/ 31 w 66"/>
                  <a:gd name="T71" fmla="*/ 24 h 57"/>
                  <a:gd name="T72" fmla="*/ 31 w 66"/>
                  <a:gd name="T73" fmla="*/ 24 h 57"/>
                  <a:gd name="T74" fmla="*/ 13 w 66"/>
                  <a:gd name="T75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57"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6" y="34"/>
                      <a:pt x="55" y="39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50"/>
                      <a:pt x="47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7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2" y="52"/>
                      <a:pt x="29" y="47"/>
                      <a:pt x="29" y="42"/>
                    </a:cubicBezTo>
                    <a:cubicBezTo>
                      <a:pt x="29" y="40"/>
                      <a:pt x="30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4" y="34"/>
                      <a:pt x="36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5" y="8"/>
                      <a:pt x="19" y="14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1" y="17"/>
                      <a:pt x="8" y="14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0"/>
                      <a:pt x="0" y="6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23"/>
                      <a:pt x="17" y="25"/>
                      <a:pt x="21" y="31"/>
                    </a:cubicBezTo>
                    <a:cubicBezTo>
                      <a:pt x="25" y="37"/>
                      <a:pt x="23" y="45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9" y="55"/>
                      <a:pt x="34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3" y="57"/>
                      <a:pt x="44" y="57"/>
                      <a:pt x="46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4" y="56"/>
                      <a:pt x="66" y="54"/>
                      <a:pt x="66" y="43"/>
                    </a:cubicBezTo>
                    <a:cubicBezTo>
                      <a:pt x="66" y="43"/>
                      <a:pt x="66" y="42"/>
                      <a:pt x="66" y="41"/>
                    </a:cubicBezTo>
                    <a:cubicBezTo>
                      <a:pt x="63" y="28"/>
                      <a:pt x="41" y="31"/>
                      <a:pt x="32" y="26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18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513"/>
              <p:cNvSpPr/>
              <p:nvPr/>
            </p:nvSpPr>
            <p:spPr bwMode="auto">
              <a:xfrm>
                <a:off x="3409" y="3625"/>
                <a:ext cx="91" cy="67"/>
              </a:xfrm>
              <a:custGeom>
                <a:gdLst>
                  <a:gd name="T0" fmla="*/ 10 w 26"/>
                  <a:gd name="T1" fmla="*/ 0 h 19"/>
                  <a:gd name="T2" fmla="*/ 10 w 26"/>
                  <a:gd name="T3" fmla="*/ 0 h 19"/>
                  <a:gd name="T4" fmla="*/ 3 w 26"/>
                  <a:gd name="T5" fmla="*/ 2 h 19"/>
                  <a:gd name="T6" fmla="*/ 3 w 26"/>
                  <a:gd name="T7" fmla="*/ 2 h 19"/>
                  <a:gd name="T8" fmla="*/ 0 w 26"/>
                  <a:gd name="T9" fmla="*/ 8 h 19"/>
                  <a:gd name="T10" fmla="*/ 7 w 26"/>
                  <a:gd name="T11" fmla="*/ 19 h 19"/>
                  <a:gd name="T12" fmla="*/ 7 w 26"/>
                  <a:gd name="T13" fmla="*/ 19 h 19"/>
                  <a:gd name="T14" fmla="*/ 10 w 26"/>
                  <a:gd name="T15" fmla="*/ 19 h 19"/>
                  <a:gd name="T16" fmla="*/ 10 w 26"/>
                  <a:gd name="T17" fmla="*/ 19 h 19"/>
                  <a:gd name="T18" fmla="*/ 10 w 26"/>
                  <a:gd name="T19" fmla="*/ 19 h 19"/>
                  <a:gd name="T20" fmla="*/ 10 w 26"/>
                  <a:gd name="T21" fmla="*/ 19 h 19"/>
                  <a:gd name="T22" fmla="*/ 26 w 26"/>
                  <a:gd name="T23" fmla="*/ 10 h 19"/>
                  <a:gd name="T24" fmla="*/ 26 w 26"/>
                  <a:gd name="T25" fmla="*/ 10 h 19"/>
                  <a:gd name="T26" fmla="*/ 10 w 26"/>
                  <a:gd name="T27" fmla="*/ 0 h 19"/>
                  <a:gd name="T28" fmla="*/ 10 w 26"/>
                  <a:gd name="T29" fmla="*/ 0 h 19"/>
                  <a:gd name="T30" fmla="*/ 10 w 26"/>
                  <a:gd name="T3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1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3"/>
                      <a:pt x="3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8" y="19"/>
                      <a:pt x="26" y="16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5"/>
                      <a:pt x="1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14"/>
              <p:cNvSpPr/>
              <p:nvPr/>
            </p:nvSpPr>
            <p:spPr bwMode="auto">
              <a:xfrm>
                <a:off x="4211" y="3639"/>
                <a:ext cx="67" cy="49"/>
              </a:xfrm>
              <a:custGeom>
                <a:gdLst>
                  <a:gd name="T0" fmla="*/ 9 w 19"/>
                  <a:gd name="T1" fmla="*/ 0 h 14"/>
                  <a:gd name="T2" fmla="*/ 9 w 19"/>
                  <a:gd name="T3" fmla="*/ 0 h 14"/>
                  <a:gd name="T4" fmla="*/ 0 w 19"/>
                  <a:gd name="T5" fmla="*/ 7 h 14"/>
                  <a:gd name="T6" fmla="*/ 0 w 19"/>
                  <a:gd name="T7" fmla="*/ 7 h 14"/>
                  <a:gd name="T8" fmla="*/ 0 w 19"/>
                  <a:gd name="T9" fmla="*/ 7 h 14"/>
                  <a:gd name="T10" fmla="*/ 0 w 19"/>
                  <a:gd name="T11" fmla="*/ 8 h 14"/>
                  <a:gd name="T12" fmla="*/ 9 w 19"/>
                  <a:gd name="T13" fmla="*/ 14 h 14"/>
                  <a:gd name="T14" fmla="*/ 9 w 19"/>
                  <a:gd name="T15" fmla="*/ 14 h 14"/>
                  <a:gd name="T16" fmla="*/ 9 w 19"/>
                  <a:gd name="T17" fmla="*/ 14 h 14"/>
                  <a:gd name="T18" fmla="*/ 9 w 19"/>
                  <a:gd name="T19" fmla="*/ 14 h 14"/>
                  <a:gd name="T20" fmla="*/ 14 w 19"/>
                  <a:gd name="T21" fmla="*/ 13 h 14"/>
                  <a:gd name="T22" fmla="*/ 14 w 19"/>
                  <a:gd name="T23" fmla="*/ 13 h 14"/>
                  <a:gd name="T24" fmla="*/ 14 w 19"/>
                  <a:gd name="T25" fmla="*/ 13 h 14"/>
                  <a:gd name="T26" fmla="*/ 19 w 19"/>
                  <a:gd name="T27" fmla="*/ 8 h 14"/>
                  <a:gd name="T28" fmla="*/ 19 w 19"/>
                  <a:gd name="T29" fmla="*/ 8 h 14"/>
                  <a:gd name="T30" fmla="*/ 9 w 19"/>
                  <a:gd name="T31" fmla="*/ 0 h 14"/>
                  <a:gd name="T32" fmla="*/ 9 w 19"/>
                  <a:gd name="T33" fmla="*/ 0 h 14"/>
                  <a:gd name="T34" fmla="*/ 9 w 19"/>
                  <a:gd name="T3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1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5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4"/>
                      <a:pt x="12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8" y="12"/>
                      <a:pt x="19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2"/>
                      <a:pt x="1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515"/>
              <p:cNvSpPr>
                <a:spLocks noEditPoints="1"/>
              </p:cNvSpPr>
              <p:nvPr/>
            </p:nvSpPr>
            <p:spPr bwMode="auto">
              <a:xfrm>
                <a:off x="4532" y="3346"/>
                <a:ext cx="440" cy="251"/>
              </a:xfrm>
              <a:custGeom>
                <a:gdLst>
                  <a:gd name="T0" fmla="*/ 47 w 126"/>
                  <a:gd name="T1" fmla="*/ 2 h 72"/>
                  <a:gd name="T2" fmla="*/ 49 w 126"/>
                  <a:gd name="T3" fmla="*/ 3 h 72"/>
                  <a:gd name="T4" fmla="*/ 49 w 126"/>
                  <a:gd name="T5" fmla="*/ 3 h 72"/>
                  <a:gd name="T6" fmla="*/ 90 w 126"/>
                  <a:gd name="T7" fmla="*/ 22 h 72"/>
                  <a:gd name="T8" fmla="*/ 119 w 126"/>
                  <a:gd name="T9" fmla="*/ 46 h 72"/>
                  <a:gd name="T10" fmla="*/ 90 w 126"/>
                  <a:gd name="T11" fmla="*/ 66 h 72"/>
                  <a:gd name="T12" fmla="*/ 88 w 126"/>
                  <a:gd name="T13" fmla="*/ 66 h 72"/>
                  <a:gd name="T14" fmla="*/ 88 w 126"/>
                  <a:gd name="T15" fmla="*/ 66 h 72"/>
                  <a:gd name="T16" fmla="*/ 88 w 126"/>
                  <a:gd name="T17" fmla="*/ 66 h 72"/>
                  <a:gd name="T18" fmla="*/ 71 w 126"/>
                  <a:gd name="T19" fmla="*/ 55 h 72"/>
                  <a:gd name="T20" fmla="*/ 70 w 126"/>
                  <a:gd name="T21" fmla="*/ 55 h 72"/>
                  <a:gd name="T22" fmla="*/ 56 w 126"/>
                  <a:gd name="T23" fmla="*/ 43 h 72"/>
                  <a:gd name="T24" fmla="*/ 56 w 126"/>
                  <a:gd name="T25" fmla="*/ 43 h 72"/>
                  <a:gd name="T26" fmla="*/ 56 w 126"/>
                  <a:gd name="T27" fmla="*/ 43 h 72"/>
                  <a:gd name="T28" fmla="*/ 31 w 126"/>
                  <a:gd name="T29" fmla="*/ 64 h 72"/>
                  <a:gd name="T30" fmla="*/ 31 w 126"/>
                  <a:gd name="T31" fmla="*/ 64 h 72"/>
                  <a:gd name="T32" fmla="*/ 27 w 126"/>
                  <a:gd name="T33" fmla="*/ 64 h 72"/>
                  <a:gd name="T34" fmla="*/ 27 w 126"/>
                  <a:gd name="T35" fmla="*/ 64 h 72"/>
                  <a:gd name="T36" fmla="*/ 4 w 126"/>
                  <a:gd name="T37" fmla="*/ 48 h 72"/>
                  <a:gd name="T38" fmla="*/ 4 w 126"/>
                  <a:gd name="T39" fmla="*/ 47 h 72"/>
                  <a:gd name="T40" fmla="*/ 27 w 126"/>
                  <a:gd name="T41" fmla="*/ 24 h 72"/>
                  <a:gd name="T42" fmla="*/ 27 w 126"/>
                  <a:gd name="T43" fmla="*/ 23 h 72"/>
                  <a:gd name="T44" fmla="*/ 27 w 126"/>
                  <a:gd name="T45" fmla="*/ 23 h 72"/>
                  <a:gd name="T46" fmla="*/ 47 w 126"/>
                  <a:gd name="T47" fmla="*/ 2 h 72"/>
                  <a:gd name="T48" fmla="*/ 47 w 126"/>
                  <a:gd name="T49" fmla="*/ 0 h 72"/>
                  <a:gd name="T50" fmla="*/ 24 w 126"/>
                  <a:gd name="T51" fmla="*/ 23 h 72"/>
                  <a:gd name="T52" fmla="*/ 24 w 126"/>
                  <a:gd name="T53" fmla="*/ 23 h 72"/>
                  <a:gd name="T54" fmla="*/ 24 w 126"/>
                  <a:gd name="T55" fmla="*/ 24 h 72"/>
                  <a:gd name="T56" fmla="*/ 24 w 126"/>
                  <a:gd name="T57" fmla="*/ 24 h 72"/>
                  <a:gd name="T58" fmla="*/ 23 w 126"/>
                  <a:gd name="T59" fmla="*/ 24 h 72"/>
                  <a:gd name="T60" fmla="*/ 23 w 126"/>
                  <a:gd name="T61" fmla="*/ 24 h 72"/>
                  <a:gd name="T62" fmla="*/ 0 w 126"/>
                  <a:gd name="T63" fmla="*/ 47 h 72"/>
                  <a:gd name="T64" fmla="*/ 0 w 126"/>
                  <a:gd name="T65" fmla="*/ 48 h 72"/>
                  <a:gd name="T66" fmla="*/ 0 w 126"/>
                  <a:gd name="T67" fmla="*/ 48 h 72"/>
                  <a:gd name="T68" fmla="*/ 28 w 126"/>
                  <a:gd name="T69" fmla="*/ 66 h 72"/>
                  <a:gd name="T70" fmla="*/ 28 w 126"/>
                  <a:gd name="T71" fmla="*/ 66 h 72"/>
                  <a:gd name="T72" fmla="*/ 57 w 126"/>
                  <a:gd name="T73" fmla="*/ 48 h 72"/>
                  <a:gd name="T74" fmla="*/ 85 w 126"/>
                  <a:gd name="T75" fmla="*/ 72 h 72"/>
                  <a:gd name="T76" fmla="*/ 85 w 126"/>
                  <a:gd name="T77" fmla="*/ 72 h 72"/>
                  <a:gd name="T78" fmla="*/ 86 w 126"/>
                  <a:gd name="T79" fmla="*/ 72 h 72"/>
                  <a:gd name="T80" fmla="*/ 89 w 126"/>
                  <a:gd name="T81" fmla="*/ 70 h 72"/>
                  <a:gd name="T82" fmla="*/ 126 w 126"/>
                  <a:gd name="T83" fmla="*/ 42 h 72"/>
                  <a:gd name="T84" fmla="*/ 73 w 126"/>
                  <a:gd name="T85" fmla="*/ 18 h 72"/>
                  <a:gd name="T86" fmla="*/ 47 w 126"/>
                  <a:gd name="T87" fmla="*/ 0 h 72"/>
                  <a:gd name="T88" fmla="*/ 47 w 126"/>
                  <a:gd name="T8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5" h="72"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60" y="3"/>
                      <a:pt x="62" y="16"/>
                      <a:pt x="71" y="19"/>
                    </a:cubicBezTo>
                    <a:cubicBezTo>
                      <a:pt x="76" y="22"/>
                      <a:pt x="84" y="21"/>
                      <a:pt x="90" y="22"/>
                    </a:cubicBezTo>
                    <a:cubicBezTo>
                      <a:pt x="102" y="25"/>
                      <a:pt x="119" y="31"/>
                      <a:pt x="119" y="45"/>
                    </a:cubicBezTo>
                    <a:cubicBezTo>
                      <a:pt x="119" y="45"/>
                      <a:pt x="119" y="45"/>
                      <a:pt x="119" y="46"/>
                    </a:cubicBezTo>
                    <a:cubicBezTo>
                      <a:pt x="118" y="58"/>
                      <a:pt x="100" y="65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0" y="66"/>
                      <a:pt x="75" y="61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8" y="52"/>
                      <a:pt x="66" y="49"/>
                      <a:pt x="64" y="47"/>
                    </a:cubicBezTo>
                    <a:cubicBezTo>
                      <a:pt x="62" y="44"/>
                      <a:pt x="59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48" y="43"/>
                      <a:pt x="43" y="62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0" y="64"/>
                      <a:pt x="28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16" y="64"/>
                      <a:pt x="4" y="57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35"/>
                      <a:pt x="21" y="32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3" y="15"/>
                      <a:pt x="35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3" y="1"/>
                      <a:pt x="31" y="15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7" y="31"/>
                      <a:pt x="0" y="35"/>
                      <a:pt x="0" y="47"/>
                    </a:cubicBezTo>
                    <a:cubicBezTo>
                      <a:pt x="0" y="47"/>
                      <a:pt x="0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7"/>
                      <a:pt x="16" y="65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6"/>
                      <a:pt x="30" y="66"/>
                      <a:pt x="30" y="66"/>
                    </a:cubicBezTo>
                    <a:cubicBezTo>
                      <a:pt x="44" y="64"/>
                      <a:pt x="47" y="48"/>
                      <a:pt x="57" y="48"/>
                    </a:cubicBezTo>
                    <a:cubicBezTo>
                      <a:pt x="61" y="48"/>
                      <a:pt x="64" y="51"/>
                      <a:pt x="67" y="54"/>
                    </a:cubicBezTo>
                    <a:cubicBezTo>
                      <a:pt x="73" y="61"/>
                      <a:pt x="78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1"/>
                      <a:pt x="87" y="71"/>
                      <a:pt x="87" y="71"/>
                    </a:cubicBezTo>
                    <a:cubicBezTo>
                      <a:pt x="88" y="71"/>
                      <a:pt x="88" y="70"/>
                      <a:pt x="89" y="70"/>
                    </a:cubicBezTo>
                    <a:cubicBezTo>
                      <a:pt x="101" y="66"/>
                      <a:pt x="120" y="60"/>
                      <a:pt x="125" y="50"/>
                    </a:cubicBezTo>
                    <a:cubicBezTo>
                      <a:pt x="126" y="47"/>
                      <a:pt x="126" y="45"/>
                      <a:pt x="126" y="42"/>
                    </a:cubicBezTo>
                    <a:cubicBezTo>
                      <a:pt x="126" y="31"/>
                      <a:pt x="113" y="27"/>
                      <a:pt x="102" y="24"/>
                    </a:cubicBezTo>
                    <a:cubicBezTo>
                      <a:pt x="93" y="20"/>
                      <a:pt x="82" y="21"/>
                      <a:pt x="73" y="18"/>
                    </a:cubicBezTo>
                    <a:cubicBezTo>
                      <a:pt x="64" y="14"/>
                      <a:pt x="60" y="2"/>
                      <a:pt x="50" y="1"/>
                    </a:cubicBezTo>
                    <a:cubicBezTo>
                      <a:pt x="49" y="1"/>
                      <a:pt x="48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516"/>
              <p:cNvSpPr>
                <a:spLocks noEditPoints="1"/>
              </p:cNvSpPr>
              <p:nvPr/>
            </p:nvSpPr>
            <p:spPr bwMode="auto">
              <a:xfrm>
                <a:off x="2726" y="3346"/>
                <a:ext cx="436" cy="248"/>
              </a:xfrm>
              <a:custGeom>
                <a:gdLst>
                  <a:gd name="T0" fmla="*/ 78 w 125"/>
                  <a:gd name="T1" fmla="*/ 2 h 71"/>
                  <a:gd name="T2" fmla="*/ 122 w 125"/>
                  <a:gd name="T3" fmla="*/ 46 h 71"/>
                  <a:gd name="T4" fmla="*/ 98 w 125"/>
                  <a:gd name="T5" fmla="*/ 64 h 71"/>
                  <a:gd name="T6" fmla="*/ 98 w 125"/>
                  <a:gd name="T7" fmla="*/ 64 h 71"/>
                  <a:gd name="T8" fmla="*/ 70 w 125"/>
                  <a:gd name="T9" fmla="*/ 44 h 71"/>
                  <a:gd name="T10" fmla="*/ 70 w 125"/>
                  <a:gd name="T11" fmla="*/ 44 h 71"/>
                  <a:gd name="T12" fmla="*/ 41 w 125"/>
                  <a:gd name="T13" fmla="*/ 67 h 71"/>
                  <a:gd name="T14" fmla="*/ 40 w 125"/>
                  <a:gd name="T15" fmla="*/ 67 h 71"/>
                  <a:gd name="T16" fmla="*/ 40 w 125"/>
                  <a:gd name="T17" fmla="*/ 67 h 71"/>
                  <a:gd name="T18" fmla="*/ 38 w 125"/>
                  <a:gd name="T19" fmla="*/ 67 h 71"/>
                  <a:gd name="T20" fmla="*/ 37 w 125"/>
                  <a:gd name="T21" fmla="*/ 67 h 71"/>
                  <a:gd name="T22" fmla="*/ 36 w 125"/>
                  <a:gd name="T23" fmla="*/ 67 h 71"/>
                  <a:gd name="T24" fmla="*/ 36 w 125"/>
                  <a:gd name="T25" fmla="*/ 67 h 71"/>
                  <a:gd name="T26" fmla="*/ 6 w 125"/>
                  <a:gd name="T27" fmla="*/ 46 h 71"/>
                  <a:gd name="T28" fmla="*/ 55 w 125"/>
                  <a:gd name="T29" fmla="*/ 19 h 71"/>
                  <a:gd name="T30" fmla="*/ 55 w 125"/>
                  <a:gd name="T31" fmla="*/ 19 h 71"/>
                  <a:gd name="T32" fmla="*/ 56 w 125"/>
                  <a:gd name="T33" fmla="*/ 18 h 71"/>
                  <a:gd name="T34" fmla="*/ 56 w 125"/>
                  <a:gd name="T35" fmla="*/ 18 h 71"/>
                  <a:gd name="T36" fmla="*/ 56 w 125"/>
                  <a:gd name="T37" fmla="*/ 18 h 71"/>
                  <a:gd name="T38" fmla="*/ 57 w 125"/>
                  <a:gd name="T39" fmla="*/ 18 h 71"/>
                  <a:gd name="T40" fmla="*/ 78 w 125"/>
                  <a:gd name="T41" fmla="*/ 2 h 71"/>
                  <a:gd name="T42" fmla="*/ 78 w 125"/>
                  <a:gd name="T43" fmla="*/ 0 h 71"/>
                  <a:gd name="T44" fmla="*/ 57 w 125"/>
                  <a:gd name="T45" fmla="*/ 15 h 71"/>
                  <a:gd name="T46" fmla="*/ 54 w 125"/>
                  <a:gd name="T47" fmla="*/ 17 h 71"/>
                  <a:gd name="T48" fmla="*/ 53 w 125"/>
                  <a:gd name="T49" fmla="*/ 17 h 71"/>
                  <a:gd name="T50" fmla="*/ 53 w 125"/>
                  <a:gd name="T51" fmla="*/ 17 h 71"/>
                  <a:gd name="T52" fmla="*/ 0 w 125"/>
                  <a:gd name="T53" fmla="*/ 45 h 71"/>
                  <a:gd name="T54" fmla="*/ 10 w 125"/>
                  <a:gd name="T55" fmla="*/ 62 h 71"/>
                  <a:gd name="T56" fmla="*/ 11 w 125"/>
                  <a:gd name="T57" fmla="*/ 62 h 71"/>
                  <a:gd name="T58" fmla="*/ 11 w 125"/>
                  <a:gd name="T59" fmla="*/ 62 h 71"/>
                  <a:gd name="T60" fmla="*/ 11 w 125"/>
                  <a:gd name="T61" fmla="*/ 62 h 71"/>
                  <a:gd name="T62" fmla="*/ 11 w 125"/>
                  <a:gd name="T63" fmla="*/ 62 h 71"/>
                  <a:gd name="T64" fmla="*/ 11 w 125"/>
                  <a:gd name="T65" fmla="*/ 62 h 71"/>
                  <a:gd name="T66" fmla="*/ 12 w 125"/>
                  <a:gd name="T67" fmla="*/ 62 h 71"/>
                  <a:gd name="T68" fmla="*/ 41 w 125"/>
                  <a:gd name="T69" fmla="*/ 71 h 71"/>
                  <a:gd name="T70" fmla="*/ 43 w 125"/>
                  <a:gd name="T71" fmla="*/ 71 h 71"/>
                  <a:gd name="T72" fmla="*/ 69 w 125"/>
                  <a:gd name="T73" fmla="*/ 48 h 71"/>
                  <a:gd name="T74" fmla="*/ 69 w 125"/>
                  <a:gd name="T75" fmla="*/ 48 h 71"/>
                  <a:gd name="T76" fmla="*/ 80 w 125"/>
                  <a:gd name="T77" fmla="*/ 56 h 71"/>
                  <a:gd name="T78" fmla="*/ 98 w 125"/>
                  <a:gd name="T79" fmla="*/ 66 h 71"/>
                  <a:gd name="T80" fmla="*/ 101 w 125"/>
                  <a:gd name="T81" fmla="*/ 65 h 71"/>
                  <a:gd name="T82" fmla="*/ 101 w 125"/>
                  <a:gd name="T83" fmla="*/ 65 h 71"/>
                  <a:gd name="T84" fmla="*/ 125 w 125"/>
                  <a:gd name="T85" fmla="*/ 48 h 71"/>
                  <a:gd name="T86" fmla="*/ 101 w 125"/>
                  <a:gd name="T87" fmla="*/ 21 h 71"/>
                  <a:gd name="T88" fmla="*/ 81 w 125"/>
                  <a:gd name="T89" fmla="*/ 1 h 71"/>
                  <a:gd name="T90" fmla="*/ 78 w 125"/>
                  <a:gd name="T91" fmla="*/ 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5" h="71">
                    <a:moveTo>
                      <a:pt x="78" y="2"/>
                    </a:move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80" y="2"/>
                      <a:pt x="81" y="3"/>
                    </a:cubicBezTo>
                    <a:cubicBezTo>
                      <a:pt x="92" y="4"/>
                      <a:pt x="95" y="17"/>
                      <a:pt x="101" y="25"/>
                    </a:cubicBezTo>
                    <a:cubicBezTo>
                      <a:pt x="106" y="32"/>
                      <a:pt x="121" y="35"/>
                      <a:pt x="122" y="46"/>
                    </a:cubicBezTo>
                    <a:cubicBezTo>
                      <a:pt x="122" y="46"/>
                      <a:pt x="122" y="46"/>
                      <a:pt x="122" y="47"/>
                    </a:cubicBezTo>
                    <a:cubicBezTo>
                      <a:pt x="122" y="55"/>
                      <a:pt x="110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7" y="64"/>
                      <a:pt x="95" y="64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81" y="60"/>
                      <a:pt x="8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3" y="44"/>
                      <a:pt x="58" y="53"/>
                      <a:pt x="52" y="59"/>
                    </a:cubicBezTo>
                    <a:cubicBezTo>
                      <a:pt x="49" y="63"/>
                      <a:pt x="45" y="66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24" y="66"/>
                      <a:pt x="7" y="5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7"/>
                      <a:pt x="6" y="47"/>
                      <a:pt x="6" y="46"/>
                    </a:cubicBezTo>
                    <a:cubicBezTo>
                      <a:pt x="6" y="35"/>
                      <a:pt x="19" y="26"/>
                      <a:pt x="31" y="23"/>
                    </a:cubicBezTo>
                    <a:cubicBezTo>
                      <a:pt x="40" y="20"/>
                      <a:pt x="48" y="22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64" y="12"/>
                      <a:pt x="67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moveTo>
                      <a:pt x="78" y="0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69" y="0"/>
                      <a:pt x="64" y="10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6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44" y="21"/>
                      <a:pt x="32" y="20"/>
                      <a:pt x="23" y="24"/>
                    </a:cubicBezTo>
                    <a:cubicBezTo>
                      <a:pt x="13" y="27"/>
                      <a:pt x="4" y="30"/>
                      <a:pt x="1" y="40"/>
                    </a:cubicBezTo>
                    <a:cubicBezTo>
                      <a:pt x="0" y="41"/>
                      <a:pt x="0" y="43"/>
                      <a:pt x="0" y="45"/>
                    </a:cubicBezTo>
                    <a:cubicBezTo>
                      <a:pt x="0" y="52"/>
                      <a:pt x="5" y="58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8" y="66"/>
                      <a:pt x="34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2" y="71"/>
                      <a:pt x="42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6" y="70"/>
                      <a:pt x="48" y="68"/>
                      <a:pt x="49" y="66"/>
                    </a:cubicBezTo>
                    <a:cubicBezTo>
                      <a:pt x="56" y="59"/>
                      <a:pt x="61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4" y="48"/>
                      <a:pt x="77" y="53"/>
                      <a:pt x="80" y="56"/>
                    </a:cubicBezTo>
                    <a:cubicBezTo>
                      <a:pt x="84" y="60"/>
                      <a:pt x="90" y="65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100" y="65"/>
                      <a:pt x="100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10" y="64"/>
                      <a:pt x="124" y="56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36"/>
                      <a:pt x="106" y="27"/>
                      <a:pt x="101" y="21"/>
                    </a:cubicBezTo>
                    <a:cubicBezTo>
                      <a:pt x="96" y="14"/>
                      <a:pt x="92" y="3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79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517"/>
              <p:cNvSpPr>
                <a:spLocks noEditPoints="1"/>
              </p:cNvSpPr>
              <p:nvPr/>
            </p:nvSpPr>
            <p:spPr bwMode="auto">
              <a:xfrm>
                <a:off x="3636" y="3444"/>
                <a:ext cx="432" cy="150"/>
              </a:xfrm>
              <a:custGeom>
                <a:gdLst>
                  <a:gd name="T0" fmla="*/ 60 w 124"/>
                  <a:gd name="T1" fmla="*/ 3 h 43"/>
                  <a:gd name="T2" fmla="*/ 68 w 124"/>
                  <a:gd name="T3" fmla="*/ 4 h 43"/>
                  <a:gd name="T4" fmla="*/ 68 w 124"/>
                  <a:gd name="T5" fmla="*/ 4 h 43"/>
                  <a:gd name="T6" fmla="*/ 113 w 124"/>
                  <a:gd name="T7" fmla="*/ 29 h 43"/>
                  <a:gd name="T8" fmla="*/ 113 w 124"/>
                  <a:gd name="T9" fmla="*/ 29 h 43"/>
                  <a:gd name="T10" fmla="*/ 91 w 124"/>
                  <a:gd name="T11" fmla="*/ 35 h 43"/>
                  <a:gd name="T12" fmla="*/ 90 w 124"/>
                  <a:gd name="T13" fmla="*/ 35 h 43"/>
                  <a:gd name="T14" fmla="*/ 90 w 124"/>
                  <a:gd name="T15" fmla="*/ 35 h 43"/>
                  <a:gd name="T16" fmla="*/ 89 w 124"/>
                  <a:gd name="T17" fmla="*/ 35 h 43"/>
                  <a:gd name="T18" fmla="*/ 62 w 124"/>
                  <a:gd name="T19" fmla="*/ 41 h 43"/>
                  <a:gd name="T20" fmla="*/ 62 w 124"/>
                  <a:gd name="T21" fmla="*/ 41 h 43"/>
                  <a:gd name="T22" fmla="*/ 62 w 124"/>
                  <a:gd name="T23" fmla="*/ 41 h 43"/>
                  <a:gd name="T24" fmla="*/ 58 w 124"/>
                  <a:gd name="T25" fmla="*/ 41 h 43"/>
                  <a:gd name="T26" fmla="*/ 12 w 124"/>
                  <a:gd name="T27" fmla="*/ 27 h 43"/>
                  <a:gd name="T28" fmla="*/ 12 w 124"/>
                  <a:gd name="T29" fmla="*/ 27 h 43"/>
                  <a:gd name="T30" fmla="*/ 32 w 124"/>
                  <a:gd name="T31" fmla="*/ 14 h 43"/>
                  <a:gd name="T32" fmla="*/ 32 w 124"/>
                  <a:gd name="T33" fmla="*/ 13 h 43"/>
                  <a:gd name="T34" fmla="*/ 60 w 124"/>
                  <a:gd name="T35" fmla="*/ 3 h 43"/>
                  <a:gd name="T36" fmla="*/ 60 w 124"/>
                  <a:gd name="T37" fmla="*/ 0 h 43"/>
                  <a:gd name="T38" fmla="*/ 26 w 124"/>
                  <a:gd name="T39" fmla="*/ 14 h 43"/>
                  <a:gd name="T40" fmla="*/ 26 w 124"/>
                  <a:gd name="T41" fmla="*/ 14 h 43"/>
                  <a:gd name="T42" fmla="*/ 26 w 124"/>
                  <a:gd name="T43" fmla="*/ 14 h 43"/>
                  <a:gd name="T44" fmla="*/ 25 w 124"/>
                  <a:gd name="T45" fmla="*/ 14 h 43"/>
                  <a:gd name="T46" fmla="*/ 25 w 124"/>
                  <a:gd name="T47" fmla="*/ 14 h 43"/>
                  <a:gd name="T48" fmla="*/ 25 w 124"/>
                  <a:gd name="T49" fmla="*/ 14 h 43"/>
                  <a:gd name="T50" fmla="*/ 24 w 124"/>
                  <a:gd name="T51" fmla="*/ 15 h 43"/>
                  <a:gd name="T52" fmla="*/ 24 w 124"/>
                  <a:gd name="T53" fmla="*/ 15 h 43"/>
                  <a:gd name="T54" fmla="*/ 23 w 124"/>
                  <a:gd name="T55" fmla="*/ 15 h 43"/>
                  <a:gd name="T56" fmla="*/ 23 w 124"/>
                  <a:gd name="T57" fmla="*/ 15 h 43"/>
                  <a:gd name="T58" fmla="*/ 0 w 124"/>
                  <a:gd name="T59" fmla="*/ 32 h 43"/>
                  <a:gd name="T60" fmla="*/ 0 w 124"/>
                  <a:gd name="T61" fmla="*/ 34 h 43"/>
                  <a:gd name="T62" fmla="*/ 0 w 124"/>
                  <a:gd name="T63" fmla="*/ 34 h 43"/>
                  <a:gd name="T64" fmla="*/ 11 w 124"/>
                  <a:gd name="T65" fmla="*/ 36 h 43"/>
                  <a:gd name="T66" fmla="*/ 11 w 124"/>
                  <a:gd name="T67" fmla="*/ 36 h 43"/>
                  <a:gd name="T68" fmla="*/ 17 w 124"/>
                  <a:gd name="T69" fmla="*/ 36 h 43"/>
                  <a:gd name="T70" fmla="*/ 22 w 124"/>
                  <a:gd name="T71" fmla="*/ 36 h 43"/>
                  <a:gd name="T72" fmla="*/ 22 w 124"/>
                  <a:gd name="T73" fmla="*/ 36 h 43"/>
                  <a:gd name="T74" fmla="*/ 28 w 124"/>
                  <a:gd name="T75" fmla="*/ 36 h 43"/>
                  <a:gd name="T76" fmla="*/ 28 w 124"/>
                  <a:gd name="T77" fmla="*/ 36 h 43"/>
                  <a:gd name="T78" fmla="*/ 29 w 124"/>
                  <a:gd name="T79" fmla="*/ 36 h 43"/>
                  <a:gd name="T80" fmla="*/ 30 w 124"/>
                  <a:gd name="T81" fmla="*/ 37 h 43"/>
                  <a:gd name="T82" fmla="*/ 64 w 124"/>
                  <a:gd name="T83" fmla="*/ 43 h 43"/>
                  <a:gd name="T84" fmla="*/ 64 w 124"/>
                  <a:gd name="T85" fmla="*/ 43 h 43"/>
                  <a:gd name="T86" fmla="*/ 73 w 124"/>
                  <a:gd name="T87" fmla="*/ 43 h 43"/>
                  <a:gd name="T88" fmla="*/ 96 w 124"/>
                  <a:gd name="T89" fmla="*/ 37 h 43"/>
                  <a:gd name="T90" fmla="*/ 97 w 124"/>
                  <a:gd name="T91" fmla="*/ 37 h 43"/>
                  <a:gd name="T92" fmla="*/ 99 w 124"/>
                  <a:gd name="T93" fmla="*/ 37 h 43"/>
                  <a:gd name="T94" fmla="*/ 99 w 124"/>
                  <a:gd name="T95" fmla="*/ 37 h 43"/>
                  <a:gd name="T96" fmla="*/ 106 w 124"/>
                  <a:gd name="T97" fmla="*/ 37 h 43"/>
                  <a:gd name="T98" fmla="*/ 106 w 124"/>
                  <a:gd name="T99" fmla="*/ 37 h 43"/>
                  <a:gd name="T100" fmla="*/ 107 w 124"/>
                  <a:gd name="T101" fmla="*/ 37 h 43"/>
                  <a:gd name="T102" fmla="*/ 115 w 124"/>
                  <a:gd name="T103" fmla="*/ 38 h 43"/>
                  <a:gd name="T104" fmla="*/ 115 w 124"/>
                  <a:gd name="T105" fmla="*/ 38 h 43"/>
                  <a:gd name="T106" fmla="*/ 123 w 124"/>
                  <a:gd name="T107" fmla="*/ 36 h 43"/>
                  <a:gd name="T108" fmla="*/ 123 w 124"/>
                  <a:gd name="T109" fmla="*/ 36 h 43"/>
                  <a:gd name="T110" fmla="*/ 101 w 124"/>
                  <a:gd name="T111" fmla="*/ 15 h 43"/>
                  <a:gd name="T112" fmla="*/ 69 w 124"/>
                  <a:gd name="T113" fmla="*/ 2 h 43"/>
                  <a:gd name="T114" fmla="*/ 60 w 124"/>
                  <a:gd name="T115" fmla="*/ 0 h 43"/>
                  <a:gd name="T116" fmla="*/ 60 w 124"/>
                  <a:gd name="T117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43">
                    <a:moveTo>
                      <a:pt x="60" y="3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3" y="3"/>
                      <a:pt x="65" y="3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6" y="6"/>
                      <a:pt x="84" y="11"/>
                      <a:pt x="92" y="15"/>
                    </a:cubicBezTo>
                    <a:cubicBezTo>
                      <a:pt x="100" y="19"/>
                      <a:pt x="112" y="20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07" y="34"/>
                      <a:pt x="99" y="33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0" y="38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1" y="41"/>
                      <a:pt x="59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0" y="40"/>
                      <a:pt x="42" y="38"/>
                      <a:pt x="34" y="35"/>
                    </a:cubicBezTo>
                    <a:cubicBezTo>
                      <a:pt x="26" y="33"/>
                      <a:pt x="18" y="32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5" y="21"/>
                      <a:pt x="24" y="17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41" y="8"/>
                      <a:pt x="49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moveTo>
                      <a:pt x="6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46" y="0"/>
                      <a:pt x="37" y="9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4" y="19"/>
                      <a:pt x="0" y="21"/>
                      <a:pt x="0" y="32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6"/>
                      <a:pt x="7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6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41" y="39"/>
                      <a:pt x="50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7" y="43"/>
                      <a:pt x="70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81" y="42"/>
                      <a:pt x="88" y="38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8" y="37"/>
                      <a:pt x="98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2" y="37"/>
                      <a:pt x="104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10" y="38"/>
                      <a:pt x="112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8" y="38"/>
                      <a:pt x="120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4" y="35"/>
                      <a:pt x="124" y="35"/>
                      <a:pt x="124" y="34"/>
                    </a:cubicBezTo>
                    <a:cubicBezTo>
                      <a:pt x="124" y="23"/>
                      <a:pt x="111" y="19"/>
                      <a:pt x="101" y="15"/>
                    </a:cubicBezTo>
                    <a:cubicBezTo>
                      <a:pt x="90" y="11"/>
                      <a:pt x="80" y="4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5" y="1"/>
                      <a:pt x="63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518"/>
              <p:cNvSpPr/>
              <p:nvPr/>
            </p:nvSpPr>
            <p:spPr bwMode="auto">
              <a:xfrm>
                <a:off x="4306" y="3506"/>
                <a:ext cx="73" cy="81"/>
              </a:xfrm>
              <a:custGeom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0 w 21"/>
                  <a:gd name="T5" fmla="*/ 0 h 23"/>
                  <a:gd name="T6" fmla="*/ 10 w 21"/>
                  <a:gd name="T7" fmla="*/ 0 h 23"/>
                  <a:gd name="T8" fmla="*/ 0 w 21"/>
                  <a:gd name="T9" fmla="*/ 16 h 23"/>
                  <a:gd name="T10" fmla="*/ 1 w 21"/>
                  <a:gd name="T11" fmla="*/ 23 h 23"/>
                  <a:gd name="T12" fmla="*/ 1 w 21"/>
                  <a:gd name="T13" fmla="*/ 23 h 23"/>
                  <a:gd name="T14" fmla="*/ 5 w 21"/>
                  <a:gd name="T15" fmla="*/ 23 h 23"/>
                  <a:gd name="T16" fmla="*/ 5 w 21"/>
                  <a:gd name="T17" fmla="*/ 23 h 23"/>
                  <a:gd name="T18" fmla="*/ 5 w 21"/>
                  <a:gd name="T19" fmla="*/ 23 h 23"/>
                  <a:gd name="T20" fmla="*/ 5 w 21"/>
                  <a:gd name="T21" fmla="*/ 23 h 23"/>
                  <a:gd name="T22" fmla="*/ 21 w 21"/>
                  <a:gd name="T23" fmla="*/ 11 h 23"/>
                  <a:gd name="T24" fmla="*/ 21 w 21"/>
                  <a:gd name="T25" fmla="*/ 11 h 23"/>
                  <a:gd name="T26" fmla="*/ 11 w 21"/>
                  <a:gd name="T27" fmla="*/ 0 h 23"/>
                  <a:gd name="T28" fmla="*/ 11 w 21"/>
                  <a:gd name="T29" fmla="*/ 0 h 23"/>
                  <a:gd name="T30" fmla="*/ 11 w 21"/>
                  <a:gd name="T31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1"/>
                      <a:pt x="0" y="8"/>
                      <a:pt x="0" y="16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3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3" y="23"/>
                      <a:pt x="21" y="19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6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519"/>
              <p:cNvSpPr>
                <a:spLocks noEditPoints="1"/>
              </p:cNvSpPr>
              <p:nvPr/>
            </p:nvSpPr>
            <p:spPr bwMode="auto">
              <a:xfrm>
                <a:off x="3678" y="3454"/>
                <a:ext cx="352" cy="133"/>
              </a:xfrm>
              <a:custGeom>
                <a:gdLst>
                  <a:gd name="T0" fmla="*/ 48 w 101"/>
                  <a:gd name="T1" fmla="*/ 4 h 38"/>
                  <a:gd name="T2" fmla="*/ 70 w 101"/>
                  <a:gd name="T3" fmla="*/ 10 h 38"/>
                  <a:gd name="T4" fmla="*/ 70 w 101"/>
                  <a:gd name="T5" fmla="*/ 10 h 38"/>
                  <a:gd name="T6" fmla="*/ 70 w 101"/>
                  <a:gd name="T7" fmla="*/ 10 h 38"/>
                  <a:gd name="T8" fmla="*/ 87 w 101"/>
                  <a:gd name="T9" fmla="*/ 22 h 38"/>
                  <a:gd name="T10" fmla="*/ 59 w 101"/>
                  <a:gd name="T11" fmla="*/ 33 h 38"/>
                  <a:gd name="T12" fmla="*/ 58 w 101"/>
                  <a:gd name="T13" fmla="*/ 33 h 38"/>
                  <a:gd name="T14" fmla="*/ 49 w 101"/>
                  <a:gd name="T15" fmla="*/ 34 h 38"/>
                  <a:gd name="T16" fmla="*/ 49 w 101"/>
                  <a:gd name="T17" fmla="*/ 34 h 38"/>
                  <a:gd name="T18" fmla="*/ 25 w 101"/>
                  <a:gd name="T19" fmla="*/ 30 h 38"/>
                  <a:gd name="T20" fmla="*/ 25 w 101"/>
                  <a:gd name="T21" fmla="*/ 30 h 38"/>
                  <a:gd name="T22" fmla="*/ 25 w 101"/>
                  <a:gd name="T23" fmla="*/ 30 h 38"/>
                  <a:gd name="T24" fmla="*/ 13 w 101"/>
                  <a:gd name="T25" fmla="*/ 22 h 38"/>
                  <a:gd name="T26" fmla="*/ 27 w 101"/>
                  <a:gd name="T27" fmla="*/ 9 h 38"/>
                  <a:gd name="T28" fmla="*/ 48 w 101"/>
                  <a:gd name="T29" fmla="*/ 4 h 38"/>
                  <a:gd name="T30" fmla="*/ 48 w 101"/>
                  <a:gd name="T31" fmla="*/ 4 h 38"/>
                  <a:gd name="T32" fmla="*/ 48 w 101"/>
                  <a:gd name="T33" fmla="*/ 0 h 38"/>
                  <a:gd name="T34" fmla="*/ 20 w 101"/>
                  <a:gd name="T35" fmla="*/ 10 h 38"/>
                  <a:gd name="T36" fmla="*/ 20 w 101"/>
                  <a:gd name="T37" fmla="*/ 11 h 38"/>
                  <a:gd name="T38" fmla="*/ 0 w 101"/>
                  <a:gd name="T39" fmla="*/ 24 h 38"/>
                  <a:gd name="T40" fmla="*/ 46 w 101"/>
                  <a:gd name="T41" fmla="*/ 38 h 38"/>
                  <a:gd name="T42" fmla="*/ 50 w 101"/>
                  <a:gd name="T43" fmla="*/ 38 h 38"/>
                  <a:gd name="T44" fmla="*/ 50 w 101"/>
                  <a:gd name="T45" fmla="*/ 38 h 38"/>
                  <a:gd name="T46" fmla="*/ 77 w 101"/>
                  <a:gd name="T47" fmla="*/ 32 h 38"/>
                  <a:gd name="T48" fmla="*/ 78 w 101"/>
                  <a:gd name="T49" fmla="*/ 32 h 38"/>
                  <a:gd name="T50" fmla="*/ 78 w 101"/>
                  <a:gd name="T51" fmla="*/ 32 h 38"/>
                  <a:gd name="T52" fmla="*/ 79 w 101"/>
                  <a:gd name="T53" fmla="*/ 32 h 38"/>
                  <a:gd name="T54" fmla="*/ 79 w 101"/>
                  <a:gd name="T55" fmla="*/ 32 h 38"/>
                  <a:gd name="T56" fmla="*/ 101 w 101"/>
                  <a:gd name="T57" fmla="*/ 26 h 38"/>
                  <a:gd name="T58" fmla="*/ 56 w 101"/>
                  <a:gd name="T59" fmla="*/ 1 h 38"/>
                  <a:gd name="T60" fmla="*/ 56 w 101"/>
                  <a:gd name="T61" fmla="*/ 1 h 38"/>
                  <a:gd name="T62" fmla="*/ 48 w 101"/>
                  <a:gd name="T6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" h="38">
                    <a:moveTo>
                      <a:pt x="48" y="4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55" y="4"/>
                      <a:pt x="62" y="6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4" y="12"/>
                      <a:pt x="87" y="16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7"/>
                      <a:pt x="78" y="28"/>
                      <a:pt x="74" y="29"/>
                    </a:cubicBezTo>
                    <a:cubicBezTo>
                      <a:pt x="68" y="31"/>
                      <a:pt x="65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8" y="33"/>
                      <a:pt x="58" y="33"/>
                    </a:cubicBezTo>
                    <a:cubicBezTo>
                      <a:pt x="55" y="34"/>
                      <a:pt x="52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0" y="34"/>
                      <a:pt x="32" y="32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2" y="29"/>
                      <a:pt x="13" y="25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17"/>
                      <a:pt x="23" y="12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5" y="5"/>
                      <a:pt x="4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37" y="0"/>
                      <a:pt x="29" y="5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2" y="14"/>
                      <a:pt x="3" y="18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29"/>
                      <a:pt x="14" y="30"/>
                      <a:pt x="22" y="32"/>
                    </a:cubicBezTo>
                    <a:cubicBezTo>
                      <a:pt x="30" y="35"/>
                      <a:pt x="38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9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61" y="38"/>
                      <a:pt x="68" y="35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87" y="30"/>
                      <a:pt x="95" y="31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17"/>
                      <a:pt x="88" y="16"/>
                      <a:pt x="80" y="12"/>
                    </a:cubicBezTo>
                    <a:cubicBezTo>
                      <a:pt x="72" y="8"/>
                      <a:pt x="64" y="3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3" y="0"/>
                      <a:pt x="51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520"/>
              <p:cNvSpPr>
                <a:spLocks noEditPoints="1"/>
              </p:cNvSpPr>
              <p:nvPr/>
            </p:nvSpPr>
            <p:spPr bwMode="auto">
              <a:xfrm>
                <a:off x="2746" y="3353"/>
                <a:ext cx="405" cy="227"/>
              </a:xfrm>
              <a:custGeom>
                <a:gdLst>
                  <a:gd name="T0" fmla="*/ 72 w 116"/>
                  <a:gd name="T1" fmla="*/ 2 h 65"/>
                  <a:gd name="T2" fmla="*/ 92 w 116"/>
                  <a:gd name="T3" fmla="*/ 24 h 65"/>
                  <a:gd name="T4" fmla="*/ 93 w 116"/>
                  <a:gd name="T5" fmla="*/ 25 h 65"/>
                  <a:gd name="T6" fmla="*/ 112 w 116"/>
                  <a:gd name="T7" fmla="*/ 45 h 65"/>
                  <a:gd name="T8" fmla="*/ 93 w 116"/>
                  <a:gd name="T9" fmla="*/ 59 h 65"/>
                  <a:gd name="T10" fmla="*/ 93 w 116"/>
                  <a:gd name="T11" fmla="*/ 59 h 65"/>
                  <a:gd name="T12" fmla="*/ 86 w 116"/>
                  <a:gd name="T13" fmla="*/ 58 h 65"/>
                  <a:gd name="T14" fmla="*/ 75 w 116"/>
                  <a:gd name="T15" fmla="*/ 46 h 65"/>
                  <a:gd name="T16" fmla="*/ 64 w 116"/>
                  <a:gd name="T17" fmla="*/ 35 h 65"/>
                  <a:gd name="T18" fmla="*/ 48 w 116"/>
                  <a:gd name="T19" fmla="*/ 51 h 65"/>
                  <a:gd name="T20" fmla="*/ 35 w 116"/>
                  <a:gd name="T21" fmla="*/ 61 h 65"/>
                  <a:gd name="T22" fmla="*/ 32 w 116"/>
                  <a:gd name="T23" fmla="*/ 61 h 65"/>
                  <a:gd name="T24" fmla="*/ 32 w 116"/>
                  <a:gd name="T25" fmla="*/ 61 h 65"/>
                  <a:gd name="T26" fmla="*/ 31 w 116"/>
                  <a:gd name="T27" fmla="*/ 61 h 65"/>
                  <a:gd name="T28" fmla="*/ 30 w 116"/>
                  <a:gd name="T29" fmla="*/ 61 h 65"/>
                  <a:gd name="T30" fmla="*/ 6 w 116"/>
                  <a:gd name="T31" fmla="*/ 46 h 65"/>
                  <a:gd name="T32" fmla="*/ 6 w 116"/>
                  <a:gd name="T33" fmla="*/ 44 h 65"/>
                  <a:gd name="T34" fmla="*/ 51 w 116"/>
                  <a:gd name="T35" fmla="*/ 20 h 65"/>
                  <a:gd name="T36" fmla="*/ 72 w 116"/>
                  <a:gd name="T37" fmla="*/ 2 h 65"/>
                  <a:gd name="T38" fmla="*/ 72 w 116"/>
                  <a:gd name="T39" fmla="*/ 0 h 65"/>
                  <a:gd name="T40" fmla="*/ 51 w 116"/>
                  <a:gd name="T41" fmla="*/ 15 h 65"/>
                  <a:gd name="T42" fmla="*/ 51 w 116"/>
                  <a:gd name="T43" fmla="*/ 16 h 65"/>
                  <a:gd name="T44" fmla="*/ 50 w 116"/>
                  <a:gd name="T45" fmla="*/ 16 h 65"/>
                  <a:gd name="T46" fmla="*/ 50 w 116"/>
                  <a:gd name="T47" fmla="*/ 16 h 65"/>
                  <a:gd name="T48" fmla="*/ 50 w 116"/>
                  <a:gd name="T49" fmla="*/ 16 h 65"/>
                  <a:gd name="T50" fmla="*/ 50 w 116"/>
                  <a:gd name="T51" fmla="*/ 16 h 65"/>
                  <a:gd name="T52" fmla="*/ 49 w 116"/>
                  <a:gd name="T53" fmla="*/ 16 h 65"/>
                  <a:gd name="T54" fmla="*/ 49 w 116"/>
                  <a:gd name="T55" fmla="*/ 17 h 65"/>
                  <a:gd name="T56" fmla="*/ 49 w 116"/>
                  <a:gd name="T57" fmla="*/ 17 h 65"/>
                  <a:gd name="T58" fmla="*/ 25 w 116"/>
                  <a:gd name="T59" fmla="*/ 21 h 65"/>
                  <a:gd name="T60" fmla="*/ 0 w 116"/>
                  <a:gd name="T61" fmla="*/ 46 h 65"/>
                  <a:gd name="T62" fmla="*/ 30 w 116"/>
                  <a:gd name="T63" fmla="*/ 65 h 65"/>
                  <a:gd name="T64" fmla="*/ 30 w 116"/>
                  <a:gd name="T65" fmla="*/ 65 h 65"/>
                  <a:gd name="T66" fmla="*/ 30 w 116"/>
                  <a:gd name="T67" fmla="*/ 65 h 65"/>
                  <a:gd name="T68" fmla="*/ 31 w 116"/>
                  <a:gd name="T69" fmla="*/ 65 h 65"/>
                  <a:gd name="T70" fmla="*/ 32 w 116"/>
                  <a:gd name="T71" fmla="*/ 65 h 65"/>
                  <a:gd name="T72" fmla="*/ 34 w 116"/>
                  <a:gd name="T73" fmla="*/ 65 h 65"/>
                  <a:gd name="T74" fmla="*/ 34 w 116"/>
                  <a:gd name="T75" fmla="*/ 65 h 65"/>
                  <a:gd name="T76" fmla="*/ 34 w 116"/>
                  <a:gd name="T77" fmla="*/ 65 h 65"/>
                  <a:gd name="T78" fmla="*/ 35 w 116"/>
                  <a:gd name="T79" fmla="*/ 65 h 65"/>
                  <a:gd name="T80" fmla="*/ 46 w 116"/>
                  <a:gd name="T81" fmla="*/ 57 h 65"/>
                  <a:gd name="T82" fmla="*/ 64 w 116"/>
                  <a:gd name="T83" fmla="*/ 42 h 65"/>
                  <a:gd name="T84" fmla="*/ 64 w 116"/>
                  <a:gd name="T85" fmla="*/ 42 h 65"/>
                  <a:gd name="T86" fmla="*/ 64 w 116"/>
                  <a:gd name="T87" fmla="*/ 42 h 65"/>
                  <a:gd name="T88" fmla="*/ 87 w 116"/>
                  <a:gd name="T89" fmla="*/ 61 h 65"/>
                  <a:gd name="T90" fmla="*/ 92 w 116"/>
                  <a:gd name="T91" fmla="*/ 62 h 65"/>
                  <a:gd name="T92" fmla="*/ 92 w 116"/>
                  <a:gd name="T93" fmla="*/ 62 h 65"/>
                  <a:gd name="T94" fmla="*/ 116 w 116"/>
                  <a:gd name="T95" fmla="*/ 44 h 65"/>
                  <a:gd name="T96" fmla="*/ 75 w 116"/>
                  <a:gd name="T97" fmla="*/ 1 h 65"/>
                  <a:gd name="T98" fmla="*/ 72 w 116"/>
                  <a:gd name="T99" fmla="*/ 0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65">
                    <a:moveTo>
                      <a:pt x="72" y="2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85" y="2"/>
                      <a:pt x="87" y="16"/>
                      <a:pt x="92" y="24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2" y="24"/>
                      <a:pt x="93" y="24"/>
                      <a:pt x="93" y="25"/>
                    </a:cubicBezTo>
                    <a:cubicBezTo>
                      <a:pt x="98" y="31"/>
                      <a:pt x="112" y="35"/>
                      <a:pt x="112" y="44"/>
                    </a:cubicBezTo>
                    <a:cubicBezTo>
                      <a:pt x="112" y="44"/>
                      <a:pt x="112" y="45"/>
                      <a:pt x="112" y="45"/>
                    </a:cubicBezTo>
                    <a:cubicBezTo>
                      <a:pt x="112" y="55"/>
                      <a:pt x="102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1" y="59"/>
                      <a:pt x="88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0" y="56"/>
                      <a:pt x="78" y="51"/>
                      <a:pt x="75" y="46"/>
                    </a:cubicBezTo>
                    <a:cubicBezTo>
                      <a:pt x="73" y="43"/>
                      <a:pt x="71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58" y="35"/>
                      <a:pt x="53" y="44"/>
                      <a:pt x="48" y="51"/>
                    </a:cubicBezTo>
                    <a:cubicBezTo>
                      <a:pt x="44" y="56"/>
                      <a:pt x="40" y="60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1" y="61"/>
                      <a:pt x="7" y="55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5"/>
                      <a:pt x="6" y="44"/>
                      <a:pt x="6" y="44"/>
                    </a:cubicBezTo>
                    <a:cubicBezTo>
                      <a:pt x="6" y="30"/>
                      <a:pt x="23" y="23"/>
                      <a:pt x="35" y="22"/>
                    </a:cubicBezTo>
                    <a:cubicBezTo>
                      <a:pt x="40" y="21"/>
                      <a:pt x="46" y="22"/>
                      <a:pt x="51" y="20"/>
                    </a:cubicBezTo>
                    <a:cubicBezTo>
                      <a:pt x="60" y="16"/>
                      <a:pt x="61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moveTo>
                      <a:pt x="72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1" y="0"/>
                      <a:pt x="58" y="10"/>
                      <a:pt x="51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2" y="20"/>
                      <a:pt x="34" y="18"/>
                      <a:pt x="25" y="21"/>
                    </a:cubicBezTo>
                    <a:cubicBezTo>
                      <a:pt x="13" y="24"/>
                      <a:pt x="0" y="33"/>
                      <a:pt x="0" y="44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56"/>
                      <a:pt x="18" y="64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5"/>
                      <a:pt x="33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9" y="64"/>
                      <a:pt x="43" y="61"/>
                      <a:pt x="46" y="57"/>
                    </a:cubicBezTo>
                    <a:cubicBezTo>
                      <a:pt x="52" y="51"/>
                      <a:pt x="57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74" y="42"/>
                      <a:pt x="75" y="58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9" y="62"/>
                      <a:pt x="91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104" y="62"/>
                      <a:pt x="116" y="53"/>
                      <a:pt x="116" y="45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33"/>
                      <a:pt x="100" y="30"/>
                      <a:pt x="95" y="23"/>
                    </a:cubicBezTo>
                    <a:cubicBezTo>
                      <a:pt x="89" y="15"/>
                      <a:pt x="86" y="2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521"/>
              <p:cNvSpPr>
                <a:spLocks noEditPoints="1"/>
              </p:cNvSpPr>
              <p:nvPr/>
            </p:nvSpPr>
            <p:spPr bwMode="auto">
              <a:xfrm>
                <a:off x="4546" y="3353"/>
                <a:ext cx="401" cy="223"/>
              </a:xfrm>
              <a:custGeom>
                <a:gdLst>
                  <a:gd name="T0" fmla="*/ 43 w 115"/>
                  <a:gd name="T1" fmla="*/ 3 h 64"/>
                  <a:gd name="T2" fmla="*/ 44 w 115"/>
                  <a:gd name="T3" fmla="*/ 3 h 64"/>
                  <a:gd name="T4" fmla="*/ 72 w 115"/>
                  <a:gd name="T5" fmla="*/ 21 h 64"/>
                  <a:gd name="T6" fmla="*/ 72 w 115"/>
                  <a:gd name="T7" fmla="*/ 21 h 64"/>
                  <a:gd name="T8" fmla="*/ 75 w 115"/>
                  <a:gd name="T9" fmla="*/ 21 h 64"/>
                  <a:gd name="T10" fmla="*/ 81 w 115"/>
                  <a:gd name="T11" fmla="*/ 22 h 64"/>
                  <a:gd name="T12" fmla="*/ 109 w 115"/>
                  <a:gd name="T13" fmla="*/ 43 h 64"/>
                  <a:gd name="T14" fmla="*/ 84 w 115"/>
                  <a:gd name="T15" fmla="*/ 61 h 64"/>
                  <a:gd name="T16" fmla="*/ 84 w 115"/>
                  <a:gd name="T17" fmla="*/ 61 h 64"/>
                  <a:gd name="T18" fmla="*/ 84 w 115"/>
                  <a:gd name="T19" fmla="*/ 61 h 64"/>
                  <a:gd name="T20" fmla="*/ 66 w 115"/>
                  <a:gd name="T21" fmla="*/ 49 h 64"/>
                  <a:gd name="T22" fmla="*/ 66 w 115"/>
                  <a:gd name="T23" fmla="*/ 49 h 64"/>
                  <a:gd name="T24" fmla="*/ 66 w 115"/>
                  <a:gd name="T25" fmla="*/ 49 h 64"/>
                  <a:gd name="T26" fmla="*/ 66 w 115"/>
                  <a:gd name="T27" fmla="*/ 49 h 64"/>
                  <a:gd name="T28" fmla="*/ 66 w 115"/>
                  <a:gd name="T29" fmla="*/ 49 h 64"/>
                  <a:gd name="T30" fmla="*/ 66 w 115"/>
                  <a:gd name="T31" fmla="*/ 49 h 64"/>
                  <a:gd name="T32" fmla="*/ 53 w 115"/>
                  <a:gd name="T33" fmla="*/ 34 h 64"/>
                  <a:gd name="T34" fmla="*/ 52 w 115"/>
                  <a:gd name="T35" fmla="*/ 34 h 64"/>
                  <a:gd name="T36" fmla="*/ 35 w 115"/>
                  <a:gd name="T37" fmla="*/ 55 h 64"/>
                  <a:gd name="T38" fmla="*/ 30 w 115"/>
                  <a:gd name="T39" fmla="*/ 59 h 64"/>
                  <a:gd name="T40" fmla="*/ 23 w 115"/>
                  <a:gd name="T41" fmla="*/ 60 h 64"/>
                  <a:gd name="T42" fmla="*/ 23 w 115"/>
                  <a:gd name="T43" fmla="*/ 60 h 64"/>
                  <a:gd name="T44" fmla="*/ 4 w 115"/>
                  <a:gd name="T45" fmla="*/ 46 h 64"/>
                  <a:gd name="T46" fmla="*/ 4 w 115"/>
                  <a:gd name="T47" fmla="*/ 45 h 64"/>
                  <a:gd name="T48" fmla="*/ 25 w 115"/>
                  <a:gd name="T49" fmla="*/ 23 h 64"/>
                  <a:gd name="T50" fmla="*/ 25 w 115"/>
                  <a:gd name="T51" fmla="*/ 23 h 64"/>
                  <a:gd name="T52" fmla="*/ 25 w 115"/>
                  <a:gd name="T53" fmla="*/ 23 h 64"/>
                  <a:gd name="T54" fmla="*/ 26 w 115"/>
                  <a:gd name="T55" fmla="*/ 23 h 64"/>
                  <a:gd name="T56" fmla="*/ 43 w 115"/>
                  <a:gd name="T57" fmla="*/ 3 h 64"/>
                  <a:gd name="T58" fmla="*/ 43 w 115"/>
                  <a:gd name="T59" fmla="*/ 0 h 64"/>
                  <a:gd name="T60" fmla="*/ 23 w 115"/>
                  <a:gd name="T61" fmla="*/ 21 h 64"/>
                  <a:gd name="T62" fmla="*/ 23 w 115"/>
                  <a:gd name="T63" fmla="*/ 21 h 64"/>
                  <a:gd name="T64" fmla="*/ 23 w 115"/>
                  <a:gd name="T65" fmla="*/ 22 h 64"/>
                  <a:gd name="T66" fmla="*/ 0 w 115"/>
                  <a:gd name="T67" fmla="*/ 45 h 64"/>
                  <a:gd name="T68" fmla="*/ 0 w 115"/>
                  <a:gd name="T69" fmla="*/ 46 h 64"/>
                  <a:gd name="T70" fmla="*/ 23 w 115"/>
                  <a:gd name="T71" fmla="*/ 62 h 64"/>
                  <a:gd name="T72" fmla="*/ 23 w 115"/>
                  <a:gd name="T73" fmla="*/ 62 h 64"/>
                  <a:gd name="T74" fmla="*/ 27 w 115"/>
                  <a:gd name="T75" fmla="*/ 62 h 64"/>
                  <a:gd name="T76" fmla="*/ 52 w 115"/>
                  <a:gd name="T77" fmla="*/ 41 h 64"/>
                  <a:gd name="T78" fmla="*/ 52 w 115"/>
                  <a:gd name="T79" fmla="*/ 41 h 64"/>
                  <a:gd name="T80" fmla="*/ 52 w 115"/>
                  <a:gd name="T81" fmla="*/ 41 h 64"/>
                  <a:gd name="T82" fmla="*/ 52 w 115"/>
                  <a:gd name="T83" fmla="*/ 41 h 64"/>
                  <a:gd name="T84" fmla="*/ 66 w 115"/>
                  <a:gd name="T85" fmla="*/ 53 h 64"/>
                  <a:gd name="T86" fmla="*/ 67 w 115"/>
                  <a:gd name="T87" fmla="*/ 53 h 64"/>
                  <a:gd name="T88" fmla="*/ 84 w 115"/>
                  <a:gd name="T89" fmla="*/ 64 h 64"/>
                  <a:gd name="T90" fmla="*/ 84 w 115"/>
                  <a:gd name="T91" fmla="*/ 64 h 64"/>
                  <a:gd name="T92" fmla="*/ 86 w 115"/>
                  <a:gd name="T93" fmla="*/ 64 h 64"/>
                  <a:gd name="T94" fmla="*/ 86 w 115"/>
                  <a:gd name="T95" fmla="*/ 64 h 64"/>
                  <a:gd name="T96" fmla="*/ 115 w 115"/>
                  <a:gd name="T97" fmla="*/ 43 h 64"/>
                  <a:gd name="T98" fmla="*/ 67 w 115"/>
                  <a:gd name="T99" fmla="*/ 17 h 64"/>
                  <a:gd name="T100" fmla="*/ 45 w 115"/>
                  <a:gd name="T101" fmla="*/ 1 h 64"/>
                  <a:gd name="T102" fmla="*/ 43 w 115"/>
                  <a:gd name="T103" fmla="*/ 0 h 64"/>
                  <a:gd name="T104" fmla="*/ 43 w 115"/>
                  <a:gd name="T10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5" h="64">
                    <a:moveTo>
                      <a:pt x="43" y="3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4" y="3"/>
                    </a:cubicBezTo>
                    <a:cubicBezTo>
                      <a:pt x="55" y="4"/>
                      <a:pt x="55" y="17"/>
                      <a:pt x="64" y="20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3" y="21"/>
                      <a:pt x="74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1"/>
                      <a:pt x="77" y="21"/>
                      <a:pt x="78" y="21"/>
                    </a:cubicBezTo>
                    <a:cubicBezTo>
                      <a:pt x="79" y="21"/>
                      <a:pt x="80" y="21"/>
                      <a:pt x="81" y="22"/>
                    </a:cubicBezTo>
                    <a:cubicBezTo>
                      <a:pt x="96" y="23"/>
                      <a:pt x="109" y="32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54"/>
                      <a:pt x="94" y="60"/>
                      <a:pt x="86" y="61"/>
                    </a:cubicBezTo>
                    <a:cubicBezTo>
                      <a:pt x="85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76" y="61"/>
                      <a:pt x="71" y="56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2" y="43"/>
                      <a:pt x="58" y="35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4" y="34"/>
                      <a:pt x="41" y="48"/>
                      <a:pt x="35" y="55"/>
                    </a:cubicBezTo>
                    <a:cubicBezTo>
                      <a:pt x="33" y="57"/>
                      <a:pt x="32" y="58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8" y="60"/>
                      <a:pt x="26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14" y="60"/>
                      <a:pt x="4" y="54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33"/>
                      <a:pt x="19" y="3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30" y="16"/>
                      <a:pt x="31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1" y="0"/>
                      <a:pt x="29" y="13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7" y="30"/>
                      <a:pt x="0" y="33"/>
                      <a:pt x="0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5"/>
                      <a:pt x="12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4" y="62"/>
                      <a:pt x="26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39" y="60"/>
                      <a:pt x="44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5" y="41"/>
                      <a:pt x="58" y="42"/>
                      <a:pt x="60" y="45"/>
                    </a:cubicBezTo>
                    <a:cubicBezTo>
                      <a:pt x="62" y="47"/>
                      <a:pt x="64" y="50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71" y="59"/>
                      <a:pt x="76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5" y="64"/>
                      <a:pt x="85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96" y="63"/>
                      <a:pt x="114" y="56"/>
                      <a:pt x="115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29"/>
                      <a:pt x="98" y="23"/>
                      <a:pt x="86" y="20"/>
                    </a:cubicBezTo>
                    <a:cubicBezTo>
                      <a:pt x="80" y="19"/>
                      <a:pt x="72" y="20"/>
                      <a:pt x="67" y="17"/>
                    </a:cubicBezTo>
                    <a:cubicBezTo>
                      <a:pt x="58" y="14"/>
                      <a:pt x="56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522"/>
              <p:cNvSpPr>
                <a:spLocks noEditPoints="1"/>
              </p:cNvSpPr>
              <p:nvPr/>
            </p:nvSpPr>
            <p:spPr bwMode="auto">
              <a:xfrm>
                <a:off x="3723" y="3468"/>
                <a:ext cx="258" cy="105"/>
              </a:xfrm>
              <a:custGeom>
                <a:gdLst>
                  <a:gd name="T0" fmla="*/ 36 w 74"/>
                  <a:gd name="T1" fmla="*/ 5 h 30"/>
                  <a:gd name="T2" fmla="*/ 36 w 74"/>
                  <a:gd name="T3" fmla="*/ 5 h 30"/>
                  <a:gd name="T4" fmla="*/ 36 w 74"/>
                  <a:gd name="T5" fmla="*/ 5 h 30"/>
                  <a:gd name="T6" fmla="*/ 39 w 74"/>
                  <a:gd name="T7" fmla="*/ 5 h 30"/>
                  <a:gd name="T8" fmla="*/ 59 w 74"/>
                  <a:gd name="T9" fmla="*/ 16 h 30"/>
                  <a:gd name="T10" fmla="*/ 59 w 74"/>
                  <a:gd name="T11" fmla="*/ 16 h 30"/>
                  <a:gd name="T12" fmla="*/ 59 w 74"/>
                  <a:gd name="T13" fmla="*/ 16 h 30"/>
                  <a:gd name="T14" fmla="*/ 37 w 74"/>
                  <a:gd name="T15" fmla="*/ 24 h 30"/>
                  <a:gd name="T16" fmla="*/ 37 w 74"/>
                  <a:gd name="T17" fmla="*/ 24 h 30"/>
                  <a:gd name="T18" fmla="*/ 37 w 74"/>
                  <a:gd name="T19" fmla="*/ 24 h 30"/>
                  <a:gd name="T20" fmla="*/ 37 w 74"/>
                  <a:gd name="T21" fmla="*/ 24 h 30"/>
                  <a:gd name="T22" fmla="*/ 37 w 74"/>
                  <a:gd name="T23" fmla="*/ 24 h 30"/>
                  <a:gd name="T24" fmla="*/ 23 w 74"/>
                  <a:gd name="T25" fmla="*/ 23 h 30"/>
                  <a:gd name="T26" fmla="*/ 23 w 74"/>
                  <a:gd name="T27" fmla="*/ 23 h 30"/>
                  <a:gd name="T28" fmla="*/ 13 w 74"/>
                  <a:gd name="T29" fmla="*/ 17 h 30"/>
                  <a:gd name="T30" fmla="*/ 13 w 74"/>
                  <a:gd name="T31" fmla="*/ 17 h 30"/>
                  <a:gd name="T32" fmla="*/ 13 w 74"/>
                  <a:gd name="T33" fmla="*/ 17 h 30"/>
                  <a:gd name="T34" fmla="*/ 36 w 74"/>
                  <a:gd name="T35" fmla="*/ 5 h 30"/>
                  <a:gd name="T36" fmla="*/ 36 w 74"/>
                  <a:gd name="T37" fmla="*/ 5 h 30"/>
                  <a:gd name="T38" fmla="*/ 36 w 74"/>
                  <a:gd name="T39" fmla="*/ 5 h 30"/>
                  <a:gd name="T40" fmla="*/ 35 w 74"/>
                  <a:gd name="T41" fmla="*/ 0 h 30"/>
                  <a:gd name="T42" fmla="*/ 35 w 74"/>
                  <a:gd name="T43" fmla="*/ 0 h 30"/>
                  <a:gd name="T44" fmla="*/ 14 w 74"/>
                  <a:gd name="T45" fmla="*/ 5 h 30"/>
                  <a:gd name="T46" fmla="*/ 14 w 74"/>
                  <a:gd name="T47" fmla="*/ 5 h 30"/>
                  <a:gd name="T48" fmla="*/ 0 w 74"/>
                  <a:gd name="T49" fmla="*/ 18 h 30"/>
                  <a:gd name="T50" fmla="*/ 0 w 74"/>
                  <a:gd name="T51" fmla="*/ 18 h 30"/>
                  <a:gd name="T52" fmla="*/ 12 w 74"/>
                  <a:gd name="T53" fmla="*/ 26 h 30"/>
                  <a:gd name="T54" fmla="*/ 12 w 74"/>
                  <a:gd name="T55" fmla="*/ 26 h 30"/>
                  <a:gd name="T56" fmla="*/ 12 w 74"/>
                  <a:gd name="T57" fmla="*/ 26 h 30"/>
                  <a:gd name="T58" fmla="*/ 12 w 74"/>
                  <a:gd name="T59" fmla="*/ 26 h 30"/>
                  <a:gd name="T60" fmla="*/ 12 w 74"/>
                  <a:gd name="T61" fmla="*/ 26 h 30"/>
                  <a:gd name="T62" fmla="*/ 12 w 74"/>
                  <a:gd name="T63" fmla="*/ 26 h 30"/>
                  <a:gd name="T64" fmla="*/ 36 w 74"/>
                  <a:gd name="T65" fmla="*/ 30 h 30"/>
                  <a:gd name="T66" fmla="*/ 36 w 74"/>
                  <a:gd name="T67" fmla="*/ 30 h 30"/>
                  <a:gd name="T68" fmla="*/ 36 w 74"/>
                  <a:gd name="T69" fmla="*/ 30 h 30"/>
                  <a:gd name="T70" fmla="*/ 36 w 74"/>
                  <a:gd name="T71" fmla="*/ 30 h 30"/>
                  <a:gd name="T72" fmla="*/ 45 w 74"/>
                  <a:gd name="T73" fmla="*/ 29 h 30"/>
                  <a:gd name="T74" fmla="*/ 46 w 74"/>
                  <a:gd name="T75" fmla="*/ 29 h 30"/>
                  <a:gd name="T76" fmla="*/ 46 w 74"/>
                  <a:gd name="T77" fmla="*/ 29 h 30"/>
                  <a:gd name="T78" fmla="*/ 61 w 74"/>
                  <a:gd name="T79" fmla="*/ 25 h 30"/>
                  <a:gd name="T80" fmla="*/ 74 w 74"/>
                  <a:gd name="T81" fmla="*/ 18 h 30"/>
                  <a:gd name="T82" fmla="*/ 74 w 74"/>
                  <a:gd name="T83" fmla="*/ 18 h 30"/>
                  <a:gd name="T84" fmla="*/ 57 w 74"/>
                  <a:gd name="T85" fmla="*/ 6 h 30"/>
                  <a:gd name="T86" fmla="*/ 57 w 74"/>
                  <a:gd name="T87" fmla="*/ 6 h 30"/>
                  <a:gd name="T88" fmla="*/ 57 w 74"/>
                  <a:gd name="T89" fmla="*/ 6 h 30"/>
                  <a:gd name="T90" fmla="*/ 57 w 74"/>
                  <a:gd name="T91" fmla="*/ 6 h 30"/>
                  <a:gd name="T92" fmla="*/ 57 w 74"/>
                  <a:gd name="T93" fmla="*/ 6 h 30"/>
                  <a:gd name="T94" fmla="*/ 35 w 74"/>
                  <a:gd name="T95" fmla="*/ 0 h 30"/>
                  <a:gd name="T96" fmla="*/ 35 w 74"/>
                  <a:gd name="T97" fmla="*/ 0 h 30"/>
                  <a:gd name="T98" fmla="*/ 35 w 74"/>
                  <a:gd name="T99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30">
                    <a:moveTo>
                      <a:pt x="36" y="5"/>
                    </a:move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5"/>
                      <a:pt x="38" y="5"/>
                      <a:pt x="39" y="5"/>
                    </a:cubicBezTo>
                    <a:cubicBezTo>
                      <a:pt x="49" y="6"/>
                      <a:pt x="55" y="10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6" y="22"/>
                      <a:pt x="4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2" y="24"/>
                      <a:pt x="28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2"/>
                      <a:pt x="14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0"/>
                      <a:pt x="2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28" y="0"/>
                      <a:pt x="22" y="1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0" y="8"/>
                      <a:pt x="0" y="13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9" y="25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9" y="28"/>
                      <a:pt x="2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9" y="30"/>
                      <a:pt x="42" y="30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52" y="29"/>
                      <a:pt x="55" y="27"/>
                      <a:pt x="61" y="25"/>
                    </a:cubicBezTo>
                    <a:cubicBezTo>
                      <a:pt x="65" y="24"/>
                      <a:pt x="74" y="23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2"/>
                      <a:pt x="61" y="8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49" y="2"/>
                      <a:pt x="42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523"/>
              <p:cNvSpPr>
                <a:spLocks noEditPoints="1"/>
              </p:cNvSpPr>
              <p:nvPr/>
            </p:nvSpPr>
            <p:spPr bwMode="auto">
              <a:xfrm>
                <a:off x="4989" y="3377"/>
                <a:ext cx="272" cy="192"/>
              </a:xfrm>
              <a:custGeom>
                <a:gdLst>
                  <a:gd name="T0" fmla="*/ 20 w 78"/>
                  <a:gd name="T1" fmla="*/ 3 h 55"/>
                  <a:gd name="T2" fmla="*/ 20 w 78"/>
                  <a:gd name="T3" fmla="*/ 3 h 55"/>
                  <a:gd name="T4" fmla="*/ 20 w 78"/>
                  <a:gd name="T5" fmla="*/ 3 h 55"/>
                  <a:gd name="T6" fmla="*/ 27 w 78"/>
                  <a:gd name="T7" fmla="*/ 5 h 55"/>
                  <a:gd name="T8" fmla="*/ 35 w 78"/>
                  <a:gd name="T9" fmla="*/ 17 h 55"/>
                  <a:gd name="T10" fmla="*/ 70 w 78"/>
                  <a:gd name="T11" fmla="*/ 45 h 55"/>
                  <a:gd name="T12" fmla="*/ 70 w 78"/>
                  <a:gd name="T13" fmla="*/ 45 h 55"/>
                  <a:gd name="T14" fmla="*/ 70 w 78"/>
                  <a:gd name="T15" fmla="*/ 45 h 55"/>
                  <a:gd name="T16" fmla="*/ 70 w 78"/>
                  <a:gd name="T17" fmla="*/ 45 h 55"/>
                  <a:gd name="T18" fmla="*/ 70 w 78"/>
                  <a:gd name="T19" fmla="*/ 45 h 55"/>
                  <a:gd name="T20" fmla="*/ 52 w 78"/>
                  <a:gd name="T21" fmla="*/ 51 h 55"/>
                  <a:gd name="T22" fmla="*/ 52 w 78"/>
                  <a:gd name="T23" fmla="*/ 51 h 55"/>
                  <a:gd name="T24" fmla="*/ 52 w 78"/>
                  <a:gd name="T25" fmla="*/ 51 h 55"/>
                  <a:gd name="T26" fmla="*/ 52 w 78"/>
                  <a:gd name="T27" fmla="*/ 51 h 55"/>
                  <a:gd name="T28" fmla="*/ 52 w 78"/>
                  <a:gd name="T29" fmla="*/ 51 h 55"/>
                  <a:gd name="T30" fmla="*/ 35 w 78"/>
                  <a:gd name="T31" fmla="*/ 48 h 55"/>
                  <a:gd name="T32" fmla="*/ 35 w 78"/>
                  <a:gd name="T33" fmla="*/ 48 h 55"/>
                  <a:gd name="T34" fmla="*/ 35 w 78"/>
                  <a:gd name="T35" fmla="*/ 48 h 55"/>
                  <a:gd name="T36" fmla="*/ 35 w 78"/>
                  <a:gd name="T37" fmla="*/ 48 h 55"/>
                  <a:gd name="T38" fmla="*/ 20 w 78"/>
                  <a:gd name="T39" fmla="*/ 29 h 55"/>
                  <a:gd name="T40" fmla="*/ 8 w 78"/>
                  <a:gd name="T41" fmla="*/ 13 h 55"/>
                  <a:gd name="T42" fmla="*/ 8 w 78"/>
                  <a:gd name="T43" fmla="*/ 13 h 55"/>
                  <a:gd name="T44" fmla="*/ 8 w 78"/>
                  <a:gd name="T45" fmla="*/ 13 h 55"/>
                  <a:gd name="T46" fmla="*/ 20 w 78"/>
                  <a:gd name="T47" fmla="*/ 3 h 55"/>
                  <a:gd name="T48" fmla="*/ 20 w 78"/>
                  <a:gd name="T49" fmla="*/ 3 h 55"/>
                  <a:gd name="T50" fmla="*/ 20 w 78"/>
                  <a:gd name="T51" fmla="*/ 3 h 55"/>
                  <a:gd name="T52" fmla="*/ 21 w 78"/>
                  <a:gd name="T53" fmla="*/ 0 h 55"/>
                  <a:gd name="T54" fmla="*/ 21 w 78"/>
                  <a:gd name="T55" fmla="*/ 0 h 55"/>
                  <a:gd name="T56" fmla="*/ 1 w 78"/>
                  <a:gd name="T57" fmla="*/ 16 h 55"/>
                  <a:gd name="T58" fmla="*/ 1 w 78"/>
                  <a:gd name="T59" fmla="*/ 16 h 55"/>
                  <a:gd name="T60" fmla="*/ 1 w 78"/>
                  <a:gd name="T61" fmla="*/ 16 h 55"/>
                  <a:gd name="T62" fmla="*/ 15 w 78"/>
                  <a:gd name="T63" fmla="*/ 30 h 55"/>
                  <a:gd name="T64" fmla="*/ 46 w 78"/>
                  <a:gd name="T65" fmla="*/ 53 h 55"/>
                  <a:gd name="T66" fmla="*/ 46 w 78"/>
                  <a:gd name="T67" fmla="*/ 53 h 55"/>
                  <a:gd name="T68" fmla="*/ 47 w 78"/>
                  <a:gd name="T69" fmla="*/ 53 h 55"/>
                  <a:gd name="T70" fmla="*/ 66 w 78"/>
                  <a:gd name="T71" fmla="*/ 55 h 55"/>
                  <a:gd name="T72" fmla="*/ 67 w 78"/>
                  <a:gd name="T73" fmla="*/ 55 h 55"/>
                  <a:gd name="T74" fmla="*/ 68 w 78"/>
                  <a:gd name="T75" fmla="*/ 55 h 55"/>
                  <a:gd name="T76" fmla="*/ 68 w 78"/>
                  <a:gd name="T77" fmla="*/ 55 h 55"/>
                  <a:gd name="T78" fmla="*/ 68 w 78"/>
                  <a:gd name="T79" fmla="*/ 55 h 55"/>
                  <a:gd name="T80" fmla="*/ 70 w 78"/>
                  <a:gd name="T81" fmla="*/ 55 h 55"/>
                  <a:gd name="T82" fmla="*/ 70 w 78"/>
                  <a:gd name="T83" fmla="*/ 55 h 55"/>
                  <a:gd name="T84" fmla="*/ 70 w 78"/>
                  <a:gd name="T85" fmla="*/ 55 h 55"/>
                  <a:gd name="T86" fmla="*/ 78 w 78"/>
                  <a:gd name="T87" fmla="*/ 46 h 55"/>
                  <a:gd name="T88" fmla="*/ 78 w 78"/>
                  <a:gd name="T89" fmla="*/ 46 h 55"/>
                  <a:gd name="T90" fmla="*/ 60 w 78"/>
                  <a:gd name="T91" fmla="*/ 31 h 55"/>
                  <a:gd name="T92" fmla="*/ 39 w 78"/>
                  <a:gd name="T93" fmla="*/ 18 h 55"/>
                  <a:gd name="T94" fmla="*/ 28 w 78"/>
                  <a:gd name="T95" fmla="*/ 2 h 55"/>
                  <a:gd name="T96" fmla="*/ 21 w 78"/>
                  <a:gd name="T97" fmla="*/ 0 h 55"/>
                  <a:gd name="T98" fmla="*/ 21 w 78"/>
                  <a:gd name="T99" fmla="*/ 0 h 55"/>
                  <a:gd name="T100" fmla="*/ 21 w 78"/>
                  <a:gd name="T101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" h="55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5" y="4"/>
                      <a:pt x="27" y="5"/>
                    </a:cubicBezTo>
                    <a:cubicBezTo>
                      <a:pt x="31" y="7"/>
                      <a:pt x="32" y="13"/>
                      <a:pt x="35" y="17"/>
                    </a:cubicBezTo>
                    <a:cubicBezTo>
                      <a:pt x="44" y="28"/>
                      <a:pt x="68" y="32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7" y="50"/>
                      <a:pt x="60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45" y="51"/>
                      <a:pt x="39" y="50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8" y="45"/>
                      <a:pt x="24" y="35"/>
                      <a:pt x="20" y="29"/>
                    </a:cubicBezTo>
                    <a:cubicBezTo>
                      <a:pt x="17" y="24"/>
                      <a:pt x="8" y="19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8"/>
                      <a:pt x="14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22"/>
                      <a:pt x="9" y="25"/>
                      <a:pt x="15" y="30"/>
                    </a:cubicBezTo>
                    <a:cubicBezTo>
                      <a:pt x="24" y="39"/>
                      <a:pt x="28" y="51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7" y="53"/>
                      <a:pt x="47" y="53"/>
                    </a:cubicBezTo>
                    <a:cubicBezTo>
                      <a:pt x="53" y="54"/>
                      <a:pt x="61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3" y="54"/>
                      <a:pt x="78" y="51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7" y="39"/>
                      <a:pt x="66" y="34"/>
                      <a:pt x="60" y="31"/>
                    </a:cubicBezTo>
                    <a:cubicBezTo>
                      <a:pt x="53" y="27"/>
                      <a:pt x="43" y="22"/>
                      <a:pt x="39" y="18"/>
                    </a:cubicBezTo>
                    <a:cubicBezTo>
                      <a:pt x="34" y="12"/>
                      <a:pt x="33" y="4"/>
                      <a:pt x="28" y="2"/>
                    </a:cubicBezTo>
                    <a:cubicBezTo>
                      <a:pt x="26" y="1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524"/>
              <p:cNvSpPr>
                <a:spLocks noEditPoints="1"/>
              </p:cNvSpPr>
              <p:nvPr/>
            </p:nvSpPr>
            <p:spPr bwMode="auto">
              <a:xfrm>
                <a:off x="4560" y="3363"/>
                <a:ext cx="366" cy="203"/>
              </a:xfrm>
              <a:custGeom>
                <a:gdLst>
                  <a:gd name="T0" fmla="*/ 76 w 105"/>
                  <a:gd name="T1" fmla="*/ 22 h 58"/>
                  <a:gd name="T2" fmla="*/ 97 w 105"/>
                  <a:gd name="T3" fmla="*/ 41 h 58"/>
                  <a:gd name="T4" fmla="*/ 97 w 105"/>
                  <a:gd name="T5" fmla="*/ 42 h 58"/>
                  <a:gd name="T6" fmla="*/ 97 w 105"/>
                  <a:gd name="T7" fmla="*/ 42 h 58"/>
                  <a:gd name="T8" fmla="*/ 81 w 105"/>
                  <a:gd name="T9" fmla="*/ 55 h 58"/>
                  <a:gd name="T10" fmla="*/ 80 w 105"/>
                  <a:gd name="T11" fmla="*/ 55 h 58"/>
                  <a:gd name="T12" fmla="*/ 80 w 105"/>
                  <a:gd name="T13" fmla="*/ 55 h 58"/>
                  <a:gd name="T14" fmla="*/ 61 w 105"/>
                  <a:gd name="T15" fmla="*/ 28 h 58"/>
                  <a:gd name="T16" fmla="*/ 76 w 105"/>
                  <a:gd name="T17" fmla="*/ 22 h 58"/>
                  <a:gd name="T18" fmla="*/ 76 w 105"/>
                  <a:gd name="T19" fmla="*/ 22 h 58"/>
                  <a:gd name="T20" fmla="*/ 39 w 105"/>
                  <a:gd name="T21" fmla="*/ 5 h 58"/>
                  <a:gd name="T22" fmla="*/ 40 w 105"/>
                  <a:gd name="T23" fmla="*/ 5 h 58"/>
                  <a:gd name="T24" fmla="*/ 40 w 105"/>
                  <a:gd name="T25" fmla="*/ 5 h 58"/>
                  <a:gd name="T26" fmla="*/ 48 w 105"/>
                  <a:gd name="T27" fmla="*/ 16 h 58"/>
                  <a:gd name="T28" fmla="*/ 32 w 105"/>
                  <a:gd name="T29" fmla="*/ 38 h 58"/>
                  <a:gd name="T30" fmla="*/ 31 w 105"/>
                  <a:gd name="T31" fmla="*/ 46 h 58"/>
                  <a:gd name="T32" fmla="*/ 18 w 105"/>
                  <a:gd name="T33" fmla="*/ 53 h 58"/>
                  <a:gd name="T34" fmla="*/ 18 w 105"/>
                  <a:gd name="T35" fmla="*/ 53 h 58"/>
                  <a:gd name="T36" fmla="*/ 18 w 105"/>
                  <a:gd name="T37" fmla="*/ 53 h 58"/>
                  <a:gd name="T38" fmla="*/ 5 w 105"/>
                  <a:gd name="T39" fmla="*/ 43 h 58"/>
                  <a:gd name="T40" fmla="*/ 5 w 105"/>
                  <a:gd name="T41" fmla="*/ 43 h 58"/>
                  <a:gd name="T42" fmla="*/ 28 w 105"/>
                  <a:gd name="T43" fmla="*/ 25 h 58"/>
                  <a:gd name="T44" fmla="*/ 28 w 105"/>
                  <a:gd name="T45" fmla="*/ 24 h 58"/>
                  <a:gd name="T46" fmla="*/ 39 w 105"/>
                  <a:gd name="T47" fmla="*/ 5 h 58"/>
                  <a:gd name="T48" fmla="*/ 39 w 105"/>
                  <a:gd name="T49" fmla="*/ 0 h 58"/>
                  <a:gd name="T50" fmla="*/ 22 w 105"/>
                  <a:gd name="T51" fmla="*/ 20 h 58"/>
                  <a:gd name="T52" fmla="*/ 21 w 105"/>
                  <a:gd name="T53" fmla="*/ 20 h 58"/>
                  <a:gd name="T54" fmla="*/ 21 w 105"/>
                  <a:gd name="T55" fmla="*/ 20 h 58"/>
                  <a:gd name="T56" fmla="*/ 21 w 105"/>
                  <a:gd name="T57" fmla="*/ 20 h 58"/>
                  <a:gd name="T58" fmla="*/ 0 w 105"/>
                  <a:gd name="T59" fmla="*/ 42 h 58"/>
                  <a:gd name="T60" fmla="*/ 0 w 105"/>
                  <a:gd name="T61" fmla="*/ 43 h 58"/>
                  <a:gd name="T62" fmla="*/ 19 w 105"/>
                  <a:gd name="T63" fmla="*/ 57 h 58"/>
                  <a:gd name="T64" fmla="*/ 19 w 105"/>
                  <a:gd name="T65" fmla="*/ 57 h 58"/>
                  <a:gd name="T66" fmla="*/ 26 w 105"/>
                  <a:gd name="T67" fmla="*/ 56 h 58"/>
                  <a:gd name="T68" fmla="*/ 48 w 105"/>
                  <a:gd name="T69" fmla="*/ 31 h 58"/>
                  <a:gd name="T70" fmla="*/ 48 w 105"/>
                  <a:gd name="T71" fmla="*/ 31 h 58"/>
                  <a:gd name="T72" fmla="*/ 49 w 105"/>
                  <a:gd name="T73" fmla="*/ 31 h 58"/>
                  <a:gd name="T74" fmla="*/ 62 w 105"/>
                  <a:gd name="T75" fmla="*/ 46 h 58"/>
                  <a:gd name="T76" fmla="*/ 62 w 105"/>
                  <a:gd name="T77" fmla="*/ 46 h 58"/>
                  <a:gd name="T78" fmla="*/ 62 w 105"/>
                  <a:gd name="T79" fmla="*/ 46 h 58"/>
                  <a:gd name="T80" fmla="*/ 62 w 105"/>
                  <a:gd name="T81" fmla="*/ 46 h 58"/>
                  <a:gd name="T82" fmla="*/ 62 w 105"/>
                  <a:gd name="T83" fmla="*/ 46 h 58"/>
                  <a:gd name="T84" fmla="*/ 62 w 105"/>
                  <a:gd name="T85" fmla="*/ 46 h 58"/>
                  <a:gd name="T86" fmla="*/ 80 w 105"/>
                  <a:gd name="T87" fmla="*/ 58 h 58"/>
                  <a:gd name="T88" fmla="*/ 80 w 105"/>
                  <a:gd name="T89" fmla="*/ 58 h 58"/>
                  <a:gd name="T90" fmla="*/ 82 w 105"/>
                  <a:gd name="T91" fmla="*/ 58 h 58"/>
                  <a:gd name="T92" fmla="*/ 105 w 105"/>
                  <a:gd name="T93" fmla="*/ 40 h 58"/>
                  <a:gd name="T94" fmla="*/ 74 w 105"/>
                  <a:gd name="T95" fmla="*/ 18 h 58"/>
                  <a:gd name="T96" fmla="*/ 71 w 105"/>
                  <a:gd name="T97" fmla="*/ 18 h 58"/>
                  <a:gd name="T98" fmla="*/ 68 w 105"/>
                  <a:gd name="T99" fmla="*/ 18 h 58"/>
                  <a:gd name="T100" fmla="*/ 68 w 105"/>
                  <a:gd name="T101" fmla="*/ 18 h 58"/>
                  <a:gd name="T102" fmla="*/ 40 w 105"/>
                  <a:gd name="T103" fmla="*/ 0 h 58"/>
                  <a:gd name="T104" fmla="*/ 39 w 105"/>
                  <a:gd name="T105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57">
                    <a:moveTo>
                      <a:pt x="76" y="22"/>
                    </a:move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87" y="22"/>
                      <a:pt x="99" y="30"/>
                      <a:pt x="97" y="41"/>
                    </a:cubicBezTo>
                    <a:cubicBezTo>
                      <a:pt x="97" y="41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6" y="49"/>
                      <a:pt x="88" y="54"/>
                      <a:pt x="81" y="55"/>
                    </a:cubicBezTo>
                    <a:cubicBezTo>
                      <a:pt x="81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68" y="55"/>
                      <a:pt x="61" y="41"/>
                      <a:pt x="61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5" y="24"/>
                      <a:pt x="70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moveTo>
                      <a:pt x="39" y="5"/>
                    </a:move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4" y="5"/>
                      <a:pt x="48" y="8"/>
                      <a:pt x="48" y="14"/>
                    </a:cubicBezTo>
                    <a:cubicBezTo>
                      <a:pt x="48" y="14"/>
                      <a:pt x="48" y="15"/>
                      <a:pt x="48" y="16"/>
                    </a:cubicBezTo>
                    <a:cubicBezTo>
                      <a:pt x="46" y="23"/>
                      <a:pt x="35" y="23"/>
                      <a:pt x="32" y="28"/>
                    </a:cubicBezTo>
                    <a:cubicBezTo>
                      <a:pt x="32" y="32"/>
                      <a:pt x="32" y="35"/>
                      <a:pt x="32" y="38"/>
                    </a:cubicBezTo>
                    <a:cubicBezTo>
                      <a:pt x="32" y="40"/>
                      <a:pt x="32" y="43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28" y="51"/>
                      <a:pt x="23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1" y="53"/>
                      <a:pt x="5" y="49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31"/>
                      <a:pt x="21" y="31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15"/>
                      <a:pt x="30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27" y="0"/>
                      <a:pt x="26" y="13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5" y="29"/>
                      <a:pt x="0" y="30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1"/>
                      <a:pt x="10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2" y="57"/>
                      <a:pt x="24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8" y="55"/>
                      <a:pt x="29" y="54"/>
                      <a:pt x="31" y="52"/>
                    </a:cubicBezTo>
                    <a:cubicBezTo>
                      <a:pt x="37" y="45"/>
                      <a:pt x="40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54" y="32"/>
                      <a:pt x="58" y="40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7" y="53"/>
                      <a:pt x="72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1" y="58"/>
                      <a:pt x="82" y="58"/>
                    </a:cubicBezTo>
                    <a:cubicBezTo>
                      <a:pt x="90" y="57"/>
                      <a:pt x="105" y="51"/>
                      <a:pt x="105" y="40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29"/>
                      <a:pt x="92" y="20"/>
                      <a:pt x="77" y="19"/>
                    </a:cubicBezTo>
                    <a:cubicBezTo>
                      <a:pt x="76" y="18"/>
                      <a:pt x="75" y="18"/>
                      <a:pt x="74" y="18"/>
                    </a:cubicBezTo>
                    <a:cubicBezTo>
                      <a:pt x="73" y="18"/>
                      <a:pt x="72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8"/>
                      <a:pt x="69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5" y="18"/>
                      <a:pt x="62" y="18"/>
                      <a:pt x="60" y="17"/>
                    </a:cubicBezTo>
                    <a:cubicBezTo>
                      <a:pt x="51" y="14"/>
                      <a:pt x="51" y="1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525"/>
              <p:cNvSpPr>
                <a:spLocks noEditPoints="1"/>
              </p:cNvSpPr>
              <p:nvPr/>
            </p:nvSpPr>
            <p:spPr bwMode="auto">
              <a:xfrm>
                <a:off x="2767" y="3360"/>
                <a:ext cx="370" cy="206"/>
              </a:xfrm>
              <a:custGeom>
                <a:gdLst>
                  <a:gd name="T0" fmla="*/ 32 w 106"/>
                  <a:gd name="T1" fmla="*/ 23 h 59"/>
                  <a:gd name="T2" fmla="*/ 34 w 106"/>
                  <a:gd name="T3" fmla="*/ 23 h 59"/>
                  <a:gd name="T4" fmla="*/ 46 w 106"/>
                  <a:gd name="T5" fmla="*/ 33 h 59"/>
                  <a:gd name="T6" fmla="*/ 28 w 106"/>
                  <a:gd name="T7" fmla="*/ 55 h 59"/>
                  <a:gd name="T8" fmla="*/ 25 w 106"/>
                  <a:gd name="T9" fmla="*/ 55 h 59"/>
                  <a:gd name="T10" fmla="*/ 25 w 106"/>
                  <a:gd name="T11" fmla="*/ 55 h 59"/>
                  <a:gd name="T12" fmla="*/ 25 w 106"/>
                  <a:gd name="T13" fmla="*/ 55 h 59"/>
                  <a:gd name="T14" fmla="*/ 8 w 106"/>
                  <a:gd name="T15" fmla="*/ 44 h 59"/>
                  <a:gd name="T16" fmla="*/ 8 w 106"/>
                  <a:gd name="T17" fmla="*/ 44 h 59"/>
                  <a:gd name="T18" fmla="*/ 7 w 106"/>
                  <a:gd name="T19" fmla="*/ 44 h 59"/>
                  <a:gd name="T20" fmla="*/ 7 w 106"/>
                  <a:gd name="T21" fmla="*/ 43 h 59"/>
                  <a:gd name="T22" fmla="*/ 32 w 106"/>
                  <a:gd name="T23" fmla="*/ 23 h 59"/>
                  <a:gd name="T24" fmla="*/ 67 w 106"/>
                  <a:gd name="T25" fmla="*/ 5 h 59"/>
                  <a:gd name="T26" fmla="*/ 67 w 106"/>
                  <a:gd name="T27" fmla="*/ 5 h 59"/>
                  <a:gd name="T28" fmla="*/ 79 w 106"/>
                  <a:gd name="T29" fmla="*/ 23 h 59"/>
                  <a:gd name="T30" fmla="*/ 79 w 106"/>
                  <a:gd name="T31" fmla="*/ 23 h 59"/>
                  <a:gd name="T32" fmla="*/ 79 w 106"/>
                  <a:gd name="T33" fmla="*/ 23 h 59"/>
                  <a:gd name="T34" fmla="*/ 101 w 106"/>
                  <a:gd name="T35" fmla="*/ 43 h 59"/>
                  <a:gd name="T36" fmla="*/ 89 w 106"/>
                  <a:gd name="T37" fmla="*/ 54 h 59"/>
                  <a:gd name="T38" fmla="*/ 87 w 106"/>
                  <a:gd name="T39" fmla="*/ 54 h 59"/>
                  <a:gd name="T40" fmla="*/ 87 w 106"/>
                  <a:gd name="T41" fmla="*/ 54 h 59"/>
                  <a:gd name="T42" fmla="*/ 74 w 106"/>
                  <a:gd name="T43" fmla="*/ 43 h 59"/>
                  <a:gd name="T44" fmla="*/ 72 w 106"/>
                  <a:gd name="T45" fmla="*/ 31 h 59"/>
                  <a:gd name="T46" fmla="*/ 56 w 106"/>
                  <a:gd name="T47" fmla="*/ 16 h 59"/>
                  <a:gd name="T48" fmla="*/ 65 w 106"/>
                  <a:gd name="T49" fmla="*/ 5 h 59"/>
                  <a:gd name="T50" fmla="*/ 67 w 106"/>
                  <a:gd name="T51" fmla="*/ 5 h 59"/>
                  <a:gd name="T52" fmla="*/ 66 w 106"/>
                  <a:gd name="T53" fmla="*/ 0 h 59"/>
                  <a:gd name="T54" fmla="*/ 45 w 106"/>
                  <a:gd name="T55" fmla="*/ 18 h 59"/>
                  <a:gd name="T56" fmla="*/ 0 w 106"/>
                  <a:gd name="T57" fmla="*/ 42 h 59"/>
                  <a:gd name="T58" fmla="*/ 0 w 106"/>
                  <a:gd name="T59" fmla="*/ 44 h 59"/>
                  <a:gd name="T60" fmla="*/ 24 w 106"/>
                  <a:gd name="T61" fmla="*/ 59 h 59"/>
                  <a:gd name="T62" fmla="*/ 25 w 106"/>
                  <a:gd name="T63" fmla="*/ 59 h 59"/>
                  <a:gd name="T64" fmla="*/ 26 w 106"/>
                  <a:gd name="T65" fmla="*/ 59 h 59"/>
                  <a:gd name="T66" fmla="*/ 26 w 106"/>
                  <a:gd name="T67" fmla="*/ 59 h 59"/>
                  <a:gd name="T68" fmla="*/ 29 w 106"/>
                  <a:gd name="T69" fmla="*/ 59 h 59"/>
                  <a:gd name="T70" fmla="*/ 58 w 106"/>
                  <a:gd name="T71" fmla="*/ 33 h 59"/>
                  <a:gd name="T72" fmla="*/ 58 w 106"/>
                  <a:gd name="T73" fmla="*/ 33 h 59"/>
                  <a:gd name="T74" fmla="*/ 69 w 106"/>
                  <a:gd name="T75" fmla="*/ 44 h 59"/>
                  <a:gd name="T76" fmla="*/ 80 w 106"/>
                  <a:gd name="T77" fmla="*/ 56 h 59"/>
                  <a:gd name="T78" fmla="*/ 87 w 106"/>
                  <a:gd name="T79" fmla="*/ 57 h 59"/>
                  <a:gd name="T80" fmla="*/ 87 w 106"/>
                  <a:gd name="T81" fmla="*/ 57 h 59"/>
                  <a:gd name="T82" fmla="*/ 106 w 106"/>
                  <a:gd name="T83" fmla="*/ 42 h 59"/>
                  <a:gd name="T84" fmla="*/ 86 w 106"/>
                  <a:gd name="T85" fmla="*/ 22 h 59"/>
                  <a:gd name="T86" fmla="*/ 66 w 106"/>
                  <a:gd name="T87" fmla="*/ 0 h 59"/>
                  <a:gd name="T88" fmla="*/ 66 w 106"/>
                  <a:gd name="T89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5" h="59"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4" y="23"/>
                    </a:cubicBezTo>
                    <a:cubicBezTo>
                      <a:pt x="37" y="23"/>
                      <a:pt x="43" y="25"/>
                      <a:pt x="45" y="28"/>
                    </a:cubicBezTo>
                    <a:cubicBezTo>
                      <a:pt x="46" y="29"/>
                      <a:pt x="46" y="31"/>
                      <a:pt x="46" y="33"/>
                    </a:cubicBezTo>
                    <a:cubicBezTo>
                      <a:pt x="46" y="43"/>
                      <a:pt x="35" y="54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5"/>
                      <a:pt x="26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17" y="55"/>
                      <a:pt x="9" y="50"/>
                      <a:pt x="8" y="45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31"/>
                      <a:pt x="2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moveTo>
                      <a:pt x="67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76" y="5"/>
                      <a:pt x="75" y="14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3" y="33"/>
                      <a:pt x="100" y="31"/>
                      <a:pt x="101" y="43"/>
                    </a:cubicBezTo>
                    <a:cubicBezTo>
                      <a:pt x="101" y="43"/>
                      <a:pt x="101" y="43"/>
                      <a:pt x="101" y="43"/>
                    </a:cubicBezTo>
                    <a:cubicBezTo>
                      <a:pt x="101" y="50"/>
                      <a:pt x="94" y="53"/>
                      <a:pt x="89" y="54"/>
                    </a:cubicBezTo>
                    <a:cubicBezTo>
                      <a:pt x="88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0" y="54"/>
                      <a:pt x="76" y="49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3" y="40"/>
                      <a:pt x="74" y="35"/>
                      <a:pt x="72" y="31"/>
                    </a:cubicBezTo>
                    <a:cubicBezTo>
                      <a:pt x="69" y="24"/>
                      <a:pt x="58" y="25"/>
                      <a:pt x="57" y="19"/>
                    </a:cubicBezTo>
                    <a:cubicBezTo>
                      <a:pt x="57" y="18"/>
                      <a:pt x="56" y="17"/>
                      <a:pt x="56" y="16"/>
                    </a:cubicBezTo>
                    <a:cubicBezTo>
                      <a:pt x="56" y="11"/>
                      <a:pt x="62" y="6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55" y="0"/>
                      <a:pt x="54" y="14"/>
                      <a:pt x="45" y="18"/>
                    </a:cubicBezTo>
                    <a:cubicBezTo>
                      <a:pt x="40" y="20"/>
                      <a:pt x="34" y="19"/>
                      <a:pt x="29" y="20"/>
                    </a:cubicBezTo>
                    <a:cubicBezTo>
                      <a:pt x="17" y="21"/>
                      <a:pt x="0" y="28"/>
                      <a:pt x="0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53"/>
                      <a:pt x="15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4" y="58"/>
                      <a:pt x="38" y="54"/>
                      <a:pt x="42" y="49"/>
                    </a:cubicBezTo>
                    <a:cubicBezTo>
                      <a:pt x="47" y="42"/>
                      <a:pt x="52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5" y="33"/>
                      <a:pt x="67" y="41"/>
                      <a:pt x="69" y="44"/>
                    </a:cubicBezTo>
                    <a:cubicBezTo>
                      <a:pt x="72" y="49"/>
                      <a:pt x="74" y="54"/>
                      <a:pt x="80" y="56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82" y="57"/>
                      <a:pt x="85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6" y="57"/>
                      <a:pt x="106" y="53"/>
                      <a:pt x="106" y="43"/>
                    </a:cubicBezTo>
                    <a:cubicBezTo>
                      <a:pt x="106" y="43"/>
                      <a:pt x="106" y="42"/>
                      <a:pt x="106" y="42"/>
                    </a:cubicBezTo>
                    <a:cubicBezTo>
                      <a:pt x="106" y="33"/>
                      <a:pt x="92" y="29"/>
                      <a:pt x="87" y="23"/>
                    </a:cubicBezTo>
                    <a:cubicBezTo>
                      <a:pt x="87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1" y="14"/>
                      <a:pt x="79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526"/>
              <p:cNvSpPr>
                <a:spLocks noEditPoints="1"/>
              </p:cNvSpPr>
              <p:nvPr/>
            </p:nvSpPr>
            <p:spPr bwMode="auto">
              <a:xfrm>
                <a:off x="2440" y="3377"/>
                <a:ext cx="261" cy="192"/>
              </a:xfrm>
              <a:custGeom>
                <a:gdLst>
                  <a:gd name="T0" fmla="*/ 56 w 75"/>
                  <a:gd name="T1" fmla="*/ 3 h 55"/>
                  <a:gd name="T2" fmla="*/ 56 w 75"/>
                  <a:gd name="T3" fmla="*/ 3 h 55"/>
                  <a:gd name="T4" fmla="*/ 56 w 75"/>
                  <a:gd name="T5" fmla="*/ 3 h 55"/>
                  <a:gd name="T6" fmla="*/ 68 w 75"/>
                  <a:gd name="T7" fmla="*/ 11 h 55"/>
                  <a:gd name="T8" fmla="*/ 68 w 75"/>
                  <a:gd name="T9" fmla="*/ 11 h 55"/>
                  <a:gd name="T10" fmla="*/ 68 w 75"/>
                  <a:gd name="T11" fmla="*/ 12 h 55"/>
                  <a:gd name="T12" fmla="*/ 68 w 75"/>
                  <a:gd name="T13" fmla="*/ 12 h 55"/>
                  <a:gd name="T14" fmla="*/ 58 w 75"/>
                  <a:gd name="T15" fmla="*/ 27 h 55"/>
                  <a:gd name="T16" fmla="*/ 33 w 75"/>
                  <a:gd name="T17" fmla="*/ 50 h 55"/>
                  <a:gd name="T18" fmla="*/ 33 w 75"/>
                  <a:gd name="T19" fmla="*/ 50 h 55"/>
                  <a:gd name="T20" fmla="*/ 33 w 75"/>
                  <a:gd name="T21" fmla="*/ 50 h 55"/>
                  <a:gd name="T22" fmla="*/ 33 w 75"/>
                  <a:gd name="T23" fmla="*/ 50 h 55"/>
                  <a:gd name="T24" fmla="*/ 33 w 75"/>
                  <a:gd name="T25" fmla="*/ 50 h 55"/>
                  <a:gd name="T26" fmla="*/ 33 w 75"/>
                  <a:gd name="T27" fmla="*/ 50 h 55"/>
                  <a:gd name="T28" fmla="*/ 33 w 75"/>
                  <a:gd name="T29" fmla="*/ 50 h 55"/>
                  <a:gd name="T30" fmla="*/ 23 w 75"/>
                  <a:gd name="T31" fmla="*/ 51 h 55"/>
                  <a:gd name="T32" fmla="*/ 23 w 75"/>
                  <a:gd name="T33" fmla="*/ 51 h 55"/>
                  <a:gd name="T34" fmla="*/ 23 w 75"/>
                  <a:gd name="T35" fmla="*/ 51 h 55"/>
                  <a:gd name="T36" fmla="*/ 23 w 75"/>
                  <a:gd name="T37" fmla="*/ 51 h 55"/>
                  <a:gd name="T38" fmla="*/ 23 w 75"/>
                  <a:gd name="T39" fmla="*/ 51 h 55"/>
                  <a:gd name="T40" fmla="*/ 7 w 75"/>
                  <a:gd name="T41" fmla="*/ 46 h 55"/>
                  <a:gd name="T42" fmla="*/ 7 w 75"/>
                  <a:gd name="T43" fmla="*/ 46 h 55"/>
                  <a:gd name="T44" fmla="*/ 7 w 75"/>
                  <a:gd name="T45" fmla="*/ 45 h 55"/>
                  <a:gd name="T46" fmla="*/ 22 w 75"/>
                  <a:gd name="T47" fmla="*/ 30 h 55"/>
                  <a:gd name="T48" fmla="*/ 40 w 75"/>
                  <a:gd name="T49" fmla="*/ 19 h 55"/>
                  <a:gd name="T50" fmla="*/ 50 w 75"/>
                  <a:gd name="T51" fmla="*/ 5 h 55"/>
                  <a:gd name="T52" fmla="*/ 50 w 75"/>
                  <a:gd name="T53" fmla="*/ 5 h 55"/>
                  <a:gd name="T54" fmla="*/ 56 w 75"/>
                  <a:gd name="T55" fmla="*/ 3 h 55"/>
                  <a:gd name="T56" fmla="*/ 56 w 75"/>
                  <a:gd name="T57" fmla="*/ 3 h 55"/>
                  <a:gd name="T58" fmla="*/ 56 w 75"/>
                  <a:gd name="T59" fmla="*/ 3 h 55"/>
                  <a:gd name="T60" fmla="*/ 56 w 75"/>
                  <a:gd name="T61" fmla="*/ 0 h 55"/>
                  <a:gd name="T62" fmla="*/ 56 w 75"/>
                  <a:gd name="T63" fmla="*/ 0 h 55"/>
                  <a:gd name="T64" fmla="*/ 50 w 75"/>
                  <a:gd name="T65" fmla="*/ 1 h 55"/>
                  <a:gd name="T66" fmla="*/ 50 w 75"/>
                  <a:gd name="T67" fmla="*/ 1 h 55"/>
                  <a:gd name="T68" fmla="*/ 33 w 75"/>
                  <a:gd name="T69" fmla="*/ 22 h 55"/>
                  <a:gd name="T70" fmla="*/ 15 w 75"/>
                  <a:gd name="T71" fmla="*/ 33 h 55"/>
                  <a:gd name="T72" fmla="*/ 0 w 75"/>
                  <a:gd name="T73" fmla="*/ 47 h 55"/>
                  <a:gd name="T74" fmla="*/ 4 w 75"/>
                  <a:gd name="T75" fmla="*/ 54 h 55"/>
                  <a:gd name="T76" fmla="*/ 4 w 75"/>
                  <a:gd name="T77" fmla="*/ 54 h 55"/>
                  <a:gd name="T78" fmla="*/ 4 w 75"/>
                  <a:gd name="T79" fmla="*/ 54 h 55"/>
                  <a:gd name="T80" fmla="*/ 4 w 75"/>
                  <a:gd name="T81" fmla="*/ 54 h 55"/>
                  <a:gd name="T82" fmla="*/ 7 w 75"/>
                  <a:gd name="T83" fmla="*/ 55 h 55"/>
                  <a:gd name="T84" fmla="*/ 7 w 75"/>
                  <a:gd name="T85" fmla="*/ 55 h 55"/>
                  <a:gd name="T86" fmla="*/ 7 w 75"/>
                  <a:gd name="T87" fmla="*/ 55 h 55"/>
                  <a:gd name="T88" fmla="*/ 7 w 75"/>
                  <a:gd name="T89" fmla="*/ 55 h 55"/>
                  <a:gd name="T90" fmla="*/ 13 w 75"/>
                  <a:gd name="T91" fmla="*/ 54 h 55"/>
                  <a:gd name="T92" fmla="*/ 13 w 75"/>
                  <a:gd name="T93" fmla="*/ 54 h 55"/>
                  <a:gd name="T94" fmla="*/ 13 w 75"/>
                  <a:gd name="T95" fmla="*/ 54 h 55"/>
                  <a:gd name="T96" fmla="*/ 41 w 75"/>
                  <a:gd name="T97" fmla="*/ 51 h 55"/>
                  <a:gd name="T98" fmla="*/ 61 w 75"/>
                  <a:gd name="T99" fmla="*/ 31 h 55"/>
                  <a:gd name="T100" fmla="*/ 75 w 75"/>
                  <a:gd name="T101" fmla="*/ 15 h 55"/>
                  <a:gd name="T102" fmla="*/ 75 w 75"/>
                  <a:gd name="T103" fmla="*/ 15 h 55"/>
                  <a:gd name="T104" fmla="*/ 56 w 75"/>
                  <a:gd name="T105" fmla="*/ 0 h 55"/>
                  <a:gd name="T106" fmla="*/ 56 w 75"/>
                  <a:gd name="T107" fmla="*/ 0 h 55"/>
                  <a:gd name="T108" fmla="*/ 56 w 75"/>
                  <a:gd name="T10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5" h="55"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62" y="3"/>
                      <a:pt x="67" y="7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9"/>
                      <a:pt x="61" y="22"/>
                      <a:pt x="58" y="27"/>
                    </a:cubicBezTo>
                    <a:cubicBezTo>
                      <a:pt x="49" y="39"/>
                      <a:pt x="50" y="47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0"/>
                      <a:pt x="27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16" y="51"/>
                      <a:pt x="8" y="50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39"/>
                      <a:pt x="20" y="31"/>
                      <a:pt x="22" y="30"/>
                    </a:cubicBezTo>
                    <a:cubicBezTo>
                      <a:pt x="27" y="27"/>
                      <a:pt x="37" y="23"/>
                      <a:pt x="40" y="19"/>
                    </a:cubicBezTo>
                    <a:cubicBezTo>
                      <a:pt x="44" y="15"/>
                      <a:pt x="46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4"/>
                      <a:pt x="54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0"/>
                      <a:pt x="52" y="0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3" y="4"/>
                      <a:pt x="40" y="16"/>
                      <a:pt x="33" y="22"/>
                    </a:cubicBezTo>
                    <a:cubicBezTo>
                      <a:pt x="28" y="26"/>
                      <a:pt x="20" y="29"/>
                      <a:pt x="15" y="33"/>
                    </a:cubicBezTo>
                    <a:cubicBezTo>
                      <a:pt x="8" y="36"/>
                      <a:pt x="0" y="41"/>
                      <a:pt x="0" y="47"/>
                    </a:cubicBezTo>
                    <a:cubicBezTo>
                      <a:pt x="0" y="49"/>
                      <a:pt x="1" y="52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5"/>
                      <a:pt x="6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0" y="55"/>
                      <a:pt x="12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0" y="52"/>
                      <a:pt x="33" y="54"/>
                      <a:pt x="41" y="51"/>
                    </a:cubicBezTo>
                    <a:cubicBezTo>
                      <a:pt x="50" y="47"/>
                      <a:pt x="55" y="38"/>
                      <a:pt x="61" y="31"/>
                    </a:cubicBezTo>
                    <a:cubicBezTo>
                      <a:pt x="66" y="25"/>
                      <a:pt x="74" y="22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7"/>
                      <a:pt x="6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527"/>
              <p:cNvSpPr/>
              <p:nvPr/>
            </p:nvSpPr>
            <p:spPr bwMode="auto">
              <a:xfrm>
                <a:off x="3336" y="3534"/>
                <a:ext cx="38" cy="32"/>
              </a:xfrm>
              <a:custGeom>
                <a:gdLst>
                  <a:gd name="T0" fmla="*/ 4 w 11"/>
                  <a:gd name="T1" fmla="*/ 0 h 9"/>
                  <a:gd name="T2" fmla="*/ 4 w 11"/>
                  <a:gd name="T3" fmla="*/ 0 h 9"/>
                  <a:gd name="T4" fmla="*/ 1 w 11"/>
                  <a:gd name="T5" fmla="*/ 2 h 9"/>
                  <a:gd name="T6" fmla="*/ 1 w 11"/>
                  <a:gd name="T7" fmla="*/ 2 h 9"/>
                  <a:gd name="T8" fmla="*/ 1 w 11"/>
                  <a:gd name="T9" fmla="*/ 2 h 9"/>
                  <a:gd name="T10" fmla="*/ 1 w 11"/>
                  <a:gd name="T11" fmla="*/ 2 h 9"/>
                  <a:gd name="T12" fmla="*/ 1 w 11"/>
                  <a:gd name="T13" fmla="*/ 2 h 9"/>
                  <a:gd name="T14" fmla="*/ 1 w 11"/>
                  <a:gd name="T15" fmla="*/ 2 h 9"/>
                  <a:gd name="T16" fmla="*/ 1 w 11"/>
                  <a:gd name="T17" fmla="*/ 2 h 9"/>
                  <a:gd name="T18" fmla="*/ 1 w 11"/>
                  <a:gd name="T19" fmla="*/ 2 h 9"/>
                  <a:gd name="T20" fmla="*/ 6 w 11"/>
                  <a:gd name="T21" fmla="*/ 9 h 9"/>
                  <a:gd name="T22" fmla="*/ 6 w 11"/>
                  <a:gd name="T23" fmla="*/ 9 h 9"/>
                  <a:gd name="T24" fmla="*/ 6 w 11"/>
                  <a:gd name="T25" fmla="*/ 9 h 9"/>
                  <a:gd name="T26" fmla="*/ 6 w 11"/>
                  <a:gd name="T27" fmla="*/ 9 h 9"/>
                  <a:gd name="T28" fmla="*/ 8 w 11"/>
                  <a:gd name="T29" fmla="*/ 9 h 9"/>
                  <a:gd name="T30" fmla="*/ 8 w 11"/>
                  <a:gd name="T31" fmla="*/ 9 h 9"/>
                  <a:gd name="T32" fmla="*/ 8 w 11"/>
                  <a:gd name="T33" fmla="*/ 8 h 9"/>
                  <a:gd name="T34" fmla="*/ 8 w 11"/>
                  <a:gd name="T35" fmla="*/ 8 h 9"/>
                  <a:gd name="T36" fmla="*/ 8 w 11"/>
                  <a:gd name="T37" fmla="*/ 8 h 9"/>
                  <a:gd name="T38" fmla="*/ 8 w 11"/>
                  <a:gd name="T39" fmla="*/ 8 h 9"/>
                  <a:gd name="T40" fmla="*/ 4 w 11"/>
                  <a:gd name="T41" fmla="*/ 0 h 9"/>
                  <a:gd name="T42" fmla="*/ 4 w 11"/>
                  <a:gd name="T43" fmla="*/ 0 h 9"/>
                  <a:gd name="T44" fmla="*/ 4 w 11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3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6"/>
                      <a:pt x="7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528"/>
              <p:cNvSpPr>
                <a:spLocks noEditPoints="1"/>
              </p:cNvSpPr>
              <p:nvPr/>
            </p:nvSpPr>
            <p:spPr bwMode="auto">
              <a:xfrm>
                <a:off x="5017" y="3388"/>
                <a:ext cx="216" cy="167"/>
              </a:xfrm>
              <a:custGeom>
                <a:gdLst>
                  <a:gd name="T0" fmla="*/ 14 w 62"/>
                  <a:gd name="T1" fmla="*/ 6 h 48"/>
                  <a:gd name="T2" fmla="*/ 14 w 62"/>
                  <a:gd name="T3" fmla="*/ 6 h 48"/>
                  <a:gd name="T4" fmla="*/ 14 w 62"/>
                  <a:gd name="T5" fmla="*/ 6 h 48"/>
                  <a:gd name="T6" fmla="*/ 24 w 62"/>
                  <a:gd name="T7" fmla="*/ 17 h 48"/>
                  <a:gd name="T8" fmla="*/ 24 w 62"/>
                  <a:gd name="T9" fmla="*/ 17 h 48"/>
                  <a:gd name="T10" fmla="*/ 24 w 62"/>
                  <a:gd name="T11" fmla="*/ 17 h 48"/>
                  <a:gd name="T12" fmla="*/ 24 w 62"/>
                  <a:gd name="T13" fmla="*/ 17 h 48"/>
                  <a:gd name="T14" fmla="*/ 24 w 62"/>
                  <a:gd name="T15" fmla="*/ 17 h 48"/>
                  <a:gd name="T16" fmla="*/ 24 w 62"/>
                  <a:gd name="T17" fmla="*/ 17 h 48"/>
                  <a:gd name="T18" fmla="*/ 24 w 62"/>
                  <a:gd name="T19" fmla="*/ 17 h 48"/>
                  <a:gd name="T20" fmla="*/ 25 w 62"/>
                  <a:gd name="T21" fmla="*/ 18 h 48"/>
                  <a:gd name="T22" fmla="*/ 25 w 62"/>
                  <a:gd name="T23" fmla="*/ 18 h 48"/>
                  <a:gd name="T24" fmla="*/ 25 w 62"/>
                  <a:gd name="T25" fmla="*/ 18 h 48"/>
                  <a:gd name="T26" fmla="*/ 25 w 62"/>
                  <a:gd name="T27" fmla="*/ 19 h 48"/>
                  <a:gd name="T28" fmla="*/ 25 w 62"/>
                  <a:gd name="T29" fmla="*/ 19 h 48"/>
                  <a:gd name="T30" fmla="*/ 25 w 62"/>
                  <a:gd name="T31" fmla="*/ 19 h 48"/>
                  <a:gd name="T32" fmla="*/ 25 w 62"/>
                  <a:gd name="T33" fmla="*/ 19 h 48"/>
                  <a:gd name="T34" fmla="*/ 25 w 62"/>
                  <a:gd name="T35" fmla="*/ 19 h 48"/>
                  <a:gd name="T36" fmla="*/ 41 w 62"/>
                  <a:gd name="T37" fmla="*/ 27 h 48"/>
                  <a:gd name="T38" fmla="*/ 53 w 62"/>
                  <a:gd name="T39" fmla="*/ 39 h 48"/>
                  <a:gd name="T40" fmla="*/ 53 w 62"/>
                  <a:gd name="T41" fmla="*/ 39 h 48"/>
                  <a:gd name="T42" fmla="*/ 39 w 62"/>
                  <a:gd name="T43" fmla="*/ 45 h 48"/>
                  <a:gd name="T44" fmla="*/ 39 w 62"/>
                  <a:gd name="T45" fmla="*/ 45 h 48"/>
                  <a:gd name="T46" fmla="*/ 39 w 62"/>
                  <a:gd name="T47" fmla="*/ 45 h 48"/>
                  <a:gd name="T48" fmla="*/ 39 w 62"/>
                  <a:gd name="T49" fmla="*/ 45 h 48"/>
                  <a:gd name="T50" fmla="*/ 39 w 62"/>
                  <a:gd name="T51" fmla="*/ 45 h 48"/>
                  <a:gd name="T52" fmla="*/ 34 w 62"/>
                  <a:gd name="T53" fmla="*/ 45 h 48"/>
                  <a:gd name="T54" fmla="*/ 34 w 62"/>
                  <a:gd name="T55" fmla="*/ 45 h 48"/>
                  <a:gd name="T56" fmla="*/ 20 w 62"/>
                  <a:gd name="T57" fmla="*/ 34 h 48"/>
                  <a:gd name="T58" fmla="*/ 17 w 62"/>
                  <a:gd name="T59" fmla="*/ 22 h 48"/>
                  <a:gd name="T60" fmla="*/ 9 w 62"/>
                  <a:gd name="T61" fmla="*/ 10 h 48"/>
                  <a:gd name="T62" fmla="*/ 9 w 62"/>
                  <a:gd name="T63" fmla="*/ 9 h 48"/>
                  <a:gd name="T64" fmla="*/ 9 w 62"/>
                  <a:gd name="T65" fmla="*/ 8 h 48"/>
                  <a:gd name="T66" fmla="*/ 14 w 62"/>
                  <a:gd name="T67" fmla="*/ 6 h 48"/>
                  <a:gd name="T68" fmla="*/ 14 w 62"/>
                  <a:gd name="T69" fmla="*/ 6 h 48"/>
                  <a:gd name="T70" fmla="*/ 14 w 62"/>
                  <a:gd name="T71" fmla="*/ 6 h 48"/>
                  <a:gd name="T72" fmla="*/ 12 w 62"/>
                  <a:gd name="T73" fmla="*/ 0 h 48"/>
                  <a:gd name="T74" fmla="*/ 12 w 62"/>
                  <a:gd name="T75" fmla="*/ 0 h 48"/>
                  <a:gd name="T76" fmla="*/ 0 w 62"/>
                  <a:gd name="T77" fmla="*/ 10 h 48"/>
                  <a:gd name="T78" fmla="*/ 0 w 62"/>
                  <a:gd name="T79" fmla="*/ 10 h 48"/>
                  <a:gd name="T80" fmla="*/ 0 w 62"/>
                  <a:gd name="T81" fmla="*/ 10 h 48"/>
                  <a:gd name="T82" fmla="*/ 12 w 62"/>
                  <a:gd name="T83" fmla="*/ 26 h 48"/>
                  <a:gd name="T84" fmla="*/ 27 w 62"/>
                  <a:gd name="T85" fmla="*/ 45 h 48"/>
                  <a:gd name="T86" fmla="*/ 27 w 62"/>
                  <a:gd name="T87" fmla="*/ 45 h 48"/>
                  <a:gd name="T88" fmla="*/ 27 w 62"/>
                  <a:gd name="T89" fmla="*/ 45 h 48"/>
                  <a:gd name="T90" fmla="*/ 27 w 62"/>
                  <a:gd name="T91" fmla="*/ 45 h 48"/>
                  <a:gd name="T92" fmla="*/ 44 w 62"/>
                  <a:gd name="T93" fmla="*/ 48 h 48"/>
                  <a:gd name="T94" fmla="*/ 44 w 62"/>
                  <a:gd name="T95" fmla="*/ 48 h 48"/>
                  <a:gd name="T96" fmla="*/ 44 w 62"/>
                  <a:gd name="T97" fmla="*/ 48 h 48"/>
                  <a:gd name="T98" fmla="*/ 44 w 62"/>
                  <a:gd name="T99" fmla="*/ 48 h 48"/>
                  <a:gd name="T100" fmla="*/ 62 w 62"/>
                  <a:gd name="T101" fmla="*/ 42 h 48"/>
                  <a:gd name="T102" fmla="*/ 62 w 62"/>
                  <a:gd name="T103" fmla="*/ 42 h 48"/>
                  <a:gd name="T104" fmla="*/ 62 w 62"/>
                  <a:gd name="T105" fmla="*/ 42 h 48"/>
                  <a:gd name="T106" fmla="*/ 62 w 62"/>
                  <a:gd name="T107" fmla="*/ 42 h 48"/>
                  <a:gd name="T108" fmla="*/ 27 w 62"/>
                  <a:gd name="T109" fmla="*/ 14 h 48"/>
                  <a:gd name="T110" fmla="*/ 19 w 62"/>
                  <a:gd name="T111" fmla="*/ 2 h 48"/>
                  <a:gd name="T112" fmla="*/ 12 w 62"/>
                  <a:gd name="T113" fmla="*/ 0 h 48"/>
                  <a:gd name="T114" fmla="*/ 12 w 62"/>
                  <a:gd name="T115" fmla="*/ 0 h 48"/>
                  <a:gd name="T116" fmla="*/ 12 w 62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2" h="48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8" y="6"/>
                      <a:pt x="21" y="13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0" y="22"/>
                      <a:pt x="36" y="24"/>
                      <a:pt x="41" y="27"/>
                    </a:cubicBezTo>
                    <a:cubicBezTo>
                      <a:pt x="46" y="30"/>
                      <a:pt x="53" y="34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4"/>
                      <a:pt x="45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5"/>
                      <a:pt x="36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28" y="44"/>
                      <a:pt x="22" y="38"/>
                      <a:pt x="20" y="34"/>
                    </a:cubicBezTo>
                    <a:cubicBezTo>
                      <a:pt x="18" y="29"/>
                      <a:pt x="18" y="25"/>
                      <a:pt x="17" y="22"/>
                    </a:cubicBezTo>
                    <a:cubicBezTo>
                      <a:pt x="15" y="18"/>
                      <a:pt x="9" y="15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7"/>
                      <a:pt x="12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1"/>
                      <a:pt x="0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9" y="21"/>
                      <a:pt x="12" y="26"/>
                    </a:cubicBezTo>
                    <a:cubicBezTo>
                      <a:pt x="16" y="32"/>
                      <a:pt x="20" y="42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1" y="47"/>
                      <a:pt x="37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2" y="48"/>
                      <a:pt x="59" y="47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0" y="29"/>
                      <a:pt x="36" y="25"/>
                      <a:pt x="27" y="14"/>
                    </a:cubicBezTo>
                    <a:cubicBezTo>
                      <a:pt x="24" y="10"/>
                      <a:pt x="23" y="4"/>
                      <a:pt x="19" y="2"/>
                    </a:cubicBezTo>
                    <a:cubicBezTo>
                      <a:pt x="17" y="1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529"/>
              <p:cNvSpPr/>
              <p:nvPr/>
            </p:nvSpPr>
            <p:spPr bwMode="auto">
              <a:xfrm>
                <a:off x="4773" y="3440"/>
                <a:ext cx="132" cy="115"/>
              </a:xfrm>
              <a:custGeom>
                <a:gdLst>
                  <a:gd name="T0" fmla="*/ 15 w 38"/>
                  <a:gd name="T1" fmla="*/ 0 h 33"/>
                  <a:gd name="T2" fmla="*/ 15 w 38"/>
                  <a:gd name="T3" fmla="*/ 0 h 33"/>
                  <a:gd name="T4" fmla="*/ 0 w 38"/>
                  <a:gd name="T5" fmla="*/ 6 h 33"/>
                  <a:gd name="T6" fmla="*/ 0 w 38"/>
                  <a:gd name="T7" fmla="*/ 6 h 33"/>
                  <a:gd name="T8" fmla="*/ 19 w 38"/>
                  <a:gd name="T9" fmla="*/ 33 h 33"/>
                  <a:gd name="T10" fmla="*/ 19 w 38"/>
                  <a:gd name="T11" fmla="*/ 33 h 33"/>
                  <a:gd name="T12" fmla="*/ 19 w 38"/>
                  <a:gd name="T13" fmla="*/ 33 h 33"/>
                  <a:gd name="T14" fmla="*/ 19 w 38"/>
                  <a:gd name="T15" fmla="*/ 33 h 33"/>
                  <a:gd name="T16" fmla="*/ 20 w 38"/>
                  <a:gd name="T17" fmla="*/ 33 h 33"/>
                  <a:gd name="T18" fmla="*/ 36 w 38"/>
                  <a:gd name="T19" fmla="*/ 20 h 33"/>
                  <a:gd name="T20" fmla="*/ 36 w 38"/>
                  <a:gd name="T21" fmla="*/ 20 h 33"/>
                  <a:gd name="T22" fmla="*/ 36 w 38"/>
                  <a:gd name="T23" fmla="*/ 20 h 33"/>
                  <a:gd name="T24" fmla="*/ 36 w 38"/>
                  <a:gd name="T25" fmla="*/ 20 h 33"/>
                  <a:gd name="T26" fmla="*/ 36 w 38"/>
                  <a:gd name="T27" fmla="*/ 20 h 33"/>
                  <a:gd name="T28" fmla="*/ 36 w 38"/>
                  <a:gd name="T29" fmla="*/ 19 h 33"/>
                  <a:gd name="T30" fmla="*/ 15 w 38"/>
                  <a:gd name="T31" fmla="*/ 0 h 33"/>
                  <a:gd name="T32" fmla="*/ 15 w 38"/>
                  <a:gd name="T33" fmla="*/ 0 h 33"/>
                  <a:gd name="T34" fmla="*/ 15 w 38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3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4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"/>
                      <a:pt x="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2"/>
                      <a:pt x="35" y="27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19"/>
                      <a:pt x="36" y="19"/>
                    </a:cubicBezTo>
                    <a:cubicBezTo>
                      <a:pt x="38" y="8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530"/>
              <p:cNvSpPr/>
              <p:nvPr/>
            </p:nvSpPr>
            <p:spPr bwMode="auto">
              <a:xfrm>
                <a:off x="3765" y="3486"/>
                <a:ext cx="164" cy="66"/>
              </a:xfrm>
              <a:custGeom>
                <a:gdLst>
                  <a:gd name="T0" fmla="*/ 24 w 47"/>
                  <a:gd name="T1" fmla="*/ 0 h 19"/>
                  <a:gd name="T2" fmla="*/ 24 w 47"/>
                  <a:gd name="T3" fmla="*/ 0 h 19"/>
                  <a:gd name="T4" fmla="*/ 1 w 47"/>
                  <a:gd name="T5" fmla="*/ 12 h 19"/>
                  <a:gd name="T6" fmla="*/ 1 w 47"/>
                  <a:gd name="T7" fmla="*/ 12 h 19"/>
                  <a:gd name="T8" fmla="*/ 1 w 47"/>
                  <a:gd name="T9" fmla="*/ 12 h 19"/>
                  <a:gd name="T10" fmla="*/ 11 w 47"/>
                  <a:gd name="T11" fmla="*/ 18 h 19"/>
                  <a:gd name="T12" fmla="*/ 11 w 47"/>
                  <a:gd name="T13" fmla="*/ 18 h 19"/>
                  <a:gd name="T14" fmla="*/ 25 w 47"/>
                  <a:gd name="T15" fmla="*/ 19 h 19"/>
                  <a:gd name="T16" fmla="*/ 25 w 47"/>
                  <a:gd name="T17" fmla="*/ 19 h 19"/>
                  <a:gd name="T18" fmla="*/ 25 w 47"/>
                  <a:gd name="T19" fmla="*/ 19 h 19"/>
                  <a:gd name="T20" fmla="*/ 25 w 47"/>
                  <a:gd name="T21" fmla="*/ 19 h 19"/>
                  <a:gd name="T22" fmla="*/ 47 w 47"/>
                  <a:gd name="T23" fmla="*/ 11 h 19"/>
                  <a:gd name="T24" fmla="*/ 47 w 47"/>
                  <a:gd name="T25" fmla="*/ 11 h 19"/>
                  <a:gd name="T26" fmla="*/ 27 w 47"/>
                  <a:gd name="T27" fmla="*/ 0 h 19"/>
                  <a:gd name="T28" fmla="*/ 24 w 47"/>
                  <a:gd name="T29" fmla="*/ 0 h 19"/>
                  <a:gd name="T30" fmla="*/ 24 w 47"/>
                  <a:gd name="T31" fmla="*/ 0 h 19"/>
                  <a:gd name="T32" fmla="*/ 24 w 47"/>
                  <a:gd name="T3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9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4" y="0"/>
                      <a:pt x="0" y="5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5"/>
                      <a:pt x="8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9"/>
                      <a:pt x="20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5" y="19"/>
                      <a:pt x="44" y="17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3" y="5"/>
                      <a:pt x="37" y="1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531"/>
              <p:cNvSpPr/>
              <p:nvPr/>
            </p:nvSpPr>
            <p:spPr bwMode="auto">
              <a:xfrm>
                <a:off x="2788" y="3440"/>
                <a:ext cx="140" cy="112"/>
              </a:xfrm>
              <a:custGeom>
                <a:gdLst>
                  <a:gd name="T0" fmla="*/ 26 w 40"/>
                  <a:gd name="T1" fmla="*/ 0 h 32"/>
                  <a:gd name="T2" fmla="*/ 26 w 40"/>
                  <a:gd name="T3" fmla="*/ 0 h 32"/>
                  <a:gd name="T4" fmla="*/ 1 w 40"/>
                  <a:gd name="T5" fmla="*/ 20 h 32"/>
                  <a:gd name="T6" fmla="*/ 1 w 40"/>
                  <a:gd name="T7" fmla="*/ 20 h 32"/>
                  <a:gd name="T8" fmla="*/ 1 w 40"/>
                  <a:gd name="T9" fmla="*/ 21 h 32"/>
                  <a:gd name="T10" fmla="*/ 2 w 40"/>
                  <a:gd name="T11" fmla="*/ 21 h 32"/>
                  <a:gd name="T12" fmla="*/ 2 w 40"/>
                  <a:gd name="T13" fmla="*/ 21 h 32"/>
                  <a:gd name="T14" fmla="*/ 2 w 40"/>
                  <a:gd name="T15" fmla="*/ 21 h 32"/>
                  <a:gd name="T16" fmla="*/ 2 w 40"/>
                  <a:gd name="T17" fmla="*/ 21 h 32"/>
                  <a:gd name="T18" fmla="*/ 2 w 40"/>
                  <a:gd name="T19" fmla="*/ 22 h 32"/>
                  <a:gd name="T20" fmla="*/ 19 w 40"/>
                  <a:gd name="T21" fmla="*/ 32 h 32"/>
                  <a:gd name="T22" fmla="*/ 19 w 40"/>
                  <a:gd name="T23" fmla="*/ 32 h 32"/>
                  <a:gd name="T24" fmla="*/ 19 w 40"/>
                  <a:gd name="T25" fmla="*/ 32 h 32"/>
                  <a:gd name="T26" fmla="*/ 19 w 40"/>
                  <a:gd name="T27" fmla="*/ 32 h 32"/>
                  <a:gd name="T28" fmla="*/ 22 w 40"/>
                  <a:gd name="T29" fmla="*/ 32 h 32"/>
                  <a:gd name="T30" fmla="*/ 22 w 40"/>
                  <a:gd name="T31" fmla="*/ 32 h 32"/>
                  <a:gd name="T32" fmla="*/ 23 w 40"/>
                  <a:gd name="T33" fmla="*/ 32 h 32"/>
                  <a:gd name="T34" fmla="*/ 40 w 40"/>
                  <a:gd name="T35" fmla="*/ 10 h 32"/>
                  <a:gd name="T36" fmla="*/ 39 w 40"/>
                  <a:gd name="T37" fmla="*/ 5 h 32"/>
                  <a:gd name="T38" fmla="*/ 28 w 40"/>
                  <a:gd name="T39" fmla="*/ 0 h 32"/>
                  <a:gd name="T40" fmla="*/ 26 w 40"/>
                  <a:gd name="T41" fmla="*/ 0 h 32"/>
                  <a:gd name="T42" fmla="*/ 26 w 40"/>
                  <a:gd name="T43" fmla="*/ 0 h 32"/>
                  <a:gd name="T44" fmla="*/ 26 w 40"/>
                  <a:gd name="T4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32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5" y="0"/>
                      <a:pt x="0" y="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3" y="27"/>
                      <a:pt x="1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9" y="31"/>
                      <a:pt x="40" y="20"/>
                      <a:pt x="40" y="10"/>
                    </a:cubicBezTo>
                    <a:cubicBezTo>
                      <a:pt x="40" y="8"/>
                      <a:pt x="40" y="6"/>
                      <a:pt x="39" y="5"/>
                    </a:cubicBezTo>
                    <a:cubicBezTo>
                      <a:pt x="37" y="2"/>
                      <a:pt x="31" y="0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532"/>
              <p:cNvSpPr>
                <a:spLocks noEditPoints="1"/>
              </p:cNvSpPr>
              <p:nvPr/>
            </p:nvSpPr>
            <p:spPr bwMode="auto">
              <a:xfrm>
                <a:off x="2464" y="3388"/>
                <a:ext cx="213" cy="167"/>
              </a:xfrm>
              <a:custGeom>
                <a:gdLst>
                  <a:gd name="T0" fmla="*/ 48 w 61"/>
                  <a:gd name="T1" fmla="*/ 6 h 48"/>
                  <a:gd name="T2" fmla="*/ 48 w 61"/>
                  <a:gd name="T3" fmla="*/ 6 h 48"/>
                  <a:gd name="T4" fmla="*/ 48 w 61"/>
                  <a:gd name="T5" fmla="*/ 6 h 48"/>
                  <a:gd name="T6" fmla="*/ 52 w 61"/>
                  <a:gd name="T7" fmla="*/ 8 h 48"/>
                  <a:gd name="T8" fmla="*/ 52 w 61"/>
                  <a:gd name="T9" fmla="*/ 8 h 48"/>
                  <a:gd name="T10" fmla="*/ 53 w 61"/>
                  <a:gd name="T11" fmla="*/ 8 h 48"/>
                  <a:gd name="T12" fmla="*/ 53 w 61"/>
                  <a:gd name="T13" fmla="*/ 10 h 48"/>
                  <a:gd name="T14" fmla="*/ 45 w 61"/>
                  <a:gd name="T15" fmla="*/ 22 h 48"/>
                  <a:gd name="T16" fmla="*/ 40 w 61"/>
                  <a:gd name="T17" fmla="*/ 37 h 48"/>
                  <a:gd name="T18" fmla="*/ 24 w 61"/>
                  <a:gd name="T19" fmla="*/ 45 h 48"/>
                  <a:gd name="T20" fmla="*/ 24 w 61"/>
                  <a:gd name="T21" fmla="*/ 45 h 48"/>
                  <a:gd name="T22" fmla="*/ 24 w 61"/>
                  <a:gd name="T23" fmla="*/ 45 h 48"/>
                  <a:gd name="T24" fmla="*/ 24 w 61"/>
                  <a:gd name="T25" fmla="*/ 45 h 48"/>
                  <a:gd name="T26" fmla="*/ 24 w 61"/>
                  <a:gd name="T27" fmla="*/ 45 h 48"/>
                  <a:gd name="T28" fmla="*/ 10 w 61"/>
                  <a:gd name="T29" fmla="*/ 41 h 48"/>
                  <a:gd name="T30" fmla="*/ 10 w 61"/>
                  <a:gd name="T31" fmla="*/ 41 h 48"/>
                  <a:gd name="T32" fmla="*/ 9 w 61"/>
                  <a:gd name="T33" fmla="*/ 40 h 48"/>
                  <a:gd name="T34" fmla="*/ 9 w 61"/>
                  <a:gd name="T35" fmla="*/ 40 h 48"/>
                  <a:gd name="T36" fmla="*/ 9 w 61"/>
                  <a:gd name="T37" fmla="*/ 40 h 48"/>
                  <a:gd name="T38" fmla="*/ 9 w 61"/>
                  <a:gd name="T39" fmla="*/ 40 h 48"/>
                  <a:gd name="T40" fmla="*/ 39 w 61"/>
                  <a:gd name="T41" fmla="*/ 16 h 48"/>
                  <a:gd name="T42" fmla="*/ 39 w 61"/>
                  <a:gd name="T43" fmla="*/ 16 h 48"/>
                  <a:gd name="T44" fmla="*/ 39 w 61"/>
                  <a:gd name="T45" fmla="*/ 16 h 48"/>
                  <a:gd name="T46" fmla="*/ 39 w 61"/>
                  <a:gd name="T47" fmla="*/ 16 h 48"/>
                  <a:gd name="T48" fmla="*/ 39 w 61"/>
                  <a:gd name="T49" fmla="*/ 16 h 48"/>
                  <a:gd name="T50" fmla="*/ 40 w 61"/>
                  <a:gd name="T51" fmla="*/ 16 h 48"/>
                  <a:gd name="T52" fmla="*/ 40 w 61"/>
                  <a:gd name="T53" fmla="*/ 16 h 48"/>
                  <a:gd name="T54" fmla="*/ 40 w 61"/>
                  <a:gd name="T55" fmla="*/ 16 h 48"/>
                  <a:gd name="T56" fmla="*/ 48 w 61"/>
                  <a:gd name="T57" fmla="*/ 6 h 48"/>
                  <a:gd name="T58" fmla="*/ 48 w 61"/>
                  <a:gd name="T59" fmla="*/ 6 h 48"/>
                  <a:gd name="T60" fmla="*/ 48 w 61"/>
                  <a:gd name="T61" fmla="*/ 6 h 48"/>
                  <a:gd name="T62" fmla="*/ 49 w 61"/>
                  <a:gd name="T63" fmla="*/ 0 h 48"/>
                  <a:gd name="T64" fmla="*/ 49 w 61"/>
                  <a:gd name="T65" fmla="*/ 0 h 48"/>
                  <a:gd name="T66" fmla="*/ 43 w 61"/>
                  <a:gd name="T67" fmla="*/ 2 h 48"/>
                  <a:gd name="T68" fmla="*/ 43 w 61"/>
                  <a:gd name="T69" fmla="*/ 2 h 48"/>
                  <a:gd name="T70" fmla="*/ 33 w 61"/>
                  <a:gd name="T71" fmla="*/ 16 h 48"/>
                  <a:gd name="T72" fmla="*/ 15 w 61"/>
                  <a:gd name="T73" fmla="*/ 27 h 48"/>
                  <a:gd name="T74" fmla="*/ 0 w 61"/>
                  <a:gd name="T75" fmla="*/ 42 h 48"/>
                  <a:gd name="T76" fmla="*/ 0 w 61"/>
                  <a:gd name="T77" fmla="*/ 43 h 48"/>
                  <a:gd name="T78" fmla="*/ 0 w 61"/>
                  <a:gd name="T79" fmla="*/ 43 h 48"/>
                  <a:gd name="T80" fmla="*/ 16 w 61"/>
                  <a:gd name="T81" fmla="*/ 48 h 48"/>
                  <a:gd name="T82" fmla="*/ 16 w 61"/>
                  <a:gd name="T83" fmla="*/ 48 h 48"/>
                  <a:gd name="T84" fmla="*/ 16 w 61"/>
                  <a:gd name="T85" fmla="*/ 48 h 48"/>
                  <a:gd name="T86" fmla="*/ 16 w 61"/>
                  <a:gd name="T87" fmla="*/ 48 h 48"/>
                  <a:gd name="T88" fmla="*/ 26 w 61"/>
                  <a:gd name="T89" fmla="*/ 47 h 48"/>
                  <a:gd name="T90" fmla="*/ 26 w 61"/>
                  <a:gd name="T91" fmla="*/ 47 h 48"/>
                  <a:gd name="T92" fmla="*/ 26 w 61"/>
                  <a:gd name="T93" fmla="*/ 47 h 48"/>
                  <a:gd name="T94" fmla="*/ 26 w 61"/>
                  <a:gd name="T95" fmla="*/ 47 h 48"/>
                  <a:gd name="T96" fmla="*/ 26 w 61"/>
                  <a:gd name="T97" fmla="*/ 47 h 48"/>
                  <a:gd name="T98" fmla="*/ 26 w 61"/>
                  <a:gd name="T99" fmla="*/ 47 h 48"/>
                  <a:gd name="T100" fmla="*/ 26 w 61"/>
                  <a:gd name="T101" fmla="*/ 47 h 48"/>
                  <a:gd name="T102" fmla="*/ 51 w 61"/>
                  <a:gd name="T103" fmla="*/ 24 h 48"/>
                  <a:gd name="T104" fmla="*/ 61 w 61"/>
                  <a:gd name="T105" fmla="*/ 9 h 48"/>
                  <a:gd name="T106" fmla="*/ 61 w 61"/>
                  <a:gd name="T107" fmla="*/ 9 h 48"/>
                  <a:gd name="T108" fmla="*/ 61 w 61"/>
                  <a:gd name="T109" fmla="*/ 8 h 48"/>
                  <a:gd name="T110" fmla="*/ 61 w 61"/>
                  <a:gd name="T111" fmla="*/ 8 h 48"/>
                  <a:gd name="T112" fmla="*/ 49 w 61"/>
                  <a:gd name="T113" fmla="*/ 0 h 48"/>
                  <a:gd name="T114" fmla="*/ 49 w 61"/>
                  <a:gd name="T115" fmla="*/ 0 h 48"/>
                  <a:gd name="T116" fmla="*/ 49 w 61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" h="48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6"/>
                      <a:pt x="51" y="6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10"/>
                    </a:cubicBezTo>
                    <a:cubicBezTo>
                      <a:pt x="53" y="14"/>
                      <a:pt x="47" y="17"/>
                      <a:pt x="45" y="22"/>
                    </a:cubicBezTo>
                    <a:cubicBezTo>
                      <a:pt x="43" y="26"/>
                      <a:pt x="43" y="32"/>
                      <a:pt x="40" y="37"/>
                    </a:cubicBezTo>
                    <a:cubicBezTo>
                      <a:pt x="36" y="42"/>
                      <a:pt x="30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19" y="45"/>
                      <a:pt x="14" y="44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25"/>
                      <a:pt x="32" y="2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2" y="12"/>
                      <a:pt x="44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7" y="0"/>
                      <a:pt x="45" y="1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39" y="4"/>
                      <a:pt x="37" y="12"/>
                      <a:pt x="33" y="16"/>
                    </a:cubicBezTo>
                    <a:cubicBezTo>
                      <a:pt x="30" y="20"/>
                      <a:pt x="20" y="24"/>
                      <a:pt x="15" y="27"/>
                    </a:cubicBezTo>
                    <a:cubicBezTo>
                      <a:pt x="13" y="28"/>
                      <a:pt x="0" y="36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9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20" y="48"/>
                      <a:pt x="24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43" y="44"/>
                      <a:pt x="42" y="36"/>
                      <a:pt x="51" y="24"/>
                    </a:cubicBezTo>
                    <a:cubicBezTo>
                      <a:pt x="54" y="19"/>
                      <a:pt x="61" y="16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4"/>
                      <a:pt x="55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533"/>
              <p:cNvSpPr/>
              <p:nvPr/>
            </p:nvSpPr>
            <p:spPr bwMode="auto">
              <a:xfrm>
                <a:off x="4578" y="3381"/>
                <a:ext cx="150" cy="167"/>
              </a:xfrm>
              <a:custGeom>
                <a:gdLst>
                  <a:gd name="T0" fmla="*/ 34 w 43"/>
                  <a:gd name="T1" fmla="*/ 0 h 48"/>
                  <a:gd name="T2" fmla="*/ 34 w 43"/>
                  <a:gd name="T3" fmla="*/ 0 h 48"/>
                  <a:gd name="T4" fmla="*/ 23 w 43"/>
                  <a:gd name="T5" fmla="*/ 19 h 48"/>
                  <a:gd name="T6" fmla="*/ 23 w 43"/>
                  <a:gd name="T7" fmla="*/ 19 h 48"/>
                  <a:gd name="T8" fmla="*/ 23 w 43"/>
                  <a:gd name="T9" fmla="*/ 20 h 48"/>
                  <a:gd name="T10" fmla="*/ 23 w 43"/>
                  <a:gd name="T11" fmla="*/ 20 h 48"/>
                  <a:gd name="T12" fmla="*/ 0 w 43"/>
                  <a:gd name="T13" fmla="*/ 38 h 48"/>
                  <a:gd name="T14" fmla="*/ 0 w 43"/>
                  <a:gd name="T15" fmla="*/ 38 h 48"/>
                  <a:gd name="T16" fmla="*/ 0 w 43"/>
                  <a:gd name="T17" fmla="*/ 38 h 48"/>
                  <a:gd name="T18" fmla="*/ 13 w 43"/>
                  <a:gd name="T19" fmla="*/ 48 h 48"/>
                  <a:gd name="T20" fmla="*/ 13 w 43"/>
                  <a:gd name="T21" fmla="*/ 48 h 48"/>
                  <a:gd name="T22" fmla="*/ 13 w 43"/>
                  <a:gd name="T23" fmla="*/ 48 h 48"/>
                  <a:gd name="T24" fmla="*/ 13 w 43"/>
                  <a:gd name="T25" fmla="*/ 48 h 48"/>
                  <a:gd name="T26" fmla="*/ 26 w 43"/>
                  <a:gd name="T27" fmla="*/ 41 h 48"/>
                  <a:gd name="T28" fmla="*/ 26 w 43"/>
                  <a:gd name="T29" fmla="*/ 41 h 48"/>
                  <a:gd name="T30" fmla="*/ 26 w 43"/>
                  <a:gd name="T31" fmla="*/ 41 h 48"/>
                  <a:gd name="T32" fmla="*/ 27 w 43"/>
                  <a:gd name="T33" fmla="*/ 33 h 48"/>
                  <a:gd name="T34" fmla="*/ 27 w 43"/>
                  <a:gd name="T35" fmla="*/ 23 h 48"/>
                  <a:gd name="T36" fmla="*/ 27 w 43"/>
                  <a:gd name="T37" fmla="*/ 23 h 48"/>
                  <a:gd name="T38" fmla="*/ 43 w 43"/>
                  <a:gd name="T39" fmla="*/ 11 h 48"/>
                  <a:gd name="T40" fmla="*/ 43 w 43"/>
                  <a:gd name="T41" fmla="*/ 9 h 48"/>
                  <a:gd name="T42" fmla="*/ 35 w 43"/>
                  <a:gd name="T43" fmla="*/ 0 h 48"/>
                  <a:gd name="T44" fmla="*/ 35 w 43"/>
                  <a:gd name="T45" fmla="*/ 0 h 48"/>
                  <a:gd name="T46" fmla="*/ 35 w 43"/>
                  <a:gd name="T47" fmla="*/ 0 h 48"/>
                  <a:gd name="T48" fmla="*/ 34 w 43"/>
                  <a:gd name="T49" fmla="*/ 0 h 48"/>
                  <a:gd name="T50" fmla="*/ 34 w 43"/>
                  <a:gd name="T51" fmla="*/ 0 h 48"/>
                  <a:gd name="T52" fmla="*/ 34 w 43"/>
                  <a:gd name="T5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48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24" y="1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6" y="26"/>
                      <a:pt x="0" y="26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4"/>
                      <a:pt x="6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8" y="48"/>
                      <a:pt x="23" y="46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8"/>
                      <a:pt x="27" y="35"/>
                      <a:pt x="27" y="33"/>
                    </a:cubicBezTo>
                    <a:cubicBezTo>
                      <a:pt x="27" y="30"/>
                      <a:pt x="27" y="27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0" y="18"/>
                      <a:pt x="41" y="18"/>
                      <a:pt x="43" y="11"/>
                    </a:cubicBezTo>
                    <a:cubicBezTo>
                      <a:pt x="43" y="10"/>
                      <a:pt x="43" y="9"/>
                      <a:pt x="43" y="9"/>
                    </a:cubicBezTo>
                    <a:cubicBezTo>
                      <a:pt x="43" y="3"/>
                      <a:pt x="39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534"/>
              <p:cNvSpPr/>
              <p:nvPr/>
            </p:nvSpPr>
            <p:spPr bwMode="auto">
              <a:xfrm>
                <a:off x="2963" y="3377"/>
                <a:ext cx="157" cy="171"/>
              </a:xfrm>
              <a:custGeom>
                <a:gdLst>
                  <a:gd name="T0" fmla="*/ 11 w 45"/>
                  <a:gd name="T1" fmla="*/ 0 h 49"/>
                  <a:gd name="T2" fmla="*/ 11 w 45"/>
                  <a:gd name="T3" fmla="*/ 0 h 49"/>
                  <a:gd name="T4" fmla="*/ 9 w 45"/>
                  <a:gd name="T5" fmla="*/ 0 h 49"/>
                  <a:gd name="T6" fmla="*/ 9 w 45"/>
                  <a:gd name="T7" fmla="*/ 0 h 49"/>
                  <a:gd name="T8" fmla="*/ 0 w 45"/>
                  <a:gd name="T9" fmla="*/ 11 h 49"/>
                  <a:gd name="T10" fmla="*/ 1 w 45"/>
                  <a:gd name="T11" fmla="*/ 14 h 49"/>
                  <a:gd name="T12" fmla="*/ 16 w 45"/>
                  <a:gd name="T13" fmla="*/ 26 h 49"/>
                  <a:gd name="T14" fmla="*/ 18 w 45"/>
                  <a:gd name="T15" fmla="*/ 38 h 49"/>
                  <a:gd name="T16" fmla="*/ 18 w 45"/>
                  <a:gd name="T17" fmla="*/ 38 h 49"/>
                  <a:gd name="T18" fmla="*/ 31 w 45"/>
                  <a:gd name="T19" fmla="*/ 49 h 49"/>
                  <a:gd name="T20" fmla="*/ 31 w 45"/>
                  <a:gd name="T21" fmla="*/ 49 h 49"/>
                  <a:gd name="T22" fmla="*/ 31 w 45"/>
                  <a:gd name="T23" fmla="*/ 49 h 49"/>
                  <a:gd name="T24" fmla="*/ 31 w 45"/>
                  <a:gd name="T25" fmla="*/ 49 h 49"/>
                  <a:gd name="T26" fmla="*/ 33 w 45"/>
                  <a:gd name="T27" fmla="*/ 49 h 49"/>
                  <a:gd name="T28" fmla="*/ 45 w 45"/>
                  <a:gd name="T29" fmla="*/ 38 h 49"/>
                  <a:gd name="T30" fmla="*/ 45 w 45"/>
                  <a:gd name="T31" fmla="*/ 38 h 49"/>
                  <a:gd name="T32" fmla="*/ 23 w 45"/>
                  <a:gd name="T33" fmla="*/ 18 h 49"/>
                  <a:gd name="T34" fmla="*/ 23 w 45"/>
                  <a:gd name="T35" fmla="*/ 18 h 49"/>
                  <a:gd name="T36" fmla="*/ 23 w 45"/>
                  <a:gd name="T37" fmla="*/ 18 h 49"/>
                  <a:gd name="T38" fmla="*/ 23 w 45"/>
                  <a:gd name="T39" fmla="*/ 18 h 49"/>
                  <a:gd name="T40" fmla="*/ 23 w 45"/>
                  <a:gd name="T41" fmla="*/ 18 h 49"/>
                  <a:gd name="T42" fmla="*/ 23 w 45"/>
                  <a:gd name="T43" fmla="*/ 18 h 49"/>
                  <a:gd name="T44" fmla="*/ 23 w 45"/>
                  <a:gd name="T45" fmla="*/ 18 h 49"/>
                  <a:gd name="T46" fmla="*/ 11 w 45"/>
                  <a:gd name="T47" fmla="*/ 0 h 49"/>
                  <a:gd name="T48" fmla="*/ 11 w 45"/>
                  <a:gd name="T49" fmla="*/ 0 h 49"/>
                  <a:gd name="T50" fmla="*/ 11 w 45"/>
                  <a:gd name="T5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4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0" y="6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20"/>
                      <a:pt x="13" y="19"/>
                      <a:pt x="16" y="26"/>
                    </a:cubicBezTo>
                    <a:cubicBezTo>
                      <a:pt x="18" y="30"/>
                      <a:pt x="17" y="35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44"/>
                      <a:pt x="24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8" y="48"/>
                      <a:pt x="45" y="45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26"/>
                      <a:pt x="27" y="2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9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535"/>
              <p:cNvSpPr>
                <a:spLocks noEditPoints="1"/>
              </p:cNvSpPr>
              <p:nvPr/>
            </p:nvSpPr>
            <p:spPr bwMode="auto">
              <a:xfrm>
                <a:off x="5048" y="3409"/>
                <a:ext cx="154" cy="136"/>
              </a:xfrm>
              <a:custGeom>
                <a:gdLst>
                  <a:gd name="T0" fmla="*/ 24 w 44"/>
                  <a:gd name="T1" fmla="*/ 23 h 39"/>
                  <a:gd name="T2" fmla="*/ 24 w 44"/>
                  <a:gd name="T3" fmla="*/ 23 h 39"/>
                  <a:gd name="T4" fmla="*/ 24 w 44"/>
                  <a:gd name="T5" fmla="*/ 23 h 39"/>
                  <a:gd name="T6" fmla="*/ 34 w 44"/>
                  <a:gd name="T7" fmla="*/ 30 h 39"/>
                  <a:gd name="T8" fmla="*/ 34 w 44"/>
                  <a:gd name="T9" fmla="*/ 30 h 39"/>
                  <a:gd name="T10" fmla="*/ 34 w 44"/>
                  <a:gd name="T11" fmla="*/ 30 h 39"/>
                  <a:gd name="T12" fmla="*/ 34 w 44"/>
                  <a:gd name="T13" fmla="*/ 30 h 39"/>
                  <a:gd name="T14" fmla="*/ 34 w 44"/>
                  <a:gd name="T15" fmla="*/ 30 h 39"/>
                  <a:gd name="T16" fmla="*/ 28 w 44"/>
                  <a:gd name="T17" fmla="*/ 34 h 39"/>
                  <a:gd name="T18" fmla="*/ 28 w 44"/>
                  <a:gd name="T19" fmla="*/ 34 h 39"/>
                  <a:gd name="T20" fmla="*/ 28 w 44"/>
                  <a:gd name="T21" fmla="*/ 34 h 39"/>
                  <a:gd name="T22" fmla="*/ 28 w 44"/>
                  <a:gd name="T23" fmla="*/ 34 h 39"/>
                  <a:gd name="T24" fmla="*/ 28 w 44"/>
                  <a:gd name="T25" fmla="*/ 34 h 39"/>
                  <a:gd name="T26" fmla="*/ 19 w 44"/>
                  <a:gd name="T27" fmla="*/ 26 h 39"/>
                  <a:gd name="T28" fmla="*/ 19 w 44"/>
                  <a:gd name="T29" fmla="*/ 26 h 39"/>
                  <a:gd name="T30" fmla="*/ 19 w 44"/>
                  <a:gd name="T31" fmla="*/ 26 h 39"/>
                  <a:gd name="T32" fmla="*/ 19 w 44"/>
                  <a:gd name="T33" fmla="*/ 26 h 39"/>
                  <a:gd name="T34" fmla="*/ 19 w 44"/>
                  <a:gd name="T35" fmla="*/ 26 h 39"/>
                  <a:gd name="T36" fmla="*/ 19 w 44"/>
                  <a:gd name="T37" fmla="*/ 26 h 39"/>
                  <a:gd name="T38" fmla="*/ 23 w 44"/>
                  <a:gd name="T39" fmla="*/ 23 h 39"/>
                  <a:gd name="T40" fmla="*/ 24 w 44"/>
                  <a:gd name="T41" fmla="*/ 23 h 39"/>
                  <a:gd name="T42" fmla="*/ 24 w 44"/>
                  <a:gd name="T43" fmla="*/ 23 h 39"/>
                  <a:gd name="T44" fmla="*/ 5 w 44"/>
                  <a:gd name="T45" fmla="*/ 0 h 39"/>
                  <a:gd name="T46" fmla="*/ 5 w 44"/>
                  <a:gd name="T47" fmla="*/ 0 h 39"/>
                  <a:gd name="T48" fmla="*/ 0 w 44"/>
                  <a:gd name="T49" fmla="*/ 2 h 39"/>
                  <a:gd name="T50" fmla="*/ 0 w 44"/>
                  <a:gd name="T51" fmla="*/ 3 h 39"/>
                  <a:gd name="T52" fmla="*/ 0 w 44"/>
                  <a:gd name="T53" fmla="*/ 4 h 39"/>
                  <a:gd name="T54" fmla="*/ 8 w 44"/>
                  <a:gd name="T55" fmla="*/ 16 h 39"/>
                  <a:gd name="T56" fmla="*/ 11 w 44"/>
                  <a:gd name="T57" fmla="*/ 28 h 39"/>
                  <a:gd name="T58" fmla="*/ 25 w 44"/>
                  <a:gd name="T59" fmla="*/ 39 h 39"/>
                  <a:gd name="T60" fmla="*/ 25 w 44"/>
                  <a:gd name="T61" fmla="*/ 39 h 39"/>
                  <a:gd name="T62" fmla="*/ 30 w 44"/>
                  <a:gd name="T63" fmla="*/ 39 h 39"/>
                  <a:gd name="T64" fmla="*/ 30 w 44"/>
                  <a:gd name="T65" fmla="*/ 39 h 39"/>
                  <a:gd name="T66" fmla="*/ 30 w 44"/>
                  <a:gd name="T67" fmla="*/ 39 h 39"/>
                  <a:gd name="T68" fmla="*/ 30 w 44"/>
                  <a:gd name="T69" fmla="*/ 39 h 39"/>
                  <a:gd name="T70" fmla="*/ 44 w 44"/>
                  <a:gd name="T71" fmla="*/ 33 h 39"/>
                  <a:gd name="T72" fmla="*/ 44 w 44"/>
                  <a:gd name="T73" fmla="*/ 33 h 39"/>
                  <a:gd name="T74" fmla="*/ 32 w 44"/>
                  <a:gd name="T75" fmla="*/ 21 h 39"/>
                  <a:gd name="T76" fmla="*/ 16 w 44"/>
                  <a:gd name="T77" fmla="*/ 13 h 39"/>
                  <a:gd name="T78" fmla="*/ 16 w 44"/>
                  <a:gd name="T79" fmla="*/ 13 h 39"/>
                  <a:gd name="T80" fmla="*/ 16 w 44"/>
                  <a:gd name="T81" fmla="*/ 13 h 39"/>
                  <a:gd name="T82" fmla="*/ 16 w 44"/>
                  <a:gd name="T83" fmla="*/ 13 h 39"/>
                  <a:gd name="T84" fmla="*/ 16 w 44"/>
                  <a:gd name="T85" fmla="*/ 13 h 39"/>
                  <a:gd name="T86" fmla="*/ 16 w 44"/>
                  <a:gd name="T87" fmla="*/ 12 h 39"/>
                  <a:gd name="T88" fmla="*/ 16 w 44"/>
                  <a:gd name="T89" fmla="*/ 12 h 39"/>
                  <a:gd name="T90" fmla="*/ 16 w 44"/>
                  <a:gd name="T91" fmla="*/ 12 h 39"/>
                  <a:gd name="T92" fmla="*/ 15 w 44"/>
                  <a:gd name="T93" fmla="*/ 11 h 39"/>
                  <a:gd name="T94" fmla="*/ 15 w 44"/>
                  <a:gd name="T95" fmla="*/ 11 h 39"/>
                  <a:gd name="T96" fmla="*/ 15 w 44"/>
                  <a:gd name="T97" fmla="*/ 11 h 39"/>
                  <a:gd name="T98" fmla="*/ 15 w 44"/>
                  <a:gd name="T99" fmla="*/ 11 h 39"/>
                  <a:gd name="T100" fmla="*/ 15 w 44"/>
                  <a:gd name="T101" fmla="*/ 11 h 39"/>
                  <a:gd name="T102" fmla="*/ 15 w 44"/>
                  <a:gd name="T103" fmla="*/ 11 h 39"/>
                  <a:gd name="T104" fmla="*/ 15 w 44"/>
                  <a:gd name="T105" fmla="*/ 11 h 39"/>
                  <a:gd name="T106" fmla="*/ 5 w 44"/>
                  <a:gd name="T107" fmla="*/ 0 h 39"/>
                  <a:gd name="T108" fmla="*/ 5 w 44"/>
                  <a:gd name="T109" fmla="*/ 0 h 39"/>
                  <a:gd name="T110" fmla="*/ 5 w 44"/>
                  <a:gd name="T111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39">
                    <a:moveTo>
                      <a:pt x="24" y="23"/>
                    </a:move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3" y="27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3"/>
                      <a:pt x="30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3" y="34"/>
                      <a:pt x="18" y="31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9"/>
                      <a:pt x="6" y="12"/>
                      <a:pt x="8" y="16"/>
                    </a:cubicBezTo>
                    <a:cubicBezTo>
                      <a:pt x="9" y="19"/>
                      <a:pt x="9" y="23"/>
                      <a:pt x="11" y="28"/>
                    </a:cubicBezTo>
                    <a:cubicBezTo>
                      <a:pt x="13" y="32"/>
                      <a:pt x="19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7" y="39"/>
                      <a:pt x="28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6" y="39"/>
                      <a:pt x="44" y="38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28"/>
                      <a:pt x="37" y="24"/>
                      <a:pt x="32" y="21"/>
                    </a:cubicBezTo>
                    <a:cubicBezTo>
                      <a:pt x="27" y="18"/>
                      <a:pt x="21" y="16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2" y="7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536"/>
              <p:cNvSpPr>
                <a:spLocks noEditPoints="1"/>
              </p:cNvSpPr>
              <p:nvPr/>
            </p:nvSpPr>
            <p:spPr bwMode="auto">
              <a:xfrm>
                <a:off x="2495" y="3409"/>
                <a:ext cx="154" cy="136"/>
              </a:xfrm>
              <a:custGeom>
                <a:gdLst>
                  <a:gd name="T0" fmla="*/ 20 w 44"/>
                  <a:gd name="T1" fmla="*/ 24 h 39"/>
                  <a:gd name="T2" fmla="*/ 20 w 44"/>
                  <a:gd name="T3" fmla="*/ 24 h 39"/>
                  <a:gd name="T4" fmla="*/ 20 w 44"/>
                  <a:gd name="T5" fmla="*/ 24 h 39"/>
                  <a:gd name="T6" fmla="*/ 24 w 44"/>
                  <a:gd name="T7" fmla="*/ 25 h 39"/>
                  <a:gd name="T8" fmla="*/ 24 w 44"/>
                  <a:gd name="T9" fmla="*/ 25 h 39"/>
                  <a:gd name="T10" fmla="*/ 24 w 44"/>
                  <a:gd name="T11" fmla="*/ 25 h 39"/>
                  <a:gd name="T12" fmla="*/ 24 w 44"/>
                  <a:gd name="T13" fmla="*/ 26 h 39"/>
                  <a:gd name="T14" fmla="*/ 17 w 44"/>
                  <a:gd name="T15" fmla="*/ 33 h 39"/>
                  <a:gd name="T16" fmla="*/ 17 w 44"/>
                  <a:gd name="T17" fmla="*/ 33 h 39"/>
                  <a:gd name="T18" fmla="*/ 17 w 44"/>
                  <a:gd name="T19" fmla="*/ 33 h 39"/>
                  <a:gd name="T20" fmla="*/ 17 w 44"/>
                  <a:gd name="T21" fmla="*/ 33 h 39"/>
                  <a:gd name="T22" fmla="*/ 17 w 44"/>
                  <a:gd name="T23" fmla="*/ 33 h 39"/>
                  <a:gd name="T24" fmla="*/ 12 w 44"/>
                  <a:gd name="T25" fmla="*/ 31 h 39"/>
                  <a:gd name="T26" fmla="*/ 12 w 44"/>
                  <a:gd name="T27" fmla="*/ 31 h 39"/>
                  <a:gd name="T28" fmla="*/ 12 w 44"/>
                  <a:gd name="T29" fmla="*/ 31 h 39"/>
                  <a:gd name="T30" fmla="*/ 12 w 44"/>
                  <a:gd name="T31" fmla="*/ 31 h 39"/>
                  <a:gd name="T32" fmla="*/ 12 w 44"/>
                  <a:gd name="T33" fmla="*/ 31 h 39"/>
                  <a:gd name="T34" fmla="*/ 12 w 44"/>
                  <a:gd name="T35" fmla="*/ 30 h 39"/>
                  <a:gd name="T36" fmla="*/ 12 w 44"/>
                  <a:gd name="T37" fmla="*/ 30 h 39"/>
                  <a:gd name="T38" fmla="*/ 20 w 44"/>
                  <a:gd name="T39" fmla="*/ 24 h 39"/>
                  <a:gd name="T40" fmla="*/ 20 w 44"/>
                  <a:gd name="T41" fmla="*/ 24 h 39"/>
                  <a:gd name="T42" fmla="*/ 20 w 44"/>
                  <a:gd name="T43" fmla="*/ 24 h 39"/>
                  <a:gd name="T44" fmla="*/ 39 w 44"/>
                  <a:gd name="T45" fmla="*/ 0 h 39"/>
                  <a:gd name="T46" fmla="*/ 39 w 44"/>
                  <a:gd name="T47" fmla="*/ 0 h 39"/>
                  <a:gd name="T48" fmla="*/ 31 w 44"/>
                  <a:gd name="T49" fmla="*/ 10 h 39"/>
                  <a:gd name="T50" fmla="*/ 31 w 44"/>
                  <a:gd name="T51" fmla="*/ 10 h 39"/>
                  <a:gd name="T52" fmla="*/ 31 w 44"/>
                  <a:gd name="T53" fmla="*/ 10 h 39"/>
                  <a:gd name="T54" fmla="*/ 30 w 44"/>
                  <a:gd name="T55" fmla="*/ 10 h 39"/>
                  <a:gd name="T56" fmla="*/ 30 w 44"/>
                  <a:gd name="T57" fmla="*/ 10 h 39"/>
                  <a:gd name="T58" fmla="*/ 30 w 44"/>
                  <a:gd name="T59" fmla="*/ 10 h 39"/>
                  <a:gd name="T60" fmla="*/ 30 w 44"/>
                  <a:gd name="T61" fmla="*/ 10 h 39"/>
                  <a:gd name="T62" fmla="*/ 30 w 44"/>
                  <a:gd name="T63" fmla="*/ 10 h 39"/>
                  <a:gd name="T64" fmla="*/ 0 w 44"/>
                  <a:gd name="T65" fmla="*/ 34 h 39"/>
                  <a:gd name="T66" fmla="*/ 0 w 44"/>
                  <a:gd name="T67" fmla="*/ 34 h 39"/>
                  <a:gd name="T68" fmla="*/ 0 w 44"/>
                  <a:gd name="T69" fmla="*/ 34 h 39"/>
                  <a:gd name="T70" fmla="*/ 1 w 44"/>
                  <a:gd name="T71" fmla="*/ 35 h 39"/>
                  <a:gd name="T72" fmla="*/ 1 w 44"/>
                  <a:gd name="T73" fmla="*/ 35 h 39"/>
                  <a:gd name="T74" fmla="*/ 15 w 44"/>
                  <a:gd name="T75" fmla="*/ 39 h 39"/>
                  <a:gd name="T76" fmla="*/ 15 w 44"/>
                  <a:gd name="T77" fmla="*/ 39 h 39"/>
                  <a:gd name="T78" fmla="*/ 15 w 44"/>
                  <a:gd name="T79" fmla="*/ 39 h 39"/>
                  <a:gd name="T80" fmla="*/ 15 w 44"/>
                  <a:gd name="T81" fmla="*/ 39 h 39"/>
                  <a:gd name="T82" fmla="*/ 31 w 44"/>
                  <a:gd name="T83" fmla="*/ 31 h 39"/>
                  <a:gd name="T84" fmla="*/ 36 w 44"/>
                  <a:gd name="T85" fmla="*/ 16 h 39"/>
                  <a:gd name="T86" fmla="*/ 44 w 44"/>
                  <a:gd name="T87" fmla="*/ 4 h 39"/>
                  <a:gd name="T88" fmla="*/ 44 w 44"/>
                  <a:gd name="T89" fmla="*/ 2 h 39"/>
                  <a:gd name="T90" fmla="*/ 43 w 44"/>
                  <a:gd name="T91" fmla="*/ 2 h 39"/>
                  <a:gd name="T92" fmla="*/ 43 w 44"/>
                  <a:gd name="T93" fmla="*/ 2 h 39"/>
                  <a:gd name="T94" fmla="*/ 39 w 44"/>
                  <a:gd name="T95" fmla="*/ 0 h 39"/>
                  <a:gd name="T96" fmla="*/ 39 w 44"/>
                  <a:gd name="T97" fmla="*/ 0 h 39"/>
                  <a:gd name="T98" fmla="*/ 39 w 44"/>
                  <a:gd name="T99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39"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3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5" y="30"/>
                      <a:pt x="21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5" y="33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7"/>
                      <a:pt x="16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5" y="0"/>
                      <a:pt x="33" y="6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3" y="20"/>
                      <a:pt x="2" y="19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5" y="38"/>
                      <a:pt x="10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21" y="39"/>
                      <a:pt x="27" y="36"/>
                      <a:pt x="31" y="31"/>
                    </a:cubicBezTo>
                    <a:cubicBezTo>
                      <a:pt x="34" y="26"/>
                      <a:pt x="34" y="20"/>
                      <a:pt x="36" y="16"/>
                    </a:cubicBezTo>
                    <a:cubicBezTo>
                      <a:pt x="38" y="11"/>
                      <a:pt x="44" y="8"/>
                      <a:pt x="44" y="4"/>
                    </a:cubicBezTo>
                    <a:cubicBezTo>
                      <a:pt x="44" y="3"/>
                      <a:pt x="44" y="3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537"/>
              <p:cNvSpPr/>
              <p:nvPr/>
            </p:nvSpPr>
            <p:spPr bwMode="auto">
              <a:xfrm>
                <a:off x="4197" y="3458"/>
                <a:ext cx="70" cy="73"/>
              </a:xfrm>
              <a:custGeom>
                <a:gdLst>
                  <a:gd name="T0" fmla="*/ 16 w 20"/>
                  <a:gd name="T1" fmla="*/ 0 h 21"/>
                  <a:gd name="T2" fmla="*/ 16 w 20"/>
                  <a:gd name="T3" fmla="*/ 0 h 21"/>
                  <a:gd name="T4" fmla="*/ 7 w 20"/>
                  <a:gd name="T5" fmla="*/ 7 h 21"/>
                  <a:gd name="T6" fmla="*/ 7 w 20"/>
                  <a:gd name="T7" fmla="*/ 8 h 21"/>
                  <a:gd name="T8" fmla="*/ 0 w 20"/>
                  <a:gd name="T9" fmla="*/ 19 h 21"/>
                  <a:gd name="T10" fmla="*/ 0 w 20"/>
                  <a:gd name="T11" fmla="*/ 19 h 21"/>
                  <a:gd name="T12" fmla="*/ 0 w 20"/>
                  <a:gd name="T13" fmla="*/ 19 h 21"/>
                  <a:gd name="T14" fmla="*/ 5 w 20"/>
                  <a:gd name="T15" fmla="*/ 21 h 21"/>
                  <a:gd name="T16" fmla="*/ 5 w 20"/>
                  <a:gd name="T17" fmla="*/ 21 h 21"/>
                  <a:gd name="T18" fmla="*/ 5 w 20"/>
                  <a:gd name="T19" fmla="*/ 21 h 21"/>
                  <a:gd name="T20" fmla="*/ 5 w 20"/>
                  <a:gd name="T21" fmla="*/ 21 h 21"/>
                  <a:gd name="T22" fmla="*/ 16 w 20"/>
                  <a:gd name="T23" fmla="*/ 0 h 21"/>
                  <a:gd name="T24" fmla="*/ 16 w 20"/>
                  <a:gd name="T25" fmla="*/ 0 h 21"/>
                  <a:gd name="T26" fmla="*/ 16 w 20"/>
                  <a:gd name="T27" fmla="*/ 0 h 21"/>
                  <a:gd name="T28" fmla="*/ 16 w 20"/>
                  <a:gd name="T29" fmla="*/ 0 h 21"/>
                  <a:gd name="T30" fmla="*/ 16 w 20"/>
                  <a:gd name="T31" fmla="*/ 0 h 21"/>
                  <a:gd name="T32" fmla="*/ 16 w 20"/>
                  <a:gd name="T33" fmla="*/ 0 h 21"/>
                  <a:gd name="T34" fmla="*/ 16 w 20"/>
                  <a:gd name="T35" fmla="*/ 0 h 21"/>
                  <a:gd name="T36" fmla="*/ 16 w 20"/>
                  <a:gd name="T37" fmla="*/ 0 h 21"/>
                  <a:gd name="T38" fmla="*/ 16 w 20"/>
                  <a:gd name="T39" fmla="*/ 0 h 21"/>
                  <a:gd name="T40" fmla="*/ 16 w 20"/>
                  <a:gd name="T41" fmla="*/ 0 h 21"/>
                  <a:gd name="T42" fmla="*/ 16 w 20"/>
                  <a:gd name="T43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10" y="4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4" y="11"/>
                      <a:pt x="1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3" y="21"/>
                      <a:pt x="20" y="6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538"/>
              <p:cNvSpPr/>
              <p:nvPr/>
            </p:nvSpPr>
            <p:spPr bwMode="auto">
              <a:xfrm>
                <a:off x="3437" y="3465"/>
                <a:ext cx="59" cy="62"/>
              </a:xfrm>
              <a:custGeom>
                <a:gdLst>
                  <a:gd name="T0" fmla="*/ 2 w 17"/>
                  <a:gd name="T1" fmla="*/ 0 h 18"/>
                  <a:gd name="T2" fmla="*/ 12 w 17"/>
                  <a:gd name="T3" fmla="*/ 18 h 18"/>
                  <a:gd name="T4" fmla="*/ 12 w 17"/>
                  <a:gd name="T5" fmla="*/ 18 h 18"/>
                  <a:gd name="T6" fmla="*/ 12 w 17"/>
                  <a:gd name="T7" fmla="*/ 18 h 18"/>
                  <a:gd name="T8" fmla="*/ 12 w 17"/>
                  <a:gd name="T9" fmla="*/ 18 h 18"/>
                  <a:gd name="T10" fmla="*/ 16 w 17"/>
                  <a:gd name="T11" fmla="*/ 17 h 18"/>
                  <a:gd name="T12" fmla="*/ 17 w 17"/>
                  <a:gd name="T13" fmla="*/ 17 h 18"/>
                  <a:gd name="T14" fmla="*/ 17 w 17"/>
                  <a:gd name="T15" fmla="*/ 17 h 18"/>
                  <a:gd name="T16" fmla="*/ 17 w 17"/>
                  <a:gd name="T17" fmla="*/ 17 h 18"/>
                  <a:gd name="T18" fmla="*/ 2 w 17"/>
                  <a:gd name="T1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8">
                    <a:moveTo>
                      <a:pt x="2" y="0"/>
                    </a:moveTo>
                    <a:cubicBezTo>
                      <a:pt x="0" y="6"/>
                      <a:pt x="5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8"/>
                      <a:pt x="15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9"/>
                      <a:pt x="9" y="3"/>
                      <a:pt x="2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539"/>
              <p:cNvSpPr/>
              <p:nvPr/>
            </p:nvSpPr>
            <p:spPr bwMode="auto">
              <a:xfrm>
                <a:off x="5111" y="3489"/>
                <a:ext cx="56" cy="38"/>
              </a:xfrm>
              <a:custGeom>
                <a:gdLst>
                  <a:gd name="T0" fmla="*/ 6 w 16"/>
                  <a:gd name="T1" fmla="*/ 0 h 11"/>
                  <a:gd name="T2" fmla="*/ 5 w 16"/>
                  <a:gd name="T3" fmla="*/ 0 h 11"/>
                  <a:gd name="T4" fmla="*/ 1 w 16"/>
                  <a:gd name="T5" fmla="*/ 3 h 11"/>
                  <a:gd name="T6" fmla="*/ 1 w 16"/>
                  <a:gd name="T7" fmla="*/ 3 h 11"/>
                  <a:gd name="T8" fmla="*/ 1 w 16"/>
                  <a:gd name="T9" fmla="*/ 3 h 11"/>
                  <a:gd name="T10" fmla="*/ 1 w 16"/>
                  <a:gd name="T11" fmla="*/ 3 h 11"/>
                  <a:gd name="T12" fmla="*/ 1 w 16"/>
                  <a:gd name="T13" fmla="*/ 3 h 11"/>
                  <a:gd name="T14" fmla="*/ 1 w 16"/>
                  <a:gd name="T15" fmla="*/ 3 h 11"/>
                  <a:gd name="T16" fmla="*/ 10 w 16"/>
                  <a:gd name="T17" fmla="*/ 11 h 11"/>
                  <a:gd name="T18" fmla="*/ 10 w 16"/>
                  <a:gd name="T19" fmla="*/ 11 h 11"/>
                  <a:gd name="T20" fmla="*/ 10 w 16"/>
                  <a:gd name="T21" fmla="*/ 11 h 11"/>
                  <a:gd name="T22" fmla="*/ 10 w 16"/>
                  <a:gd name="T23" fmla="*/ 11 h 11"/>
                  <a:gd name="T24" fmla="*/ 16 w 16"/>
                  <a:gd name="T25" fmla="*/ 7 h 11"/>
                  <a:gd name="T26" fmla="*/ 16 w 16"/>
                  <a:gd name="T27" fmla="*/ 7 h 11"/>
                  <a:gd name="T28" fmla="*/ 16 w 16"/>
                  <a:gd name="T29" fmla="*/ 7 h 11"/>
                  <a:gd name="T30" fmla="*/ 16 w 16"/>
                  <a:gd name="T31" fmla="*/ 7 h 11"/>
                  <a:gd name="T32" fmla="*/ 6 w 16"/>
                  <a:gd name="T33" fmla="*/ 0 h 11"/>
                  <a:gd name="T34" fmla="*/ 6 w 16"/>
                  <a:gd name="T35" fmla="*/ 0 h 11"/>
                  <a:gd name="T36" fmla="*/ 6 w 16"/>
                  <a:gd name="T3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5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1"/>
                      <a:pt x="15" y="10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4"/>
                      <a:pt x="10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540"/>
              <p:cNvSpPr/>
              <p:nvPr/>
            </p:nvSpPr>
            <p:spPr bwMode="auto">
              <a:xfrm>
                <a:off x="2537" y="3493"/>
                <a:ext cx="46" cy="31"/>
              </a:xfrm>
              <a:custGeom>
                <a:gdLst>
                  <a:gd name="T0" fmla="*/ 8 w 13"/>
                  <a:gd name="T1" fmla="*/ 0 h 9"/>
                  <a:gd name="T2" fmla="*/ 8 w 13"/>
                  <a:gd name="T3" fmla="*/ 0 h 9"/>
                  <a:gd name="T4" fmla="*/ 0 w 13"/>
                  <a:gd name="T5" fmla="*/ 6 h 9"/>
                  <a:gd name="T6" fmla="*/ 0 w 13"/>
                  <a:gd name="T7" fmla="*/ 6 h 9"/>
                  <a:gd name="T8" fmla="*/ 0 w 13"/>
                  <a:gd name="T9" fmla="*/ 7 h 9"/>
                  <a:gd name="T10" fmla="*/ 0 w 13"/>
                  <a:gd name="T11" fmla="*/ 7 h 9"/>
                  <a:gd name="T12" fmla="*/ 0 w 13"/>
                  <a:gd name="T13" fmla="*/ 7 h 9"/>
                  <a:gd name="T14" fmla="*/ 0 w 13"/>
                  <a:gd name="T15" fmla="*/ 7 h 9"/>
                  <a:gd name="T16" fmla="*/ 5 w 13"/>
                  <a:gd name="T17" fmla="*/ 9 h 9"/>
                  <a:gd name="T18" fmla="*/ 5 w 13"/>
                  <a:gd name="T19" fmla="*/ 9 h 9"/>
                  <a:gd name="T20" fmla="*/ 5 w 13"/>
                  <a:gd name="T21" fmla="*/ 9 h 9"/>
                  <a:gd name="T22" fmla="*/ 5 w 13"/>
                  <a:gd name="T23" fmla="*/ 9 h 9"/>
                  <a:gd name="T24" fmla="*/ 12 w 13"/>
                  <a:gd name="T25" fmla="*/ 2 h 9"/>
                  <a:gd name="T26" fmla="*/ 12 w 13"/>
                  <a:gd name="T27" fmla="*/ 1 h 9"/>
                  <a:gd name="T28" fmla="*/ 12 w 13"/>
                  <a:gd name="T29" fmla="*/ 1 h 9"/>
                  <a:gd name="T30" fmla="*/ 12 w 13"/>
                  <a:gd name="T31" fmla="*/ 1 h 9"/>
                  <a:gd name="T32" fmla="*/ 8 w 13"/>
                  <a:gd name="T33" fmla="*/ 0 h 9"/>
                  <a:gd name="T34" fmla="*/ 8 w 13"/>
                  <a:gd name="T35" fmla="*/ 0 h 9"/>
                  <a:gd name="T36" fmla="*/ 8 w 13"/>
                  <a:gd name="T3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9"/>
                      <a:pt x="13" y="6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541"/>
              <p:cNvSpPr>
                <a:spLocks noEditPoints="1"/>
              </p:cNvSpPr>
              <p:nvPr/>
            </p:nvSpPr>
            <p:spPr bwMode="auto">
              <a:xfrm>
                <a:off x="5359" y="3035"/>
                <a:ext cx="460" cy="471"/>
              </a:xfrm>
              <a:custGeom>
                <a:gdLst>
                  <a:gd name="T0" fmla="*/ 118 w 132"/>
                  <a:gd name="T1" fmla="*/ 1 h 135"/>
                  <a:gd name="T2" fmla="*/ 126 w 132"/>
                  <a:gd name="T3" fmla="*/ 3 h 135"/>
                  <a:gd name="T4" fmla="*/ 122 w 132"/>
                  <a:gd name="T5" fmla="*/ 41 h 135"/>
                  <a:gd name="T6" fmla="*/ 74 w 132"/>
                  <a:gd name="T7" fmla="*/ 72 h 135"/>
                  <a:gd name="T8" fmla="*/ 42 w 132"/>
                  <a:gd name="T9" fmla="*/ 125 h 135"/>
                  <a:gd name="T10" fmla="*/ 42 w 132"/>
                  <a:gd name="T11" fmla="*/ 125 h 135"/>
                  <a:gd name="T12" fmla="*/ 41 w 132"/>
                  <a:gd name="T13" fmla="*/ 125 h 135"/>
                  <a:gd name="T14" fmla="*/ 18 w 132"/>
                  <a:gd name="T15" fmla="*/ 133 h 135"/>
                  <a:gd name="T16" fmla="*/ 18 w 132"/>
                  <a:gd name="T17" fmla="*/ 133 h 135"/>
                  <a:gd name="T18" fmla="*/ 5 w 132"/>
                  <a:gd name="T19" fmla="*/ 130 h 135"/>
                  <a:gd name="T20" fmla="*/ 5 w 132"/>
                  <a:gd name="T21" fmla="*/ 129 h 135"/>
                  <a:gd name="T22" fmla="*/ 5 w 132"/>
                  <a:gd name="T23" fmla="*/ 129 h 135"/>
                  <a:gd name="T24" fmla="*/ 5 w 132"/>
                  <a:gd name="T25" fmla="*/ 129 h 135"/>
                  <a:gd name="T26" fmla="*/ 15 w 132"/>
                  <a:gd name="T27" fmla="*/ 93 h 135"/>
                  <a:gd name="T28" fmla="*/ 62 w 132"/>
                  <a:gd name="T29" fmla="*/ 62 h 135"/>
                  <a:gd name="T30" fmla="*/ 88 w 132"/>
                  <a:gd name="T31" fmla="*/ 17 h 135"/>
                  <a:gd name="T32" fmla="*/ 118 w 132"/>
                  <a:gd name="T33" fmla="*/ 1 h 135"/>
                  <a:gd name="T34" fmla="*/ 118 w 132"/>
                  <a:gd name="T35" fmla="*/ 1 h 135"/>
                  <a:gd name="T36" fmla="*/ 121 w 132"/>
                  <a:gd name="T37" fmla="*/ 0 h 135"/>
                  <a:gd name="T38" fmla="*/ 89 w 132"/>
                  <a:gd name="T39" fmla="*/ 12 h 135"/>
                  <a:gd name="T40" fmla="*/ 60 w 132"/>
                  <a:gd name="T41" fmla="*/ 60 h 135"/>
                  <a:gd name="T42" fmla="*/ 18 w 132"/>
                  <a:gd name="T43" fmla="*/ 89 h 135"/>
                  <a:gd name="T44" fmla="*/ 0 w 132"/>
                  <a:gd name="T45" fmla="*/ 133 h 135"/>
                  <a:gd name="T46" fmla="*/ 14 w 132"/>
                  <a:gd name="T47" fmla="*/ 135 h 135"/>
                  <a:gd name="T48" fmla="*/ 14 w 132"/>
                  <a:gd name="T49" fmla="*/ 135 h 135"/>
                  <a:gd name="T50" fmla="*/ 43 w 132"/>
                  <a:gd name="T51" fmla="*/ 126 h 135"/>
                  <a:gd name="T52" fmla="*/ 43 w 132"/>
                  <a:gd name="T53" fmla="*/ 126 h 135"/>
                  <a:gd name="T54" fmla="*/ 76 w 132"/>
                  <a:gd name="T55" fmla="*/ 74 h 135"/>
                  <a:gd name="T56" fmla="*/ 120 w 132"/>
                  <a:gd name="T57" fmla="*/ 45 h 135"/>
                  <a:gd name="T58" fmla="*/ 129 w 132"/>
                  <a:gd name="T59" fmla="*/ 0 h 135"/>
                  <a:gd name="T60" fmla="*/ 129 w 132"/>
                  <a:gd name="T61" fmla="*/ 0 h 135"/>
                  <a:gd name="T62" fmla="*/ 121 w 132"/>
                  <a:gd name="T63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5">
                    <a:moveTo>
                      <a:pt x="118" y="1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1" y="1"/>
                      <a:pt x="124" y="1"/>
                      <a:pt x="126" y="3"/>
                    </a:cubicBezTo>
                    <a:cubicBezTo>
                      <a:pt x="129" y="5"/>
                      <a:pt x="131" y="9"/>
                      <a:pt x="131" y="14"/>
                    </a:cubicBezTo>
                    <a:cubicBezTo>
                      <a:pt x="131" y="24"/>
                      <a:pt x="125" y="38"/>
                      <a:pt x="122" y="41"/>
                    </a:cubicBezTo>
                    <a:cubicBezTo>
                      <a:pt x="115" y="47"/>
                      <a:pt x="104" y="47"/>
                      <a:pt x="95" y="51"/>
                    </a:cubicBezTo>
                    <a:cubicBezTo>
                      <a:pt x="87" y="54"/>
                      <a:pt x="81" y="65"/>
                      <a:pt x="74" y="72"/>
                    </a:cubicBezTo>
                    <a:cubicBezTo>
                      <a:pt x="67" y="80"/>
                      <a:pt x="57" y="84"/>
                      <a:pt x="53" y="93"/>
                    </a:cubicBezTo>
                    <a:cubicBezTo>
                      <a:pt x="48" y="105"/>
                      <a:pt x="51" y="118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1" y="125"/>
                      <a:pt x="41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36" y="129"/>
                      <a:pt x="27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4" y="133"/>
                      <a:pt x="9" y="132"/>
                      <a:pt x="5" y="130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14"/>
                      <a:pt x="7" y="101"/>
                      <a:pt x="15" y="93"/>
                    </a:cubicBezTo>
                    <a:cubicBezTo>
                      <a:pt x="22" y="87"/>
                      <a:pt x="32" y="88"/>
                      <a:pt x="42" y="83"/>
                    </a:cubicBezTo>
                    <a:cubicBezTo>
                      <a:pt x="50" y="79"/>
                      <a:pt x="54" y="69"/>
                      <a:pt x="62" y="62"/>
                    </a:cubicBezTo>
                    <a:cubicBezTo>
                      <a:pt x="67" y="57"/>
                      <a:pt x="79" y="49"/>
                      <a:pt x="82" y="42"/>
                    </a:cubicBezTo>
                    <a:cubicBezTo>
                      <a:pt x="86" y="35"/>
                      <a:pt x="85" y="24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91" y="11"/>
                      <a:pt x="106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21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08" y="0"/>
                      <a:pt x="96" y="4"/>
                      <a:pt x="89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4" y="19"/>
                      <a:pt x="85" y="30"/>
                      <a:pt x="81" y="39"/>
                    </a:cubicBezTo>
                    <a:cubicBezTo>
                      <a:pt x="77" y="47"/>
                      <a:pt x="68" y="52"/>
                      <a:pt x="60" y="60"/>
                    </a:cubicBezTo>
                    <a:cubicBezTo>
                      <a:pt x="53" y="67"/>
                      <a:pt x="47" y="77"/>
                      <a:pt x="40" y="81"/>
                    </a:cubicBezTo>
                    <a:cubicBezTo>
                      <a:pt x="33" y="85"/>
                      <a:pt x="24" y="85"/>
                      <a:pt x="18" y="89"/>
                    </a:cubicBezTo>
                    <a:cubicBezTo>
                      <a:pt x="5" y="97"/>
                      <a:pt x="4" y="114"/>
                      <a:pt x="0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3"/>
                      <a:pt x="1" y="133"/>
                      <a:pt x="1" y="133"/>
                    </a:cubicBezTo>
                    <a:cubicBezTo>
                      <a:pt x="5" y="134"/>
                      <a:pt x="10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25" y="135"/>
                      <a:pt x="36" y="132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53" y="118"/>
                      <a:pt x="50" y="106"/>
                      <a:pt x="56" y="95"/>
                    </a:cubicBezTo>
                    <a:cubicBezTo>
                      <a:pt x="60" y="87"/>
                      <a:pt x="69" y="82"/>
                      <a:pt x="76" y="74"/>
                    </a:cubicBezTo>
                    <a:cubicBezTo>
                      <a:pt x="83" y="66"/>
                      <a:pt x="88" y="57"/>
                      <a:pt x="96" y="53"/>
                    </a:cubicBezTo>
                    <a:cubicBezTo>
                      <a:pt x="103" y="49"/>
                      <a:pt x="113" y="49"/>
                      <a:pt x="120" y="45"/>
                    </a:cubicBezTo>
                    <a:cubicBezTo>
                      <a:pt x="127" y="40"/>
                      <a:pt x="132" y="28"/>
                      <a:pt x="132" y="16"/>
                    </a:cubicBezTo>
                    <a:cubicBezTo>
                      <a:pt x="132" y="11"/>
                      <a:pt x="131" y="5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6" y="0"/>
                      <a:pt x="124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542"/>
              <p:cNvSpPr>
                <a:spLocks noEditPoints="1"/>
              </p:cNvSpPr>
              <p:nvPr/>
            </p:nvSpPr>
            <p:spPr bwMode="auto">
              <a:xfrm>
                <a:off x="1864" y="3032"/>
                <a:ext cx="460" cy="474"/>
              </a:xfrm>
              <a:custGeom>
                <a:gdLst>
                  <a:gd name="T0" fmla="*/ 14 w 132"/>
                  <a:gd name="T1" fmla="*/ 2 h 136"/>
                  <a:gd name="T2" fmla="*/ 14 w 132"/>
                  <a:gd name="T3" fmla="*/ 2 h 136"/>
                  <a:gd name="T4" fmla="*/ 14 w 132"/>
                  <a:gd name="T5" fmla="*/ 2 h 136"/>
                  <a:gd name="T6" fmla="*/ 41 w 132"/>
                  <a:gd name="T7" fmla="*/ 13 h 136"/>
                  <a:gd name="T8" fmla="*/ 42 w 132"/>
                  <a:gd name="T9" fmla="*/ 13 h 136"/>
                  <a:gd name="T10" fmla="*/ 42 w 132"/>
                  <a:gd name="T11" fmla="*/ 13 h 136"/>
                  <a:gd name="T12" fmla="*/ 51 w 132"/>
                  <a:gd name="T13" fmla="*/ 43 h 136"/>
                  <a:gd name="T14" fmla="*/ 71 w 132"/>
                  <a:gd name="T15" fmla="*/ 63 h 136"/>
                  <a:gd name="T16" fmla="*/ 90 w 132"/>
                  <a:gd name="T17" fmla="*/ 84 h 136"/>
                  <a:gd name="T18" fmla="*/ 122 w 132"/>
                  <a:gd name="T19" fmla="*/ 99 h 136"/>
                  <a:gd name="T20" fmla="*/ 129 w 132"/>
                  <a:gd name="T21" fmla="*/ 124 h 136"/>
                  <a:gd name="T22" fmla="*/ 128 w 132"/>
                  <a:gd name="T23" fmla="*/ 129 h 136"/>
                  <a:gd name="T24" fmla="*/ 120 w 132"/>
                  <a:gd name="T25" fmla="*/ 133 h 136"/>
                  <a:gd name="T26" fmla="*/ 115 w 132"/>
                  <a:gd name="T27" fmla="*/ 134 h 136"/>
                  <a:gd name="T28" fmla="*/ 115 w 132"/>
                  <a:gd name="T29" fmla="*/ 134 h 136"/>
                  <a:gd name="T30" fmla="*/ 115 w 132"/>
                  <a:gd name="T31" fmla="*/ 134 h 136"/>
                  <a:gd name="T32" fmla="*/ 115 w 132"/>
                  <a:gd name="T33" fmla="*/ 134 h 136"/>
                  <a:gd name="T34" fmla="*/ 115 w 132"/>
                  <a:gd name="T35" fmla="*/ 134 h 136"/>
                  <a:gd name="T36" fmla="*/ 85 w 132"/>
                  <a:gd name="T37" fmla="*/ 119 h 136"/>
                  <a:gd name="T38" fmla="*/ 85 w 132"/>
                  <a:gd name="T39" fmla="*/ 118 h 136"/>
                  <a:gd name="T40" fmla="*/ 85 w 132"/>
                  <a:gd name="T41" fmla="*/ 118 h 136"/>
                  <a:gd name="T42" fmla="*/ 85 w 132"/>
                  <a:gd name="T43" fmla="*/ 118 h 136"/>
                  <a:gd name="T44" fmla="*/ 79 w 132"/>
                  <a:gd name="T45" fmla="*/ 94 h 136"/>
                  <a:gd name="T46" fmla="*/ 59 w 132"/>
                  <a:gd name="T47" fmla="*/ 74 h 136"/>
                  <a:gd name="T48" fmla="*/ 40 w 132"/>
                  <a:gd name="T49" fmla="*/ 53 h 136"/>
                  <a:gd name="T50" fmla="*/ 8 w 132"/>
                  <a:gd name="T51" fmla="*/ 38 h 136"/>
                  <a:gd name="T52" fmla="*/ 2 w 132"/>
                  <a:gd name="T53" fmla="*/ 15 h 136"/>
                  <a:gd name="T54" fmla="*/ 7 w 132"/>
                  <a:gd name="T55" fmla="*/ 4 h 136"/>
                  <a:gd name="T56" fmla="*/ 7 w 132"/>
                  <a:gd name="T57" fmla="*/ 4 h 136"/>
                  <a:gd name="T58" fmla="*/ 7 w 132"/>
                  <a:gd name="T59" fmla="*/ 4 h 136"/>
                  <a:gd name="T60" fmla="*/ 7 w 132"/>
                  <a:gd name="T61" fmla="*/ 4 h 136"/>
                  <a:gd name="T62" fmla="*/ 14 w 132"/>
                  <a:gd name="T63" fmla="*/ 2 h 136"/>
                  <a:gd name="T64" fmla="*/ 14 w 132"/>
                  <a:gd name="T65" fmla="*/ 2 h 136"/>
                  <a:gd name="T66" fmla="*/ 14 w 132"/>
                  <a:gd name="T67" fmla="*/ 2 h 136"/>
                  <a:gd name="T68" fmla="*/ 11 w 132"/>
                  <a:gd name="T69" fmla="*/ 0 h 136"/>
                  <a:gd name="T70" fmla="*/ 11 w 132"/>
                  <a:gd name="T71" fmla="*/ 0 h 136"/>
                  <a:gd name="T72" fmla="*/ 4 w 132"/>
                  <a:gd name="T73" fmla="*/ 1 h 136"/>
                  <a:gd name="T74" fmla="*/ 4 w 132"/>
                  <a:gd name="T75" fmla="*/ 1 h 136"/>
                  <a:gd name="T76" fmla="*/ 0 w 132"/>
                  <a:gd name="T77" fmla="*/ 13 h 136"/>
                  <a:gd name="T78" fmla="*/ 6 w 132"/>
                  <a:gd name="T79" fmla="*/ 38 h 136"/>
                  <a:gd name="T80" fmla="*/ 37 w 132"/>
                  <a:gd name="T81" fmla="*/ 54 h 136"/>
                  <a:gd name="T82" fmla="*/ 57 w 132"/>
                  <a:gd name="T83" fmla="*/ 75 h 136"/>
                  <a:gd name="T84" fmla="*/ 77 w 132"/>
                  <a:gd name="T85" fmla="*/ 96 h 136"/>
                  <a:gd name="T86" fmla="*/ 85 w 132"/>
                  <a:gd name="T87" fmla="*/ 122 h 136"/>
                  <a:gd name="T88" fmla="*/ 85 w 132"/>
                  <a:gd name="T89" fmla="*/ 122 h 136"/>
                  <a:gd name="T90" fmla="*/ 118 w 132"/>
                  <a:gd name="T91" fmla="*/ 136 h 136"/>
                  <a:gd name="T92" fmla="*/ 118 w 132"/>
                  <a:gd name="T93" fmla="*/ 136 h 136"/>
                  <a:gd name="T94" fmla="*/ 118 w 132"/>
                  <a:gd name="T95" fmla="*/ 136 h 136"/>
                  <a:gd name="T96" fmla="*/ 118 w 132"/>
                  <a:gd name="T97" fmla="*/ 136 h 136"/>
                  <a:gd name="T98" fmla="*/ 132 w 132"/>
                  <a:gd name="T99" fmla="*/ 133 h 136"/>
                  <a:gd name="T100" fmla="*/ 132 w 132"/>
                  <a:gd name="T101" fmla="*/ 133 h 136"/>
                  <a:gd name="T102" fmla="*/ 118 w 132"/>
                  <a:gd name="T103" fmla="*/ 93 h 136"/>
                  <a:gd name="T104" fmla="*/ 93 w 132"/>
                  <a:gd name="T105" fmla="*/ 82 h 136"/>
                  <a:gd name="T106" fmla="*/ 72 w 132"/>
                  <a:gd name="T107" fmla="*/ 61 h 136"/>
                  <a:gd name="T108" fmla="*/ 52 w 132"/>
                  <a:gd name="T109" fmla="*/ 39 h 136"/>
                  <a:gd name="T110" fmla="*/ 43 w 132"/>
                  <a:gd name="T111" fmla="*/ 12 h 136"/>
                  <a:gd name="T112" fmla="*/ 43 w 132"/>
                  <a:gd name="T113" fmla="*/ 12 h 136"/>
                  <a:gd name="T114" fmla="*/ 43 w 132"/>
                  <a:gd name="T115" fmla="*/ 12 h 136"/>
                  <a:gd name="T116" fmla="*/ 43 w 132"/>
                  <a:gd name="T117" fmla="*/ 12 h 136"/>
                  <a:gd name="T118" fmla="*/ 43 w 132"/>
                  <a:gd name="T119" fmla="*/ 12 h 136"/>
                  <a:gd name="T120" fmla="*/ 12 w 132"/>
                  <a:gd name="T121" fmla="*/ 0 h 136"/>
                  <a:gd name="T122" fmla="*/ 11 w 132"/>
                  <a:gd name="T123" fmla="*/ 0 h 136"/>
                  <a:gd name="T124" fmla="*/ 11 w 132"/>
                  <a:gd name="T125" fmla="*/ 0 h 1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13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4" y="2"/>
                      <a:pt x="38" y="9"/>
                      <a:pt x="41" y="13"/>
                    </a:cubicBezTo>
                    <a:cubicBezTo>
                      <a:pt x="41" y="13"/>
                      <a:pt x="41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8" y="20"/>
                      <a:pt x="47" y="34"/>
                      <a:pt x="51" y="43"/>
                    </a:cubicBezTo>
                    <a:cubicBezTo>
                      <a:pt x="54" y="51"/>
                      <a:pt x="63" y="55"/>
                      <a:pt x="71" y="63"/>
                    </a:cubicBezTo>
                    <a:cubicBezTo>
                      <a:pt x="78" y="70"/>
                      <a:pt x="83" y="80"/>
                      <a:pt x="90" y="84"/>
                    </a:cubicBezTo>
                    <a:cubicBezTo>
                      <a:pt x="100" y="90"/>
                      <a:pt x="115" y="88"/>
                      <a:pt x="122" y="99"/>
                    </a:cubicBezTo>
                    <a:cubicBezTo>
                      <a:pt x="124" y="102"/>
                      <a:pt x="129" y="115"/>
                      <a:pt x="129" y="124"/>
                    </a:cubicBezTo>
                    <a:cubicBezTo>
                      <a:pt x="129" y="126"/>
                      <a:pt x="129" y="128"/>
                      <a:pt x="128" y="129"/>
                    </a:cubicBezTo>
                    <a:cubicBezTo>
                      <a:pt x="127" y="132"/>
                      <a:pt x="124" y="133"/>
                      <a:pt x="120" y="133"/>
                    </a:cubicBezTo>
                    <a:cubicBezTo>
                      <a:pt x="119" y="134"/>
                      <a:pt x="117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04" y="134"/>
                      <a:pt x="89" y="128"/>
                      <a:pt x="85" y="119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1" y="111"/>
                      <a:pt x="83" y="101"/>
                      <a:pt x="79" y="94"/>
                    </a:cubicBezTo>
                    <a:cubicBezTo>
                      <a:pt x="75" y="87"/>
                      <a:pt x="66" y="82"/>
                      <a:pt x="59" y="74"/>
                    </a:cubicBezTo>
                    <a:cubicBezTo>
                      <a:pt x="52" y="66"/>
                      <a:pt x="46" y="56"/>
                      <a:pt x="40" y="53"/>
                    </a:cubicBezTo>
                    <a:cubicBezTo>
                      <a:pt x="31" y="48"/>
                      <a:pt x="15" y="49"/>
                      <a:pt x="8" y="38"/>
                    </a:cubicBezTo>
                    <a:cubicBezTo>
                      <a:pt x="5" y="34"/>
                      <a:pt x="2" y="24"/>
                      <a:pt x="2" y="15"/>
                    </a:cubicBezTo>
                    <a:cubicBezTo>
                      <a:pt x="2" y="10"/>
                      <a:pt x="3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2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6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0" y="8"/>
                      <a:pt x="0" y="13"/>
                    </a:cubicBezTo>
                    <a:cubicBezTo>
                      <a:pt x="0" y="22"/>
                      <a:pt x="3" y="33"/>
                      <a:pt x="6" y="38"/>
                    </a:cubicBezTo>
                    <a:cubicBezTo>
                      <a:pt x="13" y="50"/>
                      <a:pt x="25" y="47"/>
                      <a:pt x="37" y="54"/>
                    </a:cubicBezTo>
                    <a:cubicBezTo>
                      <a:pt x="45" y="58"/>
                      <a:pt x="50" y="68"/>
                      <a:pt x="57" y="75"/>
                    </a:cubicBezTo>
                    <a:cubicBezTo>
                      <a:pt x="63" y="81"/>
                      <a:pt x="73" y="89"/>
                      <a:pt x="77" y="96"/>
                    </a:cubicBezTo>
                    <a:cubicBezTo>
                      <a:pt x="81" y="104"/>
                      <a:pt x="80" y="115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90" y="130"/>
                      <a:pt x="105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23" y="136"/>
                      <a:pt x="128" y="135"/>
                      <a:pt x="132" y="133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0" y="117"/>
                      <a:pt x="128" y="101"/>
                      <a:pt x="118" y="93"/>
                    </a:cubicBezTo>
                    <a:cubicBezTo>
                      <a:pt x="111" y="86"/>
                      <a:pt x="101" y="87"/>
                      <a:pt x="93" y="82"/>
                    </a:cubicBezTo>
                    <a:cubicBezTo>
                      <a:pt x="86" y="78"/>
                      <a:pt x="78" y="67"/>
                      <a:pt x="72" y="61"/>
                    </a:cubicBezTo>
                    <a:cubicBezTo>
                      <a:pt x="65" y="53"/>
                      <a:pt x="55" y="48"/>
                      <a:pt x="52" y="39"/>
                    </a:cubicBezTo>
                    <a:cubicBezTo>
                      <a:pt x="48" y="30"/>
                      <a:pt x="49" y="19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9" y="8"/>
                      <a:pt x="2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543"/>
              <p:cNvSpPr>
                <a:spLocks noEditPoints="1"/>
              </p:cNvSpPr>
              <p:nvPr/>
            </p:nvSpPr>
            <p:spPr bwMode="auto">
              <a:xfrm>
                <a:off x="5376" y="3039"/>
                <a:ext cx="440" cy="460"/>
              </a:xfrm>
              <a:custGeom>
                <a:gdLst>
                  <a:gd name="T0" fmla="*/ 9 w 126"/>
                  <a:gd name="T1" fmla="*/ 96 h 132"/>
                  <a:gd name="T2" fmla="*/ 46 w 126"/>
                  <a:gd name="T3" fmla="*/ 84 h 132"/>
                  <a:gd name="T4" fmla="*/ 46 w 126"/>
                  <a:gd name="T5" fmla="*/ 84 h 132"/>
                  <a:gd name="T6" fmla="*/ 37 w 126"/>
                  <a:gd name="T7" fmla="*/ 122 h 132"/>
                  <a:gd name="T8" fmla="*/ 37 w 126"/>
                  <a:gd name="T9" fmla="*/ 122 h 132"/>
                  <a:gd name="T10" fmla="*/ 37 w 126"/>
                  <a:gd name="T11" fmla="*/ 122 h 132"/>
                  <a:gd name="T12" fmla="*/ 15 w 126"/>
                  <a:gd name="T13" fmla="*/ 130 h 132"/>
                  <a:gd name="T14" fmla="*/ 15 w 126"/>
                  <a:gd name="T15" fmla="*/ 130 h 132"/>
                  <a:gd name="T16" fmla="*/ 4 w 126"/>
                  <a:gd name="T17" fmla="*/ 128 h 132"/>
                  <a:gd name="T18" fmla="*/ 2 w 126"/>
                  <a:gd name="T19" fmla="*/ 117 h 132"/>
                  <a:gd name="T20" fmla="*/ 78 w 126"/>
                  <a:gd name="T21" fmla="*/ 50 h 132"/>
                  <a:gd name="T22" fmla="*/ 78 w 126"/>
                  <a:gd name="T23" fmla="*/ 50 h 132"/>
                  <a:gd name="T24" fmla="*/ 78 w 126"/>
                  <a:gd name="T25" fmla="*/ 50 h 132"/>
                  <a:gd name="T26" fmla="*/ 48 w 126"/>
                  <a:gd name="T27" fmla="*/ 82 h 132"/>
                  <a:gd name="T28" fmla="*/ 112 w 126"/>
                  <a:gd name="T29" fmla="*/ 2 h 132"/>
                  <a:gd name="T30" fmla="*/ 112 w 126"/>
                  <a:gd name="T31" fmla="*/ 2 h 132"/>
                  <a:gd name="T32" fmla="*/ 120 w 126"/>
                  <a:gd name="T33" fmla="*/ 4 h 132"/>
                  <a:gd name="T34" fmla="*/ 124 w 126"/>
                  <a:gd name="T35" fmla="*/ 15 h 132"/>
                  <a:gd name="T36" fmla="*/ 81 w 126"/>
                  <a:gd name="T37" fmla="*/ 49 h 132"/>
                  <a:gd name="T38" fmla="*/ 81 w 126"/>
                  <a:gd name="T39" fmla="*/ 49 h 132"/>
                  <a:gd name="T40" fmla="*/ 81 w 126"/>
                  <a:gd name="T41" fmla="*/ 49 h 132"/>
                  <a:gd name="T42" fmla="*/ 81 w 126"/>
                  <a:gd name="T43" fmla="*/ 48 h 132"/>
                  <a:gd name="T44" fmla="*/ 80 w 126"/>
                  <a:gd name="T45" fmla="*/ 43 h 132"/>
                  <a:gd name="T46" fmla="*/ 94 w 126"/>
                  <a:gd name="T47" fmla="*/ 7 h 132"/>
                  <a:gd name="T48" fmla="*/ 112 w 126"/>
                  <a:gd name="T49" fmla="*/ 2 h 132"/>
                  <a:gd name="T50" fmla="*/ 113 w 126"/>
                  <a:gd name="T51" fmla="*/ 0 h 132"/>
                  <a:gd name="T52" fmla="*/ 83 w 126"/>
                  <a:gd name="T53" fmla="*/ 16 h 132"/>
                  <a:gd name="T54" fmla="*/ 77 w 126"/>
                  <a:gd name="T55" fmla="*/ 41 h 132"/>
                  <a:gd name="T56" fmla="*/ 37 w 126"/>
                  <a:gd name="T57" fmla="*/ 82 h 132"/>
                  <a:gd name="T58" fmla="*/ 0 w 126"/>
                  <a:gd name="T59" fmla="*/ 128 h 132"/>
                  <a:gd name="T60" fmla="*/ 0 w 126"/>
                  <a:gd name="T61" fmla="*/ 128 h 132"/>
                  <a:gd name="T62" fmla="*/ 0 w 126"/>
                  <a:gd name="T63" fmla="*/ 128 h 132"/>
                  <a:gd name="T64" fmla="*/ 0 w 126"/>
                  <a:gd name="T65" fmla="*/ 129 h 132"/>
                  <a:gd name="T66" fmla="*/ 13 w 126"/>
                  <a:gd name="T67" fmla="*/ 132 h 132"/>
                  <a:gd name="T68" fmla="*/ 13 w 126"/>
                  <a:gd name="T69" fmla="*/ 132 h 132"/>
                  <a:gd name="T70" fmla="*/ 36 w 126"/>
                  <a:gd name="T71" fmla="*/ 124 h 132"/>
                  <a:gd name="T72" fmla="*/ 37 w 126"/>
                  <a:gd name="T73" fmla="*/ 124 h 132"/>
                  <a:gd name="T74" fmla="*/ 48 w 126"/>
                  <a:gd name="T75" fmla="*/ 92 h 132"/>
                  <a:gd name="T76" fmla="*/ 90 w 126"/>
                  <a:gd name="T77" fmla="*/ 50 h 132"/>
                  <a:gd name="T78" fmla="*/ 126 w 126"/>
                  <a:gd name="T79" fmla="*/ 13 h 132"/>
                  <a:gd name="T80" fmla="*/ 113 w 126"/>
                  <a:gd name="T81" fmla="*/ 0 h 132"/>
                  <a:gd name="T82" fmla="*/ 113 w 126"/>
                  <a:gd name="T83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" h="132">
                    <a:moveTo>
                      <a:pt x="2" y="117"/>
                    </a:moveTo>
                    <a:cubicBezTo>
                      <a:pt x="2" y="109"/>
                      <a:pt x="5" y="101"/>
                      <a:pt x="9" y="96"/>
                    </a:cubicBezTo>
                    <a:cubicBezTo>
                      <a:pt x="17" y="85"/>
                      <a:pt x="33" y="87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3" y="98"/>
                      <a:pt x="46" y="113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2" y="127"/>
                      <a:pt x="24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2" y="130"/>
                      <a:pt x="8" y="129"/>
                      <a:pt x="4" y="128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2" y="124"/>
                      <a:pt x="2" y="121"/>
                      <a:pt x="2" y="117"/>
                    </a:cubicBezTo>
                    <a:moveTo>
                      <a:pt x="48" y="82"/>
                    </a:moveTo>
                    <a:cubicBezTo>
                      <a:pt x="53" y="67"/>
                      <a:pt x="63" y="56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3" y="66"/>
                      <a:pt x="62" y="76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moveTo>
                      <a:pt x="112" y="2"/>
                    </a:move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5" y="2"/>
                      <a:pt x="117" y="3"/>
                      <a:pt x="119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3" y="6"/>
                      <a:pt x="124" y="10"/>
                      <a:pt x="124" y="15"/>
                    </a:cubicBezTo>
                    <a:cubicBezTo>
                      <a:pt x="124" y="24"/>
                      <a:pt x="119" y="36"/>
                      <a:pt x="115" y="39"/>
                    </a:cubicBezTo>
                    <a:cubicBezTo>
                      <a:pt x="106" y="47"/>
                      <a:pt x="90" y="45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46"/>
                      <a:pt x="80" y="45"/>
                      <a:pt x="80" y="43"/>
                    </a:cubicBezTo>
                    <a:cubicBezTo>
                      <a:pt x="80" y="31"/>
                      <a:pt x="84" y="13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8" y="5"/>
                      <a:pt x="106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moveTo>
                      <a:pt x="113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1" y="0"/>
                      <a:pt x="86" y="10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0" y="23"/>
                      <a:pt x="81" y="34"/>
                      <a:pt x="77" y="41"/>
                    </a:cubicBezTo>
                    <a:cubicBezTo>
                      <a:pt x="74" y="48"/>
                      <a:pt x="62" y="56"/>
                      <a:pt x="57" y="61"/>
                    </a:cubicBezTo>
                    <a:cubicBezTo>
                      <a:pt x="49" y="68"/>
                      <a:pt x="45" y="78"/>
                      <a:pt x="37" y="82"/>
                    </a:cubicBezTo>
                    <a:cubicBezTo>
                      <a:pt x="27" y="87"/>
                      <a:pt x="17" y="86"/>
                      <a:pt x="10" y="92"/>
                    </a:cubicBezTo>
                    <a:cubicBezTo>
                      <a:pt x="2" y="100"/>
                      <a:pt x="0" y="113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9"/>
                    </a:cubicBezTo>
                    <a:cubicBezTo>
                      <a:pt x="4" y="131"/>
                      <a:pt x="9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22" y="132"/>
                      <a:pt x="31" y="128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46" y="117"/>
                      <a:pt x="43" y="104"/>
                      <a:pt x="48" y="92"/>
                    </a:cubicBezTo>
                    <a:cubicBezTo>
                      <a:pt x="52" y="83"/>
                      <a:pt x="62" y="79"/>
                      <a:pt x="69" y="71"/>
                    </a:cubicBezTo>
                    <a:cubicBezTo>
                      <a:pt x="76" y="64"/>
                      <a:pt x="82" y="53"/>
                      <a:pt x="90" y="50"/>
                    </a:cubicBezTo>
                    <a:cubicBezTo>
                      <a:pt x="99" y="46"/>
                      <a:pt x="110" y="46"/>
                      <a:pt x="117" y="40"/>
                    </a:cubicBezTo>
                    <a:cubicBezTo>
                      <a:pt x="120" y="37"/>
                      <a:pt x="126" y="23"/>
                      <a:pt x="126" y="13"/>
                    </a:cubicBezTo>
                    <a:cubicBezTo>
                      <a:pt x="126" y="8"/>
                      <a:pt x="124" y="4"/>
                      <a:pt x="121" y="2"/>
                    </a:cubicBezTo>
                    <a:cubicBezTo>
                      <a:pt x="119" y="0"/>
                      <a:pt x="116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544"/>
              <p:cNvSpPr>
                <a:spLocks noEditPoints="1"/>
              </p:cNvSpPr>
              <p:nvPr/>
            </p:nvSpPr>
            <p:spPr bwMode="auto">
              <a:xfrm>
                <a:off x="1871" y="3039"/>
                <a:ext cx="443" cy="460"/>
              </a:xfrm>
              <a:custGeom>
                <a:gdLst>
                  <a:gd name="T0" fmla="*/ 94 w 127"/>
                  <a:gd name="T1" fmla="*/ 126 h 132"/>
                  <a:gd name="T2" fmla="*/ 80 w 127"/>
                  <a:gd name="T3" fmla="*/ 86 h 132"/>
                  <a:gd name="T4" fmla="*/ 49 w 127"/>
                  <a:gd name="T5" fmla="*/ 52 h 132"/>
                  <a:gd name="T6" fmla="*/ 49 w 127"/>
                  <a:gd name="T7" fmla="*/ 52 h 132"/>
                  <a:gd name="T8" fmla="*/ 81 w 127"/>
                  <a:gd name="T9" fmla="*/ 83 h 132"/>
                  <a:gd name="T10" fmla="*/ 123 w 127"/>
                  <a:gd name="T11" fmla="*/ 110 h 132"/>
                  <a:gd name="T12" fmla="*/ 123 w 127"/>
                  <a:gd name="T13" fmla="*/ 126 h 132"/>
                  <a:gd name="T14" fmla="*/ 123 w 127"/>
                  <a:gd name="T15" fmla="*/ 126 h 132"/>
                  <a:gd name="T16" fmla="*/ 112 w 127"/>
                  <a:gd name="T17" fmla="*/ 130 h 132"/>
                  <a:gd name="T18" fmla="*/ 112 w 127"/>
                  <a:gd name="T19" fmla="*/ 130 h 132"/>
                  <a:gd name="T20" fmla="*/ 94 w 127"/>
                  <a:gd name="T21" fmla="*/ 126 h 132"/>
                  <a:gd name="T22" fmla="*/ 15 w 127"/>
                  <a:gd name="T23" fmla="*/ 2 h 132"/>
                  <a:gd name="T24" fmla="*/ 41 w 127"/>
                  <a:gd name="T25" fmla="*/ 17 h 132"/>
                  <a:gd name="T26" fmla="*/ 41 w 127"/>
                  <a:gd name="T27" fmla="*/ 17 h 132"/>
                  <a:gd name="T28" fmla="*/ 46 w 127"/>
                  <a:gd name="T29" fmla="*/ 46 h 132"/>
                  <a:gd name="T30" fmla="*/ 44 w 127"/>
                  <a:gd name="T31" fmla="*/ 48 h 132"/>
                  <a:gd name="T32" fmla="*/ 2 w 127"/>
                  <a:gd name="T33" fmla="*/ 16 h 132"/>
                  <a:gd name="T34" fmla="*/ 6 w 127"/>
                  <a:gd name="T35" fmla="*/ 4 h 132"/>
                  <a:gd name="T36" fmla="*/ 15 w 127"/>
                  <a:gd name="T37" fmla="*/ 2 h 132"/>
                  <a:gd name="T38" fmla="*/ 12 w 127"/>
                  <a:gd name="T39" fmla="*/ 0 h 132"/>
                  <a:gd name="T40" fmla="*/ 5 w 127"/>
                  <a:gd name="T41" fmla="*/ 2 h 132"/>
                  <a:gd name="T42" fmla="*/ 5 w 127"/>
                  <a:gd name="T43" fmla="*/ 2 h 132"/>
                  <a:gd name="T44" fmla="*/ 0 w 127"/>
                  <a:gd name="T45" fmla="*/ 13 h 132"/>
                  <a:gd name="T46" fmla="*/ 38 w 127"/>
                  <a:gd name="T47" fmla="*/ 51 h 132"/>
                  <a:gd name="T48" fmla="*/ 77 w 127"/>
                  <a:gd name="T49" fmla="*/ 92 h 132"/>
                  <a:gd name="T50" fmla="*/ 83 w 127"/>
                  <a:gd name="T51" fmla="*/ 116 h 132"/>
                  <a:gd name="T52" fmla="*/ 83 w 127"/>
                  <a:gd name="T53" fmla="*/ 117 h 132"/>
                  <a:gd name="T54" fmla="*/ 113 w 127"/>
                  <a:gd name="T55" fmla="*/ 132 h 132"/>
                  <a:gd name="T56" fmla="*/ 113 w 127"/>
                  <a:gd name="T57" fmla="*/ 132 h 132"/>
                  <a:gd name="T58" fmla="*/ 126 w 127"/>
                  <a:gd name="T59" fmla="*/ 127 h 132"/>
                  <a:gd name="T60" fmla="*/ 120 w 127"/>
                  <a:gd name="T61" fmla="*/ 97 h 132"/>
                  <a:gd name="T62" fmla="*/ 69 w 127"/>
                  <a:gd name="T63" fmla="*/ 61 h 132"/>
                  <a:gd name="T64" fmla="*/ 40 w 127"/>
                  <a:gd name="T65" fmla="*/ 11 h 132"/>
                  <a:gd name="T66" fmla="*/ 39 w 127"/>
                  <a:gd name="T67" fmla="*/ 11 h 132"/>
                  <a:gd name="T68" fmla="*/ 12 w 127"/>
                  <a:gd name="T69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32">
                    <a:moveTo>
                      <a:pt x="94" y="126"/>
                    </a:moveTo>
                    <a:cubicBezTo>
                      <a:pt x="94" y="126"/>
                      <a:pt x="94" y="126"/>
                      <a:pt x="94" y="126"/>
                    </a:cubicBezTo>
                    <a:cubicBezTo>
                      <a:pt x="92" y="125"/>
                      <a:pt x="88" y="121"/>
                      <a:pt x="86" y="119"/>
                    </a:cubicBezTo>
                    <a:cubicBezTo>
                      <a:pt x="80" y="110"/>
                      <a:pt x="84" y="96"/>
                      <a:pt x="80" y="86"/>
                    </a:cubicBezTo>
                    <a:cubicBezTo>
                      <a:pt x="77" y="81"/>
                      <a:pt x="70" y="79"/>
                      <a:pt x="66" y="76"/>
                    </a:cubicBezTo>
                    <a:cubicBezTo>
                      <a:pt x="58" y="70"/>
                      <a:pt x="52" y="6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60" y="55"/>
                      <a:pt x="68" y="64"/>
                      <a:pt x="75" y="74"/>
                    </a:cubicBezTo>
                    <a:cubicBezTo>
                      <a:pt x="77" y="76"/>
                      <a:pt x="79" y="82"/>
                      <a:pt x="81" y="83"/>
                    </a:cubicBezTo>
                    <a:cubicBezTo>
                      <a:pt x="88" y="88"/>
                      <a:pt x="100" y="85"/>
                      <a:pt x="109" y="89"/>
                    </a:cubicBezTo>
                    <a:cubicBezTo>
                      <a:pt x="116" y="93"/>
                      <a:pt x="121" y="100"/>
                      <a:pt x="123" y="110"/>
                    </a:cubicBezTo>
                    <a:cubicBezTo>
                      <a:pt x="123" y="113"/>
                      <a:pt x="124" y="116"/>
                      <a:pt x="124" y="120"/>
                    </a:cubicBezTo>
                    <a:cubicBezTo>
                      <a:pt x="124" y="122"/>
                      <a:pt x="124" y="124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1" y="129"/>
                      <a:pt x="117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06" y="130"/>
                      <a:pt x="98" y="128"/>
                      <a:pt x="94" y="126"/>
                    </a:cubicBezTo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5" y="2"/>
                      <a:pt x="38" y="1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5" y="25"/>
                      <a:pt x="44" y="37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7"/>
                      <a:pt x="45" y="48"/>
                      <a:pt x="44" y="48"/>
                    </a:cubicBezTo>
                    <a:cubicBezTo>
                      <a:pt x="28" y="46"/>
                      <a:pt x="12" y="45"/>
                      <a:pt x="6" y="33"/>
                    </a:cubicBezTo>
                    <a:cubicBezTo>
                      <a:pt x="4" y="29"/>
                      <a:pt x="2" y="22"/>
                      <a:pt x="2" y="16"/>
                    </a:cubicBezTo>
                    <a:cubicBezTo>
                      <a:pt x="2" y="11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22"/>
                      <a:pt x="3" y="32"/>
                      <a:pt x="6" y="36"/>
                    </a:cubicBezTo>
                    <a:cubicBezTo>
                      <a:pt x="13" y="47"/>
                      <a:pt x="29" y="46"/>
                      <a:pt x="38" y="51"/>
                    </a:cubicBezTo>
                    <a:cubicBezTo>
                      <a:pt x="44" y="54"/>
                      <a:pt x="50" y="64"/>
                      <a:pt x="57" y="72"/>
                    </a:cubicBezTo>
                    <a:cubicBezTo>
                      <a:pt x="64" y="80"/>
                      <a:pt x="73" y="85"/>
                      <a:pt x="77" y="92"/>
                    </a:cubicBezTo>
                    <a:cubicBezTo>
                      <a:pt x="81" y="99"/>
                      <a:pt x="79" y="109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7"/>
                    </a:cubicBezTo>
                    <a:cubicBezTo>
                      <a:pt x="87" y="126"/>
                      <a:pt x="102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5" y="132"/>
                      <a:pt x="117" y="132"/>
                      <a:pt x="118" y="131"/>
                    </a:cubicBezTo>
                    <a:cubicBezTo>
                      <a:pt x="122" y="131"/>
                      <a:pt x="125" y="130"/>
                      <a:pt x="126" y="127"/>
                    </a:cubicBezTo>
                    <a:cubicBezTo>
                      <a:pt x="127" y="126"/>
                      <a:pt x="127" y="124"/>
                      <a:pt x="127" y="122"/>
                    </a:cubicBezTo>
                    <a:cubicBezTo>
                      <a:pt x="127" y="113"/>
                      <a:pt x="122" y="100"/>
                      <a:pt x="120" y="97"/>
                    </a:cubicBezTo>
                    <a:cubicBezTo>
                      <a:pt x="113" y="86"/>
                      <a:pt x="98" y="88"/>
                      <a:pt x="88" y="82"/>
                    </a:cubicBezTo>
                    <a:cubicBezTo>
                      <a:pt x="81" y="78"/>
                      <a:pt x="76" y="68"/>
                      <a:pt x="69" y="61"/>
                    </a:cubicBezTo>
                    <a:cubicBezTo>
                      <a:pt x="61" y="53"/>
                      <a:pt x="52" y="49"/>
                      <a:pt x="49" y="41"/>
                    </a:cubicBezTo>
                    <a:cubicBezTo>
                      <a:pt x="45" y="32"/>
                      <a:pt x="46" y="18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6" y="7"/>
                      <a:pt x="2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545"/>
              <p:cNvSpPr>
                <a:spLocks noEditPoints="1"/>
              </p:cNvSpPr>
              <p:nvPr/>
            </p:nvSpPr>
            <p:spPr bwMode="auto">
              <a:xfrm>
                <a:off x="5383" y="3332"/>
                <a:ext cx="154" cy="161"/>
              </a:xfrm>
              <a:custGeom>
                <a:gdLst>
                  <a:gd name="T0" fmla="*/ 30 w 44"/>
                  <a:gd name="T1" fmla="*/ 4 h 46"/>
                  <a:gd name="T2" fmla="*/ 30 w 44"/>
                  <a:gd name="T3" fmla="*/ 4 h 46"/>
                  <a:gd name="T4" fmla="*/ 30 w 44"/>
                  <a:gd name="T5" fmla="*/ 4 h 46"/>
                  <a:gd name="T6" fmla="*/ 38 w 44"/>
                  <a:gd name="T7" fmla="*/ 7 h 46"/>
                  <a:gd name="T8" fmla="*/ 41 w 44"/>
                  <a:gd name="T9" fmla="*/ 16 h 46"/>
                  <a:gd name="T10" fmla="*/ 33 w 44"/>
                  <a:gd name="T11" fmla="*/ 38 h 46"/>
                  <a:gd name="T12" fmla="*/ 16 w 44"/>
                  <a:gd name="T13" fmla="*/ 44 h 46"/>
                  <a:gd name="T14" fmla="*/ 16 w 44"/>
                  <a:gd name="T15" fmla="*/ 44 h 46"/>
                  <a:gd name="T16" fmla="*/ 15 w 44"/>
                  <a:gd name="T17" fmla="*/ 44 h 46"/>
                  <a:gd name="T18" fmla="*/ 15 w 44"/>
                  <a:gd name="T19" fmla="*/ 44 h 46"/>
                  <a:gd name="T20" fmla="*/ 15 w 44"/>
                  <a:gd name="T21" fmla="*/ 44 h 46"/>
                  <a:gd name="T22" fmla="*/ 15 w 44"/>
                  <a:gd name="T23" fmla="*/ 44 h 46"/>
                  <a:gd name="T24" fmla="*/ 15 w 44"/>
                  <a:gd name="T25" fmla="*/ 44 h 46"/>
                  <a:gd name="T26" fmla="*/ 11 w 44"/>
                  <a:gd name="T27" fmla="*/ 44 h 46"/>
                  <a:gd name="T28" fmla="*/ 11 w 44"/>
                  <a:gd name="T29" fmla="*/ 44 h 46"/>
                  <a:gd name="T30" fmla="*/ 11 w 44"/>
                  <a:gd name="T31" fmla="*/ 44 h 46"/>
                  <a:gd name="T32" fmla="*/ 11 w 44"/>
                  <a:gd name="T33" fmla="*/ 44 h 46"/>
                  <a:gd name="T34" fmla="*/ 11 w 44"/>
                  <a:gd name="T35" fmla="*/ 44 h 46"/>
                  <a:gd name="T36" fmla="*/ 4 w 44"/>
                  <a:gd name="T37" fmla="*/ 42 h 46"/>
                  <a:gd name="T38" fmla="*/ 4 w 44"/>
                  <a:gd name="T39" fmla="*/ 42 h 46"/>
                  <a:gd name="T40" fmla="*/ 4 w 44"/>
                  <a:gd name="T41" fmla="*/ 42 h 46"/>
                  <a:gd name="T42" fmla="*/ 4 w 44"/>
                  <a:gd name="T43" fmla="*/ 42 h 46"/>
                  <a:gd name="T44" fmla="*/ 1 w 44"/>
                  <a:gd name="T45" fmla="*/ 33 h 46"/>
                  <a:gd name="T46" fmla="*/ 14 w 44"/>
                  <a:gd name="T47" fmla="*/ 8 h 46"/>
                  <a:gd name="T48" fmla="*/ 14 w 44"/>
                  <a:gd name="T49" fmla="*/ 8 h 46"/>
                  <a:gd name="T50" fmla="*/ 14 w 44"/>
                  <a:gd name="T51" fmla="*/ 8 h 46"/>
                  <a:gd name="T52" fmla="*/ 14 w 44"/>
                  <a:gd name="T53" fmla="*/ 8 h 46"/>
                  <a:gd name="T54" fmla="*/ 30 w 44"/>
                  <a:gd name="T55" fmla="*/ 4 h 46"/>
                  <a:gd name="T56" fmla="*/ 30 w 44"/>
                  <a:gd name="T57" fmla="*/ 4 h 46"/>
                  <a:gd name="T58" fmla="*/ 30 w 44"/>
                  <a:gd name="T59" fmla="*/ 4 h 46"/>
                  <a:gd name="T60" fmla="*/ 44 w 44"/>
                  <a:gd name="T61" fmla="*/ 0 h 46"/>
                  <a:gd name="T62" fmla="*/ 7 w 44"/>
                  <a:gd name="T63" fmla="*/ 12 h 46"/>
                  <a:gd name="T64" fmla="*/ 0 w 44"/>
                  <a:gd name="T65" fmla="*/ 33 h 46"/>
                  <a:gd name="T66" fmla="*/ 2 w 44"/>
                  <a:gd name="T67" fmla="*/ 44 h 46"/>
                  <a:gd name="T68" fmla="*/ 2 w 44"/>
                  <a:gd name="T69" fmla="*/ 44 h 46"/>
                  <a:gd name="T70" fmla="*/ 13 w 44"/>
                  <a:gd name="T71" fmla="*/ 46 h 46"/>
                  <a:gd name="T72" fmla="*/ 13 w 44"/>
                  <a:gd name="T73" fmla="*/ 46 h 46"/>
                  <a:gd name="T74" fmla="*/ 13 w 44"/>
                  <a:gd name="T75" fmla="*/ 46 h 46"/>
                  <a:gd name="T76" fmla="*/ 13 w 44"/>
                  <a:gd name="T77" fmla="*/ 46 h 46"/>
                  <a:gd name="T78" fmla="*/ 35 w 44"/>
                  <a:gd name="T79" fmla="*/ 38 h 46"/>
                  <a:gd name="T80" fmla="*/ 35 w 44"/>
                  <a:gd name="T81" fmla="*/ 38 h 46"/>
                  <a:gd name="T82" fmla="*/ 35 w 44"/>
                  <a:gd name="T83" fmla="*/ 38 h 46"/>
                  <a:gd name="T84" fmla="*/ 35 w 44"/>
                  <a:gd name="T85" fmla="*/ 38 h 46"/>
                  <a:gd name="T86" fmla="*/ 35 w 44"/>
                  <a:gd name="T87" fmla="*/ 38 h 46"/>
                  <a:gd name="T88" fmla="*/ 44 w 44"/>
                  <a:gd name="T89" fmla="*/ 0 h 46"/>
                  <a:gd name="T90" fmla="*/ 44 w 44"/>
                  <a:gd name="T9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6"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4" y="4"/>
                      <a:pt x="37" y="5"/>
                      <a:pt x="38" y="7"/>
                    </a:cubicBezTo>
                    <a:cubicBezTo>
                      <a:pt x="40" y="9"/>
                      <a:pt x="41" y="12"/>
                      <a:pt x="41" y="16"/>
                    </a:cubicBezTo>
                    <a:cubicBezTo>
                      <a:pt x="41" y="24"/>
                      <a:pt x="36" y="35"/>
                      <a:pt x="33" y="38"/>
                    </a:cubicBezTo>
                    <a:cubicBezTo>
                      <a:pt x="28" y="42"/>
                      <a:pt x="23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3" y="44"/>
                      <a:pt x="12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8" y="44"/>
                      <a:pt x="6" y="44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2" y="40"/>
                      <a:pt x="1" y="37"/>
                      <a:pt x="1" y="33"/>
                    </a:cubicBezTo>
                    <a:cubicBezTo>
                      <a:pt x="1" y="24"/>
                      <a:pt x="7" y="11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6"/>
                      <a:pt x="24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moveTo>
                      <a:pt x="44" y="0"/>
                    </a:moveTo>
                    <a:cubicBezTo>
                      <a:pt x="31" y="3"/>
                      <a:pt x="15" y="1"/>
                      <a:pt x="7" y="12"/>
                    </a:cubicBezTo>
                    <a:cubicBezTo>
                      <a:pt x="3" y="17"/>
                      <a:pt x="0" y="25"/>
                      <a:pt x="0" y="33"/>
                    </a:cubicBezTo>
                    <a:cubicBezTo>
                      <a:pt x="0" y="37"/>
                      <a:pt x="0" y="40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6" y="45"/>
                      <a:pt x="10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22" y="46"/>
                      <a:pt x="30" y="43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44" y="29"/>
                      <a:pt x="41" y="14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546"/>
              <p:cNvSpPr>
                <a:spLocks noEditPoints="1"/>
              </p:cNvSpPr>
              <p:nvPr/>
            </p:nvSpPr>
            <p:spPr bwMode="auto">
              <a:xfrm>
                <a:off x="2042" y="3220"/>
                <a:ext cx="262" cy="273"/>
              </a:xfrm>
              <a:custGeom>
                <a:gdLst>
                  <a:gd name="T0" fmla="*/ 47 w 75"/>
                  <a:gd name="T1" fmla="*/ 37 h 78"/>
                  <a:gd name="T2" fmla="*/ 47 w 75"/>
                  <a:gd name="T3" fmla="*/ 37 h 78"/>
                  <a:gd name="T4" fmla="*/ 47 w 75"/>
                  <a:gd name="T5" fmla="*/ 37 h 78"/>
                  <a:gd name="T6" fmla="*/ 66 w 75"/>
                  <a:gd name="T7" fmla="*/ 43 h 78"/>
                  <a:gd name="T8" fmla="*/ 74 w 75"/>
                  <a:gd name="T9" fmla="*/ 65 h 78"/>
                  <a:gd name="T10" fmla="*/ 72 w 75"/>
                  <a:gd name="T11" fmla="*/ 73 h 78"/>
                  <a:gd name="T12" fmla="*/ 71 w 75"/>
                  <a:gd name="T13" fmla="*/ 73 h 78"/>
                  <a:gd name="T14" fmla="*/ 71 w 75"/>
                  <a:gd name="T15" fmla="*/ 73 h 78"/>
                  <a:gd name="T16" fmla="*/ 62 w 75"/>
                  <a:gd name="T17" fmla="*/ 77 h 78"/>
                  <a:gd name="T18" fmla="*/ 62 w 75"/>
                  <a:gd name="T19" fmla="*/ 77 h 78"/>
                  <a:gd name="T20" fmla="*/ 62 w 75"/>
                  <a:gd name="T21" fmla="*/ 77 h 78"/>
                  <a:gd name="T22" fmla="*/ 62 w 75"/>
                  <a:gd name="T23" fmla="*/ 77 h 78"/>
                  <a:gd name="T24" fmla="*/ 62 w 75"/>
                  <a:gd name="T25" fmla="*/ 77 h 78"/>
                  <a:gd name="T26" fmla="*/ 40 w 75"/>
                  <a:gd name="T27" fmla="*/ 69 h 78"/>
                  <a:gd name="T28" fmla="*/ 40 w 75"/>
                  <a:gd name="T29" fmla="*/ 69 h 78"/>
                  <a:gd name="T30" fmla="*/ 40 w 75"/>
                  <a:gd name="T31" fmla="*/ 69 h 78"/>
                  <a:gd name="T32" fmla="*/ 40 w 75"/>
                  <a:gd name="T33" fmla="*/ 69 h 78"/>
                  <a:gd name="T34" fmla="*/ 40 w 75"/>
                  <a:gd name="T35" fmla="*/ 69 h 78"/>
                  <a:gd name="T36" fmla="*/ 40 w 75"/>
                  <a:gd name="T37" fmla="*/ 69 h 78"/>
                  <a:gd name="T38" fmla="*/ 34 w 75"/>
                  <a:gd name="T39" fmla="*/ 51 h 78"/>
                  <a:gd name="T40" fmla="*/ 37 w 75"/>
                  <a:gd name="T41" fmla="*/ 38 h 78"/>
                  <a:gd name="T42" fmla="*/ 37 w 75"/>
                  <a:gd name="T43" fmla="*/ 38 h 78"/>
                  <a:gd name="T44" fmla="*/ 37 w 75"/>
                  <a:gd name="T45" fmla="*/ 38 h 78"/>
                  <a:gd name="T46" fmla="*/ 37 w 75"/>
                  <a:gd name="T47" fmla="*/ 38 h 78"/>
                  <a:gd name="T48" fmla="*/ 37 w 75"/>
                  <a:gd name="T49" fmla="*/ 38 h 78"/>
                  <a:gd name="T50" fmla="*/ 37 w 75"/>
                  <a:gd name="T51" fmla="*/ 38 h 78"/>
                  <a:gd name="T52" fmla="*/ 47 w 75"/>
                  <a:gd name="T53" fmla="*/ 37 h 78"/>
                  <a:gd name="T54" fmla="*/ 47 w 75"/>
                  <a:gd name="T55" fmla="*/ 37 h 78"/>
                  <a:gd name="T56" fmla="*/ 47 w 75"/>
                  <a:gd name="T57" fmla="*/ 37 h 78"/>
                  <a:gd name="T58" fmla="*/ 0 w 75"/>
                  <a:gd name="T59" fmla="*/ 0 h 78"/>
                  <a:gd name="T60" fmla="*/ 0 w 75"/>
                  <a:gd name="T61" fmla="*/ 0 h 78"/>
                  <a:gd name="T62" fmla="*/ 17 w 75"/>
                  <a:gd name="T63" fmla="*/ 24 h 78"/>
                  <a:gd name="T64" fmla="*/ 31 w 75"/>
                  <a:gd name="T65" fmla="*/ 34 h 78"/>
                  <a:gd name="T66" fmla="*/ 37 w 75"/>
                  <a:gd name="T67" fmla="*/ 67 h 78"/>
                  <a:gd name="T68" fmla="*/ 45 w 75"/>
                  <a:gd name="T69" fmla="*/ 74 h 78"/>
                  <a:gd name="T70" fmla="*/ 45 w 75"/>
                  <a:gd name="T71" fmla="*/ 74 h 78"/>
                  <a:gd name="T72" fmla="*/ 63 w 75"/>
                  <a:gd name="T73" fmla="*/ 78 h 78"/>
                  <a:gd name="T74" fmla="*/ 63 w 75"/>
                  <a:gd name="T75" fmla="*/ 78 h 78"/>
                  <a:gd name="T76" fmla="*/ 63 w 75"/>
                  <a:gd name="T77" fmla="*/ 78 h 78"/>
                  <a:gd name="T78" fmla="*/ 63 w 75"/>
                  <a:gd name="T79" fmla="*/ 78 h 78"/>
                  <a:gd name="T80" fmla="*/ 74 w 75"/>
                  <a:gd name="T81" fmla="*/ 74 h 78"/>
                  <a:gd name="T82" fmla="*/ 74 w 75"/>
                  <a:gd name="T83" fmla="*/ 74 h 78"/>
                  <a:gd name="T84" fmla="*/ 74 w 75"/>
                  <a:gd name="T85" fmla="*/ 74 h 78"/>
                  <a:gd name="T86" fmla="*/ 75 w 75"/>
                  <a:gd name="T87" fmla="*/ 68 h 78"/>
                  <a:gd name="T88" fmla="*/ 74 w 75"/>
                  <a:gd name="T89" fmla="*/ 58 h 78"/>
                  <a:gd name="T90" fmla="*/ 60 w 75"/>
                  <a:gd name="T91" fmla="*/ 37 h 78"/>
                  <a:gd name="T92" fmla="*/ 32 w 75"/>
                  <a:gd name="T93" fmla="*/ 31 h 78"/>
                  <a:gd name="T94" fmla="*/ 26 w 75"/>
                  <a:gd name="T95" fmla="*/ 22 h 78"/>
                  <a:gd name="T96" fmla="*/ 0 w 75"/>
                  <a:gd name="T97" fmla="*/ 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78">
                    <a:moveTo>
                      <a:pt x="47" y="37"/>
                    </a:move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54" y="37"/>
                      <a:pt x="61" y="39"/>
                      <a:pt x="66" y="43"/>
                    </a:cubicBezTo>
                    <a:cubicBezTo>
                      <a:pt x="69" y="47"/>
                      <a:pt x="74" y="57"/>
                      <a:pt x="74" y="65"/>
                    </a:cubicBezTo>
                    <a:cubicBezTo>
                      <a:pt x="74" y="68"/>
                      <a:pt x="73" y="71"/>
                      <a:pt x="72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69" y="76"/>
                      <a:pt x="66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54" y="77"/>
                      <a:pt x="44" y="72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36" y="64"/>
                      <a:pt x="34" y="58"/>
                      <a:pt x="34" y="51"/>
                    </a:cubicBezTo>
                    <a:cubicBezTo>
                      <a:pt x="34" y="46"/>
                      <a:pt x="35" y="42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40" y="37"/>
                      <a:pt x="44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9" y="18"/>
                      <a:pt x="17" y="24"/>
                    </a:cubicBezTo>
                    <a:cubicBezTo>
                      <a:pt x="21" y="27"/>
                      <a:pt x="28" y="29"/>
                      <a:pt x="31" y="34"/>
                    </a:cubicBezTo>
                    <a:cubicBezTo>
                      <a:pt x="35" y="44"/>
                      <a:pt x="31" y="58"/>
                      <a:pt x="37" y="67"/>
                    </a:cubicBezTo>
                    <a:cubicBezTo>
                      <a:pt x="39" y="69"/>
                      <a:pt x="43" y="73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9" y="76"/>
                      <a:pt x="57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8" y="78"/>
                      <a:pt x="72" y="77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5" y="72"/>
                      <a:pt x="75" y="70"/>
                      <a:pt x="75" y="68"/>
                    </a:cubicBezTo>
                    <a:cubicBezTo>
                      <a:pt x="75" y="64"/>
                      <a:pt x="74" y="61"/>
                      <a:pt x="74" y="58"/>
                    </a:cubicBezTo>
                    <a:cubicBezTo>
                      <a:pt x="72" y="48"/>
                      <a:pt x="67" y="41"/>
                      <a:pt x="60" y="37"/>
                    </a:cubicBezTo>
                    <a:cubicBezTo>
                      <a:pt x="51" y="33"/>
                      <a:pt x="39" y="36"/>
                      <a:pt x="32" y="31"/>
                    </a:cubicBezTo>
                    <a:cubicBezTo>
                      <a:pt x="30" y="30"/>
                      <a:pt x="28" y="24"/>
                      <a:pt x="26" y="22"/>
                    </a:cubicBezTo>
                    <a:cubicBezTo>
                      <a:pt x="19" y="12"/>
                      <a:pt x="11" y="3"/>
                      <a:pt x="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547"/>
              <p:cNvSpPr>
                <a:spLocks noEditPoints="1"/>
              </p:cNvSpPr>
              <p:nvPr/>
            </p:nvSpPr>
            <p:spPr bwMode="auto">
              <a:xfrm>
                <a:off x="5387" y="3346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3 w 40"/>
                  <a:gd name="T7" fmla="*/ 4 h 40"/>
                  <a:gd name="T8" fmla="*/ 33 w 40"/>
                  <a:gd name="T9" fmla="*/ 4 h 40"/>
                  <a:gd name="T10" fmla="*/ 33 w 40"/>
                  <a:gd name="T11" fmla="*/ 4 h 40"/>
                  <a:gd name="T12" fmla="*/ 38 w 40"/>
                  <a:gd name="T13" fmla="*/ 16 h 40"/>
                  <a:gd name="T14" fmla="*/ 34 w 40"/>
                  <a:gd name="T15" fmla="*/ 30 h 40"/>
                  <a:gd name="T16" fmla="*/ 19 w 40"/>
                  <a:gd name="T17" fmla="*/ 37 h 40"/>
                  <a:gd name="T18" fmla="*/ 19 w 40"/>
                  <a:gd name="T19" fmla="*/ 37 h 40"/>
                  <a:gd name="T20" fmla="*/ 19 w 40"/>
                  <a:gd name="T21" fmla="*/ 37 h 40"/>
                  <a:gd name="T22" fmla="*/ 13 w 40"/>
                  <a:gd name="T23" fmla="*/ 38 h 40"/>
                  <a:gd name="T24" fmla="*/ 13 w 40"/>
                  <a:gd name="T25" fmla="*/ 38 h 40"/>
                  <a:gd name="T26" fmla="*/ 13 w 40"/>
                  <a:gd name="T27" fmla="*/ 38 h 40"/>
                  <a:gd name="T28" fmla="*/ 13 w 40"/>
                  <a:gd name="T29" fmla="*/ 38 h 40"/>
                  <a:gd name="T30" fmla="*/ 13 w 40"/>
                  <a:gd name="T31" fmla="*/ 38 h 40"/>
                  <a:gd name="T32" fmla="*/ 5 w 40"/>
                  <a:gd name="T33" fmla="*/ 36 h 40"/>
                  <a:gd name="T34" fmla="*/ 5 w 40"/>
                  <a:gd name="T35" fmla="*/ 36 h 40"/>
                  <a:gd name="T36" fmla="*/ 5 w 40"/>
                  <a:gd name="T37" fmla="*/ 36 h 40"/>
                  <a:gd name="T38" fmla="*/ 5 w 40"/>
                  <a:gd name="T39" fmla="*/ 36 h 40"/>
                  <a:gd name="T40" fmla="*/ 2 w 40"/>
                  <a:gd name="T41" fmla="*/ 27 h 40"/>
                  <a:gd name="T42" fmla="*/ 6 w 40"/>
                  <a:gd name="T43" fmla="*/ 14 h 40"/>
                  <a:gd name="T44" fmla="*/ 6 w 40"/>
                  <a:gd name="T45" fmla="*/ 14 h 40"/>
                  <a:gd name="T46" fmla="*/ 6 w 40"/>
                  <a:gd name="T47" fmla="*/ 14 h 40"/>
                  <a:gd name="T48" fmla="*/ 6 w 40"/>
                  <a:gd name="T49" fmla="*/ 14 h 40"/>
                  <a:gd name="T50" fmla="*/ 26 w 40"/>
                  <a:gd name="T51" fmla="*/ 2 h 40"/>
                  <a:gd name="T52" fmla="*/ 26 w 40"/>
                  <a:gd name="T53" fmla="*/ 2 h 40"/>
                  <a:gd name="T54" fmla="*/ 26 w 40"/>
                  <a:gd name="T55" fmla="*/ 2 h 40"/>
                  <a:gd name="T56" fmla="*/ 29 w 40"/>
                  <a:gd name="T57" fmla="*/ 0 h 40"/>
                  <a:gd name="T58" fmla="*/ 29 w 40"/>
                  <a:gd name="T59" fmla="*/ 0 h 40"/>
                  <a:gd name="T60" fmla="*/ 13 w 40"/>
                  <a:gd name="T61" fmla="*/ 4 h 40"/>
                  <a:gd name="T62" fmla="*/ 13 w 40"/>
                  <a:gd name="T63" fmla="*/ 4 h 40"/>
                  <a:gd name="T64" fmla="*/ 13 w 40"/>
                  <a:gd name="T65" fmla="*/ 4 h 40"/>
                  <a:gd name="T66" fmla="*/ 13 w 40"/>
                  <a:gd name="T67" fmla="*/ 4 h 40"/>
                  <a:gd name="T68" fmla="*/ 0 w 40"/>
                  <a:gd name="T69" fmla="*/ 29 h 40"/>
                  <a:gd name="T70" fmla="*/ 3 w 40"/>
                  <a:gd name="T71" fmla="*/ 38 h 40"/>
                  <a:gd name="T72" fmla="*/ 3 w 40"/>
                  <a:gd name="T73" fmla="*/ 38 h 40"/>
                  <a:gd name="T74" fmla="*/ 3 w 40"/>
                  <a:gd name="T75" fmla="*/ 38 h 40"/>
                  <a:gd name="T76" fmla="*/ 3 w 40"/>
                  <a:gd name="T77" fmla="*/ 38 h 40"/>
                  <a:gd name="T78" fmla="*/ 10 w 40"/>
                  <a:gd name="T79" fmla="*/ 40 h 40"/>
                  <a:gd name="T80" fmla="*/ 10 w 40"/>
                  <a:gd name="T81" fmla="*/ 40 h 40"/>
                  <a:gd name="T82" fmla="*/ 10 w 40"/>
                  <a:gd name="T83" fmla="*/ 40 h 40"/>
                  <a:gd name="T84" fmla="*/ 10 w 40"/>
                  <a:gd name="T85" fmla="*/ 40 h 40"/>
                  <a:gd name="T86" fmla="*/ 14 w 40"/>
                  <a:gd name="T87" fmla="*/ 40 h 40"/>
                  <a:gd name="T88" fmla="*/ 14 w 40"/>
                  <a:gd name="T89" fmla="*/ 40 h 40"/>
                  <a:gd name="T90" fmla="*/ 14 w 40"/>
                  <a:gd name="T91" fmla="*/ 40 h 40"/>
                  <a:gd name="T92" fmla="*/ 14 w 40"/>
                  <a:gd name="T93" fmla="*/ 40 h 40"/>
                  <a:gd name="T94" fmla="*/ 14 w 40"/>
                  <a:gd name="T95" fmla="*/ 40 h 40"/>
                  <a:gd name="T96" fmla="*/ 15 w 40"/>
                  <a:gd name="T97" fmla="*/ 40 h 40"/>
                  <a:gd name="T98" fmla="*/ 15 w 40"/>
                  <a:gd name="T99" fmla="*/ 40 h 40"/>
                  <a:gd name="T100" fmla="*/ 32 w 40"/>
                  <a:gd name="T101" fmla="*/ 34 h 40"/>
                  <a:gd name="T102" fmla="*/ 40 w 40"/>
                  <a:gd name="T103" fmla="*/ 12 h 40"/>
                  <a:gd name="T104" fmla="*/ 37 w 40"/>
                  <a:gd name="T105" fmla="*/ 3 h 40"/>
                  <a:gd name="T106" fmla="*/ 29 w 40"/>
                  <a:gd name="T107" fmla="*/ 0 h 40"/>
                  <a:gd name="T108" fmla="*/ 29 w 40"/>
                  <a:gd name="T109" fmla="*/ 0 h 40"/>
                  <a:gd name="T110" fmla="*/ 29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30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6" y="6"/>
                      <a:pt x="38" y="10"/>
                      <a:pt x="38" y="16"/>
                    </a:cubicBezTo>
                    <a:cubicBezTo>
                      <a:pt x="38" y="21"/>
                      <a:pt x="36" y="26"/>
                      <a:pt x="34" y="30"/>
                    </a:cubicBezTo>
                    <a:cubicBezTo>
                      <a:pt x="32" y="33"/>
                      <a:pt x="26" y="36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7" y="37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27"/>
                    </a:cubicBezTo>
                    <a:cubicBezTo>
                      <a:pt x="2" y="22"/>
                      <a:pt x="4" y="17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9"/>
                      <a:pt x="1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3" y="0"/>
                      <a:pt x="16" y="2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7"/>
                      <a:pt x="0" y="20"/>
                      <a:pt x="0" y="29"/>
                    </a:cubicBezTo>
                    <a:cubicBezTo>
                      <a:pt x="0" y="33"/>
                      <a:pt x="1" y="36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5" y="40"/>
                      <a:pt x="7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2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2" y="39"/>
                      <a:pt x="27" y="38"/>
                      <a:pt x="32" y="34"/>
                    </a:cubicBezTo>
                    <a:cubicBezTo>
                      <a:pt x="35" y="31"/>
                      <a:pt x="40" y="20"/>
                      <a:pt x="40" y="12"/>
                    </a:cubicBezTo>
                    <a:cubicBezTo>
                      <a:pt x="40" y="8"/>
                      <a:pt x="39" y="5"/>
                      <a:pt x="37" y="3"/>
                    </a:cubicBezTo>
                    <a:cubicBezTo>
                      <a:pt x="36" y="1"/>
                      <a:pt x="33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548"/>
              <p:cNvSpPr>
                <a:spLocks noEditPoints="1"/>
              </p:cNvSpPr>
              <p:nvPr/>
            </p:nvSpPr>
            <p:spPr bwMode="auto">
              <a:xfrm>
                <a:off x="3978" y="3321"/>
                <a:ext cx="212" cy="165"/>
              </a:xfrm>
              <a:custGeom>
                <a:gdLst>
                  <a:gd name="T0" fmla="*/ 45 w 61"/>
                  <a:gd name="T1" fmla="*/ 35 h 47"/>
                  <a:gd name="T2" fmla="*/ 45 w 61"/>
                  <a:gd name="T3" fmla="*/ 35 h 47"/>
                  <a:gd name="T4" fmla="*/ 48 w 61"/>
                  <a:gd name="T5" fmla="*/ 32 h 47"/>
                  <a:gd name="T6" fmla="*/ 52 w 61"/>
                  <a:gd name="T7" fmla="*/ 35 h 47"/>
                  <a:gd name="T8" fmla="*/ 52 w 61"/>
                  <a:gd name="T9" fmla="*/ 35 h 47"/>
                  <a:gd name="T10" fmla="*/ 52 w 61"/>
                  <a:gd name="T11" fmla="*/ 35 h 47"/>
                  <a:gd name="T12" fmla="*/ 49 w 61"/>
                  <a:gd name="T13" fmla="*/ 38 h 47"/>
                  <a:gd name="T14" fmla="*/ 49 w 61"/>
                  <a:gd name="T15" fmla="*/ 38 h 47"/>
                  <a:gd name="T16" fmla="*/ 49 w 61"/>
                  <a:gd name="T17" fmla="*/ 38 h 47"/>
                  <a:gd name="T18" fmla="*/ 49 w 61"/>
                  <a:gd name="T19" fmla="*/ 38 h 47"/>
                  <a:gd name="T20" fmla="*/ 49 w 61"/>
                  <a:gd name="T21" fmla="*/ 38 h 47"/>
                  <a:gd name="T22" fmla="*/ 45 w 61"/>
                  <a:gd name="T23" fmla="*/ 35 h 47"/>
                  <a:gd name="T24" fmla="*/ 45 w 61"/>
                  <a:gd name="T25" fmla="*/ 35 h 47"/>
                  <a:gd name="T26" fmla="*/ 45 w 61"/>
                  <a:gd name="T27" fmla="*/ 35 h 47"/>
                  <a:gd name="T28" fmla="*/ 17 w 61"/>
                  <a:gd name="T29" fmla="*/ 3 h 47"/>
                  <a:gd name="T30" fmla="*/ 17 w 61"/>
                  <a:gd name="T31" fmla="*/ 3 h 47"/>
                  <a:gd name="T32" fmla="*/ 17 w 61"/>
                  <a:gd name="T33" fmla="*/ 3 h 47"/>
                  <a:gd name="T34" fmla="*/ 34 w 61"/>
                  <a:gd name="T35" fmla="*/ 23 h 47"/>
                  <a:gd name="T36" fmla="*/ 34 w 61"/>
                  <a:gd name="T37" fmla="*/ 23 h 47"/>
                  <a:gd name="T38" fmla="*/ 34 w 61"/>
                  <a:gd name="T39" fmla="*/ 23 h 47"/>
                  <a:gd name="T40" fmla="*/ 34 w 61"/>
                  <a:gd name="T41" fmla="*/ 23 h 47"/>
                  <a:gd name="T42" fmla="*/ 34 w 61"/>
                  <a:gd name="T43" fmla="*/ 23 h 47"/>
                  <a:gd name="T44" fmla="*/ 34 w 61"/>
                  <a:gd name="T45" fmla="*/ 23 h 47"/>
                  <a:gd name="T46" fmla="*/ 22 w 61"/>
                  <a:gd name="T47" fmla="*/ 27 h 47"/>
                  <a:gd name="T48" fmla="*/ 22 w 61"/>
                  <a:gd name="T49" fmla="*/ 27 h 47"/>
                  <a:gd name="T50" fmla="*/ 22 w 61"/>
                  <a:gd name="T51" fmla="*/ 27 h 47"/>
                  <a:gd name="T52" fmla="*/ 22 w 61"/>
                  <a:gd name="T53" fmla="*/ 27 h 47"/>
                  <a:gd name="T54" fmla="*/ 22 w 61"/>
                  <a:gd name="T55" fmla="*/ 27 h 47"/>
                  <a:gd name="T56" fmla="*/ 3 w 61"/>
                  <a:gd name="T57" fmla="*/ 14 h 47"/>
                  <a:gd name="T58" fmla="*/ 3 w 61"/>
                  <a:gd name="T59" fmla="*/ 14 h 47"/>
                  <a:gd name="T60" fmla="*/ 3 w 61"/>
                  <a:gd name="T61" fmla="*/ 14 h 47"/>
                  <a:gd name="T62" fmla="*/ 3 w 61"/>
                  <a:gd name="T63" fmla="*/ 14 h 47"/>
                  <a:gd name="T64" fmla="*/ 17 w 61"/>
                  <a:gd name="T65" fmla="*/ 3 h 47"/>
                  <a:gd name="T66" fmla="*/ 17 w 61"/>
                  <a:gd name="T67" fmla="*/ 3 h 47"/>
                  <a:gd name="T68" fmla="*/ 17 w 61"/>
                  <a:gd name="T69" fmla="*/ 3 h 47"/>
                  <a:gd name="T70" fmla="*/ 18 w 61"/>
                  <a:gd name="T71" fmla="*/ 0 h 47"/>
                  <a:gd name="T72" fmla="*/ 18 w 61"/>
                  <a:gd name="T73" fmla="*/ 0 h 47"/>
                  <a:gd name="T74" fmla="*/ 0 w 61"/>
                  <a:gd name="T75" fmla="*/ 14 h 47"/>
                  <a:gd name="T76" fmla="*/ 12 w 61"/>
                  <a:gd name="T77" fmla="*/ 28 h 47"/>
                  <a:gd name="T78" fmla="*/ 32 w 61"/>
                  <a:gd name="T79" fmla="*/ 33 h 47"/>
                  <a:gd name="T80" fmla="*/ 32 w 61"/>
                  <a:gd name="T81" fmla="*/ 33 h 47"/>
                  <a:gd name="T82" fmla="*/ 32 w 61"/>
                  <a:gd name="T83" fmla="*/ 33 h 47"/>
                  <a:gd name="T84" fmla="*/ 32 w 61"/>
                  <a:gd name="T85" fmla="*/ 33 h 47"/>
                  <a:gd name="T86" fmla="*/ 32 w 61"/>
                  <a:gd name="T87" fmla="*/ 33 h 47"/>
                  <a:gd name="T88" fmla="*/ 32 w 61"/>
                  <a:gd name="T89" fmla="*/ 33 h 47"/>
                  <a:gd name="T90" fmla="*/ 46 w 61"/>
                  <a:gd name="T91" fmla="*/ 47 h 47"/>
                  <a:gd name="T92" fmla="*/ 46 w 61"/>
                  <a:gd name="T93" fmla="*/ 47 h 47"/>
                  <a:gd name="T94" fmla="*/ 46 w 61"/>
                  <a:gd name="T95" fmla="*/ 47 h 47"/>
                  <a:gd name="T96" fmla="*/ 46 w 61"/>
                  <a:gd name="T97" fmla="*/ 47 h 47"/>
                  <a:gd name="T98" fmla="*/ 48 w 61"/>
                  <a:gd name="T99" fmla="*/ 47 h 47"/>
                  <a:gd name="T100" fmla="*/ 48 w 61"/>
                  <a:gd name="T101" fmla="*/ 47 h 47"/>
                  <a:gd name="T102" fmla="*/ 48 w 61"/>
                  <a:gd name="T103" fmla="*/ 47 h 47"/>
                  <a:gd name="T104" fmla="*/ 61 w 61"/>
                  <a:gd name="T105" fmla="*/ 36 h 47"/>
                  <a:gd name="T106" fmla="*/ 61 w 61"/>
                  <a:gd name="T107" fmla="*/ 33 h 47"/>
                  <a:gd name="T108" fmla="*/ 43 w 61"/>
                  <a:gd name="T109" fmla="*/ 22 h 47"/>
                  <a:gd name="T110" fmla="*/ 31 w 61"/>
                  <a:gd name="T111" fmla="*/ 4 h 47"/>
                  <a:gd name="T112" fmla="*/ 31 w 61"/>
                  <a:gd name="T113" fmla="*/ 4 h 47"/>
                  <a:gd name="T114" fmla="*/ 31 w 61"/>
                  <a:gd name="T115" fmla="*/ 4 h 47"/>
                  <a:gd name="T116" fmla="*/ 18 w 61"/>
                  <a:gd name="T117" fmla="*/ 0 h 47"/>
                  <a:gd name="T118" fmla="*/ 18 w 61"/>
                  <a:gd name="T119" fmla="*/ 0 h 47"/>
                  <a:gd name="T120" fmla="*/ 18 w 61"/>
                  <a:gd name="T12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" h="47">
                    <a:moveTo>
                      <a:pt x="45" y="35"/>
                    </a:move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7" y="33"/>
                      <a:pt x="48" y="32"/>
                    </a:cubicBezTo>
                    <a:cubicBezTo>
                      <a:pt x="50" y="33"/>
                      <a:pt x="51" y="34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7"/>
                      <a:pt x="50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7" y="38"/>
                      <a:pt x="45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7" y="3"/>
                      <a:pt x="39" y="10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1" y="26"/>
                      <a:pt x="27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13" y="27"/>
                      <a:pt x="4" y="2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6"/>
                      <a:pt x="10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9" y="0"/>
                      <a:pt x="0" y="5"/>
                      <a:pt x="0" y="14"/>
                    </a:cubicBezTo>
                    <a:cubicBezTo>
                      <a:pt x="0" y="21"/>
                      <a:pt x="7" y="25"/>
                      <a:pt x="12" y="28"/>
                    </a:cubicBezTo>
                    <a:cubicBezTo>
                      <a:pt x="18" y="30"/>
                      <a:pt x="27" y="29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6" y="37"/>
                      <a:pt x="3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7" y="47"/>
                      <a:pt x="47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3" y="46"/>
                      <a:pt x="61" y="44"/>
                      <a:pt x="61" y="36"/>
                    </a:cubicBezTo>
                    <a:cubicBezTo>
                      <a:pt x="61" y="35"/>
                      <a:pt x="61" y="34"/>
                      <a:pt x="61" y="33"/>
                    </a:cubicBezTo>
                    <a:cubicBezTo>
                      <a:pt x="59" y="25"/>
                      <a:pt x="48" y="25"/>
                      <a:pt x="43" y="22"/>
                    </a:cubicBezTo>
                    <a:cubicBezTo>
                      <a:pt x="39" y="19"/>
                      <a:pt x="36" y="8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7" y="2"/>
                      <a:pt x="23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549"/>
              <p:cNvSpPr>
                <a:spLocks noEditPoints="1"/>
              </p:cNvSpPr>
              <p:nvPr/>
            </p:nvSpPr>
            <p:spPr bwMode="auto">
              <a:xfrm>
                <a:off x="3503" y="3325"/>
                <a:ext cx="213" cy="161"/>
              </a:xfrm>
              <a:custGeom>
                <a:gdLst>
                  <a:gd name="T0" fmla="*/ 16 w 61"/>
                  <a:gd name="T1" fmla="*/ 29 h 46"/>
                  <a:gd name="T2" fmla="*/ 19 w 61"/>
                  <a:gd name="T3" fmla="*/ 31 h 46"/>
                  <a:gd name="T4" fmla="*/ 19 w 61"/>
                  <a:gd name="T5" fmla="*/ 31 h 46"/>
                  <a:gd name="T6" fmla="*/ 19 w 61"/>
                  <a:gd name="T7" fmla="*/ 31 h 46"/>
                  <a:gd name="T8" fmla="*/ 13 w 61"/>
                  <a:gd name="T9" fmla="*/ 38 h 46"/>
                  <a:gd name="T10" fmla="*/ 13 w 61"/>
                  <a:gd name="T11" fmla="*/ 38 h 46"/>
                  <a:gd name="T12" fmla="*/ 13 w 61"/>
                  <a:gd name="T13" fmla="*/ 38 h 46"/>
                  <a:gd name="T14" fmla="*/ 8 w 61"/>
                  <a:gd name="T15" fmla="*/ 35 h 46"/>
                  <a:gd name="T16" fmla="*/ 8 w 61"/>
                  <a:gd name="T17" fmla="*/ 35 h 46"/>
                  <a:gd name="T18" fmla="*/ 8 w 61"/>
                  <a:gd name="T19" fmla="*/ 35 h 46"/>
                  <a:gd name="T20" fmla="*/ 8 w 61"/>
                  <a:gd name="T21" fmla="*/ 35 h 46"/>
                  <a:gd name="T22" fmla="*/ 16 w 61"/>
                  <a:gd name="T23" fmla="*/ 29 h 46"/>
                  <a:gd name="T24" fmla="*/ 16 w 61"/>
                  <a:gd name="T25" fmla="*/ 29 h 46"/>
                  <a:gd name="T26" fmla="*/ 42 w 61"/>
                  <a:gd name="T27" fmla="*/ 2 h 46"/>
                  <a:gd name="T28" fmla="*/ 57 w 61"/>
                  <a:gd name="T29" fmla="*/ 12 h 46"/>
                  <a:gd name="T30" fmla="*/ 36 w 61"/>
                  <a:gd name="T31" fmla="*/ 26 h 46"/>
                  <a:gd name="T32" fmla="*/ 36 w 61"/>
                  <a:gd name="T33" fmla="*/ 26 h 46"/>
                  <a:gd name="T34" fmla="*/ 36 w 61"/>
                  <a:gd name="T35" fmla="*/ 26 h 46"/>
                  <a:gd name="T36" fmla="*/ 25 w 61"/>
                  <a:gd name="T37" fmla="*/ 25 h 46"/>
                  <a:gd name="T38" fmla="*/ 34 w 61"/>
                  <a:gd name="T39" fmla="*/ 4 h 46"/>
                  <a:gd name="T40" fmla="*/ 42 w 61"/>
                  <a:gd name="T41" fmla="*/ 2 h 46"/>
                  <a:gd name="T42" fmla="*/ 42 w 61"/>
                  <a:gd name="T43" fmla="*/ 2 h 46"/>
                  <a:gd name="T44" fmla="*/ 43 w 61"/>
                  <a:gd name="T45" fmla="*/ 0 h 46"/>
                  <a:gd name="T46" fmla="*/ 29 w 61"/>
                  <a:gd name="T47" fmla="*/ 4 h 46"/>
                  <a:gd name="T48" fmla="*/ 0 w 61"/>
                  <a:gd name="T49" fmla="*/ 34 h 46"/>
                  <a:gd name="T50" fmla="*/ 0 w 61"/>
                  <a:gd name="T51" fmla="*/ 34 h 46"/>
                  <a:gd name="T52" fmla="*/ 16 w 61"/>
                  <a:gd name="T53" fmla="*/ 46 h 46"/>
                  <a:gd name="T54" fmla="*/ 16 w 61"/>
                  <a:gd name="T55" fmla="*/ 46 h 46"/>
                  <a:gd name="T56" fmla="*/ 21 w 61"/>
                  <a:gd name="T57" fmla="*/ 46 h 46"/>
                  <a:gd name="T58" fmla="*/ 32 w 61"/>
                  <a:gd name="T59" fmla="*/ 33 h 46"/>
                  <a:gd name="T60" fmla="*/ 60 w 61"/>
                  <a:gd name="T61" fmla="*/ 15 h 46"/>
                  <a:gd name="T62" fmla="*/ 43 w 61"/>
                  <a:gd name="T6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6">
                    <a:moveTo>
                      <a:pt x="16" y="29"/>
                    </a:move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8" y="30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5"/>
                      <a:pt x="16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1" y="38"/>
                      <a:pt x="9" y="37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2"/>
                      <a:pt x="12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0" y="2"/>
                      <a:pt x="57" y="6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22"/>
                      <a:pt x="4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2" y="26"/>
                      <a:pt x="28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4"/>
                      <a:pt x="25" y="22"/>
                      <a:pt x="25" y="21"/>
                    </a:cubicBezTo>
                    <a:cubicBezTo>
                      <a:pt x="25" y="14"/>
                      <a:pt x="28" y="7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33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2" y="16"/>
                      <a:pt x="17" y="20"/>
                    </a:cubicBezTo>
                    <a:cubicBezTo>
                      <a:pt x="13" y="23"/>
                      <a:pt x="0" y="2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9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8" y="46"/>
                      <a:pt x="19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8" y="43"/>
                      <a:pt x="27" y="36"/>
                      <a:pt x="32" y="33"/>
                    </a:cubicBezTo>
                    <a:cubicBezTo>
                      <a:pt x="41" y="27"/>
                      <a:pt x="58" y="27"/>
                      <a:pt x="60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5"/>
                      <a:pt x="52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550"/>
              <p:cNvSpPr>
                <a:spLocks noEditPoints="1"/>
              </p:cNvSpPr>
              <p:nvPr/>
            </p:nvSpPr>
            <p:spPr bwMode="auto">
              <a:xfrm>
                <a:off x="2161" y="3349"/>
                <a:ext cx="139" cy="140"/>
              </a:xfrm>
              <a:custGeom>
                <a:gdLst>
                  <a:gd name="T0" fmla="*/ 14 w 40"/>
                  <a:gd name="T1" fmla="*/ 1 h 40"/>
                  <a:gd name="T2" fmla="*/ 14 w 40"/>
                  <a:gd name="T3" fmla="*/ 1 h 40"/>
                  <a:gd name="T4" fmla="*/ 14 w 40"/>
                  <a:gd name="T5" fmla="*/ 1 h 40"/>
                  <a:gd name="T6" fmla="*/ 30 w 40"/>
                  <a:gd name="T7" fmla="*/ 8 h 40"/>
                  <a:gd name="T8" fmla="*/ 37 w 40"/>
                  <a:gd name="T9" fmla="*/ 25 h 40"/>
                  <a:gd name="T10" fmla="*/ 27 w 40"/>
                  <a:gd name="T11" fmla="*/ 37 h 40"/>
                  <a:gd name="T12" fmla="*/ 27 w 40"/>
                  <a:gd name="T13" fmla="*/ 37 h 40"/>
                  <a:gd name="T14" fmla="*/ 27 w 40"/>
                  <a:gd name="T15" fmla="*/ 37 h 40"/>
                  <a:gd name="T16" fmla="*/ 25 w 40"/>
                  <a:gd name="T17" fmla="*/ 37 h 40"/>
                  <a:gd name="T18" fmla="*/ 25 w 40"/>
                  <a:gd name="T19" fmla="*/ 37 h 40"/>
                  <a:gd name="T20" fmla="*/ 25 w 40"/>
                  <a:gd name="T21" fmla="*/ 37 h 40"/>
                  <a:gd name="T22" fmla="*/ 25 w 40"/>
                  <a:gd name="T23" fmla="*/ 37 h 40"/>
                  <a:gd name="T24" fmla="*/ 25 w 40"/>
                  <a:gd name="T25" fmla="*/ 37 h 40"/>
                  <a:gd name="T26" fmla="*/ 8 w 40"/>
                  <a:gd name="T27" fmla="*/ 31 h 40"/>
                  <a:gd name="T28" fmla="*/ 8 w 40"/>
                  <a:gd name="T29" fmla="*/ 31 h 40"/>
                  <a:gd name="T30" fmla="*/ 8 w 40"/>
                  <a:gd name="T31" fmla="*/ 31 h 40"/>
                  <a:gd name="T32" fmla="*/ 8 w 40"/>
                  <a:gd name="T33" fmla="*/ 31 h 40"/>
                  <a:gd name="T34" fmla="*/ 2 w 40"/>
                  <a:gd name="T35" fmla="*/ 13 h 40"/>
                  <a:gd name="T36" fmla="*/ 6 w 40"/>
                  <a:gd name="T37" fmla="*/ 3 h 40"/>
                  <a:gd name="T38" fmla="*/ 6 w 40"/>
                  <a:gd name="T39" fmla="*/ 3 h 40"/>
                  <a:gd name="T40" fmla="*/ 6 w 40"/>
                  <a:gd name="T41" fmla="*/ 3 h 40"/>
                  <a:gd name="T42" fmla="*/ 6 w 40"/>
                  <a:gd name="T43" fmla="*/ 3 h 40"/>
                  <a:gd name="T44" fmla="*/ 14 w 40"/>
                  <a:gd name="T45" fmla="*/ 1 h 40"/>
                  <a:gd name="T46" fmla="*/ 14 w 40"/>
                  <a:gd name="T47" fmla="*/ 1 h 40"/>
                  <a:gd name="T48" fmla="*/ 14 w 40"/>
                  <a:gd name="T49" fmla="*/ 1 h 40"/>
                  <a:gd name="T50" fmla="*/ 13 w 40"/>
                  <a:gd name="T51" fmla="*/ 0 h 40"/>
                  <a:gd name="T52" fmla="*/ 13 w 40"/>
                  <a:gd name="T53" fmla="*/ 0 h 40"/>
                  <a:gd name="T54" fmla="*/ 3 w 40"/>
                  <a:gd name="T55" fmla="*/ 1 h 40"/>
                  <a:gd name="T56" fmla="*/ 3 w 40"/>
                  <a:gd name="T57" fmla="*/ 1 h 40"/>
                  <a:gd name="T58" fmla="*/ 3 w 40"/>
                  <a:gd name="T59" fmla="*/ 1 h 40"/>
                  <a:gd name="T60" fmla="*/ 3 w 40"/>
                  <a:gd name="T61" fmla="*/ 1 h 40"/>
                  <a:gd name="T62" fmla="*/ 3 w 40"/>
                  <a:gd name="T63" fmla="*/ 1 h 40"/>
                  <a:gd name="T64" fmla="*/ 3 w 40"/>
                  <a:gd name="T65" fmla="*/ 1 h 40"/>
                  <a:gd name="T66" fmla="*/ 0 w 40"/>
                  <a:gd name="T67" fmla="*/ 14 h 40"/>
                  <a:gd name="T68" fmla="*/ 6 w 40"/>
                  <a:gd name="T69" fmla="*/ 32 h 40"/>
                  <a:gd name="T70" fmla="*/ 6 w 40"/>
                  <a:gd name="T71" fmla="*/ 32 h 40"/>
                  <a:gd name="T72" fmla="*/ 6 w 40"/>
                  <a:gd name="T73" fmla="*/ 32 h 40"/>
                  <a:gd name="T74" fmla="*/ 6 w 40"/>
                  <a:gd name="T75" fmla="*/ 32 h 40"/>
                  <a:gd name="T76" fmla="*/ 6 w 40"/>
                  <a:gd name="T77" fmla="*/ 32 h 40"/>
                  <a:gd name="T78" fmla="*/ 6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8 w 40"/>
                  <a:gd name="T93" fmla="*/ 36 h 40"/>
                  <a:gd name="T94" fmla="*/ 40 w 40"/>
                  <a:gd name="T95" fmla="*/ 28 h 40"/>
                  <a:gd name="T96" fmla="*/ 32 w 40"/>
                  <a:gd name="T97" fmla="*/ 6 h 40"/>
                  <a:gd name="T98" fmla="*/ 13 w 40"/>
                  <a:gd name="T99" fmla="*/ 0 h 40"/>
                  <a:gd name="T100" fmla="*/ 13 w 40"/>
                  <a:gd name="T101" fmla="*/ 0 h 40"/>
                  <a:gd name="T102" fmla="*/ 13 w 40"/>
                  <a:gd name="T10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4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0" y="1"/>
                      <a:pt x="27" y="4"/>
                      <a:pt x="30" y="8"/>
                    </a:cubicBezTo>
                    <a:cubicBezTo>
                      <a:pt x="34" y="11"/>
                      <a:pt x="37" y="18"/>
                      <a:pt x="37" y="25"/>
                    </a:cubicBezTo>
                    <a:cubicBezTo>
                      <a:pt x="37" y="31"/>
                      <a:pt x="34" y="36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9" y="37"/>
                      <a:pt x="12" y="34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2" y="20"/>
                      <a:pt x="2" y="13"/>
                    </a:cubicBezTo>
                    <a:cubicBezTo>
                      <a:pt x="2" y="9"/>
                      <a:pt x="3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9" y="2"/>
                      <a:pt x="11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6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5"/>
                      <a:pt x="0" y="9"/>
                      <a:pt x="0" y="14"/>
                    </a:cubicBezTo>
                    <a:cubicBezTo>
                      <a:pt x="0" y="21"/>
                      <a:pt x="2" y="27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0" y="35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9" y="34"/>
                      <a:pt x="40" y="31"/>
                      <a:pt x="40" y="28"/>
                    </a:cubicBezTo>
                    <a:cubicBezTo>
                      <a:pt x="40" y="20"/>
                      <a:pt x="35" y="10"/>
                      <a:pt x="32" y="6"/>
                    </a:cubicBezTo>
                    <a:cubicBezTo>
                      <a:pt x="27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551"/>
              <p:cNvSpPr>
                <a:spLocks noEditPoints="1"/>
              </p:cNvSpPr>
              <p:nvPr/>
            </p:nvSpPr>
            <p:spPr bwMode="auto">
              <a:xfrm>
                <a:off x="1868" y="838"/>
                <a:ext cx="3948" cy="2644"/>
              </a:xfrm>
              <a:custGeom>
                <a:gdLst>
                  <a:gd name="T0" fmla="*/ 220 w 1132"/>
                  <a:gd name="T1" fmla="*/ 43 h 757"/>
                  <a:gd name="T2" fmla="*/ 289 w 1132"/>
                  <a:gd name="T3" fmla="*/ 33 h 757"/>
                  <a:gd name="T4" fmla="*/ 395 w 1132"/>
                  <a:gd name="T5" fmla="*/ 4 h 757"/>
                  <a:gd name="T6" fmla="*/ 435 w 1132"/>
                  <a:gd name="T7" fmla="*/ 66 h 757"/>
                  <a:gd name="T8" fmla="*/ 494 w 1132"/>
                  <a:gd name="T9" fmla="*/ 51 h 757"/>
                  <a:gd name="T10" fmla="*/ 540 w 1132"/>
                  <a:gd name="T11" fmla="*/ 39 h 757"/>
                  <a:gd name="T12" fmla="*/ 604 w 1132"/>
                  <a:gd name="T13" fmla="*/ 49 h 757"/>
                  <a:gd name="T14" fmla="*/ 644 w 1132"/>
                  <a:gd name="T15" fmla="*/ 48 h 757"/>
                  <a:gd name="T16" fmla="*/ 698 w 1132"/>
                  <a:gd name="T17" fmla="*/ 66 h 757"/>
                  <a:gd name="T18" fmla="*/ 774 w 1132"/>
                  <a:gd name="T19" fmla="*/ 23 h 757"/>
                  <a:gd name="T20" fmla="*/ 864 w 1132"/>
                  <a:gd name="T21" fmla="*/ 29 h 757"/>
                  <a:gd name="T22" fmla="*/ 949 w 1132"/>
                  <a:gd name="T23" fmla="*/ 15 h 757"/>
                  <a:gd name="T24" fmla="*/ 1003 w 1132"/>
                  <a:gd name="T25" fmla="*/ 33 h 757"/>
                  <a:gd name="T26" fmla="*/ 1006 w 1132"/>
                  <a:gd name="T27" fmla="*/ 720 h 757"/>
                  <a:gd name="T28" fmla="*/ 902 w 1132"/>
                  <a:gd name="T29" fmla="*/ 714 h 757"/>
                  <a:gd name="T30" fmla="*/ 845 w 1132"/>
                  <a:gd name="T31" fmla="*/ 723 h 757"/>
                  <a:gd name="T32" fmla="*/ 774 w 1132"/>
                  <a:gd name="T33" fmla="*/ 735 h 757"/>
                  <a:gd name="T34" fmla="*/ 726 w 1132"/>
                  <a:gd name="T35" fmla="*/ 721 h 757"/>
                  <a:gd name="T36" fmla="*/ 643 w 1132"/>
                  <a:gd name="T37" fmla="*/ 707 h 757"/>
                  <a:gd name="T38" fmla="*/ 595 w 1132"/>
                  <a:gd name="T39" fmla="*/ 717 h 757"/>
                  <a:gd name="T40" fmla="*/ 552 w 1132"/>
                  <a:gd name="T41" fmla="*/ 728 h 757"/>
                  <a:gd name="T42" fmla="*/ 497 w 1132"/>
                  <a:gd name="T43" fmla="*/ 705 h 757"/>
                  <a:gd name="T44" fmla="*/ 461 w 1132"/>
                  <a:gd name="T45" fmla="*/ 704 h 757"/>
                  <a:gd name="T46" fmla="*/ 398 w 1132"/>
                  <a:gd name="T47" fmla="*/ 752 h 757"/>
                  <a:gd name="T48" fmla="*/ 364 w 1132"/>
                  <a:gd name="T49" fmla="*/ 737 h 757"/>
                  <a:gd name="T50" fmla="*/ 317 w 1132"/>
                  <a:gd name="T51" fmla="*/ 707 h 757"/>
                  <a:gd name="T52" fmla="*/ 259 w 1132"/>
                  <a:gd name="T53" fmla="*/ 725 h 757"/>
                  <a:gd name="T54" fmla="*/ 153 w 1132"/>
                  <a:gd name="T55" fmla="*/ 753 h 757"/>
                  <a:gd name="T56" fmla="*/ 6 w 1132"/>
                  <a:gd name="T57" fmla="*/ 294 h 757"/>
                  <a:gd name="T58" fmla="*/ 147 w 1132"/>
                  <a:gd name="T59" fmla="*/ 0 h 757"/>
                  <a:gd name="T60" fmla="*/ 77 w 1132"/>
                  <a:gd name="T61" fmla="*/ 685 h 757"/>
                  <a:gd name="T62" fmla="*/ 167 w 1132"/>
                  <a:gd name="T63" fmla="*/ 752 h 757"/>
                  <a:gd name="T64" fmla="*/ 258 w 1132"/>
                  <a:gd name="T65" fmla="*/ 728 h 757"/>
                  <a:gd name="T66" fmla="*/ 268 w 1132"/>
                  <a:gd name="T67" fmla="*/ 729 h 757"/>
                  <a:gd name="T68" fmla="*/ 296 w 1132"/>
                  <a:gd name="T69" fmla="*/ 724 h 757"/>
                  <a:gd name="T70" fmla="*/ 379 w 1132"/>
                  <a:gd name="T71" fmla="*/ 749 h 757"/>
                  <a:gd name="T72" fmla="*/ 436 w 1132"/>
                  <a:gd name="T73" fmla="*/ 693 h 757"/>
                  <a:gd name="T74" fmla="*/ 499 w 1132"/>
                  <a:gd name="T75" fmla="*/ 707 h 757"/>
                  <a:gd name="T76" fmla="*/ 539 w 1132"/>
                  <a:gd name="T77" fmla="*/ 721 h 757"/>
                  <a:gd name="T78" fmla="*/ 601 w 1132"/>
                  <a:gd name="T79" fmla="*/ 714 h 757"/>
                  <a:gd name="T80" fmla="*/ 664 w 1132"/>
                  <a:gd name="T81" fmla="*/ 721 h 757"/>
                  <a:gd name="T82" fmla="*/ 723 w 1132"/>
                  <a:gd name="T83" fmla="*/ 743 h 757"/>
                  <a:gd name="T84" fmla="*/ 812 w 1132"/>
                  <a:gd name="T85" fmla="*/ 709 h 757"/>
                  <a:gd name="T86" fmla="*/ 877 w 1132"/>
                  <a:gd name="T87" fmla="*/ 728 h 757"/>
                  <a:gd name="T88" fmla="*/ 883 w 1132"/>
                  <a:gd name="T89" fmla="*/ 726 h 757"/>
                  <a:gd name="T90" fmla="*/ 967 w 1132"/>
                  <a:gd name="T91" fmla="*/ 751 h 757"/>
                  <a:gd name="T92" fmla="*/ 1131 w 1132"/>
                  <a:gd name="T93" fmla="*/ 200 h 757"/>
                  <a:gd name="T94" fmla="*/ 983 w 1132"/>
                  <a:gd name="T95" fmla="*/ 0 h 757"/>
                  <a:gd name="T96" fmla="*/ 875 w 1132"/>
                  <a:gd name="T97" fmla="*/ 28 h 757"/>
                  <a:gd name="T98" fmla="*/ 842 w 1132"/>
                  <a:gd name="T99" fmla="*/ 31 h 757"/>
                  <a:gd name="T100" fmla="*/ 755 w 1132"/>
                  <a:gd name="T101" fmla="*/ 8 h 757"/>
                  <a:gd name="T102" fmla="*/ 697 w 1132"/>
                  <a:gd name="T103" fmla="*/ 63 h 757"/>
                  <a:gd name="T104" fmla="*/ 634 w 1132"/>
                  <a:gd name="T105" fmla="*/ 50 h 757"/>
                  <a:gd name="T106" fmla="*/ 567 w 1132"/>
                  <a:gd name="T107" fmla="*/ 23 h 757"/>
                  <a:gd name="T108" fmla="*/ 545 w 1132"/>
                  <a:gd name="T109" fmla="*/ 24 h 757"/>
                  <a:gd name="T110" fmla="*/ 497 w 1132"/>
                  <a:gd name="T111" fmla="*/ 49 h 757"/>
                  <a:gd name="T112" fmla="*/ 459 w 1132"/>
                  <a:gd name="T113" fmla="*/ 47 h 757"/>
                  <a:gd name="T114" fmla="*/ 411 w 1132"/>
                  <a:gd name="T115" fmla="*/ 14 h 757"/>
                  <a:gd name="T116" fmla="*/ 322 w 1132"/>
                  <a:gd name="T117" fmla="*/ 48 h 757"/>
                  <a:gd name="T118" fmla="*/ 257 w 1132"/>
                  <a:gd name="T119" fmla="*/ 28 h 757"/>
                  <a:gd name="T120" fmla="*/ 187 w 1132"/>
                  <a:gd name="T121" fmla="*/ 15 h 7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2" h="757">
                    <a:moveTo>
                      <a:pt x="152" y="2"/>
                    </a:move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64" y="2"/>
                      <a:pt x="179" y="11"/>
                      <a:pt x="184" y="15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5" y="16"/>
                    </a:cubicBezTo>
                    <a:cubicBezTo>
                      <a:pt x="192" y="23"/>
                      <a:pt x="195" y="37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10" y="43"/>
                      <a:pt x="215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5" y="43"/>
                      <a:pt x="231" y="43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6" y="41"/>
                    </a:cubicBezTo>
                    <a:cubicBezTo>
                      <a:pt x="244" y="39"/>
                      <a:pt x="251" y="32"/>
                      <a:pt x="259" y="30"/>
                    </a:cubicBezTo>
                    <a:cubicBezTo>
                      <a:pt x="259" y="30"/>
                      <a:pt x="259" y="30"/>
                      <a:pt x="259" y="30"/>
                    </a:cubicBezTo>
                    <a:cubicBezTo>
                      <a:pt x="262" y="30"/>
                      <a:pt x="265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75" y="29"/>
                      <a:pt x="283" y="31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300" y="37"/>
                      <a:pt x="306" y="47"/>
                      <a:pt x="316" y="49"/>
                    </a:cubicBezTo>
                    <a:cubicBezTo>
                      <a:pt x="318" y="49"/>
                      <a:pt x="321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41" y="50"/>
                      <a:pt x="347" y="33"/>
                      <a:pt x="358" y="23"/>
                    </a:cubicBezTo>
                    <a:cubicBezTo>
                      <a:pt x="358" y="23"/>
                      <a:pt x="358" y="23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64" y="18"/>
                      <a:pt x="369" y="16"/>
                      <a:pt x="377" y="11"/>
                    </a:cubicBezTo>
                    <a:cubicBezTo>
                      <a:pt x="377" y="11"/>
                      <a:pt x="377" y="11"/>
                      <a:pt x="377" y="11"/>
                    </a:cubicBezTo>
                    <a:cubicBezTo>
                      <a:pt x="382" y="8"/>
                      <a:pt x="389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6" y="4"/>
                      <a:pt x="397" y="4"/>
                      <a:pt x="397" y="4"/>
                    </a:cubicBezTo>
                    <a:cubicBezTo>
                      <a:pt x="397" y="4"/>
                      <a:pt x="397" y="4"/>
                      <a:pt x="397" y="4"/>
                    </a:cubicBezTo>
                    <a:cubicBezTo>
                      <a:pt x="397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407" y="6"/>
                      <a:pt x="408" y="13"/>
                      <a:pt x="408" y="21"/>
                    </a:cubicBezTo>
                    <a:cubicBezTo>
                      <a:pt x="408" y="24"/>
                      <a:pt x="408" y="28"/>
                      <a:pt x="408" y="31"/>
                    </a:cubicBezTo>
                    <a:cubicBezTo>
                      <a:pt x="408" y="34"/>
                      <a:pt x="408" y="36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9" y="52"/>
                      <a:pt x="420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9" y="66"/>
                      <a:pt x="444" y="65"/>
                      <a:pt x="449" y="62"/>
                    </a:cubicBezTo>
                    <a:cubicBezTo>
                      <a:pt x="449" y="62"/>
                      <a:pt x="449" y="62"/>
                      <a:pt x="449" y="62"/>
                    </a:cubicBezTo>
                    <a:cubicBezTo>
                      <a:pt x="453" y="60"/>
                      <a:pt x="457" y="55"/>
                      <a:pt x="460" y="51"/>
                    </a:cubicBezTo>
                    <a:cubicBezTo>
                      <a:pt x="463" y="47"/>
                      <a:pt x="465" y="42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2" y="41"/>
                      <a:pt x="472" y="41"/>
                      <a:pt x="472" y="41"/>
                    </a:cubicBezTo>
                    <a:cubicBezTo>
                      <a:pt x="472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8" y="41"/>
                      <a:pt x="484" y="45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91" y="49"/>
                      <a:pt x="493" y="50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500" y="53"/>
                      <a:pt x="504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21" y="54"/>
                      <a:pt x="532" y="48"/>
                      <a:pt x="539" y="39"/>
                    </a:cubicBezTo>
                    <a:cubicBezTo>
                      <a:pt x="539" y="39"/>
                      <a:pt x="539" y="39"/>
                      <a:pt x="539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3" y="35"/>
                      <a:pt x="546" y="30"/>
                      <a:pt x="551" y="28"/>
                    </a:cubicBezTo>
                    <a:cubicBezTo>
                      <a:pt x="551" y="28"/>
                      <a:pt x="551" y="28"/>
                      <a:pt x="551" y="28"/>
                    </a:cubicBezTo>
                    <a:cubicBezTo>
                      <a:pt x="554" y="27"/>
                      <a:pt x="559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70" y="26"/>
                      <a:pt x="576" y="27"/>
                      <a:pt x="581" y="29"/>
                    </a:cubicBezTo>
                    <a:cubicBezTo>
                      <a:pt x="581" y="29"/>
                      <a:pt x="581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92" y="33"/>
                      <a:pt x="596" y="44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11" y="53"/>
                      <a:pt x="618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7" y="54"/>
                      <a:pt x="630" y="54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7" y="52"/>
                      <a:pt x="641" y="50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9" y="45"/>
                      <a:pt x="654" y="41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1" y="40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7" y="41"/>
                      <a:pt x="671" y="49"/>
                      <a:pt x="674" y="53"/>
                    </a:cubicBezTo>
                    <a:cubicBezTo>
                      <a:pt x="678" y="58"/>
                      <a:pt x="683" y="63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92" y="66"/>
                      <a:pt x="695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713" y="66"/>
                      <a:pt x="722" y="53"/>
                      <a:pt x="724" y="40"/>
                    </a:cubicBezTo>
                    <a:cubicBezTo>
                      <a:pt x="724" y="40"/>
                      <a:pt x="724" y="40"/>
                      <a:pt x="724" y="40"/>
                    </a:cubicBezTo>
                    <a:cubicBezTo>
                      <a:pt x="724" y="38"/>
                      <a:pt x="724" y="36"/>
                      <a:pt x="724" y="33"/>
                    </a:cubicBezTo>
                    <a:cubicBezTo>
                      <a:pt x="724" y="29"/>
                      <a:pt x="724" y="25"/>
                      <a:pt x="724" y="21"/>
                    </a:cubicBezTo>
                    <a:cubicBezTo>
                      <a:pt x="724" y="12"/>
                      <a:pt x="726" y="6"/>
                      <a:pt x="735" y="4"/>
                    </a:cubicBezTo>
                    <a:cubicBezTo>
                      <a:pt x="735" y="4"/>
                      <a:pt x="735" y="4"/>
                      <a:pt x="735" y="4"/>
                    </a:cubicBezTo>
                    <a:cubicBezTo>
                      <a:pt x="735" y="4"/>
                      <a:pt x="736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47" y="4"/>
                      <a:pt x="767" y="17"/>
                      <a:pt x="773" y="22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2"/>
                      <a:pt x="774" y="22"/>
                      <a:pt x="774" y="22"/>
                    </a:cubicBezTo>
                    <a:cubicBezTo>
                      <a:pt x="774" y="22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5" y="23"/>
                      <a:pt x="775" y="23"/>
                    </a:cubicBezTo>
                    <a:cubicBezTo>
                      <a:pt x="785" y="32"/>
                      <a:pt x="791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2" y="50"/>
                      <a:pt x="815" y="50"/>
                      <a:pt x="818" y="49"/>
                    </a:cubicBezTo>
                    <a:cubicBezTo>
                      <a:pt x="818" y="49"/>
                      <a:pt x="818" y="49"/>
                      <a:pt x="818" y="49"/>
                    </a:cubicBezTo>
                    <a:cubicBezTo>
                      <a:pt x="829" y="46"/>
                      <a:pt x="830" y="38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9" y="30"/>
                      <a:pt x="857" y="29"/>
                      <a:pt x="863" y="29"/>
                    </a:cubicBezTo>
                    <a:cubicBezTo>
                      <a:pt x="863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6" y="29"/>
                      <a:pt x="868" y="29"/>
                      <a:pt x="870" y="30"/>
                    </a:cubicBezTo>
                    <a:cubicBezTo>
                      <a:pt x="870" y="30"/>
                      <a:pt x="870" y="30"/>
                      <a:pt x="871" y="30"/>
                    </a:cubicBezTo>
                    <a:cubicBezTo>
                      <a:pt x="871" y="30"/>
                      <a:pt x="871" y="30"/>
                      <a:pt x="871" y="30"/>
                    </a:cubicBezTo>
                    <a:cubicBezTo>
                      <a:pt x="880" y="31"/>
                      <a:pt x="887" y="38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901" y="42"/>
                      <a:pt x="907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9" y="43"/>
                      <a:pt x="925" y="42"/>
                      <a:pt x="929" y="40"/>
                    </a:cubicBezTo>
                    <a:cubicBezTo>
                      <a:pt x="929" y="40"/>
                      <a:pt x="929" y="40"/>
                      <a:pt x="929" y="40"/>
                    </a:cubicBezTo>
                    <a:cubicBezTo>
                      <a:pt x="939" y="35"/>
                      <a:pt x="942" y="21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4"/>
                    </a:cubicBezTo>
                    <a:cubicBezTo>
                      <a:pt x="949" y="14"/>
                      <a:pt x="949" y="14"/>
                      <a:pt x="949" y="14"/>
                    </a:cubicBezTo>
                    <a:cubicBezTo>
                      <a:pt x="949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5" y="10"/>
                      <a:pt x="969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3" y="3"/>
                      <a:pt x="986" y="3"/>
                      <a:pt x="988" y="4"/>
                    </a:cubicBezTo>
                    <a:cubicBezTo>
                      <a:pt x="988" y="4"/>
                      <a:pt x="988" y="4"/>
                      <a:pt x="988" y="5"/>
                    </a:cubicBezTo>
                    <a:cubicBezTo>
                      <a:pt x="988" y="5"/>
                      <a:pt x="988" y="5"/>
                      <a:pt x="988" y="5"/>
                    </a:cubicBezTo>
                    <a:cubicBezTo>
                      <a:pt x="997" y="8"/>
                      <a:pt x="997" y="22"/>
                      <a:pt x="1003" y="33"/>
                    </a:cubicBezTo>
                    <a:cubicBezTo>
                      <a:pt x="1006" y="38"/>
                      <a:pt x="1009" y="42"/>
                      <a:pt x="1013" y="44"/>
                    </a:cubicBezTo>
                    <a:cubicBezTo>
                      <a:pt x="1019" y="48"/>
                      <a:pt x="1027" y="48"/>
                      <a:pt x="1034" y="53"/>
                    </a:cubicBezTo>
                    <a:cubicBezTo>
                      <a:pt x="1042" y="57"/>
                      <a:pt x="1048" y="66"/>
                      <a:pt x="1055" y="74"/>
                    </a:cubicBezTo>
                    <a:cubicBezTo>
                      <a:pt x="1062" y="81"/>
                      <a:pt x="1071" y="89"/>
                      <a:pt x="1075" y="95"/>
                    </a:cubicBezTo>
                    <a:cubicBezTo>
                      <a:pt x="1081" y="107"/>
                      <a:pt x="1080" y="117"/>
                      <a:pt x="1090" y="124"/>
                    </a:cubicBezTo>
                    <a:cubicBezTo>
                      <a:pt x="1100" y="131"/>
                      <a:pt x="1116" y="131"/>
                      <a:pt x="1122" y="141"/>
                    </a:cubicBezTo>
                    <a:cubicBezTo>
                      <a:pt x="1125" y="147"/>
                      <a:pt x="1126" y="158"/>
                      <a:pt x="1126" y="169"/>
                    </a:cubicBezTo>
                    <a:cubicBezTo>
                      <a:pt x="1126" y="179"/>
                      <a:pt x="1126" y="189"/>
                      <a:pt x="1126" y="198"/>
                    </a:cubicBezTo>
                    <a:cubicBezTo>
                      <a:pt x="1126" y="317"/>
                      <a:pt x="1126" y="437"/>
                      <a:pt x="1126" y="556"/>
                    </a:cubicBezTo>
                    <a:cubicBezTo>
                      <a:pt x="1126" y="564"/>
                      <a:pt x="1126" y="574"/>
                      <a:pt x="1126" y="584"/>
                    </a:cubicBezTo>
                    <a:cubicBezTo>
                      <a:pt x="1126" y="596"/>
                      <a:pt x="1125" y="608"/>
                      <a:pt x="1122" y="614"/>
                    </a:cubicBezTo>
                    <a:cubicBezTo>
                      <a:pt x="1115" y="625"/>
                      <a:pt x="1093" y="626"/>
                      <a:pt x="1084" y="636"/>
                    </a:cubicBezTo>
                    <a:cubicBezTo>
                      <a:pt x="1079" y="643"/>
                      <a:pt x="1079" y="652"/>
                      <a:pt x="1075" y="660"/>
                    </a:cubicBezTo>
                    <a:cubicBezTo>
                      <a:pt x="1071" y="667"/>
                      <a:pt x="1061" y="676"/>
                      <a:pt x="1054" y="683"/>
                    </a:cubicBezTo>
                    <a:cubicBezTo>
                      <a:pt x="1047" y="690"/>
                      <a:pt x="1042" y="699"/>
                      <a:pt x="1033" y="704"/>
                    </a:cubicBezTo>
                    <a:cubicBezTo>
                      <a:pt x="1024" y="709"/>
                      <a:pt x="1012" y="711"/>
                      <a:pt x="1006" y="720"/>
                    </a:cubicBezTo>
                    <a:cubicBezTo>
                      <a:pt x="1000" y="730"/>
                      <a:pt x="998" y="748"/>
                      <a:pt x="988" y="751"/>
                    </a:cubicBezTo>
                    <a:cubicBezTo>
                      <a:pt x="985" y="752"/>
                      <a:pt x="983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69" y="752"/>
                      <a:pt x="957" y="746"/>
                      <a:pt x="951" y="741"/>
                    </a:cubicBezTo>
                    <a:cubicBezTo>
                      <a:pt x="951" y="741"/>
                      <a:pt x="951" y="741"/>
                      <a:pt x="951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41" y="733"/>
                      <a:pt x="940" y="721"/>
                      <a:pt x="930" y="716"/>
                    </a:cubicBezTo>
                    <a:cubicBezTo>
                      <a:pt x="930" y="716"/>
                      <a:pt x="930" y="716"/>
                      <a:pt x="930" y="716"/>
                    </a:cubicBezTo>
                    <a:cubicBezTo>
                      <a:pt x="925" y="714"/>
                      <a:pt x="920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0" y="713"/>
                      <a:pt x="906" y="713"/>
                      <a:pt x="902" y="714"/>
                    </a:cubicBezTo>
                    <a:cubicBezTo>
                      <a:pt x="901" y="714"/>
                      <a:pt x="901" y="714"/>
                      <a:pt x="901" y="715"/>
                    </a:cubicBezTo>
                    <a:cubicBezTo>
                      <a:pt x="901" y="715"/>
                      <a:pt x="901" y="715"/>
                      <a:pt x="901" y="715"/>
                    </a:cubicBezTo>
                    <a:cubicBezTo>
                      <a:pt x="892" y="717"/>
                      <a:pt x="885" y="723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3" y="726"/>
                      <a:pt x="869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58" y="726"/>
                      <a:pt x="851" y="725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3" y="722"/>
                      <a:pt x="842" y="722"/>
                      <a:pt x="841" y="721"/>
                    </a:cubicBezTo>
                    <a:cubicBezTo>
                      <a:pt x="841" y="721"/>
                      <a:pt x="841" y="721"/>
                      <a:pt x="841" y="721"/>
                    </a:cubicBezTo>
                    <a:cubicBezTo>
                      <a:pt x="841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31" y="715"/>
                      <a:pt x="824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09" y="706"/>
                      <a:pt x="806" y="707"/>
                      <a:pt x="802" y="709"/>
                    </a:cubicBezTo>
                    <a:cubicBezTo>
                      <a:pt x="790" y="713"/>
                      <a:pt x="785" y="726"/>
                      <a:pt x="774" y="735"/>
                    </a:cubicBezTo>
                    <a:cubicBezTo>
                      <a:pt x="770" y="738"/>
                      <a:pt x="764" y="741"/>
                      <a:pt x="759" y="744"/>
                    </a:cubicBezTo>
                    <a:cubicBezTo>
                      <a:pt x="753" y="747"/>
                      <a:pt x="749" y="751"/>
                      <a:pt x="743" y="752"/>
                    </a:cubicBezTo>
                    <a:cubicBezTo>
                      <a:pt x="742" y="753"/>
                      <a:pt x="740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4" y="753"/>
                      <a:pt x="729" y="750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6" y="742"/>
                      <a:pt x="726" y="739"/>
                      <a:pt x="726" y="736"/>
                    </a:cubicBezTo>
                    <a:cubicBezTo>
                      <a:pt x="725" y="731"/>
                      <a:pt x="727" y="727"/>
                      <a:pt x="727" y="722"/>
                    </a:cubicBezTo>
                    <a:cubicBezTo>
                      <a:pt x="727" y="722"/>
                      <a:pt x="727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05"/>
                      <a:pt x="715" y="691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6" y="690"/>
                      <a:pt x="693" y="691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4" y="694"/>
                      <a:pt x="679" y="699"/>
                      <a:pt x="675" y="704"/>
                    </a:cubicBezTo>
                    <a:cubicBezTo>
                      <a:pt x="673" y="707"/>
                      <a:pt x="668" y="715"/>
                      <a:pt x="662" y="716"/>
                    </a:cubicBezTo>
                    <a:cubicBezTo>
                      <a:pt x="662" y="716"/>
                      <a:pt x="662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55" y="716"/>
                      <a:pt x="649" y="711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1" y="706"/>
                      <a:pt x="640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4"/>
                      <a:pt x="638" y="704"/>
                    </a:cubicBezTo>
                    <a:cubicBezTo>
                      <a:pt x="638" y="704"/>
                      <a:pt x="638" y="704"/>
                      <a:pt x="638" y="704"/>
                    </a:cubicBezTo>
                    <a:cubicBezTo>
                      <a:pt x="638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3" y="703"/>
                      <a:pt x="629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13" y="702"/>
                      <a:pt x="602" y="708"/>
                      <a:pt x="595" y="716"/>
                    </a:cubicBezTo>
                    <a:cubicBezTo>
                      <a:pt x="595" y="716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2" y="721"/>
                      <a:pt x="588" y="727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1" y="730"/>
                      <a:pt x="575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63" y="731"/>
                      <a:pt x="557" y="730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43" y="724"/>
                      <a:pt x="538" y="711"/>
                      <a:pt x="527" y="706"/>
                    </a:cubicBezTo>
                    <a:cubicBezTo>
                      <a:pt x="527" y="706"/>
                      <a:pt x="527" y="706"/>
                      <a:pt x="526" y="706"/>
                    </a:cubicBezTo>
                    <a:cubicBezTo>
                      <a:pt x="521" y="703"/>
                      <a:pt x="516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07" y="702"/>
                      <a:pt x="502" y="703"/>
                      <a:pt x="498" y="705"/>
                    </a:cubicBezTo>
                    <a:cubicBezTo>
                      <a:pt x="498" y="705"/>
                      <a:pt x="498" y="705"/>
                      <a:pt x="498" y="705"/>
                    </a:cubicBezTo>
                    <a:cubicBezTo>
                      <a:pt x="498" y="705"/>
                      <a:pt x="498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5" y="706"/>
                      <a:pt x="493" y="707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86" y="711"/>
                      <a:pt x="480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68" y="715"/>
                      <a:pt x="464" y="709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55" y="698"/>
                      <a:pt x="449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5" y="691"/>
                      <a:pt x="434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20" y="693"/>
                      <a:pt x="412" y="705"/>
                      <a:pt x="410" y="716"/>
                    </a:cubicBezTo>
                    <a:cubicBezTo>
                      <a:pt x="410" y="718"/>
                      <a:pt x="410" y="720"/>
                      <a:pt x="410" y="722"/>
                    </a:cubicBezTo>
                    <a:cubicBezTo>
                      <a:pt x="410" y="726"/>
                      <a:pt x="410" y="731"/>
                      <a:pt x="410" y="735"/>
                    </a:cubicBezTo>
                    <a:cubicBezTo>
                      <a:pt x="410" y="743"/>
                      <a:pt x="409" y="751"/>
                      <a:pt x="400" y="752"/>
                    </a:cubicBezTo>
                    <a:cubicBezTo>
                      <a:pt x="399" y="752"/>
                      <a:pt x="399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89" y="752"/>
                      <a:pt x="377" y="745"/>
                      <a:pt x="368" y="740"/>
                    </a:cubicBezTo>
                    <a:cubicBezTo>
                      <a:pt x="368" y="740"/>
                      <a:pt x="368" y="740"/>
                      <a:pt x="368" y="740"/>
                    </a:cubicBezTo>
                    <a:cubicBezTo>
                      <a:pt x="368" y="740"/>
                      <a:pt x="368" y="739"/>
                      <a:pt x="368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6" y="738"/>
                      <a:pt x="365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51" y="726"/>
                      <a:pt x="343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2" y="706"/>
                      <a:pt x="319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08" y="709"/>
                      <a:pt x="301" y="720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84" y="726"/>
                      <a:pt x="278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67" y="727"/>
                      <a:pt x="263" y="726"/>
                      <a:pt x="260" y="725"/>
                    </a:cubicBezTo>
                    <a:cubicBezTo>
                      <a:pt x="260" y="725"/>
                      <a:pt x="260" y="725"/>
                      <a:pt x="260" y="725"/>
                    </a:cubicBezTo>
                    <a:cubicBezTo>
                      <a:pt x="260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8" y="725"/>
                      <a:pt x="258" y="725"/>
                      <a:pt x="258" y="725"/>
                    </a:cubicBezTo>
                    <a:cubicBezTo>
                      <a:pt x="257" y="725"/>
                      <a:pt x="255" y="724"/>
                      <a:pt x="253" y="723"/>
                    </a:cubicBezTo>
                    <a:cubicBezTo>
                      <a:pt x="244" y="719"/>
                      <a:pt x="233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16" y="713"/>
                      <a:pt x="212" y="713"/>
                      <a:pt x="207" y="715"/>
                    </a:cubicBezTo>
                    <a:cubicBezTo>
                      <a:pt x="197" y="719"/>
                      <a:pt x="194" y="733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2" y="744"/>
                      <a:pt x="166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0" y="753"/>
                      <a:pt x="147" y="752"/>
                      <a:pt x="145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33" y="746"/>
                      <a:pt x="133" y="730"/>
                      <a:pt x="128" y="721"/>
                    </a:cubicBezTo>
                    <a:cubicBezTo>
                      <a:pt x="120" y="710"/>
                      <a:pt x="110" y="710"/>
                      <a:pt x="99" y="704"/>
                    </a:cubicBezTo>
                    <a:cubicBezTo>
                      <a:pt x="92" y="699"/>
                      <a:pt x="86" y="690"/>
                      <a:pt x="78" y="683"/>
                    </a:cubicBezTo>
                    <a:cubicBezTo>
                      <a:pt x="72" y="676"/>
                      <a:pt x="62" y="668"/>
                      <a:pt x="59" y="661"/>
                    </a:cubicBezTo>
                    <a:cubicBezTo>
                      <a:pt x="55" y="654"/>
                      <a:pt x="55" y="646"/>
                      <a:pt x="51" y="640"/>
                    </a:cubicBezTo>
                    <a:cubicBezTo>
                      <a:pt x="49" y="636"/>
                      <a:pt x="44" y="631"/>
                      <a:pt x="39" y="629"/>
                    </a:cubicBezTo>
                    <a:cubicBezTo>
                      <a:pt x="27" y="622"/>
                      <a:pt x="13" y="622"/>
                      <a:pt x="8" y="610"/>
                    </a:cubicBezTo>
                    <a:cubicBezTo>
                      <a:pt x="6" y="604"/>
                      <a:pt x="5" y="596"/>
                      <a:pt x="5" y="587"/>
                    </a:cubicBezTo>
                    <a:cubicBezTo>
                      <a:pt x="5" y="575"/>
                      <a:pt x="6" y="563"/>
                      <a:pt x="6" y="553"/>
                    </a:cubicBezTo>
                    <a:cubicBezTo>
                      <a:pt x="6" y="536"/>
                      <a:pt x="6" y="518"/>
                      <a:pt x="6" y="501"/>
                    </a:cubicBezTo>
                    <a:cubicBezTo>
                      <a:pt x="6" y="432"/>
                      <a:pt x="6" y="363"/>
                      <a:pt x="6" y="294"/>
                    </a:cubicBezTo>
                    <a:cubicBezTo>
                      <a:pt x="6" y="263"/>
                      <a:pt x="6" y="232"/>
                      <a:pt x="6" y="201"/>
                    </a:cubicBezTo>
                    <a:cubicBezTo>
                      <a:pt x="6" y="192"/>
                      <a:pt x="6" y="182"/>
                      <a:pt x="6" y="173"/>
                    </a:cubicBezTo>
                    <a:cubicBezTo>
                      <a:pt x="6" y="159"/>
                      <a:pt x="7" y="147"/>
                      <a:pt x="11" y="141"/>
                    </a:cubicBezTo>
                    <a:cubicBezTo>
                      <a:pt x="20" y="130"/>
                      <a:pt x="41" y="130"/>
                      <a:pt x="49" y="119"/>
                    </a:cubicBezTo>
                    <a:cubicBezTo>
                      <a:pt x="54" y="112"/>
                      <a:pt x="54" y="102"/>
                      <a:pt x="59" y="95"/>
                    </a:cubicBezTo>
                    <a:cubicBezTo>
                      <a:pt x="63" y="87"/>
                      <a:pt x="72" y="80"/>
                      <a:pt x="78" y="73"/>
                    </a:cubicBezTo>
                    <a:cubicBezTo>
                      <a:pt x="85" y="66"/>
                      <a:pt x="91" y="57"/>
                      <a:pt x="99" y="53"/>
                    </a:cubicBezTo>
                    <a:cubicBezTo>
                      <a:pt x="109" y="47"/>
                      <a:pt x="121" y="46"/>
                      <a:pt x="128" y="36"/>
                    </a:cubicBezTo>
                    <a:cubicBezTo>
                      <a:pt x="135" y="24"/>
                      <a:pt x="134" y="7"/>
                      <a:pt x="146" y="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7" y="3"/>
                      <a:pt x="150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moveTo>
                      <a:pt x="150" y="0"/>
                    </a:moveTo>
                    <a:cubicBezTo>
                      <a:pt x="150" y="0"/>
                      <a:pt x="150" y="0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32" y="2"/>
                      <a:pt x="134" y="20"/>
                      <a:pt x="127" y="32"/>
                    </a:cubicBezTo>
                    <a:cubicBezTo>
                      <a:pt x="120" y="44"/>
                      <a:pt x="109" y="44"/>
                      <a:pt x="98" y="51"/>
                    </a:cubicBezTo>
                    <a:cubicBezTo>
                      <a:pt x="89" y="55"/>
                      <a:pt x="83" y="64"/>
                      <a:pt x="77" y="72"/>
                    </a:cubicBezTo>
                    <a:cubicBezTo>
                      <a:pt x="70" y="79"/>
                      <a:pt x="60" y="86"/>
                      <a:pt x="56" y="93"/>
                    </a:cubicBezTo>
                    <a:cubicBezTo>
                      <a:pt x="52" y="101"/>
                      <a:pt x="52" y="109"/>
                      <a:pt x="48" y="116"/>
                    </a:cubicBezTo>
                    <a:cubicBezTo>
                      <a:pt x="40" y="128"/>
                      <a:pt x="20" y="128"/>
                      <a:pt x="9" y="138"/>
                    </a:cubicBezTo>
                    <a:cubicBezTo>
                      <a:pt x="2" y="144"/>
                      <a:pt x="0" y="158"/>
                      <a:pt x="0" y="173"/>
                    </a:cubicBezTo>
                    <a:cubicBezTo>
                      <a:pt x="0" y="183"/>
                      <a:pt x="1" y="193"/>
                      <a:pt x="1" y="203"/>
                    </a:cubicBezTo>
                    <a:cubicBezTo>
                      <a:pt x="1" y="322"/>
                      <a:pt x="1" y="435"/>
                      <a:pt x="1" y="555"/>
                    </a:cubicBezTo>
                    <a:cubicBezTo>
                      <a:pt x="1" y="555"/>
                      <a:pt x="1" y="555"/>
                      <a:pt x="1" y="555"/>
                    </a:cubicBezTo>
                    <a:cubicBezTo>
                      <a:pt x="1" y="564"/>
                      <a:pt x="1" y="573"/>
                      <a:pt x="1" y="582"/>
                    </a:cubicBezTo>
                    <a:cubicBezTo>
                      <a:pt x="1" y="594"/>
                      <a:pt x="1" y="606"/>
                      <a:pt x="4" y="611"/>
                    </a:cubicBezTo>
                    <a:cubicBezTo>
                      <a:pt x="10" y="625"/>
                      <a:pt x="28" y="624"/>
                      <a:pt x="40" y="632"/>
                    </a:cubicBezTo>
                    <a:cubicBezTo>
                      <a:pt x="51" y="639"/>
                      <a:pt x="50" y="650"/>
                      <a:pt x="57" y="663"/>
                    </a:cubicBezTo>
                    <a:cubicBezTo>
                      <a:pt x="60" y="670"/>
                      <a:pt x="70" y="678"/>
                      <a:pt x="77" y="685"/>
                    </a:cubicBezTo>
                    <a:cubicBezTo>
                      <a:pt x="83" y="691"/>
                      <a:pt x="90" y="701"/>
                      <a:pt x="98" y="706"/>
                    </a:cubicBezTo>
                    <a:cubicBezTo>
                      <a:pt x="109" y="712"/>
                      <a:pt x="119" y="712"/>
                      <a:pt x="126" y="722"/>
                    </a:cubicBezTo>
                    <a:cubicBezTo>
                      <a:pt x="133" y="734"/>
                      <a:pt x="133" y="750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6" y="755"/>
                      <a:pt x="148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6" y="755"/>
                      <a:pt x="163" y="753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8" y="752"/>
                      <a:pt x="168" y="752"/>
                      <a:pt x="168" y="752"/>
                    </a:cubicBezTo>
                    <a:cubicBezTo>
                      <a:pt x="174" y="750"/>
                      <a:pt x="182" y="747"/>
                      <a:pt x="186" y="743"/>
                    </a:cubicBezTo>
                    <a:cubicBezTo>
                      <a:pt x="195" y="736"/>
                      <a:pt x="197" y="722"/>
                      <a:pt x="208" y="718"/>
                    </a:cubicBezTo>
                    <a:cubicBezTo>
                      <a:pt x="213" y="715"/>
                      <a:pt x="217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33" y="715"/>
                      <a:pt x="243" y="722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4" y="727"/>
                      <a:pt x="256" y="727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62" y="729"/>
                      <a:pt x="265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77" y="729"/>
                      <a:pt x="287" y="728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305" y="718"/>
                      <a:pt x="312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6" y="709"/>
                      <a:pt x="328" y="709"/>
                      <a:pt x="329" y="709"/>
                    </a:cubicBezTo>
                    <a:cubicBezTo>
                      <a:pt x="329" y="709"/>
                      <a:pt x="329" y="709"/>
                      <a:pt x="329" y="709"/>
                    </a:cubicBezTo>
                    <a:cubicBezTo>
                      <a:pt x="344" y="712"/>
                      <a:pt x="349" y="728"/>
                      <a:pt x="359" y="736"/>
                    </a:cubicBezTo>
                    <a:cubicBezTo>
                      <a:pt x="365" y="741"/>
                      <a:pt x="371" y="744"/>
                      <a:pt x="378" y="748"/>
                    </a:cubicBezTo>
                    <a:cubicBezTo>
                      <a:pt x="378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80" y="749"/>
                      <a:pt x="380" y="749"/>
                    </a:cubicBezTo>
                    <a:cubicBezTo>
                      <a:pt x="380" y="749"/>
                      <a:pt x="380" y="749"/>
                      <a:pt x="380" y="749"/>
                    </a:cubicBezTo>
                    <a:cubicBezTo>
                      <a:pt x="385" y="752"/>
                      <a:pt x="391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8" y="756"/>
                      <a:pt x="399" y="756"/>
                      <a:pt x="399" y="756"/>
                    </a:cubicBezTo>
                    <a:cubicBezTo>
                      <a:pt x="407" y="755"/>
                      <a:pt x="412" y="748"/>
                      <a:pt x="414" y="742"/>
                    </a:cubicBezTo>
                    <a:cubicBezTo>
                      <a:pt x="414" y="740"/>
                      <a:pt x="414" y="738"/>
                      <a:pt x="414" y="736"/>
                    </a:cubicBezTo>
                    <a:cubicBezTo>
                      <a:pt x="414" y="731"/>
                      <a:pt x="413" y="725"/>
                      <a:pt x="413" y="719"/>
                    </a:cubicBezTo>
                    <a:cubicBezTo>
                      <a:pt x="413" y="717"/>
                      <a:pt x="413" y="715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2"/>
                      <a:pt x="414" y="712"/>
                    </a:cubicBezTo>
                    <a:cubicBezTo>
                      <a:pt x="414" y="712"/>
                      <a:pt x="414" y="712"/>
                      <a:pt x="414" y="712"/>
                    </a:cubicBezTo>
                    <a:cubicBezTo>
                      <a:pt x="416" y="702"/>
                      <a:pt x="425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9" y="693"/>
                      <a:pt x="442" y="694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51" y="697"/>
                      <a:pt x="456" y="702"/>
                      <a:pt x="459" y="707"/>
                    </a:cubicBezTo>
                    <a:cubicBezTo>
                      <a:pt x="462" y="711"/>
                      <a:pt x="464" y="720"/>
                      <a:pt x="472" y="721"/>
                    </a:cubicBezTo>
                    <a:cubicBezTo>
                      <a:pt x="472" y="721"/>
                      <a:pt x="472" y="721"/>
                      <a:pt x="472" y="721"/>
                    </a:cubicBezTo>
                    <a:cubicBezTo>
                      <a:pt x="472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9" y="721"/>
                      <a:pt x="485" y="716"/>
                      <a:pt x="491" y="712"/>
                    </a:cubicBezTo>
                    <a:cubicBezTo>
                      <a:pt x="494" y="710"/>
                      <a:pt x="496" y="708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3" y="706"/>
                      <a:pt x="506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22" y="705"/>
                      <a:pt x="533" y="712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42" y="725"/>
                      <a:pt x="542" y="730"/>
                      <a:pt x="546" y="731"/>
                    </a:cubicBezTo>
                    <a:cubicBezTo>
                      <a:pt x="550" y="734"/>
                      <a:pt x="560" y="733"/>
                      <a:pt x="567" y="733"/>
                    </a:cubicBezTo>
                    <a:cubicBezTo>
                      <a:pt x="569" y="733"/>
                      <a:pt x="570" y="733"/>
                      <a:pt x="572" y="733"/>
                    </a:cubicBezTo>
                    <a:cubicBezTo>
                      <a:pt x="574" y="733"/>
                      <a:pt x="576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83" y="733"/>
                      <a:pt x="588" y="733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5" y="729"/>
                      <a:pt x="597" y="718"/>
                      <a:pt x="600" y="715"/>
                    </a:cubicBezTo>
                    <a:cubicBezTo>
                      <a:pt x="600" y="714"/>
                      <a:pt x="601" y="714"/>
                      <a:pt x="601" y="714"/>
                    </a:cubicBezTo>
                    <a:cubicBezTo>
                      <a:pt x="601" y="714"/>
                      <a:pt x="601" y="714"/>
                      <a:pt x="601" y="714"/>
                    </a:cubicBezTo>
                    <a:cubicBezTo>
                      <a:pt x="606" y="709"/>
                      <a:pt x="61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8" y="705"/>
                      <a:pt x="632" y="705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9" y="708"/>
                      <a:pt x="641" y="710"/>
                      <a:pt x="644" y="712"/>
                    </a:cubicBezTo>
                    <a:cubicBezTo>
                      <a:pt x="650" y="716"/>
                      <a:pt x="657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4" y="721"/>
                      <a:pt x="664" y="721"/>
                    </a:cubicBezTo>
                    <a:cubicBezTo>
                      <a:pt x="671" y="720"/>
                      <a:pt x="673" y="711"/>
                      <a:pt x="677" y="706"/>
                    </a:cubicBezTo>
                    <a:cubicBezTo>
                      <a:pt x="680" y="701"/>
                      <a:pt x="686" y="696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5" y="694"/>
                      <a:pt x="697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714" y="693"/>
                      <a:pt x="722" y="705"/>
                      <a:pt x="723" y="718"/>
                    </a:cubicBezTo>
                    <a:cubicBezTo>
                      <a:pt x="723" y="718"/>
                      <a:pt x="723" y="718"/>
                      <a:pt x="723" y="718"/>
                    </a:cubicBezTo>
                    <a:cubicBezTo>
                      <a:pt x="723" y="718"/>
                      <a:pt x="723" y="719"/>
                      <a:pt x="723" y="719"/>
                    </a:cubicBezTo>
                    <a:cubicBezTo>
                      <a:pt x="723" y="719"/>
                      <a:pt x="723" y="719"/>
                      <a:pt x="723" y="719"/>
                    </a:cubicBezTo>
                    <a:cubicBezTo>
                      <a:pt x="724" y="719"/>
                      <a:pt x="724" y="720"/>
                      <a:pt x="724" y="721"/>
                    </a:cubicBezTo>
                    <a:cubicBezTo>
                      <a:pt x="724" y="726"/>
                      <a:pt x="722" y="731"/>
                      <a:pt x="722" y="737"/>
                    </a:cubicBezTo>
                    <a:cubicBezTo>
                      <a:pt x="722" y="739"/>
                      <a:pt x="722" y="741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5" y="749"/>
                      <a:pt x="731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40" y="757"/>
                      <a:pt x="740" y="757"/>
                      <a:pt x="741" y="757"/>
                    </a:cubicBezTo>
                    <a:cubicBezTo>
                      <a:pt x="748" y="756"/>
                      <a:pt x="754" y="751"/>
                      <a:pt x="760" y="747"/>
                    </a:cubicBezTo>
                    <a:cubicBezTo>
                      <a:pt x="766" y="743"/>
                      <a:pt x="772" y="740"/>
                      <a:pt x="776" y="737"/>
                    </a:cubicBezTo>
                    <a:cubicBezTo>
                      <a:pt x="784" y="730"/>
                      <a:pt x="790" y="716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3" y="711"/>
                    </a:cubicBezTo>
                    <a:cubicBezTo>
                      <a:pt x="803" y="711"/>
                      <a:pt x="803" y="711"/>
                      <a:pt x="803" y="711"/>
                    </a:cubicBezTo>
                    <a:cubicBezTo>
                      <a:pt x="806" y="709"/>
                      <a:pt x="809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24" y="709"/>
                      <a:pt x="831" y="718"/>
                      <a:pt x="839" y="723"/>
                    </a:cubicBezTo>
                    <a:cubicBezTo>
                      <a:pt x="841" y="724"/>
                      <a:pt x="842" y="725"/>
                      <a:pt x="843" y="725"/>
                    </a:cubicBezTo>
                    <a:cubicBezTo>
                      <a:pt x="843" y="725"/>
                      <a:pt x="843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6"/>
                      <a:pt x="844" y="726"/>
                    </a:cubicBezTo>
                    <a:cubicBezTo>
                      <a:pt x="844" y="726"/>
                      <a:pt x="844" y="726"/>
                      <a:pt x="844" y="726"/>
                    </a:cubicBezTo>
                    <a:cubicBezTo>
                      <a:pt x="850" y="728"/>
                      <a:pt x="858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70" y="729"/>
                      <a:pt x="874" y="729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9" y="727"/>
                      <a:pt x="879" y="727"/>
                    </a:cubicBezTo>
                    <a:cubicBezTo>
                      <a:pt x="880" y="727"/>
                      <a:pt x="882" y="726"/>
                      <a:pt x="883" y="726"/>
                    </a:cubicBezTo>
                    <a:cubicBezTo>
                      <a:pt x="893" y="722"/>
                      <a:pt x="903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9" y="715"/>
                      <a:pt x="923" y="716"/>
                      <a:pt x="928" y="718"/>
                    </a:cubicBezTo>
                    <a:cubicBezTo>
                      <a:pt x="928" y="718"/>
                      <a:pt x="928" y="718"/>
                      <a:pt x="928" y="718"/>
                    </a:cubicBezTo>
                    <a:cubicBezTo>
                      <a:pt x="938" y="722"/>
                      <a:pt x="939" y="735"/>
                      <a:pt x="948" y="742"/>
                    </a:cubicBezTo>
                    <a:cubicBezTo>
                      <a:pt x="953" y="746"/>
                      <a:pt x="961" y="749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71" y="753"/>
                      <a:pt x="977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4" y="755"/>
                      <a:pt x="987" y="754"/>
                      <a:pt x="989" y="754"/>
                    </a:cubicBezTo>
                    <a:cubicBezTo>
                      <a:pt x="999" y="750"/>
                      <a:pt x="1000" y="734"/>
                      <a:pt x="1007" y="723"/>
                    </a:cubicBezTo>
                    <a:cubicBezTo>
                      <a:pt x="1014" y="711"/>
                      <a:pt x="1023" y="712"/>
                      <a:pt x="1035" y="706"/>
                    </a:cubicBezTo>
                    <a:cubicBezTo>
                      <a:pt x="1042" y="701"/>
                      <a:pt x="1049" y="692"/>
                      <a:pt x="1056" y="685"/>
                    </a:cubicBezTo>
                    <a:cubicBezTo>
                      <a:pt x="1063" y="677"/>
                      <a:pt x="1073" y="670"/>
                      <a:pt x="1076" y="662"/>
                    </a:cubicBezTo>
                    <a:cubicBezTo>
                      <a:pt x="1079" y="656"/>
                      <a:pt x="1080" y="647"/>
                      <a:pt x="1083" y="642"/>
                    </a:cubicBezTo>
                    <a:cubicBezTo>
                      <a:pt x="1092" y="626"/>
                      <a:pt x="1118" y="628"/>
                      <a:pt x="1127" y="614"/>
                    </a:cubicBezTo>
                    <a:cubicBezTo>
                      <a:pt x="1131" y="607"/>
                      <a:pt x="1131" y="596"/>
                      <a:pt x="1131" y="583"/>
                    </a:cubicBezTo>
                    <a:cubicBezTo>
                      <a:pt x="1131" y="574"/>
                      <a:pt x="1131" y="564"/>
                      <a:pt x="1131" y="557"/>
                    </a:cubicBezTo>
                    <a:cubicBezTo>
                      <a:pt x="1131" y="437"/>
                      <a:pt x="1131" y="318"/>
                      <a:pt x="1131" y="200"/>
                    </a:cubicBezTo>
                    <a:cubicBezTo>
                      <a:pt x="1131" y="200"/>
                      <a:pt x="1131" y="200"/>
                      <a:pt x="1131" y="200"/>
                    </a:cubicBezTo>
                    <a:cubicBezTo>
                      <a:pt x="1131" y="191"/>
                      <a:pt x="1132" y="180"/>
                      <a:pt x="1132" y="170"/>
                    </a:cubicBezTo>
                    <a:cubicBezTo>
                      <a:pt x="1132" y="159"/>
                      <a:pt x="1131" y="149"/>
                      <a:pt x="1128" y="143"/>
                    </a:cubicBezTo>
                    <a:cubicBezTo>
                      <a:pt x="1120" y="127"/>
                      <a:pt x="1093" y="131"/>
                      <a:pt x="1084" y="114"/>
                    </a:cubicBezTo>
                    <a:cubicBezTo>
                      <a:pt x="1080" y="107"/>
                      <a:pt x="1080" y="99"/>
                      <a:pt x="1076" y="93"/>
                    </a:cubicBezTo>
                    <a:cubicBezTo>
                      <a:pt x="1072" y="85"/>
                      <a:pt x="1063" y="78"/>
                      <a:pt x="1057" y="72"/>
                    </a:cubicBezTo>
                    <a:cubicBezTo>
                      <a:pt x="1049" y="64"/>
                      <a:pt x="1044" y="55"/>
                      <a:pt x="1036" y="51"/>
                    </a:cubicBezTo>
                    <a:cubicBezTo>
                      <a:pt x="1029" y="46"/>
                      <a:pt x="1021" y="47"/>
                      <a:pt x="1015" y="43"/>
                    </a:cubicBezTo>
                    <a:cubicBezTo>
                      <a:pt x="1011" y="40"/>
                      <a:pt x="1008" y="36"/>
                      <a:pt x="1006" y="33"/>
                    </a:cubicBezTo>
                    <a:cubicBezTo>
                      <a:pt x="1000" y="23"/>
                      <a:pt x="999" y="5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7" y="0"/>
                      <a:pt x="985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76" y="0"/>
                      <a:pt x="970" y="3"/>
                      <a:pt x="965" y="4"/>
                    </a:cubicBezTo>
                    <a:cubicBezTo>
                      <a:pt x="965" y="4"/>
                      <a:pt x="965" y="4"/>
                      <a:pt x="965" y="5"/>
                    </a:cubicBezTo>
                    <a:cubicBezTo>
                      <a:pt x="957" y="8"/>
                      <a:pt x="951" y="10"/>
                      <a:pt x="946" y="14"/>
                    </a:cubicBezTo>
                    <a:cubicBezTo>
                      <a:pt x="938" y="21"/>
                      <a:pt x="936" y="35"/>
                      <a:pt x="925" y="39"/>
                    </a:cubicBezTo>
                    <a:cubicBezTo>
                      <a:pt x="925" y="39"/>
                      <a:pt x="925" y="39"/>
                      <a:pt x="925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1" y="41"/>
                      <a:pt x="917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02" y="41"/>
                      <a:pt x="892" y="35"/>
                      <a:pt x="883" y="31"/>
                    </a:cubicBezTo>
                    <a:cubicBezTo>
                      <a:pt x="880" y="29"/>
                      <a:pt x="878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3" y="27"/>
                      <a:pt x="873" y="27"/>
                    </a:cubicBezTo>
                    <a:cubicBezTo>
                      <a:pt x="873" y="27"/>
                      <a:pt x="873" y="27"/>
                      <a:pt x="873" y="27"/>
                    </a:cubicBezTo>
                    <a:cubicBezTo>
                      <a:pt x="871" y="27"/>
                      <a:pt x="869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58" y="27"/>
                      <a:pt x="848" y="28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28" y="36"/>
                      <a:pt x="827" y="45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2" y="47"/>
                      <a:pt x="811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791" y="47"/>
                      <a:pt x="785" y="28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68" y="15"/>
                      <a:pt x="762" y="12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5" y="8"/>
                      <a:pt x="755" y="8"/>
                    </a:cubicBezTo>
                    <a:cubicBezTo>
                      <a:pt x="755" y="8"/>
                      <a:pt x="755" y="8"/>
                      <a:pt x="755" y="8"/>
                    </a:cubicBezTo>
                    <a:cubicBezTo>
                      <a:pt x="750" y="4"/>
                      <a:pt x="743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29" y="1"/>
                      <a:pt x="722" y="7"/>
                      <a:pt x="720" y="14"/>
                    </a:cubicBezTo>
                    <a:cubicBezTo>
                      <a:pt x="720" y="16"/>
                      <a:pt x="720" y="18"/>
                      <a:pt x="720" y="20"/>
                    </a:cubicBezTo>
                    <a:cubicBezTo>
                      <a:pt x="720" y="25"/>
                      <a:pt x="721" y="31"/>
                      <a:pt x="721" y="37"/>
                    </a:cubicBezTo>
                    <a:cubicBezTo>
                      <a:pt x="721" y="39"/>
                      <a:pt x="721" y="40"/>
                      <a:pt x="720" y="42"/>
                    </a:cubicBezTo>
                    <a:cubicBezTo>
                      <a:pt x="720" y="42"/>
                      <a:pt x="720" y="42"/>
                      <a:pt x="720" y="42"/>
                    </a:cubicBezTo>
                    <a:cubicBezTo>
                      <a:pt x="718" y="54"/>
                      <a:pt x="708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2" y="63"/>
                      <a:pt x="687" y="62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0" y="56"/>
                      <a:pt x="676" y="51"/>
                      <a:pt x="673" y="47"/>
                    </a:cubicBezTo>
                    <a:cubicBezTo>
                      <a:pt x="671" y="43"/>
                      <a:pt x="667" y="36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1" y="35"/>
                      <a:pt x="661" y="35"/>
                    </a:cubicBezTo>
                    <a:cubicBezTo>
                      <a:pt x="656" y="35"/>
                      <a:pt x="652" y="39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3" y="46"/>
                      <a:pt x="638" y="49"/>
                      <a:pt x="634" y="50"/>
                    </a:cubicBezTo>
                    <a:cubicBezTo>
                      <a:pt x="634" y="50"/>
                      <a:pt x="634" y="50"/>
                      <a:pt x="634" y="50"/>
                    </a:cubicBezTo>
                    <a:cubicBezTo>
                      <a:pt x="631" y="51"/>
                      <a:pt x="627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11" y="52"/>
                      <a:pt x="601" y="45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5"/>
                      <a:pt x="595" y="35"/>
                    </a:cubicBezTo>
                    <a:cubicBezTo>
                      <a:pt x="595" y="35"/>
                      <a:pt x="595" y="35"/>
                      <a:pt x="595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2" y="31"/>
                      <a:pt x="591" y="26"/>
                      <a:pt x="587" y="25"/>
                    </a:cubicBezTo>
                    <a:cubicBezTo>
                      <a:pt x="583" y="23"/>
                      <a:pt x="573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6" y="23"/>
                    </a:cubicBezTo>
                    <a:cubicBezTo>
                      <a:pt x="566" y="23"/>
                      <a:pt x="566" y="23"/>
                      <a:pt x="566" y="23"/>
                    </a:cubicBezTo>
                    <a:cubicBezTo>
                      <a:pt x="564" y="23"/>
                      <a:pt x="561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3" y="23"/>
                      <a:pt x="548" y="23"/>
                      <a:pt x="546" y="24"/>
                    </a:cubicBezTo>
                    <a:cubicBezTo>
                      <a:pt x="546" y="24"/>
                      <a:pt x="546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1" y="26"/>
                      <a:pt x="542" y="30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4" y="45"/>
                      <a:pt x="522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6" y="52"/>
                      <a:pt x="502" y="51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49"/>
                      <a:pt x="498" y="49"/>
                      <a:pt x="498" y="49"/>
                    </a:cubicBezTo>
                    <a:cubicBezTo>
                      <a:pt x="498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5" y="48"/>
                      <a:pt x="493" y="47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85" y="41"/>
                      <a:pt x="479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1" y="35"/>
                      <a:pt x="471" y="35"/>
                      <a:pt x="470" y="35"/>
                    </a:cubicBezTo>
                    <a:cubicBezTo>
                      <a:pt x="470" y="35"/>
                      <a:pt x="470" y="35"/>
                      <a:pt x="470" y="35"/>
                    </a:cubicBezTo>
                    <a:cubicBezTo>
                      <a:pt x="465" y="36"/>
                      <a:pt x="462" y="43"/>
                      <a:pt x="459" y="47"/>
                    </a:cubicBezTo>
                    <a:cubicBezTo>
                      <a:pt x="456" y="52"/>
                      <a:pt x="453" y="57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5" y="62"/>
                      <a:pt x="440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25" y="63"/>
                      <a:pt x="414" y="55"/>
                      <a:pt x="412" y="43"/>
                    </a:cubicBezTo>
                    <a:cubicBezTo>
                      <a:pt x="412" y="43"/>
                      <a:pt x="412" y="43"/>
                      <a:pt x="412" y="43"/>
                    </a:cubicBezTo>
                    <a:cubicBezTo>
                      <a:pt x="411" y="43"/>
                      <a:pt x="411" y="42"/>
                      <a:pt x="411" y="42"/>
                    </a:cubicBezTo>
                    <a:cubicBezTo>
                      <a:pt x="411" y="40"/>
                      <a:pt x="411" y="38"/>
                      <a:pt x="411" y="37"/>
                    </a:cubicBezTo>
                    <a:cubicBezTo>
                      <a:pt x="411" y="31"/>
                      <a:pt x="412" y="25"/>
                      <a:pt x="412" y="20"/>
                    </a:cubicBezTo>
                    <a:cubicBezTo>
                      <a:pt x="412" y="18"/>
                      <a:pt x="412" y="16"/>
                      <a:pt x="411" y="14"/>
                    </a:cubicBezTo>
                    <a:cubicBezTo>
                      <a:pt x="410" y="7"/>
                      <a:pt x="404" y="0"/>
                      <a:pt x="396" y="0"/>
                    </a:cubicBezTo>
                    <a:cubicBezTo>
                      <a:pt x="396" y="0"/>
                      <a:pt x="396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88" y="0"/>
                      <a:pt x="383" y="4"/>
                      <a:pt x="377" y="8"/>
                    </a:cubicBezTo>
                    <a:cubicBezTo>
                      <a:pt x="377" y="8"/>
                      <a:pt x="377" y="8"/>
                      <a:pt x="377" y="8"/>
                    </a:cubicBezTo>
                    <a:cubicBezTo>
                      <a:pt x="377" y="8"/>
                      <a:pt x="376" y="8"/>
                      <a:pt x="376" y="8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69" y="13"/>
                      <a:pt x="363" y="16"/>
                      <a:pt x="357" y="20"/>
                    </a:cubicBezTo>
                    <a:cubicBezTo>
                      <a:pt x="348" y="28"/>
                      <a:pt x="344" y="41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28" y="47"/>
                      <a:pt x="325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11" y="48"/>
                      <a:pt x="306" y="40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5" y="33"/>
                      <a:pt x="293" y="32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83" y="28"/>
                      <a:pt x="274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3" y="27"/>
                      <a:pt x="260" y="27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49" y="30"/>
                      <a:pt x="242" y="36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29" y="40"/>
                      <a:pt x="224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5" y="41"/>
                      <a:pt x="210" y="40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196" y="34"/>
                      <a:pt x="195" y="22"/>
                      <a:pt x="188" y="15"/>
                    </a:cubicBezTo>
                    <a:cubicBezTo>
                      <a:pt x="188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1" y="9"/>
                      <a:pt x="163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552"/>
              <p:cNvSpPr>
                <a:spLocks noEditPoints="1"/>
              </p:cNvSpPr>
              <p:nvPr/>
            </p:nvSpPr>
            <p:spPr bwMode="auto">
              <a:xfrm>
                <a:off x="2154" y="3353"/>
                <a:ext cx="136" cy="126"/>
              </a:xfrm>
              <a:custGeom>
                <a:gdLst>
                  <a:gd name="T0" fmla="*/ 18 w 39"/>
                  <a:gd name="T1" fmla="*/ 4 h 36"/>
                  <a:gd name="T2" fmla="*/ 18 w 39"/>
                  <a:gd name="T3" fmla="*/ 4 h 36"/>
                  <a:gd name="T4" fmla="*/ 18 w 39"/>
                  <a:gd name="T5" fmla="*/ 4 h 36"/>
                  <a:gd name="T6" fmla="*/ 36 w 39"/>
                  <a:gd name="T7" fmla="*/ 27 h 36"/>
                  <a:gd name="T8" fmla="*/ 36 w 39"/>
                  <a:gd name="T9" fmla="*/ 27 h 36"/>
                  <a:gd name="T10" fmla="*/ 36 w 39"/>
                  <a:gd name="T11" fmla="*/ 27 h 36"/>
                  <a:gd name="T12" fmla="*/ 36 w 39"/>
                  <a:gd name="T13" fmla="*/ 27 h 36"/>
                  <a:gd name="T14" fmla="*/ 30 w 39"/>
                  <a:gd name="T15" fmla="*/ 32 h 36"/>
                  <a:gd name="T16" fmla="*/ 25 w 39"/>
                  <a:gd name="T17" fmla="*/ 33 h 36"/>
                  <a:gd name="T18" fmla="*/ 25 w 39"/>
                  <a:gd name="T19" fmla="*/ 33 h 36"/>
                  <a:gd name="T20" fmla="*/ 25 w 39"/>
                  <a:gd name="T21" fmla="*/ 33 h 36"/>
                  <a:gd name="T22" fmla="*/ 25 w 39"/>
                  <a:gd name="T23" fmla="*/ 33 h 36"/>
                  <a:gd name="T24" fmla="*/ 25 w 39"/>
                  <a:gd name="T25" fmla="*/ 33 h 36"/>
                  <a:gd name="T26" fmla="*/ 16 w 39"/>
                  <a:gd name="T27" fmla="*/ 4 h 36"/>
                  <a:gd name="T28" fmla="*/ 16 w 39"/>
                  <a:gd name="T29" fmla="*/ 4 h 36"/>
                  <a:gd name="T30" fmla="*/ 16 w 39"/>
                  <a:gd name="T31" fmla="*/ 4 h 36"/>
                  <a:gd name="T32" fmla="*/ 16 w 39"/>
                  <a:gd name="T33" fmla="*/ 4 h 36"/>
                  <a:gd name="T34" fmla="*/ 16 w 39"/>
                  <a:gd name="T35" fmla="*/ 4 h 36"/>
                  <a:gd name="T36" fmla="*/ 16 w 39"/>
                  <a:gd name="T37" fmla="*/ 4 h 36"/>
                  <a:gd name="T38" fmla="*/ 18 w 39"/>
                  <a:gd name="T39" fmla="*/ 4 h 36"/>
                  <a:gd name="T40" fmla="*/ 18 w 39"/>
                  <a:gd name="T41" fmla="*/ 4 h 36"/>
                  <a:gd name="T42" fmla="*/ 18 w 39"/>
                  <a:gd name="T43" fmla="*/ 4 h 36"/>
                  <a:gd name="T44" fmla="*/ 16 w 39"/>
                  <a:gd name="T45" fmla="*/ 0 h 36"/>
                  <a:gd name="T46" fmla="*/ 16 w 39"/>
                  <a:gd name="T47" fmla="*/ 0 h 36"/>
                  <a:gd name="T48" fmla="*/ 8 w 39"/>
                  <a:gd name="T49" fmla="*/ 2 h 36"/>
                  <a:gd name="T50" fmla="*/ 8 w 39"/>
                  <a:gd name="T51" fmla="*/ 2 h 36"/>
                  <a:gd name="T52" fmla="*/ 8 w 39"/>
                  <a:gd name="T53" fmla="*/ 2 h 36"/>
                  <a:gd name="T54" fmla="*/ 8 w 39"/>
                  <a:gd name="T55" fmla="*/ 2 h 36"/>
                  <a:gd name="T56" fmla="*/ 4 w 39"/>
                  <a:gd name="T57" fmla="*/ 12 h 36"/>
                  <a:gd name="T58" fmla="*/ 10 w 39"/>
                  <a:gd name="T59" fmla="*/ 30 h 36"/>
                  <a:gd name="T60" fmla="*/ 10 w 39"/>
                  <a:gd name="T61" fmla="*/ 30 h 36"/>
                  <a:gd name="T62" fmla="*/ 10 w 39"/>
                  <a:gd name="T63" fmla="*/ 30 h 36"/>
                  <a:gd name="T64" fmla="*/ 10 w 39"/>
                  <a:gd name="T65" fmla="*/ 30 h 36"/>
                  <a:gd name="T66" fmla="*/ 27 w 39"/>
                  <a:gd name="T67" fmla="*/ 36 h 36"/>
                  <a:gd name="T68" fmla="*/ 27 w 39"/>
                  <a:gd name="T69" fmla="*/ 36 h 36"/>
                  <a:gd name="T70" fmla="*/ 27 w 39"/>
                  <a:gd name="T71" fmla="*/ 36 h 36"/>
                  <a:gd name="T72" fmla="*/ 27 w 39"/>
                  <a:gd name="T73" fmla="*/ 36 h 36"/>
                  <a:gd name="T74" fmla="*/ 29 w 39"/>
                  <a:gd name="T75" fmla="*/ 36 h 36"/>
                  <a:gd name="T76" fmla="*/ 29 w 39"/>
                  <a:gd name="T77" fmla="*/ 36 h 36"/>
                  <a:gd name="T78" fmla="*/ 29 w 39"/>
                  <a:gd name="T79" fmla="*/ 36 h 36"/>
                  <a:gd name="T80" fmla="*/ 39 w 39"/>
                  <a:gd name="T81" fmla="*/ 24 h 36"/>
                  <a:gd name="T82" fmla="*/ 32 w 39"/>
                  <a:gd name="T83" fmla="*/ 7 h 36"/>
                  <a:gd name="T84" fmla="*/ 16 w 39"/>
                  <a:gd name="T85" fmla="*/ 0 h 36"/>
                  <a:gd name="T86" fmla="*/ 16 w 39"/>
                  <a:gd name="T87" fmla="*/ 0 h 36"/>
                  <a:gd name="T88" fmla="*/ 16 w 39"/>
                  <a:gd name="T8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6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9" y="4"/>
                      <a:pt x="39" y="1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9"/>
                      <a:pt x="33" y="31"/>
                      <a:pt x="30" y="32"/>
                    </a:cubicBezTo>
                    <a:cubicBezTo>
                      <a:pt x="28" y="33"/>
                      <a:pt x="27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9" y="33"/>
                      <a:pt x="0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1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4"/>
                      <a:pt x="4" y="8"/>
                      <a:pt x="4" y="12"/>
                    </a:cubicBezTo>
                    <a:cubicBezTo>
                      <a:pt x="4" y="19"/>
                      <a:pt x="7" y="27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4" y="33"/>
                      <a:pt x="21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6" y="35"/>
                      <a:pt x="39" y="30"/>
                      <a:pt x="39" y="24"/>
                    </a:cubicBezTo>
                    <a:cubicBezTo>
                      <a:pt x="39" y="17"/>
                      <a:pt x="36" y="10"/>
                      <a:pt x="32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553"/>
              <p:cNvSpPr>
                <a:spLocks noEditPoints="1"/>
              </p:cNvSpPr>
              <p:nvPr/>
            </p:nvSpPr>
            <p:spPr bwMode="auto">
              <a:xfrm>
                <a:off x="5394" y="3353"/>
                <a:ext cx="125" cy="126"/>
              </a:xfrm>
              <a:custGeom>
                <a:gdLst>
                  <a:gd name="T0" fmla="*/ 5 w 36"/>
                  <a:gd name="T1" fmla="*/ 18 h 36"/>
                  <a:gd name="T2" fmla="*/ 21 w 36"/>
                  <a:gd name="T3" fmla="*/ 4 h 36"/>
                  <a:gd name="T4" fmla="*/ 22 w 36"/>
                  <a:gd name="T5" fmla="*/ 4 h 36"/>
                  <a:gd name="T6" fmla="*/ 24 w 36"/>
                  <a:gd name="T7" fmla="*/ 4 h 36"/>
                  <a:gd name="T8" fmla="*/ 24 w 36"/>
                  <a:gd name="T9" fmla="*/ 4 h 36"/>
                  <a:gd name="T10" fmla="*/ 24 w 36"/>
                  <a:gd name="T11" fmla="*/ 4 h 36"/>
                  <a:gd name="T12" fmla="*/ 32 w 36"/>
                  <a:gd name="T13" fmla="*/ 15 h 36"/>
                  <a:gd name="T14" fmla="*/ 25 w 36"/>
                  <a:gd name="T15" fmla="*/ 30 h 36"/>
                  <a:gd name="T16" fmla="*/ 18 w 36"/>
                  <a:gd name="T17" fmla="*/ 32 h 36"/>
                  <a:gd name="T18" fmla="*/ 18 w 36"/>
                  <a:gd name="T19" fmla="*/ 32 h 36"/>
                  <a:gd name="T20" fmla="*/ 18 w 36"/>
                  <a:gd name="T21" fmla="*/ 32 h 36"/>
                  <a:gd name="T22" fmla="*/ 14 w 36"/>
                  <a:gd name="T23" fmla="*/ 33 h 36"/>
                  <a:gd name="T24" fmla="*/ 14 w 36"/>
                  <a:gd name="T25" fmla="*/ 33 h 36"/>
                  <a:gd name="T26" fmla="*/ 14 w 36"/>
                  <a:gd name="T27" fmla="*/ 33 h 36"/>
                  <a:gd name="T28" fmla="*/ 14 w 36"/>
                  <a:gd name="T29" fmla="*/ 33 h 36"/>
                  <a:gd name="T30" fmla="*/ 14 w 36"/>
                  <a:gd name="T31" fmla="*/ 33 h 36"/>
                  <a:gd name="T32" fmla="*/ 4 w 36"/>
                  <a:gd name="T33" fmla="*/ 19 h 36"/>
                  <a:gd name="T34" fmla="*/ 4 w 36"/>
                  <a:gd name="T35" fmla="*/ 19 h 36"/>
                  <a:gd name="T36" fmla="*/ 4 w 36"/>
                  <a:gd name="T37" fmla="*/ 19 h 36"/>
                  <a:gd name="T38" fmla="*/ 4 w 36"/>
                  <a:gd name="T39" fmla="*/ 19 h 36"/>
                  <a:gd name="T40" fmla="*/ 4 w 36"/>
                  <a:gd name="T41" fmla="*/ 18 h 36"/>
                  <a:gd name="T42" fmla="*/ 5 w 36"/>
                  <a:gd name="T43" fmla="*/ 18 h 36"/>
                  <a:gd name="T44" fmla="*/ 5 w 36"/>
                  <a:gd name="T45" fmla="*/ 18 h 36"/>
                  <a:gd name="T46" fmla="*/ 5 w 36"/>
                  <a:gd name="T47" fmla="*/ 18 h 36"/>
                  <a:gd name="T48" fmla="*/ 5 w 36"/>
                  <a:gd name="T49" fmla="*/ 18 h 36"/>
                  <a:gd name="T50" fmla="*/ 5 w 36"/>
                  <a:gd name="T51" fmla="*/ 18 h 36"/>
                  <a:gd name="T52" fmla="*/ 24 w 36"/>
                  <a:gd name="T53" fmla="*/ 0 h 36"/>
                  <a:gd name="T54" fmla="*/ 24 w 36"/>
                  <a:gd name="T55" fmla="*/ 0 h 36"/>
                  <a:gd name="T56" fmla="*/ 4 w 36"/>
                  <a:gd name="T57" fmla="*/ 12 h 36"/>
                  <a:gd name="T58" fmla="*/ 4 w 36"/>
                  <a:gd name="T59" fmla="*/ 12 h 36"/>
                  <a:gd name="T60" fmla="*/ 4 w 36"/>
                  <a:gd name="T61" fmla="*/ 12 h 36"/>
                  <a:gd name="T62" fmla="*/ 4 w 36"/>
                  <a:gd name="T63" fmla="*/ 12 h 36"/>
                  <a:gd name="T64" fmla="*/ 0 w 36"/>
                  <a:gd name="T65" fmla="*/ 25 h 36"/>
                  <a:gd name="T66" fmla="*/ 3 w 36"/>
                  <a:gd name="T67" fmla="*/ 34 h 36"/>
                  <a:gd name="T68" fmla="*/ 3 w 36"/>
                  <a:gd name="T69" fmla="*/ 34 h 36"/>
                  <a:gd name="T70" fmla="*/ 3 w 36"/>
                  <a:gd name="T71" fmla="*/ 34 h 36"/>
                  <a:gd name="T72" fmla="*/ 3 w 36"/>
                  <a:gd name="T73" fmla="*/ 34 h 36"/>
                  <a:gd name="T74" fmla="*/ 11 w 36"/>
                  <a:gd name="T75" fmla="*/ 36 h 36"/>
                  <a:gd name="T76" fmla="*/ 11 w 36"/>
                  <a:gd name="T77" fmla="*/ 36 h 36"/>
                  <a:gd name="T78" fmla="*/ 11 w 36"/>
                  <a:gd name="T79" fmla="*/ 36 h 36"/>
                  <a:gd name="T80" fmla="*/ 11 w 36"/>
                  <a:gd name="T81" fmla="*/ 36 h 36"/>
                  <a:gd name="T82" fmla="*/ 17 w 36"/>
                  <a:gd name="T83" fmla="*/ 35 h 36"/>
                  <a:gd name="T84" fmla="*/ 17 w 36"/>
                  <a:gd name="T85" fmla="*/ 35 h 36"/>
                  <a:gd name="T86" fmla="*/ 17 w 36"/>
                  <a:gd name="T87" fmla="*/ 35 h 36"/>
                  <a:gd name="T88" fmla="*/ 32 w 36"/>
                  <a:gd name="T89" fmla="*/ 28 h 36"/>
                  <a:gd name="T90" fmla="*/ 36 w 36"/>
                  <a:gd name="T91" fmla="*/ 14 h 36"/>
                  <a:gd name="T92" fmla="*/ 31 w 36"/>
                  <a:gd name="T93" fmla="*/ 2 h 36"/>
                  <a:gd name="T94" fmla="*/ 31 w 36"/>
                  <a:gd name="T95" fmla="*/ 2 h 36"/>
                  <a:gd name="T96" fmla="*/ 31 w 36"/>
                  <a:gd name="T97" fmla="*/ 2 h 36"/>
                  <a:gd name="T98" fmla="*/ 24 w 36"/>
                  <a:gd name="T99" fmla="*/ 0 h 36"/>
                  <a:gd name="T100" fmla="*/ 24 w 36"/>
                  <a:gd name="T101" fmla="*/ 0 h 36"/>
                  <a:gd name="T102" fmla="*/ 24 w 36"/>
                  <a:gd name="T103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36">
                    <a:moveTo>
                      <a:pt x="5" y="18"/>
                    </a:moveTo>
                    <a:cubicBezTo>
                      <a:pt x="6" y="11"/>
                      <a:pt x="13" y="4"/>
                      <a:pt x="21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2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30" y="5"/>
                      <a:pt x="32" y="10"/>
                      <a:pt x="32" y="15"/>
                    </a:cubicBezTo>
                    <a:cubicBezTo>
                      <a:pt x="32" y="21"/>
                      <a:pt x="29" y="27"/>
                      <a:pt x="25" y="30"/>
                    </a:cubicBezTo>
                    <a:cubicBezTo>
                      <a:pt x="23" y="31"/>
                      <a:pt x="21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5" y="33"/>
                      <a:pt x="3" y="26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6" y="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0"/>
                      <a:pt x="0" y="25"/>
                    </a:cubicBezTo>
                    <a:cubicBezTo>
                      <a:pt x="0" y="29"/>
                      <a:pt x="1" y="31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5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4" y="34"/>
                      <a:pt x="30" y="31"/>
                      <a:pt x="32" y="28"/>
                    </a:cubicBezTo>
                    <a:cubicBezTo>
                      <a:pt x="34" y="24"/>
                      <a:pt x="36" y="19"/>
                      <a:pt x="36" y="14"/>
                    </a:cubicBezTo>
                    <a:cubicBezTo>
                      <a:pt x="36" y="8"/>
                      <a:pt x="34" y="4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6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554"/>
              <p:cNvSpPr/>
              <p:nvPr/>
            </p:nvSpPr>
            <p:spPr bwMode="auto">
              <a:xfrm>
                <a:off x="5404" y="3367"/>
                <a:ext cx="101" cy="101"/>
              </a:xfrm>
              <a:custGeom>
                <a:gdLst>
                  <a:gd name="T0" fmla="*/ 18 w 29"/>
                  <a:gd name="T1" fmla="*/ 0 h 29"/>
                  <a:gd name="T2" fmla="*/ 2 w 29"/>
                  <a:gd name="T3" fmla="*/ 14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4 h 29"/>
                  <a:gd name="T10" fmla="*/ 2 w 29"/>
                  <a:gd name="T11" fmla="*/ 14 h 29"/>
                  <a:gd name="T12" fmla="*/ 1 w 29"/>
                  <a:gd name="T13" fmla="*/ 14 h 29"/>
                  <a:gd name="T14" fmla="*/ 1 w 29"/>
                  <a:gd name="T15" fmla="*/ 15 h 29"/>
                  <a:gd name="T16" fmla="*/ 1 w 29"/>
                  <a:gd name="T17" fmla="*/ 15 h 29"/>
                  <a:gd name="T18" fmla="*/ 1 w 29"/>
                  <a:gd name="T19" fmla="*/ 15 h 29"/>
                  <a:gd name="T20" fmla="*/ 1 w 29"/>
                  <a:gd name="T21" fmla="*/ 15 h 29"/>
                  <a:gd name="T22" fmla="*/ 11 w 29"/>
                  <a:gd name="T23" fmla="*/ 29 h 29"/>
                  <a:gd name="T24" fmla="*/ 11 w 29"/>
                  <a:gd name="T25" fmla="*/ 29 h 29"/>
                  <a:gd name="T26" fmla="*/ 11 w 29"/>
                  <a:gd name="T27" fmla="*/ 29 h 29"/>
                  <a:gd name="T28" fmla="*/ 11 w 29"/>
                  <a:gd name="T29" fmla="*/ 29 h 29"/>
                  <a:gd name="T30" fmla="*/ 15 w 29"/>
                  <a:gd name="T31" fmla="*/ 28 h 29"/>
                  <a:gd name="T32" fmla="*/ 15 w 29"/>
                  <a:gd name="T33" fmla="*/ 28 h 29"/>
                  <a:gd name="T34" fmla="*/ 15 w 29"/>
                  <a:gd name="T35" fmla="*/ 28 h 29"/>
                  <a:gd name="T36" fmla="*/ 22 w 29"/>
                  <a:gd name="T37" fmla="*/ 26 h 29"/>
                  <a:gd name="T38" fmla="*/ 29 w 29"/>
                  <a:gd name="T39" fmla="*/ 11 h 29"/>
                  <a:gd name="T40" fmla="*/ 21 w 29"/>
                  <a:gd name="T41" fmla="*/ 0 h 29"/>
                  <a:gd name="T42" fmla="*/ 21 w 29"/>
                  <a:gd name="T43" fmla="*/ 0 h 29"/>
                  <a:gd name="T44" fmla="*/ 21 w 29"/>
                  <a:gd name="T45" fmla="*/ 0 h 29"/>
                  <a:gd name="T46" fmla="*/ 19 w 29"/>
                  <a:gd name="T47" fmla="*/ 0 h 29"/>
                  <a:gd name="T48" fmla="*/ 18 w 29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8">
                    <a:moveTo>
                      <a:pt x="18" y="0"/>
                    </a:moveTo>
                    <a:cubicBezTo>
                      <a:pt x="10" y="0"/>
                      <a:pt x="3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9"/>
                      <a:pt x="14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8" y="28"/>
                      <a:pt x="20" y="27"/>
                      <a:pt x="22" y="26"/>
                    </a:cubicBezTo>
                    <a:cubicBezTo>
                      <a:pt x="26" y="23"/>
                      <a:pt x="29" y="17"/>
                      <a:pt x="29" y="11"/>
                    </a:cubicBezTo>
                    <a:cubicBezTo>
                      <a:pt x="29" y="6"/>
                      <a:pt x="27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555"/>
              <p:cNvSpPr>
                <a:spLocks noEditPoints="1"/>
              </p:cNvSpPr>
              <p:nvPr/>
            </p:nvSpPr>
            <p:spPr bwMode="auto">
              <a:xfrm>
                <a:off x="1885" y="845"/>
                <a:ext cx="3910" cy="2623"/>
              </a:xfrm>
              <a:custGeom>
                <a:gdLst>
                  <a:gd name="T0" fmla="*/ 214 w 1121"/>
                  <a:gd name="T1" fmla="*/ 44 h 751"/>
                  <a:gd name="T2" fmla="*/ 282 w 1121"/>
                  <a:gd name="T3" fmla="*/ 33 h 751"/>
                  <a:gd name="T4" fmla="*/ 373 w 1121"/>
                  <a:gd name="T5" fmla="*/ 12 h 751"/>
                  <a:gd name="T6" fmla="*/ 430 w 1121"/>
                  <a:gd name="T7" fmla="*/ 67 h 751"/>
                  <a:gd name="T8" fmla="*/ 488 w 1121"/>
                  <a:gd name="T9" fmla="*/ 52 h 751"/>
                  <a:gd name="T10" fmla="*/ 549 w 1121"/>
                  <a:gd name="T11" fmla="*/ 29 h 751"/>
                  <a:gd name="T12" fmla="*/ 619 w 1121"/>
                  <a:gd name="T13" fmla="*/ 54 h 751"/>
                  <a:gd name="T14" fmla="*/ 654 w 1121"/>
                  <a:gd name="T15" fmla="*/ 43 h 751"/>
                  <a:gd name="T16" fmla="*/ 730 w 1121"/>
                  <a:gd name="T17" fmla="*/ 6 h 751"/>
                  <a:gd name="T18" fmla="*/ 805 w 1121"/>
                  <a:gd name="T19" fmla="*/ 50 h 751"/>
                  <a:gd name="T20" fmla="*/ 858 w 1121"/>
                  <a:gd name="T21" fmla="*/ 30 h 751"/>
                  <a:gd name="T22" fmla="*/ 925 w 1121"/>
                  <a:gd name="T23" fmla="*/ 40 h 751"/>
                  <a:gd name="T24" fmla="*/ 981 w 1121"/>
                  <a:gd name="T25" fmla="*/ 5 h 751"/>
                  <a:gd name="T26" fmla="*/ 1074 w 1121"/>
                  <a:gd name="T27" fmla="*/ 638 h 751"/>
                  <a:gd name="T28" fmla="*/ 950 w 1121"/>
                  <a:gd name="T29" fmla="*/ 739 h 751"/>
                  <a:gd name="T30" fmla="*/ 856 w 1121"/>
                  <a:gd name="T31" fmla="*/ 722 h 751"/>
                  <a:gd name="T32" fmla="*/ 807 w 1121"/>
                  <a:gd name="T33" fmla="*/ 702 h 751"/>
                  <a:gd name="T34" fmla="*/ 735 w 1121"/>
                  <a:gd name="T35" fmla="*/ 747 h 751"/>
                  <a:gd name="T36" fmla="*/ 638 w 1121"/>
                  <a:gd name="T37" fmla="*/ 701 h 751"/>
                  <a:gd name="T38" fmla="*/ 599 w 1121"/>
                  <a:gd name="T39" fmla="*/ 703 h 751"/>
                  <a:gd name="T40" fmla="*/ 527 w 1121"/>
                  <a:gd name="T41" fmla="*/ 704 h 751"/>
                  <a:gd name="T42" fmla="*/ 491 w 1121"/>
                  <a:gd name="T43" fmla="*/ 701 h 751"/>
                  <a:gd name="T44" fmla="*/ 470 w 1121"/>
                  <a:gd name="T45" fmla="*/ 709 h 751"/>
                  <a:gd name="T46" fmla="*/ 392 w 1121"/>
                  <a:gd name="T47" fmla="*/ 747 h 751"/>
                  <a:gd name="T48" fmla="*/ 358 w 1121"/>
                  <a:gd name="T49" fmla="*/ 731 h 751"/>
                  <a:gd name="T50" fmla="*/ 267 w 1121"/>
                  <a:gd name="T51" fmla="*/ 722 h 751"/>
                  <a:gd name="T52" fmla="*/ 199 w 1121"/>
                  <a:gd name="T53" fmla="*/ 712 h 751"/>
                  <a:gd name="T54" fmla="*/ 96 w 1121"/>
                  <a:gd name="T55" fmla="*/ 700 h 751"/>
                  <a:gd name="T56" fmla="*/ 5 w 1121"/>
                  <a:gd name="T57" fmla="*/ 456 h 751"/>
                  <a:gd name="T58" fmla="*/ 4 w 1121"/>
                  <a:gd name="T59" fmla="*/ 169 h 751"/>
                  <a:gd name="T60" fmla="*/ 123 w 1121"/>
                  <a:gd name="T61" fmla="*/ 34 h 751"/>
                  <a:gd name="T62" fmla="*/ 54 w 1121"/>
                  <a:gd name="T63" fmla="*/ 659 h 751"/>
                  <a:gd name="T64" fmla="*/ 215 w 1121"/>
                  <a:gd name="T65" fmla="*/ 711 h 751"/>
                  <a:gd name="T66" fmla="*/ 267 w 1121"/>
                  <a:gd name="T67" fmla="*/ 725 h 751"/>
                  <a:gd name="T68" fmla="*/ 357 w 1121"/>
                  <a:gd name="T69" fmla="*/ 733 h 751"/>
                  <a:gd name="T70" fmla="*/ 363 w 1121"/>
                  <a:gd name="T71" fmla="*/ 737 h 751"/>
                  <a:gd name="T72" fmla="*/ 427 w 1121"/>
                  <a:gd name="T73" fmla="*/ 689 h 751"/>
                  <a:gd name="T74" fmla="*/ 469 w 1121"/>
                  <a:gd name="T75" fmla="*/ 714 h 751"/>
                  <a:gd name="T76" fmla="*/ 493 w 1121"/>
                  <a:gd name="T77" fmla="*/ 703 h 751"/>
                  <a:gd name="T78" fmla="*/ 579 w 1121"/>
                  <a:gd name="T79" fmla="*/ 726 h 751"/>
                  <a:gd name="T80" fmla="*/ 632 w 1121"/>
                  <a:gd name="T81" fmla="*/ 702 h 751"/>
                  <a:gd name="T82" fmla="*/ 670 w 1121"/>
                  <a:gd name="T83" fmla="*/ 702 h 751"/>
                  <a:gd name="T84" fmla="*/ 722 w 1121"/>
                  <a:gd name="T85" fmla="*/ 743 h 751"/>
                  <a:gd name="T86" fmla="*/ 835 w 1121"/>
                  <a:gd name="T87" fmla="*/ 719 h 751"/>
                  <a:gd name="T88" fmla="*/ 861 w 1121"/>
                  <a:gd name="T89" fmla="*/ 724 h 751"/>
                  <a:gd name="T90" fmla="*/ 945 w 1121"/>
                  <a:gd name="T91" fmla="*/ 739 h 751"/>
                  <a:gd name="T92" fmla="*/ 1121 w 1121"/>
                  <a:gd name="T93" fmla="*/ 196 h 751"/>
                  <a:gd name="T94" fmla="*/ 975 w 1121"/>
                  <a:gd name="T95" fmla="*/ 1 h 751"/>
                  <a:gd name="T96" fmla="*/ 891 w 1121"/>
                  <a:gd name="T97" fmla="*/ 39 h 751"/>
                  <a:gd name="T98" fmla="*/ 813 w 1121"/>
                  <a:gd name="T99" fmla="*/ 47 h 751"/>
                  <a:gd name="T100" fmla="*/ 732 w 1121"/>
                  <a:gd name="T101" fmla="*/ 2 h 751"/>
                  <a:gd name="T102" fmla="*/ 656 w 1121"/>
                  <a:gd name="T103" fmla="*/ 39 h 751"/>
                  <a:gd name="T104" fmla="*/ 628 w 1121"/>
                  <a:gd name="T105" fmla="*/ 51 h 751"/>
                  <a:gd name="T106" fmla="*/ 559 w 1121"/>
                  <a:gd name="T107" fmla="*/ 24 h 751"/>
                  <a:gd name="T108" fmla="*/ 490 w 1121"/>
                  <a:gd name="T109" fmla="*/ 49 h 751"/>
                  <a:gd name="T110" fmla="*/ 468 w 1121"/>
                  <a:gd name="T111" fmla="*/ 39 h 751"/>
                  <a:gd name="T112" fmla="*/ 403 w 1121"/>
                  <a:gd name="T113" fmla="*/ 19 h 751"/>
                  <a:gd name="T114" fmla="*/ 354 w 1121"/>
                  <a:gd name="T115" fmla="*/ 20 h 751"/>
                  <a:gd name="T116" fmla="*/ 254 w 1121"/>
                  <a:gd name="T117" fmla="*/ 28 h 751"/>
                  <a:gd name="T118" fmla="*/ 179 w 1121"/>
                  <a:gd name="T119" fmla="*/ 14 h 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21" h="751">
                    <a:moveTo>
                      <a:pt x="148" y="3"/>
                    </a:move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59" y="3"/>
                      <a:pt x="171" y="10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7" y="14"/>
                      <a:pt x="177" y="15"/>
                    </a:cubicBezTo>
                    <a:cubicBezTo>
                      <a:pt x="187" y="23"/>
                      <a:pt x="187" y="37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2" y="42"/>
                      <a:pt x="202" y="42"/>
                      <a:pt x="202" y="42"/>
                    </a:cubicBezTo>
                    <a:cubicBezTo>
                      <a:pt x="206" y="43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20" y="44"/>
                      <a:pt x="226" y="43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9" y="39"/>
                      <a:pt x="246" y="33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8" y="31"/>
                      <a:pt x="261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70" y="30"/>
                      <a:pt x="276" y="31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92" y="37"/>
                      <a:pt x="301" y="47"/>
                      <a:pt x="310" y="49"/>
                    </a:cubicBezTo>
                    <a:cubicBezTo>
                      <a:pt x="313" y="50"/>
                      <a:pt x="315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36" y="50"/>
                      <a:pt x="343" y="34"/>
                      <a:pt x="353" y="24"/>
                    </a:cubicBezTo>
                    <a:cubicBezTo>
                      <a:pt x="353" y="24"/>
                      <a:pt x="353" y="24"/>
                      <a:pt x="353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3"/>
                    </a:cubicBezTo>
                    <a:cubicBezTo>
                      <a:pt x="354" y="23"/>
                      <a:pt x="354" y="23"/>
                      <a:pt x="354" y="23"/>
                    </a:cubicBezTo>
                    <a:cubicBezTo>
                      <a:pt x="354" y="23"/>
                      <a:pt x="355" y="23"/>
                      <a:pt x="355" y="23"/>
                    </a:cubicBezTo>
                    <a:cubicBezTo>
                      <a:pt x="355" y="23"/>
                      <a:pt x="355" y="23"/>
                      <a:pt x="355" y="23"/>
                    </a:cubicBezTo>
                    <a:cubicBezTo>
                      <a:pt x="360" y="19"/>
                      <a:pt x="365" y="16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4" y="12"/>
                    </a:cubicBezTo>
                    <a:cubicBezTo>
                      <a:pt x="374" y="12"/>
                      <a:pt x="374" y="12"/>
                      <a:pt x="374" y="12"/>
                    </a:cubicBezTo>
                    <a:cubicBezTo>
                      <a:pt x="374" y="12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9" y="9"/>
                      <a:pt x="385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1" y="5"/>
                      <a:pt x="392" y="5"/>
                      <a:pt x="393" y="5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402" y="8"/>
                      <a:pt x="400" y="24"/>
                      <a:pt x="400" y="33"/>
                    </a:cubicBezTo>
                    <a:cubicBezTo>
                      <a:pt x="401" y="49"/>
                      <a:pt x="412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3" y="67"/>
                      <a:pt x="437" y="66"/>
                      <a:pt x="442" y="64"/>
                    </a:cubicBezTo>
                    <a:cubicBezTo>
                      <a:pt x="442" y="64"/>
                      <a:pt x="442" y="64"/>
                      <a:pt x="442" y="64"/>
                    </a:cubicBezTo>
                    <a:cubicBezTo>
                      <a:pt x="446" y="63"/>
                      <a:pt x="452" y="58"/>
                      <a:pt x="455" y="54"/>
                    </a:cubicBezTo>
                    <a:cubicBezTo>
                      <a:pt x="458" y="50"/>
                      <a:pt x="461" y="44"/>
                      <a:pt x="468" y="43"/>
                    </a:cubicBezTo>
                    <a:cubicBezTo>
                      <a:pt x="468" y="43"/>
                      <a:pt x="468" y="43"/>
                      <a:pt x="468" y="43"/>
                    </a:cubicBezTo>
                    <a:cubicBezTo>
                      <a:pt x="468" y="43"/>
                      <a:pt x="468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75" y="43"/>
                      <a:pt x="480" y="48"/>
                      <a:pt x="485" y="50"/>
                    </a:cubicBezTo>
                    <a:cubicBezTo>
                      <a:pt x="486" y="51"/>
                      <a:pt x="487" y="51"/>
                      <a:pt x="487" y="51"/>
                    </a:cubicBezTo>
                    <a:cubicBezTo>
                      <a:pt x="487" y="51"/>
                      <a:pt x="487" y="51"/>
                      <a:pt x="487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93" y="54"/>
                      <a:pt x="499" y="54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12" y="54"/>
                      <a:pt x="520" y="52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35" y="44"/>
                      <a:pt x="541" y="32"/>
                      <a:pt x="549" y="29"/>
                    </a:cubicBezTo>
                    <a:cubicBezTo>
                      <a:pt x="549" y="29"/>
                      <a:pt x="549" y="29"/>
                      <a:pt x="549" y="29"/>
                    </a:cubicBezTo>
                    <a:cubicBezTo>
                      <a:pt x="549" y="29"/>
                      <a:pt x="550" y="29"/>
                      <a:pt x="550" y="29"/>
                    </a:cubicBezTo>
                    <a:cubicBezTo>
                      <a:pt x="550" y="29"/>
                      <a:pt x="550" y="29"/>
                      <a:pt x="550" y="29"/>
                    </a:cubicBezTo>
                    <a:cubicBezTo>
                      <a:pt x="553" y="28"/>
                      <a:pt x="556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5" y="27"/>
                      <a:pt x="569" y="28"/>
                      <a:pt x="573" y="29"/>
                    </a:cubicBezTo>
                    <a:cubicBezTo>
                      <a:pt x="573" y="29"/>
                      <a:pt x="573" y="29"/>
                      <a:pt x="573" y="30"/>
                    </a:cubicBezTo>
                    <a:cubicBezTo>
                      <a:pt x="573" y="30"/>
                      <a:pt x="573" y="30"/>
                      <a:pt x="573" y="30"/>
                    </a:cubicBezTo>
                    <a:cubicBezTo>
                      <a:pt x="583" y="33"/>
                      <a:pt x="588" y="43"/>
                      <a:pt x="596" y="48"/>
                    </a:cubicBezTo>
                    <a:cubicBezTo>
                      <a:pt x="596" y="48"/>
                      <a:pt x="596" y="48"/>
                      <a:pt x="597" y="48"/>
                    </a:cubicBezTo>
                    <a:cubicBezTo>
                      <a:pt x="597" y="48"/>
                      <a:pt x="597" y="48"/>
                      <a:pt x="597" y="48"/>
                    </a:cubicBezTo>
                    <a:cubicBezTo>
                      <a:pt x="604" y="53"/>
                      <a:pt x="611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23" y="54"/>
                      <a:pt x="628" y="54"/>
                      <a:pt x="632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5" y="52"/>
                      <a:pt x="636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42" y="48"/>
                      <a:pt x="648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5" y="43"/>
                      <a:pt x="655" y="43"/>
                      <a:pt x="655" y="43"/>
                    </a:cubicBezTo>
                    <a:cubicBezTo>
                      <a:pt x="661" y="44"/>
                      <a:pt x="665" y="50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5"/>
                      <a:pt x="668" y="55"/>
                    </a:cubicBezTo>
                    <a:cubicBezTo>
                      <a:pt x="674" y="61"/>
                      <a:pt x="682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6" y="66"/>
                      <a:pt x="699" y="66"/>
                      <a:pt x="702" y="64"/>
                    </a:cubicBezTo>
                    <a:cubicBezTo>
                      <a:pt x="702" y="64"/>
                      <a:pt x="702" y="64"/>
                      <a:pt x="702" y="64"/>
                    </a:cubicBezTo>
                    <a:cubicBezTo>
                      <a:pt x="714" y="60"/>
                      <a:pt x="721" y="49"/>
                      <a:pt x="722" y="35"/>
                    </a:cubicBezTo>
                    <a:cubicBezTo>
                      <a:pt x="722" y="33"/>
                      <a:pt x="722" y="30"/>
                      <a:pt x="722" y="28"/>
                    </a:cubicBezTo>
                    <a:cubicBezTo>
                      <a:pt x="722" y="26"/>
                      <a:pt x="722" y="24"/>
                      <a:pt x="722" y="22"/>
                    </a:cubicBezTo>
                    <a:cubicBezTo>
                      <a:pt x="722" y="14"/>
                      <a:pt x="723" y="7"/>
                      <a:pt x="730" y="6"/>
                    </a:cubicBezTo>
                    <a:cubicBezTo>
                      <a:pt x="730" y="6"/>
                      <a:pt x="730" y="6"/>
                      <a:pt x="730" y="6"/>
                    </a:cubicBezTo>
                    <a:cubicBezTo>
                      <a:pt x="731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9" y="5"/>
                      <a:pt x="746" y="10"/>
                      <a:pt x="750" y="13"/>
                    </a:cubicBezTo>
                    <a:cubicBezTo>
                      <a:pt x="757" y="16"/>
                      <a:pt x="763" y="19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4"/>
                    </a:cubicBezTo>
                    <a:cubicBezTo>
                      <a:pt x="768" y="24"/>
                      <a:pt x="768" y="24"/>
                      <a:pt x="768" y="24"/>
                    </a:cubicBezTo>
                    <a:cubicBezTo>
                      <a:pt x="768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79" y="33"/>
                      <a:pt x="787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8" y="50"/>
                      <a:pt x="811" y="50"/>
                      <a:pt x="814" y="49"/>
                    </a:cubicBezTo>
                    <a:cubicBezTo>
                      <a:pt x="814" y="49"/>
                      <a:pt x="814" y="49"/>
                      <a:pt x="815" y="49"/>
                    </a:cubicBezTo>
                    <a:cubicBezTo>
                      <a:pt x="825" y="45"/>
                      <a:pt x="830" y="37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6" y="31"/>
                      <a:pt x="852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62" y="30"/>
                      <a:pt x="866" y="31"/>
                      <a:pt x="869" y="32"/>
                    </a:cubicBezTo>
                    <a:cubicBezTo>
                      <a:pt x="869" y="32"/>
                      <a:pt x="869" y="32"/>
                      <a:pt x="869" y="32"/>
                    </a:cubicBezTo>
                    <a:cubicBezTo>
                      <a:pt x="869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6" y="34"/>
                      <a:pt x="882" y="39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9" y="41"/>
                      <a:pt x="889" y="41"/>
                      <a:pt x="889" y="41"/>
                    </a:cubicBezTo>
                    <a:cubicBezTo>
                      <a:pt x="894" y="43"/>
                      <a:pt x="901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14" y="44"/>
                      <a:pt x="921" y="43"/>
                      <a:pt x="925" y="40"/>
                    </a:cubicBezTo>
                    <a:cubicBezTo>
                      <a:pt x="925" y="40"/>
                      <a:pt x="925" y="40"/>
                      <a:pt x="925" y="40"/>
                    </a:cubicBezTo>
                    <a:cubicBezTo>
                      <a:pt x="925" y="40"/>
                      <a:pt x="926" y="40"/>
                      <a:pt x="926" y="40"/>
                    </a:cubicBezTo>
                    <a:cubicBezTo>
                      <a:pt x="926" y="40"/>
                      <a:pt x="926" y="40"/>
                      <a:pt x="926" y="40"/>
                    </a:cubicBezTo>
                    <a:cubicBezTo>
                      <a:pt x="935" y="35"/>
                      <a:pt x="937" y="22"/>
                      <a:pt x="946" y="15"/>
                    </a:cubicBezTo>
                    <a:cubicBezTo>
                      <a:pt x="946" y="15"/>
                      <a:pt x="946" y="15"/>
                      <a:pt x="946" y="15"/>
                    </a:cubicBezTo>
                    <a:cubicBezTo>
                      <a:pt x="946" y="15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52" y="10"/>
                      <a:pt x="963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6" y="4"/>
                      <a:pt x="979" y="4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92" y="9"/>
                      <a:pt x="991" y="25"/>
                      <a:pt x="999" y="36"/>
                    </a:cubicBezTo>
                    <a:cubicBezTo>
                      <a:pt x="1005" y="46"/>
                      <a:pt x="1018" y="47"/>
                      <a:pt x="1028" y="53"/>
                    </a:cubicBezTo>
                    <a:cubicBezTo>
                      <a:pt x="1036" y="57"/>
                      <a:pt x="1041" y="65"/>
                      <a:pt x="1047" y="73"/>
                    </a:cubicBezTo>
                    <a:cubicBezTo>
                      <a:pt x="1054" y="80"/>
                      <a:pt x="1062" y="86"/>
                      <a:pt x="1067" y="93"/>
                    </a:cubicBezTo>
                    <a:cubicBezTo>
                      <a:pt x="1070" y="98"/>
                      <a:pt x="1071" y="107"/>
                      <a:pt x="1074" y="113"/>
                    </a:cubicBezTo>
                    <a:cubicBezTo>
                      <a:pt x="1077" y="118"/>
                      <a:pt x="1080" y="121"/>
                      <a:pt x="1084" y="124"/>
                    </a:cubicBezTo>
                    <a:cubicBezTo>
                      <a:pt x="1094" y="130"/>
                      <a:pt x="1111" y="131"/>
                      <a:pt x="1115" y="142"/>
                    </a:cubicBezTo>
                    <a:cubicBezTo>
                      <a:pt x="1117" y="147"/>
                      <a:pt x="1118" y="156"/>
                      <a:pt x="1118" y="165"/>
                    </a:cubicBezTo>
                    <a:cubicBezTo>
                      <a:pt x="1118" y="176"/>
                      <a:pt x="1117" y="189"/>
                      <a:pt x="1117" y="199"/>
                    </a:cubicBezTo>
                    <a:cubicBezTo>
                      <a:pt x="1117" y="317"/>
                      <a:pt x="1117" y="432"/>
                      <a:pt x="1117" y="550"/>
                    </a:cubicBezTo>
                    <a:cubicBezTo>
                      <a:pt x="1117" y="560"/>
                      <a:pt x="1118" y="573"/>
                      <a:pt x="1118" y="585"/>
                    </a:cubicBezTo>
                    <a:cubicBezTo>
                      <a:pt x="1118" y="595"/>
                      <a:pt x="1117" y="605"/>
                      <a:pt x="1114" y="610"/>
                    </a:cubicBezTo>
                    <a:cubicBezTo>
                      <a:pt x="1108" y="620"/>
                      <a:pt x="1094" y="621"/>
                      <a:pt x="1084" y="627"/>
                    </a:cubicBezTo>
                    <a:cubicBezTo>
                      <a:pt x="1079" y="630"/>
                      <a:pt x="1076" y="634"/>
                      <a:pt x="1074" y="638"/>
                    </a:cubicBezTo>
                    <a:cubicBezTo>
                      <a:pt x="1071" y="644"/>
                      <a:pt x="1071" y="651"/>
                      <a:pt x="1067" y="658"/>
                    </a:cubicBezTo>
                    <a:cubicBezTo>
                      <a:pt x="1064" y="664"/>
                      <a:pt x="1055" y="671"/>
                      <a:pt x="1048" y="679"/>
                    </a:cubicBezTo>
                    <a:cubicBezTo>
                      <a:pt x="1041" y="687"/>
                      <a:pt x="1035" y="694"/>
                      <a:pt x="1028" y="699"/>
                    </a:cubicBezTo>
                    <a:cubicBezTo>
                      <a:pt x="1016" y="706"/>
                      <a:pt x="1005" y="706"/>
                      <a:pt x="998" y="718"/>
                    </a:cubicBezTo>
                    <a:cubicBezTo>
                      <a:pt x="991" y="730"/>
                      <a:pt x="993" y="745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6" y="747"/>
                      <a:pt x="975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65" y="747"/>
                      <a:pt x="956" y="742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8"/>
                      <a:pt x="950" y="738"/>
                      <a:pt x="950" y="738"/>
                    </a:cubicBezTo>
                    <a:cubicBezTo>
                      <a:pt x="938" y="730"/>
                      <a:pt x="938" y="716"/>
                      <a:pt x="923" y="711"/>
                    </a:cubicBezTo>
                    <a:cubicBezTo>
                      <a:pt x="923" y="711"/>
                      <a:pt x="923" y="711"/>
                      <a:pt x="923" y="711"/>
                    </a:cubicBezTo>
                    <a:cubicBezTo>
                      <a:pt x="920" y="710"/>
                      <a:pt x="916" y="709"/>
                      <a:pt x="913" y="709"/>
                    </a:cubicBezTo>
                    <a:cubicBezTo>
                      <a:pt x="912" y="709"/>
                      <a:pt x="911" y="709"/>
                      <a:pt x="910" y="709"/>
                    </a:cubicBezTo>
                    <a:cubicBezTo>
                      <a:pt x="900" y="709"/>
                      <a:pt x="892" y="712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73" y="719"/>
                      <a:pt x="865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1" y="722"/>
                      <a:pt x="847" y="721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1" y="720"/>
                      <a:pt x="841" y="720"/>
                    </a:cubicBezTo>
                    <a:cubicBezTo>
                      <a:pt x="840" y="719"/>
                      <a:pt x="838" y="718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27" y="712"/>
                      <a:pt x="820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4" y="702"/>
                      <a:pt x="800" y="703"/>
                      <a:pt x="796" y="705"/>
                    </a:cubicBezTo>
                    <a:cubicBezTo>
                      <a:pt x="783" y="710"/>
                      <a:pt x="779" y="722"/>
                      <a:pt x="768" y="731"/>
                    </a:cubicBezTo>
                    <a:cubicBezTo>
                      <a:pt x="764" y="734"/>
                      <a:pt x="758" y="737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45" y="744"/>
                      <a:pt x="740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4" y="747"/>
                      <a:pt x="733" y="747"/>
                      <a:pt x="732" y="747"/>
                    </a:cubicBezTo>
                    <a:cubicBezTo>
                      <a:pt x="732" y="747"/>
                      <a:pt x="732" y="747"/>
                      <a:pt x="732" y="747"/>
                    </a:cubicBezTo>
                    <a:cubicBezTo>
                      <a:pt x="722" y="744"/>
                      <a:pt x="725" y="729"/>
                      <a:pt x="724" y="717"/>
                    </a:cubicBezTo>
                    <a:cubicBezTo>
                      <a:pt x="724" y="717"/>
                      <a:pt x="724" y="717"/>
                      <a:pt x="724" y="717"/>
                    </a:cubicBezTo>
                    <a:cubicBezTo>
                      <a:pt x="723" y="702"/>
                      <a:pt x="711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0" y="686"/>
                      <a:pt x="686" y="686"/>
                      <a:pt x="681" y="689"/>
                    </a:cubicBezTo>
                    <a:cubicBezTo>
                      <a:pt x="677" y="690"/>
                      <a:pt x="673" y="695"/>
                      <a:pt x="669" y="699"/>
                    </a:cubicBezTo>
                    <a:cubicBezTo>
                      <a:pt x="666" y="702"/>
                      <a:pt x="663" y="708"/>
                      <a:pt x="657" y="709"/>
                    </a:cubicBezTo>
                    <a:cubicBezTo>
                      <a:pt x="657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49" y="709"/>
                      <a:pt x="643" y="704"/>
                      <a:pt x="638" y="701"/>
                    </a:cubicBezTo>
                    <a:cubicBezTo>
                      <a:pt x="638" y="701"/>
                      <a:pt x="638" y="701"/>
                      <a:pt x="638" y="701"/>
                    </a:cubicBezTo>
                    <a:cubicBezTo>
                      <a:pt x="637" y="701"/>
                      <a:pt x="637" y="701"/>
                      <a:pt x="637" y="701"/>
                    </a:cubicBezTo>
                    <a:cubicBezTo>
                      <a:pt x="636" y="701"/>
                      <a:pt x="635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29" y="699"/>
                      <a:pt x="625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13" y="698"/>
                      <a:pt x="605" y="700"/>
                      <a:pt x="599" y="703"/>
                    </a:cubicBezTo>
                    <a:cubicBezTo>
                      <a:pt x="599" y="703"/>
                      <a:pt x="599" y="703"/>
                      <a:pt x="598" y="704"/>
                    </a:cubicBezTo>
                    <a:cubicBezTo>
                      <a:pt x="598" y="704"/>
                      <a:pt x="598" y="704"/>
                      <a:pt x="598" y="704"/>
                    </a:cubicBezTo>
                    <a:cubicBezTo>
                      <a:pt x="590" y="708"/>
                      <a:pt x="584" y="721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0" y="725"/>
                      <a:pt x="567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47" y="726"/>
                      <a:pt x="539" y="711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6" y="704"/>
                      <a:pt x="526" y="704"/>
                      <a:pt x="526" y="704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0" y="700"/>
                      <a:pt x="512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0" y="698"/>
                      <a:pt x="496" y="699"/>
                      <a:pt x="492" y="700"/>
                    </a:cubicBezTo>
                    <a:cubicBezTo>
                      <a:pt x="492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88" y="701"/>
                      <a:pt x="487" y="702"/>
                      <a:pt x="485" y="703"/>
                    </a:cubicBezTo>
                    <a:cubicBezTo>
                      <a:pt x="480" y="706"/>
                      <a:pt x="475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69" y="709"/>
                    </a:cubicBezTo>
                    <a:cubicBezTo>
                      <a:pt x="469" y="709"/>
                      <a:pt x="469" y="709"/>
                      <a:pt x="469" y="709"/>
                    </a:cubicBezTo>
                    <a:cubicBezTo>
                      <a:pt x="462" y="708"/>
                      <a:pt x="461" y="703"/>
                      <a:pt x="458" y="700"/>
                    </a:cubicBezTo>
                    <a:cubicBezTo>
                      <a:pt x="454" y="696"/>
                      <a:pt x="450" y="692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2" y="687"/>
                      <a:pt x="437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17" y="686"/>
                      <a:pt x="406" y="698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1" y="720"/>
                      <a:pt x="406" y="742"/>
                      <a:pt x="396" y="746"/>
                    </a:cubicBezTo>
                    <a:cubicBezTo>
                      <a:pt x="394" y="747"/>
                      <a:pt x="393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1" y="747"/>
                      <a:pt x="391" y="747"/>
                      <a:pt x="390" y="747"/>
                    </a:cubicBezTo>
                    <a:cubicBezTo>
                      <a:pt x="390" y="747"/>
                      <a:pt x="390" y="747"/>
                      <a:pt x="390" y="747"/>
                    </a:cubicBezTo>
                    <a:cubicBezTo>
                      <a:pt x="389" y="747"/>
                      <a:pt x="389" y="747"/>
                      <a:pt x="389" y="747"/>
                    </a:cubicBezTo>
                    <a:cubicBezTo>
                      <a:pt x="379" y="745"/>
                      <a:pt x="365" y="736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0"/>
                      <a:pt x="358" y="730"/>
                      <a:pt x="357" y="730"/>
                    </a:cubicBezTo>
                    <a:cubicBezTo>
                      <a:pt x="357" y="730"/>
                      <a:pt x="357" y="730"/>
                      <a:pt x="357" y="730"/>
                    </a:cubicBezTo>
                    <a:cubicBezTo>
                      <a:pt x="346" y="721"/>
                      <a:pt x="338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17" y="702"/>
                      <a:pt x="314" y="703"/>
                      <a:pt x="310" y="704"/>
                    </a:cubicBezTo>
                    <a:cubicBezTo>
                      <a:pt x="300" y="706"/>
                      <a:pt x="296" y="715"/>
                      <a:pt x="285" y="719"/>
                    </a:cubicBezTo>
                    <a:cubicBezTo>
                      <a:pt x="279" y="721"/>
                      <a:pt x="273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3" y="722"/>
                      <a:pt x="260" y="722"/>
                      <a:pt x="256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ubicBezTo>
                      <a:pt x="248" y="719"/>
                      <a:pt x="242" y="714"/>
                      <a:pt x="235" y="711"/>
                    </a:cubicBezTo>
                    <a:cubicBezTo>
                      <a:pt x="235" y="711"/>
                      <a:pt x="235" y="711"/>
                      <a:pt x="235" y="711"/>
                    </a:cubicBezTo>
                    <a:cubicBezTo>
                      <a:pt x="229" y="710"/>
                      <a:pt x="223" y="709"/>
                      <a:pt x="217" y="709"/>
                    </a:cubicBezTo>
                    <a:cubicBezTo>
                      <a:pt x="217" y="709"/>
                      <a:pt x="217" y="709"/>
                      <a:pt x="217" y="709"/>
                    </a:cubicBezTo>
                    <a:cubicBezTo>
                      <a:pt x="216" y="709"/>
                      <a:pt x="216" y="709"/>
                      <a:pt x="216" y="709"/>
                    </a:cubicBezTo>
                    <a:cubicBezTo>
                      <a:pt x="210" y="709"/>
                      <a:pt x="204" y="710"/>
                      <a:pt x="200" y="712"/>
                    </a:cubicBezTo>
                    <a:cubicBezTo>
                      <a:pt x="200" y="712"/>
                      <a:pt x="200" y="712"/>
                      <a:pt x="200" y="712"/>
                    </a:cubicBezTo>
                    <a:cubicBezTo>
                      <a:pt x="200" y="712"/>
                      <a:pt x="200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87" y="718"/>
                      <a:pt x="185" y="733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0" y="743"/>
                      <a:pt x="15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5" y="748"/>
                      <a:pt x="142" y="747"/>
                      <a:pt x="140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0" y="742"/>
                      <a:pt x="130" y="726"/>
                      <a:pt x="124" y="717"/>
                    </a:cubicBezTo>
                    <a:cubicBezTo>
                      <a:pt x="118" y="707"/>
                      <a:pt x="107" y="706"/>
                      <a:pt x="96" y="700"/>
                    </a:cubicBezTo>
                    <a:cubicBezTo>
                      <a:pt x="89" y="696"/>
                      <a:pt x="83" y="687"/>
                      <a:pt x="76" y="680"/>
                    </a:cubicBezTo>
                    <a:cubicBezTo>
                      <a:pt x="69" y="673"/>
                      <a:pt x="61" y="666"/>
                      <a:pt x="57" y="659"/>
                    </a:cubicBezTo>
                    <a:cubicBezTo>
                      <a:pt x="50" y="648"/>
                      <a:pt x="51" y="635"/>
                      <a:pt x="40" y="628"/>
                    </a:cubicBezTo>
                    <a:cubicBezTo>
                      <a:pt x="30" y="620"/>
                      <a:pt x="13" y="621"/>
                      <a:pt x="7" y="609"/>
                    </a:cubicBezTo>
                    <a:cubicBezTo>
                      <a:pt x="5" y="603"/>
                      <a:pt x="4" y="594"/>
                      <a:pt x="4" y="585"/>
                    </a:cubicBezTo>
                    <a:cubicBezTo>
                      <a:pt x="4" y="574"/>
                      <a:pt x="5" y="562"/>
                      <a:pt x="5" y="552"/>
                    </a:cubicBezTo>
                    <a:cubicBezTo>
                      <a:pt x="5" y="522"/>
                      <a:pt x="5" y="493"/>
                      <a:pt x="5" y="464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5" y="463"/>
                      <a:pt x="5" y="462"/>
                      <a:pt x="5" y="462"/>
                    </a:cubicBezTo>
                    <a:cubicBezTo>
                      <a:pt x="5" y="462"/>
                      <a:pt x="5" y="462"/>
                      <a:pt x="5" y="462"/>
                    </a:cubicBezTo>
                    <a:cubicBezTo>
                      <a:pt x="5" y="461"/>
                      <a:pt x="5" y="461"/>
                      <a:pt x="5" y="461"/>
                    </a:cubicBezTo>
                    <a:cubicBezTo>
                      <a:pt x="5" y="461"/>
                      <a:pt x="5" y="460"/>
                      <a:pt x="5" y="460"/>
                    </a:cubicBezTo>
                    <a:cubicBezTo>
                      <a:pt x="5" y="460"/>
                      <a:pt x="5" y="460"/>
                      <a:pt x="5" y="459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5" y="459"/>
                      <a:pt x="5" y="458"/>
                      <a:pt x="5" y="458"/>
                    </a:cubicBezTo>
                    <a:cubicBezTo>
                      <a:pt x="5" y="457"/>
                      <a:pt x="5" y="457"/>
                      <a:pt x="5" y="456"/>
                    </a:cubicBezTo>
                    <a:cubicBezTo>
                      <a:pt x="5" y="456"/>
                      <a:pt x="5" y="456"/>
                      <a:pt x="5" y="455"/>
                    </a:cubicBezTo>
                    <a:cubicBezTo>
                      <a:pt x="5" y="455"/>
                      <a:pt x="5" y="454"/>
                      <a:pt x="5" y="453"/>
                    </a:cubicBezTo>
                    <a:cubicBezTo>
                      <a:pt x="5" y="453"/>
                      <a:pt x="5" y="453"/>
                      <a:pt x="5" y="453"/>
                    </a:cubicBezTo>
                    <a:cubicBezTo>
                      <a:pt x="5" y="384"/>
                      <a:pt x="5" y="316"/>
                      <a:pt x="5" y="245"/>
                    </a:cubicBezTo>
                    <a:cubicBezTo>
                      <a:pt x="5" y="245"/>
                      <a:pt x="5" y="245"/>
                      <a:pt x="5" y="245"/>
                    </a:cubicBezTo>
                    <a:cubicBezTo>
                      <a:pt x="5" y="244"/>
                      <a:pt x="5" y="243"/>
                      <a:pt x="5" y="243"/>
                    </a:cubicBezTo>
                    <a:cubicBezTo>
                      <a:pt x="5" y="242"/>
                      <a:pt x="5" y="242"/>
                      <a:pt x="5" y="242"/>
                    </a:cubicBezTo>
                    <a:cubicBezTo>
                      <a:pt x="5" y="242"/>
                      <a:pt x="5" y="242"/>
                      <a:pt x="5" y="241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0"/>
                      <a:pt x="5" y="239"/>
                      <a:pt x="5" y="239"/>
                    </a:cubicBezTo>
                    <a:cubicBezTo>
                      <a:pt x="5" y="239"/>
                      <a:pt x="5" y="239"/>
                      <a:pt x="5" y="239"/>
                    </a:cubicBezTo>
                    <a:cubicBezTo>
                      <a:pt x="5" y="238"/>
                      <a:pt x="5" y="238"/>
                      <a:pt x="5" y="238"/>
                    </a:cubicBezTo>
                    <a:cubicBezTo>
                      <a:pt x="5" y="238"/>
                      <a:pt x="5" y="237"/>
                      <a:pt x="5" y="237"/>
                    </a:cubicBezTo>
                    <a:cubicBezTo>
                      <a:pt x="5" y="225"/>
                      <a:pt x="5" y="212"/>
                      <a:pt x="5" y="200"/>
                    </a:cubicBezTo>
                    <a:cubicBezTo>
                      <a:pt x="5" y="191"/>
                      <a:pt x="4" y="179"/>
                      <a:pt x="4" y="169"/>
                    </a:cubicBezTo>
                    <a:cubicBezTo>
                      <a:pt x="4" y="154"/>
                      <a:pt x="6" y="141"/>
                      <a:pt x="12" y="136"/>
                    </a:cubicBezTo>
                    <a:cubicBezTo>
                      <a:pt x="18" y="132"/>
                      <a:pt x="28" y="130"/>
                      <a:pt x="35" y="127"/>
                    </a:cubicBezTo>
                    <a:cubicBezTo>
                      <a:pt x="50" y="119"/>
                      <a:pt x="47" y="110"/>
                      <a:pt x="55" y="94"/>
                    </a:cubicBezTo>
                    <a:cubicBezTo>
                      <a:pt x="59" y="87"/>
                      <a:pt x="68" y="81"/>
                      <a:pt x="75" y="73"/>
                    </a:cubicBezTo>
                    <a:cubicBezTo>
                      <a:pt x="82" y="65"/>
                      <a:pt x="87" y="57"/>
                      <a:pt x="94" y="53"/>
                    </a:cubicBezTo>
                    <a:cubicBezTo>
                      <a:pt x="106" y="46"/>
                      <a:pt x="117" y="47"/>
                      <a:pt x="124" y="34"/>
                    </a:cubicBezTo>
                    <a:cubicBezTo>
                      <a:pt x="130" y="25"/>
                      <a:pt x="131" y="7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3" y="4"/>
                      <a:pt x="145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moveTo>
                      <a:pt x="147" y="0"/>
                    </a:moveTo>
                    <a:cubicBezTo>
                      <a:pt x="147" y="0"/>
                      <a:pt x="147" y="0"/>
                      <a:pt x="147" y="0"/>
                    </a:cubicBezTo>
                    <a:cubicBezTo>
                      <a:pt x="145" y="0"/>
                      <a:pt x="142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29" y="5"/>
                      <a:pt x="130" y="22"/>
                      <a:pt x="123" y="34"/>
                    </a:cubicBezTo>
                    <a:cubicBezTo>
                      <a:pt x="116" y="44"/>
                      <a:pt x="104" y="45"/>
                      <a:pt x="94" y="51"/>
                    </a:cubicBezTo>
                    <a:cubicBezTo>
                      <a:pt x="86" y="55"/>
                      <a:pt x="80" y="64"/>
                      <a:pt x="73" y="71"/>
                    </a:cubicBezTo>
                    <a:cubicBezTo>
                      <a:pt x="67" y="78"/>
                      <a:pt x="58" y="85"/>
                      <a:pt x="54" y="93"/>
                    </a:cubicBezTo>
                    <a:cubicBezTo>
                      <a:pt x="49" y="100"/>
                      <a:pt x="49" y="110"/>
                      <a:pt x="44" y="117"/>
                    </a:cubicBezTo>
                    <a:cubicBezTo>
                      <a:pt x="36" y="128"/>
                      <a:pt x="15" y="128"/>
                      <a:pt x="6" y="139"/>
                    </a:cubicBezTo>
                    <a:cubicBezTo>
                      <a:pt x="2" y="145"/>
                      <a:pt x="1" y="157"/>
                      <a:pt x="1" y="171"/>
                    </a:cubicBezTo>
                    <a:cubicBezTo>
                      <a:pt x="1" y="180"/>
                      <a:pt x="1" y="190"/>
                      <a:pt x="1" y="199"/>
                    </a:cubicBezTo>
                    <a:cubicBezTo>
                      <a:pt x="1" y="230"/>
                      <a:pt x="1" y="261"/>
                      <a:pt x="1" y="292"/>
                    </a:cubicBezTo>
                    <a:cubicBezTo>
                      <a:pt x="1" y="361"/>
                      <a:pt x="1" y="430"/>
                      <a:pt x="1" y="499"/>
                    </a:cubicBezTo>
                    <a:cubicBezTo>
                      <a:pt x="1" y="516"/>
                      <a:pt x="1" y="534"/>
                      <a:pt x="1" y="551"/>
                    </a:cubicBezTo>
                    <a:cubicBezTo>
                      <a:pt x="1" y="551"/>
                      <a:pt x="1" y="551"/>
                      <a:pt x="1" y="551"/>
                    </a:cubicBezTo>
                    <a:cubicBezTo>
                      <a:pt x="1" y="561"/>
                      <a:pt x="0" y="573"/>
                      <a:pt x="0" y="585"/>
                    </a:cubicBezTo>
                    <a:cubicBezTo>
                      <a:pt x="0" y="594"/>
                      <a:pt x="1" y="602"/>
                      <a:pt x="3" y="608"/>
                    </a:cubicBezTo>
                    <a:cubicBezTo>
                      <a:pt x="8" y="620"/>
                      <a:pt x="22" y="620"/>
                      <a:pt x="34" y="627"/>
                    </a:cubicBezTo>
                    <a:cubicBezTo>
                      <a:pt x="39" y="629"/>
                      <a:pt x="44" y="634"/>
                      <a:pt x="46" y="638"/>
                    </a:cubicBezTo>
                    <a:cubicBezTo>
                      <a:pt x="50" y="644"/>
                      <a:pt x="50" y="652"/>
                      <a:pt x="54" y="659"/>
                    </a:cubicBezTo>
                    <a:cubicBezTo>
                      <a:pt x="57" y="666"/>
                      <a:pt x="67" y="674"/>
                      <a:pt x="73" y="681"/>
                    </a:cubicBezTo>
                    <a:cubicBezTo>
                      <a:pt x="81" y="688"/>
                      <a:pt x="87" y="697"/>
                      <a:pt x="94" y="702"/>
                    </a:cubicBezTo>
                    <a:cubicBezTo>
                      <a:pt x="105" y="708"/>
                      <a:pt x="115" y="708"/>
                      <a:pt x="123" y="719"/>
                    </a:cubicBezTo>
                    <a:cubicBezTo>
                      <a:pt x="128" y="728"/>
                      <a:pt x="128" y="744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40" y="749"/>
                    </a:cubicBezTo>
                    <a:cubicBezTo>
                      <a:pt x="142" y="750"/>
                      <a:pt x="145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61" y="751"/>
                      <a:pt x="177" y="742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9" y="731"/>
                      <a:pt x="192" y="717"/>
                      <a:pt x="202" y="713"/>
                    </a:cubicBezTo>
                    <a:cubicBezTo>
                      <a:pt x="207" y="711"/>
                      <a:pt x="211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28" y="711"/>
                      <a:pt x="239" y="717"/>
                      <a:pt x="248" y="721"/>
                    </a:cubicBezTo>
                    <a:cubicBezTo>
                      <a:pt x="250" y="722"/>
                      <a:pt x="252" y="723"/>
                      <a:pt x="253" y="723"/>
                    </a:cubicBezTo>
                    <a:cubicBezTo>
                      <a:pt x="253" y="723"/>
                      <a:pt x="253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5" y="723"/>
                      <a:pt x="255" y="723"/>
                    </a:cubicBezTo>
                    <a:cubicBezTo>
                      <a:pt x="255" y="723"/>
                      <a:pt x="255" y="723"/>
                      <a:pt x="255" y="723"/>
                    </a:cubicBezTo>
                    <a:cubicBezTo>
                      <a:pt x="258" y="724"/>
                      <a:pt x="262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73" y="725"/>
                      <a:pt x="279" y="724"/>
                      <a:pt x="285" y="722"/>
                    </a:cubicBezTo>
                    <a:cubicBezTo>
                      <a:pt x="285" y="722"/>
                      <a:pt x="285" y="722"/>
                      <a:pt x="285" y="722"/>
                    </a:cubicBezTo>
                    <a:cubicBezTo>
                      <a:pt x="285" y="722"/>
                      <a:pt x="285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96" y="718"/>
                      <a:pt x="303" y="707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4" y="705"/>
                      <a:pt x="317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38" y="704"/>
                      <a:pt x="346" y="724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9" y="734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60" y="735"/>
                      <a:pt x="361" y="736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3" y="737"/>
                    </a:cubicBezTo>
                    <a:cubicBezTo>
                      <a:pt x="363" y="737"/>
                      <a:pt x="363" y="738"/>
                      <a:pt x="363" y="738"/>
                    </a:cubicBezTo>
                    <a:cubicBezTo>
                      <a:pt x="363" y="738"/>
                      <a:pt x="363" y="738"/>
                      <a:pt x="363" y="738"/>
                    </a:cubicBezTo>
                    <a:cubicBezTo>
                      <a:pt x="372" y="743"/>
                      <a:pt x="384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4" y="750"/>
                      <a:pt x="394" y="750"/>
                      <a:pt x="395" y="750"/>
                    </a:cubicBezTo>
                    <a:cubicBezTo>
                      <a:pt x="404" y="749"/>
                      <a:pt x="405" y="741"/>
                      <a:pt x="405" y="733"/>
                    </a:cubicBezTo>
                    <a:cubicBezTo>
                      <a:pt x="405" y="729"/>
                      <a:pt x="405" y="724"/>
                      <a:pt x="405" y="720"/>
                    </a:cubicBezTo>
                    <a:cubicBezTo>
                      <a:pt x="405" y="718"/>
                      <a:pt x="405" y="716"/>
                      <a:pt x="405" y="714"/>
                    </a:cubicBezTo>
                    <a:cubicBezTo>
                      <a:pt x="407" y="703"/>
                      <a:pt x="415" y="691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9" y="689"/>
                      <a:pt x="430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44" y="689"/>
                      <a:pt x="450" y="696"/>
                      <a:pt x="455" y="702"/>
                    </a:cubicBezTo>
                    <a:cubicBezTo>
                      <a:pt x="455" y="702"/>
                      <a:pt x="455" y="702"/>
                      <a:pt x="455" y="702"/>
                    </a:cubicBezTo>
                    <a:cubicBezTo>
                      <a:pt x="455" y="702"/>
                      <a:pt x="455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9" y="707"/>
                      <a:pt x="463" y="713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75" y="714"/>
                      <a:pt x="481" y="709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8" y="705"/>
                      <a:pt x="490" y="704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7" y="701"/>
                      <a:pt x="502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11" y="700"/>
                      <a:pt x="516" y="701"/>
                      <a:pt x="521" y="704"/>
                    </a:cubicBezTo>
                    <a:cubicBezTo>
                      <a:pt x="522" y="704"/>
                      <a:pt x="522" y="704"/>
                      <a:pt x="522" y="704"/>
                    </a:cubicBezTo>
                    <a:cubicBezTo>
                      <a:pt x="533" y="709"/>
                      <a:pt x="538" y="722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52" y="728"/>
                      <a:pt x="558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70" y="729"/>
                      <a:pt x="576" y="728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83" y="725"/>
                      <a:pt x="587" y="719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4"/>
                      <a:pt x="590" y="714"/>
                    </a:cubicBezTo>
                    <a:cubicBezTo>
                      <a:pt x="597" y="706"/>
                      <a:pt x="608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4" y="700"/>
                      <a:pt x="628" y="701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3" y="702"/>
                      <a:pt x="633" y="702"/>
                    </a:cubicBezTo>
                    <a:cubicBezTo>
                      <a:pt x="633" y="702"/>
                      <a:pt x="633" y="702"/>
                      <a:pt x="633" y="702"/>
                    </a:cubicBezTo>
                    <a:cubicBezTo>
                      <a:pt x="633" y="702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5" y="703"/>
                      <a:pt x="636" y="704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44" y="709"/>
                      <a:pt x="650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7" y="714"/>
                      <a:pt x="657" y="714"/>
                      <a:pt x="657" y="714"/>
                    </a:cubicBezTo>
                    <a:cubicBezTo>
                      <a:pt x="663" y="713"/>
                      <a:pt x="668" y="705"/>
                      <a:pt x="670" y="702"/>
                    </a:cubicBezTo>
                    <a:cubicBezTo>
                      <a:pt x="674" y="697"/>
                      <a:pt x="679" y="692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8" y="689"/>
                      <a:pt x="691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710" y="689"/>
                      <a:pt x="721" y="703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2" y="719"/>
                      <a:pt x="722" y="720"/>
                      <a:pt x="722" y="720"/>
                    </a:cubicBezTo>
                    <a:cubicBezTo>
                      <a:pt x="722" y="725"/>
                      <a:pt x="720" y="729"/>
                      <a:pt x="721" y="734"/>
                    </a:cubicBezTo>
                    <a:cubicBezTo>
                      <a:pt x="721" y="737"/>
                      <a:pt x="721" y="740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4" y="748"/>
                      <a:pt x="729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5" y="751"/>
                      <a:pt x="737" y="751"/>
                      <a:pt x="738" y="750"/>
                    </a:cubicBezTo>
                    <a:cubicBezTo>
                      <a:pt x="744" y="749"/>
                      <a:pt x="748" y="745"/>
                      <a:pt x="754" y="742"/>
                    </a:cubicBezTo>
                    <a:cubicBezTo>
                      <a:pt x="759" y="739"/>
                      <a:pt x="765" y="736"/>
                      <a:pt x="769" y="733"/>
                    </a:cubicBezTo>
                    <a:cubicBezTo>
                      <a:pt x="780" y="724"/>
                      <a:pt x="785" y="711"/>
                      <a:pt x="797" y="707"/>
                    </a:cubicBezTo>
                    <a:cubicBezTo>
                      <a:pt x="801" y="705"/>
                      <a:pt x="804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19" y="704"/>
                      <a:pt x="826" y="713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6" y="719"/>
                      <a:pt x="836" y="719"/>
                    </a:cubicBezTo>
                    <a:cubicBezTo>
                      <a:pt x="836" y="719"/>
                      <a:pt x="836" y="719"/>
                      <a:pt x="836" y="719"/>
                    </a:cubicBezTo>
                    <a:cubicBezTo>
                      <a:pt x="837" y="720"/>
                      <a:pt x="838" y="720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6" y="723"/>
                      <a:pt x="853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4" y="724"/>
                      <a:pt x="868" y="724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80" y="721"/>
                      <a:pt x="887" y="715"/>
                      <a:pt x="896" y="713"/>
                    </a:cubicBezTo>
                    <a:cubicBezTo>
                      <a:pt x="896" y="713"/>
                      <a:pt x="896" y="713"/>
                      <a:pt x="896" y="713"/>
                    </a:cubicBezTo>
                    <a:cubicBezTo>
                      <a:pt x="896" y="712"/>
                      <a:pt x="896" y="712"/>
                      <a:pt x="897" y="712"/>
                    </a:cubicBezTo>
                    <a:cubicBezTo>
                      <a:pt x="901" y="711"/>
                      <a:pt x="905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5" y="711"/>
                      <a:pt x="920" y="712"/>
                      <a:pt x="925" y="714"/>
                    </a:cubicBezTo>
                    <a:cubicBezTo>
                      <a:pt x="925" y="714"/>
                      <a:pt x="925" y="714"/>
                      <a:pt x="925" y="714"/>
                    </a:cubicBezTo>
                    <a:cubicBezTo>
                      <a:pt x="935" y="719"/>
                      <a:pt x="936" y="731"/>
                      <a:pt x="945" y="739"/>
                    </a:cubicBezTo>
                    <a:cubicBezTo>
                      <a:pt x="945" y="739"/>
                      <a:pt x="945" y="739"/>
                      <a:pt x="945" y="739"/>
                    </a:cubicBezTo>
                    <a:cubicBezTo>
                      <a:pt x="945" y="739"/>
                      <a:pt x="945" y="739"/>
                      <a:pt x="946" y="739"/>
                    </a:cubicBezTo>
                    <a:cubicBezTo>
                      <a:pt x="946" y="739"/>
                      <a:pt x="946" y="739"/>
                      <a:pt x="946" y="739"/>
                    </a:cubicBezTo>
                    <a:cubicBezTo>
                      <a:pt x="952" y="744"/>
                      <a:pt x="964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8" y="750"/>
                      <a:pt x="980" y="750"/>
                      <a:pt x="983" y="749"/>
                    </a:cubicBezTo>
                    <a:cubicBezTo>
                      <a:pt x="993" y="746"/>
                      <a:pt x="995" y="728"/>
                      <a:pt x="1001" y="718"/>
                    </a:cubicBezTo>
                    <a:cubicBezTo>
                      <a:pt x="1007" y="709"/>
                      <a:pt x="1019" y="707"/>
                      <a:pt x="1028" y="702"/>
                    </a:cubicBezTo>
                    <a:cubicBezTo>
                      <a:pt x="1037" y="697"/>
                      <a:pt x="1042" y="688"/>
                      <a:pt x="1049" y="681"/>
                    </a:cubicBezTo>
                    <a:cubicBezTo>
                      <a:pt x="1056" y="674"/>
                      <a:pt x="1066" y="665"/>
                      <a:pt x="1070" y="658"/>
                    </a:cubicBezTo>
                    <a:cubicBezTo>
                      <a:pt x="1074" y="650"/>
                      <a:pt x="1074" y="641"/>
                      <a:pt x="1079" y="634"/>
                    </a:cubicBezTo>
                    <a:cubicBezTo>
                      <a:pt x="1088" y="624"/>
                      <a:pt x="1110" y="623"/>
                      <a:pt x="1117" y="612"/>
                    </a:cubicBezTo>
                    <a:cubicBezTo>
                      <a:pt x="1120" y="606"/>
                      <a:pt x="1121" y="594"/>
                      <a:pt x="1121" y="582"/>
                    </a:cubicBezTo>
                    <a:cubicBezTo>
                      <a:pt x="1121" y="572"/>
                      <a:pt x="1121" y="562"/>
                      <a:pt x="1121" y="554"/>
                    </a:cubicBezTo>
                    <a:cubicBezTo>
                      <a:pt x="1121" y="435"/>
                      <a:pt x="1121" y="315"/>
                      <a:pt x="1121" y="196"/>
                    </a:cubicBezTo>
                    <a:cubicBezTo>
                      <a:pt x="1121" y="196"/>
                      <a:pt x="1121" y="196"/>
                      <a:pt x="1121" y="196"/>
                    </a:cubicBezTo>
                    <a:cubicBezTo>
                      <a:pt x="1121" y="187"/>
                      <a:pt x="1121" y="177"/>
                      <a:pt x="1121" y="167"/>
                    </a:cubicBezTo>
                    <a:cubicBezTo>
                      <a:pt x="1121" y="156"/>
                      <a:pt x="1120" y="145"/>
                      <a:pt x="1117" y="139"/>
                    </a:cubicBezTo>
                    <a:cubicBezTo>
                      <a:pt x="1111" y="129"/>
                      <a:pt x="1095" y="129"/>
                      <a:pt x="1085" y="122"/>
                    </a:cubicBezTo>
                    <a:cubicBezTo>
                      <a:pt x="1075" y="115"/>
                      <a:pt x="1076" y="105"/>
                      <a:pt x="1070" y="93"/>
                    </a:cubicBezTo>
                    <a:cubicBezTo>
                      <a:pt x="1066" y="87"/>
                      <a:pt x="1057" y="79"/>
                      <a:pt x="1050" y="72"/>
                    </a:cubicBezTo>
                    <a:cubicBezTo>
                      <a:pt x="1043" y="64"/>
                      <a:pt x="1037" y="55"/>
                      <a:pt x="1029" y="51"/>
                    </a:cubicBezTo>
                    <a:cubicBezTo>
                      <a:pt x="1022" y="46"/>
                      <a:pt x="1014" y="46"/>
                      <a:pt x="1008" y="42"/>
                    </a:cubicBezTo>
                    <a:cubicBezTo>
                      <a:pt x="1004" y="40"/>
                      <a:pt x="1001" y="36"/>
                      <a:pt x="998" y="31"/>
                    </a:cubicBezTo>
                    <a:cubicBezTo>
                      <a:pt x="992" y="20"/>
                      <a:pt x="992" y="6"/>
                      <a:pt x="983" y="3"/>
                    </a:cubicBezTo>
                    <a:cubicBezTo>
                      <a:pt x="983" y="3"/>
                      <a:pt x="983" y="3"/>
                      <a:pt x="983" y="3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1" y="1"/>
                      <a:pt x="978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64" y="1"/>
                      <a:pt x="950" y="8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4" y="12"/>
                      <a:pt x="944" y="12"/>
                    </a:cubicBezTo>
                    <a:cubicBezTo>
                      <a:pt x="944" y="12"/>
                      <a:pt x="944" y="12"/>
                      <a:pt x="944" y="12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37" y="19"/>
                      <a:pt x="934" y="33"/>
                      <a:pt x="924" y="38"/>
                    </a:cubicBezTo>
                    <a:cubicBezTo>
                      <a:pt x="924" y="38"/>
                      <a:pt x="924" y="38"/>
                      <a:pt x="924" y="38"/>
                    </a:cubicBezTo>
                    <a:cubicBezTo>
                      <a:pt x="920" y="40"/>
                      <a:pt x="914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2" y="41"/>
                      <a:pt x="896" y="40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82" y="36"/>
                      <a:pt x="875" y="29"/>
                      <a:pt x="866" y="28"/>
                    </a:cubicBezTo>
                    <a:cubicBezTo>
                      <a:pt x="866" y="28"/>
                      <a:pt x="866" y="28"/>
                      <a:pt x="866" y="28"/>
                    </a:cubicBezTo>
                    <a:cubicBezTo>
                      <a:pt x="865" y="28"/>
                      <a:pt x="865" y="28"/>
                      <a:pt x="865" y="28"/>
                    </a:cubicBezTo>
                    <a:cubicBezTo>
                      <a:pt x="863" y="27"/>
                      <a:pt x="861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8" y="27"/>
                      <a:pt x="858" y="27"/>
                    </a:cubicBezTo>
                    <a:cubicBezTo>
                      <a:pt x="852" y="27"/>
                      <a:pt x="844" y="28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25" y="36"/>
                      <a:pt x="824" y="44"/>
                      <a:pt x="813" y="47"/>
                    </a:cubicBezTo>
                    <a:cubicBezTo>
                      <a:pt x="813" y="47"/>
                      <a:pt x="813" y="47"/>
                      <a:pt x="813" y="47"/>
                    </a:cubicBezTo>
                    <a:cubicBezTo>
                      <a:pt x="810" y="48"/>
                      <a:pt x="807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786" y="48"/>
                      <a:pt x="780" y="30"/>
                      <a:pt x="770" y="21"/>
                    </a:cubicBezTo>
                    <a:cubicBezTo>
                      <a:pt x="770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0"/>
                      <a:pt x="769" y="20"/>
                    </a:cubicBezTo>
                    <a:cubicBezTo>
                      <a:pt x="769" y="20"/>
                      <a:pt x="769" y="20"/>
                      <a:pt x="768" y="20"/>
                    </a:cubicBezTo>
                    <a:cubicBezTo>
                      <a:pt x="768" y="20"/>
                      <a:pt x="768" y="20"/>
                      <a:pt x="768" y="20"/>
                    </a:cubicBezTo>
                    <a:cubicBezTo>
                      <a:pt x="762" y="15"/>
                      <a:pt x="74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1" y="2"/>
                      <a:pt x="730" y="2"/>
                      <a:pt x="730" y="2"/>
                    </a:cubicBezTo>
                    <a:cubicBezTo>
                      <a:pt x="730" y="2"/>
                      <a:pt x="730" y="2"/>
                      <a:pt x="730" y="2"/>
                    </a:cubicBezTo>
                    <a:cubicBezTo>
                      <a:pt x="721" y="4"/>
                      <a:pt x="719" y="10"/>
                      <a:pt x="719" y="19"/>
                    </a:cubicBezTo>
                    <a:cubicBezTo>
                      <a:pt x="719" y="23"/>
                      <a:pt x="719" y="27"/>
                      <a:pt x="719" y="31"/>
                    </a:cubicBezTo>
                    <a:cubicBezTo>
                      <a:pt x="719" y="34"/>
                      <a:pt x="719" y="36"/>
                      <a:pt x="719" y="38"/>
                    </a:cubicBezTo>
                    <a:cubicBezTo>
                      <a:pt x="719" y="38"/>
                      <a:pt x="719" y="38"/>
                      <a:pt x="719" y="38"/>
                    </a:cubicBezTo>
                    <a:cubicBezTo>
                      <a:pt x="717" y="51"/>
                      <a:pt x="708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0" y="64"/>
                      <a:pt x="687" y="64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78" y="61"/>
                      <a:pt x="673" y="56"/>
                      <a:pt x="669" y="51"/>
                    </a:cubicBezTo>
                    <a:cubicBezTo>
                      <a:pt x="666" y="47"/>
                      <a:pt x="662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49" y="39"/>
                      <a:pt x="644" y="43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6" y="48"/>
                      <a:pt x="632" y="50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5" y="52"/>
                      <a:pt x="622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3" y="52"/>
                      <a:pt x="606" y="51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1" y="42"/>
                      <a:pt x="587" y="31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6" y="27"/>
                      <a:pt x="576" y="27"/>
                      <a:pt x="576" y="27"/>
                    </a:cubicBezTo>
                    <a:cubicBezTo>
                      <a:pt x="571" y="25"/>
                      <a:pt x="565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4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1" y="28"/>
                      <a:pt x="538" y="33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4" y="37"/>
                    </a:cubicBezTo>
                    <a:cubicBezTo>
                      <a:pt x="534" y="37"/>
                      <a:pt x="534" y="37"/>
                      <a:pt x="534" y="37"/>
                    </a:cubicBezTo>
                    <a:cubicBezTo>
                      <a:pt x="527" y="46"/>
                      <a:pt x="516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499" y="52"/>
                      <a:pt x="495" y="51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8" y="48"/>
                      <a:pt x="486" y="47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79" y="43"/>
                      <a:pt x="473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7" y="39"/>
                      <a:pt x="467" y="39"/>
                    </a:cubicBezTo>
                    <a:cubicBezTo>
                      <a:pt x="467" y="39"/>
                      <a:pt x="467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0" y="40"/>
                      <a:pt x="458" y="45"/>
                      <a:pt x="455" y="49"/>
                    </a:cubicBezTo>
                    <a:cubicBezTo>
                      <a:pt x="452" y="53"/>
                      <a:pt x="448" y="58"/>
                      <a:pt x="444" y="60"/>
                    </a:cubicBezTo>
                    <a:cubicBezTo>
                      <a:pt x="444" y="60"/>
                      <a:pt x="444" y="60"/>
                      <a:pt x="444" y="60"/>
                    </a:cubicBezTo>
                    <a:cubicBezTo>
                      <a:pt x="439" y="63"/>
                      <a:pt x="434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15" y="64"/>
                      <a:pt x="404" y="50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4"/>
                      <a:pt x="403" y="32"/>
                      <a:pt x="403" y="29"/>
                    </a:cubicBezTo>
                    <a:cubicBezTo>
                      <a:pt x="403" y="26"/>
                      <a:pt x="403" y="22"/>
                      <a:pt x="403" y="19"/>
                    </a:cubicBezTo>
                    <a:cubicBezTo>
                      <a:pt x="403" y="11"/>
                      <a:pt x="402" y="4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2" y="2"/>
                      <a:pt x="392" y="2"/>
                    </a:cubicBezTo>
                    <a:cubicBezTo>
                      <a:pt x="392" y="2"/>
                      <a:pt x="392" y="2"/>
                      <a:pt x="392" y="2"/>
                    </a:cubicBezTo>
                    <a:cubicBezTo>
                      <a:pt x="392" y="2"/>
                      <a:pt x="391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84" y="2"/>
                      <a:pt x="377" y="6"/>
                      <a:pt x="372" y="9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364" y="14"/>
                      <a:pt x="359" y="16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3" y="21"/>
                      <a:pt x="353" y="21"/>
                      <a:pt x="353" y="21"/>
                    </a:cubicBezTo>
                    <a:cubicBezTo>
                      <a:pt x="342" y="31"/>
                      <a:pt x="336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6" y="48"/>
                      <a:pt x="313" y="47"/>
                      <a:pt x="311" y="47"/>
                    </a:cubicBezTo>
                    <a:cubicBezTo>
                      <a:pt x="301" y="45"/>
                      <a:pt x="295" y="35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78" y="29"/>
                      <a:pt x="270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0" y="27"/>
                      <a:pt x="257" y="28"/>
                      <a:pt x="254" y="28"/>
                    </a:cubicBezTo>
                    <a:cubicBezTo>
                      <a:pt x="254" y="28"/>
                      <a:pt x="254" y="28"/>
                      <a:pt x="254" y="28"/>
                    </a:cubicBezTo>
                    <a:cubicBezTo>
                      <a:pt x="246" y="30"/>
                      <a:pt x="239" y="37"/>
                      <a:pt x="231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26" y="41"/>
                      <a:pt x="220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0" y="41"/>
                      <a:pt x="205" y="41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0" y="35"/>
                      <a:pt x="187" y="21"/>
                      <a:pt x="180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3"/>
                    </a:cubicBezTo>
                    <a:cubicBezTo>
                      <a:pt x="174" y="9"/>
                      <a:pt x="159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556"/>
              <p:cNvSpPr/>
              <p:nvPr/>
            </p:nvSpPr>
            <p:spPr bwMode="auto">
              <a:xfrm>
                <a:off x="2154" y="3367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16 w 39"/>
                  <a:gd name="T5" fmla="*/ 0 h 29"/>
                  <a:gd name="T6" fmla="*/ 16 w 39"/>
                  <a:gd name="T7" fmla="*/ 0 h 29"/>
                  <a:gd name="T8" fmla="*/ 16 w 39"/>
                  <a:gd name="T9" fmla="*/ 0 h 29"/>
                  <a:gd name="T10" fmla="*/ 16 w 39"/>
                  <a:gd name="T11" fmla="*/ 0 h 29"/>
                  <a:gd name="T12" fmla="*/ 16 w 39"/>
                  <a:gd name="T13" fmla="*/ 0 h 29"/>
                  <a:gd name="T14" fmla="*/ 16 w 39"/>
                  <a:gd name="T15" fmla="*/ 0 h 29"/>
                  <a:gd name="T16" fmla="*/ 25 w 39"/>
                  <a:gd name="T17" fmla="*/ 29 h 29"/>
                  <a:gd name="T18" fmla="*/ 25 w 39"/>
                  <a:gd name="T19" fmla="*/ 29 h 29"/>
                  <a:gd name="T20" fmla="*/ 25 w 39"/>
                  <a:gd name="T21" fmla="*/ 29 h 29"/>
                  <a:gd name="T22" fmla="*/ 25 w 39"/>
                  <a:gd name="T23" fmla="*/ 29 h 29"/>
                  <a:gd name="T24" fmla="*/ 30 w 39"/>
                  <a:gd name="T25" fmla="*/ 28 h 29"/>
                  <a:gd name="T26" fmla="*/ 36 w 39"/>
                  <a:gd name="T27" fmla="*/ 23 h 29"/>
                  <a:gd name="T28" fmla="*/ 36 w 39"/>
                  <a:gd name="T29" fmla="*/ 23 h 29"/>
                  <a:gd name="T30" fmla="*/ 36 w 39"/>
                  <a:gd name="T31" fmla="*/ 23 h 29"/>
                  <a:gd name="T32" fmla="*/ 36 w 39"/>
                  <a:gd name="T33" fmla="*/ 23 h 29"/>
                  <a:gd name="T34" fmla="*/ 18 w 39"/>
                  <a:gd name="T35" fmla="*/ 0 h 29"/>
                  <a:gd name="T36" fmla="*/ 18 w 39"/>
                  <a:gd name="T37" fmla="*/ 0 h 29"/>
                  <a:gd name="T38" fmla="*/ 18 w 39"/>
                  <a:gd name="T3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3"/>
                      <a:pt x="9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8" y="29"/>
                      <a:pt x="30" y="28"/>
                    </a:cubicBezTo>
                    <a:cubicBezTo>
                      <a:pt x="33" y="27"/>
                      <a:pt x="35" y="25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9" y="11"/>
                      <a:pt x="2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557"/>
              <p:cNvSpPr/>
              <p:nvPr/>
            </p:nvSpPr>
            <p:spPr bwMode="auto">
              <a:xfrm>
                <a:off x="3531" y="3426"/>
                <a:ext cx="42" cy="32"/>
              </a:xfrm>
              <a:custGeom>
                <a:gdLst>
                  <a:gd name="T0" fmla="*/ 8 w 12"/>
                  <a:gd name="T1" fmla="*/ 0 h 9"/>
                  <a:gd name="T2" fmla="*/ 8 w 12"/>
                  <a:gd name="T3" fmla="*/ 0 h 9"/>
                  <a:gd name="T4" fmla="*/ 0 w 12"/>
                  <a:gd name="T5" fmla="*/ 6 h 9"/>
                  <a:gd name="T6" fmla="*/ 0 w 12"/>
                  <a:gd name="T7" fmla="*/ 6 h 9"/>
                  <a:gd name="T8" fmla="*/ 0 w 12"/>
                  <a:gd name="T9" fmla="*/ 6 h 9"/>
                  <a:gd name="T10" fmla="*/ 0 w 12"/>
                  <a:gd name="T11" fmla="*/ 6 h 9"/>
                  <a:gd name="T12" fmla="*/ 0 w 12"/>
                  <a:gd name="T13" fmla="*/ 6 h 9"/>
                  <a:gd name="T14" fmla="*/ 0 w 12"/>
                  <a:gd name="T15" fmla="*/ 6 h 9"/>
                  <a:gd name="T16" fmla="*/ 0 w 12"/>
                  <a:gd name="T17" fmla="*/ 6 h 9"/>
                  <a:gd name="T18" fmla="*/ 0 w 12"/>
                  <a:gd name="T19" fmla="*/ 6 h 9"/>
                  <a:gd name="T20" fmla="*/ 5 w 12"/>
                  <a:gd name="T21" fmla="*/ 9 h 9"/>
                  <a:gd name="T22" fmla="*/ 5 w 12"/>
                  <a:gd name="T23" fmla="*/ 9 h 9"/>
                  <a:gd name="T24" fmla="*/ 5 w 12"/>
                  <a:gd name="T25" fmla="*/ 9 h 9"/>
                  <a:gd name="T26" fmla="*/ 5 w 12"/>
                  <a:gd name="T27" fmla="*/ 9 h 9"/>
                  <a:gd name="T28" fmla="*/ 11 w 12"/>
                  <a:gd name="T29" fmla="*/ 2 h 9"/>
                  <a:gd name="T30" fmla="*/ 11 w 12"/>
                  <a:gd name="T31" fmla="*/ 2 h 9"/>
                  <a:gd name="T32" fmla="*/ 11 w 12"/>
                  <a:gd name="T33" fmla="*/ 2 h 9"/>
                  <a:gd name="T34" fmla="*/ 11 w 12"/>
                  <a:gd name="T35" fmla="*/ 2 h 9"/>
                  <a:gd name="T36" fmla="*/ 11 w 12"/>
                  <a:gd name="T37" fmla="*/ 2 h 9"/>
                  <a:gd name="T38" fmla="*/ 11 w 12"/>
                  <a:gd name="T39" fmla="*/ 2 h 9"/>
                  <a:gd name="T40" fmla="*/ 8 w 12"/>
                  <a:gd name="T41" fmla="*/ 0 h 9"/>
                  <a:gd name="T42" fmla="*/ 8 w 12"/>
                  <a:gd name="T43" fmla="*/ 0 h 9"/>
                  <a:gd name="T44" fmla="*/ 8 w 12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12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558"/>
              <p:cNvSpPr>
                <a:spLocks noEditPoints="1"/>
              </p:cNvSpPr>
              <p:nvPr/>
            </p:nvSpPr>
            <p:spPr bwMode="auto">
              <a:xfrm>
                <a:off x="1899" y="856"/>
                <a:ext cx="3885" cy="2602"/>
              </a:xfrm>
              <a:custGeom>
                <a:gdLst>
                  <a:gd name="T0" fmla="*/ 1109 w 1114"/>
                  <a:gd name="T1" fmla="*/ 550 h 745"/>
                  <a:gd name="T2" fmla="*/ 945 w 1114"/>
                  <a:gd name="T3" fmla="*/ 731 h 745"/>
                  <a:gd name="T4" fmla="*/ 891 w 1114"/>
                  <a:gd name="T5" fmla="*/ 704 h 745"/>
                  <a:gd name="T6" fmla="*/ 804 w 1114"/>
                  <a:gd name="T7" fmla="*/ 696 h 745"/>
                  <a:gd name="T8" fmla="*/ 762 w 1114"/>
                  <a:gd name="T9" fmla="*/ 725 h 745"/>
                  <a:gd name="T10" fmla="*/ 729 w 1114"/>
                  <a:gd name="T11" fmla="*/ 738 h 745"/>
                  <a:gd name="T12" fmla="*/ 650 w 1114"/>
                  <a:gd name="T13" fmla="*/ 700 h 745"/>
                  <a:gd name="T14" fmla="*/ 616 w 1114"/>
                  <a:gd name="T15" fmla="*/ 692 h 745"/>
                  <a:gd name="T16" fmla="*/ 590 w 1114"/>
                  <a:gd name="T17" fmla="*/ 699 h 745"/>
                  <a:gd name="T18" fmla="*/ 525 w 1114"/>
                  <a:gd name="T19" fmla="*/ 698 h 745"/>
                  <a:gd name="T20" fmla="*/ 467 w 1114"/>
                  <a:gd name="T21" fmla="*/ 701 h 745"/>
                  <a:gd name="T22" fmla="*/ 386 w 1114"/>
                  <a:gd name="T23" fmla="*/ 739 h 745"/>
                  <a:gd name="T24" fmla="*/ 329 w 1114"/>
                  <a:gd name="T25" fmla="*/ 699 h 745"/>
                  <a:gd name="T26" fmla="*/ 212 w 1114"/>
                  <a:gd name="T27" fmla="*/ 703 h 745"/>
                  <a:gd name="T28" fmla="*/ 145 w 1114"/>
                  <a:gd name="T29" fmla="*/ 741 h 745"/>
                  <a:gd name="T30" fmla="*/ 54 w 1114"/>
                  <a:gd name="T31" fmla="*/ 94 h 745"/>
                  <a:gd name="T32" fmla="*/ 168 w 1114"/>
                  <a:gd name="T33" fmla="*/ 13 h 745"/>
                  <a:gd name="T34" fmla="*/ 262 w 1114"/>
                  <a:gd name="T35" fmla="*/ 31 h 745"/>
                  <a:gd name="T36" fmla="*/ 314 w 1114"/>
                  <a:gd name="T37" fmla="*/ 50 h 745"/>
                  <a:gd name="T38" fmla="*/ 354 w 1114"/>
                  <a:gd name="T39" fmla="*/ 21 h 745"/>
                  <a:gd name="T40" fmla="*/ 357 w 1114"/>
                  <a:gd name="T41" fmla="*/ 19 h 745"/>
                  <a:gd name="T42" fmla="*/ 368 w 1114"/>
                  <a:gd name="T43" fmla="*/ 13 h 745"/>
                  <a:gd name="T44" fmla="*/ 377 w 1114"/>
                  <a:gd name="T45" fmla="*/ 8 h 745"/>
                  <a:gd name="T46" fmla="*/ 384 w 1114"/>
                  <a:gd name="T47" fmla="*/ 7 h 745"/>
                  <a:gd name="T48" fmla="*/ 466 w 1114"/>
                  <a:gd name="T49" fmla="*/ 46 h 745"/>
                  <a:gd name="T50" fmla="*/ 525 w 1114"/>
                  <a:gd name="T51" fmla="*/ 48 h 745"/>
                  <a:gd name="T52" fmla="*/ 584 w 1114"/>
                  <a:gd name="T53" fmla="*/ 44 h 745"/>
                  <a:gd name="T54" fmla="*/ 674 w 1114"/>
                  <a:gd name="T55" fmla="*/ 64 h 745"/>
                  <a:gd name="T56" fmla="*/ 746 w 1114"/>
                  <a:gd name="T57" fmla="*/ 13 h 745"/>
                  <a:gd name="T58" fmla="*/ 802 w 1114"/>
                  <a:gd name="T59" fmla="*/ 50 h 745"/>
                  <a:gd name="T60" fmla="*/ 903 w 1114"/>
                  <a:gd name="T61" fmla="*/ 44 h 745"/>
                  <a:gd name="T62" fmla="*/ 31 w 1114"/>
                  <a:gd name="T63" fmla="*/ 124 h 745"/>
                  <a:gd name="T64" fmla="*/ 1 w 1114"/>
                  <a:gd name="T65" fmla="*/ 450 h 745"/>
                  <a:gd name="T66" fmla="*/ 72 w 1114"/>
                  <a:gd name="T67" fmla="*/ 677 h 745"/>
                  <a:gd name="T68" fmla="*/ 195 w 1114"/>
                  <a:gd name="T69" fmla="*/ 709 h 745"/>
                  <a:gd name="T70" fmla="*/ 306 w 1114"/>
                  <a:gd name="T71" fmla="*/ 701 h 745"/>
                  <a:gd name="T72" fmla="*/ 355 w 1114"/>
                  <a:gd name="T73" fmla="*/ 728 h 745"/>
                  <a:gd name="T74" fmla="*/ 399 w 1114"/>
                  <a:gd name="T75" fmla="*/ 707 h 745"/>
                  <a:gd name="T76" fmla="*/ 481 w 1114"/>
                  <a:gd name="T77" fmla="*/ 700 h 745"/>
                  <a:gd name="T78" fmla="*/ 501 w 1114"/>
                  <a:gd name="T79" fmla="*/ 695 h 745"/>
                  <a:gd name="T80" fmla="*/ 560 w 1114"/>
                  <a:gd name="T81" fmla="*/ 723 h 745"/>
                  <a:gd name="T82" fmla="*/ 630 w 1114"/>
                  <a:gd name="T83" fmla="*/ 697 h 745"/>
                  <a:gd name="T84" fmla="*/ 690 w 1114"/>
                  <a:gd name="T85" fmla="*/ 683 h 745"/>
                  <a:gd name="T86" fmla="*/ 747 w 1114"/>
                  <a:gd name="T87" fmla="*/ 738 h 745"/>
                  <a:gd name="T88" fmla="*/ 838 w 1114"/>
                  <a:gd name="T89" fmla="*/ 717 h 745"/>
                  <a:gd name="T90" fmla="*/ 919 w 1114"/>
                  <a:gd name="T91" fmla="*/ 708 h 745"/>
                  <a:gd name="T92" fmla="*/ 1044 w 1114"/>
                  <a:gd name="T93" fmla="*/ 676 h 745"/>
                  <a:gd name="T94" fmla="*/ 977 w 1114"/>
                  <a:gd name="T95" fmla="*/ 2 h 745"/>
                  <a:gd name="T96" fmla="*/ 921 w 1114"/>
                  <a:gd name="T97" fmla="*/ 37 h 745"/>
                  <a:gd name="T98" fmla="*/ 854 w 1114"/>
                  <a:gd name="T99" fmla="*/ 27 h 745"/>
                  <a:gd name="T100" fmla="*/ 765 w 1114"/>
                  <a:gd name="T101" fmla="*/ 21 h 745"/>
                  <a:gd name="T102" fmla="*/ 718 w 1114"/>
                  <a:gd name="T103" fmla="*/ 25 h 745"/>
                  <a:gd name="T104" fmla="*/ 650 w 1114"/>
                  <a:gd name="T105" fmla="*/ 40 h 745"/>
                  <a:gd name="T106" fmla="*/ 593 w 1114"/>
                  <a:gd name="T107" fmla="*/ 45 h 745"/>
                  <a:gd name="T108" fmla="*/ 500 w 1114"/>
                  <a:gd name="T109" fmla="*/ 52 h 745"/>
                  <a:gd name="T110" fmla="*/ 465 w 1114"/>
                  <a:gd name="T111" fmla="*/ 40 h 745"/>
                  <a:gd name="T112" fmla="*/ 386 w 1114"/>
                  <a:gd name="T113" fmla="*/ 2 h 745"/>
                  <a:gd name="T114" fmla="*/ 349 w 1114"/>
                  <a:gd name="T115" fmla="*/ 21 h 745"/>
                  <a:gd name="T116" fmla="*/ 227 w 1114"/>
                  <a:gd name="T117" fmla="*/ 39 h 745"/>
                  <a:gd name="T118" fmla="*/ 172 w 1114"/>
                  <a:gd name="T119" fmla="*/ 11 h 7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14" h="745">
                    <a:moveTo>
                      <a:pt x="970" y="4"/>
                    </a:move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3" y="4"/>
                      <a:pt x="975" y="4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6"/>
                      <a:pt x="977" y="6"/>
                    </a:cubicBezTo>
                    <a:cubicBezTo>
                      <a:pt x="977" y="6"/>
                      <a:pt x="977" y="6"/>
                      <a:pt x="977" y="6"/>
                    </a:cubicBezTo>
                    <a:cubicBezTo>
                      <a:pt x="985" y="9"/>
                      <a:pt x="985" y="23"/>
                      <a:pt x="991" y="33"/>
                    </a:cubicBezTo>
                    <a:cubicBezTo>
                      <a:pt x="997" y="44"/>
                      <a:pt x="1008" y="45"/>
                      <a:pt x="1020" y="52"/>
                    </a:cubicBezTo>
                    <a:cubicBezTo>
                      <a:pt x="1028" y="56"/>
                      <a:pt x="1034" y="64"/>
                      <a:pt x="1041" y="71"/>
                    </a:cubicBezTo>
                    <a:cubicBezTo>
                      <a:pt x="1048" y="78"/>
                      <a:pt x="1056" y="85"/>
                      <a:pt x="1060" y="92"/>
                    </a:cubicBezTo>
                    <a:cubicBezTo>
                      <a:pt x="1068" y="105"/>
                      <a:pt x="1067" y="116"/>
                      <a:pt x="1077" y="123"/>
                    </a:cubicBezTo>
                    <a:cubicBezTo>
                      <a:pt x="1086" y="129"/>
                      <a:pt x="1104" y="130"/>
                      <a:pt x="1108" y="141"/>
                    </a:cubicBezTo>
                    <a:cubicBezTo>
                      <a:pt x="1109" y="146"/>
                      <a:pt x="1110" y="154"/>
                      <a:pt x="1110" y="163"/>
                    </a:cubicBezTo>
                    <a:cubicBezTo>
                      <a:pt x="1110" y="175"/>
                      <a:pt x="1109" y="188"/>
                      <a:pt x="1109" y="199"/>
                    </a:cubicBezTo>
                    <a:cubicBezTo>
                      <a:pt x="1109" y="316"/>
                      <a:pt x="1109" y="431"/>
                      <a:pt x="1109" y="550"/>
                    </a:cubicBezTo>
                    <a:cubicBezTo>
                      <a:pt x="1109" y="559"/>
                      <a:pt x="1109" y="570"/>
                      <a:pt x="1109" y="580"/>
                    </a:cubicBezTo>
                    <a:cubicBezTo>
                      <a:pt x="1109" y="591"/>
                      <a:pt x="1109" y="602"/>
                      <a:pt x="1105" y="607"/>
                    </a:cubicBezTo>
                    <a:cubicBezTo>
                      <a:pt x="1101" y="614"/>
                      <a:pt x="1090" y="615"/>
                      <a:pt x="1082" y="619"/>
                    </a:cubicBezTo>
                    <a:cubicBezTo>
                      <a:pt x="1077" y="622"/>
                      <a:pt x="1071" y="627"/>
                      <a:pt x="1068" y="632"/>
                    </a:cubicBezTo>
                    <a:cubicBezTo>
                      <a:pt x="1064" y="639"/>
                      <a:pt x="1064" y="648"/>
                      <a:pt x="1060" y="654"/>
                    </a:cubicBezTo>
                    <a:cubicBezTo>
                      <a:pt x="1056" y="661"/>
                      <a:pt x="1049" y="667"/>
                      <a:pt x="1042" y="674"/>
                    </a:cubicBezTo>
                    <a:cubicBezTo>
                      <a:pt x="1035" y="681"/>
                      <a:pt x="1029" y="689"/>
                      <a:pt x="1021" y="694"/>
                    </a:cubicBezTo>
                    <a:cubicBezTo>
                      <a:pt x="1008" y="702"/>
                      <a:pt x="997" y="701"/>
                      <a:pt x="991" y="716"/>
                    </a:cubicBezTo>
                    <a:cubicBezTo>
                      <a:pt x="986" y="725"/>
                      <a:pt x="986" y="739"/>
                      <a:pt x="973" y="741"/>
                    </a:cubicBezTo>
                    <a:cubicBezTo>
                      <a:pt x="973" y="741"/>
                      <a:pt x="973" y="741"/>
                      <a:pt x="973" y="741"/>
                    </a:cubicBezTo>
                    <a:cubicBezTo>
                      <a:pt x="973" y="741"/>
                      <a:pt x="973" y="741"/>
                      <a:pt x="972" y="741"/>
                    </a:cubicBezTo>
                    <a:cubicBezTo>
                      <a:pt x="972" y="741"/>
                      <a:pt x="971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61" y="741"/>
                      <a:pt x="950" y="736"/>
                      <a:pt x="945" y="731"/>
                    </a:cubicBezTo>
                    <a:cubicBezTo>
                      <a:pt x="945" y="731"/>
                      <a:pt x="945" y="731"/>
                      <a:pt x="945" y="731"/>
                    </a:cubicBezTo>
                    <a:cubicBezTo>
                      <a:pt x="945" y="731"/>
                      <a:pt x="945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36" y="724"/>
                      <a:pt x="934" y="710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18" y="703"/>
                      <a:pt x="912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2" y="702"/>
                      <a:pt x="896" y="703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87" y="705"/>
                      <a:pt x="885" y="706"/>
                      <a:pt x="883" y="706"/>
                    </a:cubicBezTo>
                    <a:cubicBezTo>
                      <a:pt x="873" y="710"/>
                      <a:pt x="864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48" y="715"/>
                      <a:pt x="844" y="715"/>
                      <a:pt x="839" y="713"/>
                    </a:cubicBezTo>
                    <a:cubicBezTo>
                      <a:pt x="839" y="713"/>
                      <a:pt x="839" y="713"/>
                      <a:pt x="839" y="713"/>
                    </a:cubicBezTo>
                    <a:cubicBezTo>
                      <a:pt x="829" y="710"/>
                      <a:pt x="820" y="697"/>
                      <a:pt x="805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781" y="696"/>
                      <a:pt x="776" y="71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6"/>
                      <a:pt x="762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57" y="729"/>
                      <a:pt x="751" y="731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5" y="734"/>
                      <a:pt x="745" y="734"/>
                      <a:pt x="745" y="734"/>
                    </a:cubicBezTo>
                    <a:cubicBezTo>
                      <a:pt x="742" y="736"/>
                      <a:pt x="738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2" y="739"/>
                      <a:pt x="731" y="739"/>
                      <a:pt x="730" y="738"/>
                    </a:cubicBezTo>
                    <a:cubicBezTo>
                      <a:pt x="730" y="738"/>
                      <a:pt x="730" y="738"/>
                      <a:pt x="729" y="738"/>
                    </a:cubicBezTo>
                    <a:cubicBezTo>
                      <a:pt x="724" y="735"/>
                      <a:pt x="724" y="729"/>
                      <a:pt x="724" y="723"/>
                    </a:cubicBezTo>
                    <a:cubicBezTo>
                      <a:pt x="724" y="722"/>
                      <a:pt x="724" y="721"/>
                      <a:pt x="724" y="720"/>
                    </a:cubicBezTo>
                    <a:cubicBezTo>
                      <a:pt x="724" y="719"/>
                      <a:pt x="724" y="718"/>
                      <a:pt x="723" y="717"/>
                    </a:cubicBezTo>
                    <a:cubicBezTo>
                      <a:pt x="722" y="701"/>
                      <a:pt x="716" y="688"/>
                      <a:pt x="703" y="682"/>
                    </a:cubicBezTo>
                    <a:cubicBezTo>
                      <a:pt x="703" y="682"/>
                      <a:pt x="703" y="682"/>
                      <a:pt x="703" y="682"/>
                    </a:cubicBezTo>
                    <a:cubicBezTo>
                      <a:pt x="699" y="680"/>
                      <a:pt x="695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85" y="680"/>
                      <a:pt x="680" y="681"/>
                      <a:pt x="676" y="682"/>
                    </a:cubicBezTo>
                    <a:cubicBezTo>
                      <a:pt x="676" y="682"/>
                      <a:pt x="676" y="682"/>
                      <a:pt x="676" y="682"/>
                    </a:cubicBezTo>
                    <a:cubicBezTo>
                      <a:pt x="676" y="682"/>
                      <a:pt x="676" y="682"/>
                      <a:pt x="676" y="683"/>
                    </a:cubicBezTo>
                    <a:cubicBezTo>
                      <a:pt x="668" y="686"/>
                      <a:pt x="661" y="699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1" y="700"/>
                      <a:pt x="651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45" y="700"/>
                      <a:pt x="640" y="697"/>
                      <a:pt x="635" y="695"/>
                    </a:cubicBezTo>
                    <a:cubicBezTo>
                      <a:pt x="635" y="695"/>
                      <a:pt x="635" y="695"/>
                      <a:pt x="635" y="695"/>
                    </a:cubicBezTo>
                    <a:cubicBezTo>
                      <a:pt x="634" y="695"/>
                      <a:pt x="634" y="695"/>
                      <a:pt x="634" y="695"/>
                    </a:cubicBezTo>
                    <a:cubicBezTo>
                      <a:pt x="633" y="695"/>
                      <a:pt x="633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26" y="693"/>
                      <a:pt x="621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08" y="692"/>
                      <a:pt x="599" y="694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1" y="698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81" y="706"/>
                      <a:pt x="574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8" y="718"/>
                      <a:pt x="557" y="718"/>
                      <a:pt x="557" y="718"/>
                    </a:cubicBezTo>
                    <a:cubicBezTo>
                      <a:pt x="557" y="718"/>
                      <a:pt x="557" y="718"/>
                      <a:pt x="557" y="718"/>
                    </a:cubicBezTo>
                    <a:cubicBezTo>
                      <a:pt x="545" y="717"/>
                      <a:pt x="535" y="703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4" y="698"/>
                      <a:pt x="524" y="698"/>
                      <a:pt x="524" y="698"/>
                    </a:cubicBezTo>
                    <a:cubicBezTo>
                      <a:pt x="517" y="694"/>
                      <a:pt x="509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493" y="692"/>
                      <a:pt x="486" y="694"/>
                      <a:pt x="479" y="696"/>
                    </a:cubicBezTo>
                    <a:cubicBezTo>
                      <a:pt x="479" y="696"/>
                      <a:pt x="479" y="696"/>
                      <a:pt x="479" y="696"/>
                    </a:cubicBezTo>
                    <a:cubicBezTo>
                      <a:pt x="479" y="696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4" y="699"/>
                      <a:pt x="470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5" y="701"/>
                      <a:pt x="465" y="701"/>
                    </a:cubicBezTo>
                    <a:cubicBezTo>
                      <a:pt x="465" y="701"/>
                      <a:pt x="465" y="701"/>
                      <a:pt x="465" y="701"/>
                    </a:cubicBezTo>
                    <a:cubicBezTo>
                      <a:pt x="457" y="700"/>
                      <a:pt x="448" y="685"/>
                      <a:pt x="441" y="682"/>
                    </a:cubicBezTo>
                    <a:cubicBezTo>
                      <a:pt x="441" y="682"/>
                      <a:pt x="441" y="682"/>
                      <a:pt x="441" y="682"/>
                    </a:cubicBezTo>
                    <a:cubicBezTo>
                      <a:pt x="436" y="680"/>
                      <a:pt x="431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07" y="679"/>
                      <a:pt x="396" y="698"/>
                      <a:pt x="395" y="719"/>
                    </a:cubicBezTo>
                    <a:cubicBezTo>
                      <a:pt x="394" y="728"/>
                      <a:pt x="394" y="736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8" y="739"/>
                      <a:pt x="387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1" y="739"/>
                      <a:pt x="376" y="736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65" y="730"/>
                      <a:pt x="361" y="728"/>
                      <a:pt x="356" y="725"/>
                    </a:cubicBezTo>
                    <a:cubicBezTo>
                      <a:pt x="346" y="718"/>
                      <a:pt x="340" y="704"/>
                      <a:pt x="329" y="699"/>
                    </a:cubicBezTo>
                    <a:cubicBezTo>
                      <a:pt x="329" y="699"/>
                      <a:pt x="329" y="699"/>
                      <a:pt x="329" y="699"/>
                    </a:cubicBezTo>
                    <a:cubicBezTo>
                      <a:pt x="324" y="697"/>
                      <a:pt x="319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0" y="696"/>
                      <a:pt x="306" y="697"/>
                      <a:pt x="302" y="699"/>
                    </a:cubicBezTo>
                    <a:cubicBezTo>
                      <a:pt x="294" y="702"/>
                      <a:pt x="289" y="710"/>
                      <a:pt x="280" y="713"/>
                    </a:cubicBezTo>
                    <a:cubicBezTo>
                      <a:pt x="276" y="715"/>
                      <a:pt x="271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3" y="716"/>
                      <a:pt x="259" y="715"/>
                      <a:pt x="256" y="715"/>
                    </a:cubicBezTo>
                    <a:cubicBezTo>
                      <a:pt x="256" y="715"/>
                      <a:pt x="256" y="715"/>
                      <a:pt x="256" y="715"/>
                    </a:cubicBezTo>
                    <a:cubicBezTo>
                      <a:pt x="256" y="714"/>
                      <a:pt x="255" y="714"/>
                      <a:pt x="255" y="714"/>
                    </a:cubicBezTo>
                    <a:cubicBezTo>
                      <a:pt x="255" y="714"/>
                      <a:pt x="255" y="714"/>
                      <a:pt x="255" y="714"/>
                    </a:cubicBezTo>
                    <a:cubicBezTo>
                      <a:pt x="246" y="712"/>
                      <a:pt x="239" y="707"/>
                      <a:pt x="230" y="705"/>
                    </a:cubicBezTo>
                    <a:cubicBezTo>
                      <a:pt x="229" y="705"/>
                      <a:pt x="229" y="705"/>
                      <a:pt x="229" y="705"/>
                    </a:cubicBezTo>
                    <a:cubicBezTo>
                      <a:pt x="224" y="703"/>
                      <a:pt x="218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04" y="703"/>
                      <a:pt x="195" y="704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0" y="716"/>
                      <a:pt x="179" y="728"/>
                      <a:pt x="170" y="734"/>
                    </a:cubicBezTo>
                    <a:cubicBezTo>
                      <a:pt x="170" y="734"/>
                      <a:pt x="170" y="734"/>
                      <a:pt x="170" y="734"/>
                    </a:cubicBezTo>
                    <a:cubicBezTo>
                      <a:pt x="170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4" y="737"/>
                      <a:pt x="154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3" y="741"/>
                      <a:pt x="140" y="741"/>
                      <a:pt x="138" y="740"/>
                    </a:cubicBezTo>
                    <a:cubicBezTo>
                      <a:pt x="138" y="740"/>
                      <a:pt x="138" y="740"/>
                      <a:pt x="138" y="740"/>
                    </a:cubicBezTo>
                    <a:cubicBezTo>
                      <a:pt x="131" y="738"/>
                      <a:pt x="128" y="723"/>
                      <a:pt x="123" y="714"/>
                    </a:cubicBezTo>
                    <a:cubicBezTo>
                      <a:pt x="121" y="710"/>
                      <a:pt x="118" y="706"/>
                      <a:pt x="114" y="704"/>
                    </a:cubicBezTo>
                    <a:cubicBezTo>
                      <a:pt x="108" y="699"/>
                      <a:pt x="100" y="698"/>
                      <a:pt x="93" y="694"/>
                    </a:cubicBezTo>
                    <a:cubicBezTo>
                      <a:pt x="86" y="689"/>
                      <a:pt x="80" y="681"/>
                      <a:pt x="73" y="674"/>
                    </a:cubicBezTo>
                    <a:cubicBezTo>
                      <a:pt x="66" y="667"/>
                      <a:pt x="58" y="660"/>
                      <a:pt x="54" y="653"/>
                    </a:cubicBezTo>
                    <a:cubicBezTo>
                      <a:pt x="49" y="642"/>
                      <a:pt x="49" y="632"/>
                      <a:pt x="41" y="625"/>
                    </a:cubicBezTo>
                    <a:cubicBezTo>
                      <a:pt x="33" y="617"/>
                      <a:pt x="13" y="615"/>
                      <a:pt x="7" y="605"/>
                    </a:cubicBezTo>
                    <a:cubicBezTo>
                      <a:pt x="5" y="600"/>
                      <a:pt x="4" y="591"/>
                      <a:pt x="4" y="582"/>
                    </a:cubicBezTo>
                    <a:cubicBezTo>
                      <a:pt x="4" y="570"/>
                      <a:pt x="5" y="558"/>
                      <a:pt x="5" y="549"/>
                    </a:cubicBezTo>
                    <a:cubicBezTo>
                      <a:pt x="5" y="433"/>
                      <a:pt x="5" y="318"/>
                      <a:pt x="5" y="200"/>
                    </a:cubicBezTo>
                    <a:cubicBezTo>
                      <a:pt x="5" y="189"/>
                      <a:pt x="4" y="176"/>
                      <a:pt x="4" y="164"/>
                    </a:cubicBezTo>
                    <a:cubicBezTo>
                      <a:pt x="4" y="157"/>
                      <a:pt x="4" y="149"/>
                      <a:pt x="6" y="144"/>
                    </a:cubicBezTo>
                    <a:cubicBezTo>
                      <a:pt x="10" y="132"/>
                      <a:pt x="24" y="132"/>
                      <a:pt x="35" y="125"/>
                    </a:cubicBezTo>
                    <a:cubicBezTo>
                      <a:pt x="42" y="121"/>
                      <a:pt x="45" y="117"/>
                      <a:pt x="48" y="112"/>
                    </a:cubicBezTo>
                    <a:cubicBezTo>
                      <a:pt x="50" y="107"/>
                      <a:pt x="50" y="101"/>
                      <a:pt x="54" y="94"/>
                    </a:cubicBezTo>
                    <a:cubicBezTo>
                      <a:pt x="58" y="86"/>
                      <a:pt x="66" y="79"/>
                      <a:pt x="72" y="73"/>
                    </a:cubicBezTo>
                    <a:cubicBezTo>
                      <a:pt x="79" y="66"/>
                      <a:pt x="85" y="57"/>
                      <a:pt x="92" y="53"/>
                    </a:cubicBezTo>
                    <a:cubicBezTo>
                      <a:pt x="105" y="45"/>
                      <a:pt x="116" y="46"/>
                      <a:pt x="123" y="32"/>
                    </a:cubicBezTo>
                    <a:cubicBezTo>
                      <a:pt x="128" y="23"/>
                      <a:pt x="129" y="9"/>
                      <a:pt x="137" y="6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40" y="4"/>
                      <a:pt x="142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54" y="4"/>
                      <a:pt x="163" y="9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81" y="22"/>
                      <a:pt x="180" y="37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202" y="44"/>
                      <a:pt x="206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6" y="44"/>
                      <a:pt x="221" y="43"/>
                      <a:pt x="226" y="42"/>
                    </a:cubicBezTo>
                    <a:cubicBezTo>
                      <a:pt x="226" y="42"/>
                      <a:pt x="226" y="42"/>
                      <a:pt x="226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36" y="40"/>
                      <a:pt x="242" y="34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5" y="31"/>
                      <a:pt x="258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7" y="31"/>
                      <a:pt x="271" y="31"/>
                      <a:pt x="276" y="33"/>
                    </a:cubicBezTo>
                    <a:cubicBezTo>
                      <a:pt x="276" y="33"/>
                      <a:pt x="276" y="33"/>
                      <a:pt x="276" y="33"/>
                    </a:cubicBezTo>
                    <a:cubicBezTo>
                      <a:pt x="276" y="33"/>
                      <a:pt x="276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88" y="37"/>
                      <a:pt x="291" y="45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6" y="50"/>
                      <a:pt x="310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33" y="50"/>
                      <a:pt x="341" y="32"/>
                      <a:pt x="353" y="23"/>
                    </a:cubicBezTo>
                    <a:cubicBezTo>
                      <a:pt x="353" y="23"/>
                      <a:pt x="353" y="23"/>
                      <a:pt x="353" y="23"/>
                    </a:cubicBezTo>
                    <a:cubicBezTo>
                      <a:pt x="353" y="23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8" y="19"/>
                      <a:pt x="358" y="19"/>
                    </a:cubicBezTo>
                    <a:cubicBezTo>
                      <a:pt x="358" y="19"/>
                      <a:pt x="358" y="19"/>
                      <a:pt x="358" y="19"/>
                    </a:cubicBezTo>
                    <a:cubicBezTo>
                      <a:pt x="359" y="18"/>
                      <a:pt x="360" y="18"/>
                      <a:pt x="361" y="17"/>
                    </a:cubicBez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7"/>
                      <a:pt x="362" y="16"/>
                      <a:pt x="363" y="16"/>
                    </a:cubicBezTo>
                    <a:cubicBezTo>
                      <a:pt x="363" y="15"/>
                      <a:pt x="363" y="15"/>
                      <a:pt x="363" y="15"/>
                    </a:cubicBezTo>
                    <a:cubicBezTo>
                      <a:pt x="363" y="15"/>
                      <a:pt x="363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6" y="14"/>
                      <a:pt x="366" y="14"/>
                      <a:pt x="366" y="13"/>
                    </a:cubicBezTo>
                    <a:cubicBezTo>
                      <a:pt x="366" y="13"/>
                      <a:pt x="366" y="13"/>
                      <a:pt x="366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2"/>
                    </a:cubicBezTo>
                    <a:cubicBezTo>
                      <a:pt x="368" y="12"/>
                      <a:pt x="368" y="12"/>
                      <a:pt x="368" y="12"/>
                    </a:cubicBezTo>
                    <a:cubicBezTo>
                      <a:pt x="368" y="12"/>
                      <a:pt x="369" y="12"/>
                      <a:pt x="369" y="12"/>
                    </a:cubicBezTo>
                    <a:cubicBezTo>
                      <a:pt x="369" y="12"/>
                      <a:pt x="370" y="12"/>
                      <a:pt x="370" y="12"/>
                    </a:cubicBezTo>
                    <a:cubicBezTo>
                      <a:pt x="370" y="12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2" y="10"/>
                      <a:pt x="373" y="10"/>
                      <a:pt x="375" y="9"/>
                    </a:cubicBezTo>
                    <a:cubicBezTo>
                      <a:pt x="375" y="9"/>
                      <a:pt x="375" y="9"/>
                      <a:pt x="375" y="9"/>
                    </a:cubicBezTo>
                    <a:cubicBezTo>
                      <a:pt x="375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7" y="9"/>
                    </a:cubicBezTo>
                    <a:cubicBezTo>
                      <a:pt x="377" y="9"/>
                      <a:pt x="377" y="8"/>
                      <a:pt x="377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1" y="8"/>
                    </a:cubicBezTo>
                    <a:cubicBezTo>
                      <a:pt x="381" y="8"/>
                      <a:pt x="381" y="8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3" y="7"/>
                      <a:pt x="383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5" y="7"/>
                      <a:pt x="386" y="7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92" y="10"/>
                      <a:pt x="392" y="18"/>
                      <a:pt x="392" y="25"/>
                    </a:cubicBezTo>
                    <a:cubicBezTo>
                      <a:pt x="393" y="45"/>
                      <a:pt x="403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8" y="67"/>
                      <a:pt x="432" y="67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8" y="65"/>
                      <a:pt x="439" y="64"/>
                      <a:pt x="441" y="64"/>
                    </a:cubicBezTo>
                    <a:cubicBezTo>
                      <a:pt x="450" y="59"/>
                      <a:pt x="454" y="47"/>
                      <a:pt x="464" y="46"/>
                    </a:cubicBezTo>
                    <a:cubicBezTo>
                      <a:pt x="464" y="46"/>
                      <a:pt x="464" y="46"/>
                      <a:pt x="464" y="46"/>
                    </a:cubicBezTo>
                    <a:cubicBezTo>
                      <a:pt x="465" y="46"/>
                      <a:pt x="465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72" y="46"/>
                      <a:pt x="477" y="49"/>
                      <a:pt x="483" y="51"/>
                    </a:cubicBezTo>
                    <a:cubicBezTo>
                      <a:pt x="485" y="53"/>
                      <a:pt x="488" y="54"/>
                      <a:pt x="490" y="54"/>
                    </a:cubicBezTo>
                    <a:cubicBezTo>
                      <a:pt x="490" y="54"/>
                      <a:pt x="490" y="54"/>
                      <a:pt x="490" y="54"/>
                    </a:cubicBezTo>
                    <a:cubicBezTo>
                      <a:pt x="490" y="54"/>
                      <a:pt x="490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4" y="54"/>
                      <a:pt x="497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509" y="55"/>
                      <a:pt x="517" y="53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5" y="49"/>
                      <a:pt x="525" y="48"/>
                      <a:pt x="525" y="48"/>
                    </a:cubicBezTo>
                    <a:cubicBezTo>
                      <a:pt x="525" y="48"/>
                      <a:pt x="525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35" y="41"/>
                      <a:pt x="542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9" y="29"/>
                      <a:pt x="561" y="29"/>
                      <a:pt x="563" y="29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72" y="31"/>
                      <a:pt x="577" y="39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92" y="50"/>
                      <a:pt x="602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8" y="55"/>
                      <a:pt x="621" y="54"/>
                      <a:pt x="623" y="54"/>
                    </a:cubicBezTo>
                    <a:cubicBezTo>
                      <a:pt x="623" y="54"/>
                      <a:pt x="623" y="54"/>
                      <a:pt x="623" y="54"/>
                    </a:cubicBezTo>
                    <a:cubicBezTo>
                      <a:pt x="626" y="54"/>
                      <a:pt x="629" y="53"/>
                      <a:pt x="631" y="52"/>
                    </a:cubicBezTo>
                    <a:cubicBezTo>
                      <a:pt x="637" y="49"/>
                      <a:pt x="642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60" y="47"/>
                      <a:pt x="665" y="59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9" y="67"/>
                      <a:pt x="684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708" y="68"/>
                      <a:pt x="721" y="49"/>
                      <a:pt x="722" y="29"/>
                    </a:cubicBezTo>
                    <a:cubicBezTo>
                      <a:pt x="722" y="29"/>
                      <a:pt x="722" y="29"/>
                      <a:pt x="722" y="28"/>
                    </a:cubicBezTo>
                    <a:cubicBezTo>
                      <a:pt x="722" y="19"/>
                      <a:pt x="722" y="10"/>
                      <a:pt x="727" y="8"/>
                    </a:cubicBezTo>
                    <a:cubicBezTo>
                      <a:pt x="727" y="8"/>
                      <a:pt x="727" y="8"/>
                      <a:pt x="727" y="8"/>
                    </a:cubicBezTo>
                    <a:cubicBezTo>
                      <a:pt x="728" y="8"/>
                      <a:pt x="729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5" y="7"/>
                      <a:pt x="741" y="11"/>
                      <a:pt x="745" y="13"/>
                    </a:cubicBezTo>
                    <a:cubicBezTo>
                      <a:pt x="745" y="13"/>
                      <a:pt x="745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54" y="18"/>
                      <a:pt x="759" y="19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74" y="34"/>
                      <a:pt x="78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3" y="50"/>
                      <a:pt x="805" y="50"/>
                      <a:pt x="807" y="50"/>
                    </a:cubicBezTo>
                    <a:cubicBezTo>
                      <a:pt x="807" y="50"/>
                      <a:pt x="807" y="50"/>
                      <a:pt x="807" y="50"/>
                    </a:cubicBezTo>
                    <a:cubicBezTo>
                      <a:pt x="819" y="48"/>
                      <a:pt x="825" y="38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3"/>
                    </a:cubicBezTo>
                    <a:cubicBezTo>
                      <a:pt x="841" y="32"/>
                      <a:pt x="846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5" y="30"/>
                      <a:pt x="859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70" y="33"/>
                      <a:pt x="876" y="39"/>
                      <a:pt x="884" y="42"/>
                    </a:cubicBezTo>
                    <a:cubicBezTo>
                      <a:pt x="890" y="43"/>
                      <a:pt x="896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13" y="44"/>
                      <a:pt x="922" y="42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5" y="32"/>
                      <a:pt x="937" y="19"/>
                      <a:pt x="946" y="13"/>
                    </a:cubicBezTo>
                    <a:cubicBezTo>
                      <a:pt x="946" y="13"/>
                      <a:pt x="946" y="13"/>
                      <a:pt x="946" y="13"/>
                    </a:cubicBezTo>
                    <a:cubicBezTo>
                      <a:pt x="950" y="10"/>
                      <a:pt x="961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moveTo>
                      <a:pt x="14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1" y="0"/>
                      <a:pt x="139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27" y="4"/>
                      <a:pt x="126" y="22"/>
                      <a:pt x="120" y="31"/>
                    </a:cubicBezTo>
                    <a:cubicBezTo>
                      <a:pt x="113" y="44"/>
                      <a:pt x="102" y="43"/>
                      <a:pt x="90" y="50"/>
                    </a:cubicBezTo>
                    <a:cubicBezTo>
                      <a:pt x="83" y="54"/>
                      <a:pt x="78" y="62"/>
                      <a:pt x="71" y="70"/>
                    </a:cubicBezTo>
                    <a:cubicBezTo>
                      <a:pt x="64" y="78"/>
                      <a:pt x="55" y="84"/>
                      <a:pt x="51" y="91"/>
                    </a:cubicBezTo>
                    <a:cubicBezTo>
                      <a:pt x="43" y="107"/>
                      <a:pt x="46" y="116"/>
                      <a:pt x="31" y="124"/>
                    </a:cubicBezTo>
                    <a:cubicBezTo>
                      <a:pt x="24" y="127"/>
                      <a:pt x="14" y="129"/>
                      <a:pt x="8" y="133"/>
                    </a:cubicBezTo>
                    <a:cubicBezTo>
                      <a:pt x="2" y="138"/>
                      <a:pt x="0" y="151"/>
                      <a:pt x="0" y="166"/>
                    </a:cubicBezTo>
                    <a:cubicBezTo>
                      <a:pt x="0" y="176"/>
                      <a:pt x="1" y="188"/>
                      <a:pt x="1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1" y="209"/>
                      <a:pt x="1" y="222"/>
                      <a:pt x="1" y="234"/>
                    </a:cubicBezTo>
                    <a:cubicBezTo>
                      <a:pt x="1" y="234"/>
                      <a:pt x="1" y="235"/>
                      <a:pt x="1" y="235"/>
                    </a:cubicBezTo>
                    <a:cubicBezTo>
                      <a:pt x="1" y="235"/>
                      <a:pt x="1" y="235"/>
                      <a:pt x="1" y="236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1" y="236"/>
                      <a:pt x="1" y="237"/>
                      <a:pt x="1" y="237"/>
                    </a:cubicBezTo>
                    <a:cubicBezTo>
                      <a:pt x="1" y="237"/>
                      <a:pt x="1" y="237"/>
                      <a:pt x="1" y="238"/>
                    </a:cubicBezTo>
                    <a:cubicBezTo>
                      <a:pt x="1" y="238"/>
                      <a:pt x="1" y="238"/>
                      <a:pt x="1" y="238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39"/>
                      <a:pt x="1" y="239"/>
                      <a:pt x="1" y="240"/>
                    </a:cubicBezTo>
                    <a:cubicBezTo>
                      <a:pt x="1" y="240"/>
                      <a:pt x="1" y="241"/>
                      <a:pt x="1" y="242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313"/>
                      <a:pt x="1" y="381"/>
                      <a:pt x="1" y="450"/>
                    </a:cubicBezTo>
                    <a:cubicBezTo>
                      <a:pt x="1" y="450"/>
                      <a:pt x="1" y="450"/>
                      <a:pt x="1" y="450"/>
                    </a:cubicBezTo>
                    <a:cubicBezTo>
                      <a:pt x="1" y="451"/>
                      <a:pt x="1" y="452"/>
                      <a:pt x="1" y="452"/>
                    </a:cubicBezTo>
                    <a:cubicBezTo>
                      <a:pt x="1" y="453"/>
                      <a:pt x="1" y="453"/>
                      <a:pt x="1" y="453"/>
                    </a:cubicBezTo>
                    <a:cubicBezTo>
                      <a:pt x="1" y="454"/>
                      <a:pt x="1" y="454"/>
                      <a:pt x="1" y="455"/>
                    </a:cubicBezTo>
                    <a:cubicBezTo>
                      <a:pt x="1" y="455"/>
                      <a:pt x="1" y="456"/>
                      <a:pt x="1" y="456"/>
                    </a:cubicBezTo>
                    <a:cubicBezTo>
                      <a:pt x="1" y="456"/>
                      <a:pt x="1" y="456"/>
                      <a:pt x="1" y="456"/>
                    </a:cubicBezTo>
                    <a:cubicBezTo>
                      <a:pt x="1" y="457"/>
                      <a:pt x="1" y="457"/>
                      <a:pt x="1" y="457"/>
                    </a:cubicBezTo>
                    <a:cubicBezTo>
                      <a:pt x="1" y="457"/>
                      <a:pt x="1" y="458"/>
                      <a:pt x="1" y="458"/>
                    </a:cubicBezTo>
                    <a:cubicBezTo>
                      <a:pt x="1" y="458"/>
                      <a:pt x="1" y="458"/>
                      <a:pt x="1" y="459"/>
                    </a:cubicBezTo>
                    <a:cubicBezTo>
                      <a:pt x="1" y="459"/>
                      <a:pt x="1" y="459"/>
                      <a:pt x="1" y="459"/>
                    </a:cubicBezTo>
                    <a:cubicBezTo>
                      <a:pt x="1" y="459"/>
                      <a:pt x="1" y="460"/>
                      <a:pt x="1" y="460"/>
                    </a:cubicBezTo>
                    <a:cubicBezTo>
                      <a:pt x="1" y="460"/>
                      <a:pt x="1" y="460"/>
                      <a:pt x="1" y="461"/>
                    </a:cubicBezTo>
                    <a:cubicBezTo>
                      <a:pt x="1" y="490"/>
                      <a:pt x="1" y="519"/>
                      <a:pt x="1" y="549"/>
                    </a:cubicBezTo>
                    <a:cubicBezTo>
                      <a:pt x="1" y="559"/>
                      <a:pt x="0" y="571"/>
                      <a:pt x="0" y="582"/>
                    </a:cubicBezTo>
                    <a:cubicBezTo>
                      <a:pt x="0" y="591"/>
                      <a:pt x="1" y="600"/>
                      <a:pt x="3" y="606"/>
                    </a:cubicBezTo>
                    <a:cubicBezTo>
                      <a:pt x="9" y="618"/>
                      <a:pt x="26" y="617"/>
                      <a:pt x="36" y="625"/>
                    </a:cubicBezTo>
                    <a:cubicBezTo>
                      <a:pt x="47" y="632"/>
                      <a:pt x="46" y="645"/>
                      <a:pt x="53" y="656"/>
                    </a:cubicBezTo>
                    <a:cubicBezTo>
                      <a:pt x="57" y="663"/>
                      <a:pt x="65" y="670"/>
                      <a:pt x="72" y="677"/>
                    </a:cubicBezTo>
                    <a:cubicBezTo>
                      <a:pt x="79" y="684"/>
                      <a:pt x="85" y="693"/>
                      <a:pt x="92" y="697"/>
                    </a:cubicBezTo>
                    <a:cubicBezTo>
                      <a:pt x="103" y="703"/>
                      <a:pt x="114" y="704"/>
                      <a:pt x="120" y="714"/>
                    </a:cubicBezTo>
                    <a:cubicBezTo>
                      <a:pt x="126" y="723"/>
                      <a:pt x="126" y="739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6" y="743"/>
                    </a:cubicBezTo>
                    <a:cubicBezTo>
                      <a:pt x="138" y="744"/>
                      <a:pt x="141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54" y="745"/>
                      <a:pt x="166" y="740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81" y="730"/>
                      <a:pt x="183" y="715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200" y="707"/>
                      <a:pt x="206" y="706"/>
                      <a:pt x="212" y="706"/>
                    </a:cubicBezTo>
                    <a:cubicBezTo>
                      <a:pt x="212" y="706"/>
                      <a:pt x="212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9" y="706"/>
                      <a:pt x="225" y="707"/>
                      <a:pt x="231" y="708"/>
                    </a:cubicBezTo>
                    <a:cubicBezTo>
                      <a:pt x="231" y="708"/>
                      <a:pt x="231" y="708"/>
                      <a:pt x="231" y="708"/>
                    </a:cubicBezTo>
                    <a:cubicBezTo>
                      <a:pt x="238" y="711"/>
                      <a:pt x="244" y="716"/>
                      <a:pt x="252" y="718"/>
                    </a:cubicBezTo>
                    <a:cubicBezTo>
                      <a:pt x="252" y="718"/>
                      <a:pt x="252" y="718"/>
                      <a:pt x="252" y="718"/>
                    </a:cubicBezTo>
                    <a:cubicBezTo>
                      <a:pt x="256" y="719"/>
                      <a:pt x="259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9" y="719"/>
                      <a:pt x="275" y="718"/>
                      <a:pt x="281" y="716"/>
                    </a:cubicBezTo>
                    <a:cubicBezTo>
                      <a:pt x="292" y="712"/>
                      <a:pt x="296" y="703"/>
                      <a:pt x="306" y="701"/>
                    </a:cubicBezTo>
                    <a:cubicBezTo>
                      <a:pt x="310" y="700"/>
                      <a:pt x="313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34" y="699"/>
                      <a:pt x="342" y="718"/>
                      <a:pt x="353" y="727"/>
                    </a:cubicBezTo>
                    <a:cubicBezTo>
                      <a:pt x="353" y="727"/>
                      <a:pt x="353" y="727"/>
                      <a:pt x="353" y="727"/>
                    </a:cubicBezTo>
                    <a:cubicBezTo>
                      <a:pt x="354" y="727"/>
                      <a:pt x="354" y="727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61" y="733"/>
                      <a:pt x="375" y="742"/>
                      <a:pt x="385" y="744"/>
                    </a:cubicBezTo>
                    <a:cubicBezTo>
                      <a:pt x="385" y="744"/>
                      <a:pt x="385" y="744"/>
                      <a:pt x="386" y="744"/>
                    </a:cubicBezTo>
                    <a:cubicBezTo>
                      <a:pt x="386" y="744"/>
                      <a:pt x="386" y="744"/>
                      <a:pt x="386" y="744"/>
                    </a:cubicBezTo>
                    <a:cubicBezTo>
                      <a:pt x="387" y="744"/>
                      <a:pt x="387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9" y="744"/>
                      <a:pt x="390" y="744"/>
                      <a:pt x="392" y="743"/>
                    </a:cubicBezTo>
                    <a:cubicBezTo>
                      <a:pt x="402" y="739"/>
                      <a:pt x="397" y="71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402" y="695"/>
                      <a:pt x="413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33" y="683"/>
                      <a:pt x="438" y="684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6" y="689"/>
                      <a:pt x="450" y="693"/>
                      <a:pt x="454" y="697"/>
                    </a:cubicBezTo>
                    <a:cubicBezTo>
                      <a:pt x="457" y="700"/>
                      <a:pt x="458" y="705"/>
                      <a:pt x="465" y="706"/>
                    </a:cubicBezTo>
                    <a:cubicBezTo>
                      <a:pt x="465" y="706"/>
                      <a:pt x="465" y="706"/>
                      <a:pt x="465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71" y="706"/>
                      <a:pt x="476" y="703"/>
                      <a:pt x="481" y="700"/>
                    </a:cubicBezTo>
                    <a:cubicBezTo>
                      <a:pt x="483" y="699"/>
                      <a:pt x="484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8" y="697"/>
                      <a:pt x="488" y="697"/>
                    </a:cubicBezTo>
                    <a:cubicBezTo>
                      <a:pt x="492" y="696"/>
                      <a:pt x="496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8" y="695"/>
                      <a:pt x="516" y="697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1"/>
                    </a:cubicBezTo>
                    <a:cubicBezTo>
                      <a:pt x="522" y="701"/>
                      <a:pt x="522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35" y="708"/>
                      <a:pt x="543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3" y="723"/>
                      <a:pt x="566" y="722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80" y="718"/>
                      <a:pt x="586" y="705"/>
                      <a:pt x="594" y="701"/>
                    </a:cubicBezTo>
                    <a:cubicBezTo>
                      <a:pt x="594" y="701"/>
                      <a:pt x="594" y="701"/>
                      <a:pt x="594" y="701"/>
                    </a:cubicBezTo>
                    <a:cubicBezTo>
                      <a:pt x="595" y="700"/>
                      <a:pt x="595" y="700"/>
                      <a:pt x="595" y="700"/>
                    </a:cubicBezTo>
                    <a:cubicBezTo>
                      <a:pt x="601" y="697"/>
                      <a:pt x="609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21" y="695"/>
                      <a:pt x="625" y="696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1" y="697"/>
                      <a:pt x="632" y="698"/>
                      <a:pt x="633" y="698"/>
                    </a:cubicBezTo>
                    <a:cubicBezTo>
                      <a:pt x="633" y="698"/>
                      <a:pt x="633" y="698"/>
                      <a:pt x="634" y="698"/>
                    </a:cubicBezTo>
                    <a:cubicBezTo>
                      <a:pt x="634" y="698"/>
                      <a:pt x="634" y="698"/>
                      <a:pt x="634" y="698"/>
                    </a:cubicBezTo>
                    <a:cubicBezTo>
                      <a:pt x="639" y="701"/>
                      <a:pt x="645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3" y="706"/>
                      <a:pt x="653" y="706"/>
                    </a:cubicBezTo>
                    <a:cubicBezTo>
                      <a:pt x="659" y="705"/>
                      <a:pt x="662" y="699"/>
                      <a:pt x="665" y="696"/>
                    </a:cubicBezTo>
                    <a:cubicBezTo>
                      <a:pt x="669" y="692"/>
                      <a:pt x="673" y="687"/>
                      <a:pt x="677" y="686"/>
                    </a:cubicBezTo>
                    <a:cubicBezTo>
                      <a:pt x="682" y="683"/>
                      <a:pt x="686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707" y="683"/>
                      <a:pt x="719" y="699"/>
                      <a:pt x="720" y="714"/>
                    </a:cubicBezTo>
                    <a:cubicBezTo>
                      <a:pt x="720" y="714"/>
                      <a:pt x="720" y="714"/>
                      <a:pt x="720" y="714"/>
                    </a:cubicBezTo>
                    <a:cubicBezTo>
                      <a:pt x="721" y="726"/>
                      <a:pt x="718" y="741"/>
                      <a:pt x="728" y="744"/>
                    </a:cubicBezTo>
                    <a:cubicBezTo>
                      <a:pt x="728" y="744"/>
                      <a:pt x="728" y="744"/>
                      <a:pt x="728" y="744"/>
                    </a:cubicBezTo>
                    <a:cubicBezTo>
                      <a:pt x="729" y="744"/>
                      <a:pt x="730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6" y="744"/>
                      <a:pt x="741" y="741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54" y="734"/>
                      <a:pt x="760" y="731"/>
                      <a:pt x="764" y="728"/>
                    </a:cubicBezTo>
                    <a:cubicBezTo>
                      <a:pt x="775" y="719"/>
                      <a:pt x="779" y="707"/>
                      <a:pt x="792" y="702"/>
                    </a:cubicBezTo>
                    <a:cubicBezTo>
                      <a:pt x="796" y="700"/>
                      <a:pt x="800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16" y="699"/>
                      <a:pt x="823" y="709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4" y="715"/>
                      <a:pt x="836" y="716"/>
                      <a:pt x="837" y="717"/>
                    </a:cubicBezTo>
                    <a:cubicBezTo>
                      <a:pt x="837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43" y="718"/>
                      <a:pt x="847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61" y="719"/>
                      <a:pt x="869" y="716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88" y="709"/>
                      <a:pt x="896" y="706"/>
                      <a:pt x="906" y="706"/>
                    </a:cubicBezTo>
                    <a:cubicBezTo>
                      <a:pt x="907" y="706"/>
                      <a:pt x="908" y="706"/>
                      <a:pt x="909" y="706"/>
                    </a:cubicBezTo>
                    <a:cubicBezTo>
                      <a:pt x="912" y="706"/>
                      <a:pt x="916" y="707"/>
                      <a:pt x="919" y="708"/>
                    </a:cubicBezTo>
                    <a:cubicBezTo>
                      <a:pt x="919" y="708"/>
                      <a:pt x="919" y="708"/>
                      <a:pt x="919" y="708"/>
                    </a:cubicBezTo>
                    <a:cubicBezTo>
                      <a:pt x="934" y="713"/>
                      <a:pt x="934" y="727"/>
                      <a:pt x="946" y="735"/>
                    </a:cubicBezTo>
                    <a:cubicBezTo>
                      <a:pt x="946" y="735"/>
                      <a:pt x="946" y="735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52" y="739"/>
                      <a:pt x="961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1" y="744"/>
                      <a:pt x="972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89" y="742"/>
                      <a:pt x="987" y="727"/>
                      <a:pt x="994" y="715"/>
                    </a:cubicBezTo>
                    <a:cubicBezTo>
                      <a:pt x="1001" y="703"/>
                      <a:pt x="1012" y="703"/>
                      <a:pt x="1024" y="696"/>
                    </a:cubicBezTo>
                    <a:cubicBezTo>
                      <a:pt x="1031" y="691"/>
                      <a:pt x="1037" y="684"/>
                      <a:pt x="1044" y="676"/>
                    </a:cubicBezTo>
                    <a:cubicBezTo>
                      <a:pt x="1051" y="668"/>
                      <a:pt x="1060" y="661"/>
                      <a:pt x="1063" y="655"/>
                    </a:cubicBezTo>
                    <a:cubicBezTo>
                      <a:pt x="1067" y="648"/>
                      <a:pt x="1067" y="641"/>
                      <a:pt x="1070" y="635"/>
                    </a:cubicBezTo>
                    <a:cubicBezTo>
                      <a:pt x="1072" y="631"/>
                      <a:pt x="1075" y="627"/>
                      <a:pt x="1080" y="624"/>
                    </a:cubicBezTo>
                    <a:cubicBezTo>
                      <a:pt x="1090" y="618"/>
                      <a:pt x="1104" y="617"/>
                      <a:pt x="1110" y="607"/>
                    </a:cubicBezTo>
                    <a:cubicBezTo>
                      <a:pt x="1113" y="602"/>
                      <a:pt x="1114" y="592"/>
                      <a:pt x="1114" y="582"/>
                    </a:cubicBezTo>
                    <a:cubicBezTo>
                      <a:pt x="1114" y="570"/>
                      <a:pt x="1113" y="557"/>
                      <a:pt x="1113" y="547"/>
                    </a:cubicBezTo>
                    <a:cubicBezTo>
                      <a:pt x="1113" y="429"/>
                      <a:pt x="1113" y="314"/>
                      <a:pt x="1113" y="196"/>
                    </a:cubicBezTo>
                    <a:cubicBezTo>
                      <a:pt x="1113" y="196"/>
                      <a:pt x="1113" y="196"/>
                      <a:pt x="1113" y="196"/>
                    </a:cubicBezTo>
                    <a:cubicBezTo>
                      <a:pt x="1113" y="186"/>
                      <a:pt x="1114" y="173"/>
                      <a:pt x="1114" y="162"/>
                    </a:cubicBezTo>
                    <a:cubicBezTo>
                      <a:pt x="1114" y="153"/>
                      <a:pt x="1113" y="144"/>
                      <a:pt x="1111" y="139"/>
                    </a:cubicBezTo>
                    <a:cubicBezTo>
                      <a:pt x="1107" y="128"/>
                      <a:pt x="1090" y="127"/>
                      <a:pt x="1080" y="121"/>
                    </a:cubicBezTo>
                    <a:cubicBezTo>
                      <a:pt x="1076" y="118"/>
                      <a:pt x="1073" y="115"/>
                      <a:pt x="1070" y="110"/>
                    </a:cubicBezTo>
                    <a:cubicBezTo>
                      <a:pt x="1067" y="104"/>
                      <a:pt x="1066" y="95"/>
                      <a:pt x="1063" y="90"/>
                    </a:cubicBezTo>
                    <a:cubicBezTo>
                      <a:pt x="1058" y="83"/>
                      <a:pt x="1050" y="77"/>
                      <a:pt x="1043" y="70"/>
                    </a:cubicBezTo>
                    <a:cubicBezTo>
                      <a:pt x="1037" y="62"/>
                      <a:pt x="1032" y="54"/>
                      <a:pt x="1024" y="50"/>
                    </a:cubicBezTo>
                    <a:cubicBezTo>
                      <a:pt x="1014" y="44"/>
                      <a:pt x="1001" y="43"/>
                      <a:pt x="995" y="33"/>
                    </a:cubicBezTo>
                    <a:cubicBezTo>
                      <a:pt x="987" y="22"/>
                      <a:pt x="988" y="6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5" y="1"/>
                      <a:pt x="972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59" y="1"/>
                      <a:pt x="948" y="7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2"/>
                      <a:pt x="942" y="12"/>
                    </a:cubicBezTo>
                    <a:cubicBezTo>
                      <a:pt x="942" y="12"/>
                      <a:pt x="942" y="12"/>
                      <a:pt x="942" y="12"/>
                    </a:cubicBezTo>
                    <a:cubicBezTo>
                      <a:pt x="933" y="19"/>
                      <a:pt x="931" y="32"/>
                      <a:pt x="922" y="37"/>
                    </a:cubicBezTo>
                    <a:cubicBezTo>
                      <a:pt x="922" y="37"/>
                      <a:pt x="922" y="37"/>
                      <a:pt x="922" y="37"/>
                    </a:cubicBezTo>
                    <a:cubicBezTo>
                      <a:pt x="922" y="37"/>
                      <a:pt x="921" y="37"/>
                      <a:pt x="921" y="37"/>
                    </a:cubicBezTo>
                    <a:cubicBezTo>
                      <a:pt x="921" y="37"/>
                      <a:pt x="921" y="37"/>
                      <a:pt x="921" y="37"/>
                    </a:cubicBezTo>
                    <a:cubicBezTo>
                      <a:pt x="917" y="40"/>
                      <a:pt x="910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897" y="41"/>
                      <a:pt x="890" y="40"/>
                      <a:pt x="885" y="38"/>
                    </a:cubicBezTo>
                    <a:cubicBezTo>
                      <a:pt x="885" y="38"/>
                      <a:pt x="885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78" y="36"/>
                      <a:pt x="872" y="31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5" y="29"/>
                      <a:pt x="865" y="29"/>
                    </a:cubicBezTo>
                    <a:cubicBezTo>
                      <a:pt x="865" y="29"/>
                      <a:pt x="865" y="29"/>
                      <a:pt x="865" y="29"/>
                    </a:cubicBezTo>
                    <a:cubicBezTo>
                      <a:pt x="862" y="28"/>
                      <a:pt x="858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48" y="27"/>
                      <a:pt x="842" y="28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26" y="34"/>
                      <a:pt x="821" y="42"/>
                      <a:pt x="811" y="46"/>
                    </a:cubicBezTo>
                    <a:cubicBezTo>
                      <a:pt x="810" y="46"/>
                      <a:pt x="810" y="46"/>
                      <a:pt x="810" y="46"/>
                    </a:cubicBezTo>
                    <a:cubicBezTo>
                      <a:pt x="807" y="47"/>
                      <a:pt x="804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783" y="47"/>
                      <a:pt x="775" y="30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4" y="21"/>
                      <a:pt x="764" y="21"/>
                    </a:cubicBezTo>
                    <a:cubicBezTo>
                      <a:pt x="764" y="21"/>
                      <a:pt x="764" y="21"/>
                      <a:pt x="764" y="21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59" y="16"/>
                      <a:pt x="753" y="13"/>
                      <a:pt x="746" y="10"/>
                    </a:cubicBezTo>
                    <a:cubicBezTo>
                      <a:pt x="742" y="7"/>
                      <a:pt x="735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7" y="2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19" y="4"/>
                      <a:pt x="718" y="11"/>
                      <a:pt x="718" y="19"/>
                    </a:cubicBezTo>
                    <a:cubicBezTo>
                      <a:pt x="718" y="21"/>
                      <a:pt x="718" y="23"/>
                      <a:pt x="718" y="25"/>
                    </a:cubicBezTo>
                    <a:cubicBezTo>
                      <a:pt x="718" y="27"/>
                      <a:pt x="718" y="30"/>
                      <a:pt x="718" y="32"/>
                    </a:cubicBezTo>
                    <a:cubicBezTo>
                      <a:pt x="717" y="46"/>
                      <a:pt x="710" y="57"/>
                      <a:pt x="698" y="61"/>
                    </a:cubicBezTo>
                    <a:cubicBezTo>
                      <a:pt x="698" y="61"/>
                      <a:pt x="698" y="61"/>
                      <a:pt x="698" y="61"/>
                    </a:cubicBezTo>
                    <a:cubicBezTo>
                      <a:pt x="695" y="63"/>
                      <a:pt x="692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78" y="63"/>
                      <a:pt x="670" y="58"/>
                      <a:pt x="664" y="52"/>
                    </a:cubicBezTo>
                    <a:cubicBezTo>
                      <a:pt x="664" y="52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1" y="47"/>
                      <a:pt x="657" y="41"/>
                      <a:pt x="651" y="40"/>
                    </a:cubicBezTo>
                    <a:cubicBezTo>
                      <a:pt x="651" y="40"/>
                      <a:pt x="651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44" y="40"/>
                      <a:pt x="638" y="45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2" y="48"/>
                      <a:pt x="631" y="49"/>
                      <a:pt x="630" y="49"/>
                    </a:cubicBezTo>
                    <a:cubicBezTo>
                      <a:pt x="630" y="49"/>
                      <a:pt x="630" y="49"/>
                      <a:pt x="630" y="49"/>
                    </a:cubicBezTo>
                    <a:cubicBezTo>
                      <a:pt x="630" y="49"/>
                      <a:pt x="630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8" y="49"/>
                    </a:cubicBezTo>
                    <a:cubicBezTo>
                      <a:pt x="624" y="51"/>
                      <a:pt x="619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07" y="51"/>
                      <a:pt x="600" y="50"/>
                      <a:pt x="593" y="45"/>
                    </a:cubicBezTo>
                    <a:cubicBezTo>
                      <a:pt x="593" y="45"/>
                      <a:pt x="593" y="45"/>
                      <a:pt x="593" y="45"/>
                    </a:cubicBezTo>
                    <a:cubicBezTo>
                      <a:pt x="592" y="45"/>
                      <a:pt x="592" y="45"/>
                      <a:pt x="592" y="45"/>
                    </a:cubicBezTo>
                    <a:cubicBezTo>
                      <a:pt x="584" y="40"/>
                      <a:pt x="579" y="30"/>
                      <a:pt x="569" y="27"/>
                    </a:cubicBezTo>
                    <a:cubicBezTo>
                      <a:pt x="569" y="27"/>
                      <a:pt x="569" y="27"/>
                      <a:pt x="569" y="27"/>
                    </a:cubicBezTo>
                    <a:cubicBezTo>
                      <a:pt x="569" y="26"/>
                      <a:pt x="569" y="26"/>
                      <a:pt x="569" y="26"/>
                    </a:cubicBezTo>
                    <a:cubicBezTo>
                      <a:pt x="565" y="25"/>
                      <a:pt x="561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2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6" y="26"/>
                      <a:pt x="545" y="26"/>
                      <a:pt x="545" y="26"/>
                    </a:cubicBezTo>
                    <a:cubicBezTo>
                      <a:pt x="545" y="26"/>
                      <a:pt x="545" y="26"/>
                      <a:pt x="545" y="26"/>
                    </a:cubicBezTo>
                    <a:cubicBezTo>
                      <a:pt x="537" y="29"/>
                      <a:pt x="531" y="41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16" y="49"/>
                      <a:pt x="508" y="51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495" y="51"/>
                      <a:pt x="489" y="51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3" y="49"/>
                    </a:cubicBezTo>
                    <a:cubicBezTo>
                      <a:pt x="483" y="48"/>
                      <a:pt x="483" y="48"/>
                      <a:pt x="483" y="48"/>
                    </a:cubicBezTo>
                    <a:cubicBezTo>
                      <a:pt x="483" y="48"/>
                      <a:pt x="482" y="48"/>
                      <a:pt x="481" y="47"/>
                    </a:cubicBezTo>
                    <a:cubicBezTo>
                      <a:pt x="476" y="45"/>
                      <a:pt x="471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57" y="41"/>
                      <a:pt x="454" y="47"/>
                      <a:pt x="451" y="51"/>
                    </a:cubicBezTo>
                    <a:cubicBezTo>
                      <a:pt x="448" y="55"/>
                      <a:pt x="442" y="60"/>
                      <a:pt x="438" y="61"/>
                    </a:cubicBezTo>
                    <a:cubicBezTo>
                      <a:pt x="438" y="61"/>
                      <a:pt x="438" y="61"/>
                      <a:pt x="438" y="61"/>
                    </a:cubicBezTo>
                    <a:cubicBezTo>
                      <a:pt x="433" y="63"/>
                      <a:pt x="429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08" y="64"/>
                      <a:pt x="397" y="46"/>
                      <a:pt x="396" y="30"/>
                    </a:cubicBezTo>
                    <a:cubicBezTo>
                      <a:pt x="396" y="21"/>
                      <a:pt x="398" y="5"/>
                      <a:pt x="389" y="3"/>
                    </a:cubicBezTo>
                    <a:cubicBezTo>
                      <a:pt x="389" y="3"/>
                      <a:pt x="389" y="3"/>
                      <a:pt x="389" y="3"/>
                    </a:cubicBezTo>
                    <a:cubicBezTo>
                      <a:pt x="389" y="3"/>
                      <a:pt x="389" y="3"/>
                      <a:pt x="389" y="2"/>
                    </a:cubicBezTo>
                    <a:cubicBezTo>
                      <a:pt x="388" y="2"/>
                      <a:pt x="387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1" y="2"/>
                      <a:pt x="375" y="6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9"/>
                      <a:pt x="370" y="9"/>
                    </a:cubicBezTo>
                    <a:cubicBezTo>
                      <a:pt x="370" y="9"/>
                      <a:pt x="370" y="9"/>
                      <a:pt x="370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1" y="13"/>
                      <a:pt x="356" y="16"/>
                      <a:pt x="351" y="20"/>
                    </a:cubicBezTo>
                    <a:cubicBezTo>
                      <a:pt x="351" y="20"/>
                      <a:pt x="351" y="20"/>
                      <a:pt x="351" y="20"/>
                    </a:cubicBezTo>
                    <a:cubicBezTo>
                      <a:pt x="351" y="20"/>
                      <a:pt x="350" y="20"/>
                      <a:pt x="350" y="20"/>
                    </a:cubicBezTo>
                    <a:cubicBezTo>
                      <a:pt x="350" y="20"/>
                      <a:pt x="350" y="20"/>
                      <a:pt x="350" y="20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49" y="21"/>
                    </a:cubicBezTo>
                    <a:cubicBezTo>
                      <a:pt x="349" y="21"/>
                      <a:pt x="349" y="21"/>
                      <a:pt x="349" y="21"/>
                    </a:cubicBezTo>
                    <a:cubicBezTo>
                      <a:pt x="339" y="31"/>
                      <a:pt x="332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1" y="47"/>
                      <a:pt x="309" y="47"/>
                      <a:pt x="306" y="46"/>
                    </a:cubicBezTo>
                    <a:cubicBezTo>
                      <a:pt x="297" y="44"/>
                      <a:pt x="288" y="34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2" y="28"/>
                      <a:pt x="266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57" y="27"/>
                      <a:pt x="254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42" y="30"/>
                      <a:pt x="235" y="36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2" y="40"/>
                      <a:pt x="216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6" y="41"/>
                      <a:pt x="202" y="40"/>
                      <a:pt x="198" y="39"/>
                    </a:cubicBezTo>
                    <a:cubicBezTo>
                      <a:pt x="198" y="39"/>
                      <a:pt x="198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83" y="34"/>
                      <a:pt x="183" y="20"/>
                      <a:pt x="173" y="12"/>
                    </a:cubicBezTo>
                    <a:cubicBezTo>
                      <a:pt x="173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67" y="7"/>
                      <a:pt x="155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559"/>
              <p:cNvSpPr/>
              <p:nvPr/>
            </p:nvSpPr>
            <p:spPr bwMode="auto">
              <a:xfrm>
                <a:off x="4135" y="3433"/>
                <a:ext cx="24" cy="21"/>
              </a:xfrm>
              <a:custGeom>
                <a:gdLst>
                  <a:gd name="T0" fmla="*/ 3 w 7"/>
                  <a:gd name="T1" fmla="*/ 0 h 6"/>
                  <a:gd name="T2" fmla="*/ 0 w 7"/>
                  <a:gd name="T3" fmla="*/ 3 h 6"/>
                  <a:gd name="T4" fmla="*/ 0 w 7"/>
                  <a:gd name="T5" fmla="*/ 3 h 6"/>
                  <a:gd name="T6" fmla="*/ 4 w 7"/>
                  <a:gd name="T7" fmla="*/ 6 h 6"/>
                  <a:gd name="T8" fmla="*/ 4 w 7"/>
                  <a:gd name="T9" fmla="*/ 6 h 6"/>
                  <a:gd name="T10" fmla="*/ 4 w 7"/>
                  <a:gd name="T11" fmla="*/ 6 h 6"/>
                  <a:gd name="T12" fmla="*/ 4 w 7"/>
                  <a:gd name="T13" fmla="*/ 6 h 6"/>
                  <a:gd name="T14" fmla="*/ 7 w 7"/>
                  <a:gd name="T15" fmla="*/ 3 h 6"/>
                  <a:gd name="T16" fmla="*/ 3 w 7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560"/>
              <p:cNvSpPr>
                <a:spLocks noEditPoints="1"/>
              </p:cNvSpPr>
              <p:nvPr/>
            </p:nvSpPr>
            <p:spPr bwMode="auto">
              <a:xfrm>
                <a:off x="1913" y="870"/>
                <a:ext cx="3857" cy="2574"/>
              </a:xfrm>
              <a:custGeom>
                <a:gdLst>
                  <a:gd name="T0" fmla="*/ 230 w 1106"/>
                  <a:gd name="T1" fmla="*/ 42 h 737"/>
                  <a:gd name="T2" fmla="*/ 261 w 1106"/>
                  <a:gd name="T3" fmla="*/ 31 h 737"/>
                  <a:gd name="T4" fmla="*/ 352 w 1106"/>
                  <a:gd name="T5" fmla="*/ 23 h 737"/>
                  <a:gd name="T6" fmla="*/ 354 w 1106"/>
                  <a:gd name="T7" fmla="*/ 21 h 737"/>
                  <a:gd name="T8" fmla="*/ 360 w 1106"/>
                  <a:gd name="T9" fmla="*/ 17 h 737"/>
                  <a:gd name="T10" fmla="*/ 421 w 1106"/>
                  <a:gd name="T11" fmla="*/ 68 h 737"/>
                  <a:gd name="T12" fmla="*/ 475 w 1106"/>
                  <a:gd name="T13" fmla="*/ 52 h 737"/>
                  <a:gd name="T14" fmla="*/ 553 w 1106"/>
                  <a:gd name="T15" fmla="*/ 30 h 737"/>
                  <a:gd name="T16" fmla="*/ 619 w 1106"/>
                  <a:gd name="T17" fmla="*/ 54 h 737"/>
                  <a:gd name="T18" fmla="*/ 703 w 1106"/>
                  <a:gd name="T19" fmla="*/ 63 h 737"/>
                  <a:gd name="T20" fmla="*/ 753 w 1106"/>
                  <a:gd name="T21" fmla="*/ 21 h 737"/>
                  <a:gd name="T22" fmla="*/ 797 w 1106"/>
                  <a:gd name="T23" fmla="*/ 51 h 737"/>
                  <a:gd name="T24" fmla="*/ 814 w 1106"/>
                  <a:gd name="T25" fmla="*/ 47 h 737"/>
                  <a:gd name="T26" fmla="*/ 948 w 1106"/>
                  <a:gd name="T27" fmla="*/ 10 h 737"/>
                  <a:gd name="T28" fmla="*/ 1071 w 1106"/>
                  <a:gd name="T29" fmla="*/ 123 h 737"/>
                  <a:gd name="T30" fmla="*/ 965 w 1106"/>
                  <a:gd name="T31" fmla="*/ 732 h 737"/>
                  <a:gd name="T32" fmla="*/ 886 w 1106"/>
                  <a:gd name="T33" fmla="*/ 695 h 737"/>
                  <a:gd name="T34" fmla="*/ 814 w 1106"/>
                  <a:gd name="T35" fmla="*/ 691 h 737"/>
                  <a:gd name="T36" fmla="*/ 755 w 1106"/>
                  <a:gd name="T37" fmla="*/ 718 h 737"/>
                  <a:gd name="T38" fmla="*/ 752 w 1106"/>
                  <a:gd name="T39" fmla="*/ 719 h 737"/>
                  <a:gd name="T40" fmla="*/ 721 w 1106"/>
                  <a:gd name="T41" fmla="*/ 695 h 737"/>
                  <a:gd name="T42" fmla="*/ 632 w 1106"/>
                  <a:gd name="T43" fmla="*/ 686 h 737"/>
                  <a:gd name="T44" fmla="*/ 556 w 1106"/>
                  <a:gd name="T45" fmla="*/ 708 h 737"/>
                  <a:gd name="T46" fmla="*/ 529 w 1106"/>
                  <a:gd name="T47" fmla="*/ 693 h 737"/>
                  <a:gd name="T48" fmla="*/ 495 w 1106"/>
                  <a:gd name="T49" fmla="*/ 684 h 737"/>
                  <a:gd name="T50" fmla="*/ 424 w 1106"/>
                  <a:gd name="T51" fmla="*/ 671 h 737"/>
                  <a:gd name="T52" fmla="*/ 357 w 1106"/>
                  <a:gd name="T53" fmla="*/ 718 h 737"/>
                  <a:gd name="T54" fmla="*/ 355 w 1106"/>
                  <a:gd name="T55" fmla="*/ 718 h 737"/>
                  <a:gd name="T56" fmla="*/ 231 w 1106"/>
                  <a:gd name="T57" fmla="*/ 697 h 737"/>
                  <a:gd name="T58" fmla="*/ 188 w 1106"/>
                  <a:gd name="T59" fmla="*/ 697 h 737"/>
                  <a:gd name="T60" fmla="*/ 36 w 1106"/>
                  <a:gd name="T61" fmla="*/ 614 h 737"/>
                  <a:gd name="T62" fmla="*/ 142 w 1106"/>
                  <a:gd name="T63" fmla="*/ 5 h 737"/>
                  <a:gd name="T64" fmla="*/ 849 w 1106"/>
                  <a:gd name="T65" fmla="*/ 26 h 737"/>
                  <a:gd name="T66" fmla="*/ 743 w 1106"/>
                  <a:gd name="T67" fmla="*/ 10 h 737"/>
                  <a:gd name="T68" fmla="*/ 723 w 1106"/>
                  <a:gd name="T69" fmla="*/ 4 h 737"/>
                  <a:gd name="T70" fmla="*/ 645 w 1106"/>
                  <a:gd name="T71" fmla="*/ 42 h 737"/>
                  <a:gd name="T72" fmla="*/ 553 w 1106"/>
                  <a:gd name="T73" fmla="*/ 25 h 737"/>
                  <a:gd name="T74" fmla="*/ 487 w 1106"/>
                  <a:gd name="T75" fmla="*/ 50 h 737"/>
                  <a:gd name="T76" fmla="*/ 421 w 1106"/>
                  <a:gd name="T77" fmla="*/ 63 h 737"/>
                  <a:gd name="T78" fmla="*/ 377 w 1106"/>
                  <a:gd name="T79" fmla="*/ 4 h 737"/>
                  <a:gd name="T80" fmla="*/ 366 w 1106"/>
                  <a:gd name="T81" fmla="*/ 7 h 737"/>
                  <a:gd name="T82" fmla="*/ 360 w 1106"/>
                  <a:gd name="T83" fmla="*/ 11 h 737"/>
                  <a:gd name="T84" fmla="*/ 352 w 1106"/>
                  <a:gd name="T85" fmla="*/ 16 h 737"/>
                  <a:gd name="T86" fmla="*/ 350 w 1106"/>
                  <a:gd name="T87" fmla="*/ 18 h 737"/>
                  <a:gd name="T88" fmla="*/ 273 w 1106"/>
                  <a:gd name="T89" fmla="*/ 29 h 737"/>
                  <a:gd name="T90" fmla="*/ 222 w 1106"/>
                  <a:gd name="T91" fmla="*/ 38 h 737"/>
                  <a:gd name="T92" fmla="*/ 141 w 1106"/>
                  <a:gd name="T93" fmla="*/ 0 h 737"/>
                  <a:gd name="T94" fmla="*/ 0 w 1106"/>
                  <a:gd name="T95" fmla="*/ 578 h 737"/>
                  <a:gd name="T96" fmla="*/ 166 w 1106"/>
                  <a:gd name="T97" fmla="*/ 730 h 737"/>
                  <a:gd name="T98" fmla="*/ 262 w 1106"/>
                  <a:gd name="T99" fmla="*/ 712 h 737"/>
                  <a:gd name="T100" fmla="*/ 368 w 1106"/>
                  <a:gd name="T101" fmla="*/ 730 h 737"/>
                  <a:gd name="T102" fmla="*/ 423 w 1106"/>
                  <a:gd name="T103" fmla="*/ 675 h 737"/>
                  <a:gd name="T104" fmla="*/ 474 w 1106"/>
                  <a:gd name="T105" fmla="*/ 693 h 737"/>
                  <a:gd name="T106" fmla="*/ 555 w 1106"/>
                  <a:gd name="T107" fmla="*/ 714 h 737"/>
                  <a:gd name="T108" fmla="*/ 587 w 1106"/>
                  <a:gd name="T109" fmla="*/ 695 h 737"/>
                  <a:gd name="T110" fmla="*/ 627 w 1106"/>
                  <a:gd name="T111" fmla="*/ 690 h 737"/>
                  <a:gd name="T112" fmla="*/ 672 w 1106"/>
                  <a:gd name="T113" fmla="*/ 678 h 737"/>
                  <a:gd name="T114" fmla="*/ 742 w 1106"/>
                  <a:gd name="T115" fmla="*/ 730 h 737"/>
                  <a:gd name="T116" fmla="*/ 800 w 1106"/>
                  <a:gd name="T117" fmla="*/ 692 h 737"/>
                  <a:gd name="T118" fmla="*/ 848 w 1106"/>
                  <a:gd name="T119" fmla="*/ 711 h 737"/>
                  <a:gd name="T120" fmla="*/ 903 w 1106"/>
                  <a:gd name="T121" fmla="*/ 698 h 737"/>
                  <a:gd name="T122" fmla="*/ 969 w 1106"/>
                  <a:gd name="T123" fmla="*/ 737 h 737"/>
                  <a:gd name="T124" fmla="*/ 1037 w 1106"/>
                  <a:gd name="T125" fmla="*/ 67 h 7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6" h="737">
                    <a:moveTo>
                      <a:pt x="142" y="5"/>
                    </a:move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51" y="5"/>
                      <a:pt x="160" y="10"/>
                      <a:pt x="164" y="15"/>
                    </a:cubicBezTo>
                    <a:cubicBezTo>
                      <a:pt x="174" y="24"/>
                      <a:pt x="173" y="35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91" y="44"/>
                      <a:pt x="199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15" y="45"/>
                      <a:pt x="223" y="44"/>
                      <a:pt x="229" y="42"/>
                    </a:cubicBezTo>
                    <a:cubicBezTo>
                      <a:pt x="229" y="42"/>
                      <a:pt x="229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41" y="37"/>
                      <a:pt x="250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5" y="31"/>
                      <a:pt x="269" y="32"/>
                      <a:pt x="273" y="34"/>
                    </a:cubicBezTo>
                    <a:cubicBezTo>
                      <a:pt x="273" y="34"/>
                      <a:pt x="273" y="34"/>
                      <a:pt x="274" y="34"/>
                    </a:cubicBezTo>
                    <a:cubicBezTo>
                      <a:pt x="274" y="34"/>
                      <a:pt x="274" y="34"/>
                      <a:pt x="274" y="34"/>
                    </a:cubicBezTo>
                    <a:cubicBezTo>
                      <a:pt x="281" y="37"/>
                      <a:pt x="286" y="45"/>
                      <a:pt x="293" y="48"/>
                    </a:cubicBezTo>
                    <a:cubicBezTo>
                      <a:pt x="299" y="50"/>
                      <a:pt x="304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28" y="51"/>
                      <a:pt x="338" y="3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1"/>
                      <a:pt x="353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7" y="19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9" y="18"/>
                      <a:pt x="359" y="18"/>
                    </a:cubicBezTo>
                    <a:cubicBezTo>
                      <a:pt x="359" y="18"/>
                      <a:pt x="359" y="18"/>
                      <a:pt x="359" y="17"/>
                    </a:cubicBezTo>
                    <a:cubicBezTo>
                      <a:pt x="359" y="17"/>
                      <a:pt x="359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5" y="14"/>
                      <a:pt x="370" y="11"/>
                      <a:pt x="375" y="11"/>
                    </a:cubicBezTo>
                    <a:cubicBezTo>
                      <a:pt x="375" y="11"/>
                      <a:pt x="375" y="11"/>
                      <a:pt x="375" y="11"/>
                    </a:cubicBezTo>
                    <a:cubicBezTo>
                      <a:pt x="375" y="11"/>
                      <a:pt x="375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7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83" y="13"/>
                      <a:pt x="383" y="21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6" y="49"/>
                      <a:pt x="399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5" y="68"/>
                      <a:pt x="430" y="67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41" y="63"/>
                      <a:pt x="445" y="61"/>
                      <a:pt x="449" y="57"/>
                    </a:cubicBezTo>
                    <a:cubicBezTo>
                      <a:pt x="452" y="54"/>
                      <a:pt x="456" y="50"/>
                      <a:pt x="461" y="49"/>
                    </a:cubicBezTo>
                    <a:cubicBezTo>
                      <a:pt x="461" y="49"/>
                      <a:pt x="461" y="49"/>
                      <a:pt x="461" y="49"/>
                    </a:cubicBezTo>
                    <a:cubicBezTo>
                      <a:pt x="461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6" y="49"/>
                      <a:pt x="470" y="50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3"/>
                    </a:cubicBezTo>
                    <a:cubicBezTo>
                      <a:pt x="476" y="53"/>
                      <a:pt x="476" y="53"/>
                      <a:pt x="476" y="53"/>
                    </a:cubicBezTo>
                    <a:cubicBezTo>
                      <a:pt x="482" y="54"/>
                      <a:pt x="488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505" y="55"/>
                      <a:pt x="515" y="53"/>
                      <a:pt x="523" y="48"/>
                    </a:cubicBezTo>
                    <a:cubicBezTo>
                      <a:pt x="523" y="48"/>
                      <a:pt x="523" y="48"/>
                      <a:pt x="523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34" y="42"/>
                      <a:pt x="541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60" y="30"/>
                      <a:pt x="567" y="36"/>
                      <a:pt x="572" y="40"/>
                    </a:cubicBezTo>
                    <a:cubicBezTo>
                      <a:pt x="572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1"/>
                    </a:cubicBezTo>
                    <a:cubicBezTo>
                      <a:pt x="573" y="41"/>
                      <a:pt x="573" y="41"/>
                      <a:pt x="573" y="41"/>
                    </a:cubicBezTo>
                    <a:cubicBezTo>
                      <a:pt x="573" y="41"/>
                      <a:pt x="573" y="41"/>
                      <a:pt x="574" y="41"/>
                    </a:cubicBezTo>
                    <a:cubicBezTo>
                      <a:pt x="584" y="49"/>
                      <a:pt x="595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4" y="55"/>
                      <a:pt x="616" y="55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20" y="54"/>
                    </a:cubicBezTo>
                    <a:cubicBezTo>
                      <a:pt x="624" y="54"/>
                      <a:pt x="628" y="52"/>
                      <a:pt x="632" y="51"/>
                    </a:cubicBezTo>
                    <a:cubicBezTo>
                      <a:pt x="636" y="50"/>
                      <a:pt x="640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4" y="49"/>
                      <a:pt x="644" y="49"/>
                      <a:pt x="644" y="49"/>
                    </a:cubicBezTo>
                    <a:cubicBezTo>
                      <a:pt x="654" y="50"/>
                      <a:pt x="659" y="60"/>
                      <a:pt x="667" y="64"/>
                    </a:cubicBezTo>
                    <a:cubicBezTo>
                      <a:pt x="672" y="66"/>
                      <a:pt x="678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91" y="68"/>
                      <a:pt x="697" y="67"/>
                      <a:pt x="703" y="63"/>
                    </a:cubicBezTo>
                    <a:cubicBezTo>
                      <a:pt x="703" y="63"/>
                      <a:pt x="703" y="63"/>
                      <a:pt x="703" y="63"/>
                    </a:cubicBezTo>
                    <a:cubicBezTo>
                      <a:pt x="716" y="56"/>
                      <a:pt x="721" y="44"/>
                      <a:pt x="723" y="26"/>
                    </a:cubicBezTo>
                    <a:cubicBezTo>
                      <a:pt x="723" y="22"/>
                      <a:pt x="723" y="13"/>
                      <a:pt x="727" y="11"/>
                    </a:cubicBezTo>
                    <a:cubicBezTo>
                      <a:pt x="727" y="11"/>
                      <a:pt x="727" y="11"/>
                      <a:pt x="727" y="11"/>
                    </a:cubicBezTo>
                    <a:cubicBezTo>
                      <a:pt x="728" y="11"/>
                      <a:pt x="729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8" y="12"/>
                      <a:pt x="747" y="17"/>
                      <a:pt x="752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6" y="23"/>
                      <a:pt x="756" y="23"/>
                    </a:cubicBezTo>
                    <a:cubicBezTo>
                      <a:pt x="768" y="33"/>
                      <a:pt x="77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801" y="51"/>
                      <a:pt x="805" y="50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8"/>
                    </a:cubicBezTo>
                    <a:cubicBezTo>
                      <a:pt x="811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3" y="48"/>
                      <a:pt x="813" y="48"/>
                      <a:pt x="814" y="48"/>
                    </a:cubicBezTo>
                    <a:cubicBezTo>
                      <a:pt x="814" y="48"/>
                      <a:pt x="814" y="48"/>
                      <a:pt x="814" y="48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24" y="42"/>
                      <a:pt x="832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51" y="31"/>
                      <a:pt x="853" y="32"/>
                      <a:pt x="856" y="32"/>
                    </a:cubicBezTo>
                    <a:cubicBezTo>
                      <a:pt x="863" y="34"/>
                      <a:pt x="869" y="39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83" y="44"/>
                      <a:pt x="890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910" y="45"/>
                      <a:pt x="921" y="43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6" y="30"/>
                      <a:pt x="939" y="16"/>
                      <a:pt x="948" y="11"/>
                    </a:cubicBezTo>
                    <a:cubicBezTo>
                      <a:pt x="948" y="11"/>
                      <a:pt x="948" y="11"/>
                      <a:pt x="948" y="11"/>
                    </a:cubicBezTo>
                    <a:cubicBezTo>
                      <a:pt x="948" y="11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51" y="8"/>
                      <a:pt x="959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8" y="5"/>
                      <a:pt x="970" y="5"/>
                      <a:pt x="971" y="6"/>
                    </a:cubicBezTo>
                    <a:cubicBezTo>
                      <a:pt x="971" y="6"/>
                      <a:pt x="972" y="6"/>
                      <a:pt x="972" y="6"/>
                    </a:cubicBezTo>
                    <a:cubicBezTo>
                      <a:pt x="972" y="6"/>
                      <a:pt x="972" y="6"/>
                      <a:pt x="972" y="6"/>
                    </a:cubicBezTo>
                    <a:cubicBezTo>
                      <a:pt x="977" y="9"/>
                      <a:pt x="978" y="21"/>
                      <a:pt x="982" y="29"/>
                    </a:cubicBezTo>
                    <a:cubicBezTo>
                      <a:pt x="985" y="35"/>
                      <a:pt x="991" y="42"/>
                      <a:pt x="996" y="45"/>
                    </a:cubicBezTo>
                    <a:cubicBezTo>
                      <a:pt x="1002" y="48"/>
                      <a:pt x="1010" y="49"/>
                      <a:pt x="1015" y="53"/>
                    </a:cubicBezTo>
                    <a:cubicBezTo>
                      <a:pt x="1022" y="57"/>
                      <a:pt x="1027" y="64"/>
                      <a:pt x="1035" y="72"/>
                    </a:cubicBezTo>
                    <a:cubicBezTo>
                      <a:pt x="1042" y="79"/>
                      <a:pt x="1050" y="85"/>
                      <a:pt x="1053" y="92"/>
                    </a:cubicBezTo>
                    <a:cubicBezTo>
                      <a:pt x="1060" y="106"/>
                      <a:pt x="1059" y="115"/>
                      <a:pt x="1071" y="123"/>
                    </a:cubicBezTo>
                    <a:cubicBezTo>
                      <a:pt x="1079" y="127"/>
                      <a:pt x="1093" y="128"/>
                      <a:pt x="1098" y="137"/>
                    </a:cubicBezTo>
                    <a:cubicBezTo>
                      <a:pt x="1100" y="141"/>
                      <a:pt x="1101" y="150"/>
                      <a:pt x="1101" y="160"/>
                    </a:cubicBezTo>
                    <a:cubicBezTo>
                      <a:pt x="1101" y="171"/>
                      <a:pt x="1100" y="184"/>
                      <a:pt x="1100" y="193"/>
                    </a:cubicBezTo>
                    <a:cubicBezTo>
                      <a:pt x="1100" y="320"/>
                      <a:pt x="1100" y="445"/>
                      <a:pt x="1100" y="572"/>
                    </a:cubicBezTo>
                    <a:cubicBezTo>
                      <a:pt x="1100" y="573"/>
                      <a:pt x="1100" y="574"/>
                      <a:pt x="1100" y="576"/>
                    </a:cubicBezTo>
                    <a:cubicBezTo>
                      <a:pt x="1100" y="586"/>
                      <a:pt x="1100" y="595"/>
                      <a:pt x="1097" y="600"/>
                    </a:cubicBezTo>
                    <a:cubicBezTo>
                      <a:pt x="1092" y="608"/>
                      <a:pt x="1080" y="609"/>
                      <a:pt x="1072" y="614"/>
                    </a:cubicBezTo>
                    <a:cubicBezTo>
                      <a:pt x="1067" y="617"/>
                      <a:pt x="1063" y="621"/>
                      <a:pt x="1060" y="626"/>
                    </a:cubicBezTo>
                    <a:cubicBezTo>
                      <a:pt x="1057" y="631"/>
                      <a:pt x="1055" y="640"/>
                      <a:pt x="1052" y="646"/>
                    </a:cubicBezTo>
                    <a:cubicBezTo>
                      <a:pt x="1049" y="653"/>
                      <a:pt x="1041" y="660"/>
                      <a:pt x="1034" y="667"/>
                    </a:cubicBezTo>
                    <a:cubicBezTo>
                      <a:pt x="1027" y="674"/>
                      <a:pt x="1021" y="682"/>
                      <a:pt x="1014" y="686"/>
                    </a:cubicBezTo>
                    <a:cubicBezTo>
                      <a:pt x="1003" y="693"/>
                      <a:pt x="992" y="694"/>
                      <a:pt x="985" y="706"/>
                    </a:cubicBezTo>
                    <a:cubicBezTo>
                      <a:pt x="980" y="713"/>
                      <a:pt x="978" y="729"/>
                      <a:pt x="971" y="731"/>
                    </a:cubicBezTo>
                    <a:cubicBezTo>
                      <a:pt x="969" y="732"/>
                      <a:pt x="967" y="732"/>
                      <a:pt x="966" y="732"/>
                    </a:cubicBezTo>
                    <a:cubicBezTo>
                      <a:pt x="966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58" y="732"/>
                      <a:pt x="951" y="729"/>
                      <a:pt x="947" y="726"/>
                    </a:cubicBezTo>
                    <a:cubicBezTo>
                      <a:pt x="947" y="726"/>
                      <a:pt x="947" y="726"/>
                      <a:pt x="947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37" y="719"/>
                      <a:pt x="935" y="706"/>
                      <a:pt x="927" y="700"/>
                    </a:cubicBezTo>
                    <a:cubicBezTo>
                      <a:pt x="927" y="700"/>
                      <a:pt x="927" y="700"/>
                      <a:pt x="927" y="700"/>
                    </a:cubicBezTo>
                    <a:cubicBezTo>
                      <a:pt x="921" y="696"/>
                      <a:pt x="909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4" y="694"/>
                      <a:pt x="890" y="694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2" y="696"/>
                      <a:pt x="879" y="696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67" y="701"/>
                      <a:pt x="859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5" y="707"/>
                      <a:pt x="841" y="706"/>
                      <a:pt x="837" y="705"/>
                    </a:cubicBezTo>
                    <a:cubicBezTo>
                      <a:pt x="837" y="705"/>
                      <a:pt x="837" y="705"/>
                      <a:pt x="837" y="705"/>
                    </a:cubicBezTo>
                    <a:cubicBezTo>
                      <a:pt x="827" y="702"/>
                      <a:pt x="822" y="694"/>
                      <a:pt x="814" y="691"/>
                    </a:cubicBezTo>
                    <a:cubicBezTo>
                      <a:pt x="814" y="691"/>
                      <a:pt x="814" y="691"/>
                      <a:pt x="814" y="691"/>
                    </a:cubicBezTo>
                    <a:cubicBezTo>
                      <a:pt x="809" y="689"/>
                      <a:pt x="805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793" y="688"/>
                      <a:pt x="785" y="690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0" y="700"/>
                      <a:pt x="765" y="710"/>
                      <a:pt x="756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8"/>
                      <a:pt x="755" y="718"/>
                      <a:pt x="755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3" y="718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46" y="723"/>
                      <a:pt x="737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1" y="728"/>
                      <a:pt x="730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4" y="725"/>
                      <a:pt x="723" y="701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16" y="683"/>
                      <a:pt x="703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1" y="670"/>
                      <a:pt x="676" y="671"/>
                      <a:pt x="670" y="674"/>
                    </a:cubicBezTo>
                    <a:cubicBezTo>
                      <a:pt x="663" y="677"/>
                      <a:pt x="656" y="688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1" y="689"/>
                      <a:pt x="636" y="687"/>
                      <a:pt x="633" y="686"/>
                    </a:cubicBezTo>
                    <a:cubicBezTo>
                      <a:pt x="633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25" y="684"/>
                      <a:pt x="620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03" y="684"/>
                      <a:pt x="592" y="686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2"/>
                      <a:pt x="583" y="692"/>
                    </a:cubicBezTo>
                    <a:cubicBezTo>
                      <a:pt x="583" y="692"/>
                      <a:pt x="583" y="692"/>
                      <a:pt x="583" y="692"/>
                    </a:cubicBezTo>
                    <a:cubicBezTo>
                      <a:pt x="574" y="697"/>
                      <a:pt x="567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46" y="708"/>
                      <a:pt x="538" y="699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8" y="693"/>
                      <a:pt x="528" y="693"/>
                    </a:cubicBezTo>
                    <a:cubicBezTo>
                      <a:pt x="528" y="693"/>
                      <a:pt x="528" y="693"/>
                      <a:pt x="528" y="692"/>
                    </a:cubicBezTo>
                    <a:cubicBezTo>
                      <a:pt x="528" y="692"/>
                      <a:pt x="528" y="692"/>
                      <a:pt x="528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6" y="692"/>
                      <a:pt x="526" y="692"/>
                      <a:pt x="526" y="692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5" y="691"/>
                      <a:pt x="525" y="691"/>
                    </a:cubicBezTo>
                    <a:cubicBezTo>
                      <a:pt x="525" y="691"/>
                      <a:pt x="525" y="691"/>
                      <a:pt x="525" y="691"/>
                    </a:cubicBezTo>
                    <a:cubicBezTo>
                      <a:pt x="516" y="686"/>
                      <a:pt x="506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0" y="684"/>
                      <a:pt x="484" y="684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7" y="686"/>
                      <a:pt x="477" y="686"/>
                      <a:pt x="476" y="686"/>
                    </a:cubicBezTo>
                    <a:cubicBezTo>
                      <a:pt x="472" y="688"/>
                      <a:pt x="469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4" y="689"/>
                      <a:pt x="464" y="689"/>
                      <a:pt x="463" y="689"/>
                    </a:cubicBezTo>
                    <a:cubicBezTo>
                      <a:pt x="463" y="689"/>
                      <a:pt x="463" y="689"/>
                      <a:pt x="463" y="689"/>
                    </a:cubicBezTo>
                    <a:cubicBezTo>
                      <a:pt x="454" y="688"/>
                      <a:pt x="448" y="679"/>
                      <a:pt x="441" y="675"/>
                    </a:cubicBezTo>
                    <a:cubicBezTo>
                      <a:pt x="441" y="675"/>
                      <a:pt x="441" y="675"/>
                      <a:pt x="441" y="675"/>
                    </a:cubicBezTo>
                    <a:cubicBezTo>
                      <a:pt x="435" y="672"/>
                      <a:pt x="430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09" y="671"/>
                      <a:pt x="395" y="680"/>
                      <a:pt x="390" y="692"/>
                    </a:cubicBezTo>
                    <a:cubicBezTo>
                      <a:pt x="388" y="695"/>
                      <a:pt x="387" y="702"/>
                      <a:pt x="386" y="710"/>
                    </a:cubicBezTo>
                    <a:cubicBezTo>
                      <a:pt x="385" y="715"/>
                      <a:pt x="385" y="725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0" y="728"/>
                      <a:pt x="379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7" y="728"/>
                      <a:pt x="376" y="728"/>
                    </a:cubicBezTo>
                    <a:cubicBezTo>
                      <a:pt x="376" y="728"/>
                      <a:pt x="376" y="728"/>
                      <a:pt x="376" y="728"/>
                    </a:cubicBezTo>
                    <a:cubicBezTo>
                      <a:pt x="370" y="727"/>
                      <a:pt x="362" y="722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8"/>
                      <a:pt x="357" y="718"/>
                    </a:cubicBezTo>
                    <a:cubicBezTo>
                      <a:pt x="357" y="718"/>
                      <a:pt x="357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7"/>
                      <a:pt x="355" y="717"/>
                      <a:pt x="355" y="717"/>
                    </a:cubicBezTo>
                    <a:cubicBezTo>
                      <a:pt x="342" y="708"/>
                      <a:pt x="332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07" y="688"/>
                      <a:pt x="302" y="689"/>
                      <a:pt x="297" y="690"/>
                    </a:cubicBezTo>
                    <a:cubicBezTo>
                      <a:pt x="297" y="690"/>
                      <a:pt x="297" y="690"/>
                      <a:pt x="296" y="691"/>
                    </a:cubicBezTo>
                    <a:cubicBezTo>
                      <a:pt x="296" y="691"/>
                      <a:pt x="296" y="691"/>
                      <a:pt x="296" y="691"/>
                    </a:cubicBezTo>
                    <a:cubicBezTo>
                      <a:pt x="287" y="694"/>
                      <a:pt x="282" y="703"/>
                      <a:pt x="272" y="706"/>
                    </a:cubicBezTo>
                    <a:cubicBezTo>
                      <a:pt x="272" y="706"/>
                      <a:pt x="272" y="706"/>
                      <a:pt x="272" y="706"/>
                    </a:cubicBezTo>
                    <a:cubicBezTo>
                      <a:pt x="272" y="706"/>
                      <a:pt x="271" y="706"/>
                      <a:pt x="271" y="706"/>
                    </a:cubicBezTo>
                    <a:cubicBezTo>
                      <a:pt x="268" y="707"/>
                      <a:pt x="265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50" y="707"/>
                      <a:pt x="242" y="700"/>
                      <a:pt x="231" y="697"/>
                    </a:cubicBezTo>
                    <a:cubicBezTo>
                      <a:pt x="231" y="697"/>
                      <a:pt x="231" y="697"/>
                      <a:pt x="231" y="697"/>
                    </a:cubicBezTo>
                    <a:cubicBezTo>
                      <a:pt x="231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3" y="694"/>
                      <a:pt x="216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1" y="693"/>
                      <a:pt x="194" y="694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8" y="696"/>
                      <a:pt x="188" y="697"/>
                    </a:cubicBezTo>
                    <a:cubicBezTo>
                      <a:pt x="188" y="697"/>
                      <a:pt x="188" y="697"/>
                      <a:pt x="188" y="697"/>
                    </a:cubicBezTo>
                    <a:cubicBezTo>
                      <a:pt x="174" y="702"/>
                      <a:pt x="175" y="717"/>
                      <a:pt x="164" y="725"/>
                    </a:cubicBezTo>
                    <a:cubicBezTo>
                      <a:pt x="161" y="728"/>
                      <a:pt x="155" y="731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3" y="732"/>
                      <a:pt x="143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39" y="732"/>
                      <a:pt x="135" y="732"/>
                      <a:pt x="133" y="730"/>
                    </a:cubicBezTo>
                    <a:cubicBezTo>
                      <a:pt x="133" y="730"/>
                      <a:pt x="133" y="730"/>
                      <a:pt x="133" y="730"/>
                    </a:cubicBezTo>
                    <a:cubicBezTo>
                      <a:pt x="127" y="725"/>
                      <a:pt x="126" y="712"/>
                      <a:pt x="122" y="706"/>
                    </a:cubicBezTo>
                    <a:cubicBezTo>
                      <a:pt x="120" y="703"/>
                      <a:pt x="117" y="699"/>
                      <a:pt x="115" y="697"/>
                    </a:cubicBezTo>
                    <a:cubicBezTo>
                      <a:pt x="109" y="692"/>
                      <a:pt x="100" y="691"/>
                      <a:pt x="92" y="686"/>
                    </a:cubicBezTo>
                    <a:cubicBezTo>
                      <a:pt x="87" y="683"/>
                      <a:pt x="80" y="674"/>
                      <a:pt x="73" y="668"/>
                    </a:cubicBezTo>
                    <a:cubicBezTo>
                      <a:pt x="66" y="661"/>
                      <a:pt x="59" y="655"/>
                      <a:pt x="55" y="648"/>
                    </a:cubicBezTo>
                    <a:cubicBezTo>
                      <a:pt x="47" y="634"/>
                      <a:pt x="50" y="623"/>
                      <a:pt x="36" y="614"/>
                    </a:cubicBezTo>
                    <a:cubicBezTo>
                      <a:pt x="27" y="609"/>
                      <a:pt x="13" y="608"/>
                      <a:pt x="8" y="600"/>
                    </a:cubicBezTo>
                    <a:cubicBezTo>
                      <a:pt x="6" y="595"/>
                      <a:pt x="5" y="586"/>
                      <a:pt x="5" y="576"/>
                    </a:cubicBezTo>
                    <a:cubicBezTo>
                      <a:pt x="5" y="564"/>
                      <a:pt x="6" y="552"/>
                      <a:pt x="6" y="543"/>
                    </a:cubicBezTo>
                    <a:cubicBezTo>
                      <a:pt x="6" y="425"/>
                      <a:pt x="6" y="312"/>
                      <a:pt x="6" y="194"/>
                    </a:cubicBezTo>
                    <a:cubicBezTo>
                      <a:pt x="6" y="185"/>
                      <a:pt x="5" y="174"/>
                      <a:pt x="5" y="163"/>
                    </a:cubicBezTo>
                    <a:cubicBezTo>
                      <a:pt x="5" y="151"/>
                      <a:pt x="6" y="141"/>
                      <a:pt x="9" y="137"/>
                    </a:cubicBezTo>
                    <a:cubicBezTo>
                      <a:pt x="13" y="131"/>
                      <a:pt x="30" y="127"/>
                      <a:pt x="36" y="123"/>
                    </a:cubicBezTo>
                    <a:cubicBezTo>
                      <a:pt x="40" y="121"/>
                      <a:pt x="44" y="117"/>
                      <a:pt x="46" y="113"/>
                    </a:cubicBezTo>
                    <a:cubicBezTo>
                      <a:pt x="50" y="106"/>
                      <a:pt x="50" y="98"/>
                      <a:pt x="55" y="91"/>
                    </a:cubicBezTo>
                    <a:cubicBezTo>
                      <a:pt x="58" y="84"/>
                      <a:pt x="65" y="78"/>
                      <a:pt x="73" y="71"/>
                    </a:cubicBezTo>
                    <a:cubicBezTo>
                      <a:pt x="79" y="64"/>
                      <a:pt x="85" y="56"/>
                      <a:pt x="92" y="52"/>
                    </a:cubicBezTo>
                    <a:cubicBezTo>
                      <a:pt x="106" y="46"/>
                      <a:pt x="116" y="44"/>
                      <a:pt x="123" y="31"/>
                    </a:cubicBezTo>
                    <a:cubicBezTo>
                      <a:pt x="128" y="22"/>
                      <a:pt x="128" y="8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8" y="5"/>
                      <a:pt x="140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moveTo>
                      <a:pt x="966" y="0"/>
                    </a:moveTo>
                    <a:cubicBezTo>
                      <a:pt x="966" y="0"/>
                      <a:pt x="966" y="0"/>
                      <a:pt x="966" y="0"/>
                    </a:cubicBezTo>
                    <a:cubicBezTo>
                      <a:pt x="957" y="0"/>
                      <a:pt x="946" y="6"/>
                      <a:pt x="942" y="9"/>
                    </a:cubicBezTo>
                    <a:cubicBezTo>
                      <a:pt x="942" y="9"/>
                      <a:pt x="942" y="9"/>
                      <a:pt x="942" y="9"/>
                    </a:cubicBezTo>
                    <a:cubicBezTo>
                      <a:pt x="933" y="15"/>
                      <a:pt x="931" y="28"/>
                      <a:pt x="924" y="33"/>
                    </a:cubicBezTo>
                    <a:cubicBezTo>
                      <a:pt x="924" y="33"/>
                      <a:pt x="924" y="33"/>
                      <a:pt x="924" y="33"/>
                    </a:cubicBezTo>
                    <a:cubicBezTo>
                      <a:pt x="918" y="38"/>
                      <a:pt x="90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2" y="40"/>
                      <a:pt x="886" y="39"/>
                      <a:pt x="880" y="38"/>
                    </a:cubicBezTo>
                    <a:cubicBezTo>
                      <a:pt x="872" y="35"/>
                      <a:pt x="866" y="29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5" y="27"/>
                      <a:pt x="851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2" y="26"/>
                      <a:pt x="837" y="28"/>
                      <a:pt x="832" y="29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21" y="34"/>
                      <a:pt x="815" y="44"/>
                      <a:pt x="803" y="46"/>
                    </a:cubicBezTo>
                    <a:cubicBezTo>
                      <a:pt x="803" y="46"/>
                      <a:pt x="803" y="46"/>
                      <a:pt x="803" y="46"/>
                    </a:cubicBezTo>
                    <a:cubicBezTo>
                      <a:pt x="801" y="46"/>
                      <a:pt x="799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78" y="46"/>
                      <a:pt x="770" y="3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55" y="15"/>
                      <a:pt x="750" y="14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1" y="9"/>
                      <a:pt x="741" y="9"/>
                      <a:pt x="741" y="9"/>
                    </a:cubicBezTo>
                    <a:cubicBezTo>
                      <a:pt x="737" y="7"/>
                      <a:pt x="731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5" y="3"/>
                      <a:pt x="724" y="4"/>
                      <a:pt x="723" y="4"/>
                    </a:cubicBezTo>
                    <a:cubicBezTo>
                      <a:pt x="723" y="4"/>
                      <a:pt x="723" y="4"/>
                      <a:pt x="723" y="4"/>
                    </a:cubicBezTo>
                    <a:cubicBezTo>
                      <a:pt x="718" y="6"/>
                      <a:pt x="718" y="15"/>
                      <a:pt x="718" y="24"/>
                    </a:cubicBezTo>
                    <a:cubicBezTo>
                      <a:pt x="718" y="25"/>
                      <a:pt x="718" y="25"/>
                      <a:pt x="718" y="25"/>
                    </a:cubicBezTo>
                    <a:cubicBezTo>
                      <a:pt x="717" y="45"/>
                      <a:pt x="704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0" y="64"/>
                      <a:pt x="675" y="63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61" y="55"/>
                      <a:pt x="656" y="43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38" y="42"/>
                      <a:pt x="633" y="45"/>
                      <a:pt x="627" y="48"/>
                    </a:cubicBezTo>
                    <a:cubicBezTo>
                      <a:pt x="625" y="49"/>
                      <a:pt x="622" y="50"/>
                      <a:pt x="619" y="50"/>
                    </a:cubicBezTo>
                    <a:cubicBezTo>
                      <a:pt x="619" y="50"/>
                      <a:pt x="619" y="50"/>
                      <a:pt x="619" y="50"/>
                    </a:cubicBezTo>
                    <a:cubicBezTo>
                      <a:pt x="617" y="50"/>
                      <a:pt x="614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598" y="51"/>
                      <a:pt x="588" y="46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73" y="35"/>
                      <a:pt x="568" y="27"/>
                      <a:pt x="559" y="26"/>
                    </a:cubicBezTo>
                    <a:cubicBezTo>
                      <a:pt x="559" y="26"/>
                      <a:pt x="559" y="26"/>
                      <a:pt x="559" y="26"/>
                    </a:cubicBezTo>
                    <a:cubicBezTo>
                      <a:pt x="559" y="26"/>
                      <a:pt x="559" y="26"/>
                      <a:pt x="559" y="25"/>
                    </a:cubicBezTo>
                    <a:cubicBezTo>
                      <a:pt x="557" y="25"/>
                      <a:pt x="555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38" y="25"/>
                      <a:pt x="531" y="37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1" y="44"/>
                      <a:pt x="521" y="44"/>
                      <a:pt x="521" y="44"/>
                    </a:cubicBezTo>
                    <a:cubicBezTo>
                      <a:pt x="521" y="44"/>
                      <a:pt x="521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13" y="49"/>
                      <a:pt x="50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3" y="51"/>
                      <a:pt x="490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4" y="50"/>
                      <a:pt x="481" y="49"/>
                      <a:pt x="479" y="47"/>
                    </a:cubicBezTo>
                    <a:cubicBezTo>
                      <a:pt x="473" y="45"/>
                      <a:pt x="468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1" y="42"/>
                      <a:pt x="461" y="42"/>
                      <a:pt x="460" y="42"/>
                    </a:cubicBezTo>
                    <a:cubicBezTo>
                      <a:pt x="460" y="42"/>
                      <a:pt x="460" y="42"/>
                      <a:pt x="460" y="42"/>
                    </a:cubicBezTo>
                    <a:cubicBezTo>
                      <a:pt x="450" y="43"/>
                      <a:pt x="446" y="55"/>
                      <a:pt x="437" y="60"/>
                    </a:cubicBezTo>
                    <a:cubicBezTo>
                      <a:pt x="435" y="60"/>
                      <a:pt x="434" y="61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28" y="63"/>
                      <a:pt x="424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399" y="63"/>
                      <a:pt x="389" y="41"/>
                      <a:pt x="388" y="21"/>
                    </a:cubicBezTo>
                    <a:cubicBezTo>
                      <a:pt x="388" y="14"/>
                      <a:pt x="388" y="6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2" y="3"/>
                      <a:pt x="381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79" y="3"/>
                      <a:pt x="379" y="3"/>
                      <a:pt x="378" y="3"/>
                    </a:cubicBezTo>
                    <a:cubicBezTo>
                      <a:pt x="378" y="3"/>
                      <a:pt x="378" y="3"/>
                      <a:pt x="378" y="3"/>
                    </a:cubicBezTo>
                    <a:cubicBezTo>
                      <a:pt x="378" y="3"/>
                      <a:pt x="378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4"/>
                      <a:pt x="377" y="4"/>
                      <a:pt x="377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3" y="4"/>
                    </a:cubicBezTo>
                    <a:cubicBezTo>
                      <a:pt x="373" y="4"/>
                      <a:pt x="373" y="5"/>
                      <a:pt x="373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1" y="5"/>
                      <a:pt x="371" y="5"/>
                    </a:cubicBezTo>
                    <a:cubicBezTo>
                      <a:pt x="371" y="5"/>
                      <a:pt x="371" y="5"/>
                      <a:pt x="371" y="5"/>
                    </a:cubicBezTo>
                    <a:cubicBezTo>
                      <a:pt x="369" y="6"/>
                      <a:pt x="368" y="6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8"/>
                      <a:pt x="366" y="8"/>
                    </a:cubicBezTo>
                    <a:cubicBezTo>
                      <a:pt x="366" y="8"/>
                      <a:pt x="365" y="8"/>
                      <a:pt x="365" y="8"/>
                    </a:cubicBezTo>
                    <a:cubicBezTo>
                      <a:pt x="365" y="8"/>
                      <a:pt x="364" y="8"/>
                      <a:pt x="364" y="8"/>
                    </a:cubicBezTo>
                    <a:cubicBezTo>
                      <a:pt x="364" y="8"/>
                      <a:pt x="364" y="8"/>
                      <a:pt x="364" y="8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2" y="9"/>
                    </a:cubicBezTo>
                    <a:cubicBezTo>
                      <a:pt x="362" y="9"/>
                      <a:pt x="362" y="9"/>
                      <a:pt x="362" y="9"/>
                    </a:cubicBezTo>
                    <a:cubicBezTo>
                      <a:pt x="362" y="10"/>
                      <a:pt x="362" y="10"/>
                      <a:pt x="361" y="10"/>
                    </a:cubicBezTo>
                    <a:cubicBezTo>
                      <a:pt x="361" y="10"/>
                      <a:pt x="361" y="10"/>
                      <a:pt x="361" y="10"/>
                    </a:cubicBezTo>
                    <a:cubicBezTo>
                      <a:pt x="361" y="10"/>
                      <a:pt x="361" y="10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59" y="11"/>
                      <a:pt x="359" y="11"/>
                      <a:pt x="359" y="11"/>
                    </a:cubicBezTo>
                    <a:cubicBezTo>
                      <a:pt x="359" y="11"/>
                      <a:pt x="359" y="11"/>
                      <a:pt x="359" y="12"/>
                    </a:cubicBezTo>
                    <a:cubicBezTo>
                      <a:pt x="358" y="12"/>
                      <a:pt x="357" y="13"/>
                      <a:pt x="357" y="13"/>
                    </a:cubicBezTo>
                    <a:cubicBezTo>
                      <a:pt x="357" y="13"/>
                      <a:pt x="357" y="13"/>
                      <a:pt x="357" y="13"/>
                    </a:cubicBezTo>
                    <a:cubicBezTo>
                      <a:pt x="356" y="14"/>
                      <a:pt x="355" y="14"/>
                      <a:pt x="354" y="15"/>
                    </a:cubicBezTo>
                    <a:cubicBezTo>
                      <a:pt x="354" y="15"/>
                      <a:pt x="354" y="15"/>
                      <a:pt x="354" y="15"/>
                    </a:cubicBezTo>
                    <a:cubicBezTo>
                      <a:pt x="354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9"/>
                      <a:pt x="349" y="19"/>
                    </a:cubicBezTo>
                    <a:cubicBezTo>
                      <a:pt x="349" y="19"/>
                      <a:pt x="349" y="19"/>
                      <a:pt x="349" y="19"/>
                    </a:cubicBezTo>
                    <a:cubicBezTo>
                      <a:pt x="337" y="28"/>
                      <a:pt x="329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06" y="46"/>
                      <a:pt x="302" y="46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87" y="41"/>
                      <a:pt x="284" y="33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67" y="27"/>
                      <a:pt x="263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4" y="27"/>
                      <a:pt x="251" y="27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38" y="30"/>
                      <a:pt x="232" y="36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2" y="38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17" y="39"/>
                      <a:pt x="212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2" y="40"/>
                      <a:pt x="198" y="40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76" y="33"/>
                      <a:pt x="177" y="18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3" y="9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59" y="5"/>
                      <a:pt x="150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8" y="0"/>
                      <a:pt x="136" y="0"/>
                      <a:pt x="133" y="2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25" y="5"/>
                      <a:pt x="124" y="19"/>
                      <a:pt x="119" y="28"/>
                    </a:cubicBezTo>
                    <a:cubicBezTo>
                      <a:pt x="112" y="42"/>
                      <a:pt x="101" y="41"/>
                      <a:pt x="88" y="49"/>
                    </a:cubicBezTo>
                    <a:cubicBezTo>
                      <a:pt x="81" y="53"/>
                      <a:pt x="75" y="62"/>
                      <a:pt x="68" y="69"/>
                    </a:cubicBezTo>
                    <a:cubicBezTo>
                      <a:pt x="62" y="75"/>
                      <a:pt x="54" y="82"/>
                      <a:pt x="50" y="90"/>
                    </a:cubicBezTo>
                    <a:cubicBezTo>
                      <a:pt x="46" y="97"/>
                      <a:pt x="46" y="103"/>
                      <a:pt x="44" y="108"/>
                    </a:cubicBezTo>
                    <a:cubicBezTo>
                      <a:pt x="41" y="113"/>
                      <a:pt x="38" y="117"/>
                      <a:pt x="31" y="121"/>
                    </a:cubicBezTo>
                    <a:cubicBezTo>
                      <a:pt x="20" y="128"/>
                      <a:pt x="6" y="128"/>
                      <a:pt x="2" y="140"/>
                    </a:cubicBezTo>
                    <a:cubicBezTo>
                      <a:pt x="0" y="145"/>
                      <a:pt x="0" y="153"/>
                      <a:pt x="0" y="160"/>
                    </a:cubicBezTo>
                    <a:cubicBezTo>
                      <a:pt x="0" y="172"/>
                      <a:pt x="1" y="185"/>
                      <a:pt x="1" y="196"/>
                    </a:cubicBezTo>
                    <a:cubicBezTo>
                      <a:pt x="1" y="314"/>
                      <a:pt x="1" y="429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54"/>
                      <a:pt x="0" y="566"/>
                      <a:pt x="0" y="578"/>
                    </a:cubicBezTo>
                    <a:cubicBezTo>
                      <a:pt x="0" y="587"/>
                      <a:pt x="1" y="596"/>
                      <a:pt x="3" y="601"/>
                    </a:cubicBezTo>
                    <a:cubicBezTo>
                      <a:pt x="9" y="611"/>
                      <a:pt x="29" y="613"/>
                      <a:pt x="37" y="621"/>
                    </a:cubicBezTo>
                    <a:cubicBezTo>
                      <a:pt x="45" y="628"/>
                      <a:pt x="45" y="638"/>
                      <a:pt x="50" y="649"/>
                    </a:cubicBezTo>
                    <a:cubicBezTo>
                      <a:pt x="54" y="656"/>
                      <a:pt x="62" y="663"/>
                      <a:pt x="69" y="670"/>
                    </a:cubicBezTo>
                    <a:cubicBezTo>
                      <a:pt x="76" y="677"/>
                      <a:pt x="82" y="685"/>
                      <a:pt x="89" y="690"/>
                    </a:cubicBezTo>
                    <a:cubicBezTo>
                      <a:pt x="96" y="694"/>
                      <a:pt x="104" y="695"/>
                      <a:pt x="110" y="700"/>
                    </a:cubicBezTo>
                    <a:cubicBezTo>
                      <a:pt x="114" y="702"/>
                      <a:pt x="117" y="706"/>
                      <a:pt x="119" y="710"/>
                    </a:cubicBezTo>
                    <a:cubicBezTo>
                      <a:pt x="124" y="719"/>
                      <a:pt x="127" y="734"/>
                      <a:pt x="134" y="736"/>
                    </a:cubicBezTo>
                    <a:cubicBezTo>
                      <a:pt x="134" y="736"/>
                      <a:pt x="134" y="736"/>
                      <a:pt x="134" y="736"/>
                    </a:cubicBezTo>
                    <a:cubicBezTo>
                      <a:pt x="136" y="737"/>
                      <a:pt x="139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50" y="737"/>
                      <a:pt x="160" y="733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6" y="730"/>
                      <a:pt x="166" y="730"/>
                    </a:cubicBezTo>
                    <a:cubicBezTo>
                      <a:pt x="166" y="730"/>
                      <a:pt x="166" y="730"/>
                      <a:pt x="166" y="730"/>
                    </a:cubicBezTo>
                    <a:cubicBezTo>
                      <a:pt x="175" y="724"/>
                      <a:pt x="176" y="712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91" y="700"/>
                      <a:pt x="200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14" y="699"/>
                      <a:pt x="220" y="699"/>
                      <a:pt x="225" y="701"/>
                    </a:cubicBezTo>
                    <a:cubicBezTo>
                      <a:pt x="225" y="701"/>
                      <a:pt x="225" y="701"/>
                      <a:pt x="226" y="701"/>
                    </a:cubicBezTo>
                    <a:cubicBezTo>
                      <a:pt x="235" y="703"/>
                      <a:pt x="242" y="708"/>
                      <a:pt x="251" y="710"/>
                    </a:cubicBezTo>
                    <a:cubicBezTo>
                      <a:pt x="251" y="710"/>
                      <a:pt x="251" y="710"/>
                      <a:pt x="251" y="710"/>
                    </a:cubicBezTo>
                    <a:cubicBezTo>
                      <a:pt x="251" y="710"/>
                      <a:pt x="252" y="710"/>
                      <a:pt x="252" y="711"/>
                    </a:cubicBezTo>
                    <a:cubicBezTo>
                      <a:pt x="252" y="711"/>
                      <a:pt x="252" y="711"/>
                      <a:pt x="252" y="711"/>
                    </a:cubicBezTo>
                    <a:cubicBezTo>
                      <a:pt x="255" y="711"/>
                      <a:pt x="259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7" y="712"/>
                      <a:pt x="272" y="711"/>
                      <a:pt x="276" y="709"/>
                    </a:cubicBezTo>
                    <a:cubicBezTo>
                      <a:pt x="285" y="706"/>
                      <a:pt x="290" y="698"/>
                      <a:pt x="298" y="695"/>
                    </a:cubicBezTo>
                    <a:cubicBezTo>
                      <a:pt x="302" y="693"/>
                      <a:pt x="306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5" y="692"/>
                      <a:pt x="320" y="693"/>
                      <a:pt x="325" y="695"/>
                    </a:cubicBezTo>
                    <a:cubicBezTo>
                      <a:pt x="325" y="695"/>
                      <a:pt x="325" y="695"/>
                      <a:pt x="325" y="695"/>
                    </a:cubicBezTo>
                    <a:cubicBezTo>
                      <a:pt x="336" y="700"/>
                      <a:pt x="342" y="714"/>
                      <a:pt x="352" y="721"/>
                    </a:cubicBezTo>
                    <a:cubicBezTo>
                      <a:pt x="357" y="724"/>
                      <a:pt x="361" y="726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72" y="732"/>
                      <a:pt x="377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3" y="735"/>
                      <a:pt x="384" y="735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90" y="732"/>
                      <a:pt x="390" y="724"/>
                      <a:pt x="391" y="715"/>
                    </a:cubicBezTo>
                    <a:cubicBezTo>
                      <a:pt x="392" y="694"/>
                      <a:pt x="40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7" y="675"/>
                      <a:pt x="432" y="676"/>
                      <a:pt x="437" y="678"/>
                    </a:cubicBezTo>
                    <a:cubicBezTo>
                      <a:pt x="437" y="678"/>
                      <a:pt x="437" y="678"/>
                      <a:pt x="437" y="678"/>
                    </a:cubicBezTo>
                    <a:cubicBezTo>
                      <a:pt x="444" y="681"/>
                      <a:pt x="453" y="696"/>
                      <a:pt x="461" y="697"/>
                    </a:cubicBezTo>
                    <a:cubicBezTo>
                      <a:pt x="461" y="697"/>
                      <a:pt x="461" y="697"/>
                      <a:pt x="461" y="697"/>
                    </a:cubicBezTo>
                    <a:cubicBezTo>
                      <a:pt x="461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6" y="697"/>
                      <a:pt x="470" y="695"/>
                      <a:pt x="473" y="693"/>
                    </a:cubicBezTo>
                    <a:cubicBezTo>
                      <a:pt x="473" y="693"/>
                      <a:pt x="473" y="693"/>
                      <a:pt x="473" y="693"/>
                    </a:cubicBezTo>
                    <a:cubicBezTo>
                      <a:pt x="473" y="693"/>
                      <a:pt x="473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5" y="692"/>
                      <a:pt x="475" y="692"/>
                    </a:cubicBezTo>
                    <a:cubicBezTo>
                      <a:pt x="475" y="692"/>
                      <a:pt x="475" y="692"/>
                      <a:pt x="475" y="692"/>
                    </a:cubicBezTo>
                    <a:cubicBezTo>
                      <a:pt x="482" y="690"/>
                      <a:pt x="489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505" y="688"/>
                      <a:pt x="513" y="690"/>
                      <a:pt x="520" y="694"/>
                    </a:cubicBezTo>
                    <a:cubicBezTo>
                      <a:pt x="520" y="694"/>
                      <a:pt x="520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31" y="699"/>
                      <a:pt x="541" y="713"/>
                      <a:pt x="553" y="714"/>
                    </a:cubicBezTo>
                    <a:cubicBezTo>
                      <a:pt x="553" y="714"/>
                      <a:pt x="553" y="714"/>
                      <a:pt x="553" y="714"/>
                    </a:cubicBezTo>
                    <a:cubicBezTo>
                      <a:pt x="553" y="714"/>
                      <a:pt x="554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70" y="714"/>
                      <a:pt x="577" y="702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95" y="690"/>
                      <a:pt x="604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7" y="688"/>
                      <a:pt x="622" y="689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9" y="690"/>
                      <a:pt x="629" y="691"/>
                      <a:pt x="630" y="691"/>
                    </a:cubicBezTo>
                    <a:cubicBezTo>
                      <a:pt x="630" y="691"/>
                      <a:pt x="630" y="691"/>
                      <a:pt x="631" y="691"/>
                    </a:cubicBezTo>
                    <a:cubicBezTo>
                      <a:pt x="631" y="691"/>
                      <a:pt x="631" y="691"/>
                      <a:pt x="631" y="691"/>
                    </a:cubicBezTo>
                    <a:cubicBezTo>
                      <a:pt x="636" y="693"/>
                      <a:pt x="641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7" y="696"/>
                      <a:pt x="647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57" y="695"/>
                      <a:pt x="664" y="682"/>
                      <a:pt x="672" y="679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6" y="677"/>
                      <a:pt x="681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91" y="676"/>
                      <a:pt x="695" y="676"/>
                      <a:pt x="699" y="678"/>
                    </a:cubicBezTo>
                    <a:cubicBezTo>
                      <a:pt x="699" y="678"/>
                      <a:pt x="699" y="678"/>
                      <a:pt x="699" y="678"/>
                    </a:cubicBezTo>
                    <a:cubicBezTo>
                      <a:pt x="712" y="684"/>
                      <a:pt x="718" y="697"/>
                      <a:pt x="719" y="713"/>
                    </a:cubicBezTo>
                    <a:cubicBezTo>
                      <a:pt x="720" y="714"/>
                      <a:pt x="720" y="715"/>
                      <a:pt x="720" y="716"/>
                    </a:cubicBezTo>
                    <a:cubicBezTo>
                      <a:pt x="720" y="717"/>
                      <a:pt x="720" y="718"/>
                      <a:pt x="720" y="719"/>
                    </a:cubicBezTo>
                    <a:cubicBezTo>
                      <a:pt x="720" y="725"/>
                      <a:pt x="720" y="731"/>
                      <a:pt x="725" y="734"/>
                    </a:cubicBezTo>
                    <a:cubicBezTo>
                      <a:pt x="726" y="734"/>
                      <a:pt x="726" y="734"/>
                      <a:pt x="726" y="734"/>
                    </a:cubicBezTo>
                    <a:cubicBezTo>
                      <a:pt x="727" y="735"/>
                      <a:pt x="728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34" y="735"/>
                      <a:pt x="738" y="732"/>
                      <a:pt x="741" y="730"/>
                    </a:cubicBezTo>
                    <a:cubicBezTo>
                      <a:pt x="741" y="730"/>
                      <a:pt x="741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7" y="727"/>
                      <a:pt x="753" y="725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8" y="722"/>
                      <a:pt x="758" y="722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72" y="711"/>
                      <a:pt x="777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1" y="692"/>
                    </a:cubicBezTo>
                    <a:cubicBezTo>
                      <a:pt x="816" y="693"/>
                      <a:pt x="825" y="706"/>
                      <a:pt x="835" y="709"/>
                    </a:cubicBezTo>
                    <a:cubicBezTo>
                      <a:pt x="835" y="709"/>
                      <a:pt x="835" y="709"/>
                      <a:pt x="835" y="709"/>
                    </a:cubicBezTo>
                    <a:cubicBezTo>
                      <a:pt x="840" y="711"/>
                      <a:pt x="844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60" y="711"/>
                      <a:pt x="869" y="706"/>
                      <a:pt x="879" y="702"/>
                    </a:cubicBezTo>
                    <a:cubicBezTo>
                      <a:pt x="881" y="702"/>
                      <a:pt x="883" y="701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92" y="699"/>
                      <a:pt x="898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8" y="698"/>
                      <a:pt x="914" y="699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30" y="706"/>
                      <a:pt x="932" y="720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6" y="732"/>
                      <a:pt x="957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7" y="737"/>
                      <a:pt x="968" y="737"/>
                      <a:pt x="968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82" y="735"/>
                      <a:pt x="982" y="721"/>
                      <a:pt x="987" y="712"/>
                    </a:cubicBezTo>
                    <a:cubicBezTo>
                      <a:pt x="993" y="697"/>
                      <a:pt x="1004" y="698"/>
                      <a:pt x="1017" y="690"/>
                    </a:cubicBezTo>
                    <a:cubicBezTo>
                      <a:pt x="1025" y="685"/>
                      <a:pt x="1031" y="677"/>
                      <a:pt x="1038" y="670"/>
                    </a:cubicBezTo>
                    <a:cubicBezTo>
                      <a:pt x="1045" y="663"/>
                      <a:pt x="1052" y="657"/>
                      <a:pt x="1056" y="650"/>
                    </a:cubicBezTo>
                    <a:cubicBezTo>
                      <a:pt x="1060" y="644"/>
                      <a:pt x="1060" y="635"/>
                      <a:pt x="1064" y="628"/>
                    </a:cubicBezTo>
                    <a:cubicBezTo>
                      <a:pt x="1067" y="623"/>
                      <a:pt x="1073" y="618"/>
                      <a:pt x="1078" y="615"/>
                    </a:cubicBezTo>
                    <a:cubicBezTo>
                      <a:pt x="1086" y="611"/>
                      <a:pt x="1097" y="610"/>
                      <a:pt x="1101" y="603"/>
                    </a:cubicBezTo>
                    <a:cubicBezTo>
                      <a:pt x="1105" y="598"/>
                      <a:pt x="1105" y="587"/>
                      <a:pt x="1105" y="576"/>
                    </a:cubicBezTo>
                    <a:cubicBezTo>
                      <a:pt x="1105" y="566"/>
                      <a:pt x="1105" y="555"/>
                      <a:pt x="1105" y="546"/>
                    </a:cubicBezTo>
                    <a:cubicBezTo>
                      <a:pt x="1105" y="427"/>
                      <a:pt x="1105" y="312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84"/>
                      <a:pt x="1106" y="171"/>
                      <a:pt x="1106" y="159"/>
                    </a:cubicBezTo>
                    <a:cubicBezTo>
                      <a:pt x="1106" y="150"/>
                      <a:pt x="1105" y="142"/>
                      <a:pt x="1104" y="137"/>
                    </a:cubicBezTo>
                    <a:cubicBezTo>
                      <a:pt x="1100" y="126"/>
                      <a:pt x="1082" y="125"/>
                      <a:pt x="1073" y="119"/>
                    </a:cubicBezTo>
                    <a:cubicBezTo>
                      <a:pt x="1063" y="112"/>
                      <a:pt x="1064" y="101"/>
                      <a:pt x="1056" y="88"/>
                    </a:cubicBezTo>
                    <a:cubicBezTo>
                      <a:pt x="1052" y="81"/>
                      <a:pt x="1044" y="74"/>
                      <a:pt x="1037" y="67"/>
                    </a:cubicBezTo>
                    <a:cubicBezTo>
                      <a:pt x="1030" y="60"/>
                      <a:pt x="1024" y="52"/>
                      <a:pt x="1016" y="48"/>
                    </a:cubicBezTo>
                    <a:cubicBezTo>
                      <a:pt x="1004" y="41"/>
                      <a:pt x="993" y="40"/>
                      <a:pt x="987" y="29"/>
                    </a:cubicBezTo>
                    <a:cubicBezTo>
                      <a:pt x="981" y="19"/>
                      <a:pt x="981" y="5"/>
                      <a:pt x="973" y="2"/>
                    </a:cubicBezTo>
                    <a:cubicBezTo>
                      <a:pt x="973" y="2"/>
                      <a:pt x="973" y="2"/>
                      <a:pt x="973" y="2"/>
                    </a:cubicBezTo>
                    <a:cubicBezTo>
                      <a:pt x="973" y="2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1" y="0"/>
                      <a:pt x="969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561"/>
              <p:cNvSpPr>
                <a:spLocks noEditPoints="1"/>
              </p:cNvSpPr>
              <p:nvPr/>
            </p:nvSpPr>
            <p:spPr bwMode="auto">
              <a:xfrm>
                <a:off x="1930" y="887"/>
                <a:ext cx="3823" cy="2539"/>
              </a:xfrm>
              <a:custGeom>
                <a:gdLst>
                  <a:gd name="T0" fmla="*/ 1090 w 1096"/>
                  <a:gd name="T1" fmla="*/ 564 h 727"/>
                  <a:gd name="T2" fmla="*/ 925 w 1096"/>
                  <a:gd name="T3" fmla="*/ 690 h 727"/>
                  <a:gd name="T4" fmla="*/ 876 w 1096"/>
                  <a:gd name="T5" fmla="*/ 686 h 727"/>
                  <a:gd name="T6" fmla="*/ 834 w 1096"/>
                  <a:gd name="T7" fmla="*/ 696 h 727"/>
                  <a:gd name="T8" fmla="*/ 751 w 1096"/>
                  <a:gd name="T9" fmla="*/ 705 h 727"/>
                  <a:gd name="T10" fmla="*/ 749 w 1096"/>
                  <a:gd name="T11" fmla="*/ 706 h 727"/>
                  <a:gd name="T12" fmla="*/ 731 w 1096"/>
                  <a:gd name="T13" fmla="*/ 715 h 727"/>
                  <a:gd name="T14" fmla="*/ 639 w 1096"/>
                  <a:gd name="T15" fmla="*/ 678 h 727"/>
                  <a:gd name="T16" fmla="*/ 550 w 1096"/>
                  <a:gd name="T17" fmla="*/ 697 h 727"/>
                  <a:gd name="T18" fmla="*/ 531 w 1096"/>
                  <a:gd name="T19" fmla="*/ 687 h 727"/>
                  <a:gd name="T20" fmla="*/ 461 w 1096"/>
                  <a:gd name="T21" fmla="*/ 678 h 727"/>
                  <a:gd name="T22" fmla="*/ 371 w 1096"/>
                  <a:gd name="T23" fmla="*/ 714 h 727"/>
                  <a:gd name="T24" fmla="*/ 285 w 1096"/>
                  <a:gd name="T25" fmla="*/ 683 h 727"/>
                  <a:gd name="T26" fmla="*/ 205 w 1096"/>
                  <a:gd name="T27" fmla="*/ 684 h 727"/>
                  <a:gd name="T28" fmla="*/ 122 w 1096"/>
                  <a:gd name="T29" fmla="*/ 701 h 727"/>
                  <a:gd name="T30" fmla="*/ 6 w 1096"/>
                  <a:gd name="T31" fmla="*/ 482 h 727"/>
                  <a:gd name="T32" fmla="*/ 6 w 1096"/>
                  <a:gd name="T33" fmla="*/ 246 h 727"/>
                  <a:gd name="T34" fmla="*/ 71 w 1096"/>
                  <a:gd name="T35" fmla="*/ 69 h 727"/>
                  <a:gd name="T36" fmla="*/ 174 w 1096"/>
                  <a:gd name="T37" fmla="*/ 39 h 727"/>
                  <a:gd name="T38" fmla="*/ 248 w 1096"/>
                  <a:gd name="T39" fmla="*/ 32 h 727"/>
                  <a:gd name="T40" fmla="*/ 324 w 1096"/>
                  <a:gd name="T41" fmla="*/ 45 h 727"/>
                  <a:gd name="T42" fmla="*/ 460 w 1096"/>
                  <a:gd name="T43" fmla="*/ 50 h 727"/>
                  <a:gd name="T44" fmla="*/ 529 w 1096"/>
                  <a:gd name="T45" fmla="*/ 43 h 727"/>
                  <a:gd name="T46" fmla="*/ 548 w 1096"/>
                  <a:gd name="T47" fmla="*/ 32 h 727"/>
                  <a:gd name="T48" fmla="*/ 637 w 1096"/>
                  <a:gd name="T49" fmla="*/ 50 h 727"/>
                  <a:gd name="T50" fmla="*/ 727 w 1096"/>
                  <a:gd name="T51" fmla="*/ 15 h 727"/>
                  <a:gd name="T52" fmla="*/ 831 w 1096"/>
                  <a:gd name="T53" fmla="*/ 33 h 727"/>
                  <a:gd name="T54" fmla="*/ 870 w 1096"/>
                  <a:gd name="T55" fmla="*/ 42 h 727"/>
                  <a:gd name="T56" fmla="*/ 893 w 1096"/>
                  <a:gd name="T57" fmla="*/ 45 h 727"/>
                  <a:gd name="T58" fmla="*/ 137 w 1096"/>
                  <a:gd name="T59" fmla="*/ 0 h 727"/>
                  <a:gd name="T60" fmla="*/ 3 w 1096"/>
                  <a:gd name="T61" fmla="*/ 595 h 727"/>
                  <a:gd name="T62" fmla="*/ 159 w 1096"/>
                  <a:gd name="T63" fmla="*/ 720 h 727"/>
                  <a:gd name="T64" fmla="*/ 225 w 1096"/>
                  <a:gd name="T65" fmla="*/ 691 h 727"/>
                  <a:gd name="T66" fmla="*/ 306 w 1096"/>
                  <a:gd name="T67" fmla="*/ 683 h 727"/>
                  <a:gd name="T68" fmla="*/ 351 w 1096"/>
                  <a:gd name="T69" fmla="*/ 713 h 727"/>
                  <a:gd name="T70" fmla="*/ 376 w 1096"/>
                  <a:gd name="T71" fmla="*/ 722 h 727"/>
                  <a:gd name="T72" fmla="*/ 460 w 1096"/>
                  <a:gd name="T73" fmla="*/ 684 h 727"/>
                  <a:gd name="T74" fmla="*/ 521 w 1096"/>
                  <a:gd name="T75" fmla="*/ 687 h 727"/>
                  <a:gd name="T76" fmla="*/ 550 w 1096"/>
                  <a:gd name="T77" fmla="*/ 703 h 727"/>
                  <a:gd name="T78" fmla="*/ 609 w 1096"/>
                  <a:gd name="T79" fmla="*/ 679 h 727"/>
                  <a:gd name="T80" fmla="*/ 641 w 1096"/>
                  <a:gd name="T81" fmla="*/ 684 h 727"/>
                  <a:gd name="T82" fmla="*/ 724 w 1096"/>
                  <a:gd name="T83" fmla="*/ 722 h 727"/>
                  <a:gd name="T84" fmla="*/ 748 w 1096"/>
                  <a:gd name="T85" fmla="*/ 714 h 727"/>
                  <a:gd name="T86" fmla="*/ 750 w 1096"/>
                  <a:gd name="T87" fmla="*/ 712 h 727"/>
                  <a:gd name="T88" fmla="*/ 832 w 1096"/>
                  <a:gd name="T89" fmla="*/ 700 h 727"/>
                  <a:gd name="T90" fmla="*/ 881 w 1096"/>
                  <a:gd name="T91" fmla="*/ 690 h 727"/>
                  <a:gd name="T92" fmla="*/ 960 w 1096"/>
                  <a:gd name="T93" fmla="*/ 727 h 727"/>
                  <a:gd name="T94" fmla="*/ 1093 w 1096"/>
                  <a:gd name="T95" fmla="*/ 132 h 727"/>
                  <a:gd name="T96" fmla="*/ 943 w 1096"/>
                  <a:gd name="T97" fmla="*/ 5 h 727"/>
                  <a:gd name="T98" fmla="*/ 843 w 1096"/>
                  <a:gd name="T99" fmla="*/ 26 h 727"/>
                  <a:gd name="T100" fmla="*/ 805 w 1096"/>
                  <a:gd name="T101" fmla="*/ 44 h 727"/>
                  <a:gd name="T102" fmla="*/ 749 w 1096"/>
                  <a:gd name="T103" fmla="*/ 17 h 727"/>
                  <a:gd name="T104" fmla="*/ 725 w 1096"/>
                  <a:gd name="T105" fmla="*/ 6 h 727"/>
                  <a:gd name="T106" fmla="*/ 638 w 1096"/>
                  <a:gd name="T107" fmla="*/ 44 h 727"/>
                  <a:gd name="T108" fmla="*/ 568 w 1096"/>
                  <a:gd name="T109" fmla="*/ 35 h 727"/>
                  <a:gd name="T110" fmla="*/ 489 w 1096"/>
                  <a:gd name="T111" fmla="*/ 50 h 727"/>
                  <a:gd name="T112" fmla="*/ 457 w 1096"/>
                  <a:gd name="T113" fmla="*/ 44 h 727"/>
                  <a:gd name="T114" fmla="*/ 373 w 1096"/>
                  <a:gd name="T115" fmla="*/ 6 h 727"/>
                  <a:gd name="T116" fmla="*/ 353 w 1096"/>
                  <a:gd name="T117" fmla="*/ 13 h 727"/>
                  <a:gd name="T118" fmla="*/ 349 w 1096"/>
                  <a:gd name="T119" fmla="*/ 16 h 727"/>
                  <a:gd name="T120" fmla="*/ 346 w 1096"/>
                  <a:gd name="T121" fmla="*/ 18 h 727"/>
                  <a:gd name="T122" fmla="*/ 256 w 1096"/>
                  <a:gd name="T123" fmla="*/ 26 h 727"/>
                  <a:gd name="T124" fmla="*/ 225 w 1096"/>
                  <a:gd name="T125" fmla="*/ 37 h 7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6" h="727">
                    <a:moveTo>
                      <a:pt x="959" y="5"/>
                    </a:move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60" y="5"/>
                      <a:pt x="962" y="5"/>
                      <a:pt x="963" y="5"/>
                    </a:cubicBezTo>
                    <a:cubicBezTo>
                      <a:pt x="963" y="5"/>
                      <a:pt x="963" y="6"/>
                      <a:pt x="963" y="6"/>
                    </a:cubicBezTo>
                    <a:cubicBezTo>
                      <a:pt x="963" y="6"/>
                      <a:pt x="963" y="6"/>
                      <a:pt x="963" y="6"/>
                    </a:cubicBezTo>
                    <a:cubicBezTo>
                      <a:pt x="969" y="8"/>
                      <a:pt x="970" y="20"/>
                      <a:pt x="974" y="29"/>
                    </a:cubicBezTo>
                    <a:cubicBezTo>
                      <a:pt x="977" y="35"/>
                      <a:pt x="983" y="40"/>
                      <a:pt x="988" y="43"/>
                    </a:cubicBezTo>
                    <a:cubicBezTo>
                      <a:pt x="992" y="46"/>
                      <a:pt x="1002" y="48"/>
                      <a:pt x="1007" y="51"/>
                    </a:cubicBezTo>
                    <a:cubicBezTo>
                      <a:pt x="1015" y="55"/>
                      <a:pt x="1020" y="62"/>
                      <a:pt x="1027" y="70"/>
                    </a:cubicBezTo>
                    <a:cubicBezTo>
                      <a:pt x="1033" y="77"/>
                      <a:pt x="1041" y="84"/>
                      <a:pt x="1044" y="90"/>
                    </a:cubicBezTo>
                    <a:cubicBezTo>
                      <a:pt x="1051" y="104"/>
                      <a:pt x="1050" y="113"/>
                      <a:pt x="1062" y="121"/>
                    </a:cubicBezTo>
                    <a:cubicBezTo>
                      <a:pt x="1070" y="126"/>
                      <a:pt x="1082" y="126"/>
                      <a:pt x="1087" y="133"/>
                    </a:cubicBezTo>
                    <a:cubicBezTo>
                      <a:pt x="1090" y="137"/>
                      <a:pt x="1091" y="147"/>
                      <a:pt x="1091" y="157"/>
                    </a:cubicBezTo>
                    <a:cubicBezTo>
                      <a:pt x="1091" y="169"/>
                      <a:pt x="1090" y="182"/>
                      <a:pt x="1090" y="189"/>
                    </a:cubicBezTo>
                    <a:cubicBezTo>
                      <a:pt x="1090" y="316"/>
                      <a:pt x="1090" y="438"/>
                      <a:pt x="1090" y="564"/>
                    </a:cubicBezTo>
                    <a:cubicBezTo>
                      <a:pt x="1090" y="568"/>
                      <a:pt x="1090" y="573"/>
                      <a:pt x="1090" y="578"/>
                    </a:cubicBezTo>
                    <a:cubicBezTo>
                      <a:pt x="1090" y="584"/>
                      <a:pt x="1089" y="589"/>
                      <a:pt x="1088" y="592"/>
                    </a:cubicBezTo>
                    <a:cubicBezTo>
                      <a:pt x="1084" y="599"/>
                      <a:pt x="1072" y="600"/>
                      <a:pt x="1065" y="604"/>
                    </a:cubicBezTo>
                    <a:cubicBezTo>
                      <a:pt x="1060" y="607"/>
                      <a:pt x="1053" y="613"/>
                      <a:pt x="1050" y="619"/>
                    </a:cubicBezTo>
                    <a:cubicBezTo>
                      <a:pt x="1047" y="625"/>
                      <a:pt x="1046" y="633"/>
                      <a:pt x="1042" y="639"/>
                    </a:cubicBezTo>
                    <a:cubicBezTo>
                      <a:pt x="1038" y="646"/>
                      <a:pt x="1032" y="652"/>
                      <a:pt x="1025" y="659"/>
                    </a:cubicBezTo>
                    <a:cubicBezTo>
                      <a:pt x="1019" y="665"/>
                      <a:pt x="1013" y="673"/>
                      <a:pt x="1007" y="677"/>
                    </a:cubicBezTo>
                    <a:cubicBezTo>
                      <a:pt x="996" y="683"/>
                      <a:pt x="984" y="683"/>
                      <a:pt x="977" y="696"/>
                    </a:cubicBezTo>
                    <a:cubicBezTo>
                      <a:pt x="972" y="704"/>
                      <a:pt x="971" y="721"/>
                      <a:pt x="961" y="722"/>
                    </a:cubicBezTo>
                    <a:cubicBezTo>
                      <a:pt x="960" y="722"/>
                      <a:pt x="959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39" y="722"/>
                      <a:pt x="937" y="700"/>
                      <a:pt x="925" y="691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4" y="690"/>
                      <a:pt x="924" y="690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2" y="689"/>
                      <a:pt x="922" y="689"/>
                    </a:cubicBezTo>
                    <a:cubicBezTo>
                      <a:pt x="922" y="688"/>
                      <a:pt x="922" y="688"/>
                      <a:pt x="922" y="688"/>
                    </a:cubicBezTo>
                    <a:cubicBezTo>
                      <a:pt x="916" y="685"/>
                      <a:pt x="905" y="684"/>
                      <a:pt x="895" y="684"/>
                    </a:cubicBezTo>
                    <a:cubicBezTo>
                      <a:pt x="895" y="684"/>
                      <a:pt x="895" y="684"/>
                      <a:pt x="895" y="684"/>
                    </a:cubicBezTo>
                    <a:cubicBezTo>
                      <a:pt x="895" y="684"/>
                      <a:pt x="894" y="684"/>
                      <a:pt x="894" y="684"/>
                    </a:cubicBezTo>
                    <a:cubicBezTo>
                      <a:pt x="888" y="684"/>
                      <a:pt x="882" y="684"/>
                      <a:pt x="877" y="685"/>
                    </a:cubicBezTo>
                    <a:cubicBezTo>
                      <a:pt x="877" y="685"/>
                      <a:pt x="877" y="685"/>
                      <a:pt x="877" y="685"/>
                    </a:cubicBezTo>
                    <a:cubicBezTo>
                      <a:pt x="877" y="685"/>
                      <a:pt x="877" y="685"/>
                      <a:pt x="877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4" y="686"/>
                      <a:pt x="871" y="687"/>
                      <a:pt x="869" y="688"/>
                    </a:cubicBezTo>
                    <a:cubicBezTo>
                      <a:pt x="861" y="692"/>
                      <a:pt x="85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0" y="697"/>
                      <a:pt x="837" y="697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24" y="693"/>
                      <a:pt x="820" y="684"/>
                      <a:pt x="811" y="681"/>
                    </a:cubicBezTo>
                    <a:cubicBezTo>
                      <a:pt x="810" y="681"/>
                      <a:pt x="810" y="681"/>
                      <a:pt x="810" y="681"/>
                    </a:cubicBezTo>
                    <a:cubicBezTo>
                      <a:pt x="806" y="679"/>
                      <a:pt x="801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85" y="678"/>
                      <a:pt x="774" y="682"/>
                      <a:pt x="768" y="688"/>
                    </a:cubicBezTo>
                    <a:cubicBezTo>
                      <a:pt x="768" y="688"/>
                      <a:pt x="768" y="688"/>
                      <a:pt x="767" y="688"/>
                    </a:cubicBezTo>
                    <a:cubicBezTo>
                      <a:pt x="767" y="688"/>
                      <a:pt x="767" y="688"/>
                      <a:pt x="767" y="688"/>
                    </a:cubicBezTo>
                    <a:cubicBezTo>
                      <a:pt x="762" y="692"/>
                      <a:pt x="759" y="698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7"/>
                      <a:pt x="749" y="707"/>
                      <a:pt x="749" y="707"/>
                    </a:cubicBezTo>
                    <a:cubicBezTo>
                      <a:pt x="744" y="710"/>
                      <a:pt x="737" y="714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0" y="715"/>
                      <a:pt x="730" y="715"/>
                      <a:pt x="729" y="714"/>
                    </a:cubicBezTo>
                    <a:cubicBezTo>
                      <a:pt x="729" y="714"/>
                      <a:pt x="729" y="714"/>
                      <a:pt x="729" y="714"/>
                    </a:cubicBezTo>
                    <a:cubicBezTo>
                      <a:pt x="725" y="712"/>
                      <a:pt x="724" y="697"/>
                      <a:pt x="722" y="692"/>
                    </a:cubicBezTo>
                    <a:cubicBezTo>
                      <a:pt x="722" y="691"/>
                      <a:pt x="722" y="691"/>
                      <a:pt x="722" y="691"/>
                    </a:cubicBezTo>
                    <a:cubicBezTo>
                      <a:pt x="717" y="676"/>
                      <a:pt x="70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75" y="660"/>
                      <a:pt x="669" y="661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56" y="667"/>
                      <a:pt x="650" y="676"/>
                      <a:pt x="641" y="678"/>
                    </a:cubicBezTo>
                    <a:cubicBezTo>
                      <a:pt x="640" y="678"/>
                      <a:pt x="640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6" y="678"/>
                      <a:pt x="633" y="677"/>
                      <a:pt x="630" y="677"/>
                    </a:cubicBezTo>
                    <a:cubicBezTo>
                      <a:pt x="626" y="676"/>
                      <a:pt x="621" y="675"/>
                      <a:pt x="616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3" y="674"/>
                      <a:pt x="611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593" y="674"/>
                      <a:pt x="580" y="679"/>
                      <a:pt x="570" y="686"/>
                    </a:cubicBezTo>
                    <a:cubicBezTo>
                      <a:pt x="570" y="686"/>
                      <a:pt x="570" y="686"/>
                      <a:pt x="569" y="686"/>
                    </a:cubicBezTo>
                    <a:cubicBezTo>
                      <a:pt x="569" y="686"/>
                      <a:pt x="569" y="686"/>
                      <a:pt x="569" y="686"/>
                    </a:cubicBezTo>
                    <a:cubicBezTo>
                      <a:pt x="563" y="691"/>
                      <a:pt x="558" y="697"/>
                      <a:pt x="551" y="697"/>
                    </a:cubicBezTo>
                    <a:cubicBezTo>
                      <a:pt x="551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44" y="697"/>
                      <a:pt x="538" y="692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0" y="686"/>
                    </a:cubicBezTo>
                    <a:cubicBezTo>
                      <a:pt x="520" y="679"/>
                      <a:pt x="507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8" y="674"/>
                      <a:pt x="486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0" y="674"/>
                      <a:pt x="476" y="675"/>
                      <a:pt x="473" y="676"/>
                    </a:cubicBezTo>
                    <a:cubicBezTo>
                      <a:pt x="469" y="677"/>
                      <a:pt x="465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0" y="678"/>
                      <a:pt x="459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1" y="676"/>
                      <a:pt x="442" y="666"/>
                      <a:pt x="434" y="663"/>
                    </a:cubicBezTo>
                    <a:cubicBezTo>
                      <a:pt x="434" y="663"/>
                      <a:pt x="434" y="663"/>
                      <a:pt x="434" y="663"/>
                    </a:cubicBezTo>
                    <a:cubicBezTo>
                      <a:pt x="434" y="663"/>
                      <a:pt x="434" y="663"/>
                      <a:pt x="433" y="663"/>
                    </a:cubicBezTo>
                    <a:cubicBezTo>
                      <a:pt x="433" y="663"/>
                      <a:pt x="433" y="663"/>
                      <a:pt x="433" y="663"/>
                    </a:cubicBezTo>
                    <a:cubicBezTo>
                      <a:pt x="428" y="661"/>
                      <a:pt x="423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00" y="660"/>
                      <a:pt x="385" y="673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6" y="696"/>
                      <a:pt x="377" y="706"/>
                      <a:pt x="371" y="714"/>
                    </a:cubicBezTo>
                    <a:cubicBezTo>
                      <a:pt x="348" y="713"/>
                      <a:pt x="345" y="696"/>
                      <a:pt x="329" y="686"/>
                    </a:cubicBezTo>
                    <a:cubicBezTo>
                      <a:pt x="329" y="686"/>
                      <a:pt x="329" y="686"/>
                      <a:pt x="329" y="686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2" y="681"/>
                      <a:pt x="313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298" y="678"/>
                      <a:pt x="291" y="680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5" y="682"/>
                      <a:pt x="285" y="682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76" y="687"/>
                      <a:pt x="269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3" y="697"/>
                      <a:pt x="250" y="697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1" y="694"/>
                      <a:pt x="235" y="689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2" y="685"/>
                      <a:pt x="214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192" y="684"/>
                      <a:pt x="178" y="686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65" y="699"/>
                      <a:pt x="163" y="711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2" y="719"/>
                      <a:pt x="145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6" y="722"/>
                      <a:pt x="134" y="722"/>
                      <a:pt x="133" y="722"/>
                    </a:cubicBezTo>
                    <a:cubicBezTo>
                      <a:pt x="133" y="722"/>
                      <a:pt x="133" y="722"/>
                      <a:pt x="133" y="722"/>
                    </a:cubicBezTo>
                    <a:cubicBezTo>
                      <a:pt x="128" y="720"/>
                      <a:pt x="126" y="709"/>
                      <a:pt x="122" y="701"/>
                    </a:cubicBezTo>
                    <a:cubicBezTo>
                      <a:pt x="119" y="694"/>
                      <a:pt x="114" y="688"/>
                      <a:pt x="109" y="685"/>
                    </a:cubicBezTo>
                    <a:cubicBezTo>
                      <a:pt x="103" y="681"/>
                      <a:pt x="94" y="680"/>
                      <a:pt x="89" y="677"/>
                    </a:cubicBezTo>
                    <a:cubicBezTo>
                      <a:pt x="83" y="672"/>
                      <a:pt x="77" y="664"/>
                      <a:pt x="72" y="659"/>
                    </a:cubicBezTo>
                    <a:cubicBezTo>
                      <a:pt x="66" y="653"/>
                      <a:pt x="58" y="646"/>
                      <a:pt x="55" y="641"/>
                    </a:cubicBezTo>
                    <a:cubicBezTo>
                      <a:pt x="51" y="634"/>
                      <a:pt x="49" y="624"/>
                      <a:pt x="47" y="619"/>
                    </a:cubicBezTo>
                    <a:cubicBezTo>
                      <a:pt x="44" y="614"/>
                      <a:pt x="39" y="609"/>
                      <a:pt x="35" y="606"/>
                    </a:cubicBezTo>
                    <a:cubicBezTo>
                      <a:pt x="29" y="602"/>
                      <a:pt x="12" y="600"/>
                      <a:pt x="8" y="592"/>
                    </a:cubicBezTo>
                    <a:cubicBezTo>
                      <a:pt x="6" y="588"/>
                      <a:pt x="5" y="580"/>
                      <a:pt x="5" y="571"/>
                    </a:cubicBezTo>
                    <a:cubicBezTo>
                      <a:pt x="5" y="559"/>
                      <a:pt x="6" y="546"/>
                      <a:pt x="6" y="537"/>
                    </a:cubicBezTo>
                    <a:cubicBezTo>
                      <a:pt x="6" y="521"/>
                      <a:pt x="6" y="505"/>
                      <a:pt x="6" y="490"/>
                    </a:cubicBezTo>
                    <a:cubicBezTo>
                      <a:pt x="6" y="489"/>
                      <a:pt x="6" y="489"/>
                      <a:pt x="6" y="489"/>
                    </a:cubicBezTo>
                    <a:cubicBezTo>
                      <a:pt x="6" y="488"/>
                      <a:pt x="6" y="487"/>
                      <a:pt x="6" y="487"/>
                    </a:cubicBezTo>
                    <a:cubicBezTo>
                      <a:pt x="6" y="486"/>
                      <a:pt x="6" y="486"/>
                      <a:pt x="6" y="486"/>
                    </a:cubicBezTo>
                    <a:cubicBezTo>
                      <a:pt x="6" y="485"/>
                      <a:pt x="6" y="484"/>
                      <a:pt x="6" y="484"/>
                    </a:cubicBezTo>
                    <a:cubicBezTo>
                      <a:pt x="6" y="483"/>
                      <a:pt x="6" y="483"/>
                      <a:pt x="6" y="483"/>
                    </a:cubicBezTo>
                    <a:cubicBezTo>
                      <a:pt x="6" y="483"/>
                      <a:pt x="6" y="482"/>
                      <a:pt x="6" y="482"/>
                    </a:cubicBezTo>
                    <a:cubicBezTo>
                      <a:pt x="6" y="482"/>
                      <a:pt x="6" y="482"/>
                      <a:pt x="6" y="481"/>
                    </a:cubicBezTo>
                    <a:cubicBezTo>
                      <a:pt x="6" y="481"/>
                      <a:pt x="6" y="481"/>
                      <a:pt x="6" y="481"/>
                    </a:cubicBezTo>
                    <a:cubicBezTo>
                      <a:pt x="6" y="480"/>
                      <a:pt x="6" y="480"/>
                      <a:pt x="6" y="480"/>
                    </a:cubicBezTo>
                    <a:cubicBezTo>
                      <a:pt x="6" y="480"/>
                      <a:pt x="6" y="480"/>
                      <a:pt x="6" y="479"/>
                    </a:cubicBezTo>
                    <a:cubicBezTo>
                      <a:pt x="6" y="479"/>
                      <a:pt x="6" y="479"/>
                      <a:pt x="6" y="479"/>
                    </a:cubicBezTo>
                    <a:cubicBezTo>
                      <a:pt x="6" y="478"/>
                      <a:pt x="6" y="478"/>
                      <a:pt x="6" y="478"/>
                    </a:cubicBezTo>
                    <a:cubicBezTo>
                      <a:pt x="6" y="477"/>
                      <a:pt x="6" y="476"/>
                      <a:pt x="6" y="476"/>
                    </a:cubicBezTo>
                    <a:cubicBezTo>
                      <a:pt x="6" y="475"/>
                      <a:pt x="6" y="475"/>
                      <a:pt x="6" y="475"/>
                    </a:cubicBezTo>
                    <a:cubicBezTo>
                      <a:pt x="6" y="474"/>
                      <a:pt x="6" y="473"/>
                      <a:pt x="6" y="473"/>
                    </a:cubicBezTo>
                    <a:cubicBezTo>
                      <a:pt x="6" y="472"/>
                      <a:pt x="6" y="472"/>
                      <a:pt x="6" y="472"/>
                    </a:cubicBezTo>
                    <a:cubicBezTo>
                      <a:pt x="6" y="398"/>
                      <a:pt x="6" y="326"/>
                      <a:pt x="6" y="252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6" y="250"/>
                      <a:pt x="6" y="249"/>
                      <a:pt x="6" y="249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6" y="248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6" y="246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6" y="245"/>
                      <a:pt x="6" y="245"/>
                      <a:pt x="6" y="245"/>
                    </a:cubicBezTo>
                    <a:cubicBezTo>
                      <a:pt x="6" y="245"/>
                      <a:pt x="6" y="245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3"/>
                      <a:pt x="6" y="243"/>
                      <a:pt x="6" y="243"/>
                    </a:cubicBezTo>
                    <a:cubicBezTo>
                      <a:pt x="6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1"/>
                    </a:cubicBezTo>
                    <a:cubicBezTo>
                      <a:pt x="6" y="241"/>
                      <a:pt x="6" y="240"/>
                      <a:pt x="6" y="239"/>
                    </a:cubicBezTo>
                    <a:cubicBezTo>
                      <a:pt x="6" y="239"/>
                      <a:pt x="6" y="239"/>
                      <a:pt x="6" y="238"/>
                    </a:cubicBezTo>
                    <a:cubicBezTo>
                      <a:pt x="6" y="213"/>
                      <a:pt x="6" y="188"/>
                      <a:pt x="6" y="162"/>
                    </a:cubicBezTo>
                    <a:cubicBezTo>
                      <a:pt x="6" y="158"/>
                      <a:pt x="6" y="154"/>
                      <a:pt x="6" y="150"/>
                    </a:cubicBezTo>
                    <a:cubicBezTo>
                      <a:pt x="6" y="143"/>
                      <a:pt x="7" y="137"/>
                      <a:pt x="9" y="134"/>
                    </a:cubicBezTo>
                    <a:cubicBezTo>
                      <a:pt x="13" y="128"/>
                      <a:pt x="24" y="128"/>
                      <a:pt x="30" y="124"/>
                    </a:cubicBezTo>
                    <a:cubicBezTo>
                      <a:pt x="37" y="121"/>
                      <a:pt x="43" y="116"/>
                      <a:pt x="47" y="108"/>
                    </a:cubicBezTo>
                    <a:cubicBezTo>
                      <a:pt x="49" y="103"/>
                      <a:pt x="50" y="95"/>
                      <a:pt x="54" y="89"/>
                    </a:cubicBezTo>
                    <a:cubicBezTo>
                      <a:pt x="57" y="83"/>
                      <a:pt x="65" y="76"/>
                      <a:pt x="71" y="69"/>
                    </a:cubicBezTo>
                    <a:cubicBezTo>
                      <a:pt x="77" y="63"/>
                      <a:pt x="84" y="54"/>
                      <a:pt x="90" y="51"/>
                    </a:cubicBezTo>
                    <a:cubicBezTo>
                      <a:pt x="95" y="48"/>
                      <a:pt x="103" y="47"/>
                      <a:pt x="109" y="43"/>
                    </a:cubicBezTo>
                    <a:cubicBezTo>
                      <a:pt x="114" y="40"/>
                      <a:pt x="120" y="33"/>
                      <a:pt x="123" y="27"/>
                    </a:cubicBezTo>
                    <a:cubicBezTo>
                      <a:pt x="126" y="18"/>
                      <a:pt x="128" y="7"/>
                      <a:pt x="134" y="6"/>
                    </a:cubicBezTo>
                    <a:cubicBezTo>
                      <a:pt x="134" y="6"/>
                      <a:pt x="134" y="6"/>
                      <a:pt x="134" y="5"/>
                    </a:cubicBezTo>
                    <a:cubicBezTo>
                      <a:pt x="136" y="5"/>
                      <a:pt x="137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45" y="5"/>
                      <a:pt x="151" y="9"/>
                      <a:pt x="155" y="13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5" y="13"/>
                      <a:pt x="155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64" y="22"/>
                      <a:pt x="165" y="33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82" y="43"/>
                      <a:pt x="192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6" y="45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5" y="44"/>
                    </a:cubicBezTo>
                    <a:cubicBezTo>
                      <a:pt x="215" y="44"/>
                      <a:pt x="215" y="44"/>
                      <a:pt x="215" y="44"/>
                    </a:cubicBezTo>
                    <a:cubicBezTo>
                      <a:pt x="229" y="42"/>
                      <a:pt x="237" y="34"/>
                      <a:pt x="248" y="32"/>
                    </a:cubicBezTo>
                    <a:cubicBezTo>
                      <a:pt x="248" y="32"/>
                      <a:pt x="248" y="32"/>
                      <a:pt x="248" y="32"/>
                    </a:cubicBezTo>
                    <a:cubicBezTo>
                      <a:pt x="251" y="31"/>
                      <a:pt x="253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68" y="31"/>
                      <a:pt x="274" y="42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90" y="49"/>
                      <a:pt x="296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10" y="50"/>
                      <a:pt x="317" y="48"/>
                      <a:pt x="323" y="45"/>
                    </a:cubicBezTo>
                    <a:cubicBezTo>
                      <a:pt x="323" y="45"/>
                      <a:pt x="323" y="45"/>
                      <a:pt x="323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41" y="36"/>
                      <a:pt x="344" y="17"/>
                      <a:pt x="369" y="14"/>
                    </a:cubicBezTo>
                    <a:cubicBezTo>
                      <a:pt x="375" y="20"/>
                      <a:pt x="373" y="28"/>
                      <a:pt x="375" y="36"/>
                    </a:cubicBezTo>
                    <a:cubicBezTo>
                      <a:pt x="375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7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81" y="55"/>
                      <a:pt x="39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22" y="69"/>
                      <a:pt x="428" y="67"/>
                      <a:pt x="434" y="65"/>
                    </a:cubicBezTo>
                    <a:cubicBezTo>
                      <a:pt x="434" y="65"/>
                      <a:pt x="434" y="65"/>
                      <a:pt x="434" y="65"/>
                    </a:cubicBezTo>
                    <a:cubicBezTo>
                      <a:pt x="441" y="62"/>
                      <a:pt x="450" y="51"/>
                      <a:pt x="458" y="51"/>
                    </a:cubicBezTo>
                    <a:cubicBezTo>
                      <a:pt x="458" y="51"/>
                      <a:pt x="458" y="51"/>
                      <a:pt x="458" y="51"/>
                    </a:cubicBezTo>
                    <a:cubicBezTo>
                      <a:pt x="458" y="50"/>
                      <a:pt x="459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3" y="50"/>
                      <a:pt x="467" y="51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5" y="53"/>
                      <a:pt x="479" y="54"/>
                      <a:pt x="482" y="55"/>
                    </a:cubicBezTo>
                    <a:cubicBezTo>
                      <a:pt x="483" y="55"/>
                      <a:pt x="483" y="55"/>
                      <a:pt x="483" y="55"/>
                    </a:cubicBezTo>
                    <a:cubicBezTo>
                      <a:pt x="485" y="55"/>
                      <a:pt x="487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505" y="55"/>
                      <a:pt x="519" y="50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6" y="37"/>
                      <a:pt x="540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54" y="32"/>
                      <a:pt x="561" y="38"/>
                      <a:pt x="567" y="42"/>
                    </a:cubicBezTo>
                    <a:cubicBezTo>
                      <a:pt x="567" y="42"/>
                      <a:pt x="567" y="42"/>
                      <a:pt x="567" y="42"/>
                    </a:cubicBezTo>
                    <a:cubicBezTo>
                      <a:pt x="568" y="42"/>
                      <a:pt x="568" y="42"/>
                      <a:pt x="568" y="43"/>
                    </a:cubicBezTo>
                    <a:cubicBezTo>
                      <a:pt x="579" y="50"/>
                      <a:pt x="591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10" y="55"/>
                      <a:pt x="612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8" y="54"/>
                      <a:pt x="622" y="53"/>
                      <a:pt x="626" y="52"/>
                    </a:cubicBezTo>
                    <a:cubicBezTo>
                      <a:pt x="630" y="51"/>
                      <a:pt x="634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8" y="50"/>
                      <a:pt x="638" y="50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47" y="51"/>
                      <a:pt x="654" y="61"/>
                      <a:pt x="660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7" y="67"/>
                      <a:pt x="673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96" y="69"/>
                      <a:pt x="711" y="58"/>
                      <a:pt x="717" y="45"/>
                    </a:cubicBezTo>
                    <a:cubicBezTo>
                      <a:pt x="717" y="45"/>
                      <a:pt x="717" y="45"/>
                      <a:pt x="717" y="45"/>
                    </a:cubicBezTo>
                    <a:cubicBezTo>
                      <a:pt x="717" y="45"/>
                      <a:pt x="717" y="45"/>
                      <a:pt x="718" y="45"/>
                    </a:cubicBezTo>
                    <a:cubicBezTo>
                      <a:pt x="718" y="45"/>
                      <a:pt x="718" y="45"/>
                      <a:pt x="718" y="45"/>
                    </a:cubicBezTo>
                    <a:cubicBezTo>
                      <a:pt x="722" y="36"/>
                      <a:pt x="721" y="24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48" y="15"/>
                      <a:pt x="755" y="33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8" y="42"/>
                      <a:pt x="768" y="42"/>
                    </a:cubicBezTo>
                    <a:cubicBezTo>
                      <a:pt x="774" y="47"/>
                      <a:pt x="783" y="50"/>
                      <a:pt x="793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8" y="50"/>
                      <a:pt x="804" y="49"/>
                      <a:pt x="809" y="48"/>
                    </a:cubicBezTo>
                    <a:cubicBezTo>
                      <a:pt x="809" y="48"/>
                      <a:pt x="809" y="48"/>
                      <a:pt x="809" y="48"/>
                    </a:cubicBezTo>
                    <a:cubicBezTo>
                      <a:pt x="818" y="44"/>
                      <a:pt x="822" y="37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5" y="32"/>
                      <a:pt x="838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51" y="31"/>
                      <a:pt x="858" y="37"/>
                      <a:pt x="866" y="40"/>
                    </a:cubicBezTo>
                    <a:cubicBezTo>
                      <a:pt x="866" y="40"/>
                      <a:pt x="867" y="40"/>
                      <a:pt x="867" y="40"/>
                    </a:cubicBezTo>
                    <a:cubicBezTo>
                      <a:pt x="867" y="40"/>
                      <a:pt x="867" y="40"/>
                      <a:pt x="867" y="41"/>
                    </a:cubicBezTo>
                    <a:cubicBezTo>
                      <a:pt x="867" y="41"/>
                      <a:pt x="868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2" y="42"/>
                    </a:cubicBezTo>
                    <a:cubicBezTo>
                      <a:pt x="878" y="44"/>
                      <a:pt x="886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908" y="45"/>
                      <a:pt x="922" y="41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33" y="28"/>
                      <a:pt x="935" y="20"/>
                      <a:pt x="940" y="15"/>
                    </a:cubicBezTo>
                    <a:cubicBezTo>
                      <a:pt x="940" y="15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2" y="11"/>
                      <a:pt x="951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moveTo>
                      <a:pt x="137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35" y="0"/>
                      <a:pt x="133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23" y="3"/>
                      <a:pt x="123" y="17"/>
                      <a:pt x="118" y="26"/>
                    </a:cubicBezTo>
                    <a:cubicBezTo>
                      <a:pt x="111" y="39"/>
                      <a:pt x="101" y="41"/>
                      <a:pt x="87" y="47"/>
                    </a:cubicBezTo>
                    <a:cubicBezTo>
                      <a:pt x="80" y="51"/>
                      <a:pt x="74" y="59"/>
                      <a:pt x="68" y="66"/>
                    </a:cubicBezTo>
                    <a:cubicBezTo>
                      <a:pt x="60" y="73"/>
                      <a:pt x="53" y="79"/>
                      <a:pt x="50" y="86"/>
                    </a:cubicBezTo>
                    <a:cubicBezTo>
                      <a:pt x="45" y="93"/>
                      <a:pt x="45" y="101"/>
                      <a:pt x="41" y="108"/>
                    </a:cubicBezTo>
                    <a:cubicBezTo>
                      <a:pt x="39" y="112"/>
                      <a:pt x="35" y="116"/>
                      <a:pt x="31" y="118"/>
                    </a:cubicBezTo>
                    <a:cubicBezTo>
                      <a:pt x="25" y="122"/>
                      <a:pt x="8" y="126"/>
                      <a:pt x="4" y="132"/>
                    </a:cubicBezTo>
                    <a:cubicBezTo>
                      <a:pt x="1" y="136"/>
                      <a:pt x="0" y="146"/>
                      <a:pt x="0" y="158"/>
                    </a:cubicBezTo>
                    <a:cubicBezTo>
                      <a:pt x="0" y="169"/>
                      <a:pt x="1" y="180"/>
                      <a:pt x="1" y="189"/>
                    </a:cubicBezTo>
                    <a:cubicBezTo>
                      <a:pt x="1" y="307"/>
                      <a:pt x="1" y="420"/>
                      <a:pt x="1" y="538"/>
                    </a:cubicBezTo>
                    <a:cubicBezTo>
                      <a:pt x="1" y="538"/>
                      <a:pt x="1" y="538"/>
                      <a:pt x="1" y="538"/>
                    </a:cubicBezTo>
                    <a:cubicBezTo>
                      <a:pt x="1" y="547"/>
                      <a:pt x="0" y="559"/>
                      <a:pt x="0" y="571"/>
                    </a:cubicBezTo>
                    <a:cubicBezTo>
                      <a:pt x="0" y="581"/>
                      <a:pt x="1" y="590"/>
                      <a:pt x="3" y="595"/>
                    </a:cubicBezTo>
                    <a:cubicBezTo>
                      <a:pt x="8" y="603"/>
                      <a:pt x="22" y="604"/>
                      <a:pt x="31" y="609"/>
                    </a:cubicBezTo>
                    <a:cubicBezTo>
                      <a:pt x="45" y="618"/>
                      <a:pt x="42" y="629"/>
                      <a:pt x="50" y="643"/>
                    </a:cubicBezTo>
                    <a:cubicBezTo>
                      <a:pt x="54" y="650"/>
                      <a:pt x="61" y="656"/>
                      <a:pt x="68" y="663"/>
                    </a:cubicBezTo>
                    <a:cubicBezTo>
                      <a:pt x="75" y="669"/>
                      <a:pt x="82" y="678"/>
                      <a:pt x="87" y="681"/>
                    </a:cubicBezTo>
                    <a:cubicBezTo>
                      <a:pt x="95" y="686"/>
                      <a:pt x="104" y="687"/>
                      <a:pt x="110" y="692"/>
                    </a:cubicBezTo>
                    <a:cubicBezTo>
                      <a:pt x="112" y="694"/>
                      <a:pt x="115" y="698"/>
                      <a:pt x="117" y="701"/>
                    </a:cubicBezTo>
                    <a:cubicBezTo>
                      <a:pt x="121" y="707"/>
                      <a:pt x="122" y="720"/>
                      <a:pt x="128" y="725"/>
                    </a:cubicBezTo>
                    <a:cubicBezTo>
                      <a:pt x="128" y="725"/>
                      <a:pt x="128" y="725"/>
                      <a:pt x="128" y="725"/>
                    </a:cubicBezTo>
                    <a:cubicBezTo>
                      <a:pt x="130" y="727"/>
                      <a:pt x="134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8" y="727"/>
                      <a:pt x="138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50" y="726"/>
                      <a:pt x="156" y="723"/>
                      <a:pt x="159" y="720"/>
                    </a:cubicBezTo>
                    <a:cubicBezTo>
                      <a:pt x="170" y="712"/>
                      <a:pt x="169" y="697"/>
                      <a:pt x="183" y="692"/>
                    </a:cubicBezTo>
                    <a:cubicBezTo>
                      <a:pt x="183" y="692"/>
                      <a:pt x="183" y="692"/>
                      <a:pt x="183" y="692"/>
                    </a:cubicBezTo>
                    <a:cubicBezTo>
                      <a:pt x="183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9" y="689"/>
                      <a:pt x="196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11" y="688"/>
                      <a:pt x="218" y="689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6" y="691"/>
                      <a:pt x="226" y="692"/>
                    </a:cubicBezTo>
                    <a:cubicBezTo>
                      <a:pt x="226" y="692"/>
                      <a:pt x="226" y="692"/>
                      <a:pt x="226" y="692"/>
                    </a:cubicBezTo>
                    <a:cubicBezTo>
                      <a:pt x="237" y="695"/>
                      <a:pt x="245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60" y="702"/>
                      <a:pt x="263" y="702"/>
                      <a:pt x="266" y="701"/>
                    </a:cubicBezTo>
                    <a:cubicBezTo>
                      <a:pt x="266" y="701"/>
                      <a:pt x="267" y="701"/>
                      <a:pt x="267" y="701"/>
                    </a:cubicBezTo>
                    <a:cubicBezTo>
                      <a:pt x="267" y="701"/>
                      <a:pt x="267" y="701"/>
                      <a:pt x="267" y="701"/>
                    </a:cubicBezTo>
                    <a:cubicBezTo>
                      <a:pt x="277" y="698"/>
                      <a:pt x="282" y="689"/>
                      <a:pt x="291" y="686"/>
                    </a:cubicBezTo>
                    <a:cubicBezTo>
                      <a:pt x="291" y="686"/>
                      <a:pt x="291" y="686"/>
                      <a:pt x="291" y="686"/>
                    </a:cubicBezTo>
                    <a:cubicBezTo>
                      <a:pt x="292" y="685"/>
                      <a:pt x="292" y="685"/>
                      <a:pt x="292" y="685"/>
                    </a:cubicBezTo>
                    <a:cubicBezTo>
                      <a:pt x="297" y="684"/>
                      <a:pt x="302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27" y="683"/>
                      <a:pt x="337" y="703"/>
                      <a:pt x="350" y="712"/>
                    </a:cubicBezTo>
                    <a:cubicBezTo>
                      <a:pt x="350" y="712"/>
                      <a:pt x="350" y="712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2" y="713"/>
                      <a:pt x="352" y="713"/>
                      <a:pt x="352" y="713"/>
                    </a:cubicBezTo>
                    <a:cubicBezTo>
                      <a:pt x="352" y="713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7" y="717"/>
                      <a:pt x="365" y="722"/>
                      <a:pt x="371" y="723"/>
                    </a:cubicBezTo>
                    <a:cubicBezTo>
                      <a:pt x="371" y="723"/>
                      <a:pt x="371" y="723"/>
                      <a:pt x="371" y="723"/>
                    </a:cubicBezTo>
                    <a:cubicBezTo>
                      <a:pt x="372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4" y="723"/>
                      <a:pt x="375" y="723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80" y="720"/>
                      <a:pt x="380" y="710"/>
                      <a:pt x="381" y="705"/>
                    </a:cubicBezTo>
                    <a:cubicBezTo>
                      <a:pt x="382" y="697"/>
                      <a:pt x="383" y="690"/>
                      <a:pt x="385" y="687"/>
                    </a:cubicBezTo>
                    <a:cubicBezTo>
                      <a:pt x="390" y="675"/>
                      <a:pt x="404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25" y="666"/>
                      <a:pt x="430" y="667"/>
                      <a:pt x="436" y="670"/>
                    </a:cubicBezTo>
                    <a:cubicBezTo>
                      <a:pt x="436" y="670"/>
                      <a:pt x="436" y="670"/>
                      <a:pt x="436" y="670"/>
                    </a:cubicBezTo>
                    <a:cubicBezTo>
                      <a:pt x="443" y="674"/>
                      <a:pt x="449" y="683"/>
                      <a:pt x="458" y="684"/>
                    </a:cubicBezTo>
                    <a:cubicBezTo>
                      <a:pt x="458" y="684"/>
                      <a:pt x="458" y="684"/>
                      <a:pt x="458" y="684"/>
                    </a:cubicBezTo>
                    <a:cubicBezTo>
                      <a:pt x="459" y="684"/>
                      <a:pt x="459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4" y="684"/>
                      <a:pt x="467" y="683"/>
                      <a:pt x="471" y="681"/>
                    </a:cubicBezTo>
                    <a:cubicBezTo>
                      <a:pt x="472" y="681"/>
                      <a:pt x="472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9" y="679"/>
                      <a:pt x="485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501" y="679"/>
                      <a:pt x="511" y="681"/>
                      <a:pt x="520" y="686"/>
                    </a:cubicBezTo>
                    <a:cubicBezTo>
                      <a:pt x="520" y="686"/>
                      <a:pt x="520" y="686"/>
                      <a:pt x="520" y="686"/>
                    </a:cubicBezTo>
                    <a:cubicBezTo>
                      <a:pt x="520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7"/>
                    </a:cubicBezTo>
                    <a:cubicBezTo>
                      <a:pt x="521" y="687"/>
                      <a:pt x="521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3" y="687"/>
                    </a:cubicBezTo>
                    <a:cubicBezTo>
                      <a:pt x="523" y="687"/>
                      <a:pt x="523" y="687"/>
                      <a:pt x="523" y="687"/>
                    </a:cubicBezTo>
                    <a:cubicBezTo>
                      <a:pt x="523" y="688"/>
                      <a:pt x="523" y="688"/>
                      <a:pt x="523" y="688"/>
                    </a:cubicBezTo>
                    <a:cubicBezTo>
                      <a:pt x="523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33" y="694"/>
                      <a:pt x="541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62" y="703"/>
                      <a:pt x="569" y="692"/>
                      <a:pt x="578" y="687"/>
                    </a:cubicBezTo>
                    <a:cubicBezTo>
                      <a:pt x="578" y="687"/>
                      <a:pt x="578" y="687"/>
                      <a:pt x="578" y="687"/>
                    </a:cubicBezTo>
                    <a:cubicBezTo>
                      <a:pt x="578" y="687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87" y="681"/>
                      <a:pt x="598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15" y="679"/>
                      <a:pt x="620" y="679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8" y="681"/>
                      <a:pt x="628" y="681"/>
                    </a:cubicBezTo>
                    <a:cubicBezTo>
                      <a:pt x="631" y="682"/>
                      <a:pt x="636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51" y="683"/>
                      <a:pt x="658" y="672"/>
                      <a:pt x="665" y="669"/>
                    </a:cubicBezTo>
                    <a:cubicBezTo>
                      <a:pt x="671" y="666"/>
                      <a:pt x="676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98" y="665"/>
                      <a:pt x="711" y="678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8" y="696"/>
                      <a:pt x="719" y="720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5" y="722"/>
                      <a:pt x="726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32" y="723"/>
                      <a:pt x="741" y="718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50" y="713"/>
                    </a:cubicBezTo>
                    <a:cubicBezTo>
                      <a:pt x="750" y="713"/>
                      <a:pt x="750" y="713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1" y="712"/>
                    </a:cubicBezTo>
                    <a:cubicBezTo>
                      <a:pt x="760" y="705"/>
                      <a:pt x="765" y="695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80" y="685"/>
                      <a:pt x="788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800" y="683"/>
                      <a:pt x="804" y="684"/>
                      <a:pt x="809" y="686"/>
                    </a:cubicBezTo>
                    <a:cubicBezTo>
                      <a:pt x="809" y="686"/>
                      <a:pt x="809" y="686"/>
                      <a:pt x="809" y="686"/>
                    </a:cubicBezTo>
                    <a:cubicBezTo>
                      <a:pt x="817" y="689"/>
                      <a:pt x="822" y="697"/>
                      <a:pt x="832" y="700"/>
                    </a:cubicBezTo>
                    <a:cubicBezTo>
                      <a:pt x="832" y="700"/>
                      <a:pt x="832" y="700"/>
                      <a:pt x="832" y="700"/>
                    </a:cubicBezTo>
                    <a:cubicBezTo>
                      <a:pt x="836" y="701"/>
                      <a:pt x="840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54" y="702"/>
                      <a:pt x="862" y="696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4" y="691"/>
                      <a:pt x="877" y="691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5" y="689"/>
                      <a:pt x="889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904" y="689"/>
                      <a:pt x="916" y="691"/>
                      <a:pt x="922" y="695"/>
                    </a:cubicBezTo>
                    <a:cubicBezTo>
                      <a:pt x="922" y="695"/>
                      <a:pt x="922" y="695"/>
                      <a:pt x="922" y="695"/>
                    </a:cubicBezTo>
                    <a:cubicBezTo>
                      <a:pt x="930" y="701"/>
                      <a:pt x="932" y="714"/>
                      <a:pt x="941" y="721"/>
                    </a:cubicBezTo>
                    <a:cubicBezTo>
                      <a:pt x="941" y="721"/>
                      <a:pt x="941" y="721"/>
                      <a:pt x="941" y="721"/>
                    </a:cubicBezTo>
                    <a:cubicBezTo>
                      <a:pt x="941" y="721"/>
                      <a:pt x="941" y="721"/>
                      <a:pt x="942" y="721"/>
                    </a:cubicBezTo>
                    <a:cubicBezTo>
                      <a:pt x="942" y="721"/>
                      <a:pt x="942" y="721"/>
                      <a:pt x="942" y="721"/>
                    </a:cubicBezTo>
                    <a:cubicBezTo>
                      <a:pt x="946" y="724"/>
                      <a:pt x="953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1" y="727"/>
                      <a:pt x="961" y="727"/>
                    </a:cubicBezTo>
                    <a:cubicBezTo>
                      <a:pt x="962" y="727"/>
                      <a:pt x="964" y="727"/>
                      <a:pt x="966" y="726"/>
                    </a:cubicBezTo>
                    <a:cubicBezTo>
                      <a:pt x="973" y="724"/>
                      <a:pt x="975" y="708"/>
                      <a:pt x="980" y="701"/>
                    </a:cubicBezTo>
                    <a:cubicBezTo>
                      <a:pt x="987" y="689"/>
                      <a:pt x="998" y="688"/>
                      <a:pt x="1009" y="681"/>
                    </a:cubicBezTo>
                    <a:cubicBezTo>
                      <a:pt x="1016" y="677"/>
                      <a:pt x="1022" y="669"/>
                      <a:pt x="1029" y="662"/>
                    </a:cubicBezTo>
                    <a:cubicBezTo>
                      <a:pt x="1036" y="655"/>
                      <a:pt x="1044" y="648"/>
                      <a:pt x="1047" y="641"/>
                    </a:cubicBezTo>
                    <a:cubicBezTo>
                      <a:pt x="1050" y="635"/>
                      <a:pt x="1052" y="626"/>
                      <a:pt x="1055" y="621"/>
                    </a:cubicBezTo>
                    <a:cubicBezTo>
                      <a:pt x="1058" y="616"/>
                      <a:pt x="1062" y="612"/>
                      <a:pt x="1067" y="609"/>
                    </a:cubicBezTo>
                    <a:cubicBezTo>
                      <a:pt x="1075" y="604"/>
                      <a:pt x="1087" y="603"/>
                      <a:pt x="1092" y="595"/>
                    </a:cubicBezTo>
                    <a:cubicBezTo>
                      <a:pt x="1095" y="590"/>
                      <a:pt x="1095" y="581"/>
                      <a:pt x="1095" y="571"/>
                    </a:cubicBezTo>
                    <a:cubicBezTo>
                      <a:pt x="1095" y="569"/>
                      <a:pt x="1095" y="568"/>
                      <a:pt x="1095" y="567"/>
                    </a:cubicBezTo>
                    <a:cubicBezTo>
                      <a:pt x="1095" y="440"/>
                      <a:pt x="1095" y="315"/>
                      <a:pt x="1095" y="188"/>
                    </a:cubicBezTo>
                    <a:cubicBezTo>
                      <a:pt x="1095" y="188"/>
                      <a:pt x="1095" y="188"/>
                      <a:pt x="1095" y="188"/>
                    </a:cubicBezTo>
                    <a:cubicBezTo>
                      <a:pt x="1095" y="179"/>
                      <a:pt x="1096" y="166"/>
                      <a:pt x="1096" y="155"/>
                    </a:cubicBezTo>
                    <a:cubicBezTo>
                      <a:pt x="1096" y="145"/>
                      <a:pt x="1095" y="136"/>
                      <a:pt x="1093" y="132"/>
                    </a:cubicBezTo>
                    <a:cubicBezTo>
                      <a:pt x="1088" y="123"/>
                      <a:pt x="1074" y="122"/>
                      <a:pt x="1066" y="118"/>
                    </a:cubicBezTo>
                    <a:cubicBezTo>
                      <a:pt x="1054" y="110"/>
                      <a:pt x="1055" y="101"/>
                      <a:pt x="1048" y="87"/>
                    </a:cubicBezTo>
                    <a:cubicBezTo>
                      <a:pt x="1045" y="80"/>
                      <a:pt x="1037" y="74"/>
                      <a:pt x="1030" y="67"/>
                    </a:cubicBezTo>
                    <a:cubicBezTo>
                      <a:pt x="1022" y="59"/>
                      <a:pt x="1017" y="52"/>
                      <a:pt x="1010" y="48"/>
                    </a:cubicBezTo>
                    <a:cubicBezTo>
                      <a:pt x="1005" y="44"/>
                      <a:pt x="997" y="43"/>
                      <a:pt x="991" y="40"/>
                    </a:cubicBezTo>
                    <a:cubicBezTo>
                      <a:pt x="986" y="37"/>
                      <a:pt x="980" y="30"/>
                      <a:pt x="977" y="24"/>
                    </a:cubicBezTo>
                    <a:cubicBezTo>
                      <a:pt x="973" y="16"/>
                      <a:pt x="972" y="4"/>
                      <a:pt x="967" y="1"/>
                    </a:cubicBezTo>
                    <a:cubicBezTo>
                      <a:pt x="967" y="1"/>
                      <a:pt x="967" y="1"/>
                      <a:pt x="967" y="1"/>
                    </a:cubicBezTo>
                    <a:cubicBezTo>
                      <a:pt x="967" y="1"/>
                      <a:pt x="966" y="1"/>
                      <a:pt x="966" y="1"/>
                    </a:cubicBezTo>
                    <a:cubicBezTo>
                      <a:pt x="965" y="0"/>
                      <a:pt x="963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54" y="0"/>
                      <a:pt x="946" y="3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6"/>
                      <a:pt x="943" y="6"/>
                    </a:cubicBezTo>
                    <a:cubicBezTo>
                      <a:pt x="943" y="6"/>
                      <a:pt x="943" y="6"/>
                      <a:pt x="943" y="6"/>
                    </a:cubicBezTo>
                    <a:cubicBezTo>
                      <a:pt x="934" y="11"/>
                      <a:pt x="931" y="25"/>
                      <a:pt x="923" y="32"/>
                    </a:cubicBezTo>
                    <a:cubicBezTo>
                      <a:pt x="923" y="32"/>
                      <a:pt x="923" y="32"/>
                      <a:pt x="923" y="32"/>
                    </a:cubicBezTo>
                    <a:cubicBezTo>
                      <a:pt x="916" y="38"/>
                      <a:pt x="905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85" y="40"/>
                      <a:pt x="878" y="39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64" y="34"/>
                      <a:pt x="858" y="29"/>
                      <a:pt x="851" y="27"/>
                    </a:cubicBezTo>
                    <a:cubicBezTo>
                      <a:pt x="848" y="27"/>
                      <a:pt x="846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27" y="26"/>
                      <a:pt x="819" y="37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3"/>
                    </a:cubicBezTo>
                    <a:cubicBezTo>
                      <a:pt x="809" y="43"/>
                      <a:pt x="809" y="43"/>
                      <a:pt x="809" y="43"/>
                    </a:cubicBezTo>
                    <a:cubicBezTo>
                      <a:pt x="808" y="43"/>
                      <a:pt x="808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6" y="43"/>
                      <a:pt x="806" y="43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0" y="45"/>
                      <a:pt x="796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72" y="46"/>
                      <a:pt x="763" y="28"/>
                      <a:pt x="751" y="18"/>
                    </a:cubicBezTo>
                    <a:cubicBezTo>
                      <a:pt x="751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7" y="16"/>
                    </a:cubicBezTo>
                    <a:cubicBezTo>
                      <a:pt x="742" y="12"/>
                      <a:pt x="733" y="7"/>
                      <a:pt x="727" y="6"/>
                    </a:cubicBezTo>
                    <a:cubicBezTo>
                      <a:pt x="727" y="6"/>
                      <a:pt x="727" y="6"/>
                      <a:pt x="727" y="6"/>
                    </a:cubicBezTo>
                    <a:cubicBezTo>
                      <a:pt x="727" y="6"/>
                      <a:pt x="727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4" y="6"/>
                      <a:pt x="723" y="6"/>
                      <a:pt x="722" y="6"/>
                    </a:cubicBezTo>
                    <a:cubicBezTo>
                      <a:pt x="722" y="6"/>
                      <a:pt x="722" y="6"/>
                      <a:pt x="722" y="6"/>
                    </a:cubicBezTo>
                    <a:cubicBezTo>
                      <a:pt x="718" y="8"/>
                      <a:pt x="718" y="17"/>
                      <a:pt x="718" y="21"/>
                    </a:cubicBezTo>
                    <a:cubicBezTo>
                      <a:pt x="716" y="39"/>
                      <a:pt x="711" y="51"/>
                      <a:pt x="698" y="58"/>
                    </a:cubicBezTo>
                    <a:cubicBezTo>
                      <a:pt x="698" y="58"/>
                      <a:pt x="698" y="58"/>
                      <a:pt x="698" y="58"/>
                    </a:cubicBezTo>
                    <a:cubicBezTo>
                      <a:pt x="692" y="62"/>
                      <a:pt x="686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73" y="63"/>
                      <a:pt x="667" y="61"/>
                      <a:pt x="662" y="59"/>
                    </a:cubicBezTo>
                    <a:cubicBezTo>
                      <a:pt x="654" y="55"/>
                      <a:pt x="649" y="45"/>
                      <a:pt x="639" y="44"/>
                    </a:cubicBezTo>
                    <a:cubicBezTo>
                      <a:pt x="639" y="44"/>
                      <a:pt x="639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5" y="44"/>
                      <a:pt x="631" y="45"/>
                      <a:pt x="627" y="46"/>
                    </a:cubicBezTo>
                    <a:cubicBezTo>
                      <a:pt x="623" y="47"/>
                      <a:pt x="619" y="49"/>
                      <a:pt x="615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1" y="50"/>
                      <a:pt x="609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590" y="50"/>
                      <a:pt x="579" y="44"/>
                      <a:pt x="569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7" y="35"/>
                      <a:pt x="567" y="35"/>
                    </a:cubicBezTo>
                    <a:cubicBezTo>
                      <a:pt x="562" y="31"/>
                      <a:pt x="555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36" y="25"/>
                      <a:pt x="529" y="37"/>
                      <a:pt x="519" y="43"/>
                    </a:cubicBezTo>
                    <a:cubicBezTo>
                      <a:pt x="519" y="43"/>
                      <a:pt x="519" y="43"/>
                      <a:pt x="519" y="43"/>
                    </a:cubicBezTo>
                    <a:cubicBezTo>
                      <a:pt x="519" y="43"/>
                      <a:pt x="519" y="43"/>
                      <a:pt x="518" y="43"/>
                    </a:cubicBezTo>
                    <a:cubicBezTo>
                      <a:pt x="518" y="43"/>
                      <a:pt x="518" y="43"/>
                      <a:pt x="518" y="43"/>
                    </a:cubicBezTo>
                    <a:cubicBezTo>
                      <a:pt x="510" y="48"/>
                      <a:pt x="500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3" y="50"/>
                      <a:pt x="477" y="49"/>
                      <a:pt x="471" y="48"/>
                    </a:cubicBezTo>
                    <a:cubicBezTo>
                      <a:pt x="471" y="48"/>
                      <a:pt x="471" y="48"/>
                      <a:pt x="471" y="48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5" y="45"/>
                      <a:pt x="461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6" y="44"/>
                      <a:pt x="456" y="44"/>
                    </a:cubicBezTo>
                    <a:cubicBezTo>
                      <a:pt x="456" y="44"/>
                      <a:pt x="456" y="44"/>
                      <a:pt x="456" y="44"/>
                    </a:cubicBezTo>
                    <a:cubicBezTo>
                      <a:pt x="451" y="45"/>
                      <a:pt x="447" y="49"/>
                      <a:pt x="444" y="52"/>
                    </a:cubicBezTo>
                    <a:cubicBezTo>
                      <a:pt x="440" y="56"/>
                      <a:pt x="436" y="58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25" y="62"/>
                      <a:pt x="420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394" y="63"/>
                      <a:pt x="381" y="44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16"/>
                      <a:pt x="378" y="8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2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65" y="6"/>
                      <a:pt x="360" y="9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4" y="12"/>
                      <a:pt x="354" y="12"/>
                      <a:pt x="354" y="12"/>
                    </a:cubicBezTo>
                    <a:cubicBezTo>
                      <a:pt x="354" y="13"/>
                      <a:pt x="354" y="13"/>
                      <a:pt x="354" y="13"/>
                    </a:cubicBezTo>
                    <a:cubicBezTo>
                      <a:pt x="354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2" y="14"/>
                      <a:pt x="351" y="14"/>
                    </a:cubicBezTo>
                    <a:cubicBezTo>
                      <a:pt x="351" y="14"/>
                      <a:pt x="351" y="14"/>
                      <a:pt x="351" y="14"/>
                    </a:cubicBezTo>
                    <a:cubicBezTo>
                      <a:pt x="351" y="14"/>
                      <a:pt x="351" y="14"/>
                      <a:pt x="351" y="15"/>
                    </a:cubicBezTo>
                    <a:cubicBezTo>
                      <a:pt x="351" y="15"/>
                      <a:pt x="351" y="15"/>
                      <a:pt x="351" y="15"/>
                    </a:cubicBezTo>
                    <a:cubicBezTo>
                      <a:pt x="351" y="15"/>
                      <a:pt x="351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8" y="16"/>
                      <a:pt x="348" y="16"/>
                      <a:pt x="348" y="17"/>
                    </a:cubicBezTo>
                    <a:cubicBezTo>
                      <a:pt x="348" y="17"/>
                      <a:pt x="348" y="17"/>
                      <a:pt x="348" y="17"/>
                    </a:cubicBezTo>
                    <a:cubicBezTo>
                      <a:pt x="348" y="17"/>
                      <a:pt x="348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33" y="29"/>
                      <a:pt x="323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299" y="46"/>
                      <a:pt x="294" y="45"/>
                      <a:pt x="288" y="43"/>
                    </a:cubicBezTo>
                    <a:cubicBezTo>
                      <a:pt x="281" y="40"/>
                      <a:pt x="276" y="32"/>
                      <a:pt x="269" y="29"/>
                    </a:cubicBezTo>
                    <a:cubicBezTo>
                      <a:pt x="269" y="29"/>
                      <a:pt x="269" y="29"/>
                      <a:pt x="269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4" y="27"/>
                      <a:pt x="260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45" y="26"/>
                      <a:pt x="236" y="32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5" y="36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18" y="39"/>
                      <a:pt x="210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194" y="40"/>
                      <a:pt x="186" y="39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68" y="30"/>
                      <a:pt x="169" y="19"/>
                      <a:pt x="159" y="10"/>
                    </a:cubicBezTo>
                    <a:cubicBezTo>
                      <a:pt x="155" y="5"/>
                      <a:pt x="146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562"/>
              <p:cNvSpPr>
                <a:spLocks noEditPoints="1"/>
              </p:cNvSpPr>
              <p:nvPr/>
            </p:nvSpPr>
            <p:spPr bwMode="auto">
              <a:xfrm>
                <a:off x="4239" y="3286"/>
                <a:ext cx="122" cy="133"/>
              </a:xfrm>
              <a:custGeom>
                <a:gdLst>
                  <a:gd name="T0" fmla="*/ 5 w 35"/>
                  <a:gd name="T1" fmla="*/ 18 h 38"/>
                  <a:gd name="T2" fmla="*/ 5 w 35"/>
                  <a:gd name="T3" fmla="*/ 17 h 38"/>
                  <a:gd name="T4" fmla="*/ 18 w 35"/>
                  <a:gd name="T5" fmla="*/ 2 h 38"/>
                  <a:gd name="T6" fmla="*/ 18 w 35"/>
                  <a:gd name="T7" fmla="*/ 2 h 38"/>
                  <a:gd name="T8" fmla="*/ 24 w 35"/>
                  <a:gd name="T9" fmla="*/ 3 h 38"/>
                  <a:gd name="T10" fmla="*/ 32 w 35"/>
                  <a:gd name="T11" fmla="*/ 18 h 38"/>
                  <a:gd name="T12" fmla="*/ 23 w 35"/>
                  <a:gd name="T13" fmla="*/ 32 h 38"/>
                  <a:gd name="T14" fmla="*/ 18 w 35"/>
                  <a:gd name="T15" fmla="*/ 33 h 38"/>
                  <a:gd name="T16" fmla="*/ 18 w 35"/>
                  <a:gd name="T17" fmla="*/ 33 h 38"/>
                  <a:gd name="T18" fmla="*/ 5 w 35"/>
                  <a:gd name="T19" fmla="*/ 18 h 38"/>
                  <a:gd name="T20" fmla="*/ 18 w 35"/>
                  <a:gd name="T21" fmla="*/ 0 h 38"/>
                  <a:gd name="T22" fmla="*/ 18 w 35"/>
                  <a:gd name="T23" fmla="*/ 0 h 38"/>
                  <a:gd name="T24" fmla="*/ 18 w 35"/>
                  <a:gd name="T25" fmla="*/ 0 h 38"/>
                  <a:gd name="T26" fmla="*/ 18 w 35"/>
                  <a:gd name="T27" fmla="*/ 0 h 38"/>
                  <a:gd name="T28" fmla="*/ 0 w 35"/>
                  <a:gd name="T29" fmla="*/ 18 h 38"/>
                  <a:gd name="T30" fmla="*/ 1 w 35"/>
                  <a:gd name="T31" fmla="*/ 26 h 38"/>
                  <a:gd name="T32" fmla="*/ 2 w 35"/>
                  <a:gd name="T33" fmla="*/ 26 h 38"/>
                  <a:gd name="T34" fmla="*/ 2 w 35"/>
                  <a:gd name="T35" fmla="*/ 26 h 38"/>
                  <a:gd name="T36" fmla="*/ 2 w 35"/>
                  <a:gd name="T37" fmla="*/ 26 h 38"/>
                  <a:gd name="T38" fmla="*/ 2 w 35"/>
                  <a:gd name="T39" fmla="*/ 26 h 38"/>
                  <a:gd name="T40" fmla="*/ 2 w 35"/>
                  <a:gd name="T41" fmla="*/ 26 h 38"/>
                  <a:gd name="T42" fmla="*/ 21 w 35"/>
                  <a:gd name="T43" fmla="*/ 38 h 38"/>
                  <a:gd name="T44" fmla="*/ 22 w 35"/>
                  <a:gd name="T45" fmla="*/ 38 h 38"/>
                  <a:gd name="T46" fmla="*/ 22 w 35"/>
                  <a:gd name="T47" fmla="*/ 38 h 38"/>
                  <a:gd name="T48" fmla="*/ 22 w 35"/>
                  <a:gd name="T49" fmla="*/ 38 h 38"/>
                  <a:gd name="T50" fmla="*/ 24 w 35"/>
                  <a:gd name="T51" fmla="*/ 38 h 38"/>
                  <a:gd name="T52" fmla="*/ 24 w 35"/>
                  <a:gd name="T53" fmla="*/ 38 h 38"/>
                  <a:gd name="T54" fmla="*/ 24 w 35"/>
                  <a:gd name="T55" fmla="*/ 38 h 38"/>
                  <a:gd name="T56" fmla="*/ 35 w 35"/>
                  <a:gd name="T57" fmla="*/ 18 h 38"/>
                  <a:gd name="T58" fmla="*/ 34 w 35"/>
                  <a:gd name="T59" fmla="*/ 12 h 38"/>
                  <a:gd name="T60" fmla="*/ 34 w 35"/>
                  <a:gd name="T61" fmla="*/ 12 h 38"/>
                  <a:gd name="T62" fmla="*/ 34 w 35"/>
                  <a:gd name="T63" fmla="*/ 12 h 38"/>
                  <a:gd name="T64" fmla="*/ 34 w 35"/>
                  <a:gd name="T65" fmla="*/ 12 h 38"/>
                  <a:gd name="T66" fmla="*/ 34 w 35"/>
                  <a:gd name="T67" fmla="*/ 11 h 38"/>
                  <a:gd name="T68" fmla="*/ 18 w 35"/>
                  <a:gd name="T69" fmla="*/ 0 h 38"/>
                  <a:gd name="T70" fmla="*/ 18 w 35"/>
                  <a:gd name="T71" fmla="*/ 0 h 38"/>
                  <a:gd name="T72" fmla="*/ 18 w 35"/>
                  <a:gd name="T7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38">
                    <a:moveTo>
                      <a:pt x="5" y="18"/>
                    </a:moveTo>
                    <a:cubicBezTo>
                      <a:pt x="5" y="18"/>
                      <a:pt x="5" y="18"/>
                      <a:pt x="5" y="17"/>
                    </a:cubicBezTo>
                    <a:cubicBezTo>
                      <a:pt x="5" y="10"/>
                      <a:pt x="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0" y="2"/>
                      <a:pt x="22" y="3"/>
                      <a:pt x="24" y="3"/>
                    </a:cubicBezTo>
                    <a:cubicBezTo>
                      <a:pt x="29" y="5"/>
                      <a:pt x="32" y="12"/>
                      <a:pt x="32" y="18"/>
                    </a:cubicBezTo>
                    <a:cubicBezTo>
                      <a:pt x="32" y="25"/>
                      <a:pt x="30" y="31"/>
                      <a:pt x="23" y="32"/>
                    </a:cubicBezTo>
                    <a:cubicBezTo>
                      <a:pt x="21" y="33"/>
                      <a:pt x="20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9" y="33"/>
                      <a:pt x="5" y="25"/>
                      <a:pt x="5" y="18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0"/>
                      <a:pt x="0" y="7"/>
                      <a:pt x="0" y="18"/>
                    </a:cubicBezTo>
                    <a:cubicBezTo>
                      <a:pt x="0" y="20"/>
                      <a:pt x="1" y="23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" y="32"/>
                      <a:pt x="14" y="38"/>
                      <a:pt x="21" y="38"/>
                    </a:cubicBezTo>
                    <a:cubicBezTo>
                      <a:pt x="21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1" y="36"/>
                      <a:pt x="35" y="27"/>
                      <a:pt x="35" y="18"/>
                    </a:cubicBezTo>
                    <a:cubicBezTo>
                      <a:pt x="35" y="16"/>
                      <a:pt x="35" y="14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6"/>
                      <a:pt x="26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563"/>
              <p:cNvSpPr>
                <a:spLocks noEditPoints="1"/>
              </p:cNvSpPr>
              <p:nvPr/>
            </p:nvSpPr>
            <p:spPr bwMode="auto">
              <a:xfrm>
                <a:off x="3591" y="3332"/>
                <a:ext cx="115" cy="84"/>
              </a:xfrm>
              <a:custGeom>
                <a:gdLst>
                  <a:gd name="T0" fmla="*/ 19 w 33"/>
                  <a:gd name="T1" fmla="*/ 2 h 24"/>
                  <a:gd name="T2" fmla="*/ 19 w 33"/>
                  <a:gd name="T3" fmla="*/ 2 h 24"/>
                  <a:gd name="T4" fmla="*/ 19 w 33"/>
                  <a:gd name="T5" fmla="*/ 2 h 24"/>
                  <a:gd name="T6" fmla="*/ 28 w 33"/>
                  <a:gd name="T7" fmla="*/ 9 h 24"/>
                  <a:gd name="T8" fmla="*/ 28 w 33"/>
                  <a:gd name="T9" fmla="*/ 9 h 24"/>
                  <a:gd name="T10" fmla="*/ 28 w 33"/>
                  <a:gd name="T11" fmla="*/ 9 h 24"/>
                  <a:gd name="T12" fmla="*/ 29 w 33"/>
                  <a:gd name="T13" fmla="*/ 11 h 24"/>
                  <a:gd name="T14" fmla="*/ 16 w 33"/>
                  <a:gd name="T15" fmla="*/ 20 h 24"/>
                  <a:gd name="T16" fmla="*/ 16 w 33"/>
                  <a:gd name="T17" fmla="*/ 20 h 24"/>
                  <a:gd name="T18" fmla="*/ 16 w 33"/>
                  <a:gd name="T19" fmla="*/ 20 h 24"/>
                  <a:gd name="T20" fmla="*/ 16 w 33"/>
                  <a:gd name="T21" fmla="*/ 20 h 24"/>
                  <a:gd name="T22" fmla="*/ 16 w 33"/>
                  <a:gd name="T23" fmla="*/ 20 h 24"/>
                  <a:gd name="T24" fmla="*/ 16 w 33"/>
                  <a:gd name="T25" fmla="*/ 20 h 24"/>
                  <a:gd name="T26" fmla="*/ 15 w 33"/>
                  <a:gd name="T27" fmla="*/ 20 h 24"/>
                  <a:gd name="T28" fmla="*/ 14 w 33"/>
                  <a:gd name="T29" fmla="*/ 20 h 24"/>
                  <a:gd name="T30" fmla="*/ 14 w 33"/>
                  <a:gd name="T31" fmla="*/ 20 h 24"/>
                  <a:gd name="T32" fmla="*/ 14 w 33"/>
                  <a:gd name="T33" fmla="*/ 20 h 24"/>
                  <a:gd name="T34" fmla="*/ 14 w 33"/>
                  <a:gd name="T35" fmla="*/ 20 h 24"/>
                  <a:gd name="T36" fmla="*/ 14 w 33"/>
                  <a:gd name="T37" fmla="*/ 20 h 24"/>
                  <a:gd name="T38" fmla="*/ 5 w 33"/>
                  <a:gd name="T39" fmla="*/ 16 h 24"/>
                  <a:gd name="T40" fmla="*/ 5 w 33"/>
                  <a:gd name="T41" fmla="*/ 16 h 24"/>
                  <a:gd name="T42" fmla="*/ 5 w 33"/>
                  <a:gd name="T43" fmla="*/ 16 h 24"/>
                  <a:gd name="T44" fmla="*/ 5 w 33"/>
                  <a:gd name="T45" fmla="*/ 15 h 24"/>
                  <a:gd name="T46" fmla="*/ 5 w 33"/>
                  <a:gd name="T47" fmla="*/ 15 h 24"/>
                  <a:gd name="T48" fmla="*/ 5 w 33"/>
                  <a:gd name="T49" fmla="*/ 15 h 24"/>
                  <a:gd name="T50" fmla="*/ 19 w 33"/>
                  <a:gd name="T51" fmla="*/ 2 h 24"/>
                  <a:gd name="T52" fmla="*/ 19 w 33"/>
                  <a:gd name="T53" fmla="*/ 2 h 24"/>
                  <a:gd name="T54" fmla="*/ 19 w 33"/>
                  <a:gd name="T55" fmla="*/ 2 h 24"/>
                  <a:gd name="T56" fmla="*/ 17 w 33"/>
                  <a:gd name="T57" fmla="*/ 0 h 24"/>
                  <a:gd name="T58" fmla="*/ 17 w 33"/>
                  <a:gd name="T59" fmla="*/ 0 h 24"/>
                  <a:gd name="T60" fmla="*/ 9 w 33"/>
                  <a:gd name="T61" fmla="*/ 2 h 24"/>
                  <a:gd name="T62" fmla="*/ 9 w 33"/>
                  <a:gd name="T63" fmla="*/ 2 h 24"/>
                  <a:gd name="T64" fmla="*/ 0 w 33"/>
                  <a:gd name="T65" fmla="*/ 19 h 24"/>
                  <a:gd name="T66" fmla="*/ 0 w 33"/>
                  <a:gd name="T67" fmla="*/ 23 h 24"/>
                  <a:gd name="T68" fmla="*/ 0 w 33"/>
                  <a:gd name="T69" fmla="*/ 23 h 24"/>
                  <a:gd name="T70" fmla="*/ 11 w 33"/>
                  <a:gd name="T71" fmla="*/ 24 h 24"/>
                  <a:gd name="T72" fmla="*/ 11 w 33"/>
                  <a:gd name="T73" fmla="*/ 24 h 24"/>
                  <a:gd name="T74" fmla="*/ 11 w 33"/>
                  <a:gd name="T75" fmla="*/ 24 h 24"/>
                  <a:gd name="T76" fmla="*/ 11 w 33"/>
                  <a:gd name="T77" fmla="*/ 24 h 24"/>
                  <a:gd name="T78" fmla="*/ 32 w 33"/>
                  <a:gd name="T79" fmla="*/ 10 h 24"/>
                  <a:gd name="T80" fmla="*/ 32 w 33"/>
                  <a:gd name="T81" fmla="*/ 10 h 24"/>
                  <a:gd name="T82" fmla="*/ 17 w 33"/>
                  <a:gd name="T83" fmla="*/ 0 h 24"/>
                  <a:gd name="T84" fmla="*/ 17 w 33"/>
                  <a:gd name="T85" fmla="*/ 0 h 24"/>
                  <a:gd name="T86" fmla="*/ 17 w 33"/>
                  <a:gd name="T8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4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4" y="2"/>
                      <a:pt x="28" y="4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1"/>
                    </a:cubicBezTo>
                    <a:cubicBezTo>
                      <a:pt x="29" y="18"/>
                      <a:pt x="22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6" y="19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7"/>
                      <a:pt x="12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2" y="0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3" y="5"/>
                      <a:pt x="0" y="12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" y="24"/>
                      <a:pt x="7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21" y="24"/>
                      <a:pt x="33" y="2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4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564"/>
              <p:cNvSpPr>
                <a:spLocks noEditPoints="1"/>
              </p:cNvSpPr>
              <p:nvPr/>
            </p:nvSpPr>
            <p:spPr bwMode="auto">
              <a:xfrm>
                <a:off x="3332" y="3286"/>
                <a:ext cx="130" cy="130"/>
              </a:xfrm>
              <a:custGeom>
                <a:gdLst>
                  <a:gd name="T0" fmla="*/ 17 w 37"/>
                  <a:gd name="T1" fmla="*/ 2 h 37"/>
                  <a:gd name="T2" fmla="*/ 17 w 37"/>
                  <a:gd name="T3" fmla="*/ 2 h 37"/>
                  <a:gd name="T4" fmla="*/ 17 w 37"/>
                  <a:gd name="T5" fmla="*/ 2 h 37"/>
                  <a:gd name="T6" fmla="*/ 29 w 37"/>
                  <a:gd name="T7" fmla="*/ 27 h 37"/>
                  <a:gd name="T8" fmla="*/ 29 w 37"/>
                  <a:gd name="T9" fmla="*/ 27 h 37"/>
                  <a:gd name="T10" fmla="*/ 29 w 37"/>
                  <a:gd name="T11" fmla="*/ 27 h 37"/>
                  <a:gd name="T12" fmla="*/ 29 w 37"/>
                  <a:gd name="T13" fmla="*/ 27 h 37"/>
                  <a:gd name="T14" fmla="*/ 18 w 37"/>
                  <a:gd name="T15" fmla="*/ 32 h 37"/>
                  <a:gd name="T16" fmla="*/ 18 w 37"/>
                  <a:gd name="T17" fmla="*/ 32 h 37"/>
                  <a:gd name="T18" fmla="*/ 18 w 37"/>
                  <a:gd name="T19" fmla="*/ 32 h 37"/>
                  <a:gd name="T20" fmla="*/ 16 w 37"/>
                  <a:gd name="T21" fmla="*/ 32 h 37"/>
                  <a:gd name="T22" fmla="*/ 16 w 37"/>
                  <a:gd name="T23" fmla="*/ 32 h 37"/>
                  <a:gd name="T24" fmla="*/ 16 w 37"/>
                  <a:gd name="T25" fmla="*/ 32 h 37"/>
                  <a:gd name="T26" fmla="*/ 16 w 37"/>
                  <a:gd name="T27" fmla="*/ 32 h 37"/>
                  <a:gd name="T28" fmla="*/ 16 w 37"/>
                  <a:gd name="T29" fmla="*/ 32 h 37"/>
                  <a:gd name="T30" fmla="*/ 14 w 37"/>
                  <a:gd name="T31" fmla="*/ 3 h 37"/>
                  <a:gd name="T32" fmla="*/ 14 w 37"/>
                  <a:gd name="T33" fmla="*/ 3 h 37"/>
                  <a:gd name="T34" fmla="*/ 14 w 37"/>
                  <a:gd name="T35" fmla="*/ 3 h 37"/>
                  <a:gd name="T36" fmla="*/ 14 w 37"/>
                  <a:gd name="T37" fmla="*/ 3 h 37"/>
                  <a:gd name="T38" fmla="*/ 17 w 37"/>
                  <a:gd name="T39" fmla="*/ 2 h 37"/>
                  <a:gd name="T40" fmla="*/ 17 w 37"/>
                  <a:gd name="T41" fmla="*/ 2 h 37"/>
                  <a:gd name="T42" fmla="*/ 17 w 37"/>
                  <a:gd name="T43" fmla="*/ 2 h 37"/>
                  <a:gd name="T44" fmla="*/ 17 w 37"/>
                  <a:gd name="T45" fmla="*/ 0 h 37"/>
                  <a:gd name="T46" fmla="*/ 1 w 37"/>
                  <a:gd name="T47" fmla="*/ 19 h 37"/>
                  <a:gd name="T48" fmla="*/ 1 w 37"/>
                  <a:gd name="T49" fmla="*/ 19 h 37"/>
                  <a:gd name="T50" fmla="*/ 1 w 37"/>
                  <a:gd name="T51" fmla="*/ 19 h 37"/>
                  <a:gd name="T52" fmla="*/ 1 w 37"/>
                  <a:gd name="T53" fmla="*/ 19 h 37"/>
                  <a:gd name="T54" fmla="*/ 15 w 37"/>
                  <a:gd name="T55" fmla="*/ 37 h 37"/>
                  <a:gd name="T56" fmla="*/ 15 w 37"/>
                  <a:gd name="T57" fmla="*/ 37 h 37"/>
                  <a:gd name="T58" fmla="*/ 17 w 37"/>
                  <a:gd name="T59" fmla="*/ 37 h 37"/>
                  <a:gd name="T60" fmla="*/ 33 w 37"/>
                  <a:gd name="T61" fmla="*/ 27 h 37"/>
                  <a:gd name="T62" fmla="*/ 36 w 37"/>
                  <a:gd name="T63" fmla="*/ 18 h 37"/>
                  <a:gd name="T64" fmla="*/ 20 w 37"/>
                  <a:gd name="T65" fmla="*/ 0 h 37"/>
                  <a:gd name="T66" fmla="*/ 20 w 37"/>
                  <a:gd name="T67" fmla="*/ 0 h 37"/>
                  <a:gd name="T68" fmla="*/ 17 w 37"/>
                  <a:gd name="T6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7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9" y="2"/>
                      <a:pt x="37" y="1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7" y="29"/>
                      <a:pt x="23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7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0" y="32"/>
                      <a:pt x="1" y="6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moveTo>
                      <a:pt x="17" y="0"/>
                    </a:moveTo>
                    <a:cubicBezTo>
                      <a:pt x="6" y="0"/>
                      <a:pt x="1" y="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8"/>
                      <a:pt x="6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26" y="36"/>
                      <a:pt x="31" y="31"/>
                      <a:pt x="33" y="27"/>
                    </a:cubicBezTo>
                    <a:cubicBezTo>
                      <a:pt x="35" y="24"/>
                      <a:pt x="36" y="21"/>
                      <a:pt x="36" y="18"/>
                    </a:cubicBezTo>
                    <a:cubicBezTo>
                      <a:pt x="36" y="9"/>
                      <a:pt x="28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565"/>
              <p:cNvSpPr>
                <a:spLocks noEditPoints="1"/>
              </p:cNvSpPr>
              <p:nvPr/>
            </p:nvSpPr>
            <p:spPr bwMode="auto">
              <a:xfrm>
                <a:off x="3988" y="3332"/>
                <a:ext cx="126" cy="84"/>
              </a:xfrm>
              <a:custGeom>
                <a:gdLst>
                  <a:gd name="T0" fmla="*/ 14 w 36"/>
                  <a:gd name="T1" fmla="*/ 2 h 24"/>
                  <a:gd name="T2" fmla="*/ 14 w 36"/>
                  <a:gd name="T3" fmla="*/ 2 h 24"/>
                  <a:gd name="T4" fmla="*/ 14 w 36"/>
                  <a:gd name="T5" fmla="*/ 2 h 24"/>
                  <a:gd name="T6" fmla="*/ 27 w 36"/>
                  <a:gd name="T7" fmla="*/ 14 h 24"/>
                  <a:gd name="T8" fmla="*/ 27 w 36"/>
                  <a:gd name="T9" fmla="*/ 14 h 24"/>
                  <a:gd name="T10" fmla="*/ 20 w 36"/>
                  <a:gd name="T11" fmla="*/ 20 h 24"/>
                  <a:gd name="T12" fmla="*/ 20 w 36"/>
                  <a:gd name="T13" fmla="*/ 20 h 24"/>
                  <a:gd name="T14" fmla="*/ 20 w 36"/>
                  <a:gd name="T15" fmla="*/ 20 h 24"/>
                  <a:gd name="T16" fmla="*/ 16 w 36"/>
                  <a:gd name="T17" fmla="*/ 20 h 24"/>
                  <a:gd name="T18" fmla="*/ 16 w 36"/>
                  <a:gd name="T19" fmla="*/ 20 h 24"/>
                  <a:gd name="T20" fmla="*/ 16 w 36"/>
                  <a:gd name="T21" fmla="*/ 20 h 24"/>
                  <a:gd name="T22" fmla="*/ 16 w 36"/>
                  <a:gd name="T23" fmla="*/ 20 h 24"/>
                  <a:gd name="T24" fmla="*/ 16 w 36"/>
                  <a:gd name="T25" fmla="*/ 20 h 24"/>
                  <a:gd name="T26" fmla="*/ 4 w 36"/>
                  <a:gd name="T27" fmla="*/ 12 h 24"/>
                  <a:gd name="T28" fmla="*/ 4 w 36"/>
                  <a:gd name="T29" fmla="*/ 12 h 24"/>
                  <a:gd name="T30" fmla="*/ 4 w 36"/>
                  <a:gd name="T31" fmla="*/ 12 h 24"/>
                  <a:gd name="T32" fmla="*/ 4 w 36"/>
                  <a:gd name="T33" fmla="*/ 12 h 24"/>
                  <a:gd name="T34" fmla="*/ 4 w 36"/>
                  <a:gd name="T35" fmla="*/ 12 h 24"/>
                  <a:gd name="T36" fmla="*/ 4 w 36"/>
                  <a:gd name="T37" fmla="*/ 12 h 24"/>
                  <a:gd name="T38" fmla="*/ 4 w 36"/>
                  <a:gd name="T39" fmla="*/ 12 h 24"/>
                  <a:gd name="T40" fmla="*/ 4 w 36"/>
                  <a:gd name="T41" fmla="*/ 12 h 24"/>
                  <a:gd name="T42" fmla="*/ 14 w 36"/>
                  <a:gd name="T43" fmla="*/ 2 h 24"/>
                  <a:gd name="T44" fmla="*/ 14 w 36"/>
                  <a:gd name="T45" fmla="*/ 2 h 24"/>
                  <a:gd name="T46" fmla="*/ 14 w 36"/>
                  <a:gd name="T47" fmla="*/ 2 h 24"/>
                  <a:gd name="T48" fmla="*/ 14 w 36"/>
                  <a:gd name="T49" fmla="*/ 0 h 24"/>
                  <a:gd name="T50" fmla="*/ 14 w 36"/>
                  <a:gd name="T51" fmla="*/ 0 h 24"/>
                  <a:gd name="T52" fmla="*/ 0 w 36"/>
                  <a:gd name="T53" fmla="*/ 11 h 24"/>
                  <a:gd name="T54" fmla="*/ 0 w 36"/>
                  <a:gd name="T55" fmla="*/ 11 h 24"/>
                  <a:gd name="T56" fmla="*/ 0 w 36"/>
                  <a:gd name="T57" fmla="*/ 11 h 24"/>
                  <a:gd name="T58" fmla="*/ 0 w 36"/>
                  <a:gd name="T59" fmla="*/ 11 h 24"/>
                  <a:gd name="T60" fmla="*/ 19 w 36"/>
                  <a:gd name="T61" fmla="*/ 24 h 24"/>
                  <a:gd name="T62" fmla="*/ 19 w 36"/>
                  <a:gd name="T63" fmla="*/ 24 h 24"/>
                  <a:gd name="T64" fmla="*/ 19 w 36"/>
                  <a:gd name="T65" fmla="*/ 24 h 24"/>
                  <a:gd name="T66" fmla="*/ 19 w 36"/>
                  <a:gd name="T67" fmla="*/ 24 h 24"/>
                  <a:gd name="T68" fmla="*/ 31 w 36"/>
                  <a:gd name="T69" fmla="*/ 20 h 24"/>
                  <a:gd name="T70" fmla="*/ 31 w 36"/>
                  <a:gd name="T71" fmla="*/ 20 h 24"/>
                  <a:gd name="T72" fmla="*/ 31 w 36"/>
                  <a:gd name="T73" fmla="*/ 20 h 24"/>
                  <a:gd name="T74" fmla="*/ 31 w 36"/>
                  <a:gd name="T75" fmla="*/ 20 h 24"/>
                  <a:gd name="T76" fmla="*/ 31 w 36"/>
                  <a:gd name="T77" fmla="*/ 20 h 24"/>
                  <a:gd name="T78" fmla="*/ 31 w 36"/>
                  <a:gd name="T79" fmla="*/ 20 h 24"/>
                  <a:gd name="T80" fmla="*/ 14 w 36"/>
                  <a:gd name="T81" fmla="*/ 0 h 24"/>
                  <a:gd name="T82" fmla="*/ 14 w 36"/>
                  <a:gd name="T83" fmla="*/ 0 h 24"/>
                  <a:gd name="T84" fmla="*/ 14 w 36"/>
                  <a:gd name="T8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24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1" y="2"/>
                      <a:pt x="28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6"/>
                      <a:pt x="25" y="19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0" y="20"/>
                      <a:pt x="5" y="1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5"/>
                      <a:pt x="8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3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9"/>
                      <a:pt x="1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4" y="24"/>
                      <a:pt x="28" y="23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7"/>
                      <a:pt x="2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566"/>
              <p:cNvSpPr>
                <a:spLocks noEditPoints="1"/>
              </p:cNvSpPr>
              <p:nvPr/>
            </p:nvSpPr>
            <p:spPr bwMode="auto">
              <a:xfrm>
                <a:off x="1948" y="905"/>
                <a:ext cx="3788" cy="2504"/>
              </a:xfrm>
              <a:custGeom>
                <a:gdLst>
                  <a:gd name="T0" fmla="*/ 10 w 1086"/>
                  <a:gd name="T1" fmla="*/ 583 h 717"/>
                  <a:gd name="T2" fmla="*/ 124 w 1086"/>
                  <a:gd name="T3" fmla="*/ 28 h 717"/>
                  <a:gd name="T4" fmla="*/ 323 w 1086"/>
                  <a:gd name="T5" fmla="*/ 47 h 717"/>
                  <a:gd name="T6" fmla="*/ 482 w 1086"/>
                  <a:gd name="T7" fmla="*/ 58 h 717"/>
                  <a:gd name="T8" fmla="*/ 674 w 1086"/>
                  <a:gd name="T9" fmla="*/ 72 h 717"/>
                  <a:gd name="T10" fmla="*/ 933 w 1086"/>
                  <a:gd name="T11" fmla="*/ 30 h 717"/>
                  <a:gd name="T12" fmla="*/ 1076 w 1086"/>
                  <a:gd name="T13" fmla="*/ 134 h 717"/>
                  <a:gd name="T14" fmla="*/ 964 w 1086"/>
                  <a:gd name="T15" fmla="*/ 688 h 717"/>
                  <a:gd name="T16" fmla="*/ 760 w 1086"/>
                  <a:gd name="T17" fmla="*/ 675 h 717"/>
                  <a:gd name="T18" fmla="*/ 607 w 1086"/>
                  <a:gd name="T19" fmla="*/ 661 h 717"/>
                  <a:gd name="T20" fmla="*/ 414 w 1086"/>
                  <a:gd name="T21" fmla="*/ 647 h 717"/>
                  <a:gd name="T22" fmla="*/ 160 w 1086"/>
                  <a:gd name="T23" fmla="*/ 682 h 717"/>
                  <a:gd name="T24" fmla="*/ 924 w 1086"/>
                  <a:gd name="T25" fmla="*/ 28 h 717"/>
                  <a:gd name="T26" fmla="*/ 866 w 1086"/>
                  <a:gd name="T27" fmla="*/ 37 h 717"/>
                  <a:gd name="T28" fmla="*/ 865 w 1086"/>
                  <a:gd name="T29" fmla="*/ 37 h 717"/>
                  <a:gd name="T30" fmla="*/ 861 w 1086"/>
                  <a:gd name="T31" fmla="*/ 35 h 717"/>
                  <a:gd name="T32" fmla="*/ 804 w 1086"/>
                  <a:gd name="T33" fmla="*/ 43 h 717"/>
                  <a:gd name="T34" fmla="*/ 722 w 1086"/>
                  <a:gd name="T35" fmla="*/ 10 h 717"/>
                  <a:gd name="T36" fmla="*/ 674 w 1086"/>
                  <a:gd name="T37" fmla="*/ 64 h 717"/>
                  <a:gd name="T38" fmla="*/ 632 w 1086"/>
                  <a:gd name="T39" fmla="*/ 45 h 717"/>
                  <a:gd name="T40" fmla="*/ 603 w 1086"/>
                  <a:gd name="T41" fmla="*/ 50 h 717"/>
                  <a:gd name="T42" fmla="*/ 543 w 1086"/>
                  <a:gd name="T43" fmla="*/ 27 h 717"/>
                  <a:gd name="T44" fmla="*/ 524 w 1086"/>
                  <a:gd name="T45" fmla="*/ 37 h 717"/>
                  <a:gd name="T46" fmla="*/ 484 w 1086"/>
                  <a:gd name="T47" fmla="*/ 50 h 717"/>
                  <a:gd name="T48" fmla="*/ 455 w 1086"/>
                  <a:gd name="T49" fmla="*/ 45 h 717"/>
                  <a:gd name="T50" fmla="*/ 371 w 1086"/>
                  <a:gd name="T51" fmla="*/ 32 h 717"/>
                  <a:gd name="T52" fmla="*/ 297 w 1086"/>
                  <a:gd name="T53" fmla="*/ 45 h 717"/>
                  <a:gd name="T54" fmla="*/ 243 w 1086"/>
                  <a:gd name="T55" fmla="*/ 27 h 717"/>
                  <a:gd name="T56" fmla="*/ 196 w 1086"/>
                  <a:gd name="T57" fmla="*/ 40 h 717"/>
                  <a:gd name="T58" fmla="*/ 151 w 1086"/>
                  <a:gd name="T59" fmla="*/ 8 h 717"/>
                  <a:gd name="T60" fmla="*/ 118 w 1086"/>
                  <a:gd name="T61" fmla="*/ 22 h 717"/>
                  <a:gd name="T62" fmla="*/ 1 w 1086"/>
                  <a:gd name="T63" fmla="*/ 157 h 717"/>
                  <a:gd name="T64" fmla="*/ 1 w 1086"/>
                  <a:gd name="T65" fmla="*/ 241 h 717"/>
                  <a:gd name="T66" fmla="*/ 1 w 1086"/>
                  <a:gd name="T67" fmla="*/ 473 h 717"/>
                  <a:gd name="T68" fmla="*/ 1 w 1086"/>
                  <a:gd name="T69" fmla="*/ 482 h 717"/>
                  <a:gd name="T70" fmla="*/ 84 w 1086"/>
                  <a:gd name="T71" fmla="*/ 672 h 717"/>
                  <a:gd name="T72" fmla="*/ 151 w 1086"/>
                  <a:gd name="T73" fmla="*/ 712 h 717"/>
                  <a:gd name="T74" fmla="*/ 223 w 1086"/>
                  <a:gd name="T75" fmla="*/ 682 h 717"/>
                  <a:gd name="T76" fmla="*/ 251 w 1086"/>
                  <a:gd name="T77" fmla="*/ 692 h 717"/>
                  <a:gd name="T78" fmla="*/ 281 w 1086"/>
                  <a:gd name="T79" fmla="*/ 677 h 717"/>
                  <a:gd name="T80" fmla="*/ 366 w 1086"/>
                  <a:gd name="T81" fmla="*/ 709 h 717"/>
                  <a:gd name="T82" fmla="*/ 429 w 1086"/>
                  <a:gd name="T83" fmla="*/ 658 h 717"/>
                  <a:gd name="T84" fmla="*/ 468 w 1086"/>
                  <a:gd name="T85" fmla="*/ 671 h 717"/>
                  <a:gd name="T86" fmla="*/ 526 w 1086"/>
                  <a:gd name="T87" fmla="*/ 682 h 717"/>
                  <a:gd name="T88" fmla="*/ 527 w 1086"/>
                  <a:gd name="T89" fmla="*/ 682 h 717"/>
                  <a:gd name="T90" fmla="*/ 546 w 1086"/>
                  <a:gd name="T91" fmla="*/ 692 h 717"/>
                  <a:gd name="T92" fmla="*/ 610 w 1086"/>
                  <a:gd name="T93" fmla="*/ 669 h 717"/>
                  <a:gd name="T94" fmla="*/ 658 w 1086"/>
                  <a:gd name="T95" fmla="*/ 659 h 717"/>
                  <a:gd name="T96" fmla="*/ 724 w 1086"/>
                  <a:gd name="T97" fmla="*/ 709 h 717"/>
                  <a:gd name="T98" fmla="*/ 744 w 1086"/>
                  <a:gd name="T99" fmla="*/ 701 h 717"/>
                  <a:gd name="T100" fmla="*/ 745 w 1086"/>
                  <a:gd name="T101" fmla="*/ 701 h 717"/>
                  <a:gd name="T102" fmla="*/ 745 w 1086"/>
                  <a:gd name="T103" fmla="*/ 700 h 717"/>
                  <a:gd name="T104" fmla="*/ 762 w 1086"/>
                  <a:gd name="T105" fmla="*/ 683 h 717"/>
                  <a:gd name="T106" fmla="*/ 829 w 1086"/>
                  <a:gd name="T107" fmla="*/ 691 h 717"/>
                  <a:gd name="T108" fmla="*/ 871 w 1086"/>
                  <a:gd name="T109" fmla="*/ 681 h 717"/>
                  <a:gd name="T110" fmla="*/ 890 w 1086"/>
                  <a:gd name="T111" fmla="*/ 679 h 717"/>
                  <a:gd name="T112" fmla="*/ 920 w 1086"/>
                  <a:gd name="T113" fmla="*/ 685 h 717"/>
                  <a:gd name="T114" fmla="*/ 1020 w 1086"/>
                  <a:gd name="T115" fmla="*/ 654 h 717"/>
                  <a:gd name="T116" fmla="*/ 1082 w 1086"/>
                  <a:gd name="T117" fmla="*/ 128 h 717"/>
                  <a:gd name="T118" fmla="*/ 954 w 1086"/>
                  <a:gd name="T119" fmla="*/ 0 h 7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6" h="717">
                    <a:moveTo>
                      <a:pt x="136" y="709"/>
                    </a:moveTo>
                    <a:cubicBezTo>
                      <a:pt x="135" y="709"/>
                      <a:pt x="134" y="709"/>
                      <a:pt x="132" y="709"/>
                    </a:cubicBezTo>
                    <a:cubicBezTo>
                      <a:pt x="126" y="703"/>
                      <a:pt x="126" y="695"/>
                      <a:pt x="123" y="688"/>
                    </a:cubicBezTo>
                    <a:cubicBezTo>
                      <a:pt x="119" y="682"/>
                      <a:pt x="114" y="676"/>
                      <a:pt x="108" y="673"/>
                    </a:cubicBezTo>
                    <a:cubicBezTo>
                      <a:pt x="102" y="670"/>
                      <a:pt x="96" y="669"/>
                      <a:pt x="90" y="666"/>
                    </a:cubicBezTo>
                    <a:cubicBezTo>
                      <a:pt x="84" y="662"/>
                      <a:pt x="78" y="654"/>
                      <a:pt x="72" y="648"/>
                    </a:cubicBezTo>
                    <a:cubicBezTo>
                      <a:pt x="66" y="642"/>
                      <a:pt x="59" y="636"/>
                      <a:pt x="56" y="629"/>
                    </a:cubicBezTo>
                    <a:cubicBezTo>
                      <a:pt x="53" y="623"/>
                      <a:pt x="52" y="616"/>
                      <a:pt x="49" y="611"/>
                    </a:cubicBezTo>
                    <a:cubicBezTo>
                      <a:pt x="45" y="603"/>
                      <a:pt x="39" y="597"/>
                      <a:pt x="32" y="593"/>
                    </a:cubicBezTo>
                    <a:cubicBezTo>
                      <a:pt x="25" y="589"/>
                      <a:pt x="13" y="589"/>
                      <a:pt x="10" y="583"/>
                    </a:cubicBezTo>
                    <a:cubicBezTo>
                      <a:pt x="6" y="575"/>
                      <a:pt x="9" y="540"/>
                      <a:pt x="9" y="528"/>
                    </a:cubicBezTo>
                    <a:cubicBezTo>
                      <a:pt x="9" y="406"/>
                      <a:pt x="9" y="285"/>
                      <a:pt x="9" y="162"/>
                    </a:cubicBezTo>
                    <a:cubicBezTo>
                      <a:pt x="9" y="153"/>
                      <a:pt x="8" y="138"/>
                      <a:pt x="10" y="134"/>
                    </a:cubicBezTo>
                    <a:cubicBezTo>
                      <a:pt x="13" y="129"/>
                      <a:pt x="25" y="128"/>
                      <a:pt x="31" y="125"/>
                    </a:cubicBezTo>
                    <a:cubicBezTo>
                      <a:pt x="38" y="122"/>
                      <a:pt x="44" y="116"/>
                      <a:pt x="48" y="110"/>
                    </a:cubicBezTo>
                    <a:cubicBezTo>
                      <a:pt x="51" y="104"/>
                      <a:pt x="51" y="96"/>
                      <a:pt x="55" y="89"/>
                    </a:cubicBezTo>
                    <a:cubicBezTo>
                      <a:pt x="58" y="83"/>
                      <a:pt x="65" y="77"/>
                      <a:pt x="71" y="71"/>
                    </a:cubicBezTo>
                    <a:cubicBezTo>
                      <a:pt x="76" y="65"/>
                      <a:pt x="83" y="57"/>
                      <a:pt x="88" y="54"/>
                    </a:cubicBezTo>
                    <a:cubicBezTo>
                      <a:pt x="92" y="51"/>
                      <a:pt x="101" y="49"/>
                      <a:pt x="106" y="47"/>
                    </a:cubicBezTo>
                    <a:cubicBezTo>
                      <a:pt x="114" y="43"/>
                      <a:pt x="120" y="35"/>
                      <a:pt x="124" y="28"/>
                    </a:cubicBezTo>
                    <a:cubicBezTo>
                      <a:pt x="127" y="21"/>
                      <a:pt x="127" y="10"/>
                      <a:pt x="133" y="8"/>
                    </a:cubicBezTo>
                    <a:cubicBezTo>
                      <a:pt x="134" y="8"/>
                      <a:pt x="134" y="8"/>
                      <a:pt x="135" y="8"/>
                    </a:cubicBezTo>
                    <a:cubicBezTo>
                      <a:pt x="146" y="8"/>
                      <a:pt x="151" y="28"/>
                      <a:pt x="156" y="34"/>
                    </a:cubicBezTo>
                    <a:cubicBezTo>
                      <a:pt x="163" y="43"/>
                      <a:pt x="182" y="48"/>
                      <a:pt x="201" y="48"/>
                    </a:cubicBezTo>
                    <a:cubicBezTo>
                      <a:pt x="209" y="48"/>
                      <a:pt x="217" y="47"/>
                      <a:pt x="225" y="45"/>
                    </a:cubicBezTo>
                    <a:cubicBezTo>
                      <a:pt x="233" y="42"/>
                      <a:pt x="240" y="34"/>
                      <a:pt x="249" y="34"/>
                    </a:cubicBezTo>
                    <a:cubicBezTo>
                      <a:pt x="250" y="34"/>
                      <a:pt x="251" y="34"/>
                      <a:pt x="252" y="34"/>
                    </a:cubicBezTo>
                    <a:cubicBezTo>
                      <a:pt x="262" y="36"/>
                      <a:pt x="266" y="43"/>
                      <a:pt x="273" y="47"/>
                    </a:cubicBezTo>
                    <a:cubicBezTo>
                      <a:pt x="280" y="51"/>
                      <a:pt x="288" y="52"/>
                      <a:pt x="297" y="52"/>
                    </a:cubicBezTo>
                    <a:cubicBezTo>
                      <a:pt x="306" y="52"/>
                      <a:pt x="316" y="50"/>
                      <a:pt x="323" y="47"/>
                    </a:cubicBezTo>
                    <a:cubicBezTo>
                      <a:pt x="329" y="44"/>
                      <a:pt x="334" y="38"/>
                      <a:pt x="339" y="33"/>
                    </a:cubicBezTo>
                    <a:cubicBezTo>
                      <a:pt x="342" y="29"/>
                      <a:pt x="349" y="20"/>
                      <a:pt x="355" y="20"/>
                    </a:cubicBezTo>
                    <a:cubicBezTo>
                      <a:pt x="356" y="20"/>
                      <a:pt x="356" y="20"/>
                      <a:pt x="357" y="20"/>
                    </a:cubicBezTo>
                    <a:cubicBezTo>
                      <a:pt x="362" y="21"/>
                      <a:pt x="363" y="37"/>
                      <a:pt x="366" y="42"/>
                    </a:cubicBezTo>
                    <a:cubicBezTo>
                      <a:pt x="373" y="59"/>
                      <a:pt x="391" y="72"/>
                      <a:pt x="413" y="72"/>
                    </a:cubicBezTo>
                    <a:cubicBezTo>
                      <a:pt x="420" y="72"/>
                      <a:pt x="428" y="70"/>
                      <a:pt x="435" y="67"/>
                    </a:cubicBezTo>
                    <a:cubicBezTo>
                      <a:pt x="441" y="64"/>
                      <a:pt x="445" y="57"/>
                      <a:pt x="453" y="55"/>
                    </a:cubicBezTo>
                    <a:cubicBezTo>
                      <a:pt x="455" y="55"/>
                      <a:pt x="456" y="55"/>
                      <a:pt x="457" y="55"/>
                    </a:cubicBezTo>
                    <a:cubicBezTo>
                      <a:pt x="464" y="55"/>
                      <a:pt x="472" y="57"/>
                      <a:pt x="479" y="58"/>
                    </a:cubicBezTo>
                    <a:cubicBezTo>
                      <a:pt x="480" y="58"/>
                      <a:pt x="481" y="58"/>
                      <a:pt x="482" y="58"/>
                    </a:cubicBezTo>
                    <a:cubicBezTo>
                      <a:pt x="499" y="58"/>
                      <a:pt x="513" y="53"/>
                      <a:pt x="525" y="47"/>
                    </a:cubicBezTo>
                    <a:cubicBezTo>
                      <a:pt x="531" y="43"/>
                      <a:pt x="537" y="37"/>
                      <a:pt x="543" y="37"/>
                    </a:cubicBezTo>
                    <a:cubicBezTo>
                      <a:pt x="543" y="37"/>
                      <a:pt x="543" y="37"/>
                      <a:pt x="543" y="37"/>
                    </a:cubicBezTo>
                    <a:cubicBezTo>
                      <a:pt x="551" y="37"/>
                      <a:pt x="559" y="46"/>
                      <a:pt x="565" y="49"/>
                    </a:cubicBezTo>
                    <a:cubicBezTo>
                      <a:pt x="575" y="54"/>
                      <a:pt x="590" y="58"/>
                      <a:pt x="605" y="58"/>
                    </a:cubicBezTo>
                    <a:cubicBezTo>
                      <a:pt x="608" y="58"/>
                      <a:pt x="612" y="57"/>
                      <a:pt x="615" y="57"/>
                    </a:cubicBezTo>
                    <a:cubicBezTo>
                      <a:pt x="620" y="56"/>
                      <a:pt x="625" y="55"/>
                      <a:pt x="630" y="55"/>
                    </a:cubicBezTo>
                    <a:cubicBezTo>
                      <a:pt x="631" y="55"/>
                      <a:pt x="632" y="55"/>
                      <a:pt x="633" y="55"/>
                    </a:cubicBezTo>
                    <a:cubicBezTo>
                      <a:pt x="640" y="56"/>
                      <a:pt x="647" y="65"/>
                      <a:pt x="652" y="67"/>
                    </a:cubicBezTo>
                    <a:cubicBezTo>
                      <a:pt x="660" y="70"/>
                      <a:pt x="667" y="72"/>
                      <a:pt x="674" y="72"/>
                    </a:cubicBezTo>
                    <a:cubicBezTo>
                      <a:pt x="695" y="72"/>
                      <a:pt x="714" y="60"/>
                      <a:pt x="721" y="41"/>
                    </a:cubicBezTo>
                    <a:cubicBezTo>
                      <a:pt x="724" y="34"/>
                      <a:pt x="723" y="27"/>
                      <a:pt x="729" y="20"/>
                    </a:cubicBezTo>
                    <a:cubicBezTo>
                      <a:pt x="745" y="24"/>
                      <a:pt x="747" y="35"/>
                      <a:pt x="757" y="43"/>
                    </a:cubicBezTo>
                    <a:cubicBezTo>
                      <a:pt x="765" y="49"/>
                      <a:pt x="777" y="52"/>
                      <a:pt x="790" y="52"/>
                    </a:cubicBezTo>
                    <a:cubicBezTo>
                      <a:pt x="797" y="52"/>
                      <a:pt x="805" y="51"/>
                      <a:pt x="812" y="48"/>
                    </a:cubicBezTo>
                    <a:cubicBezTo>
                      <a:pt x="819" y="44"/>
                      <a:pt x="826" y="35"/>
                      <a:pt x="835" y="34"/>
                    </a:cubicBezTo>
                    <a:cubicBezTo>
                      <a:pt x="835" y="34"/>
                      <a:pt x="836" y="34"/>
                      <a:pt x="836" y="34"/>
                    </a:cubicBezTo>
                    <a:cubicBezTo>
                      <a:pt x="846" y="34"/>
                      <a:pt x="853" y="42"/>
                      <a:pt x="860" y="44"/>
                    </a:cubicBezTo>
                    <a:cubicBezTo>
                      <a:pt x="868" y="47"/>
                      <a:pt x="877" y="48"/>
                      <a:pt x="885" y="48"/>
                    </a:cubicBezTo>
                    <a:cubicBezTo>
                      <a:pt x="906" y="48"/>
                      <a:pt x="926" y="42"/>
                      <a:pt x="933" y="30"/>
                    </a:cubicBezTo>
                    <a:cubicBezTo>
                      <a:pt x="937" y="23"/>
                      <a:pt x="941" y="8"/>
                      <a:pt x="951" y="8"/>
                    </a:cubicBezTo>
                    <a:cubicBezTo>
                      <a:pt x="952" y="8"/>
                      <a:pt x="952" y="8"/>
                      <a:pt x="953" y="8"/>
                    </a:cubicBezTo>
                    <a:cubicBezTo>
                      <a:pt x="959" y="9"/>
                      <a:pt x="960" y="22"/>
                      <a:pt x="963" y="29"/>
                    </a:cubicBezTo>
                    <a:cubicBezTo>
                      <a:pt x="966" y="35"/>
                      <a:pt x="973" y="43"/>
                      <a:pt x="980" y="47"/>
                    </a:cubicBezTo>
                    <a:cubicBezTo>
                      <a:pt x="986" y="50"/>
                      <a:pt x="994" y="51"/>
                      <a:pt x="998" y="54"/>
                    </a:cubicBezTo>
                    <a:cubicBezTo>
                      <a:pt x="1004" y="57"/>
                      <a:pt x="1010" y="64"/>
                      <a:pt x="1016" y="70"/>
                    </a:cubicBezTo>
                    <a:cubicBezTo>
                      <a:pt x="1021" y="76"/>
                      <a:pt x="1028" y="82"/>
                      <a:pt x="1031" y="88"/>
                    </a:cubicBezTo>
                    <a:cubicBezTo>
                      <a:pt x="1035" y="94"/>
                      <a:pt x="1035" y="101"/>
                      <a:pt x="1038" y="107"/>
                    </a:cubicBezTo>
                    <a:cubicBezTo>
                      <a:pt x="1041" y="114"/>
                      <a:pt x="1047" y="120"/>
                      <a:pt x="1055" y="124"/>
                    </a:cubicBezTo>
                    <a:cubicBezTo>
                      <a:pt x="1061" y="127"/>
                      <a:pt x="1074" y="129"/>
                      <a:pt x="1076" y="134"/>
                    </a:cubicBezTo>
                    <a:cubicBezTo>
                      <a:pt x="1078" y="138"/>
                      <a:pt x="1077" y="152"/>
                      <a:pt x="1077" y="161"/>
                    </a:cubicBezTo>
                    <a:cubicBezTo>
                      <a:pt x="1077" y="294"/>
                      <a:pt x="1077" y="422"/>
                      <a:pt x="1077" y="556"/>
                    </a:cubicBezTo>
                    <a:cubicBezTo>
                      <a:pt x="1077" y="565"/>
                      <a:pt x="1078" y="578"/>
                      <a:pt x="1076" y="583"/>
                    </a:cubicBezTo>
                    <a:cubicBezTo>
                      <a:pt x="1073" y="588"/>
                      <a:pt x="1065" y="589"/>
                      <a:pt x="1057" y="592"/>
                    </a:cubicBezTo>
                    <a:cubicBezTo>
                      <a:pt x="1052" y="594"/>
                      <a:pt x="1047" y="598"/>
                      <a:pt x="1045" y="600"/>
                    </a:cubicBezTo>
                    <a:cubicBezTo>
                      <a:pt x="1038" y="607"/>
                      <a:pt x="1037" y="618"/>
                      <a:pt x="1031" y="629"/>
                    </a:cubicBezTo>
                    <a:cubicBezTo>
                      <a:pt x="1028" y="636"/>
                      <a:pt x="1021" y="642"/>
                      <a:pt x="1014" y="648"/>
                    </a:cubicBezTo>
                    <a:cubicBezTo>
                      <a:pt x="1008" y="655"/>
                      <a:pt x="1003" y="662"/>
                      <a:pt x="996" y="666"/>
                    </a:cubicBezTo>
                    <a:cubicBezTo>
                      <a:pt x="992" y="668"/>
                      <a:pt x="986" y="669"/>
                      <a:pt x="981" y="672"/>
                    </a:cubicBezTo>
                    <a:cubicBezTo>
                      <a:pt x="974" y="675"/>
                      <a:pt x="968" y="681"/>
                      <a:pt x="964" y="688"/>
                    </a:cubicBezTo>
                    <a:cubicBezTo>
                      <a:pt x="961" y="694"/>
                      <a:pt x="959" y="708"/>
                      <a:pt x="954" y="709"/>
                    </a:cubicBezTo>
                    <a:cubicBezTo>
                      <a:pt x="954" y="709"/>
                      <a:pt x="953" y="709"/>
                      <a:pt x="952" y="709"/>
                    </a:cubicBezTo>
                    <a:cubicBezTo>
                      <a:pt x="941" y="709"/>
                      <a:pt x="935" y="687"/>
                      <a:pt x="932" y="684"/>
                    </a:cubicBezTo>
                    <a:cubicBezTo>
                      <a:pt x="924" y="675"/>
                      <a:pt x="906" y="671"/>
                      <a:pt x="888" y="671"/>
                    </a:cubicBezTo>
                    <a:cubicBezTo>
                      <a:pt x="879" y="671"/>
                      <a:pt x="870" y="672"/>
                      <a:pt x="862" y="675"/>
                    </a:cubicBezTo>
                    <a:cubicBezTo>
                      <a:pt x="854" y="677"/>
                      <a:pt x="846" y="684"/>
                      <a:pt x="838" y="684"/>
                    </a:cubicBezTo>
                    <a:cubicBezTo>
                      <a:pt x="837" y="684"/>
                      <a:pt x="837" y="684"/>
                      <a:pt x="836" y="684"/>
                    </a:cubicBezTo>
                    <a:cubicBezTo>
                      <a:pt x="825" y="683"/>
                      <a:pt x="821" y="674"/>
                      <a:pt x="812" y="670"/>
                    </a:cubicBezTo>
                    <a:cubicBezTo>
                      <a:pt x="806" y="667"/>
                      <a:pt x="799" y="666"/>
                      <a:pt x="792" y="666"/>
                    </a:cubicBezTo>
                    <a:cubicBezTo>
                      <a:pt x="780" y="666"/>
                      <a:pt x="767" y="669"/>
                      <a:pt x="760" y="675"/>
                    </a:cubicBezTo>
                    <a:cubicBezTo>
                      <a:pt x="756" y="677"/>
                      <a:pt x="752" y="682"/>
                      <a:pt x="747" y="688"/>
                    </a:cubicBezTo>
                    <a:cubicBezTo>
                      <a:pt x="745" y="690"/>
                      <a:pt x="738" y="698"/>
                      <a:pt x="733" y="698"/>
                    </a:cubicBezTo>
                    <a:cubicBezTo>
                      <a:pt x="732" y="698"/>
                      <a:pt x="732" y="698"/>
                      <a:pt x="731" y="698"/>
                    </a:cubicBezTo>
                    <a:cubicBezTo>
                      <a:pt x="726" y="697"/>
                      <a:pt x="725" y="682"/>
                      <a:pt x="723" y="678"/>
                    </a:cubicBezTo>
                    <a:cubicBezTo>
                      <a:pt x="716" y="661"/>
                      <a:pt x="697" y="647"/>
                      <a:pt x="676" y="647"/>
                    </a:cubicBezTo>
                    <a:cubicBezTo>
                      <a:pt x="668" y="647"/>
                      <a:pt x="661" y="648"/>
                      <a:pt x="654" y="652"/>
                    </a:cubicBezTo>
                    <a:cubicBezTo>
                      <a:pt x="648" y="654"/>
                      <a:pt x="641" y="663"/>
                      <a:pt x="633" y="664"/>
                    </a:cubicBezTo>
                    <a:cubicBezTo>
                      <a:pt x="633" y="664"/>
                      <a:pt x="632" y="664"/>
                      <a:pt x="631" y="664"/>
                    </a:cubicBezTo>
                    <a:cubicBezTo>
                      <a:pt x="627" y="664"/>
                      <a:pt x="621" y="662"/>
                      <a:pt x="616" y="661"/>
                    </a:cubicBezTo>
                    <a:cubicBezTo>
                      <a:pt x="613" y="661"/>
                      <a:pt x="610" y="661"/>
                      <a:pt x="607" y="661"/>
                    </a:cubicBezTo>
                    <a:cubicBezTo>
                      <a:pt x="593" y="661"/>
                      <a:pt x="579" y="664"/>
                      <a:pt x="568" y="669"/>
                    </a:cubicBezTo>
                    <a:cubicBezTo>
                      <a:pt x="561" y="672"/>
                      <a:pt x="555" y="681"/>
                      <a:pt x="546" y="682"/>
                    </a:cubicBezTo>
                    <a:cubicBezTo>
                      <a:pt x="546" y="682"/>
                      <a:pt x="545" y="682"/>
                      <a:pt x="545" y="682"/>
                    </a:cubicBezTo>
                    <a:cubicBezTo>
                      <a:pt x="537" y="682"/>
                      <a:pt x="529" y="673"/>
                      <a:pt x="522" y="669"/>
                    </a:cubicBezTo>
                    <a:cubicBezTo>
                      <a:pt x="512" y="664"/>
                      <a:pt x="499" y="661"/>
                      <a:pt x="485" y="661"/>
                    </a:cubicBezTo>
                    <a:cubicBezTo>
                      <a:pt x="481" y="661"/>
                      <a:pt x="477" y="662"/>
                      <a:pt x="474" y="662"/>
                    </a:cubicBezTo>
                    <a:cubicBezTo>
                      <a:pt x="469" y="662"/>
                      <a:pt x="464" y="664"/>
                      <a:pt x="459" y="664"/>
                    </a:cubicBezTo>
                    <a:cubicBezTo>
                      <a:pt x="458" y="664"/>
                      <a:pt x="458" y="664"/>
                      <a:pt x="457" y="664"/>
                    </a:cubicBezTo>
                    <a:cubicBezTo>
                      <a:pt x="450" y="663"/>
                      <a:pt x="444" y="655"/>
                      <a:pt x="437" y="652"/>
                    </a:cubicBezTo>
                    <a:cubicBezTo>
                      <a:pt x="429" y="649"/>
                      <a:pt x="422" y="647"/>
                      <a:pt x="414" y="647"/>
                    </a:cubicBezTo>
                    <a:cubicBezTo>
                      <a:pt x="393" y="647"/>
                      <a:pt x="374" y="659"/>
                      <a:pt x="367" y="677"/>
                    </a:cubicBezTo>
                    <a:cubicBezTo>
                      <a:pt x="365" y="683"/>
                      <a:pt x="365" y="691"/>
                      <a:pt x="360" y="698"/>
                    </a:cubicBezTo>
                    <a:cubicBezTo>
                      <a:pt x="342" y="694"/>
                      <a:pt x="339" y="679"/>
                      <a:pt x="324" y="672"/>
                    </a:cubicBezTo>
                    <a:cubicBezTo>
                      <a:pt x="317" y="668"/>
                      <a:pt x="308" y="666"/>
                      <a:pt x="298" y="666"/>
                    </a:cubicBezTo>
                    <a:cubicBezTo>
                      <a:pt x="292" y="666"/>
                      <a:pt x="285" y="667"/>
                      <a:pt x="279" y="669"/>
                    </a:cubicBezTo>
                    <a:cubicBezTo>
                      <a:pt x="270" y="672"/>
                      <a:pt x="263" y="683"/>
                      <a:pt x="253" y="684"/>
                    </a:cubicBezTo>
                    <a:cubicBezTo>
                      <a:pt x="253" y="684"/>
                      <a:pt x="252" y="684"/>
                      <a:pt x="252" y="684"/>
                    </a:cubicBezTo>
                    <a:cubicBezTo>
                      <a:pt x="241" y="684"/>
                      <a:pt x="232" y="675"/>
                      <a:pt x="224" y="673"/>
                    </a:cubicBezTo>
                    <a:cubicBezTo>
                      <a:pt x="217" y="671"/>
                      <a:pt x="208" y="671"/>
                      <a:pt x="200" y="671"/>
                    </a:cubicBezTo>
                    <a:cubicBezTo>
                      <a:pt x="184" y="671"/>
                      <a:pt x="167" y="674"/>
                      <a:pt x="160" y="682"/>
                    </a:cubicBezTo>
                    <a:cubicBezTo>
                      <a:pt x="151" y="690"/>
                      <a:pt x="151" y="709"/>
                      <a:pt x="136" y="709"/>
                    </a:cubicBezTo>
                    <a:moveTo>
                      <a:pt x="954" y="0"/>
                    </a:moveTo>
                    <a:cubicBezTo>
                      <a:pt x="954" y="0"/>
                      <a:pt x="954" y="0"/>
                      <a:pt x="954" y="0"/>
                    </a:cubicBezTo>
                    <a:cubicBezTo>
                      <a:pt x="946" y="0"/>
                      <a:pt x="937" y="6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10"/>
                      <a:pt x="935" y="10"/>
                    </a:cubicBezTo>
                    <a:cubicBezTo>
                      <a:pt x="930" y="15"/>
                      <a:pt x="928" y="23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17" y="36"/>
                      <a:pt x="903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1" y="40"/>
                      <a:pt x="873" y="39"/>
                      <a:pt x="867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4" y="37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3" y="36"/>
                      <a:pt x="862" y="36"/>
                      <a:pt x="862" y="36"/>
                    </a:cubicBezTo>
                    <a:cubicBezTo>
                      <a:pt x="862" y="35"/>
                      <a:pt x="862" y="35"/>
                      <a:pt x="862" y="35"/>
                    </a:cubicBezTo>
                    <a:cubicBezTo>
                      <a:pt x="862" y="35"/>
                      <a:pt x="861" y="35"/>
                      <a:pt x="861" y="35"/>
                    </a:cubicBezTo>
                    <a:cubicBezTo>
                      <a:pt x="853" y="32"/>
                      <a:pt x="84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3" y="26"/>
                      <a:pt x="830" y="27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17" y="32"/>
                      <a:pt x="813" y="39"/>
                      <a:pt x="804" y="43"/>
                    </a:cubicBezTo>
                    <a:cubicBezTo>
                      <a:pt x="804" y="43"/>
                      <a:pt x="804" y="43"/>
                      <a:pt x="804" y="43"/>
                    </a:cubicBezTo>
                    <a:cubicBezTo>
                      <a:pt x="799" y="44"/>
                      <a:pt x="793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8" y="45"/>
                    </a:cubicBezTo>
                    <a:cubicBezTo>
                      <a:pt x="778" y="45"/>
                      <a:pt x="769" y="42"/>
                      <a:pt x="763" y="37"/>
                    </a:cubicBezTo>
                    <a:cubicBezTo>
                      <a:pt x="763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50" y="28"/>
                      <a:pt x="743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16" y="19"/>
                      <a:pt x="717" y="31"/>
                      <a:pt x="713" y="40"/>
                    </a:cubicBezTo>
                    <a:cubicBezTo>
                      <a:pt x="713" y="40"/>
                      <a:pt x="713" y="40"/>
                      <a:pt x="713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06" y="53"/>
                      <a:pt x="691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68" y="64"/>
                      <a:pt x="662" y="62"/>
                      <a:pt x="656" y="59"/>
                    </a:cubicBezTo>
                    <a:cubicBezTo>
                      <a:pt x="656" y="59"/>
                      <a:pt x="656" y="59"/>
                      <a:pt x="656" y="59"/>
                    </a:cubicBezTo>
                    <a:cubicBezTo>
                      <a:pt x="656" y="59"/>
                      <a:pt x="656" y="59"/>
                      <a:pt x="655" y="59"/>
                    </a:cubicBezTo>
                    <a:cubicBezTo>
                      <a:pt x="649" y="56"/>
                      <a:pt x="642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3" y="45"/>
                      <a:pt x="633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29" y="45"/>
                      <a:pt x="625" y="46"/>
                      <a:pt x="621" y="47"/>
                    </a:cubicBezTo>
                    <a:cubicBezTo>
                      <a:pt x="617" y="48"/>
                      <a:pt x="613" y="49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7" y="50"/>
                      <a:pt x="605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586" y="50"/>
                      <a:pt x="574" y="45"/>
                      <a:pt x="563" y="38"/>
                    </a:cubicBezTo>
                    <a:cubicBezTo>
                      <a:pt x="563" y="37"/>
                      <a:pt x="563" y="37"/>
                      <a:pt x="562" y="37"/>
                    </a:cubicBezTo>
                    <a:cubicBezTo>
                      <a:pt x="562" y="37"/>
                      <a:pt x="562" y="37"/>
                      <a:pt x="562" y="37"/>
                    </a:cubicBezTo>
                    <a:cubicBezTo>
                      <a:pt x="556" y="33"/>
                      <a:pt x="549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35" y="27"/>
                      <a:pt x="531" y="32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14" y="45"/>
                      <a:pt x="500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2" y="50"/>
                      <a:pt x="480" y="50"/>
                      <a:pt x="478" y="50"/>
                    </a:cubicBezTo>
                    <a:cubicBezTo>
                      <a:pt x="478" y="50"/>
                      <a:pt x="478" y="50"/>
                      <a:pt x="477" y="50"/>
                    </a:cubicBezTo>
                    <a:cubicBezTo>
                      <a:pt x="474" y="49"/>
                      <a:pt x="470" y="48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2" y="46"/>
                      <a:pt x="458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4" y="45"/>
                      <a:pt x="453" y="45"/>
                      <a:pt x="453" y="46"/>
                    </a:cubicBezTo>
                    <a:cubicBezTo>
                      <a:pt x="453" y="46"/>
                      <a:pt x="453" y="46"/>
                      <a:pt x="453" y="46"/>
                    </a:cubicBezTo>
                    <a:cubicBezTo>
                      <a:pt x="445" y="46"/>
                      <a:pt x="436" y="57"/>
                      <a:pt x="429" y="60"/>
                    </a:cubicBezTo>
                    <a:cubicBezTo>
                      <a:pt x="429" y="60"/>
                      <a:pt x="429" y="60"/>
                      <a:pt x="429" y="60"/>
                    </a:cubicBezTo>
                    <a:cubicBezTo>
                      <a:pt x="423" y="62"/>
                      <a:pt x="417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392" y="64"/>
                      <a:pt x="376" y="50"/>
                      <a:pt x="371" y="32"/>
                    </a:cubicBezTo>
                    <a:cubicBezTo>
                      <a:pt x="371" y="32"/>
                      <a:pt x="371" y="32"/>
                      <a:pt x="371" y="32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0" y="31"/>
                      <a:pt x="370" y="31"/>
                    </a:cubicBezTo>
                    <a:cubicBezTo>
                      <a:pt x="368" y="23"/>
                      <a:pt x="370" y="15"/>
                      <a:pt x="364" y="9"/>
                    </a:cubicBezTo>
                    <a:cubicBezTo>
                      <a:pt x="339" y="12"/>
                      <a:pt x="336" y="31"/>
                      <a:pt x="319" y="40"/>
                    </a:cubicBezTo>
                    <a:cubicBezTo>
                      <a:pt x="319" y="40"/>
                      <a:pt x="319" y="40"/>
                      <a:pt x="319" y="40"/>
                    </a:cubicBezTo>
                    <a:cubicBezTo>
                      <a:pt x="319" y="40"/>
                      <a:pt x="319" y="40"/>
                      <a:pt x="318" y="40"/>
                    </a:cubicBezTo>
                    <a:cubicBezTo>
                      <a:pt x="318" y="40"/>
                      <a:pt x="318" y="40"/>
                      <a:pt x="318" y="40"/>
                    </a:cubicBezTo>
                    <a:cubicBezTo>
                      <a:pt x="312" y="43"/>
                      <a:pt x="305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1" y="45"/>
                      <a:pt x="285" y="44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69" y="37"/>
                      <a:pt x="263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48" y="26"/>
                      <a:pt x="246" y="26"/>
                      <a:pt x="243" y="27"/>
                    </a:cubicBezTo>
                    <a:cubicBezTo>
                      <a:pt x="243" y="27"/>
                      <a:pt x="243" y="27"/>
                      <a:pt x="243" y="27"/>
                    </a:cubicBezTo>
                    <a:cubicBezTo>
                      <a:pt x="232" y="29"/>
                      <a:pt x="224" y="37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5" y="39"/>
                      <a:pt x="201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87" y="40"/>
                      <a:pt x="177" y="38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0" y="28"/>
                      <a:pt x="159" y="17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46" y="4"/>
                      <a:pt x="140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0"/>
                      <a:pt x="131" y="0"/>
                      <a:pt x="129" y="0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3" y="2"/>
                      <a:pt x="121" y="13"/>
                      <a:pt x="118" y="22"/>
                    </a:cubicBezTo>
                    <a:cubicBezTo>
                      <a:pt x="115" y="28"/>
                      <a:pt x="109" y="35"/>
                      <a:pt x="104" y="38"/>
                    </a:cubicBezTo>
                    <a:cubicBezTo>
                      <a:pt x="98" y="42"/>
                      <a:pt x="90" y="43"/>
                      <a:pt x="85" y="46"/>
                    </a:cubicBezTo>
                    <a:cubicBezTo>
                      <a:pt x="79" y="49"/>
                      <a:pt x="72" y="58"/>
                      <a:pt x="66" y="64"/>
                    </a:cubicBezTo>
                    <a:cubicBezTo>
                      <a:pt x="60" y="71"/>
                      <a:pt x="52" y="78"/>
                      <a:pt x="49" y="84"/>
                    </a:cubicBezTo>
                    <a:cubicBezTo>
                      <a:pt x="45" y="90"/>
                      <a:pt x="44" y="98"/>
                      <a:pt x="42" y="103"/>
                    </a:cubicBezTo>
                    <a:cubicBezTo>
                      <a:pt x="38" y="111"/>
                      <a:pt x="32" y="116"/>
                      <a:pt x="25" y="119"/>
                    </a:cubicBezTo>
                    <a:cubicBezTo>
                      <a:pt x="19" y="123"/>
                      <a:pt x="8" y="123"/>
                      <a:pt x="4" y="129"/>
                    </a:cubicBezTo>
                    <a:cubicBezTo>
                      <a:pt x="2" y="132"/>
                      <a:pt x="1" y="138"/>
                      <a:pt x="1" y="145"/>
                    </a:cubicBezTo>
                    <a:cubicBezTo>
                      <a:pt x="1" y="149"/>
                      <a:pt x="1" y="153"/>
                      <a:pt x="1" y="157"/>
                    </a:cubicBezTo>
                    <a:cubicBezTo>
                      <a:pt x="1" y="157"/>
                      <a:pt x="1" y="157"/>
                      <a:pt x="1" y="157"/>
                    </a:cubicBezTo>
                    <a:cubicBezTo>
                      <a:pt x="1" y="183"/>
                      <a:pt x="1" y="208"/>
                      <a:pt x="1" y="233"/>
                    </a:cubicBezTo>
                    <a:cubicBezTo>
                      <a:pt x="1" y="234"/>
                      <a:pt x="1" y="234"/>
                      <a:pt x="1" y="234"/>
                    </a:cubicBezTo>
                    <a:cubicBezTo>
                      <a:pt x="1" y="235"/>
                      <a:pt x="1" y="236"/>
                      <a:pt x="1" y="236"/>
                    </a:cubicBezTo>
                    <a:cubicBezTo>
                      <a:pt x="1" y="237"/>
                      <a:pt x="1" y="237"/>
                      <a:pt x="1" y="237"/>
                    </a:cubicBezTo>
                    <a:cubicBezTo>
                      <a:pt x="1" y="237"/>
                      <a:pt x="1" y="238"/>
                      <a:pt x="1" y="238"/>
                    </a:cubicBezTo>
                    <a:cubicBezTo>
                      <a:pt x="1" y="238"/>
                      <a:pt x="1" y="238"/>
                      <a:pt x="1" y="239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1" y="240"/>
                      <a:pt x="1" y="240"/>
                      <a:pt x="1" y="241"/>
                    </a:cubicBezTo>
                    <a:cubicBezTo>
                      <a:pt x="1" y="241"/>
                      <a:pt x="1" y="241"/>
                      <a:pt x="1" y="241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242"/>
                      <a:pt x="1" y="243"/>
                      <a:pt x="1" y="243"/>
                    </a:cubicBezTo>
                    <a:cubicBezTo>
                      <a:pt x="1" y="243"/>
                      <a:pt x="1" y="243"/>
                      <a:pt x="1" y="244"/>
                    </a:cubicBezTo>
                    <a:cubicBezTo>
                      <a:pt x="1" y="244"/>
                      <a:pt x="1" y="245"/>
                      <a:pt x="1" y="246"/>
                    </a:cubicBezTo>
                    <a:cubicBezTo>
                      <a:pt x="1" y="246"/>
                      <a:pt x="1" y="246"/>
                      <a:pt x="1" y="247"/>
                    </a:cubicBezTo>
                    <a:cubicBezTo>
                      <a:pt x="1" y="321"/>
                      <a:pt x="1" y="393"/>
                      <a:pt x="1" y="467"/>
                    </a:cubicBezTo>
                    <a:cubicBezTo>
                      <a:pt x="1" y="467"/>
                      <a:pt x="1" y="467"/>
                      <a:pt x="1" y="468"/>
                    </a:cubicBezTo>
                    <a:cubicBezTo>
                      <a:pt x="1" y="468"/>
                      <a:pt x="1" y="469"/>
                      <a:pt x="1" y="470"/>
                    </a:cubicBezTo>
                    <a:cubicBezTo>
                      <a:pt x="1" y="470"/>
                      <a:pt x="1" y="470"/>
                      <a:pt x="1" y="471"/>
                    </a:cubicBezTo>
                    <a:cubicBezTo>
                      <a:pt x="1" y="471"/>
                      <a:pt x="1" y="472"/>
                      <a:pt x="1" y="473"/>
                    </a:cubicBezTo>
                    <a:cubicBezTo>
                      <a:pt x="1" y="473"/>
                      <a:pt x="1" y="473"/>
                      <a:pt x="1" y="474"/>
                    </a:cubicBezTo>
                    <a:cubicBezTo>
                      <a:pt x="1" y="474"/>
                      <a:pt x="1" y="474"/>
                      <a:pt x="1" y="474"/>
                    </a:cubicBezTo>
                    <a:cubicBezTo>
                      <a:pt x="1" y="475"/>
                      <a:pt x="1" y="475"/>
                      <a:pt x="1" y="475"/>
                    </a:cubicBezTo>
                    <a:cubicBezTo>
                      <a:pt x="1" y="475"/>
                      <a:pt x="1" y="475"/>
                      <a:pt x="1" y="476"/>
                    </a:cubicBezTo>
                    <a:cubicBezTo>
                      <a:pt x="1" y="476"/>
                      <a:pt x="1" y="476"/>
                      <a:pt x="1" y="476"/>
                    </a:cubicBezTo>
                    <a:cubicBezTo>
                      <a:pt x="1" y="477"/>
                      <a:pt x="1" y="477"/>
                      <a:pt x="1" y="477"/>
                    </a:cubicBezTo>
                    <a:cubicBezTo>
                      <a:pt x="1" y="477"/>
                      <a:pt x="1" y="478"/>
                      <a:pt x="1" y="478"/>
                    </a:cubicBezTo>
                    <a:cubicBezTo>
                      <a:pt x="1" y="478"/>
                      <a:pt x="1" y="478"/>
                      <a:pt x="1" y="479"/>
                    </a:cubicBezTo>
                    <a:cubicBezTo>
                      <a:pt x="1" y="479"/>
                      <a:pt x="1" y="480"/>
                      <a:pt x="1" y="481"/>
                    </a:cubicBezTo>
                    <a:cubicBezTo>
                      <a:pt x="1" y="481"/>
                      <a:pt x="1" y="481"/>
                      <a:pt x="1" y="482"/>
                    </a:cubicBezTo>
                    <a:cubicBezTo>
                      <a:pt x="1" y="482"/>
                      <a:pt x="1" y="483"/>
                      <a:pt x="1" y="484"/>
                    </a:cubicBezTo>
                    <a:cubicBezTo>
                      <a:pt x="1" y="484"/>
                      <a:pt x="1" y="484"/>
                      <a:pt x="1" y="485"/>
                    </a:cubicBezTo>
                    <a:cubicBezTo>
                      <a:pt x="1" y="500"/>
                      <a:pt x="1" y="516"/>
                      <a:pt x="1" y="532"/>
                    </a:cubicBezTo>
                    <a:cubicBezTo>
                      <a:pt x="1" y="541"/>
                      <a:pt x="0" y="554"/>
                      <a:pt x="0" y="566"/>
                    </a:cubicBezTo>
                    <a:cubicBezTo>
                      <a:pt x="0" y="575"/>
                      <a:pt x="1" y="583"/>
                      <a:pt x="3" y="587"/>
                    </a:cubicBezTo>
                    <a:cubicBezTo>
                      <a:pt x="7" y="595"/>
                      <a:pt x="24" y="597"/>
                      <a:pt x="30" y="601"/>
                    </a:cubicBezTo>
                    <a:cubicBezTo>
                      <a:pt x="34" y="604"/>
                      <a:pt x="39" y="609"/>
                      <a:pt x="42" y="614"/>
                    </a:cubicBezTo>
                    <a:cubicBezTo>
                      <a:pt x="44" y="619"/>
                      <a:pt x="46" y="629"/>
                      <a:pt x="50" y="636"/>
                    </a:cubicBezTo>
                    <a:cubicBezTo>
                      <a:pt x="53" y="641"/>
                      <a:pt x="61" y="648"/>
                      <a:pt x="67" y="654"/>
                    </a:cubicBezTo>
                    <a:cubicBezTo>
                      <a:pt x="72" y="659"/>
                      <a:pt x="78" y="667"/>
                      <a:pt x="84" y="672"/>
                    </a:cubicBezTo>
                    <a:cubicBezTo>
                      <a:pt x="89" y="675"/>
                      <a:pt x="98" y="676"/>
                      <a:pt x="104" y="680"/>
                    </a:cubicBezTo>
                    <a:cubicBezTo>
                      <a:pt x="109" y="683"/>
                      <a:pt x="114" y="689"/>
                      <a:pt x="117" y="696"/>
                    </a:cubicBezTo>
                    <a:cubicBezTo>
                      <a:pt x="121" y="704"/>
                      <a:pt x="123" y="715"/>
                      <a:pt x="128" y="717"/>
                    </a:cubicBezTo>
                    <a:cubicBezTo>
                      <a:pt x="128" y="717"/>
                      <a:pt x="128" y="717"/>
                      <a:pt x="128" y="717"/>
                    </a:cubicBezTo>
                    <a:cubicBezTo>
                      <a:pt x="129" y="717"/>
                      <a:pt x="131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40" y="717"/>
                      <a:pt x="147" y="714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8" y="706"/>
                      <a:pt x="160" y="694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73" y="681"/>
                      <a:pt x="187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9" y="679"/>
                      <a:pt x="217" y="680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30" y="684"/>
                      <a:pt x="236" y="689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5" y="692"/>
                      <a:pt x="248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64" y="692"/>
                      <a:pt x="271" y="682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7"/>
                      <a:pt x="280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6" y="675"/>
                      <a:pt x="293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308" y="673"/>
                      <a:pt x="317" y="676"/>
                      <a:pt x="324" y="680"/>
                    </a:cubicBezTo>
                    <a:cubicBezTo>
                      <a:pt x="324" y="680"/>
                      <a:pt x="324" y="680"/>
                      <a:pt x="324" y="680"/>
                    </a:cubicBezTo>
                    <a:cubicBezTo>
                      <a:pt x="324" y="680"/>
                      <a:pt x="324" y="680"/>
                      <a:pt x="324" y="681"/>
                    </a:cubicBezTo>
                    <a:cubicBezTo>
                      <a:pt x="324" y="681"/>
                      <a:pt x="324" y="681"/>
                      <a:pt x="324" y="681"/>
                    </a:cubicBezTo>
                    <a:cubicBezTo>
                      <a:pt x="340" y="691"/>
                      <a:pt x="343" y="708"/>
                      <a:pt x="366" y="709"/>
                    </a:cubicBezTo>
                    <a:cubicBezTo>
                      <a:pt x="372" y="701"/>
                      <a:pt x="371" y="691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80" y="668"/>
                      <a:pt x="395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8" y="655"/>
                      <a:pt x="423" y="656"/>
                      <a:pt x="428" y="658"/>
                    </a:cubicBezTo>
                    <a:cubicBezTo>
                      <a:pt x="428" y="658"/>
                      <a:pt x="428" y="658"/>
                      <a:pt x="428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37" y="661"/>
                      <a:pt x="446" y="671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4" y="673"/>
                      <a:pt x="455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60" y="673"/>
                      <a:pt x="464" y="672"/>
                      <a:pt x="468" y="671"/>
                    </a:cubicBezTo>
                    <a:cubicBezTo>
                      <a:pt x="471" y="670"/>
                      <a:pt x="475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81" y="669"/>
                      <a:pt x="483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502" y="669"/>
                      <a:pt x="515" y="674"/>
                      <a:pt x="525" y="681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33" y="687"/>
                      <a:pt x="539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6" y="692"/>
                      <a:pt x="546" y="692"/>
                    </a:cubicBezTo>
                    <a:cubicBezTo>
                      <a:pt x="553" y="692"/>
                      <a:pt x="558" y="686"/>
                      <a:pt x="564" y="681"/>
                    </a:cubicBezTo>
                    <a:cubicBezTo>
                      <a:pt x="564" y="681"/>
                      <a:pt x="564" y="681"/>
                      <a:pt x="564" y="681"/>
                    </a:cubicBezTo>
                    <a:cubicBezTo>
                      <a:pt x="565" y="681"/>
                      <a:pt x="565" y="681"/>
                      <a:pt x="565" y="681"/>
                    </a:cubicBezTo>
                    <a:cubicBezTo>
                      <a:pt x="575" y="674"/>
                      <a:pt x="588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6" y="669"/>
                      <a:pt x="608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1" y="669"/>
                    </a:cubicBezTo>
                    <a:cubicBezTo>
                      <a:pt x="616" y="670"/>
                      <a:pt x="621" y="671"/>
                      <a:pt x="625" y="672"/>
                    </a:cubicBezTo>
                    <a:cubicBezTo>
                      <a:pt x="628" y="672"/>
                      <a:pt x="631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5" y="673"/>
                      <a:pt x="635" y="673"/>
                      <a:pt x="636" y="673"/>
                    </a:cubicBezTo>
                    <a:cubicBezTo>
                      <a:pt x="645" y="671"/>
                      <a:pt x="651" y="662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64" y="656"/>
                      <a:pt x="670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96" y="655"/>
                      <a:pt x="712" y="671"/>
                      <a:pt x="717" y="686"/>
                    </a:cubicBezTo>
                    <a:cubicBezTo>
                      <a:pt x="717" y="686"/>
                      <a:pt x="717" y="686"/>
                      <a:pt x="717" y="687"/>
                    </a:cubicBezTo>
                    <a:cubicBezTo>
                      <a:pt x="719" y="692"/>
                      <a:pt x="720" y="707"/>
                      <a:pt x="724" y="709"/>
                    </a:cubicBezTo>
                    <a:cubicBezTo>
                      <a:pt x="724" y="709"/>
                      <a:pt x="724" y="709"/>
                      <a:pt x="724" y="709"/>
                    </a:cubicBezTo>
                    <a:cubicBezTo>
                      <a:pt x="725" y="710"/>
                      <a:pt x="725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32" y="709"/>
                      <a:pt x="739" y="705"/>
                      <a:pt x="744" y="702"/>
                    </a:cubicBezTo>
                    <a:cubicBezTo>
                      <a:pt x="744" y="702"/>
                      <a:pt x="744" y="702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54" y="693"/>
                      <a:pt x="757" y="687"/>
                      <a:pt x="762" y="683"/>
                    </a:cubicBezTo>
                    <a:cubicBezTo>
                      <a:pt x="762" y="683"/>
                      <a:pt x="762" y="683"/>
                      <a:pt x="762" y="683"/>
                    </a:cubicBezTo>
                    <a:cubicBezTo>
                      <a:pt x="763" y="683"/>
                      <a:pt x="763" y="683"/>
                      <a:pt x="763" y="683"/>
                    </a:cubicBezTo>
                    <a:cubicBezTo>
                      <a:pt x="769" y="677"/>
                      <a:pt x="780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6" y="673"/>
                      <a:pt x="801" y="674"/>
                      <a:pt x="805" y="676"/>
                    </a:cubicBezTo>
                    <a:cubicBezTo>
                      <a:pt x="805" y="676"/>
                      <a:pt x="805" y="676"/>
                      <a:pt x="806" y="676"/>
                    </a:cubicBezTo>
                    <a:cubicBezTo>
                      <a:pt x="815" y="679"/>
                      <a:pt x="819" y="688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32" y="692"/>
                      <a:pt x="835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48" y="692"/>
                      <a:pt x="856" y="687"/>
                      <a:pt x="864" y="683"/>
                    </a:cubicBezTo>
                    <a:cubicBezTo>
                      <a:pt x="866" y="682"/>
                      <a:pt x="869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2" y="681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7" y="679"/>
                      <a:pt x="883" y="679"/>
                      <a:pt x="889" y="679"/>
                    </a:cubicBezTo>
                    <a:cubicBezTo>
                      <a:pt x="889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900" y="679"/>
                      <a:pt x="911" y="680"/>
                      <a:pt x="917" y="683"/>
                    </a:cubicBezTo>
                    <a:cubicBezTo>
                      <a:pt x="917" y="683"/>
                      <a:pt x="917" y="683"/>
                      <a:pt x="917" y="684"/>
                    </a:cubicBezTo>
                    <a:cubicBezTo>
                      <a:pt x="917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9" y="685"/>
                      <a:pt x="919" y="685"/>
                      <a:pt x="920" y="685"/>
                    </a:cubicBezTo>
                    <a:cubicBezTo>
                      <a:pt x="920" y="685"/>
                      <a:pt x="920" y="685"/>
                      <a:pt x="920" y="685"/>
                    </a:cubicBezTo>
                    <a:cubicBezTo>
                      <a:pt x="920" y="685"/>
                      <a:pt x="920" y="685"/>
                      <a:pt x="920" y="686"/>
                    </a:cubicBezTo>
                    <a:cubicBezTo>
                      <a:pt x="932" y="695"/>
                      <a:pt x="934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4" y="717"/>
                      <a:pt x="955" y="717"/>
                      <a:pt x="956" y="717"/>
                    </a:cubicBezTo>
                    <a:cubicBezTo>
                      <a:pt x="966" y="716"/>
                      <a:pt x="967" y="699"/>
                      <a:pt x="972" y="691"/>
                    </a:cubicBezTo>
                    <a:cubicBezTo>
                      <a:pt x="979" y="678"/>
                      <a:pt x="991" y="678"/>
                      <a:pt x="1002" y="672"/>
                    </a:cubicBezTo>
                    <a:cubicBezTo>
                      <a:pt x="1008" y="668"/>
                      <a:pt x="1014" y="660"/>
                      <a:pt x="1020" y="654"/>
                    </a:cubicBezTo>
                    <a:cubicBezTo>
                      <a:pt x="1027" y="647"/>
                      <a:pt x="1033" y="641"/>
                      <a:pt x="1037" y="634"/>
                    </a:cubicBezTo>
                    <a:cubicBezTo>
                      <a:pt x="1041" y="628"/>
                      <a:pt x="1042" y="620"/>
                      <a:pt x="1045" y="614"/>
                    </a:cubicBezTo>
                    <a:cubicBezTo>
                      <a:pt x="1048" y="608"/>
                      <a:pt x="1055" y="602"/>
                      <a:pt x="1060" y="599"/>
                    </a:cubicBezTo>
                    <a:cubicBezTo>
                      <a:pt x="1067" y="595"/>
                      <a:pt x="1079" y="594"/>
                      <a:pt x="1083" y="587"/>
                    </a:cubicBezTo>
                    <a:cubicBezTo>
                      <a:pt x="1084" y="584"/>
                      <a:pt x="1085" y="579"/>
                      <a:pt x="1085" y="573"/>
                    </a:cubicBezTo>
                    <a:cubicBezTo>
                      <a:pt x="1085" y="568"/>
                      <a:pt x="1085" y="563"/>
                      <a:pt x="1085" y="559"/>
                    </a:cubicBezTo>
                    <a:cubicBezTo>
                      <a:pt x="1085" y="433"/>
                      <a:pt x="1085" y="311"/>
                      <a:pt x="1085" y="184"/>
                    </a:cubicBezTo>
                    <a:cubicBezTo>
                      <a:pt x="1085" y="184"/>
                      <a:pt x="1085" y="184"/>
                      <a:pt x="1085" y="184"/>
                    </a:cubicBezTo>
                    <a:cubicBezTo>
                      <a:pt x="1085" y="177"/>
                      <a:pt x="1086" y="164"/>
                      <a:pt x="1086" y="152"/>
                    </a:cubicBezTo>
                    <a:cubicBezTo>
                      <a:pt x="1086" y="142"/>
                      <a:pt x="1085" y="132"/>
                      <a:pt x="1082" y="128"/>
                    </a:cubicBezTo>
                    <a:cubicBezTo>
                      <a:pt x="1077" y="121"/>
                      <a:pt x="1065" y="121"/>
                      <a:pt x="1057" y="116"/>
                    </a:cubicBezTo>
                    <a:cubicBezTo>
                      <a:pt x="1045" y="108"/>
                      <a:pt x="1046" y="99"/>
                      <a:pt x="1039" y="85"/>
                    </a:cubicBezTo>
                    <a:cubicBezTo>
                      <a:pt x="1036" y="79"/>
                      <a:pt x="1028" y="72"/>
                      <a:pt x="1022" y="65"/>
                    </a:cubicBezTo>
                    <a:cubicBezTo>
                      <a:pt x="1015" y="57"/>
                      <a:pt x="1010" y="50"/>
                      <a:pt x="1002" y="46"/>
                    </a:cubicBezTo>
                    <a:cubicBezTo>
                      <a:pt x="997" y="43"/>
                      <a:pt x="987" y="41"/>
                      <a:pt x="983" y="38"/>
                    </a:cubicBezTo>
                    <a:cubicBezTo>
                      <a:pt x="978" y="35"/>
                      <a:pt x="972" y="30"/>
                      <a:pt x="969" y="24"/>
                    </a:cubicBezTo>
                    <a:cubicBezTo>
                      <a:pt x="965" y="15"/>
                      <a:pt x="964" y="3"/>
                      <a:pt x="958" y="1"/>
                    </a:cubicBezTo>
                    <a:cubicBezTo>
                      <a:pt x="958" y="1"/>
                      <a:pt x="958" y="1"/>
                      <a:pt x="958" y="1"/>
                    </a:cubicBezTo>
                    <a:cubicBezTo>
                      <a:pt x="958" y="1"/>
                      <a:pt x="958" y="0"/>
                      <a:pt x="958" y="0"/>
                    </a:cubicBezTo>
                    <a:cubicBezTo>
                      <a:pt x="957" y="0"/>
                      <a:pt x="955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567"/>
              <p:cNvSpPr>
                <a:spLocks noEditPoints="1"/>
              </p:cNvSpPr>
              <p:nvPr/>
            </p:nvSpPr>
            <p:spPr bwMode="auto">
              <a:xfrm>
                <a:off x="3601" y="3339"/>
                <a:ext cx="91" cy="63"/>
              </a:xfrm>
              <a:custGeom>
                <a:gdLst>
                  <a:gd name="T0" fmla="*/ 15 w 26"/>
                  <a:gd name="T1" fmla="*/ 3 h 18"/>
                  <a:gd name="T2" fmla="*/ 15 w 26"/>
                  <a:gd name="T3" fmla="*/ 3 h 18"/>
                  <a:gd name="T4" fmla="*/ 15 w 26"/>
                  <a:gd name="T5" fmla="*/ 3 h 18"/>
                  <a:gd name="T6" fmla="*/ 21 w 26"/>
                  <a:gd name="T7" fmla="*/ 7 h 18"/>
                  <a:gd name="T8" fmla="*/ 21 w 26"/>
                  <a:gd name="T9" fmla="*/ 7 h 18"/>
                  <a:gd name="T10" fmla="*/ 13 w 26"/>
                  <a:gd name="T11" fmla="*/ 15 h 18"/>
                  <a:gd name="T12" fmla="*/ 13 w 26"/>
                  <a:gd name="T13" fmla="*/ 15 h 18"/>
                  <a:gd name="T14" fmla="*/ 13 w 26"/>
                  <a:gd name="T15" fmla="*/ 15 h 18"/>
                  <a:gd name="T16" fmla="*/ 13 w 26"/>
                  <a:gd name="T17" fmla="*/ 15 h 18"/>
                  <a:gd name="T18" fmla="*/ 13 w 26"/>
                  <a:gd name="T19" fmla="*/ 15 h 18"/>
                  <a:gd name="T20" fmla="*/ 8 w 26"/>
                  <a:gd name="T21" fmla="*/ 12 h 18"/>
                  <a:gd name="T22" fmla="*/ 7 w 26"/>
                  <a:gd name="T23" fmla="*/ 12 h 18"/>
                  <a:gd name="T24" fmla="*/ 7 w 26"/>
                  <a:gd name="T25" fmla="*/ 12 h 18"/>
                  <a:gd name="T26" fmla="*/ 7 w 26"/>
                  <a:gd name="T27" fmla="*/ 12 h 18"/>
                  <a:gd name="T28" fmla="*/ 7 w 26"/>
                  <a:gd name="T29" fmla="*/ 12 h 18"/>
                  <a:gd name="T30" fmla="*/ 7 w 26"/>
                  <a:gd name="T31" fmla="*/ 12 h 18"/>
                  <a:gd name="T32" fmla="*/ 15 w 26"/>
                  <a:gd name="T33" fmla="*/ 3 h 18"/>
                  <a:gd name="T34" fmla="*/ 15 w 26"/>
                  <a:gd name="T35" fmla="*/ 3 h 18"/>
                  <a:gd name="T36" fmla="*/ 15 w 26"/>
                  <a:gd name="T37" fmla="*/ 3 h 18"/>
                  <a:gd name="T38" fmla="*/ 16 w 26"/>
                  <a:gd name="T39" fmla="*/ 0 h 18"/>
                  <a:gd name="T40" fmla="*/ 16 w 26"/>
                  <a:gd name="T41" fmla="*/ 0 h 18"/>
                  <a:gd name="T42" fmla="*/ 2 w 26"/>
                  <a:gd name="T43" fmla="*/ 13 h 18"/>
                  <a:gd name="T44" fmla="*/ 2 w 26"/>
                  <a:gd name="T45" fmla="*/ 13 h 18"/>
                  <a:gd name="T46" fmla="*/ 2 w 26"/>
                  <a:gd name="T47" fmla="*/ 13 h 18"/>
                  <a:gd name="T48" fmla="*/ 2 w 26"/>
                  <a:gd name="T49" fmla="*/ 14 h 18"/>
                  <a:gd name="T50" fmla="*/ 2 w 26"/>
                  <a:gd name="T51" fmla="*/ 14 h 18"/>
                  <a:gd name="T52" fmla="*/ 2 w 26"/>
                  <a:gd name="T53" fmla="*/ 14 h 18"/>
                  <a:gd name="T54" fmla="*/ 11 w 26"/>
                  <a:gd name="T55" fmla="*/ 18 h 18"/>
                  <a:gd name="T56" fmla="*/ 11 w 26"/>
                  <a:gd name="T57" fmla="*/ 18 h 18"/>
                  <a:gd name="T58" fmla="*/ 11 w 26"/>
                  <a:gd name="T59" fmla="*/ 18 h 18"/>
                  <a:gd name="T60" fmla="*/ 11 w 26"/>
                  <a:gd name="T61" fmla="*/ 18 h 18"/>
                  <a:gd name="T62" fmla="*/ 12 w 26"/>
                  <a:gd name="T63" fmla="*/ 18 h 18"/>
                  <a:gd name="T64" fmla="*/ 13 w 26"/>
                  <a:gd name="T65" fmla="*/ 18 h 18"/>
                  <a:gd name="T66" fmla="*/ 13 w 26"/>
                  <a:gd name="T67" fmla="*/ 18 h 18"/>
                  <a:gd name="T68" fmla="*/ 13 w 26"/>
                  <a:gd name="T69" fmla="*/ 18 h 18"/>
                  <a:gd name="T70" fmla="*/ 13 w 26"/>
                  <a:gd name="T71" fmla="*/ 18 h 18"/>
                  <a:gd name="T72" fmla="*/ 13 w 26"/>
                  <a:gd name="T73" fmla="*/ 18 h 18"/>
                  <a:gd name="T74" fmla="*/ 13 w 26"/>
                  <a:gd name="T75" fmla="*/ 18 h 18"/>
                  <a:gd name="T76" fmla="*/ 26 w 26"/>
                  <a:gd name="T77" fmla="*/ 9 h 18"/>
                  <a:gd name="T78" fmla="*/ 25 w 26"/>
                  <a:gd name="T79" fmla="*/ 7 h 18"/>
                  <a:gd name="T80" fmla="*/ 25 w 26"/>
                  <a:gd name="T81" fmla="*/ 7 h 18"/>
                  <a:gd name="T82" fmla="*/ 25 w 26"/>
                  <a:gd name="T83" fmla="*/ 7 h 18"/>
                  <a:gd name="T84" fmla="*/ 16 w 26"/>
                  <a:gd name="T85" fmla="*/ 0 h 18"/>
                  <a:gd name="T86" fmla="*/ 16 w 26"/>
                  <a:gd name="T87" fmla="*/ 0 h 18"/>
                  <a:gd name="T88" fmla="*/ 16 w 26"/>
                  <a:gd name="T8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18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8" y="3"/>
                      <a:pt x="21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2"/>
                      <a:pt x="18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5"/>
                      <a:pt x="9" y="14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6"/>
                      <a:pt x="11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6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18"/>
                      <a:pt x="26" y="16"/>
                      <a:pt x="26" y="9"/>
                    </a:cubicBezTo>
                    <a:cubicBezTo>
                      <a:pt x="26" y="8"/>
                      <a:pt x="26" y="8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2"/>
                      <a:pt x="21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568"/>
              <p:cNvSpPr>
                <a:spLocks noEditPoints="1"/>
              </p:cNvSpPr>
              <p:nvPr/>
            </p:nvSpPr>
            <p:spPr bwMode="auto">
              <a:xfrm>
                <a:off x="3999" y="3339"/>
                <a:ext cx="87" cy="63"/>
              </a:xfrm>
              <a:custGeom>
                <a:gdLst>
                  <a:gd name="T0" fmla="*/ 10 w 25"/>
                  <a:gd name="T1" fmla="*/ 3 h 18"/>
                  <a:gd name="T2" fmla="*/ 10 w 25"/>
                  <a:gd name="T3" fmla="*/ 3 h 18"/>
                  <a:gd name="T4" fmla="*/ 10 w 25"/>
                  <a:gd name="T5" fmla="*/ 3 h 18"/>
                  <a:gd name="T6" fmla="*/ 16 w 25"/>
                  <a:gd name="T7" fmla="*/ 14 h 18"/>
                  <a:gd name="T8" fmla="*/ 16 w 25"/>
                  <a:gd name="T9" fmla="*/ 14 h 18"/>
                  <a:gd name="T10" fmla="*/ 16 w 25"/>
                  <a:gd name="T11" fmla="*/ 14 h 18"/>
                  <a:gd name="T12" fmla="*/ 15 w 25"/>
                  <a:gd name="T13" fmla="*/ 14 h 18"/>
                  <a:gd name="T14" fmla="*/ 15 w 25"/>
                  <a:gd name="T15" fmla="*/ 14 h 18"/>
                  <a:gd name="T16" fmla="*/ 15 w 25"/>
                  <a:gd name="T17" fmla="*/ 14 h 18"/>
                  <a:gd name="T18" fmla="*/ 12 w 25"/>
                  <a:gd name="T19" fmla="*/ 15 h 18"/>
                  <a:gd name="T20" fmla="*/ 12 w 25"/>
                  <a:gd name="T21" fmla="*/ 15 h 18"/>
                  <a:gd name="T22" fmla="*/ 12 w 25"/>
                  <a:gd name="T23" fmla="*/ 15 h 18"/>
                  <a:gd name="T24" fmla="*/ 12 w 25"/>
                  <a:gd name="T25" fmla="*/ 15 h 18"/>
                  <a:gd name="T26" fmla="*/ 12 w 25"/>
                  <a:gd name="T27" fmla="*/ 15 h 18"/>
                  <a:gd name="T28" fmla="*/ 5 w 25"/>
                  <a:gd name="T29" fmla="*/ 8 h 18"/>
                  <a:gd name="T30" fmla="*/ 5 w 25"/>
                  <a:gd name="T31" fmla="*/ 8 h 18"/>
                  <a:gd name="T32" fmla="*/ 5 w 25"/>
                  <a:gd name="T33" fmla="*/ 8 h 18"/>
                  <a:gd name="T34" fmla="*/ 5 w 25"/>
                  <a:gd name="T35" fmla="*/ 7 h 18"/>
                  <a:gd name="T36" fmla="*/ 10 w 25"/>
                  <a:gd name="T37" fmla="*/ 3 h 18"/>
                  <a:gd name="T38" fmla="*/ 10 w 25"/>
                  <a:gd name="T39" fmla="*/ 3 h 18"/>
                  <a:gd name="T40" fmla="*/ 10 w 25"/>
                  <a:gd name="T41" fmla="*/ 3 h 18"/>
                  <a:gd name="T42" fmla="*/ 11 w 25"/>
                  <a:gd name="T43" fmla="*/ 0 h 18"/>
                  <a:gd name="T44" fmla="*/ 11 w 25"/>
                  <a:gd name="T45" fmla="*/ 0 h 18"/>
                  <a:gd name="T46" fmla="*/ 1 w 25"/>
                  <a:gd name="T47" fmla="*/ 10 h 18"/>
                  <a:gd name="T48" fmla="*/ 1 w 25"/>
                  <a:gd name="T49" fmla="*/ 10 h 18"/>
                  <a:gd name="T50" fmla="*/ 1 w 25"/>
                  <a:gd name="T51" fmla="*/ 10 h 18"/>
                  <a:gd name="T52" fmla="*/ 1 w 25"/>
                  <a:gd name="T53" fmla="*/ 10 h 18"/>
                  <a:gd name="T54" fmla="*/ 1 w 25"/>
                  <a:gd name="T55" fmla="*/ 10 h 18"/>
                  <a:gd name="T56" fmla="*/ 1 w 25"/>
                  <a:gd name="T57" fmla="*/ 10 h 18"/>
                  <a:gd name="T58" fmla="*/ 1 w 25"/>
                  <a:gd name="T59" fmla="*/ 10 h 18"/>
                  <a:gd name="T60" fmla="*/ 1 w 25"/>
                  <a:gd name="T61" fmla="*/ 10 h 18"/>
                  <a:gd name="T62" fmla="*/ 13 w 25"/>
                  <a:gd name="T63" fmla="*/ 18 h 18"/>
                  <a:gd name="T64" fmla="*/ 13 w 25"/>
                  <a:gd name="T65" fmla="*/ 18 h 18"/>
                  <a:gd name="T66" fmla="*/ 13 w 25"/>
                  <a:gd name="T67" fmla="*/ 18 h 18"/>
                  <a:gd name="T68" fmla="*/ 13 w 25"/>
                  <a:gd name="T69" fmla="*/ 18 h 18"/>
                  <a:gd name="T70" fmla="*/ 17 w 25"/>
                  <a:gd name="T71" fmla="*/ 18 h 18"/>
                  <a:gd name="T72" fmla="*/ 17 w 25"/>
                  <a:gd name="T73" fmla="*/ 18 h 18"/>
                  <a:gd name="T74" fmla="*/ 17 w 25"/>
                  <a:gd name="T75" fmla="*/ 18 h 18"/>
                  <a:gd name="T76" fmla="*/ 24 w 25"/>
                  <a:gd name="T77" fmla="*/ 12 h 18"/>
                  <a:gd name="T78" fmla="*/ 24 w 25"/>
                  <a:gd name="T79" fmla="*/ 12 h 18"/>
                  <a:gd name="T80" fmla="*/ 11 w 25"/>
                  <a:gd name="T81" fmla="*/ 0 h 18"/>
                  <a:gd name="T82" fmla="*/ 11 w 25"/>
                  <a:gd name="T83" fmla="*/ 0 h 18"/>
                  <a:gd name="T84" fmla="*/ 11 w 25"/>
                  <a:gd name="T85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6" y="3"/>
                      <a:pt x="24" y="11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2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5"/>
                      <a:pt x="7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6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2" y="17"/>
                      <a:pt x="24" y="14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4"/>
                      <a:pt x="18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569"/>
              <p:cNvSpPr>
                <a:spLocks noEditPoints="1"/>
              </p:cNvSpPr>
              <p:nvPr/>
            </p:nvSpPr>
            <p:spPr bwMode="auto">
              <a:xfrm>
                <a:off x="4250" y="3293"/>
                <a:ext cx="115" cy="109"/>
              </a:xfrm>
              <a:custGeom>
                <a:gdLst>
                  <a:gd name="T0" fmla="*/ 15 w 33"/>
                  <a:gd name="T1" fmla="*/ 3 h 31"/>
                  <a:gd name="T2" fmla="*/ 15 w 33"/>
                  <a:gd name="T3" fmla="*/ 3 h 31"/>
                  <a:gd name="T4" fmla="*/ 15 w 33"/>
                  <a:gd name="T5" fmla="*/ 3 h 31"/>
                  <a:gd name="T6" fmla="*/ 17 w 33"/>
                  <a:gd name="T7" fmla="*/ 27 h 31"/>
                  <a:gd name="T8" fmla="*/ 17 w 33"/>
                  <a:gd name="T9" fmla="*/ 27 h 31"/>
                  <a:gd name="T10" fmla="*/ 17 w 33"/>
                  <a:gd name="T11" fmla="*/ 27 h 31"/>
                  <a:gd name="T12" fmla="*/ 17 w 33"/>
                  <a:gd name="T13" fmla="*/ 27 h 31"/>
                  <a:gd name="T14" fmla="*/ 15 w 33"/>
                  <a:gd name="T15" fmla="*/ 27 h 31"/>
                  <a:gd name="T16" fmla="*/ 15 w 33"/>
                  <a:gd name="T17" fmla="*/ 27 h 31"/>
                  <a:gd name="T18" fmla="*/ 15 w 33"/>
                  <a:gd name="T19" fmla="*/ 27 h 31"/>
                  <a:gd name="T20" fmla="*/ 15 w 33"/>
                  <a:gd name="T21" fmla="*/ 27 h 31"/>
                  <a:gd name="T22" fmla="*/ 15 w 33"/>
                  <a:gd name="T23" fmla="*/ 27 h 31"/>
                  <a:gd name="T24" fmla="*/ 14 w 33"/>
                  <a:gd name="T25" fmla="*/ 3 h 31"/>
                  <a:gd name="T26" fmla="*/ 14 w 33"/>
                  <a:gd name="T27" fmla="*/ 3 h 31"/>
                  <a:gd name="T28" fmla="*/ 14 w 33"/>
                  <a:gd name="T29" fmla="*/ 3 h 31"/>
                  <a:gd name="T30" fmla="*/ 14 w 33"/>
                  <a:gd name="T31" fmla="*/ 3 h 31"/>
                  <a:gd name="T32" fmla="*/ 15 w 33"/>
                  <a:gd name="T33" fmla="*/ 3 h 31"/>
                  <a:gd name="T34" fmla="*/ 15 w 33"/>
                  <a:gd name="T35" fmla="*/ 3 h 31"/>
                  <a:gd name="T36" fmla="*/ 15 w 33"/>
                  <a:gd name="T37" fmla="*/ 3 h 31"/>
                  <a:gd name="T38" fmla="*/ 15 w 33"/>
                  <a:gd name="T39" fmla="*/ 0 h 31"/>
                  <a:gd name="T40" fmla="*/ 2 w 33"/>
                  <a:gd name="T41" fmla="*/ 15 h 31"/>
                  <a:gd name="T42" fmla="*/ 2 w 33"/>
                  <a:gd name="T43" fmla="*/ 16 h 31"/>
                  <a:gd name="T44" fmla="*/ 15 w 33"/>
                  <a:gd name="T45" fmla="*/ 31 h 31"/>
                  <a:gd name="T46" fmla="*/ 15 w 33"/>
                  <a:gd name="T47" fmla="*/ 31 h 31"/>
                  <a:gd name="T48" fmla="*/ 20 w 33"/>
                  <a:gd name="T49" fmla="*/ 30 h 31"/>
                  <a:gd name="T50" fmla="*/ 29 w 33"/>
                  <a:gd name="T51" fmla="*/ 16 h 31"/>
                  <a:gd name="T52" fmla="*/ 21 w 33"/>
                  <a:gd name="T53" fmla="*/ 1 h 31"/>
                  <a:gd name="T54" fmla="*/ 15 w 33"/>
                  <a:gd name="T55" fmla="*/ 0 h 31"/>
                  <a:gd name="T56" fmla="*/ 15 w 33"/>
                  <a:gd name="T57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" h="31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7" y="3"/>
                      <a:pt x="33" y="25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" y="27"/>
                      <a:pt x="0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6" y="0"/>
                      <a:pt x="2" y="8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3"/>
                      <a:pt x="6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7" y="31"/>
                      <a:pt x="18" y="31"/>
                      <a:pt x="20" y="30"/>
                    </a:cubicBezTo>
                    <a:cubicBezTo>
                      <a:pt x="27" y="29"/>
                      <a:pt x="29" y="23"/>
                      <a:pt x="29" y="16"/>
                    </a:cubicBezTo>
                    <a:cubicBezTo>
                      <a:pt x="29" y="10"/>
                      <a:pt x="26" y="3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570"/>
              <p:cNvSpPr>
                <a:spLocks noEditPoints="1"/>
              </p:cNvSpPr>
              <p:nvPr/>
            </p:nvSpPr>
            <p:spPr bwMode="auto">
              <a:xfrm>
                <a:off x="3332" y="3293"/>
                <a:ext cx="130" cy="105"/>
              </a:xfrm>
              <a:custGeom>
                <a:gdLst>
                  <a:gd name="T0" fmla="*/ 18 w 37"/>
                  <a:gd name="T1" fmla="*/ 3 h 30"/>
                  <a:gd name="T2" fmla="*/ 18 w 37"/>
                  <a:gd name="T3" fmla="*/ 3 h 30"/>
                  <a:gd name="T4" fmla="*/ 18 w 37"/>
                  <a:gd name="T5" fmla="*/ 3 h 30"/>
                  <a:gd name="T6" fmla="*/ 21 w 37"/>
                  <a:gd name="T7" fmla="*/ 26 h 30"/>
                  <a:gd name="T8" fmla="*/ 21 w 37"/>
                  <a:gd name="T9" fmla="*/ 26 h 30"/>
                  <a:gd name="T10" fmla="*/ 21 w 37"/>
                  <a:gd name="T11" fmla="*/ 26 h 30"/>
                  <a:gd name="T12" fmla="*/ 21 w 37"/>
                  <a:gd name="T13" fmla="*/ 26 h 30"/>
                  <a:gd name="T14" fmla="*/ 21 w 37"/>
                  <a:gd name="T15" fmla="*/ 26 h 30"/>
                  <a:gd name="T16" fmla="*/ 21 w 37"/>
                  <a:gd name="T17" fmla="*/ 26 h 30"/>
                  <a:gd name="T18" fmla="*/ 17 w 37"/>
                  <a:gd name="T19" fmla="*/ 26 h 30"/>
                  <a:gd name="T20" fmla="*/ 17 w 37"/>
                  <a:gd name="T21" fmla="*/ 26 h 30"/>
                  <a:gd name="T22" fmla="*/ 18 w 37"/>
                  <a:gd name="T23" fmla="*/ 3 h 30"/>
                  <a:gd name="T24" fmla="*/ 18 w 37"/>
                  <a:gd name="T25" fmla="*/ 3 h 30"/>
                  <a:gd name="T26" fmla="*/ 18 w 37"/>
                  <a:gd name="T27" fmla="*/ 3 h 30"/>
                  <a:gd name="T28" fmla="*/ 17 w 37"/>
                  <a:gd name="T29" fmla="*/ 0 h 30"/>
                  <a:gd name="T30" fmla="*/ 17 w 37"/>
                  <a:gd name="T31" fmla="*/ 0 h 30"/>
                  <a:gd name="T32" fmla="*/ 14 w 37"/>
                  <a:gd name="T33" fmla="*/ 1 h 30"/>
                  <a:gd name="T34" fmla="*/ 14 w 37"/>
                  <a:gd name="T35" fmla="*/ 1 h 30"/>
                  <a:gd name="T36" fmla="*/ 14 w 37"/>
                  <a:gd name="T37" fmla="*/ 1 h 30"/>
                  <a:gd name="T38" fmla="*/ 14 w 37"/>
                  <a:gd name="T39" fmla="*/ 1 h 30"/>
                  <a:gd name="T40" fmla="*/ 16 w 37"/>
                  <a:gd name="T41" fmla="*/ 30 h 30"/>
                  <a:gd name="T42" fmla="*/ 16 w 37"/>
                  <a:gd name="T43" fmla="*/ 30 h 30"/>
                  <a:gd name="T44" fmla="*/ 16 w 37"/>
                  <a:gd name="T45" fmla="*/ 30 h 30"/>
                  <a:gd name="T46" fmla="*/ 16 w 37"/>
                  <a:gd name="T47" fmla="*/ 30 h 30"/>
                  <a:gd name="T48" fmla="*/ 18 w 37"/>
                  <a:gd name="T49" fmla="*/ 30 h 30"/>
                  <a:gd name="T50" fmla="*/ 18 w 37"/>
                  <a:gd name="T51" fmla="*/ 30 h 30"/>
                  <a:gd name="T52" fmla="*/ 18 w 37"/>
                  <a:gd name="T53" fmla="*/ 30 h 30"/>
                  <a:gd name="T54" fmla="*/ 29 w 37"/>
                  <a:gd name="T55" fmla="*/ 25 h 30"/>
                  <a:gd name="T56" fmla="*/ 29 w 37"/>
                  <a:gd name="T57" fmla="*/ 25 h 30"/>
                  <a:gd name="T58" fmla="*/ 29 w 37"/>
                  <a:gd name="T59" fmla="*/ 25 h 30"/>
                  <a:gd name="T60" fmla="*/ 29 w 37"/>
                  <a:gd name="T61" fmla="*/ 25 h 30"/>
                  <a:gd name="T62" fmla="*/ 17 w 37"/>
                  <a:gd name="T63" fmla="*/ 0 h 30"/>
                  <a:gd name="T64" fmla="*/ 17 w 37"/>
                  <a:gd name="T65" fmla="*/ 0 h 30"/>
                  <a:gd name="T66" fmla="*/ 17 w 37"/>
                  <a:gd name="T67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0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30" y="3"/>
                      <a:pt x="34" y="22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6"/>
                      <a:pt x="18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3" y="26"/>
                      <a:pt x="3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" y="4"/>
                      <a:pt x="0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3" y="30"/>
                      <a:pt x="27" y="27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7" y="16"/>
                      <a:pt x="2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571"/>
              <p:cNvSpPr/>
              <p:nvPr/>
            </p:nvSpPr>
            <p:spPr bwMode="auto">
              <a:xfrm>
                <a:off x="4013" y="3349"/>
                <a:ext cx="69" cy="42"/>
              </a:xfrm>
              <a:custGeom>
                <a:gdLst>
                  <a:gd name="T0" fmla="*/ 6 w 20"/>
                  <a:gd name="T1" fmla="*/ 0 h 12"/>
                  <a:gd name="T2" fmla="*/ 6 w 20"/>
                  <a:gd name="T3" fmla="*/ 0 h 12"/>
                  <a:gd name="T4" fmla="*/ 1 w 20"/>
                  <a:gd name="T5" fmla="*/ 4 h 12"/>
                  <a:gd name="T6" fmla="*/ 1 w 20"/>
                  <a:gd name="T7" fmla="*/ 5 h 12"/>
                  <a:gd name="T8" fmla="*/ 1 w 20"/>
                  <a:gd name="T9" fmla="*/ 5 h 12"/>
                  <a:gd name="T10" fmla="*/ 1 w 20"/>
                  <a:gd name="T11" fmla="*/ 5 h 12"/>
                  <a:gd name="T12" fmla="*/ 8 w 20"/>
                  <a:gd name="T13" fmla="*/ 12 h 12"/>
                  <a:gd name="T14" fmla="*/ 8 w 20"/>
                  <a:gd name="T15" fmla="*/ 12 h 12"/>
                  <a:gd name="T16" fmla="*/ 8 w 20"/>
                  <a:gd name="T17" fmla="*/ 12 h 12"/>
                  <a:gd name="T18" fmla="*/ 8 w 20"/>
                  <a:gd name="T19" fmla="*/ 12 h 12"/>
                  <a:gd name="T20" fmla="*/ 11 w 20"/>
                  <a:gd name="T21" fmla="*/ 11 h 12"/>
                  <a:gd name="T22" fmla="*/ 11 w 20"/>
                  <a:gd name="T23" fmla="*/ 11 h 12"/>
                  <a:gd name="T24" fmla="*/ 11 w 20"/>
                  <a:gd name="T25" fmla="*/ 11 h 12"/>
                  <a:gd name="T26" fmla="*/ 12 w 20"/>
                  <a:gd name="T27" fmla="*/ 11 h 12"/>
                  <a:gd name="T28" fmla="*/ 12 w 20"/>
                  <a:gd name="T29" fmla="*/ 11 h 12"/>
                  <a:gd name="T30" fmla="*/ 12 w 20"/>
                  <a:gd name="T31" fmla="*/ 11 h 12"/>
                  <a:gd name="T32" fmla="*/ 6 w 20"/>
                  <a:gd name="T33" fmla="*/ 0 h 12"/>
                  <a:gd name="T34" fmla="*/ 6 w 20"/>
                  <a:gd name="T35" fmla="*/ 0 h 12"/>
                  <a:gd name="T36" fmla="*/ 6 w 20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9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20" y="8"/>
                      <a:pt x="12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572"/>
              <p:cNvSpPr/>
              <p:nvPr/>
            </p:nvSpPr>
            <p:spPr bwMode="auto">
              <a:xfrm>
                <a:off x="3622" y="3349"/>
                <a:ext cx="56" cy="42"/>
              </a:xfrm>
              <a:custGeom>
                <a:gdLst>
                  <a:gd name="T0" fmla="*/ 9 w 16"/>
                  <a:gd name="T1" fmla="*/ 0 h 12"/>
                  <a:gd name="T2" fmla="*/ 9 w 16"/>
                  <a:gd name="T3" fmla="*/ 0 h 12"/>
                  <a:gd name="T4" fmla="*/ 1 w 16"/>
                  <a:gd name="T5" fmla="*/ 9 h 12"/>
                  <a:gd name="T6" fmla="*/ 1 w 16"/>
                  <a:gd name="T7" fmla="*/ 9 h 12"/>
                  <a:gd name="T8" fmla="*/ 1 w 16"/>
                  <a:gd name="T9" fmla="*/ 9 h 12"/>
                  <a:gd name="T10" fmla="*/ 1 w 16"/>
                  <a:gd name="T11" fmla="*/ 9 h 12"/>
                  <a:gd name="T12" fmla="*/ 1 w 16"/>
                  <a:gd name="T13" fmla="*/ 9 h 12"/>
                  <a:gd name="T14" fmla="*/ 2 w 16"/>
                  <a:gd name="T15" fmla="*/ 9 h 12"/>
                  <a:gd name="T16" fmla="*/ 7 w 16"/>
                  <a:gd name="T17" fmla="*/ 12 h 12"/>
                  <a:gd name="T18" fmla="*/ 7 w 16"/>
                  <a:gd name="T19" fmla="*/ 12 h 12"/>
                  <a:gd name="T20" fmla="*/ 7 w 16"/>
                  <a:gd name="T21" fmla="*/ 12 h 12"/>
                  <a:gd name="T22" fmla="*/ 7 w 16"/>
                  <a:gd name="T23" fmla="*/ 12 h 12"/>
                  <a:gd name="T24" fmla="*/ 15 w 16"/>
                  <a:gd name="T25" fmla="*/ 4 h 12"/>
                  <a:gd name="T26" fmla="*/ 15 w 16"/>
                  <a:gd name="T27" fmla="*/ 4 h 12"/>
                  <a:gd name="T28" fmla="*/ 9 w 16"/>
                  <a:gd name="T29" fmla="*/ 0 h 12"/>
                  <a:gd name="T30" fmla="*/ 9 w 16"/>
                  <a:gd name="T31" fmla="*/ 0 h 12"/>
                  <a:gd name="T32" fmla="*/ 9 w 16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0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2" y="12"/>
                      <a:pt x="16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573"/>
              <p:cNvSpPr>
                <a:spLocks noEditPoints="1"/>
              </p:cNvSpPr>
              <p:nvPr/>
            </p:nvSpPr>
            <p:spPr bwMode="auto">
              <a:xfrm>
                <a:off x="4250" y="3304"/>
                <a:ext cx="115" cy="84"/>
              </a:xfrm>
              <a:custGeom>
                <a:gdLst>
                  <a:gd name="T0" fmla="*/ 16 w 33"/>
                  <a:gd name="T1" fmla="*/ 3 h 24"/>
                  <a:gd name="T2" fmla="*/ 16 w 33"/>
                  <a:gd name="T3" fmla="*/ 3 h 24"/>
                  <a:gd name="T4" fmla="*/ 16 w 33"/>
                  <a:gd name="T5" fmla="*/ 3 h 24"/>
                  <a:gd name="T6" fmla="*/ 24 w 33"/>
                  <a:gd name="T7" fmla="*/ 13 h 24"/>
                  <a:gd name="T8" fmla="*/ 24 w 33"/>
                  <a:gd name="T9" fmla="*/ 13 h 24"/>
                  <a:gd name="T10" fmla="*/ 18 w 33"/>
                  <a:gd name="T11" fmla="*/ 19 h 24"/>
                  <a:gd name="T12" fmla="*/ 18 w 33"/>
                  <a:gd name="T13" fmla="*/ 19 h 24"/>
                  <a:gd name="T14" fmla="*/ 18 w 33"/>
                  <a:gd name="T15" fmla="*/ 19 h 24"/>
                  <a:gd name="T16" fmla="*/ 14 w 33"/>
                  <a:gd name="T17" fmla="*/ 20 h 24"/>
                  <a:gd name="T18" fmla="*/ 14 w 33"/>
                  <a:gd name="T19" fmla="*/ 20 h 24"/>
                  <a:gd name="T20" fmla="*/ 14 w 33"/>
                  <a:gd name="T21" fmla="*/ 20 h 24"/>
                  <a:gd name="T22" fmla="*/ 14 w 33"/>
                  <a:gd name="T23" fmla="*/ 20 h 24"/>
                  <a:gd name="T24" fmla="*/ 14 w 33"/>
                  <a:gd name="T25" fmla="*/ 20 h 24"/>
                  <a:gd name="T26" fmla="*/ 7 w 33"/>
                  <a:gd name="T27" fmla="*/ 13 h 24"/>
                  <a:gd name="T28" fmla="*/ 7 w 33"/>
                  <a:gd name="T29" fmla="*/ 13 h 24"/>
                  <a:gd name="T30" fmla="*/ 7 w 33"/>
                  <a:gd name="T31" fmla="*/ 13 h 24"/>
                  <a:gd name="T32" fmla="*/ 7 w 33"/>
                  <a:gd name="T33" fmla="*/ 13 h 24"/>
                  <a:gd name="T34" fmla="*/ 7 w 33"/>
                  <a:gd name="T35" fmla="*/ 13 h 24"/>
                  <a:gd name="T36" fmla="*/ 7 w 33"/>
                  <a:gd name="T37" fmla="*/ 13 h 24"/>
                  <a:gd name="T38" fmla="*/ 16 w 33"/>
                  <a:gd name="T39" fmla="*/ 3 h 24"/>
                  <a:gd name="T40" fmla="*/ 16 w 33"/>
                  <a:gd name="T41" fmla="*/ 3 h 24"/>
                  <a:gd name="T42" fmla="*/ 16 w 33"/>
                  <a:gd name="T43" fmla="*/ 3 h 24"/>
                  <a:gd name="T44" fmla="*/ 15 w 33"/>
                  <a:gd name="T45" fmla="*/ 0 h 24"/>
                  <a:gd name="T46" fmla="*/ 15 w 33"/>
                  <a:gd name="T47" fmla="*/ 0 h 24"/>
                  <a:gd name="T48" fmla="*/ 14 w 33"/>
                  <a:gd name="T49" fmla="*/ 0 h 24"/>
                  <a:gd name="T50" fmla="*/ 14 w 33"/>
                  <a:gd name="T51" fmla="*/ 0 h 24"/>
                  <a:gd name="T52" fmla="*/ 14 w 33"/>
                  <a:gd name="T53" fmla="*/ 0 h 24"/>
                  <a:gd name="T54" fmla="*/ 14 w 33"/>
                  <a:gd name="T55" fmla="*/ 0 h 24"/>
                  <a:gd name="T56" fmla="*/ 15 w 33"/>
                  <a:gd name="T57" fmla="*/ 24 h 24"/>
                  <a:gd name="T58" fmla="*/ 15 w 33"/>
                  <a:gd name="T59" fmla="*/ 24 h 24"/>
                  <a:gd name="T60" fmla="*/ 15 w 33"/>
                  <a:gd name="T61" fmla="*/ 24 h 24"/>
                  <a:gd name="T62" fmla="*/ 15 w 33"/>
                  <a:gd name="T63" fmla="*/ 24 h 24"/>
                  <a:gd name="T64" fmla="*/ 17 w 33"/>
                  <a:gd name="T65" fmla="*/ 24 h 24"/>
                  <a:gd name="T66" fmla="*/ 17 w 33"/>
                  <a:gd name="T67" fmla="*/ 24 h 24"/>
                  <a:gd name="T68" fmla="*/ 17 w 33"/>
                  <a:gd name="T69" fmla="*/ 24 h 24"/>
                  <a:gd name="T70" fmla="*/ 17 w 33"/>
                  <a:gd name="T71" fmla="*/ 24 h 24"/>
                  <a:gd name="T72" fmla="*/ 15 w 33"/>
                  <a:gd name="T73" fmla="*/ 0 h 24"/>
                  <a:gd name="T74" fmla="*/ 15 w 33"/>
                  <a:gd name="T75" fmla="*/ 0 h 24"/>
                  <a:gd name="T76" fmla="*/ 15 w 33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24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0" y="3"/>
                      <a:pt x="24" y="6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5"/>
                      <a:pt x="22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20"/>
                      <a:pt x="16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0" y="20"/>
                      <a:pt x="7" y="17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7"/>
                      <a:pt x="11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1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33" y="22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574"/>
              <p:cNvSpPr>
                <a:spLocks noEditPoints="1"/>
              </p:cNvSpPr>
              <p:nvPr/>
            </p:nvSpPr>
            <p:spPr bwMode="auto">
              <a:xfrm>
                <a:off x="3343" y="3304"/>
                <a:ext cx="108" cy="80"/>
              </a:xfrm>
              <a:custGeom>
                <a:gdLst>
                  <a:gd name="T0" fmla="*/ 15 w 31"/>
                  <a:gd name="T1" fmla="*/ 3 h 23"/>
                  <a:gd name="T2" fmla="*/ 15 w 31"/>
                  <a:gd name="T3" fmla="*/ 3 h 23"/>
                  <a:gd name="T4" fmla="*/ 15 w 31"/>
                  <a:gd name="T5" fmla="*/ 3 h 23"/>
                  <a:gd name="T6" fmla="*/ 18 w 31"/>
                  <a:gd name="T7" fmla="*/ 4 h 23"/>
                  <a:gd name="T8" fmla="*/ 18 w 31"/>
                  <a:gd name="T9" fmla="*/ 4 h 23"/>
                  <a:gd name="T10" fmla="*/ 18 w 31"/>
                  <a:gd name="T11" fmla="*/ 4 h 23"/>
                  <a:gd name="T12" fmla="*/ 23 w 31"/>
                  <a:gd name="T13" fmla="*/ 11 h 23"/>
                  <a:gd name="T14" fmla="*/ 17 w 31"/>
                  <a:gd name="T15" fmla="*/ 19 h 23"/>
                  <a:gd name="T16" fmla="*/ 17 w 31"/>
                  <a:gd name="T17" fmla="*/ 19 h 23"/>
                  <a:gd name="T18" fmla="*/ 17 w 31"/>
                  <a:gd name="T19" fmla="*/ 19 h 23"/>
                  <a:gd name="T20" fmla="*/ 16 w 31"/>
                  <a:gd name="T21" fmla="*/ 19 h 23"/>
                  <a:gd name="T22" fmla="*/ 16 w 31"/>
                  <a:gd name="T23" fmla="*/ 19 h 23"/>
                  <a:gd name="T24" fmla="*/ 14 w 31"/>
                  <a:gd name="T25" fmla="*/ 20 h 23"/>
                  <a:gd name="T26" fmla="*/ 14 w 31"/>
                  <a:gd name="T27" fmla="*/ 20 h 23"/>
                  <a:gd name="T28" fmla="*/ 14 w 31"/>
                  <a:gd name="T29" fmla="*/ 20 h 23"/>
                  <a:gd name="T30" fmla="*/ 14 w 31"/>
                  <a:gd name="T31" fmla="*/ 20 h 23"/>
                  <a:gd name="T32" fmla="*/ 14 w 31"/>
                  <a:gd name="T33" fmla="*/ 20 h 23"/>
                  <a:gd name="T34" fmla="*/ 7 w 31"/>
                  <a:gd name="T35" fmla="*/ 12 h 23"/>
                  <a:gd name="T36" fmla="*/ 7 w 31"/>
                  <a:gd name="T37" fmla="*/ 11 h 23"/>
                  <a:gd name="T38" fmla="*/ 7 w 31"/>
                  <a:gd name="T39" fmla="*/ 11 h 23"/>
                  <a:gd name="T40" fmla="*/ 7 w 31"/>
                  <a:gd name="T41" fmla="*/ 11 h 23"/>
                  <a:gd name="T42" fmla="*/ 15 w 31"/>
                  <a:gd name="T43" fmla="*/ 3 h 23"/>
                  <a:gd name="T44" fmla="*/ 15 w 31"/>
                  <a:gd name="T45" fmla="*/ 3 h 23"/>
                  <a:gd name="T46" fmla="*/ 15 w 31"/>
                  <a:gd name="T47" fmla="*/ 3 h 23"/>
                  <a:gd name="T48" fmla="*/ 15 w 31"/>
                  <a:gd name="T49" fmla="*/ 0 h 23"/>
                  <a:gd name="T50" fmla="*/ 15 w 31"/>
                  <a:gd name="T51" fmla="*/ 0 h 23"/>
                  <a:gd name="T52" fmla="*/ 14 w 31"/>
                  <a:gd name="T53" fmla="*/ 23 h 23"/>
                  <a:gd name="T54" fmla="*/ 14 w 31"/>
                  <a:gd name="T55" fmla="*/ 23 h 23"/>
                  <a:gd name="T56" fmla="*/ 18 w 31"/>
                  <a:gd name="T57" fmla="*/ 23 h 23"/>
                  <a:gd name="T58" fmla="*/ 18 w 31"/>
                  <a:gd name="T59" fmla="*/ 23 h 23"/>
                  <a:gd name="T60" fmla="*/ 18 w 31"/>
                  <a:gd name="T61" fmla="*/ 23 h 23"/>
                  <a:gd name="T62" fmla="*/ 18 w 31"/>
                  <a:gd name="T63" fmla="*/ 23 h 23"/>
                  <a:gd name="T64" fmla="*/ 18 w 31"/>
                  <a:gd name="T65" fmla="*/ 23 h 23"/>
                  <a:gd name="T66" fmla="*/ 18 w 31"/>
                  <a:gd name="T67" fmla="*/ 23 h 23"/>
                  <a:gd name="T68" fmla="*/ 15 w 31"/>
                  <a:gd name="T69" fmla="*/ 0 h 23"/>
                  <a:gd name="T70" fmla="*/ 15 w 31"/>
                  <a:gd name="T71" fmla="*/ 0 h 23"/>
                  <a:gd name="T72" fmla="*/ 15 w 31"/>
                  <a:gd name="T7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2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5"/>
                      <a:pt x="23" y="8"/>
                      <a:pt x="23" y="11"/>
                    </a:cubicBezTo>
                    <a:cubicBezTo>
                      <a:pt x="23" y="15"/>
                      <a:pt x="21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7" y="16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7"/>
                      <a:pt x="10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6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31" y="19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575"/>
              <p:cNvSpPr/>
              <p:nvPr/>
            </p:nvSpPr>
            <p:spPr bwMode="auto">
              <a:xfrm>
                <a:off x="3367" y="3314"/>
                <a:ext cx="56" cy="60"/>
              </a:xfrm>
              <a:custGeom>
                <a:gdLst>
                  <a:gd name="T0" fmla="*/ 8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0 w 16"/>
                  <a:gd name="T7" fmla="*/ 8 h 17"/>
                  <a:gd name="T8" fmla="*/ 0 w 16"/>
                  <a:gd name="T9" fmla="*/ 8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9 w 16"/>
                  <a:gd name="T21" fmla="*/ 16 h 17"/>
                  <a:gd name="T22" fmla="*/ 9 w 16"/>
                  <a:gd name="T23" fmla="*/ 16 h 17"/>
                  <a:gd name="T24" fmla="*/ 10 w 16"/>
                  <a:gd name="T25" fmla="*/ 16 h 17"/>
                  <a:gd name="T26" fmla="*/ 10 w 16"/>
                  <a:gd name="T27" fmla="*/ 16 h 17"/>
                  <a:gd name="T28" fmla="*/ 10 w 16"/>
                  <a:gd name="T29" fmla="*/ 16 h 17"/>
                  <a:gd name="T30" fmla="*/ 16 w 16"/>
                  <a:gd name="T31" fmla="*/ 8 h 17"/>
                  <a:gd name="T32" fmla="*/ 11 w 16"/>
                  <a:gd name="T33" fmla="*/ 1 h 17"/>
                  <a:gd name="T34" fmla="*/ 11 w 16"/>
                  <a:gd name="T35" fmla="*/ 1 h 17"/>
                  <a:gd name="T36" fmla="*/ 11 w 16"/>
                  <a:gd name="T37" fmla="*/ 1 h 17"/>
                  <a:gd name="T38" fmla="*/ 8 w 16"/>
                  <a:gd name="T39" fmla="*/ 0 h 17"/>
                  <a:gd name="T40" fmla="*/ 8 w 16"/>
                  <a:gd name="T41" fmla="*/ 0 h 17"/>
                  <a:gd name="T42" fmla="*/ 8 w 16"/>
                  <a:gd name="T4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1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5"/>
                      <a:pt x="16" y="12"/>
                      <a:pt x="16" y="8"/>
                    </a:cubicBezTo>
                    <a:cubicBezTo>
                      <a:pt x="16" y="5"/>
                      <a:pt x="14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576"/>
              <p:cNvSpPr/>
              <p:nvPr/>
            </p:nvSpPr>
            <p:spPr bwMode="auto">
              <a:xfrm>
                <a:off x="5544" y="3213"/>
                <a:ext cx="104" cy="112"/>
              </a:xfrm>
              <a:custGeom>
                <a:gdLst>
                  <a:gd name="T0" fmla="*/ 30 w 30"/>
                  <a:gd name="T1" fmla="*/ 0 h 32"/>
                  <a:gd name="T2" fmla="*/ 0 w 30"/>
                  <a:gd name="T3" fmla="*/ 32 h 32"/>
                  <a:gd name="T4" fmla="*/ 30 w 30"/>
                  <a:gd name="T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2">
                    <a:moveTo>
                      <a:pt x="30" y="0"/>
                    </a:moveTo>
                    <a:cubicBezTo>
                      <a:pt x="15" y="6"/>
                      <a:pt x="5" y="17"/>
                      <a:pt x="0" y="32"/>
                    </a:cubicBezTo>
                    <a:cubicBezTo>
                      <a:pt x="14" y="26"/>
                      <a:pt x="25" y="16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577"/>
              <p:cNvSpPr>
                <a:spLocks noEditPoints="1"/>
              </p:cNvSpPr>
              <p:nvPr/>
            </p:nvSpPr>
            <p:spPr bwMode="auto">
              <a:xfrm>
                <a:off x="5655" y="3045"/>
                <a:ext cx="154" cy="165"/>
              </a:xfrm>
              <a:custGeom>
                <a:gdLst>
                  <a:gd name="T0" fmla="*/ 30 w 44"/>
                  <a:gd name="T1" fmla="*/ 2 h 47"/>
                  <a:gd name="T2" fmla="*/ 30 w 44"/>
                  <a:gd name="T3" fmla="*/ 2 h 47"/>
                  <a:gd name="T4" fmla="*/ 30 w 44"/>
                  <a:gd name="T5" fmla="*/ 2 h 47"/>
                  <a:gd name="T6" fmla="*/ 38 w 44"/>
                  <a:gd name="T7" fmla="*/ 4 h 47"/>
                  <a:gd name="T8" fmla="*/ 43 w 44"/>
                  <a:gd name="T9" fmla="*/ 14 h 47"/>
                  <a:gd name="T10" fmla="*/ 32 w 44"/>
                  <a:gd name="T11" fmla="*/ 37 h 47"/>
                  <a:gd name="T12" fmla="*/ 20 w 44"/>
                  <a:gd name="T13" fmla="*/ 41 h 47"/>
                  <a:gd name="T14" fmla="*/ 20 w 44"/>
                  <a:gd name="T15" fmla="*/ 41 h 47"/>
                  <a:gd name="T16" fmla="*/ 20 w 44"/>
                  <a:gd name="T17" fmla="*/ 41 h 47"/>
                  <a:gd name="T18" fmla="*/ 20 w 44"/>
                  <a:gd name="T19" fmla="*/ 41 h 47"/>
                  <a:gd name="T20" fmla="*/ 20 w 44"/>
                  <a:gd name="T21" fmla="*/ 41 h 47"/>
                  <a:gd name="T22" fmla="*/ 12 w 44"/>
                  <a:gd name="T23" fmla="*/ 42 h 47"/>
                  <a:gd name="T24" fmla="*/ 12 w 44"/>
                  <a:gd name="T25" fmla="*/ 42 h 47"/>
                  <a:gd name="T26" fmla="*/ 12 w 44"/>
                  <a:gd name="T27" fmla="*/ 42 h 47"/>
                  <a:gd name="T28" fmla="*/ 12 w 44"/>
                  <a:gd name="T29" fmla="*/ 42 h 47"/>
                  <a:gd name="T30" fmla="*/ 12 w 44"/>
                  <a:gd name="T31" fmla="*/ 42 h 47"/>
                  <a:gd name="T32" fmla="*/ 7 w 44"/>
                  <a:gd name="T33" fmla="*/ 41 h 47"/>
                  <a:gd name="T34" fmla="*/ 7 w 44"/>
                  <a:gd name="T35" fmla="*/ 41 h 47"/>
                  <a:gd name="T36" fmla="*/ 3 w 44"/>
                  <a:gd name="T37" fmla="*/ 30 h 47"/>
                  <a:gd name="T38" fmla="*/ 7 w 44"/>
                  <a:gd name="T39" fmla="*/ 14 h 47"/>
                  <a:gd name="T40" fmla="*/ 7 w 44"/>
                  <a:gd name="T41" fmla="*/ 14 h 47"/>
                  <a:gd name="T42" fmla="*/ 7 w 44"/>
                  <a:gd name="T43" fmla="*/ 14 h 47"/>
                  <a:gd name="T44" fmla="*/ 7 w 44"/>
                  <a:gd name="T45" fmla="*/ 14 h 47"/>
                  <a:gd name="T46" fmla="*/ 30 w 44"/>
                  <a:gd name="T47" fmla="*/ 2 h 47"/>
                  <a:gd name="T48" fmla="*/ 30 w 44"/>
                  <a:gd name="T49" fmla="*/ 2 h 47"/>
                  <a:gd name="T50" fmla="*/ 30 w 44"/>
                  <a:gd name="T51" fmla="*/ 2 h 47"/>
                  <a:gd name="T52" fmla="*/ 32 w 44"/>
                  <a:gd name="T53" fmla="*/ 0 h 47"/>
                  <a:gd name="T54" fmla="*/ 32 w 44"/>
                  <a:gd name="T55" fmla="*/ 0 h 47"/>
                  <a:gd name="T56" fmla="*/ 14 w 44"/>
                  <a:gd name="T57" fmla="*/ 5 h 47"/>
                  <a:gd name="T58" fmla="*/ 14 w 44"/>
                  <a:gd name="T59" fmla="*/ 5 h 47"/>
                  <a:gd name="T60" fmla="*/ 0 w 44"/>
                  <a:gd name="T61" fmla="*/ 41 h 47"/>
                  <a:gd name="T62" fmla="*/ 1 w 44"/>
                  <a:gd name="T63" fmla="*/ 46 h 47"/>
                  <a:gd name="T64" fmla="*/ 1 w 44"/>
                  <a:gd name="T65" fmla="*/ 46 h 47"/>
                  <a:gd name="T66" fmla="*/ 1 w 44"/>
                  <a:gd name="T67" fmla="*/ 47 h 47"/>
                  <a:gd name="T68" fmla="*/ 1 w 44"/>
                  <a:gd name="T69" fmla="*/ 47 h 47"/>
                  <a:gd name="T70" fmla="*/ 1 w 44"/>
                  <a:gd name="T71" fmla="*/ 47 h 47"/>
                  <a:gd name="T72" fmla="*/ 1 w 44"/>
                  <a:gd name="T73" fmla="*/ 47 h 47"/>
                  <a:gd name="T74" fmla="*/ 1 w 44"/>
                  <a:gd name="T75" fmla="*/ 47 h 47"/>
                  <a:gd name="T76" fmla="*/ 35 w 44"/>
                  <a:gd name="T77" fmla="*/ 37 h 47"/>
                  <a:gd name="T78" fmla="*/ 44 w 44"/>
                  <a:gd name="T79" fmla="*/ 13 h 47"/>
                  <a:gd name="T80" fmla="*/ 40 w 44"/>
                  <a:gd name="T81" fmla="*/ 2 h 47"/>
                  <a:gd name="T82" fmla="*/ 40 w 44"/>
                  <a:gd name="T83" fmla="*/ 2 h 47"/>
                  <a:gd name="T84" fmla="*/ 39 w 44"/>
                  <a:gd name="T85" fmla="*/ 2 h 47"/>
                  <a:gd name="T86" fmla="*/ 32 w 44"/>
                  <a:gd name="T87" fmla="*/ 0 h 47"/>
                  <a:gd name="T88" fmla="*/ 32 w 44"/>
                  <a:gd name="T89" fmla="*/ 0 h 47"/>
                  <a:gd name="T90" fmla="*/ 32 w 44"/>
                  <a:gd name="T9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7">
                    <a:moveTo>
                      <a:pt x="30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3" y="2"/>
                      <a:pt x="36" y="2"/>
                      <a:pt x="38" y="4"/>
                    </a:cubicBezTo>
                    <a:cubicBezTo>
                      <a:pt x="41" y="7"/>
                      <a:pt x="43" y="11"/>
                      <a:pt x="43" y="14"/>
                    </a:cubicBezTo>
                    <a:cubicBezTo>
                      <a:pt x="43" y="24"/>
                      <a:pt x="36" y="35"/>
                      <a:pt x="32" y="37"/>
                    </a:cubicBezTo>
                    <a:cubicBezTo>
                      <a:pt x="29" y="40"/>
                      <a:pt x="26" y="40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2"/>
                      <a:pt x="8" y="42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4" y="39"/>
                      <a:pt x="3" y="35"/>
                      <a:pt x="3" y="30"/>
                    </a:cubicBezTo>
                    <a:cubicBezTo>
                      <a:pt x="3" y="24"/>
                      <a:pt x="5" y="17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0"/>
                      <a:pt x="2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18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4" y="11"/>
                      <a:pt x="0" y="29"/>
                      <a:pt x="0" y="41"/>
                    </a:cubicBezTo>
                    <a:cubicBezTo>
                      <a:pt x="0" y="43"/>
                      <a:pt x="0" y="44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0" y="43"/>
                      <a:pt x="26" y="45"/>
                      <a:pt x="35" y="37"/>
                    </a:cubicBezTo>
                    <a:cubicBezTo>
                      <a:pt x="39" y="34"/>
                      <a:pt x="44" y="22"/>
                      <a:pt x="44" y="13"/>
                    </a:cubicBezTo>
                    <a:cubicBezTo>
                      <a:pt x="44" y="8"/>
                      <a:pt x="43" y="4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7" y="1"/>
                      <a:pt x="35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578"/>
              <p:cNvSpPr>
                <a:spLocks noEditPoints="1"/>
              </p:cNvSpPr>
              <p:nvPr/>
            </p:nvSpPr>
            <p:spPr bwMode="auto">
              <a:xfrm>
                <a:off x="1878" y="3045"/>
                <a:ext cx="153" cy="161"/>
              </a:xfrm>
              <a:custGeom>
                <a:gdLst>
                  <a:gd name="T0" fmla="*/ 14 w 44"/>
                  <a:gd name="T1" fmla="*/ 2 h 46"/>
                  <a:gd name="T2" fmla="*/ 14 w 44"/>
                  <a:gd name="T3" fmla="*/ 2 h 46"/>
                  <a:gd name="T4" fmla="*/ 14 w 44"/>
                  <a:gd name="T5" fmla="*/ 2 h 46"/>
                  <a:gd name="T6" fmla="*/ 37 w 44"/>
                  <a:gd name="T7" fmla="*/ 14 h 46"/>
                  <a:gd name="T8" fmla="*/ 37 w 44"/>
                  <a:gd name="T9" fmla="*/ 14 h 46"/>
                  <a:gd name="T10" fmla="*/ 37 w 44"/>
                  <a:gd name="T11" fmla="*/ 14 h 46"/>
                  <a:gd name="T12" fmla="*/ 37 w 44"/>
                  <a:gd name="T13" fmla="*/ 14 h 46"/>
                  <a:gd name="T14" fmla="*/ 38 w 44"/>
                  <a:gd name="T15" fmla="*/ 15 h 46"/>
                  <a:gd name="T16" fmla="*/ 40 w 44"/>
                  <a:gd name="T17" fmla="*/ 28 h 46"/>
                  <a:gd name="T18" fmla="*/ 39 w 44"/>
                  <a:gd name="T19" fmla="*/ 39 h 46"/>
                  <a:gd name="T20" fmla="*/ 39 w 44"/>
                  <a:gd name="T21" fmla="*/ 39 h 46"/>
                  <a:gd name="T22" fmla="*/ 38 w 44"/>
                  <a:gd name="T23" fmla="*/ 39 h 46"/>
                  <a:gd name="T24" fmla="*/ 27 w 44"/>
                  <a:gd name="T25" fmla="*/ 42 h 46"/>
                  <a:gd name="T26" fmla="*/ 27 w 44"/>
                  <a:gd name="T27" fmla="*/ 42 h 46"/>
                  <a:gd name="T28" fmla="*/ 27 w 44"/>
                  <a:gd name="T29" fmla="*/ 42 h 46"/>
                  <a:gd name="T30" fmla="*/ 27 w 44"/>
                  <a:gd name="T31" fmla="*/ 42 h 46"/>
                  <a:gd name="T32" fmla="*/ 27 w 44"/>
                  <a:gd name="T33" fmla="*/ 42 h 46"/>
                  <a:gd name="T34" fmla="*/ 10 w 44"/>
                  <a:gd name="T35" fmla="*/ 36 h 46"/>
                  <a:gd name="T36" fmla="*/ 10 w 44"/>
                  <a:gd name="T37" fmla="*/ 36 h 46"/>
                  <a:gd name="T38" fmla="*/ 9 w 44"/>
                  <a:gd name="T39" fmla="*/ 36 h 46"/>
                  <a:gd name="T40" fmla="*/ 9 w 44"/>
                  <a:gd name="T41" fmla="*/ 36 h 46"/>
                  <a:gd name="T42" fmla="*/ 2 w 44"/>
                  <a:gd name="T43" fmla="*/ 14 h 46"/>
                  <a:gd name="T44" fmla="*/ 6 w 44"/>
                  <a:gd name="T45" fmla="*/ 4 h 46"/>
                  <a:gd name="T46" fmla="*/ 6 w 44"/>
                  <a:gd name="T47" fmla="*/ 4 h 46"/>
                  <a:gd name="T48" fmla="*/ 14 w 44"/>
                  <a:gd name="T49" fmla="*/ 2 h 46"/>
                  <a:gd name="T50" fmla="*/ 14 w 44"/>
                  <a:gd name="T51" fmla="*/ 2 h 46"/>
                  <a:gd name="T52" fmla="*/ 14 w 44"/>
                  <a:gd name="T53" fmla="*/ 2 h 46"/>
                  <a:gd name="T54" fmla="*/ 13 w 44"/>
                  <a:gd name="T55" fmla="*/ 0 h 46"/>
                  <a:gd name="T56" fmla="*/ 13 w 44"/>
                  <a:gd name="T57" fmla="*/ 0 h 46"/>
                  <a:gd name="T58" fmla="*/ 4 w 44"/>
                  <a:gd name="T59" fmla="*/ 2 h 46"/>
                  <a:gd name="T60" fmla="*/ 4 w 44"/>
                  <a:gd name="T61" fmla="*/ 2 h 46"/>
                  <a:gd name="T62" fmla="*/ 0 w 44"/>
                  <a:gd name="T63" fmla="*/ 14 h 46"/>
                  <a:gd name="T64" fmla="*/ 4 w 44"/>
                  <a:gd name="T65" fmla="*/ 31 h 46"/>
                  <a:gd name="T66" fmla="*/ 42 w 44"/>
                  <a:gd name="T67" fmla="*/ 46 h 46"/>
                  <a:gd name="T68" fmla="*/ 44 w 44"/>
                  <a:gd name="T69" fmla="*/ 44 h 46"/>
                  <a:gd name="T70" fmla="*/ 39 w 44"/>
                  <a:gd name="T71" fmla="*/ 15 h 46"/>
                  <a:gd name="T72" fmla="*/ 39 w 44"/>
                  <a:gd name="T73" fmla="*/ 15 h 46"/>
                  <a:gd name="T74" fmla="*/ 39 w 44"/>
                  <a:gd name="T75" fmla="*/ 15 h 46"/>
                  <a:gd name="T76" fmla="*/ 13 w 44"/>
                  <a:gd name="T77" fmla="*/ 0 h 46"/>
                  <a:gd name="T78" fmla="*/ 13 w 44"/>
                  <a:gd name="T79" fmla="*/ 0 h 46"/>
                  <a:gd name="T80" fmla="*/ 13 w 44"/>
                  <a:gd name="T8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" h="4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8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5"/>
                      <a:pt x="37" y="15"/>
                      <a:pt x="38" y="15"/>
                    </a:cubicBezTo>
                    <a:cubicBezTo>
                      <a:pt x="39" y="18"/>
                      <a:pt x="40" y="23"/>
                      <a:pt x="40" y="28"/>
                    </a:cubicBezTo>
                    <a:cubicBezTo>
                      <a:pt x="40" y="32"/>
                      <a:pt x="40" y="36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5" y="41"/>
                      <a:pt x="31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0" y="42"/>
                      <a:pt x="14" y="40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2"/>
                      <a:pt x="2" y="22"/>
                      <a:pt x="2" y="14"/>
                    </a:cubicBezTo>
                    <a:cubicBezTo>
                      <a:pt x="2" y="10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9"/>
                      <a:pt x="0" y="14"/>
                    </a:cubicBezTo>
                    <a:cubicBezTo>
                      <a:pt x="0" y="20"/>
                      <a:pt x="2" y="27"/>
                      <a:pt x="4" y="31"/>
                    </a:cubicBezTo>
                    <a:cubicBezTo>
                      <a:pt x="10" y="43"/>
                      <a:pt x="26" y="44"/>
                      <a:pt x="42" y="46"/>
                    </a:cubicBezTo>
                    <a:cubicBezTo>
                      <a:pt x="43" y="46"/>
                      <a:pt x="43" y="45"/>
                      <a:pt x="44" y="44"/>
                    </a:cubicBezTo>
                    <a:cubicBezTo>
                      <a:pt x="42" y="35"/>
                      <a:pt x="43" y="23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6" y="8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579"/>
              <p:cNvSpPr>
                <a:spLocks noEditPoints="1"/>
              </p:cNvSpPr>
              <p:nvPr/>
            </p:nvSpPr>
            <p:spPr bwMode="auto">
              <a:xfrm>
                <a:off x="1885" y="3052"/>
                <a:ext cx="150" cy="140"/>
              </a:xfrm>
              <a:custGeom>
                <a:gdLst>
                  <a:gd name="T0" fmla="*/ 13 w 43"/>
                  <a:gd name="T1" fmla="*/ 2 h 40"/>
                  <a:gd name="T2" fmla="*/ 13 w 43"/>
                  <a:gd name="T3" fmla="*/ 2 h 40"/>
                  <a:gd name="T4" fmla="*/ 13 w 43"/>
                  <a:gd name="T5" fmla="*/ 2 h 40"/>
                  <a:gd name="T6" fmla="*/ 35 w 43"/>
                  <a:gd name="T7" fmla="*/ 33 h 40"/>
                  <a:gd name="T8" fmla="*/ 35 w 43"/>
                  <a:gd name="T9" fmla="*/ 33 h 40"/>
                  <a:gd name="T10" fmla="*/ 35 w 43"/>
                  <a:gd name="T11" fmla="*/ 33 h 40"/>
                  <a:gd name="T12" fmla="*/ 35 w 43"/>
                  <a:gd name="T13" fmla="*/ 33 h 40"/>
                  <a:gd name="T14" fmla="*/ 26 w 43"/>
                  <a:gd name="T15" fmla="*/ 37 h 40"/>
                  <a:gd name="T16" fmla="*/ 26 w 43"/>
                  <a:gd name="T17" fmla="*/ 37 h 40"/>
                  <a:gd name="T18" fmla="*/ 26 w 43"/>
                  <a:gd name="T19" fmla="*/ 37 h 40"/>
                  <a:gd name="T20" fmla="*/ 23 w 43"/>
                  <a:gd name="T21" fmla="*/ 37 h 40"/>
                  <a:gd name="T22" fmla="*/ 23 w 43"/>
                  <a:gd name="T23" fmla="*/ 37 h 40"/>
                  <a:gd name="T24" fmla="*/ 23 w 43"/>
                  <a:gd name="T25" fmla="*/ 37 h 40"/>
                  <a:gd name="T26" fmla="*/ 23 w 43"/>
                  <a:gd name="T27" fmla="*/ 37 h 40"/>
                  <a:gd name="T28" fmla="*/ 23 w 43"/>
                  <a:gd name="T29" fmla="*/ 37 h 40"/>
                  <a:gd name="T30" fmla="*/ 8 w 43"/>
                  <a:gd name="T31" fmla="*/ 32 h 40"/>
                  <a:gd name="T32" fmla="*/ 8 w 43"/>
                  <a:gd name="T33" fmla="*/ 32 h 40"/>
                  <a:gd name="T34" fmla="*/ 2 w 43"/>
                  <a:gd name="T35" fmla="*/ 15 h 40"/>
                  <a:gd name="T36" fmla="*/ 10 w 43"/>
                  <a:gd name="T37" fmla="*/ 2 h 40"/>
                  <a:gd name="T38" fmla="*/ 10 w 43"/>
                  <a:gd name="T39" fmla="*/ 2 h 40"/>
                  <a:gd name="T40" fmla="*/ 13 w 43"/>
                  <a:gd name="T41" fmla="*/ 2 h 40"/>
                  <a:gd name="T42" fmla="*/ 13 w 43"/>
                  <a:gd name="T43" fmla="*/ 2 h 40"/>
                  <a:gd name="T44" fmla="*/ 13 w 43"/>
                  <a:gd name="T45" fmla="*/ 2 h 40"/>
                  <a:gd name="T46" fmla="*/ 12 w 43"/>
                  <a:gd name="T47" fmla="*/ 0 h 40"/>
                  <a:gd name="T48" fmla="*/ 12 w 43"/>
                  <a:gd name="T49" fmla="*/ 0 h 40"/>
                  <a:gd name="T50" fmla="*/ 4 w 43"/>
                  <a:gd name="T51" fmla="*/ 2 h 40"/>
                  <a:gd name="T52" fmla="*/ 4 w 43"/>
                  <a:gd name="T53" fmla="*/ 2 h 40"/>
                  <a:gd name="T54" fmla="*/ 0 w 43"/>
                  <a:gd name="T55" fmla="*/ 12 h 40"/>
                  <a:gd name="T56" fmla="*/ 7 w 43"/>
                  <a:gd name="T57" fmla="*/ 34 h 40"/>
                  <a:gd name="T58" fmla="*/ 7 w 43"/>
                  <a:gd name="T59" fmla="*/ 34 h 40"/>
                  <a:gd name="T60" fmla="*/ 8 w 43"/>
                  <a:gd name="T61" fmla="*/ 34 h 40"/>
                  <a:gd name="T62" fmla="*/ 8 w 43"/>
                  <a:gd name="T63" fmla="*/ 34 h 40"/>
                  <a:gd name="T64" fmla="*/ 25 w 43"/>
                  <a:gd name="T65" fmla="*/ 40 h 40"/>
                  <a:gd name="T66" fmla="*/ 25 w 43"/>
                  <a:gd name="T67" fmla="*/ 40 h 40"/>
                  <a:gd name="T68" fmla="*/ 25 w 43"/>
                  <a:gd name="T69" fmla="*/ 40 h 40"/>
                  <a:gd name="T70" fmla="*/ 25 w 43"/>
                  <a:gd name="T71" fmla="*/ 40 h 40"/>
                  <a:gd name="T72" fmla="*/ 36 w 43"/>
                  <a:gd name="T73" fmla="*/ 37 h 40"/>
                  <a:gd name="T74" fmla="*/ 37 w 43"/>
                  <a:gd name="T75" fmla="*/ 37 h 40"/>
                  <a:gd name="T76" fmla="*/ 37 w 43"/>
                  <a:gd name="T77" fmla="*/ 37 h 40"/>
                  <a:gd name="T78" fmla="*/ 38 w 43"/>
                  <a:gd name="T79" fmla="*/ 26 h 40"/>
                  <a:gd name="T80" fmla="*/ 36 w 43"/>
                  <a:gd name="T81" fmla="*/ 13 h 40"/>
                  <a:gd name="T82" fmla="*/ 35 w 43"/>
                  <a:gd name="T83" fmla="*/ 12 h 40"/>
                  <a:gd name="T84" fmla="*/ 35 w 43"/>
                  <a:gd name="T85" fmla="*/ 12 h 40"/>
                  <a:gd name="T86" fmla="*/ 35 w 43"/>
                  <a:gd name="T87" fmla="*/ 12 h 40"/>
                  <a:gd name="T88" fmla="*/ 35 w 43"/>
                  <a:gd name="T89" fmla="*/ 12 h 40"/>
                  <a:gd name="T90" fmla="*/ 12 w 43"/>
                  <a:gd name="T91" fmla="*/ 0 h 40"/>
                  <a:gd name="T92" fmla="*/ 12 w 43"/>
                  <a:gd name="T93" fmla="*/ 0 h 40"/>
                  <a:gd name="T94" fmla="*/ 12 w 43"/>
                  <a:gd name="T9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6" y="2"/>
                      <a:pt x="43" y="17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3" y="36"/>
                      <a:pt x="30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5" y="37"/>
                      <a:pt x="24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1" y="35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4" y="28"/>
                      <a:pt x="2" y="21"/>
                      <a:pt x="2" y="15"/>
                    </a:cubicBezTo>
                    <a:cubicBezTo>
                      <a:pt x="2" y="9"/>
                      <a:pt x="4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20"/>
                      <a:pt x="4" y="30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2" y="38"/>
                      <a:pt x="18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0"/>
                      <a:pt x="33" y="39"/>
                      <a:pt x="36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4"/>
                      <a:pt x="38" y="30"/>
                      <a:pt x="38" y="26"/>
                    </a:cubicBezTo>
                    <a:cubicBezTo>
                      <a:pt x="38" y="21"/>
                      <a:pt x="37" y="16"/>
                      <a:pt x="36" y="13"/>
                    </a:cubicBezTo>
                    <a:cubicBezTo>
                      <a:pt x="35" y="13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2" y="6"/>
                      <a:pt x="2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580"/>
              <p:cNvSpPr>
                <a:spLocks noEditPoints="1"/>
              </p:cNvSpPr>
              <p:nvPr/>
            </p:nvSpPr>
            <p:spPr bwMode="auto">
              <a:xfrm>
                <a:off x="5666" y="3052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4 w 40"/>
                  <a:gd name="T7" fmla="*/ 5 h 40"/>
                  <a:gd name="T8" fmla="*/ 34 w 40"/>
                  <a:gd name="T9" fmla="*/ 5 h 40"/>
                  <a:gd name="T10" fmla="*/ 34 w 40"/>
                  <a:gd name="T11" fmla="*/ 5 h 40"/>
                  <a:gd name="T12" fmla="*/ 37 w 40"/>
                  <a:gd name="T13" fmla="*/ 14 h 40"/>
                  <a:gd name="T14" fmla="*/ 33 w 40"/>
                  <a:gd name="T15" fmla="*/ 30 h 40"/>
                  <a:gd name="T16" fmla="*/ 20 w 40"/>
                  <a:gd name="T17" fmla="*/ 37 h 40"/>
                  <a:gd name="T18" fmla="*/ 20 w 40"/>
                  <a:gd name="T19" fmla="*/ 37 h 40"/>
                  <a:gd name="T20" fmla="*/ 20 w 40"/>
                  <a:gd name="T21" fmla="*/ 37 h 40"/>
                  <a:gd name="T22" fmla="*/ 20 w 40"/>
                  <a:gd name="T23" fmla="*/ 37 h 40"/>
                  <a:gd name="T24" fmla="*/ 20 w 40"/>
                  <a:gd name="T25" fmla="*/ 37 h 40"/>
                  <a:gd name="T26" fmla="*/ 20 w 40"/>
                  <a:gd name="T27" fmla="*/ 37 h 40"/>
                  <a:gd name="T28" fmla="*/ 20 w 40"/>
                  <a:gd name="T29" fmla="*/ 37 h 40"/>
                  <a:gd name="T30" fmla="*/ 20 w 40"/>
                  <a:gd name="T31" fmla="*/ 37 h 40"/>
                  <a:gd name="T32" fmla="*/ 20 w 40"/>
                  <a:gd name="T33" fmla="*/ 37 h 40"/>
                  <a:gd name="T34" fmla="*/ 13 w 40"/>
                  <a:gd name="T35" fmla="*/ 38 h 40"/>
                  <a:gd name="T36" fmla="*/ 13 w 40"/>
                  <a:gd name="T37" fmla="*/ 38 h 40"/>
                  <a:gd name="T38" fmla="*/ 13 w 40"/>
                  <a:gd name="T39" fmla="*/ 38 h 40"/>
                  <a:gd name="T40" fmla="*/ 13 w 40"/>
                  <a:gd name="T41" fmla="*/ 38 h 40"/>
                  <a:gd name="T42" fmla="*/ 13 w 40"/>
                  <a:gd name="T43" fmla="*/ 38 h 40"/>
                  <a:gd name="T44" fmla="*/ 7 w 40"/>
                  <a:gd name="T45" fmla="*/ 36 h 40"/>
                  <a:gd name="T46" fmla="*/ 7 w 40"/>
                  <a:gd name="T47" fmla="*/ 36 h 40"/>
                  <a:gd name="T48" fmla="*/ 2 w 40"/>
                  <a:gd name="T49" fmla="*/ 26 h 40"/>
                  <a:gd name="T50" fmla="*/ 10 w 40"/>
                  <a:gd name="T51" fmla="*/ 8 h 40"/>
                  <a:gd name="T52" fmla="*/ 10 w 40"/>
                  <a:gd name="T53" fmla="*/ 8 h 40"/>
                  <a:gd name="T54" fmla="*/ 10 w 40"/>
                  <a:gd name="T55" fmla="*/ 8 h 40"/>
                  <a:gd name="T56" fmla="*/ 10 w 40"/>
                  <a:gd name="T57" fmla="*/ 8 h 40"/>
                  <a:gd name="T58" fmla="*/ 26 w 40"/>
                  <a:gd name="T59" fmla="*/ 2 h 40"/>
                  <a:gd name="T60" fmla="*/ 26 w 40"/>
                  <a:gd name="T61" fmla="*/ 2 h 40"/>
                  <a:gd name="T62" fmla="*/ 26 w 40"/>
                  <a:gd name="T63" fmla="*/ 2 h 40"/>
                  <a:gd name="T64" fmla="*/ 27 w 40"/>
                  <a:gd name="T65" fmla="*/ 0 h 40"/>
                  <a:gd name="T66" fmla="*/ 27 w 40"/>
                  <a:gd name="T67" fmla="*/ 0 h 40"/>
                  <a:gd name="T68" fmla="*/ 4 w 40"/>
                  <a:gd name="T69" fmla="*/ 12 h 40"/>
                  <a:gd name="T70" fmla="*/ 4 w 40"/>
                  <a:gd name="T71" fmla="*/ 12 h 40"/>
                  <a:gd name="T72" fmla="*/ 4 w 40"/>
                  <a:gd name="T73" fmla="*/ 12 h 40"/>
                  <a:gd name="T74" fmla="*/ 4 w 40"/>
                  <a:gd name="T75" fmla="*/ 12 h 40"/>
                  <a:gd name="T76" fmla="*/ 0 w 40"/>
                  <a:gd name="T77" fmla="*/ 28 h 40"/>
                  <a:gd name="T78" fmla="*/ 4 w 40"/>
                  <a:gd name="T79" fmla="*/ 39 h 40"/>
                  <a:gd name="T80" fmla="*/ 4 w 40"/>
                  <a:gd name="T81" fmla="*/ 39 h 40"/>
                  <a:gd name="T82" fmla="*/ 9 w 40"/>
                  <a:gd name="T83" fmla="*/ 40 h 40"/>
                  <a:gd name="T84" fmla="*/ 9 w 40"/>
                  <a:gd name="T85" fmla="*/ 40 h 40"/>
                  <a:gd name="T86" fmla="*/ 9 w 40"/>
                  <a:gd name="T87" fmla="*/ 40 h 40"/>
                  <a:gd name="T88" fmla="*/ 9 w 40"/>
                  <a:gd name="T89" fmla="*/ 40 h 40"/>
                  <a:gd name="T90" fmla="*/ 17 w 40"/>
                  <a:gd name="T91" fmla="*/ 39 h 40"/>
                  <a:gd name="T92" fmla="*/ 17 w 40"/>
                  <a:gd name="T93" fmla="*/ 39 h 40"/>
                  <a:gd name="T94" fmla="*/ 17 w 40"/>
                  <a:gd name="T95" fmla="*/ 39 h 40"/>
                  <a:gd name="T96" fmla="*/ 17 w 40"/>
                  <a:gd name="T97" fmla="*/ 39 h 40"/>
                  <a:gd name="T98" fmla="*/ 17 w 40"/>
                  <a:gd name="T99" fmla="*/ 39 h 40"/>
                  <a:gd name="T100" fmla="*/ 29 w 40"/>
                  <a:gd name="T101" fmla="*/ 35 h 40"/>
                  <a:gd name="T102" fmla="*/ 40 w 40"/>
                  <a:gd name="T103" fmla="*/ 12 h 40"/>
                  <a:gd name="T104" fmla="*/ 35 w 40"/>
                  <a:gd name="T105" fmla="*/ 2 h 40"/>
                  <a:gd name="T106" fmla="*/ 27 w 40"/>
                  <a:gd name="T107" fmla="*/ 0 h 40"/>
                  <a:gd name="T108" fmla="*/ 27 w 40"/>
                  <a:gd name="T109" fmla="*/ 0 h 40"/>
                  <a:gd name="T110" fmla="*/ 27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9" y="2"/>
                      <a:pt x="32" y="3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7"/>
                      <a:pt x="37" y="10"/>
                      <a:pt x="37" y="14"/>
                    </a:cubicBezTo>
                    <a:cubicBezTo>
                      <a:pt x="37" y="20"/>
                      <a:pt x="35" y="27"/>
                      <a:pt x="33" y="30"/>
                    </a:cubicBezTo>
                    <a:cubicBezTo>
                      <a:pt x="30" y="34"/>
                      <a:pt x="26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7" y="37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8" y="37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4" y="34"/>
                      <a:pt x="2" y="30"/>
                      <a:pt x="2" y="26"/>
                    </a:cubicBezTo>
                    <a:cubicBezTo>
                      <a:pt x="2" y="19"/>
                      <a:pt x="5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3" y="5"/>
                      <a:pt x="20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7" y="0"/>
                      <a:pt x="6" y="8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2"/>
                      <a:pt x="0" y="28"/>
                    </a:cubicBezTo>
                    <a:cubicBezTo>
                      <a:pt x="0" y="33"/>
                      <a:pt x="1" y="37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7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2" y="40"/>
                      <a:pt x="15" y="40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8"/>
                      <a:pt x="26" y="38"/>
                      <a:pt x="29" y="35"/>
                    </a:cubicBezTo>
                    <a:cubicBezTo>
                      <a:pt x="33" y="33"/>
                      <a:pt x="40" y="22"/>
                      <a:pt x="40" y="12"/>
                    </a:cubicBezTo>
                    <a:cubicBezTo>
                      <a:pt x="40" y="9"/>
                      <a:pt x="38" y="5"/>
                      <a:pt x="35" y="2"/>
                    </a:cubicBezTo>
                    <a:cubicBezTo>
                      <a:pt x="33" y="0"/>
                      <a:pt x="30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581"/>
              <p:cNvSpPr>
                <a:spLocks noEditPoints="1"/>
              </p:cNvSpPr>
              <p:nvPr/>
            </p:nvSpPr>
            <p:spPr bwMode="auto">
              <a:xfrm>
                <a:off x="1892" y="3059"/>
                <a:ext cx="143" cy="123"/>
              </a:xfrm>
              <a:custGeom>
                <a:gdLst>
                  <a:gd name="T0" fmla="*/ 13 w 41"/>
                  <a:gd name="T1" fmla="*/ 3 h 35"/>
                  <a:gd name="T2" fmla="*/ 13 w 41"/>
                  <a:gd name="T3" fmla="*/ 3 h 35"/>
                  <a:gd name="T4" fmla="*/ 13 w 41"/>
                  <a:gd name="T5" fmla="*/ 3 h 35"/>
                  <a:gd name="T6" fmla="*/ 29 w 41"/>
                  <a:gd name="T7" fmla="*/ 29 h 35"/>
                  <a:gd name="T8" fmla="*/ 29 w 41"/>
                  <a:gd name="T9" fmla="*/ 29 h 35"/>
                  <a:gd name="T10" fmla="*/ 23 w 41"/>
                  <a:gd name="T11" fmla="*/ 32 h 35"/>
                  <a:gd name="T12" fmla="*/ 23 w 41"/>
                  <a:gd name="T13" fmla="*/ 32 h 35"/>
                  <a:gd name="T14" fmla="*/ 23 w 41"/>
                  <a:gd name="T15" fmla="*/ 32 h 35"/>
                  <a:gd name="T16" fmla="*/ 19 w 41"/>
                  <a:gd name="T17" fmla="*/ 32 h 35"/>
                  <a:gd name="T18" fmla="*/ 19 w 41"/>
                  <a:gd name="T19" fmla="*/ 32 h 35"/>
                  <a:gd name="T20" fmla="*/ 19 w 41"/>
                  <a:gd name="T21" fmla="*/ 32 h 35"/>
                  <a:gd name="T22" fmla="*/ 19 w 41"/>
                  <a:gd name="T23" fmla="*/ 32 h 35"/>
                  <a:gd name="T24" fmla="*/ 19 w 41"/>
                  <a:gd name="T25" fmla="*/ 32 h 35"/>
                  <a:gd name="T26" fmla="*/ 10 w 41"/>
                  <a:gd name="T27" fmla="*/ 29 h 35"/>
                  <a:gd name="T28" fmla="*/ 9 w 41"/>
                  <a:gd name="T29" fmla="*/ 29 h 35"/>
                  <a:gd name="T30" fmla="*/ 3 w 41"/>
                  <a:gd name="T31" fmla="*/ 14 h 35"/>
                  <a:gd name="T32" fmla="*/ 5 w 41"/>
                  <a:gd name="T33" fmla="*/ 6 h 35"/>
                  <a:gd name="T34" fmla="*/ 5 w 41"/>
                  <a:gd name="T35" fmla="*/ 6 h 35"/>
                  <a:gd name="T36" fmla="*/ 13 w 41"/>
                  <a:gd name="T37" fmla="*/ 3 h 35"/>
                  <a:gd name="T38" fmla="*/ 13 w 41"/>
                  <a:gd name="T39" fmla="*/ 3 h 35"/>
                  <a:gd name="T40" fmla="*/ 13 w 41"/>
                  <a:gd name="T41" fmla="*/ 3 h 35"/>
                  <a:gd name="T42" fmla="*/ 11 w 41"/>
                  <a:gd name="T43" fmla="*/ 0 h 35"/>
                  <a:gd name="T44" fmla="*/ 11 w 41"/>
                  <a:gd name="T45" fmla="*/ 0 h 35"/>
                  <a:gd name="T46" fmla="*/ 8 w 41"/>
                  <a:gd name="T47" fmla="*/ 0 h 35"/>
                  <a:gd name="T48" fmla="*/ 8 w 41"/>
                  <a:gd name="T49" fmla="*/ 0 h 35"/>
                  <a:gd name="T50" fmla="*/ 0 w 41"/>
                  <a:gd name="T51" fmla="*/ 13 h 35"/>
                  <a:gd name="T52" fmla="*/ 6 w 41"/>
                  <a:gd name="T53" fmla="*/ 30 h 35"/>
                  <a:gd name="T54" fmla="*/ 6 w 41"/>
                  <a:gd name="T55" fmla="*/ 30 h 35"/>
                  <a:gd name="T56" fmla="*/ 21 w 41"/>
                  <a:gd name="T57" fmla="*/ 35 h 35"/>
                  <a:gd name="T58" fmla="*/ 21 w 41"/>
                  <a:gd name="T59" fmla="*/ 35 h 35"/>
                  <a:gd name="T60" fmla="*/ 21 w 41"/>
                  <a:gd name="T61" fmla="*/ 35 h 35"/>
                  <a:gd name="T62" fmla="*/ 21 w 41"/>
                  <a:gd name="T63" fmla="*/ 35 h 35"/>
                  <a:gd name="T64" fmla="*/ 24 w 41"/>
                  <a:gd name="T65" fmla="*/ 35 h 35"/>
                  <a:gd name="T66" fmla="*/ 24 w 41"/>
                  <a:gd name="T67" fmla="*/ 35 h 35"/>
                  <a:gd name="T68" fmla="*/ 24 w 41"/>
                  <a:gd name="T69" fmla="*/ 35 h 35"/>
                  <a:gd name="T70" fmla="*/ 33 w 41"/>
                  <a:gd name="T71" fmla="*/ 31 h 35"/>
                  <a:gd name="T72" fmla="*/ 33 w 41"/>
                  <a:gd name="T73" fmla="*/ 31 h 35"/>
                  <a:gd name="T74" fmla="*/ 33 w 41"/>
                  <a:gd name="T75" fmla="*/ 31 h 35"/>
                  <a:gd name="T76" fmla="*/ 33 w 41"/>
                  <a:gd name="T77" fmla="*/ 31 h 35"/>
                  <a:gd name="T78" fmla="*/ 11 w 41"/>
                  <a:gd name="T79" fmla="*/ 0 h 35"/>
                  <a:gd name="T80" fmla="*/ 11 w 41"/>
                  <a:gd name="T81" fmla="*/ 0 h 35"/>
                  <a:gd name="T82" fmla="*/ 11 w 41"/>
                  <a:gd name="T8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35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4" y="3"/>
                      <a:pt x="37" y="1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30"/>
                      <a:pt x="25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6" y="32"/>
                      <a:pt x="12" y="31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1"/>
                      <a:pt x="3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1"/>
                      <a:pt x="0" y="7"/>
                      <a:pt x="0" y="13"/>
                    </a:cubicBezTo>
                    <a:cubicBezTo>
                      <a:pt x="0" y="19"/>
                      <a:pt x="2" y="26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9" y="33"/>
                      <a:pt x="15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8" y="35"/>
                      <a:pt x="31" y="34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41" y="15"/>
                      <a:pt x="24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582"/>
              <p:cNvSpPr>
                <a:spLocks noEditPoints="1"/>
              </p:cNvSpPr>
              <p:nvPr/>
            </p:nvSpPr>
            <p:spPr bwMode="auto">
              <a:xfrm>
                <a:off x="5673" y="3059"/>
                <a:ext cx="122" cy="126"/>
              </a:xfrm>
              <a:custGeom>
                <a:gdLst>
                  <a:gd name="T0" fmla="*/ 22 w 35"/>
                  <a:gd name="T1" fmla="*/ 3 h 36"/>
                  <a:gd name="T2" fmla="*/ 22 w 35"/>
                  <a:gd name="T3" fmla="*/ 3 h 36"/>
                  <a:gd name="T4" fmla="*/ 22 w 35"/>
                  <a:gd name="T5" fmla="*/ 3 h 36"/>
                  <a:gd name="T6" fmla="*/ 31 w 35"/>
                  <a:gd name="T7" fmla="*/ 8 h 36"/>
                  <a:gd name="T8" fmla="*/ 31 w 35"/>
                  <a:gd name="T9" fmla="*/ 8 h 36"/>
                  <a:gd name="T10" fmla="*/ 31 w 35"/>
                  <a:gd name="T11" fmla="*/ 8 h 36"/>
                  <a:gd name="T12" fmla="*/ 33 w 35"/>
                  <a:gd name="T13" fmla="*/ 15 h 36"/>
                  <a:gd name="T14" fmla="*/ 18 w 35"/>
                  <a:gd name="T15" fmla="*/ 32 h 36"/>
                  <a:gd name="T16" fmla="*/ 15 w 35"/>
                  <a:gd name="T17" fmla="*/ 32 h 36"/>
                  <a:gd name="T18" fmla="*/ 15 w 35"/>
                  <a:gd name="T19" fmla="*/ 32 h 36"/>
                  <a:gd name="T20" fmla="*/ 15 w 35"/>
                  <a:gd name="T21" fmla="*/ 32 h 36"/>
                  <a:gd name="T22" fmla="*/ 15 w 35"/>
                  <a:gd name="T23" fmla="*/ 32 h 36"/>
                  <a:gd name="T24" fmla="*/ 15 w 35"/>
                  <a:gd name="T25" fmla="*/ 32 h 36"/>
                  <a:gd name="T26" fmla="*/ 8 w 35"/>
                  <a:gd name="T27" fmla="*/ 9 h 36"/>
                  <a:gd name="T28" fmla="*/ 8 w 35"/>
                  <a:gd name="T29" fmla="*/ 9 h 36"/>
                  <a:gd name="T30" fmla="*/ 8 w 35"/>
                  <a:gd name="T31" fmla="*/ 9 h 36"/>
                  <a:gd name="T32" fmla="*/ 8 w 35"/>
                  <a:gd name="T33" fmla="*/ 9 h 36"/>
                  <a:gd name="T34" fmla="*/ 22 w 35"/>
                  <a:gd name="T35" fmla="*/ 3 h 36"/>
                  <a:gd name="T36" fmla="*/ 22 w 35"/>
                  <a:gd name="T37" fmla="*/ 3 h 36"/>
                  <a:gd name="T38" fmla="*/ 22 w 35"/>
                  <a:gd name="T39" fmla="*/ 3 h 36"/>
                  <a:gd name="T40" fmla="*/ 24 w 35"/>
                  <a:gd name="T41" fmla="*/ 0 h 36"/>
                  <a:gd name="T42" fmla="*/ 24 w 35"/>
                  <a:gd name="T43" fmla="*/ 0 h 36"/>
                  <a:gd name="T44" fmla="*/ 8 w 35"/>
                  <a:gd name="T45" fmla="*/ 6 h 36"/>
                  <a:gd name="T46" fmla="*/ 8 w 35"/>
                  <a:gd name="T47" fmla="*/ 6 h 36"/>
                  <a:gd name="T48" fmla="*/ 8 w 35"/>
                  <a:gd name="T49" fmla="*/ 6 h 36"/>
                  <a:gd name="T50" fmla="*/ 8 w 35"/>
                  <a:gd name="T51" fmla="*/ 6 h 36"/>
                  <a:gd name="T52" fmla="*/ 0 w 35"/>
                  <a:gd name="T53" fmla="*/ 24 h 36"/>
                  <a:gd name="T54" fmla="*/ 5 w 35"/>
                  <a:gd name="T55" fmla="*/ 34 h 36"/>
                  <a:gd name="T56" fmla="*/ 5 w 35"/>
                  <a:gd name="T57" fmla="*/ 34 h 36"/>
                  <a:gd name="T58" fmla="*/ 11 w 35"/>
                  <a:gd name="T59" fmla="*/ 36 h 36"/>
                  <a:gd name="T60" fmla="*/ 11 w 35"/>
                  <a:gd name="T61" fmla="*/ 36 h 36"/>
                  <a:gd name="T62" fmla="*/ 11 w 35"/>
                  <a:gd name="T63" fmla="*/ 36 h 36"/>
                  <a:gd name="T64" fmla="*/ 11 w 35"/>
                  <a:gd name="T65" fmla="*/ 36 h 36"/>
                  <a:gd name="T66" fmla="*/ 18 w 35"/>
                  <a:gd name="T67" fmla="*/ 35 h 36"/>
                  <a:gd name="T68" fmla="*/ 18 w 35"/>
                  <a:gd name="T69" fmla="*/ 35 h 36"/>
                  <a:gd name="T70" fmla="*/ 18 w 35"/>
                  <a:gd name="T71" fmla="*/ 35 h 36"/>
                  <a:gd name="T72" fmla="*/ 18 w 35"/>
                  <a:gd name="T73" fmla="*/ 35 h 36"/>
                  <a:gd name="T74" fmla="*/ 18 w 35"/>
                  <a:gd name="T75" fmla="*/ 35 h 36"/>
                  <a:gd name="T76" fmla="*/ 18 w 35"/>
                  <a:gd name="T77" fmla="*/ 35 h 36"/>
                  <a:gd name="T78" fmla="*/ 18 w 35"/>
                  <a:gd name="T79" fmla="*/ 35 h 36"/>
                  <a:gd name="T80" fmla="*/ 18 w 35"/>
                  <a:gd name="T81" fmla="*/ 35 h 36"/>
                  <a:gd name="T82" fmla="*/ 18 w 35"/>
                  <a:gd name="T83" fmla="*/ 35 h 36"/>
                  <a:gd name="T84" fmla="*/ 31 w 35"/>
                  <a:gd name="T85" fmla="*/ 28 h 36"/>
                  <a:gd name="T86" fmla="*/ 35 w 35"/>
                  <a:gd name="T87" fmla="*/ 12 h 36"/>
                  <a:gd name="T88" fmla="*/ 32 w 35"/>
                  <a:gd name="T89" fmla="*/ 3 h 36"/>
                  <a:gd name="T90" fmla="*/ 32 w 35"/>
                  <a:gd name="T91" fmla="*/ 3 h 36"/>
                  <a:gd name="T92" fmla="*/ 32 w 35"/>
                  <a:gd name="T93" fmla="*/ 3 h 36"/>
                  <a:gd name="T94" fmla="*/ 24 w 35"/>
                  <a:gd name="T95" fmla="*/ 0 h 36"/>
                  <a:gd name="T96" fmla="*/ 24 w 35"/>
                  <a:gd name="T97" fmla="*/ 0 h 36"/>
                  <a:gd name="T98" fmla="*/ 24 w 35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36">
                    <a:moveTo>
                      <a:pt x="22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9" y="5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10"/>
                      <a:pt x="33" y="12"/>
                      <a:pt x="33" y="15"/>
                    </a:cubicBezTo>
                    <a:cubicBezTo>
                      <a:pt x="33" y="23"/>
                      <a:pt x="25" y="31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" y="32"/>
                      <a:pt x="1" y="16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2" y="6"/>
                      <a:pt x="17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8" y="0"/>
                      <a:pt x="11" y="3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9"/>
                      <a:pt x="0" y="17"/>
                      <a:pt x="0" y="24"/>
                    </a:cubicBezTo>
                    <a:cubicBezTo>
                      <a:pt x="0" y="28"/>
                      <a:pt x="2" y="32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4" y="34"/>
                      <a:pt x="28" y="32"/>
                      <a:pt x="31" y="28"/>
                    </a:cubicBezTo>
                    <a:cubicBezTo>
                      <a:pt x="33" y="25"/>
                      <a:pt x="35" y="18"/>
                      <a:pt x="35" y="12"/>
                    </a:cubicBezTo>
                    <a:cubicBezTo>
                      <a:pt x="35" y="8"/>
                      <a:pt x="34" y="5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1"/>
                      <a:pt x="27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583"/>
              <p:cNvSpPr/>
              <p:nvPr/>
            </p:nvSpPr>
            <p:spPr bwMode="auto">
              <a:xfrm>
                <a:off x="5676" y="3070"/>
                <a:ext cx="112" cy="101"/>
              </a:xfrm>
              <a:custGeom>
                <a:gdLst>
                  <a:gd name="T0" fmla="*/ 21 w 32"/>
                  <a:gd name="T1" fmla="*/ 0 h 29"/>
                  <a:gd name="T2" fmla="*/ 21 w 32"/>
                  <a:gd name="T3" fmla="*/ 0 h 29"/>
                  <a:gd name="T4" fmla="*/ 7 w 32"/>
                  <a:gd name="T5" fmla="*/ 6 h 29"/>
                  <a:gd name="T6" fmla="*/ 7 w 32"/>
                  <a:gd name="T7" fmla="*/ 6 h 29"/>
                  <a:gd name="T8" fmla="*/ 7 w 32"/>
                  <a:gd name="T9" fmla="*/ 6 h 29"/>
                  <a:gd name="T10" fmla="*/ 7 w 32"/>
                  <a:gd name="T11" fmla="*/ 6 h 29"/>
                  <a:gd name="T12" fmla="*/ 14 w 32"/>
                  <a:gd name="T13" fmla="*/ 29 h 29"/>
                  <a:gd name="T14" fmla="*/ 14 w 32"/>
                  <a:gd name="T15" fmla="*/ 29 h 29"/>
                  <a:gd name="T16" fmla="*/ 14 w 32"/>
                  <a:gd name="T17" fmla="*/ 29 h 29"/>
                  <a:gd name="T18" fmla="*/ 14 w 32"/>
                  <a:gd name="T19" fmla="*/ 29 h 29"/>
                  <a:gd name="T20" fmla="*/ 17 w 32"/>
                  <a:gd name="T21" fmla="*/ 29 h 29"/>
                  <a:gd name="T22" fmla="*/ 32 w 32"/>
                  <a:gd name="T23" fmla="*/ 12 h 29"/>
                  <a:gd name="T24" fmla="*/ 30 w 32"/>
                  <a:gd name="T25" fmla="*/ 5 h 29"/>
                  <a:gd name="T26" fmla="*/ 30 w 32"/>
                  <a:gd name="T27" fmla="*/ 5 h 29"/>
                  <a:gd name="T28" fmla="*/ 30 w 32"/>
                  <a:gd name="T29" fmla="*/ 5 h 29"/>
                  <a:gd name="T30" fmla="*/ 21 w 32"/>
                  <a:gd name="T31" fmla="*/ 0 h 29"/>
                  <a:gd name="T32" fmla="*/ 21 w 32"/>
                  <a:gd name="T33" fmla="*/ 0 h 29"/>
                  <a:gd name="T34" fmla="*/ 21 w 32"/>
                  <a:gd name="T35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11" y="3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0" y="13"/>
                      <a:pt x="1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6" y="29"/>
                      <a:pt x="17" y="29"/>
                    </a:cubicBezTo>
                    <a:cubicBezTo>
                      <a:pt x="24" y="28"/>
                      <a:pt x="32" y="20"/>
                      <a:pt x="32" y="12"/>
                    </a:cubicBezTo>
                    <a:cubicBezTo>
                      <a:pt x="32" y="9"/>
                      <a:pt x="31" y="7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2"/>
                      <a:pt x="25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584"/>
              <p:cNvSpPr/>
              <p:nvPr/>
            </p:nvSpPr>
            <p:spPr bwMode="auto">
              <a:xfrm>
                <a:off x="1902" y="3070"/>
                <a:ext cx="119" cy="101"/>
              </a:xfrm>
              <a:custGeom>
                <a:gdLst>
                  <a:gd name="T0" fmla="*/ 10 w 34"/>
                  <a:gd name="T1" fmla="*/ 0 h 29"/>
                  <a:gd name="T2" fmla="*/ 10 w 34"/>
                  <a:gd name="T3" fmla="*/ 0 h 29"/>
                  <a:gd name="T4" fmla="*/ 2 w 34"/>
                  <a:gd name="T5" fmla="*/ 3 h 29"/>
                  <a:gd name="T6" fmla="*/ 2 w 34"/>
                  <a:gd name="T7" fmla="*/ 3 h 29"/>
                  <a:gd name="T8" fmla="*/ 0 w 34"/>
                  <a:gd name="T9" fmla="*/ 11 h 29"/>
                  <a:gd name="T10" fmla="*/ 6 w 34"/>
                  <a:gd name="T11" fmla="*/ 26 h 29"/>
                  <a:gd name="T12" fmla="*/ 7 w 34"/>
                  <a:gd name="T13" fmla="*/ 26 h 29"/>
                  <a:gd name="T14" fmla="*/ 16 w 34"/>
                  <a:gd name="T15" fmla="*/ 29 h 29"/>
                  <a:gd name="T16" fmla="*/ 16 w 34"/>
                  <a:gd name="T17" fmla="*/ 29 h 29"/>
                  <a:gd name="T18" fmla="*/ 16 w 34"/>
                  <a:gd name="T19" fmla="*/ 29 h 29"/>
                  <a:gd name="T20" fmla="*/ 16 w 34"/>
                  <a:gd name="T21" fmla="*/ 29 h 29"/>
                  <a:gd name="T22" fmla="*/ 20 w 34"/>
                  <a:gd name="T23" fmla="*/ 29 h 29"/>
                  <a:gd name="T24" fmla="*/ 20 w 34"/>
                  <a:gd name="T25" fmla="*/ 29 h 29"/>
                  <a:gd name="T26" fmla="*/ 20 w 34"/>
                  <a:gd name="T27" fmla="*/ 29 h 29"/>
                  <a:gd name="T28" fmla="*/ 26 w 34"/>
                  <a:gd name="T29" fmla="*/ 26 h 29"/>
                  <a:gd name="T30" fmla="*/ 26 w 34"/>
                  <a:gd name="T31" fmla="*/ 26 h 29"/>
                  <a:gd name="T32" fmla="*/ 10 w 34"/>
                  <a:gd name="T33" fmla="*/ 0 h 29"/>
                  <a:gd name="T34" fmla="*/ 10 w 34"/>
                  <a:gd name="T35" fmla="*/ 0 h 29"/>
                  <a:gd name="T36" fmla="*/ 10 w 34"/>
                  <a:gd name="T3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8"/>
                      <a:pt x="13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8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2" y="28"/>
                      <a:pt x="25" y="27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34" y="16"/>
                      <a:pt x="2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585"/>
              <p:cNvSpPr>
                <a:spLocks noEditPoints="1"/>
              </p:cNvSpPr>
              <p:nvPr/>
            </p:nvSpPr>
            <p:spPr bwMode="auto">
              <a:xfrm>
                <a:off x="1836" y="527"/>
                <a:ext cx="4001" cy="797"/>
              </a:xfrm>
              <a:custGeom>
                <a:gdLst>
                  <a:gd name="T0" fmla="*/ 691 w 1147"/>
                  <a:gd name="T1" fmla="*/ 97 h 228"/>
                  <a:gd name="T2" fmla="*/ 458 w 1147"/>
                  <a:gd name="T3" fmla="*/ 96 h 228"/>
                  <a:gd name="T4" fmla="*/ 322 w 1147"/>
                  <a:gd name="T5" fmla="*/ 64 h 228"/>
                  <a:gd name="T6" fmla="*/ 363 w 1147"/>
                  <a:gd name="T7" fmla="*/ 59 h 228"/>
                  <a:gd name="T8" fmla="*/ 472 w 1147"/>
                  <a:gd name="T9" fmla="*/ 13 h 228"/>
                  <a:gd name="T10" fmla="*/ 543 w 1147"/>
                  <a:gd name="T11" fmla="*/ 46 h 228"/>
                  <a:gd name="T12" fmla="*/ 576 w 1147"/>
                  <a:gd name="T13" fmla="*/ 48 h 228"/>
                  <a:gd name="T14" fmla="*/ 660 w 1147"/>
                  <a:gd name="T15" fmla="*/ 8 h 228"/>
                  <a:gd name="T16" fmla="*/ 680 w 1147"/>
                  <a:gd name="T17" fmla="*/ 13 h 228"/>
                  <a:gd name="T18" fmla="*/ 811 w 1147"/>
                  <a:gd name="T19" fmla="*/ 58 h 228"/>
                  <a:gd name="T20" fmla="*/ 849 w 1147"/>
                  <a:gd name="T21" fmla="*/ 3 h 228"/>
                  <a:gd name="T22" fmla="*/ 956 w 1147"/>
                  <a:gd name="T23" fmla="*/ 57 h 228"/>
                  <a:gd name="T24" fmla="*/ 1067 w 1147"/>
                  <a:gd name="T25" fmla="*/ 118 h 228"/>
                  <a:gd name="T26" fmla="*/ 1122 w 1147"/>
                  <a:gd name="T27" fmla="*/ 216 h 228"/>
                  <a:gd name="T28" fmla="*/ 996 w 1147"/>
                  <a:gd name="T29" fmla="*/ 82 h 228"/>
                  <a:gd name="T30" fmla="*/ 887 w 1147"/>
                  <a:gd name="T31" fmla="*/ 110 h 228"/>
                  <a:gd name="T32" fmla="*/ 848 w 1147"/>
                  <a:gd name="T33" fmla="*/ 116 h 228"/>
                  <a:gd name="T34" fmla="*/ 819 w 1147"/>
                  <a:gd name="T35" fmla="*/ 133 h 228"/>
                  <a:gd name="T36" fmla="*/ 731 w 1147"/>
                  <a:gd name="T37" fmla="*/ 90 h 228"/>
                  <a:gd name="T38" fmla="*/ 683 w 1147"/>
                  <a:gd name="T39" fmla="*/ 69 h 228"/>
                  <a:gd name="T40" fmla="*/ 632 w 1147"/>
                  <a:gd name="T41" fmla="*/ 136 h 228"/>
                  <a:gd name="T42" fmla="*/ 576 w 1147"/>
                  <a:gd name="T43" fmla="*/ 108 h 228"/>
                  <a:gd name="T44" fmla="*/ 517 w 1147"/>
                  <a:gd name="T45" fmla="*/ 94 h 228"/>
                  <a:gd name="T46" fmla="*/ 488 w 1147"/>
                  <a:gd name="T47" fmla="*/ 77 h 228"/>
                  <a:gd name="T48" fmla="*/ 446 w 1147"/>
                  <a:gd name="T49" fmla="*/ 147 h 228"/>
                  <a:gd name="T50" fmla="*/ 381 w 1147"/>
                  <a:gd name="T51" fmla="*/ 93 h 228"/>
                  <a:gd name="T52" fmla="*/ 301 w 1147"/>
                  <a:gd name="T53" fmla="*/ 115 h 228"/>
                  <a:gd name="T54" fmla="*/ 228 w 1147"/>
                  <a:gd name="T55" fmla="*/ 126 h 228"/>
                  <a:gd name="T56" fmla="*/ 132 w 1147"/>
                  <a:gd name="T57" fmla="*/ 121 h 228"/>
                  <a:gd name="T58" fmla="*/ 21 w 1147"/>
                  <a:gd name="T59" fmla="*/ 169 h 228"/>
                  <a:gd name="T60" fmla="*/ 191 w 1147"/>
                  <a:gd name="T61" fmla="*/ 55 h 228"/>
                  <a:gd name="T62" fmla="*/ 220 w 1147"/>
                  <a:gd name="T63" fmla="*/ 65 h 228"/>
                  <a:gd name="T64" fmla="*/ 297 w 1147"/>
                  <a:gd name="T65" fmla="*/ 0 h 228"/>
                  <a:gd name="T66" fmla="*/ 217 w 1147"/>
                  <a:gd name="T67" fmla="*/ 61 h 228"/>
                  <a:gd name="T68" fmla="*/ 195 w 1147"/>
                  <a:gd name="T69" fmla="*/ 55 h 228"/>
                  <a:gd name="T70" fmla="*/ 176 w 1147"/>
                  <a:gd name="T71" fmla="*/ 41 h 228"/>
                  <a:gd name="T72" fmla="*/ 7 w 1147"/>
                  <a:gd name="T73" fmla="*/ 228 h 228"/>
                  <a:gd name="T74" fmla="*/ 216 w 1147"/>
                  <a:gd name="T75" fmla="*/ 125 h 228"/>
                  <a:gd name="T76" fmla="*/ 274 w 1147"/>
                  <a:gd name="T77" fmla="*/ 113 h 228"/>
                  <a:gd name="T78" fmla="*/ 306 w 1147"/>
                  <a:gd name="T79" fmla="*/ 120 h 228"/>
                  <a:gd name="T80" fmla="*/ 404 w 1147"/>
                  <a:gd name="T81" fmla="*/ 84 h 228"/>
                  <a:gd name="T82" fmla="*/ 444 w 1147"/>
                  <a:gd name="T83" fmla="*/ 150 h 228"/>
                  <a:gd name="T84" fmla="*/ 506 w 1147"/>
                  <a:gd name="T85" fmla="*/ 135 h 228"/>
                  <a:gd name="T86" fmla="*/ 538 w 1147"/>
                  <a:gd name="T87" fmla="*/ 101 h 228"/>
                  <a:gd name="T88" fmla="*/ 601 w 1147"/>
                  <a:gd name="T89" fmla="*/ 105 h 228"/>
                  <a:gd name="T90" fmla="*/ 632 w 1147"/>
                  <a:gd name="T91" fmla="*/ 139 h 228"/>
                  <a:gd name="T92" fmla="*/ 647 w 1147"/>
                  <a:gd name="T93" fmla="*/ 135 h 228"/>
                  <a:gd name="T94" fmla="*/ 705 w 1147"/>
                  <a:gd name="T95" fmla="*/ 149 h 228"/>
                  <a:gd name="T96" fmla="*/ 815 w 1147"/>
                  <a:gd name="T97" fmla="*/ 134 h 228"/>
                  <a:gd name="T98" fmla="*/ 849 w 1147"/>
                  <a:gd name="T99" fmla="*/ 118 h 228"/>
                  <a:gd name="T100" fmla="*/ 955 w 1147"/>
                  <a:gd name="T101" fmla="*/ 100 h 228"/>
                  <a:gd name="T102" fmla="*/ 1087 w 1147"/>
                  <a:gd name="T103" fmla="*/ 181 h 228"/>
                  <a:gd name="T104" fmla="*/ 958 w 1147"/>
                  <a:gd name="T105" fmla="*/ 53 h 228"/>
                  <a:gd name="T106" fmla="*/ 916 w 1147"/>
                  <a:gd name="T107" fmla="*/ 67 h 228"/>
                  <a:gd name="T108" fmla="*/ 826 w 1147"/>
                  <a:gd name="T109" fmla="*/ 57 h 228"/>
                  <a:gd name="T110" fmla="*/ 790 w 1147"/>
                  <a:gd name="T111" fmla="*/ 56 h 228"/>
                  <a:gd name="T112" fmla="*/ 681 w 1147"/>
                  <a:gd name="T113" fmla="*/ 11 h 228"/>
                  <a:gd name="T114" fmla="*/ 576 w 1147"/>
                  <a:gd name="T115" fmla="*/ 45 h 228"/>
                  <a:gd name="T116" fmla="*/ 470 w 1147"/>
                  <a:gd name="T117" fmla="*/ 11 h 228"/>
                  <a:gd name="T118" fmla="*/ 353 w 1147"/>
                  <a:gd name="T119" fmla="*/ 55 h 228"/>
                  <a:gd name="T120" fmla="*/ 302 w 1147"/>
                  <a:gd name="T121" fmla="*/ 0 h 2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7" h="228">
                    <a:moveTo>
                      <a:pt x="681" y="75"/>
                    </a:move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9" y="75"/>
                      <a:pt x="693" y="86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3" y="96"/>
                      <a:pt x="692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88" y="97"/>
                      <a:pt x="685" y="92"/>
                      <a:pt x="682" y="88"/>
                    </a:cubicBezTo>
                    <a:cubicBezTo>
                      <a:pt x="682" y="88"/>
                      <a:pt x="682" y="88"/>
                      <a:pt x="682" y="88"/>
                    </a:cubicBezTo>
                    <a:cubicBezTo>
                      <a:pt x="679" y="84"/>
                      <a:pt x="676" y="81"/>
                      <a:pt x="676" y="78"/>
                    </a:cubicBezTo>
                    <a:cubicBezTo>
                      <a:pt x="676" y="78"/>
                      <a:pt x="676" y="77"/>
                      <a:pt x="677" y="77"/>
                    </a:cubicBezTo>
                    <a:cubicBezTo>
                      <a:pt x="677" y="77"/>
                      <a:pt x="677" y="77"/>
                      <a:pt x="677" y="77"/>
                    </a:cubicBezTo>
                    <a:cubicBezTo>
                      <a:pt x="678" y="76"/>
                      <a:pt x="680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moveTo>
                      <a:pt x="470" y="75"/>
                    </a:move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2" y="75"/>
                      <a:pt x="473" y="75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3" y="85"/>
                      <a:pt x="466" y="89"/>
                      <a:pt x="461" y="96"/>
                    </a:cubicBezTo>
                    <a:cubicBezTo>
                      <a:pt x="460" y="96"/>
                      <a:pt x="459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6" y="88"/>
                      <a:pt x="462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moveTo>
                      <a:pt x="302" y="2"/>
                    </a:move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4" y="2"/>
                      <a:pt x="305" y="2"/>
                      <a:pt x="307" y="2"/>
                    </a:cubicBezTo>
                    <a:cubicBezTo>
                      <a:pt x="307" y="2"/>
                      <a:pt x="308" y="2"/>
                      <a:pt x="308" y="2"/>
                    </a:cubicBezTo>
                    <a:cubicBezTo>
                      <a:pt x="308" y="2"/>
                      <a:pt x="308" y="2"/>
                      <a:pt x="308" y="2"/>
                    </a:cubicBezTo>
                    <a:cubicBezTo>
                      <a:pt x="320" y="4"/>
                      <a:pt x="329" y="15"/>
                      <a:pt x="329" y="28"/>
                    </a:cubicBezTo>
                    <a:cubicBezTo>
                      <a:pt x="329" y="32"/>
                      <a:pt x="328" y="37"/>
                      <a:pt x="326" y="41"/>
                    </a:cubicBezTo>
                    <a:cubicBezTo>
                      <a:pt x="323" y="47"/>
                      <a:pt x="317" y="52"/>
                      <a:pt x="317" y="58"/>
                    </a:cubicBezTo>
                    <a:cubicBezTo>
                      <a:pt x="317" y="59"/>
                      <a:pt x="317" y="60"/>
                      <a:pt x="317" y="61"/>
                    </a:cubicBezTo>
                    <a:cubicBezTo>
                      <a:pt x="318" y="63"/>
                      <a:pt x="320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5" y="64"/>
                      <a:pt x="329" y="62"/>
                      <a:pt x="332" y="60"/>
                    </a:cubicBezTo>
                    <a:cubicBezTo>
                      <a:pt x="334" y="59"/>
                      <a:pt x="336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41" y="56"/>
                      <a:pt x="344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53" y="56"/>
                      <a:pt x="358" y="57"/>
                      <a:pt x="363" y="59"/>
                    </a:cubicBezTo>
                    <a:cubicBezTo>
                      <a:pt x="365" y="60"/>
                      <a:pt x="367" y="61"/>
                      <a:pt x="369" y="62"/>
                    </a:cubicBezTo>
                    <a:cubicBezTo>
                      <a:pt x="370" y="63"/>
                      <a:pt x="371" y="63"/>
                      <a:pt x="372" y="63"/>
                    </a:cubicBezTo>
                    <a:cubicBezTo>
                      <a:pt x="378" y="66"/>
                      <a:pt x="383" y="68"/>
                      <a:pt x="390" y="68"/>
                    </a:cubicBezTo>
                    <a:cubicBezTo>
                      <a:pt x="390" y="68"/>
                      <a:pt x="390" y="68"/>
                      <a:pt x="390" y="68"/>
                    </a:cubicBezTo>
                    <a:cubicBezTo>
                      <a:pt x="391" y="68"/>
                      <a:pt x="391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400" y="68"/>
                      <a:pt x="406" y="60"/>
                      <a:pt x="413" y="56"/>
                    </a:cubicBezTo>
                    <a:cubicBezTo>
                      <a:pt x="419" y="51"/>
                      <a:pt x="426" y="47"/>
                      <a:pt x="431" y="41"/>
                    </a:cubicBezTo>
                    <a:cubicBezTo>
                      <a:pt x="437" y="33"/>
                      <a:pt x="437" y="21"/>
                      <a:pt x="447" y="17"/>
                    </a:cubicBezTo>
                    <a:cubicBezTo>
                      <a:pt x="454" y="13"/>
                      <a:pt x="461" y="15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3" y="13"/>
                      <a:pt x="473" y="12"/>
                      <a:pt x="473" y="12"/>
                    </a:cubicBezTo>
                    <a:cubicBezTo>
                      <a:pt x="473" y="12"/>
                      <a:pt x="473" y="12"/>
                      <a:pt x="473" y="12"/>
                    </a:cubicBezTo>
                    <a:cubicBezTo>
                      <a:pt x="474" y="12"/>
                      <a:pt x="474" y="12"/>
                      <a:pt x="474" y="12"/>
                    </a:cubicBezTo>
                    <a:cubicBezTo>
                      <a:pt x="478" y="10"/>
                      <a:pt x="483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8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98" y="10"/>
                      <a:pt x="502" y="22"/>
                      <a:pt x="509" y="29"/>
                    </a:cubicBezTo>
                    <a:cubicBezTo>
                      <a:pt x="513" y="33"/>
                      <a:pt x="518" y="34"/>
                      <a:pt x="524" y="37"/>
                    </a:cubicBezTo>
                    <a:cubicBezTo>
                      <a:pt x="531" y="40"/>
                      <a:pt x="535" y="45"/>
                      <a:pt x="541" y="46"/>
                    </a:cubicBezTo>
                    <a:cubicBezTo>
                      <a:pt x="542" y="46"/>
                      <a:pt x="542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4" y="46"/>
                      <a:pt x="545" y="46"/>
                      <a:pt x="546" y="46"/>
                    </a:cubicBezTo>
                    <a:cubicBezTo>
                      <a:pt x="546" y="46"/>
                      <a:pt x="546" y="46"/>
                      <a:pt x="546" y="46"/>
                    </a:cubicBezTo>
                    <a:cubicBezTo>
                      <a:pt x="546" y="46"/>
                      <a:pt x="546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8" y="46"/>
                      <a:pt x="549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8" y="46"/>
                      <a:pt x="566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4" y="48"/>
                      <a:pt x="574" y="48"/>
                      <a:pt x="575" y="48"/>
                    </a:cubicBezTo>
                    <a:cubicBezTo>
                      <a:pt x="575" y="48"/>
                      <a:pt x="575" y="48"/>
                      <a:pt x="576" y="48"/>
                    </a:cubicBezTo>
                    <a:cubicBezTo>
                      <a:pt x="579" y="48"/>
                      <a:pt x="582" y="48"/>
                      <a:pt x="586" y="47"/>
                    </a:cubicBezTo>
                    <a:cubicBezTo>
                      <a:pt x="589" y="47"/>
                      <a:pt x="592" y="47"/>
                      <a:pt x="595" y="47"/>
                    </a:cubicBezTo>
                    <a:cubicBezTo>
                      <a:pt x="595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8" y="47"/>
                      <a:pt x="600" y="47"/>
                      <a:pt x="603" y="48"/>
                    </a:cubicBezTo>
                    <a:cubicBezTo>
                      <a:pt x="604" y="48"/>
                      <a:pt x="606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8" y="48"/>
                      <a:pt x="608" y="48"/>
                      <a:pt x="609" y="48"/>
                    </a:cubicBezTo>
                    <a:cubicBezTo>
                      <a:pt x="609" y="48"/>
                      <a:pt x="609" y="48"/>
                      <a:pt x="609" y="48"/>
                    </a:cubicBezTo>
                    <a:cubicBezTo>
                      <a:pt x="615" y="47"/>
                      <a:pt x="618" y="42"/>
                      <a:pt x="624" y="38"/>
                    </a:cubicBezTo>
                    <a:cubicBezTo>
                      <a:pt x="630" y="34"/>
                      <a:pt x="635" y="33"/>
                      <a:pt x="639" y="30"/>
                    </a:cubicBezTo>
                    <a:cubicBezTo>
                      <a:pt x="647" y="24"/>
                      <a:pt x="652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7" y="8"/>
                      <a:pt x="671" y="10"/>
                      <a:pt x="675" y="11"/>
                    </a:cubicBezTo>
                    <a:cubicBezTo>
                      <a:pt x="675" y="11"/>
                      <a:pt x="675" y="11"/>
                      <a:pt x="675" y="11"/>
                    </a:cubicBezTo>
                    <a:cubicBezTo>
                      <a:pt x="675" y="12"/>
                      <a:pt x="675" y="12"/>
                      <a:pt x="675" y="12"/>
                    </a:cubicBezTo>
                    <a:cubicBezTo>
                      <a:pt x="677" y="12"/>
                      <a:pt x="678" y="13"/>
                      <a:pt x="679" y="13"/>
                    </a:cubicBezTo>
                    <a:cubicBezTo>
                      <a:pt x="679" y="13"/>
                      <a:pt x="679" y="13"/>
                      <a:pt x="679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92" y="16"/>
                      <a:pt x="702" y="14"/>
                      <a:pt x="709" y="20"/>
                    </a:cubicBezTo>
                    <a:cubicBezTo>
                      <a:pt x="715" y="26"/>
                      <a:pt x="716" y="35"/>
                      <a:pt x="720" y="41"/>
                    </a:cubicBezTo>
                    <a:cubicBezTo>
                      <a:pt x="724" y="46"/>
                      <a:pt x="733" y="50"/>
                      <a:pt x="739" y="55"/>
                    </a:cubicBezTo>
                    <a:cubicBezTo>
                      <a:pt x="746" y="60"/>
                      <a:pt x="750" y="67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9" y="69"/>
                      <a:pt x="760" y="69"/>
                      <a:pt x="762" y="69"/>
                    </a:cubicBezTo>
                    <a:cubicBezTo>
                      <a:pt x="762" y="69"/>
                      <a:pt x="762" y="69"/>
                      <a:pt x="762" y="69"/>
                    </a:cubicBezTo>
                    <a:cubicBezTo>
                      <a:pt x="769" y="69"/>
                      <a:pt x="775" y="66"/>
                      <a:pt x="781" y="63"/>
                    </a:cubicBezTo>
                    <a:cubicBezTo>
                      <a:pt x="788" y="59"/>
                      <a:pt x="795" y="56"/>
                      <a:pt x="803" y="56"/>
                    </a:cubicBezTo>
                    <a:cubicBezTo>
                      <a:pt x="803" y="56"/>
                      <a:pt x="803" y="56"/>
                      <a:pt x="803" y="56"/>
                    </a:cubicBezTo>
                    <a:cubicBezTo>
                      <a:pt x="806" y="56"/>
                      <a:pt x="808" y="57"/>
                      <a:pt x="811" y="57"/>
                    </a:cubicBezTo>
                    <a:cubicBezTo>
                      <a:pt x="811" y="57"/>
                      <a:pt x="811" y="57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6" y="59"/>
                      <a:pt x="821" y="62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7" y="65"/>
                      <a:pt x="827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30" y="65"/>
                      <a:pt x="835" y="62"/>
                      <a:pt x="835" y="59"/>
                    </a:cubicBezTo>
                    <a:cubicBezTo>
                      <a:pt x="835" y="58"/>
                      <a:pt x="835" y="58"/>
                      <a:pt x="835" y="57"/>
                    </a:cubicBezTo>
                    <a:cubicBezTo>
                      <a:pt x="835" y="51"/>
                      <a:pt x="828" y="46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16" y="20"/>
                      <a:pt x="828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0" y="3"/>
                      <a:pt x="852" y="3"/>
                      <a:pt x="853" y="3"/>
                    </a:cubicBezTo>
                    <a:cubicBezTo>
                      <a:pt x="870" y="5"/>
                      <a:pt x="881" y="17"/>
                      <a:pt x="889" y="30"/>
                    </a:cubicBezTo>
                    <a:cubicBezTo>
                      <a:pt x="895" y="42"/>
                      <a:pt x="898" y="69"/>
                      <a:pt x="914" y="71"/>
                    </a:cubicBezTo>
                    <a:cubicBezTo>
                      <a:pt x="915" y="71"/>
                      <a:pt x="915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21" y="71"/>
                      <a:pt x="926" y="67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4" y="63"/>
                      <a:pt x="935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44" y="59"/>
                      <a:pt x="951" y="60"/>
                      <a:pt x="956" y="58"/>
                    </a:cubicBezTo>
                    <a:cubicBezTo>
                      <a:pt x="956" y="57"/>
                      <a:pt x="956" y="57"/>
                      <a:pt x="956" y="57"/>
                    </a:cubicBezTo>
                    <a:cubicBezTo>
                      <a:pt x="956" y="57"/>
                      <a:pt x="956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9" y="56"/>
                      <a:pt x="961" y="55"/>
                      <a:pt x="962" y="53"/>
                    </a:cubicBezTo>
                    <a:cubicBezTo>
                      <a:pt x="967" y="49"/>
                      <a:pt x="971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83" y="44"/>
                      <a:pt x="986" y="56"/>
                      <a:pt x="991" y="62"/>
                    </a:cubicBezTo>
                    <a:cubicBezTo>
                      <a:pt x="994" y="67"/>
                      <a:pt x="1000" y="74"/>
                      <a:pt x="1004" y="76"/>
                    </a:cubicBezTo>
                    <a:cubicBezTo>
                      <a:pt x="1013" y="79"/>
                      <a:pt x="1025" y="79"/>
                      <a:pt x="1034" y="81"/>
                    </a:cubicBezTo>
                    <a:cubicBezTo>
                      <a:pt x="1045" y="83"/>
                      <a:pt x="1054" y="87"/>
                      <a:pt x="1060" y="95"/>
                    </a:cubicBezTo>
                    <a:cubicBezTo>
                      <a:pt x="1064" y="102"/>
                      <a:pt x="1064" y="111"/>
                      <a:pt x="1067" y="118"/>
                    </a:cubicBezTo>
                    <a:cubicBezTo>
                      <a:pt x="1071" y="126"/>
                      <a:pt x="1081" y="132"/>
                      <a:pt x="1087" y="139"/>
                    </a:cubicBezTo>
                    <a:cubicBezTo>
                      <a:pt x="1094" y="146"/>
                      <a:pt x="1099" y="155"/>
                      <a:pt x="1106" y="160"/>
                    </a:cubicBezTo>
                    <a:cubicBezTo>
                      <a:pt x="1114" y="164"/>
                      <a:pt x="1123" y="163"/>
                      <a:pt x="1130" y="169"/>
                    </a:cubicBezTo>
                    <a:cubicBezTo>
                      <a:pt x="1139" y="174"/>
                      <a:pt x="1145" y="188"/>
                      <a:pt x="1145" y="202"/>
                    </a:cubicBezTo>
                    <a:cubicBezTo>
                      <a:pt x="1145" y="208"/>
                      <a:pt x="1144" y="214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0" y="220"/>
                      <a:pt x="1139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2" y="220"/>
                      <a:pt x="1127" y="217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1" y="216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14" y="213"/>
                      <a:pt x="1107" y="212"/>
                      <a:pt x="1102" y="208"/>
                    </a:cubicBezTo>
                    <a:cubicBezTo>
                      <a:pt x="1093" y="201"/>
                      <a:pt x="1094" y="190"/>
                      <a:pt x="1089" y="179"/>
                    </a:cubicBezTo>
                    <a:cubicBezTo>
                      <a:pt x="1085" y="172"/>
                      <a:pt x="1075" y="164"/>
                      <a:pt x="1068" y="157"/>
                    </a:cubicBezTo>
                    <a:cubicBezTo>
                      <a:pt x="1061" y="150"/>
                      <a:pt x="1056" y="140"/>
                      <a:pt x="1047" y="136"/>
                    </a:cubicBezTo>
                    <a:cubicBezTo>
                      <a:pt x="1040" y="132"/>
                      <a:pt x="1026" y="130"/>
                      <a:pt x="1020" y="124"/>
                    </a:cubicBezTo>
                    <a:cubicBezTo>
                      <a:pt x="1012" y="114"/>
                      <a:pt x="1012" y="85"/>
                      <a:pt x="1000" y="82"/>
                    </a:cubicBezTo>
                    <a:cubicBezTo>
                      <a:pt x="1000" y="82"/>
                      <a:pt x="1000" y="82"/>
                      <a:pt x="999" y="82"/>
                    </a:cubicBezTo>
                    <a:cubicBezTo>
                      <a:pt x="998" y="82"/>
                      <a:pt x="997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89" y="82"/>
                      <a:pt x="981" y="85"/>
                      <a:pt x="974" y="88"/>
                    </a:cubicBezTo>
                    <a:cubicBezTo>
                      <a:pt x="974" y="88"/>
                      <a:pt x="974" y="88"/>
                      <a:pt x="974" y="88"/>
                    </a:cubicBezTo>
                    <a:cubicBezTo>
                      <a:pt x="974" y="89"/>
                      <a:pt x="973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64" y="93"/>
                      <a:pt x="954" y="97"/>
                      <a:pt x="949" y="103"/>
                    </a:cubicBezTo>
                    <a:cubicBezTo>
                      <a:pt x="943" y="109"/>
                      <a:pt x="941" y="120"/>
                      <a:pt x="933" y="124"/>
                    </a:cubicBezTo>
                    <a:cubicBezTo>
                      <a:pt x="930" y="125"/>
                      <a:pt x="926" y="126"/>
                      <a:pt x="923" y="126"/>
                    </a:cubicBezTo>
                    <a:cubicBezTo>
                      <a:pt x="923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17" y="126"/>
                      <a:pt x="912" y="124"/>
                      <a:pt x="908" y="123"/>
                    </a:cubicBezTo>
                    <a:cubicBezTo>
                      <a:pt x="908" y="123"/>
                      <a:pt x="908" y="123"/>
                      <a:pt x="908" y="123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0" y="119"/>
                      <a:pt x="894" y="112"/>
                      <a:pt x="887" y="110"/>
                    </a:cubicBezTo>
                    <a:cubicBezTo>
                      <a:pt x="887" y="110"/>
                      <a:pt x="887" y="110"/>
                      <a:pt x="887" y="110"/>
                    </a:cubicBezTo>
                    <a:cubicBezTo>
                      <a:pt x="885" y="110"/>
                      <a:pt x="884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1" y="110"/>
                      <a:pt x="879" y="110"/>
                      <a:pt x="877" y="110"/>
                    </a:cubicBezTo>
                    <a:cubicBezTo>
                      <a:pt x="877" y="110"/>
                      <a:pt x="877" y="110"/>
                      <a:pt x="877" y="110"/>
                    </a:cubicBezTo>
                    <a:cubicBezTo>
                      <a:pt x="876" y="110"/>
                      <a:pt x="876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5" y="112"/>
                      <a:pt x="854" y="114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7" y="116"/>
                    </a:cubicBezTo>
                    <a:cubicBezTo>
                      <a:pt x="847" y="116"/>
                      <a:pt x="847" y="116"/>
                      <a:pt x="847" y="116"/>
                    </a:cubicBezTo>
                    <a:cubicBezTo>
                      <a:pt x="847" y="116"/>
                      <a:pt x="847" y="117"/>
                      <a:pt x="847" y="117"/>
                    </a:cubicBezTo>
                    <a:cubicBezTo>
                      <a:pt x="847" y="117"/>
                      <a:pt x="846" y="117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37" y="123"/>
                      <a:pt x="832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8" y="133"/>
                      <a:pt x="817" y="133"/>
                      <a:pt x="816" y="133"/>
                    </a:cubicBezTo>
                    <a:cubicBezTo>
                      <a:pt x="816" y="133"/>
                      <a:pt x="816" y="133"/>
                      <a:pt x="816" y="133"/>
                    </a:cubicBezTo>
                    <a:cubicBezTo>
                      <a:pt x="801" y="131"/>
                      <a:pt x="797" y="114"/>
                      <a:pt x="786" y="105"/>
                    </a:cubicBezTo>
                    <a:cubicBezTo>
                      <a:pt x="781" y="101"/>
                      <a:pt x="774" y="97"/>
                      <a:pt x="768" y="92"/>
                    </a:cubicBezTo>
                    <a:cubicBezTo>
                      <a:pt x="762" y="88"/>
                      <a:pt x="755" y="82"/>
                      <a:pt x="749" y="82"/>
                    </a:cubicBezTo>
                    <a:cubicBezTo>
                      <a:pt x="749" y="82"/>
                      <a:pt x="749" y="82"/>
                      <a:pt x="749" y="82"/>
                    </a:cubicBezTo>
                    <a:cubicBezTo>
                      <a:pt x="749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3" y="82"/>
                      <a:pt x="736" y="86"/>
                      <a:pt x="732" y="90"/>
                    </a:cubicBezTo>
                    <a:cubicBezTo>
                      <a:pt x="732" y="90"/>
                      <a:pt x="732" y="90"/>
                      <a:pt x="732" y="90"/>
                    </a:cubicBezTo>
                    <a:cubicBezTo>
                      <a:pt x="732" y="90"/>
                      <a:pt x="732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28" y="93"/>
                      <a:pt x="721" y="99"/>
                      <a:pt x="720" y="104"/>
                    </a:cubicBezTo>
                    <a:cubicBezTo>
                      <a:pt x="720" y="105"/>
                      <a:pt x="720" y="105"/>
                      <a:pt x="720" y="105"/>
                    </a:cubicBezTo>
                    <a:cubicBezTo>
                      <a:pt x="720" y="111"/>
                      <a:pt x="724" y="117"/>
                      <a:pt x="725" y="121"/>
                    </a:cubicBezTo>
                    <a:cubicBezTo>
                      <a:pt x="725" y="121"/>
                      <a:pt x="725" y="121"/>
                      <a:pt x="725" y="121"/>
                    </a:cubicBezTo>
                    <a:cubicBezTo>
                      <a:pt x="726" y="135"/>
                      <a:pt x="720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5" y="147"/>
                      <a:pt x="703" y="147"/>
                      <a:pt x="701" y="146"/>
                    </a:cubicBezTo>
                    <a:cubicBezTo>
                      <a:pt x="701" y="146"/>
                      <a:pt x="701" y="146"/>
                      <a:pt x="701" y="146"/>
                    </a:cubicBezTo>
                    <a:cubicBezTo>
                      <a:pt x="694" y="145"/>
                      <a:pt x="683" y="134"/>
                      <a:pt x="683" y="122"/>
                    </a:cubicBezTo>
                    <a:cubicBezTo>
                      <a:pt x="683" y="119"/>
                      <a:pt x="684" y="116"/>
                      <a:pt x="685" y="113"/>
                    </a:cubicBezTo>
                    <a:cubicBezTo>
                      <a:pt x="688" y="108"/>
                      <a:pt x="701" y="106"/>
                      <a:pt x="702" y="100"/>
                    </a:cubicBezTo>
                    <a:cubicBezTo>
                      <a:pt x="703" y="100"/>
                      <a:pt x="703" y="99"/>
                      <a:pt x="703" y="98"/>
                    </a:cubicBezTo>
                    <a:cubicBezTo>
                      <a:pt x="703" y="88"/>
                      <a:pt x="689" y="71"/>
                      <a:pt x="683" y="69"/>
                    </a:cubicBezTo>
                    <a:cubicBezTo>
                      <a:pt x="683" y="69"/>
                      <a:pt x="683" y="69"/>
                      <a:pt x="683" y="69"/>
                    </a:cubicBezTo>
                    <a:cubicBezTo>
                      <a:pt x="682" y="68"/>
                      <a:pt x="680" y="68"/>
                      <a:pt x="678" y="68"/>
                    </a:cubicBezTo>
                    <a:cubicBezTo>
                      <a:pt x="678" y="68"/>
                      <a:pt x="678" y="68"/>
                      <a:pt x="678" y="68"/>
                    </a:cubicBezTo>
                    <a:cubicBezTo>
                      <a:pt x="678" y="68"/>
                      <a:pt x="677" y="68"/>
                      <a:pt x="677" y="68"/>
                    </a:cubicBezTo>
                    <a:cubicBezTo>
                      <a:pt x="671" y="68"/>
                      <a:pt x="664" y="70"/>
                      <a:pt x="663" y="76"/>
                    </a:cubicBezTo>
                    <a:cubicBezTo>
                      <a:pt x="663" y="76"/>
                      <a:pt x="663" y="76"/>
                      <a:pt x="663" y="76"/>
                    </a:cubicBezTo>
                    <a:cubicBezTo>
                      <a:pt x="663" y="81"/>
                      <a:pt x="678" y="90"/>
                      <a:pt x="680" y="95"/>
                    </a:cubicBezTo>
                    <a:cubicBezTo>
                      <a:pt x="681" y="98"/>
                      <a:pt x="681" y="100"/>
                      <a:pt x="681" y="102"/>
                    </a:cubicBezTo>
                    <a:cubicBezTo>
                      <a:pt x="681" y="110"/>
                      <a:pt x="671" y="111"/>
                      <a:pt x="663" y="116"/>
                    </a:cubicBezTo>
                    <a:cubicBezTo>
                      <a:pt x="655" y="121"/>
                      <a:pt x="650" y="131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0" y="136"/>
                      <a:pt x="636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2" y="136"/>
                      <a:pt x="632" y="136"/>
                    </a:cubicBezTo>
                    <a:cubicBezTo>
                      <a:pt x="621" y="136"/>
                      <a:pt x="610" y="130"/>
                      <a:pt x="610" y="120"/>
                    </a:cubicBezTo>
                    <a:cubicBezTo>
                      <a:pt x="610" y="120"/>
                      <a:pt x="610" y="119"/>
                      <a:pt x="610" y="119"/>
                    </a:cubicBezTo>
                    <a:cubicBezTo>
                      <a:pt x="610" y="119"/>
                      <a:pt x="610" y="119"/>
                      <a:pt x="610" y="119"/>
                    </a:cubicBezTo>
                    <a:cubicBezTo>
                      <a:pt x="610" y="105"/>
                      <a:pt x="629" y="106"/>
                      <a:pt x="633" y="95"/>
                    </a:cubicBezTo>
                    <a:cubicBezTo>
                      <a:pt x="633" y="95"/>
                      <a:pt x="633" y="95"/>
                      <a:pt x="633" y="95"/>
                    </a:cubicBezTo>
                    <a:cubicBezTo>
                      <a:pt x="629" y="93"/>
                      <a:pt x="626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13" y="92"/>
                      <a:pt x="605" y="98"/>
                      <a:pt x="597" y="103"/>
                    </a:cubicBezTo>
                    <a:cubicBezTo>
                      <a:pt x="594" y="104"/>
                      <a:pt x="592" y="105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85" y="107"/>
                      <a:pt x="580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67" y="108"/>
                      <a:pt x="559" y="104"/>
                      <a:pt x="552" y="101"/>
                    </a:cubicBezTo>
                    <a:cubicBezTo>
                      <a:pt x="552" y="101"/>
                      <a:pt x="552" y="101"/>
                      <a:pt x="552" y="101"/>
                    </a:cubicBezTo>
                    <a:cubicBezTo>
                      <a:pt x="552" y="101"/>
                      <a:pt x="552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0" y="100"/>
                    </a:cubicBezTo>
                    <a:cubicBezTo>
                      <a:pt x="550" y="100"/>
                      <a:pt x="550" y="100"/>
                      <a:pt x="550" y="100"/>
                    </a:cubicBezTo>
                    <a:cubicBezTo>
                      <a:pt x="543" y="96"/>
                      <a:pt x="536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4" y="93"/>
                      <a:pt x="520" y="93"/>
                      <a:pt x="517" y="94"/>
                    </a:cubicBezTo>
                    <a:cubicBezTo>
                      <a:pt x="517" y="94"/>
                      <a:pt x="517" y="94"/>
                      <a:pt x="517" y="94"/>
                    </a:cubicBezTo>
                    <a:cubicBezTo>
                      <a:pt x="517" y="94"/>
                      <a:pt x="517" y="94"/>
                      <a:pt x="516" y="94"/>
                    </a:cubicBezTo>
                    <a:cubicBezTo>
                      <a:pt x="517" y="101"/>
                      <a:pt x="525" y="102"/>
                      <a:pt x="530" y="105"/>
                    </a:cubicBezTo>
                    <a:cubicBezTo>
                      <a:pt x="535" y="108"/>
                      <a:pt x="542" y="112"/>
                      <a:pt x="542" y="119"/>
                    </a:cubicBezTo>
                    <a:cubicBezTo>
                      <a:pt x="542" y="119"/>
                      <a:pt x="542" y="119"/>
                      <a:pt x="542" y="120"/>
                    </a:cubicBezTo>
                    <a:cubicBezTo>
                      <a:pt x="542" y="130"/>
                      <a:pt x="530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5" y="136"/>
                      <a:pt x="511" y="136"/>
                      <a:pt x="508" y="134"/>
                    </a:cubicBezTo>
                    <a:cubicBezTo>
                      <a:pt x="508" y="134"/>
                      <a:pt x="507" y="134"/>
                      <a:pt x="507" y="134"/>
                    </a:cubicBezTo>
                    <a:cubicBezTo>
                      <a:pt x="500" y="130"/>
                      <a:pt x="496" y="120"/>
                      <a:pt x="491" y="117"/>
                    </a:cubicBezTo>
                    <a:cubicBezTo>
                      <a:pt x="484" y="113"/>
                      <a:pt x="473" y="113"/>
                      <a:pt x="470" y="107"/>
                    </a:cubicBezTo>
                    <a:cubicBezTo>
                      <a:pt x="470" y="106"/>
                      <a:pt x="470" y="105"/>
                      <a:pt x="470" y="105"/>
                    </a:cubicBezTo>
                    <a:cubicBezTo>
                      <a:pt x="470" y="95"/>
                      <a:pt x="473" y="91"/>
                      <a:pt x="479" y="86"/>
                    </a:cubicBezTo>
                    <a:cubicBezTo>
                      <a:pt x="481" y="83"/>
                      <a:pt x="488" y="80"/>
                      <a:pt x="488" y="77"/>
                    </a:cubicBezTo>
                    <a:cubicBezTo>
                      <a:pt x="488" y="77"/>
                      <a:pt x="488" y="77"/>
                      <a:pt x="488" y="77"/>
                    </a:cubicBezTo>
                    <a:cubicBezTo>
                      <a:pt x="488" y="77"/>
                      <a:pt x="488" y="77"/>
                      <a:pt x="488" y="76"/>
                    </a:cubicBezTo>
                    <a:cubicBezTo>
                      <a:pt x="488" y="72"/>
                      <a:pt x="481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1" y="68"/>
                      <a:pt x="470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2" y="70"/>
                      <a:pt x="458" y="75"/>
                      <a:pt x="455" y="81"/>
                    </a:cubicBezTo>
                    <a:cubicBezTo>
                      <a:pt x="453" y="86"/>
                      <a:pt x="448" y="93"/>
                      <a:pt x="448" y="98"/>
                    </a:cubicBezTo>
                    <a:cubicBezTo>
                      <a:pt x="448" y="98"/>
                      <a:pt x="448" y="99"/>
                      <a:pt x="448" y="99"/>
                    </a:cubicBezTo>
                    <a:cubicBezTo>
                      <a:pt x="449" y="108"/>
                      <a:pt x="464" y="108"/>
                      <a:pt x="466" y="113"/>
                    </a:cubicBezTo>
                    <a:cubicBezTo>
                      <a:pt x="467" y="115"/>
                      <a:pt x="467" y="118"/>
                      <a:pt x="467" y="120"/>
                    </a:cubicBezTo>
                    <a:cubicBezTo>
                      <a:pt x="467" y="129"/>
                      <a:pt x="462" y="139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4" y="146"/>
                      <a:pt x="450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36" y="147"/>
                      <a:pt x="427" y="141"/>
                      <a:pt x="425" y="131"/>
                    </a:cubicBezTo>
                    <a:cubicBezTo>
                      <a:pt x="425" y="131"/>
                      <a:pt x="425" y="131"/>
                      <a:pt x="425" y="131"/>
                    </a:cubicBezTo>
                    <a:cubicBezTo>
                      <a:pt x="425" y="129"/>
                      <a:pt x="425" y="128"/>
                      <a:pt x="425" y="127"/>
                    </a:cubicBezTo>
                    <a:cubicBezTo>
                      <a:pt x="425" y="119"/>
                      <a:pt x="429" y="113"/>
                      <a:pt x="429" y="106"/>
                    </a:cubicBezTo>
                    <a:cubicBezTo>
                      <a:pt x="429" y="105"/>
                      <a:pt x="429" y="105"/>
                      <a:pt x="429" y="104"/>
                    </a:cubicBezTo>
                    <a:cubicBezTo>
                      <a:pt x="429" y="98"/>
                      <a:pt x="423" y="93"/>
                      <a:pt x="419" y="89"/>
                    </a:cubicBezTo>
                    <a:cubicBezTo>
                      <a:pt x="418" y="89"/>
                      <a:pt x="418" y="89"/>
                      <a:pt x="418" y="88"/>
                    </a:cubicBezTo>
                    <a:cubicBezTo>
                      <a:pt x="414" y="84"/>
                      <a:pt x="408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395" y="81"/>
                      <a:pt x="388" y="88"/>
                      <a:pt x="381" y="93"/>
                    </a:cubicBezTo>
                    <a:cubicBezTo>
                      <a:pt x="376" y="97"/>
                      <a:pt x="367" y="102"/>
                      <a:pt x="363" y="106"/>
                    </a:cubicBezTo>
                    <a:cubicBezTo>
                      <a:pt x="363" y="106"/>
                      <a:pt x="363" y="106"/>
                      <a:pt x="363" y="106"/>
                    </a:cubicBezTo>
                    <a:cubicBezTo>
                      <a:pt x="362" y="106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54" y="115"/>
                      <a:pt x="348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0" y="133"/>
                      <a:pt x="328" y="133"/>
                      <a:pt x="325" y="132"/>
                    </a:cubicBezTo>
                    <a:cubicBezTo>
                      <a:pt x="325" y="132"/>
                      <a:pt x="325" y="132"/>
                      <a:pt x="325" y="132"/>
                    </a:cubicBezTo>
                    <a:cubicBezTo>
                      <a:pt x="316" y="129"/>
                      <a:pt x="311" y="119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294" y="113"/>
                      <a:pt x="28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68" y="111"/>
                      <a:pt x="266" y="111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2" y="112"/>
                    </a:cubicBezTo>
                    <a:cubicBezTo>
                      <a:pt x="260" y="112"/>
                      <a:pt x="258" y="113"/>
                      <a:pt x="256" y="115"/>
                    </a:cubicBezTo>
                    <a:cubicBezTo>
                      <a:pt x="248" y="119"/>
                      <a:pt x="23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4" y="126"/>
                      <a:pt x="220" y="125"/>
                      <a:pt x="216" y="123"/>
                    </a:cubicBezTo>
                    <a:cubicBezTo>
                      <a:pt x="216" y="123"/>
                      <a:pt x="215" y="123"/>
                      <a:pt x="215" y="123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08" y="118"/>
                      <a:pt x="206" y="107"/>
                      <a:pt x="199" y="101"/>
                    </a:cubicBezTo>
                    <a:cubicBezTo>
                      <a:pt x="194" y="96"/>
                      <a:pt x="184" y="92"/>
                      <a:pt x="177" y="89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89"/>
                      <a:pt x="176" y="89"/>
                      <a:pt x="176" y="89"/>
                    </a:cubicBezTo>
                    <a:cubicBezTo>
                      <a:pt x="176" y="89"/>
                      <a:pt x="176" y="89"/>
                      <a:pt x="176" y="89"/>
                    </a:cubicBezTo>
                    <a:cubicBezTo>
                      <a:pt x="170" y="86"/>
                      <a:pt x="162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3" y="81"/>
                      <a:pt x="151" y="81"/>
                      <a:pt x="150" y="81"/>
                    </a:cubicBezTo>
                    <a:cubicBezTo>
                      <a:pt x="150" y="81"/>
                      <a:pt x="150" y="81"/>
                      <a:pt x="150" y="81"/>
                    </a:cubicBezTo>
                    <a:cubicBezTo>
                      <a:pt x="150" y="81"/>
                      <a:pt x="150" y="82"/>
                      <a:pt x="150" y="82"/>
                    </a:cubicBezTo>
                    <a:cubicBezTo>
                      <a:pt x="138" y="84"/>
                      <a:pt x="139" y="110"/>
                      <a:pt x="132" y="121"/>
                    </a:cubicBezTo>
                    <a:cubicBezTo>
                      <a:pt x="130" y="124"/>
                      <a:pt x="127" y="127"/>
                      <a:pt x="125" y="128"/>
                    </a:cubicBezTo>
                    <a:cubicBezTo>
                      <a:pt x="119" y="132"/>
                      <a:pt x="108" y="133"/>
                      <a:pt x="103" y="136"/>
                    </a:cubicBezTo>
                    <a:cubicBezTo>
                      <a:pt x="94" y="141"/>
                      <a:pt x="88" y="151"/>
                      <a:pt x="82" y="158"/>
                    </a:cubicBezTo>
                    <a:cubicBezTo>
                      <a:pt x="75" y="165"/>
                      <a:pt x="65" y="172"/>
                      <a:pt x="62" y="179"/>
                    </a:cubicBezTo>
                    <a:cubicBezTo>
                      <a:pt x="56" y="190"/>
                      <a:pt x="57" y="201"/>
                      <a:pt x="50" y="208"/>
                    </a:cubicBezTo>
                    <a:cubicBezTo>
                      <a:pt x="42" y="215"/>
                      <a:pt x="27" y="218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3" y="221"/>
                      <a:pt x="13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0" y="221"/>
                      <a:pt x="7" y="189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3" y="176"/>
                      <a:pt x="17" y="171"/>
                      <a:pt x="21" y="169"/>
                    </a:cubicBezTo>
                    <a:cubicBezTo>
                      <a:pt x="27" y="165"/>
                      <a:pt x="36" y="164"/>
                      <a:pt x="42" y="161"/>
                    </a:cubicBezTo>
                    <a:cubicBezTo>
                      <a:pt x="50" y="156"/>
                      <a:pt x="56" y="146"/>
                      <a:pt x="63" y="139"/>
                    </a:cubicBezTo>
                    <a:cubicBezTo>
                      <a:pt x="70" y="132"/>
                      <a:pt x="79" y="126"/>
                      <a:pt x="83" y="118"/>
                    </a:cubicBezTo>
                    <a:cubicBezTo>
                      <a:pt x="88" y="108"/>
                      <a:pt x="88" y="96"/>
                      <a:pt x="96" y="89"/>
                    </a:cubicBezTo>
                    <a:cubicBezTo>
                      <a:pt x="102" y="84"/>
                      <a:pt x="110" y="82"/>
                      <a:pt x="119" y="80"/>
                    </a:cubicBezTo>
                    <a:cubicBezTo>
                      <a:pt x="127" y="79"/>
                      <a:pt x="137" y="79"/>
                      <a:pt x="146" y="76"/>
                    </a:cubicBezTo>
                    <a:cubicBezTo>
                      <a:pt x="151" y="74"/>
                      <a:pt x="158" y="67"/>
                      <a:pt x="161" y="61"/>
                    </a:cubicBezTo>
                    <a:cubicBezTo>
                      <a:pt x="165" y="55"/>
                      <a:pt x="168" y="45"/>
                      <a:pt x="175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82" y="44"/>
                      <a:pt x="186" y="51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6"/>
                      <a:pt x="192" y="56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8" y="60"/>
                      <a:pt x="207" y="60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8" y="64"/>
                      <a:pt x="219" y="65"/>
                      <a:pt x="220" y="65"/>
                    </a:cubicBezTo>
                    <a:cubicBezTo>
                      <a:pt x="225" y="68"/>
                      <a:pt x="230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6" y="71"/>
                    </a:cubicBezTo>
                    <a:cubicBezTo>
                      <a:pt x="236" y="71"/>
                      <a:pt x="236" y="71"/>
                      <a:pt x="236" y="71"/>
                    </a:cubicBezTo>
                    <a:cubicBezTo>
                      <a:pt x="242" y="70"/>
                      <a:pt x="249" y="62"/>
                      <a:pt x="252" y="56"/>
                    </a:cubicBezTo>
                    <a:cubicBezTo>
                      <a:pt x="257" y="49"/>
                      <a:pt x="258" y="42"/>
                      <a:pt x="261" y="34"/>
                    </a:cubicBezTo>
                    <a:cubicBezTo>
                      <a:pt x="261" y="34"/>
                      <a:pt x="261" y="34"/>
                      <a:pt x="261" y="34"/>
                    </a:cubicBezTo>
                    <a:cubicBezTo>
                      <a:pt x="261" y="34"/>
                      <a:pt x="262" y="34"/>
                      <a:pt x="262" y="34"/>
                    </a:cubicBezTo>
                    <a:cubicBezTo>
                      <a:pt x="262" y="34"/>
                      <a:pt x="262" y="34"/>
                      <a:pt x="262" y="33"/>
                    </a:cubicBezTo>
                    <a:cubicBezTo>
                      <a:pt x="268" y="19"/>
                      <a:pt x="281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0"/>
                      <a:pt x="299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77" y="2"/>
                      <a:pt x="263" y="19"/>
                      <a:pt x="256" y="35"/>
                    </a:cubicBezTo>
                    <a:cubicBezTo>
                      <a:pt x="251" y="47"/>
                      <a:pt x="249" y="65"/>
                      <a:pt x="236" y="67"/>
                    </a:cubicBezTo>
                    <a:cubicBezTo>
                      <a:pt x="236" y="67"/>
                      <a:pt x="235" y="67"/>
                      <a:pt x="235" y="67"/>
                    </a:cubicBezTo>
                    <a:cubicBezTo>
                      <a:pt x="235" y="67"/>
                      <a:pt x="234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3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6" y="61"/>
                      <a:pt x="216" y="61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07" y="58"/>
                      <a:pt x="200" y="58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87" y="49"/>
                      <a:pt x="183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66" y="41"/>
                      <a:pt x="164" y="51"/>
                      <a:pt x="159" y="59"/>
                    </a:cubicBezTo>
                    <a:cubicBezTo>
                      <a:pt x="144" y="81"/>
                      <a:pt x="102" y="73"/>
                      <a:pt x="89" y="95"/>
                    </a:cubicBezTo>
                    <a:cubicBezTo>
                      <a:pt x="85" y="102"/>
                      <a:pt x="84" y="110"/>
                      <a:pt x="81" y="116"/>
                    </a:cubicBezTo>
                    <a:cubicBezTo>
                      <a:pt x="78" y="123"/>
                      <a:pt x="69" y="129"/>
                      <a:pt x="61" y="138"/>
                    </a:cubicBezTo>
                    <a:cubicBezTo>
                      <a:pt x="54" y="145"/>
                      <a:pt x="48" y="155"/>
                      <a:pt x="40" y="160"/>
                    </a:cubicBezTo>
                    <a:cubicBezTo>
                      <a:pt x="34" y="163"/>
                      <a:pt x="26" y="164"/>
                      <a:pt x="20" y="167"/>
                    </a:cubicBezTo>
                    <a:cubicBezTo>
                      <a:pt x="8" y="174"/>
                      <a:pt x="5" y="188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2" y="215"/>
                      <a:pt x="2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8" y="228"/>
                      <a:pt x="9" y="228"/>
                      <a:pt x="10" y="227"/>
                    </a:cubicBezTo>
                    <a:cubicBezTo>
                      <a:pt x="23" y="220"/>
                      <a:pt x="47" y="217"/>
                      <a:pt x="55" y="205"/>
                    </a:cubicBezTo>
                    <a:cubicBezTo>
                      <a:pt x="60" y="197"/>
                      <a:pt x="59" y="189"/>
                      <a:pt x="63" y="181"/>
                    </a:cubicBezTo>
                    <a:cubicBezTo>
                      <a:pt x="67" y="174"/>
                      <a:pt x="77" y="166"/>
                      <a:pt x="84" y="158"/>
                    </a:cubicBezTo>
                    <a:cubicBezTo>
                      <a:pt x="91" y="151"/>
                      <a:pt x="97" y="142"/>
                      <a:pt x="105" y="138"/>
                    </a:cubicBezTo>
                    <a:cubicBezTo>
                      <a:pt x="114" y="133"/>
                      <a:pt x="125" y="132"/>
                      <a:pt x="131" y="126"/>
                    </a:cubicBezTo>
                    <a:cubicBezTo>
                      <a:pt x="139" y="116"/>
                      <a:pt x="139" y="90"/>
                      <a:pt x="152" y="86"/>
                    </a:cubicBezTo>
                    <a:cubicBezTo>
                      <a:pt x="153" y="86"/>
                      <a:pt x="155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64" y="86"/>
                      <a:pt x="170" y="88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7" y="91"/>
                      <a:pt x="177" y="91"/>
                    </a:cubicBezTo>
                    <a:cubicBezTo>
                      <a:pt x="185" y="94"/>
                      <a:pt x="192" y="98"/>
                      <a:pt x="197" y="102"/>
                    </a:cubicBezTo>
                    <a:cubicBezTo>
                      <a:pt x="205" y="108"/>
                      <a:pt x="206" y="121"/>
                      <a:pt x="216" y="125"/>
                    </a:cubicBezTo>
                    <a:cubicBezTo>
                      <a:pt x="216" y="125"/>
                      <a:pt x="216" y="125"/>
                      <a:pt x="216" y="125"/>
                    </a:cubicBezTo>
                    <a:cubicBezTo>
                      <a:pt x="220" y="127"/>
                      <a:pt x="224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40" y="128"/>
                      <a:pt x="250" y="121"/>
                      <a:pt x="258" y="117"/>
                    </a:cubicBezTo>
                    <a:cubicBezTo>
                      <a:pt x="258" y="117"/>
                      <a:pt x="258" y="117"/>
                      <a:pt x="258" y="117"/>
                    </a:cubicBezTo>
                    <a:cubicBezTo>
                      <a:pt x="258" y="117"/>
                      <a:pt x="258" y="117"/>
                      <a:pt x="259" y="117"/>
                    </a:cubicBezTo>
                    <a:cubicBezTo>
                      <a:pt x="261" y="116"/>
                      <a:pt x="262" y="115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6" y="114"/>
                    </a:cubicBezTo>
                    <a:cubicBezTo>
                      <a:pt x="268" y="113"/>
                      <a:pt x="271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83" y="113"/>
                      <a:pt x="295" y="115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3" y="118"/>
                      <a:pt x="303" y="118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5" y="119"/>
                      <a:pt x="305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15" y="126"/>
                      <a:pt x="320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4" y="135"/>
                      <a:pt x="337" y="134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52" y="129"/>
                      <a:pt x="357" y="114"/>
                      <a:pt x="368" y="106"/>
                    </a:cubicBezTo>
                    <a:cubicBezTo>
                      <a:pt x="373" y="101"/>
                      <a:pt x="379" y="98"/>
                      <a:pt x="385" y="94"/>
                    </a:cubicBezTo>
                    <a:cubicBezTo>
                      <a:pt x="385" y="94"/>
                      <a:pt x="385" y="94"/>
                      <a:pt x="385" y="94"/>
                    </a:cubicBezTo>
                    <a:cubicBezTo>
                      <a:pt x="385" y="94"/>
                      <a:pt x="385" y="94"/>
                      <a:pt x="386" y="94"/>
                    </a:cubicBezTo>
                    <a:cubicBezTo>
                      <a:pt x="386" y="94"/>
                      <a:pt x="386" y="94"/>
                      <a:pt x="386" y="94"/>
                    </a:cubicBezTo>
                    <a:cubicBezTo>
                      <a:pt x="386" y="94"/>
                      <a:pt x="386" y="94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91" y="90"/>
                      <a:pt x="397" y="85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5" y="85"/>
                      <a:pt x="405" y="85"/>
                    </a:cubicBezTo>
                    <a:cubicBezTo>
                      <a:pt x="405" y="85"/>
                      <a:pt x="405" y="85"/>
                      <a:pt x="405" y="85"/>
                    </a:cubicBezTo>
                    <a:cubicBezTo>
                      <a:pt x="413" y="85"/>
                      <a:pt x="423" y="96"/>
                      <a:pt x="425" y="103"/>
                    </a:cubicBezTo>
                    <a:cubicBezTo>
                      <a:pt x="425" y="104"/>
                      <a:pt x="425" y="105"/>
                      <a:pt x="425" y="107"/>
                    </a:cubicBezTo>
                    <a:cubicBezTo>
                      <a:pt x="425" y="113"/>
                      <a:pt x="422" y="119"/>
                      <a:pt x="422" y="124"/>
                    </a:cubicBezTo>
                    <a:cubicBezTo>
                      <a:pt x="422" y="125"/>
                      <a:pt x="422" y="125"/>
                      <a:pt x="422" y="125"/>
                    </a:cubicBezTo>
                    <a:cubicBezTo>
                      <a:pt x="422" y="137"/>
                      <a:pt x="430" y="148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2" y="150"/>
                      <a:pt x="443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54" y="150"/>
                      <a:pt x="461" y="144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9" y="132"/>
                      <a:pt x="469" y="122"/>
                      <a:pt x="474" y="119"/>
                    </a:cubicBezTo>
                    <a:cubicBezTo>
                      <a:pt x="476" y="119"/>
                      <a:pt x="478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8" y="118"/>
                      <a:pt x="495" y="127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3" y="133"/>
                      <a:pt x="505" y="134"/>
                      <a:pt x="506" y="135"/>
                    </a:cubicBezTo>
                    <a:cubicBezTo>
                      <a:pt x="506" y="135"/>
                      <a:pt x="506" y="135"/>
                      <a:pt x="506" y="135"/>
                    </a:cubicBezTo>
                    <a:cubicBezTo>
                      <a:pt x="506" y="135"/>
                      <a:pt x="506" y="135"/>
                      <a:pt x="507" y="135"/>
                    </a:cubicBezTo>
                    <a:cubicBezTo>
                      <a:pt x="507" y="135"/>
                      <a:pt x="507" y="135"/>
                      <a:pt x="507" y="135"/>
                    </a:cubicBezTo>
                    <a:cubicBezTo>
                      <a:pt x="507" y="135"/>
                      <a:pt x="507" y="136"/>
                      <a:pt x="507" y="136"/>
                    </a:cubicBezTo>
                    <a:cubicBezTo>
                      <a:pt x="507" y="136"/>
                      <a:pt x="507" y="136"/>
                      <a:pt x="507" y="136"/>
                    </a:cubicBezTo>
                    <a:cubicBezTo>
                      <a:pt x="511" y="137"/>
                      <a:pt x="516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34" y="138"/>
                      <a:pt x="547" y="131"/>
                      <a:pt x="545" y="116"/>
                    </a:cubicBezTo>
                    <a:cubicBezTo>
                      <a:pt x="545" y="116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4" y="108"/>
                      <a:pt x="539" y="107"/>
                      <a:pt x="537" y="100"/>
                    </a:cubicBezTo>
                    <a:cubicBezTo>
                      <a:pt x="537" y="100"/>
                      <a:pt x="537" y="100"/>
                      <a:pt x="537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1"/>
                    </a:cubicBezTo>
                    <a:cubicBezTo>
                      <a:pt x="549" y="105"/>
                      <a:pt x="564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85" y="110"/>
                      <a:pt x="590" y="110"/>
                      <a:pt x="595" y="108"/>
                    </a:cubicBezTo>
                    <a:cubicBezTo>
                      <a:pt x="595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8" y="107"/>
                      <a:pt x="599" y="106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5" y="102"/>
                      <a:pt x="609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5" y="99"/>
                      <a:pt x="616" y="99"/>
                      <a:pt x="618" y="99"/>
                    </a:cubicBezTo>
                    <a:cubicBezTo>
                      <a:pt x="618" y="99"/>
                      <a:pt x="618" y="99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4" y="107"/>
                      <a:pt x="607" y="107"/>
                      <a:pt x="606" y="116"/>
                    </a:cubicBezTo>
                    <a:cubicBezTo>
                      <a:pt x="606" y="117"/>
                      <a:pt x="606" y="117"/>
                      <a:pt x="606" y="118"/>
                    </a:cubicBezTo>
                    <a:cubicBezTo>
                      <a:pt x="606" y="127"/>
                      <a:pt x="613" y="133"/>
                      <a:pt x="617" y="135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22" y="138"/>
                      <a:pt x="627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7" y="139"/>
                      <a:pt x="642" y="138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8" y="134"/>
                      <a:pt x="649" y="134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7" y="127"/>
                      <a:pt x="664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3" y="118"/>
                      <a:pt x="674" y="118"/>
                      <a:pt x="675" y="118"/>
                    </a:cubicBezTo>
                    <a:cubicBezTo>
                      <a:pt x="675" y="118"/>
                      <a:pt x="675" y="118"/>
                      <a:pt x="675" y="118"/>
                    </a:cubicBezTo>
                    <a:cubicBezTo>
                      <a:pt x="681" y="119"/>
                      <a:pt x="682" y="131"/>
                      <a:pt x="686" y="137"/>
                    </a:cubicBezTo>
                    <a:cubicBezTo>
                      <a:pt x="686" y="137"/>
                      <a:pt x="686" y="137"/>
                      <a:pt x="686" y="137"/>
                    </a:cubicBezTo>
                    <a:cubicBezTo>
                      <a:pt x="690" y="145"/>
                      <a:pt x="698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17" y="149"/>
                      <a:pt x="728" y="140"/>
                      <a:pt x="728" y="125"/>
                    </a:cubicBezTo>
                    <a:cubicBezTo>
                      <a:pt x="728" y="125"/>
                      <a:pt x="728" y="125"/>
                      <a:pt x="728" y="125"/>
                    </a:cubicBezTo>
                    <a:cubicBezTo>
                      <a:pt x="728" y="120"/>
                      <a:pt x="725" y="114"/>
                      <a:pt x="725" y="107"/>
                    </a:cubicBezTo>
                    <a:cubicBezTo>
                      <a:pt x="725" y="106"/>
                      <a:pt x="725" y="105"/>
                      <a:pt x="725" y="104"/>
                    </a:cubicBezTo>
                    <a:cubicBezTo>
                      <a:pt x="727" y="95"/>
                      <a:pt x="738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55" y="86"/>
                      <a:pt x="760" y="91"/>
                      <a:pt x="767" y="95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74" y="100"/>
                      <a:pt x="781" y="103"/>
                      <a:pt x="786" y="108"/>
                    </a:cubicBezTo>
                    <a:cubicBezTo>
                      <a:pt x="795" y="116"/>
                      <a:pt x="800" y="132"/>
                      <a:pt x="815" y="134"/>
                    </a:cubicBezTo>
                    <a:cubicBezTo>
                      <a:pt x="815" y="134"/>
                      <a:pt x="815" y="134"/>
                      <a:pt x="815" y="134"/>
                    </a:cubicBezTo>
                    <a:cubicBezTo>
                      <a:pt x="817" y="135"/>
                      <a:pt x="818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33" y="135"/>
                      <a:pt x="836" y="124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6" y="115"/>
                      <a:pt x="869" y="113"/>
                      <a:pt x="878" y="113"/>
                    </a:cubicBezTo>
                    <a:cubicBezTo>
                      <a:pt x="878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81" y="113"/>
                      <a:pt x="883" y="113"/>
                      <a:pt x="885" y="113"/>
                    </a:cubicBezTo>
                    <a:cubicBezTo>
                      <a:pt x="885" y="113"/>
                      <a:pt x="885" y="113"/>
                      <a:pt x="885" y="113"/>
                    </a:cubicBezTo>
                    <a:cubicBezTo>
                      <a:pt x="893" y="114"/>
                      <a:pt x="898" y="122"/>
                      <a:pt x="906" y="125"/>
                    </a:cubicBezTo>
                    <a:cubicBezTo>
                      <a:pt x="906" y="125"/>
                      <a:pt x="906" y="125"/>
                      <a:pt x="906" y="125"/>
                    </a:cubicBezTo>
                    <a:cubicBezTo>
                      <a:pt x="911" y="127"/>
                      <a:pt x="916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6" y="128"/>
                      <a:pt x="930" y="127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44" y="121"/>
                      <a:pt x="946" y="107"/>
                      <a:pt x="955" y="100"/>
                    </a:cubicBezTo>
                    <a:cubicBezTo>
                      <a:pt x="960" y="96"/>
                      <a:pt x="968" y="93"/>
                      <a:pt x="974" y="91"/>
                    </a:cubicBezTo>
                    <a:cubicBezTo>
                      <a:pt x="974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6" y="90"/>
                      <a:pt x="976" y="90"/>
                      <a:pt x="976" y="90"/>
                    </a:cubicBezTo>
                    <a:cubicBezTo>
                      <a:pt x="980" y="88"/>
                      <a:pt x="987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5" y="86"/>
                      <a:pt x="996" y="86"/>
                      <a:pt x="998" y="86"/>
                    </a:cubicBezTo>
                    <a:cubicBezTo>
                      <a:pt x="998" y="86"/>
                      <a:pt x="998" y="86"/>
                      <a:pt x="998" y="86"/>
                    </a:cubicBezTo>
                    <a:cubicBezTo>
                      <a:pt x="1010" y="90"/>
                      <a:pt x="1010" y="112"/>
                      <a:pt x="1018" y="123"/>
                    </a:cubicBezTo>
                    <a:cubicBezTo>
                      <a:pt x="1024" y="132"/>
                      <a:pt x="1037" y="132"/>
                      <a:pt x="1047" y="139"/>
                    </a:cubicBezTo>
                    <a:cubicBezTo>
                      <a:pt x="1054" y="143"/>
                      <a:pt x="1060" y="151"/>
                      <a:pt x="1067" y="159"/>
                    </a:cubicBezTo>
                    <a:cubicBezTo>
                      <a:pt x="1074" y="166"/>
                      <a:pt x="1083" y="173"/>
                      <a:pt x="1087" y="181"/>
                    </a:cubicBezTo>
                    <a:cubicBezTo>
                      <a:pt x="1091" y="188"/>
                      <a:pt x="1090" y="195"/>
                      <a:pt x="1094" y="201"/>
                    </a:cubicBezTo>
                    <a:cubicBezTo>
                      <a:pt x="1101" y="213"/>
                      <a:pt x="1114" y="214"/>
                      <a:pt x="1127" y="220"/>
                    </a:cubicBezTo>
                    <a:cubicBezTo>
                      <a:pt x="1133" y="222"/>
                      <a:pt x="1137" y="227"/>
                      <a:pt x="1144" y="227"/>
                    </a:cubicBezTo>
                    <a:cubicBezTo>
                      <a:pt x="1146" y="222"/>
                      <a:pt x="1147" y="216"/>
                      <a:pt x="1147" y="209"/>
                    </a:cubicBezTo>
                    <a:cubicBezTo>
                      <a:pt x="1147" y="192"/>
                      <a:pt x="1141" y="173"/>
                      <a:pt x="1130" y="166"/>
                    </a:cubicBezTo>
                    <a:cubicBezTo>
                      <a:pt x="1124" y="162"/>
                      <a:pt x="1115" y="162"/>
                      <a:pt x="1109" y="158"/>
                    </a:cubicBezTo>
                    <a:cubicBezTo>
                      <a:pt x="1101" y="154"/>
                      <a:pt x="1094" y="144"/>
                      <a:pt x="1088" y="137"/>
                    </a:cubicBezTo>
                    <a:cubicBezTo>
                      <a:pt x="1082" y="130"/>
                      <a:pt x="1073" y="124"/>
                      <a:pt x="1069" y="115"/>
                    </a:cubicBezTo>
                    <a:cubicBezTo>
                      <a:pt x="1065" y="108"/>
                      <a:pt x="1065" y="100"/>
                      <a:pt x="1061" y="94"/>
                    </a:cubicBezTo>
                    <a:cubicBezTo>
                      <a:pt x="1049" y="76"/>
                      <a:pt x="1018" y="80"/>
                      <a:pt x="1000" y="68"/>
                    </a:cubicBezTo>
                    <a:cubicBezTo>
                      <a:pt x="991" y="61"/>
                      <a:pt x="987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67" y="41"/>
                      <a:pt x="963" y="49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6" y="55"/>
                      <a:pt x="956" y="55"/>
                      <a:pt x="955" y="55"/>
                    </a:cubicBezTo>
                    <a:cubicBezTo>
                      <a:pt x="950" y="57"/>
                      <a:pt x="944" y="58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5" y="60"/>
                    </a:cubicBezTo>
                    <a:cubicBezTo>
                      <a:pt x="935" y="60"/>
                      <a:pt x="935" y="60"/>
                      <a:pt x="935" y="60"/>
                    </a:cubicBezTo>
                    <a:cubicBezTo>
                      <a:pt x="933" y="61"/>
                      <a:pt x="931" y="62"/>
                      <a:pt x="929" y="63"/>
                    </a:cubicBezTo>
                    <a:cubicBezTo>
                      <a:pt x="925" y="65"/>
                      <a:pt x="921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6" y="67"/>
                      <a:pt x="916" y="67"/>
                      <a:pt x="916" y="67"/>
                    </a:cubicBezTo>
                    <a:cubicBezTo>
                      <a:pt x="902" y="66"/>
                      <a:pt x="899" y="45"/>
                      <a:pt x="895" y="34"/>
                    </a:cubicBezTo>
                    <a:cubicBezTo>
                      <a:pt x="895" y="34"/>
                      <a:pt x="895" y="34"/>
                      <a:pt x="895" y="34"/>
                    </a:cubicBezTo>
                    <a:cubicBezTo>
                      <a:pt x="895" y="34"/>
                      <a:pt x="894" y="34"/>
                      <a:pt x="894" y="34"/>
                    </a:cubicBezTo>
                    <a:cubicBezTo>
                      <a:pt x="887" y="18"/>
                      <a:pt x="872" y="0"/>
                      <a:pt x="849" y="0"/>
                    </a:cubicBezTo>
                    <a:cubicBezTo>
                      <a:pt x="849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30" y="0"/>
                      <a:pt x="819" y="13"/>
                      <a:pt x="819" y="28"/>
                    </a:cubicBezTo>
                    <a:cubicBezTo>
                      <a:pt x="819" y="31"/>
                      <a:pt x="820" y="35"/>
                      <a:pt x="821" y="39"/>
                    </a:cubicBezTo>
                    <a:cubicBezTo>
                      <a:pt x="823" y="44"/>
                      <a:pt x="828" y="49"/>
                      <a:pt x="828" y="55"/>
                    </a:cubicBezTo>
                    <a:cubicBezTo>
                      <a:pt x="828" y="56"/>
                      <a:pt x="828" y="57"/>
                      <a:pt x="827" y="58"/>
                    </a:cubicBezTo>
                    <a:cubicBezTo>
                      <a:pt x="827" y="58"/>
                      <a:pt x="827" y="58"/>
                      <a:pt x="827" y="58"/>
                    </a:cubicBezTo>
                    <a:cubicBezTo>
                      <a:pt x="827" y="58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6" y="57"/>
                    </a:cubicBezTo>
                    <a:cubicBezTo>
                      <a:pt x="826" y="57"/>
                      <a:pt x="826" y="57"/>
                      <a:pt x="826" y="57"/>
                    </a:cubicBezTo>
                    <a:cubicBezTo>
                      <a:pt x="823" y="57"/>
                      <a:pt x="821" y="57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7" y="56"/>
                      <a:pt x="817" y="56"/>
                      <a:pt x="817" y="56"/>
                    </a:cubicBezTo>
                    <a:cubicBezTo>
                      <a:pt x="812" y="56"/>
                      <a:pt x="807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798" y="55"/>
                      <a:pt x="795" y="55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88" y="57"/>
                      <a:pt x="787" y="57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78" y="61"/>
                      <a:pt x="772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3" y="65"/>
                      <a:pt x="762" y="65"/>
                      <a:pt x="761" y="65"/>
                    </a:cubicBezTo>
                    <a:cubicBezTo>
                      <a:pt x="753" y="64"/>
                      <a:pt x="746" y="57"/>
                      <a:pt x="740" y="53"/>
                    </a:cubicBezTo>
                    <a:cubicBezTo>
                      <a:pt x="734" y="48"/>
                      <a:pt x="726" y="44"/>
                      <a:pt x="722" y="38"/>
                    </a:cubicBezTo>
                    <a:cubicBezTo>
                      <a:pt x="717" y="32"/>
                      <a:pt x="716" y="23"/>
                      <a:pt x="710" y="18"/>
                    </a:cubicBezTo>
                    <a:cubicBezTo>
                      <a:pt x="703" y="12"/>
                      <a:pt x="692" y="14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79" y="11"/>
                      <a:pt x="678" y="10"/>
                      <a:pt x="676" y="10"/>
                    </a:cubicBezTo>
                    <a:cubicBezTo>
                      <a:pt x="672" y="8"/>
                      <a:pt x="667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1" y="5"/>
                      <a:pt x="660" y="5"/>
                      <a:pt x="659" y="5"/>
                    </a:cubicBezTo>
                    <a:cubicBezTo>
                      <a:pt x="659" y="5"/>
                      <a:pt x="659" y="5"/>
                      <a:pt x="659" y="5"/>
                    </a:cubicBezTo>
                    <a:cubicBezTo>
                      <a:pt x="650" y="7"/>
                      <a:pt x="645" y="21"/>
                      <a:pt x="640" y="25"/>
                    </a:cubicBezTo>
                    <a:cubicBezTo>
                      <a:pt x="632" y="31"/>
                      <a:pt x="622" y="33"/>
                      <a:pt x="609" y="38"/>
                    </a:cubicBezTo>
                    <a:cubicBezTo>
                      <a:pt x="600" y="41"/>
                      <a:pt x="589" y="44"/>
                      <a:pt x="581" y="45"/>
                    </a:cubicBezTo>
                    <a:cubicBezTo>
                      <a:pt x="581" y="45"/>
                      <a:pt x="581" y="45"/>
                      <a:pt x="580" y="45"/>
                    </a:cubicBezTo>
                    <a:cubicBezTo>
                      <a:pt x="579" y="45"/>
                      <a:pt x="578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64" y="45"/>
                      <a:pt x="554" y="41"/>
                      <a:pt x="543" y="38"/>
                    </a:cubicBezTo>
                    <a:cubicBezTo>
                      <a:pt x="543" y="38"/>
                      <a:pt x="543" y="38"/>
                      <a:pt x="542" y="38"/>
                    </a:cubicBezTo>
                    <a:cubicBezTo>
                      <a:pt x="542" y="38"/>
                      <a:pt x="542" y="38"/>
                      <a:pt x="542" y="38"/>
                    </a:cubicBezTo>
                    <a:cubicBezTo>
                      <a:pt x="531" y="34"/>
                      <a:pt x="517" y="31"/>
                      <a:pt x="510" y="26"/>
                    </a:cubicBezTo>
                    <a:cubicBezTo>
                      <a:pt x="504" y="21"/>
                      <a:pt x="501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2" y="5"/>
                      <a:pt x="478" y="8"/>
                      <a:pt x="473" y="10"/>
                    </a:cubicBezTo>
                    <a:cubicBezTo>
                      <a:pt x="472" y="10"/>
                      <a:pt x="471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1" y="13"/>
                      <a:pt x="451" y="13"/>
                      <a:pt x="445" y="15"/>
                    </a:cubicBezTo>
                    <a:cubicBezTo>
                      <a:pt x="436" y="20"/>
                      <a:pt x="435" y="31"/>
                      <a:pt x="429" y="40"/>
                    </a:cubicBezTo>
                    <a:cubicBezTo>
                      <a:pt x="425" y="45"/>
                      <a:pt x="418" y="48"/>
                      <a:pt x="411" y="53"/>
                    </a:cubicBezTo>
                    <a:cubicBezTo>
                      <a:pt x="404" y="57"/>
                      <a:pt x="399" y="63"/>
                      <a:pt x="390" y="64"/>
                    </a:cubicBezTo>
                    <a:cubicBezTo>
                      <a:pt x="390" y="64"/>
                      <a:pt x="390" y="64"/>
                      <a:pt x="390" y="64"/>
                    </a:cubicBezTo>
                    <a:cubicBezTo>
                      <a:pt x="389" y="64"/>
                      <a:pt x="388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78" y="64"/>
                      <a:pt x="371" y="60"/>
                      <a:pt x="364" y="57"/>
                    </a:cubicBezTo>
                    <a:cubicBezTo>
                      <a:pt x="360" y="56"/>
                      <a:pt x="357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2" y="54"/>
                    </a:cubicBezTo>
                    <a:cubicBezTo>
                      <a:pt x="351" y="54"/>
                      <a:pt x="351" y="54"/>
                      <a:pt x="350" y="54"/>
                    </a:cubicBezTo>
                    <a:cubicBezTo>
                      <a:pt x="349" y="54"/>
                      <a:pt x="349" y="54"/>
                      <a:pt x="349" y="54"/>
                    </a:cubicBezTo>
                    <a:cubicBezTo>
                      <a:pt x="346" y="54"/>
                      <a:pt x="343" y="55"/>
                      <a:pt x="340" y="55"/>
                    </a:cubicBezTo>
                    <a:cubicBezTo>
                      <a:pt x="337" y="55"/>
                      <a:pt x="334" y="56"/>
                      <a:pt x="331" y="56"/>
                    </a:cubicBezTo>
                    <a:cubicBezTo>
                      <a:pt x="331" y="56"/>
                      <a:pt x="330" y="56"/>
                      <a:pt x="330" y="56"/>
                    </a:cubicBezTo>
                    <a:cubicBezTo>
                      <a:pt x="328" y="56"/>
                      <a:pt x="326" y="55"/>
                      <a:pt x="324" y="55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27" y="45"/>
                      <a:pt x="332" y="36"/>
                      <a:pt x="332" y="26"/>
                    </a:cubicBezTo>
                    <a:cubicBezTo>
                      <a:pt x="332" y="22"/>
                      <a:pt x="331" y="19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4" y="4"/>
                      <a:pt x="313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586"/>
              <p:cNvSpPr>
                <a:spLocks noEditPoints="1"/>
              </p:cNvSpPr>
              <p:nvPr/>
            </p:nvSpPr>
            <p:spPr bwMode="auto">
              <a:xfrm>
                <a:off x="1836" y="534"/>
                <a:ext cx="3994" cy="765"/>
              </a:xfrm>
              <a:custGeom>
                <a:gdLst>
                  <a:gd name="T0" fmla="*/ 691 w 1145"/>
                  <a:gd name="T1" fmla="*/ 113 h 219"/>
                  <a:gd name="T2" fmla="*/ 434 w 1145"/>
                  <a:gd name="T3" fmla="*/ 139 h 219"/>
                  <a:gd name="T4" fmla="*/ 526 w 1145"/>
                  <a:gd name="T5" fmla="*/ 105 h 219"/>
                  <a:gd name="T6" fmla="*/ 491 w 1145"/>
                  <a:gd name="T7" fmla="*/ 85 h 219"/>
                  <a:gd name="T8" fmla="*/ 614 w 1145"/>
                  <a:gd name="T9" fmla="*/ 119 h 219"/>
                  <a:gd name="T10" fmla="*/ 52 w 1145"/>
                  <a:gd name="T11" fmla="*/ 200 h 219"/>
                  <a:gd name="T12" fmla="*/ 95 w 1145"/>
                  <a:gd name="T13" fmla="*/ 90 h 219"/>
                  <a:gd name="T14" fmla="*/ 1132 w 1145"/>
                  <a:gd name="T15" fmla="*/ 170 h 219"/>
                  <a:gd name="T16" fmla="*/ 1025 w 1145"/>
                  <a:gd name="T17" fmla="*/ 124 h 219"/>
                  <a:gd name="T18" fmla="*/ 735 w 1145"/>
                  <a:gd name="T19" fmla="*/ 54 h 219"/>
                  <a:gd name="T20" fmla="*/ 676 w 1145"/>
                  <a:gd name="T21" fmla="*/ 62 h 219"/>
                  <a:gd name="T22" fmla="*/ 540 w 1145"/>
                  <a:gd name="T23" fmla="*/ 90 h 219"/>
                  <a:gd name="T24" fmla="*/ 465 w 1145"/>
                  <a:gd name="T25" fmla="*/ 63 h 219"/>
                  <a:gd name="T26" fmla="*/ 472 w 1145"/>
                  <a:gd name="T27" fmla="*/ 13 h 219"/>
                  <a:gd name="T28" fmla="*/ 538 w 1145"/>
                  <a:gd name="T29" fmla="*/ 53 h 219"/>
                  <a:gd name="T30" fmla="*/ 594 w 1145"/>
                  <a:gd name="T31" fmla="*/ 50 h 219"/>
                  <a:gd name="T32" fmla="*/ 632 w 1145"/>
                  <a:gd name="T33" fmla="*/ 39 h 219"/>
                  <a:gd name="T34" fmla="*/ 880 w 1145"/>
                  <a:gd name="T35" fmla="*/ 48 h 219"/>
                  <a:gd name="T36" fmla="*/ 913 w 1145"/>
                  <a:gd name="T37" fmla="*/ 75 h 219"/>
                  <a:gd name="T38" fmla="*/ 975 w 1145"/>
                  <a:gd name="T39" fmla="*/ 48 h 219"/>
                  <a:gd name="T40" fmla="*/ 922 w 1145"/>
                  <a:gd name="T41" fmla="*/ 121 h 219"/>
                  <a:gd name="T42" fmla="*/ 870 w 1145"/>
                  <a:gd name="T43" fmla="*/ 107 h 219"/>
                  <a:gd name="T44" fmla="*/ 819 w 1145"/>
                  <a:gd name="T45" fmla="*/ 129 h 219"/>
                  <a:gd name="T46" fmla="*/ 813 w 1145"/>
                  <a:gd name="T47" fmla="*/ 59 h 219"/>
                  <a:gd name="T48" fmla="*/ 304 w 1145"/>
                  <a:gd name="T49" fmla="*/ 3 h 219"/>
                  <a:gd name="T50" fmla="*/ 350 w 1145"/>
                  <a:gd name="T51" fmla="*/ 56 h 219"/>
                  <a:gd name="T52" fmla="*/ 332 w 1145"/>
                  <a:gd name="T53" fmla="*/ 129 h 219"/>
                  <a:gd name="T54" fmla="*/ 281 w 1145"/>
                  <a:gd name="T55" fmla="*/ 108 h 219"/>
                  <a:gd name="T56" fmla="*/ 219 w 1145"/>
                  <a:gd name="T57" fmla="*/ 119 h 219"/>
                  <a:gd name="T58" fmla="*/ 191 w 1145"/>
                  <a:gd name="T59" fmla="*/ 57 h 219"/>
                  <a:gd name="T60" fmla="*/ 237 w 1145"/>
                  <a:gd name="T61" fmla="*/ 75 h 219"/>
                  <a:gd name="T62" fmla="*/ 277 w 1145"/>
                  <a:gd name="T63" fmla="*/ 48 h 219"/>
                  <a:gd name="T64" fmla="*/ 270 w 1145"/>
                  <a:gd name="T65" fmla="*/ 33 h 219"/>
                  <a:gd name="T66" fmla="*/ 235 w 1145"/>
                  <a:gd name="T67" fmla="*/ 69 h 219"/>
                  <a:gd name="T68" fmla="*/ 191 w 1145"/>
                  <a:gd name="T69" fmla="*/ 53 h 219"/>
                  <a:gd name="T70" fmla="*/ 10 w 1145"/>
                  <a:gd name="T71" fmla="*/ 179 h 219"/>
                  <a:gd name="T72" fmla="*/ 154 w 1145"/>
                  <a:gd name="T73" fmla="*/ 79 h 219"/>
                  <a:gd name="T74" fmla="*/ 262 w 1145"/>
                  <a:gd name="T75" fmla="*/ 110 h 219"/>
                  <a:gd name="T76" fmla="*/ 325 w 1145"/>
                  <a:gd name="T77" fmla="*/ 130 h 219"/>
                  <a:gd name="T78" fmla="*/ 402 w 1145"/>
                  <a:gd name="T79" fmla="*/ 78 h 219"/>
                  <a:gd name="T80" fmla="*/ 448 w 1145"/>
                  <a:gd name="T81" fmla="*/ 96 h 219"/>
                  <a:gd name="T82" fmla="*/ 519 w 1145"/>
                  <a:gd name="T83" fmla="*/ 134 h 219"/>
                  <a:gd name="T84" fmla="*/ 551 w 1145"/>
                  <a:gd name="T85" fmla="*/ 98 h 219"/>
                  <a:gd name="T86" fmla="*/ 623 w 1145"/>
                  <a:gd name="T87" fmla="*/ 90 h 219"/>
                  <a:gd name="T88" fmla="*/ 680 w 1145"/>
                  <a:gd name="T89" fmla="*/ 93 h 219"/>
                  <a:gd name="T90" fmla="*/ 706 w 1145"/>
                  <a:gd name="T91" fmla="*/ 145 h 219"/>
                  <a:gd name="T92" fmla="*/ 816 w 1145"/>
                  <a:gd name="T93" fmla="*/ 131 h 219"/>
                  <a:gd name="T94" fmla="*/ 848 w 1145"/>
                  <a:gd name="T95" fmla="*/ 114 h 219"/>
                  <a:gd name="T96" fmla="*/ 882 w 1145"/>
                  <a:gd name="T97" fmla="*/ 108 h 219"/>
                  <a:gd name="T98" fmla="*/ 974 w 1145"/>
                  <a:gd name="T99" fmla="*/ 86 h 219"/>
                  <a:gd name="T100" fmla="*/ 1122 w 1145"/>
                  <a:gd name="T101" fmla="*/ 214 h 219"/>
                  <a:gd name="T102" fmla="*/ 1067 w 1145"/>
                  <a:gd name="T103" fmla="*/ 116 h 219"/>
                  <a:gd name="T104" fmla="*/ 937 w 1145"/>
                  <a:gd name="T105" fmla="*/ 60 h 219"/>
                  <a:gd name="T106" fmla="*/ 825 w 1145"/>
                  <a:gd name="T107" fmla="*/ 38 h 219"/>
                  <a:gd name="T108" fmla="*/ 811 w 1145"/>
                  <a:gd name="T109" fmla="*/ 56 h 219"/>
                  <a:gd name="T110" fmla="*/ 679 w 1145"/>
                  <a:gd name="T111" fmla="*/ 11 h 219"/>
                  <a:gd name="T112" fmla="*/ 607 w 1145"/>
                  <a:gd name="T113" fmla="*/ 46 h 219"/>
                  <a:gd name="T114" fmla="*/ 551 w 1145"/>
                  <a:gd name="T115" fmla="*/ 44 h 219"/>
                  <a:gd name="T116" fmla="*/ 487 w 1145"/>
                  <a:gd name="T117" fmla="*/ 6 h 219"/>
                  <a:gd name="T118" fmla="*/ 392 w 1145"/>
                  <a:gd name="T119" fmla="*/ 66 h 219"/>
                  <a:gd name="T120" fmla="*/ 337 w 1145"/>
                  <a:gd name="T121" fmla="*/ 56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5" h="219">
                    <a:moveTo>
                      <a:pt x="709" y="105"/>
                    </a:move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10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8" y="107"/>
                      <a:pt x="722" y="116"/>
                      <a:pt x="722" y="124"/>
                    </a:cubicBezTo>
                    <a:cubicBezTo>
                      <a:pt x="722" y="124"/>
                      <a:pt x="722" y="124"/>
                      <a:pt x="722" y="125"/>
                    </a:cubicBezTo>
                    <a:cubicBezTo>
                      <a:pt x="722" y="135"/>
                      <a:pt x="717" y="141"/>
                      <a:pt x="708" y="142"/>
                    </a:cubicBezTo>
                    <a:cubicBezTo>
                      <a:pt x="707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692" y="142"/>
                      <a:pt x="682" y="125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4" y="110"/>
                      <a:pt x="702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moveTo>
                      <a:pt x="441" y="104"/>
                    </a:move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9" y="104"/>
                      <a:pt x="460" y="111"/>
                      <a:pt x="462" y="117"/>
                    </a:cubicBezTo>
                    <a:cubicBezTo>
                      <a:pt x="463" y="119"/>
                      <a:pt x="463" y="121"/>
                      <a:pt x="463" y="124"/>
                    </a:cubicBezTo>
                    <a:cubicBezTo>
                      <a:pt x="463" y="133"/>
                      <a:pt x="457" y="140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7" y="142"/>
                      <a:pt x="445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0" y="142"/>
                      <a:pt x="437" y="141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0" y="135"/>
                      <a:pt x="428" y="129"/>
                      <a:pt x="428" y="123"/>
                    </a:cubicBezTo>
                    <a:cubicBezTo>
                      <a:pt x="428" y="115"/>
                      <a:pt x="431" y="106"/>
                      <a:pt x="438" y="105"/>
                    </a:cubicBezTo>
                    <a:cubicBezTo>
                      <a:pt x="438" y="105"/>
                      <a:pt x="438" y="105"/>
                      <a:pt x="438" y="105"/>
                    </a:cubicBezTo>
                    <a:cubicBezTo>
                      <a:pt x="439" y="104"/>
                      <a:pt x="440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moveTo>
                      <a:pt x="491" y="85"/>
                    </a:move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3" y="85"/>
                      <a:pt x="496" y="86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502" y="90"/>
                      <a:pt x="502" y="97"/>
                      <a:pt x="506" y="100"/>
                    </a:cubicBezTo>
                    <a:cubicBezTo>
                      <a:pt x="512" y="103"/>
                      <a:pt x="520" y="102"/>
                      <a:pt x="526" y="105"/>
                    </a:cubicBezTo>
                    <a:cubicBezTo>
                      <a:pt x="531" y="107"/>
                      <a:pt x="538" y="111"/>
                      <a:pt x="538" y="117"/>
                    </a:cubicBezTo>
                    <a:cubicBezTo>
                      <a:pt x="538" y="118"/>
                      <a:pt x="538" y="118"/>
                      <a:pt x="538" y="118"/>
                    </a:cubicBezTo>
                    <a:cubicBezTo>
                      <a:pt x="538" y="128"/>
                      <a:pt x="529" y="131"/>
                      <a:pt x="521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15" y="132"/>
                      <a:pt x="509" y="130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1" y="122"/>
                      <a:pt x="500" y="114"/>
                      <a:pt x="495" y="110"/>
                    </a:cubicBezTo>
                    <a:cubicBezTo>
                      <a:pt x="489" y="106"/>
                      <a:pt x="479" y="107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6" y="93"/>
                      <a:pt x="483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moveTo>
                      <a:pt x="658" y="84"/>
                    </a:move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66" y="84"/>
                      <a:pt x="674" y="92"/>
                      <a:pt x="673" y="99"/>
                    </a:cubicBezTo>
                    <a:cubicBezTo>
                      <a:pt x="673" y="99"/>
                      <a:pt x="673" y="99"/>
                      <a:pt x="673" y="99"/>
                    </a:cubicBezTo>
                    <a:cubicBezTo>
                      <a:pt x="672" y="106"/>
                      <a:pt x="663" y="107"/>
                      <a:pt x="657" y="111"/>
                    </a:cubicBezTo>
                    <a:cubicBezTo>
                      <a:pt x="648" y="118"/>
                      <a:pt x="650" y="131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2" y="132"/>
                      <a:pt x="632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23" y="132"/>
                      <a:pt x="614" y="128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04"/>
                      <a:pt x="633" y="105"/>
                      <a:pt x="642" y="99"/>
                    </a:cubicBezTo>
                    <a:cubicBezTo>
                      <a:pt x="648" y="95"/>
                      <a:pt x="648" y="88"/>
                      <a:pt x="651" y="86"/>
                    </a:cubicBezTo>
                    <a:cubicBezTo>
                      <a:pt x="651" y="86"/>
                      <a:pt x="651" y="86"/>
                      <a:pt x="651" y="86"/>
                    </a:cubicBezTo>
                    <a:cubicBezTo>
                      <a:pt x="654" y="85"/>
                      <a:pt x="656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moveTo>
                      <a:pt x="125" y="80"/>
                    </a:move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9" y="80"/>
                      <a:pt x="133" y="80"/>
                      <a:pt x="137" y="81"/>
                    </a:cubicBezTo>
                    <a:cubicBezTo>
                      <a:pt x="137" y="84"/>
                      <a:pt x="138" y="86"/>
                      <a:pt x="138" y="89"/>
                    </a:cubicBezTo>
                    <a:cubicBezTo>
                      <a:pt x="138" y="102"/>
                      <a:pt x="133" y="117"/>
                      <a:pt x="126" y="123"/>
                    </a:cubicBezTo>
                    <a:cubicBezTo>
                      <a:pt x="120" y="128"/>
                      <a:pt x="108" y="129"/>
                      <a:pt x="101" y="133"/>
                    </a:cubicBezTo>
                    <a:cubicBezTo>
                      <a:pt x="93" y="137"/>
                      <a:pt x="86" y="147"/>
                      <a:pt x="80" y="154"/>
                    </a:cubicBezTo>
                    <a:cubicBezTo>
                      <a:pt x="74" y="160"/>
                      <a:pt x="63" y="169"/>
                      <a:pt x="60" y="176"/>
                    </a:cubicBezTo>
                    <a:cubicBezTo>
                      <a:pt x="56" y="183"/>
                      <a:pt x="57" y="193"/>
                      <a:pt x="53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47" y="208"/>
                      <a:pt x="31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8" y="215"/>
                      <a:pt x="18" y="215"/>
                      <a:pt x="17" y="215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0" y="215"/>
                      <a:pt x="8" y="209"/>
                      <a:pt x="8" y="202"/>
                    </a:cubicBezTo>
                    <a:cubicBezTo>
                      <a:pt x="8" y="191"/>
                      <a:pt x="13" y="178"/>
                      <a:pt x="16" y="174"/>
                    </a:cubicBezTo>
                    <a:cubicBezTo>
                      <a:pt x="23" y="165"/>
                      <a:pt x="34" y="166"/>
                      <a:pt x="43" y="161"/>
                    </a:cubicBezTo>
                    <a:cubicBezTo>
                      <a:pt x="51" y="157"/>
                      <a:pt x="57" y="147"/>
                      <a:pt x="64" y="140"/>
                    </a:cubicBezTo>
                    <a:cubicBezTo>
                      <a:pt x="70" y="134"/>
                      <a:pt x="81" y="126"/>
                      <a:pt x="84" y="119"/>
                    </a:cubicBezTo>
                    <a:cubicBezTo>
                      <a:pt x="89" y="109"/>
                      <a:pt x="88" y="97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102" y="84"/>
                      <a:pt x="113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moveTo>
                      <a:pt x="1025" y="79"/>
                    </a:move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37" y="79"/>
                      <a:pt x="1051" y="85"/>
                      <a:pt x="1057" y="92"/>
                    </a:cubicBezTo>
                    <a:cubicBezTo>
                      <a:pt x="1057" y="92"/>
                      <a:pt x="1057" y="92"/>
                      <a:pt x="1057" y="92"/>
                    </a:cubicBezTo>
                    <a:cubicBezTo>
                      <a:pt x="1057" y="92"/>
                      <a:pt x="1057" y="92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62" y="100"/>
                      <a:pt x="1062" y="110"/>
                      <a:pt x="1066" y="118"/>
                    </a:cubicBezTo>
                    <a:cubicBezTo>
                      <a:pt x="1069" y="125"/>
                      <a:pt x="1079" y="133"/>
                      <a:pt x="1085" y="139"/>
                    </a:cubicBezTo>
                    <a:cubicBezTo>
                      <a:pt x="1092" y="146"/>
                      <a:pt x="1097" y="156"/>
                      <a:pt x="1105" y="160"/>
                    </a:cubicBezTo>
                    <a:cubicBezTo>
                      <a:pt x="1114" y="165"/>
                      <a:pt x="1125" y="163"/>
                      <a:pt x="1132" y="170"/>
                    </a:cubicBezTo>
                    <a:cubicBezTo>
                      <a:pt x="1137" y="175"/>
                      <a:pt x="1139" y="181"/>
                      <a:pt x="1141" y="191"/>
                    </a:cubicBezTo>
                    <a:cubicBezTo>
                      <a:pt x="1142" y="193"/>
                      <a:pt x="1142" y="197"/>
                      <a:pt x="1142" y="201"/>
                    </a:cubicBezTo>
                    <a:cubicBezTo>
                      <a:pt x="1142" y="207"/>
                      <a:pt x="1141" y="213"/>
                      <a:pt x="1135" y="214"/>
                    </a:cubicBezTo>
                    <a:cubicBezTo>
                      <a:pt x="1134" y="214"/>
                      <a:pt x="1133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17" y="214"/>
                      <a:pt x="1102" y="205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3" y="190"/>
                      <a:pt x="1094" y="180"/>
                      <a:pt x="1090" y="173"/>
                    </a:cubicBezTo>
                    <a:cubicBezTo>
                      <a:pt x="1085" y="166"/>
                      <a:pt x="1076" y="159"/>
                      <a:pt x="1070" y="153"/>
                    </a:cubicBezTo>
                    <a:cubicBezTo>
                      <a:pt x="1064" y="147"/>
                      <a:pt x="1058" y="137"/>
                      <a:pt x="1050" y="132"/>
                    </a:cubicBezTo>
                    <a:cubicBezTo>
                      <a:pt x="1043" y="129"/>
                      <a:pt x="1033" y="129"/>
                      <a:pt x="1025" y="124"/>
                    </a:cubicBezTo>
                    <a:cubicBezTo>
                      <a:pt x="1015" y="116"/>
                      <a:pt x="1012" y="96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6" y="80"/>
                      <a:pt x="1020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moveTo>
                      <a:pt x="663" y="10"/>
                    </a:move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5" y="10"/>
                      <a:pt x="667" y="11"/>
                      <a:pt x="669" y="11"/>
                    </a:cubicBezTo>
                    <a:cubicBezTo>
                      <a:pt x="672" y="12"/>
                      <a:pt x="674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8" y="13"/>
                      <a:pt x="678" y="13"/>
                      <a:pt x="678" y="13"/>
                    </a:cubicBezTo>
                    <a:cubicBezTo>
                      <a:pt x="690" y="15"/>
                      <a:pt x="698" y="13"/>
                      <a:pt x="705" y="18"/>
                    </a:cubicBezTo>
                    <a:cubicBezTo>
                      <a:pt x="711" y="22"/>
                      <a:pt x="714" y="34"/>
                      <a:pt x="719" y="41"/>
                    </a:cubicBezTo>
                    <a:cubicBezTo>
                      <a:pt x="723" y="46"/>
                      <a:pt x="730" y="49"/>
                      <a:pt x="735" y="54"/>
                    </a:cubicBezTo>
                    <a:cubicBezTo>
                      <a:pt x="741" y="58"/>
                      <a:pt x="749" y="66"/>
                      <a:pt x="749" y="70"/>
                    </a:cubicBezTo>
                    <a:cubicBezTo>
                      <a:pt x="749" y="70"/>
                      <a:pt x="749" y="70"/>
                      <a:pt x="749" y="70"/>
                    </a:cubicBezTo>
                    <a:cubicBezTo>
                      <a:pt x="748" y="74"/>
                      <a:pt x="736" y="81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28" y="88"/>
                      <a:pt x="722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4" y="95"/>
                    </a:cubicBezTo>
                    <a:cubicBezTo>
                      <a:pt x="714" y="95"/>
                      <a:pt x="714" y="95"/>
                      <a:pt x="714" y="95"/>
                    </a:cubicBezTo>
                    <a:cubicBezTo>
                      <a:pt x="708" y="95"/>
                      <a:pt x="703" y="85"/>
                      <a:pt x="699" y="80"/>
                    </a:cubicBezTo>
                    <a:cubicBezTo>
                      <a:pt x="696" y="73"/>
                      <a:pt x="692" y="66"/>
                      <a:pt x="686" y="63"/>
                    </a:cubicBezTo>
                    <a:cubicBezTo>
                      <a:pt x="686" y="63"/>
                      <a:pt x="686" y="63"/>
                      <a:pt x="686" y="63"/>
                    </a:cubicBezTo>
                    <a:cubicBezTo>
                      <a:pt x="686" y="63"/>
                      <a:pt x="685" y="63"/>
                      <a:pt x="685" y="63"/>
                    </a:cubicBezTo>
                    <a:cubicBezTo>
                      <a:pt x="685" y="63"/>
                      <a:pt x="685" y="63"/>
                      <a:pt x="685" y="63"/>
                    </a:cubicBezTo>
                    <a:cubicBezTo>
                      <a:pt x="682" y="62"/>
                      <a:pt x="679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69" y="62"/>
                      <a:pt x="663" y="64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2" y="70"/>
                      <a:pt x="650" y="79"/>
                      <a:pt x="644" y="82"/>
                    </a:cubicBezTo>
                    <a:cubicBezTo>
                      <a:pt x="637" y="86"/>
                      <a:pt x="620" y="85"/>
                      <a:pt x="609" y="90"/>
                    </a:cubicBezTo>
                    <a:cubicBezTo>
                      <a:pt x="597" y="95"/>
                      <a:pt x="594" y="101"/>
                      <a:pt x="579" y="102"/>
                    </a:cubicBezTo>
                    <a:cubicBezTo>
                      <a:pt x="578" y="102"/>
                      <a:pt x="577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62" y="102"/>
                      <a:pt x="554" y="95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0" y="90"/>
                      <a:pt x="540" y="90"/>
                    </a:cubicBezTo>
                    <a:cubicBezTo>
                      <a:pt x="540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7" y="89"/>
                    </a:cubicBezTo>
                    <a:cubicBezTo>
                      <a:pt x="537" y="89"/>
                      <a:pt x="537" y="89"/>
                      <a:pt x="537" y="89"/>
                    </a:cubicBezTo>
                    <a:cubicBezTo>
                      <a:pt x="527" y="85"/>
                      <a:pt x="514" y="85"/>
                      <a:pt x="508" y="81"/>
                    </a:cubicBezTo>
                    <a:cubicBezTo>
                      <a:pt x="502" y="78"/>
                      <a:pt x="499" y="69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88" y="63"/>
                      <a:pt x="481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1" y="61"/>
                      <a:pt x="468" y="61"/>
                      <a:pt x="465" y="63"/>
                    </a:cubicBezTo>
                    <a:cubicBezTo>
                      <a:pt x="459" y="65"/>
                      <a:pt x="455" y="73"/>
                      <a:pt x="451" y="80"/>
                    </a:cubicBezTo>
                    <a:cubicBezTo>
                      <a:pt x="447" y="86"/>
                      <a:pt x="443" y="95"/>
                      <a:pt x="437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0" y="96"/>
                      <a:pt x="424" y="89"/>
                      <a:pt x="420" y="84"/>
                    </a:cubicBezTo>
                    <a:cubicBezTo>
                      <a:pt x="420" y="84"/>
                      <a:pt x="420" y="84"/>
                      <a:pt x="420" y="84"/>
                    </a:cubicBezTo>
                    <a:cubicBezTo>
                      <a:pt x="420" y="84"/>
                      <a:pt x="420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5" y="80"/>
                      <a:pt x="406" y="74"/>
                      <a:pt x="405" y="69"/>
                    </a:cubicBezTo>
                    <a:cubicBezTo>
                      <a:pt x="405" y="69"/>
                      <a:pt x="405" y="68"/>
                      <a:pt x="405" y="68"/>
                    </a:cubicBezTo>
                    <a:cubicBezTo>
                      <a:pt x="405" y="57"/>
                      <a:pt x="429" y="48"/>
                      <a:pt x="434" y="41"/>
                    </a:cubicBezTo>
                    <a:cubicBezTo>
                      <a:pt x="438" y="33"/>
                      <a:pt x="438" y="21"/>
                      <a:pt x="448" y="16"/>
                    </a:cubicBezTo>
                    <a:cubicBezTo>
                      <a:pt x="454" y="14"/>
                      <a:pt x="463" y="15"/>
                      <a:pt x="472" y="13"/>
                    </a:cubicBezTo>
                    <a:cubicBezTo>
                      <a:pt x="472" y="13"/>
                      <a:pt x="472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6" y="13"/>
                      <a:pt x="478" y="12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3" y="11"/>
                      <a:pt x="485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8" y="10"/>
                      <a:pt x="488" y="10"/>
                      <a:pt x="489" y="10"/>
                    </a:cubicBezTo>
                    <a:cubicBezTo>
                      <a:pt x="497" y="12"/>
                      <a:pt x="501" y="24"/>
                      <a:pt x="505" y="29"/>
                    </a:cubicBezTo>
                    <a:cubicBezTo>
                      <a:pt x="508" y="33"/>
                      <a:pt x="514" y="37"/>
                      <a:pt x="519" y="42"/>
                    </a:cubicBezTo>
                    <a:cubicBezTo>
                      <a:pt x="524" y="46"/>
                      <a:pt x="529" y="52"/>
                      <a:pt x="535" y="53"/>
                    </a:cubicBezTo>
                    <a:cubicBezTo>
                      <a:pt x="536" y="53"/>
                      <a:pt x="537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43" y="53"/>
                      <a:pt x="547" y="51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4" y="49"/>
                      <a:pt x="558" y="49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2" y="48"/>
                      <a:pt x="562" y="48"/>
                      <a:pt x="562" y="48"/>
                    </a:cubicBezTo>
                    <a:cubicBezTo>
                      <a:pt x="565" y="48"/>
                      <a:pt x="568" y="48"/>
                      <a:pt x="571" y="48"/>
                    </a:cubicBezTo>
                    <a:cubicBezTo>
                      <a:pt x="571" y="48"/>
                      <a:pt x="571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9" y="48"/>
                      <a:pt x="586" y="48"/>
                      <a:pt x="592" y="49"/>
                    </a:cubicBezTo>
                    <a:cubicBezTo>
                      <a:pt x="592" y="49"/>
                      <a:pt x="593" y="49"/>
                      <a:pt x="593" y="49"/>
                    </a:cubicBezTo>
                    <a:cubicBezTo>
                      <a:pt x="593" y="49"/>
                      <a:pt x="593" y="49"/>
                      <a:pt x="593" y="50"/>
                    </a:cubicBezTo>
                    <a:cubicBezTo>
                      <a:pt x="593" y="50"/>
                      <a:pt x="593" y="50"/>
                      <a:pt x="593" y="50"/>
                    </a:cubicBezTo>
                    <a:cubicBezTo>
                      <a:pt x="593" y="50"/>
                      <a:pt x="593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6" y="50"/>
                      <a:pt x="597" y="50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603" y="52"/>
                      <a:pt x="608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3" y="54"/>
                      <a:pt x="615" y="54"/>
                      <a:pt x="616" y="53"/>
                    </a:cubicBezTo>
                    <a:cubicBezTo>
                      <a:pt x="616" y="53"/>
                      <a:pt x="616" y="53"/>
                      <a:pt x="616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24" y="51"/>
                      <a:pt x="626" y="45"/>
                      <a:pt x="632" y="39"/>
                    </a:cubicBezTo>
                    <a:cubicBezTo>
                      <a:pt x="637" y="35"/>
                      <a:pt x="643" y="32"/>
                      <a:pt x="645" y="28"/>
                    </a:cubicBezTo>
                    <a:cubicBezTo>
                      <a:pt x="650" y="24"/>
                      <a:pt x="654" y="12"/>
                      <a:pt x="661" y="10"/>
                    </a:cubicBezTo>
                    <a:cubicBezTo>
                      <a:pt x="661" y="10"/>
                      <a:pt x="661" y="10"/>
                      <a:pt x="661" y="10"/>
                    </a:cubicBezTo>
                    <a:cubicBezTo>
                      <a:pt x="662" y="10"/>
                      <a:pt x="662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moveTo>
                      <a:pt x="849" y="3"/>
                    </a:move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5" y="3"/>
                      <a:pt x="861" y="5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75" y="14"/>
                      <a:pt x="883" y="24"/>
                      <a:pt x="883" y="33"/>
                    </a:cubicBezTo>
                    <a:cubicBezTo>
                      <a:pt x="883" y="34"/>
                      <a:pt x="883" y="34"/>
                      <a:pt x="883" y="34"/>
                    </a:cubicBezTo>
                    <a:cubicBezTo>
                      <a:pt x="882" y="41"/>
                      <a:pt x="878" y="39"/>
                      <a:pt x="875" y="45"/>
                    </a:cubicBezTo>
                    <a:cubicBezTo>
                      <a:pt x="875" y="45"/>
                      <a:pt x="876" y="45"/>
                      <a:pt x="876" y="46"/>
                    </a:cubicBezTo>
                    <a:cubicBezTo>
                      <a:pt x="876" y="46"/>
                      <a:pt x="876" y="46"/>
                      <a:pt x="876" y="46"/>
                    </a:cubicBezTo>
                    <a:cubicBezTo>
                      <a:pt x="878" y="47"/>
                      <a:pt x="879" y="48"/>
                      <a:pt x="880" y="48"/>
                    </a:cubicBezTo>
                    <a:cubicBezTo>
                      <a:pt x="880" y="48"/>
                      <a:pt x="880" y="48"/>
                      <a:pt x="881" y="48"/>
                    </a:cubicBezTo>
                    <a:cubicBezTo>
                      <a:pt x="881" y="48"/>
                      <a:pt x="881" y="48"/>
                      <a:pt x="881" y="48"/>
                    </a:cubicBezTo>
                    <a:cubicBezTo>
                      <a:pt x="881" y="48"/>
                      <a:pt x="881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4" y="48"/>
                      <a:pt x="885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90" y="50"/>
                      <a:pt x="895" y="57"/>
                      <a:pt x="899" y="62"/>
                    </a:cubicBezTo>
                    <a:cubicBezTo>
                      <a:pt x="903" y="66"/>
                      <a:pt x="908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7" y="75"/>
                      <a:pt x="922" y="72"/>
                      <a:pt x="926" y="69"/>
                    </a:cubicBezTo>
                    <a:cubicBezTo>
                      <a:pt x="928" y="67"/>
                      <a:pt x="930" y="65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41" y="60"/>
                      <a:pt x="954" y="59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1" y="56"/>
                      <a:pt x="962" y="56"/>
                      <a:pt x="963" y="55"/>
                    </a:cubicBezTo>
                    <a:cubicBezTo>
                      <a:pt x="967" y="52"/>
                      <a:pt x="971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80" y="48"/>
                      <a:pt x="991" y="64"/>
                      <a:pt x="991" y="71"/>
                    </a:cubicBezTo>
                    <a:cubicBezTo>
                      <a:pt x="991" y="72"/>
                      <a:pt x="991" y="72"/>
                      <a:pt x="991" y="72"/>
                    </a:cubicBezTo>
                    <a:cubicBezTo>
                      <a:pt x="990" y="79"/>
                      <a:pt x="977" y="83"/>
                      <a:pt x="972" y="85"/>
                    </a:cubicBezTo>
                    <a:cubicBezTo>
                      <a:pt x="963" y="89"/>
                      <a:pt x="952" y="93"/>
                      <a:pt x="945" y="102"/>
                    </a:cubicBezTo>
                    <a:cubicBezTo>
                      <a:pt x="939" y="109"/>
                      <a:pt x="939" y="120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4" y="121"/>
                      <a:pt x="923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15" y="121"/>
                      <a:pt x="910" y="119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1" y="113"/>
                      <a:pt x="896" y="105"/>
                      <a:pt x="890" y="104"/>
                    </a:cubicBezTo>
                    <a:cubicBezTo>
                      <a:pt x="890" y="104"/>
                      <a:pt x="890" y="104"/>
                      <a:pt x="890" y="104"/>
                    </a:cubicBezTo>
                    <a:cubicBezTo>
                      <a:pt x="889" y="104"/>
                      <a:pt x="887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1" y="104"/>
                      <a:pt x="876" y="105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69" y="107"/>
                      <a:pt x="868" y="107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59" y="109"/>
                      <a:pt x="850" y="110"/>
                      <a:pt x="846" y="113"/>
                    </a:cubicBezTo>
                    <a:cubicBezTo>
                      <a:pt x="846" y="113"/>
                      <a:pt x="846" y="113"/>
                      <a:pt x="846" y="113"/>
                    </a:cubicBezTo>
                    <a:cubicBezTo>
                      <a:pt x="846" y="113"/>
                      <a:pt x="846" y="113"/>
                      <a:pt x="845" y="113"/>
                    </a:cubicBezTo>
                    <a:cubicBezTo>
                      <a:pt x="845" y="113"/>
                      <a:pt x="845" y="113"/>
                      <a:pt x="845" y="113"/>
                    </a:cubicBezTo>
                    <a:cubicBezTo>
                      <a:pt x="844" y="113"/>
                      <a:pt x="844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2" y="114"/>
                    </a:cubicBezTo>
                    <a:cubicBezTo>
                      <a:pt x="835" y="120"/>
                      <a:pt x="82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7" y="129"/>
                      <a:pt x="815" y="129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02" y="124"/>
                      <a:pt x="798" y="112"/>
                      <a:pt x="791" y="104"/>
                    </a:cubicBezTo>
                    <a:cubicBezTo>
                      <a:pt x="781" y="94"/>
                      <a:pt x="766" y="90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8" y="69"/>
                      <a:pt x="777" y="63"/>
                      <a:pt x="787" y="59"/>
                    </a:cubicBezTo>
                    <a:cubicBezTo>
                      <a:pt x="787" y="59"/>
                      <a:pt x="787" y="59"/>
                      <a:pt x="787" y="59"/>
                    </a:cubicBezTo>
                    <a:cubicBezTo>
                      <a:pt x="791" y="57"/>
                      <a:pt x="796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5" y="56"/>
                      <a:pt x="809" y="57"/>
                      <a:pt x="813" y="58"/>
                    </a:cubicBezTo>
                    <a:cubicBezTo>
                      <a:pt x="813" y="58"/>
                      <a:pt x="813" y="58"/>
                      <a:pt x="813" y="59"/>
                    </a:cubicBezTo>
                    <a:cubicBezTo>
                      <a:pt x="813" y="59"/>
                      <a:pt x="813" y="59"/>
                      <a:pt x="813" y="59"/>
                    </a:cubicBezTo>
                    <a:cubicBezTo>
                      <a:pt x="818" y="61"/>
                      <a:pt x="823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33" y="68"/>
                      <a:pt x="840" y="62"/>
                      <a:pt x="841" y="56"/>
                    </a:cubicBezTo>
                    <a:cubicBezTo>
                      <a:pt x="841" y="56"/>
                      <a:pt x="841" y="56"/>
                      <a:pt x="841" y="56"/>
                    </a:cubicBezTo>
                    <a:cubicBezTo>
                      <a:pt x="841" y="55"/>
                      <a:pt x="841" y="55"/>
                      <a:pt x="841" y="55"/>
                    </a:cubicBezTo>
                    <a:cubicBezTo>
                      <a:pt x="841" y="47"/>
                      <a:pt x="826" y="40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3" y="11"/>
                      <a:pt x="835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moveTo>
                      <a:pt x="304" y="3"/>
                    </a:move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13" y="3"/>
                      <a:pt x="321" y="7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5" y="18"/>
                      <a:pt x="326" y="20"/>
                      <a:pt x="326" y="23"/>
                    </a:cubicBezTo>
                    <a:cubicBezTo>
                      <a:pt x="326" y="31"/>
                      <a:pt x="322" y="40"/>
                      <a:pt x="318" y="45"/>
                    </a:cubicBezTo>
                    <a:cubicBezTo>
                      <a:pt x="315" y="48"/>
                      <a:pt x="311" y="49"/>
                      <a:pt x="311" y="55"/>
                    </a:cubicBezTo>
                    <a:cubicBezTo>
                      <a:pt x="311" y="55"/>
                      <a:pt x="311" y="55"/>
                      <a:pt x="311" y="55"/>
                    </a:cubicBezTo>
                    <a:cubicBezTo>
                      <a:pt x="311" y="62"/>
                      <a:pt x="317" y="67"/>
                      <a:pt x="321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5" y="68"/>
                      <a:pt x="328" y="66"/>
                      <a:pt x="331" y="64"/>
                    </a:cubicBezTo>
                    <a:cubicBezTo>
                      <a:pt x="336" y="60"/>
                      <a:pt x="341" y="56"/>
                      <a:pt x="348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49" y="56"/>
                      <a:pt x="349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63" y="56"/>
                      <a:pt x="372" y="63"/>
                      <a:pt x="380" y="68"/>
                    </a:cubicBezTo>
                    <a:cubicBezTo>
                      <a:pt x="380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4" y="70"/>
                      <a:pt x="389" y="72"/>
                      <a:pt x="389" y="75"/>
                    </a:cubicBezTo>
                    <a:cubicBezTo>
                      <a:pt x="389" y="75"/>
                      <a:pt x="389" y="76"/>
                      <a:pt x="389" y="76"/>
                    </a:cubicBezTo>
                    <a:cubicBezTo>
                      <a:pt x="389" y="87"/>
                      <a:pt x="364" y="98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1" y="115"/>
                      <a:pt x="345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0" y="129"/>
                      <a:pt x="327" y="129"/>
                      <a:pt x="324" y="128"/>
                    </a:cubicBezTo>
                    <a:cubicBezTo>
                      <a:pt x="324" y="128"/>
                      <a:pt x="324" y="128"/>
                      <a:pt x="324" y="128"/>
                    </a:cubicBezTo>
                    <a:cubicBezTo>
                      <a:pt x="317" y="125"/>
                      <a:pt x="313" y="115"/>
                      <a:pt x="305" y="112"/>
                    </a:cubicBezTo>
                    <a:cubicBezTo>
                      <a:pt x="299" y="110"/>
                      <a:pt x="291" y="110"/>
                      <a:pt x="284" y="108"/>
                    </a:cubicBezTo>
                    <a:cubicBezTo>
                      <a:pt x="284" y="108"/>
                      <a:pt x="284" y="108"/>
                      <a:pt x="284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76" y="107"/>
                      <a:pt x="271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5" y="105"/>
                      <a:pt x="263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55" y="107"/>
                      <a:pt x="251" y="113"/>
                      <a:pt x="246" y="116"/>
                    </a:cubicBezTo>
                    <a:cubicBezTo>
                      <a:pt x="241" y="119"/>
                      <a:pt x="234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5" y="121"/>
                      <a:pt x="222" y="120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2" y="116"/>
                      <a:pt x="209" y="107"/>
                      <a:pt x="205" y="101"/>
                    </a:cubicBezTo>
                    <a:cubicBezTo>
                      <a:pt x="198" y="92"/>
                      <a:pt x="182" y="87"/>
                      <a:pt x="170" y="81"/>
                    </a:cubicBezTo>
                    <a:cubicBezTo>
                      <a:pt x="167" y="79"/>
                      <a:pt x="160" y="76"/>
                      <a:pt x="159" y="73"/>
                    </a:cubicBezTo>
                    <a:cubicBezTo>
                      <a:pt x="159" y="73"/>
                      <a:pt x="159" y="72"/>
                      <a:pt x="159" y="72"/>
                    </a:cubicBezTo>
                    <a:cubicBezTo>
                      <a:pt x="159" y="65"/>
                      <a:pt x="169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80" y="48"/>
                      <a:pt x="184" y="52"/>
                      <a:pt x="187" y="54"/>
                    </a:cubicBezTo>
                    <a:cubicBezTo>
                      <a:pt x="188" y="56"/>
                      <a:pt x="189" y="56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5" y="59"/>
                      <a:pt x="207" y="59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5" y="62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7" y="63"/>
                      <a:pt x="219" y="65"/>
                      <a:pt x="221" y="66"/>
                    </a:cubicBezTo>
                    <a:cubicBezTo>
                      <a:pt x="226" y="70"/>
                      <a:pt x="232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42" y="74"/>
                      <a:pt x="248" y="67"/>
                      <a:pt x="251" y="63"/>
                    </a:cubicBezTo>
                    <a:cubicBezTo>
                      <a:pt x="255" y="59"/>
                      <a:pt x="260" y="53"/>
                      <a:pt x="264" y="51"/>
                    </a:cubicBezTo>
                    <a:cubicBezTo>
                      <a:pt x="264" y="51"/>
                      <a:pt x="264" y="51"/>
                      <a:pt x="264" y="51"/>
                    </a:cubicBezTo>
                    <a:cubicBezTo>
                      <a:pt x="266" y="51"/>
                      <a:pt x="267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2" y="51"/>
                      <a:pt x="275" y="50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6" y="38"/>
                      <a:pt x="271" y="39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68" y="16"/>
                      <a:pt x="288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281" y="0"/>
                      <a:pt x="268" y="17"/>
                      <a:pt x="262" y="31"/>
                    </a:cubicBezTo>
                    <a:cubicBezTo>
                      <a:pt x="262" y="32"/>
                      <a:pt x="262" y="32"/>
                      <a:pt x="262" y="32"/>
                    </a:cubicBezTo>
                    <a:cubicBezTo>
                      <a:pt x="262" y="32"/>
                      <a:pt x="261" y="32"/>
                      <a:pt x="261" y="32"/>
                    </a:cubicBezTo>
                    <a:cubicBezTo>
                      <a:pt x="261" y="32"/>
                      <a:pt x="261" y="32"/>
                      <a:pt x="261" y="32"/>
                    </a:cubicBezTo>
                    <a:cubicBezTo>
                      <a:pt x="258" y="40"/>
                      <a:pt x="257" y="47"/>
                      <a:pt x="252" y="54"/>
                    </a:cubicBezTo>
                    <a:cubicBezTo>
                      <a:pt x="249" y="60"/>
                      <a:pt x="242" y="68"/>
                      <a:pt x="236" y="69"/>
                    </a:cubicBezTo>
                    <a:cubicBezTo>
                      <a:pt x="236" y="69"/>
                      <a:pt x="236" y="69"/>
                      <a:pt x="236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0" y="69"/>
                      <a:pt x="225" y="66"/>
                      <a:pt x="220" y="63"/>
                    </a:cubicBezTo>
                    <a:cubicBezTo>
                      <a:pt x="219" y="63"/>
                      <a:pt x="218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1"/>
                      <a:pt x="217" y="61"/>
                    </a:cubicBezTo>
                    <a:cubicBezTo>
                      <a:pt x="216" y="61"/>
                      <a:pt x="216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07" y="58"/>
                      <a:pt x="198" y="58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2" y="54"/>
                      <a:pt x="191" y="54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86" y="49"/>
                      <a:pt x="182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68" y="43"/>
                      <a:pt x="165" y="53"/>
                      <a:pt x="161" y="59"/>
                    </a:cubicBezTo>
                    <a:cubicBezTo>
                      <a:pt x="158" y="65"/>
                      <a:pt x="151" y="72"/>
                      <a:pt x="146" y="74"/>
                    </a:cubicBezTo>
                    <a:cubicBezTo>
                      <a:pt x="137" y="77"/>
                      <a:pt x="127" y="77"/>
                      <a:pt x="119" y="78"/>
                    </a:cubicBezTo>
                    <a:cubicBezTo>
                      <a:pt x="110" y="80"/>
                      <a:pt x="102" y="82"/>
                      <a:pt x="96" y="87"/>
                    </a:cubicBezTo>
                    <a:cubicBezTo>
                      <a:pt x="88" y="94"/>
                      <a:pt x="88" y="106"/>
                      <a:pt x="83" y="116"/>
                    </a:cubicBezTo>
                    <a:cubicBezTo>
                      <a:pt x="79" y="124"/>
                      <a:pt x="70" y="130"/>
                      <a:pt x="63" y="137"/>
                    </a:cubicBezTo>
                    <a:cubicBezTo>
                      <a:pt x="56" y="144"/>
                      <a:pt x="50" y="154"/>
                      <a:pt x="42" y="159"/>
                    </a:cubicBezTo>
                    <a:cubicBezTo>
                      <a:pt x="36" y="162"/>
                      <a:pt x="27" y="163"/>
                      <a:pt x="21" y="167"/>
                    </a:cubicBezTo>
                    <a:cubicBezTo>
                      <a:pt x="17" y="169"/>
                      <a:pt x="13" y="174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7" y="187"/>
                      <a:pt x="0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27" y="216"/>
                      <a:pt x="42" y="213"/>
                      <a:pt x="50" y="206"/>
                    </a:cubicBezTo>
                    <a:cubicBezTo>
                      <a:pt x="57" y="199"/>
                      <a:pt x="56" y="188"/>
                      <a:pt x="62" y="177"/>
                    </a:cubicBezTo>
                    <a:cubicBezTo>
                      <a:pt x="65" y="170"/>
                      <a:pt x="75" y="163"/>
                      <a:pt x="82" y="156"/>
                    </a:cubicBezTo>
                    <a:cubicBezTo>
                      <a:pt x="88" y="149"/>
                      <a:pt x="94" y="139"/>
                      <a:pt x="103" y="134"/>
                    </a:cubicBezTo>
                    <a:cubicBezTo>
                      <a:pt x="108" y="131"/>
                      <a:pt x="119" y="130"/>
                      <a:pt x="125" y="126"/>
                    </a:cubicBezTo>
                    <a:cubicBezTo>
                      <a:pt x="127" y="125"/>
                      <a:pt x="130" y="122"/>
                      <a:pt x="132" y="119"/>
                    </a:cubicBezTo>
                    <a:cubicBezTo>
                      <a:pt x="139" y="108"/>
                      <a:pt x="138" y="82"/>
                      <a:pt x="150" y="80"/>
                    </a:cubicBezTo>
                    <a:cubicBezTo>
                      <a:pt x="150" y="80"/>
                      <a:pt x="150" y="79"/>
                      <a:pt x="150" y="79"/>
                    </a:cubicBezTo>
                    <a:cubicBezTo>
                      <a:pt x="150" y="79"/>
                      <a:pt x="150" y="79"/>
                      <a:pt x="150" y="79"/>
                    </a:cubicBezTo>
                    <a:cubicBezTo>
                      <a:pt x="151" y="79"/>
                      <a:pt x="153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2" y="79"/>
                      <a:pt x="170" y="84"/>
                      <a:pt x="176" y="87"/>
                    </a:cubicBezTo>
                    <a:cubicBezTo>
                      <a:pt x="176" y="87"/>
                      <a:pt x="176" y="87"/>
                      <a:pt x="176" y="87"/>
                    </a:cubicBezTo>
                    <a:cubicBezTo>
                      <a:pt x="176" y="87"/>
                      <a:pt x="177" y="87"/>
                      <a:pt x="177" y="87"/>
                    </a:cubicBezTo>
                    <a:cubicBezTo>
                      <a:pt x="177" y="87"/>
                      <a:pt x="177" y="87"/>
                      <a:pt x="177" y="87"/>
                    </a:cubicBezTo>
                    <a:cubicBezTo>
                      <a:pt x="184" y="90"/>
                      <a:pt x="194" y="94"/>
                      <a:pt x="199" y="99"/>
                    </a:cubicBezTo>
                    <a:cubicBezTo>
                      <a:pt x="206" y="105"/>
                      <a:pt x="208" y="116"/>
                      <a:pt x="215" y="120"/>
                    </a:cubicBezTo>
                    <a:cubicBezTo>
                      <a:pt x="215" y="120"/>
                      <a:pt x="215" y="120"/>
                      <a:pt x="215" y="120"/>
                    </a:cubicBezTo>
                    <a:cubicBezTo>
                      <a:pt x="215" y="120"/>
                      <a:pt x="215" y="120"/>
                      <a:pt x="215" y="121"/>
                    </a:cubicBezTo>
                    <a:cubicBezTo>
                      <a:pt x="215" y="121"/>
                      <a:pt x="216" y="121"/>
                      <a:pt x="216" y="121"/>
                    </a:cubicBezTo>
                    <a:cubicBezTo>
                      <a:pt x="220" y="123"/>
                      <a:pt x="224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38" y="124"/>
                      <a:pt x="248" y="117"/>
                      <a:pt x="256" y="113"/>
                    </a:cubicBezTo>
                    <a:cubicBezTo>
                      <a:pt x="258" y="111"/>
                      <a:pt x="260" y="110"/>
                      <a:pt x="262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6" y="109"/>
                      <a:pt x="268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81" y="109"/>
                      <a:pt x="294" y="111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11" y="117"/>
                      <a:pt x="316" y="127"/>
                      <a:pt x="325" y="130"/>
                    </a:cubicBezTo>
                    <a:cubicBezTo>
                      <a:pt x="325" y="130"/>
                      <a:pt x="325" y="130"/>
                      <a:pt x="325" y="130"/>
                    </a:cubicBezTo>
                    <a:cubicBezTo>
                      <a:pt x="328" y="131"/>
                      <a:pt x="330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48" y="131"/>
                      <a:pt x="354" y="113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4"/>
                      <a:pt x="363" y="104"/>
                    </a:cubicBezTo>
                    <a:cubicBezTo>
                      <a:pt x="363" y="104"/>
                      <a:pt x="363" y="104"/>
                      <a:pt x="363" y="104"/>
                    </a:cubicBezTo>
                    <a:cubicBezTo>
                      <a:pt x="367" y="100"/>
                      <a:pt x="376" y="95"/>
                      <a:pt x="381" y="91"/>
                    </a:cubicBezTo>
                    <a:cubicBezTo>
                      <a:pt x="388" y="86"/>
                      <a:pt x="395" y="79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8" y="78"/>
                      <a:pt x="414" y="82"/>
                      <a:pt x="418" y="86"/>
                    </a:cubicBezTo>
                    <a:cubicBezTo>
                      <a:pt x="418" y="87"/>
                      <a:pt x="418" y="87"/>
                      <a:pt x="419" y="87"/>
                    </a:cubicBezTo>
                    <a:cubicBezTo>
                      <a:pt x="423" y="91"/>
                      <a:pt x="429" y="96"/>
                      <a:pt x="429" y="102"/>
                    </a:cubicBezTo>
                    <a:cubicBezTo>
                      <a:pt x="429" y="103"/>
                      <a:pt x="429" y="103"/>
                      <a:pt x="429" y="104"/>
                    </a:cubicBezTo>
                    <a:cubicBezTo>
                      <a:pt x="429" y="111"/>
                      <a:pt x="425" y="117"/>
                      <a:pt x="425" y="125"/>
                    </a:cubicBezTo>
                    <a:cubicBezTo>
                      <a:pt x="425" y="126"/>
                      <a:pt x="425" y="127"/>
                      <a:pt x="425" y="129"/>
                    </a:cubicBezTo>
                    <a:cubicBezTo>
                      <a:pt x="425" y="129"/>
                      <a:pt x="425" y="129"/>
                      <a:pt x="425" y="129"/>
                    </a:cubicBezTo>
                    <a:cubicBezTo>
                      <a:pt x="427" y="139"/>
                      <a:pt x="43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50" y="145"/>
                      <a:pt x="454" y="144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62" y="137"/>
                      <a:pt x="467" y="127"/>
                      <a:pt x="467" y="118"/>
                    </a:cubicBezTo>
                    <a:cubicBezTo>
                      <a:pt x="467" y="116"/>
                      <a:pt x="467" y="113"/>
                      <a:pt x="466" y="111"/>
                    </a:cubicBezTo>
                    <a:cubicBezTo>
                      <a:pt x="464" y="106"/>
                      <a:pt x="449" y="106"/>
                      <a:pt x="448" y="97"/>
                    </a:cubicBezTo>
                    <a:cubicBezTo>
                      <a:pt x="448" y="97"/>
                      <a:pt x="448" y="96"/>
                      <a:pt x="448" y="96"/>
                    </a:cubicBezTo>
                    <a:cubicBezTo>
                      <a:pt x="448" y="91"/>
                      <a:pt x="453" y="84"/>
                      <a:pt x="455" y="79"/>
                    </a:cubicBezTo>
                    <a:cubicBezTo>
                      <a:pt x="458" y="73"/>
                      <a:pt x="462" y="68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70" y="66"/>
                      <a:pt x="471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81" y="66"/>
                      <a:pt x="488" y="70"/>
                      <a:pt x="488" y="74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8"/>
                      <a:pt x="481" y="81"/>
                      <a:pt x="479" y="84"/>
                    </a:cubicBezTo>
                    <a:cubicBezTo>
                      <a:pt x="473" y="89"/>
                      <a:pt x="470" y="93"/>
                      <a:pt x="470" y="103"/>
                    </a:cubicBezTo>
                    <a:cubicBezTo>
                      <a:pt x="470" y="103"/>
                      <a:pt x="470" y="104"/>
                      <a:pt x="470" y="105"/>
                    </a:cubicBezTo>
                    <a:cubicBezTo>
                      <a:pt x="473" y="111"/>
                      <a:pt x="484" y="111"/>
                      <a:pt x="491" y="115"/>
                    </a:cubicBezTo>
                    <a:cubicBezTo>
                      <a:pt x="496" y="118"/>
                      <a:pt x="500" y="128"/>
                      <a:pt x="507" y="132"/>
                    </a:cubicBezTo>
                    <a:cubicBezTo>
                      <a:pt x="507" y="132"/>
                      <a:pt x="508" y="132"/>
                      <a:pt x="508" y="132"/>
                    </a:cubicBezTo>
                    <a:cubicBezTo>
                      <a:pt x="511" y="134"/>
                      <a:pt x="515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30" y="134"/>
                      <a:pt x="542" y="128"/>
                      <a:pt x="542" y="118"/>
                    </a:cubicBezTo>
                    <a:cubicBezTo>
                      <a:pt x="542" y="117"/>
                      <a:pt x="542" y="117"/>
                      <a:pt x="542" y="117"/>
                    </a:cubicBezTo>
                    <a:cubicBezTo>
                      <a:pt x="542" y="110"/>
                      <a:pt x="535" y="106"/>
                      <a:pt x="530" y="103"/>
                    </a:cubicBezTo>
                    <a:cubicBezTo>
                      <a:pt x="525" y="100"/>
                      <a:pt x="517" y="99"/>
                      <a:pt x="516" y="92"/>
                    </a:cubicBezTo>
                    <a:cubicBezTo>
                      <a:pt x="516" y="92"/>
                      <a:pt x="516" y="92"/>
                      <a:pt x="516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20" y="91"/>
                      <a:pt x="524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36" y="91"/>
                      <a:pt x="543" y="94"/>
                      <a:pt x="550" y="98"/>
                    </a:cubicBezTo>
                    <a:cubicBezTo>
                      <a:pt x="550" y="98"/>
                      <a:pt x="550" y="98"/>
                      <a:pt x="550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2" y="98"/>
                      <a:pt x="552" y="99"/>
                      <a:pt x="552" y="99"/>
                    </a:cubicBezTo>
                    <a:cubicBezTo>
                      <a:pt x="552" y="99"/>
                      <a:pt x="552" y="99"/>
                      <a:pt x="552" y="99"/>
                    </a:cubicBezTo>
                    <a:cubicBezTo>
                      <a:pt x="559" y="102"/>
                      <a:pt x="567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80" y="106"/>
                      <a:pt x="585" y="105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2" y="103"/>
                      <a:pt x="594" y="102"/>
                      <a:pt x="597" y="101"/>
                    </a:cubicBezTo>
                    <a:cubicBezTo>
                      <a:pt x="605" y="96"/>
                      <a:pt x="61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6" y="90"/>
                      <a:pt x="629" y="91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29" y="104"/>
                      <a:pt x="610" y="103"/>
                      <a:pt x="610" y="117"/>
                    </a:cubicBezTo>
                    <a:cubicBezTo>
                      <a:pt x="610" y="117"/>
                      <a:pt x="610" y="117"/>
                      <a:pt x="610" y="117"/>
                    </a:cubicBezTo>
                    <a:cubicBezTo>
                      <a:pt x="610" y="117"/>
                      <a:pt x="610" y="118"/>
                      <a:pt x="610" y="118"/>
                    </a:cubicBezTo>
                    <a:cubicBezTo>
                      <a:pt x="610" y="128"/>
                      <a:pt x="621" y="134"/>
                      <a:pt x="632" y="134"/>
                    </a:cubicBezTo>
                    <a:cubicBezTo>
                      <a:pt x="632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6" y="134"/>
                      <a:pt x="640" y="134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50" y="129"/>
                      <a:pt x="655" y="119"/>
                      <a:pt x="663" y="114"/>
                    </a:cubicBezTo>
                    <a:cubicBezTo>
                      <a:pt x="671" y="109"/>
                      <a:pt x="681" y="108"/>
                      <a:pt x="681" y="100"/>
                    </a:cubicBezTo>
                    <a:cubicBezTo>
                      <a:pt x="681" y="98"/>
                      <a:pt x="681" y="96"/>
                      <a:pt x="680" y="93"/>
                    </a:cubicBezTo>
                    <a:cubicBezTo>
                      <a:pt x="678" y="88"/>
                      <a:pt x="663" y="79"/>
                      <a:pt x="663" y="74"/>
                    </a:cubicBezTo>
                    <a:cubicBezTo>
                      <a:pt x="663" y="74"/>
                      <a:pt x="663" y="74"/>
                      <a:pt x="663" y="74"/>
                    </a:cubicBezTo>
                    <a:cubicBezTo>
                      <a:pt x="664" y="68"/>
                      <a:pt x="671" y="66"/>
                      <a:pt x="677" y="66"/>
                    </a:cubicBezTo>
                    <a:cubicBezTo>
                      <a:pt x="677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80" y="66"/>
                      <a:pt x="682" y="66"/>
                      <a:pt x="683" y="67"/>
                    </a:cubicBezTo>
                    <a:cubicBezTo>
                      <a:pt x="683" y="67"/>
                      <a:pt x="683" y="67"/>
                      <a:pt x="683" y="67"/>
                    </a:cubicBezTo>
                    <a:cubicBezTo>
                      <a:pt x="689" y="69"/>
                      <a:pt x="703" y="86"/>
                      <a:pt x="703" y="96"/>
                    </a:cubicBezTo>
                    <a:cubicBezTo>
                      <a:pt x="703" y="97"/>
                      <a:pt x="703" y="98"/>
                      <a:pt x="702" y="98"/>
                    </a:cubicBezTo>
                    <a:cubicBezTo>
                      <a:pt x="701" y="104"/>
                      <a:pt x="688" y="106"/>
                      <a:pt x="685" y="111"/>
                    </a:cubicBezTo>
                    <a:cubicBezTo>
                      <a:pt x="684" y="114"/>
                      <a:pt x="683" y="117"/>
                      <a:pt x="683" y="120"/>
                    </a:cubicBezTo>
                    <a:cubicBezTo>
                      <a:pt x="683" y="132"/>
                      <a:pt x="694" y="143"/>
                      <a:pt x="701" y="144"/>
                    </a:cubicBezTo>
                    <a:cubicBezTo>
                      <a:pt x="701" y="144"/>
                      <a:pt x="701" y="144"/>
                      <a:pt x="701" y="144"/>
                    </a:cubicBezTo>
                    <a:cubicBezTo>
                      <a:pt x="703" y="145"/>
                      <a:pt x="705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20" y="145"/>
                      <a:pt x="726" y="133"/>
                      <a:pt x="725" y="119"/>
                    </a:cubicBezTo>
                    <a:cubicBezTo>
                      <a:pt x="725" y="119"/>
                      <a:pt x="725" y="119"/>
                      <a:pt x="725" y="119"/>
                    </a:cubicBezTo>
                    <a:cubicBezTo>
                      <a:pt x="724" y="115"/>
                      <a:pt x="720" y="109"/>
                      <a:pt x="720" y="103"/>
                    </a:cubicBezTo>
                    <a:cubicBezTo>
                      <a:pt x="720" y="103"/>
                      <a:pt x="720" y="103"/>
                      <a:pt x="720" y="102"/>
                    </a:cubicBezTo>
                    <a:cubicBezTo>
                      <a:pt x="721" y="97"/>
                      <a:pt x="728" y="91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6" y="84"/>
                      <a:pt x="743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9" y="80"/>
                      <a:pt x="749" y="80"/>
                    </a:cubicBezTo>
                    <a:cubicBezTo>
                      <a:pt x="749" y="80"/>
                      <a:pt x="749" y="80"/>
                      <a:pt x="749" y="80"/>
                    </a:cubicBezTo>
                    <a:cubicBezTo>
                      <a:pt x="755" y="80"/>
                      <a:pt x="762" y="86"/>
                      <a:pt x="768" y="90"/>
                    </a:cubicBezTo>
                    <a:cubicBezTo>
                      <a:pt x="774" y="95"/>
                      <a:pt x="781" y="99"/>
                      <a:pt x="786" y="103"/>
                    </a:cubicBezTo>
                    <a:cubicBezTo>
                      <a:pt x="797" y="112"/>
                      <a:pt x="801" y="129"/>
                      <a:pt x="816" y="131"/>
                    </a:cubicBezTo>
                    <a:cubicBezTo>
                      <a:pt x="816" y="131"/>
                      <a:pt x="816" y="131"/>
                      <a:pt x="816" y="131"/>
                    </a:cubicBezTo>
                    <a:cubicBezTo>
                      <a:pt x="817" y="131"/>
                      <a:pt x="818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32" y="131"/>
                      <a:pt x="837" y="121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6" y="115"/>
                      <a:pt x="847" y="115"/>
                      <a:pt x="847" y="115"/>
                    </a:cubicBezTo>
                    <a:cubicBezTo>
                      <a:pt x="847" y="115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54" y="112"/>
                      <a:pt x="865" y="110"/>
                      <a:pt x="874" y="108"/>
                    </a:cubicBezTo>
                    <a:cubicBezTo>
                      <a:pt x="874" y="108"/>
                      <a:pt x="874" y="108"/>
                      <a:pt x="874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6" y="108"/>
                      <a:pt x="876" y="108"/>
                      <a:pt x="877" y="108"/>
                    </a:cubicBezTo>
                    <a:cubicBezTo>
                      <a:pt x="877" y="108"/>
                      <a:pt x="877" y="108"/>
                      <a:pt x="877" y="108"/>
                    </a:cubicBezTo>
                    <a:cubicBezTo>
                      <a:pt x="879" y="108"/>
                      <a:pt x="881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4" y="108"/>
                      <a:pt x="885" y="108"/>
                      <a:pt x="887" y="108"/>
                    </a:cubicBezTo>
                    <a:cubicBezTo>
                      <a:pt x="887" y="108"/>
                      <a:pt x="887" y="108"/>
                      <a:pt x="887" y="108"/>
                    </a:cubicBezTo>
                    <a:cubicBezTo>
                      <a:pt x="894" y="110"/>
                      <a:pt x="900" y="117"/>
                      <a:pt x="907" y="120"/>
                    </a:cubicBezTo>
                    <a:cubicBezTo>
                      <a:pt x="907" y="120"/>
                      <a:pt x="907" y="120"/>
                      <a:pt x="907" y="120"/>
                    </a:cubicBezTo>
                    <a:cubicBezTo>
                      <a:pt x="907" y="120"/>
                      <a:pt x="907" y="120"/>
                      <a:pt x="908" y="121"/>
                    </a:cubicBezTo>
                    <a:cubicBezTo>
                      <a:pt x="908" y="121"/>
                      <a:pt x="908" y="121"/>
                      <a:pt x="908" y="121"/>
                    </a:cubicBezTo>
                    <a:cubicBezTo>
                      <a:pt x="912" y="122"/>
                      <a:pt x="917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3" y="124"/>
                      <a:pt x="923" y="124"/>
                    </a:cubicBezTo>
                    <a:cubicBezTo>
                      <a:pt x="926" y="124"/>
                      <a:pt x="930" y="123"/>
                      <a:pt x="933" y="122"/>
                    </a:cubicBezTo>
                    <a:cubicBezTo>
                      <a:pt x="941" y="118"/>
                      <a:pt x="943" y="107"/>
                      <a:pt x="949" y="101"/>
                    </a:cubicBezTo>
                    <a:cubicBezTo>
                      <a:pt x="954" y="95"/>
                      <a:pt x="964" y="91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3" y="87"/>
                      <a:pt x="974" y="87"/>
                      <a:pt x="974" y="86"/>
                    </a:cubicBezTo>
                    <a:cubicBezTo>
                      <a:pt x="974" y="86"/>
                      <a:pt x="974" y="86"/>
                      <a:pt x="974" y="86"/>
                    </a:cubicBezTo>
                    <a:cubicBezTo>
                      <a:pt x="981" y="83"/>
                      <a:pt x="989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7" y="80"/>
                      <a:pt x="998" y="80"/>
                      <a:pt x="999" y="80"/>
                    </a:cubicBezTo>
                    <a:cubicBezTo>
                      <a:pt x="1000" y="80"/>
                      <a:pt x="1000" y="80"/>
                      <a:pt x="1000" y="80"/>
                    </a:cubicBezTo>
                    <a:cubicBezTo>
                      <a:pt x="1012" y="83"/>
                      <a:pt x="1012" y="112"/>
                      <a:pt x="1020" y="122"/>
                    </a:cubicBezTo>
                    <a:cubicBezTo>
                      <a:pt x="1026" y="128"/>
                      <a:pt x="1040" y="130"/>
                      <a:pt x="1047" y="134"/>
                    </a:cubicBezTo>
                    <a:cubicBezTo>
                      <a:pt x="1056" y="138"/>
                      <a:pt x="1061" y="148"/>
                      <a:pt x="1068" y="155"/>
                    </a:cubicBezTo>
                    <a:cubicBezTo>
                      <a:pt x="1075" y="162"/>
                      <a:pt x="1085" y="170"/>
                      <a:pt x="1089" y="177"/>
                    </a:cubicBezTo>
                    <a:cubicBezTo>
                      <a:pt x="1094" y="188"/>
                      <a:pt x="1093" y="199"/>
                      <a:pt x="1102" y="206"/>
                    </a:cubicBezTo>
                    <a:cubicBezTo>
                      <a:pt x="1107" y="210"/>
                      <a:pt x="1114" y="211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7" y="215"/>
                      <a:pt x="1132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9" y="218"/>
                      <a:pt x="1140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4" y="212"/>
                      <a:pt x="1145" y="206"/>
                      <a:pt x="1145" y="200"/>
                    </a:cubicBezTo>
                    <a:cubicBezTo>
                      <a:pt x="1145" y="186"/>
                      <a:pt x="1139" y="172"/>
                      <a:pt x="1130" y="167"/>
                    </a:cubicBezTo>
                    <a:cubicBezTo>
                      <a:pt x="1123" y="161"/>
                      <a:pt x="1114" y="162"/>
                      <a:pt x="1106" y="158"/>
                    </a:cubicBezTo>
                    <a:cubicBezTo>
                      <a:pt x="1099" y="153"/>
                      <a:pt x="1094" y="144"/>
                      <a:pt x="1087" y="137"/>
                    </a:cubicBezTo>
                    <a:cubicBezTo>
                      <a:pt x="1081" y="130"/>
                      <a:pt x="1071" y="124"/>
                      <a:pt x="1067" y="116"/>
                    </a:cubicBezTo>
                    <a:cubicBezTo>
                      <a:pt x="1064" y="109"/>
                      <a:pt x="1064" y="100"/>
                      <a:pt x="1060" y="93"/>
                    </a:cubicBezTo>
                    <a:cubicBezTo>
                      <a:pt x="1054" y="85"/>
                      <a:pt x="1045" y="81"/>
                      <a:pt x="1034" y="79"/>
                    </a:cubicBezTo>
                    <a:cubicBezTo>
                      <a:pt x="1025" y="77"/>
                      <a:pt x="1013" y="77"/>
                      <a:pt x="1004" y="74"/>
                    </a:cubicBezTo>
                    <a:cubicBezTo>
                      <a:pt x="1000" y="72"/>
                      <a:pt x="994" y="65"/>
                      <a:pt x="991" y="60"/>
                    </a:cubicBezTo>
                    <a:cubicBezTo>
                      <a:pt x="986" y="54"/>
                      <a:pt x="983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1" y="42"/>
                      <a:pt x="967" y="47"/>
                      <a:pt x="962" y="51"/>
                    </a:cubicBezTo>
                    <a:cubicBezTo>
                      <a:pt x="961" y="53"/>
                      <a:pt x="959" y="54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6" y="55"/>
                      <a:pt x="956" y="55"/>
                      <a:pt x="956" y="55"/>
                    </a:cubicBezTo>
                    <a:cubicBezTo>
                      <a:pt x="956" y="55"/>
                      <a:pt x="956" y="55"/>
                      <a:pt x="956" y="56"/>
                    </a:cubicBezTo>
                    <a:cubicBezTo>
                      <a:pt x="951" y="58"/>
                      <a:pt x="944" y="57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5" y="60"/>
                      <a:pt x="934" y="61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26" y="65"/>
                      <a:pt x="921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5" y="69"/>
                      <a:pt x="915" y="69"/>
                      <a:pt x="914" y="69"/>
                    </a:cubicBezTo>
                    <a:cubicBezTo>
                      <a:pt x="898" y="67"/>
                      <a:pt x="895" y="40"/>
                      <a:pt x="889" y="28"/>
                    </a:cubicBezTo>
                    <a:cubicBezTo>
                      <a:pt x="881" y="15"/>
                      <a:pt x="870" y="3"/>
                      <a:pt x="853" y="1"/>
                    </a:cubicBezTo>
                    <a:cubicBezTo>
                      <a:pt x="852" y="1"/>
                      <a:pt x="850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28" y="1"/>
                      <a:pt x="816" y="1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8" y="44"/>
                      <a:pt x="835" y="49"/>
                      <a:pt x="835" y="55"/>
                    </a:cubicBezTo>
                    <a:cubicBezTo>
                      <a:pt x="835" y="56"/>
                      <a:pt x="835" y="56"/>
                      <a:pt x="835" y="57"/>
                    </a:cubicBezTo>
                    <a:cubicBezTo>
                      <a:pt x="835" y="60"/>
                      <a:pt x="830" y="63"/>
                      <a:pt x="829" y="63"/>
                    </a:cubicBezTo>
                    <a:cubicBezTo>
                      <a:pt x="829" y="63"/>
                      <a:pt x="829" y="63"/>
                      <a:pt x="829" y="63"/>
                    </a:cubicBezTo>
                    <a:cubicBezTo>
                      <a:pt x="829" y="63"/>
                      <a:pt x="829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7" y="63"/>
                      <a:pt x="827" y="63"/>
                      <a:pt x="826" y="62"/>
                    </a:cubicBezTo>
                    <a:cubicBezTo>
                      <a:pt x="826" y="62"/>
                      <a:pt x="826" y="62"/>
                      <a:pt x="826" y="62"/>
                    </a:cubicBezTo>
                    <a:cubicBezTo>
                      <a:pt x="826" y="62"/>
                      <a:pt x="826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1" y="60"/>
                      <a:pt x="816" y="57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5"/>
                      <a:pt x="811" y="55"/>
                      <a:pt x="811" y="55"/>
                    </a:cubicBezTo>
                    <a:cubicBezTo>
                      <a:pt x="808" y="55"/>
                      <a:pt x="806" y="54"/>
                      <a:pt x="803" y="54"/>
                    </a:cubicBezTo>
                    <a:cubicBezTo>
                      <a:pt x="803" y="54"/>
                      <a:pt x="803" y="54"/>
                      <a:pt x="803" y="54"/>
                    </a:cubicBezTo>
                    <a:cubicBezTo>
                      <a:pt x="795" y="54"/>
                      <a:pt x="788" y="57"/>
                      <a:pt x="781" y="61"/>
                    </a:cubicBezTo>
                    <a:cubicBezTo>
                      <a:pt x="775" y="64"/>
                      <a:pt x="769" y="67"/>
                      <a:pt x="762" y="67"/>
                    </a:cubicBezTo>
                    <a:cubicBezTo>
                      <a:pt x="762" y="67"/>
                      <a:pt x="762" y="67"/>
                      <a:pt x="762" y="67"/>
                    </a:cubicBezTo>
                    <a:cubicBezTo>
                      <a:pt x="760" y="67"/>
                      <a:pt x="759" y="67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0" y="65"/>
                      <a:pt x="746" y="58"/>
                      <a:pt x="739" y="53"/>
                    </a:cubicBezTo>
                    <a:cubicBezTo>
                      <a:pt x="733" y="48"/>
                      <a:pt x="724" y="44"/>
                      <a:pt x="720" y="39"/>
                    </a:cubicBezTo>
                    <a:cubicBezTo>
                      <a:pt x="716" y="33"/>
                      <a:pt x="715" y="24"/>
                      <a:pt x="709" y="18"/>
                    </a:cubicBezTo>
                    <a:cubicBezTo>
                      <a:pt x="702" y="12"/>
                      <a:pt x="692" y="14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79" y="11"/>
                    </a:cubicBezTo>
                    <a:cubicBezTo>
                      <a:pt x="679" y="11"/>
                      <a:pt x="679" y="11"/>
                      <a:pt x="679" y="11"/>
                    </a:cubicBezTo>
                    <a:cubicBezTo>
                      <a:pt x="678" y="11"/>
                      <a:pt x="677" y="10"/>
                      <a:pt x="675" y="10"/>
                    </a:cubicBezTo>
                    <a:cubicBezTo>
                      <a:pt x="675" y="10"/>
                      <a:pt x="675" y="10"/>
                      <a:pt x="675" y="9"/>
                    </a:cubicBezTo>
                    <a:cubicBezTo>
                      <a:pt x="675" y="9"/>
                      <a:pt x="675" y="9"/>
                      <a:pt x="675" y="9"/>
                    </a:cubicBezTo>
                    <a:cubicBezTo>
                      <a:pt x="671" y="8"/>
                      <a:pt x="667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2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0" y="6"/>
                    </a:cubicBezTo>
                    <a:cubicBezTo>
                      <a:pt x="660" y="6"/>
                      <a:pt x="660" y="6"/>
                      <a:pt x="660" y="6"/>
                    </a:cubicBezTo>
                    <a:cubicBezTo>
                      <a:pt x="652" y="8"/>
                      <a:pt x="647" y="22"/>
                      <a:pt x="639" y="28"/>
                    </a:cubicBezTo>
                    <a:cubicBezTo>
                      <a:pt x="635" y="31"/>
                      <a:pt x="630" y="32"/>
                      <a:pt x="624" y="36"/>
                    </a:cubicBezTo>
                    <a:cubicBezTo>
                      <a:pt x="618" y="40"/>
                      <a:pt x="615" y="45"/>
                      <a:pt x="609" y="46"/>
                    </a:cubicBezTo>
                    <a:cubicBezTo>
                      <a:pt x="609" y="46"/>
                      <a:pt x="609" y="46"/>
                      <a:pt x="609" y="46"/>
                    </a:cubicBezTo>
                    <a:cubicBezTo>
                      <a:pt x="608" y="46"/>
                      <a:pt x="608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6" y="46"/>
                      <a:pt x="604" y="46"/>
                      <a:pt x="603" y="46"/>
                    </a:cubicBezTo>
                    <a:cubicBezTo>
                      <a:pt x="600" y="45"/>
                      <a:pt x="598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5" y="45"/>
                      <a:pt x="595" y="45"/>
                    </a:cubicBezTo>
                    <a:cubicBezTo>
                      <a:pt x="592" y="45"/>
                      <a:pt x="589" y="45"/>
                      <a:pt x="586" y="45"/>
                    </a:cubicBezTo>
                    <a:cubicBezTo>
                      <a:pt x="582" y="46"/>
                      <a:pt x="579" y="46"/>
                      <a:pt x="576" y="46"/>
                    </a:cubicBezTo>
                    <a:cubicBezTo>
                      <a:pt x="575" y="46"/>
                      <a:pt x="575" y="46"/>
                      <a:pt x="575" y="46"/>
                    </a:cubicBezTo>
                    <a:cubicBezTo>
                      <a:pt x="574" y="46"/>
                      <a:pt x="574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66" y="46"/>
                      <a:pt x="558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4"/>
                      <a:pt x="548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5" y="44"/>
                      <a:pt x="544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2" y="44"/>
                      <a:pt x="542" y="44"/>
                      <a:pt x="541" y="44"/>
                    </a:cubicBezTo>
                    <a:cubicBezTo>
                      <a:pt x="535" y="43"/>
                      <a:pt x="531" y="38"/>
                      <a:pt x="524" y="35"/>
                    </a:cubicBezTo>
                    <a:cubicBezTo>
                      <a:pt x="518" y="32"/>
                      <a:pt x="513" y="31"/>
                      <a:pt x="509" y="27"/>
                    </a:cubicBezTo>
                    <a:cubicBezTo>
                      <a:pt x="502" y="20"/>
                      <a:pt x="498" y="8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8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3" y="6"/>
                      <a:pt x="478" y="8"/>
                      <a:pt x="474" y="10"/>
                    </a:cubicBezTo>
                    <a:cubicBezTo>
                      <a:pt x="474" y="10"/>
                      <a:pt x="474" y="10"/>
                      <a:pt x="473" y="10"/>
                    </a:cubicBezTo>
                    <a:cubicBezTo>
                      <a:pt x="473" y="10"/>
                      <a:pt x="473" y="10"/>
                      <a:pt x="473" y="10"/>
                    </a:cubicBezTo>
                    <a:cubicBezTo>
                      <a:pt x="473" y="10"/>
                      <a:pt x="473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61" y="13"/>
                      <a:pt x="454" y="11"/>
                      <a:pt x="447" y="15"/>
                    </a:cubicBezTo>
                    <a:cubicBezTo>
                      <a:pt x="437" y="19"/>
                      <a:pt x="437" y="31"/>
                      <a:pt x="431" y="39"/>
                    </a:cubicBezTo>
                    <a:cubicBezTo>
                      <a:pt x="426" y="45"/>
                      <a:pt x="419" y="49"/>
                      <a:pt x="413" y="54"/>
                    </a:cubicBezTo>
                    <a:cubicBezTo>
                      <a:pt x="406" y="58"/>
                      <a:pt x="400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1" y="66"/>
                      <a:pt x="391" y="66"/>
                      <a:pt x="390" y="66"/>
                    </a:cubicBezTo>
                    <a:cubicBezTo>
                      <a:pt x="390" y="66"/>
                      <a:pt x="390" y="66"/>
                      <a:pt x="390" y="66"/>
                    </a:cubicBezTo>
                    <a:cubicBezTo>
                      <a:pt x="383" y="66"/>
                      <a:pt x="378" y="64"/>
                      <a:pt x="372" y="61"/>
                    </a:cubicBezTo>
                    <a:cubicBezTo>
                      <a:pt x="371" y="61"/>
                      <a:pt x="370" y="61"/>
                      <a:pt x="369" y="60"/>
                    </a:cubicBezTo>
                    <a:cubicBezTo>
                      <a:pt x="367" y="59"/>
                      <a:pt x="365" y="58"/>
                      <a:pt x="363" y="57"/>
                    </a:cubicBezTo>
                    <a:cubicBezTo>
                      <a:pt x="358" y="55"/>
                      <a:pt x="353" y="54"/>
                      <a:pt x="348" y="54"/>
                    </a:cubicBezTo>
                    <a:cubicBezTo>
                      <a:pt x="348" y="54"/>
                      <a:pt x="348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4" y="54"/>
                      <a:pt x="341" y="54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6" y="56"/>
                      <a:pt x="334" y="57"/>
                      <a:pt x="332" y="58"/>
                    </a:cubicBezTo>
                    <a:cubicBezTo>
                      <a:pt x="329" y="60"/>
                      <a:pt x="325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0" y="62"/>
                      <a:pt x="318" y="61"/>
                      <a:pt x="317" y="59"/>
                    </a:cubicBezTo>
                    <a:cubicBezTo>
                      <a:pt x="317" y="58"/>
                      <a:pt x="317" y="57"/>
                      <a:pt x="317" y="56"/>
                    </a:cubicBezTo>
                    <a:cubicBezTo>
                      <a:pt x="317" y="50"/>
                      <a:pt x="323" y="45"/>
                      <a:pt x="326" y="39"/>
                    </a:cubicBezTo>
                    <a:cubicBezTo>
                      <a:pt x="328" y="35"/>
                      <a:pt x="329" y="30"/>
                      <a:pt x="329" y="26"/>
                    </a:cubicBezTo>
                    <a:cubicBezTo>
                      <a:pt x="329" y="13"/>
                      <a:pt x="320" y="2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7" y="0"/>
                      <a:pt x="307" y="0"/>
                    </a:cubicBezTo>
                    <a:cubicBezTo>
                      <a:pt x="305" y="0"/>
                      <a:pt x="304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587"/>
              <p:cNvSpPr>
                <a:spLocks noEditPoints="1"/>
              </p:cNvSpPr>
              <p:nvPr/>
            </p:nvSpPr>
            <p:spPr bwMode="auto">
              <a:xfrm>
                <a:off x="1864" y="814"/>
                <a:ext cx="453" cy="471"/>
              </a:xfrm>
              <a:custGeom>
                <a:gdLst>
                  <a:gd name="T0" fmla="*/ 116 w 130"/>
                  <a:gd name="T1" fmla="*/ 1 h 135"/>
                  <a:gd name="T2" fmla="*/ 126 w 130"/>
                  <a:gd name="T3" fmla="*/ 4 h 135"/>
                  <a:gd name="T4" fmla="*/ 114 w 130"/>
                  <a:gd name="T5" fmla="*/ 44 h 135"/>
                  <a:gd name="T6" fmla="*/ 70 w 130"/>
                  <a:gd name="T7" fmla="*/ 72 h 135"/>
                  <a:gd name="T8" fmla="*/ 50 w 130"/>
                  <a:gd name="T9" fmla="*/ 93 h 135"/>
                  <a:gd name="T10" fmla="*/ 18 w 130"/>
                  <a:gd name="T11" fmla="*/ 132 h 135"/>
                  <a:gd name="T12" fmla="*/ 18 w 130"/>
                  <a:gd name="T13" fmla="*/ 132 h 135"/>
                  <a:gd name="T14" fmla="*/ 17 w 130"/>
                  <a:gd name="T15" fmla="*/ 132 h 135"/>
                  <a:gd name="T16" fmla="*/ 12 w 130"/>
                  <a:gd name="T17" fmla="*/ 132 h 135"/>
                  <a:gd name="T18" fmla="*/ 12 w 130"/>
                  <a:gd name="T19" fmla="*/ 132 h 135"/>
                  <a:gd name="T20" fmla="*/ 5 w 130"/>
                  <a:gd name="T21" fmla="*/ 130 h 135"/>
                  <a:gd name="T22" fmla="*/ 1 w 130"/>
                  <a:gd name="T23" fmla="*/ 119 h 135"/>
                  <a:gd name="T24" fmla="*/ 38 w 130"/>
                  <a:gd name="T25" fmla="*/ 82 h 135"/>
                  <a:gd name="T26" fmla="*/ 79 w 130"/>
                  <a:gd name="T27" fmla="*/ 40 h 135"/>
                  <a:gd name="T28" fmla="*/ 88 w 130"/>
                  <a:gd name="T29" fmla="*/ 12 h 135"/>
                  <a:gd name="T30" fmla="*/ 116 w 130"/>
                  <a:gd name="T31" fmla="*/ 1 h 135"/>
                  <a:gd name="T32" fmla="*/ 117 w 130"/>
                  <a:gd name="T33" fmla="*/ 0 h 135"/>
                  <a:gd name="T34" fmla="*/ 87 w 130"/>
                  <a:gd name="T35" fmla="*/ 10 h 135"/>
                  <a:gd name="T36" fmla="*/ 87 w 130"/>
                  <a:gd name="T37" fmla="*/ 10 h 135"/>
                  <a:gd name="T38" fmla="*/ 76 w 130"/>
                  <a:gd name="T39" fmla="*/ 39 h 135"/>
                  <a:gd name="T40" fmla="*/ 35 w 130"/>
                  <a:gd name="T41" fmla="*/ 81 h 135"/>
                  <a:gd name="T42" fmla="*/ 0 w 130"/>
                  <a:gd name="T43" fmla="*/ 122 h 135"/>
                  <a:gd name="T44" fmla="*/ 9 w 130"/>
                  <a:gd name="T45" fmla="*/ 135 h 135"/>
                  <a:gd name="T46" fmla="*/ 11 w 130"/>
                  <a:gd name="T47" fmla="*/ 135 h 135"/>
                  <a:gd name="T48" fmla="*/ 11 w 130"/>
                  <a:gd name="T49" fmla="*/ 135 h 135"/>
                  <a:gd name="T50" fmla="*/ 44 w 130"/>
                  <a:gd name="T51" fmla="*/ 120 h 135"/>
                  <a:gd name="T52" fmla="*/ 44 w 130"/>
                  <a:gd name="T53" fmla="*/ 120 h 135"/>
                  <a:gd name="T54" fmla="*/ 44 w 130"/>
                  <a:gd name="T55" fmla="*/ 120 h 135"/>
                  <a:gd name="T56" fmla="*/ 52 w 130"/>
                  <a:gd name="T57" fmla="*/ 96 h 135"/>
                  <a:gd name="T58" fmla="*/ 93 w 130"/>
                  <a:gd name="T59" fmla="*/ 53 h 135"/>
                  <a:gd name="T60" fmla="*/ 130 w 130"/>
                  <a:gd name="T61" fmla="*/ 9 h 135"/>
                  <a:gd name="T62" fmla="*/ 117 w 130"/>
                  <a:gd name="T63" fmla="*/ 0 h 135"/>
                  <a:gd name="T64" fmla="*/ 117 w 130"/>
                  <a:gd name="T65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5"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20" y="1"/>
                      <a:pt x="123" y="2"/>
                      <a:pt x="126" y="4"/>
                    </a:cubicBezTo>
                    <a:cubicBezTo>
                      <a:pt x="128" y="7"/>
                      <a:pt x="128" y="10"/>
                      <a:pt x="128" y="13"/>
                    </a:cubicBezTo>
                    <a:cubicBezTo>
                      <a:pt x="128" y="25"/>
                      <a:pt x="119" y="41"/>
                      <a:pt x="114" y="44"/>
                    </a:cubicBezTo>
                    <a:cubicBezTo>
                      <a:pt x="108" y="48"/>
                      <a:pt x="99" y="47"/>
                      <a:pt x="91" y="51"/>
                    </a:cubicBezTo>
                    <a:cubicBezTo>
                      <a:pt x="84" y="54"/>
                      <a:pt x="76" y="65"/>
                      <a:pt x="70" y="72"/>
                    </a:cubicBezTo>
                    <a:cubicBezTo>
                      <a:pt x="67" y="75"/>
                      <a:pt x="64" y="79"/>
                      <a:pt x="60" y="82"/>
                    </a:cubicBezTo>
                    <a:cubicBezTo>
                      <a:pt x="57" y="86"/>
                      <a:pt x="52" y="89"/>
                      <a:pt x="50" y="93"/>
                    </a:cubicBezTo>
                    <a:cubicBezTo>
                      <a:pt x="45" y="104"/>
                      <a:pt x="47" y="115"/>
                      <a:pt x="41" y="122"/>
                    </a:cubicBezTo>
                    <a:cubicBezTo>
                      <a:pt x="36" y="128"/>
                      <a:pt x="27" y="130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7" y="132"/>
                      <a:pt x="17" y="132"/>
                    </a:cubicBezTo>
                    <a:cubicBezTo>
                      <a:pt x="16" y="132"/>
                      <a:pt x="14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9" y="132"/>
                      <a:pt x="7" y="132"/>
                      <a:pt x="5" y="130"/>
                    </a:cubicBezTo>
                    <a:cubicBezTo>
                      <a:pt x="5" y="130"/>
                      <a:pt x="5" y="130"/>
                      <a:pt x="5" y="130"/>
                    </a:cubicBezTo>
                    <a:cubicBezTo>
                      <a:pt x="2" y="128"/>
                      <a:pt x="1" y="124"/>
                      <a:pt x="1" y="119"/>
                    </a:cubicBezTo>
                    <a:cubicBezTo>
                      <a:pt x="1" y="112"/>
                      <a:pt x="4" y="102"/>
                      <a:pt x="7" y="98"/>
                    </a:cubicBezTo>
                    <a:cubicBezTo>
                      <a:pt x="13" y="87"/>
                      <a:pt x="28" y="87"/>
                      <a:pt x="38" y="82"/>
                    </a:cubicBezTo>
                    <a:cubicBezTo>
                      <a:pt x="46" y="78"/>
                      <a:pt x="51" y="68"/>
                      <a:pt x="58" y="61"/>
                    </a:cubicBezTo>
                    <a:cubicBezTo>
                      <a:pt x="67" y="52"/>
                      <a:pt x="75" y="48"/>
                      <a:pt x="79" y="40"/>
                    </a:cubicBezTo>
                    <a:cubicBezTo>
                      <a:pt x="83" y="30"/>
                      <a:pt x="82" y="19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91" y="8"/>
                      <a:pt x="10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7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05" y="0"/>
                      <a:pt x="94" y="4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0" y="17"/>
                      <a:pt x="81" y="29"/>
                      <a:pt x="76" y="39"/>
                    </a:cubicBezTo>
                    <a:cubicBezTo>
                      <a:pt x="73" y="46"/>
                      <a:pt x="62" y="54"/>
                      <a:pt x="56" y="60"/>
                    </a:cubicBezTo>
                    <a:cubicBezTo>
                      <a:pt x="49" y="67"/>
                      <a:pt x="43" y="77"/>
                      <a:pt x="35" y="81"/>
                    </a:cubicBezTo>
                    <a:cubicBezTo>
                      <a:pt x="26" y="86"/>
                      <a:pt x="15" y="85"/>
                      <a:pt x="8" y="94"/>
                    </a:cubicBezTo>
                    <a:cubicBezTo>
                      <a:pt x="5" y="98"/>
                      <a:pt x="0" y="111"/>
                      <a:pt x="0" y="122"/>
                    </a:cubicBezTo>
                    <a:cubicBezTo>
                      <a:pt x="0" y="129"/>
                      <a:pt x="2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10" y="135"/>
                      <a:pt x="10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23" y="135"/>
                      <a:pt x="39" y="128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5" y="120"/>
                    </a:cubicBezTo>
                    <a:cubicBezTo>
                      <a:pt x="49" y="113"/>
                      <a:pt x="48" y="103"/>
                      <a:pt x="52" y="96"/>
                    </a:cubicBezTo>
                    <a:cubicBezTo>
                      <a:pt x="55" y="89"/>
                      <a:pt x="66" y="80"/>
                      <a:pt x="72" y="74"/>
                    </a:cubicBezTo>
                    <a:cubicBezTo>
                      <a:pt x="78" y="67"/>
                      <a:pt x="85" y="57"/>
                      <a:pt x="93" y="53"/>
                    </a:cubicBezTo>
                    <a:cubicBezTo>
                      <a:pt x="100" y="49"/>
                      <a:pt x="112" y="48"/>
                      <a:pt x="118" y="43"/>
                    </a:cubicBezTo>
                    <a:cubicBezTo>
                      <a:pt x="125" y="37"/>
                      <a:pt x="130" y="22"/>
                      <a:pt x="130" y="9"/>
                    </a:cubicBezTo>
                    <a:cubicBezTo>
                      <a:pt x="130" y="6"/>
                      <a:pt x="129" y="4"/>
                      <a:pt x="129" y="1"/>
                    </a:cubicBezTo>
                    <a:cubicBezTo>
                      <a:pt x="125" y="0"/>
                      <a:pt x="121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588"/>
              <p:cNvSpPr>
                <a:spLocks noEditPoints="1"/>
              </p:cNvSpPr>
              <p:nvPr/>
            </p:nvSpPr>
            <p:spPr bwMode="auto">
              <a:xfrm>
                <a:off x="5366" y="810"/>
                <a:ext cx="453" cy="472"/>
              </a:xfrm>
              <a:custGeom>
                <a:gdLst>
                  <a:gd name="T0" fmla="*/ 13 w 130"/>
                  <a:gd name="T1" fmla="*/ 2 h 135"/>
                  <a:gd name="T2" fmla="*/ 41 w 130"/>
                  <a:gd name="T3" fmla="*/ 11 h 135"/>
                  <a:gd name="T4" fmla="*/ 41 w 130"/>
                  <a:gd name="T5" fmla="*/ 11 h 135"/>
                  <a:gd name="T6" fmla="*/ 41 w 130"/>
                  <a:gd name="T7" fmla="*/ 11 h 135"/>
                  <a:gd name="T8" fmla="*/ 41 w 130"/>
                  <a:gd name="T9" fmla="*/ 11 h 135"/>
                  <a:gd name="T10" fmla="*/ 72 w 130"/>
                  <a:gd name="T11" fmla="*/ 62 h 135"/>
                  <a:gd name="T12" fmla="*/ 121 w 130"/>
                  <a:gd name="T13" fmla="*/ 94 h 135"/>
                  <a:gd name="T14" fmla="*/ 120 w 130"/>
                  <a:gd name="T15" fmla="*/ 132 h 135"/>
                  <a:gd name="T16" fmla="*/ 116 w 130"/>
                  <a:gd name="T17" fmla="*/ 132 h 135"/>
                  <a:gd name="T18" fmla="*/ 116 w 130"/>
                  <a:gd name="T19" fmla="*/ 132 h 135"/>
                  <a:gd name="T20" fmla="*/ 89 w 130"/>
                  <a:gd name="T21" fmla="*/ 121 h 135"/>
                  <a:gd name="T22" fmla="*/ 89 w 130"/>
                  <a:gd name="T23" fmla="*/ 121 h 135"/>
                  <a:gd name="T24" fmla="*/ 89 w 130"/>
                  <a:gd name="T25" fmla="*/ 121 h 135"/>
                  <a:gd name="T26" fmla="*/ 81 w 130"/>
                  <a:gd name="T27" fmla="*/ 94 h 135"/>
                  <a:gd name="T28" fmla="*/ 51 w 130"/>
                  <a:gd name="T29" fmla="*/ 62 h 135"/>
                  <a:gd name="T30" fmla="*/ 9 w 130"/>
                  <a:gd name="T31" fmla="*/ 37 h 135"/>
                  <a:gd name="T32" fmla="*/ 4 w 130"/>
                  <a:gd name="T33" fmla="*/ 5 h 135"/>
                  <a:gd name="T34" fmla="*/ 13 w 130"/>
                  <a:gd name="T35" fmla="*/ 2 h 135"/>
                  <a:gd name="T36" fmla="*/ 13 w 130"/>
                  <a:gd name="T37" fmla="*/ 2 h 135"/>
                  <a:gd name="T38" fmla="*/ 13 w 130"/>
                  <a:gd name="T39" fmla="*/ 0 h 135"/>
                  <a:gd name="T40" fmla="*/ 0 w 130"/>
                  <a:gd name="T41" fmla="*/ 3 h 135"/>
                  <a:gd name="T42" fmla="*/ 13 w 130"/>
                  <a:gd name="T43" fmla="*/ 45 h 135"/>
                  <a:gd name="T44" fmla="*/ 58 w 130"/>
                  <a:gd name="T45" fmla="*/ 74 h 135"/>
                  <a:gd name="T46" fmla="*/ 85 w 130"/>
                  <a:gd name="T47" fmla="*/ 119 h 135"/>
                  <a:gd name="T48" fmla="*/ 85 w 130"/>
                  <a:gd name="T49" fmla="*/ 119 h 135"/>
                  <a:gd name="T50" fmla="*/ 86 w 130"/>
                  <a:gd name="T51" fmla="*/ 119 h 135"/>
                  <a:gd name="T52" fmla="*/ 120 w 130"/>
                  <a:gd name="T53" fmla="*/ 135 h 135"/>
                  <a:gd name="T54" fmla="*/ 120 w 130"/>
                  <a:gd name="T55" fmla="*/ 135 h 135"/>
                  <a:gd name="T56" fmla="*/ 123 w 130"/>
                  <a:gd name="T57" fmla="*/ 135 h 135"/>
                  <a:gd name="T58" fmla="*/ 129 w 130"/>
                  <a:gd name="T59" fmla="*/ 112 h 135"/>
                  <a:gd name="T60" fmla="*/ 93 w 130"/>
                  <a:gd name="T61" fmla="*/ 81 h 135"/>
                  <a:gd name="T62" fmla="*/ 54 w 130"/>
                  <a:gd name="T63" fmla="*/ 39 h 135"/>
                  <a:gd name="T64" fmla="*/ 45 w 130"/>
                  <a:gd name="T65" fmla="*/ 14 h 135"/>
                  <a:gd name="T66" fmla="*/ 45 w 130"/>
                  <a:gd name="T67" fmla="*/ 13 h 135"/>
                  <a:gd name="T68" fmla="*/ 13 w 130"/>
                  <a:gd name="T69" fmla="*/ 0 h 135"/>
                  <a:gd name="T70" fmla="*/ 13 w 130"/>
                  <a:gd name="T71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35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3" y="2"/>
                      <a:pt x="37" y="8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9" y="19"/>
                      <a:pt x="46" y="31"/>
                      <a:pt x="52" y="41"/>
                    </a:cubicBezTo>
                    <a:cubicBezTo>
                      <a:pt x="56" y="49"/>
                      <a:pt x="63" y="53"/>
                      <a:pt x="72" y="62"/>
                    </a:cubicBezTo>
                    <a:cubicBezTo>
                      <a:pt x="79" y="69"/>
                      <a:pt x="84" y="79"/>
                      <a:pt x="91" y="83"/>
                    </a:cubicBezTo>
                    <a:cubicBezTo>
                      <a:pt x="100" y="88"/>
                      <a:pt x="114" y="86"/>
                      <a:pt x="121" y="94"/>
                    </a:cubicBezTo>
                    <a:cubicBezTo>
                      <a:pt x="125" y="99"/>
                      <a:pt x="129" y="109"/>
                      <a:pt x="129" y="118"/>
                    </a:cubicBezTo>
                    <a:cubicBezTo>
                      <a:pt x="129" y="125"/>
                      <a:pt x="126" y="131"/>
                      <a:pt x="120" y="132"/>
                    </a:cubicBezTo>
                    <a:cubicBezTo>
                      <a:pt x="119" y="132"/>
                      <a:pt x="118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07" y="132"/>
                      <a:pt x="94" y="12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3" y="114"/>
                      <a:pt x="85" y="104"/>
                      <a:pt x="81" y="94"/>
                    </a:cubicBezTo>
                    <a:cubicBezTo>
                      <a:pt x="77" y="86"/>
                      <a:pt x="68" y="81"/>
                      <a:pt x="61" y="73"/>
                    </a:cubicBezTo>
                    <a:cubicBezTo>
                      <a:pt x="58" y="70"/>
                      <a:pt x="55" y="66"/>
                      <a:pt x="51" y="62"/>
                    </a:cubicBezTo>
                    <a:cubicBezTo>
                      <a:pt x="48" y="58"/>
                      <a:pt x="44" y="53"/>
                      <a:pt x="40" y="52"/>
                    </a:cubicBezTo>
                    <a:cubicBezTo>
                      <a:pt x="28" y="46"/>
                      <a:pt x="16" y="48"/>
                      <a:pt x="9" y="37"/>
                    </a:cubicBezTo>
                    <a:cubicBezTo>
                      <a:pt x="5" y="32"/>
                      <a:pt x="2" y="21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3"/>
                      <a:pt x="9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3" y="37"/>
                      <a:pt x="13" y="45"/>
                    </a:cubicBezTo>
                    <a:cubicBezTo>
                      <a:pt x="21" y="50"/>
                      <a:pt x="31" y="50"/>
                      <a:pt x="38" y="53"/>
                    </a:cubicBezTo>
                    <a:cubicBezTo>
                      <a:pt x="46" y="58"/>
                      <a:pt x="52" y="68"/>
                      <a:pt x="58" y="74"/>
                    </a:cubicBezTo>
                    <a:cubicBezTo>
                      <a:pt x="64" y="80"/>
                      <a:pt x="73" y="87"/>
                      <a:pt x="78" y="94"/>
                    </a:cubicBezTo>
                    <a:cubicBezTo>
                      <a:pt x="82" y="101"/>
                      <a:pt x="81" y="111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90" y="126"/>
                      <a:pt x="105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1" y="135"/>
                      <a:pt x="122" y="135"/>
                      <a:pt x="123" y="135"/>
                    </a:cubicBezTo>
                    <a:cubicBezTo>
                      <a:pt x="129" y="134"/>
                      <a:pt x="130" y="128"/>
                      <a:pt x="130" y="122"/>
                    </a:cubicBezTo>
                    <a:cubicBezTo>
                      <a:pt x="130" y="118"/>
                      <a:pt x="130" y="114"/>
                      <a:pt x="129" y="112"/>
                    </a:cubicBezTo>
                    <a:cubicBezTo>
                      <a:pt x="127" y="102"/>
                      <a:pt x="125" y="96"/>
                      <a:pt x="120" y="91"/>
                    </a:cubicBezTo>
                    <a:cubicBezTo>
                      <a:pt x="113" y="84"/>
                      <a:pt x="102" y="86"/>
                      <a:pt x="93" y="81"/>
                    </a:cubicBezTo>
                    <a:cubicBezTo>
                      <a:pt x="85" y="77"/>
                      <a:pt x="80" y="67"/>
                      <a:pt x="73" y="60"/>
                    </a:cubicBezTo>
                    <a:cubicBezTo>
                      <a:pt x="67" y="54"/>
                      <a:pt x="57" y="46"/>
                      <a:pt x="54" y="39"/>
                    </a:cubicBezTo>
                    <a:cubicBezTo>
                      <a:pt x="50" y="31"/>
                      <a:pt x="50" y="21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39" y="6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589"/>
              <p:cNvSpPr>
                <a:spLocks noEditPoints="1"/>
              </p:cNvSpPr>
              <p:nvPr/>
            </p:nvSpPr>
            <p:spPr bwMode="auto">
              <a:xfrm>
                <a:off x="1868" y="817"/>
                <a:ext cx="443" cy="458"/>
              </a:xfrm>
              <a:custGeom>
                <a:gdLst>
                  <a:gd name="T0" fmla="*/ 113 w 127"/>
                  <a:gd name="T1" fmla="*/ 2 h 131"/>
                  <a:gd name="T2" fmla="*/ 123 w 127"/>
                  <a:gd name="T3" fmla="*/ 6 h 131"/>
                  <a:gd name="T4" fmla="*/ 123 w 127"/>
                  <a:gd name="T5" fmla="*/ 6 h 131"/>
                  <a:gd name="T6" fmla="*/ 123 w 127"/>
                  <a:gd name="T7" fmla="*/ 6 h 131"/>
                  <a:gd name="T8" fmla="*/ 120 w 127"/>
                  <a:gd name="T9" fmla="*/ 34 h 131"/>
                  <a:gd name="T10" fmla="*/ 83 w 127"/>
                  <a:gd name="T11" fmla="*/ 49 h 131"/>
                  <a:gd name="T12" fmla="*/ 66 w 127"/>
                  <a:gd name="T13" fmla="*/ 70 h 131"/>
                  <a:gd name="T14" fmla="*/ 41 w 127"/>
                  <a:gd name="T15" fmla="*/ 117 h 131"/>
                  <a:gd name="T16" fmla="*/ 18 w 127"/>
                  <a:gd name="T17" fmla="*/ 129 h 131"/>
                  <a:gd name="T18" fmla="*/ 18 w 127"/>
                  <a:gd name="T19" fmla="*/ 129 h 131"/>
                  <a:gd name="T20" fmla="*/ 13 w 127"/>
                  <a:gd name="T21" fmla="*/ 129 h 131"/>
                  <a:gd name="T22" fmla="*/ 13 w 127"/>
                  <a:gd name="T23" fmla="*/ 129 h 131"/>
                  <a:gd name="T24" fmla="*/ 12 w 127"/>
                  <a:gd name="T25" fmla="*/ 129 h 131"/>
                  <a:gd name="T26" fmla="*/ 6 w 127"/>
                  <a:gd name="T27" fmla="*/ 128 h 131"/>
                  <a:gd name="T28" fmla="*/ 6 w 127"/>
                  <a:gd name="T29" fmla="*/ 128 h 131"/>
                  <a:gd name="T30" fmla="*/ 10 w 127"/>
                  <a:gd name="T31" fmla="*/ 94 h 131"/>
                  <a:gd name="T32" fmla="*/ 54 w 127"/>
                  <a:gd name="T33" fmla="*/ 68 h 131"/>
                  <a:gd name="T34" fmla="*/ 80 w 127"/>
                  <a:gd name="T35" fmla="*/ 44 h 131"/>
                  <a:gd name="T36" fmla="*/ 85 w 127"/>
                  <a:gd name="T37" fmla="*/ 16 h 131"/>
                  <a:gd name="T38" fmla="*/ 85 w 127"/>
                  <a:gd name="T39" fmla="*/ 16 h 131"/>
                  <a:gd name="T40" fmla="*/ 85 w 127"/>
                  <a:gd name="T41" fmla="*/ 16 h 131"/>
                  <a:gd name="T42" fmla="*/ 85 w 127"/>
                  <a:gd name="T43" fmla="*/ 16 h 131"/>
                  <a:gd name="T44" fmla="*/ 85 w 127"/>
                  <a:gd name="T45" fmla="*/ 16 h 131"/>
                  <a:gd name="T46" fmla="*/ 113 w 127"/>
                  <a:gd name="T47" fmla="*/ 2 h 131"/>
                  <a:gd name="T48" fmla="*/ 115 w 127"/>
                  <a:gd name="T49" fmla="*/ 0 h 131"/>
                  <a:gd name="T50" fmla="*/ 87 w 127"/>
                  <a:gd name="T51" fmla="*/ 11 h 131"/>
                  <a:gd name="T52" fmla="*/ 78 w 127"/>
                  <a:gd name="T53" fmla="*/ 39 h 131"/>
                  <a:gd name="T54" fmla="*/ 37 w 127"/>
                  <a:gd name="T55" fmla="*/ 81 h 131"/>
                  <a:gd name="T56" fmla="*/ 0 w 127"/>
                  <a:gd name="T57" fmla="*/ 118 h 131"/>
                  <a:gd name="T58" fmla="*/ 4 w 127"/>
                  <a:gd name="T59" fmla="*/ 129 h 131"/>
                  <a:gd name="T60" fmla="*/ 11 w 127"/>
                  <a:gd name="T61" fmla="*/ 131 h 131"/>
                  <a:gd name="T62" fmla="*/ 11 w 127"/>
                  <a:gd name="T63" fmla="*/ 131 h 131"/>
                  <a:gd name="T64" fmla="*/ 17 w 127"/>
                  <a:gd name="T65" fmla="*/ 131 h 131"/>
                  <a:gd name="T66" fmla="*/ 17 w 127"/>
                  <a:gd name="T67" fmla="*/ 131 h 131"/>
                  <a:gd name="T68" fmla="*/ 40 w 127"/>
                  <a:gd name="T69" fmla="*/ 121 h 131"/>
                  <a:gd name="T70" fmla="*/ 59 w 127"/>
                  <a:gd name="T71" fmla="*/ 81 h 131"/>
                  <a:gd name="T72" fmla="*/ 90 w 127"/>
                  <a:gd name="T73" fmla="*/ 50 h 131"/>
                  <a:gd name="T74" fmla="*/ 127 w 127"/>
                  <a:gd name="T75" fmla="*/ 12 h 131"/>
                  <a:gd name="T76" fmla="*/ 115 w 127"/>
                  <a:gd name="T77" fmla="*/ 0 h 131"/>
                  <a:gd name="T78" fmla="*/ 115 w 127"/>
                  <a:gd name="T79" fmla="*/ 0 h 1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131">
                    <a:moveTo>
                      <a:pt x="113" y="2"/>
                    </a:move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7" y="2"/>
                      <a:pt x="120" y="3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4" y="9"/>
                      <a:pt x="125" y="12"/>
                      <a:pt x="125" y="15"/>
                    </a:cubicBezTo>
                    <a:cubicBezTo>
                      <a:pt x="125" y="22"/>
                      <a:pt x="122" y="31"/>
                      <a:pt x="120" y="34"/>
                    </a:cubicBezTo>
                    <a:cubicBezTo>
                      <a:pt x="118" y="37"/>
                      <a:pt x="114" y="41"/>
                      <a:pt x="111" y="42"/>
                    </a:cubicBezTo>
                    <a:cubicBezTo>
                      <a:pt x="102" y="47"/>
                      <a:pt x="91" y="44"/>
                      <a:pt x="83" y="49"/>
                    </a:cubicBezTo>
                    <a:cubicBezTo>
                      <a:pt x="80" y="51"/>
                      <a:pt x="78" y="56"/>
                      <a:pt x="75" y="60"/>
                    </a:cubicBezTo>
                    <a:cubicBezTo>
                      <a:pt x="73" y="63"/>
                      <a:pt x="70" y="67"/>
                      <a:pt x="66" y="70"/>
                    </a:cubicBezTo>
                    <a:cubicBezTo>
                      <a:pt x="60" y="76"/>
                      <a:pt x="50" y="81"/>
                      <a:pt x="47" y="88"/>
                    </a:cubicBezTo>
                    <a:cubicBezTo>
                      <a:pt x="42" y="98"/>
                      <a:pt x="45" y="109"/>
                      <a:pt x="41" y="117"/>
                    </a:cubicBezTo>
                    <a:cubicBezTo>
                      <a:pt x="36" y="124"/>
                      <a:pt x="28" y="128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5" y="129"/>
                      <a:pt x="14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2" y="129"/>
                    </a:cubicBezTo>
                    <a:cubicBezTo>
                      <a:pt x="10" y="129"/>
                      <a:pt x="8" y="129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3" y="125"/>
                      <a:pt x="2" y="121"/>
                      <a:pt x="2" y="117"/>
                    </a:cubicBezTo>
                    <a:cubicBezTo>
                      <a:pt x="2" y="108"/>
                      <a:pt x="6" y="98"/>
                      <a:pt x="10" y="94"/>
                    </a:cubicBezTo>
                    <a:cubicBezTo>
                      <a:pt x="18" y="85"/>
                      <a:pt x="32" y="88"/>
                      <a:pt x="42" y="83"/>
                    </a:cubicBezTo>
                    <a:cubicBezTo>
                      <a:pt x="46" y="81"/>
                      <a:pt x="50" y="73"/>
                      <a:pt x="54" y="68"/>
                    </a:cubicBezTo>
                    <a:cubicBezTo>
                      <a:pt x="58" y="63"/>
                      <a:pt x="63" y="58"/>
                      <a:pt x="67" y="54"/>
                    </a:cubicBezTo>
                    <a:cubicBezTo>
                      <a:pt x="70" y="52"/>
                      <a:pt x="78" y="48"/>
                      <a:pt x="80" y="44"/>
                    </a:cubicBezTo>
                    <a:cubicBezTo>
                      <a:pt x="83" y="37"/>
                      <a:pt x="81" y="24"/>
                      <a:pt x="85" y="17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9" y="11"/>
                      <a:pt x="102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moveTo>
                      <a:pt x="115" y="0"/>
                    </a:moveTo>
                    <a:cubicBezTo>
                      <a:pt x="115" y="0"/>
                      <a:pt x="115" y="0"/>
                      <a:pt x="115" y="0"/>
                    </a:cubicBezTo>
                    <a:cubicBezTo>
                      <a:pt x="105" y="0"/>
                      <a:pt x="90" y="7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1" y="18"/>
                      <a:pt x="82" y="29"/>
                      <a:pt x="78" y="39"/>
                    </a:cubicBezTo>
                    <a:cubicBezTo>
                      <a:pt x="74" y="47"/>
                      <a:pt x="66" y="51"/>
                      <a:pt x="57" y="60"/>
                    </a:cubicBezTo>
                    <a:cubicBezTo>
                      <a:pt x="50" y="67"/>
                      <a:pt x="45" y="77"/>
                      <a:pt x="37" y="81"/>
                    </a:cubicBezTo>
                    <a:cubicBezTo>
                      <a:pt x="27" y="86"/>
                      <a:pt x="12" y="86"/>
                      <a:pt x="6" y="97"/>
                    </a:cubicBezTo>
                    <a:cubicBezTo>
                      <a:pt x="3" y="101"/>
                      <a:pt x="0" y="111"/>
                      <a:pt x="0" y="118"/>
                    </a:cubicBezTo>
                    <a:cubicBezTo>
                      <a:pt x="0" y="123"/>
                      <a:pt x="1" y="127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6" y="131"/>
                      <a:pt x="8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3" y="131"/>
                      <a:pt x="15" y="131"/>
                      <a:pt x="16" y="131"/>
                    </a:cubicBezTo>
                    <a:cubicBezTo>
                      <a:pt x="16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26" y="129"/>
                      <a:pt x="35" y="127"/>
                      <a:pt x="40" y="121"/>
                    </a:cubicBezTo>
                    <a:cubicBezTo>
                      <a:pt x="46" y="114"/>
                      <a:pt x="44" y="103"/>
                      <a:pt x="49" y="92"/>
                    </a:cubicBezTo>
                    <a:cubicBezTo>
                      <a:pt x="51" y="88"/>
                      <a:pt x="56" y="85"/>
                      <a:pt x="59" y="81"/>
                    </a:cubicBezTo>
                    <a:cubicBezTo>
                      <a:pt x="63" y="78"/>
                      <a:pt x="66" y="74"/>
                      <a:pt x="69" y="71"/>
                    </a:cubicBezTo>
                    <a:cubicBezTo>
                      <a:pt x="75" y="64"/>
                      <a:pt x="83" y="53"/>
                      <a:pt x="90" y="50"/>
                    </a:cubicBezTo>
                    <a:cubicBezTo>
                      <a:pt x="98" y="46"/>
                      <a:pt x="107" y="47"/>
                      <a:pt x="113" y="43"/>
                    </a:cubicBezTo>
                    <a:cubicBezTo>
                      <a:pt x="118" y="40"/>
                      <a:pt x="127" y="24"/>
                      <a:pt x="127" y="12"/>
                    </a:cubicBezTo>
                    <a:cubicBezTo>
                      <a:pt x="127" y="9"/>
                      <a:pt x="127" y="6"/>
                      <a:pt x="125" y="3"/>
                    </a:cubicBezTo>
                    <a:cubicBezTo>
                      <a:pt x="122" y="1"/>
                      <a:pt x="119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590"/>
              <p:cNvSpPr>
                <a:spLocks noEditPoints="1"/>
              </p:cNvSpPr>
              <p:nvPr/>
            </p:nvSpPr>
            <p:spPr bwMode="auto">
              <a:xfrm>
                <a:off x="5373" y="817"/>
                <a:ext cx="443" cy="454"/>
              </a:xfrm>
              <a:custGeom>
                <a:gdLst>
                  <a:gd name="T0" fmla="*/ 14 w 127"/>
                  <a:gd name="T1" fmla="*/ 1 h 130"/>
                  <a:gd name="T2" fmla="*/ 42 w 127"/>
                  <a:gd name="T3" fmla="*/ 16 h 130"/>
                  <a:gd name="T4" fmla="*/ 42 w 127"/>
                  <a:gd name="T5" fmla="*/ 16 h 130"/>
                  <a:gd name="T6" fmla="*/ 42 w 127"/>
                  <a:gd name="T7" fmla="*/ 16 h 130"/>
                  <a:gd name="T8" fmla="*/ 59 w 127"/>
                  <a:gd name="T9" fmla="*/ 53 h 130"/>
                  <a:gd name="T10" fmla="*/ 121 w 127"/>
                  <a:gd name="T11" fmla="*/ 97 h 130"/>
                  <a:gd name="T12" fmla="*/ 116 w 127"/>
                  <a:gd name="T13" fmla="*/ 128 h 130"/>
                  <a:gd name="T14" fmla="*/ 112 w 127"/>
                  <a:gd name="T15" fmla="*/ 129 h 130"/>
                  <a:gd name="T16" fmla="*/ 112 w 127"/>
                  <a:gd name="T17" fmla="*/ 129 h 130"/>
                  <a:gd name="T18" fmla="*/ 85 w 127"/>
                  <a:gd name="T19" fmla="*/ 113 h 130"/>
                  <a:gd name="T20" fmla="*/ 85 w 127"/>
                  <a:gd name="T21" fmla="*/ 113 h 130"/>
                  <a:gd name="T22" fmla="*/ 85 w 127"/>
                  <a:gd name="T23" fmla="*/ 113 h 130"/>
                  <a:gd name="T24" fmla="*/ 81 w 127"/>
                  <a:gd name="T25" fmla="*/ 86 h 130"/>
                  <a:gd name="T26" fmla="*/ 55 w 127"/>
                  <a:gd name="T27" fmla="*/ 63 h 130"/>
                  <a:gd name="T28" fmla="*/ 11 w 127"/>
                  <a:gd name="T29" fmla="*/ 39 h 130"/>
                  <a:gd name="T30" fmla="*/ 4 w 127"/>
                  <a:gd name="T31" fmla="*/ 5 h 130"/>
                  <a:gd name="T32" fmla="*/ 4 w 127"/>
                  <a:gd name="T33" fmla="*/ 5 h 130"/>
                  <a:gd name="T34" fmla="*/ 14 w 127"/>
                  <a:gd name="T35" fmla="*/ 1 h 130"/>
                  <a:gd name="T36" fmla="*/ 14 w 127"/>
                  <a:gd name="T37" fmla="*/ 1 h 130"/>
                  <a:gd name="T38" fmla="*/ 11 w 127"/>
                  <a:gd name="T39" fmla="*/ 0 h 130"/>
                  <a:gd name="T40" fmla="*/ 2 w 127"/>
                  <a:gd name="T41" fmla="*/ 3 h 130"/>
                  <a:gd name="T42" fmla="*/ 7 w 127"/>
                  <a:gd name="T43" fmla="*/ 35 h 130"/>
                  <a:gd name="T44" fmla="*/ 49 w 127"/>
                  <a:gd name="T45" fmla="*/ 60 h 130"/>
                  <a:gd name="T46" fmla="*/ 79 w 127"/>
                  <a:gd name="T47" fmla="*/ 92 h 130"/>
                  <a:gd name="T48" fmla="*/ 87 w 127"/>
                  <a:gd name="T49" fmla="*/ 119 h 130"/>
                  <a:gd name="T50" fmla="*/ 87 w 127"/>
                  <a:gd name="T51" fmla="*/ 119 h 130"/>
                  <a:gd name="T52" fmla="*/ 87 w 127"/>
                  <a:gd name="T53" fmla="*/ 119 h 130"/>
                  <a:gd name="T54" fmla="*/ 114 w 127"/>
                  <a:gd name="T55" fmla="*/ 130 h 130"/>
                  <a:gd name="T56" fmla="*/ 114 w 127"/>
                  <a:gd name="T57" fmla="*/ 130 h 130"/>
                  <a:gd name="T58" fmla="*/ 127 w 127"/>
                  <a:gd name="T59" fmla="*/ 116 h 130"/>
                  <a:gd name="T60" fmla="*/ 89 w 127"/>
                  <a:gd name="T61" fmla="*/ 81 h 130"/>
                  <a:gd name="T62" fmla="*/ 50 w 127"/>
                  <a:gd name="T63" fmla="*/ 39 h 130"/>
                  <a:gd name="T64" fmla="*/ 39 w 127"/>
                  <a:gd name="T65" fmla="*/ 9 h 130"/>
                  <a:gd name="T66" fmla="*/ 39 w 127"/>
                  <a:gd name="T67" fmla="*/ 9 h 130"/>
                  <a:gd name="T68" fmla="*/ 39 w 127"/>
                  <a:gd name="T69" fmla="*/ 9 h 130"/>
                  <a:gd name="T70" fmla="*/ 11 w 127"/>
                  <a:gd name="T71" fmla="*/ 0 h 130"/>
                  <a:gd name="T72" fmla="*/ 11 w 127"/>
                  <a:gd name="T73" fmla="*/ 0 h 1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13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5" y="1"/>
                      <a:pt x="39" y="10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6" y="24"/>
                      <a:pt x="44" y="37"/>
                      <a:pt x="47" y="45"/>
                    </a:cubicBezTo>
                    <a:cubicBezTo>
                      <a:pt x="49" y="48"/>
                      <a:pt x="55" y="50"/>
                      <a:pt x="59" y="53"/>
                    </a:cubicBezTo>
                    <a:cubicBezTo>
                      <a:pt x="69" y="61"/>
                      <a:pt x="76" y="73"/>
                      <a:pt x="83" y="83"/>
                    </a:cubicBezTo>
                    <a:cubicBezTo>
                      <a:pt x="98" y="85"/>
                      <a:pt x="114" y="86"/>
                      <a:pt x="121" y="97"/>
                    </a:cubicBezTo>
                    <a:cubicBezTo>
                      <a:pt x="122" y="99"/>
                      <a:pt x="125" y="107"/>
                      <a:pt x="125" y="115"/>
                    </a:cubicBezTo>
                    <a:cubicBezTo>
                      <a:pt x="125" y="121"/>
                      <a:pt x="123" y="127"/>
                      <a:pt x="116" y="128"/>
                    </a:cubicBezTo>
                    <a:cubicBezTo>
                      <a:pt x="115" y="128"/>
                      <a:pt x="113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01" y="129"/>
                      <a:pt x="89" y="122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2" y="105"/>
                      <a:pt x="85" y="94"/>
                      <a:pt x="81" y="86"/>
                    </a:cubicBezTo>
                    <a:cubicBezTo>
                      <a:pt x="79" y="81"/>
                      <a:pt x="71" y="79"/>
                      <a:pt x="67" y="75"/>
                    </a:cubicBezTo>
                    <a:cubicBezTo>
                      <a:pt x="63" y="72"/>
                      <a:pt x="59" y="67"/>
                      <a:pt x="55" y="63"/>
                    </a:cubicBezTo>
                    <a:cubicBezTo>
                      <a:pt x="52" y="59"/>
                      <a:pt x="49" y="52"/>
                      <a:pt x="46" y="49"/>
                    </a:cubicBezTo>
                    <a:cubicBezTo>
                      <a:pt x="38" y="43"/>
                      <a:pt x="20" y="47"/>
                      <a:pt x="11" y="39"/>
                    </a:cubicBezTo>
                    <a:cubicBezTo>
                      <a:pt x="8" y="36"/>
                      <a:pt x="2" y="23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10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9"/>
                      <a:pt x="3" y="30"/>
                      <a:pt x="7" y="35"/>
                    </a:cubicBezTo>
                    <a:cubicBezTo>
                      <a:pt x="14" y="46"/>
                      <a:pt x="26" y="44"/>
                      <a:pt x="38" y="50"/>
                    </a:cubicBezTo>
                    <a:cubicBezTo>
                      <a:pt x="42" y="51"/>
                      <a:pt x="46" y="56"/>
                      <a:pt x="49" y="60"/>
                    </a:cubicBezTo>
                    <a:cubicBezTo>
                      <a:pt x="53" y="64"/>
                      <a:pt x="56" y="68"/>
                      <a:pt x="59" y="71"/>
                    </a:cubicBezTo>
                    <a:cubicBezTo>
                      <a:pt x="66" y="79"/>
                      <a:pt x="75" y="84"/>
                      <a:pt x="79" y="92"/>
                    </a:cubicBezTo>
                    <a:cubicBezTo>
                      <a:pt x="83" y="102"/>
                      <a:pt x="81" y="112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92" y="125"/>
                      <a:pt x="105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30"/>
                      <a:pt x="118" y="130"/>
                    </a:cubicBezTo>
                    <a:cubicBezTo>
                      <a:pt x="124" y="129"/>
                      <a:pt x="127" y="123"/>
                      <a:pt x="127" y="116"/>
                    </a:cubicBezTo>
                    <a:cubicBezTo>
                      <a:pt x="127" y="107"/>
                      <a:pt x="123" y="97"/>
                      <a:pt x="119" y="92"/>
                    </a:cubicBezTo>
                    <a:cubicBezTo>
                      <a:pt x="112" y="84"/>
                      <a:pt x="98" y="86"/>
                      <a:pt x="89" y="81"/>
                    </a:cubicBezTo>
                    <a:cubicBezTo>
                      <a:pt x="82" y="77"/>
                      <a:pt x="77" y="67"/>
                      <a:pt x="70" y="60"/>
                    </a:cubicBezTo>
                    <a:cubicBezTo>
                      <a:pt x="61" y="51"/>
                      <a:pt x="54" y="47"/>
                      <a:pt x="50" y="39"/>
                    </a:cubicBezTo>
                    <a:cubicBezTo>
                      <a:pt x="44" y="29"/>
                      <a:pt x="47" y="17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5" y="6"/>
                      <a:pt x="2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591"/>
              <p:cNvSpPr>
                <a:spLocks noEditPoints="1"/>
              </p:cNvSpPr>
              <p:nvPr/>
            </p:nvSpPr>
            <p:spPr bwMode="auto">
              <a:xfrm>
                <a:off x="1875" y="824"/>
                <a:ext cx="429" cy="444"/>
              </a:xfrm>
              <a:custGeom>
                <a:gdLst>
                  <a:gd name="T0" fmla="*/ 30 w 123"/>
                  <a:gd name="T1" fmla="*/ 86 h 127"/>
                  <a:gd name="T2" fmla="*/ 39 w 123"/>
                  <a:gd name="T3" fmla="*/ 87 h 127"/>
                  <a:gd name="T4" fmla="*/ 30 w 123"/>
                  <a:gd name="T5" fmla="*/ 121 h 127"/>
                  <a:gd name="T6" fmla="*/ 30 w 123"/>
                  <a:gd name="T7" fmla="*/ 122 h 127"/>
                  <a:gd name="T8" fmla="*/ 30 w 123"/>
                  <a:gd name="T9" fmla="*/ 122 h 127"/>
                  <a:gd name="T10" fmla="*/ 14 w 123"/>
                  <a:gd name="T11" fmla="*/ 126 h 127"/>
                  <a:gd name="T12" fmla="*/ 14 w 123"/>
                  <a:gd name="T13" fmla="*/ 126 h 127"/>
                  <a:gd name="T14" fmla="*/ 4 w 123"/>
                  <a:gd name="T15" fmla="*/ 121 h 127"/>
                  <a:gd name="T16" fmla="*/ 2 w 123"/>
                  <a:gd name="T17" fmla="*/ 113 h 127"/>
                  <a:gd name="T18" fmla="*/ 6 w 123"/>
                  <a:gd name="T19" fmla="*/ 97 h 127"/>
                  <a:gd name="T20" fmla="*/ 6 w 123"/>
                  <a:gd name="T21" fmla="*/ 96 h 127"/>
                  <a:gd name="T22" fmla="*/ 30 w 123"/>
                  <a:gd name="T23" fmla="*/ 86 h 127"/>
                  <a:gd name="T24" fmla="*/ 109 w 123"/>
                  <a:gd name="T25" fmla="*/ 2 h 127"/>
                  <a:gd name="T26" fmla="*/ 109 w 123"/>
                  <a:gd name="T27" fmla="*/ 2 h 127"/>
                  <a:gd name="T28" fmla="*/ 118 w 123"/>
                  <a:gd name="T29" fmla="*/ 6 h 127"/>
                  <a:gd name="T30" fmla="*/ 121 w 123"/>
                  <a:gd name="T31" fmla="*/ 14 h 127"/>
                  <a:gd name="T32" fmla="*/ 110 w 123"/>
                  <a:gd name="T33" fmla="*/ 38 h 127"/>
                  <a:gd name="T34" fmla="*/ 94 w 123"/>
                  <a:gd name="T35" fmla="*/ 42 h 127"/>
                  <a:gd name="T36" fmla="*/ 94 w 123"/>
                  <a:gd name="T37" fmla="*/ 42 h 127"/>
                  <a:gd name="T38" fmla="*/ 94 w 123"/>
                  <a:gd name="T39" fmla="*/ 42 h 127"/>
                  <a:gd name="T40" fmla="*/ 84 w 123"/>
                  <a:gd name="T41" fmla="*/ 40 h 127"/>
                  <a:gd name="T42" fmla="*/ 84 w 123"/>
                  <a:gd name="T43" fmla="*/ 40 h 127"/>
                  <a:gd name="T44" fmla="*/ 88 w 123"/>
                  <a:gd name="T45" fmla="*/ 10 h 127"/>
                  <a:gd name="T46" fmla="*/ 88 w 123"/>
                  <a:gd name="T47" fmla="*/ 10 h 127"/>
                  <a:gd name="T48" fmla="*/ 88 w 123"/>
                  <a:gd name="T49" fmla="*/ 10 h 127"/>
                  <a:gd name="T50" fmla="*/ 88 w 123"/>
                  <a:gd name="T51" fmla="*/ 10 h 127"/>
                  <a:gd name="T52" fmla="*/ 109 w 123"/>
                  <a:gd name="T53" fmla="*/ 2 h 127"/>
                  <a:gd name="T54" fmla="*/ 109 w 123"/>
                  <a:gd name="T55" fmla="*/ 2 h 127"/>
                  <a:gd name="T56" fmla="*/ 111 w 123"/>
                  <a:gd name="T57" fmla="*/ 0 h 127"/>
                  <a:gd name="T58" fmla="*/ 83 w 123"/>
                  <a:gd name="T59" fmla="*/ 14 h 127"/>
                  <a:gd name="T60" fmla="*/ 83 w 123"/>
                  <a:gd name="T61" fmla="*/ 14 h 127"/>
                  <a:gd name="T62" fmla="*/ 83 w 123"/>
                  <a:gd name="T63" fmla="*/ 14 h 127"/>
                  <a:gd name="T64" fmla="*/ 83 w 123"/>
                  <a:gd name="T65" fmla="*/ 14 h 127"/>
                  <a:gd name="T66" fmla="*/ 83 w 123"/>
                  <a:gd name="T67" fmla="*/ 15 h 127"/>
                  <a:gd name="T68" fmla="*/ 65 w 123"/>
                  <a:gd name="T69" fmla="*/ 52 h 127"/>
                  <a:gd name="T70" fmla="*/ 40 w 123"/>
                  <a:gd name="T71" fmla="*/ 81 h 127"/>
                  <a:gd name="T72" fmla="*/ 0 w 123"/>
                  <a:gd name="T73" fmla="*/ 115 h 127"/>
                  <a:gd name="T74" fmla="*/ 4 w 123"/>
                  <a:gd name="T75" fmla="*/ 126 h 127"/>
                  <a:gd name="T76" fmla="*/ 4 w 123"/>
                  <a:gd name="T77" fmla="*/ 126 h 127"/>
                  <a:gd name="T78" fmla="*/ 11 w 123"/>
                  <a:gd name="T79" fmla="*/ 127 h 127"/>
                  <a:gd name="T80" fmla="*/ 11 w 123"/>
                  <a:gd name="T81" fmla="*/ 127 h 127"/>
                  <a:gd name="T82" fmla="*/ 16 w 123"/>
                  <a:gd name="T83" fmla="*/ 127 h 127"/>
                  <a:gd name="T84" fmla="*/ 16 w 123"/>
                  <a:gd name="T85" fmla="*/ 127 h 127"/>
                  <a:gd name="T86" fmla="*/ 39 w 123"/>
                  <a:gd name="T87" fmla="*/ 115 h 127"/>
                  <a:gd name="T88" fmla="*/ 64 w 123"/>
                  <a:gd name="T89" fmla="*/ 68 h 127"/>
                  <a:gd name="T90" fmla="*/ 81 w 123"/>
                  <a:gd name="T91" fmla="*/ 47 h 127"/>
                  <a:gd name="T92" fmla="*/ 118 w 123"/>
                  <a:gd name="T93" fmla="*/ 32 h 127"/>
                  <a:gd name="T94" fmla="*/ 121 w 123"/>
                  <a:gd name="T95" fmla="*/ 4 h 127"/>
                  <a:gd name="T96" fmla="*/ 121 w 123"/>
                  <a:gd name="T97" fmla="*/ 4 h 127"/>
                  <a:gd name="T98" fmla="*/ 121 w 123"/>
                  <a:gd name="T99" fmla="*/ 4 h 127"/>
                  <a:gd name="T100" fmla="*/ 111 w 123"/>
                  <a:gd name="T101" fmla="*/ 0 h 1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3" h="127">
                    <a:moveTo>
                      <a:pt x="30" y="86"/>
                    </a:move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3" y="86"/>
                      <a:pt x="36" y="86"/>
                      <a:pt x="39" y="87"/>
                    </a:cubicBezTo>
                    <a:cubicBezTo>
                      <a:pt x="40" y="91"/>
                      <a:pt x="41" y="94"/>
                      <a:pt x="41" y="98"/>
                    </a:cubicBezTo>
                    <a:cubicBezTo>
                      <a:pt x="41" y="108"/>
                      <a:pt x="37" y="117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0" y="121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26" y="124"/>
                      <a:pt x="20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0" y="126"/>
                      <a:pt x="6" y="124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2" y="119"/>
                      <a:pt x="2" y="116"/>
                      <a:pt x="2" y="113"/>
                    </a:cubicBezTo>
                    <a:cubicBezTo>
                      <a:pt x="2" y="107"/>
                      <a:pt x="4" y="101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11" y="90"/>
                      <a:pt x="2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moveTo>
                      <a:pt x="109" y="2"/>
                    </a:move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13" y="2"/>
                      <a:pt x="116" y="3"/>
                      <a:pt x="118" y="5"/>
                    </a:cubicBezTo>
                    <a:cubicBezTo>
                      <a:pt x="118" y="5"/>
                      <a:pt x="118" y="5"/>
                      <a:pt x="118" y="6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20" y="8"/>
                      <a:pt x="121" y="11"/>
                      <a:pt x="121" y="14"/>
                    </a:cubicBezTo>
                    <a:cubicBezTo>
                      <a:pt x="121" y="23"/>
                      <a:pt x="116" y="34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6" y="40"/>
                      <a:pt x="100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0" y="42"/>
                      <a:pt x="87" y="41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2" y="37"/>
                      <a:pt x="82" y="33"/>
                      <a:pt x="82" y="28"/>
                    </a:cubicBezTo>
                    <a:cubicBezTo>
                      <a:pt x="82" y="22"/>
                      <a:pt x="83" y="15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92" y="6"/>
                      <a:pt x="10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moveTo>
                      <a:pt x="111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00" y="0"/>
                      <a:pt x="87" y="9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5"/>
                    </a:cubicBezTo>
                    <a:cubicBezTo>
                      <a:pt x="79" y="22"/>
                      <a:pt x="81" y="35"/>
                      <a:pt x="78" y="42"/>
                    </a:cubicBezTo>
                    <a:cubicBezTo>
                      <a:pt x="76" y="46"/>
                      <a:pt x="68" y="50"/>
                      <a:pt x="65" y="52"/>
                    </a:cubicBezTo>
                    <a:cubicBezTo>
                      <a:pt x="61" y="56"/>
                      <a:pt x="56" y="61"/>
                      <a:pt x="52" y="66"/>
                    </a:cubicBezTo>
                    <a:cubicBezTo>
                      <a:pt x="48" y="71"/>
                      <a:pt x="44" y="79"/>
                      <a:pt x="40" y="81"/>
                    </a:cubicBezTo>
                    <a:cubicBezTo>
                      <a:pt x="30" y="86"/>
                      <a:pt x="16" y="83"/>
                      <a:pt x="8" y="92"/>
                    </a:cubicBezTo>
                    <a:cubicBezTo>
                      <a:pt x="4" y="96"/>
                      <a:pt x="0" y="106"/>
                      <a:pt x="0" y="115"/>
                    </a:cubicBezTo>
                    <a:cubicBezTo>
                      <a:pt x="0" y="119"/>
                      <a:pt x="1" y="123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6" y="127"/>
                      <a:pt x="8" y="127"/>
                      <a:pt x="10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2" y="127"/>
                      <a:pt x="13" y="127"/>
                      <a:pt x="15" y="127"/>
                    </a:cubicBezTo>
                    <a:cubicBezTo>
                      <a:pt x="15" y="127"/>
                      <a:pt x="15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26" y="126"/>
                      <a:pt x="34" y="122"/>
                      <a:pt x="39" y="115"/>
                    </a:cubicBezTo>
                    <a:cubicBezTo>
                      <a:pt x="43" y="107"/>
                      <a:pt x="40" y="96"/>
                      <a:pt x="45" y="86"/>
                    </a:cubicBezTo>
                    <a:cubicBezTo>
                      <a:pt x="48" y="79"/>
                      <a:pt x="58" y="74"/>
                      <a:pt x="64" y="68"/>
                    </a:cubicBezTo>
                    <a:cubicBezTo>
                      <a:pt x="68" y="65"/>
                      <a:pt x="71" y="61"/>
                      <a:pt x="73" y="58"/>
                    </a:cubicBezTo>
                    <a:cubicBezTo>
                      <a:pt x="76" y="54"/>
                      <a:pt x="78" y="49"/>
                      <a:pt x="81" y="47"/>
                    </a:cubicBezTo>
                    <a:cubicBezTo>
                      <a:pt x="89" y="42"/>
                      <a:pt x="100" y="45"/>
                      <a:pt x="109" y="40"/>
                    </a:cubicBezTo>
                    <a:cubicBezTo>
                      <a:pt x="112" y="39"/>
                      <a:pt x="116" y="35"/>
                      <a:pt x="118" y="32"/>
                    </a:cubicBezTo>
                    <a:cubicBezTo>
                      <a:pt x="120" y="29"/>
                      <a:pt x="123" y="20"/>
                      <a:pt x="123" y="13"/>
                    </a:cubicBezTo>
                    <a:cubicBezTo>
                      <a:pt x="123" y="10"/>
                      <a:pt x="122" y="7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18" y="1"/>
                      <a:pt x="115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592"/>
              <p:cNvSpPr>
                <a:spLocks noEditPoints="1"/>
              </p:cNvSpPr>
              <p:nvPr/>
            </p:nvSpPr>
            <p:spPr bwMode="auto">
              <a:xfrm>
                <a:off x="5380" y="821"/>
                <a:ext cx="429" cy="447"/>
              </a:xfrm>
              <a:custGeom>
                <a:gdLst>
                  <a:gd name="T0" fmla="*/ 95 w 123"/>
                  <a:gd name="T1" fmla="*/ 86 h 128"/>
                  <a:gd name="T2" fmla="*/ 113 w 123"/>
                  <a:gd name="T3" fmla="*/ 92 h 128"/>
                  <a:gd name="T4" fmla="*/ 113 w 123"/>
                  <a:gd name="T5" fmla="*/ 92 h 128"/>
                  <a:gd name="T6" fmla="*/ 119 w 123"/>
                  <a:gd name="T7" fmla="*/ 122 h 128"/>
                  <a:gd name="T8" fmla="*/ 119 w 123"/>
                  <a:gd name="T9" fmla="*/ 122 h 128"/>
                  <a:gd name="T10" fmla="*/ 110 w 123"/>
                  <a:gd name="T11" fmla="*/ 126 h 128"/>
                  <a:gd name="T12" fmla="*/ 110 w 123"/>
                  <a:gd name="T13" fmla="*/ 126 h 128"/>
                  <a:gd name="T14" fmla="*/ 89 w 123"/>
                  <a:gd name="T15" fmla="*/ 118 h 128"/>
                  <a:gd name="T16" fmla="*/ 89 w 123"/>
                  <a:gd name="T17" fmla="*/ 118 h 128"/>
                  <a:gd name="T18" fmla="*/ 89 w 123"/>
                  <a:gd name="T19" fmla="*/ 118 h 128"/>
                  <a:gd name="T20" fmla="*/ 89 w 123"/>
                  <a:gd name="T21" fmla="*/ 118 h 128"/>
                  <a:gd name="T22" fmla="*/ 82 w 123"/>
                  <a:gd name="T23" fmla="*/ 100 h 128"/>
                  <a:gd name="T24" fmla="*/ 86 w 123"/>
                  <a:gd name="T25" fmla="*/ 87 h 128"/>
                  <a:gd name="T26" fmla="*/ 87 w 123"/>
                  <a:gd name="T27" fmla="*/ 87 h 128"/>
                  <a:gd name="T28" fmla="*/ 95 w 123"/>
                  <a:gd name="T29" fmla="*/ 86 h 128"/>
                  <a:gd name="T30" fmla="*/ 14 w 123"/>
                  <a:gd name="T31" fmla="*/ 2 h 128"/>
                  <a:gd name="T32" fmla="*/ 14 w 123"/>
                  <a:gd name="T33" fmla="*/ 2 h 128"/>
                  <a:gd name="T34" fmla="*/ 38 w 123"/>
                  <a:gd name="T35" fmla="*/ 15 h 128"/>
                  <a:gd name="T36" fmla="*/ 38 w 123"/>
                  <a:gd name="T37" fmla="*/ 15 h 128"/>
                  <a:gd name="T38" fmla="*/ 42 w 123"/>
                  <a:gd name="T39" fmla="*/ 31 h 128"/>
                  <a:gd name="T40" fmla="*/ 33 w 123"/>
                  <a:gd name="T41" fmla="*/ 42 h 128"/>
                  <a:gd name="T42" fmla="*/ 29 w 123"/>
                  <a:gd name="T43" fmla="*/ 42 h 128"/>
                  <a:gd name="T44" fmla="*/ 29 w 123"/>
                  <a:gd name="T45" fmla="*/ 42 h 128"/>
                  <a:gd name="T46" fmla="*/ 12 w 123"/>
                  <a:gd name="T47" fmla="*/ 38 h 128"/>
                  <a:gd name="T48" fmla="*/ 1 w 123"/>
                  <a:gd name="T49" fmla="*/ 15 h 128"/>
                  <a:gd name="T50" fmla="*/ 4 w 123"/>
                  <a:gd name="T51" fmla="*/ 7 h 128"/>
                  <a:gd name="T52" fmla="*/ 14 w 123"/>
                  <a:gd name="T53" fmla="*/ 2 h 128"/>
                  <a:gd name="T54" fmla="*/ 12 w 123"/>
                  <a:gd name="T55" fmla="*/ 0 h 128"/>
                  <a:gd name="T56" fmla="*/ 2 w 123"/>
                  <a:gd name="T57" fmla="*/ 4 h 128"/>
                  <a:gd name="T58" fmla="*/ 2 w 123"/>
                  <a:gd name="T59" fmla="*/ 4 h 128"/>
                  <a:gd name="T60" fmla="*/ 0 w 123"/>
                  <a:gd name="T61" fmla="*/ 12 h 128"/>
                  <a:gd name="T62" fmla="*/ 44 w 123"/>
                  <a:gd name="T63" fmla="*/ 48 h 128"/>
                  <a:gd name="T64" fmla="*/ 65 w 123"/>
                  <a:gd name="T65" fmla="*/ 74 h 128"/>
                  <a:gd name="T66" fmla="*/ 83 w 123"/>
                  <a:gd name="T67" fmla="*/ 112 h 128"/>
                  <a:gd name="T68" fmla="*/ 83 w 123"/>
                  <a:gd name="T69" fmla="*/ 112 h 128"/>
                  <a:gd name="T70" fmla="*/ 83 w 123"/>
                  <a:gd name="T71" fmla="*/ 112 h 128"/>
                  <a:gd name="T72" fmla="*/ 110 w 123"/>
                  <a:gd name="T73" fmla="*/ 128 h 128"/>
                  <a:gd name="T74" fmla="*/ 110 w 123"/>
                  <a:gd name="T75" fmla="*/ 128 h 128"/>
                  <a:gd name="T76" fmla="*/ 114 w 123"/>
                  <a:gd name="T77" fmla="*/ 127 h 128"/>
                  <a:gd name="T78" fmla="*/ 119 w 123"/>
                  <a:gd name="T79" fmla="*/ 96 h 128"/>
                  <a:gd name="T80" fmla="*/ 57 w 123"/>
                  <a:gd name="T81" fmla="*/ 52 h 128"/>
                  <a:gd name="T82" fmla="*/ 40 w 123"/>
                  <a:gd name="T83" fmla="*/ 15 h 128"/>
                  <a:gd name="T84" fmla="*/ 40 w 123"/>
                  <a:gd name="T85" fmla="*/ 15 h 128"/>
                  <a:gd name="T86" fmla="*/ 40 w 123"/>
                  <a:gd name="T87" fmla="*/ 15 h 128"/>
                  <a:gd name="T88" fmla="*/ 12 w 123"/>
                  <a:gd name="T89" fmla="*/ 0 h 1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8">
                    <a:moveTo>
                      <a:pt x="95" y="86"/>
                    </a:move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102" y="86"/>
                      <a:pt x="108" y="88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7" y="95"/>
                      <a:pt x="122" y="105"/>
                      <a:pt x="122" y="113"/>
                    </a:cubicBezTo>
                    <a:cubicBezTo>
                      <a:pt x="122" y="116"/>
                      <a:pt x="121" y="119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7" y="125"/>
                      <a:pt x="114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2" y="126"/>
                      <a:pt x="93" y="122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5" y="114"/>
                      <a:pt x="82" y="107"/>
                      <a:pt x="82" y="100"/>
                    </a:cubicBezTo>
                    <a:cubicBezTo>
                      <a:pt x="82" y="95"/>
                      <a:pt x="84" y="90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90" y="87"/>
                      <a:pt x="92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9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40" y="18"/>
                      <a:pt x="42" y="25"/>
                      <a:pt x="42" y="31"/>
                    </a:cubicBezTo>
                    <a:cubicBezTo>
                      <a:pt x="42" y="35"/>
                      <a:pt x="41" y="39"/>
                      <a:pt x="39" y="40"/>
                    </a:cubicBezTo>
                    <a:cubicBezTo>
                      <a:pt x="38" y="42"/>
                      <a:pt x="35" y="42"/>
                      <a:pt x="33" y="42"/>
                    </a:cubicBezTo>
                    <a:cubicBezTo>
                      <a:pt x="32" y="42"/>
                      <a:pt x="30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3" y="42"/>
                      <a:pt x="16" y="41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8" y="35"/>
                      <a:pt x="1" y="24"/>
                      <a:pt x="1" y="15"/>
                    </a:cubicBezTo>
                    <a:cubicBezTo>
                      <a:pt x="1" y="12"/>
                      <a:pt x="2" y="9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10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22"/>
                      <a:pt x="6" y="35"/>
                      <a:pt x="9" y="38"/>
                    </a:cubicBezTo>
                    <a:cubicBezTo>
                      <a:pt x="18" y="46"/>
                      <a:pt x="36" y="42"/>
                      <a:pt x="44" y="48"/>
                    </a:cubicBezTo>
                    <a:cubicBezTo>
                      <a:pt x="47" y="51"/>
                      <a:pt x="50" y="58"/>
                      <a:pt x="53" y="62"/>
                    </a:cubicBezTo>
                    <a:cubicBezTo>
                      <a:pt x="57" y="66"/>
                      <a:pt x="61" y="71"/>
                      <a:pt x="65" y="74"/>
                    </a:cubicBezTo>
                    <a:cubicBezTo>
                      <a:pt x="69" y="78"/>
                      <a:pt x="77" y="80"/>
                      <a:pt x="79" y="85"/>
                    </a:cubicBezTo>
                    <a:cubicBezTo>
                      <a:pt x="83" y="93"/>
                      <a:pt x="80" y="104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7" y="121"/>
                      <a:pt x="99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1" y="128"/>
                      <a:pt x="113" y="127"/>
                      <a:pt x="114" y="127"/>
                    </a:cubicBezTo>
                    <a:cubicBezTo>
                      <a:pt x="121" y="126"/>
                      <a:pt x="123" y="120"/>
                      <a:pt x="123" y="114"/>
                    </a:cubicBezTo>
                    <a:cubicBezTo>
                      <a:pt x="123" y="106"/>
                      <a:pt x="120" y="98"/>
                      <a:pt x="119" y="96"/>
                    </a:cubicBezTo>
                    <a:cubicBezTo>
                      <a:pt x="112" y="85"/>
                      <a:pt x="96" y="84"/>
                      <a:pt x="81" y="82"/>
                    </a:cubicBezTo>
                    <a:cubicBezTo>
                      <a:pt x="74" y="72"/>
                      <a:pt x="67" y="60"/>
                      <a:pt x="57" y="52"/>
                    </a:cubicBezTo>
                    <a:cubicBezTo>
                      <a:pt x="53" y="49"/>
                      <a:pt x="47" y="47"/>
                      <a:pt x="45" y="44"/>
                    </a:cubicBezTo>
                    <a:cubicBezTo>
                      <a:pt x="42" y="36"/>
                      <a:pt x="44" y="23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7" y="9"/>
                      <a:pt x="2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593"/>
              <p:cNvSpPr>
                <a:spLocks noEditPoints="1"/>
              </p:cNvSpPr>
              <p:nvPr/>
            </p:nvSpPr>
            <p:spPr bwMode="auto">
              <a:xfrm>
                <a:off x="1878" y="1125"/>
                <a:ext cx="140" cy="139"/>
              </a:xfrm>
              <a:custGeom>
                <a:gdLst>
                  <a:gd name="T0" fmla="*/ 26 w 40"/>
                  <a:gd name="T1" fmla="*/ 1 h 40"/>
                  <a:gd name="T2" fmla="*/ 26 w 40"/>
                  <a:gd name="T3" fmla="*/ 1 h 40"/>
                  <a:gd name="T4" fmla="*/ 26 w 40"/>
                  <a:gd name="T5" fmla="*/ 1 h 40"/>
                  <a:gd name="T6" fmla="*/ 34 w 40"/>
                  <a:gd name="T7" fmla="*/ 3 h 40"/>
                  <a:gd name="T8" fmla="*/ 34 w 40"/>
                  <a:gd name="T9" fmla="*/ 4 h 40"/>
                  <a:gd name="T10" fmla="*/ 34 w 40"/>
                  <a:gd name="T11" fmla="*/ 4 h 40"/>
                  <a:gd name="T12" fmla="*/ 38 w 40"/>
                  <a:gd name="T13" fmla="*/ 15 h 40"/>
                  <a:gd name="T14" fmla="*/ 35 w 40"/>
                  <a:gd name="T15" fmla="*/ 27 h 40"/>
                  <a:gd name="T16" fmla="*/ 15 w 40"/>
                  <a:gd name="T17" fmla="*/ 37 h 40"/>
                  <a:gd name="T18" fmla="*/ 15 w 40"/>
                  <a:gd name="T19" fmla="*/ 37 h 40"/>
                  <a:gd name="T20" fmla="*/ 15 w 40"/>
                  <a:gd name="T21" fmla="*/ 37 h 40"/>
                  <a:gd name="T22" fmla="*/ 15 w 40"/>
                  <a:gd name="T23" fmla="*/ 37 h 40"/>
                  <a:gd name="T24" fmla="*/ 15 w 40"/>
                  <a:gd name="T25" fmla="*/ 37 h 40"/>
                  <a:gd name="T26" fmla="*/ 15 w 40"/>
                  <a:gd name="T27" fmla="*/ 37 h 40"/>
                  <a:gd name="T28" fmla="*/ 6 w 40"/>
                  <a:gd name="T29" fmla="*/ 13 h 40"/>
                  <a:gd name="T30" fmla="*/ 6 w 40"/>
                  <a:gd name="T31" fmla="*/ 13 h 40"/>
                  <a:gd name="T32" fmla="*/ 6 w 40"/>
                  <a:gd name="T33" fmla="*/ 12 h 40"/>
                  <a:gd name="T34" fmla="*/ 6 w 40"/>
                  <a:gd name="T35" fmla="*/ 12 h 40"/>
                  <a:gd name="T36" fmla="*/ 6 w 40"/>
                  <a:gd name="T37" fmla="*/ 12 h 40"/>
                  <a:gd name="T38" fmla="*/ 6 w 40"/>
                  <a:gd name="T39" fmla="*/ 12 h 40"/>
                  <a:gd name="T40" fmla="*/ 6 w 40"/>
                  <a:gd name="T41" fmla="*/ 12 h 40"/>
                  <a:gd name="T42" fmla="*/ 6 w 40"/>
                  <a:gd name="T43" fmla="*/ 12 h 40"/>
                  <a:gd name="T44" fmla="*/ 7 w 40"/>
                  <a:gd name="T45" fmla="*/ 12 h 40"/>
                  <a:gd name="T46" fmla="*/ 7 w 40"/>
                  <a:gd name="T47" fmla="*/ 12 h 40"/>
                  <a:gd name="T48" fmla="*/ 26 w 40"/>
                  <a:gd name="T49" fmla="*/ 1 h 40"/>
                  <a:gd name="T50" fmla="*/ 26 w 40"/>
                  <a:gd name="T51" fmla="*/ 1 h 40"/>
                  <a:gd name="T52" fmla="*/ 26 w 40"/>
                  <a:gd name="T53" fmla="*/ 1 h 40"/>
                  <a:gd name="T54" fmla="*/ 29 w 40"/>
                  <a:gd name="T55" fmla="*/ 0 h 40"/>
                  <a:gd name="T56" fmla="*/ 29 w 40"/>
                  <a:gd name="T57" fmla="*/ 0 h 40"/>
                  <a:gd name="T58" fmla="*/ 5 w 40"/>
                  <a:gd name="T59" fmla="*/ 10 h 40"/>
                  <a:gd name="T60" fmla="*/ 5 w 40"/>
                  <a:gd name="T61" fmla="*/ 11 h 40"/>
                  <a:gd name="T62" fmla="*/ 5 w 40"/>
                  <a:gd name="T63" fmla="*/ 11 h 40"/>
                  <a:gd name="T64" fmla="*/ 5 w 40"/>
                  <a:gd name="T65" fmla="*/ 11 h 40"/>
                  <a:gd name="T66" fmla="*/ 1 w 40"/>
                  <a:gd name="T67" fmla="*/ 27 h 40"/>
                  <a:gd name="T68" fmla="*/ 3 w 40"/>
                  <a:gd name="T69" fmla="*/ 35 h 40"/>
                  <a:gd name="T70" fmla="*/ 3 w 40"/>
                  <a:gd name="T71" fmla="*/ 35 h 40"/>
                  <a:gd name="T72" fmla="*/ 13 w 40"/>
                  <a:gd name="T73" fmla="*/ 40 h 40"/>
                  <a:gd name="T74" fmla="*/ 13 w 40"/>
                  <a:gd name="T75" fmla="*/ 40 h 40"/>
                  <a:gd name="T76" fmla="*/ 13 w 40"/>
                  <a:gd name="T77" fmla="*/ 40 h 40"/>
                  <a:gd name="T78" fmla="*/ 13 w 40"/>
                  <a:gd name="T79" fmla="*/ 40 h 40"/>
                  <a:gd name="T80" fmla="*/ 29 w 40"/>
                  <a:gd name="T81" fmla="*/ 36 h 40"/>
                  <a:gd name="T82" fmla="*/ 29 w 40"/>
                  <a:gd name="T83" fmla="*/ 36 h 40"/>
                  <a:gd name="T84" fmla="*/ 29 w 40"/>
                  <a:gd name="T85" fmla="*/ 36 h 40"/>
                  <a:gd name="T86" fmla="*/ 29 w 40"/>
                  <a:gd name="T87" fmla="*/ 35 h 40"/>
                  <a:gd name="T88" fmla="*/ 29 w 40"/>
                  <a:gd name="T89" fmla="*/ 35 h 40"/>
                  <a:gd name="T90" fmla="*/ 40 w 40"/>
                  <a:gd name="T91" fmla="*/ 12 h 40"/>
                  <a:gd name="T92" fmla="*/ 38 w 40"/>
                  <a:gd name="T93" fmla="*/ 1 h 40"/>
                  <a:gd name="T94" fmla="*/ 29 w 40"/>
                  <a:gd name="T95" fmla="*/ 0 h 40"/>
                  <a:gd name="T96" fmla="*/ 29 w 40"/>
                  <a:gd name="T97" fmla="*/ 0 h 40"/>
                  <a:gd name="T98" fmla="*/ 29 w 40"/>
                  <a:gd name="T9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0"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9" y="1"/>
                      <a:pt x="32" y="2"/>
                      <a:pt x="34" y="3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5"/>
                      <a:pt x="38" y="10"/>
                      <a:pt x="38" y="15"/>
                    </a:cubicBezTo>
                    <a:cubicBezTo>
                      <a:pt x="38" y="19"/>
                      <a:pt x="37" y="24"/>
                      <a:pt x="35" y="27"/>
                    </a:cubicBezTo>
                    <a:cubicBezTo>
                      <a:pt x="32" y="33"/>
                      <a:pt x="24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" y="37"/>
                      <a:pt x="0" y="2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6"/>
                      <a:pt x="19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0" y="4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5"/>
                      <a:pt x="1" y="21"/>
                      <a:pt x="1" y="27"/>
                    </a:cubicBezTo>
                    <a:cubicBezTo>
                      <a:pt x="1" y="30"/>
                      <a:pt x="1" y="33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8"/>
                      <a:pt x="9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9" y="40"/>
                      <a:pt x="25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1"/>
                      <a:pt x="40" y="22"/>
                      <a:pt x="40" y="12"/>
                    </a:cubicBezTo>
                    <a:cubicBezTo>
                      <a:pt x="40" y="8"/>
                      <a:pt x="39" y="5"/>
                      <a:pt x="38" y="1"/>
                    </a:cubicBezTo>
                    <a:cubicBezTo>
                      <a:pt x="35" y="0"/>
                      <a:pt x="32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594"/>
              <p:cNvSpPr>
                <a:spLocks noEditPoints="1"/>
              </p:cNvSpPr>
              <p:nvPr/>
            </p:nvSpPr>
            <p:spPr bwMode="auto">
              <a:xfrm>
                <a:off x="5666" y="1121"/>
                <a:ext cx="139" cy="140"/>
              </a:xfrm>
              <a:custGeom>
                <a:gdLst>
                  <a:gd name="T0" fmla="*/ 15 w 40"/>
                  <a:gd name="T1" fmla="*/ 2 h 40"/>
                  <a:gd name="T2" fmla="*/ 15 w 40"/>
                  <a:gd name="T3" fmla="*/ 2 h 40"/>
                  <a:gd name="T4" fmla="*/ 15 w 40"/>
                  <a:gd name="T5" fmla="*/ 2 h 40"/>
                  <a:gd name="T6" fmla="*/ 32 w 40"/>
                  <a:gd name="T7" fmla="*/ 9 h 40"/>
                  <a:gd name="T8" fmla="*/ 37 w 40"/>
                  <a:gd name="T9" fmla="*/ 24 h 40"/>
                  <a:gd name="T10" fmla="*/ 28 w 40"/>
                  <a:gd name="T11" fmla="*/ 37 h 40"/>
                  <a:gd name="T12" fmla="*/ 28 w 40"/>
                  <a:gd name="T13" fmla="*/ 37 h 40"/>
                  <a:gd name="T14" fmla="*/ 28 w 40"/>
                  <a:gd name="T15" fmla="*/ 37 h 40"/>
                  <a:gd name="T16" fmla="*/ 26 w 40"/>
                  <a:gd name="T17" fmla="*/ 37 h 40"/>
                  <a:gd name="T18" fmla="*/ 26 w 40"/>
                  <a:gd name="T19" fmla="*/ 37 h 40"/>
                  <a:gd name="T20" fmla="*/ 26 w 40"/>
                  <a:gd name="T21" fmla="*/ 37 h 40"/>
                  <a:gd name="T22" fmla="*/ 26 w 40"/>
                  <a:gd name="T23" fmla="*/ 37 h 40"/>
                  <a:gd name="T24" fmla="*/ 25 w 40"/>
                  <a:gd name="T25" fmla="*/ 37 h 40"/>
                  <a:gd name="T26" fmla="*/ 12 w 40"/>
                  <a:gd name="T27" fmla="*/ 34 h 40"/>
                  <a:gd name="T28" fmla="*/ 12 w 40"/>
                  <a:gd name="T29" fmla="*/ 33 h 40"/>
                  <a:gd name="T30" fmla="*/ 12 w 40"/>
                  <a:gd name="T31" fmla="*/ 33 h 40"/>
                  <a:gd name="T32" fmla="*/ 11 w 40"/>
                  <a:gd name="T33" fmla="*/ 33 h 40"/>
                  <a:gd name="T34" fmla="*/ 11 w 40"/>
                  <a:gd name="T35" fmla="*/ 33 h 40"/>
                  <a:gd name="T36" fmla="*/ 11 w 40"/>
                  <a:gd name="T37" fmla="*/ 33 h 40"/>
                  <a:gd name="T38" fmla="*/ 2 w 40"/>
                  <a:gd name="T39" fmla="*/ 14 h 40"/>
                  <a:gd name="T40" fmla="*/ 6 w 40"/>
                  <a:gd name="T41" fmla="*/ 5 h 40"/>
                  <a:gd name="T42" fmla="*/ 6 w 40"/>
                  <a:gd name="T43" fmla="*/ 4 h 40"/>
                  <a:gd name="T44" fmla="*/ 15 w 40"/>
                  <a:gd name="T45" fmla="*/ 2 h 40"/>
                  <a:gd name="T46" fmla="*/ 15 w 40"/>
                  <a:gd name="T47" fmla="*/ 2 h 40"/>
                  <a:gd name="T48" fmla="*/ 15 w 40"/>
                  <a:gd name="T49" fmla="*/ 2 h 40"/>
                  <a:gd name="T50" fmla="*/ 13 w 40"/>
                  <a:gd name="T51" fmla="*/ 0 h 40"/>
                  <a:gd name="T52" fmla="*/ 13 w 40"/>
                  <a:gd name="T53" fmla="*/ 0 h 40"/>
                  <a:gd name="T54" fmla="*/ 5 w 40"/>
                  <a:gd name="T55" fmla="*/ 1 h 40"/>
                  <a:gd name="T56" fmla="*/ 4 w 40"/>
                  <a:gd name="T57" fmla="*/ 1 h 40"/>
                  <a:gd name="T58" fmla="*/ 4 w 40"/>
                  <a:gd name="T59" fmla="*/ 1 h 40"/>
                  <a:gd name="T60" fmla="*/ 4 w 40"/>
                  <a:gd name="T61" fmla="*/ 1 h 40"/>
                  <a:gd name="T62" fmla="*/ 0 w 40"/>
                  <a:gd name="T63" fmla="*/ 14 h 40"/>
                  <a:gd name="T64" fmla="*/ 7 w 40"/>
                  <a:gd name="T65" fmla="*/ 32 h 40"/>
                  <a:gd name="T66" fmla="*/ 7 w 40"/>
                  <a:gd name="T67" fmla="*/ 32 h 40"/>
                  <a:gd name="T68" fmla="*/ 7 w 40"/>
                  <a:gd name="T69" fmla="*/ 32 h 40"/>
                  <a:gd name="T70" fmla="*/ 7 w 40"/>
                  <a:gd name="T71" fmla="*/ 32 h 40"/>
                  <a:gd name="T72" fmla="*/ 7 w 40"/>
                  <a:gd name="T73" fmla="*/ 32 h 40"/>
                  <a:gd name="T74" fmla="*/ 7 w 40"/>
                  <a:gd name="T75" fmla="*/ 32 h 40"/>
                  <a:gd name="T76" fmla="*/ 7 w 40"/>
                  <a:gd name="T77" fmla="*/ 32 h 40"/>
                  <a:gd name="T78" fmla="*/ 7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7 w 40"/>
                  <a:gd name="T93" fmla="*/ 36 h 40"/>
                  <a:gd name="T94" fmla="*/ 40 w 40"/>
                  <a:gd name="T95" fmla="*/ 27 h 40"/>
                  <a:gd name="T96" fmla="*/ 31 w 40"/>
                  <a:gd name="T97" fmla="*/ 6 h 40"/>
                  <a:gd name="T98" fmla="*/ 31 w 40"/>
                  <a:gd name="T99" fmla="*/ 6 h 40"/>
                  <a:gd name="T100" fmla="*/ 31 w 40"/>
                  <a:gd name="T101" fmla="*/ 6 h 40"/>
                  <a:gd name="T102" fmla="*/ 13 w 40"/>
                  <a:gd name="T103" fmla="*/ 0 h 40"/>
                  <a:gd name="T104" fmla="*/ 13 w 40"/>
                  <a:gd name="T105" fmla="*/ 0 h 40"/>
                  <a:gd name="T106" fmla="*/ 13 w 40"/>
                  <a:gd name="T10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1" y="2"/>
                      <a:pt x="28" y="5"/>
                      <a:pt x="32" y="9"/>
                    </a:cubicBezTo>
                    <a:cubicBezTo>
                      <a:pt x="35" y="12"/>
                      <a:pt x="37" y="19"/>
                      <a:pt x="37" y="24"/>
                    </a:cubicBezTo>
                    <a:cubicBezTo>
                      <a:pt x="37" y="30"/>
                      <a:pt x="35" y="36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7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1" y="37"/>
                      <a:pt x="15" y="36"/>
                      <a:pt x="12" y="34"/>
                    </a:cubicBezTo>
                    <a:cubicBezTo>
                      <a:pt x="12" y="34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" y="30"/>
                      <a:pt x="2" y="21"/>
                      <a:pt x="2" y="14"/>
                    </a:cubicBezTo>
                    <a:cubicBezTo>
                      <a:pt x="2" y="10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4"/>
                      <a:pt x="0" y="9"/>
                      <a:pt x="0" y="14"/>
                    </a:cubicBezTo>
                    <a:cubicBezTo>
                      <a:pt x="0" y="21"/>
                      <a:pt x="3" y="28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36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9" y="33"/>
                      <a:pt x="40" y="30"/>
                      <a:pt x="40" y="27"/>
                    </a:cubicBezTo>
                    <a:cubicBezTo>
                      <a:pt x="40" y="19"/>
                      <a:pt x="35" y="9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6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595"/>
              <p:cNvSpPr>
                <a:spLocks noEditPoints="1"/>
              </p:cNvSpPr>
              <p:nvPr/>
            </p:nvSpPr>
            <p:spPr bwMode="auto">
              <a:xfrm>
                <a:off x="1878" y="1128"/>
                <a:ext cx="133" cy="126"/>
              </a:xfrm>
              <a:custGeom>
                <a:gdLst>
                  <a:gd name="T0" fmla="*/ 24 w 38"/>
                  <a:gd name="T1" fmla="*/ 4 h 36"/>
                  <a:gd name="T2" fmla="*/ 24 w 38"/>
                  <a:gd name="T3" fmla="*/ 4 h 36"/>
                  <a:gd name="T4" fmla="*/ 24 w 38"/>
                  <a:gd name="T5" fmla="*/ 4 h 36"/>
                  <a:gd name="T6" fmla="*/ 26 w 38"/>
                  <a:gd name="T7" fmla="*/ 4 h 36"/>
                  <a:gd name="T8" fmla="*/ 34 w 38"/>
                  <a:gd name="T9" fmla="*/ 17 h 36"/>
                  <a:gd name="T10" fmla="*/ 31 w 38"/>
                  <a:gd name="T11" fmla="*/ 27 h 36"/>
                  <a:gd name="T12" fmla="*/ 21 w 38"/>
                  <a:gd name="T13" fmla="*/ 33 h 36"/>
                  <a:gd name="T14" fmla="*/ 16 w 38"/>
                  <a:gd name="T15" fmla="*/ 33 h 36"/>
                  <a:gd name="T16" fmla="*/ 16 w 38"/>
                  <a:gd name="T17" fmla="*/ 33 h 36"/>
                  <a:gd name="T18" fmla="*/ 16 w 38"/>
                  <a:gd name="T19" fmla="*/ 33 h 36"/>
                  <a:gd name="T20" fmla="*/ 16 w 38"/>
                  <a:gd name="T21" fmla="*/ 33 h 36"/>
                  <a:gd name="T22" fmla="*/ 16 w 38"/>
                  <a:gd name="T23" fmla="*/ 33 h 36"/>
                  <a:gd name="T24" fmla="*/ 7 w 38"/>
                  <a:gd name="T25" fmla="*/ 19 h 36"/>
                  <a:gd name="T26" fmla="*/ 7 w 38"/>
                  <a:gd name="T27" fmla="*/ 19 h 36"/>
                  <a:gd name="T28" fmla="*/ 7 w 38"/>
                  <a:gd name="T29" fmla="*/ 18 h 36"/>
                  <a:gd name="T30" fmla="*/ 7 w 38"/>
                  <a:gd name="T31" fmla="*/ 18 h 36"/>
                  <a:gd name="T32" fmla="*/ 24 w 38"/>
                  <a:gd name="T33" fmla="*/ 4 h 36"/>
                  <a:gd name="T34" fmla="*/ 24 w 38"/>
                  <a:gd name="T35" fmla="*/ 4 h 36"/>
                  <a:gd name="T36" fmla="*/ 24 w 38"/>
                  <a:gd name="T37" fmla="*/ 4 h 36"/>
                  <a:gd name="T38" fmla="*/ 26 w 38"/>
                  <a:gd name="T39" fmla="*/ 0 h 36"/>
                  <a:gd name="T40" fmla="*/ 26 w 38"/>
                  <a:gd name="T41" fmla="*/ 0 h 36"/>
                  <a:gd name="T42" fmla="*/ 7 w 38"/>
                  <a:gd name="T43" fmla="*/ 11 h 36"/>
                  <a:gd name="T44" fmla="*/ 7 w 38"/>
                  <a:gd name="T45" fmla="*/ 11 h 36"/>
                  <a:gd name="T46" fmla="*/ 6 w 38"/>
                  <a:gd name="T47" fmla="*/ 11 h 36"/>
                  <a:gd name="T48" fmla="*/ 6 w 38"/>
                  <a:gd name="T49" fmla="*/ 11 h 36"/>
                  <a:gd name="T50" fmla="*/ 6 w 38"/>
                  <a:gd name="T51" fmla="*/ 11 h 36"/>
                  <a:gd name="T52" fmla="*/ 6 w 38"/>
                  <a:gd name="T53" fmla="*/ 11 h 36"/>
                  <a:gd name="T54" fmla="*/ 6 w 38"/>
                  <a:gd name="T55" fmla="*/ 11 h 36"/>
                  <a:gd name="T56" fmla="*/ 6 w 38"/>
                  <a:gd name="T57" fmla="*/ 11 h 36"/>
                  <a:gd name="T58" fmla="*/ 6 w 38"/>
                  <a:gd name="T59" fmla="*/ 12 h 36"/>
                  <a:gd name="T60" fmla="*/ 6 w 38"/>
                  <a:gd name="T61" fmla="*/ 12 h 36"/>
                  <a:gd name="T62" fmla="*/ 15 w 38"/>
                  <a:gd name="T63" fmla="*/ 36 h 36"/>
                  <a:gd name="T64" fmla="*/ 15 w 38"/>
                  <a:gd name="T65" fmla="*/ 36 h 36"/>
                  <a:gd name="T66" fmla="*/ 15 w 38"/>
                  <a:gd name="T67" fmla="*/ 36 h 36"/>
                  <a:gd name="T68" fmla="*/ 15 w 38"/>
                  <a:gd name="T69" fmla="*/ 36 h 36"/>
                  <a:gd name="T70" fmla="*/ 15 w 38"/>
                  <a:gd name="T71" fmla="*/ 36 h 36"/>
                  <a:gd name="T72" fmla="*/ 35 w 38"/>
                  <a:gd name="T73" fmla="*/ 26 h 36"/>
                  <a:gd name="T74" fmla="*/ 38 w 38"/>
                  <a:gd name="T75" fmla="*/ 14 h 36"/>
                  <a:gd name="T76" fmla="*/ 34 w 38"/>
                  <a:gd name="T77" fmla="*/ 3 h 36"/>
                  <a:gd name="T78" fmla="*/ 34 w 38"/>
                  <a:gd name="T79" fmla="*/ 3 h 36"/>
                  <a:gd name="T80" fmla="*/ 34 w 38"/>
                  <a:gd name="T81" fmla="*/ 2 h 36"/>
                  <a:gd name="T82" fmla="*/ 26 w 38"/>
                  <a:gd name="T83" fmla="*/ 0 h 36"/>
                  <a:gd name="T84" fmla="*/ 26 w 38"/>
                  <a:gd name="T85" fmla="*/ 0 h 36"/>
                  <a:gd name="T86" fmla="*/ 26 w 38"/>
                  <a:gd name="T87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36"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32" y="5"/>
                      <a:pt x="34" y="11"/>
                      <a:pt x="34" y="17"/>
                    </a:cubicBezTo>
                    <a:cubicBezTo>
                      <a:pt x="34" y="21"/>
                      <a:pt x="33" y="24"/>
                      <a:pt x="31" y="27"/>
                    </a:cubicBezTo>
                    <a:cubicBezTo>
                      <a:pt x="29" y="30"/>
                      <a:pt x="25" y="32"/>
                      <a:pt x="21" y="33"/>
                    </a:cubicBezTo>
                    <a:cubicBezTo>
                      <a:pt x="19" y="33"/>
                      <a:pt x="18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7" y="33"/>
                      <a:pt x="5" y="26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1"/>
                      <a:pt x="1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9" y="0"/>
                      <a:pt x="10" y="5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3"/>
                      <a:pt x="2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24" y="36"/>
                      <a:pt x="32" y="32"/>
                      <a:pt x="35" y="26"/>
                    </a:cubicBezTo>
                    <a:cubicBezTo>
                      <a:pt x="37" y="23"/>
                      <a:pt x="38" y="18"/>
                      <a:pt x="38" y="14"/>
                    </a:cubicBezTo>
                    <a:cubicBezTo>
                      <a:pt x="38" y="9"/>
                      <a:pt x="37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2"/>
                      <a:pt x="34" y="2"/>
                    </a:cubicBezTo>
                    <a:cubicBezTo>
                      <a:pt x="32" y="1"/>
                      <a:pt x="29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596"/>
              <p:cNvSpPr>
                <a:spLocks noEditPoints="1"/>
              </p:cNvSpPr>
              <p:nvPr/>
            </p:nvSpPr>
            <p:spPr bwMode="auto">
              <a:xfrm>
                <a:off x="5662" y="1128"/>
                <a:ext cx="136" cy="122"/>
              </a:xfrm>
              <a:custGeom>
                <a:gdLst>
                  <a:gd name="T0" fmla="*/ 18 w 39"/>
                  <a:gd name="T1" fmla="*/ 3 h 35"/>
                  <a:gd name="T2" fmla="*/ 18 w 39"/>
                  <a:gd name="T3" fmla="*/ 3 h 35"/>
                  <a:gd name="T4" fmla="*/ 18 w 39"/>
                  <a:gd name="T5" fmla="*/ 3 h 35"/>
                  <a:gd name="T6" fmla="*/ 35 w 39"/>
                  <a:gd name="T7" fmla="*/ 26 h 35"/>
                  <a:gd name="T8" fmla="*/ 35 w 39"/>
                  <a:gd name="T9" fmla="*/ 26 h 35"/>
                  <a:gd name="T10" fmla="*/ 35 w 39"/>
                  <a:gd name="T11" fmla="*/ 27 h 35"/>
                  <a:gd name="T12" fmla="*/ 35 w 39"/>
                  <a:gd name="T13" fmla="*/ 27 h 35"/>
                  <a:gd name="T14" fmla="*/ 26 w 39"/>
                  <a:gd name="T15" fmla="*/ 32 h 35"/>
                  <a:gd name="T16" fmla="*/ 25 w 39"/>
                  <a:gd name="T17" fmla="*/ 32 h 35"/>
                  <a:gd name="T18" fmla="*/ 25 w 39"/>
                  <a:gd name="T19" fmla="*/ 32 h 35"/>
                  <a:gd name="T20" fmla="*/ 25 w 39"/>
                  <a:gd name="T21" fmla="*/ 32 h 35"/>
                  <a:gd name="T22" fmla="*/ 25 w 39"/>
                  <a:gd name="T23" fmla="*/ 32 h 35"/>
                  <a:gd name="T24" fmla="*/ 24 w 39"/>
                  <a:gd name="T25" fmla="*/ 32 h 35"/>
                  <a:gd name="T26" fmla="*/ 9 w 39"/>
                  <a:gd name="T27" fmla="*/ 7 h 35"/>
                  <a:gd name="T28" fmla="*/ 9 w 39"/>
                  <a:gd name="T29" fmla="*/ 7 h 35"/>
                  <a:gd name="T30" fmla="*/ 9 w 39"/>
                  <a:gd name="T31" fmla="*/ 7 h 35"/>
                  <a:gd name="T32" fmla="*/ 9 w 39"/>
                  <a:gd name="T33" fmla="*/ 7 h 35"/>
                  <a:gd name="T34" fmla="*/ 9 w 39"/>
                  <a:gd name="T35" fmla="*/ 7 h 35"/>
                  <a:gd name="T36" fmla="*/ 9 w 39"/>
                  <a:gd name="T37" fmla="*/ 7 h 35"/>
                  <a:gd name="T38" fmla="*/ 9 w 39"/>
                  <a:gd name="T39" fmla="*/ 7 h 35"/>
                  <a:gd name="T40" fmla="*/ 9 w 39"/>
                  <a:gd name="T41" fmla="*/ 7 h 35"/>
                  <a:gd name="T42" fmla="*/ 9 w 39"/>
                  <a:gd name="T43" fmla="*/ 7 h 35"/>
                  <a:gd name="T44" fmla="*/ 9 w 39"/>
                  <a:gd name="T45" fmla="*/ 7 h 35"/>
                  <a:gd name="T46" fmla="*/ 18 w 39"/>
                  <a:gd name="T47" fmla="*/ 3 h 35"/>
                  <a:gd name="T48" fmla="*/ 18 w 39"/>
                  <a:gd name="T49" fmla="*/ 3 h 35"/>
                  <a:gd name="T50" fmla="*/ 18 w 39"/>
                  <a:gd name="T51" fmla="*/ 3 h 35"/>
                  <a:gd name="T52" fmla="*/ 16 w 39"/>
                  <a:gd name="T53" fmla="*/ 0 h 35"/>
                  <a:gd name="T54" fmla="*/ 16 w 39"/>
                  <a:gd name="T55" fmla="*/ 0 h 35"/>
                  <a:gd name="T56" fmla="*/ 7 w 39"/>
                  <a:gd name="T57" fmla="*/ 2 h 35"/>
                  <a:gd name="T58" fmla="*/ 7 w 39"/>
                  <a:gd name="T59" fmla="*/ 3 h 35"/>
                  <a:gd name="T60" fmla="*/ 3 w 39"/>
                  <a:gd name="T61" fmla="*/ 12 h 35"/>
                  <a:gd name="T62" fmla="*/ 12 w 39"/>
                  <a:gd name="T63" fmla="*/ 31 h 35"/>
                  <a:gd name="T64" fmla="*/ 12 w 39"/>
                  <a:gd name="T65" fmla="*/ 31 h 35"/>
                  <a:gd name="T66" fmla="*/ 12 w 39"/>
                  <a:gd name="T67" fmla="*/ 31 h 35"/>
                  <a:gd name="T68" fmla="*/ 13 w 39"/>
                  <a:gd name="T69" fmla="*/ 31 h 35"/>
                  <a:gd name="T70" fmla="*/ 13 w 39"/>
                  <a:gd name="T71" fmla="*/ 31 h 35"/>
                  <a:gd name="T72" fmla="*/ 13 w 39"/>
                  <a:gd name="T73" fmla="*/ 32 h 35"/>
                  <a:gd name="T74" fmla="*/ 26 w 39"/>
                  <a:gd name="T75" fmla="*/ 35 h 35"/>
                  <a:gd name="T76" fmla="*/ 27 w 39"/>
                  <a:gd name="T77" fmla="*/ 35 h 35"/>
                  <a:gd name="T78" fmla="*/ 27 w 39"/>
                  <a:gd name="T79" fmla="*/ 35 h 35"/>
                  <a:gd name="T80" fmla="*/ 27 w 39"/>
                  <a:gd name="T81" fmla="*/ 35 h 35"/>
                  <a:gd name="T82" fmla="*/ 29 w 39"/>
                  <a:gd name="T83" fmla="*/ 35 h 35"/>
                  <a:gd name="T84" fmla="*/ 29 w 39"/>
                  <a:gd name="T85" fmla="*/ 35 h 35"/>
                  <a:gd name="T86" fmla="*/ 29 w 39"/>
                  <a:gd name="T87" fmla="*/ 35 h 35"/>
                  <a:gd name="T88" fmla="*/ 38 w 39"/>
                  <a:gd name="T89" fmla="*/ 22 h 35"/>
                  <a:gd name="T90" fmla="*/ 33 w 39"/>
                  <a:gd name="T91" fmla="*/ 7 h 35"/>
                  <a:gd name="T92" fmla="*/ 16 w 39"/>
                  <a:gd name="T93" fmla="*/ 0 h 35"/>
                  <a:gd name="T94" fmla="*/ 16 w 39"/>
                  <a:gd name="T95" fmla="*/ 0 h 35"/>
                  <a:gd name="T96" fmla="*/ 16 w 39"/>
                  <a:gd name="T97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5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8" y="3"/>
                      <a:pt x="39" y="15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30"/>
                      <a:pt x="30" y="32"/>
                      <a:pt x="26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14" y="31"/>
                      <a:pt x="0" y="1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4"/>
                      <a:pt x="15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9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5"/>
                      <a:pt x="3" y="8"/>
                      <a:pt x="3" y="12"/>
                    </a:cubicBezTo>
                    <a:cubicBezTo>
                      <a:pt x="3" y="19"/>
                      <a:pt x="8" y="28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6" y="34"/>
                      <a:pt x="22" y="35"/>
                      <a:pt x="26" y="35"/>
                    </a:cubicBezTo>
                    <a:cubicBezTo>
                      <a:pt x="26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4"/>
                      <a:pt x="38" y="28"/>
                      <a:pt x="38" y="22"/>
                    </a:cubicBezTo>
                    <a:cubicBezTo>
                      <a:pt x="38" y="17"/>
                      <a:pt x="36" y="10"/>
                      <a:pt x="33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597"/>
              <p:cNvSpPr/>
              <p:nvPr/>
            </p:nvSpPr>
            <p:spPr bwMode="auto">
              <a:xfrm>
                <a:off x="1895" y="1142"/>
                <a:ext cx="102" cy="101"/>
              </a:xfrm>
              <a:custGeom>
                <a:gdLst>
                  <a:gd name="T0" fmla="*/ 19 w 29"/>
                  <a:gd name="T1" fmla="*/ 0 h 29"/>
                  <a:gd name="T2" fmla="*/ 19 w 29"/>
                  <a:gd name="T3" fmla="*/ 0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5 h 29"/>
                  <a:gd name="T10" fmla="*/ 2 w 29"/>
                  <a:gd name="T11" fmla="*/ 15 h 29"/>
                  <a:gd name="T12" fmla="*/ 11 w 29"/>
                  <a:gd name="T13" fmla="*/ 29 h 29"/>
                  <a:gd name="T14" fmla="*/ 11 w 29"/>
                  <a:gd name="T15" fmla="*/ 29 h 29"/>
                  <a:gd name="T16" fmla="*/ 11 w 29"/>
                  <a:gd name="T17" fmla="*/ 29 h 29"/>
                  <a:gd name="T18" fmla="*/ 11 w 29"/>
                  <a:gd name="T19" fmla="*/ 29 h 29"/>
                  <a:gd name="T20" fmla="*/ 16 w 29"/>
                  <a:gd name="T21" fmla="*/ 29 h 29"/>
                  <a:gd name="T22" fmla="*/ 26 w 29"/>
                  <a:gd name="T23" fmla="*/ 23 h 29"/>
                  <a:gd name="T24" fmla="*/ 29 w 29"/>
                  <a:gd name="T25" fmla="*/ 13 h 29"/>
                  <a:gd name="T26" fmla="*/ 21 w 29"/>
                  <a:gd name="T27" fmla="*/ 0 h 29"/>
                  <a:gd name="T28" fmla="*/ 19 w 29"/>
                  <a:gd name="T29" fmla="*/ 0 h 29"/>
                  <a:gd name="T30" fmla="*/ 19 w 29"/>
                  <a:gd name="T31" fmla="*/ 0 h 29"/>
                  <a:gd name="T32" fmla="*/ 19 w 29"/>
                  <a:gd name="T3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0"/>
                      <a:pt x="4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3" y="29"/>
                      <a:pt x="14" y="29"/>
                      <a:pt x="16" y="29"/>
                    </a:cubicBezTo>
                    <a:cubicBezTo>
                      <a:pt x="20" y="28"/>
                      <a:pt x="24" y="26"/>
                      <a:pt x="26" y="23"/>
                    </a:cubicBezTo>
                    <a:cubicBezTo>
                      <a:pt x="28" y="20"/>
                      <a:pt x="29" y="17"/>
                      <a:pt x="29" y="13"/>
                    </a:cubicBezTo>
                    <a:cubicBezTo>
                      <a:pt x="29" y="7"/>
                      <a:pt x="27" y="1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598"/>
              <p:cNvSpPr/>
              <p:nvPr/>
            </p:nvSpPr>
            <p:spPr bwMode="auto">
              <a:xfrm>
                <a:off x="5662" y="1139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9 w 39"/>
                  <a:gd name="T5" fmla="*/ 4 h 29"/>
                  <a:gd name="T6" fmla="*/ 9 w 39"/>
                  <a:gd name="T7" fmla="*/ 4 h 29"/>
                  <a:gd name="T8" fmla="*/ 9 w 39"/>
                  <a:gd name="T9" fmla="*/ 4 h 29"/>
                  <a:gd name="T10" fmla="*/ 9 w 39"/>
                  <a:gd name="T11" fmla="*/ 4 h 29"/>
                  <a:gd name="T12" fmla="*/ 9 w 39"/>
                  <a:gd name="T13" fmla="*/ 4 h 29"/>
                  <a:gd name="T14" fmla="*/ 9 w 39"/>
                  <a:gd name="T15" fmla="*/ 4 h 29"/>
                  <a:gd name="T16" fmla="*/ 9 w 39"/>
                  <a:gd name="T17" fmla="*/ 4 h 29"/>
                  <a:gd name="T18" fmla="*/ 9 w 39"/>
                  <a:gd name="T19" fmla="*/ 4 h 29"/>
                  <a:gd name="T20" fmla="*/ 9 w 39"/>
                  <a:gd name="T21" fmla="*/ 4 h 29"/>
                  <a:gd name="T22" fmla="*/ 9 w 39"/>
                  <a:gd name="T23" fmla="*/ 4 h 29"/>
                  <a:gd name="T24" fmla="*/ 24 w 39"/>
                  <a:gd name="T25" fmla="*/ 29 h 29"/>
                  <a:gd name="T26" fmla="*/ 25 w 39"/>
                  <a:gd name="T27" fmla="*/ 29 h 29"/>
                  <a:gd name="T28" fmla="*/ 25 w 39"/>
                  <a:gd name="T29" fmla="*/ 29 h 29"/>
                  <a:gd name="T30" fmla="*/ 25 w 39"/>
                  <a:gd name="T31" fmla="*/ 29 h 29"/>
                  <a:gd name="T32" fmla="*/ 26 w 39"/>
                  <a:gd name="T33" fmla="*/ 29 h 29"/>
                  <a:gd name="T34" fmla="*/ 35 w 39"/>
                  <a:gd name="T35" fmla="*/ 24 h 29"/>
                  <a:gd name="T36" fmla="*/ 35 w 39"/>
                  <a:gd name="T37" fmla="*/ 24 h 29"/>
                  <a:gd name="T38" fmla="*/ 35 w 39"/>
                  <a:gd name="T39" fmla="*/ 23 h 29"/>
                  <a:gd name="T40" fmla="*/ 35 w 39"/>
                  <a:gd name="T41" fmla="*/ 23 h 29"/>
                  <a:gd name="T42" fmla="*/ 18 w 39"/>
                  <a:gd name="T43" fmla="*/ 0 h 29"/>
                  <a:gd name="T44" fmla="*/ 18 w 39"/>
                  <a:gd name="T45" fmla="*/ 0 h 29"/>
                  <a:gd name="T46" fmla="*/ 18 w 39"/>
                  <a:gd name="T4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5" y="0"/>
                      <a:pt x="12" y="1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15"/>
                      <a:pt x="14" y="28"/>
                      <a:pt x="24" y="29"/>
                    </a:cubicBezTo>
                    <a:cubicBezTo>
                      <a:pt x="24" y="29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6" y="29"/>
                    </a:cubicBezTo>
                    <a:cubicBezTo>
                      <a:pt x="30" y="29"/>
                      <a:pt x="33" y="27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9" y="12"/>
                      <a:pt x="2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599"/>
              <p:cNvSpPr>
                <a:spLocks noEditPoints="1"/>
              </p:cNvSpPr>
              <p:nvPr/>
            </p:nvSpPr>
            <p:spPr bwMode="auto">
              <a:xfrm>
                <a:off x="4215" y="901"/>
                <a:ext cx="139" cy="129"/>
              </a:xfrm>
              <a:custGeom>
                <a:gdLst>
                  <a:gd name="T0" fmla="*/ 25 w 40"/>
                  <a:gd name="T1" fmla="*/ 5 h 37"/>
                  <a:gd name="T2" fmla="*/ 25 w 40"/>
                  <a:gd name="T3" fmla="*/ 5 h 37"/>
                  <a:gd name="T4" fmla="*/ 25 w 40"/>
                  <a:gd name="T5" fmla="*/ 5 h 37"/>
                  <a:gd name="T6" fmla="*/ 29 w 40"/>
                  <a:gd name="T7" fmla="*/ 6 h 37"/>
                  <a:gd name="T8" fmla="*/ 38 w 40"/>
                  <a:gd name="T9" fmla="*/ 18 h 37"/>
                  <a:gd name="T10" fmla="*/ 25 w 40"/>
                  <a:gd name="T11" fmla="*/ 35 h 37"/>
                  <a:gd name="T12" fmla="*/ 25 w 40"/>
                  <a:gd name="T13" fmla="*/ 35 h 37"/>
                  <a:gd name="T14" fmla="*/ 25 w 40"/>
                  <a:gd name="T15" fmla="*/ 35 h 37"/>
                  <a:gd name="T16" fmla="*/ 23 w 40"/>
                  <a:gd name="T17" fmla="*/ 35 h 37"/>
                  <a:gd name="T18" fmla="*/ 23 w 40"/>
                  <a:gd name="T19" fmla="*/ 35 h 37"/>
                  <a:gd name="T20" fmla="*/ 23 w 40"/>
                  <a:gd name="T21" fmla="*/ 35 h 37"/>
                  <a:gd name="T22" fmla="*/ 23 w 40"/>
                  <a:gd name="T23" fmla="*/ 35 h 37"/>
                  <a:gd name="T24" fmla="*/ 23 w 40"/>
                  <a:gd name="T25" fmla="*/ 35 h 37"/>
                  <a:gd name="T26" fmla="*/ 10 w 40"/>
                  <a:gd name="T27" fmla="*/ 15 h 37"/>
                  <a:gd name="T28" fmla="*/ 10 w 40"/>
                  <a:gd name="T29" fmla="*/ 15 h 37"/>
                  <a:gd name="T30" fmla="*/ 10 w 40"/>
                  <a:gd name="T31" fmla="*/ 14 h 37"/>
                  <a:gd name="T32" fmla="*/ 10 w 40"/>
                  <a:gd name="T33" fmla="*/ 14 h 37"/>
                  <a:gd name="T34" fmla="*/ 10 w 40"/>
                  <a:gd name="T35" fmla="*/ 14 h 37"/>
                  <a:gd name="T36" fmla="*/ 10 w 40"/>
                  <a:gd name="T37" fmla="*/ 14 h 37"/>
                  <a:gd name="T38" fmla="*/ 10 w 40"/>
                  <a:gd name="T39" fmla="*/ 14 h 37"/>
                  <a:gd name="T40" fmla="*/ 10 w 40"/>
                  <a:gd name="T41" fmla="*/ 14 h 37"/>
                  <a:gd name="T42" fmla="*/ 10 w 40"/>
                  <a:gd name="T43" fmla="*/ 14 h 37"/>
                  <a:gd name="T44" fmla="*/ 10 w 40"/>
                  <a:gd name="T45" fmla="*/ 14 h 37"/>
                  <a:gd name="T46" fmla="*/ 25 w 40"/>
                  <a:gd name="T47" fmla="*/ 5 h 37"/>
                  <a:gd name="T48" fmla="*/ 25 w 40"/>
                  <a:gd name="T49" fmla="*/ 5 h 37"/>
                  <a:gd name="T50" fmla="*/ 25 w 40"/>
                  <a:gd name="T51" fmla="*/ 5 h 37"/>
                  <a:gd name="T52" fmla="*/ 27 w 40"/>
                  <a:gd name="T53" fmla="*/ 0 h 37"/>
                  <a:gd name="T54" fmla="*/ 27 w 40"/>
                  <a:gd name="T55" fmla="*/ 0 h 37"/>
                  <a:gd name="T56" fmla="*/ 9 w 40"/>
                  <a:gd name="T57" fmla="*/ 8 h 37"/>
                  <a:gd name="T58" fmla="*/ 9 w 40"/>
                  <a:gd name="T59" fmla="*/ 8 h 37"/>
                  <a:gd name="T60" fmla="*/ 9 w 40"/>
                  <a:gd name="T61" fmla="*/ 8 h 37"/>
                  <a:gd name="T62" fmla="*/ 9 w 40"/>
                  <a:gd name="T63" fmla="*/ 8 h 37"/>
                  <a:gd name="T64" fmla="*/ 24 w 40"/>
                  <a:gd name="T65" fmla="*/ 37 h 37"/>
                  <a:gd name="T66" fmla="*/ 24 w 40"/>
                  <a:gd name="T67" fmla="*/ 37 h 37"/>
                  <a:gd name="T68" fmla="*/ 24 w 40"/>
                  <a:gd name="T69" fmla="*/ 37 h 37"/>
                  <a:gd name="T70" fmla="*/ 24 w 40"/>
                  <a:gd name="T71" fmla="*/ 37 h 37"/>
                  <a:gd name="T72" fmla="*/ 26 w 40"/>
                  <a:gd name="T73" fmla="*/ 37 h 37"/>
                  <a:gd name="T74" fmla="*/ 40 w 40"/>
                  <a:gd name="T75" fmla="*/ 20 h 37"/>
                  <a:gd name="T76" fmla="*/ 40 w 40"/>
                  <a:gd name="T77" fmla="*/ 19 h 37"/>
                  <a:gd name="T78" fmla="*/ 29 w 40"/>
                  <a:gd name="T79" fmla="*/ 0 h 37"/>
                  <a:gd name="T80" fmla="*/ 29 w 40"/>
                  <a:gd name="T81" fmla="*/ 0 h 37"/>
                  <a:gd name="T82" fmla="*/ 29 w 40"/>
                  <a:gd name="T83" fmla="*/ 0 h 37"/>
                  <a:gd name="T84" fmla="*/ 27 w 40"/>
                  <a:gd name="T85" fmla="*/ 0 h 37"/>
                  <a:gd name="T86" fmla="*/ 27 w 40"/>
                  <a:gd name="T87" fmla="*/ 0 h 37"/>
                  <a:gd name="T88" fmla="*/ 27 w 40"/>
                  <a:gd name="T8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7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8" y="5"/>
                      <a:pt x="29" y="6"/>
                    </a:cubicBezTo>
                    <a:cubicBezTo>
                      <a:pt x="35" y="8"/>
                      <a:pt x="38" y="13"/>
                      <a:pt x="38" y="18"/>
                    </a:cubicBezTo>
                    <a:cubicBezTo>
                      <a:pt x="38" y="26"/>
                      <a:pt x="33" y="34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5"/>
                      <a:pt x="24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4" y="35"/>
                      <a:pt x="6" y="26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2" y="8"/>
                      <a:pt x="19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0"/>
                      <a:pt x="12" y="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0" y="20"/>
                      <a:pt x="10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5" y="37"/>
                      <a:pt x="26" y="37"/>
                    </a:cubicBezTo>
                    <a:cubicBezTo>
                      <a:pt x="35" y="36"/>
                      <a:pt x="40" y="30"/>
                      <a:pt x="40" y="20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1"/>
                      <a:pt x="36" y="2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600"/>
              <p:cNvSpPr>
                <a:spLocks noEditPoints="1"/>
              </p:cNvSpPr>
              <p:nvPr/>
            </p:nvSpPr>
            <p:spPr bwMode="auto">
              <a:xfrm>
                <a:off x="3315" y="898"/>
                <a:ext cx="150" cy="132"/>
              </a:xfrm>
              <a:custGeom>
                <a:gdLst>
                  <a:gd name="T0" fmla="*/ 20 w 43"/>
                  <a:gd name="T1" fmla="*/ 5 h 38"/>
                  <a:gd name="T2" fmla="*/ 20 w 43"/>
                  <a:gd name="T3" fmla="*/ 5 h 38"/>
                  <a:gd name="T4" fmla="*/ 20 w 43"/>
                  <a:gd name="T5" fmla="*/ 5 h 38"/>
                  <a:gd name="T6" fmla="*/ 23 w 43"/>
                  <a:gd name="T7" fmla="*/ 36 h 38"/>
                  <a:gd name="T8" fmla="*/ 23 w 43"/>
                  <a:gd name="T9" fmla="*/ 36 h 38"/>
                  <a:gd name="T10" fmla="*/ 21 w 43"/>
                  <a:gd name="T11" fmla="*/ 36 h 38"/>
                  <a:gd name="T12" fmla="*/ 21 w 43"/>
                  <a:gd name="T13" fmla="*/ 36 h 38"/>
                  <a:gd name="T14" fmla="*/ 21 w 43"/>
                  <a:gd name="T15" fmla="*/ 36 h 38"/>
                  <a:gd name="T16" fmla="*/ 21 w 43"/>
                  <a:gd name="T17" fmla="*/ 36 h 38"/>
                  <a:gd name="T18" fmla="*/ 21 w 43"/>
                  <a:gd name="T19" fmla="*/ 36 h 38"/>
                  <a:gd name="T20" fmla="*/ 14 w 43"/>
                  <a:gd name="T21" fmla="*/ 6 h 38"/>
                  <a:gd name="T22" fmla="*/ 14 w 43"/>
                  <a:gd name="T23" fmla="*/ 6 h 38"/>
                  <a:gd name="T24" fmla="*/ 14 w 43"/>
                  <a:gd name="T25" fmla="*/ 6 h 38"/>
                  <a:gd name="T26" fmla="*/ 14 w 43"/>
                  <a:gd name="T27" fmla="*/ 6 h 38"/>
                  <a:gd name="T28" fmla="*/ 14 w 43"/>
                  <a:gd name="T29" fmla="*/ 6 h 38"/>
                  <a:gd name="T30" fmla="*/ 15 w 43"/>
                  <a:gd name="T31" fmla="*/ 6 h 38"/>
                  <a:gd name="T32" fmla="*/ 20 w 43"/>
                  <a:gd name="T33" fmla="*/ 5 h 38"/>
                  <a:gd name="T34" fmla="*/ 20 w 43"/>
                  <a:gd name="T35" fmla="*/ 5 h 38"/>
                  <a:gd name="T36" fmla="*/ 20 w 43"/>
                  <a:gd name="T37" fmla="*/ 5 h 38"/>
                  <a:gd name="T38" fmla="*/ 17 w 43"/>
                  <a:gd name="T39" fmla="*/ 0 h 38"/>
                  <a:gd name="T40" fmla="*/ 17 w 43"/>
                  <a:gd name="T41" fmla="*/ 0 h 38"/>
                  <a:gd name="T42" fmla="*/ 14 w 43"/>
                  <a:gd name="T43" fmla="*/ 1 h 38"/>
                  <a:gd name="T44" fmla="*/ 14 w 43"/>
                  <a:gd name="T45" fmla="*/ 1 h 38"/>
                  <a:gd name="T46" fmla="*/ 4 w 43"/>
                  <a:gd name="T47" fmla="*/ 19 h 38"/>
                  <a:gd name="T48" fmla="*/ 10 w 43"/>
                  <a:gd name="T49" fmla="*/ 34 h 38"/>
                  <a:gd name="T50" fmla="*/ 10 w 43"/>
                  <a:gd name="T51" fmla="*/ 34 h 38"/>
                  <a:gd name="T52" fmla="*/ 10 w 43"/>
                  <a:gd name="T53" fmla="*/ 34 h 38"/>
                  <a:gd name="T54" fmla="*/ 10 w 43"/>
                  <a:gd name="T55" fmla="*/ 35 h 38"/>
                  <a:gd name="T56" fmla="*/ 10 w 43"/>
                  <a:gd name="T57" fmla="*/ 35 h 38"/>
                  <a:gd name="T58" fmla="*/ 10 w 43"/>
                  <a:gd name="T59" fmla="*/ 35 h 38"/>
                  <a:gd name="T60" fmla="*/ 20 w 43"/>
                  <a:gd name="T61" fmla="*/ 38 h 38"/>
                  <a:gd name="T62" fmla="*/ 20 w 43"/>
                  <a:gd name="T63" fmla="*/ 38 h 38"/>
                  <a:gd name="T64" fmla="*/ 20 w 43"/>
                  <a:gd name="T65" fmla="*/ 38 h 38"/>
                  <a:gd name="T66" fmla="*/ 20 w 43"/>
                  <a:gd name="T67" fmla="*/ 38 h 38"/>
                  <a:gd name="T68" fmla="*/ 24 w 43"/>
                  <a:gd name="T69" fmla="*/ 38 h 38"/>
                  <a:gd name="T70" fmla="*/ 24 w 43"/>
                  <a:gd name="T71" fmla="*/ 38 h 38"/>
                  <a:gd name="T72" fmla="*/ 24 w 43"/>
                  <a:gd name="T73" fmla="*/ 38 h 38"/>
                  <a:gd name="T74" fmla="*/ 39 w 43"/>
                  <a:gd name="T75" fmla="*/ 20 h 38"/>
                  <a:gd name="T76" fmla="*/ 38 w 43"/>
                  <a:gd name="T77" fmla="*/ 13 h 38"/>
                  <a:gd name="T78" fmla="*/ 17 w 43"/>
                  <a:gd name="T79" fmla="*/ 0 h 38"/>
                  <a:gd name="T80" fmla="*/ 17 w 43"/>
                  <a:gd name="T81" fmla="*/ 0 h 38"/>
                  <a:gd name="T82" fmla="*/ 17 w 43"/>
                  <a:gd name="T8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" h="38"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36" y="5"/>
                      <a:pt x="43" y="32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7" y="36"/>
                      <a:pt x="0" y="12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5"/>
                      <a:pt x="18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7" y="2"/>
                      <a:pt x="4" y="11"/>
                      <a:pt x="4" y="19"/>
                    </a:cubicBezTo>
                    <a:cubicBezTo>
                      <a:pt x="4" y="25"/>
                      <a:pt x="6" y="31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7"/>
                      <a:pt x="16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3" y="36"/>
                      <a:pt x="39" y="29"/>
                      <a:pt x="39" y="20"/>
                    </a:cubicBezTo>
                    <a:cubicBezTo>
                      <a:pt x="39" y="17"/>
                      <a:pt x="39" y="15"/>
                      <a:pt x="38" y="13"/>
                    </a:cubicBezTo>
                    <a:cubicBezTo>
                      <a:pt x="36" y="7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601"/>
              <p:cNvSpPr>
                <a:spLocks noEditPoints="1"/>
              </p:cNvSpPr>
              <p:nvPr/>
            </p:nvSpPr>
            <p:spPr bwMode="auto">
              <a:xfrm>
                <a:off x="4236" y="919"/>
                <a:ext cx="111" cy="104"/>
              </a:xfrm>
              <a:custGeom>
                <a:gdLst>
                  <a:gd name="T0" fmla="*/ 18 w 32"/>
                  <a:gd name="T1" fmla="*/ 4 h 30"/>
                  <a:gd name="T2" fmla="*/ 18 w 32"/>
                  <a:gd name="T3" fmla="*/ 4 h 30"/>
                  <a:gd name="T4" fmla="*/ 18 w 32"/>
                  <a:gd name="T5" fmla="*/ 4 h 30"/>
                  <a:gd name="T6" fmla="*/ 25 w 32"/>
                  <a:gd name="T7" fmla="*/ 6 h 30"/>
                  <a:gd name="T8" fmla="*/ 25 w 32"/>
                  <a:gd name="T9" fmla="*/ 6 h 30"/>
                  <a:gd name="T10" fmla="*/ 25 w 32"/>
                  <a:gd name="T11" fmla="*/ 6 h 30"/>
                  <a:gd name="T12" fmla="*/ 29 w 32"/>
                  <a:gd name="T13" fmla="*/ 15 h 30"/>
                  <a:gd name="T14" fmla="*/ 20 w 32"/>
                  <a:gd name="T15" fmla="*/ 27 h 30"/>
                  <a:gd name="T16" fmla="*/ 20 w 32"/>
                  <a:gd name="T17" fmla="*/ 27 h 30"/>
                  <a:gd name="T18" fmla="*/ 20 w 32"/>
                  <a:gd name="T19" fmla="*/ 27 h 30"/>
                  <a:gd name="T20" fmla="*/ 17 w 32"/>
                  <a:gd name="T21" fmla="*/ 27 h 30"/>
                  <a:gd name="T22" fmla="*/ 17 w 32"/>
                  <a:gd name="T23" fmla="*/ 27 h 30"/>
                  <a:gd name="T24" fmla="*/ 17 w 32"/>
                  <a:gd name="T25" fmla="*/ 27 h 30"/>
                  <a:gd name="T26" fmla="*/ 17 w 32"/>
                  <a:gd name="T27" fmla="*/ 27 h 30"/>
                  <a:gd name="T28" fmla="*/ 17 w 32"/>
                  <a:gd name="T29" fmla="*/ 27 h 30"/>
                  <a:gd name="T30" fmla="*/ 6 w 32"/>
                  <a:gd name="T31" fmla="*/ 12 h 30"/>
                  <a:gd name="T32" fmla="*/ 6 w 32"/>
                  <a:gd name="T33" fmla="*/ 12 h 30"/>
                  <a:gd name="T34" fmla="*/ 6 w 32"/>
                  <a:gd name="T35" fmla="*/ 12 h 30"/>
                  <a:gd name="T36" fmla="*/ 6 w 32"/>
                  <a:gd name="T37" fmla="*/ 12 h 30"/>
                  <a:gd name="T38" fmla="*/ 6 w 32"/>
                  <a:gd name="T39" fmla="*/ 12 h 30"/>
                  <a:gd name="T40" fmla="*/ 6 w 32"/>
                  <a:gd name="T41" fmla="*/ 12 h 30"/>
                  <a:gd name="T42" fmla="*/ 18 w 32"/>
                  <a:gd name="T43" fmla="*/ 4 h 30"/>
                  <a:gd name="T44" fmla="*/ 18 w 32"/>
                  <a:gd name="T45" fmla="*/ 4 h 30"/>
                  <a:gd name="T46" fmla="*/ 18 w 32"/>
                  <a:gd name="T47" fmla="*/ 4 h 30"/>
                  <a:gd name="T48" fmla="*/ 19 w 32"/>
                  <a:gd name="T49" fmla="*/ 0 h 30"/>
                  <a:gd name="T50" fmla="*/ 19 w 32"/>
                  <a:gd name="T51" fmla="*/ 0 h 30"/>
                  <a:gd name="T52" fmla="*/ 4 w 32"/>
                  <a:gd name="T53" fmla="*/ 9 h 30"/>
                  <a:gd name="T54" fmla="*/ 4 w 32"/>
                  <a:gd name="T55" fmla="*/ 9 h 30"/>
                  <a:gd name="T56" fmla="*/ 4 w 32"/>
                  <a:gd name="T57" fmla="*/ 9 h 30"/>
                  <a:gd name="T58" fmla="*/ 4 w 32"/>
                  <a:gd name="T59" fmla="*/ 9 h 30"/>
                  <a:gd name="T60" fmla="*/ 4 w 32"/>
                  <a:gd name="T61" fmla="*/ 9 h 30"/>
                  <a:gd name="T62" fmla="*/ 4 w 32"/>
                  <a:gd name="T63" fmla="*/ 9 h 30"/>
                  <a:gd name="T64" fmla="*/ 4 w 32"/>
                  <a:gd name="T65" fmla="*/ 9 h 30"/>
                  <a:gd name="T66" fmla="*/ 4 w 32"/>
                  <a:gd name="T67" fmla="*/ 9 h 30"/>
                  <a:gd name="T68" fmla="*/ 4 w 32"/>
                  <a:gd name="T69" fmla="*/ 10 h 30"/>
                  <a:gd name="T70" fmla="*/ 4 w 32"/>
                  <a:gd name="T71" fmla="*/ 10 h 30"/>
                  <a:gd name="T72" fmla="*/ 17 w 32"/>
                  <a:gd name="T73" fmla="*/ 30 h 30"/>
                  <a:gd name="T74" fmla="*/ 17 w 32"/>
                  <a:gd name="T75" fmla="*/ 30 h 30"/>
                  <a:gd name="T76" fmla="*/ 17 w 32"/>
                  <a:gd name="T77" fmla="*/ 30 h 30"/>
                  <a:gd name="T78" fmla="*/ 17 w 32"/>
                  <a:gd name="T79" fmla="*/ 30 h 30"/>
                  <a:gd name="T80" fmla="*/ 19 w 32"/>
                  <a:gd name="T81" fmla="*/ 30 h 30"/>
                  <a:gd name="T82" fmla="*/ 19 w 32"/>
                  <a:gd name="T83" fmla="*/ 30 h 30"/>
                  <a:gd name="T84" fmla="*/ 19 w 32"/>
                  <a:gd name="T85" fmla="*/ 30 h 30"/>
                  <a:gd name="T86" fmla="*/ 32 w 32"/>
                  <a:gd name="T87" fmla="*/ 13 h 30"/>
                  <a:gd name="T88" fmla="*/ 23 w 32"/>
                  <a:gd name="T89" fmla="*/ 1 h 30"/>
                  <a:gd name="T90" fmla="*/ 19 w 32"/>
                  <a:gd name="T91" fmla="*/ 0 h 30"/>
                  <a:gd name="T92" fmla="*/ 19 w 32"/>
                  <a:gd name="T93" fmla="*/ 0 h 30"/>
                  <a:gd name="T94" fmla="*/ 19 w 32"/>
                  <a:gd name="T95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0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4"/>
                      <a:pt x="23" y="4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8"/>
                      <a:pt x="29" y="12"/>
                      <a:pt x="29" y="15"/>
                    </a:cubicBezTo>
                    <a:cubicBezTo>
                      <a:pt x="29" y="20"/>
                      <a:pt x="26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8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0" y="27"/>
                      <a:pt x="4" y="2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7"/>
                      <a:pt x="13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3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21"/>
                      <a:pt x="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7" y="29"/>
                      <a:pt x="32" y="21"/>
                      <a:pt x="32" y="13"/>
                    </a:cubicBezTo>
                    <a:cubicBezTo>
                      <a:pt x="32" y="8"/>
                      <a:pt x="29" y="3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602"/>
              <p:cNvSpPr>
                <a:spLocks noEditPoints="1"/>
              </p:cNvSpPr>
              <p:nvPr/>
            </p:nvSpPr>
            <p:spPr bwMode="auto">
              <a:xfrm>
                <a:off x="3315" y="915"/>
                <a:ext cx="150" cy="108"/>
              </a:xfrm>
              <a:custGeom>
                <a:gdLst>
                  <a:gd name="T0" fmla="*/ 20 w 43"/>
                  <a:gd name="T1" fmla="*/ 4 h 31"/>
                  <a:gd name="T2" fmla="*/ 20 w 43"/>
                  <a:gd name="T3" fmla="*/ 4 h 31"/>
                  <a:gd name="T4" fmla="*/ 20 w 43"/>
                  <a:gd name="T5" fmla="*/ 4 h 31"/>
                  <a:gd name="T6" fmla="*/ 25 w 43"/>
                  <a:gd name="T7" fmla="*/ 27 h 31"/>
                  <a:gd name="T8" fmla="*/ 25 w 43"/>
                  <a:gd name="T9" fmla="*/ 27 h 31"/>
                  <a:gd name="T10" fmla="*/ 25 w 43"/>
                  <a:gd name="T11" fmla="*/ 27 h 31"/>
                  <a:gd name="T12" fmla="*/ 25 w 43"/>
                  <a:gd name="T13" fmla="*/ 27 h 31"/>
                  <a:gd name="T14" fmla="*/ 25 w 43"/>
                  <a:gd name="T15" fmla="*/ 28 h 31"/>
                  <a:gd name="T16" fmla="*/ 25 w 43"/>
                  <a:gd name="T17" fmla="*/ 28 h 31"/>
                  <a:gd name="T18" fmla="*/ 25 w 43"/>
                  <a:gd name="T19" fmla="*/ 28 h 31"/>
                  <a:gd name="T20" fmla="*/ 24 w 43"/>
                  <a:gd name="T21" fmla="*/ 28 h 31"/>
                  <a:gd name="T22" fmla="*/ 21 w 43"/>
                  <a:gd name="T23" fmla="*/ 28 h 31"/>
                  <a:gd name="T24" fmla="*/ 21 w 43"/>
                  <a:gd name="T25" fmla="*/ 28 h 31"/>
                  <a:gd name="T26" fmla="*/ 21 w 43"/>
                  <a:gd name="T27" fmla="*/ 28 h 31"/>
                  <a:gd name="T28" fmla="*/ 21 w 43"/>
                  <a:gd name="T29" fmla="*/ 28 h 31"/>
                  <a:gd name="T30" fmla="*/ 21 w 43"/>
                  <a:gd name="T31" fmla="*/ 28 h 31"/>
                  <a:gd name="T32" fmla="*/ 19 w 43"/>
                  <a:gd name="T33" fmla="*/ 4 h 31"/>
                  <a:gd name="T34" fmla="*/ 19 w 43"/>
                  <a:gd name="T35" fmla="*/ 4 h 31"/>
                  <a:gd name="T36" fmla="*/ 20 w 43"/>
                  <a:gd name="T37" fmla="*/ 4 h 31"/>
                  <a:gd name="T38" fmla="*/ 20 w 43"/>
                  <a:gd name="T39" fmla="*/ 4 h 31"/>
                  <a:gd name="T40" fmla="*/ 20 w 43"/>
                  <a:gd name="T41" fmla="*/ 4 h 31"/>
                  <a:gd name="T42" fmla="*/ 20 w 43"/>
                  <a:gd name="T43" fmla="*/ 0 h 31"/>
                  <a:gd name="T44" fmla="*/ 20 w 43"/>
                  <a:gd name="T45" fmla="*/ 0 h 31"/>
                  <a:gd name="T46" fmla="*/ 15 w 43"/>
                  <a:gd name="T47" fmla="*/ 1 h 31"/>
                  <a:gd name="T48" fmla="*/ 14 w 43"/>
                  <a:gd name="T49" fmla="*/ 1 h 31"/>
                  <a:gd name="T50" fmla="*/ 14 w 43"/>
                  <a:gd name="T51" fmla="*/ 1 h 31"/>
                  <a:gd name="T52" fmla="*/ 14 w 43"/>
                  <a:gd name="T53" fmla="*/ 1 h 31"/>
                  <a:gd name="T54" fmla="*/ 14 w 43"/>
                  <a:gd name="T55" fmla="*/ 1 h 31"/>
                  <a:gd name="T56" fmla="*/ 14 w 43"/>
                  <a:gd name="T57" fmla="*/ 1 h 31"/>
                  <a:gd name="T58" fmla="*/ 21 w 43"/>
                  <a:gd name="T59" fmla="*/ 31 h 31"/>
                  <a:gd name="T60" fmla="*/ 21 w 43"/>
                  <a:gd name="T61" fmla="*/ 31 h 31"/>
                  <a:gd name="T62" fmla="*/ 21 w 43"/>
                  <a:gd name="T63" fmla="*/ 31 h 31"/>
                  <a:gd name="T64" fmla="*/ 21 w 43"/>
                  <a:gd name="T65" fmla="*/ 31 h 31"/>
                  <a:gd name="T66" fmla="*/ 23 w 43"/>
                  <a:gd name="T67" fmla="*/ 31 h 31"/>
                  <a:gd name="T68" fmla="*/ 23 w 43"/>
                  <a:gd name="T69" fmla="*/ 31 h 31"/>
                  <a:gd name="T70" fmla="*/ 20 w 43"/>
                  <a:gd name="T71" fmla="*/ 0 h 31"/>
                  <a:gd name="T72" fmla="*/ 20 w 43"/>
                  <a:gd name="T73" fmla="*/ 0 h 31"/>
                  <a:gd name="T74" fmla="*/ 20 w 43"/>
                  <a:gd name="T7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31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3" y="4"/>
                      <a:pt x="38" y="23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4" y="28"/>
                      <a:pt x="24" y="28"/>
                    </a:cubicBezTo>
                    <a:cubicBezTo>
                      <a:pt x="23" y="28"/>
                      <a:pt x="22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7" y="28"/>
                      <a:pt x="5" y="5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7"/>
                      <a:pt x="7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43" y="27"/>
                      <a:pt x="3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03"/>
              <p:cNvSpPr>
                <a:spLocks noEditPoints="1"/>
              </p:cNvSpPr>
              <p:nvPr/>
            </p:nvSpPr>
            <p:spPr bwMode="auto">
              <a:xfrm>
                <a:off x="4250" y="933"/>
                <a:ext cx="87" cy="80"/>
              </a:xfrm>
              <a:custGeom>
                <a:gdLst>
                  <a:gd name="T0" fmla="*/ 14 w 25"/>
                  <a:gd name="T1" fmla="*/ 3 h 23"/>
                  <a:gd name="T2" fmla="*/ 14 w 25"/>
                  <a:gd name="T3" fmla="*/ 3 h 23"/>
                  <a:gd name="T4" fmla="*/ 14 w 25"/>
                  <a:gd name="T5" fmla="*/ 3 h 23"/>
                  <a:gd name="T6" fmla="*/ 14 w 25"/>
                  <a:gd name="T7" fmla="*/ 3 h 23"/>
                  <a:gd name="T8" fmla="*/ 14 w 25"/>
                  <a:gd name="T9" fmla="*/ 3 h 23"/>
                  <a:gd name="T10" fmla="*/ 14 w 25"/>
                  <a:gd name="T11" fmla="*/ 3 h 23"/>
                  <a:gd name="T12" fmla="*/ 21 w 25"/>
                  <a:gd name="T13" fmla="*/ 12 h 23"/>
                  <a:gd name="T14" fmla="*/ 15 w 25"/>
                  <a:gd name="T15" fmla="*/ 20 h 23"/>
                  <a:gd name="T16" fmla="*/ 15 w 25"/>
                  <a:gd name="T17" fmla="*/ 20 h 23"/>
                  <a:gd name="T18" fmla="*/ 15 w 25"/>
                  <a:gd name="T19" fmla="*/ 20 h 23"/>
                  <a:gd name="T20" fmla="*/ 12 w 25"/>
                  <a:gd name="T21" fmla="*/ 20 h 23"/>
                  <a:gd name="T22" fmla="*/ 12 w 25"/>
                  <a:gd name="T23" fmla="*/ 20 h 23"/>
                  <a:gd name="T24" fmla="*/ 12 w 25"/>
                  <a:gd name="T25" fmla="*/ 20 h 23"/>
                  <a:gd name="T26" fmla="*/ 12 w 25"/>
                  <a:gd name="T27" fmla="*/ 20 h 23"/>
                  <a:gd name="T28" fmla="*/ 12 w 25"/>
                  <a:gd name="T29" fmla="*/ 20 h 23"/>
                  <a:gd name="T30" fmla="*/ 5 w 25"/>
                  <a:gd name="T31" fmla="*/ 12 h 23"/>
                  <a:gd name="T32" fmla="*/ 5 w 25"/>
                  <a:gd name="T33" fmla="*/ 12 h 23"/>
                  <a:gd name="T34" fmla="*/ 5 w 25"/>
                  <a:gd name="T35" fmla="*/ 12 h 23"/>
                  <a:gd name="T36" fmla="*/ 5 w 25"/>
                  <a:gd name="T37" fmla="*/ 12 h 23"/>
                  <a:gd name="T38" fmla="*/ 13 w 25"/>
                  <a:gd name="T39" fmla="*/ 3 h 23"/>
                  <a:gd name="T40" fmla="*/ 14 w 25"/>
                  <a:gd name="T41" fmla="*/ 3 h 23"/>
                  <a:gd name="T42" fmla="*/ 14 w 25"/>
                  <a:gd name="T43" fmla="*/ 3 h 23"/>
                  <a:gd name="T44" fmla="*/ 14 w 25"/>
                  <a:gd name="T45" fmla="*/ 0 h 23"/>
                  <a:gd name="T46" fmla="*/ 14 w 25"/>
                  <a:gd name="T47" fmla="*/ 0 h 23"/>
                  <a:gd name="T48" fmla="*/ 2 w 25"/>
                  <a:gd name="T49" fmla="*/ 8 h 23"/>
                  <a:gd name="T50" fmla="*/ 2 w 25"/>
                  <a:gd name="T51" fmla="*/ 8 h 23"/>
                  <a:gd name="T52" fmla="*/ 2 w 25"/>
                  <a:gd name="T53" fmla="*/ 8 h 23"/>
                  <a:gd name="T54" fmla="*/ 2 w 25"/>
                  <a:gd name="T55" fmla="*/ 8 h 23"/>
                  <a:gd name="T56" fmla="*/ 2 w 25"/>
                  <a:gd name="T57" fmla="*/ 8 h 23"/>
                  <a:gd name="T58" fmla="*/ 2 w 25"/>
                  <a:gd name="T59" fmla="*/ 8 h 23"/>
                  <a:gd name="T60" fmla="*/ 13 w 25"/>
                  <a:gd name="T61" fmla="*/ 23 h 23"/>
                  <a:gd name="T62" fmla="*/ 13 w 25"/>
                  <a:gd name="T63" fmla="*/ 23 h 23"/>
                  <a:gd name="T64" fmla="*/ 13 w 25"/>
                  <a:gd name="T65" fmla="*/ 23 h 23"/>
                  <a:gd name="T66" fmla="*/ 13 w 25"/>
                  <a:gd name="T67" fmla="*/ 23 h 23"/>
                  <a:gd name="T68" fmla="*/ 16 w 25"/>
                  <a:gd name="T69" fmla="*/ 23 h 23"/>
                  <a:gd name="T70" fmla="*/ 16 w 25"/>
                  <a:gd name="T71" fmla="*/ 23 h 23"/>
                  <a:gd name="T72" fmla="*/ 16 w 25"/>
                  <a:gd name="T73" fmla="*/ 23 h 23"/>
                  <a:gd name="T74" fmla="*/ 25 w 25"/>
                  <a:gd name="T75" fmla="*/ 11 h 23"/>
                  <a:gd name="T76" fmla="*/ 21 w 25"/>
                  <a:gd name="T77" fmla="*/ 2 h 23"/>
                  <a:gd name="T78" fmla="*/ 21 w 25"/>
                  <a:gd name="T79" fmla="*/ 2 h 23"/>
                  <a:gd name="T80" fmla="*/ 21 w 25"/>
                  <a:gd name="T81" fmla="*/ 2 h 23"/>
                  <a:gd name="T82" fmla="*/ 14 w 25"/>
                  <a:gd name="T83" fmla="*/ 0 h 23"/>
                  <a:gd name="T84" fmla="*/ 14 w 25"/>
                  <a:gd name="T85" fmla="*/ 0 h 23"/>
                  <a:gd name="T86" fmla="*/ 14 w 25"/>
                  <a:gd name="T87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23"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8" y="4"/>
                      <a:pt x="21" y="8"/>
                      <a:pt x="21" y="12"/>
                    </a:cubicBezTo>
                    <a:cubicBezTo>
                      <a:pt x="21" y="15"/>
                      <a:pt x="19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3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7" y="20"/>
                      <a:pt x="5" y="16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7"/>
                      <a:pt x="9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9" y="0"/>
                      <a:pt x="3" y="3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7"/>
                      <a:pt x="6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22" y="21"/>
                      <a:pt x="25" y="16"/>
                      <a:pt x="25" y="11"/>
                    </a:cubicBezTo>
                    <a:cubicBezTo>
                      <a:pt x="25" y="8"/>
                      <a:pt x="24" y="4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604"/>
              <p:cNvSpPr>
                <a:spLocks noEditPoints="1"/>
              </p:cNvSpPr>
              <p:nvPr/>
            </p:nvSpPr>
            <p:spPr bwMode="auto">
              <a:xfrm>
                <a:off x="3332" y="929"/>
                <a:ext cx="116" cy="84"/>
              </a:xfrm>
              <a:custGeom>
                <a:gdLst>
                  <a:gd name="T0" fmla="*/ 15 w 33"/>
                  <a:gd name="T1" fmla="*/ 4 h 24"/>
                  <a:gd name="T2" fmla="*/ 15 w 33"/>
                  <a:gd name="T3" fmla="*/ 4 h 24"/>
                  <a:gd name="T4" fmla="*/ 15 w 33"/>
                  <a:gd name="T5" fmla="*/ 4 h 24"/>
                  <a:gd name="T6" fmla="*/ 19 w 33"/>
                  <a:gd name="T7" fmla="*/ 20 h 24"/>
                  <a:gd name="T8" fmla="*/ 18 w 33"/>
                  <a:gd name="T9" fmla="*/ 21 h 24"/>
                  <a:gd name="T10" fmla="*/ 18 w 33"/>
                  <a:gd name="T11" fmla="*/ 21 h 24"/>
                  <a:gd name="T12" fmla="*/ 18 w 33"/>
                  <a:gd name="T13" fmla="*/ 21 h 24"/>
                  <a:gd name="T14" fmla="*/ 16 w 33"/>
                  <a:gd name="T15" fmla="*/ 21 h 24"/>
                  <a:gd name="T16" fmla="*/ 16 w 33"/>
                  <a:gd name="T17" fmla="*/ 21 h 24"/>
                  <a:gd name="T18" fmla="*/ 16 w 33"/>
                  <a:gd name="T19" fmla="*/ 21 h 24"/>
                  <a:gd name="T20" fmla="*/ 16 w 33"/>
                  <a:gd name="T21" fmla="*/ 21 h 24"/>
                  <a:gd name="T22" fmla="*/ 16 w 33"/>
                  <a:gd name="T23" fmla="*/ 21 h 24"/>
                  <a:gd name="T24" fmla="*/ 12 w 33"/>
                  <a:gd name="T25" fmla="*/ 4 h 24"/>
                  <a:gd name="T26" fmla="*/ 12 w 33"/>
                  <a:gd name="T27" fmla="*/ 4 h 24"/>
                  <a:gd name="T28" fmla="*/ 12 w 33"/>
                  <a:gd name="T29" fmla="*/ 4 h 24"/>
                  <a:gd name="T30" fmla="*/ 12 w 33"/>
                  <a:gd name="T31" fmla="*/ 4 h 24"/>
                  <a:gd name="T32" fmla="*/ 15 w 33"/>
                  <a:gd name="T33" fmla="*/ 4 h 24"/>
                  <a:gd name="T34" fmla="*/ 15 w 33"/>
                  <a:gd name="T35" fmla="*/ 4 h 24"/>
                  <a:gd name="T36" fmla="*/ 15 w 33"/>
                  <a:gd name="T37" fmla="*/ 4 h 24"/>
                  <a:gd name="T38" fmla="*/ 15 w 33"/>
                  <a:gd name="T39" fmla="*/ 0 h 24"/>
                  <a:gd name="T40" fmla="*/ 15 w 33"/>
                  <a:gd name="T41" fmla="*/ 0 h 24"/>
                  <a:gd name="T42" fmla="*/ 14 w 33"/>
                  <a:gd name="T43" fmla="*/ 0 h 24"/>
                  <a:gd name="T44" fmla="*/ 14 w 33"/>
                  <a:gd name="T45" fmla="*/ 0 h 24"/>
                  <a:gd name="T46" fmla="*/ 16 w 33"/>
                  <a:gd name="T47" fmla="*/ 24 h 24"/>
                  <a:gd name="T48" fmla="*/ 16 w 33"/>
                  <a:gd name="T49" fmla="*/ 24 h 24"/>
                  <a:gd name="T50" fmla="*/ 16 w 33"/>
                  <a:gd name="T51" fmla="*/ 24 h 24"/>
                  <a:gd name="T52" fmla="*/ 16 w 33"/>
                  <a:gd name="T53" fmla="*/ 24 h 24"/>
                  <a:gd name="T54" fmla="*/ 19 w 33"/>
                  <a:gd name="T55" fmla="*/ 24 h 24"/>
                  <a:gd name="T56" fmla="*/ 20 w 33"/>
                  <a:gd name="T57" fmla="*/ 24 h 24"/>
                  <a:gd name="T58" fmla="*/ 20 w 33"/>
                  <a:gd name="T59" fmla="*/ 24 h 24"/>
                  <a:gd name="T60" fmla="*/ 20 w 33"/>
                  <a:gd name="T61" fmla="*/ 24 h 24"/>
                  <a:gd name="T62" fmla="*/ 20 w 33"/>
                  <a:gd name="T63" fmla="*/ 23 h 24"/>
                  <a:gd name="T64" fmla="*/ 20 w 33"/>
                  <a:gd name="T65" fmla="*/ 23 h 24"/>
                  <a:gd name="T66" fmla="*/ 20 w 33"/>
                  <a:gd name="T67" fmla="*/ 23 h 24"/>
                  <a:gd name="T68" fmla="*/ 20 w 33"/>
                  <a:gd name="T69" fmla="*/ 23 h 24"/>
                  <a:gd name="T70" fmla="*/ 15 w 33"/>
                  <a:gd name="T71" fmla="*/ 0 h 24"/>
                  <a:gd name="T72" fmla="*/ 15 w 33"/>
                  <a:gd name="T73" fmla="*/ 0 h 24"/>
                  <a:gd name="T74" fmla="*/ 15 w 33"/>
                  <a:gd name="T7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4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4" y="4"/>
                      <a:pt x="29" y="18"/>
                      <a:pt x="19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7" y="21"/>
                      <a:pt x="4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2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8" y="24"/>
                      <a:pt x="19" y="24"/>
                    </a:cubicBezTo>
                    <a:cubicBezTo>
                      <a:pt x="19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33" y="19"/>
                      <a:pt x="2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605"/>
              <p:cNvSpPr/>
              <p:nvPr/>
            </p:nvSpPr>
            <p:spPr bwMode="auto">
              <a:xfrm>
                <a:off x="4267" y="943"/>
                <a:ext cx="56" cy="59"/>
              </a:xfrm>
              <a:custGeom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9 h 17"/>
                  <a:gd name="T6" fmla="*/ 0 w 16"/>
                  <a:gd name="T7" fmla="*/ 9 h 17"/>
                  <a:gd name="T8" fmla="*/ 0 w 16"/>
                  <a:gd name="T9" fmla="*/ 9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10 w 16"/>
                  <a:gd name="T21" fmla="*/ 17 h 17"/>
                  <a:gd name="T22" fmla="*/ 10 w 16"/>
                  <a:gd name="T23" fmla="*/ 17 h 17"/>
                  <a:gd name="T24" fmla="*/ 10 w 16"/>
                  <a:gd name="T25" fmla="*/ 17 h 17"/>
                  <a:gd name="T26" fmla="*/ 16 w 16"/>
                  <a:gd name="T27" fmla="*/ 9 h 17"/>
                  <a:gd name="T28" fmla="*/ 9 w 16"/>
                  <a:gd name="T29" fmla="*/ 0 h 17"/>
                  <a:gd name="T30" fmla="*/ 9 w 16"/>
                  <a:gd name="T31" fmla="*/ 0 h 17"/>
                  <a:gd name="T32" fmla="*/ 9 w 16"/>
                  <a:gd name="T33" fmla="*/ 0 h 17"/>
                  <a:gd name="T34" fmla="*/ 9 w 16"/>
                  <a:gd name="T35" fmla="*/ 0 h 17"/>
                  <a:gd name="T36" fmla="*/ 9 w 16"/>
                  <a:gd name="T37" fmla="*/ 0 h 17"/>
                  <a:gd name="T38" fmla="*/ 9 w 16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6" y="12"/>
                      <a:pt x="16" y="9"/>
                    </a:cubicBezTo>
                    <a:cubicBezTo>
                      <a:pt x="16" y="5"/>
                      <a:pt x="13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606"/>
              <p:cNvSpPr>
                <a:spLocks noEditPoints="1"/>
              </p:cNvSpPr>
              <p:nvPr/>
            </p:nvSpPr>
            <p:spPr bwMode="auto">
              <a:xfrm>
                <a:off x="3346" y="943"/>
                <a:ext cx="88" cy="59"/>
              </a:xfrm>
              <a:custGeom>
                <a:gdLst>
                  <a:gd name="T0" fmla="*/ 12 w 25"/>
                  <a:gd name="T1" fmla="*/ 7 h 17"/>
                  <a:gd name="T2" fmla="*/ 12 w 25"/>
                  <a:gd name="T3" fmla="*/ 7 h 17"/>
                  <a:gd name="T4" fmla="*/ 12 w 25"/>
                  <a:gd name="T5" fmla="*/ 7 h 17"/>
                  <a:gd name="T6" fmla="*/ 13 w 25"/>
                  <a:gd name="T7" fmla="*/ 11 h 17"/>
                  <a:gd name="T8" fmla="*/ 13 w 25"/>
                  <a:gd name="T9" fmla="*/ 11 h 17"/>
                  <a:gd name="T10" fmla="*/ 13 w 25"/>
                  <a:gd name="T11" fmla="*/ 11 h 17"/>
                  <a:gd name="T12" fmla="*/ 13 w 25"/>
                  <a:gd name="T13" fmla="*/ 11 h 17"/>
                  <a:gd name="T14" fmla="*/ 13 w 25"/>
                  <a:gd name="T15" fmla="*/ 11 h 17"/>
                  <a:gd name="T16" fmla="*/ 13 w 25"/>
                  <a:gd name="T17" fmla="*/ 11 h 17"/>
                  <a:gd name="T18" fmla="*/ 13 w 25"/>
                  <a:gd name="T19" fmla="*/ 11 h 17"/>
                  <a:gd name="T20" fmla="*/ 13 w 25"/>
                  <a:gd name="T21" fmla="*/ 11 h 17"/>
                  <a:gd name="T22" fmla="*/ 13 w 25"/>
                  <a:gd name="T23" fmla="*/ 11 h 17"/>
                  <a:gd name="T24" fmla="*/ 13 w 25"/>
                  <a:gd name="T25" fmla="*/ 11 h 17"/>
                  <a:gd name="T26" fmla="*/ 13 w 25"/>
                  <a:gd name="T27" fmla="*/ 11 h 17"/>
                  <a:gd name="T28" fmla="*/ 13 w 25"/>
                  <a:gd name="T29" fmla="*/ 11 h 17"/>
                  <a:gd name="T30" fmla="*/ 13 w 25"/>
                  <a:gd name="T31" fmla="*/ 11 h 17"/>
                  <a:gd name="T32" fmla="*/ 13 w 25"/>
                  <a:gd name="T33" fmla="*/ 11 h 17"/>
                  <a:gd name="T34" fmla="*/ 13 w 25"/>
                  <a:gd name="T35" fmla="*/ 11 h 17"/>
                  <a:gd name="T36" fmla="*/ 13 w 25"/>
                  <a:gd name="T37" fmla="*/ 11 h 17"/>
                  <a:gd name="T38" fmla="*/ 13 w 25"/>
                  <a:gd name="T39" fmla="*/ 11 h 17"/>
                  <a:gd name="T40" fmla="*/ 13 w 25"/>
                  <a:gd name="T41" fmla="*/ 11 h 17"/>
                  <a:gd name="T42" fmla="*/ 13 w 25"/>
                  <a:gd name="T43" fmla="*/ 11 h 17"/>
                  <a:gd name="T44" fmla="*/ 10 w 25"/>
                  <a:gd name="T45" fmla="*/ 8 h 17"/>
                  <a:gd name="T46" fmla="*/ 10 w 25"/>
                  <a:gd name="T47" fmla="*/ 8 h 17"/>
                  <a:gd name="T48" fmla="*/ 10 w 25"/>
                  <a:gd name="T49" fmla="*/ 8 h 17"/>
                  <a:gd name="T50" fmla="*/ 10 w 25"/>
                  <a:gd name="T51" fmla="*/ 8 h 17"/>
                  <a:gd name="T52" fmla="*/ 12 w 25"/>
                  <a:gd name="T53" fmla="*/ 7 h 17"/>
                  <a:gd name="T54" fmla="*/ 12 w 25"/>
                  <a:gd name="T55" fmla="*/ 7 h 17"/>
                  <a:gd name="T56" fmla="*/ 12 w 25"/>
                  <a:gd name="T57" fmla="*/ 7 h 17"/>
                  <a:gd name="T58" fmla="*/ 11 w 25"/>
                  <a:gd name="T59" fmla="*/ 0 h 17"/>
                  <a:gd name="T60" fmla="*/ 11 w 25"/>
                  <a:gd name="T61" fmla="*/ 0 h 17"/>
                  <a:gd name="T62" fmla="*/ 8 w 25"/>
                  <a:gd name="T63" fmla="*/ 0 h 17"/>
                  <a:gd name="T64" fmla="*/ 8 w 25"/>
                  <a:gd name="T65" fmla="*/ 0 h 17"/>
                  <a:gd name="T66" fmla="*/ 8 w 25"/>
                  <a:gd name="T67" fmla="*/ 0 h 17"/>
                  <a:gd name="T68" fmla="*/ 8 w 25"/>
                  <a:gd name="T69" fmla="*/ 0 h 17"/>
                  <a:gd name="T70" fmla="*/ 12 w 25"/>
                  <a:gd name="T71" fmla="*/ 17 h 17"/>
                  <a:gd name="T72" fmla="*/ 12 w 25"/>
                  <a:gd name="T73" fmla="*/ 17 h 17"/>
                  <a:gd name="T74" fmla="*/ 12 w 25"/>
                  <a:gd name="T75" fmla="*/ 17 h 17"/>
                  <a:gd name="T76" fmla="*/ 12 w 25"/>
                  <a:gd name="T77" fmla="*/ 17 h 17"/>
                  <a:gd name="T78" fmla="*/ 14 w 25"/>
                  <a:gd name="T79" fmla="*/ 17 h 17"/>
                  <a:gd name="T80" fmla="*/ 14 w 25"/>
                  <a:gd name="T81" fmla="*/ 17 h 17"/>
                  <a:gd name="T82" fmla="*/ 14 w 25"/>
                  <a:gd name="T83" fmla="*/ 17 h 17"/>
                  <a:gd name="T84" fmla="*/ 15 w 25"/>
                  <a:gd name="T85" fmla="*/ 16 h 17"/>
                  <a:gd name="T86" fmla="*/ 11 w 25"/>
                  <a:gd name="T87" fmla="*/ 0 h 17"/>
                  <a:gd name="T88" fmla="*/ 11 w 25"/>
                  <a:gd name="T89" fmla="*/ 0 h 17"/>
                  <a:gd name="T90" fmla="*/ 11 w 25"/>
                  <a:gd name="T9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" h="17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4" y="7"/>
                      <a:pt x="15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11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"/>
                      <a:pt x="3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5" y="16"/>
                    </a:cubicBezTo>
                    <a:cubicBezTo>
                      <a:pt x="25" y="14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607"/>
              <p:cNvSpPr>
                <a:spLocks noEditPoints="1"/>
              </p:cNvSpPr>
              <p:nvPr/>
            </p:nvSpPr>
            <p:spPr bwMode="auto">
              <a:xfrm>
                <a:off x="3967" y="828"/>
                <a:ext cx="220" cy="167"/>
              </a:xfrm>
              <a:custGeom>
                <a:gdLst>
                  <a:gd name="T0" fmla="*/ 28 w 63"/>
                  <a:gd name="T1" fmla="*/ 21 h 48"/>
                  <a:gd name="T2" fmla="*/ 38 w 63"/>
                  <a:gd name="T3" fmla="*/ 24 h 48"/>
                  <a:gd name="T4" fmla="*/ 38 w 63"/>
                  <a:gd name="T5" fmla="*/ 24 h 48"/>
                  <a:gd name="T6" fmla="*/ 38 w 63"/>
                  <a:gd name="T7" fmla="*/ 24 h 48"/>
                  <a:gd name="T8" fmla="*/ 38 w 63"/>
                  <a:gd name="T9" fmla="*/ 24 h 48"/>
                  <a:gd name="T10" fmla="*/ 19 w 63"/>
                  <a:gd name="T11" fmla="*/ 46 h 48"/>
                  <a:gd name="T12" fmla="*/ 19 w 63"/>
                  <a:gd name="T13" fmla="*/ 46 h 48"/>
                  <a:gd name="T14" fmla="*/ 19 w 63"/>
                  <a:gd name="T15" fmla="*/ 46 h 48"/>
                  <a:gd name="T16" fmla="*/ 8 w 63"/>
                  <a:gd name="T17" fmla="*/ 41 h 48"/>
                  <a:gd name="T18" fmla="*/ 8 w 63"/>
                  <a:gd name="T19" fmla="*/ 41 h 48"/>
                  <a:gd name="T20" fmla="*/ 8 w 63"/>
                  <a:gd name="T21" fmla="*/ 41 h 48"/>
                  <a:gd name="T22" fmla="*/ 28 w 63"/>
                  <a:gd name="T23" fmla="*/ 21 h 48"/>
                  <a:gd name="T24" fmla="*/ 50 w 63"/>
                  <a:gd name="T25" fmla="*/ 10 h 48"/>
                  <a:gd name="T26" fmla="*/ 50 w 63"/>
                  <a:gd name="T27" fmla="*/ 10 h 48"/>
                  <a:gd name="T28" fmla="*/ 53 w 63"/>
                  <a:gd name="T29" fmla="*/ 13 h 48"/>
                  <a:gd name="T30" fmla="*/ 48 w 63"/>
                  <a:gd name="T31" fmla="*/ 17 h 48"/>
                  <a:gd name="T32" fmla="*/ 48 w 63"/>
                  <a:gd name="T33" fmla="*/ 17 h 48"/>
                  <a:gd name="T34" fmla="*/ 45 w 63"/>
                  <a:gd name="T35" fmla="*/ 16 h 48"/>
                  <a:gd name="T36" fmla="*/ 45 w 63"/>
                  <a:gd name="T37" fmla="*/ 16 h 48"/>
                  <a:gd name="T38" fmla="*/ 45 w 63"/>
                  <a:gd name="T39" fmla="*/ 16 h 48"/>
                  <a:gd name="T40" fmla="*/ 50 w 63"/>
                  <a:gd name="T41" fmla="*/ 10 h 48"/>
                  <a:gd name="T42" fmla="*/ 50 w 63"/>
                  <a:gd name="T43" fmla="*/ 10 h 48"/>
                  <a:gd name="T44" fmla="*/ 47 w 63"/>
                  <a:gd name="T45" fmla="*/ 0 h 48"/>
                  <a:gd name="T46" fmla="*/ 40 w 63"/>
                  <a:gd name="T47" fmla="*/ 2 h 48"/>
                  <a:gd name="T48" fmla="*/ 3 w 63"/>
                  <a:gd name="T49" fmla="*/ 35 h 48"/>
                  <a:gd name="T50" fmla="*/ 3 w 63"/>
                  <a:gd name="T51" fmla="*/ 35 h 48"/>
                  <a:gd name="T52" fmla="*/ 20 w 63"/>
                  <a:gd name="T53" fmla="*/ 48 h 48"/>
                  <a:gd name="T54" fmla="*/ 20 w 63"/>
                  <a:gd name="T55" fmla="*/ 48 h 48"/>
                  <a:gd name="T56" fmla="*/ 22 w 63"/>
                  <a:gd name="T57" fmla="*/ 48 h 48"/>
                  <a:gd name="T58" fmla="*/ 46 w 63"/>
                  <a:gd name="T59" fmla="*/ 27 h 48"/>
                  <a:gd name="T60" fmla="*/ 62 w 63"/>
                  <a:gd name="T61" fmla="*/ 15 h 48"/>
                  <a:gd name="T62" fmla="*/ 47 w 63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" h="48"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2" y="21"/>
                      <a:pt x="35" y="22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8" y="25"/>
                    </a:cubicBezTo>
                    <a:cubicBezTo>
                      <a:pt x="41" y="37"/>
                      <a:pt x="2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6"/>
                      <a:pt x="11" y="45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0" y="31"/>
                      <a:pt x="15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moveTo>
                      <a:pt x="50" y="10"/>
                    </a:move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2" y="11"/>
                      <a:pt x="53" y="12"/>
                    </a:cubicBezTo>
                    <a:cubicBezTo>
                      <a:pt x="53" y="12"/>
                      <a:pt x="53" y="12"/>
                      <a:pt x="53" y="13"/>
                    </a:cubicBezTo>
                    <a:cubicBezTo>
                      <a:pt x="53" y="15"/>
                      <a:pt x="51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7"/>
                      <a:pt x="46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2"/>
                      <a:pt x="47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3" y="1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7" y="4"/>
                      <a:pt x="37" y="11"/>
                      <a:pt x="31" y="15"/>
                    </a:cubicBezTo>
                    <a:cubicBezTo>
                      <a:pt x="22" y="21"/>
                      <a:pt x="3" y="20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44"/>
                      <a:pt x="12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9" y="47"/>
                      <a:pt x="37" y="34"/>
                      <a:pt x="46" y="27"/>
                    </a:cubicBezTo>
                    <a:cubicBezTo>
                      <a:pt x="52" y="23"/>
                      <a:pt x="61" y="22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8"/>
                      <a:pt x="55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608"/>
              <p:cNvSpPr>
                <a:spLocks noEditPoints="1"/>
              </p:cNvSpPr>
              <p:nvPr/>
            </p:nvSpPr>
            <p:spPr bwMode="auto">
              <a:xfrm>
                <a:off x="3496" y="831"/>
                <a:ext cx="217" cy="164"/>
              </a:xfrm>
              <a:custGeom>
                <a:gdLst>
                  <a:gd name="T0" fmla="*/ 40 w 62"/>
                  <a:gd name="T1" fmla="*/ 21 h 47"/>
                  <a:gd name="T2" fmla="*/ 40 w 62"/>
                  <a:gd name="T3" fmla="*/ 21 h 47"/>
                  <a:gd name="T4" fmla="*/ 40 w 62"/>
                  <a:gd name="T5" fmla="*/ 21 h 47"/>
                  <a:gd name="T6" fmla="*/ 59 w 62"/>
                  <a:gd name="T7" fmla="*/ 34 h 47"/>
                  <a:gd name="T8" fmla="*/ 59 w 62"/>
                  <a:gd name="T9" fmla="*/ 34 h 47"/>
                  <a:gd name="T10" fmla="*/ 45 w 62"/>
                  <a:gd name="T11" fmla="*/ 45 h 47"/>
                  <a:gd name="T12" fmla="*/ 45 w 62"/>
                  <a:gd name="T13" fmla="*/ 45 h 47"/>
                  <a:gd name="T14" fmla="*/ 45 w 62"/>
                  <a:gd name="T15" fmla="*/ 45 h 47"/>
                  <a:gd name="T16" fmla="*/ 45 w 62"/>
                  <a:gd name="T17" fmla="*/ 45 h 47"/>
                  <a:gd name="T18" fmla="*/ 45 w 62"/>
                  <a:gd name="T19" fmla="*/ 45 h 47"/>
                  <a:gd name="T20" fmla="*/ 28 w 62"/>
                  <a:gd name="T21" fmla="*/ 26 h 47"/>
                  <a:gd name="T22" fmla="*/ 28 w 62"/>
                  <a:gd name="T23" fmla="*/ 26 h 47"/>
                  <a:gd name="T24" fmla="*/ 28 w 62"/>
                  <a:gd name="T25" fmla="*/ 26 h 47"/>
                  <a:gd name="T26" fmla="*/ 28 w 62"/>
                  <a:gd name="T27" fmla="*/ 26 h 47"/>
                  <a:gd name="T28" fmla="*/ 28 w 62"/>
                  <a:gd name="T29" fmla="*/ 26 h 47"/>
                  <a:gd name="T30" fmla="*/ 28 w 62"/>
                  <a:gd name="T31" fmla="*/ 26 h 47"/>
                  <a:gd name="T32" fmla="*/ 40 w 62"/>
                  <a:gd name="T33" fmla="*/ 21 h 47"/>
                  <a:gd name="T34" fmla="*/ 40 w 62"/>
                  <a:gd name="T35" fmla="*/ 21 h 47"/>
                  <a:gd name="T36" fmla="*/ 40 w 62"/>
                  <a:gd name="T37" fmla="*/ 21 h 47"/>
                  <a:gd name="T38" fmla="*/ 13 w 62"/>
                  <a:gd name="T39" fmla="*/ 10 h 47"/>
                  <a:gd name="T40" fmla="*/ 13 w 62"/>
                  <a:gd name="T41" fmla="*/ 10 h 47"/>
                  <a:gd name="T42" fmla="*/ 13 w 62"/>
                  <a:gd name="T43" fmla="*/ 10 h 47"/>
                  <a:gd name="T44" fmla="*/ 15 w 62"/>
                  <a:gd name="T45" fmla="*/ 13 h 47"/>
                  <a:gd name="T46" fmla="*/ 15 w 62"/>
                  <a:gd name="T47" fmla="*/ 13 h 47"/>
                  <a:gd name="T48" fmla="*/ 15 w 62"/>
                  <a:gd name="T49" fmla="*/ 13 h 47"/>
                  <a:gd name="T50" fmla="*/ 15 w 62"/>
                  <a:gd name="T51" fmla="*/ 13 h 47"/>
                  <a:gd name="T52" fmla="*/ 15 w 62"/>
                  <a:gd name="T53" fmla="*/ 13 h 47"/>
                  <a:gd name="T54" fmla="*/ 15 w 62"/>
                  <a:gd name="T55" fmla="*/ 13 h 47"/>
                  <a:gd name="T56" fmla="*/ 14 w 62"/>
                  <a:gd name="T57" fmla="*/ 14 h 47"/>
                  <a:gd name="T58" fmla="*/ 14 w 62"/>
                  <a:gd name="T59" fmla="*/ 14 h 47"/>
                  <a:gd name="T60" fmla="*/ 14 w 62"/>
                  <a:gd name="T61" fmla="*/ 14 h 47"/>
                  <a:gd name="T62" fmla="*/ 14 w 62"/>
                  <a:gd name="T63" fmla="*/ 14 h 47"/>
                  <a:gd name="T64" fmla="*/ 13 w 62"/>
                  <a:gd name="T65" fmla="*/ 14 h 47"/>
                  <a:gd name="T66" fmla="*/ 11 w 62"/>
                  <a:gd name="T67" fmla="*/ 11 h 47"/>
                  <a:gd name="T68" fmla="*/ 11 w 62"/>
                  <a:gd name="T69" fmla="*/ 11 h 47"/>
                  <a:gd name="T70" fmla="*/ 13 w 62"/>
                  <a:gd name="T71" fmla="*/ 10 h 47"/>
                  <a:gd name="T72" fmla="*/ 13 w 62"/>
                  <a:gd name="T73" fmla="*/ 10 h 47"/>
                  <a:gd name="T74" fmla="*/ 13 w 62"/>
                  <a:gd name="T75" fmla="*/ 10 h 47"/>
                  <a:gd name="T76" fmla="*/ 15 w 62"/>
                  <a:gd name="T77" fmla="*/ 0 h 47"/>
                  <a:gd name="T78" fmla="*/ 15 w 62"/>
                  <a:gd name="T79" fmla="*/ 0 h 47"/>
                  <a:gd name="T80" fmla="*/ 1 w 62"/>
                  <a:gd name="T81" fmla="*/ 15 h 47"/>
                  <a:gd name="T82" fmla="*/ 1 w 62"/>
                  <a:gd name="T83" fmla="*/ 15 h 47"/>
                  <a:gd name="T84" fmla="*/ 1 w 62"/>
                  <a:gd name="T85" fmla="*/ 15 h 47"/>
                  <a:gd name="T86" fmla="*/ 19 w 62"/>
                  <a:gd name="T87" fmla="*/ 25 h 47"/>
                  <a:gd name="T88" fmla="*/ 30 w 62"/>
                  <a:gd name="T89" fmla="*/ 42 h 47"/>
                  <a:gd name="T90" fmla="*/ 30 w 62"/>
                  <a:gd name="T91" fmla="*/ 42 h 47"/>
                  <a:gd name="T92" fmla="*/ 30 w 62"/>
                  <a:gd name="T93" fmla="*/ 42 h 47"/>
                  <a:gd name="T94" fmla="*/ 30 w 62"/>
                  <a:gd name="T95" fmla="*/ 42 h 47"/>
                  <a:gd name="T96" fmla="*/ 44 w 62"/>
                  <a:gd name="T97" fmla="*/ 47 h 47"/>
                  <a:gd name="T98" fmla="*/ 44 w 62"/>
                  <a:gd name="T99" fmla="*/ 47 h 47"/>
                  <a:gd name="T100" fmla="*/ 44 w 62"/>
                  <a:gd name="T101" fmla="*/ 47 h 47"/>
                  <a:gd name="T102" fmla="*/ 44 w 62"/>
                  <a:gd name="T103" fmla="*/ 47 h 47"/>
                  <a:gd name="T104" fmla="*/ 45 w 62"/>
                  <a:gd name="T105" fmla="*/ 47 h 47"/>
                  <a:gd name="T106" fmla="*/ 62 w 62"/>
                  <a:gd name="T107" fmla="*/ 33 h 47"/>
                  <a:gd name="T108" fmla="*/ 62 w 62"/>
                  <a:gd name="T109" fmla="*/ 32 h 47"/>
                  <a:gd name="T110" fmla="*/ 50 w 62"/>
                  <a:gd name="T111" fmla="*/ 20 h 47"/>
                  <a:gd name="T112" fmla="*/ 30 w 62"/>
                  <a:gd name="T113" fmla="*/ 15 h 47"/>
                  <a:gd name="T114" fmla="*/ 22 w 62"/>
                  <a:gd name="T115" fmla="*/ 2 h 47"/>
                  <a:gd name="T116" fmla="*/ 22 w 62"/>
                  <a:gd name="T117" fmla="*/ 2 h 47"/>
                  <a:gd name="T118" fmla="*/ 22 w 62"/>
                  <a:gd name="T119" fmla="*/ 2 h 47"/>
                  <a:gd name="T120" fmla="*/ 15 w 62"/>
                  <a:gd name="T121" fmla="*/ 0 h 47"/>
                  <a:gd name="T122" fmla="*/ 15 w 62"/>
                  <a:gd name="T123" fmla="*/ 0 h 47"/>
                  <a:gd name="T124" fmla="*/ 15 w 62"/>
                  <a:gd name="T125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47">
                    <a:moveTo>
                      <a:pt x="40" y="21"/>
                    </a:move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9" y="21"/>
                      <a:pt x="59" y="26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41"/>
                      <a:pt x="52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5" y="45"/>
                      <a:pt x="25" y="38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2"/>
                      <a:pt x="36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6" y="11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2" y="14"/>
                      <a:pt x="11" y="13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22"/>
                      <a:pt x="13" y="21"/>
                      <a:pt x="19" y="25"/>
                    </a:cubicBezTo>
                    <a:cubicBezTo>
                      <a:pt x="24" y="29"/>
                      <a:pt x="25" y="37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3" y="45"/>
                      <a:pt x="39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5" y="47"/>
                    </a:cubicBezTo>
                    <a:cubicBezTo>
                      <a:pt x="53" y="46"/>
                      <a:pt x="62" y="43"/>
                      <a:pt x="62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26"/>
                      <a:pt x="55" y="22"/>
                      <a:pt x="50" y="20"/>
                    </a:cubicBezTo>
                    <a:cubicBezTo>
                      <a:pt x="44" y="17"/>
                      <a:pt x="36" y="18"/>
                      <a:pt x="30" y="15"/>
                    </a:cubicBezTo>
                    <a:cubicBezTo>
                      <a:pt x="26" y="12"/>
                      <a:pt x="26" y="5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609"/>
              <p:cNvSpPr>
                <a:spLocks noEditPoints="1"/>
              </p:cNvSpPr>
              <p:nvPr/>
            </p:nvSpPr>
            <p:spPr bwMode="auto">
              <a:xfrm>
                <a:off x="3967" y="901"/>
                <a:ext cx="143" cy="87"/>
              </a:xfrm>
              <a:custGeom>
                <a:gdLst>
                  <a:gd name="T0" fmla="*/ 25 w 41"/>
                  <a:gd name="T1" fmla="*/ 3 h 25"/>
                  <a:gd name="T2" fmla="*/ 25 w 41"/>
                  <a:gd name="T3" fmla="*/ 3 h 25"/>
                  <a:gd name="T4" fmla="*/ 25 w 41"/>
                  <a:gd name="T5" fmla="*/ 3 h 25"/>
                  <a:gd name="T6" fmla="*/ 33 w 41"/>
                  <a:gd name="T7" fmla="*/ 9 h 25"/>
                  <a:gd name="T8" fmla="*/ 33 w 41"/>
                  <a:gd name="T9" fmla="*/ 9 h 25"/>
                  <a:gd name="T10" fmla="*/ 33 w 41"/>
                  <a:gd name="T11" fmla="*/ 9 h 25"/>
                  <a:gd name="T12" fmla="*/ 34 w 41"/>
                  <a:gd name="T13" fmla="*/ 12 h 25"/>
                  <a:gd name="T14" fmla="*/ 22 w 41"/>
                  <a:gd name="T15" fmla="*/ 22 h 25"/>
                  <a:gd name="T16" fmla="*/ 22 w 41"/>
                  <a:gd name="T17" fmla="*/ 22 h 25"/>
                  <a:gd name="T18" fmla="*/ 22 w 41"/>
                  <a:gd name="T19" fmla="*/ 22 h 25"/>
                  <a:gd name="T20" fmla="*/ 20 w 41"/>
                  <a:gd name="T21" fmla="*/ 22 h 25"/>
                  <a:gd name="T22" fmla="*/ 20 w 41"/>
                  <a:gd name="T23" fmla="*/ 22 h 25"/>
                  <a:gd name="T24" fmla="*/ 20 w 41"/>
                  <a:gd name="T25" fmla="*/ 22 h 25"/>
                  <a:gd name="T26" fmla="*/ 20 w 41"/>
                  <a:gd name="T27" fmla="*/ 22 h 25"/>
                  <a:gd name="T28" fmla="*/ 19 w 41"/>
                  <a:gd name="T29" fmla="*/ 22 h 25"/>
                  <a:gd name="T30" fmla="*/ 9 w 41"/>
                  <a:gd name="T31" fmla="*/ 14 h 25"/>
                  <a:gd name="T32" fmla="*/ 9 w 41"/>
                  <a:gd name="T33" fmla="*/ 14 h 25"/>
                  <a:gd name="T34" fmla="*/ 9 w 41"/>
                  <a:gd name="T35" fmla="*/ 14 h 25"/>
                  <a:gd name="T36" fmla="*/ 9 w 41"/>
                  <a:gd name="T37" fmla="*/ 14 h 25"/>
                  <a:gd name="T38" fmla="*/ 25 w 41"/>
                  <a:gd name="T39" fmla="*/ 3 h 25"/>
                  <a:gd name="T40" fmla="*/ 25 w 41"/>
                  <a:gd name="T41" fmla="*/ 3 h 25"/>
                  <a:gd name="T42" fmla="*/ 25 w 41"/>
                  <a:gd name="T43" fmla="*/ 3 h 25"/>
                  <a:gd name="T44" fmla="*/ 28 w 41"/>
                  <a:gd name="T45" fmla="*/ 0 h 25"/>
                  <a:gd name="T46" fmla="*/ 28 w 41"/>
                  <a:gd name="T47" fmla="*/ 0 h 25"/>
                  <a:gd name="T48" fmla="*/ 8 w 41"/>
                  <a:gd name="T49" fmla="*/ 20 h 25"/>
                  <a:gd name="T50" fmla="*/ 8 w 41"/>
                  <a:gd name="T51" fmla="*/ 20 h 25"/>
                  <a:gd name="T52" fmla="*/ 8 w 41"/>
                  <a:gd name="T53" fmla="*/ 20 h 25"/>
                  <a:gd name="T54" fmla="*/ 8 w 41"/>
                  <a:gd name="T55" fmla="*/ 20 h 25"/>
                  <a:gd name="T56" fmla="*/ 8 w 41"/>
                  <a:gd name="T57" fmla="*/ 20 h 25"/>
                  <a:gd name="T58" fmla="*/ 8 w 41"/>
                  <a:gd name="T59" fmla="*/ 20 h 25"/>
                  <a:gd name="T60" fmla="*/ 19 w 41"/>
                  <a:gd name="T61" fmla="*/ 25 h 25"/>
                  <a:gd name="T62" fmla="*/ 19 w 41"/>
                  <a:gd name="T63" fmla="*/ 25 h 25"/>
                  <a:gd name="T64" fmla="*/ 19 w 41"/>
                  <a:gd name="T65" fmla="*/ 25 h 25"/>
                  <a:gd name="T66" fmla="*/ 19 w 41"/>
                  <a:gd name="T67" fmla="*/ 25 h 25"/>
                  <a:gd name="T68" fmla="*/ 38 w 41"/>
                  <a:gd name="T69" fmla="*/ 4 h 25"/>
                  <a:gd name="T70" fmla="*/ 38 w 41"/>
                  <a:gd name="T71" fmla="*/ 3 h 25"/>
                  <a:gd name="T72" fmla="*/ 38 w 41"/>
                  <a:gd name="T73" fmla="*/ 3 h 25"/>
                  <a:gd name="T74" fmla="*/ 38 w 41"/>
                  <a:gd name="T75" fmla="*/ 3 h 25"/>
                  <a:gd name="T76" fmla="*/ 38 w 41"/>
                  <a:gd name="T77" fmla="*/ 3 h 25"/>
                  <a:gd name="T78" fmla="*/ 38 w 41"/>
                  <a:gd name="T79" fmla="*/ 3 h 25"/>
                  <a:gd name="T80" fmla="*/ 38 w 41"/>
                  <a:gd name="T81" fmla="*/ 3 h 25"/>
                  <a:gd name="T82" fmla="*/ 38 w 41"/>
                  <a:gd name="T83" fmla="*/ 3 h 25"/>
                  <a:gd name="T84" fmla="*/ 28 w 41"/>
                  <a:gd name="T85" fmla="*/ 0 h 25"/>
                  <a:gd name="T86" fmla="*/ 28 w 41"/>
                  <a:gd name="T87" fmla="*/ 0 h 25"/>
                  <a:gd name="T88" fmla="*/ 28 w 41"/>
                  <a:gd name="T8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25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2" y="5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10"/>
                      <a:pt x="34" y="11"/>
                      <a:pt x="34" y="12"/>
                    </a:cubicBezTo>
                    <a:cubicBezTo>
                      <a:pt x="34" y="17"/>
                      <a:pt x="29" y="21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22"/>
                      <a:pt x="9" y="20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8"/>
                      <a:pt x="18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5" y="0"/>
                      <a:pt x="0" y="1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4"/>
                      <a:pt x="15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9" y="25"/>
                      <a:pt x="41" y="16"/>
                      <a:pt x="38" y="4"/>
                    </a:cubicBezTo>
                    <a:cubicBezTo>
                      <a:pt x="38" y="4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610"/>
              <p:cNvSpPr>
                <a:spLocks noEditPoints="1"/>
              </p:cNvSpPr>
              <p:nvPr/>
            </p:nvSpPr>
            <p:spPr bwMode="auto">
              <a:xfrm>
                <a:off x="3584" y="905"/>
                <a:ext cx="118" cy="83"/>
              </a:xfrm>
              <a:custGeom>
                <a:gdLst>
                  <a:gd name="T0" fmla="*/ 17 w 34"/>
                  <a:gd name="T1" fmla="*/ 3 h 24"/>
                  <a:gd name="T2" fmla="*/ 17 w 34"/>
                  <a:gd name="T3" fmla="*/ 3 h 24"/>
                  <a:gd name="T4" fmla="*/ 17 w 34"/>
                  <a:gd name="T5" fmla="*/ 3 h 24"/>
                  <a:gd name="T6" fmla="*/ 30 w 34"/>
                  <a:gd name="T7" fmla="*/ 13 h 24"/>
                  <a:gd name="T8" fmla="*/ 30 w 34"/>
                  <a:gd name="T9" fmla="*/ 13 h 24"/>
                  <a:gd name="T10" fmla="*/ 21 w 34"/>
                  <a:gd name="T11" fmla="*/ 21 h 24"/>
                  <a:gd name="T12" fmla="*/ 21 w 34"/>
                  <a:gd name="T13" fmla="*/ 21 h 24"/>
                  <a:gd name="T14" fmla="*/ 21 w 34"/>
                  <a:gd name="T15" fmla="*/ 21 h 24"/>
                  <a:gd name="T16" fmla="*/ 18 w 34"/>
                  <a:gd name="T17" fmla="*/ 21 h 24"/>
                  <a:gd name="T18" fmla="*/ 18 w 34"/>
                  <a:gd name="T19" fmla="*/ 21 h 24"/>
                  <a:gd name="T20" fmla="*/ 18 w 34"/>
                  <a:gd name="T21" fmla="*/ 21 h 24"/>
                  <a:gd name="T22" fmla="*/ 18 w 34"/>
                  <a:gd name="T23" fmla="*/ 21 h 24"/>
                  <a:gd name="T24" fmla="*/ 18 w 34"/>
                  <a:gd name="T25" fmla="*/ 21 h 24"/>
                  <a:gd name="T26" fmla="*/ 7 w 34"/>
                  <a:gd name="T27" fmla="*/ 11 h 24"/>
                  <a:gd name="T28" fmla="*/ 7 w 34"/>
                  <a:gd name="T29" fmla="*/ 11 h 24"/>
                  <a:gd name="T30" fmla="*/ 7 w 34"/>
                  <a:gd name="T31" fmla="*/ 10 h 24"/>
                  <a:gd name="T32" fmla="*/ 7 w 34"/>
                  <a:gd name="T33" fmla="*/ 10 h 24"/>
                  <a:gd name="T34" fmla="*/ 7 w 34"/>
                  <a:gd name="T35" fmla="*/ 10 h 24"/>
                  <a:gd name="T36" fmla="*/ 7 w 34"/>
                  <a:gd name="T37" fmla="*/ 10 h 24"/>
                  <a:gd name="T38" fmla="*/ 17 w 34"/>
                  <a:gd name="T39" fmla="*/ 3 h 24"/>
                  <a:gd name="T40" fmla="*/ 17 w 34"/>
                  <a:gd name="T41" fmla="*/ 3 h 24"/>
                  <a:gd name="T42" fmla="*/ 17 w 34"/>
                  <a:gd name="T43" fmla="*/ 3 h 24"/>
                  <a:gd name="T44" fmla="*/ 15 w 34"/>
                  <a:gd name="T45" fmla="*/ 0 h 24"/>
                  <a:gd name="T46" fmla="*/ 15 w 34"/>
                  <a:gd name="T47" fmla="*/ 0 h 24"/>
                  <a:gd name="T48" fmla="*/ 3 w 34"/>
                  <a:gd name="T49" fmla="*/ 5 h 24"/>
                  <a:gd name="T50" fmla="*/ 3 w 34"/>
                  <a:gd name="T51" fmla="*/ 5 h 24"/>
                  <a:gd name="T52" fmla="*/ 3 w 34"/>
                  <a:gd name="T53" fmla="*/ 5 h 24"/>
                  <a:gd name="T54" fmla="*/ 3 w 34"/>
                  <a:gd name="T55" fmla="*/ 5 h 24"/>
                  <a:gd name="T56" fmla="*/ 3 w 34"/>
                  <a:gd name="T57" fmla="*/ 5 h 24"/>
                  <a:gd name="T58" fmla="*/ 3 w 34"/>
                  <a:gd name="T59" fmla="*/ 5 h 24"/>
                  <a:gd name="T60" fmla="*/ 20 w 34"/>
                  <a:gd name="T61" fmla="*/ 24 h 24"/>
                  <a:gd name="T62" fmla="*/ 20 w 34"/>
                  <a:gd name="T63" fmla="*/ 24 h 24"/>
                  <a:gd name="T64" fmla="*/ 20 w 34"/>
                  <a:gd name="T65" fmla="*/ 24 h 24"/>
                  <a:gd name="T66" fmla="*/ 20 w 34"/>
                  <a:gd name="T67" fmla="*/ 24 h 24"/>
                  <a:gd name="T68" fmla="*/ 34 w 34"/>
                  <a:gd name="T69" fmla="*/ 13 h 24"/>
                  <a:gd name="T70" fmla="*/ 34 w 34"/>
                  <a:gd name="T71" fmla="*/ 13 h 24"/>
                  <a:gd name="T72" fmla="*/ 15 w 34"/>
                  <a:gd name="T73" fmla="*/ 0 h 24"/>
                  <a:gd name="T74" fmla="*/ 15 w 34"/>
                  <a:gd name="T75" fmla="*/ 0 h 24"/>
                  <a:gd name="T76" fmla="*/ 15 w 34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2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30" y="7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8"/>
                      <a:pt x="27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2" y="21"/>
                      <a:pt x="7" y="17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5"/>
                      <a:pt x="12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6" y="1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7"/>
                      <a:pt x="1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7" y="24"/>
                      <a:pt x="34" y="20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2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611"/>
              <p:cNvSpPr>
                <a:spLocks noEditPoints="1"/>
              </p:cNvSpPr>
              <p:nvPr/>
            </p:nvSpPr>
            <p:spPr bwMode="auto">
              <a:xfrm>
                <a:off x="4490" y="545"/>
                <a:ext cx="803" cy="440"/>
              </a:xfrm>
              <a:custGeom>
                <a:gdLst>
                  <a:gd name="T0" fmla="*/ 114 w 230"/>
                  <a:gd name="T1" fmla="*/ 24 h 126"/>
                  <a:gd name="T2" fmla="*/ 126 w 230"/>
                  <a:gd name="T3" fmla="*/ 54 h 126"/>
                  <a:gd name="T4" fmla="*/ 200 w 230"/>
                  <a:gd name="T5" fmla="*/ 57 h 126"/>
                  <a:gd name="T6" fmla="*/ 213 w 230"/>
                  <a:gd name="T7" fmla="*/ 50 h 126"/>
                  <a:gd name="T8" fmla="*/ 213 w 230"/>
                  <a:gd name="T9" fmla="*/ 50 h 126"/>
                  <a:gd name="T10" fmla="*/ 205 w 230"/>
                  <a:gd name="T11" fmla="*/ 83 h 126"/>
                  <a:gd name="T12" fmla="*/ 165 w 230"/>
                  <a:gd name="T13" fmla="*/ 116 h 126"/>
                  <a:gd name="T14" fmla="*/ 161 w 230"/>
                  <a:gd name="T15" fmla="*/ 116 h 126"/>
                  <a:gd name="T16" fmla="*/ 135 w 230"/>
                  <a:gd name="T17" fmla="*/ 95 h 126"/>
                  <a:gd name="T18" fmla="*/ 84 w 230"/>
                  <a:gd name="T19" fmla="*/ 107 h 126"/>
                  <a:gd name="T20" fmla="*/ 58 w 230"/>
                  <a:gd name="T21" fmla="*/ 124 h 126"/>
                  <a:gd name="T22" fmla="*/ 58 w 230"/>
                  <a:gd name="T23" fmla="*/ 124 h 126"/>
                  <a:gd name="T24" fmla="*/ 49 w 230"/>
                  <a:gd name="T25" fmla="*/ 122 h 126"/>
                  <a:gd name="T26" fmla="*/ 30 w 230"/>
                  <a:gd name="T27" fmla="*/ 56 h 126"/>
                  <a:gd name="T28" fmla="*/ 39 w 230"/>
                  <a:gd name="T29" fmla="*/ 55 h 126"/>
                  <a:gd name="T30" fmla="*/ 39 w 230"/>
                  <a:gd name="T31" fmla="*/ 55 h 126"/>
                  <a:gd name="T32" fmla="*/ 68 w 230"/>
                  <a:gd name="T33" fmla="*/ 69 h 126"/>
                  <a:gd name="T34" fmla="*/ 68 w 230"/>
                  <a:gd name="T35" fmla="*/ 69 h 126"/>
                  <a:gd name="T36" fmla="*/ 84 w 230"/>
                  <a:gd name="T37" fmla="*/ 51 h 126"/>
                  <a:gd name="T38" fmla="*/ 67 w 230"/>
                  <a:gd name="T39" fmla="*/ 22 h 126"/>
                  <a:gd name="T40" fmla="*/ 87 w 230"/>
                  <a:gd name="T41" fmla="*/ 3 h 126"/>
                  <a:gd name="T42" fmla="*/ 64 w 230"/>
                  <a:gd name="T43" fmla="*/ 24 h 126"/>
                  <a:gd name="T44" fmla="*/ 64 w 230"/>
                  <a:gd name="T45" fmla="*/ 25 h 126"/>
                  <a:gd name="T46" fmla="*/ 80 w 230"/>
                  <a:gd name="T47" fmla="*/ 53 h 126"/>
                  <a:gd name="T48" fmla="*/ 68 w 230"/>
                  <a:gd name="T49" fmla="*/ 65 h 126"/>
                  <a:gd name="T50" fmla="*/ 52 w 230"/>
                  <a:gd name="T51" fmla="*/ 56 h 126"/>
                  <a:gd name="T52" fmla="*/ 40 w 230"/>
                  <a:gd name="T53" fmla="*/ 53 h 126"/>
                  <a:gd name="T54" fmla="*/ 0 w 230"/>
                  <a:gd name="T55" fmla="*/ 73 h 126"/>
                  <a:gd name="T56" fmla="*/ 51 w 230"/>
                  <a:gd name="T57" fmla="*/ 125 h 126"/>
                  <a:gd name="T58" fmla="*/ 58 w 230"/>
                  <a:gd name="T59" fmla="*/ 126 h 126"/>
                  <a:gd name="T60" fmla="*/ 82 w 230"/>
                  <a:gd name="T61" fmla="*/ 111 h 126"/>
                  <a:gd name="T62" fmla="*/ 84 w 230"/>
                  <a:gd name="T63" fmla="*/ 110 h 126"/>
                  <a:gd name="T64" fmla="*/ 106 w 230"/>
                  <a:gd name="T65" fmla="*/ 105 h 126"/>
                  <a:gd name="T66" fmla="*/ 109 w 230"/>
                  <a:gd name="T67" fmla="*/ 104 h 126"/>
                  <a:gd name="T68" fmla="*/ 110 w 230"/>
                  <a:gd name="T69" fmla="*/ 104 h 126"/>
                  <a:gd name="T70" fmla="*/ 125 w 230"/>
                  <a:gd name="T71" fmla="*/ 101 h 126"/>
                  <a:gd name="T72" fmla="*/ 129 w 230"/>
                  <a:gd name="T73" fmla="*/ 101 h 126"/>
                  <a:gd name="T74" fmla="*/ 145 w 230"/>
                  <a:gd name="T75" fmla="*/ 113 h 126"/>
                  <a:gd name="T76" fmla="*/ 161 w 230"/>
                  <a:gd name="T77" fmla="*/ 118 h 126"/>
                  <a:gd name="T78" fmla="*/ 164 w 230"/>
                  <a:gd name="T79" fmla="*/ 118 h 126"/>
                  <a:gd name="T80" fmla="*/ 184 w 230"/>
                  <a:gd name="T81" fmla="*/ 99 h 126"/>
                  <a:gd name="T82" fmla="*/ 214 w 230"/>
                  <a:gd name="T83" fmla="*/ 45 h 126"/>
                  <a:gd name="T84" fmla="*/ 214 w 230"/>
                  <a:gd name="T85" fmla="*/ 45 h 126"/>
                  <a:gd name="T86" fmla="*/ 198 w 230"/>
                  <a:gd name="T87" fmla="*/ 54 h 126"/>
                  <a:gd name="T88" fmla="*/ 172 w 230"/>
                  <a:gd name="T89" fmla="*/ 61 h 126"/>
                  <a:gd name="T90" fmla="*/ 172 w 230"/>
                  <a:gd name="T91" fmla="*/ 61 h 126"/>
                  <a:gd name="T92" fmla="*/ 165 w 230"/>
                  <a:gd name="T93" fmla="*/ 66 h 126"/>
                  <a:gd name="T94" fmla="*/ 152 w 230"/>
                  <a:gd name="T95" fmla="*/ 72 h 126"/>
                  <a:gd name="T96" fmla="*/ 125 w 230"/>
                  <a:gd name="T97" fmla="*/ 45 h 126"/>
                  <a:gd name="T98" fmla="*/ 122 w 230"/>
                  <a:gd name="T99" fmla="*/ 45 h 126"/>
                  <a:gd name="T100" fmla="*/ 121 w 230"/>
                  <a:gd name="T101" fmla="*/ 45 h 126"/>
                  <a:gd name="T102" fmla="*/ 119 w 230"/>
                  <a:gd name="T103" fmla="*/ 45 h 126"/>
                  <a:gd name="T104" fmla="*/ 114 w 230"/>
                  <a:gd name="T105" fmla="*/ 42 h 126"/>
                  <a:gd name="T106" fmla="*/ 106 w 230"/>
                  <a:gd name="T107" fmla="*/ 6 h 126"/>
                  <a:gd name="T108" fmla="*/ 88 w 230"/>
                  <a:gd name="T109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" h="125">
                    <a:moveTo>
                      <a:pt x="87" y="3"/>
                    </a:move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99" y="3"/>
                      <a:pt x="114" y="12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32"/>
                      <a:pt x="104" y="36"/>
                      <a:pt x="104" y="44"/>
                    </a:cubicBezTo>
                    <a:cubicBezTo>
                      <a:pt x="104" y="44"/>
                      <a:pt x="104" y="44"/>
                      <a:pt x="104" y="45"/>
                    </a:cubicBezTo>
                    <a:cubicBezTo>
                      <a:pt x="105" y="52"/>
                      <a:pt x="118" y="51"/>
                      <a:pt x="126" y="54"/>
                    </a:cubicBezTo>
                    <a:cubicBezTo>
                      <a:pt x="135" y="58"/>
                      <a:pt x="142" y="68"/>
                      <a:pt x="142" y="80"/>
                    </a:cubicBezTo>
                    <a:cubicBezTo>
                      <a:pt x="142" y="82"/>
                      <a:pt x="141" y="85"/>
                      <a:pt x="141" y="87"/>
                    </a:cubicBezTo>
                    <a:cubicBezTo>
                      <a:pt x="156" y="86"/>
                      <a:pt x="159" y="71"/>
                      <a:pt x="171" y="64"/>
                    </a:cubicBezTo>
                    <a:cubicBezTo>
                      <a:pt x="178" y="59"/>
                      <a:pt x="190" y="60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1" y="56"/>
                      <a:pt x="201" y="56"/>
                      <a:pt x="202" y="55"/>
                    </a:cubicBezTo>
                    <a:cubicBezTo>
                      <a:pt x="205" y="53"/>
                      <a:pt x="209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8" y="50"/>
                      <a:pt x="225" y="60"/>
                      <a:pt x="225" y="66"/>
                    </a:cubicBezTo>
                    <a:cubicBezTo>
                      <a:pt x="225" y="66"/>
                      <a:pt x="225" y="67"/>
                      <a:pt x="225" y="67"/>
                    </a:cubicBezTo>
                    <a:cubicBezTo>
                      <a:pt x="224" y="73"/>
                      <a:pt x="211" y="79"/>
                      <a:pt x="205" y="83"/>
                    </a:cubicBezTo>
                    <a:cubicBezTo>
                      <a:pt x="197" y="87"/>
                      <a:pt x="189" y="90"/>
                      <a:pt x="183" y="96"/>
                    </a:cubicBezTo>
                    <a:cubicBezTo>
                      <a:pt x="176" y="103"/>
                      <a:pt x="176" y="114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3" y="116"/>
                      <a:pt x="162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48" y="116"/>
                      <a:pt x="140" y="105"/>
                      <a:pt x="136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26" y="95"/>
                      <a:pt x="119" y="99"/>
                      <a:pt x="111" y="102"/>
                    </a:cubicBezTo>
                    <a:cubicBezTo>
                      <a:pt x="102" y="104"/>
                      <a:pt x="93" y="104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2" y="108"/>
                      <a:pt x="81" y="109"/>
                      <a:pt x="80" y="110"/>
                    </a:cubicBezTo>
                    <a:cubicBezTo>
                      <a:pt x="73" y="115"/>
                      <a:pt x="67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5" y="124"/>
                      <a:pt x="52" y="123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0" y="117"/>
                      <a:pt x="38" y="107"/>
                      <a:pt x="32" y="100"/>
                    </a:cubicBezTo>
                    <a:cubicBezTo>
                      <a:pt x="26" y="93"/>
                      <a:pt x="7" y="87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67"/>
                      <a:pt x="23" y="58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3" y="55"/>
                      <a:pt x="36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3" y="55"/>
                      <a:pt x="46" y="55"/>
                      <a:pt x="49" y="57"/>
                    </a:cubicBezTo>
                    <a:cubicBezTo>
                      <a:pt x="49" y="57"/>
                      <a:pt x="49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5" y="59"/>
                      <a:pt x="62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6" y="67"/>
                      <a:pt x="84" y="5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44"/>
                      <a:pt x="73" y="39"/>
                      <a:pt x="69" y="33"/>
                    </a:cubicBezTo>
                    <a:cubicBezTo>
                      <a:pt x="67" y="29"/>
                      <a:pt x="67" y="26"/>
                      <a:pt x="67" y="22"/>
                    </a:cubicBezTo>
                    <a:cubicBezTo>
                      <a:pt x="67" y="12"/>
                      <a:pt x="74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moveTo>
                      <a:pt x="88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74" y="0"/>
                      <a:pt x="62" y="8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5" y="37"/>
                      <a:pt x="80" y="44"/>
                      <a:pt x="80" y="52"/>
                    </a:cubicBezTo>
                    <a:cubicBezTo>
                      <a:pt x="80" y="52"/>
                      <a:pt x="80" y="52"/>
                      <a:pt x="80" y="53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79" y="59"/>
                      <a:pt x="72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2" y="65"/>
                      <a:pt x="57" y="58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48" y="54"/>
                      <a:pt x="44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5" y="53"/>
                      <a:pt x="30" y="54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16" y="60"/>
                      <a:pt x="7" y="66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5" y="87"/>
                      <a:pt x="20" y="91"/>
                      <a:pt x="30" y="101"/>
                    </a:cubicBezTo>
                    <a:cubicBezTo>
                      <a:pt x="37" y="109"/>
                      <a:pt x="41" y="121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4" y="126"/>
                      <a:pt x="56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8" y="126"/>
                      <a:pt x="74" y="117"/>
                      <a:pt x="81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3" y="111"/>
                      <a:pt x="83" y="110"/>
                      <a:pt x="84" y="110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9" y="107"/>
                      <a:pt x="98" y="106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7" y="104"/>
                      <a:pt x="108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5" y="102"/>
                      <a:pt x="120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8" y="101"/>
                      <a:pt x="129" y="101"/>
                    </a:cubicBezTo>
                    <a:cubicBezTo>
                      <a:pt x="129" y="101"/>
                      <a:pt x="129" y="101"/>
                      <a:pt x="129" y="101"/>
                    </a:cubicBezTo>
                    <a:cubicBezTo>
                      <a:pt x="135" y="102"/>
                      <a:pt x="140" y="110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9" y="116"/>
                      <a:pt x="154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2" y="118"/>
                      <a:pt x="163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78" y="117"/>
                      <a:pt x="178" y="106"/>
                      <a:pt x="184" y="99"/>
                    </a:cubicBezTo>
                    <a:cubicBezTo>
                      <a:pt x="191" y="90"/>
                      <a:pt x="202" y="86"/>
                      <a:pt x="211" y="82"/>
                    </a:cubicBezTo>
                    <a:cubicBezTo>
                      <a:pt x="216" y="80"/>
                      <a:pt x="229" y="76"/>
                      <a:pt x="230" y="69"/>
                    </a:cubicBezTo>
                    <a:cubicBezTo>
                      <a:pt x="230" y="69"/>
                      <a:pt x="230" y="69"/>
                      <a:pt x="230" y="68"/>
                    </a:cubicBezTo>
                    <a:cubicBezTo>
                      <a:pt x="230" y="61"/>
                      <a:pt x="219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0" y="45"/>
                      <a:pt x="206" y="49"/>
                      <a:pt x="202" y="52"/>
                    </a:cubicBezTo>
                    <a:cubicBezTo>
                      <a:pt x="201" y="53"/>
                      <a:pt x="200" y="53"/>
                      <a:pt x="199" y="54"/>
                    </a:cubicBezTo>
                    <a:cubicBezTo>
                      <a:pt x="199" y="54"/>
                      <a:pt x="199" y="54"/>
                      <a:pt x="199" y="54"/>
                    </a:cubicBezTo>
                    <a:cubicBezTo>
                      <a:pt x="199" y="54"/>
                      <a:pt x="199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3" y="56"/>
                      <a:pt x="180" y="57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69" y="62"/>
                      <a:pt x="167" y="64"/>
                      <a:pt x="165" y="66"/>
                    </a:cubicBezTo>
                    <a:cubicBezTo>
                      <a:pt x="161" y="69"/>
                      <a:pt x="156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47" y="72"/>
                      <a:pt x="142" y="63"/>
                      <a:pt x="138" y="59"/>
                    </a:cubicBezTo>
                    <a:cubicBezTo>
                      <a:pt x="134" y="54"/>
                      <a:pt x="129" y="47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3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8" y="45"/>
                      <a:pt x="117" y="44"/>
                      <a:pt x="115" y="43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7" y="36"/>
                      <a:pt x="121" y="38"/>
                      <a:pt x="122" y="31"/>
                    </a:cubicBezTo>
                    <a:cubicBezTo>
                      <a:pt x="122" y="31"/>
                      <a:pt x="122" y="31"/>
                      <a:pt x="122" y="30"/>
                    </a:cubicBezTo>
                    <a:cubicBezTo>
                      <a:pt x="122" y="21"/>
                      <a:pt x="114" y="11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0" y="2"/>
                      <a:pt x="94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612"/>
              <p:cNvSpPr>
                <a:spLocks noEditPoints="1"/>
              </p:cNvSpPr>
              <p:nvPr/>
            </p:nvSpPr>
            <p:spPr bwMode="auto">
              <a:xfrm>
                <a:off x="2391" y="545"/>
                <a:ext cx="802" cy="440"/>
              </a:xfrm>
              <a:custGeom>
                <a:gdLst>
                  <a:gd name="T0" fmla="*/ 153 w 230"/>
                  <a:gd name="T1" fmla="*/ 4 h 126"/>
                  <a:gd name="T2" fmla="*/ 160 w 230"/>
                  <a:gd name="T3" fmla="*/ 36 h 126"/>
                  <a:gd name="T4" fmla="*/ 163 w 230"/>
                  <a:gd name="T5" fmla="*/ 69 h 126"/>
                  <a:gd name="T6" fmla="*/ 186 w 230"/>
                  <a:gd name="T7" fmla="*/ 55 h 126"/>
                  <a:gd name="T8" fmla="*/ 187 w 230"/>
                  <a:gd name="T9" fmla="*/ 55 h 126"/>
                  <a:gd name="T10" fmla="*/ 187 w 230"/>
                  <a:gd name="T11" fmla="*/ 55 h 126"/>
                  <a:gd name="T12" fmla="*/ 190 w 230"/>
                  <a:gd name="T13" fmla="*/ 55 h 126"/>
                  <a:gd name="T14" fmla="*/ 204 w 230"/>
                  <a:gd name="T15" fmla="*/ 57 h 126"/>
                  <a:gd name="T16" fmla="*/ 204 w 230"/>
                  <a:gd name="T17" fmla="*/ 57 h 126"/>
                  <a:gd name="T18" fmla="*/ 197 w 230"/>
                  <a:gd name="T19" fmla="*/ 102 h 126"/>
                  <a:gd name="T20" fmla="*/ 173 w 230"/>
                  <a:gd name="T21" fmla="*/ 124 h 126"/>
                  <a:gd name="T22" fmla="*/ 147 w 230"/>
                  <a:gd name="T23" fmla="*/ 107 h 126"/>
                  <a:gd name="T24" fmla="*/ 122 w 230"/>
                  <a:gd name="T25" fmla="*/ 102 h 126"/>
                  <a:gd name="T26" fmla="*/ 116 w 230"/>
                  <a:gd name="T27" fmla="*/ 100 h 126"/>
                  <a:gd name="T28" fmla="*/ 99 w 230"/>
                  <a:gd name="T29" fmla="*/ 97 h 126"/>
                  <a:gd name="T30" fmla="*/ 84 w 230"/>
                  <a:gd name="T31" fmla="*/ 111 h 126"/>
                  <a:gd name="T32" fmla="*/ 69 w 230"/>
                  <a:gd name="T33" fmla="*/ 115 h 126"/>
                  <a:gd name="T34" fmla="*/ 57 w 230"/>
                  <a:gd name="T35" fmla="*/ 112 h 126"/>
                  <a:gd name="T36" fmla="*/ 17 w 230"/>
                  <a:gd name="T37" fmla="*/ 50 h 126"/>
                  <a:gd name="T38" fmla="*/ 17 w 230"/>
                  <a:gd name="T39" fmla="*/ 50 h 126"/>
                  <a:gd name="T40" fmla="*/ 32 w 230"/>
                  <a:gd name="T41" fmla="*/ 57 h 126"/>
                  <a:gd name="T42" fmla="*/ 33 w 230"/>
                  <a:gd name="T43" fmla="*/ 57 h 126"/>
                  <a:gd name="T44" fmla="*/ 90 w 230"/>
                  <a:gd name="T45" fmla="*/ 71 h 126"/>
                  <a:gd name="T46" fmla="*/ 118 w 230"/>
                  <a:gd name="T47" fmla="*/ 21 h 126"/>
                  <a:gd name="T48" fmla="*/ 145 w 230"/>
                  <a:gd name="T49" fmla="*/ 0 h 126"/>
                  <a:gd name="T50" fmla="*/ 119 w 230"/>
                  <a:gd name="T51" fmla="*/ 44 h 126"/>
                  <a:gd name="T52" fmla="*/ 119 w 230"/>
                  <a:gd name="T53" fmla="*/ 44 h 126"/>
                  <a:gd name="T54" fmla="*/ 119 w 230"/>
                  <a:gd name="T55" fmla="*/ 44 h 126"/>
                  <a:gd name="T56" fmla="*/ 118 w 230"/>
                  <a:gd name="T57" fmla="*/ 45 h 126"/>
                  <a:gd name="T58" fmla="*/ 111 w 230"/>
                  <a:gd name="T59" fmla="*/ 48 h 126"/>
                  <a:gd name="T60" fmla="*/ 110 w 230"/>
                  <a:gd name="T61" fmla="*/ 48 h 126"/>
                  <a:gd name="T62" fmla="*/ 105 w 230"/>
                  <a:gd name="T63" fmla="*/ 48 h 126"/>
                  <a:gd name="T64" fmla="*/ 78 w 230"/>
                  <a:gd name="T65" fmla="*/ 72 h 126"/>
                  <a:gd name="T66" fmla="*/ 56 w 230"/>
                  <a:gd name="T67" fmla="*/ 59 h 126"/>
                  <a:gd name="T68" fmla="*/ 55 w 230"/>
                  <a:gd name="T69" fmla="*/ 59 h 126"/>
                  <a:gd name="T70" fmla="*/ 32 w 230"/>
                  <a:gd name="T71" fmla="*/ 54 h 126"/>
                  <a:gd name="T72" fmla="*/ 32 w 230"/>
                  <a:gd name="T73" fmla="*/ 54 h 126"/>
                  <a:gd name="T74" fmla="*/ 28 w 230"/>
                  <a:gd name="T75" fmla="*/ 51 h 126"/>
                  <a:gd name="T76" fmla="*/ 17 w 230"/>
                  <a:gd name="T77" fmla="*/ 45 h 126"/>
                  <a:gd name="T78" fmla="*/ 46 w 230"/>
                  <a:gd name="T79" fmla="*/ 98 h 126"/>
                  <a:gd name="T80" fmla="*/ 60 w 230"/>
                  <a:gd name="T81" fmla="*/ 116 h 126"/>
                  <a:gd name="T82" fmla="*/ 69 w 230"/>
                  <a:gd name="T83" fmla="*/ 118 h 126"/>
                  <a:gd name="T84" fmla="*/ 107 w 230"/>
                  <a:gd name="T85" fmla="*/ 102 h 126"/>
                  <a:gd name="T86" fmla="*/ 122 w 230"/>
                  <a:gd name="T87" fmla="*/ 105 h 126"/>
                  <a:gd name="T88" fmla="*/ 123 w 230"/>
                  <a:gd name="T89" fmla="*/ 105 h 126"/>
                  <a:gd name="T90" fmla="*/ 124 w 230"/>
                  <a:gd name="T91" fmla="*/ 105 h 126"/>
                  <a:gd name="T92" fmla="*/ 165 w 230"/>
                  <a:gd name="T93" fmla="*/ 125 h 126"/>
                  <a:gd name="T94" fmla="*/ 198 w 230"/>
                  <a:gd name="T95" fmla="*/ 104 h 126"/>
                  <a:gd name="T96" fmla="*/ 230 w 230"/>
                  <a:gd name="T97" fmla="*/ 73 h 126"/>
                  <a:gd name="T98" fmla="*/ 222 w 230"/>
                  <a:gd name="T99" fmla="*/ 65 h 126"/>
                  <a:gd name="T100" fmla="*/ 191 w 230"/>
                  <a:gd name="T101" fmla="*/ 53 h 126"/>
                  <a:gd name="T102" fmla="*/ 163 w 230"/>
                  <a:gd name="T103" fmla="*/ 65 h 126"/>
                  <a:gd name="T104" fmla="*/ 152 w 230"/>
                  <a:gd name="T105" fmla="*/ 52 h 126"/>
                  <a:gd name="T106" fmla="*/ 165 w 230"/>
                  <a:gd name="T107" fmla="*/ 12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0" h="125">
                    <a:moveTo>
                      <a:pt x="144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7" y="2"/>
                      <a:pt x="150" y="3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60" y="7"/>
                      <a:pt x="164" y="14"/>
                      <a:pt x="164" y="22"/>
                    </a:cubicBezTo>
                    <a:cubicBezTo>
                      <a:pt x="164" y="27"/>
                      <a:pt x="163" y="32"/>
                      <a:pt x="160" y="36"/>
                    </a:cubicBezTo>
                    <a:cubicBezTo>
                      <a:pt x="156" y="41"/>
                      <a:pt x="148" y="45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7"/>
                      <a:pt x="157" y="69"/>
                      <a:pt x="162" y="69"/>
                    </a:cubicBezTo>
                    <a:cubicBezTo>
                      <a:pt x="162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7" y="69"/>
                      <a:pt x="170" y="66"/>
                      <a:pt x="174" y="62"/>
                    </a:cubicBezTo>
                    <a:cubicBezTo>
                      <a:pt x="178" y="59"/>
                      <a:pt x="182" y="56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8" y="55"/>
                      <a:pt x="189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5" y="55"/>
                      <a:pt x="200" y="56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12" y="60"/>
                      <a:pt x="224" y="67"/>
                      <a:pt x="224" y="74"/>
                    </a:cubicBezTo>
                    <a:cubicBezTo>
                      <a:pt x="224" y="74"/>
                      <a:pt x="224" y="74"/>
                      <a:pt x="224" y="75"/>
                    </a:cubicBezTo>
                    <a:cubicBezTo>
                      <a:pt x="224" y="85"/>
                      <a:pt x="203" y="94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1" y="110"/>
                      <a:pt x="186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1" y="124"/>
                      <a:pt x="169" y="124"/>
                      <a:pt x="166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59" y="120"/>
                      <a:pt x="155" y="110"/>
                      <a:pt x="147" y="107"/>
                    </a:cubicBezTo>
                    <a:cubicBezTo>
                      <a:pt x="140" y="105"/>
                      <a:pt x="132" y="105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1" y="102"/>
                      <a:pt x="121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19" y="101"/>
                      <a:pt x="117" y="101"/>
                      <a:pt x="116" y="100"/>
                    </a:cubicBezTo>
                    <a:cubicBezTo>
                      <a:pt x="111" y="99"/>
                      <a:pt x="106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1" y="97"/>
                      <a:pt x="100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8"/>
                      <a:pt x="99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93" y="99"/>
                      <a:pt x="90" y="108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1" y="114"/>
                      <a:pt x="75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5" y="115"/>
                      <a:pt x="60" y="114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2" y="108"/>
                      <a:pt x="49" y="97"/>
                      <a:pt x="44" y="93"/>
                    </a:cubicBezTo>
                    <a:cubicBezTo>
                      <a:pt x="38" y="88"/>
                      <a:pt x="30" y="85"/>
                      <a:pt x="24" y="81"/>
                    </a:cubicBezTo>
                    <a:cubicBezTo>
                      <a:pt x="18" y="78"/>
                      <a:pt x="7" y="74"/>
                      <a:pt x="6" y="68"/>
                    </a:cubicBezTo>
                    <a:cubicBezTo>
                      <a:pt x="6" y="68"/>
                      <a:pt x="6" y="67"/>
                      <a:pt x="6" y="67"/>
                    </a:cubicBezTo>
                    <a:cubicBezTo>
                      <a:pt x="6" y="61"/>
                      <a:pt x="12" y="51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9" y="50"/>
                      <a:pt x="21" y="51"/>
                      <a:pt x="23" y="52"/>
                    </a:cubicBezTo>
                    <a:cubicBezTo>
                      <a:pt x="27" y="54"/>
                      <a:pt x="30" y="56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43" y="59"/>
                      <a:pt x="51" y="59"/>
                      <a:pt x="58" y="63"/>
                    </a:cubicBezTo>
                    <a:cubicBezTo>
                      <a:pt x="69" y="68"/>
                      <a:pt x="72" y="80"/>
                      <a:pt x="86" y="84"/>
                    </a:cubicBezTo>
                    <a:cubicBezTo>
                      <a:pt x="90" y="79"/>
                      <a:pt x="88" y="75"/>
                      <a:pt x="90" y="71"/>
                    </a:cubicBezTo>
                    <a:cubicBezTo>
                      <a:pt x="92" y="65"/>
                      <a:pt x="99" y="58"/>
                      <a:pt x="105" y="56"/>
                    </a:cubicBezTo>
                    <a:cubicBezTo>
                      <a:pt x="112" y="53"/>
                      <a:pt x="126" y="52"/>
                      <a:pt x="127" y="45"/>
                    </a:cubicBezTo>
                    <a:cubicBezTo>
                      <a:pt x="127" y="45"/>
                      <a:pt x="127" y="44"/>
                      <a:pt x="127" y="44"/>
                    </a:cubicBezTo>
                    <a:cubicBezTo>
                      <a:pt x="127" y="37"/>
                      <a:pt x="118" y="32"/>
                      <a:pt x="118" y="23"/>
                    </a:cubicBezTo>
                    <a:cubicBezTo>
                      <a:pt x="118" y="22"/>
                      <a:pt x="118" y="22"/>
                      <a:pt x="118" y="21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12"/>
                      <a:pt x="131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moveTo>
                      <a:pt x="145" y="0"/>
                    </a:moveTo>
                    <a:cubicBezTo>
                      <a:pt x="145" y="0"/>
                      <a:pt x="145" y="0"/>
                      <a:pt x="145" y="0"/>
                    </a:cubicBezTo>
                    <a:cubicBezTo>
                      <a:pt x="129" y="0"/>
                      <a:pt x="109" y="13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2" y="36"/>
                      <a:pt x="117" y="35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8" y="44"/>
                      <a:pt x="118" y="44"/>
                    </a:cubicBezTo>
                    <a:cubicBezTo>
                      <a:pt x="118" y="44"/>
                      <a:pt x="118" y="44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6" y="47"/>
                      <a:pt x="113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8" y="48"/>
                      <a:pt x="107" y="48"/>
                      <a:pt x="105" y="48"/>
                    </a:cubicBezTo>
                    <a:cubicBezTo>
                      <a:pt x="105" y="48"/>
                      <a:pt x="105" y="48"/>
                      <a:pt x="105" y="48"/>
                    </a:cubicBezTo>
                    <a:cubicBezTo>
                      <a:pt x="101" y="50"/>
                      <a:pt x="96" y="56"/>
                      <a:pt x="92" y="60"/>
                    </a:cubicBezTo>
                    <a:cubicBezTo>
                      <a:pt x="89" y="64"/>
                      <a:pt x="83" y="71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3" y="72"/>
                      <a:pt x="67" y="67"/>
                      <a:pt x="62" y="63"/>
                    </a:cubicBezTo>
                    <a:cubicBezTo>
                      <a:pt x="60" y="62"/>
                      <a:pt x="58" y="60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48" y="56"/>
                      <a:pt x="36" y="56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3"/>
                      <a:pt x="29" y="53"/>
                      <a:pt x="28" y="51"/>
                    </a:cubicBezTo>
                    <a:cubicBezTo>
                      <a:pt x="25" y="49"/>
                      <a:pt x="21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0" y="45"/>
                      <a:pt x="0" y="62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1" y="73"/>
                      <a:pt x="8" y="76"/>
                      <a:pt x="11" y="78"/>
                    </a:cubicBezTo>
                    <a:cubicBezTo>
                      <a:pt x="23" y="84"/>
                      <a:pt x="39" y="89"/>
                      <a:pt x="46" y="98"/>
                    </a:cubicBezTo>
                    <a:cubicBezTo>
                      <a:pt x="50" y="104"/>
                      <a:pt x="53" y="113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3" y="117"/>
                      <a:pt x="66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75" y="118"/>
                      <a:pt x="82" y="116"/>
                      <a:pt x="87" y="113"/>
                    </a:cubicBezTo>
                    <a:cubicBezTo>
                      <a:pt x="92" y="110"/>
                      <a:pt x="96" y="104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4" y="102"/>
                      <a:pt x="106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2" y="102"/>
                      <a:pt x="117" y="104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5" y="105"/>
                    </a:cubicBezTo>
                    <a:cubicBezTo>
                      <a:pt x="125" y="105"/>
                      <a:pt x="125" y="105"/>
                      <a:pt x="125" y="105"/>
                    </a:cubicBezTo>
                    <a:cubicBezTo>
                      <a:pt x="132" y="107"/>
                      <a:pt x="140" y="107"/>
                      <a:pt x="146" y="109"/>
                    </a:cubicBezTo>
                    <a:cubicBezTo>
                      <a:pt x="154" y="112"/>
                      <a:pt x="158" y="122"/>
                      <a:pt x="165" y="125"/>
                    </a:cubicBezTo>
                    <a:cubicBezTo>
                      <a:pt x="165" y="125"/>
                      <a:pt x="165" y="125"/>
                      <a:pt x="165" y="125"/>
                    </a:cubicBezTo>
                    <a:cubicBezTo>
                      <a:pt x="168" y="126"/>
                      <a:pt x="171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86" y="126"/>
                      <a:pt x="192" y="112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5" y="95"/>
                      <a:pt x="230" y="84"/>
                      <a:pt x="230" y="73"/>
                    </a:cubicBezTo>
                    <a:cubicBezTo>
                      <a:pt x="230" y="73"/>
                      <a:pt x="230" y="72"/>
                      <a:pt x="230" y="72"/>
                    </a:cubicBezTo>
                    <a:cubicBezTo>
                      <a:pt x="230" y="69"/>
                      <a:pt x="225" y="67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1" y="65"/>
                      <a:pt x="221" y="65"/>
                    </a:cubicBezTo>
                    <a:cubicBezTo>
                      <a:pt x="213" y="60"/>
                      <a:pt x="204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0" y="53"/>
                      <a:pt x="190" y="53"/>
                      <a:pt x="189" y="53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82" y="53"/>
                      <a:pt x="177" y="57"/>
                      <a:pt x="172" y="61"/>
                    </a:cubicBezTo>
                    <a:cubicBezTo>
                      <a:pt x="169" y="63"/>
                      <a:pt x="166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2" y="65"/>
                    </a:cubicBezTo>
                    <a:cubicBezTo>
                      <a:pt x="158" y="64"/>
                      <a:pt x="152" y="59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46"/>
                      <a:pt x="156" y="45"/>
                      <a:pt x="159" y="42"/>
                    </a:cubicBezTo>
                    <a:cubicBezTo>
                      <a:pt x="163" y="37"/>
                      <a:pt x="167" y="28"/>
                      <a:pt x="167" y="20"/>
                    </a:cubicBezTo>
                    <a:cubicBezTo>
                      <a:pt x="167" y="17"/>
                      <a:pt x="166" y="15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2" y="4"/>
                      <a:pt x="154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613"/>
              <p:cNvSpPr/>
              <p:nvPr/>
            </p:nvSpPr>
            <p:spPr bwMode="auto">
              <a:xfrm>
                <a:off x="3381" y="968"/>
                <a:ext cx="18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1 h 4"/>
                  <a:gd name="T10" fmla="*/ 0 w 5"/>
                  <a:gd name="T11" fmla="*/ 1 h 4"/>
                  <a:gd name="T12" fmla="*/ 3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3 w 5"/>
                  <a:gd name="T19" fmla="*/ 4 h 4"/>
                  <a:gd name="T20" fmla="*/ 3 w 5"/>
                  <a:gd name="T21" fmla="*/ 4 h 4"/>
                  <a:gd name="T22" fmla="*/ 3 w 5"/>
                  <a:gd name="T23" fmla="*/ 4 h 4"/>
                  <a:gd name="T24" fmla="*/ 3 w 5"/>
                  <a:gd name="T25" fmla="*/ 4 h 4"/>
                  <a:gd name="T26" fmla="*/ 3 w 5"/>
                  <a:gd name="T27" fmla="*/ 4 h 4"/>
                  <a:gd name="T28" fmla="*/ 3 w 5"/>
                  <a:gd name="T29" fmla="*/ 4 h 4"/>
                  <a:gd name="T30" fmla="*/ 3 w 5"/>
                  <a:gd name="T31" fmla="*/ 4 h 4"/>
                  <a:gd name="T32" fmla="*/ 3 w 5"/>
                  <a:gd name="T33" fmla="*/ 4 h 4"/>
                  <a:gd name="T34" fmla="*/ 3 w 5"/>
                  <a:gd name="T35" fmla="*/ 4 h 4"/>
                  <a:gd name="T36" fmla="*/ 3 w 5"/>
                  <a:gd name="T37" fmla="*/ 4 h 4"/>
                  <a:gd name="T38" fmla="*/ 3 w 5"/>
                  <a:gd name="T39" fmla="*/ 4 h 4"/>
                  <a:gd name="T40" fmla="*/ 3 w 5"/>
                  <a:gd name="T41" fmla="*/ 4 h 4"/>
                  <a:gd name="T42" fmla="*/ 3 w 5"/>
                  <a:gd name="T43" fmla="*/ 4 h 4"/>
                  <a:gd name="T44" fmla="*/ 3 w 5"/>
                  <a:gd name="T45" fmla="*/ 4 h 4"/>
                  <a:gd name="T46" fmla="*/ 3 w 5"/>
                  <a:gd name="T47" fmla="*/ 4 h 4"/>
                  <a:gd name="T48" fmla="*/ 2 w 5"/>
                  <a:gd name="T49" fmla="*/ 0 h 4"/>
                  <a:gd name="T50" fmla="*/ 2 w 5"/>
                  <a:gd name="T51" fmla="*/ 0 h 4"/>
                  <a:gd name="T52" fmla="*/ 2 w 5"/>
                  <a:gd name="T5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614"/>
              <p:cNvSpPr>
                <a:spLocks noEditPoints="1"/>
              </p:cNvSpPr>
              <p:nvPr/>
            </p:nvSpPr>
            <p:spPr bwMode="auto">
              <a:xfrm>
                <a:off x="3999" y="912"/>
                <a:ext cx="87" cy="66"/>
              </a:xfrm>
              <a:custGeom>
                <a:gdLst>
                  <a:gd name="T0" fmla="*/ 13 w 25"/>
                  <a:gd name="T1" fmla="*/ 4 h 19"/>
                  <a:gd name="T2" fmla="*/ 13 w 25"/>
                  <a:gd name="T3" fmla="*/ 4 h 19"/>
                  <a:gd name="T4" fmla="*/ 13 w 25"/>
                  <a:gd name="T5" fmla="*/ 4 h 19"/>
                  <a:gd name="T6" fmla="*/ 19 w 25"/>
                  <a:gd name="T7" fmla="*/ 9 h 19"/>
                  <a:gd name="T8" fmla="*/ 19 w 25"/>
                  <a:gd name="T9" fmla="*/ 9 h 19"/>
                  <a:gd name="T10" fmla="*/ 19 w 25"/>
                  <a:gd name="T11" fmla="*/ 9 h 19"/>
                  <a:gd name="T12" fmla="*/ 20 w 25"/>
                  <a:gd name="T13" fmla="*/ 10 h 19"/>
                  <a:gd name="T14" fmla="*/ 13 w 25"/>
                  <a:gd name="T15" fmla="*/ 16 h 19"/>
                  <a:gd name="T16" fmla="*/ 13 w 25"/>
                  <a:gd name="T17" fmla="*/ 16 h 19"/>
                  <a:gd name="T18" fmla="*/ 13 w 25"/>
                  <a:gd name="T19" fmla="*/ 16 h 19"/>
                  <a:gd name="T20" fmla="*/ 10 w 25"/>
                  <a:gd name="T21" fmla="*/ 16 h 19"/>
                  <a:gd name="T22" fmla="*/ 10 w 25"/>
                  <a:gd name="T23" fmla="*/ 16 h 19"/>
                  <a:gd name="T24" fmla="*/ 10 w 25"/>
                  <a:gd name="T25" fmla="*/ 16 h 19"/>
                  <a:gd name="T26" fmla="*/ 10 w 25"/>
                  <a:gd name="T27" fmla="*/ 16 h 19"/>
                  <a:gd name="T28" fmla="*/ 10 w 25"/>
                  <a:gd name="T29" fmla="*/ 16 h 19"/>
                  <a:gd name="T30" fmla="*/ 4 w 25"/>
                  <a:gd name="T31" fmla="*/ 12 h 19"/>
                  <a:gd name="T32" fmla="*/ 4 w 25"/>
                  <a:gd name="T33" fmla="*/ 12 h 19"/>
                  <a:gd name="T34" fmla="*/ 4 w 25"/>
                  <a:gd name="T35" fmla="*/ 12 h 19"/>
                  <a:gd name="T36" fmla="*/ 4 w 25"/>
                  <a:gd name="T37" fmla="*/ 12 h 19"/>
                  <a:gd name="T38" fmla="*/ 13 w 25"/>
                  <a:gd name="T39" fmla="*/ 4 h 19"/>
                  <a:gd name="T40" fmla="*/ 13 w 25"/>
                  <a:gd name="T41" fmla="*/ 4 h 19"/>
                  <a:gd name="T42" fmla="*/ 13 w 25"/>
                  <a:gd name="T43" fmla="*/ 4 h 19"/>
                  <a:gd name="T44" fmla="*/ 16 w 25"/>
                  <a:gd name="T45" fmla="*/ 0 h 19"/>
                  <a:gd name="T46" fmla="*/ 16 w 25"/>
                  <a:gd name="T47" fmla="*/ 0 h 19"/>
                  <a:gd name="T48" fmla="*/ 0 w 25"/>
                  <a:gd name="T49" fmla="*/ 11 h 19"/>
                  <a:gd name="T50" fmla="*/ 0 w 25"/>
                  <a:gd name="T51" fmla="*/ 11 h 19"/>
                  <a:gd name="T52" fmla="*/ 0 w 25"/>
                  <a:gd name="T53" fmla="*/ 11 h 19"/>
                  <a:gd name="T54" fmla="*/ 0 w 25"/>
                  <a:gd name="T55" fmla="*/ 11 h 19"/>
                  <a:gd name="T56" fmla="*/ 10 w 25"/>
                  <a:gd name="T57" fmla="*/ 19 h 19"/>
                  <a:gd name="T58" fmla="*/ 11 w 25"/>
                  <a:gd name="T59" fmla="*/ 19 h 19"/>
                  <a:gd name="T60" fmla="*/ 11 w 25"/>
                  <a:gd name="T61" fmla="*/ 19 h 19"/>
                  <a:gd name="T62" fmla="*/ 11 w 25"/>
                  <a:gd name="T63" fmla="*/ 19 h 19"/>
                  <a:gd name="T64" fmla="*/ 13 w 25"/>
                  <a:gd name="T65" fmla="*/ 19 h 19"/>
                  <a:gd name="T66" fmla="*/ 13 w 25"/>
                  <a:gd name="T67" fmla="*/ 19 h 19"/>
                  <a:gd name="T68" fmla="*/ 13 w 25"/>
                  <a:gd name="T69" fmla="*/ 19 h 19"/>
                  <a:gd name="T70" fmla="*/ 25 w 25"/>
                  <a:gd name="T71" fmla="*/ 9 h 19"/>
                  <a:gd name="T72" fmla="*/ 24 w 25"/>
                  <a:gd name="T73" fmla="*/ 6 h 19"/>
                  <a:gd name="T74" fmla="*/ 24 w 25"/>
                  <a:gd name="T75" fmla="*/ 6 h 19"/>
                  <a:gd name="T76" fmla="*/ 24 w 25"/>
                  <a:gd name="T77" fmla="*/ 6 h 19"/>
                  <a:gd name="T78" fmla="*/ 16 w 25"/>
                  <a:gd name="T79" fmla="*/ 0 h 19"/>
                  <a:gd name="T80" fmla="*/ 16 w 25"/>
                  <a:gd name="T81" fmla="*/ 0 h 19"/>
                  <a:gd name="T82" fmla="*/ 16 w 25"/>
                  <a:gd name="T8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19"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6" y="4"/>
                      <a:pt x="19" y="6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14"/>
                      <a:pt x="17" y="15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6"/>
                      <a:pt x="5" y="15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7"/>
                      <a:pt x="8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5" y="19"/>
                      <a:pt x="10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20" y="18"/>
                      <a:pt x="25" y="14"/>
                      <a:pt x="25" y="9"/>
                    </a:cubicBezTo>
                    <a:cubicBezTo>
                      <a:pt x="25" y="8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615"/>
              <p:cNvSpPr>
                <a:spLocks noEditPoints="1"/>
              </p:cNvSpPr>
              <p:nvPr/>
            </p:nvSpPr>
            <p:spPr bwMode="auto">
              <a:xfrm>
                <a:off x="3608" y="915"/>
                <a:ext cx="91" cy="63"/>
              </a:xfrm>
              <a:custGeom>
                <a:gdLst>
                  <a:gd name="T0" fmla="*/ 10 w 26"/>
                  <a:gd name="T1" fmla="*/ 3 h 18"/>
                  <a:gd name="T2" fmla="*/ 10 w 26"/>
                  <a:gd name="T3" fmla="*/ 3 h 18"/>
                  <a:gd name="T4" fmla="*/ 10 w 26"/>
                  <a:gd name="T5" fmla="*/ 3 h 18"/>
                  <a:gd name="T6" fmla="*/ 14 w 26"/>
                  <a:gd name="T7" fmla="*/ 15 h 18"/>
                  <a:gd name="T8" fmla="*/ 14 w 26"/>
                  <a:gd name="T9" fmla="*/ 15 h 18"/>
                  <a:gd name="T10" fmla="*/ 12 w 26"/>
                  <a:gd name="T11" fmla="*/ 15 h 18"/>
                  <a:gd name="T12" fmla="*/ 12 w 26"/>
                  <a:gd name="T13" fmla="*/ 15 h 18"/>
                  <a:gd name="T14" fmla="*/ 12 w 26"/>
                  <a:gd name="T15" fmla="*/ 15 h 18"/>
                  <a:gd name="T16" fmla="*/ 12 w 26"/>
                  <a:gd name="T17" fmla="*/ 15 h 18"/>
                  <a:gd name="T18" fmla="*/ 12 w 26"/>
                  <a:gd name="T19" fmla="*/ 15 h 18"/>
                  <a:gd name="T20" fmla="*/ 5 w 26"/>
                  <a:gd name="T21" fmla="*/ 9 h 18"/>
                  <a:gd name="T22" fmla="*/ 5 w 26"/>
                  <a:gd name="T23" fmla="*/ 8 h 18"/>
                  <a:gd name="T24" fmla="*/ 5 w 26"/>
                  <a:gd name="T25" fmla="*/ 8 h 18"/>
                  <a:gd name="T26" fmla="*/ 5 w 26"/>
                  <a:gd name="T27" fmla="*/ 8 h 18"/>
                  <a:gd name="T28" fmla="*/ 5 w 26"/>
                  <a:gd name="T29" fmla="*/ 8 h 18"/>
                  <a:gd name="T30" fmla="*/ 5 w 26"/>
                  <a:gd name="T31" fmla="*/ 8 h 18"/>
                  <a:gd name="T32" fmla="*/ 5 w 26"/>
                  <a:gd name="T33" fmla="*/ 8 h 18"/>
                  <a:gd name="T34" fmla="*/ 5 w 26"/>
                  <a:gd name="T35" fmla="*/ 8 h 18"/>
                  <a:gd name="T36" fmla="*/ 10 w 26"/>
                  <a:gd name="T37" fmla="*/ 3 h 18"/>
                  <a:gd name="T38" fmla="*/ 10 w 26"/>
                  <a:gd name="T39" fmla="*/ 3 h 18"/>
                  <a:gd name="T40" fmla="*/ 10 w 26"/>
                  <a:gd name="T41" fmla="*/ 3 h 18"/>
                  <a:gd name="T42" fmla="*/ 10 w 26"/>
                  <a:gd name="T43" fmla="*/ 0 h 18"/>
                  <a:gd name="T44" fmla="*/ 10 w 26"/>
                  <a:gd name="T45" fmla="*/ 0 h 18"/>
                  <a:gd name="T46" fmla="*/ 0 w 26"/>
                  <a:gd name="T47" fmla="*/ 7 h 18"/>
                  <a:gd name="T48" fmla="*/ 0 w 26"/>
                  <a:gd name="T49" fmla="*/ 7 h 18"/>
                  <a:gd name="T50" fmla="*/ 0 w 26"/>
                  <a:gd name="T51" fmla="*/ 7 h 18"/>
                  <a:gd name="T52" fmla="*/ 0 w 26"/>
                  <a:gd name="T53" fmla="*/ 7 h 18"/>
                  <a:gd name="T54" fmla="*/ 0 w 26"/>
                  <a:gd name="T55" fmla="*/ 8 h 18"/>
                  <a:gd name="T56" fmla="*/ 0 w 26"/>
                  <a:gd name="T57" fmla="*/ 8 h 18"/>
                  <a:gd name="T58" fmla="*/ 11 w 26"/>
                  <a:gd name="T59" fmla="*/ 18 h 18"/>
                  <a:gd name="T60" fmla="*/ 11 w 26"/>
                  <a:gd name="T61" fmla="*/ 18 h 18"/>
                  <a:gd name="T62" fmla="*/ 11 w 26"/>
                  <a:gd name="T63" fmla="*/ 18 h 18"/>
                  <a:gd name="T64" fmla="*/ 11 w 26"/>
                  <a:gd name="T65" fmla="*/ 18 h 18"/>
                  <a:gd name="T66" fmla="*/ 14 w 26"/>
                  <a:gd name="T67" fmla="*/ 18 h 18"/>
                  <a:gd name="T68" fmla="*/ 14 w 26"/>
                  <a:gd name="T69" fmla="*/ 18 h 18"/>
                  <a:gd name="T70" fmla="*/ 14 w 26"/>
                  <a:gd name="T71" fmla="*/ 18 h 18"/>
                  <a:gd name="T72" fmla="*/ 23 w 26"/>
                  <a:gd name="T73" fmla="*/ 10 h 18"/>
                  <a:gd name="T74" fmla="*/ 23 w 26"/>
                  <a:gd name="T75" fmla="*/ 10 h 18"/>
                  <a:gd name="T76" fmla="*/ 10 w 26"/>
                  <a:gd name="T77" fmla="*/ 0 h 18"/>
                  <a:gd name="T78" fmla="*/ 10 w 26"/>
                  <a:gd name="T79" fmla="*/ 0 h 18"/>
                  <a:gd name="T80" fmla="*/ 10 w 26"/>
                  <a:gd name="T8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7" y="3"/>
                      <a:pt x="26" y="13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3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7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20" y="17"/>
                      <a:pt x="23" y="15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4"/>
                      <a:pt x="1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616"/>
              <p:cNvSpPr>
                <a:spLocks noEditPoints="1"/>
              </p:cNvSpPr>
              <p:nvPr/>
            </p:nvSpPr>
            <p:spPr bwMode="auto">
              <a:xfrm>
                <a:off x="4515" y="555"/>
                <a:ext cx="760" cy="423"/>
              </a:xfrm>
              <a:custGeom>
                <a:gdLst>
                  <a:gd name="T0" fmla="*/ 205 w 218"/>
                  <a:gd name="T1" fmla="*/ 55 h 121"/>
                  <a:gd name="T2" fmla="*/ 194 w 218"/>
                  <a:gd name="T3" fmla="*/ 78 h 121"/>
                  <a:gd name="T4" fmla="*/ 156 w 218"/>
                  <a:gd name="T5" fmla="*/ 110 h 121"/>
                  <a:gd name="T6" fmla="*/ 154 w 218"/>
                  <a:gd name="T7" fmla="*/ 110 h 121"/>
                  <a:gd name="T8" fmla="*/ 154 w 218"/>
                  <a:gd name="T9" fmla="*/ 110 h 121"/>
                  <a:gd name="T10" fmla="*/ 139 w 218"/>
                  <a:gd name="T11" fmla="*/ 98 h 121"/>
                  <a:gd name="T12" fmla="*/ 193 w 218"/>
                  <a:gd name="T13" fmla="*/ 57 h 121"/>
                  <a:gd name="T14" fmla="*/ 205 w 218"/>
                  <a:gd name="T15" fmla="*/ 55 h 121"/>
                  <a:gd name="T16" fmla="*/ 81 w 218"/>
                  <a:gd name="T17" fmla="*/ 3 h 121"/>
                  <a:gd name="T18" fmla="*/ 102 w 218"/>
                  <a:gd name="T19" fmla="*/ 18 h 121"/>
                  <a:gd name="T20" fmla="*/ 102 w 218"/>
                  <a:gd name="T21" fmla="*/ 19 h 121"/>
                  <a:gd name="T22" fmla="*/ 102 w 218"/>
                  <a:gd name="T23" fmla="*/ 20 h 121"/>
                  <a:gd name="T24" fmla="*/ 128 w 218"/>
                  <a:gd name="T25" fmla="*/ 70 h 121"/>
                  <a:gd name="T26" fmla="*/ 76 w 218"/>
                  <a:gd name="T27" fmla="*/ 102 h 121"/>
                  <a:gd name="T28" fmla="*/ 76 w 218"/>
                  <a:gd name="T29" fmla="*/ 102 h 121"/>
                  <a:gd name="T30" fmla="*/ 73 w 218"/>
                  <a:gd name="T31" fmla="*/ 104 h 121"/>
                  <a:gd name="T32" fmla="*/ 51 w 218"/>
                  <a:gd name="T33" fmla="*/ 119 h 121"/>
                  <a:gd name="T34" fmla="*/ 51 w 218"/>
                  <a:gd name="T35" fmla="*/ 119 h 121"/>
                  <a:gd name="T36" fmla="*/ 44 w 218"/>
                  <a:gd name="T37" fmla="*/ 118 h 121"/>
                  <a:gd name="T38" fmla="*/ 4 w 218"/>
                  <a:gd name="T39" fmla="*/ 73 h 121"/>
                  <a:gd name="T40" fmla="*/ 32 w 218"/>
                  <a:gd name="T41" fmla="*/ 54 h 121"/>
                  <a:gd name="T42" fmla="*/ 32 w 218"/>
                  <a:gd name="T43" fmla="*/ 54 h 121"/>
                  <a:gd name="T44" fmla="*/ 60 w 218"/>
                  <a:gd name="T45" fmla="*/ 71 h 121"/>
                  <a:gd name="T46" fmla="*/ 60 w 218"/>
                  <a:gd name="T47" fmla="*/ 71 h 121"/>
                  <a:gd name="T48" fmla="*/ 73 w 218"/>
                  <a:gd name="T49" fmla="*/ 60 h 121"/>
                  <a:gd name="T50" fmla="*/ 63 w 218"/>
                  <a:gd name="T51" fmla="*/ 24 h 121"/>
                  <a:gd name="T52" fmla="*/ 63 w 218"/>
                  <a:gd name="T53" fmla="*/ 24 h 121"/>
                  <a:gd name="T54" fmla="*/ 81 w 218"/>
                  <a:gd name="T55" fmla="*/ 3 h 121"/>
                  <a:gd name="T56" fmla="*/ 80 w 218"/>
                  <a:gd name="T57" fmla="*/ 0 h 121"/>
                  <a:gd name="T58" fmla="*/ 60 w 218"/>
                  <a:gd name="T59" fmla="*/ 19 h 121"/>
                  <a:gd name="T60" fmla="*/ 77 w 218"/>
                  <a:gd name="T61" fmla="*/ 48 h 121"/>
                  <a:gd name="T62" fmla="*/ 62 w 218"/>
                  <a:gd name="T63" fmla="*/ 66 h 121"/>
                  <a:gd name="T64" fmla="*/ 61 w 218"/>
                  <a:gd name="T65" fmla="*/ 66 h 121"/>
                  <a:gd name="T66" fmla="*/ 61 w 218"/>
                  <a:gd name="T67" fmla="*/ 66 h 121"/>
                  <a:gd name="T68" fmla="*/ 43 w 218"/>
                  <a:gd name="T69" fmla="*/ 54 h 121"/>
                  <a:gd name="T70" fmla="*/ 32 w 218"/>
                  <a:gd name="T71" fmla="*/ 52 h 121"/>
                  <a:gd name="T72" fmla="*/ 24 w 218"/>
                  <a:gd name="T73" fmla="*/ 53 h 121"/>
                  <a:gd name="T74" fmla="*/ 23 w 218"/>
                  <a:gd name="T75" fmla="*/ 53 h 121"/>
                  <a:gd name="T76" fmla="*/ 25 w 218"/>
                  <a:gd name="T77" fmla="*/ 97 h 121"/>
                  <a:gd name="T78" fmla="*/ 42 w 218"/>
                  <a:gd name="T79" fmla="*/ 119 h 121"/>
                  <a:gd name="T80" fmla="*/ 51 w 218"/>
                  <a:gd name="T81" fmla="*/ 121 h 121"/>
                  <a:gd name="T82" fmla="*/ 73 w 218"/>
                  <a:gd name="T83" fmla="*/ 107 h 121"/>
                  <a:gd name="T84" fmla="*/ 77 w 218"/>
                  <a:gd name="T85" fmla="*/ 104 h 121"/>
                  <a:gd name="T86" fmla="*/ 128 w 218"/>
                  <a:gd name="T87" fmla="*/ 92 h 121"/>
                  <a:gd name="T88" fmla="*/ 129 w 218"/>
                  <a:gd name="T89" fmla="*/ 92 h 121"/>
                  <a:gd name="T90" fmla="*/ 154 w 218"/>
                  <a:gd name="T91" fmla="*/ 113 h 121"/>
                  <a:gd name="T92" fmla="*/ 158 w 218"/>
                  <a:gd name="T93" fmla="*/ 113 h 121"/>
                  <a:gd name="T94" fmla="*/ 198 w 218"/>
                  <a:gd name="T95" fmla="*/ 80 h 121"/>
                  <a:gd name="T96" fmla="*/ 206 w 218"/>
                  <a:gd name="T97" fmla="*/ 47 h 121"/>
                  <a:gd name="T98" fmla="*/ 206 w 218"/>
                  <a:gd name="T99" fmla="*/ 47 h 121"/>
                  <a:gd name="T100" fmla="*/ 193 w 218"/>
                  <a:gd name="T101" fmla="*/ 54 h 121"/>
                  <a:gd name="T102" fmla="*/ 164 w 218"/>
                  <a:gd name="T103" fmla="*/ 61 h 121"/>
                  <a:gd name="T104" fmla="*/ 135 w 218"/>
                  <a:gd name="T105" fmla="*/ 77 h 121"/>
                  <a:gd name="T106" fmla="*/ 97 w 218"/>
                  <a:gd name="T107" fmla="*/ 41 h 121"/>
                  <a:gd name="T108" fmla="*/ 80 w 218"/>
                  <a:gd name="T109" fmla="*/ 0 h 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8" h="120">
                    <a:moveTo>
                      <a:pt x="205" y="55"/>
                    </a:move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9" y="55"/>
                      <a:pt x="212" y="56"/>
                      <a:pt x="212" y="62"/>
                    </a:cubicBezTo>
                    <a:cubicBezTo>
                      <a:pt x="212" y="62"/>
                      <a:pt x="212" y="62"/>
                      <a:pt x="212" y="62"/>
                    </a:cubicBezTo>
                    <a:cubicBezTo>
                      <a:pt x="212" y="69"/>
                      <a:pt x="201" y="74"/>
                      <a:pt x="194" y="78"/>
                    </a:cubicBezTo>
                    <a:cubicBezTo>
                      <a:pt x="189" y="82"/>
                      <a:pt x="177" y="88"/>
                      <a:pt x="174" y="92"/>
                    </a:cubicBezTo>
                    <a:cubicBezTo>
                      <a:pt x="167" y="99"/>
                      <a:pt x="170" y="108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5" y="110"/>
                      <a:pt x="155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48" y="110"/>
                      <a:pt x="139" y="107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1"/>
                      <a:pt x="147" y="88"/>
                      <a:pt x="151" y="83"/>
                    </a:cubicBezTo>
                    <a:cubicBezTo>
                      <a:pt x="156" y="76"/>
                      <a:pt x="158" y="69"/>
                      <a:pt x="161" y="66"/>
                    </a:cubicBezTo>
                    <a:cubicBezTo>
                      <a:pt x="169" y="58"/>
                      <a:pt x="179" y="59"/>
                      <a:pt x="193" y="57"/>
                    </a:cubicBezTo>
                    <a:cubicBezTo>
                      <a:pt x="194" y="56"/>
                      <a:pt x="196" y="56"/>
                      <a:pt x="197" y="56"/>
                    </a:cubicBezTo>
                    <a:cubicBezTo>
                      <a:pt x="200" y="55"/>
                      <a:pt x="203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moveTo>
                      <a:pt x="81" y="3"/>
                    </a:move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90" y="3"/>
                      <a:pt x="101" y="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20"/>
                      <a:pt x="102" y="20"/>
                    </a:cubicBezTo>
                    <a:cubicBezTo>
                      <a:pt x="102" y="31"/>
                      <a:pt x="92" y="35"/>
                      <a:pt x="89" y="44"/>
                    </a:cubicBezTo>
                    <a:cubicBezTo>
                      <a:pt x="100" y="56"/>
                      <a:pt x="127" y="50"/>
                      <a:pt x="128" y="69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8" y="77"/>
                      <a:pt x="123" y="83"/>
                      <a:pt x="121" y="86"/>
                    </a:cubicBezTo>
                    <a:cubicBezTo>
                      <a:pt x="116" y="91"/>
                      <a:pt x="108" y="95"/>
                      <a:pt x="101" y="97"/>
                    </a:cubicBezTo>
                    <a:cubicBezTo>
                      <a:pt x="93" y="100"/>
                      <a:pt x="84" y="99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5" y="102"/>
                      <a:pt x="74" y="103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67" y="109"/>
                      <a:pt x="6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49" y="119"/>
                      <a:pt x="47" y="119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5" y="114"/>
                      <a:pt x="32" y="102"/>
                      <a:pt x="27" y="96"/>
                    </a:cubicBezTo>
                    <a:cubicBezTo>
                      <a:pt x="23" y="92"/>
                      <a:pt x="18" y="89"/>
                      <a:pt x="14" y="86"/>
                    </a:cubicBezTo>
                    <a:cubicBezTo>
                      <a:pt x="11" y="84"/>
                      <a:pt x="4" y="78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63"/>
                      <a:pt x="19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6" y="54"/>
                      <a:pt x="40" y="55"/>
                      <a:pt x="43" y="56"/>
                    </a:cubicBezTo>
                    <a:cubicBezTo>
                      <a:pt x="47" y="59"/>
                      <a:pt x="54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6" y="71"/>
                      <a:pt x="70" y="64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7" y="55"/>
                      <a:pt x="81" y="52"/>
                      <a:pt x="84" y="46"/>
                    </a:cubicBezTo>
                    <a:cubicBezTo>
                      <a:pt x="77" y="39"/>
                      <a:pt x="66" y="35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59" y="9"/>
                      <a:pt x="70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67" y="0"/>
                      <a:pt x="60" y="9"/>
                      <a:pt x="60" y="19"/>
                    </a:cubicBezTo>
                    <a:cubicBezTo>
                      <a:pt x="60" y="23"/>
                      <a:pt x="60" y="26"/>
                      <a:pt x="62" y="30"/>
                    </a:cubicBezTo>
                    <a:cubicBezTo>
                      <a:pt x="66" y="36"/>
                      <a:pt x="76" y="41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54"/>
                      <a:pt x="69" y="64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5" y="66"/>
                      <a:pt x="48" y="56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39" y="52"/>
                      <a:pt x="36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29" y="52"/>
                      <a:pt x="26" y="52"/>
                      <a:pt x="24" y="53"/>
                    </a:cubicBezTo>
                    <a:cubicBezTo>
                      <a:pt x="24" y="53"/>
                      <a:pt x="24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16" y="55"/>
                      <a:pt x="0" y="64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84"/>
                      <a:pt x="19" y="90"/>
                      <a:pt x="25" y="97"/>
                    </a:cubicBezTo>
                    <a:cubicBezTo>
                      <a:pt x="31" y="104"/>
                      <a:pt x="33" y="114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5" y="120"/>
                      <a:pt x="48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60" y="121"/>
                      <a:pt x="66" y="112"/>
                      <a:pt x="73" y="107"/>
                    </a:cubicBezTo>
                    <a:cubicBezTo>
                      <a:pt x="74" y="106"/>
                      <a:pt x="75" y="105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86" y="101"/>
                      <a:pt x="95" y="101"/>
                      <a:pt x="104" y="99"/>
                    </a:cubicBezTo>
                    <a:cubicBezTo>
                      <a:pt x="112" y="96"/>
                      <a:pt x="119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9" y="92"/>
                    </a:cubicBezTo>
                    <a:cubicBezTo>
                      <a:pt x="133" y="102"/>
                      <a:pt x="141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5" y="113"/>
                      <a:pt x="156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69" y="111"/>
                      <a:pt x="169" y="100"/>
                      <a:pt x="176" y="93"/>
                    </a:cubicBezTo>
                    <a:cubicBezTo>
                      <a:pt x="182" y="87"/>
                      <a:pt x="190" y="84"/>
                      <a:pt x="198" y="80"/>
                    </a:cubicBezTo>
                    <a:cubicBezTo>
                      <a:pt x="204" y="76"/>
                      <a:pt x="217" y="70"/>
                      <a:pt x="218" y="64"/>
                    </a:cubicBezTo>
                    <a:cubicBezTo>
                      <a:pt x="218" y="64"/>
                      <a:pt x="218" y="63"/>
                      <a:pt x="218" y="63"/>
                    </a:cubicBezTo>
                    <a:cubicBezTo>
                      <a:pt x="218" y="57"/>
                      <a:pt x="211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2" y="47"/>
                      <a:pt x="198" y="50"/>
                      <a:pt x="195" y="52"/>
                    </a:cubicBezTo>
                    <a:cubicBezTo>
                      <a:pt x="194" y="53"/>
                      <a:pt x="194" y="53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83" y="57"/>
                      <a:pt x="171" y="56"/>
                      <a:pt x="164" y="61"/>
                    </a:cubicBezTo>
                    <a:cubicBezTo>
                      <a:pt x="152" y="68"/>
                      <a:pt x="149" y="83"/>
                      <a:pt x="134" y="84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2"/>
                      <a:pt x="135" y="79"/>
                      <a:pt x="135" y="77"/>
                    </a:cubicBezTo>
                    <a:cubicBezTo>
                      <a:pt x="135" y="65"/>
                      <a:pt x="128" y="55"/>
                      <a:pt x="119" y="51"/>
                    </a:cubicBezTo>
                    <a:cubicBezTo>
                      <a:pt x="111" y="48"/>
                      <a:pt x="98" y="49"/>
                      <a:pt x="97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33"/>
                      <a:pt x="107" y="29"/>
                      <a:pt x="107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7" y="9"/>
                      <a:pt x="9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617"/>
              <p:cNvSpPr>
                <a:spLocks noEditPoints="1"/>
              </p:cNvSpPr>
              <p:nvPr/>
            </p:nvSpPr>
            <p:spPr bwMode="auto">
              <a:xfrm>
                <a:off x="2412" y="552"/>
                <a:ext cx="760" cy="426"/>
              </a:xfrm>
              <a:custGeom>
                <a:gdLst>
                  <a:gd name="T0" fmla="*/ 17 w 218"/>
                  <a:gd name="T1" fmla="*/ 55 h 122"/>
                  <a:gd name="T2" fmla="*/ 18 w 218"/>
                  <a:gd name="T3" fmla="*/ 56 h 122"/>
                  <a:gd name="T4" fmla="*/ 23 w 218"/>
                  <a:gd name="T5" fmla="*/ 57 h 122"/>
                  <a:gd name="T6" fmla="*/ 80 w 218"/>
                  <a:gd name="T7" fmla="*/ 99 h 122"/>
                  <a:gd name="T8" fmla="*/ 65 w 218"/>
                  <a:gd name="T9" fmla="*/ 111 h 122"/>
                  <a:gd name="T10" fmla="*/ 62 w 218"/>
                  <a:gd name="T11" fmla="*/ 111 h 122"/>
                  <a:gd name="T12" fmla="*/ 45 w 218"/>
                  <a:gd name="T13" fmla="*/ 95 h 122"/>
                  <a:gd name="T14" fmla="*/ 45 w 218"/>
                  <a:gd name="T15" fmla="*/ 94 h 122"/>
                  <a:gd name="T16" fmla="*/ 12 w 218"/>
                  <a:gd name="T17" fmla="*/ 55 h 122"/>
                  <a:gd name="T18" fmla="*/ 13 w 218"/>
                  <a:gd name="T19" fmla="*/ 55 h 122"/>
                  <a:gd name="T20" fmla="*/ 156 w 218"/>
                  <a:gd name="T21" fmla="*/ 18 h 122"/>
                  <a:gd name="T22" fmla="*/ 135 w 218"/>
                  <a:gd name="T23" fmla="*/ 46 h 122"/>
                  <a:gd name="T24" fmla="*/ 157 w 218"/>
                  <a:gd name="T25" fmla="*/ 72 h 122"/>
                  <a:gd name="T26" fmla="*/ 181 w 218"/>
                  <a:gd name="T27" fmla="*/ 55 h 122"/>
                  <a:gd name="T28" fmla="*/ 185 w 218"/>
                  <a:gd name="T29" fmla="*/ 54 h 122"/>
                  <a:gd name="T30" fmla="*/ 213 w 218"/>
                  <a:gd name="T31" fmla="*/ 73 h 122"/>
                  <a:gd name="T32" fmla="*/ 191 w 218"/>
                  <a:gd name="T33" fmla="*/ 96 h 122"/>
                  <a:gd name="T34" fmla="*/ 167 w 218"/>
                  <a:gd name="T35" fmla="*/ 120 h 122"/>
                  <a:gd name="T36" fmla="*/ 161 w 218"/>
                  <a:gd name="T37" fmla="*/ 119 h 122"/>
                  <a:gd name="T38" fmla="*/ 90 w 218"/>
                  <a:gd name="T39" fmla="*/ 73 h 122"/>
                  <a:gd name="T40" fmla="*/ 116 w 218"/>
                  <a:gd name="T41" fmla="*/ 21 h 122"/>
                  <a:gd name="T42" fmla="*/ 137 w 218"/>
                  <a:gd name="T43" fmla="*/ 3 h 122"/>
                  <a:gd name="T44" fmla="*/ 138 w 218"/>
                  <a:gd name="T45" fmla="*/ 0 h 122"/>
                  <a:gd name="T46" fmla="*/ 121 w 218"/>
                  <a:gd name="T47" fmla="*/ 42 h 122"/>
                  <a:gd name="T48" fmla="*/ 80 w 218"/>
                  <a:gd name="T49" fmla="*/ 82 h 122"/>
                  <a:gd name="T50" fmla="*/ 27 w 218"/>
                  <a:gd name="T51" fmla="*/ 55 h 122"/>
                  <a:gd name="T52" fmla="*/ 26 w 218"/>
                  <a:gd name="T53" fmla="*/ 55 h 122"/>
                  <a:gd name="T54" fmla="*/ 17 w 218"/>
                  <a:gd name="T55" fmla="*/ 50 h 122"/>
                  <a:gd name="T56" fmla="*/ 11 w 218"/>
                  <a:gd name="T57" fmla="*/ 48 h 122"/>
                  <a:gd name="T58" fmla="*/ 0 w 218"/>
                  <a:gd name="T59" fmla="*/ 66 h 122"/>
                  <a:gd name="T60" fmla="*/ 51 w 218"/>
                  <a:gd name="T61" fmla="*/ 110 h 122"/>
                  <a:gd name="T62" fmla="*/ 63 w 218"/>
                  <a:gd name="T63" fmla="*/ 113 h 122"/>
                  <a:gd name="T64" fmla="*/ 78 w 218"/>
                  <a:gd name="T65" fmla="*/ 109 h 122"/>
                  <a:gd name="T66" fmla="*/ 93 w 218"/>
                  <a:gd name="T67" fmla="*/ 95 h 122"/>
                  <a:gd name="T68" fmla="*/ 96 w 218"/>
                  <a:gd name="T69" fmla="*/ 95 h 122"/>
                  <a:gd name="T70" fmla="*/ 114 w 218"/>
                  <a:gd name="T71" fmla="*/ 100 h 122"/>
                  <a:gd name="T72" fmla="*/ 116 w 218"/>
                  <a:gd name="T73" fmla="*/ 100 h 122"/>
                  <a:gd name="T74" fmla="*/ 117 w 218"/>
                  <a:gd name="T75" fmla="*/ 100 h 122"/>
                  <a:gd name="T76" fmla="*/ 167 w 218"/>
                  <a:gd name="T77" fmla="*/ 122 h 122"/>
                  <a:gd name="T78" fmla="*/ 191 w 218"/>
                  <a:gd name="T79" fmla="*/ 100 h 122"/>
                  <a:gd name="T80" fmla="*/ 191 w 218"/>
                  <a:gd name="T81" fmla="*/ 100 h 122"/>
                  <a:gd name="T82" fmla="*/ 198 w 218"/>
                  <a:gd name="T83" fmla="*/ 55 h 122"/>
                  <a:gd name="T84" fmla="*/ 198 w 218"/>
                  <a:gd name="T85" fmla="*/ 55 h 122"/>
                  <a:gd name="T86" fmla="*/ 184 w 218"/>
                  <a:gd name="T87" fmla="*/ 53 h 122"/>
                  <a:gd name="T88" fmla="*/ 181 w 218"/>
                  <a:gd name="T89" fmla="*/ 53 h 122"/>
                  <a:gd name="T90" fmla="*/ 181 w 218"/>
                  <a:gd name="T91" fmla="*/ 53 h 122"/>
                  <a:gd name="T92" fmla="*/ 181 w 218"/>
                  <a:gd name="T93" fmla="*/ 53 h 122"/>
                  <a:gd name="T94" fmla="*/ 180 w 218"/>
                  <a:gd name="T95" fmla="*/ 53 h 122"/>
                  <a:gd name="T96" fmla="*/ 157 w 218"/>
                  <a:gd name="T97" fmla="*/ 67 h 122"/>
                  <a:gd name="T98" fmla="*/ 141 w 218"/>
                  <a:gd name="T99" fmla="*/ 49 h 122"/>
                  <a:gd name="T100" fmla="*/ 147 w 218"/>
                  <a:gd name="T101" fmla="*/ 2 h 122"/>
                  <a:gd name="T102" fmla="*/ 147 w 218"/>
                  <a:gd name="T103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22">
                    <a:moveTo>
                      <a:pt x="13" y="55"/>
                    </a:move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4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8" y="55"/>
                      <a:pt x="18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0" y="56"/>
                      <a:pt x="21" y="57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34" y="59"/>
                      <a:pt x="43" y="58"/>
                      <a:pt x="50" y="62"/>
                    </a:cubicBezTo>
                    <a:cubicBezTo>
                      <a:pt x="58" y="66"/>
                      <a:pt x="61" y="75"/>
                      <a:pt x="66" y="82"/>
                    </a:cubicBezTo>
                    <a:cubicBezTo>
                      <a:pt x="70" y="87"/>
                      <a:pt x="80" y="90"/>
                      <a:pt x="80" y="97"/>
                    </a:cubicBezTo>
                    <a:cubicBezTo>
                      <a:pt x="80" y="98"/>
                      <a:pt x="80" y="98"/>
                      <a:pt x="80" y="99"/>
                    </a:cubicBezTo>
                    <a:cubicBezTo>
                      <a:pt x="80" y="108"/>
                      <a:pt x="71" y="110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4" y="111"/>
                      <a:pt x="63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51" y="111"/>
                      <a:pt x="51" y="102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2" y="90"/>
                      <a:pt x="31" y="85"/>
                      <a:pt x="24" y="81"/>
                    </a:cubicBezTo>
                    <a:cubicBezTo>
                      <a:pt x="17" y="77"/>
                      <a:pt x="6" y="71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59"/>
                      <a:pt x="8" y="56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moveTo>
                      <a:pt x="137" y="3"/>
                    </a:move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47" y="3"/>
                      <a:pt x="155" y="8"/>
                      <a:pt x="156" y="18"/>
                    </a:cubicBezTo>
                    <a:cubicBezTo>
                      <a:pt x="156" y="18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20"/>
                    </a:cubicBezTo>
                    <a:cubicBezTo>
                      <a:pt x="156" y="33"/>
                      <a:pt x="143" y="40"/>
                      <a:pt x="135" y="46"/>
                    </a:cubicBezTo>
                    <a:cubicBezTo>
                      <a:pt x="137" y="53"/>
                      <a:pt x="141" y="56"/>
                      <a:pt x="144" y="61"/>
                    </a:cubicBezTo>
                    <a:cubicBezTo>
                      <a:pt x="147" y="64"/>
                      <a:pt x="152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61" y="72"/>
                      <a:pt x="165" y="68"/>
                      <a:pt x="169" y="63"/>
                    </a:cubicBezTo>
                    <a:cubicBezTo>
                      <a:pt x="172" y="59"/>
                      <a:pt x="176" y="56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2" y="55"/>
                      <a:pt x="184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98" y="54"/>
                      <a:pt x="213" y="63"/>
                      <a:pt x="213" y="73"/>
                    </a:cubicBezTo>
                    <a:cubicBezTo>
                      <a:pt x="213" y="73"/>
                      <a:pt x="213" y="73"/>
                      <a:pt x="213" y="73"/>
                    </a:cubicBezTo>
                    <a:cubicBezTo>
                      <a:pt x="213" y="85"/>
                      <a:pt x="198" y="88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84" y="104"/>
                      <a:pt x="180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5" y="120"/>
                      <a:pt x="163" y="120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54" y="117"/>
                      <a:pt x="149" y="106"/>
                      <a:pt x="143" y="103"/>
                    </a:cubicBezTo>
                    <a:cubicBezTo>
                      <a:pt x="136" y="100"/>
                      <a:pt x="127" y="101"/>
                      <a:pt x="119" y="99"/>
                    </a:cubicBezTo>
                    <a:cubicBezTo>
                      <a:pt x="107" y="96"/>
                      <a:pt x="90" y="89"/>
                      <a:pt x="90" y="73"/>
                    </a:cubicBezTo>
                    <a:cubicBezTo>
                      <a:pt x="90" y="72"/>
                      <a:pt x="90" y="71"/>
                      <a:pt x="90" y="70"/>
                    </a:cubicBezTo>
                    <a:cubicBezTo>
                      <a:pt x="92" y="53"/>
                      <a:pt x="118" y="57"/>
                      <a:pt x="129" y="46"/>
                    </a:cubicBezTo>
                    <a:cubicBezTo>
                      <a:pt x="126" y="36"/>
                      <a:pt x="116" y="32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7" y="9"/>
                      <a:pt x="12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moveTo>
                      <a:pt x="138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25" y="0"/>
                      <a:pt x="113" y="10"/>
                      <a:pt x="112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2" y="20"/>
                      <a:pt x="112" y="20"/>
                      <a:pt x="112" y="21"/>
                    </a:cubicBezTo>
                    <a:cubicBezTo>
                      <a:pt x="112" y="30"/>
                      <a:pt x="121" y="35"/>
                      <a:pt x="121" y="42"/>
                    </a:cubicBezTo>
                    <a:cubicBezTo>
                      <a:pt x="121" y="42"/>
                      <a:pt x="121" y="43"/>
                      <a:pt x="121" y="43"/>
                    </a:cubicBezTo>
                    <a:cubicBezTo>
                      <a:pt x="120" y="50"/>
                      <a:pt x="106" y="51"/>
                      <a:pt x="99" y="54"/>
                    </a:cubicBezTo>
                    <a:cubicBezTo>
                      <a:pt x="93" y="56"/>
                      <a:pt x="86" y="63"/>
                      <a:pt x="84" y="69"/>
                    </a:cubicBezTo>
                    <a:cubicBezTo>
                      <a:pt x="82" y="73"/>
                      <a:pt x="84" y="77"/>
                      <a:pt x="80" y="82"/>
                    </a:cubicBezTo>
                    <a:cubicBezTo>
                      <a:pt x="66" y="78"/>
                      <a:pt x="63" y="66"/>
                      <a:pt x="52" y="61"/>
                    </a:cubicBezTo>
                    <a:cubicBezTo>
                      <a:pt x="45" y="57"/>
                      <a:pt x="37" y="57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4" y="54"/>
                      <a:pt x="21" y="52"/>
                      <a:pt x="17" y="50"/>
                    </a:cubicBezTo>
                    <a:cubicBezTo>
                      <a:pt x="15" y="49"/>
                      <a:pt x="13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9"/>
                      <a:pt x="0" y="59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72"/>
                      <a:pt x="12" y="76"/>
                      <a:pt x="18" y="79"/>
                    </a:cubicBezTo>
                    <a:cubicBezTo>
                      <a:pt x="24" y="83"/>
                      <a:pt x="32" y="86"/>
                      <a:pt x="38" y="91"/>
                    </a:cubicBezTo>
                    <a:cubicBezTo>
                      <a:pt x="43" y="95"/>
                      <a:pt x="46" y="106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4" y="112"/>
                      <a:pt x="59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9" y="113"/>
                      <a:pt x="75" y="112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4" y="106"/>
                      <a:pt x="87" y="97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4" y="95"/>
                      <a:pt x="95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100" y="95"/>
                      <a:pt x="105" y="97"/>
                      <a:pt x="110" y="98"/>
                    </a:cubicBezTo>
                    <a:cubicBezTo>
                      <a:pt x="111" y="99"/>
                      <a:pt x="113" y="99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100"/>
                      <a:pt x="115" y="100"/>
                      <a:pt x="116" y="100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16" y="100"/>
                      <a:pt x="116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26" y="103"/>
                      <a:pt x="134" y="103"/>
                      <a:pt x="141" y="105"/>
                    </a:cubicBezTo>
                    <a:cubicBezTo>
                      <a:pt x="149" y="108"/>
                      <a:pt x="153" y="118"/>
                      <a:pt x="160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3" y="122"/>
                      <a:pt x="165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80" y="122"/>
                      <a:pt x="185" y="108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7" y="92"/>
                      <a:pt x="218" y="83"/>
                      <a:pt x="218" y="73"/>
                    </a:cubicBezTo>
                    <a:cubicBezTo>
                      <a:pt x="218" y="72"/>
                      <a:pt x="218" y="72"/>
                      <a:pt x="218" y="72"/>
                    </a:cubicBezTo>
                    <a:cubicBezTo>
                      <a:pt x="218" y="65"/>
                      <a:pt x="206" y="58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4" y="54"/>
                      <a:pt x="189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3" y="53"/>
                      <a:pt x="182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76" y="54"/>
                      <a:pt x="172" y="57"/>
                      <a:pt x="168" y="60"/>
                    </a:cubicBezTo>
                    <a:cubicBezTo>
                      <a:pt x="164" y="64"/>
                      <a:pt x="161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6" y="67"/>
                      <a:pt x="156" y="67"/>
                    </a:cubicBezTo>
                    <a:cubicBezTo>
                      <a:pt x="151" y="67"/>
                      <a:pt x="141" y="55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2" y="43"/>
                      <a:pt x="150" y="39"/>
                      <a:pt x="154" y="34"/>
                    </a:cubicBezTo>
                    <a:cubicBezTo>
                      <a:pt x="157" y="30"/>
                      <a:pt x="158" y="25"/>
                      <a:pt x="158" y="20"/>
                    </a:cubicBezTo>
                    <a:cubicBezTo>
                      <a:pt x="158" y="12"/>
                      <a:pt x="154" y="5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4" y="1"/>
                      <a:pt x="141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618"/>
              <p:cNvSpPr>
                <a:spLocks noEditPoints="1"/>
              </p:cNvSpPr>
              <p:nvPr/>
            </p:nvSpPr>
            <p:spPr bwMode="auto">
              <a:xfrm>
                <a:off x="4529" y="566"/>
                <a:ext cx="432" cy="405"/>
              </a:xfrm>
              <a:custGeom>
                <a:gdLst>
                  <a:gd name="T0" fmla="*/ 88 w 124"/>
                  <a:gd name="T1" fmla="*/ 48 h 116"/>
                  <a:gd name="T2" fmla="*/ 90 w 124"/>
                  <a:gd name="T3" fmla="*/ 48 h 116"/>
                  <a:gd name="T4" fmla="*/ 90 w 124"/>
                  <a:gd name="T5" fmla="*/ 48 h 116"/>
                  <a:gd name="T6" fmla="*/ 118 w 124"/>
                  <a:gd name="T7" fmla="*/ 64 h 116"/>
                  <a:gd name="T8" fmla="*/ 118 w 124"/>
                  <a:gd name="T9" fmla="*/ 64 h 116"/>
                  <a:gd name="T10" fmla="*/ 88 w 124"/>
                  <a:gd name="T11" fmla="*/ 94 h 116"/>
                  <a:gd name="T12" fmla="*/ 46 w 124"/>
                  <a:gd name="T13" fmla="*/ 114 h 116"/>
                  <a:gd name="T14" fmla="*/ 46 w 124"/>
                  <a:gd name="T15" fmla="*/ 114 h 116"/>
                  <a:gd name="T16" fmla="*/ 25 w 124"/>
                  <a:gd name="T17" fmla="*/ 94 h 116"/>
                  <a:gd name="T18" fmla="*/ 4 w 124"/>
                  <a:gd name="T19" fmla="*/ 70 h 116"/>
                  <a:gd name="T20" fmla="*/ 28 w 124"/>
                  <a:gd name="T21" fmla="*/ 52 h 116"/>
                  <a:gd name="T22" fmla="*/ 29 w 124"/>
                  <a:gd name="T23" fmla="*/ 52 h 116"/>
                  <a:gd name="T24" fmla="*/ 34 w 124"/>
                  <a:gd name="T25" fmla="*/ 53 h 116"/>
                  <a:gd name="T26" fmla="*/ 55 w 124"/>
                  <a:gd name="T27" fmla="*/ 75 h 116"/>
                  <a:gd name="T28" fmla="*/ 56 w 124"/>
                  <a:gd name="T29" fmla="*/ 75 h 116"/>
                  <a:gd name="T30" fmla="*/ 68 w 124"/>
                  <a:gd name="T31" fmla="*/ 62 h 116"/>
                  <a:gd name="T32" fmla="*/ 69 w 124"/>
                  <a:gd name="T33" fmla="*/ 61 h 116"/>
                  <a:gd name="T34" fmla="*/ 69 w 124"/>
                  <a:gd name="T35" fmla="*/ 61 h 116"/>
                  <a:gd name="T36" fmla="*/ 69 w 124"/>
                  <a:gd name="T37" fmla="*/ 61 h 116"/>
                  <a:gd name="T38" fmla="*/ 84 w 124"/>
                  <a:gd name="T39" fmla="*/ 48 h 116"/>
                  <a:gd name="T40" fmla="*/ 87 w 124"/>
                  <a:gd name="T41" fmla="*/ 48 h 116"/>
                  <a:gd name="T42" fmla="*/ 75 w 124"/>
                  <a:gd name="T43" fmla="*/ 2 h 116"/>
                  <a:gd name="T44" fmla="*/ 94 w 124"/>
                  <a:gd name="T45" fmla="*/ 14 h 116"/>
                  <a:gd name="T46" fmla="*/ 94 w 124"/>
                  <a:gd name="T47" fmla="*/ 15 h 116"/>
                  <a:gd name="T48" fmla="*/ 94 w 124"/>
                  <a:gd name="T49" fmla="*/ 17 h 116"/>
                  <a:gd name="T50" fmla="*/ 79 w 124"/>
                  <a:gd name="T51" fmla="*/ 35 h 116"/>
                  <a:gd name="T52" fmla="*/ 79 w 124"/>
                  <a:gd name="T53" fmla="*/ 35 h 116"/>
                  <a:gd name="T54" fmla="*/ 61 w 124"/>
                  <a:gd name="T55" fmla="*/ 15 h 116"/>
                  <a:gd name="T56" fmla="*/ 61 w 124"/>
                  <a:gd name="T57" fmla="*/ 15 h 116"/>
                  <a:gd name="T58" fmla="*/ 75 w 124"/>
                  <a:gd name="T59" fmla="*/ 2 h 116"/>
                  <a:gd name="T60" fmla="*/ 59 w 124"/>
                  <a:gd name="T61" fmla="*/ 21 h 116"/>
                  <a:gd name="T62" fmla="*/ 59 w 124"/>
                  <a:gd name="T63" fmla="*/ 21 h 116"/>
                  <a:gd name="T64" fmla="*/ 80 w 124"/>
                  <a:gd name="T65" fmla="*/ 43 h 116"/>
                  <a:gd name="T66" fmla="*/ 69 w 124"/>
                  <a:gd name="T67" fmla="*/ 57 h 116"/>
                  <a:gd name="T68" fmla="*/ 56 w 124"/>
                  <a:gd name="T69" fmla="*/ 68 h 116"/>
                  <a:gd name="T70" fmla="*/ 56 w 124"/>
                  <a:gd name="T71" fmla="*/ 68 h 116"/>
                  <a:gd name="T72" fmla="*/ 28 w 124"/>
                  <a:gd name="T73" fmla="*/ 51 h 116"/>
                  <a:gd name="T74" fmla="*/ 0 w 124"/>
                  <a:gd name="T75" fmla="*/ 70 h 116"/>
                  <a:gd name="T76" fmla="*/ 10 w 124"/>
                  <a:gd name="T77" fmla="*/ 83 h 116"/>
                  <a:gd name="T78" fmla="*/ 40 w 124"/>
                  <a:gd name="T79" fmla="*/ 115 h 116"/>
                  <a:gd name="T80" fmla="*/ 47 w 124"/>
                  <a:gd name="T81" fmla="*/ 116 h 116"/>
                  <a:gd name="T82" fmla="*/ 69 w 124"/>
                  <a:gd name="T83" fmla="*/ 101 h 116"/>
                  <a:gd name="T84" fmla="*/ 72 w 124"/>
                  <a:gd name="T85" fmla="*/ 99 h 116"/>
                  <a:gd name="T86" fmla="*/ 72 w 124"/>
                  <a:gd name="T87" fmla="*/ 99 h 116"/>
                  <a:gd name="T88" fmla="*/ 117 w 124"/>
                  <a:gd name="T89" fmla="*/ 83 h 116"/>
                  <a:gd name="T90" fmla="*/ 85 w 124"/>
                  <a:gd name="T91" fmla="*/ 41 h 116"/>
                  <a:gd name="T92" fmla="*/ 98 w 124"/>
                  <a:gd name="T93" fmla="*/ 16 h 116"/>
                  <a:gd name="T94" fmla="*/ 98 w 124"/>
                  <a:gd name="T95" fmla="*/ 16 h 116"/>
                  <a:gd name="T96" fmla="*/ 98 w 124"/>
                  <a:gd name="T97" fmla="*/ 15 h 116"/>
                  <a:gd name="T98" fmla="*/ 77 w 124"/>
                  <a:gd name="T99" fmla="*/ 0 h 1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4" h="115">
                    <a:moveTo>
                      <a:pt x="87" y="48"/>
                    </a:move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9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101" y="50"/>
                      <a:pt x="117" y="57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5"/>
                    </a:cubicBezTo>
                    <a:cubicBezTo>
                      <a:pt x="119" y="66"/>
                      <a:pt x="119" y="67"/>
                      <a:pt x="119" y="68"/>
                    </a:cubicBezTo>
                    <a:cubicBezTo>
                      <a:pt x="119" y="82"/>
                      <a:pt x="100" y="92"/>
                      <a:pt x="88" y="94"/>
                    </a:cubicBezTo>
                    <a:cubicBezTo>
                      <a:pt x="83" y="95"/>
                      <a:pt x="76" y="95"/>
                      <a:pt x="70" y="97"/>
                    </a:cubicBezTo>
                    <a:cubicBezTo>
                      <a:pt x="61" y="101"/>
                      <a:pt x="61" y="113"/>
                      <a:pt x="48" y="114"/>
                    </a:cubicBezTo>
                    <a:cubicBezTo>
                      <a:pt x="47" y="114"/>
                      <a:pt x="47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35" y="114"/>
                      <a:pt x="32" y="103"/>
                      <a:pt x="26" y="94"/>
                    </a:cubicBezTo>
                    <a:cubicBezTo>
                      <a:pt x="26" y="94"/>
                      <a:pt x="26" y="94"/>
                      <a:pt x="25" y="94"/>
                    </a:cubicBezTo>
                    <a:cubicBezTo>
                      <a:pt x="25" y="94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19" y="84"/>
                      <a:pt x="4" y="8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60"/>
                      <a:pt x="17" y="52"/>
                      <a:pt x="28" y="52"/>
                    </a:cubicBezTo>
                    <a:cubicBezTo>
                      <a:pt x="28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1" y="52"/>
                      <a:pt x="32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9" y="54"/>
                      <a:pt x="43" y="60"/>
                      <a:pt x="46" y="63"/>
                    </a:cubicBezTo>
                    <a:cubicBezTo>
                      <a:pt x="48" y="67"/>
                      <a:pt x="50" y="74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60" y="75"/>
                      <a:pt x="65" y="66"/>
                      <a:pt x="68" y="62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9" y="62"/>
                      <a:pt x="69" y="62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73" y="56"/>
                      <a:pt x="78" y="49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5" y="48"/>
                      <a:pt x="86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moveTo>
                      <a:pt x="75" y="2"/>
                    </a:move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83" y="2"/>
                      <a:pt x="92" y="7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7"/>
                      <a:pt x="94" y="17"/>
                    </a:cubicBezTo>
                    <a:cubicBezTo>
                      <a:pt x="94" y="26"/>
                      <a:pt x="88" y="33"/>
                      <a:pt x="81" y="35"/>
                    </a:cubicBezTo>
                    <a:cubicBezTo>
                      <a:pt x="80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0" y="35"/>
                      <a:pt x="61" y="2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6"/>
                      <a:pt x="68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66" y="0"/>
                      <a:pt x="55" y="6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2" y="32"/>
                      <a:pt x="73" y="36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77" y="49"/>
                      <a:pt x="73" y="52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6" y="61"/>
                      <a:pt x="62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0" y="68"/>
                      <a:pt x="43" y="56"/>
                      <a:pt x="39" y="53"/>
                    </a:cubicBezTo>
                    <a:cubicBezTo>
                      <a:pt x="36" y="52"/>
                      <a:pt x="32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15" y="51"/>
                      <a:pt x="0" y="6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5"/>
                      <a:pt x="7" y="81"/>
                      <a:pt x="10" y="83"/>
                    </a:cubicBezTo>
                    <a:cubicBezTo>
                      <a:pt x="14" y="86"/>
                      <a:pt x="19" y="89"/>
                      <a:pt x="23" y="93"/>
                    </a:cubicBezTo>
                    <a:cubicBezTo>
                      <a:pt x="28" y="99"/>
                      <a:pt x="31" y="111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3" y="116"/>
                      <a:pt x="45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57" y="116"/>
                      <a:pt x="63" y="106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80" y="96"/>
                      <a:pt x="89" y="97"/>
                      <a:pt x="97" y="94"/>
                    </a:cubicBezTo>
                    <a:cubicBezTo>
                      <a:pt x="104" y="92"/>
                      <a:pt x="112" y="88"/>
                      <a:pt x="117" y="83"/>
                    </a:cubicBezTo>
                    <a:cubicBezTo>
                      <a:pt x="119" y="80"/>
                      <a:pt x="124" y="74"/>
                      <a:pt x="124" y="67"/>
                    </a:cubicBezTo>
                    <a:cubicBezTo>
                      <a:pt x="124" y="67"/>
                      <a:pt x="124" y="67"/>
                      <a:pt x="124" y="66"/>
                    </a:cubicBezTo>
                    <a:cubicBezTo>
                      <a:pt x="123" y="47"/>
                      <a:pt x="96" y="53"/>
                      <a:pt x="85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8" y="32"/>
                      <a:pt x="98" y="28"/>
                      <a:pt x="98" y="17"/>
                    </a:cubicBezTo>
                    <a:cubicBezTo>
                      <a:pt x="98" y="17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7" y="5"/>
                      <a:pt x="86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619"/>
              <p:cNvSpPr>
                <a:spLocks noEditPoints="1"/>
              </p:cNvSpPr>
              <p:nvPr/>
            </p:nvSpPr>
            <p:spPr bwMode="auto">
              <a:xfrm>
                <a:off x="5383" y="828"/>
                <a:ext cx="143" cy="140"/>
              </a:xfrm>
              <a:custGeom>
                <a:gdLst>
                  <a:gd name="T0" fmla="*/ 15 w 41"/>
                  <a:gd name="T1" fmla="*/ 2 h 40"/>
                  <a:gd name="T2" fmla="*/ 15 w 41"/>
                  <a:gd name="T3" fmla="*/ 2 h 40"/>
                  <a:gd name="T4" fmla="*/ 15 w 41"/>
                  <a:gd name="T5" fmla="*/ 2 h 40"/>
                  <a:gd name="T6" fmla="*/ 35 w 41"/>
                  <a:gd name="T7" fmla="*/ 13 h 40"/>
                  <a:gd name="T8" fmla="*/ 35 w 41"/>
                  <a:gd name="T9" fmla="*/ 14 h 40"/>
                  <a:gd name="T10" fmla="*/ 35 w 41"/>
                  <a:gd name="T11" fmla="*/ 14 h 40"/>
                  <a:gd name="T12" fmla="*/ 38 w 41"/>
                  <a:gd name="T13" fmla="*/ 24 h 40"/>
                  <a:gd name="T14" fmla="*/ 28 w 41"/>
                  <a:gd name="T15" fmla="*/ 38 h 40"/>
                  <a:gd name="T16" fmla="*/ 25 w 41"/>
                  <a:gd name="T17" fmla="*/ 38 h 40"/>
                  <a:gd name="T18" fmla="*/ 25 w 41"/>
                  <a:gd name="T19" fmla="*/ 38 h 40"/>
                  <a:gd name="T20" fmla="*/ 25 w 41"/>
                  <a:gd name="T21" fmla="*/ 38 h 40"/>
                  <a:gd name="T22" fmla="*/ 25 w 41"/>
                  <a:gd name="T23" fmla="*/ 38 h 40"/>
                  <a:gd name="T24" fmla="*/ 25 w 41"/>
                  <a:gd name="T25" fmla="*/ 38 h 40"/>
                  <a:gd name="T26" fmla="*/ 12 w 41"/>
                  <a:gd name="T27" fmla="*/ 34 h 40"/>
                  <a:gd name="T28" fmla="*/ 12 w 41"/>
                  <a:gd name="T29" fmla="*/ 34 h 40"/>
                  <a:gd name="T30" fmla="*/ 11 w 41"/>
                  <a:gd name="T31" fmla="*/ 34 h 40"/>
                  <a:gd name="T32" fmla="*/ 11 w 41"/>
                  <a:gd name="T33" fmla="*/ 34 h 40"/>
                  <a:gd name="T34" fmla="*/ 3 w 41"/>
                  <a:gd name="T35" fmla="*/ 14 h 40"/>
                  <a:gd name="T36" fmla="*/ 6 w 41"/>
                  <a:gd name="T37" fmla="*/ 5 h 40"/>
                  <a:gd name="T38" fmla="*/ 6 w 41"/>
                  <a:gd name="T39" fmla="*/ 5 h 40"/>
                  <a:gd name="T40" fmla="*/ 15 w 41"/>
                  <a:gd name="T41" fmla="*/ 2 h 40"/>
                  <a:gd name="T42" fmla="*/ 15 w 41"/>
                  <a:gd name="T43" fmla="*/ 2 h 40"/>
                  <a:gd name="T44" fmla="*/ 15 w 41"/>
                  <a:gd name="T45" fmla="*/ 2 h 40"/>
                  <a:gd name="T46" fmla="*/ 13 w 41"/>
                  <a:gd name="T47" fmla="*/ 0 h 40"/>
                  <a:gd name="T48" fmla="*/ 13 w 41"/>
                  <a:gd name="T49" fmla="*/ 0 h 40"/>
                  <a:gd name="T50" fmla="*/ 3 w 41"/>
                  <a:gd name="T51" fmla="*/ 5 h 40"/>
                  <a:gd name="T52" fmla="*/ 3 w 41"/>
                  <a:gd name="T53" fmla="*/ 5 h 40"/>
                  <a:gd name="T54" fmla="*/ 0 w 41"/>
                  <a:gd name="T55" fmla="*/ 13 h 40"/>
                  <a:gd name="T56" fmla="*/ 11 w 41"/>
                  <a:gd name="T57" fmla="*/ 36 h 40"/>
                  <a:gd name="T58" fmla="*/ 11 w 41"/>
                  <a:gd name="T59" fmla="*/ 36 h 40"/>
                  <a:gd name="T60" fmla="*/ 28 w 41"/>
                  <a:gd name="T61" fmla="*/ 40 h 40"/>
                  <a:gd name="T62" fmla="*/ 28 w 41"/>
                  <a:gd name="T63" fmla="*/ 40 h 40"/>
                  <a:gd name="T64" fmla="*/ 28 w 41"/>
                  <a:gd name="T65" fmla="*/ 40 h 40"/>
                  <a:gd name="T66" fmla="*/ 28 w 41"/>
                  <a:gd name="T67" fmla="*/ 40 h 40"/>
                  <a:gd name="T68" fmla="*/ 32 w 41"/>
                  <a:gd name="T69" fmla="*/ 40 h 40"/>
                  <a:gd name="T70" fmla="*/ 38 w 41"/>
                  <a:gd name="T71" fmla="*/ 38 h 40"/>
                  <a:gd name="T72" fmla="*/ 41 w 41"/>
                  <a:gd name="T73" fmla="*/ 29 h 40"/>
                  <a:gd name="T74" fmla="*/ 37 w 41"/>
                  <a:gd name="T75" fmla="*/ 13 h 40"/>
                  <a:gd name="T76" fmla="*/ 37 w 41"/>
                  <a:gd name="T77" fmla="*/ 13 h 40"/>
                  <a:gd name="T78" fmla="*/ 37 w 41"/>
                  <a:gd name="T79" fmla="*/ 13 h 40"/>
                  <a:gd name="T80" fmla="*/ 37 w 41"/>
                  <a:gd name="T81" fmla="*/ 13 h 40"/>
                  <a:gd name="T82" fmla="*/ 37 w 41"/>
                  <a:gd name="T83" fmla="*/ 13 h 40"/>
                  <a:gd name="T84" fmla="*/ 13 w 41"/>
                  <a:gd name="T85" fmla="*/ 0 h 40"/>
                  <a:gd name="T86" fmla="*/ 13 w 41"/>
                  <a:gd name="T87" fmla="*/ 0 h 40"/>
                  <a:gd name="T88" fmla="*/ 13 w 41"/>
                  <a:gd name="T8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31" y="7"/>
                      <a:pt x="35" y="13"/>
                    </a:cubicBezTo>
                    <a:cubicBezTo>
                      <a:pt x="35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7" y="17"/>
                      <a:pt x="38" y="21"/>
                      <a:pt x="38" y="24"/>
                    </a:cubicBezTo>
                    <a:cubicBezTo>
                      <a:pt x="38" y="31"/>
                      <a:pt x="35" y="37"/>
                      <a:pt x="28" y="38"/>
                    </a:cubicBezTo>
                    <a:cubicBezTo>
                      <a:pt x="27" y="38"/>
                      <a:pt x="26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1" y="38"/>
                      <a:pt x="15" y="37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7" y="31"/>
                      <a:pt x="3" y="21"/>
                      <a:pt x="3" y="14"/>
                    </a:cubicBezTo>
                    <a:cubicBezTo>
                      <a:pt x="3" y="10"/>
                      <a:pt x="4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0" y="22"/>
                      <a:pt x="7" y="33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5" y="39"/>
                      <a:pt x="22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31" y="40"/>
                      <a:pt x="32" y="40"/>
                    </a:cubicBezTo>
                    <a:cubicBezTo>
                      <a:pt x="34" y="40"/>
                      <a:pt x="37" y="40"/>
                      <a:pt x="38" y="38"/>
                    </a:cubicBezTo>
                    <a:cubicBezTo>
                      <a:pt x="40" y="37"/>
                      <a:pt x="41" y="33"/>
                      <a:pt x="41" y="29"/>
                    </a:cubicBezTo>
                    <a:cubicBezTo>
                      <a:pt x="41" y="23"/>
                      <a:pt x="39" y="16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3" y="7"/>
                      <a:pt x="2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620"/>
              <p:cNvSpPr/>
              <p:nvPr/>
            </p:nvSpPr>
            <p:spPr bwMode="auto">
              <a:xfrm>
                <a:off x="4009" y="926"/>
                <a:ext cx="59" cy="42"/>
              </a:xfrm>
              <a:custGeom>
                <a:gdLst>
                  <a:gd name="T0" fmla="*/ 10 w 17"/>
                  <a:gd name="T1" fmla="*/ 0 h 12"/>
                  <a:gd name="T2" fmla="*/ 10 w 17"/>
                  <a:gd name="T3" fmla="*/ 0 h 12"/>
                  <a:gd name="T4" fmla="*/ 1 w 17"/>
                  <a:gd name="T5" fmla="*/ 8 h 12"/>
                  <a:gd name="T6" fmla="*/ 1 w 17"/>
                  <a:gd name="T7" fmla="*/ 8 h 12"/>
                  <a:gd name="T8" fmla="*/ 1 w 17"/>
                  <a:gd name="T9" fmla="*/ 8 h 12"/>
                  <a:gd name="T10" fmla="*/ 1 w 17"/>
                  <a:gd name="T11" fmla="*/ 8 h 12"/>
                  <a:gd name="T12" fmla="*/ 7 w 17"/>
                  <a:gd name="T13" fmla="*/ 12 h 12"/>
                  <a:gd name="T14" fmla="*/ 7 w 17"/>
                  <a:gd name="T15" fmla="*/ 12 h 12"/>
                  <a:gd name="T16" fmla="*/ 7 w 17"/>
                  <a:gd name="T17" fmla="*/ 12 h 12"/>
                  <a:gd name="T18" fmla="*/ 7 w 17"/>
                  <a:gd name="T19" fmla="*/ 12 h 12"/>
                  <a:gd name="T20" fmla="*/ 10 w 17"/>
                  <a:gd name="T21" fmla="*/ 12 h 12"/>
                  <a:gd name="T22" fmla="*/ 10 w 17"/>
                  <a:gd name="T23" fmla="*/ 12 h 12"/>
                  <a:gd name="T24" fmla="*/ 10 w 17"/>
                  <a:gd name="T25" fmla="*/ 12 h 12"/>
                  <a:gd name="T26" fmla="*/ 17 w 17"/>
                  <a:gd name="T27" fmla="*/ 6 h 12"/>
                  <a:gd name="T28" fmla="*/ 16 w 17"/>
                  <a:gd name="T29" fmla="*/ 5 h 12"/>
                  <a:gd name="T30" fmla="*/ 16 w 17"/>
                  <a:gd name="T31" fmla="*/ 5 h 12"/>
                  <a:gd name="T32" fmla="*/ 16 w 17"/>
                  <a:gd name="T33" fmla="*/ 5 h 12"/>
                  <a:gd name="T34" fmla="*/ 10 w 17"/>
                  <a:gd name="T35" fmla="*/ 0 h 12"/>
                  <a:gd name="T36" fmla="*/ 10 w 17"/>
                  <a:gd name="T37" fmla="*/ 0 h 12"/>
                  <a:gd name="T38" fmla="*/ 10 w 17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3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11"/>
                      <a:pt x="4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1"/>
                      <a:pt x="17" y="10"/>
                      <a:pt x="17" y="6"/>
                    </a:cubicBez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2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621"/>
              <p:cNvSpPr/>
              <p:nvPr/>
            </p:nvSpPr>
            <p:spPr bwMode="auto">
              <a:xfrm>
                <a:off x="3622" y="926"/>
                <a:ext cx="77" cy="42"/>
              </a:xfrm>
              <a:custGeom>
                <a:gdLst>
                  <a:gd name="T0" fmla="*/ 6 w 22"/>
                  <a:gd name="T1" fmla="*/ 0 h 12"/>
                  <a:gd name="T2" fmla="*/ 6 w 22"/>
                  <a:gd name="T3" fmla="*/ 0 h 12"/>
                  <a:gd name="T4" fmla="*/ 1 w 22"/>
                  <a:gd name="T5" fmla="*/ 5 h 12"/>
                  <a:gd name="T6" fmla="*/ 1 w 22"/>
                  <a:gd name="T7" fmla="*/ 5 h 12"/>
                  <a:gd name="T8" fmla="*/ 1 w 22"/>
                  <a:gd name="T9" fmla="*/ 5 h 12"/>
                  <a:gd name="T10" fmla="*/ 1 w 22"/>
                  <a:gd name="T11" fmla="*/ 5 h 12"/>
                  <a:gd name="T12" fmla="*/ 1 w 22"/>
                  <a:gd name="T13" fmla="*/ 5 h 12"/>
                  <a:gd name="T14" fmla="*/ 1 w 22"/>
                  <a:gd name="T15" fmla="*/ 5 h 12"/>
                  <a:gd name="T16" fmla="*/ 1 w 22"/>
                  <a:gd name="T17" fmla="*/ 5 h 12"/>
                  <a:gd name="T18" fmla="*/ 1 w 22"/>
                  <a:gd name="T19" fmla="*/ 6 h 12"/>
                  <a:gd name="T20" fmla="*/ 8 w 22"/>
                  <a:gd name="T21" fmla="*/ 12 h 12"/>
                  <a:gd name="T22" fmla="*/ 8 w 22"/>
                  <a:gd name="T23" fmla="*/ 12 h 12"/>
                  <a:gd name="T24" fmla="*/ 8 w 22"/>
                  <a:gd name="T25" fmla="*/ 12 h 12"/>
                  <a:gd name="T26" fmla="*/ 8 w 22"/>
                  <a:gd name="T27" fmla="*/ 12 h 12"/>
                  <a:gd name="T28" fmla="*/ 10 w 22"/>
                  <a:gd name="T29" fmla="*/ 12 h 12"/>
                  <a:gd name="T30" fmla="*/ 10 w 22"/>
                  <a:gd name="T31" fmla="*/ 12 h 12"/>
                  <a:gd name="T32" fmla="*/ 6 w 22"/>
                  <a:gd name="T33" fmla="*/ 0 h 12"/>
                  <a:gd name="T34" fmla="*/ 6 w 22"/>
                  <a:gd name="T35" fmla="*/ 0 h 12"/>
                  <a:gd name="T36" fmla="*/ 6 w 22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10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22" y="10"/>
                      <a:pt x="1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622"/>
              <p:cNvSpPr>
                <a:spLocks noEditPoints="1"/>
              </p:cNvSpPr>
              <p:nvPr/>
            </p:nvSpPr>
            <p:spPr bwMode="auto">
              <a:xfrm>
                <a:off x="2726" y="562"/>
                <a:ext cx="429" cy="409"/>
              </a:xfrm>
              <a:custGeom>
                <a:gdLst>
                  <a:gd name="T0" fmla="*/ 37 w 123"/>
                  <a:gd name="T1" fmla="*/ 49 h 117"/>
                  <a:gd name="T2" fmla="*/ 68 w 123"/>
                  <a:gd name="T3" fmla="*/ 76 h 117"/>
                  <a:gd name="T4" fmla="*/ 68 w 123"/>
                  <a:gd name="T5" fmla="*/ 76 h 117"/>
                  <a:gd name="T6" fmla="*/ 81 w 123"/>
                  <a:gd name="T7" fmla="*/ 60 h 117"/>
                  <a:gd name="T8" fmla="*/ 81 w 123"/>
                  <a:gd name="T9" fmla="*/ 59 h 117"/>
                  <a:gd name="T10" fmla="*/ 81 w 123"/>
                  <a:gd name="T11" fmla="*/ 59 h 117"/>
                  <a:gd name="T12" fmla="*/ 82 w 123"/>
                  <a:gd name="T13" fmla="*/ 59 h 117"/>
                  <a:gd name="T14" fmla="*/ 82 w 123"/>
                  <a:gd name="T15" fmla="*/ 58 h 117"/>
                  <a:gd name="T16" fmla="*/ 82 w 123"/>
                  <a:gd name="T17" fmla="*/ 58 h 117"/>
                  <a:gd name="T18" fmla="*/ 96 w 123"/>
                  <a:gd name="T19" fmla="*/ 54 h 117"/>
                  <a:gd name="T20" fmla="*/ 96 w 123"/>
                  <a:gd name="T21" fmla="*/ 54 h 117"/>
                  <a:gd name="T22" fmla="*/ 120 w 123"/>
                  <a:gd name="T23" fmla="*/ 70 h 117"/>
                  <a:gd name="T24" fmla="*/ 80 w 123"/>
                  <a:gd name="T25" fmla="*/ 114 h 117"/>
                  <a:gd name="T26" fmla="*/ 76 w 123"/>
                  <a:gd name="T27" fmla="*/ 115 h 117"/>
                  <a:gd name="T28" fmla="*/ 76 w 123"/>
                  <a:gd name="T29" fmla="*/ 115 h 117"/>
                  <a:gd name="T30" fmla="*/ 57 w 123"/>
                  <a:gd name="T31" fmla="*/ 99 h 117"/>
                  <a:gd name="T32" fmla="*/ 57 w 123"/>
                  <a:gd name="T33" fmla="*/ 99 h 117"/>
                  <a:gd name="T34" fmla="*/ 56 w 123"/>
                  <a:gd name="T35" fmla="*/ 98 h 117"/>
                  <a:gd name="T36" fmla="*/ 32 w 123"/>
                  <a:gd name="T37" fmla="*/ 95 h 117"/>
                  <a:gd name="T38" fmla="*/ 6 w 123"/>
                  <a:gd name="T39" fmla="*/ 66 h 117"/>
                  <a:gd name="T40" fmla="*/ 20 w 123"/>
                  <a:gd name="T41" fmla="*/ 54 h 117"/>
                  <a:gd name="T42" fmla="*/ 37 w 123"/>
                  <a:gd name="T43" fmla="*/ 49 h 117"/>
                  <a:gd name="T44" fmla="*/ 47 w 123"/>
                  <a:gd name="T45" fmla="*/ 2 h 117"/>
                  <a:gd name="T46" fmla="*/ 51 w 123"/>
                  <a:gd name="T47" fmla="*/ 2 h 117"/>
                  <a:gd name="T48" fmla="*/ 63 w 123"/>
                  <a:gd name="T49" fmla="*/ 17 h 117"/>
                  <a:gd name="T50" fmla="*/ 48 w 123"/>
                  <a:gd name="T51" fmla="*/ 36 h 117"/>
                  <a:gd name="T52" fmla="*/ 31 w 123"/>
                  <a:gd name="T53" fmla="*/ 19 h 117"/>
                  <a:gd name="T54" fmla="*/ 31 w 123"/>
                  <a:gd name="T55" fmla="*/ 19 h 117"/>
                  <a:gd name="T56" fmla="*/ 47 w 123"/>
                  <a:gd name="T57" fmla="*/ 2 h 117"/>
                  <a:gd name="T58" fmla="*/ 26 w 123"/>
                  <a:gd name="T59" fmla="*/ 17 h 117"/>
                  <a:gd name="T60" fmla="*/ 26 w 123"/>
                  <a:gd name="T61" fmla="*/ 18 h 117"/>
                  <a:gd name="T62" fmla="*/ 39 w 123"/>
                  <a:gd name="T63" fmla="*/ 43 h 117"/>
                  <a:gd name="T64" fmla="*/ 29 w 123"/>
                  <a:gd name="T65" fmla="*/ 96 h 117"/>
                  <a:gd name="T66" fmla="*/ 71 w 123"/>
                  <a:gd name="T67" fmla="*/ 116 h 117"/>
                  <a:gd name="T68" fmla="*/ 77 w 123"/>
                  <a:gd name="T69" fmla="*/ 117 h 117"/>
                  <a:gd name="T70" fmla="*/ 101 w 123"/>
                  <a:gd name="T71" fmla="*/ 94 h 117"/>
                  <a:gd name="T72" fmla="*/ 101 w 123"/>
                  <a:gd name="T73" fmla="*/ 93 h 117"/>
                  <a:gd name="T74" fmla="*/ 95 w 123"/>
                  <a:gd name="T75" fmla="*/ 51 h 117"/>
                  <a:gd name="T76" fmla="*/ 95 w 123"/>
                  <a:gd name="T77" fmla="*/ 51 h 117"/>
                  <a:gd name="T78" fmla="*/ 91 w 123"/>
                  <a:gd name="T79" fmla="*/ 52 h 117"/>
                  <a:gd name="T80" fmla="*/ 67 w 123"/>
                  <a:gd name="T81" fmla="*/ 69 h 117"/>
                  <a:gd name="T82" fmla="*/ 67 w 123"/>
                  <a:gd name="T83" fmla="*/ 69 h 117"/>
                  <a:gd name="T84" fmla="*/ 45 w 123"/>
                  <a:gd name="T85" fmla="*/ 43 h 117"/>
                  <a:gd name="T86" fmla="*/ 66 w 123"/>
                  <a:gd name="T87" fmla="*/ 16 h 117"/>
                  <a:gd name="T88" fmla="*/ 47 w 123"/>
                  <a:gd name="T89" fmla="*/ 0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17">
                    <a:moveTo>
                      <a:pt x="37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49"/>
                      <a:pt x="39" y="49"/>
                      <a:pt x="39" y="49"/>
                    </a:cubicBezTo>
                    <a:cubicBezTo>
                      <a:pt x="46" y="50"/>
                      <a:pt x="51" y="58"/>
                      <a:pt x="54" y="62"/>
                    </a:cubicBezTo>
                    <a:cubicBezTo>
                      <a:pt x="58" y="67"/>
                      <a:pt x="63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74" y="76"/>
                      <a:pt x="77" y="65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5" y="55"/>
                      <a:pt x="91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108" y="54"/>
                      <a:pt x="120" y="6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7"/>
                      <a:pt x="113" y="81"/>
                      <a:pt x="110" y="84"/>
                    </a:cubicBezTo>
                    <a:cubicBezTo>
                      <a:pt x="107" y="86"/>
                      <a:pt x="101" y="89"/>
                      <a:pt x="98" y="94"/>
                    </a:cubicBezTo>
                    <a:cubicBezTo>
                      <a:pt x="93" y="100"/>
                      <a:pt x="91" y="112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7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66" y="115"/>
                      <a:pt x="64" y="104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6" y="99"/>
                      <a:pt x="56" y="99"/>
                      <a:pt x="56" y="99"/>
                    </a:cubicBezTo>
                    <a:cubicBezTo>
                      <a:pt x="56" y="99"/>
                      <a:pt x="56" y="99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49" y="95"/>
                      <a:pt x="41" y="97"/>
                      <a:pt x="32" y="95"/>
                    </a:cubicBezTo>
                    <a:cubicBezTo>
                      <a:pt x="27" y="94"/>
                      <a:pt x="19" y="90"/>
                      <a:pt x="15" y="87"/>
                    </a:cubicBezTo>
                    <a:cubicBezTo>
                      <a:pt x="11" y="83"/>
                      <a:pt x="5" y="77"/>
                      <a:pt x="5" y="70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7" y="60"/>
                      <a:pt x="15" y="57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5" y="52"/>
                      <a:pt x="31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5" y="3"/>
                      <a:pt x="62" y="7"/>
                      <a:pt x="63" y="13"/>
                    </a:cubicBezTo>
                    <a:cubicBezTo>
                      <a:pt x="63" y="15"/>
                      <a:pt x="63" y="16"/>
                      <a:pt x="63" y="17"/>
                    </a:cubicBezTo>
                    <a:cubicBezTo>
                      <a:pt x="63" y="27"/>
                      <a:pt x="56" y="34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6" y="36"/>
                      <a:pt x="31" y="27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0"/>
                      <a:pt x="36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7" y="0"/>
                      <a:pt x="27" y="6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29"/>
                      <a:pt x="36" y="3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28" y="54"/>
                      <a:pt x="2" y="50"/>
                      <a:pt x="0" y="67"/>
                    </a:cubicBezTo>
                    <a:cubicBezTo>
                      <a:pt x="0" y="68"/>
                      <a:pt x="0" y="69"/>
                      <a:pt x="0" y="70"/>
                    </a:cubicBezTo>
                    <a:cubicBezTo>
                      <a:pt x="0" y="86"/>
                      <a:pt x="17" y="93"/>
                      <a:pt x="29" y="96"/>
                    </a:cubicBezTo>
                    <a:cubicBezTo>
                      <a:pt x="37" y="98"/>
                      <a:pt x="46" y="97"/>
                      <a:pt x="53" y="100"/>
                    </a:cubicBezTo>
                    <a:cubicBezTo>
                      <a:pt x="59" y="103"/>
                      <a:pt x="64" y="114"/>
                      <a:pt x="71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3" y="117"/>
                      <a:pt x="75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90" y="117"/>
                      <a:pt x="94" y="101"/>
                      <a:pt x="101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8" y="85"/>
                      <a:pt x="123" y="82"/>
                      <a:pt x="123" y="70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3" y="60"/>
                      <a:pt x="108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4" y="51"/>
                      <a:pt x="92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86" y="53"/>
                      <a:pt x="82" y="56"/>
                      <a:pt x="79" y="60"/>
                    </a:cubicBezTo>
                    <a:cubicBezTo>
                      <a:pt x="75" y="65"/>
                      <a:pt x="71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2" y="69"/>
                      <a:pt x="57" y="61"/>
                      <a:pt x="54" y="58"/>
                    </a:cubicBezTo>
                    <a:cubicBezTo>
                      <a:pt x="51" y="53"/>
                      <a:pt x="47" y="50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3" y="37"/>
                      <a:pt x="66" y="30"/>
                      <a:pt x="66" y="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5"/>
                      <a:pt x="5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23"/>
              <p:cNvSpPr>
                <a:spLocks noEditPoints="1"/>
              </p:cNvSpPr>
              <p:nvPr/>
            </p:nvSpPr>
            <p:spPr bwMode="auto">
              <a:xfrm>
                <a:off x="2161" y="831"/>
                <a:ext cx="136" cy="140"/>
              </a:xfrm>
              <a:custGeom>
                <a:gdLst>
                  <a:gd name="T0" fmla="*/ 26 w 39"/>
                  <a:gd name="T1" fmla="*/ 2 h 40"/>
                  <a:gd name="T2" fmla="*/ 26 w 39"/>
                  <a:gd name="T3" fmla="*/ 2 h 40"/>
                  <a:gd name="T4" fmla="*/ 26 w 39"/>
                  <a:gd name="T5" fmla="*/ 2 h 40"/>
                  <a:gd name="T6" fmla="*/ 35 w 39"/>
                  <a:gd name="T7" fmla="*/ 6 h 40"/>
                  <a:gd name="T8" fmla="*/ 35 w 39"/>
                  <a:gd name="T9" fmla="*/ 7 h 40"/>
                  <a:gd name="T10" fmla="*/ 35 w 39"/>
                  <a:gd name="T11" fmla="*/ 7 h 40"/>
                  <a:gd name="T12" fmla="*/ 37 w 39"/>
                  <a:gd name="T13" fmla="*/ 14 h 40"/>
                  <a:gd name="T14" fmla="*/ 30 w 39"/>
                  <a:gd name="T15" fmla="*/ 32 h 40"/>
                  <a:gd name="T16" fmla="*/ 15 w 39"/>
                  <a:gd name="T17" fmla="*/ 37 h 40"/>
                  <a:gd name="T18" fmla="*/ 11 w 39"/>
                  <a:gd name="T19" fmla="*/ 37 h 40"/>
                  <a:gd name="T20" fmla="*/ 11 w 39"/>
                  <a:gd name="T21" fmla="*/ 37 h 40"/>
                  <a:gd name="T22" fmla="*/ 11 w 39"/>
                  <a:gd name="T23" fmla="*/ 37 h 40"/>
                  <a:gd name="T24" fmla="*/ 11 w 39"/>
                  <a:gd name="T25" fmla="*/ 37 h 40"/>
                  <a:gd name="T26" fmla="*/ 11 w 39"/>
                  <a:gd name="T27" fmla="*/ 37 h 40"/>
                  <a:gd name="T28" fmla="*/ 5 w 39"/>
                  <a:gd name="T29" fmla="*/ 35 h 40"/>
                  <a:gd name="T30" fmla="*/ 5 w 39"/>
                  <a:gd name="T31" fmla="*/ 35 h 40"/>
                  <a:gd name="T32" fmla="*/ 1 w 39"/>
                  <a:gd name="T33" fmla="*/ 27 h 40"/>
                  <a:gd name="T34" fmla="*/ 8 w 39"/>
                  <a:gd name="T35" fmla="*/ 9 h 40"/>
                  <a:gd name="T36" fmla="*/ 8 w 39"/>
                  <a:gd name="T37" fmla="*/ 9 h 40"/>
                  <a:gd name="T38" fmla="*/ 8 w 39"/>
                  <a:gd name="T39" fmla="*/ 9 h 40"/>
                  <a:gd name="T40" fmla="*/ 8 w 39"/>
                  <a:gd name="T41" fmla="*/ 9 h 40"/>
                  <a:gd name="T42" fmla="*/ 8 w 39"/>
                  <a:gd name="T43" fmla="*/ 9 h 40"/>
                  <a:gd name="T44" fmla="*/ 8 w 39"/>
                  <a:gd name="T45" fmla="*/ 9 h 40"/>
                  <a:gd name="T46" fmla="*/ 8 w 39"/>
                  <a:gd name="T47" fmla="*/ 9 h 40"/>
                  <a:gd name="T48" fmla="*/ 8 w 39"/>
                  <a:gd name="T49" fmla="*/ 9 h 40"/>
                  <a:gd name="T50" fmla="*/ 26 w 39"/>
                  <a:gd name="T51" fmla="*/ 2 h 40"/>
                  <a:gd name="T52" fmla="*/ 26 w 39"/>
                  <a:gd name="T53" fmla="*/ 2 h 40"/>
                  <a:gd name="T54" fmla="*/ 26 w 39"/>
                  <a:gd name="T55" fmla="*/ 2 h 40"/>
                  <a:gd name="T56" fmla="*/ 27 w 39"/>
                  <a:gd name="T57" fmla="*/ 0 h 40"/>
                  <a:gd name="T58" fmla="*/ 27 w 39"/>
                  <a:gd name="T59" fmla="*/ 0 h 40"/>
                  <a:gd name="T60" fmla="*/ 6 w 39"/>
                  <a:gd name="T61" fmla="*/ 8 h 40"/>
                  <a:gd name="T62" fmla="*/ 6 w 39"/>
                  <a:gd name="T63" fmla="*/ 8 h 40"/>
                  <a:gd name="T64" fmla="*/ 6 w 39"/>
                  <a:gd name="T65" fmla="*/ 8 h 40"/>
                  <a:gd name="T66" fmla="*/ 6 w 39"/>
                  <a:gd name="T67" fmla="*/ 8 h 40"/>
                  <a:gd name="T68" fmla="*/ 6 w 39"/>
                  <a:gd name="T69" fmla="*/ 8 h 40"/>
                  <a:gd name="T70" fmla="*/ 6 w 39"/>
                  <a:gd name="T71" fmla="*/ 8 h 40"/>
                  <a:gd name="T72" fmla="*/ 6 w 39"/>
                  <a:gd name="T73" fmla="*/ 8 h 40"/>
                  <a:gd name="T74" fmla="*/ 6 w 39"/>
                  <a:gd name="T75" fmla="*/ 8 h 40"/>
                  <a:gd name="T76" fmla="*/ 0 w 39"/>
                  <a:gd name="T77" fmla="*/ 26 h 40"/>
                  <a:gd name="T78" fmla="*/ 2 w 39"/>
                  <a:gd name="T79" fmla="*/ 38 h 40"/>
                  <a:gd name="T80" fmla="*/ 2 w 39"/>
                  <a:gd name="T81" fmla="*/ 38 h 40"/>
                  <a:gd name="T82" fmla="*/ 2 w 39"/>
                  <a:gd name="T83" fmla="*/ 38 h 40"/>
                  <a:gd name="T84" fmla="*/ 2 w 39"/>
                  <a:gd name="T85" fmla="*/ 38 h 40"/>
                  <a:gd name="T86" fmla="*/ 12 w 39"/>
                  <a:gd name="T87" fmla="*/ 40 h 40"/>
                  <a:gd name="T88" fmla="*/ 12 w 39"/>
                  <a:gd name="T89" fmla="*/ 40 h 40"/>
                  <a:gd name="T90" fmla="*/ 12 w 39"/>
                  <a:gd name="T91" fmla="*/ 40 h 40"/>
                  <a:gd name="T92" fmla="*/ 12 w 39"/>
                  <a:gd name="T93" fmla="*/ 40 h 40"/>
                  <a:gd name="T94" fmla="*/ 28 w 39"/>
                  <a:gd name="T95" fmla="*/ 36 h 40"/>
                  <a:gd name="T96" fmla="*/ 28 w 39"/>
                  <a:gd name="T97" fmla="*/ 36 h 40"/>
                  <a:gd name="T98" fmla="*/ 28 w 39"/>
                  <a:gd name="T99" fmla="*/ 36 h 40"/>
                  <a:gd name="T100" fmla="*/ 39 w 39"/>
                  <a:gd name="T101" fmla="*/ 12 h 40"/>
                  <a:gd name="T102" fmla="*/ 36 w 39"/>
                  <a:gd name="T103" fmla="*/ 4 h 40"/>
                  <a:gd name="T104" fmla="*/ 36 w 39"/>
                  <a:gd name="T105" fmla="*/ 4 h 40"/>
                  <a:gd name="T106" fmla="*/ 36 w 39"/>
                  <a:gd name="T107" fmla="*/ 3 h 40"/>
                  <a:gd name="T108" fmla="*/ 27 w 39"/>
                  <a:gd name="T109" fmla="*/ 0 h 40"/>
                  <a:gd name="T110" fmla="*/ 27 w 39"/>
                  <a:gd name="T111" fmla="*/ 0 h 40"/>
                  <a:gd name="T112" fmla="*/ 27 w 39"/>
                  <a:gd name="T11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0" y="2"/>
                      <a:pt x="33" y="4"/>
                      <a:pt x="35" y="6"/>
                    </a:cubicBezTo>
                    <a:cubicBezTo>
                      <a:pt x="35" y="6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6" y="9"/>
                      <a:pt x="37" y="11"/>
                      <a:pt x="37" y="14"/>
                    </a:cubicBezTo>
                    <a:cubicBezTo>
                      <a:pt x="37" y="21"/>
                      <a:pt x="34" y="29"/>
                      <a:pt x="30" y="32"/>
                    </a:cubicBezTo>
                    <a:cubicBezTo>
                      <a:pt x="26" y="36"/>
                      <a:pt x="21" y="37"/>
                      <a:pt x="15" y="37"/>
                    </a:cubicBezTo>
                    <a:cubicBezTo>
                      <a:pt x="14" y="37"/>
                      <a:pt x="13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9" y="37"/>
                      <a:pt x="6" y="37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" y="33"/>
                      <a:pt x="1" y="30"/>
                      <a:pt x="1" y="27"/>
                    </a:cubicBezTo>
                    <a:cubicBezTo>
                      <a:pt x="1" y="20"/>
                      <a:pt x="5" y="11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1" y="5"/>
                      <a:pt x="19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9" y="0"/>
                      <a:pt x="10" y="4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3"/>
                      <a:pt x="0" y="20"/>
                      <a:pt x="0" y="26"/>
                    </a:cubicBezTo>
                    <a:cubicBezTo>
                      <a:pt x="0" y="31"/>
                      <a:pt x="0" y="35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5" y="39"/>
                      <a:pt x="8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40"/>
                      <a:pt x="24" y="38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4" y="32"/>
                      <a:pt x="39" y="21"/>
                      <a:pt x="39" y="12"/>
                    </a:cubicBezTo>
                    <a:cubicBezTo>
                      <a:pt x="39" y="9"/>
                      <a:pt x="38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1"/>
                      <a:pt x="31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624"/>
              <p:cNvSpPr>
                <a:spLocks noEditPoints="1"/>
              </p:cNvSpPr>
              <p:nvPr/>
            </p:nvSpPr>
            <p:spPr bwMode="auto">
              <a:xfrm>
                <a:off x="4543" y="734"/>
                <a:ext cx="401" cy="230"/>
              </a:xfrm>
              <a:custGeom>
                <a:gdLst>
                  <a:gd name="T0" fmla="*/ 84 w 115"/>
                  <a:gd name="T1" fmla="*/ 4 h 66"/>
                  <a:gd name="T2" fmla="*/ 109 w 115"/>
                  <a:gd name="T3" fmla="*/ 18 h 66"/>
                  <a:gd name="T4" fmla="*/ 81 w 115"/>
                  <a:gd name="T5" fmla="*/ 45 h 66"/>
                  <a:gd name="T6" fmla="*/ 77 w 115"/>
                  <a:gd name="T7" fmla="*/ 45 h 66"/>
                  <a:gd name="T8" fmla="*/ 77 w 115"/>
                  <a:gd name="T9" fmla="*/ 45 h 66"/>
                  <a:gd name="T10" fmla="*/ 73 w 115"/>
                  <a:gd name="T11" fmla="*/ 45 h 66"/>
                  <a:gd name="T12" fmla="*/ 73 w 115"/>
                  <a:gd name="T13" fmla="*/ 45 h 66"/>
                  <a:gd name="T14" fmla="*/ 64 w 115"/>
                  <a:gd name="T15" fmla="*/ 45 h 66"/>
                  <a:gd name="T16" fmla="*/ 64 w 115"/>
                  <a:gd name="T17" fmla="*/ 45 h 66"/>
                  <a:gd name="T18" fmla="*/ 63 w 115"/>
                  <a:gd name="T19" fmla="*/ 45 h 66"/>
                  <a:gd name="T20" fmla="*/ 44 w 115"/>
                  <a:gd name="T21" fmla="*/ 63 h 66"/>
                  <a:gd name="T22" fmla="*/ 42 w 115"/>
                  <a:gd name="T23" fmla="*/ 63 h 66"/>
                  <a:gd name="T24" fmla="*/ 24 w 115"/>
                  <a:gd name="T25" fmla="*/ 44 h 66"/>
                  <a:gd name="T26" fmla="*/ 24 w 115"/>
                  <a:gd name="T27" fmla="*/ 44 h 66"/>
                  <a:gd name="T28" fmla="*/ 24 w 115"/>
                  <a:gd name="T29" fmla="*/ 44 h 66"/>
                  <a:gd name="T30" fmla="*/ 24 w 115"/>
                  <a:gd name="T31" fmla="*/ 44 h 66"/>
                  <a:gd name="T32" fmla="*/ 3 w 115"/>
                  <a:gd name="T33" fmla="*/ 21 h 66"/>
                  <a:gd name="T34" fmla="*/ 23 w 115"/>
                  <a:gd name="T35" fmla="*/ 6 h 66"/>
                  <a:gd name="T36" fmla="*/ 29 w 115"/>
                  <a:gd name="T37" fmla="*/ 7 h 66"/>
                  <a:gd name="T38" fmla="*/ 39 w 115"/>
                  <a:gd name="T39" fmla="*/ 15 h 66"/>
                  <a:gd name="T40" fmla="*/ 39 w 115"/>
                  <a:gd name="T41" fmla="*/ 16 h 66"/>
                  <a:gd name="T42" fmla="*/ 39 w 115"/>
                  <a:gd name="T43" fmla="*/ 16 h 66"/>
                  <a:gd name="T44" fmla="*/ 52 w 115"/>
                  <a:gd name="T45" fmla="*/ 35 h 66"/>
                  <a:gd name="T46" fmla="*/ 64 w 115"/>
                  <a:gd name="T47" fmla="*/ 18 h 66"/>
                  <a:gd name="T48" fmla="*/ 84 w 115"/>
                  <a:gd name="T49" fmla="*/ 4 h 66"/>
                  <a:gd name="T50" fmla="*/ 83 w 115"/>
                  <a:gd name="T51" fmla="*/ 0 h 66"/>
                  <a:gd name="T52" fmla="*/ 80 w 115"/>
                  <a:gd name="T53" fmla="*/ 0 h 66"/>
                  <a:gd name="T54" fmla="*/ 65 w 115"/>
                  <a:gd name="T55" fmla="*/ 13 h 66"/>
                  <a:gd name="T56" fmla="*/ 65 w 115"/>
                  <a:gd name="T57" fmla="*/ 13 h 66"/>
                  <a:gd name="T58" fmla="*/ 65 w 115"/>
                  <a:gd name="T59" fmla="*/ 13 h 66"/>
                  <a:gd name="T60" fmla="*/ 64 w 115"/>
                  <a:gd name="T61" fmla="*/ 14 h 66"/>
                  <a:gd name="T62" fmla="*/ 52 w 115"/>
                  <a:gd name="T63" fmla="*/ 27 h 66"/>
                  <a:gd name="T64" fmla="*/ 51 w 115"/>
                  <a:gd name="T65" fmla="*/ 27 h 66"/>
                  <a:gd name="T66" fmla="*/ 30 w 115"/>
                  <a:gd name="T67" fmla="*/ 5 h 66"/>
                  <a:gd name="T68" fmla="*/ 25 w 115"/>
                  <a:gd name="T69" fmla="*/ 4 h 66"/>
                  <a:gd name="T70" fmla="*/ 24 w 115"/>
                  <a:gd name="T71" fmla="*/ 4 h 66"/>
                  <a:gd name="T72" fmla="*/ 0 w 115"/>
                  <a:gd name="T73" fmla="*/ 22 h 66"/>
                  <a:gd name="T74" fmla="*/ 21 w 115"/>
                  <a:gd name="T75" fmla="*/ 46 h 66"/>
                  <a:gd name="T76" fmla="*/ 42 w 115"/>
                  <a:gd name="T77" fmla="*/ 66 h 66"/>
                  <a:gd name="T78" fmla="*/ 44 w 115"/>
                  <a:gd name="T79" fmla="*/ 66 h 66"/>
                  <a:gd name="T80" fmla="*/ 115 w 115"/>
                  <a:gd name="T81" fmla="*/ 20 h 66"/>
                  <a:gd name="T82" fmla="*/ 114 w 115"/>
                  <a:gd name="T83" fmla="*/ 16 h 66"/>
                  <a:gd name="T84" fmla="*/ 86 w 115"/>
                  <a:gd name="T85" fmla="*/ 0 h 66"/>
                  <a:gd name="T86" fmla="*/ 86 w 115"/>
                  <a:gd name="T87" fmla="*/ 0 h 66"/>
                  <a:gd name="T88" fmla="*/ 84 w 115"/>
                  <a:gd name="T89" fmla="*/ 0 h 66"/>
                  <a:gd name="T90" fmla="*/ 83 w 115"/>
                  <a:gd name="T91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5" h="66">
                    <a:moveTo>
                      <a:pt x="84" y="4"/>
                    </a:move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94" y="4"/>
                      <a:pt x="108" y="10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9"/>
                      <a:pt x="109" y="20"/>
                      <a:pt x="109" y="21"/>
                    </a:cubicBezTo>
                    <a:cubicBezTo>
                      <a:pt x="109" y="34"/>
                      <a:pt x="92" y="43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5"/>
                      <a:pt x="79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6" y="45"/>
                      <a:pt x="75" y="45"/>
                      <a:pt x="74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4" y="45"/>
                      <a:pt x="74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1" y="45"/>
                      <a:pt x="70" y="45"/>
                      <a:pt x="69" y="45"/>
                    </a:cubicBezTo>
                    <a:cubicBezTo>
                      <a:pt x="69" y="45"/>
                      <a:pt x="68" y="45"/>
                      <a:pt x="68" y="45"/>
                    </a:cubicBezTo>
                    <a:cubicBezTo>
                      <a:pt x="67" y="45"/>
                      <a:pt x="65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54" y="49"/>
                      <a:pt x="56" y="62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3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32" y="63"/>
                      <a:pt x="30" y="52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7" y="35"/>
                      <a:pt x="4" y="3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12"/>
                      <a:pt x="1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5" y="6"/>
                      <a:pt x="27" y="6"/>
                      <a:pt x="29" y="7"/>
                    </a:cubicBezTo>
                    <a:cubicBezTo>
                      <a:pt x="32" y="8"/>
                      <a:pt x="37" y="12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23"/>
                      <a:pt x="4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60" y="35"/>
                      <a:pt x="61" y="24"/>
                      <a:pt x="64" y="18"/>
                    </a:cubicBezTo>
                    <a:cubicBezTo>
                      <a:pt x="67" y="14"/>
                      <a:pt x="73" y="5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1" y="4"/>
                      <a:pt x="82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83" y="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4" y="1"/>
                      <a:pt x="69" y="8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1" y="18"/>
                      <a:pt x="56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6" y="26"/>
                      <a:pt x="44" y="19"/>
                      <a:pt x="42" y="15"/>
                    </a:cubicBezTo>
                    <a:cubicBezTo>
                      <a:pt x="39" y="12"/>
                      <a:pt x="35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5"/>
                      <a:pt x="2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13" y="4"/>
                      <a:pt x="0" y="1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2"/>
                      <a:pt x="15" y="36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8" y="55"/>
                      <a:pt x="31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6"/>
                      <a:pt x="43" y="66"/>
                      <a:pt x="44" y="66"/>
                    </a:cubicBezTo>
                    <a:cubicBezTo>
                      <a:pt x="57" y="65"/>
                      <a:pt x="57" y="53"/>
                      <a:pt x="66" y="49"/>
                    </a:cubicBezTo>
                    <a:cubicBezTo>
                      <a:pt x="72" y="47"/>
                      <a:pt x="79" y="47"/>
                      <a:pt x="84" y="46"/>
                    </a:cubicBezTo>
                    <a:cubicBezTo>
                      <a:pt x="96" y="44"/>
                      <a:pt x="115" y="34"/>
                      <a:pt x="115" y="20"/>
                    </a:cubicBezTo>
                    <a:cubicBezTo>
                      <a:pt x="115" y="19"/>
                      <a:pt x="115" y="18"/>
                      <a:pt x="114" y="17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9"/>
                      <a:pt x="97" y="2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625"/>
              <p:cNvSpPr>
                <a:spLocks noEditPoints="1"/>
              </p:cNvSpPr>
              <p:nvPr/>
            </p:nvSpPr>
            <p:spPr bwMode="auto">
              <a:xfrm>
                <a:off x="2743" y="734"/>
                <a:ext cx="401" cy="230"/>
              </a:xfrm>
              <a:custGeom>
                <a:gdLst>
                  <a:gd name="T0" fmla="*/ 32 w 115"/>
                  <a:gd name="T1" fmla="*/ 4 h 66"/>
                  <a:gd name="T2" fmla="*/ 36 w 115"/>
                  <a:gd name="T3" fmla="*/ 4 h 66"/>
                  <a:gd name="T4" fmla="*/ 60 w 115"/>
                  <a:gd name="T5" fmla="*/ 36 h 66"/>
                  <a:gd name="T6" fmla="*/ 60 w 115"/>
                  <a:gd name="T7" fmla="*/ 36 h 66"/>
                  <a:gd name="T8" fmla="*/ 60 w 115"/>
                  <a:gd name="T9" fmla="*/ 36 h 66"/>
                  <a:gd name="T10" fmla="*/ 62 w 115"/>
                  <a:gd name="T11" fmla="*/ 37 h 66"/>
                  <a:gd name="T12" fmla="*/ 79 w 115"/>
                  <a:gd name="T13" fmla="*/ 11 h 66"/>
                  <a:gd name="T14" fmla="*/ 83 w 115"/>
                  <a:gd name="T15" fmla="*/ 8 h 66"/>
                  <a:gd name="T16" fmla="*/ 83 w 115"/>
                  <a:gd name="T17" fmla="*/ 8 h 66"/>
                  <a:gd name="T18" fmla="*/ 84 w 115"/>
                  <a:gd name="T19" fmla="*/ 8 h 66"/>
                  <a:gd name="T20" fmla="*/ 91 w 115"/>
                  <a:gd name="T21" fmla="*/ 6 h 66"/>
                  <a:gd name="T22" fmla="*/ 91 w 115"/>
                  <a:gd name="T23" fmla="*/ 6 h 66"/>
                  <a:gd name="T24" fmla="*/ 112 w 115"/>
                  <a:gd name="T25" fmla="*/ 21 h 66"/>
                  <a:gd name="T26" fmla="*/ 90 w 115"/>
                  <a:gd name="T27" fmla="*/ 44 h 66"/>
                  <a:gd name="T28" fmla="*/ 75 w 115"/>
                  <a:gd name="T29" fmla="*/ 63 h 66"/>
                  <a:gd name="T30" fmla="*/ 71 w 115"/>
                  <a:gd name="T31" fmla="*/ 64 h 66"/>
                  <a:gd name="T32" fmla="*/ 71 w 115"/>
                  <a:gd name="T33" fmla="*/ 64 h 66"/>
                  <a:gd name="T34" fmla="*/ 71 w 115"/>
                  <a:gd name="T35" fmla="*/ 64 h 66"/>
                  <a:gd name="T36" fmla="*/ 53 w 115"/>
                  <a:gd name="T37" fmla="*/ 45 h 66"/>
                  <a:gd name="T38" fmla="*/ 52 w 115"/>
                  <a:gd name="T39" fmla="*/ 45 h 66"/>
                  <a:gd name="T40" fmla="*/ 52 w 115"/>
                  <a:gd name="T41" fmla="*/ 45 h 66"/>
                  <a:gd name="T42" fmla="*/ 48 w 115"/>
                  <a:gd name="T43" fmla="*/ 45 h 66"/>
                  <a:gd name="T44" fmla="*/ 44 w 115"/>
                  <a:gd name="T45" fmla="*/ 45 h 66"/>
                  <a:gd name="T46" fmla="*/ 44 w 115"/>
                  <a:gd name="T47" fmla="*/ 45 h 66"/>
                  <a:gd name="T48" fmla="*/ 18 w 115"/>
                  <a:gd name="T49" fmla="*/ 40 h 66"/>
                  <a:gd name="T50" fmla="*/ 18 w 115"/>
                  <a:gd name="T51" fmla="*/ 39 h 66"/>
                  <a:gd name="T52" fmla="*/ 6 w 115"/>
                  <a:gd name="T53" fmla="*/ 21 h 66"/>
                  <a:gd name="T54" fmla="*/ 17 w 115"/>
                  <a:gd name="T55" fmla="*/ 8 h 66"/>
                  <a:gd name="T56" fmla="*/ 32 w 115"/>
                  <a:gd name="T57" fmla="*/ 4 h 66"/>
                  <a:gd name="T58" fmla="*/ 32 w 115"/>
                  <a:gd name="T59" fmla="*/ 4 h 66"/>
                  <a:gd name="T60" fmla="*/ 32 w 115"/>
                  <a:gd name="T61" fmla="*/ 0 h 66"/>
                  <a:gd name="T62" fmla="*/ 15 w 115"/>
                  <a:gd name="T63" fmla="*/ 5 h 66"/>
                  <a:gd name="T64" fmla="*/ 15 w 115"/>
                  <a:gd name="T65" fmla="*/ 6 h 66"/>
                  <a:gd name="T66" fmla="*/ 0 w 115"/>
                  <a:gd name="T67" fmla="*/ 21 h 66"/>
                  <a:gd name="T68" fmla="*/ 27 w 115"/>
                  <a:gd name="T69" fmla="*/ 46 h 66"/>
                  <a:gd name="T70" fmla="*/ 50 w 115"/>
                  <a:gd name="T71" fmla="*/ 49 h 66"/>
                  <a:gd name="T72" fmla="*/ 51 w 115"/>
                  <a:gd name="T73" fmla="*/ 50 h 66"/>
                  <a:gd name="T74" fmla="*/ 52 w 115"/>
                  <a:gd name="T75" fmla="*/ 50 h 66"/>
                  <a:gd name="T76" fmla="*/ 52 w 115"/>
                  <a:gd name="T77" fmla="*/ 50 h 66"/>
                  <a:gd name="T78" fmla="*/ 52 w 115"/>
                  <a:gd name="T79" fmla="*/ 50 h 66"/>
                  <a:gd name="T80" fmla="*/ 71 w 115"/>
                  <a:gd name="T81" fmla="*/ 66 h 66"/>
                  <a:gd name="T82" fmla="*/ 71 w 115"/>
                  <a:gd name="T83" fmla="*/ 66 h 66"/>
                  <a:gd name="T84" fmla="*/ 75 w 115"/>
                  <a:gd name="T85" fmla="*/ 65 h 66"/>
                  <a:gd name="T86" fmla="*/ 93 w 115"/>
                  <a:gd name="T87" fmla="*/ 45 h 66"/>
                  <a:gd name="T88" fmla="*/ 115 w 115"/>
                  <a:gd name="T89" fmla="*/ 21 h 66"/>
                  <a:gd name="T90" fmla="*/ 91 w 115"/>
                  <a:gd name="T91" fmla="*/ 5 h 66"/>
                  <a:gd name="T92" fmla="*/ 91 w 115"/>
                  <a:gd name="T93" fmla="*/ 5 h 66"/>
                  <a:gd name="T94" fmla="*/ 77 w 115"/>
                  <a:gd name="T95" fmla="*/ 9 h 66"/>
                  <a:gd name="T96" fmla="*/ 77 w 115"/>
                  <a:gd name="T97" fmla="*/ 9 h 66"/>
                  <a:gd name="T98" fmla="*/ 77 w 115"/>
                  <a:gd name="T99" fmla="*/ 9 h 66"/>
                  <a:gd name="T100" fmla="*/ 77 w 115"/>
                  <a:gd name="T101" fmla="*/ 10 h 66"/>
                  <a:gd name="T102" fmla="*/ 76 w 115"/>
                  <a:gd name="T103" fmla="*/ 10 h 66"/>
                  <a:gd name="T104" fmla="*/ 76 w 115"/>
                  <a:gd name="T105" fmla="*/ 10 h 66"/>
                  <a:gd name="T106" fmla="*/ 76 w 115"/>
                  <a:gd name="T107" fmla="*/ 10 h 66"/>
                  <a:gd name="T108" fmla="*/ 76 w 115"/>
                  <a:gd name="T109" fmla="*/ 10 h 66"/>
                  <a:gd name="T110" fmla="*/ 76 w 115"/>
                  <a:gd name="T111" fmla="*/ 11 h 66"/>
                  <a:gd name="T112" fmla="*/ 76 w 115"/>
                  <a:gd name="T113" fmla="*/ 11 h 66"/>
                  <a:gd name="T114" fmla="*/ 63 w 115"/>
                  <a:gd name="T115" fmla="*/ 27 h 66"/>
                  <a:gd name="T116" fmla="*/ 63 w 115"/>
                  <a:gd name="T117" fmla="*/ 27 h 66"/>
                  <a:gd name="T118" fmla="*/ 49 w 115"/>
                  <a:gd name="T119" fmla="*/ 13 h 66"/>
                  <a:gd name="T120" fmla="*/ 32 w 115"/>
                  <a:gd name="T121" fmla="*/ 0 h 66"/>
                  <a:gd name="T122" fmla="*/ 32 w 115"/>
                  <a:gd name="T123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66">
                    <a:moveTo>
                      <a:pt x="32" y="4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4"/>
                      <a:pt x="36" y="4"/>
                    </a:cubicBezTo>
                    <a:cubicBezTo>
                      <a:pt x="42" y="5"/>
                      <a:pt x="47" y="13"/>
                      <a:pt x="50" y="18"/>
                    </a:cubicBezTo>
                    <a:cubicBezTo>
                      <a:pt x="53" y="23"/>
                      <a:pt x="56" y="35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72" y="37"/>
                      <a:pt x="73" y="19"/>
                      <a:pt x="79" y="11"/>
                    </a:cubicBezTo>
                    <a:cubicBezTo>
                      <a:pt x="80" y="10"/>
                      <a:pt x="82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6" y="7"/>
                      <a:pt x="88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101" y="6"/>
                      <a:pt x="112" y="12"/>
                      <a:pt x="112" y="21"/>
                    </a:cubicBezTo>
                    <a:cubicBezTo>
                      <a:pt x="112" y="21"/>
                      <a:pt x="112" y="21"/>
                      <a:pt x="112" y="21"/>
                    </a:cubicBezTo>
                    <a:cubicBezTo>
                      <a:pt x="112" y="32"/>
                      <a:pt x="96" y="35"/>
                      <a:pt x="90" y="44"/>
                    </a:cubicBezTo>
                    <a:cubicBezTo>
                      <a:pt x="85" y="50"/>
                      <a:pt x="85" y="62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3" y="64"/>
                      <a:pt x="72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60" y="64"/>
                      <a:pt x="61" y="52"/>
                      <a:pt x="54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1" y="45"/>
                      <a:pt x="49" y="45"/>
                      <a:pt x="48" y="45"/>
                    </a:cubicBezTo>
                    <a:cubicBezTo>
                      <a:pt x="47" y="45"/>
                      <a:pt x="45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34" y="45"/>
                      <a:pt x="26" y="44"/>
                      <a:pt x="18" y="40"/>
                    </a:cubicBezTo>
                    <a:cubicBezTo>
                      <a:pt x="18" y="40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3" y="37"/>
                      <a:pt x="6" y="29"/>
                      <a:pt x="6" y="21"/>
                    </a:cubicBezTo>
                    <a:cubicBezTo>
                      <a:pt x="6" y="21"/>
                      <a:pt x="6" y="20"/>
                      <a:pt x="6" y="20"/>
                    </a:cubicBezTo>
                    <a:cubicBezTo>
                      <a:pt x="7" y="13"/>
                      <a:pt x="13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20" y="6"/>
                      <a:pt x="26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3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0" y="8"/>
                      <a:pt x="2" y="11"/>
                      <a:pt x="1" y="17"/>
                    </a:cubicBezTo>
                    <a:cubicBezTo>
                      <a:pt x="1" y="18"/>
                      <a:pt x="0" y="19"/>
                      <a:pt x="0" y="21"/>
                    </a:cubicBezTo>
                    <a:cubicBezTo>
                      <a:pt x="0" y="28"/>
                      <a:pt x="6" y="34"/>
                      <a:pt x="10" y="38"/>
                    </a:cubicBezTo>
                    <a:cubicBezTo>
                      <a:pt x="14" y="41"/>
                      <a:pt x="22" y="45"/>
                      <a:pt x="27" y="46"/>
                    </a:cubicBezTo>
                    <a:cubicBezTo>
                      <a:pt x="36" y="48"/>
                      <a:pt x="44" y="46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9" y="55"/>
                      <a:pt x="6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2" y="66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86" y="63"/>
                      <a:pt x="88" y="51"/>
                      <a:pt x="93" y="45"/>
                    </a:cubicBezTo>
                    <a:cubicBezTo>
                      <a:pt x="96" y="40"/>
                      <a:pt x="102" y="37"/>
                      <a:pt x="105" y="35"/>
                    </a:cubicBezTo>
                    <a:cubicBezTo>
                      <a:pt x="108" y="32"/>
                      <a:pt x="115" y="28"/>
                      <a:pt x="115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5" y="11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86" y="5"/>
                      <a:pt x="80" y="6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2" y="16"/>
                      <a:pt x="69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58" y="27"/>
                      <a:pt x="53" y="18"/>
                      <a:pt x="49" y="13"/>
                    </a:cubicBezTo>
                    <a:cubicBezTo>
                      <a:pt x="46" y="9"/>
                      <a:pt x="41" y="1"/>
                      <a:pt x="34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626"/>
              <p:cNvSpPr>
                <a:spLocks noEditPoints="1"/>
              </p:cNvSpPr>
              <p:nvPr/>
            </p:nvSpPr>
            <p:spPr bwMode="auto">
              <a:xfrm>
                <a:off x="2164" y="838"/>
                <a:ext cx="126" cy="123"/>
              </a:xfrm>
              <a:custGeom>
                <a:gdLst>
                  <a:gd name="T0" fmla="*/ 21 w 36"/>
                  <a:gd name="T1" fmla="*/ 4 h 35"/>
                  <a:gd name="T2" fmla="*/ 21 w 36"/>
                  <a:gd name="T3" fmla="*/ 4 h 35"/>
                  <a:gd name="T4" fmla="*/ 21 w 36"/>
                  <a:gd name="T5" fmla="*/ 4 h 35"/>
                  <a:gd name="T6" fmla="*/ 33 w 36"/>
                  <a:gd name="T7" fmla="*/ 12 h 35"/>
                  <a:gd name="T8" fmla="*/ 33 w 36"/>
                  <a:gd name="T9" fmla="*/ 15 h 35"/>
                  <a:gd name="T10" fmla="*/ 19 w 36"/>
                  <a:gd name="T11" fmla="*/ 32 h 35"/>
                  <a:gd name="T12" fmla="*/ 19 w 36"/>
                  <a:gd name="T13" fmla="*/ 32 h 35"/>
                  <a:gd name="T14" fmla="*/ 18 w 36"/>
                  <a:gd name="T15" fmla="*/ 32 h 35"/>
                  <a:gd name="T16" fmla="*/ 15 w 36"/>
                  <a:gd name="T17" fmla="*/ 32 h 35"/>
                  <a:gd name="T18" fmla="*/ 15 w 36"/>
                  <a:gd name="T19" fmla="*/ 32 h 35"/>
                  <a:gd name="T20" fmla="*/ 15 w 36"/>
                  <a:gd name="T21" fmla="*/ 32 h 35"/>
                  <a:gd name="T22" fmla="*/ 15 w 36"/>
                  <a:gd name="T23" fmla="*/ 32 h 35"/>
                  <a:gd name="T24" fmla="*/ 15 w 36"/>
                  <a:gd name="T25" fmla="*/ 32 h 35"/>
                  <a:gd name="T26" fmla="*/ 11 w 36"/>
                  <a:gd name="T27" fmla="*/ 7 h 35"/>
                  <a:gd name="T28" fmla="*/ 11 w 36"/>
                  <a:gd name="T29" fmla="*/ 7 h 35"/>
                  <a:gd name="T30" fmla="*/ 11 w 36"/>
                  <a:gd name="T31" fmla="*/ 7 h 35"/>
                  <a:gd name="T32" fmla="*/ 11 w 36"/>
                  <a:gd name="T33" fmla="*/ 7 h 35"/>
                  <a:gd name="T34" fmla="*/ 21 w 36"/>
                  <a:gd name="T35" fmla="*/ 4 h 35"/>
                  <a:gd name="T36" fmla="*/ 21 w 36"/>
                  <a:gd name="T37" fmla="*/ 4 h 35"/>
                  <a:gd name="T38" fmla="*/ 21 w 36"/>
                  <a:gd name="T39" fmla="*/ 4 h 35"/>
                  <a:gd name="T40" fmla="*/ 25 w 36"/>
                  <a:gd name="T41" fmla="*/ 0 h 35"/>
                  <a:gd name="T42" fmla="*/ 25 w 36"/>
                  <a:gd name="T43" fmla="*/ 0 h 35"/>
                  <a:gd name="T44" fmla="*/ 7 w 36"/>
                  <a:gd name="T45" fmla="*/ 7 h 35"/>
                  <a:gd name="T46" fmla="*/ 7 w 36"/>
                  <a:gd name="T47" fmla="*/ 7 h 35"/>
                  <a:gd name="T48" fmla="*/ 7 w 36"/>
                  <a:gd name="T49" fmla="*/ 7 h 35"/>
                  <a:gd name="T50" fmla="*/ 7 w 36"/>
                  <a:gd name="T51" fmla="*/ 7 h 35"/>
                  <a:gd name="T52" fmla="*/ 7 w 36"/>
                  <a:gd name="T53" fmla="*/ 7 h 35"/>
                  <a:gd name="T54" fmla="*/ 7 w 36"/>
                  <a:gd name="T55" fmla="*/ 7 h 35"/>
                  <a:gd name="T56" fmla="*/ 7 w 36"/>
                  <a:gd name="T57" fmla="*/ 7 h 35"/>
                  <a:gd name="T58" fmla="*/ 7 w 36"/>
                  <a:gd name="T59" fmla="*/ 7 h 35"/>
                  <a:gd name="T60" fmla="*/ 0 w 36"/>
                  <a:gd name="T61" fmla="*/ 25 h 35"/>
                  <a:gd name="T62" fmla="*/ 4 w 36"/>
                  <a:gd name="T63" fmla="*/ 33 h 35"/>
                  <a:gd name="T64" fmla="*/ 4 w 36"/>
                  <a:gd name="T65" fmla="*/ 33 h 35"/>
                  <a:gd name="T66" fmla="*/ 10 w 36"/>
                  <a:gd name="T67" fmla="*/ 35 h 35"/>
                  <a:gd name="T68" fmla="*/ 10 w 36"/>
                  <a:gd name="T69" fmla="*/ 35 h 35"/>
                  <a:gd name="T70" fmla="*/ 10 w 36"/>
                  <a:gd name="T71" fmla="*/ 35 h 35"/>
                  <a:gd name="T72" fmla="*/ 10 w 36"/>
                  <a:gd name="T73" fmla="*/ 35 h 35"/>
                  <a:gd name="T74" fmla="*/ 14 w 36"/>
                  <a:gd name="T75" fmla="*/ 35 h 35"/>
                  <a:gd name="T76" fmla="*/ 29 w 36"/>
                  <a:gd name="T77" fmla="*/ 30 h 35"/>
                  <a:gd name="T78" fmla="*/ 36 w 36"/>
                  <a:gd name="T79" fmla="*/ 12 h 35"/>
                  <a:gd name="T80" fmla="*/ 34 w 36"/>
                  <a:gd name="T81" fmla="*/ 5 h 35"/>
                  <a:gd name="T82" fmla="*/ 34 w 36"/>
                  <a:gd name="T83" fmla="*/ 5 h 35"/>
                  <a:gd name="T84" fmla="*/ 34 w 36"/>
                  <a:gd name="T85" fmla="*/ 4 h 35"/>
                  <a:gd name="T86" fmla="*/ 25 w 36"/>
                  <a:gd name="T87" fmla="*/ 0 h 35"/>
                  <a:gd name="T88" fmla="*/ 25 w 36"/>
                  <a:gd name="T89" fmla="*/ 0 h 35"/>
                  <a:gd name="T90" fmla="*/ 25 w 36"/>
                  <a:gd name="T91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35">
                    <a:moveTo>
                      <a:pt x="21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4"/>
                      <a:pt x="32" y="6"/>
                      <a:pt x="33" y="12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3" y="24"/>
                      <a:pt x="27" y="30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" y="32"/>
                      <a:pt x="1" y="1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5"/>
                      <a:pt x="18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0"/>
                      <a:pt x="10" y="3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9"/>
                      <a:pt x="0" y="18"/>
                      <a:pt x="0" y="25"/>
                    </a:cubicBezTo>
                    <a:cubicBezTo>
                      <a:pt x="0" y="28"/>
                      <a:pt x="1" y="31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5"/>
                      <a:pt x="8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20" y="35"/>
                      <a:pt x="25" y="34"/>
                      <a:pt x="29" y="30"/>
                    </a:cubicBezTo>
                    <a:cubicBezTo>
                      <a:pt x="33" y="27"/>
                      <a:pt x="36" y="19"/>
                      <a:pt x="36" y="12"/>
                    </a:cubicBezTo>
                    <a:cubicBezTo>
                      <a:pt x="36" y="9"/>
                      <a:pt x="35" y="7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4"/>
                      <a:pt x="34" y="4"/>
                    </a:cubicBezTo>
                    <a:cubicBezTo>
                      <a:pt x="32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627"/>
              <p:cNvSpPr>
                <a:spLocks noEditPoints="1"/>
              </p:cNvSpPr>
              <p:nvPr/>
            </p:nvSpPr>
            <p:spPr bwMode="auto">
              <a:xfrm>
                <a:off x="5394" y="835"/>
                <a:ext cx="132" cy="126"/>
              </a:xfrm>
              <a:custGeom>
                <a:gdLst>
                  <a:gd name="T0" fmla="*/ 13 w 38"/>
                  <a:gd name="T1" fmla="*/ 3 h 36"/>
                  <a:gd name="T2" fmla="*/ 13 w 38"/>
                  <a:gd name="T3" fmla="*/ 3 h 36"/>
                  <a:gd name="T4" fmla="*/ 13 w 38"/>
                  <a:gd name="T5" fmla="*/ 3 h 36"/>
                  <a:gd name="T6" fmla="*/ 30 w 38"/>
                  <a:gd name="T7" fmla="*/ 28 h 36"/>
                  <a:gd name="T8" fmla="*/ 30 w 38"/>
                  <a:gd name="T9" fmla="*/ 29 h 36"/>
                  <a:gd name="T10" fmla="*/ 30 w 38"/>
                  <a:gd name="T11" fmla="*/ 29 h 36"/>
                  <a:gd name="T12" fmla="*/ 30 w 38"/>
                  <a:gd name="T13" fmla="*/ 29 h 36"/>
                  <a:gd name="T14" fmla="*/ 30 w 38"/>
                  <a:gd name="T15" fmla="*/ 29 h 36"/>
                  <a:gd name="T16" fmla="*/ 30 w 38"/>
                  <a:gd name="T17" fmla="*/ 29 h 36"/>
                  <a:gd name="T18" fmla="*/ 24 w 38"/>
                  <a:gd name="T19" fmla="*/ 32 h 36"/>
                  <a:gd name="T20" fmla="*/ 24 w 38"/>
                  <a:gd name="T21" fmla="*/ 32 h 36"/>
                  <a:gd name="T22" fmla="*/ 24 w 38"/>
                  <a:gd name="T23" fmla="*/ 32 h 36"/>
                  <a:gd name="T24" fmla="*/ 24 w 38"/>
                  <a:gd name="T25" fmla="*/ 32 h 36"/>
                  <a:gd name="T26" fmla="*/ 24 w 38"/>
                  <a:gd name="T27" fmla="*/ 32 h 36"/>
                  <a:gd name="T28" fmla="*/ 20 w 38"/>
                  <a:gd name="T29" fmla="*/ 32 h 36"/>
                  <a:gd name="T30" fmla="*/ 20 w 38"/>
                  <a:gd name="T31" fmla="*/ 32 h 36"/>
                  <a:gd name="T32" fmla="*/ 20 w 38"/>
                  <a:gd name="T33" fmla="*/ 32 h 36"/>
                  <a:gd name="T34" fmla="*/ 20 w 38"/>
                  <a:gd name="T35" fmla="*/ 32 h 36"/>
                  <a:gd name="T36" fmla="*/ 20 w 38"/>
                  <a:gd name="T37" fmla="*/ 32 h 36"/>
                  <a:gd name="T38" fmla="*/ 9 w 38"/>
                  <a:gd name="T39" fmla="*/ 29 h 36"/>
                  <a:gd name="T40" fmla="*/ 9 w 38"/>
                  <a:gd name="T41" fmla="*/ 29 h 36"/>
                  <a:gd name="T42" fmla="*/ 3 w 38"/>
                  <a:gd name="T43" fmla="*/ 14 h 36"/>
                  <a:gd name="T44" fmla="*/ 4 w 38"/>
                  <a:gd name="T45" fmla="*/ 8 h 36"/>
                  <a:gd name="T46" fmla="*/ 4 w 38"/>
                  <a:gd name="T47" fmla="*/ 8 h 36"/>
                  <a:gd name="T48" fmla="*/ 4 w 38"/>
                  <a:gd name="T49" fmla="*/ 8 h 36"/>
                  <a:gd name="T50" fmla="*/ 4 w 38"/>
                  <a:gd name="T51" fmla="*/ 8 h 36"/>
                  <a:gd name="T52" fmla="*/ 13 w 38"/>
                  <a:gd name="T53" fmla="*/ 3 h 36"/>
                  <a:gd name="T54" fmla="*/ 13 w 38"/>
                  <a:gd name="T55" fmla="*/ 3 h 36"/>
                  <a:gd name="T56" fmla="*/ 13 w 38"/>
                  <a:gd name="T57" fmla="*/ 3 h 36"/>
                  <a:gd name="T58" fmla="*/ 12 w 38"/>
                  <a:gd name="T59" fmla="*/ 0 h 36"/>
                  <a:gd name="T60" fmla="*/ 12 w 38"/>
                  <a:gd name="T61" fmla="*/ 0 h 36"/>
                  <a:gd name="T62" fmla="*/ 3 w 38"/>
                  <a:gd name="T63" fmla="*/ 3 h 36"/>
                  <a:gd name="T64" fmla="*/ 3 w 38"/>
                  <a:gd name="T65" fmla="*/ 3 h 36"/>
                  <a:gd name="T66" fmla="*/ 0 w 38"/>
                  <a:gd name="T67" fmla="*/ 12 h 36"/>
                  <a:gd name="T68" fmla="*/ 8 w 38"/>
                  <a:gd name="T69" fmla="*/ 32 h 36"/>
                  <a:gd name="T70" fmla="*/ 8 w 38"/>
                  <a:gd name="T71" fmla="*/ 32 h 36"/>
                  <a:gd name="T72" fmla="*/ 9 w 38"/>
                  <a:gd name="T73" fmla="*/ 32 h 36"/>
                  <a:gd name="T74" fmla="*/ 9 w 38"/>
                  <a:gd name="T75" fmla="*/ 32 h 36"/>
                  <a:gd name="T76" fmla="*/ 22 w 38"/>
                  <a:gd name="T77" fmla="*/ 36 h 36"/>
                  <a:gd name="T78" fmla="*/ 22 w 38"/>
                  <a:gd name="T79" fmla="*/ 36 h 36"/>
                  <a:gd name="T80" fmla="*/ 22 w 38"/>
                  <a:gd name="T81" fmla="*/ 36 h 36"/>
                  <a:gd name="T82" fmla="*/ 22 w 38"/>
                  <a:gd name="T83" fmla="*/ 36 h 36"/>
                  <a:gd name="T84" fmla="*/ 25 w 38"/>
                  <a:gd name="T85" fmla="*/ 36 h 36"/>
                  <a:gd name="T86" fmla="*/ 35 w 38"/>
                  <a:gd name="T87" fmla="*/ 22 h 36"/>
                  <a:gd name="T88" fmla="*/ 32 w 38"/>
                  <a:gd name="T89" fmla="*/ 12 h 36"/>
                  <a:gd name="T90" fmla="*/ 32 w 38"/>
                  <a:gd name="T91" fmla="*/ 12 h 36"/>
                  <a:gd name="T92" fmla="*/ 32 w 38"/>
                  <a:gd name="T93" fmla="*/ 11 h 36"/>
                  <a:gd name="T94" fmla="*/ 12 w 38"/>
                  <a:gd name="T95" fmla="*/ 0 h 36"/>
                  <a:gd name="T96" fmla="*/ 12 w 38"/>
                  <a:gd name="T97" fmla="*/ 0 h 36"/>
                  <a:gd name="T98" fmla="*/ 12 w 38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36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3" y="3"/>
                      <a:pt x="38" y="17"/>
                      <a:pt x="30" y="28"/>
                    </a:cubicBezTo>
                    <a:cubicBezTo>
                      <a:pt x="30" y="28"/>
                      <a:pt x="30" y="28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1"/>
                      <a:pt x="27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2" y="32"/>
                      <a:pt x="21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6" y="32"/>
                      <a:pt x="12" y="31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2"/>
                      <a:pt x="3" y="10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5"/>
                      <a:pt x="9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2"/>
                    </a:cubicBezTo>
                    <a:cubicBezTo>
                      <a:pt x="0" y="19"/>
                      <a:pt x="4" y="29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2" y="35"/>
                      <a:pt x="18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6"/>
                      <a:pt x="24" y="36"/>
                      <a:pt x="25" y="36"/>
                    </a:cubicBezTo>
                    <a:cubicBezTo>
                      <a:pt x="32" y="35"/>
                      <a:pt x="35" y="29"/>
                      <a:pt x="35" y="22"/>
                    </a:cubicBezTo>
                    <a:cubicBezTo>
                      <a:pt x="35" y="19"/>
                      <a:pt x="34" y="15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8" y="5"/>
                      <a:pt x="1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628"/>
              <p:cNvSpPr>
                <a:spLocks noEditPoints="1"/>
              </p:cNvSpPr>
              <p:nvPr/>
            </p:nvSpPr>
            <p:spPr bwMode="auto">
              <a:xfrm>
                <a:off x="4553" y="748"/>
                <a:ext cx="370" cy="206"/>
              </a:xfrm>
              <a:custGeom>
                <a:gdLst>
                  <a:gd name="T0" fmla="*/ 20 w 106"/>
                  <a:gd name="T1" fmla="*/ 6 h 59"/>
                  <a:gd name="T2" fmla="*/ 30 w 106"/>
                  <a:gd name="T3" fmla="*/ 11 h 59"/>
                  <a:gd name="T4" fmla="*/ 30 w 106"/>
                  <a:gd name="T5" fmla="*/ 11 h 59"/>
                  <a:gd name="T6" fmla="*/ 32 w 106"/>
                  <a:gd name="T7" fmla="*/ 30 h 59"/>
                  <a:gd name="T8" fmla="*/ 48 w 106"/>
                  <a:gd name="T9" fmla="*/ 45 h 59"/>
                  <a:gd name="T10" fmla="*/ 39 w 106"/>
                  <a:gd name="T11" fmla="*/ 55 h 59"/>
                  <a:gd name="T12" fmla="*/ 39 w 106"/>
                  <a:gd name="T13" fmla="*/ 55 h 59"/>
                  <a:gd name="T14" fmla="*/ 39 w 106"/>
                  <a:gd name="T15" fmla="*/ 55 h 59"/>
                  <a:gd name="T16" fmla="*/ 36 w 106"/>
                  <a:gd name="T17" fmla="*/ 55 h 59"/>
                  <a:gd name="T18" fmla="*/ 28 w 106"/>
                  <a:gd name="T19" fmla="*/ 36 h 59"/>
                  <a:gd name="T20" fmla="*/ 6 w 106"/>
                  <a:gd name="T21" fmla="*/ 17 h 59"/>
                  <a:gd name="T22" fmla="*/ 20 w 106"/>
                  <a:gd name="T23" fmla="*/ 6 h 59"/>
                  <a:gd name="T24" fmla="*/ 20 w 106"/>
                  <a:gd name="T25" fmla="*/ 6 h 59"/>
                  <a:gd name="T26" fmla="*/ 81 w 106"/>
                  <a:gd name="T27" fmla="*/ 4 h 59"/>
                  <a:gd name="T28" fmla="*/ 99 w 106"/>
                  <a:gd name="T29" fmla="*/ 15 h 59"/>
                  <a:gd name="T30" fmla="*/ 99 w 106"/>
                  <a:gd name="T31" fmla="*/ 16 h 59"/>
                  <a:gd name="T32" fmla="*/ 80 w 106"/>
                  <a:gd name="T33" fmla="*/ 36 h 59"/>
                  <a:gd name="T34" fmla="*/ 80 w 106"/>
                  <a:gd name="T35" fmla="*/ 36 h 59"/>
                  <a:gd name="T36" fmla="*/ 80 w 106"/>
                  <a:gd name="T37" fmla="*/ 36 h 59"/>
                  <a:gd name="T38" fmla="*/ 73 w 106"/>
                  <a:gd name="T39" fmla="*/ 37 h 59"/>
                  <a:gd name="T40" fmla="*/ 73 w 106"/>
                  <a:gd name="T41" fmla="*/ 37 h 59"/>
                  <a:gd name="T42" fmla="*/ 64 w 106"/>
                  <a:gd name="T43" fmla="*/ 33 h 59"/>
                  <a:gd name="T44" fmla="*/ 62 w 106"/>
                  <a:gd name="T45" fmla="*/ 26 h 59"/>
                  <a:gd name="T46" fmla="*/ 77 w 106"/>
                  <a:gd name="T47" fmla="*/ 4 h 59"/>
                  <a:gd name="T48" fmla="*/ 81 w 106"/>
                  <a:gd name="T49" fmla="*/ 4 h 59"/>
                  <a:gd name="T50" fmla="*/ 81 w 106"/>
                  <a:gd name="T51" fmla="*/ 0 h 59"/>
                  <a:gd name="T52" fmla="*/ 77 w 106"/>
                  <a:gd name="T53" fmla="*/ 0 h 59"/>
                  <a:gd name="T54" fmla="*/ 61 w 106"/>
                  <a:gd name="T55" fmla="*/ 14 h 59"/>
                  <a:gd name="T56" fmla="*/ 50 w 106"/>
                  <a:gd name="T57" fmla="*/ 31 h 59"/>
                  <a:gd name="T58" fmla="*/ 49 w 106"/>
                  <a:gd name="T59" fmla="*/ 31 h 59"/>
                  <a:gd name="T60" fmla="*/ 49 w 106"/>
                  <a:gd name="T61" fmla="*/ 31 h 59"/>
                  <a:gd name="T62" fmla="*/ 36 w 106"/>
                  <a:gd name="T63" fmla="*/ 12 h 59"/>
                  <a:gd name="T64" fmla="*/ 36 w 106"/>
                  <a:gd name="T65" fmla="*/ 12 h 59"/>
                  <a:gd name="T66" fmla="*/ 36 w 106"/>
                  <a:gd name="T67" fmla="*/ 11 h 59"/>
                  <a:gd name="T68" fmla="*/ 36 w 106"/>
                  <a:gd name="T69" fmla="*/ 11 h 59"/>
                  <a:gd name="T70" fmla="*/ 26 w 106"/>
                  <a:gd name="T71" fmla="*/ 3 h 59"/>
                  <a:gd name="T72" fmla="*/ 20 w 106"/>
                  <a:gd name="T73" fmla="*/ 2 h 59"/>
                  <a:gd name="T74" fmla="*/ 20 w 106"/>
                  <a:gd name="T75" fmla="*/ 2 h 59"/>
                  <a:gd name="T76" fmla="*/ 0 w 106"/>
                  <a:gd name="T77" fmla="*/ 18 h 59"/>
                  <a:gd name="T78" fmla="*/ 21 w 106"/>
                  <a:gd name="T79" fmla="*/ 40 h 59"/>
                  <a:gd name="T80" fmla="*/ 21 w 106"/>
                  <a:gd name="T81" fmla="*/ 40 h 59"/>
                  <a:gd name="T82" fmla="*/ 21 w 106"/>
                  <a:gd name="T83" fmla="*/ 40 h 59"/>
                  <a:gd name="T84" fmla="*/ 21 w 106"/>
                  <a:gd name="T85" fmla="*/ 40 h 59"/>
                  <a:gd name="T86" fmla="*/ 21 w 106"/>
                  <a:gd name="T87" fmla="*/ 40 h 59"/>
                  <a:gd name="T88" fmla="*/ 39 w 106"/>
                  <a:gd name="T89" fmla="*/ 59 h 59"/>
                  <a:gd name="T90" fmla="*/ 39 w 106"/>
                  <a:gd name="T91" fmla="*/ 59 h 59"/>
                  <a:gd name="T92" fmla="*/ 41 w 106"/>
                  <a:gd name="T93" fmla="*/ 59 h 59"/>
                  <a:gd name="T94" fmla="*/ 41 w 106"/>
                  <a:gd name="T95" fmla="*/ 59 h 59"/>
                  <a:gd name="T96" fmla="*/ 60 w 106"/>
                  <a:gd name="T97" fmla="*/ 41 h 59"/>
                  <a:gd name="T98" fmla="*/ 61 w 106"/>
                  <a:gd name="T99" fmla="*/ 41 h 59"/>
                  <a:gd name="T100" fmla="*/ 61 w 106"/>
                  <a:gd name="T101" fmla="*/ 41 h 59"/>
                  <a:gd name="T102" fmla="*/ 65 w 106"/>
                  <a:gd name="T103" fmla="*/ 41 h 59"/>
                  <a:gd name="T104" fmla="*/ 66 w 106"/>
                  <a:gd name="T105" fmla="*/ 41 h 59"/>
                  <a:gd name="T106" fmla="*/ 70 w 106"/>
                  <a:gd name="T107" fmla="*/ 41 h 59"/>
                  <a:gd name="T108" fmla="*/ 70 w 106"/>
                  <a:gd name="T109" fmla="*/ 41 h 59"/>
                  <a:gd name="T110" fmla="*/ 71 w 106"/>
                  <a:gd name="T111" fmla="*/ 41 h 59"/>
                  <a:gd name="T112" fmla="*/ 74 w 106"/>
                  <a:gd name="T113" fmla="*/ 41 h 59"/>
                  <a:gd name="T114" fmla="*/ 74 w 106"/>
                  <a:gd name="T115" fmla="*/ 41 h 59"/>
                  <a:gd name="T116" fmla="*/ 78 w 106"/>
                  <a:gd name="T117" fmla="*/ 41 h 59"/>
                  <a:gd name="T118" fmla="*/ 106 w 106"/>
                  <a:gd name="T119" fmla="*/ 17 h 59"/>
                  <a:gd name="T120" fmla="*/ 106 w 106"/>
                  <a:gd name="T121" fmla="*/ 14 h 59"/>
                  <a:gd name="T122" fmla="*/ 81 w 106"/>
                  <a:gd name="T123" fmla="*/ 0 h 59"/>
                  <a:gd name="T124" fmla="*/ 81 w 106"/>
                  <a:gd name="T125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59">
                    <a:moveTo>
                      <a:pt x="20" y="6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4" y="6"/>
                      <a:pt x="28" y="7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2" y="13"/>
                      <a:pt x="33" y="16"/>
                      <a:pt x="33" y="19"/>
                    </a:cubicBezTo>
                    <a:cubicBezTo>
                      <a:pt x="33" y="22"/>
                      <a:pt x="32" y="25"/>
                      <a:pt x="32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6" y="38"/>
                      <a:pt x="47" y="3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51"/>
                      <a:pt x="44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8" y="55"/>
                      <a:pt x="37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3" y="53"/>
                      <a:pt x="30" y="49"/>
                      <a:pt x="29" y="46"/>
                    </a:cubicBezTo>
                    <a:cubicBezTo>
                      <a:pt x="28" y="42"/>
                      <a:pt x="29" y="39"/>
                      <a:pt x="28" y="36"/>
                    </a:cubicBezTo>
                    <a:cubicBezTo>
                      <a:pt x="24" y="28"/>
                      <a:pt x="6" y="29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0"/>
                      <a:pt x="13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81" y="4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9" y="4"/>
                      <a:pt x="97" y="8"/>
                      <a:pt x="99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7"/>
                      <a:pt x="99" y="18"/>
                    </a:cubicBezTo>
                    <a:cubicBezTo>
                      <a:pt x="99" y="28"/>
                      <a:pt x="88" y="35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77" y="36"/>
                      <a:pt x="75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69" y="37"/>
                      <a:pt x="66" y="35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3" y="31"/>
                      <a:pt x="62" y="29"/>
                      <a:pt x="62" y="26"/>
                    </a:cubicBezTo>
                    <a:cubicBezTo>
                      <a:pt x="62" y="17"/>
                      <a:pt x="69" y="6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8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0" y="1"/>
                      <a:pt x="64" y="10"/>
                      <a:pt x="61" y="14"/>
                    </a:cubicBezTo>
                    <a:cubicBezTo>
                      <a:pt x="58" y="20"/>
                      <a:pt x="57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39" y="31"/>
                      <a:pt x="40" y="19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4" y="8"/>
                      <a:pt x="29" y="4"/>
                      <a:pt x="26" y="3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1" y="2"/>
                      <a:pt x="0" y="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7"/>
                      <a:pt x="14" y="3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7" y="48"/>
                      <a:pt x="2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53" y="58"/>
                      <a:pt x="51" y="45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2" y="41"/>
                      <a:pt x="64" y="41"/>
                      <a:pt x="65" y="41"/>
                    </a:cubicBezTo>
                    <a:cubicBezTo>
                      <a:pt x="65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7" y="41"/>
                      <a:pt x="68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89" y="39"/>
                      <a:pt x="106" y="30"/>
                      <a:pt x="106" y="17"/>
                    </a:cubicBezTo>
                    <a:cubicBezTo>
                      <a:pt x="106" y="16"/>
                      <a:pt x="106" y="15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5" y="6"/>
                      <a:pt x="9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629"/>
              <p:cNvSpPr>
                <a:spLocks noEditPoints="1"/>
              </p:cNvSpPr>
              <p:nvPr/>
            </p:nvSpPr>
            <p:spPr bwMode="auto">
              <a:xfrm>
                <a:off x="2764" y="748"/>
                <a:ext cx="370" cy="209"/>
              </a:xfrm>
              <a:custGeom>
                <a:gdLst>
                  <a:gd name="T0" fmla="*/ 59 w 106"/>
                  <a:gd name="T1" fmla="*/ 46 h 60"/>
                  <a:gd name="T2" fmla="*/ 74 w 106"/>
                  <a:gd name="T3" fmla="*/ 37 h 60"/>
                  <a:gd name="T4" fmla="*/ 74 w 106"/>
                  <a:gd name="T5" fmla="*/ 37 h 60"/>
                  <a:gd name="T6" fmla="*/ 65 w 106"/>
                  <a:gd name="T7" fmla="*/ 54 h 60"/>
                  <a:gd name="T8" fmla="*/ 65 w 106"/>
                  <a:gd name="T9" fmla="*/ 54 h 60"/>
                  <a:gd name="T10" fmla="*/ 59 w 106"/>
                  <a:gd name="T11" fmla="*/ 46 h 60"/>
                  <a:gd name="T12" fmla="*/ 59 w 106"/>
                  <a:gd name="T13" fmla="*/ 46 h 60"/>
                  <a:gd name="T14" fmla="*/ 86 w 106"/>
                  <a:gd name="T15" fmla="*/ 5 h 60"/>
                  <a:gd name="T16" fmla="*/ 86 w 106"/>
                  <a:gd name="T17" fmla="*/ 5 h 60"/>
                  <a:gd name="T18" fmla="*/ 100 w 106"/>
                  <a:gd name="T19" fmla="*/ 17 h 60"/>
                  <a:gd name="T20" fmla="*/ 77 w 106"/>
                  <a:gd name="T21" fmla="*/ 32 h 60"/>
                  <a:gd name="T22" fmla="*/ 85 w 106"/>
                  <a:gd name="T23" fmla="*/ 5 h 60"/>
                  <a:gd name="T24" fmla="*/ 86 w 106"/>
                  <a:gd name="T25" fmla="*/ 5 h 60"/>
                  <a:gd name="T26" fmla="*/ 86 w 106"/>
                  <a:gd name="T27" fmla="*/ 5 h 60"/>
                  <a:gd name="T28" fmla="*/ 25 w 106"/>
                  <a:gd name="T29" fmla="*/ 4 h 60"/>
                  <a:gd name="T30" fmla="*/ 28 w 106"/>
                  <a:gd name="T31" fmla="*/ 4 h 60"/>
                  <a:gd name="T32" fmla="*/ 31 w 106"/>
                  <a:gd name="T33" fmla="*/ 37 h 60"/>
                  <a:gd name="T34" fmla="*/ 29 w 106"/>
                  <a:gd name="T35" fmla="*/ 37 h 60"/>
                  <a:gd name="T36" fmla="*/ 29 w 106"/>
                  <a:gd name="T37" fmla="*/ 37 h 60"/>
                  <a:gd name="T38" fmla="*/ 7 w 106"/>
                  <a:gd name="T39" fmla="*/ 17 h 60"/>
                  <a:gd name="T40" fmla="*/ 7 w 106"/>
                  <a:gd name="T41" fmla="*/ 17 h 60"/>
                  <a:gd name="T42" fmla="*/ 7 w 106"/>
                  <a:gd name="T43" fmla="*/ 17 h 60"/>
                  <a:gd name="T44" fmla="*/ 25 w 106"/>
                  <a:gd name="T45" fmla="*/ 4 h 60"/>
                  <a:gd name="T46" fmla="*/ 25 w 106"/>
                  <a:gd name="T47" fmla="*/ 4 h 60"/>
                  <a:gd name="T48" fmla="*/ 26 w 106"/>
                  <a:gd name="T49" fmla="*/ 0 h 60"/>
                  <a:gd name="T50" fmla="*/ 11 w 106"/>
                  <a:gd name="T51" fmla="*/ 4 h 60"/>
                  <a:gd name="T52" fmla="*/ 0 w 106"/>
                  <a:gd name="T53" fmla="*/ 17 h 60"/>
                  <a:gd name="T54" fmla="*/ 12 w 106"/>
                  <a:gd name="T55" fmla="*/ 35 h 60"/>
                  <a:gd name="T56" fmla="*/ 12 w 106"/>
                  <a:gd name="T57" fmla="*/ 36 h 60"/>
                  <a:gd name="T58" fmla="*/ 38 w 106"/>
                  <a:gd name="T59" fmla="*/ 41 h 60"/>
                  <a:gd name="T60" fmla="*/ 38 w 106"/>
                  <a:gd name="T61" fmla="*/ 41 h 60"/>
                  <a:gd name="T62" fmla="*/ 46 w 106"/>
                  <a:gd name="T63" fmla="*/ 41 h 60"/>
                  <a:gd name="T64" fmla="*/ 46 w 106"/>
                  <a:gd name="T65" fmla="*/ 41 h 60"/>
                  <a:gd name="T66" fmla="*/ 47 w 106"/>
                  <a:gd name="T67" fmla="*/ 41 h 60"/>
                  <a:gd name="T68" fmla="*/ 48 w 106"/>
                  <a:gd name="T69" fmla="*/ 42 h 60"/>
                  <a:gd name="T70" fmla="*/ 65 w 106"/>
                  <a:gd name="T71" fmla="*/ 60 h 60"/>
                  <a:gd name="T72" fmla="*/ 65 w 106"/>
                  <a:gd name="T73" fmla="*/ 60 h 60"/>
                  <a:gd name="T74" fmla="*/ 69 w 106"/>
                  <a:gd name="T75" fmla="*/ 59 h 60"/>
                  <a:gd name="T76" fmla="*/ 84 w 106"/>
                  <a:gd name="T77" fmla="*/ 40 h 60"/>
                  <a:gd name="T78" fmla="*/ 106 w 106"/>
                  <a:gd name="T79" fmla="*/ 17 h 60"/>
                  <a:gd name="T80" fmla="*/ 85 w 106"/>
                  <a:gd name="T81" fmla="*/ 2 h 60"/>
                  <a:gd name="T82" fmla="*/ 85 w 106"/>
                  <a:gd name="T83" fmla="*/ 2 h 60"/>
                  <a:gd name="T84" fmla="*/ 78 w 106"/>
                  <a:gd name="T85" fmla="*/ 4 h 60"/>
                  <a:gd name="T86" fmla="*/ 77 w 106"/>
                  <a:gd name="T87" fmla="*/ 4 h 60"/>
                  <a:gd name="T88" fmla="*/ 77 w 106"/>
                  <a:gd name="T89" fmla="*/ 4 h 60"/>
                  <a:gd name="T90" fmla="*/ 56 w 106"/>
                  <a:gd name="T91" fmla="*/ 33 h 60"/>
                  <a:gd name="T92" fmla="*/ 56 w 106"/>
                  <a:gd name="T93" fmla="*/ 33 h 60"/>
                  <a:gd name="T94" fmla="*/ 54 w 106"/>
                  <a:gd name="T95" fmla="*/ 32 h 60"/>
                  <a:gd name="T96" fmla="*/ 54 w 106"/>
                  <a:gd name="T97" fmla="*/ 32 h 60"/>
                  <a:gd name="T98" fmla="*/ 54 w 106"/>
                  <a:gd name="T99" fmla="*/ 32 h 60"/>
                  <a:gd name="T100" fmla="*/ 30 w 106"/>
                  <a:gd name="T101" fmla="*/ 0 h 60"/>
                  <a:gd name="T102" fmla="*/ 26 w 106"/>
                  <a:gd name="T103" fmla="*/ 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5" h="60">
                    <a:moveTo>
                      <a:pt x="59" y="46"/>
                    </a:move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0"/>
                      <a:pt x="67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80" y="46"/>
                      <a:pt x="72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1" y="54"/>
                      <a:pt x="58" y="52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moveTo>
                      <a:pt x="86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92" y="5"/>
                      <a:pt x="100" y="9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27"/>
                      <a:pt x="87" y="30"/>
                      <a:pt x="77" y="32"/>
                    </a:cubicBezTo>
                    <a:cubicBezTo>
                      <a:pt x="74" y="29"/>
                      <a:pt x="73" y="25"/>
                      <a:pt x="73" y="20"/>
                    </a:cubicBezTo>
                    <a:cubicBezTo>
                      <a:pt x="73" y="13"/>
                      <a:pt x="77" y="6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36" y="6"/>
                      <a:pt x="43" y="16"/>
                      <a:pt x="43" y="24"/>
                    </a:cubicBezTo>
                    <a:cubicBezTo>
                      <a:pt x="43" y="31"/>
                      <a:pt x="40" y="36"/>
                      <a:pt x="31" y="37"/>
                    </a:cubicBezTo>
                    <a:cubicBezTo>
                      <a:pt x="30" y="37"/>
                      <a:pt x="30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19" y="37"/>
                      <a:pt x="6" y="30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9" y="9"/>
                      <a:pt x="1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0" y="0"/>
                      <a:pt x="14" y="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6"/>
                      <a:pt x="1" y="9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25"/>
                      <a:pt x="7" y="33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0" y="40"/>
                      <a:pt x="2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41" y="41"/>
                      <a:pt x="42" y="41"/>
                    </a:cubicBezTo>
                    <a:cubicBezTo>
                      <a:pt x="43" y="41"/>
                      <a:pt x="45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8" y="42"/>
                    </a:cubicBezTo>
                    <a:cubicBezTo>
                      <a:pt x="55" y="48"/>
                      <a:pt x="54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6" y="60"/>
                      <a:pt x="67" y="60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9" y="58"/>
                      <a:pt x="79" y="46"/>
                      <a:pt x="84" y="40"/>
                    </a:cubicBezTo>
                    <a:cubicBezTo>
                      <a:pt x="90" y="31"/>
                      <a:pt x="106" y="28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8"/>
                      <a:pt x="9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2" y="2"/>
                      <a:pt x="80" y="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4" y="6"/>
                      <a:pt x="73" y="7"/>
                    </a:cubicBezTo>
                    <a:cubicBezTo>
                      <a:pt x="67" y="15"/>
                      <a:pt x="6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5" y="33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0" y="31"/>
                      <a:pt x="47" y="19"/>
                      <a:pt x="44" y="14"/>
                    </a:cubicBezTo>
                    <a:cubicBezTo>
                      <a:pt x="41" y="9"/>
                      <a:pt x="36" y="1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630"/>
              <p:cNvSpPr/>
              <p:nvPr/>
            </p:nvSpPr>
            <p:spPr bwMode="auto">
              <a:xfrm>
                <a:off x="2168" y="852"/>
                <a:ext cx="111" cy="98"/>
              </a:xfrm>
              <a:custGeom>
                <a:gdLst>
                  <a:gd name="T0" fmla="*/ 20 w 32"/>
                  <a:gd name="T1" fmla="*/ 0 h 28"/>
                  <a:gd name="T2" fmla="*/ 20 w 32"/>
                  <a:gd name="T3" fmla="*/ 0 h 28"/>
                  <a:gd name="T4" fmla="*/ 10 w 32"/>
                  <a:gd name="T5" fmla="*/ 3 h 28"/>
                  <a:gd name="T6" fmla="*/ 10 w 32"/>
                  <a:gd name="T7" fmla="*/ 3 h 28"/>
                  <a:gd name="T8" fmla="*/ 10 w 32"/>
                  <a:gd name="T9" fmla="*/ 3 h 28"/>
                  <a:gd name="T10" fmla="*/ 10 w 32"/>
                  <a:gd name="T11" fmla="*/ 3 h 28"/>
                  <a:gd name="T12" fmla="*/ 14 w 32"/>
                  <a:gd name="T13" fmla="*/ 28 h 28"/>
                  <a:gd name="T14" fmla="*/ 14 w 32"/>
                  <a:gd name="T15" fmla="*/ 28 h 28"/>
                  <a:gd name="T16" fmla="*/ 14 w 32"/>
                  <a:gd name="T17" fmla="*/ 28 h 28"/>
                  <a:gd name="T18" fmla="*/ 14 w 32"/>
                  <a:gd name="T19" fmla="*/ 28 h 28"/>
                  <a:gd name="T20" fmla="*/ 17 w 32"/>
                  <a:gd name="T21" fmla="*/ 28 h 28"/>
                  <a:gd name="T22" fmla="*/ 18 w 32"/>
                  <a:gd name="T23" fmla="*/ 28 h 28"/>
                  <a:gd name="T24" fmla="*/ 18 w 32"/>
                  <a:gd name="T25" fmla="*/ 28 h 28"/>
                  <a:gd name="T26" fmla="*/ 32 w 32"/>
                  <a:gd name="T27" fmla="*/ 11 h 28"/>
                  <a:gd name="T28" fmla="*/ 32 w 32"/>
                  <a:gd name="T29" fmla="*/ 8 h 28"/>
                  <a:gd name="T30" fmla="*/ 20 w 32"/>
                  <a:gd name="T31" fmla="*/ 0 h 28"/>
                  <a:gd name="T32" fmla="*/ 20 w 32"/>
                  <a:gd name="T33" fmla="*/ 0 h 28"/>
                  <a:gd name="T34" fmla="*/ 20 w 32"/>
                  <a:gd name="T35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3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0" y="10"/>
                      <a:pt x="0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6" y="26"/>
                      <a:pt x="32" y="20"/>
                      <a:pt x="32" y="11"/>
                    </a:cubicBezTo>
                    <a:cubicBezTo>
                      <a:pt x="32" y="10"/>
                      <a:pt x="32" y="9"/>
                      <a:pt x="32" y="8"/>
                    </a:cubicBezTo>
                    <a:cubicBezTo>
                      <a:pt x="31" y="2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631"/>
              <p:cNvSpPr/>
              <p:nvPr/>
            </p:nvSpPr>
            <p:spPr bwMode="auto">
              <a:xfrm>
                <a:off x="5404" y="845"/>
                <a:ext cx="122" cy="102"/>
              </a:xfrm>
              <a:custGeom>
                <a:gdLst>
                  <a:gd name="T0" fmla="*/ 10 w 35"/>
                  <a:gd name="T1" fmla="*/ 0 h 29"/>
                  <a:gd name="T2" fmla="*/ 10 w 35"/>
                  <a:gd name="T3" fmla="*/ 0 h 29"/>
                  <a:gd name="T4" fmla="*/ 1 w 35"/>
                  <a:gd name="T5" fmla="*/ 5 h 29"/>
                  <a:gd name="T6" fmla="*/ 1 w 35"/>
                  <a:gd name="T7" fmla="*/ 5 h 29"/>
                  <a:gd name="T8" fmla="*/ 1 w 35"/>
                  <a:gd name="T9" fmla="*/ 5 h 29"/>
                  <a:gd name="T10" fmla="*/ 1 w 35"/>
                  <a:gd name="T11" fmla="*/ 5 h 29"/>
                  <a:gd name="T12" fmla="*/ 0 w 35"/>
                  <a:gd name="T13" fmla="*/ 11 h 29"/>
                  <a:gd name="T14" fmla="*/ 6 w 35"/>
                  <a:gd name="T15" fmla="*/ 26 h 29"/>
                  <a:gd name="T16" fmla="*/ 6 w 35"/>
                  <a:gd name="T17" fmla="*/ 26 h 29"/>
                  <a:gd name="T18" fmla="*/ 17 w 35"/>
                  <a:gd name="T19" fmla="*/ 29 h 29"/>
                  <a:gd name="T20" fmla="*/ 17 w 35"/>
                  <a:gd name="T21" fmla="*/ 29 h 29"/>
                  <a:gd name="T22" fmla="*/ 17 w 35"/>
                  <a:gd name="T23" fmla="*/ 29 h 29"/>
                  <a:gd name="T24" fmla="*/ 17 w 35"/>
                  <a:gd name="T25" fmla="*/ 29 h 29"/>
                  <a:gd name="T26" fmla="*/ 21 w 35"/>
                  <a:gd name="T27" fmla="*/ 29 h 29"/>
                  <a:gd name="T28" fmla="*/ 21 w 35"/>
                  <a:gd name="T29" fmla="*/ 29 h 29"/>
                  <a:gd name="T30" fmla="*/ 21 w 35"/>
                  <a:gd name="T31" fmla="*/ 29 h 29"/>
                  <a:gd name="T32" fmla="*/ 21 w 35"/>
                  <a:gd name="T33" fmla="*/ 29 h 29"/>
                  <a:gd name="T34" fmla="*/ 21 w 35"/>
                  <a:gd name="T35" fmla="*/ 29 h 29"/>
                  <a:gd name="T36" fmla="*/ 27 w 35"/>
                  <a:gd name="T37" fmla="*/ 26 h 29"/>
                  <a:gd name="T38" fmla="*/ 27 w 35"/>
                  <a:gd name="T39" fmla="*/ 26 h 29"/>
                  <a:gd name="T40" fmla="*/ 27 w 35"/>
                  <a:gd name="T41" fmla="*/ 26 h 29"/>
                  <a:gd name="T42" fmla="*/ 27 w 35"/>
                  <a:gd name="T43" fmla="*/ 26 h 29"/>
                  <a:gd name="T44" fmla="*/ 27 w 35"/>
                  <a:gd name="T45" fmla="*/ 26 h 29"/>
                  <a:gd name="T46" fmla="*/ 27 w 35"/>
                  <a:gd name="T47" fmla="*/ 25 h 29"/>
                  <a:gd name="T48" fmla="*/ 10 w 35"/>
                  <a:gd name="T49" fmla="*/ 0 h 29"/>
                  <a:gd name="T50" fmla="*/ 10 w 35"/>
                  <a:gd name="T51" fmla="*/ 0 h 29"/>
                  <a:gd name="T52" fmla="*/ 10 w 35"/>
                  <a:gd name="T5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9"/>
                      <a:pt x="19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4" y="28"/>
                      <a:pt x="26" y="28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35" y="14"/>
                      <a:pt x="2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632"/>
              <p:cNvSpPr>
                <a:spLocks noEditPoints="1"/>
              </p:cNvSpPr>
              <p:nvPr/>
            </p:nvSpPr>
            <p:spPr bwMode="auto">
              <a:xfrm>
                <a:off x="5000" y="748"/>
                <a:ext cx="254" cy="192"/>
              </a:xfrm>
              <a:custGeom>
                <a:gdLst>
                  <a:gd name="T0" fmla="*/ 50 w 73"/>
                  <a:gd name="T1" fmla="*/ 4 h 55"/>
                  <a:gd name="T2" fmla="*/ 50 w 73"/>
                  <a:gd name="T3" fmla="*/ 4 h 55"/>
                  <a:gd name="T4" fmla="*/ 50 w 73"/>
                  <a:gd name="T5" fmla="*/ 4 h 55"/>
                  <a:gd name="T6" fmla="*/ 65 w 73"/>
                  <a:gd name="T7" fmla="*/ 7 h 55"/>
                  <a:gd name="T8" fmla="*/ 65 w 73"/>
                  <a:gd name="T9" fmla="*/ 7 h 55"/>
                  <a:gd name="T10" fmla="*/ 65 w 73"/>
                  <a:gd name="T11" fmla="*/ 8 h 55"/>
                  <a:gd name="T12" fmla="*/ 65 w 73"/>
                  <a:gd name="T13" fmla="*/ 8 h 55"/>
                  <a:gd name="T14" fmla="*/ 66 w 73"/>
                  <a:gd name="T15" fmla="*/ 8 h 55"/>
                  <a:gd name="T16" fmla="*/ 66 w 73"/>
                  <a:gd name="T17" fmla="*/ 8 h 55"/>
                  <a:gd name="T18" fmla="*/ 66 w 73"/>
                  <a:gd name="T19" fmla="*/ 8 h 55"/>
                  <a:gd name="T20" fmla="*/ 30 w 73"/>
                  <a:gd name="T21" fmla="*/ 37 h 55"/>
                  <a:gd name="T22" fmla="*/ 19 w 73"/>
                  <a:gd name="T23" fmla="*/ 52 h 55"/>
                  <a:gd name="T24" fmla="*/ 19 w 73"/>
                  <a:gd name="T25" fmla="*/ 52 h 55"/>
                  <a:gd name="T26" fmla="*/ 19 w 73"/>
                  <a:gd name="T27" fmla="*/ 52 h 55"/>
                  <a:gd name="T28" fmla="*/ 19 w 73"/>
                  <a:gd name="T29" fmla="*/ 52 h 55"/>
                  <a:gd name="T30" fmla="*/ 19 w 73"/>
                  <a:gd name="T31" fmla="*/ 52 h 55"/>
                  <a:gd name="T32" fmla="*/ 16 w 73"/>
                  <a:gd name="T33" fmla="*/ 52 h 55"/>
                  <a:gd name="T34" fmla="*/ 16 w 73"/>
                  <a:gd name="T35" fmla="*/ 52 h 55"/>
                  <a:gd name="T36" fmla="*/ 16 w 73"/>
                  <a:gd name="T37" fmla="*/ 52 h 55"/>
                  <a:gd name="T38" fmla="*/ 16 w 73"/>
                  <a:gd name="T39" fmla="*/ 52 h 55"/>
                  <a:gd name="T40" fmla="*/ 16 w 73"/>
                  <a:gd name="T41" fmla="*/ 52 h 55"/>
                  <a:gd name="T42" fmla="*/ 6 w 73"/>
                  <a:gd name="T43" fmla="*/ 45 h 55"/>
                  <a:gd name="T44" fmla="*/ 6 w 73"/>
                  <a:gd name="T45" fmla="*/ 45 h 55"/>
                  <a:gd name="T46" fmla="*/ 6 w 73"/>
                  <a:gd name="T47" fmla="*/ 45 h 55"/>
                  <a:gd name="T48" fmla="*/ 6 w 73"/>
                  <a:gd name="T49" fmla="*/ 45 h 55"/>
                  <a:gd name="T50" fmla="*/ 5 w 73"/>
                  <a:gd name="T51" fmla="*/ 44 h 55"/>
                  <a:gd name="T52" fmla="*/ 18 w 73"/>
                  <a:gd name="T53" fmla="*/ 28 h 55"/>
                  <a:gd name="T54" fmla="*/ 23 w 73"/>
                  <a:gd name="T55" fmla="*/ 14 h 55"/>
                  <a:gd name="T56" fmla="*/ 40 w 73"/>
                  <a:gd name="T57" fmla="*/ 5 h 55"/>
                  <a:gd name="T58" fmla="*/ 40 w 73"/>
                  <a:gd name="T59" fmla="*/ 5 h 55"/>
                  <a:gd name="T60" fmla="*/ 40 w 73"/>
                  <a:gd name="T61" fmla="*/ 5 h 55"/>
                  <a:gd name="T62" fmla="*/ 41 w 73"/>
                  <a:gd name="T63" fmla="*/ 5 h 55"/>
                  <a:gd name="T64" fmla="*/ 41 w 73"/>
                  <a:gd name="T65" fmla="*/ 5 h 55"/>
                  <a:gd name="T66" fmla="*/ 41 w 73"/>
                  <a:gd name="T67" fmla="*/ 5 h 55"/>
                  <a:gd name="T68" fmla="*/ 41 w 73"/>
                  <a:gd name="T69" fmla="*/ 5 h 55"/>
                  <a:gd name="T70" fmla="*/ 41 w 73"/>
                  <a:gd name="T71" fmla="*/ 5 h 55"/>
                  <a:gd name="T72" fmla="*/ 50 w 73"/>
                  <a:gd name="T73" fmla="*/ 4 h 55"/>
                  <a:gd name="T74" fmla="*/ 50 w 73"/>
                  <a:gd name="T75" fmla="*/ 4 h 55"/>
                  <a:gd name="T76" fmla="*/ 50 w 73"/>
                  <a:gd name="T77" fmla="*/ 4 h 55"/>
                  <a:gd name="T78" fmla="*/ 66 w 73"/>
                  <a:gd name="T79" fmla="*/ 0 h 55"/>
                  <a:gd name="T80" fmla="*/ 66 w 73"/>
                  <a:gd name="T81" fmla="*/ 0 h 55"/>
                  <a:gd name="T82" fmla="*/ 58 w 73"/>
                  <a:gd name="T83" fmla="*/ 1 h 55"/>
                  <a:gd name="T84" fmla="*/ 54 w 73"/>
                  <a:gd name="T85" fmla="*/ 2 h 55"/>
                  <a:gd name="T86" fmla="*/ 22 w 73"/>
                  <a:gd name="T87" fmla="*/ 11 h 55"/>
                  <a:gd name="T88" fmla="*/ 12 w 73"/>
                  <a:gd name="T89" fmla="*/ 28 h 55"/>
                  <a:gd name="T90" fmla="*/ 0 w 73"/>
                  <a:gd name="T91" fmla="*/ 43 h 55"/>
                  <a:gd name="T92" fmla="*/ 0 w 73"/>
                  <a:gd name="T93" fmla="*/ 43 h 55"/>
                  <a:gd name="T94" fmla="*/ 0 w 73"/>
                  <a:gd name="T95" fmla="*/ 43 h 55"/>
                  <a:gd name="T96" fmla="*/ 15 w 73"/>
                  <a:gd name="T97" fmla="*/ 55 h 55"/>
                  <a:gd name="T98" fmla="*/ 15 w 73"/>
                  <a:gd name="T99" fmla="*/ 55 h 55"/>
                  <a:gd name="T100" fmla="*/ 15 w 73"/>
                  <a:gd name="T101" fmla="*/ 55 h 55"/>
                  <a:gd name="T102" fmla="*/ 15 w 73"/>
                  <a:gd name="T103" fmla="*/ 55 h 55"/>
                  <a:gd name="T104" fmla="*/ 17 w 73"/>
                  <a:gd name="T105" fmla="*/ 55 h 55"/>
                  <a:gd name="T106" fmla="*/ 17 w 73"/>
                  <a:gd name="T107" fmla="*/ 55 h 55"/>
                  <a:gd name="T108" fmla="*/ 17 w 73"/>
                  <a:gd name="T109" fmla="*/ 55 h 55"/>
                  <a:gd name="T110" fmla="*/ 35 w 73"/>
                  <a:gd name="T111" fmla="*/ 37 h 55"/>
                  <a:gd name="T112" fmla="*/ 55 w 73"/>
                  <a:gd name="T113" fmla="*/ 23 h 55"/>
                  <a:gd name="T114" fmla="*/ 73 w 73"/>
                  <a:gd name="T115" fmla="*/ 7 h 55"/>
                  <a:gd name="T116" fmla="*/ 73 w 73"/>
                  <a:gd name="T117" fmla="*/ 7 h 55"/>
                  <a:gd name="T118" fmla="*/ 66 w 73"/>
                  <a:gd name="T119" fmla="*/ 0 h 55"/>
                  <a:gd name="T120" fmla="*/ 66 w 73"/>
                  <a:gd name="T121" fmla="*/ 0 h 55"/>
                  <a:gd name="T122" fmla="*/ 66 w 73"/>
                  <a:gd name="T123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55">
                    <a:moveTo>
                      <a:pt x="50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5" y="4"/>
                      <a:pt x="61" y="5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24"/>
                      <a:pt x="39" y="25"/>
                      <a:pt x="30" y="37"/>
                    </a:cubicBezTo>
                    <a:cubicBezTo>
                      <a:pt x="26" y="42"/>
                      <a:pt x="26" y="50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7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1" y="52"/>
                      <a:pt x="6" y="49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5" y="44"/>
                      <a:pt x="5" y="44"/>
                    </a:cubicBezTo>
                    <a:cubicBezTo>
                      <a:pt x="5" y="37"/>
                      <a:pt x="15" y="33"/>
                      <a:pt x="18" y="28"/>
                    </a:cubicBezTo>
                    <a:cubicBezTo>
                      <a:pt x="20" y="24"/>
                      <a:pt x="20" y="19"/>
                      <a:pt x="23" y="14"/>
                    </a:cubicBezTo>
                    <a:cubicBezTo>
                      <a:pt x="26" y="9"/>
                      <a:pt x="33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4" y="4"/>
                      <a:pt x="4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4" y="0"/>
                      <a:pt x="61" y="0"/>
                      <a:pt x="58" y="1"/>
                    </a:cubicBezTo>
                    <a:cubicBezTo>
                      <a:pt x="57" y="1"/>
                      <a:pt x="55" y="1"/>
                      <a:pt x="54" y="2"/>
                    </a:cubicBezTo>
                    <a:cubicBezTo>
                      <a:pt x="40" y="4"/>
                      <a:pt x="30" y="3"/>
                      <a:pt x="22" y="11"/>
                    </a:cubicBezTo>
                    <a:cubicBezTo>
                      <a:pt x="19" y="14"/>
                      <a:pt x="17" y="21"/>
                      <a:pt x="12" y="28"/>
                    </a:cubicBezTo>
                    <a:cubicBezTo>
                      <a:pt x="8" y="33"/>
                      <a:pt x="0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2"/>
                      <a:pt x="9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31" y="53"/>
                      <a:pt x="28" y="44"/>
                      <a:pt x="35" y="37"/>
                    </a:cubicBezTo>
                    <a:cubicBezTo>
                      <a:pt x="38" y="33"/>
                      <a:pt x="50" y="27"/>
                      <a:pt x="55" y="23"/>
                    </a:cubicBezTo>
                    <a:cubicBezTo>
                      <a:pt x="62" y="19"/>
                      <a:pt x="73" y="14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1"/>
                      <a:pt x="70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633"/>
              <p:cNvSpPr/>
              <p:nvPr/>
            </p:nvSpPr>
            <p:spPr bwMode="auto">
              <a:xfrm>
                <a:off x="4574" y="768"/>
                <a:ext cx="147" cy="172"/>
              </a:xfrm>
              <a:custGeom>
                <a:gdLst>
                  <a:gd name="T0" fmla="*/ 14 w 42"/>
                  <a:gd name="T1" fmla="*/ 0 h 49"/>
                  <a:gd name="T2" fmla="*/ 14 w 42"/>
                  <a:gd name="T3" fmla="*/ 0 h 49"/>
                  <a:gd name="T4" fmla="*/ 0 w 42"/>
                  <a:gd name="T5" fmla="*/ 11 h 49"/>
                  <a:gd name="T6" fmla="*/ 0 w 42"/>
                  <a:gd name="T7" fmla="*/ 11 h 49"/>
                  <a:gd name="T8" fmla="*/ 0 w 42"/>
                  <a:gd name="T9" fmla="*/ 11 h 49"/>
                  <a:gd name="T10" fmla="*/ 22 w 42"/>
                  <a:gd name="T11" fmla="*/ 30 h 49"/>
                  <a:gd name="T12" fmla="*/ 23 w 42"/>
                  <a:gd name="T13" fmla="*/ 40 h 49"/>
                  <a:gd name="T14" fmla="*/ 30 w 42"/>
                  <a:gd name="T15" fmla="*/ 49 h 49"/>
                  <a:gd name="T16" fmla="*/ 30 w 42"/>
                  <a:gd name="T17" fmla="*/ 49 h 49"/>
                  <a:gd name="T18" fmla="*/ 33 w 42"/>
                  <a:gd name="T19" fmla="*/ 49 h 49"/>
                  <a:gd name="T20" fmla="*/ 33 w 42"/>
                  <a:gd name="T21" fmla="*/ 49 h 49"/>
                  <a:gd name="T22" fmla="*/ 33 w 42"/>
                  <a:gd name="T23" fmla="*/ 49 h 49"/>
                  <a:gd name="T24" fmla="*/ 33 w 42"/>
                  <a:gd name="T25" fmla="*/ 49 h 49"/>
                  <a:gd name="T26" fmla="*/ 42 w 42"/>
                  <a:gd name="T27" fmla="*/ 39 h 49"/>
                  <a:gd name="T28" fmla="*/ 42 w 42"/>
                  <a:gd name="T29" fmla="*/ 39 h 49"/>
                  <a:gd name="T30" fmla="*/ 26 w 42"/>
                  <a:gd name="T31" fmla="*/ 25 h 49"/>
                  <a:gd name="T32" fmla="*/ 26 w 42"/>
                  <a:gd name="T33" fmla="*/ 24 h 49"/>
                  <a:gd name="T34" fmla="*/ 27 w 42"/>
                  <a:gd name="T35" fmla="*/ 13 h 49"/>
                  <a:gd name="T36" fmla="*/ 24 w 42"/>
                  <a:gd name="T37" fmla="*/ 5 h 49"/>
                  <a:gd name="T38" fmla="*/ 24 w 42"/>
                  <a:gd name="T39" fmla="*/ 5 h 49"/>
                  <a:gd name="T40" fmla="*/ 24 w 42"/>
                  <a:gd name="T41" fmla="*/ 5 h 49"/>
                  <a:gd name="T42" fmla="*/ 14 w 42"/>
                  <a:gd name="T43" fmla="*/ 0 h 49"/>
                  <a:gd name="T44" fmla="*/ 14 w 42"/>
                  <a:gd name="T45" fmla="*/ 0 h 49"/>
                  <a:gd name="T46" fmla="*/ 14 w 42"/>
                  <a:gd name="T4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49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4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3"/>
                      <a:pt x="18" y="22"/>
                      <a:pt x="22" y="30"/>
                    </a:cubicBezTo>
                    <a:cubicBezTo>
                      <a:pt x="23" y="33"/>
                      <a:pt x="22" y="36"/>
                      <a:pt x="23" y="40"/>
                    </a:cubicBezTo>
                    <a:cubicBezTo>
                      <a:pt x="24" y="43"/>
                      <a:pt x="27" y="47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8" y="49"/>
                      <a:pt x="42" y="45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0"/>
                      <a:pt x="30" y="32"/>
                      <a:pt x="26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19"/>
                      <a:pt x="27" y="16"/>
                      <a:pt x="27" y="13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1"/>
                      <a:pt x="18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634"/>
              <p:cNvSpPr>
                <a:spLocks noEditPoints="1"/>
              </p:cNvSpPr>
              <p:nvPr/>
            </p:nvSpPr>
            <p:spPr bwMode="auto">
              <a:xfrm>
                <a:off x="2429" y="744"/>
                <a:ext cx="262" cy="196"/>
              </a:xfrm>
              <a:custGeom>
                <a:gdLst>
                  <a:gd name="T0" fmla="*/ 20 w 75"/>
                  <a:gd name="T1" fmla="*/ 4 h 56"/>
                  <a:gd name="T2" fmla="*/ 20 w 75"/>
                  <a:gd name="T3" fmla="*/ 4 h 56"/>
                  <a:gd name="T4" fmla="*/ 20 w 75"/>
                  <a:gd name="T5" fmla="*/ 4 h 56"/>
                  <a:gd name="T6" fmla="*/ 45 w 75"/>
                  <a:gd name="T7" fmla="*/ 9 h 56"/>
                  <a:gd name="T8" fmla="*/ 45 w 75"/>
                  <a:gd name="T9" fmla="*/ 9 h 56"/>
                  <a:gd name="T10" fmla="*/ 45 w 75"/>
                  <a:gd name="T11" fmla="*/ 9 h 56"/>
                  <a:gd name="T12" fmla="*/ 45 w 75"/>
                  <a:gd name="T13" fmla="*/ 9 h 56"/>
                  <a:gd name="T14" fmla="*/ 45 w 75"/>
                  <a:gd name="T15" fmla="*/ 9 h 56"/>
                  <a:gd name="T16" fmla="*/ 57 w 75"/>
                  <a:gd name="T17" fmla="*/ 29 h 56"/>
                  <a:gd name="T18" fmla="*/ 69 w 75"/>
                  <a:gd name="T19" fmla="*/ 44 h 56"/>
                  <a:gd name="T20" fmla="*/ 69 w 75"/>
                  <a:gd name="T21" fmla="*/ 44 h 56"/>
                  <a:gd name="T22" fmla="*/ 59 w 75"/>
                  <a:gd name="T23" fmla="*/ 53 h 56"/>
                  <a:gd name="T24" fmla="*/ 57 w 75"/>
                  <a:gd name="T25" fmla="*/ 53 h 56"/>
                  <a:gd name="T26" fmla="*/ 57 w 75"/>
                  <a:gd name="T27" fmla="*/ 53 h 56"/>
                  <a:gd name="T28" fmla="*/ 57 w 75"/>
                  <a:gd name="T29" fmla="*/ 53 h 56"/>
                  <a:gd name="T30" fmla="*/ 57 w 75"/>
                  <a:gd name="T31" fmla="*/ 53 h 56"/>
                  <a:gd name="T32" fmla="*/ 57 w 75"/>
                  <a:gd name="T33" fmla="*/ 53 h 56"/>
                  <a:gd name="T34" fmla="*/ 40 w 75"/>
                  <a:gd name="T35" fmla="*/ 36 h 56"/>
                  <a:gd name="T36" fmla="*/ 40 w 75"/>
                  <a:gd name="T37" fmla="*/ 35 h 56"/>
                  <a:gd name="T38" fmla="*/ 7 w 75"/>
                  <a:gd name="T39" fmla="*/ 10 h 56"/>
                  <a:gd name="T40" fmla="*/ 7 w 75"/>
                  <a:gd name="T41" fmla="*/ 9 h 56"/>
                  <a:gd name="T42" fmla="*/ 7 w 75"/>
                  <a:gd name="T43" fmla="*/ 9 h 56"/>
                  <a:gd name="T44" fmla="*/ 20 w 75"/>
                  <a:gd name="T45" fmla="*/ 4 h 56"/>
                  <a:gd name="T46" fmla="*/ 20 w 75"/>
                  <a:gd name="T47" fmla="*/ 4 h 56"/>
                  <a:gd name="T48" fmla="*/ 20 w 75"/>
                  <a:gd name="T49" fmla="*/ 4 h 56"/>
                  <a:gd name="T50" fmla="*/ 8 w 75"/>
                  <a:gd name="T51" fmla="*/ 0 h 56"/>
                  <a:gd name="T52" fmla="*/ 8 w 75"/>
                  <a:gd name="T53" fmla="*/ 0 h 56"/>
                  <a:gd name="T54" fmla="*/ 7 w 75"/>
                  <a:gd name="T55" fmla="*/ 0 h 56"/>
                  <a:gd name="T56" fmla="*/ 7 w 75"/>
                  <a:gd name="T57" fmla="*/ 0 h 56"/>
                  <a:gd name="T58" fmla="*/ 0 w 75"/>
                  <a:gd name="T59" fmla="*/ 9 h 56"/>
                  <a:gd name="T60" fmla="*/ 0 w 75"/>
                  <a:gd name="T61" fmla="*/ 9 h 56"/>
                  <a:gd name="T62" fmla="*/ 19 w 75"/>
                  <a:gd name="T63" fmla="*/ 26 h 56"/>
                  <a:gd name="T64" fmla="*/ 40 w 75"/>
                  <a:gd name="T65" fmla="*/ 39 h 56"/>
                  <a:gd name="T66" fmla="*/ 40 w 75"/>
                  <a:gd name="T67" fmla="*/ 39 h 56"/>
                  <a:gd name="T68" fmla="*/ 40 w 75"/>
                  <a:gd name="T69" fmla="*/ 39 h 56"/>
                  <a:gd name="T70" fmla="*/ 40 w 75"/>
                  <a:gd name="T71" fmla="*/ 40 h 56"/>
                  <a:gd name="T72" fmla="*/ 40 w 75"/>
                  <a:gd name="T73" fmla="*/ 40 h 56"/>
                  <a:gd name="T74" fmla="*/ 40 w 75"/>
                  <a:gd name="T75" fmla="*/ 40 h 56"/>
                  <a:gd name="T76" fmla="*/ 57 w 75"/>
                  <a:gd name="T77" fmla="*/ 56 h 56"/>
                  <a:gd name="T78" fmla="*/ 57 w 75"/>
                  <a:gd name="T79" fmla="*/ 56 h 56"/>
                  <a:gd name="T80" fmla="*/ 57 w 75"/>
                  <a:gd name="T81" fmla="*/ 56 h 56"/>
                  <a:gd name="T82" fmla="*/ 57 w 75"/>
                  <a:gd name="T83" fmla="*/ 56 h 56"/>
                  <a:gd name="T84" fmla="*/ 60 w 75"/>
                  <a:gd name="T85" fmla="*/ 56 h 56"/>
                  <a:gd name="T86" fmla="*/ 60 w 75"/>
                  <a:gd name="T87" fmla="*/ 56 h 56"/>
                  <a:gd name="T88" fmla="*/ 60 w 75"/>
                  <a:gd name="T89" fmla="*/ 56 h 56"/>
                  <a:gd name="T90" fmla="*/ 60 w 75"/>
                  <a:gd name="T91" fmla="*/ 56 h 56"/>
                  <a:gd name="T92" fmla="*/ 60 w 75"/>
                  <a:gd name="T93" fmla="*/ 56 h 56"/>
                  <a:gd name="T94" fmla="*/ 75 w 75"/>
                  <a:gd name="T95" fmla="*/ 44 h 56"/>
                  <a:gd name="T96" fmla="*/ 75 w 75"/>
                  <a:gd name="T97" fmla="*/ 42 h 56"/>
                  <a:gd name="T98" fmla="*/ 61 w 75"/>
                  <a:gd name="T99" fmla="*/ 27 h 56"/>
                  <a:gd name="T100" fmla="*/ 45 w 75"/>
                  <a:gd name="T101" fmla="*/ 7 h 56"/>
                  <a:gd name="T102" fmla="*/ 18 w 75"/>
                  <a:gd name="T103" fmla="*/ 2 h 56"/>
                  <a:gd name="T104" fmla="*/ 18 w 75"/>
                  <a:gd name="T105" fmla="*/ 2 h 56"/>
                  <a:gd name="T106" fmla="*/ 17 w 75"/>
                  <a:gd name="T107" fmla="*/ 2 h 56"/>
                  <a:gd name="T108" fmla="*/ 17 w 75"/>
                  <a:gd name="T109" fmla="*/ 2 h 56"/>
                  <a:gd name="T110" fmla="*/ 13 w 75"/>
                  <a:gd name="T111" fmla="*/ 1 h 56"/>
                  <a:gd name="T112" fmla="*/ 13 w 75"/>
                  <a:gd name="T113" fmla="*/ 1 h 56"/>
                  <a:gd name="T114" fmla="*/ 13 w 75"/>
                  <a:gd name="T115" fmla="*/ 0 h 56"/>
                  <a:gd name="T116" fmla="*/ 12 w 75"/>
                  <a:gd name="T117" fmla="*/ 0 h 56"/>
                  <a:gd name="T118" fmla="*/ 12 w 75"/>
                  <a:gd name="T119" fmla="*/ 0 h 56"/>
                  <a:gd name="T120" fmla="*/ 8 w 75"/>
                  <a:gd name="T121" fmla="*/ 0 h 56"/>
                  <a:gd name="T122" fmla="*/ 8 w 75"/>
                  <a:gd name="T123" fmla="*/ 0 h 56"/>
                  <a:gd name="T124" fmla="*/ 8 w 75"/>
                  <a:gd name="T12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" h="56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0" y="4"/>
                      <a:pt x="42" y="7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52" y="14"/>
                      <a:pt x="54" y="23"/>
                      <a:pt x="57" y="29"/>
                    </a:cubicBezTo>
                    <a:cubicBezTo>
                      <a:pt x="60" y="34"/>
                      <a:pt x="69" y="38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51"/>
                      <a:pt x="63" y="52"/>
                      <a:pt x="59" y="53"/>
                    </a:cubicBezTo>
                    <a:cubicBezTo>
                      <a:pt x="58" y="53"/>
                      <a:pt x="58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47" y="53"/>
                      <a:pt x="47" y="42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5" y="31"/>
                      <a:pt x="7" y="2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6"/>
                      <a:pt x="14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6"/>
                      <a:pt x="12" y="22"/>
                      <a:pt x="19" y="26"/>
                    </a:cubicBezTo>
                    <a:cubicBezTo>
                      <a:pt x="26" y="30"/>
                      <a:pt x="37" y="35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6" y="47"/>
                      <a:pt x="46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8" y="56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6" y="55"/>
                      <a:pt x="75" y="53"/>
                      <a:pt x="75" y="44"/>
                    </a:cubicBezTo>
                    <a:cubicBezTo>
                      <a:pt x="75" y="43"/>
                      <a:pt x="75" y="43"/>
                      <a:pt x="75" y="42"/>
                    </a:cubicBezTo>
                    <a:cubicBezTo>
                      <a:pt x="75" y="35"/>
                      <a:pt x="65" y="32"/>
                      <a:pt x="61" y="27"/>
                    </a:cubicBezTo>
                    <a:cubicBezTo>
                      <a:pt x="56" y="20"/>
                      <a:pt x="53" y="11"/>
                      <a:pt x="45" y="7"/>
                    </a:cubicBezTo>
                    <a:cubicBezTo>
                      <a:pt x="38" y="3"/>
                      <a:pt x="29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635"/>
              <p:cNvSpPr/>
              <p:nvPr/>
            </p:nvSpPr>
            <p:spPr bwMode="auto">
              <a:xfrm>
                <a:off x="2966" y="877"/>
                <a:ext cx="77" cy="59"/>
              </a:xfrm>
              <a:custGeom>
                <a:gdLst>
                  <a:gd name="T0" fmla="*/ 16 w 22"/>
                  <a:gd name="T1" fmla="*/ 0 h 17"/>
                  <a:gd name="T2" fmla="*/ 1 w 22"/>
                  <a:gd name="T3" fmla="*/ 9 h 17"/>
                  <a:gd name="T4" fmla="*/ 1 w 22"/>
                  <a:gd name="T5" fmla="*/ 9 h 17"/>
                  <a:gd name="T6" fmla="*/ 1 w 22"/>
                  <a:gd name="T7" fmla="*/ 9 h 17"/>
                  <a:gd name="T8" fmla="*/ 1 w 22"/>
                  <a:gd name="T9" fmla="*/ 9 h 17"/>
                  <a:gd name="T10" fmla="*/ 1 w 22"/>
                  <a:gd name="T11" fmla="*/ 9 h 17"/>
                  <a:gd name="T12" fmla="*/ 7 w 22"/>
                  <a:gd name="T13" fmla="*/ 17 h 17"/>
                  <a:gd name="T14" fmla="*/ 7 w 22"/>
                  <a:gd name="T15" fmla="*/ 17 h 17"/>
                  <a:gd name="T16" fmla="*/ 7 w 22"/>
                  <a:gd name="T17" fmla="*/ 17 h 17"/>
                  <a:gd name="T18" fmla="*/ 7 w 22"/>
                  <a:gd name="T19" fmla="*/ 17 h 17"/>
                  <a:gd name="T20" fmla="*/ 16 w 22"/>
                  <a:gd name="T21" fmla="*/ 0 h 17"/>
                  <a:gd name="T22" fmla="*/ 16 w 22"/>
                  <a:gd name="T23" fmla="*/ 0 h 17"/>
                  <a:gd name="T24" fmla="*/ 16 w 22"/>
                  <a:gd name="T25" fmla="*/ 0 h 17"/>
                  <a:gd name="T26" fmla="*/ 16 w 22"/>
                  <a:gd name="T27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16" y="0"/>
                    </a:moveTo>
                    <a:cubicBezTo>
                      <a:pt x="9" y="0"/>
                      <a:pt x="2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3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4" y="17"/>
                      <a:pt x="22" y="9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636"/>
              <p:cNvSpPr>
                <a:spLocks noEditPoints="1"/>
              </p:cNvSpPr>
              <p:nvPr/>
            </p:nvSpPr>
            <p:spPr bwMode="auto">
              <a:xfrm>
                <a:off x="2454" y="758"/>
                <a:ext cx="216" cy="171"/>
              </a:xfrm>
              <a:custGeom>
                <a:gdLst>
                  <a:gd name="T0" fmla="*/ 45 w 62"/>
                  <a:gd name="T1" fmla="*/ 34 h 49"/>
                  <a:gd name="T2" fmla="*/ 45 w 62"/>
                  <a:gd name="T3" fmla="*/ 34 h 49"/>
                  <a:gd name="T4" fmla="*/ 53 w 62"/>
                  <a:gd name="T5" fmla="*/ 41 h 49"/>
                  <a:gd name="T6" fmla="*/ 53 w 62"/>
                  <a:gd name="T7" fmla="*/ 41 h 49"/>
                  <a:gd name="T8" fmla="*/ 53 w 62"/>
                  <a:gd name="T9" fmla="*/ 41 h 49"/>
                  <a:gd name="T10" fmla="*/ 53 w 62"/>
                  <a:gd name="T11" fmla="*/ 41 h 49"/>
                  <a:gd name="T12" fmla="*/ 53 w 62"/>
                  <a:gd name="T13" fmla="*/ 41 h 49"/>
                  <a:gd name="T14" fmla="*/ 53 w 62"/>
                  <a:gd name="T15" fmla="*/ 41 h 49"/>
                  <a:gd name="T16" fmla="*/ 53 w 62"/>
                  <a:gd name="T17" fmla="*/ 41 h 49"/>
                  <a:gd name="T18" fmla="*/ 50 w 62"/>
                  <a:gd name="T19" fmla="*/ 43 h 49"/>
                  <a:gd name="T20" fmla="*/ 50 w 62"/>
                  <a:gd name="T21" fmla="*/ 43 h 49"/>
                  <a:gd name="T22" fmla="*/ 50 w 62"/>
                  <a:gd name="T23" fmla="*/ 43 h 49"/>
                  <a:gd name="T24" fmla="*/ 50 w 62"/>
                  <a:gd name="T25" fmla="*/ 43 h 49"/>
                  <a:gd name="T26" fmla="*/ 50 w 62"/>
                  <a:gd name="T27" fmla="*/ 43 h 49"/>
                  <a:gd name="T28" fmla="*/ 45 w 62"/>
                  <a:gd name="T29" fmla="*/ 34 h 49"/>
                  <a:gd name="T30" fmla="*/ 45 w 62"/>
                  <a:gd name="T31" fmla="*/ 34 h 49"/>
                  <a:gd name="T32" fmla="*/ 45 w 62"/>
                  <a:gd name="T33" fmla="*/ 34 h 49"/>
                  <a:gd name="T34" fmla="*/ 45 w 62"/>
                  <a:gd name="T35" fmla="*/ 34 h 49"/>
                  <a:gd name="T36" fmla="*/ 23 w 62"/>
                  <a:gd name="T37" fmla="*/ 4 h 49"/>
                  <a:gd name="T38" fmla="*/ 23 w 62"/>
                  <a:gd name="T39" fmla="*/ 4 h 49"/>
                  <a:gd name="T40" fmla="*/ 23 w 62"/>
                  <a:gd name="T41" fmla="*/ 4 h 49"/>
                  <a:gd name="T42" fmla="*/ 34 w 62"/>
                  <a:gd name="T43" fmla="*/ 6 h 49"/>
                  <a:gd name="T44" fmla="*/ 34 w 62"/>
                  <a:gd name="T45" fmla="*/ 6 h 49"/>
                  <a:gd name="T46" fmla="*/ 34 w 62"/>
                  <a:gd name="T47" fmla="*/ 6 h 49"/>
                  <a:gd name="T48" fmla="*/ 34 w 62"/>
                  <a:gd name="T49" fmla="*/ 6 h 49"/>
                  <a:gd name="T50" fmla="*/ 34 w 62"/>
                  <a:gd name="T51" fmla="*/ 6 h 49"/>
                  <a:gd name="T52" fmla="*/ 43 w 62"/>
                  <a:gd name="T53" fmla="*/ 23 h 49"/>
                  <a:gd name="T54" fmla="*/ 41 w 62"/>
                  <a:gd name="T55" fmla="*/ 29 h 49"/>
                  <a:gd name="T56" fmla="*/ 10 w 62"/>
                  <a:gd name="T57" fmla="*/ 10 h 49"/>
                  <a:gd name="T58" fmla="*/ 10 w 62"/>
                  <a:gd name="T59" fmla="*/ 9 h 49"/>
                  <a:gd name="T60" fmla="*/ 10 w 62"/>
                  <a:gd name="T61" fmla="*/ 9 h 49"/>
                  <a:gd name="T62" fmla="*/ 23 w 62"/>
                  <a:gd name="T63" fmla="*/ 4 h 49"/>
                  <a:gd name="T64" fmla="*/ 23 w 62"/>
                  <a:gd name="T65" fmla="*/ 4 h 49"/>
                  <a:gd name="T66" fmla="*/ 23 w 62"/>
                  <a:gd name="T67" fmla="*/ 4 h 49"/>
                  <a:gd name="T68" fmla="*/ 13 w 62"/>
                  <a:gd name="T69" fmla="*/ 0 h 49"/>
                  <a:gd name="T70" fmla="*/ 13 w 62"/>
                  <a:gd name="T71" fmla="*/ 0 h 49"/>
                  <a:gd name="T72" fmla="*/ 0 w 62"/>
                  <a:gd name="T73" fmla="*/ 5 h 49"/>
                  <a:gd name="T74" fmla="*/ 0 w 62"/>
                  <a:gd name="T75" fmla="*/ 5 h 49"/>
                  <a:gd name="T76" fmla="*/ 0 w 62"/>
                  <a:gd name="T77" fmla="*/ 6 h 49"/>
                  <a:gd name="T78" fmla="*/ 33 w 62"/>
                  <a:gd name="T79" fmla="*/ 31 h 49"/>
                  <a:gd name="T80" fmla="*/ 33 w 62"/>
                  <a:gd name="T81" fmla="*/ 32 h 49"/>
                  <a:gd name="T82" fmla="*/ 50 w 62"/>
                  <a:gd name="T83" fmla="*/ 49 h 49"/>
                  <a:gd name="T84" fmla="*/ 50 w 62"/>
                  <a:gd name="T85" fmla="*/ 49 h 49"/>
                  <a:gd name="T86" fmla="*/ 50 w 62"/>
                  <a:gd name="T87" fmla="*/ 49 h 49"/>
                  <a:gd name="T88" fmla="*/ 50 w 62"/>
                  <a:gd name="T89" fmla="*/ 49 h 49"/>
                  <a:gd name="T90" fmla="*/ 52 w 62"/>
                  <a:gd name="T91" fmla="*/ 49 h 49"/>
                  <a:gd name="T92" fmla="*/ 62 w 62"/>
                  <a:gd name="T93" fmla="*/ 40 h 49"/>
                  <a:gd name="T94" fmla="*/ 62 w 62"/>
                  <a:gd name="T95" fmla="*/ 40 h 49"/>
                  <a:gd name="T96" fmla="*/ 50 w 62"/>
                  <a:gd name="T97" fmla="*/ 25 h 49"/>
                  <a:gd name="T98" fmla="*/ 38 w 62"/>
                  <a:gd name="T99" fmla="*/ 5 h 49"/>
                  <a:gd name="T100" fmla="*/ 38 w 62"/>
                  <a:gd name="T101" fmla="*/ 5 h 49"/>
                  <a:gd name="T102" fmla="*/ 38 w 62"/>
                  <a:gd name="T103" fmla="*/ 5 h 49"/>
                  <a:gd name="T104" fmla="*/ 38 w 62"/>
                  <a:gd name="T105" fmla="*/ 5 h 49"/>
                  <a:gd name="T106" fmla="*/ 38 w 62"/>
                  <a:gd name="T107" fmla="*/ 5 h 49"/>
                  <a:gd name="T108" fmla="*/ 13 w 62"/>
                  <a:gd name="T109" fmla="*/ 0 h 49"/>
                  <a:gd name="T110" fmla="*/ 13 w 62"/>
                  <a:gd name="T111" fmla="*/ 0 h 49"/>
                  <a:gd name="T112" fmla="*/ 13 w 62"/>
                  <a:gd name="T11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" h="49"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50" y="34"/>
                      <a:pt x="52" y="37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2"/>
                      <a:pt x="51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2"/>
                      <a:pt x="43" y="38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7" y="4"/>
                      <a:pt x="31" y="5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9" y="9"/>
                      <a:pt x="43" y="16"/>
                      <a:pt x="43" y="23"/>
                    </a:cubicBezTo>
                    <a:cubicBezTo>
                      <a:pt x="43" y="25"/>
                      <a:pt x="42" y="28"/>
                      <a:pt x="41" y="29"/>
                    </a:cubicBezTo>
                    <a:cubicBezTo>
                      <a:pt x="36" y="27"/>
                      <a:pt x="10" y="2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6"/>
                      <a:pt x="17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8" y="27"/>
                      <a:pt x="33" y="31"/>
                    </a:cubicBezTo>
                    <a:cubicBezTo>
                      <a:pt x="33" y="31"/>
                      <a:pt x="33" y="31"/>
                      <a:pt x="33" y="32"/>
                    </a:cubicBezTo>
                    <a:cubicBezTo>
                      <a:pt x="40" y="38"/>
                      <a:pt x="4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49"/>
                      <a:pt x="51" y="49"/>
                      <a:pt x="52" y="49"/>
                    </a:cubicBezTo>
                    <a:cubicBezTo>
                      <a:pt x="56" y="48"/>
                      <a:pt x="62" y="47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34"/>
                      <a:pt x="53" y="30"/>
                      <a:pt x="50" y="25"/>
                    </a:cubicBezTo>
                    <a:cubicBezTo>
                      <a:pt x="47" y="19"/>
                      <a:pt x="45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5" y="3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637"/>
              <p:cNvSpPr>
                <a:spLocks noEditPoints="1"/>
              </p:cNvSpPr>
              <p:nvPr/>
            </p:nvSpPr>
            <p:spPr bwMode="auto">
              <a:xfrm>
                <a:off x="5017" y="761"/>
                <a:ext cx="213" cy="168"/>
              </a:xfrm>
              <a:custGeom>
                <a:gdLst>
                  <a:gd name="T0" fmla="*/ 10 w 61"/>
                  <a:gd name="T1" fmla="*/ 40 h 48"/>
                  <a:gd name="T2" fmla="*/ 15 w 61"/>
                  <a:gd name="T3" fmla="*/ 35 h 48"/>
                  <a:gd name="T4" fmla="*/ 15 w 61"/>
                  <a:gd name="T5" fmla="*/ 35 h 48"/>
                  <a:gd name="T6" fmla="*/ 12 w 61"/>
                  <a:gd name="T7" fmla="*/ 41 h 48"/>
                  <a:gd name="T8" fmla="*/ 12 w 61"/>
                  <a:gd name="T9" fmla="*/ 41 h 48"/>
                  <a:gd name="T10" fmla="*/ 10 w 61"/>
                  <a:gd name="T11" fmla="*/ 40 h 48"/>
                  <a:gd name="T12" fmla="*/ 10 w 61"/>
                  <a:gd name="T13" fmla="*/ 40 h 48"/>
                  <a:gd name="T14" fmla="*/ 39 w 61"/>
                  <a:gd name="T15" fmla="*/ 3 h 48"/>
                  <a:gd name="T16" fmla="*/ 50 w 61"/>
                  <a:gd name="T17" fmla="*/ 8 h 48"/>
                  <a:gd name="T18" fmla="*/ 50 w 61"/>
                  <a:gd name="T19" fmla="*/ 8 h 48"/>
                  <a:gd name="T20" fmla="*/ 50 w 61"/>
                  <a:gd name="T21" fmla="*/ 8 h 48"/>
                  <a:gd name="T22" fmla="*/ 50 w 61"/>
                  <a:gd name="T23" fmla="*/ 8 h 48"/>
                  <a:gd name="T24" fmla="*/ 39 w 61"/>
                  <a:gd name="T25" fmla="*/ 3 h 48"/>
                  <a:gd name="T26" fmla="*/ 39 w 61"/>
                  <a:gd name="T27" fmla="*/ 3 h 48"/>
                  <a:gd name="T28" fmla="*/ 45 w 61"/>
                  <a:gd name="T29" fmla="*/ 0 h 48"/>
                  <a:gd name="T30" fmla="*/ 36 w 61"/>
                  <a:gd name="T31" fmla="*/ 1 h 48"/>
                  <a:gd name="T32" fmla="*/ 36 w 61"/>
                  <a:gd name="T33" fmla="*/ 1 h 48"/>
                  <a:gd name="T34" fmla="*/ 35 w 61"/>
                  <a:gd name="T35" fmla="*/ 1 h 48"/>
                  <a:gd name="T36" fmla="*/ 35 w 61"/>
                  <a:gd name="T37" fmla="*/ 1 h 48"/>
                  <a:gd name="T38" fmla="*/ 13 w 61"/>
                  <a:gd name="T39" fmla="*/ 24 h 48"/>
                  <a:gd name="T40" fmla="*/ 1 w 61"/>
                  <a:gd name="T41" fmla="*/ 41 h 48"/>
                  <a:gd name="T42" fmla="*/ 1 w 61"/>
                  <a:gd name="T43" fmla="*/ 41 h 48"/>
                  <a:gd name="T44" fmla="*/ 11 w 61"/>
                  <a:gd name="T45" fmla="*/ 48 h 48"/>
                  <a:gd name="T46" fmla="*/ 11 w 61"/>
                  <a:gd name="T47" fmla="*/ 48 h 48"/>
                  <a:gd name="T48" fmla="*/ 14 w 61"/>
                  <a:gd name="T49" fmla="*/ 48 h 48"/>
                  <a:gd name="T50" fmla="*/ 14 w 61"/>
                  <a:gd name="T51" fmla="*/ 48 h 48"/>
                  <a:gd name="T52" fmla="*/ 14 w 61"/>
                  <a:gd name="T53" fmla="*/ 48 h 48"/>
                  <a:gd name="T54" fmla="*/ 61 w 61"/>
                  <a:gd name="T55" fmla="*/ 4 h 48"/>
                  <a:gd name="T56" fmla="*/ 60 w 61"/>
                  <a:gd name="T57" fmla="*/ 4 h 48"/>
                  <a:gd name="T58" fmla="*/ 60 w 61"/>
                  <a:gd name="T59" fmla="*/ 3 h 48"/>
                  <a:gd name="T60" fmla="*/ 45 w 61"/>
                  <a:gd name="T61" fmla="*/ 0 h 48"/>
                  <a:gd name="T62" fmla="*/ 45 w 61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8">
                    <a:moveTo>
                      <a:pt x="10" y="40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37"/>
                      <a:pt x="12" y="36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8"/>
                      <a:pt x="14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39" y="3"/>
                    </a:move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3" y="3"/>
                      <a:pt x="47" y="5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19"/>
                      <a:pt x="33" y="24"/>
                      <a:pt x="22" y="26"/>
                    </a:cubicBezTo>
                    <a:cubicBezTo>
                      <a:pt x="14" y="14"/>
                      <a:pt x="27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2" y="0"/>
                      <a:pt x="39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1" y="5"/>
                      <a:pt x="18" y="10"/>
                    </a:cubicBezTo>
                    <a:cubicBezTo>
                      <a:pt x="15" y="15"/>
                      <a:pt x="15" y="20"/>
                      <a:pt x="13" y="24"/>
                    </a:cubicBezTo>
                    <a:cubicBezTo>
                      <a:pt x="10" y="29"/>
                      <a:pt x="0" y="33"/>
                      <a:pt x="0" y="40"/>
                    </a:cubicBezTo>
                    <a:cubicBezTo>
                      <a:pt x="0" y="40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5"/>
                      <a:pt x="6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21" y="46"/>
                      <a:pt x="21" y="38"/>
                      <a:pt x="25" y="33"/>
                    </a:cubicBezTo>
                    <a:cubicBezTo>
                      <a:pt x="34" y="21"/>
                      <a:pt x="59" y="20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6" y="1"/>
                      <a:pt x="50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638"/>
              <p:cNvSpPr/>
              <p:nvPr/>
            </p:nvSpPr>
            <p:spPr bwMode="auto">
              <a:xfrm>
                <a:off x="2603" y="877"/>
                <a:ext cx="35" cy="31"/>
              </a:xfrm>
              <a:custGeom>
                <a:gdLst>
                  <a:gd name="T0" fmla="*/ 2 w 10"/>
                  <a:gd name="T1" fmla="*/ 0 h 9"/>
                  <a:gd name="T2" fmla="*/ 2 w 10"/>
                  <a:gd name="T3" fmla="*/ 0 h 9"/>
                  <a:gd name="T4" fmla="*/ 2 w 10"/>
                  <a:gd name="T5" fmla="*/ 0 h 9"/>
                  <a:gd name="T6" fmla="*/ 2 w 10"/>
                  <a:gd name="T7" fmla="*/ 0 h 9"/>
                  <a:gd name="T8" fmla="*/ 2 w 10"/>
                  <a:gd name="T9" fmla="*/ 0 h 9"/>
                  <a:gd name="T10" fmla="*/ 7 w 10"/>
                  <a:gd name="T11" fmla="*/ 9 h 9"/>
                  <a:gd name="T12" fmla="*/ 7 w 10"/>
                  <a:gd name="T13" fmla="*/ 9 h 9"/>
                  <a:gd name="T14" fmla="*/ 7 w 10"/>
                  <a:gd name="T15" fmla="*/ 9 h 9"/>
                  <a:gd name="T16" fmla="*/ 7 w 10"/>
                  <a:gd name="T17" fmla="*/ 9 h 9"/>
                  <a:gd name="T18" fmla="*/ 10 w 10"/>
                  <a:gd name="T19" fmla="*/ 7 h 9"/>
                  <a:gd name="T20" fmla="*/ 10 w 10"/>
                  <a:gd name="T21" fmla="*/ 7 h 9"/>
                  <a:gd name="T22" fmla="*/ 10 w 10"/>
                  <a:gd name="T23" fmla="*/ 7 h 9"/>
                  <a:gd name="T24" fmla="*/ 10 w 10"/>
                  <a:gd name="T25" fmla="*/ 7 h 9"/>
                  <a:gd name="T26" fmla="*/ 10 w 10"/>
                  <a:gd name="T27" fmla="*/ 7 h 9"/>
                  <a:gd name="T28" fmla="*/ 10 w 10"/>
                  <a:gd name="T29" fmla="*/ 7 h 9"/>
                  <a:gd name="T30" fmla="*/ 2 w 10"/>
                  <a:gd name="T3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3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3"/>
                      <a:pt x="7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639"/>
              <p:cNvSpPr/>
              <p:nvPr/>
            </p:nvSpPr>
            <p:spPr bwMode="auto">
              <a:xfrm>
                <a:off x="5052" y="884"/>
                <a:ext cx="24" cy="21"/>
              </a:xfrm>
              <a:custGeom>
                <a:gdLst>
                  <a:gd name="T0" fmla="*/ 5 w 7"/>
                  <a:gd name="T1" fmla="*/ 0 h 6"/>
                  <a:gd name="T2" fmla="*/ 0 w 7"/>
                  <a:gd name="T3" fmla="*/ 5 h 6"/>
                  <a:gd name="T4" fmla="*/ 0 w 7"/>
                  <a:gd name="T5" fmla="*/ 5 h 6"/>
                  <a:gd name="T6" fmla="*/ 0 w 7"/>
                  <a:gd name="T7" fmla="*/ 5 h 6"/>
                  <a:gd name="T8" fmla="*/ 2 w 7"/>
                  <a:gd name="T9" fmla="*/ 6 h 6"/>
                  <a:gd name="T10" fmla="*/ 2 w 7"/>
                  <a:gd name="T11" fmla="*/ 6 h 6"/>
                  <a:gd name="T12" fmla="*/ 2 w 7"/>
                  <a:gd name="T13" fmla="*/ 6 h 6"/>
                  <a:gd name="T14" fmla="*/ 2 w 7"/>
                  <a:gd name="T15" fmla="*/ 6 h 6"/>
                  <a:gd name="T16" fmla="*/ 5 w 7"/>
                  <a:gd name="T17" fmla="*/ 0 h 6"/>
                  <a:gd name="T18" fmla="*/ 5 w 7"/>
                  <a:gd name="T19" fmla="*/ 0 h 6"/>
                  <a:gd name="T20" fmla="*/ 5 w 7"/>
                  <a:gd name="T21" fmla="*/ 0 h 6"/>
                  <a:gd name="T22" fmla="*/ 5 w 7"/>
                  <a:gd name="T2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2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7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40"/>
              <p:cNvSpPr>
                <a:spLocks noEditPoints="1"/>
              </p:cNvSpPr>
              <p:nvPr/>
            </p:nvSpPr>
            <p:spPr bwMode="auto">
              <a:xfrm>
                <a:off x="3249" y="569"/>
                <a:ext cx="1200" cy="322"/>
              </a:xfrm>
              <a:custGeom>
                <a:gdLst>
                  <a:gd name="T0" fmla="*/ 275 w 344"/>
                  <a:gd name="T1" fmla="*/ 6 h 92"/>
                  <a:gd name="T2" fmla="*/ 337 w 344"/>
                  <a:gd name="T3" fmla="*/ 58 h 92"/>
                  <a:gd name="T4" fmla="*/ 332 w 344"/>
                  <a:gd name="T5" fmla="*/ 67 h 92"/>
                  <a:gd name="T6" fmla="*/ 311 w 344"/>
                  <a:gd name="T7" fmla="*/ 80 h 92"/>
                  <a:gd name="T8" fmla="*/ 311 w 344"/>
                  <a:gd name="T9" fmla="*/ 80 h 92"/>
                  <a:gd name="T10" fmla="*/ 268 w 344"/>
                  <a:gd name="T11" fmla="*/ 48 h 92"/>
                  <a:gd name="T12" fmla="*/ 249 w 344"/>
                  <a:gd name="T13" fmla="*/ 52 h 92"/>
                  <a:gd name="T14" fmla="*/ 172 w 344"/>
                  <a:gd name="T15" fmla="*/ 89 h 92"/>
                  <a:gd name="T16" fmla="*/ 170 w 344"/>
                  <a:gd name="T17" fmla="*/ 89 h 92"/>
                  <a:gd name="T18" fmla="*/ 138 w 344"/>
                  <a:gd name="T19" fmla="*/ 78 h 92"/>
                  <a:gd name="T20" fmla="*/ 137 w 344"/>
                  <a:gd name="T21" fmla="*/ 78 h 92"/>
                  <a:gd name="T22" fmla="*/ 136 w 344"/>
                  <a:gd name="T23" fmla="*/ 78 h 92"/>
                  <a:gd name="T24" fmla="*/ 135 w 344"/>
                  <a:gd name="T25" fmla="*/ 77 h 92"/>
                  <a:gd name="T26" fmla="*/ 93 w 344"/>
                  <a:gd name="T27" fmla="*/ 51 h 92"/>
                  <a:gd name="T28" fmla="*/ 73 w 344"/>
                  <a:gd name="T29" fmla="*/ 47 h 92"/>
                  <a:gd name="T30" fmla="*/ 30 w 344"/>
                  <a:gd name="T31" fmla="*/ 80 h 92"/>
                  <a:gd name="T32" fmla="*/ 6 w 344"/>
                  <a:gd name="T33" fmla="*/ 58 h 92"/>
                  <a:gd name="T34" fmla="*/ 68 w 344"/>
                  <a:gd name="T35" fmla="*/ 6 h 92"/>
                  <a:gd name="T36" fmla="*/ 81 w 344"/>
                  <a:gd name="T37" fmla="*/ 4 h 92"/>
                  <a:gd name="T38" fmla="*/ 83 w 344"/>
                  <a:gd name="T39" fmla="*/ 4 h 92"/>
                  <a:gd name="T40" fmla="*/ 99 w 344"/>
                  <a:gd name="T41" fmla="*/ 25 h 92"/>
                  <a:gd name="T42" fmla="*/ 136 w 344"/>
                  <a:gd name="T43" fmla="*/ 47 h 92"/>
                  <a:gd name="T44" fmla="*/ 164 w 344"/>
                  <a:gd name="T45" fmla="*/ 41 h 92"/>
                  <a:gd name="T46" fmla="*/ 164 w 344"/>
                  <a:gd name="T47" fmla="*/ 41 h 92"/>
                  <a:gd name="T48" fmla="*/ 165 w 344"/>
                  <a:gd name="T49" fmla="*/ 41 h 92"/>
                  <a:gd name="T50" fmla="*/ 165 w 344"/>
                  <a:gd name="T51" fmla="*/ 41 h 92"/>
                  <a:gd name="T52" fmla="*/ 166 w 344"/>
                  <a:gd name="T53" fmla="*/ 41 h 92"/>
                  <a:gd name="T54" fmla="*/ 166 w 344"/>
                  <a:gd name="T55" fmla="*/ 41 h 92"/>
                  <a:gd name="T56" fmla="*/ 167 w 344"/>
                  <a:gd name="T57" fmla="*/ 41 h 92"/>
                  <a:gd name="T58" fmla="*/ 184 w 344"/>
                  <a:gd name="T59" fmla="*/ 42 h 92"/>
                  <a:gd name="T60" fmla="*/ 186 w 344"/>
                  <a:gd name="T61" fmla="*/ 43 h 92"/>
                  <a:gd name="T62" fmla="*/ 210 w 344"/>
                  <a:gd name="T63" fmla="*/ 48 h 92"/>
                  <a:gd name="T64" fmla="*/ 240 w 344"/>
                  <a:gd name="T65" fmla="*/ 25 h 92"/>
                  <a:gd name="T66" fmla="*/ 261 w 344"/>
                  <a:gd name="T67" fmla="*/ 4 h 92"/>
                  <a:gd name="T68" fmla="*/ 240 w 344"/>
                  <a:gd name="T69" fmla="*/ 18 h 92"/>
                  <a:gd name="T70" fmla="*/ 211 w 344"/>
                  <a:gd name="T71" fmla="*/ 43 h 92"/>
                  <a:gd name="T72" fmla="*/ 194 w 344"/>
                  <a:gd name="T73" fmla="*/ 41 h 92"/>
                  <a:gd name="T74" fmla="*/ 189 w 344"/>
                  <a:gd name="T75" fmla="*/ 40 h 92"/>
                  <a:gd name="T76" fmla="*/ 189 w 344"/>
                  <a:gd name="T77" fmla="*/ 40 h 92"/>
                  <a:gd name="T78" fmla="*/ 167 w 344"/>
                  <a:gd name="T79" fmla="*/ 38 h 92"/>
                  <a:gd name="T80" fmla="*/ 156 w 344"/>
                  <a:gd name="T81" fmla="*/ 38 h 92"/>
                  <a:gd name="T82" fmla="*/ 146 w 344"/>
                  <a:gd name="T83" fmla="*/ 40 h 92"/>
                  <a:gd name="T84" fmla="*/ 130 w 344"/>
                  <a:gd name="T85" fmla="*/ 43 h 92"/>
                  <a:gd name="T86" fmla="*/ 82 w 344"/>
                  <a:gd name="T87" fmla="*/ 0 h 92"/>
                  <a:gd name="T88" fmla="*/ 76 w 344"/>
                  <a:gd name="T89" fmla="*/ 1 h 92"/>
                  <a:gd name="T90" fmla="*/ 67 w 344"/>
                  <a:gd name="T91" fmla="*/ 3 h 92"/>
                  <a:gd name="T92" fmla="*/ 14 w 344"/>
                  <a:gd name="T93" fmla="*/ 74 h 92"/>
                  <a:gd name="T94" fmla="*/ 15 w 344"/>
                  <a:gd name="T95" fmla="*/ 74 h 92"/>
                  <a:gd name="T96" fmla="*/ 32 w 344"/>
                  <a:gd name="T97" fmla="*/ 86 h 92"/>
                  <a:gd name="T98" fmla="*/ 70 w 344"/>
                  <a:gd name="T99" fmla="*/ 51 h 92"/>
                  <a:gd name="T100" fmla="*/ 87 w 344"/>
                  <a:gd name="T101" fmla="*/ 55 h 92"/>
                  <a:gd name="T102" fmla="*/ 132 w 344"/>
                  <a:gd name="T103" fmla="*/ 79 h 92"/>
                  <a:gd name="T104" fmla="*/ 134 w 344"/>
                  <a:gd name="T105" fmla="*/ 79 h 92"/>
                  <a:gd name="T106" fmla="*/ 136 w 344"/>
                  <a:gd name="T107" fmla="*/ 80 h 92"/>
                  <a:gd name="T108" fmla="*/ 174 w 344"/>
                  <a:gd name="T109" fmla="*/ 92 h 92"/>
                  <a:gd name="T110" fmla="*/ 253 w 344"/>
                  <a:gd name="T111" fmla="*/ 56 h 92"/>
                  <a:gd name="T112" fmla="*/ 280 w 344"/>
                  <a:gd name="T113" fmla="*/ 53 h 92"/>
                  <a:gd name="T114" fmla="*/ 309 w 344"/>
                  <a:gd name="T115" fmla="*/ 85 h 92"/>
                  <a:gd name="T116" fmla="*/ 310 w 344"/>
                  <a:gd name="T117" fmla="*/ 85 h 92"/>
                  <a:gd name="T118" fmla="*/ 344 w 344"/>
                  <a:gd name="T119" fmla="*/ 60 h 92"/>
                  <a:gd name="T120" fmla="*/ 272 w 344"/>
                  <a:gd name="T121" fmla="*/ 3 h 92"/>
                  <a:gd name="T122" fmla="*/ 258 w 344"/>
                  <a:gd name="T123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4" h="92">
                    <a:moveTo>
                      <a:pt x="261" y="4"/>
                    </a:move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3" y="4"/>
                      <a:pt x="266" y="4"/>
                      <a:pt x="268" y="5"/>
                    </a:cubicBezTo>
                    <a:cubicBezTo>
                      <a:pt x="270" y="5"/>
                      <a:pt x="272" y="6"/>
                      <a:pt x="275" y="6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84" y="7"/>
                      <a:pt x="293" y="6"/>
                      <a:pt x="298" y="9"/>
                    </a:cubicBezTo>
                    <a:cubicBezTo>
                      <a:pt x="305" y="13"/>
                      <a:pt x="307" y="24"/>
                      <a:pt x="311" y="31"/>
                    </a:cubicBezTo>
                    <a:cubicBezTo>
                      <a:pt x="318" y="42"/>
                      <a:pt x="337" y="46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60"/>
                      <a:pt x="335" y="63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26" y="73"/>
                      <a:pt x="316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298" y="80"/>
                      <a:pt x="293" y="56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79" y="49"/>
                      <a:pt x="273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1" y="48"/>
                      <a:pt x="254" y="49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2"/>
                    </a:cubicBezTo>
                    <a:cubicBezTo>
                      <a:pt x="242" y="55"/>
                      <a:pt x="240" y="63"/>
                      <a:pt x="233" y="68"/>
                    </a:cubicBezTo>
                    <a:cubicBezTo>
                      <a:pt x="228" y="71"/>
                      <a:pt x="217" y="72"/>
                      <a:pt x="207" y="76"/>
                    </a:cubicBezTo>
                    <a:cubicBezTo>
                      <a:pt x="193" y="81"/>
                      <a:pt x="188" y="88"/>
                      <a:pt x="173" y="89"/>
                    </a:cubicBezTo>
                    <a:cubicBezTo>
                      <a:pt x="173" y="89"/>
                      <a:pt x="173" y="89"/>
                      <a:pt x="173" y="89"/>
                    </a:cubicBezTo>
                    <a:cubicBezTo>
                      <a:pt x="173" y="89"/>
                      <a:pt x="173" y="89"/>
                      <a:pt x="172" y="89"/>
                    </a:cubicBezTo>
                    <a:cubicBezTo>
                      <a:pt x="172" y="89"/>
                      <a:pt x="171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58" y="89"/>
                      <a:pt x="150" y="83"/>
                      <a:pt x="138" y="79"/>
                    </a:cubicBezTo>
                    <a:cubicBezTo>
                      <a:pt x="138" y="79"/>
                      <a:pt x="138" y="79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5" y="77"/>
                      <a:pt x="135" y="77"/>
                      <a:pt x="135" y="77"/>
                    </a:cubicBezTo>
                    <a:cubicBezTo>
                      <a:pt x="127" y="74"/>
                      <a:pt x="116" y="72"/>
                      <a:pt x="110" y="69"/>
                    </a:cubicBezTo>
                    <a:cubicBezTo>
                      <a:pt x="103" y="65"/>
                      <a:pt x="100" y="55"/>
                      <a:pt x="93" y="52"/>
                    </a:cubicBezTo>
                    <a:cubicBezTo>
                      <a:pt x="93" y="52"/>
                      <a:pt x="93" y="52"/>
                      <a:pt x="93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88" y="49"/>
                      <a:pt x="80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67" y="47"/>
                      <a:pt x="62" y="48"/>
                      <a:pt x="58" y="50"/>
                    </a:cubicBezTo>
                    <a:cubicBezTo>
                      <a:pt x="53" y="52"/>
                      <a:pt x="48" y="59"/>
                      <a:pt x="45" y="65"/>
                    </a:cubicBezTo>
                    <a:cubicBezTo>
                      <a:pt x="42" y="71"/>
                      <a:pt x="38" y="80"/>
                      <a:pt x="31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29" y="80"/>
                      <a:pt x="29" y="80"/>
                    </a:cubicBezTo>
                    <a:cubicBezTo>
                      <a:pt x="20" y="79"/>
                      <a:pt x="6" y="66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45"/>
                      <a:pt x="25" y="42"/>
                      <a:pt x="31" y="32"/>
                    </a:cubicBezTo>
                    <a:cubicBezTo>
                      <a:pt x="35" y="24"/>
                      <a:pt x="35" y="13"/>
                      <a:pt x="43" y="9"/>
                    </a:cubicBezTo>
                    <a:cubicBezTo>
                      <a:pt x="48" y="6"/>
                      <a:pt x="58" y="7"/>
                      <a:pt x="68" y="6"/>
                    </a:cubicBezTo>
                    <a:cubicBezTo>
                      <a:pt x="71" y="6"/>
                      <a:pt x="74" y="5"/>
                      <a:pt x="77" y="4"/>
                    </a:cubicBezTo>
                    <a:cubicBezTo>
                      <a:pt x="78" y="4"/>
                      <a:pt x="78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80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2" y="4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9" y="6"/>
                      <a:pt x="95" y="19"/>
                      <a:pt x="99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107" y="35"/>
                      <a:pt x="114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3" y="47"/>
                      <a:pt x="135" y="47"/>
                      <a:pt x="136" y="47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46" y="46"/>
                      <a:pt x="154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72" y="41"/>
                      <a:pt x="178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3"/>
                    </a:cubicBezTo>
                    <a:cubicBezTo>
                      <a:pt x="185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8" y="43"/>
                      <a:pt x="190" y="43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8" y="46"/>
                      <a:pt x="204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4" y="48"/>
                      <a:pt x="218" y="47"/>
                      <a:pt x="222" y="45"/>
                    </a:cubicBezTo>
                    <a:cubicBezTo>
                      <a:pt x="222" y="45"/>
                      <a:pt x="222" y="45"/>
                      <a:pt x="222" y="45"/>
                    </a:cubicBezTo>
                    <a:cubicBezTo>
                      <a:pt x="229" y="41"/>
                      <a:pt x="236" y="31"/>
                      <a:pt x="240" y="25"/>
                    </a:cubicBezTo>
                    <a:cubicBezTo>
                      <a:pt x="246" y="18"/>
                      <a:pt x="250" y="6"/>
                      <a:pt x="258" y="4"/>
                    </a:cubicBezTo>
                    <a:cubicBezTo>
                      <a:pt x="258" y="4"/>
                      <a:pt x="258" y="4"/>
                      <a:pt x="258" y="4"/>
                    </a:cubicBezTo>
                    <a:cubicBezTo>
                      <a:pt x="259" y="4"/>
                      <a:pt x="260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moveTo>
                      <a:pt x="258" y="0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257" y="0"/>
                      <a:pt x="257" y="0"/>
                      <a:pt x="256" y="0"/>
                    </a:cubicBezTo>
                    <a:cubicBezTo>
                      <a:pt x="256" y="0"/>
                      <a:pt x="256" y="0"/>
                      <a:pt x="256" y="0"/>
                    </a:cubicBezTo>
                    <a:cubicBezTo>
                      <a:pt x="249" y="2"/>
                      <a:pt x="245" y="14"/>
                      <a:pt x="240" y="18"/>
                    </a:cubicBezTo>
                    <a:cubicBezTo>
                      <a:pt x="238" y="22"/>
                      <a:pt x="232" y="25"/>
                      <a:pt x="227" y="29"/>
                    </a:cubicBezTo>
                    <a:cubicBezTo>
                      <a:pt x="221" y="35"/>
                      <a:pt x="219" y="41"/>
                      <a:pt x="212" y="43"/>
                    </a:cubicBezTo>
                    <a:cubicBezTo>
                      <a:pt x="212" y="43"/>
                      <a:pt x="212" y="43"/>
                      <a:pt x="212" y="43"/>
                    </a:cubicBezTo>
                    <a:cubicBezTo>
                      <a:pt x="212" y="43"/>
                      <a:pt x="212" y="43"/>
                      <a:pt x="211" y="43"/>
                    </a:cubicBezTo>
                    <a:cubicBezTo>
                      <a:pt x="211" y="43"/>
                      <a:pt x="211" y="43"/>
                      <a:pt x="211" y="43"/>
                    </a:cubicBezTo>
                    <a:cubicBezTo>
                      <a:pt x="210" y="44"/>
                      <a:pt x="208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3" y="44"/>
                      <a:pt x="198" y="42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2" y="40"/>
                      <a:pt x="191" y="40"/>
                      <a:pt x="190" y="40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0" y="40"/>
                      <a:pt x="190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39"/>
                      <a:pt x="188" y="39"/>
                      <a:pt x="188" y="39"/>
                    </a:cubicBezTo>
                    <a:cubicBezTo>
                      <a:pt x="188" y="39"/>
                      <a:pt x="187" y="39"/>
                      <a:pt x="187" y="39"/>
                    </a:cubicBezTo>
                    <a:cubicBezTo>
                      <a:pt x="181" y="38"/>
                      <a:pt x="174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3" y="38"/>
                      <a:pt x="160" y="38"/>
                      <a:pt x="157" y="38"/>
                    </a:cubicBezTo>
                    <a:cubicBezTo>
                      <a:pt x="157" y="38"/>
                      <a:pt x="157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3" y="39"/>
                      <a:pt x="149" y="39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2" y="41"/>
                      <a:pt x="138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3"/>
                      <a:pt x="131" y="43"/>
                      <a:pt x="130" y="43"/>
                    </a:cubicBezTo>
                    <a:cubicBezTo>
                      <a:pt x="124" y="42"/>
                      <a:pt x="119" y="36"/>
                      <a:pt x="114" y="32"/>
                    </a:cubicBezTo>
                    <a:cubicBezTo>
                      <a:pt x="109" y="27"/>
                      <a:pt x="103" y="23"/>
                      <a:pt x="100" y="19"/>
                    </a:cubicBezTo>
                    <a:cubicBezTo>
                      <a:pt x="96" y="14"/>
                      <a:pt x="92" y="2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0" y="0"/>
                      <a:pt x="78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2"/>
                      <a:pt x="71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8" y="5"/>
                      <a:pt x="49" y="4"/>
                      <a:pt x="43" y="6"/>
                    </a:cubicBezTo>
                    <a:cubicBezTo>
                      <a:pt x="33" y="11"/>
                      <a:pt x="33" y="23"/>
                      <a:pt x="29" y="31"/>
                    </a:cubicBezTo>
                    <a:cubicBezTo>
                      <a:pt x="24" y="38"/>
                      <a:pt x="0" y="47"/>
                      <a:pt x="0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1" y="64"/>
                      <a:pt x="10" y="70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9" y="79"/>
                      <a:pt x="25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2" y="86"/>
                    </a:cubicBezTo>
                    <a:cubicBezTo>
                      <a:pt x="38" y="85"/>
                      <a:pt x="42" y="76"/>
                      <a:pt x="46" y="70"/>
                    </a:cubicBezTo>
                    <a:cubicBezTo>
                      <a:pt x="50" y="63"/>
                      <a:pt x="54" y="55"/>
                      <a:pt x="60" y="53"/>
                    </a:cubicBezTo>
                    <a:cubicBezTo>
                      <a:pt x="63" y="51"/>
                      <a:pt x="66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6" y="51"/>
                      <a:pt x="83" y="53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4" y="59"/>
                      <a:pt x="97" y="68"/>
                      <a:pt x="103" y="71"/>
                    </a:cubicBezTo>
                    <a:cubicBezTo>
                      <a:pt x="109" y="75"/>
                      <a:pt x="122" y="75"/>
                      <a:pt x="132" y="79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5" y="79"/>
                      <a:pt x="135" y="80"/>
                    </a:cubicBezTo>
                    <a:cubicBezTo>
                      <a:pt x="135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49" y="85"/>
                      <a:pt x="157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2" y="92"/>
                      <a:pt x="173" y="92"/>
                      <a:pt x="174" y="92"/>
                    </a:cubicBezTo>
                    <a:cubicBezTo>
                      <a:pt x="189" y="91"/>
                      <a:pt x="192" y="85"/>
                      <a:pt x="204" y="80"/>
                    </a:cubicBezTo>
                    <a:cubicBezTo>
                      <a:pt x="215" y="75"/>
                      <a:pt x="232" y="76"/>
                      <a:pt x="239" y="72"/>
                    </a:cubicBezTo>
                    <a:cubicBezTo>
                      <a:pt x="245" y="69"/>
                      <a:pt x="247" y="60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8" y="54"/>
                      <a:pt x="264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4" y="52"/>
                      <a:pt x="277" y="52"/>
                      <a:pt x="280" y="53"/>
                    </a:cubicBezTo>
                    <a:cubicBezTo>
                      <a:pt x="280" y="53"/>
                      <a:pt x="280" y="53"/>
                      <a:pt x="280" y="53"/>
                    </a:cubicBezTo>
                    <a:cubicBezTo>
                      <a:pt x="280" y="53"/>
                      <a:pt x="281" y="53"/>
                      <a:pt x="281" y="53"/>
                    </a:cubicBezTo>
                    <a:cubicBezTo>
                      <a:pt x="281" y="53"/>
                      <a:pt x="281" y="53"/>
                      <a:pt x="281" y="53"/>
                    </a:cubicBezTo>
                    <a:cubicBezTo>
                      <a:pt x="287" y="56"/>
                      <a:pt x="291" y="63"/>
                      <a:pt x="294" y="70"/>
                    </a:cubicBezTo>
                    <a:cubicBezTo>
                      <a:pt x="298" y="75"/>
                      <a:pt x="303" y="85"/>
                      <a:pt x="309" y="85"/>
                    </a:cubicBezTo>
                    <a:cubicBezTo>
                      <a:pt x="309" y="85"/>
                      <a:pt x="309" y="85"/>
                      <a:pt x="309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7" y="85"/>
                      <a:pt x="323" y="78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31" y="71"/>
                      <a:pt x="343" y="64"/>
                      <a:pt x="344" y="60"/>
                    </a:cubicBezTo>
                    <a:cubicBezTo>
                      <a:pt x="344" y="60"/>
                      <a:pt x="344" y="60"/>
                      <a:pt x="344" y="60"/>
                    </a:cubicBezTo>
                    <a:cubicBezTo>
                      <a:pt x="344" y="56"/>
                      <a:pt x="336" y="48"/>
                      <a:pt x="330" y="44"/>
                    </a:cubicBezTo>
                    <a:cubicBezTo>
                      <a:pt x="325" y="39"/>
                      <a:pt x="318" y="36"/>
                      <a:pt x="314" y="31"/>
                    </a:cubicBezTo>
                    <a:cubicBezTo>
                      <a:pt x="309" y="24"/>
                      <a:pt x="306" y="12"/>
                      <a:pt x="300" y="8"/>
                    </a:cubicBezTo>
                    <a:cubicBezTo>
                      <a:pt x="293" y="3"/>
                      <a:pt x="285" y="5"/>
                      <a:pt x="273" y="3"/>
                    </a:cubicBezTo>
                    <a:cubicBezTo>
                      <a:pt x="273" y="3"/>
                      <a:pt x="273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69" y="3"/>
                      <a:pt x="267" y="2"/>
                      <a:pt x="264" y="1"/>
                    </a:cubicBezTo>
                    <a:cubicBezTo>
                      <a:pt x="262" y="1"/>
                      <a:pt x="260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641"/>
              <p:cNvSpPr/>
              <p:nvPr/>
            </p:nvSpPr>
            <p:spPr bwMode="auto">
              <a:xfrm>
                <a:off x="4124" y="863"/>
                <a:ext cx="28" cy="24"/>
              </a:xfrm>
              <a:custGeom>
                <a:gdLst>
                  <a:gd name="T0" fmla="*/ 5 w 8"/>
                  <a:gd name="T1" fmla="*/ 0 h 7"/>
                  <a:gd name="T2" fmla="*/ 5 w 8"/>
                  <a:gd name="T3" fmla="*/ 0 h 7"/>
                  <a:gd name="T4" fmla="*/ 0 w 8"/>
                  <a:gd name="T5" fmla="*/ 6 h 7"/>
                  <a:gd name="T6" fmla="*/ 0 w 8"/>
                  <a:gd name="T7" fmla="*/ 6 h 7"/>
                  <a:gd name="T8" fmla="*/ 0 w 8"/>
                  <a:gd name="T9" fmla="*/ 6 h 7"/>
                  <a:gd name="T10" fmla="*/ 0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3 w 8"/>
                  <a:gd name="T17" fmla="*/ 7 h 7"/>
                  <a:gd name="T18" fmla="*/ 3 w 8"/>
                  <a:gd name="T19" fmla="*/ 7 h 7"/>
                  <a:gd name="T20" fmla="*/ 3 w 8"/>
                  <a:gd name="T21" fmla="*/ 7 h 7"/>
                  <a:gd name="T22" fmla="*/ 3 w 8"/>
                  <a:gd name="T23" fmla="*/ 7 h 7"/>
                  <a:gd name="T24" fmla="*/ 8 w 8"/>
                  <a:gd name="T25" fmla="*/ 3 h 7"/>
                  <a:gd name="T26" fmla="*/ 8 w 8"/>
                  <a:gd name="T27" fmla="*/ 2 h 7"/>
                  <a:gd name="T28" fmla="*/ 5 w 8"/>
                  <a:gd name="T29" fmla="*/ 0 h 7"/>
                  <a:gd name="T30" fmla="*/ 5 w 8"/>
                  <a:gd name="T31" fmla="*/ 0 h 7"/>
                  <a:gd name="T32" fmla="*/ 5 w 8"/>
                  <a:gd name="T3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642"/>
              <p:cNvSpPr>
                <a:spLocks noEditPoints="1"/>
              </p:cNvSpPr>
              <p:nvPr/>
            </p:nvSpPr>
            <p:spPr bwMode="auto">
              <a:xfrm>
                <a:off x="3270" y="583"/>
                <a:ext cx="1154" cy="297"/>
              </a:xfrm>
              <a:custGeom>
                <a:gdLst>
                  <a:gd name="T0" fmla="*/ 195 w 331"/>
                  <a:gd name="T1" fmla="*/ 47 h 85"/>
                  <a:gd name="T2" fmla="*/ 196 w 331"/>
                  <a:gd name="T3" fmla="*/ 47 h 85"/>
                  <a:gd name="T4" fmla="*/ 212 w 331"/>
                  <a:gd name="T5" fmla="*/ 47 h 85"/>
                  <a:gd name="T6" fmla="*/ 215 w 331"/>
                  <a:gd name="T7" fmla="*/ 47 h 85"/>
                  <a:gd name="T8" fmla="*/ 202 w 331"/>
                  <a:gd name="T9" fmla="*/ 69 h 85"/>
                  <a:gd name="T10" fmla="*/ 200 w 331"/>
                  <a:gd name="T11" fmla="*/ 69 h 85"/>
                  <a:gd name="T12" fmla="*/ 199 w 331"/>
                  <a:gd name="T13" fmla="*/ 70 h 85"/>
                  <a:gd name="T14" fmla="*/ 155 w 331"/>
                  <a:gd name="T15" fmla="*/ 82 h 85"/>
                  <a:gd name="T16" fmla="*/ 102 w 331"/>
                  <a:gd name="T17" fmla="*/ 49 h 85"/>
                  <a:gd name="T18" fmla="*/ 113 w 331"/>
                  <a:gd name="T19" fmla="*/ 46 h 85"/>
                  <a:gd name="T20" fmla="*/ 119 w 331"/>
                  <a:gd name="T21" fmla="*/ 46 h 85"/>
                  <a:gd name="T22" fmla="*/ 126 w 331"/>
                  <a:gd name="T23" fmla="*/ 47 h 85"/>
                  <a:gd name="T24" fmla="*/ 131 w 331"/>
                  <a:gd name="T25" fmla="*/ 46 h 85"/>
                  <a:gd name="T26" fmla="*/ 51 w 331"/>
                  <a:gd name="T27" fmla="*/ 4 h 85"/>
                  <a:gd name="T28" fmla="*/ 59 w 331"/>
                  <a:gd name="T29" fmla="*/ 4 h 85"/>
                  <a:gd name="T30" fmla="*/ 74 w 331"/>
                  <a:gd name="T31" fmla="*/ 4 h 85"/>
                  <a:gd name="T32" fmla="*/ 77 w 331"/>
                  <a:gd name="T33" fmla="*/ 40 h 85"/>
                  <a:gd name="T34" fmla="*/ 72 w 331"/>
                  <a:gd name="T35" fmla="*/ 40 h 85"/>
                  <a:gd name="T36" fmla="*/ 66 w 331"/>
                  <a:gd name="T37" fmla="*/ 40 h 85"/>
                  <a:gd name="T38" fmla="*/ 23 w 331"/>
                  <a:gd name="T39" fmla="*/ 73 h 85"/>
                  <a:gd name="T40" fmla="*/ 27 w 331"/>
                  <a:gd name="T41" fmla="*/ 31 h 85"/>
                  <a:gd name="T42" fmla="*/ 267 w 331"/>
                  <a:gd name="T43" fmla="*/ 3 h 85"/>
                  <a:gd name="T44" fmla="*/ 303 w 331"/>
                  <a:gd name="T45" fmla="*/ 29 h 85"/>
                  <a:gd name="T46" fmla="*/ 305 w 331"/>
                  <a:gd name="T47" fmla="*/ 72 h 85"/>
                  <a:gd name="T48" fmla="*/ 281 w 331"/>
                  <a:gd name="T49" fmla="*/ 45 h 85"/>
                  <a:gd name="T50" fmla="*/ 237 w 331"/>
                  <a:gd name="T51" fmla="*/ 36 h 85"/>
                  <a:gd name="T52" fmla="*/ 267 w 331"/>
                  <a:gd name="T53" fmla="*/ 3 h 85"/>
                  <a:gd name="T54" fmla="*/ 234 w 331"/>
                  <a:gd name="T55" fmla="*/ 21 h 85"/>
                  <a:gd name="T56" fmla="*/ 204 w 331"/>
                  <a:gd name="T57" fmla="*/ 44 h 85"/>
                  <a:gd name="T58" fmla="*/ 180 w 331"/>
                  <a:gd name="T59" fmla="*/ 39 h 85"/>
                  <a:gd name="T60" fmla="*/ 178 w 331"/>
                  <a:gd name="T61" fmla="*/ 38 h 85"/>
                  <a:gd name="T62" fmla="*/ 161 w 331"/>
                  <a:gd name="T63" fmla="*/ 37 h 85"/>
                  <a:gd name="T64" fmla="*/ 160 w 331"/>
                  <a:gd name="T65" fmla="*/ 37 h 85"/>
                  <a:gd name="T66" fmla="*/ 159 w 331"/>
                  <a:gd name="T67" fmla="*/ 37 h 85"/>
                  <a:gd name="T68" fmla="*/ 158 w 331"/>
                  <a:gd name="T69" fmla="*/ 37 h 85"/>
                  <a:gd name="T70" fmla="*/ 158 w 331"/>
                  <a:gd name="T71" fmla="*/ 37 h 85"/>
                  <a:gd name="T72" fmla="*/ 131 w 331"/>
                  <a:gd name="T73" fmla="*/ 43 h 85"/>
                  <a:gd name="T74" fmla="*/ 93 w 331"/>
                  <a:gd name="T75" fmla="*/ 21 h 85"/>
                  <a:gd name="T76" fmla="*/ 77 w 331"/>
                  <a:gd name="T77" fmla="*/ 0 h 85"/>
                  <a:gd name="T78" fmla="*/ 73 w 331"/>
                  <a:gd name="T79" fmla="*/ 0 h 85"/>
                  <a:gd name="T80" fmla="*/ 0 w 331"/>
                  <a:gd name="T81" fmla="*/ 54 h 85"/>
                  <a:gd name="T82" fmla="*/ 24 w 331"/>
                  <a:gd name="T83" fmla="*/ 76 h 85"/>
                  <a:gd name="T84" fmla="*/ 67 w 331"/>
                  <a:gd name="T85" fmla="*/ 43 h 85"/>
                  <a:gd name="T86" fmla="*/ 87 w 331"/>
                  <a:gd name="T87" fmla="*/ 48 h 85"/>
                  <a:gd name="T88" fmla="*/ 130 w 331"/>
                  <a:gd name="T89" fmla="*/ 74 h 85"/>
                  <a:gd name="T90" fmla="*/ 131 w 331"/>
                  <a:gd name="T91" fmla="*/ 74 h 85"/>
                  <a:gd name="T92" fmla="*/ 132 w 331"/>
                  <a:gd name="T93" fmla="*/ 74 h 85"/>
                  <a:gd name="T94" fmla="*/ 164 w 331"/>
                  <a:gd name="T95" fmla="*/ 85 h 85"/>
                  <a:gd name="T96" fmla="*/ 201 w 331"/>
                  <a:gd name="T97" fmla="*/ 72 h 85"/>
                  <a:gd name="T98" fmla="*/ 262 w 331"/>
                  <a:gd name="T99" fmla="*/ 44 h 85"/>
                  <a:gd name="T100" fmla="*/ 277 w 331"/>
                  <a:gd name="T101" fmla="*/ 47 h 85"/>
                  <a:gd name="T102" fmla="*/ 305 w 331"/>
                  <a:gd name="T103" fmla="*/ 76 h 85"/>
                  <a:gd name="T104" fmla="*/ 326 w 331"/>
                  <a:gd name="T105" fmla="*/ 63 h 85"/>
                  <a:gd name="T106" fmla="*/ 292 w 331"/>
                  <a:gd name="T107" fmla="*/ 5 h 85"/>
                  <a:gd name="T108" fmla="*/ 255 w 331"/>
                  <a:gd name="T109" fmla="*/ 0 h 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1" h="85">
                    <a:moveTo>
                      <a:pt x="161" y="40"/>
                    </a:move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73" y="40"/>
                      <a:pt x="182" y="44"/>
                      <a:pt x="194" y="46"/>
                    </a:cubicBezTo>
                    <a:cubicBezTo>
                      <a:pt x="194" y="47"/>
                      <a:pt x="194" y="47"/>
                      <a:pt x="194" y="47"/>
                    </a:cubicBezTo>
                    <a:cubicBezTo>
                      <a:pt x="194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8" y="47"/>
                      <a:pt x="200" y="48"/>
                      <a:pt x="202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3" y="48"/>
                      <a:pt x="203" y="48"/>
                      <a:pt x="204" y="48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6" y="48"/>
                      <a:pt x="207" y="48"/>
                      <a:pt x="209" y="47"/>
                    </a:cubicBezTo>
                    <a:cubicBezTo>
                      <a:pt x="210" y="47"/>
                      <a:pt x="211" y="47"/>
                      <a:pt x="212" y="47"/>
                    </a:cubicBezTo>
                    <a:cubicBezTo>
                      <a:pt x="212" y="47"/>
                      <a:pt x="212" y="47"/>
                      <a:pt x="212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4" y="47"/>
                      <a:pt x="214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9" y="47"/>
                      <a:pt x="223" y="48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50"/>
                      <a:pt x="226" y="51"/>
                      <a:pt x="226" y="51"/>
                    </a:cubicBezTo>
                    <a:cubicBezTo>
                      <a:pt x="226" y="62"/>
                      <a:pt x="212" y="64"/>
                      <a:pt x="202" y="69"/>
                    </a:cubicBezTo>
                    <a:cubicBezTo>
                      <a:pt x="202" y="69"/>
                      <a:pt x="202" y="69"/>
                      <a:pt x="202" y="69"/>
                    </a:cubicBezTo>
                    <a:cubicBezTo>
                      <a:pt x="202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70"/>
                      <a:pt x="200" y="70"/>
                    </a:cubicBezTo>
                    <a:cubicBezTo>
                      <a:pt x="200" y="70"/>
                      <a:pt x="200" y="70"/>
                      <a:pt x="200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88" y="75"/>
                      <a:pt x="178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2" y="83"/>
                      <a:pt x="158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45" y="79"/>
                      <a:pt x="135" y="72"/>
                      <a:pt x="125" y="69"/>
                    </a:cubicBezTo>
                    <a:cubicBezTo>
                      <a:pt x="115" y="65"/>
                      <a:pt x="102" y="61"/>
                      <a:pt x="102" y="51"/>
                    </a:cubicBezTo>
                    <a:cubicBezTo>
                      <a:pt x="102" y="51"/>
                      <a:pt x="102" y="50"/>
                      <a:pt x="102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6" y="46"/>
                      <a:pt x="109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5" y="46"/>
                      <a:pt x="117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2" y="46"/>
                      <a:pt x="124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8" y="47"/>
                      <a:pt x="129" y="47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1" y="46"/>
                      <a:pt x="131" y="46"/>
                    </a:cubicBezTo>
                    <a:cubicBezTo>
                      <a:pt x="140" y="45"/>
                      <a:pt x="147" y="41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7" y="40"/>
                      <a:pt x="159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moveTo>
                      <a:pt x="51" y="4"/>
                    </a:move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8" y="4"/>
                    </a:cubicBezTo>
                    <a:cubicBezTo>
                      <a:pt x="58" y="4"/>
                      <a:pt x="58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4"/>
                      <a:pt x="65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72" y="5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80" y="7"/>
                      <a:pt x="82" y="11"/>
                      <a:pt x="86" y="17"/>
                    </a:cubicBezTo>
                    <a:cubicBezTo>
                      <a:pt x="87" y="21"/>
                      <a:pt x="90" y="27"/>
                      <a:pt x="90" y="32"/>
                    </a:cubicBezTo>
                    <a:cubicBezTo>
                      <a:pt x="90" y="33"/>
                      <a:pt x="90" y="35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7" y="39"/>
                      <a:pt x="82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5" y="40"/>
                      <a:pt x="73" y="40"/>
                      <a:pt x="72" y="40"/>
                    </a:cubicBezTo>
                    <a:cubicBezTo>
                      <a:pt x="72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40"/>
                      <a:pt x="67" y="40"/>
                      <a:pt x="67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58" y="40"/>
                      <a:pt x="50" y="41"/>
                      <a:pt x="45" y="45"/>
                    </a:cubicBezTo>
                    <a:cubicBezTo>
                      <a:pt x="39" y="50"/>
                      <a:pt x="36" y="72"/>
                      <a:pt x="24" y="73"/>
                    </a:cubicBezTo>
                    <a:cubicBezTo>
                      <a:pt x="24" y="73"/>
                      <a:pt x="24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14" y="73"/>
                      <a:pt x="4" y="61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41"/>
                      <a:pt x="22" y="39"/>
                      <a:pt x="27" y="31"/>
                    </a:cubicBezTo>
                    <a:cubicBezTo>
                      <a:pt x="31" y="23"/>
                      <a:pt x="29" y="14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9" y="5"/>
                      <a:pt x="45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moveTo>
                      <a:pt x="267" y="3"/>
                    </a:move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76" y="3"/>
                      <a:pt x="286" y="4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8" y="10"/>
                      <a:pt x="298" y="21"/>
                      <a:pt x="303" y="29"/>
                    </a:cubicBezTo>
                    <a:cubicBezTo>
                      <a:pt x="310" y="40"/>
                      <a:pt x="326" y="40"/>
                      <a:pt x="326" y="53"/>
                    </a:cubicBezTo>
                    <a:cubicBezTo>
                      <a:pt x="326" y="53"/>
                      <a:pt x="326" y="53"/>
                      <a:pt x="326" y="54"/>
                    </a:cubicBezTo>
                    <a:cubicBezTo>
                      <a:pt x="326" y="61"/>
                      <a:pt x="316" y="71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6" y="72"/>
                      <a:pt x="306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294" y="72"/>
                      <a:pt x="291" y="55"/>
                      <a:pt x="284" y="48"/>
                    </a:cubicBezTo>
                    <a:cubicBezTo>
                      <a:pt x="283" y="47"/>
                      <a:pt x="282" y="46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76" y="42"/>
                      <a:pt x="267" y="42"/>
                      <a:pt x="258" y="41"/>
                    </a:cubicBezTo>
                    <a:cubicBezTo>
                      <a:pt x="250" y="40"/>
                      <a:pt x="240" y="42"/>
                      <a:pt x="237" y="36"/>
                    </a:cubicBezTo>
                    <a:cubicBezTo>
                      <a:pt x="237" y="34"/>
                      <a:pt x="237" y="33"/>
                      <a:pt x="237" y="32"/>
                    </a:cubicBezTo>
                    <a:cubicBezTo>
                      <a:pt x="237" y="27"/>
                      <a:pt x="240" y="21"/>
                      <a:pt x="242" y="17"/>
                    </a:cubicBezTo>
                    <a:cubicBezTo>
                      <a:pt x="245" y="12"/>
                      <a:pt x="248" y="6"/>
                      <a:pt x="253" y="4"/>
                    </a:cubicBezTo>
                    <a:cubicBezTo>
                      <a:pt x="253" y="4"/>
                      <a:pt x="253" y="4"/>
                      <a:pt x="253" y="4"/>
                    </a:cubicBezTo>
                    <a:cubicBezTo>
                      <a:pt x="257" y="3"/>
                      <a:pt x="262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moveTo>
                      <a:pt x="255" y="0"/>
                    </a:moveTo>
                    <a:cubicBezTo>
                      <a:pt x="255" y="0"/>
                      <a:pt x="255" y="0"/>
                      <a:pt x="255" y="0"/>
                    </a:cubicBezTo>
                    <a:cubicBezTo>
                      <a:pt x="254" y="0"/>
                      <a:pt x="253" y="0"/>
                      <a:pt x="252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44" y="2"/>
                      <a:pt x="240" y="14"/>
                      <a:pt x="234" y="21"/>
                    </a:cubicBezTo>
                    <a:cubicBezTo>
                      <a:pt x="230" y="27"/>
                      <a:pt x="223" y="37"/>
                      <a:pt x="216" y="41"/>
                    </a:cubicBezTo>
                    <a:cubicBezTo>
                      <a:pt x="216" y="41"/>
                      <a:pt x="216" y="41"/>
                      <a:pt x="216" y="41"/>
                    </a:cubicBezTo>
                    <a:cubicBezTo>
                      <a:pt x="212" y="43"/>
                      <a:pt x="208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198" y="44"/>
                      <a:pt x="192" y="42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4" y="39"/>
                      <a:pt x="182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79" y="39"/>
                      <a:pt x="179" y="39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2" y="38"/>
                      <a:pt x="166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48" y="37"/>
                      <a:pt x="140" y="42"/>
                      <a:pt x="131" y="43"/>
                    </a:cubicBezTo>
                    <a:cubicBezTo>
                      <a:pt x="131" y="43"/>
                      <a:pt x="131" y="43"/>
                      <a:pt x="130" y="43"/>
                    </a:cubicBezTo>
                    <a:cubicBezTo>
                      <a:pt x="129" y="43"/>
                      <a:pt x="127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08" y="43"/>
                      <a:pt x="101" y="3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0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9" y="15"/>
                      <a:pt x="83" y="2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2" y="0"/>
                      <a:pt x="72" y="0"/>
                      <a:pt x="71" y="0"/>
                    </a:cubicBezTo>
                    <a:cubicBezTo>
                      <a:pt x="68" y="1"/>
                      <a:pt x="65" y="2"/>
                      <a:pt x="62" y="2"/>
                    </a:cubicBezTo>
                    <a:cubicBezTo>
                      <a:pt x="52" y="3"/>
                      <a:pt x="42" y="2"/>
                      <a:pt x="37" y="5"/>
                    </a:cubicBezTo>
                    <a:cubicBezTo>
                      <a:pt x="29" y="9"/>
                      <a:pt x="29" y="20"/>
                      <a:pt x="25" y="28"/>
                    </a:cubicBezTo>
                    <a:cubicBezTo>
                      <a:pt x="19" y="38"/>
                      <a:pt x="0" y="41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62"/>
                      <a:pt x="14" y="75"/>
                      <a:pt x="23" y="76"/>
                    </a:cubicBezTo>
                    <a:cubicBezTo>
                      <a:pt x="23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32" y="76"/>
                      <a:pt x="36" y="67"/>
                      <a:pt x="39" y="61"/>
                    </a:cubicBezTo>
                    <a:cubicBezTo>
                      <a:pt x="42" y="55"/>
                      <a:pt x="47" y="48"/>
                      <a:pt x="52" y="46"/>
                    </a:cubicBezTo>
                    <a:cubicBezTo>
                      <a:pt x="56" y="44"/>
                      <a:pt x="61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74" y="43"/>
                      <a:pt x="82" y="45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94" y="51"/>
                      <a:pt x="97" y="61"/>
                      <a:pt x="104" y="65"/>
                    </a:cubicBezTo>
                    <a:cubicBezTo>
                      <a:pt x="110" y="68"/>
                      <a:pt x="121" y="70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3"/>
                      <a:pt x="130" y="73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44" y="79"/>
                      <a:pt x="152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5" y="85"/>
                      <a:pt x="166" y="85"/>
                      <a:pt x="166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82" y="84"/>
                      <a:pt x="187" y="77"/>
                      <a:pt x="201" y="72"/>
                    </a:cubicBezTo>
                    <a:cubicBezTo>
                      <a:pt x="211" y="68"/>
                      <a:pt x="222" y="67"/>
                      <a:pt x="227" y="64"/>
                    </a:cubicBezTo>
                    <a:cubicBezTo>
                      <a:pt x="234" y="59"/>
                      <a:pt x="236" y="51"/>
                      <a:pt x="243" y="48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8" y="45"/>
                      <a:pt x="255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7" y="44"/>
                      <a:pt x="273" y="45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87" y="52"/>
                      <a:pt x="292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10" y="76"/>
                      <a:pt x="320" y="69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9" y="59"/>
                      <a:pt x="331" y="56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42"/>
                      <a:pt x="312" y="38"/>
                      <a:pt x="305" y="27"/>
                    </a:cubicBezTo>
                    <a:cubicBezTo>
                      <a:pt x="301" y="20"/>
                      <a:pt x="299" y="9"/>
                      <a:pt x="292" y="5"/>
                    </a:cubicBezTo>
                    <a:cubicBezTo>
                      <a:pt x="287" y="2"/>
                      <a:pt x="278" y="3"/>
                      <a:pt x="269" y="2"/>
                    </a:cubicBezTo>
                    <a:cubicBezTo>
                      <a:pt x="269" y="2"/>
                      <a:pt x="269" y="2"/>
                      <a:pt x="269" y="2"/>
                    </a:cubicBezTo>
                    <a:cubicBezTo>
                      <a:pt x="266" y="2"/>
                      <a:pt x="264" y="1"/>
                      <a:pt x="262" y="1"/>
                    </a:cubicBezTo>
                    <a:cubicBezTo>
                      <a:pt x="260" y="0"/>
                      <a:pt x="257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643"/>
              <p:cNvSpPr/>
              <p:nvPr/>
            </p:nvSpPr>
            <p:spPr bwMode="auto">
              <a:xfrm>
                <a:off x="3535" y="866"/>
                <a:ext cx="17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4 h 4"/>
                  <a:gd name="T12" fmla="*/ 3 w 5"/>
                  <a:gd name="T13" fmla="*/ 4 h 4"/>
                  <a:gd name="T14" fmla="*/ 3 w 5"/>
                  <a:gd name="T15" fmla="*/ 4 h 4"/>
                  <a:gd name="T16" fmla="*/ 4 w 5"/>
                  <a:gd name="T17" fmla="*/ 3 h 4"/>
                  <a:gd name="T18" fmla="*/ 4 w 5"/>
                  <a:gd name="T19" fmla="*/ 3 h 4"/>
                  <a:gd name="T20" fmla="*/ 4 w 5"/>
                  <a:gd name="T21" fmla="*/ 3 h 4"/>
                  <a:gd name="T22" fmla="*/ 4 w 5"/>
                  <a:gd name="T23" fmla="*/ 3 h 4"/>
                  <a:gd name="T24" fmla="*/ 4 w 5"/>
                  <a:gd name="T25" fmla="*/ 3 h 4"/>
                  <a:gd name="T26" fmla="*/ 4 w 5"/>
                  <a:gd name="T27" fmla="*/ 3 h 4"/>
                  <a:gd name="T28" fmla="*/ 2 w 5"/>
                  <a:gd name="T29" fmla="*/ 0 h 4"/>
                  <a:gd name="T30" fmla="*/ 2 w 5"/>
                  <a:gd name="T31" fmla="*/ 0 h 4"/>
                  <a:gd name="T32" fmla="*/ 2 w 5"/>
                  <a:gd name="T3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44"/>
              <p:cNvSpPr/>
              <p:nvPr/>
            </p:nvSpPr>
            <p:spPr bwMode="auto">
              <a:xfrm>
                <a:off x="2785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 w 37"/>
                  <a:gd name="T5" fmla="*/ 12 h 33"/>
                  <a:gd name="T6" fmla="*/ 1 w 37"/>
                  <a:gd name="T7" fmla="*/ 13 h 33"/>
                  <a:gd name="T8" fmla="*/ 1 w 37"/>
                  <a:gd name="T9" fmla="*/ 13 h 33"/>
                  <a:gd name="T10" fmla="*/ 1 w 37"/>
                  <a:gd name="T11" fmla="*/ 13 h 33"/>
                  <a:gd name="T12" fmla="*/ 1 w 37"/>
                  <a:gd name="T13" fmla="*/ 13 h 33"/>
                  <a:gd name="T14" fmla="*/ 1 w 37"/>
                  <a:gd name="T15" fmla="*/ 13 h 33"/>
                  <a:gd name="T16" fmla="*/ 23 w 37"/>
                  <a:gd name="T17" fmla="*/ 33 h 33"/>
                  <a:gd name="T18" fmla="*/ 23 w 37"/>
                  <a:gd name="T19" fmla="*/ 33 h 33"/>
                  <a:gd name="T20" fmla="*/ 23 w 37"/>
                  <a:gd name="T21" fmla="*/ 33 h 33"/>
                  <a:gd name="T22" fmla="*/ 23 w 37"/>
                  <a:gd name="T23" fmla="*/ 33 h 33"/>
                  <a:gd name="T24" fmla="*/ 25 w 37"/>
                  <a:gd name="T25" fmla="*/ 33 h 33"/>
                  <a:gd name="T26" fmla="*/ 37 w 37"/>
                  <a:gd name="T27" fmla="*/ 20 h 33"/>
                  <a:gd name="T28" fmla="*/ 22 w 37"/>
                  <a:gd name="T29" fmla="*/ 0 h 33"/>
                  <a:gd name="T30" fmla="*/ 19 w 37"/>
                  <a:gd name="T31" fmla="*/ 0 h 33"/>
                  <a:gd name="T32" fmla="*/ 19 w 37"/>
                  <a:gd name="T33" fmla="*/ 0 h 33"/>
                  <a:gd name="T34" fmla="*/ 19 w 37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1" y="0"/>
                      <a:pt x="3" y="5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26"/>
                      <a:pt x="1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3"/>
                      <a:pt x="25" y="33"/>
                    </a:cubicBezTo>
                    <a:cubicBezTo>
                      <a:pt x="34" y="32"/>
                      <a:pt x="37" y="27"/>
                      <a:pt x="37" y="20"/>
                    </a:cubicBezTo>
                    <a:cubicBezTo>
                      <a:pt x="37" y="12"/>
                      <a:pt x="30" y="2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645"/>
              <p:cNvSpPr/>
              <p:nvPr/>
            </p:nvSpPr>
            <p:spPr bwMode="auto">
              <a:xfrm>
                <a:off x="4769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5 w 37"/>
                  <a:gd name="T5" fmla="*/ 0 h 33"/>
                  <a:gd name="T6" fmla="*/ 15 w 37"/>
                  <a:gd name="T7" fmla="*/ 0 h 33"/>
                  <a:gd name="T8" fmla="*/ 0 w 37"/>
                  <a:gd name="T9" fmla="*/ 22 h 33"/>
                  <a:gd name="T10" fmla="*/ 2 w 37"/>
                  <a:gd name="T11" fmla="*/ 29 h 33"/>
                  <a:gd name="T12" fmla="*/ 2 w 37"/>
                  <a:gd name="T13" fmla="*/ 29 h 33"/>
                  <a:gd name="T14" fmla="*/ 11 w 37"/>
                  <a:gd name="T15" fmla="*/ 33 h 33"/>
                  <a:gd name="T16" fmla="*/ 11 w 37"/>
                  <a:gd name="T17" fmla="*/ 33 h 33"/>
                  <a:gd name="T18" fmla="*/ 11 w 37"/>
                  <a:gd name="T19" fmla="*/ 33 h 33"/>
                  <a:gd name="T20" fmla="*/ 11 w 37"/>
                  <a:gd name="T21" fmla="*/ 33 h 33"/>
                  <a:gd name="T22" fmla="*/ 18 w 37"/>
                  <a:gd name="T23" fmla="*/ 32 h 33"/>
                  <a:gd name="T24" fmla="*/ 18 w 37"/>
                  <a:gd name="T25" fmla="*/ 32 h 33"/>
                  <a:gd name="T26" fmla="*/ 18 w 37"/>
                  <a:gd name="T27" fmla="*/ 32 h 33"/>
                  <a:gd name="T28" fmla="*/ 18 w 37"/>
                  <a:gd name="T29" fmla="*/ 32 h 33"/>
                  <a:gd name="T30" fmla="*/ 18 w 37"/>
                  <a:gd name="T31" fmla="*/ 32 h 33"/>
                  <a:gd name="T32" fmla="*/ 37 w 37"/>
                  <a:gd name="T33" fmla="*/ 14 h 33"/>
                  <a:gd name="T34" fmla="*/ 37 w 37"/>
                  <a:gd name="T35" fmla="*/ 12 h 33"/>
                  <a:gd name="T36" fmla="*/ 37 w 37"/>
                  <a:gd name="T37" fmla="*/ 11 h 33"/>
                  <a:gd name="T38" fmla="*/ 37 w 37"/>
                  <a:gd name="T39" fmla="*/ 11 h 33"/>
                  <a:gd name="T40" fmla="*/ 19 w 37"/>
                  <a:gd name="T41" fmla="*/ 0 h 33"/>
                  <a:gd name="T42" fmla="*/ 19 w 37"/>
                  <a:gd name="T43" fmla="*/ 0 h 33"/>
                  <a:gd name="T44" fmla="*/ 19 w 37"/>
                  <a:gd name="T4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2"/>
                      <a:pt x="0" y="13"/>
                      <a:pt x="0" y="22"/>
                    </a:cubicBezTo>
                    <a:cubicBezTo>
                      <a:pt x="0" y="25"/>
                      <a:pt x="1" y="27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4" y="31"/>
                      <a:pt x="7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3"/>
                      <a:pt x="15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6" y="31"/>
                      <a:pt x="37" y="24"/>
                      <a:pt x="37" y="14"/>
                    </a:cubicBezTo>
                    <a:cubicBezTo>
                      <a:pt x="37" y="13"/>
                      <a:pt x="37" y="12"/>
                      <a:pt x="37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5" y="4"/>
                      <a:pt x="27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646"/>
              <p:cNvSpPr>
                <a:spLocks noEditPoints="1"/>
              </p:cNvSpPr>
              <p:nvPr/>
            </p:nvSpPr>
            <p:spPr bwMode="auto">
              <a:xfrm>
                <a:off x="3625" y="723"/>
                <a:ext cx="433" cy="150"/>
              </a:xfrm>
              <a:custGeom>
                <a:gdLst>
                  <a:gd name="T0" fmla="*/ 63 w 124"/>
                  <a:gd name="T1" fmla="*/ 3 h 43"/>
                  <a:gd name="T2" fmla="*/ 69 w 124"/>
                  <a:gd name="T3" fmla="*/ 3 h 43"/>
                  <a:gd name="T4" fmla="*/ 69 w 124"/>
                  <a:gd name="T5" fmla="*/ 3 h 43"/>
                  <a:gd name="T6" fmla="*/ 69 w 124"/>
                  <a:gd name="T7" fmla="*/ 3 h 43"/>
                  <a:gd name="T8" fmla="*/ 111 w 124"/>
                  <a:gd name="T9" fmla="*/ 16 h 43"/>
                  <a:gd name="T10" fmla="*/ 111 w 124"/>
                  <a:gd name="T11" fmla="*/ 16 h 43"/>
                  <a:gd name="T12" fmla="*/ 91 w 124"/>
                  <a:gd name="T13" fmla="*/ 30 h 43"/>
                  <a:gd name="T14" fmla="*/ 62 w 124"/>
                  <a:gd name="T15" fmla="*/ 41 h 43"/>
                  <a:gd name="T16" fmla="*/ 62 w 124"/>
                  <a:gd name="T17" fmla="*/ 41 h 43"/>
                  <a:gd name="T18" fmla="*/ 62 w 124"/>
                  <a:gd name="T19" fmla="*/ 41 h 43"/>
                  <a:gd name="T20" fmla="*/ 52 w 124"/>
                  <a:gd name="T21" fmla="*/ 39 h 43"/>
                  <a:gd name="T22" fmla="*/ 11 w 124"/>
                  <a:gd name="T23" fmla="*/ 16 h 43"/>
                  <a:gd name="T24" fmla="*/ 31 w 124"/>
                  <a:gd name="T25" fmla="*/ 9 h 43"/>
                  <a:gd name="T26" fmla="*/ 31 w 124"/>
                  <a:gd name="T27" fmla="*/ 9 h 43"/>
                  <a:gd name="T28" fmla="*/ 32 w 124"/>
                  <a:gd name="T29" fmla="*/ 8 h 43"/>
                  <a:gd name="T30" fmla="*/ 63 w 124"/>
                  <a:gd name="T31" fmla="*/ 3 h 43"/>
                  <a:gd name="T32" fmla="*/ 63 w 124"/>
                  <a:gd name="T33" fmla="*/ 3 h 43"/>
                  <a:gd name="T34" fmla="*/ 59 w 124"/>
                  <a:gd name="T35" fmla="*/ 0 h 43"/>
                  <a:gd name="T36" fmla="*/ 53 w 124"/>
                  <a:gd name="T37" fmla="*/ 0 h 43"/>
                  <a:gd name="T38" fmla="*/ 28 w 124"/>
                  <a:gd name="T39" fmla="*/ 6 h 43"/>
                  <a:gd name="T40" fmla="*/ 28 w 124"/>
                  <a:gd name="T41" fmla="*/ 6 h 43"/>
                  <a:gd name="T42" fmla="*/ 28 w 124"/>
                  <a:gd name="T43" fmla="*/ 6 h 43"/>
                  <a:gd name="T44" fmla="*/ 24 w 124"/>
                  <a:gd name="T45" fmla="*/ 7 h 43"/>
                  <a:gd name="T46" fmla="*/ 24 w 124"/>
                  <a:gd name="T47" fmla="*/ 7 h 43"/>
                  <a:gd name="T48" fmla="*/ 18 w 124"/>
                  <a:gd name="T49" fmla="*/ 6 h 43"/>
                  <a:gd name="T50" fmla="*/ 17 w 124"/>
                  <a:gd name="T51" fmla="*/ 6 h 43"/>
                  <a:gd name="T52" fmla="*/ 17 w 124"/>
                  <a:gd name="T53" fmla="*/ 6 h 43"/>
                  <a:gd name="T54" fmla="*/ 11 w 124"/>
                  <a:gd name="T55" fmla="*/ 6 h 43"/>
                  <a:gd name="T56" fmla="*/ 11 w 124"/>
                  <a:gd name="T57" fmla="*/ 6 h 43"/>
                  <a:gd name="T58" fmla="*/ 1 w 124"/>
                  <a:gd name="T59" fmla="*/ 9 h 43"/>
                  <a:gd name="T60" fmla="*/ 0 w 124"/>
                  <a:gd name="T61" fmla="*/ 9 h 43"/>
                  <a:gd name="T62" fmla="*/ 0 w 124"/>
                  <a:gd name="T63" fmla="*/ 11 h 43"/>
                  <a:gd name="T64" fmla="*/ 53 w 124"/>
                  <a:gd name="T65" fmla="*/ 42 h 43"/>
                  <a:gd name="T66" fmla="*/ 53 w 124"/>
                  <a:gd name="T67" fmla="*/ 42 h 43"/>
                  <a:gd name="T68" fmla="*/ 63 w 124"/>
                  <a:gd name="T69" fmla="*/ 43 h 43"/>
                  <a:gd name="T70" fmla="*/ 63 w 124"/>
                  <a:gd name="T71" fmla="*/ 43 h 43"/>
                  <a:gd name="T72" fmla="*/ 97 w 124"/>
                  <a:gd name="T73" fmla="*/ 30 h 43"/>
                  <a:gd name="T74" fmla="*/ 97 w 124"/>
                  <a:gd name="T75" fmla="*/ 30 h 43"/>
                  <a:gd name="T76" fmla="*/ 98 w 124"/>
                  <a:gd name="T77" fmla="*/ 30 h 43"/>
                  <a:gd name="T78" fmla="*/ 98 w 124"/>
                  <a:gd name="T79" fmla="*/ 29 h 43"/>
                  <a:gd name="T80" fmla="*/ 98 w 124"/>
                  <a:gd name="T81" fmla="*/ 29 h 43"/>
                  <a:gd name="T82" fmla="*/ 99 w 124"/>
                  <a:gd name="T83" fmla="*/ 29 h 43"/>
                  <a:gd name="T84" fmla="*/ 100 w 124"/>
                  <a:gd name="T85" fmla="*/ 29 h 43"/>
                  <a:gd name="T86" fmla="*/ 124 w 124"/>
                  <a:gd name="T87" fmla="*/ 9 h 43"/>
                  <a:gd name="T88" fmla="*/ 124 w 124"/>
                  <a:gd name="T89" fmla="*/ 9 h 43"/>
                  <a:gd name="T90" fmla="*/ 113 w 124"/>
                  <a:gd name="T91" fmla="*/ 7 h 43"/>
                  <a:gd name="T92" fmla="*/ 111 w 124"/>
                  <a:gd name="T93" fmla="*/ 7 h 43"/>
                  <a:gd name="T94" fmla="*/ 110 w 124"/>
                  <a:gd name="T95" fmla="*/ 7 h 43"/>
                  <a:gd name="T96" fmla="*/ 107 w 124"/>
                  <a:gd name="T97" fmla="*/ 7 h 43"/>
                  <a:gd name="T98" fmla="*/ 102 w 124"/>
                  <a:gd name="T99" fmla="*/ 8 h 43"/>
                  <a:gd name="T100" fmla="*/ 101 w 124"/>
                  <a:gd name="T101" fmla="*/ 8 h 43"/>
                  <a:gd name="T102" fmla="*/ 94 w 124"/>
                  <a:gd name="T103" fmla="*/ 7 h 43"/>
                  <a:gd name="T104" fmla="*/ 94 w 124"/>
                  <a:gd name="T105" fmla="*/ 7 h 43"/>
                  <a:gd name="T106" fmla="*/ 93 w 124"/>
                  <a:gd name="T107" fmla="*/ 7 h 43"/>
                  <a:gd name="T108" fmla="*/ 93 w 124"/>
                  <a:gd name="T109" fmla="*/ 7 h 43"/>
                  <a:gd name="T110" fmla="*/ 92 w 124"/>
                  <a:gd name="T111" fmla="*/ 6 h 43"/>
                  <a:gd name="T112" fmla="*/ 59 w 124"/>
                  <a:gd name="T113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4" h="43">
                    <a:moveTo>
                      <a:pt x="63" y="3"/>
                    </a:move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5" y="3"/>
                      <a:pt x="67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7" y="4"/>
                      <a:pt x="84" y="7"/>
                      <a:pt x="90" y="9"/>
                    </a:cubicBezTo>
                    <a:cubicBezTo>
                      <a:pt x="97" y="12"/>
                      <a:pt x="105" y="12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08" y="23"/>
                      <a:pt x="98" y="26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1"/>
                      <a:pt x="90" y="31"/>
                      <a:pt x="90" y="31"/>
                    </a:cubicBezTo>
                    <a:cubicBezTo>
                      <a:pt x="82" y="35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59" y="41"/>
                      <a:pt x="55" y="40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5" y="37"/>
                      <a:pt x="39" y="33"/>
                      <a:pt x="30" y="29"/>
                    </a:cubicBezTo>
                    <a:cubicBezTo>
                      <a:pt x="24" y="26"/>
                      <a:pt x="11" y="21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1"/>
                      <a:pt x="26" y="10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2" y="6"/>
                      <a:pt x="51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7" y="0"/>
                      <a:pt x="55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5" y="1"/>
                      <a:pt x="38" y="5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6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2" y="7"/>
                      <a:pt x="20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6"/>
                      <a:pt x="13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4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21"/>
                      <a:pt x="13" y="25"/>
                      <a:pt x="23" y="29"/>
                    </a:cubicBezTo>
                    <a:cubicBezTo>
                      <a:pt x="33" y="32"/>
                      <a:pt x="43" y="39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6" y="43"/>
                      <a:pt x="60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76" y="43"/>
                      <a:pt x="86" y="35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8" y="30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10" y="24"/>
                      <a:pt x="124" y="22"/>
                      <a:pt x="124" y="11"/>
                    </a:cubicBezTo>
                    <a:cubicBezTo>
                      <a:pt x="124" y="11"/>
                      <a:pt x="124" y="10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1" y="8"/>
                      <a:pt x="117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2" y="7"/>
                      <a:pt x="112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7"/>
                      <a:pt x="108" y="7"/>
                      <a:pt x="107" y="7"/>
                    </a:cubicBezTo>
                    <a:cubicBezTo>
                      <a:pt x="105" y="8"/>
                      <a:pt x="104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0" y="8"/>
                    </a:cubicBezTo>
                    <a:cubicBezTo>
                      <a:pt x="98" y="8"/>
                      <a:pt x="96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6"/>
                    </a:cubicBezTo>
                    <a:cubicBezTo>
                      <a:pt x="80" y="4"/>
                      <a:pt x="71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647"/>
              <p:cNvSpPr/>
              <p:nvPr/>
            </p:nvSpPr>
            <p:spPr bwMode="auto">
              <a:xfrm>
                <a:off x="4194" y="789"/>
                <a:ext cx="63" cy="77"/>
              </a:xfrm>
              <a:custGeom>
                <a:gdLst>
                  <a:gd name="T0" fmla="*/ 5 w 18"/>
                  <a:gd name="T1" fmla="*/ 0 h 22"/>
                  <a:gd name="T2" fmla="*/ 5 w 18"/>
                  <a:gd name="T3" fmla="*/ 0 h 22"/>
                  <a:gd name="T4" fmla="*/ 1 w 18"/>
                  <a:gd name="T5" fmla="*/ 2 h 22"/>
                  <a:gd name="T6" fmla="*/ 1 w 18"/>
                  <a:gd name="T7" fmla="*/ 2 h 22"/>
                  <a:gd name="T8" fmla="*/ 0 w 18"/>
                  <a:gd name="T9" fmla="*/ 3 h 22"/>
                  <a:gd name="T10" fmla="*/ 6 w 18"/>
                  <a:gd name="T11" fmla="*/ 13 h 22"/>
                  <a:gd name="T12" fmla="*/ 6 w 18"/>
                  <a:gd name="T13" fmla="*/ 13 h 22"/>
                  <a:gd name="T14" fmla="*/ 15 w 18"/>
                  <a:gd name="T15" fmla="*/ 22 h 22"/>
                  <a:gd name="T16" fmla="*/ 15 w 18"/>
                  <a:gd name="T17" fmla="*/ 22 h 22"/>
                  <a:gd name="T18" fmla="*/ 15 w 18"/>
                  <a:gd name="T19" fmla="*/ 22 h 22"/>
                  <a:gd name="T20" fmla="*/ 15 w 18"/>
                  <a:gd name="T21" fmla="*/ 22 h 22"/>
                  <a:gd name="T22" fmla="*/ 18 w 18"/>
                  <a:gd name="T23" fmla="*/ 20 h 22"/>
                  <a:gd name="T24" fmla="*/ 18 w 18"/>
                  <a:gd name="T25" fmla="*/ 20 h 22"/>
                  <a:gd name="T26" fmla="*/ 18 w 18"/>
                  <a:gd name="T27" fmla="*/ 20 h 22"/>
                  <a:gd name="T28" fmla="*/ 18 w 18"/>
                  <a:gd name="T29" fmla="*/ 20 h 22"/>
                  <a:gd name="T30" fmla="*/ 18 w 18"/>
                  <a:gd name="T31" fmla="*/ 20 h 22"/>
                  <a:gd name="T32" fmla="*/ 18 w 18"/>
                  <a:gd name="T33" fmla="*/ 19 h 22"/>
                  <a:gd name="T34" fmla="*/ 18 w 18"/>
                  <a:gd name="T35" fmla="*/ 19 h 22"/>
                  <a:gd name="T36" fmla="*/ 18 w 18"/>
                  <a:gd name="T37" fmla="*/ 19 h 22"/>
                  <a:gd name="T38" fmla="*/ 5 w 18"/>
                  <a:gd name="T39" fmla="*/ 0 h 22"/>
                  <a:gd name="T40" fmla="*/ 5 w 18"/>
                  <a:gd name="T41" fmla="*/ 0 h 22"/>
                  <a:gd name="T42" fmla="*/ 5 w 18"/>
                  <a:gd name="T4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6"/>
                      <a:pt x="3" y="9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7"/>
                      <a:pt x="12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7" y="21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1"/>
                      <a:pt x="1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648"/>
              <p:cNvSpPr>
                <a:spLocks noEditPoints="1"/>
              </p:cNvSpPr>
              <p:nvPr/>
            </p:nvSpPr>
            <p:spPr bwMode="auto">
              <a:xfrm>
                <a:off x="3664" y="734"/>
                <a:ext cx="349" cy="132"/>
              </a:xfrm>
              <a:custGeom>
                <a:gdLst>
                  <a:gd name="T0" fmla="*/ 48 w 100"/>
                  <a:gd name="T1" fmla="*/ 3 h 38"/>
                  <a:gd name="T2" fmla="*/ 49 w 100"/>
                  <a:gd name="T3" fmla="*/ 3 h 38"/>
                  <a:gd name="T4" fmla="*/ 50 w 100"/>
                  <a:gd name="T5" fmla="*/ 3 h 38"/>
                  <a:gd name="T6" fmla="*/ 51 w 100"/>
                  <a:gd name="T7" fmla="*/ 3 h 38"/>
                  <a:gd name="T8" fmla="*/ 87 w 100"/>
                  <a:gd name="T9" fmla="*/ 15 h 38"/>
                  <a:gd name="T10" fmla="*/ 87 w 100"/>
                  <a:gd name="T11" fmla="*/ 16 h 38"/>
                  <a:gd name="T12" fmla="*/ 75 w 100"/>
                  <a:gd name="T13" fmla="*/ 27 h 38"/>
                  <a:gd name="T14" fmla="*/ 57 w 100"/>
                  <a:gd name="T15" fmla="*/ 34 h 38"/>
                  <a:gd name="T16" fmla="*/ 51 w 100"/>
                  <a:gd name="T17" fmla="*/ 34 h 38"/>
                  <a:gd name="T18" fmla="*/ 51 w 100"/>
                  <a:gd name="T19" fmla="*/ 34 h 38"/>
                  <a:gd name="T20" fmla="*/ 51 w 100"/>
                  <a:gd name="T21" fmla="*/ 34 h 38"/>
                  <a:gd name="T22" fmla="*/ 29 w 100"/>
                  <a:gd name="T23" fmla="*/ 27 h 38"/>
                  <a:gd name="T24" fmla="*/ 28 w 100"/>
                  <a:gd name="T25" fmla="*/ 27 h 38"/>
                  <a:gd name="T26" fmla="*/ 28 w 100"/>
                  <a:gd name="T27" fmla="*/ 27 h 38"/>
                  <a:gd name="T28" fmla="*/ 28 w 100"/>
                  <a:gd name="T29" fmla="*/ 27 h 38"/>
                  <a:gd name="T30" fmla="*/ 13 w 100"/>
                  <a:gd name="T31" fmla="*/ 15 h 38"/>
                  <a:gd name="T32" fmla="*/ 45 w 100"/>
                  <a:gd name="T33" fmla="*/ 3 h 38"/>
                  <a:gd name="T34" fmla="*/ 45 w 100"/>
                  <a:gd name="T35" fmla="*/ 3 h 38"/>
                  <a:gd name="T36" fmla="*/ 48 w 100"/>
                  <a:gd name="T37" fmla="*/ 3 h 38"/>
                  <a:gd name="T38" fmla="*/ 52 w 100"/>
                  <a:gd name="T39" fmla="*/ 0 h 38"/>
                  <a:gd name="T40" fmla="*/ 21 w 100"/>
                  <a:gd name="T41" fmla="*/ 5 h 38"/>
                  <a:gd name="T42" fmla="*/ 21 w 100"/>
                  <a:gd name="T43" fmla="*/ 6 h 38"/>
                  <a:gd name="T44" fmla="*/ 20 w 100"/>
                  <a:gd name="T45" fmla="*/ 6 h 38"/>
                  <a:gd name="T46" fmla="*/ 0 w 100"/>
                  <a:gd name="T47" fmla="*/ 12 h 38"/>
                  <a:gd name="T48" fmla="*/ 19 w 100"/>
                  <a:gd name="T49" fmla="*/ 26 h 38"/>
                  <a:gd name="T50" fmla="*/ 41 w 100"/>
                  <a:gd name="T51" fmla="*/ 36 h 38"/>
                  <a:gd name="T52" fmla="*/ 51 w 100"/>
                  <a:gd name="T53" fmla="*/ 38 h 38"/>
                  <a:gd name="T54" fmla="*/ 51 w 100"/>
                  <a:gd name="T55" fmla="*/ 38 h 38"/>
                  <a:gd name="T56" fmla="*/ 80 w 100"/>
                  <a:gd name="T57" fmla="*/ 27 h 38"/>
                  <a:gd name="T58" fmla="*/ 100 w 100"/>
                  <a:gd name="T59" fmla="*/ 13 h 38"/>
                  <a:gd name="T60" fmla="*/ 79 w 100"/>
                  <a:gd name="T61" fmla="*/ 6 h 38"/>
                  <a:gd name="T62" fmla="*/ 58 w 100"/>
                  <a:gd name="T63" fmla="*/ 0 h 38"/>
                  <a:gd name="T64" fmla="*/ 58 w 100"/>
                  <a:gd name="T65" fmla="*/ 0 h 38"/>
                  <a:gd name="T66" fmla="*/ 52 w 100"/>
                  <a:gd name="T67" fmla="*/ 0 h 38"/>
                  <a:gd name="T68" fmla="*/ 52 w 100"/>
                  <a:gd name="T6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38">
                    <a:moveTo>
                      <a:pt x="48" y="3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64" y="4"/>
                      <a:pt x="85" y="9"/>
                      <a:pt x="87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78" y="25"/>
                      <a:pt x="75" y="27"/>
                    </a:cubicBezTo>
                    <a:cubicBezTo>
                      <a:pt x="68" y="31"/>
                      <a:pt x="64" y="33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5" y="34"/>
                      <a:pt x="53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3" y="34"/>
                      <a:pt x="36" y="31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4" y="24"/>
                      <a:pt x="13" y="20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0"/>
                      <a:pt x="38" y="4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6" y="3"/>
                      <a:pt x="47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0" y="0"/>
                      <a:pt x="31" y="3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5" y="7"/>
                      <a:pt x="0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8"/>
                      <a:pt x="13" y="23"/>
                      <a:pt x="19" y="26"/>
                    </a:cubicBezTo>
                    <a:cubicBezTo>
                      <a:pt x="28" y="30"/>
                      <a:pt x="34" y="34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4" y="37"/>
                      <a:pt x="48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62" y="38"/>
                      <a:pt x="71" y="32"/>
                      <a:pt x="79" y="28"/>
                    </a:cubicBezTo>
                    <a:cubicBezTo>
                      <a:pt x="79" y="28"/>
                      <a:pt x="80" y="28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7" y="23"/>
                      <a:pt x="97" y="20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9"/>
                      <a:pt x="86" y="9"/>
                      <a:pt x="79" y="6"/>
                    </a:cubicBezTo>
                    <a:cubicBezTo>
                      <a:pt x="73" y="4"/>
                      <a:pt x="66" y="1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6" y="0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649"/>
              <p:cNvSpPr/>
              <p:nvPr/>
            </p:nvSpPr>
            <p:spPr bwMode="auto">
              <a:xfrm>
                <a:off x="3427" y="789"/>
                <a:ext cx="66" cy="74"/>
              </a:xfrm>
              <a:custGeom>
                <a:gdLst>
                  <a:gd name="T0" fmla="*/ 14 w 19"/>
                  <a:gd name="T1" fmla="*/ 0 h 21"/>
                  <a:gd name="T2" fmla="*/ 14 w 19"/>
                  <a:gd name="T3" fmla="*/ 0 h 21"/>
                  <a:gd name="T4" fmla="*/ 2 w 19"/>
                  <a:gd name="T5" fmla="*/ 21 h 21"/>
                  <a:gd name="T6" fmla="*/ 2 w 19"/>
                  <a:gd name="T7" fmla="*/ 21 h 21"/>
                  <a:gd name="T8" fmla="*/ 2 w 19"/>
                  <a:gd name="T9" fmla="*/ 21 h 21"/>
                  <a:gd name="T10" fmla="*/ 2 w 19"/>
                  <a:gd name="T11" fmla="*/ 21 h 21"/>
                  <a:gd name="T12" fmla="*/ 2 w 19"/>
                  <a:gd name="T13" fmla="*/ 21 h 21"/>
                  <a:gd name="T14" fmla="*/ 5 w 19"/>
                  <a:gd name="T15" fmla="*/ 21 h 21"/>
                  <a:gd name="T16" fmla="*/ 19 w 19"/>
                  <a:gd name="T17" fmla="*/ 1 h 21"/>
                  <a:gd name="T18" fmla="*/ 19 w 19"/>
                  <a:gd name="T19" fmla="*/ 1 h 21"/>
                  <a:gd name="T20" fmla="*/ 14 w 19"/>
                  <a:gd name="T21" fmla="*/ 0 h 21"/>
                  <a:gd name="T22" fmla="*/ 14 w 19"/>
                  <a:gd name="T23" fmla="*/ 0 h 21"/>
                  <a:gd name="T24" fmla="*/ 14 w 19"/>
                  <a:gd name="T2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13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10" y="14"/>
                      <a:pt x="17" y="1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650"/>
              <p:cNvSpPr/>
              <p:nvPr/>
            </p:nvSpPr>
            <p:spPr bwMode="auto">
              <a:xfrm>
                <a:off x="3019" y="765"/>
                <a:ext cx="94" cy="94"/>
              </a:xfrm>
              <a:custGeom>
                <a:gdLst>
                  <a:gd name="T0" fmla="*/ 13 w 27"/>
                  <a:gd name="T1" fmla="*/ 0 h 27"/>
                  <a:gd name="T2" fmla="*/ 13 w 27"/>
                  <a:gd name="T3" fmla="*/ 0 h 27"/>
                  <a:gd name="T4" fmla="*/ 12 w 27"/>
                  <a:gd name="T5" fmla="*/ 0 h 27"/>
                  <a:gd name="T6" fmla="*/ 12 w 27"/>
                  <a:gd name="T7" fmla="*/ 0 h 27"/>
                  <a:gd name="T8" fmla="*/ 0 w 27"/>
                  <a:gd name="T9" fmla="*/ 15 h 27"/>
                  <a:gd name="T10" fmla="*/ 4 w 27"/>
                  <a:gd name="T11" fmla="*/ 27 h 27"/>
                  <a:gd name="T12" fmla="*/ 27 w 27"/>
                  <a:gd name="T13" fmla="*/ 12 h 27"/>
                  <a:gd name="T14" fmla="*/ 27 w 27"/>
                  <a:gd name="T15" fmla="*/ 12 h 27"/>
                  <a:gd name="T16" fmla="*/ 13 w 27"/>
                  <a:gd name="T17" fmla="*/ 0 h 27"/>
                  <a:gd name="T18" fmla="*/ 13 w 27"/>
                  <a:gd name="T19" fmla="*/ 0 h 27"/>
                  <a:gd name="T20" fmla="*/ 13 w 27"/>
                  <a:gd name="T2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" y="1"/>
                      <a:pt x="0" y="8"/>
                      <a:pt x="0" y="15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14" y="25"/>
                      <a:pt x="27" y="2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4"/>
                      <a:pt x="1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651"/>
              <p:cNvSpPr>
                <a:spLocks noEditPoints="1"/>
              </p:cNvSpPr>
              <p:nvPr/>
            </p:nvSpPr>
            <p:spPr bwMode="auto">
              <a:xfrm>
                <a:off x="2488" y="772"/>
                <a:ext cx="115" cy="87"/>
              </a:xfrm>
              <a:custGeom>
                <a:gdLst>
                  <a:gd name="T0" fmla="*/ 16 w 33"/>
                  <a:gd name="T1" fmla="*/ 6 h 25"/>
                  <a:gd name="T2" fmla="*/ 16 w 33"/>
                  <a:gd name="T3" fmla="*/ 6 h 25"/>
                  <a:gd name="T4" fmla="*/ 16 w 33"/>
                  <a:gd name="T5" fmla="*/ 6 h 25"/>
                  <a:gd name="T6" fmla="*/ 23 w 33"/>
                  <a:gd name="T7" fmla="*/ 13 h 25"/>
                  <a:gd name="T8" fmla="*/ 23 w 33"/>
                  <a:gd name="T9" fmla="*/ 13 h 25"/>
                  <a:gd name="T10" fmla="*/ 23 w 33"/>
                  <a:gd name="T11" fmla="*/ 13 h 25"/>
                  <a:gd name="T12" fmla="*/ 23 w 33"/>
                  <a:gd name="T13" fmla="*/ 13 h 25"/>
                  <a:gd name="T14" fmla="*/ 19 w 33"/>
                  <a:gd name="T15" fmla="*/ 14 h 25"/>
                  <a:gd name="T16" fmla="*/ 19 w 33"/>
                  <a:gd name="T17" fmla="*/ 14 h 25"/>
                  <a:gd name="T18" fmla="*/ 19 w 33"/>
                  <a:gd name="T19" fmla="*/ 14 h 25"/>
                  <a:gd name="T20" fmla="*/ 19 w 33"/>
                  <a:gd name="T21" fmla="*/ 14 h 25"/>
                  <a:gd name="T22" fmla="*/ 19 w 33"/>
                  <a:gd name="T23" fmla="*/ 14 h 25"/>
                  <a:gd name="T24" fmla="*/ 12 w 33"/>
                  <a:gd name="T25" fmla="*/ 9 h 25"/>
                  <a:gd name="T26" fmla="*/ 12 w 33"/>
                  <a:gd name="T27" fmla="*/ 9 h 25"/>
                  <a:gd name="T28" fmla="*/ 12 w 33"/>
                  <a:gd name="T29" fmla="*/ 9 h 25"/>
                  <a:gd name="T30" fmla="*/ 12 w 33"/>
                  <a:gd name="T31" fmla="*/ 9 h 25"/>
                  <a:gd name="T32" fmla="*/ 12 w 33"/>
                  <a:gd name="T33" fmla="*/ 9 h 25"/>
                  <a:gd name="T34" fmla="*/ 16 w 33"/>
                  <a:gd name="T35" fmla="*/ 6 h 25"/>
                  <a:gd name="T36" fmla="*/ 16 w 33"/>
                  <a:gd name="T37" fmla="*/ 6 h 25"/>
                  <a:gd name="T38" fmla="*/ 16 w 33"/>
                  <a:gd name="T39" fmla="*/ 6 h 25"/>
                  <a:gd name="T40" fmla="*/ 13 w 33"/>
                  <a:gd name="T41" fmla="*/ 0 h 25"/>
                  <a:gd name="T42" fmla="*/ 13 w 33"/>
                  <a:gd name="T43" fmla="*/ 0 h 25"/>
                  <a:gd name="T44" fmla="*/ 0 w 33"/>
                  <a:gd name="T45" fmla="*/ 5 h 25"/>
                  <a:gd name="T46" fmla="*/ 0 w 33"/>
                  <a:gd name="T47" fmla="*/ 5 h 25"/>
                  <a:gd name="T48" fmla="*/ 0 w 33"/>
                  <a:gd name="T49" fmla="*/ 6 h 25"/>
                  <a:gd name="T50" fmla="*/ 31 w 33"/>
                  <a:gd name="T51" fmla="*/ 25 h 25"/>
                  <a:gd name="T52" fmla="*/ 33 w 33"/>
                  <a:gd name="T53" fmla="*/ 19 h 25"/>
                  <a:gd name="T54" fmla="*/ 24 w 33"/>
                  <a:gd name="T55" fmla="*/ 2 h 25"/>
                  <a:gd name="T56" fmla="*/ 24 w 33"/>
                  <a:gd name="T57" fmla="*/ 2 h 25"/>
                  <a:gd name="T58" fmla="*/ 24 w 33"/>
                  <a:gd name="T59" fmla="*/ 2 h 25"/>
                  <a:gd name="T60" fmla="*/ 24 w 33"/>
                  <a:gd name="T61" fmla="*/ 2 h 25"/>
                  <a:gd name="T62" fmla="*/ 24 w 33"/>
                  <a:gd name="T63" fmla="*/ 2 h 25"/>
                  <a:gd name="T64" fmla="*/ 13 w 33"/>
                  <a:gd name="T65" fmla="*/ 0 h 25"/>
                  <a:gd name="T66" fmla="*/ 13 w 33"/>
                  <a:gd name="T67" fmla="*/ 0 h 25"/>
                  <a:gd name="T68" fmla="*/ 13 w 33"/>
                  <a:gd name="T6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5">
                    <a:moveTo>
                      <a:pt x="16" y="6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0" y="6"/>
                      <a:pt x="25" y="9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4"/>
                      <a:pt x="21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6" y="14"/>
                      <a:pt x="13" y="12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4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6" y="23"/>
                      <a:pt x="31" y="25"/>
                    </a:cubicBezTo>
                    <a:cubicBezTo>
                      <a:pt x="32" y="24"/>
                      <a:pt x="33" y="21"/>
                      <a:pt x="33" y="19"/>
                    </a:cubicBezTo>
                    <a:cubicBezTo>
                      <a:pt x="33" y="12"/>
                      <a:pt x="29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652"/>
              <p:cNvSpPr>
                <a:spLocks noEditPoints="1"/>
              </p:cNvSpPr>
              <p:nvPr/>
            </p:nvSpPr>
            <p:spPr bwMode="auto">
              <a:xfrm>
                <a:off x="5066" y="772"/>
                <a:ext cx="125" cy="80"/>
              </a:xfrm>
              <a:custGeom>
                <a:gdLst>
                  <a:gd name="T0" fmla="*/ 21 w 36"/>
                  <a:gd name="T1" fmla="*/ 7 h 23"/>
                  <a:gd name="T2" fmla="*/ 21 w 36"/>
                  <a:gd name="T3" fmla="*/ 7 h 23"/>
                  <a:gd name="T4" fmla="*/ 21 w 36"/>
                  <a:gd name="T5" fmla="*/ 7 h 23"/>
                  <a:gd name="T6" fmla="*/ 23 w 36"/>
                  <a:gd name="T7" fmla="*/ 9 h 23"/>
                  <a:gd name="T8" fmla="*/ 23 w 36"/>
                  <a:gd name="T9" fmla="*/ 9 h 23"/>
                  <a:gd name="T10" fmla="*/ 19 w 36"/>
                  <a:gd name="T11" fmla="*/ 12 h 23"/>
                  <a:gd name="T12" fmla="*/ 19 w 36"/>
                  <a:gd name="T13" fmla="*/ 12 h 23"/>
                  <a:gd name="T14" fmla="*/ 19 w 36"/>
                  <a:gd name="T15" fmla="*/ 12 h 23"/>
                  <a:gd name="T16" fmla="*/ 19 w 36"/>
                  <a:gd name="T17" fmla="*/ 12 h 23"/>
                  <a:gd name="T18" fmla="*/ 19 w 36"/>
                  <a:gd name="T19" fmla="*/ 12 h 23"/>
                  <a:gd name="T20" fmla="*/ 17 w 36"/>
                  <a:gd name="T21" fmla="*/ 12 h 23"/>
                  <a:gd name="T22" fmla="*/ 17 w 36"/>
                  <a:gd name="T23" fmla="*/ 12 h 23"/>
                  <a:gd name="T24" fmla="*/ 21 w 36"/>
                  <a:gd name="T25" fmla="*/ 7 h 23"/>
                  <a:gd name="T26" fmla="*/ 21 w 36"/>
                  <a:gd name="T27" fmla="*/ 7 h 23"/>
                  <a:gd name="T28" fmla="*/ 21 w 36"/>
                  <a:gd name="T29" fmla="*/ 7 h 23"/>
                  <a:gd name="T30" fmla="*/ 25 w 36"/>
                  <a:gd name="T31" fmla="*/ 0 h 23"/>
                  <a:gd name="T32" fmla="*/ 25 w 36"/>
                  <a:gd name="T33" fmla="*/ 0 h 23"/>
                  <a:gd name="T34" fmla="*/ 8 w 36"/>
                  <a:gd name="T35" fmla="*/ 23 h 23"/>
                  <a:gd name="T36" fmla="*/ 36 w 36"/>
                  <a:gd name="T37" fmla="*/ 5 h 23"/>
                  <a:gd name="T38" fmla="*/ 36 w 36"/>
                  <a:gd name="T39" fmla="*/ 5 h 23"/>
                  <a:gd name="T40" fmla="*/ 36 w 36"/>
                  <a:gd name="T41" fmla="*/ 5 h 23"/>
                  <a:gd name="T42" fmla="*/ 36 w 36"/>
                  <a:gd name="T43" fmla="*/ 5 h 23"/>
                  <a:gd name="T44" fmla="*/ 36 w 36"/>
                  <a:gd name="T45" fmla="*/ 5 h 23"/>
                  <a:gd name="T46" fmla="*/ 36 w 36"/>
                  <a:gd name="T47" fmla="*/ 5 h 23"/>
                  <a:gd name="T48" fmla="*/ 25 w 36"/>
                  <a:gd name="T49" fmla="*/ 0 h 23"/>
                  <a:gd name="T50" fmla="*/ 25 w 36"/>
                  <a:gd name="T51" fmla="*/ 0 h 23"/>
                  <a:gd name="T52" fmla="*/ 25 w 36"/>
                  <a:gd name="T5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23">
                    <a:moveTo>
                      <a:pt x="21" y="7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1"/>
                      <a:pt x="21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9"/>
                      <a:pt x="19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11"/>
                      <a:pt x="8" y="23"/>
                    </a:cubicBezTo>
                    <a:cubicBezTo>
                      <a:pt x="19" y="21"/>
                      <a:pt x="35" y="1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653"/>
              <p:cNvSpPr>
                <a:spLocks noEditPoints="1"/>
              </p:cNvSpPr>
              <p:nvPr/>
            </p:nvSpPr>
            <p:spPr bwMode="auto">
              <a:xfrm>
                <a:off x="3709" y="744"/>
                <a:ext cx="258" cy="108"/>
              </a:xfrm>
              <a:custGeom>
                <a:gdLst>
                  <a:gd name="T0" fmla="*/ 39 w 74"/>
                  <a:gd name="T1" fmla="*/ 6 h 31"/>
                  <a:gd name="T2" fmla="*/ 39 w 74"/>
                  <a:gd name="T3" fmla="*/ 6 h 31"/>
                  <a:gd name="T4" fmla="*/ 39 w 74"/>
                  <a:gd name="T5" fmla="*/ 6 h 31"/>
                  <a:gd name="T6" fmla="*/ 44 w 74"/>
                  <a:gd name="T7" fmla="*/ 6 h 31"/>
                  <a:gd name="T8" fmla="*/ 44 w 74"/>
                  <a:gd name="T9" fmla="*/ 6 h 31"/>
                  <a:gd name="T10" fmla="*/ 44 w 74"/>
                  <a:gd name="T11" fmla="*/ 6 h 31"/>
                  <a:gd name="T12" fmla="*/ 44 w 74"/>
                  <a:gd name="T13" fmla="*/ 6 h 31"/>
                  <a:gd name="T14" fmla="*/ 44 w 74"/>
                  <a:gd name="T15" fmla="*/ 6 h 31"/>
                  <a:gd name="T16" fmla="*/ 60 w 74"/>
                  <a:gd name="T17" fmla="*/ 14 h 31"/>
                  <a:gd name="T18" fmla="*/ 60 w 74"/>
                  <a:gd name="T19" fmla="*/ 15 h 31"/>
                  <a:gd name="T20" fmla="*/ 43 w 74"/>
                  <a:gd name="T21" fmla="*/ 26 h 31"/>
                  <a:gd name="T22" fmla="*/ 40 w 74"/>
                  <a:gd name="T23" fmla="*/ 26 h 31"/>
                  <a:gd name="T24" fmla="*/ 40 w 74"/>
                  <a:gd name="T25" fmla="*/ 26 h 31"/>
                  <a:gd name="T26" fmla="*/ 40 w 74"/>
                  <a:gd name="T27" fmla="*/ 26 h 31"/>
                  <a:gd name="T28" fmla="*/ 40 w 74"/>
                  <a:gd name="T29" fmla="*/ 26 h 31"/>
                  <a:gd name="T30" fmla="*/ 39 w 74"/>
                  <a:gd name="T31" fmla="*/ 26 h 31"/>
                  <a:gd name="T32" fmla="*/ 15 w 74"/>
                  <a:gd name="T33" fmla="*/ 15 h 31"/>
                  <a:gd name="T34" fmla="*/ 15 w 74"/>
                  <a:gd name="T35" fmla="*/ 15 h 31"/>
                  <a:gd name="T36" fmla="*/ 15 w 74"/>
                  <a:gd name="T37" fmla="*/ 15 h 31"/>
                  <a:gd name="T38" fmla="*/ 15 w 74"/>
                  <a:gd name="T39" fmla="*/ 15 h 31"/>
                  <a:gd name="T40" fmla="*/ 15 w 74"/>
                  <a:gd name="T41" fmla="*/ 15 h 31"/>
                  <a:gd name="T42" fmla="*/ 39 w 74"/>
                  <a:gd name="T43" fmla="*/ 6 h 31"/>
                  <a:gd name="T44" fmla="*/ 39 w 74"/>
                  <a:gd name="T45" fmla="*/ 6 h 31"/>
                  <a:gd name="T46" fmla="*/ 39 w 74"/>
                  <a:gd name="T47" fmla="*/ 6 h 31"/>
                  <a:gd name="T48" fmla="*/ 35 w 74"/>
                  <a:gd name="T49" fmla="*/ 0 h 31"/>
                  <a:gd name="T50" fmla="*/ 35 w 74"/>
                  <a:gd name="T51" fmla="*/ 0 h 31"/>
                  <a:gd name="T52" fmla="*/ 32 w 74"/>
                  <a:gd name="T53" fmla="*/ 0 h 31"/>
                  <a:gd name="T54" fmla="*/ 32 w 74"/>
                  <a:gd name="T55" fmla="*/ 0 h 31"/>
                  <a:gd name="T56" fmla="*/ 32 w 74"/>
                  <a:gd name="T57" fmla="*/ 0 h 31"/>
                  <a:gd name="T58" fmla="*/ 32 w 74"/>
                  <a:gd name="T59" fmla="*/ 0 h 31"/>
                  <a:gd name="T60" fmla="*/ 0 w 74"/>
                  <a:gd name="T61" fmla="*/ 12 h 31"/>
                  <a:gd name="T62" fmla="*/ 0 w 74"/>
                  <a:gd name="T63" fmla="*/ 13 h 31"/>
                  <a:gd name="T64" fmla="*/ 15 w 74"/>
                  <a:gd name="T65" fmla="*/ 24 h 31"/>
                  <a:gd name="T66" fmla="*/ 15 w 74"/>
                  <a:gd name="T67" fmla="*/ 24 h 31"/>
                  <a:gd name="T68" fmla="*/ 15 w 74"/>
                  <a:gd name="T69" fmla="*/ 24 h 31"/>
                  <a:gd name="T70" fmla="*/ 15 w 74"/>
                  <a:gd name="T71" fmla="*/ 24 h 31"/>
                  <a:gd name="T72" fmla="*/ 15 w 74"/>
                  <a:gd name="T73" fmla="*/ 24 h 31"/>
                  <a:gd name="T74" fmla="*/ 16 w 74"/>
                  <a:gd name="T75" fmla="*/ 24 h 31"/>
                  <a:gd name="T76" fmla="*/ 16 w 74"/>
                  <a:gd name="T77" fmla="*/ 24 h 31"/>
                  <a:gd name="T78" fmla="*/ 16 w 74"/>
                  <a:gd name="T79" fmla="*/ 24 h 31"/>
                  <a:gd name="T80" fmla="*/ 38 w 74"/>
                  <a:gd name="T81" fmla="*/ 31 h 31"/>
                  <a:gd name="T82" fmla="*/ 38 w 74"/>
                  <a:gd name="T83" fmla="*/ 31 h 31"/>
                  <a:gd name="T84" fmla="*/ 38 w 74"/>
                  <a:gd name="T85" fmla="*/ 31 h 31"/>
                  <a:gd name="T86" fmla="*/ 38 w 74"/>
                  <a:gd name="T87" fmla="*/ 31 h 31"/>
                  <a:gd name="T88" fmla="*/ 44 w 74"/>
                  <a:gd name="T89" fmla="*/ 31 h 31"/>
                  <a:gd name="T90" fmla="*/ 44 w 74"/>
                  <a:gd name="T91" fmla="*/ 31 h 31"/>
                  <a:gd name="T92" fmla="*/ 44 w 74"/>
                  <a:gd name="T93" fmla="*/ 31 h 31"/>
                  <a:gd name="T94" fmla="*/ 62 w 74"/>
                  <a:gd name="T95" fmla="*/ 24 h 31"/>
                  <a:gd name="T96" fmla="*/ 74 w 74"/>
                  <a:gd name="T97" fmla="*/ 13 h 31"/>
                  <a:gd name="T98" fmla="*/ 74 w 74"/>
                  <a:gd name="T99" fmla="*/ 13 h 31"/>
                  <a:gd name="T100" fmla="*/ 74 w 74"/>
                  <a:gd name="T101" fmla="*/ 13 h 31"/>
                  <a:gd name="T102" fmla="*/ 74 w 74"/>
                  <a:gd name="T103" fmla="*/ 12 h 31"/>
                  <a:gd name="T104" fmla="*/ 38 w 74"/>
                  <a:gd name="T105" fmla="*/ 0 h 31"/>
                  <a:gd name="T106" fmla="*/ 38 w 74"/>
                  <a:gd name="T107" fmla="*/ 0 h 31"/>
                  <a:gd name="T108" fmla="*/ 37 w 74"/>
                  <a:gd name="T109" fmla="*/ 0 h 31"/>
                  <a:gd name="T110" fmla="*/ 37 w 74"/>
                  <a:gd name="T111" fmla="*/ 0 h 31"/>
                  <a:gd name="T112" fmla="*/ 36 w 74"/>
                  <a:gd name="T113" fmla="*/ 0 h 31"/>
                  <a:gd name="T114" fmla="*/ 36 w 74"/>
                  <a:gd name="T115" fmla="*/ 0 h 31"/>
                  <a:gd name="T116" fmla="*/ 36 w 74"/>
                  <a:gd name="T117" fmla="*/ 0 h 31"/>
                  <a:gd name="T118" fmla="*/ 35 w 74"/>
                  <a:gd name="T119" fmla="*/ 0 h 31"/>
                  <a:gd name="T120" fmla="*/ 35 w 74"/>
                  <a:gd name="T12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" h="31">
                    <a:moveTo>
                      <a:pt x="39" y="6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2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9" y="7"/>
                      <a:pt x="60" y="10"/>
                      <a:pt x="60" y="14"/>
                    </a:cubicBezTo>
                    <a:cubicBezTo>
                      <a:pt x="60" y="14"/>
                      <a:pt x="60" y="15"/>
                      <a:pt x="60" y="15"/>
                    </a:cubicBezTo>
                    <a:cubicBezTo>
                      <a:pt x="60" y="21"/>
                      <a:pt x="49" y="25"/>
                      <a:pt x="43" y="26"/>
                    </a:cubicBezTo>
                    <a:cubicBezTo>
                      <a:pt x="42" y="26"/>
                      <a:pt x="41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0" y="26"/>
                      <a:pt x="15" y="22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8"/>
                      <a:pt x="28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5" y="1"/>
                      <a:pt x="0" y="7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7"/>
                      <a:pt x="11" y="21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23" y="28"/>
                      <a:pt x="30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0" y="31"/>
                      <a:pt x="42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51" y="30"/>
                      <a:pt x="55" y="28"/>
                      <a:pt x="62" y="24"/>
                    </a:cubicBezTo>
                    <a:cubicBezTo>
                      <a:pt x="65" y="22"/>
                      <a:pt x="74" y="17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2"/>
                    </a:cubicBezTo>
                    <a:cubicBezTo>
                      <a:pt x="72" y="6"/>
                      <a:pt x="51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654"/>
              <p:cNvSpPr>
                <a:spLocks noEditPoints="1"/>
              </p:cNvSpPr>
              <p:nvPr/>
            </p:nvSpPr>
            <p:spPr bwMode="auto">
              <a:xfrm>
                <a:off x="4096" y="594"/>
                <a:ext cx="311" cy="241"/>
              </a:xfrm>
              <a:custGeom>
                <a:gdLst>
                  <a:gd name="T0" fmla="*/ 36 w 89"/>
                  <a:gd name="T1" fmla="*/ 2 h 69"/>
                  <a:gd name="T2" fmla="*/ 55 w 89"/>
                  <a:gd name="T3" fmla="*/ 7 h 69"/>
                  <a:gd name="T4" fmla="*/ 55 w 89"/>
                  <a:gd name="T5" fmla="*/ 7 h 69"/>
                  <a:gd name="T6" fmla="*/ 86 w 89"/>
                  <a:gd name="T7" fmla="*/ 50 h 69"/>
                  <a:gd name="T8" fmla="*/ 72 w 89"/>
                  <a:gd name="T9" fmla="*/ 66 h 69"/>
                  <a:gd name="T10" fmla="*/ 69 w 89"/>
                  <a:gd name="T11" fmla="*/ 66 h 69"/>
                  <a:gd name="T12" fmla="*/ 69 w 89"/>
                  <a:gd name="T13" fmla="*/ 66 h 69"/>
                  <a:gd name="T14" fmla="*/ 49 w 89"/>
                  <a:gd name="T15" fmla="*/ 42 h 69"/>
                  <a:gd name="T16" fmla="*/ 49 w 89"/>
                  <a:gd name="T17" fmla="*/ 42 h 69"/>
                  <a:gd name="T18" fmla="*/ 49 w 89"/>
                  <a:gd name="T19" fmla="*/ 42 h 69"/>
                  <a:gd name="T20" fmla="*/ 47 w 89"/>
                  <a:gd name="T21" fmla="*/ 41 h 69"/>
                  <a:gd name="T22" fmla="*/ 47 w 89"/>
                  <a:gd name="T23" fmla="*/ 40 h 69"/>
                  <a:gd name="T24" fmla="*/ 47 w 89"/>
                  <a:gd name="T25" fmla="*/ 40 h 69"/>
                  <a:gd name="T26" fmla="*/ 46 w 89"/>
                  <a:gd name="T27" fmla="*/ 40 h 69"/>
                  <a:gd name="T28" fmla="*/ 9 w 89"/>
                  <a:gd name="T29" fmla="*/ 26 h 69"/>
                  <a:gd name="T30" fmla="*/ 18 w 89"/>
                  <a:gd name="T31" fmla="*/ 5 h 69"/>
                  <a:gd name="T32" fmla="*/ 18 w 89"/>
                  <a:gd name="T33" fmla="*/ 5 h 69"/>
                  <a:gd name="T34" fmla="*/ 36 w 89"/>
                  <a:gd name="T35" fmla="*/ 2 h 69"/>
                  <a:gd name="T36" fmla="*/ 36 w 89"/>
                  <a:gd name="T37" fmla="*/ 2 h 69"/>
                  <a:gd name="T38" fmla="*/ 30 w 89"/>
                  <a:gd name="T39" fmla="*/ 0 h 69"/>
                  <a:gd name="T40" fmla="*/ 16 w 89"/>
                  <a:gd name="T41" fmla="*/ 1 h 69"/>
                  <a:gd name="T42" fmla="*/ 0 w 89"/>
                  <a:gd name="T43" fmla="*/ 29 h 69"/>
                  <a:gd name="T44" fmla="*/ 21 w 89"/>
                  <a:gd name="T45" fmla="*/ 38 h 69"/>
                  <a:gd name="T46" fmla="*/ 44 w 89"/>
                  <a:gd name="T47" fmla="*/ 42 h 69"/>
                  <a:gd name="T48" fmla="*/ 44 w 89"/>
                  <a:gd name="T49" fmla="*/ 42 h 69"/>
                  <a:gd name="T50" fmla="*/ 47 w 89"/>
                  <a:gd name="T51" fmla="*/ 45 h 69"/>
                  <a:gd name="T52" fmla="*/ 68 w 89"/>
                  <a:gd name="T53" fmla="*/ 69 h 69"/>
                  <a:gd name="T54" fmla="*/ 68 w 89"/>
                  <a:gd name="T55" fmla="*/ 69 h 69"/>
                  <a:gd name="T56" fmla="*/ 70 w 89"/>
                  <a:gd name="T57" fmla="*/ 69 h 69"/>
                  <a:gd name="T58" fmla="*/ 89 w 89"/>
                  <a:gd name="T59" fmla="*/ 51 h 69"/>
                  <a:gd name="T60" fmla="*/ 66 w 89"/>
                  <a:gd name="T61" fmla="*/ 26 h 69"/>
                  <a:gd name="T62" fmla="*/ 53 w 89"/>
                  <a:gd name="T63" fmla="*/ 3 h 69"/>
                  <a:gd name="T64" fmla="*/ 30 w 89"/>
                  <a:gd name="T65" fmla="*/ 0 h 69"/>
                  <a:gd name="T66" fmla="*/ 30 w 89"/>
                  <a:gd name="T67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69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4" y="2"/>
                      <a:pt x="52" y="4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0" y="11"/>
                      <a:pt x="60" y="20"/>
                      <a:pt x="63" y="27"/>
                    </a:cubicBezTo>
                    <a:cubicBezTo>
                      <a:pt x="68" y="36"/>
                      <a:pt x="85" y="37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6" y="58"/>
                      <a:pt x="77" y="64"/>
                      <a:pt x="72" y="66"/>
                    </a:cubicBezTo>
                    <a:cubicBezTo>
                      <a:pt x="71" y="66"/>
                      <a:pt x="70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57" y="66"/>
                      <a:pt x="55" y="49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8" y="41"/>
                      <a:pt x="48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8" y="35"/>
                      <a:pt x="12" y="37"/>
                      <a:pt x="9" y="26"/>
                    </a:cubicBezTo>
                    <a:cubicBezTo>
                      <a:pt x="9" y="25"/>
                      <a:pt x="8" y="24"/>
                      <a:pt x="8" y="22"/>
                    </a:cubicBezTo>
                    <a:cubicBezTo>
                      <a:pt x="8" y="15"/>
                      <a:pt x="14" y="8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2" y="3"/>
                      <a:pt x="29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5" y="0"/>
                      <a:pt x="20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3"/>
                      <a:pt x="8" y="9"/>
                      <a:pt x="5" y="14"/>
                    </a:cubicBezTo>
                    <a:cubicBezTo>
                      <a:pt x="3" y="18"/>
                      <a:pt x="0" y="24"/>
                      <a:pt x="0" y="29"/>
                    </a:cubicBezTo>
                    <a:cubicBezTo>
                      <a:pt x="0" y="30"/>
                      <a:pt x="0" y="31"/>
                      <a:pt x="0" y="33"/>
                    </a:cubicBezTo>
                    <a:cubicBezTo>
                      <a:pt x="3" y="39"/>
                      <a:pt x="13" y="37"/>
                      <a:pt x="21" y="38"/>
                    </a:cubicBezTo>
                    <a:cubicBezTo>
                      <a:pt x="30" y="39"/>
                      <a:pt x="39" y="39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3"/>
                      <a:pt x="46" y="44"/>
                      <a:pt x="47" y="45"/>
                    </a:cubicBezTo>
                    <a:cubicBezTo>
                      <a:pt x="54" y="52"/>
                      <a:pt x="57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9" y="69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9" y="68"/>
                      <a:pt x="89" y="58"/>
                      <a:pt x="89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37"/>
                      <a:pt x="73" y="37"/>
                      <a:pt x="66" y="26"/>
                    </a:cubicBezTo>
                    <a:cubicBezTo>
                      <a:pt x="61" y="18"/>
                      <a:pt x="61" y="7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49" y="1"/>
                      <a:pt x="39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655"/>
              <p:cNvSpPr>
                <a:spLocks noEditPoints="1"/>
              </p:cNvSpPr>
              <p:nvPr/>
            </p:nvSpPr>
            <p:spPr bwMode="auto">
              <a:xfrm>
                <a:off x="3284" y="597"/>
                <a:ext cx="300" cy="241"/>
              </a:xfrm>
              <a:custGeom>
                <a:gdLst>
                  <a:gd name="T0" fmla="*/ 50 w 86"/>
                  <a:gd name="T1" fmla="*/ 2 h 69"/>
                  <a:gd name="T2" fmla="*/ 71 w 86"/>
                  <a:gd name="T3" fmla="*/ 7 h 69"/>
                  <a:gd name="T4" fmla="*/ 71 w 86"/>
                  <a:gd name="T5" fmla="*/ 7 h 69"/>
                  <a:gd name="T6" fmla="*/ 77 w 86"/>
                  <a:gd name="T7" fmla="*/ 25 h 69"/>
                  <a:gd name="T8" fmla="*/ 20 w 86"/>
                  <a:gd name="T9" fmla="*/ 65 h 69"/>
                  <a:gd name="T10" fmla="*/ 20 w 86"/>
                  <a:gd name="T11" fmla="*/ 65 h 69"/>
                  <a:gd name="T12" fmla="*/ 19 w 86"/>
                  <a:gd name="T13" fmla="*/ 65 h 69"/>
                  <a:gd name="T14" fmla="*/ 19 w 86"/>
                  <a:gd name="T15" fmla="*/ 65 h 69"/>
                  <a:gd name="T16" fmla="*/ 4 w 86"/>
                  <a:gd name="T17" fmla="*/ 49 h 69"/>
                  <a:gd name="T18" fmla="*/ 4 w 86"/>
                  <a:gd name="T19" fmla="*/ 49 h 69"/>
                  <a:gd name="T20" fmla="*/ 33 w 86"/>
                  <a:gd name="T21" fmla="*/ 6 h 69"/>
                  <a:gd name="T22" fmla="*/ 33 w 86"/>
                  <a:gd name="T23" fmla="*/ 6 h 69"/>
                  <a:gd name="T24" fmla="*/ 50 w 86"/>
                  <a:gd name="T25" fmla="*/ 2 h 69"/>
                  <a:gd name="T26" fmla="*/ 50 w 86"/>
                  <a:gd name="T27" fmla="*/ 2 h 69"/>
                  <a:gd name="T28" fmla="*/ 47 w 86"/>
                  <a:gd name="T29" fmla="*/ 0 h 69"/>
                  <a:gd name="T30" fmla="*/ 31 w 86"/>
                  <a:gd name="T31" fmla="*/ 4 h 69"/>
                  <a:gd name="T32" fmla="*/ 1 w 86"/>
                  <a:gd name="T33" fmla="*/ 49 h 69"/>
                  <a:gd name="T34" fmla="*/ 1 w 86"/>
                  <a:gd name="T35" fmla="*/ 49 h 69"/>
                  <a:gd name="T36" fmla="*/ 19 w 86"/>
                  <a:gd name="T37" fmla="*/ 69 h 69"/>
                  <a:gd name="T38" fmla="*/ 19 w 86"/>
                  <a:gd name="T39" fmla="*/ 69 h 69"/>
                  <a:gd name="T40" fmla="*/ 41 w 86"/>
                  <a:gd name="T41" fmla="*/ 41 h 69"/>
                  <a:gd name="T42" fmla="*/ 62 w 86"/>
                  <a:gd name="T43" fmla="*/ 36 h 69"/>
                  <a:gd name="T44" fmla="*/ 65 w 86"/>
                  <a:gd name="T45" fmla="*/ 36 h 69"/>
                  <a:gd name="T46" fmla="*/ 65 w 86"/>
                  <a:gd name="T47" fmla="*/ 36 h 69"/>
                  <a:gd name="T48" fmla="*/ 67 w 86"/>
                  <a:gd name="T49" fmla="*/ 36 h 69"/>
                  <a:gd name="T50" fmla="*/ 72 w 86"/>
                  <a:gd name="T51" fmla="*/ 36 h 69"/>
                  <a:gd name="T52" fmla="*/ 72 w 86"/>
                  <a:gd name="T53" fmla="*/ 36 h 69"/>
                  <a:gd name="T54" fmla="*/ 73 w 86"/>
                  <a:gd name="T55" fmla="*/ 36 h 69"/>
                  <a:gd name="T56" fmla="*/ 85 w 86"/>
                  <a:gd name="T57" fmla="*/ 32 h 69"/>
                  <a:gd name="T58" fmla="*/ 86 w 86"/>
                  <a:gd name="T59" fmla="*/ 28 h 69"/>
                  <a:gd name="T60" fmla="*/ 70 w 86"/>
                  <a:gd name="T61" fmla="*/ 0 h 69"/>
                  <a:gd name="T62" fmla="*/ 63 w 86"/>
                  <a:gd name="T63" fmla="*/ 1 h 69"/>
                  <a:gd name="T64" fmla="*/ 63 w 86"/>
                  <a:gd name="T65" fmla="*/ 1 h 69"/>
                  <a:gd name="T66" fmla="*/ 55 w 86"/>
                  <a:gd name="T67" fmla="*/ 0 h 69"/>
                  <a:gd name="T68" fmla="*/ 55 w 86"/>
                  <a:gd name="T69" fmla="*/ 0 h 69"/>
                  <a:gd name="T70" fmla="*/ 54 w 86"/>
                  <a:gd name="T71" fmla="*/ 0 h 69"/>
                  <a:gd name="T72" fmla="*/ 47 w 86"/>
                  <a:gd name="T73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69"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9" y="2"/>
                      <a:pt x="67" y="3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4" y="9"/>
                      <a:pt x="77" y="16"/>
                      <a:pt x="77" y="21"/>
                    </a:cubicBezTo>
                    <a:cubicBezTo>
                      <a:pt x="77" y="23"/>
                      <a:pt x="77" y="24"/>
                      <a:pt x="77" y="25"/>
                    </a:cubicBezTo>
                    <a:cubicBezTo>
                      <a:pt x="73" y="35"/>
                      <a:pt x="46" y="32"/>
                      <a:pt x="38" y="38"/>
                    </a:cubicBezTo>
                    <a:cubicBezTo>
                      <a:pt x="30" y="45"/>
                      <a:pt x="34" y="62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2" y="65"/>
                      <a:pt x="4" y="57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37"/>
                      <a:pt x="22" y="37"/>
                      <a:pt x="26" y="28"/>
                    </a:cubicBezTo>
                    <a:cubicBezTo>
                      <a:pt x="30" y="20"/>
                      <a:pt x="28" y="10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6" y="3"/>
                      <a:pt x="43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1" y="0"/>
                      <a:pt x="35" y="1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5" y="10"/>
                      <a:pt x="27" y="19"/>
                      <a:pt x="23" y="27"/>
                    </a:cubicBezTo>
                    <a:cubicBezTo>
                      <a:pt x="18" y="35"/>
                      <a:pt x="1" y="37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7"/>
                      <a:pt x="10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32" y="68"/>
                      <a:pt x="35" y="46"/>
                      <a:pt x="41" y="41"/>
                    </a:cubicBezTo>
                    <a:cubicBezTo>
                      <a:pt x="46" y="37"/>
                      <a:pt x="54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63" y="36"/>
                      <a:pt x="64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7" y="36"/>
                      <a:pt x="68" y="36"/>
                      <a:pt x="68" y="36"/>
                    </a:cubicBezTo>
                    <a:cubicBezTo>
                      <a:pt x="69" y="36"/>
                      <a:pt x="71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8" y="36"/>
                      <a:pt x="83" y="35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1"/>
                      <a:pt x="86" y="29"/>
                      <a:pt x="86" y="28"/>
                    </a:cubicBezTo>
                    <a:cubicBezTo>
                      <a:pt x="86" y="23"/>
                      <a:pt x="83" y="17"/>
                      <a:pt x="82" y="13"/>
                    </a:cubicBezTo>
                    <a:cubicBezTo>
                      <a:pt x="78" y="7"/>
                      <a:pt x="76" y="3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8" y="1"/>
                      <a:pt x="65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1" y="1"/>
                      <a:pt x="58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0"/>
                      <a:pt x="49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656"/>
              <p:cNvSpPr/>
              <p:nvPr/>
            </p:nvSpPr>
            <p:spPr bwMode="auto">
              <a:xfrm>
                <a:off x="3761" y="765"/>
                <a:ext cx="157" cy="70"/>
              </a:xfrm>
              <a:custGeom>
                <a:gdLst>
                  <a:gd name="T0" fmla="*/ 24 w 45"/>
                  <a:gd name="T1" fmla="*/ 0 h 20"/>
                  <a:gd name="T2" fmla="*/ 24 w 45"/>
                  <a:gd name="T3" fmla="*/ 0 h 20"/>
                  <a:gd name="T4" fmla="*/ 0 w 45"/>
                  <a:gd name="T5" fmla="*/ 9 h 20"/>
                  <a:gd name="T6" fmla="*/ 0 w 45"/>
                  <a:gd name="T7" fmla="*/ 9 h 20"/>
                  <a:gd name="T8" fmla="*/ 0 w 45"/>
                  <a:gd name="T9" fmla="*/ 9 h 20"/>
                  <a:gd name="T10" fmla="*/ 0 w 45"/>
                  <a:gd name="T11" fmla="*/ 9 h 20"/>
                  <a:gd name="T12" fmla="*/ 24 w 45"/>
                  <a:gd name="T13" fmla="*/ 20 h 20"/>
                  <a:gd name="T14" fmla="*/ 25 w 45"/>
                  <a:gd name="T15" fmla="*/ 20 h 20"/>
                  <a:gd name="T16" fmla="*/ 25 w 45"/>
                  <a:gd name="T17" fmla="*/ 20 h 20"/>
                  <a:gd name="T18" fmla="*/ 25 w 45"/>
                  <a:gd name="T19" fmla="*/ 20 h 20"/>
                  <a:gd name="T20" fmla="*/ 28 w 45"/>
                  <a:gd name="T21" fmla="*/ 20 h 20"/>
                  <a:gd name="T22" fmla="*/ 45 w 45"/>
                  <a:gd name="T23" fmla="*/ 9 h 20"/>
                  <a:gd name="T24" fmla="*/ 45 w 45"/>
                  <a:gd name="T25" fmla="*/ 8 h 20"/>
                  <a:gd name="T26" fmla="*/ 29 w 45"/>
                  <a:gd name="T27" fmla="*/ 0 h 20"/>
                  <a:gd name="T28" fmla="*/ 29 w 45"/>
                  <a:gd name="T29" fmla="*/ 0 h 20"/>
                  <a:gd name="T30" fmla="*/ 29 w 45"/>
                  <a:gd name="T31" fmla="*/ 0 h 20"/>
                  <a:gd name="T32" fmla="*/ 29 w 45"/>
                  <a:gd name="T33" fmla="*/ 0 h 20"/>
                  <a:gd name="T34" fmla="*/ 29 w 45"/>
                  <a:gd name="T35" fmla="*/ 0 h 20"/>
                  <a:gd name="T36" fmla="*/ 24 w 45"/>
                  <a:gd name="T37" fmla="*/ 0 h 20"/>
                  <a:gd name="T38" fmla="*/ 24 w 45"/>
                  <a:gd name="T39" fmla="*/ 0 h 20"/>
                  <a:gd name="T40" fmla="*/ 24 w 45"/>
                  <a:gd name="T4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0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3" y="0"/>
                      <a:pt x="0" y="2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6"/>
                      <a:pt x="15" y="20"/>
                      <a:pt x="24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7" y="20"/>
                      <a:pt x="28" y="20"/>
                    </a:cubicBezTo>
                    <a:cubicBezTo>
                      <a:pt x="34" y="19"/>
                      <a:pt x="45" y="15"/>
                      <a:pt x="45" y="9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4"/>
                      <a:pt x="34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657"/>
              <p:cNvSpPr>
                <a:spLocks noEditPoints="1"/>
              </p:cNvSpPr>
              <p:nvPr/>
            </p:nvSpPr>
            <p:spPr bwMode="auto">
              <a:xfrm>
                <a:off x="4124" y="601"/>
                <a:ext cx="272" cy="223"/>
              </a:xfrm>
              <a:custGeom>
                <a:gdLst>
                  <a:gd name="T0" fmla="*/ 32 w 78"/>
                  <a:gd name="T1" fmla="*/ 2 h 64"/>
                  <a:gd name="T2" fmla="*/ 45 w 78"/>
                  <a:gd name="T3" fmla="*/ 6 h 64"/>
                  <a:gd name="T4" fmla="*/ 73 w 78"/>
                  <a:gd name="T5" fmla="*/ 48 h 64"/>
                  <a:gd name="T6" fmla="*/ 62 w 78"/>
                  <a:gd name="T7" fmla="*/ 60 h 64"/>
                  <a:gd name="T8" fmla="*/ 61 w 78"/>
                  <a:gd name="T9" fmla="*/ 60 h 64"/>
                  <a:gd name="T10" fmla="*/ 61 w 78"/>
                  <a:gd name="T11" fmla="*/ 60 h 64"/>
                  <a:gd name="T12" fmla="*/ 44 w 78"/>
                  <a:gd name="T13" fmla="*/ 37 h 64"/>
                  <a:gd name="T14" fmla="*/ 44 w 78"/>
                  <a:gd name="T15" fmla="*/ 36 h 64"/>
                  <a:gd name="T16" fmla="*/ 44 w 78"/>
                  <a:gd name="T17" fmla="*/ 36 h 64"/>
                  <a:gd name="T18" fmla="*/ 43 w 78"/>
                  <a:gd name="T19" fmla="*/ 36 h 64"/>
                  <a:gd name="T20" fmla="*/ 43 w 78"/>
                  <a:gd name="T21" fmla="*/ 36 h 64"/>
                  <a:gd name="T22" fmla="*/ 43 w 78"/>
                  <a:gd name="T23" fmla="*/ 35 h 64"/>
                  <a:gd name="T24" fmla="*/ 8 w 78"/>
                  <a:gd name="T25" fmla="*/ 19 h 64"/>
                  <a:gd name="T26" fmla="*/ 8 w 78"/>
                  <a:gd name="T27" fmla="*/ 19 h 64"/>
                  <a:gd name="T28" fmla="*/ 32 w 78"/>
                  <a:gd name="T29" fmla="*/ 2 h 64"/>
                  <a:gd name="T30" fmla="*/ 28 w 78"/>
                  <a:gd name="T31" fmla="*/ 0 h 64"/>
                  <a:gd name="T32" fmla="*/ 10 w 78"/>
                  <a:gd name="T33" fmla="*/ 3 h 64"/>
                  <a:gd name="T34" fmla="*/ 10 w 78"/>
                  <a:gd name="T35" fmla="*/ 3 h 64"/>
                  <a:gd name="T36" fmla="*/ 0 w 78"/>
                  <a:gd name="T37" fmla="*/ 20 h 64"/>
                  <a:gd name="T38" fmla="*/ 38 w 78"/>
                  <a:gd name="T39" fmla="*/ 38 h 64"/>
                  <a:gd name="T40" fmla="*/ 38 w 78"/>
                  <a:gd name="T41" fmla="*/ 38 h 64"/>
                  <a:gd name="T42" fmla="*/ 39 w 78"/>
                  <a:gd name="T43" fmla="*/ 38 h 64"/>
                  <a:gd name="T44" fmla="*/ 39 w 78"/>
                  <a:gd name="T45" fmla="*/ 38 h 64"/>
                  <a:gd name="T46" fmla="*/ 39 w 78"/>
                  <a:gd name="T47" fmla="*/ 39 h 64"/>
                  <a:gd name="T48" fmla="*/ 41 w 78"/>
                  <a:gd name="T49" fmla="*/ 40 h 64"/>
                  <a:gd name="T50" fmla="*/ 41 w 78"/>
                  <a:gd name="T51" fmla="*/ 40 h 64"/>
                  <a:gd name="T52" fmla="*/ 61 w 78"/>
                  <a:gd name="T53" fmla="*/ 64 h 64"/>
                  <a:gd name="T54" fmla="*/ 61 w 78"/>
                  <a:gd name="T55" fmla="*/ 64 h 64"/>
                  <a:gd name="T56" fmla="*/ 64 w 78"/>
                  <a:gd name="T57" fmla="*/ 64 h 64"/>
                  <a:gd name="T58" fmla="*/ 78 w 78"/>
                  <a:gd name="T59" fmla="*/ 48 h 64"/>
                  <a:gd name="T60" fmla="*/ 47 w 78"/>
                  <a:gd name="T61" fmla="*/ 5 h 64"/>
                  <a:gd name="T62" fmla="*/ 47 w 78"/>
                  <a:gd name="T63" fmla="*/ 5 h 64"/>
                  <a:gd name="T64" fmla="*/ 28 w 78"/>
                  <a:gd name="T6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64"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7" y="2"/>
                      <a:pt x="42" y="3"/>
                      <a:pt x="45" y="6"/>
                    </a:cubicBezTo>
                    <a:cubicBezTo>
                      <a:pt x="51" y="11"/>
                      <a:pt x="47" y="21"/>
                      <a:pt x="52" y="29"/>
                    </a:cubicBezTo>
                    <a:cubicBezTo>
                      <a:pt x="58" y="39"/>
                      <a:pt x="73" y="36"/>
                      <a:pt x="73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56"/>
                      <a:pt x="67" y="60"/>
                      <a:pt x="62" y="60"/>
                    </a:cubicBezTo>
                    <a:cubicBezTo>
                      <a:pt x="62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49" y="60"/>
                      <a:pt x="51" y="44"/>
                      <a:pt x="44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2" y="27"/>
                      <a:pt x="10" y="33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9"/>
                      <a:pt x="20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4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6" y="6"/>
                      <a:pt x="0" y="13"/>
                      <a:pt x="0" y="20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4" y="35"/>
                      <a:pt x="30" y="33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7" y="47"/>
                      <a:pt x="49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2" y="64"/>
                      <a:pt x="63" y="64"/>
                      <a:pt x="64" y="64"/>
                    </a:cubicBezTo>
                    <a:cubicBezTo>
                      <a:pt x="69" y="62"/>
                      <a:pt x="78" y="56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35"/>
                      <a:pt x="60" y="34"/>
                      <a:pt x="55" y="25"/>
                    </a:cubicBezTo>
                    <a:cubicBezTo>
                      <a:pt x="52" y="18"/>
                      <a:pt x="52" y="9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4" y="2"/>
                      <a:pt x="36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658"/>
              <p:cNvSpPr>
                <a:spLocks noEditPoints="1"/>
              </p:cNvSpPr>
              <p:nvPr/>
            </p:nvSpPr>
            <p:spPr bwMode="auto">
              <a:xfrm>
                <a:off x="3298" y="604"/>
                <a:ext cx="254" cy="220"/>
              </a:xfrm>
              <a:custGeom>
                <a:gdLst>
                  <a:gd name="T0" fmla="*/ 20 w 73"/>
                  <a:gd name="T1" fmla="*/ 36 h 63"/>
                  <a:gd name="T2" fmla="*/ 24 w 73"/>
                  <a:gd name="T3" fmla="*/ 37 h 63"/>
                  <a:gd name="T4" fmla="*/ 24 w 73"/>
                  <a:gd name="T5" fmla="*/ 37 h 63"/>
                  <a:gd name="T6" fmla="*/ 15 w 73"/>
                  <a:gd name="T7" fmla="*/ 59 h 63"/>
                  <a:gd name="T8" fmla="*/ 14 w 73"/>
                  <a:gd name="T9" fmla="*/ 59 h 63"/>
                  <a:gd name="T10" fmla="*/ 14 w 73"/>
                  <a:gd name="T11" fmla="*/ 59 h 63"/>
                  <a:gd name="T12" fmla="*/ 4 w 73"/>
                  <a:gd name="T13" fmla="*/ 48 h 63"/>
                  <a:gd name="T14" fmla="*/ 4 w 73"/>
                  <a:gd name="T15" fmla="*/ 48 h 63"/>
                  <a:gd name="T16" fmla="*/ 20 w 73"/>
                  <a:gd name="T17" fmla="*/ 36 h 63"/>
                  <a:gd name="T18" fmla="*/ 20 w 73"/>
                  <a:gd name="T19" fmla="*/ 36 h 63"/>
                  <a:gd name="T20" fmla="*/ 42 w 73"/>
                  <a:gd name="T21" fmla="*/ 2 h 63"/>
                  <a:gd name="T22" fmla="*/ 65 w 73"/>
                  <a:gd name="T23" fmla="*/ 16 h 63"/>
                  <a:gd name="T24" fmla="*/ 35 w 73"/>
                  <a:gd name="T25" fmla="*/ 29 h 63"/>
                  <a:gd name="T26" fmla="*/ 35 w 73"/>
                  <a:gd name="T27" fmla="*/ 29 h 63"/>
                  <a:gd name="T28" fmla="*/ 35 w 73"/>
                  <a:gd name="T29" fmla="*/ 29 h 63"/>
                  <a:gd name="T30" fmla="*/ 30 w 73"/>
                  <a:gd name="T31" fmla="*/ 29 h 63"/>
                  <a:gd name="T32" fmla="*/ 35 w 73"/>
                  <a:gd name="T33" fmla="*/ 3 h 63"/>
                  <a:gd name="T34" fmla="*/ 42 w 73"/>
                  <a:gd name="T35" fmla="*/ 2 h 63"/>
                  <a:gd name="T36" fmla="*/ 42 w 73"/>
                  <a:gd name="T37" fmla="*/ 2 h 63"/>
                  <a:gd name="T38" fmla="*/ 46 w 73"/>
                  <a:gd name="T39" fmla="*/ 0 h 63"/>
                  <a:gd name="T40" fmla="*/ 29 w 73"/>
                  <a:gd name="T41" fmla="*/ 4 h 63"/>
                  <a:gd name="T42" fmla="*/ 29 w 73"/>
                  <a:gd name="T43" fmla="*/ 4 h 63"/>
                  <a:gd name="T44" fmla="*/ 0 w 73"/>
                  <a:gd name="T45" fmla="*/ 47 h 63"/>
                  <a:gd name="T46" fmla="*/ 0 w 73"/>
                  <a:gd name="T47" fmla="*/ 47 h 63"/>
                  <a:gd name="T48" fmla="*/ 15 w 73"/>
                  <a:gd name="T49" fmla="*/ 63 h 63"/>
                  <a:gd name="T50" fmla="*/ 15 w 73"/>
                  <a:gd name="T51" fmla="*/ 63 h 63"/>
                  <a:gd name="T52" fmla="*/ 16 w 73"/>
                  <a:gd name="T53" fmla="*/ 63 h 63"/>
                  <a:gd name="T54" fmla="*/ 34 w 73"/>
                  <a:gd name="T55" fmla="*/ 36 h 63"/>
                  <a:gd name="T56" fmla="*/ 73 w 73"/>
                  <a:gd name="T57" fmla="*/ 19 h 63"/>
                  <a:gd name="T58" fmla="*/ 67 w 73"/>
                  <a:gd name="T59" fmla="*/ 5 h 63"/>
                  <a:gd name="T60" fmla="*/ 46 w 73"/>
                  <a:gd name="T61" fmla="*/ 0 h 63"/>
                  <a:gd name="T62" fmla="*/ 46 w 73"/>
                  <a:gd name="T63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62"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2" y="36"/>
                      <a:pt x="23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9"/>
                      <a:pt x="25" y="41"/>
                      <a:pt x="25" y="43"/>
                    </a:cubicBezTo>
                    <a:cubicBezTo>
                      <a:pt x="25" y="51"/>
                      <a:pt x="21" y="59"/>
                      <a:pt x="15" y="59"/>
                    </a:cubicBezTo>
                    <a:cubicBezTo>
                      <a:pt x="15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9" y="59"/>
                      <a:pt x="4" y="54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41"/>
                      <a:pt x="12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3" y="2"/>
                      <a:pt x="65" y="8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27"/>
                      <a:pt x="48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3" y="29"/>
                      <a:pt x="32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5"/>
                      <a:pt x="27" y="21"/>
                      <a:pt x="27" y="17"/>
                    </a:cubicBezTo>
                    <a:cubicBezTo>
                      <a:pt x="27" y="11"/>
                      <a:pt x="29" y="5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2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6" y="18"/>
                      <a:pt x="22" y="26"/>
                    </a:cubicBezTo>
                    <a:cubicBezTo>
                      <a:pt x="18" y="35"/>
                      <a:pt x="1" y="3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5"/>
                      <a:pt x="8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30" y="60"/>
                      <a:pt x="26" y="43"/>
                      <a:pt x="34" y="36"/>
                    </a:cubicBezTo>
                    <a:cubicBezTo>
                      <a:pt x="42" y="30"/>
                      <a:pt x="69" y="33"/>
                      <a:pt x="73" y="23"/>
                    </a:cubicBezTo>
                    <a:cubicBezTo>
                      <a:pt x="73" y="22"/>
                      <a:pt x="73" y="21"/>
                      <a:pt x="73" y="19"/>
                    </a:cubicBezTo>
                    <a:cubicBezTo>
                      <a:pt x="73" y="14"/>
                      <a:pt x="70" y="7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3" y="1"/>
                      <a:pt x="5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659"/>
              <p:cNvSpPr/>
              <p:nvPr/>
            </p:nvSpPr>
            <p:spPr bwMode="auto">
              <a:xfrm>
                <a:off x="2530" y="793"/>
                <a:ext cx="46" cy="28"/>
              </a:xfrm>
              <a:custGeom>
                <a:gdLst>
                  <a:gd name="T0" fmla="*/ 4 w 13"/>
                  <a:gd name="T1" fmla="*/ 0 h 8"/>
                  <a:gd name="T2" fmla="*/ 4 w 13"/>
                  <a:gd name="T3" fmla="*/ 0 h 8"/>
                  <a:gd name="T4" fmla="*/ 0 w 13"/>
                  <a:gd name="T5" fmla="*/ 3 h 8"/>
                  <a:gd name="T6" fmla="*/ 0 w 13"/>
                  <a:gd name="T7" fmla="*/ 3 h 8"/>
                  <a:gd name="T8" fmla="*/ 0 w 13"/>
                  <a:gd name="T9" fmla="*/ 3 h 8"/>
                  <a:gd name="T10" fmla="*/ 0 w 13"/>
                  <a:gd name="T11" fmla="*/ 3 h 8"/>
                  <a:gd name="T12" fmla="*/ 7 w 13"/>
                  <a:gd name="T13" fmla="*/ 8 h 8"/>
                  <a:gd name="T14" fmla="*/ 7 w 13"/>
                  <a:gd name="T15" fmla="*/ 8 h 8"/>
                  <a:gd name="T16" fmla="*/ 7 w 13"/>
                  <a:gd name="T17" fmla="*/ 8 h 8"/>
                  <a:gd name="T18" fmla="*/ 7 w 13"/>
                  <a:gd name="T19" fmla="*/ 8 h 8"/>
                  <a:gd name="T20" fmla="*/ 11 w 13"/>
                  <a:gd name="T21" fmla="*/ 7 h 8"/>
                  <a:gd name="T22" fmla="*/ 11 w 13"/>
                  <a:gd name="T23" fmla="*/ 7 h 8"/>
                  <a:gd name="T24" fmla="*/ 11 w 13"/>
                  <a:gd name="T25" fmla="*/ 7 h 8"/>
                  <a:gd name="T26" fmla="*/ 11 w 13"/>
                  <a:gd name="T27" fmla="*/ 7 h 8"/>
                  <a:gd name="T28" fmla="*/ 4 w 13"/>
                  <a:gd name="T29" fmla="*/ 0 h 8"/>
                  <a:gd name="T30" fmla="*/ 4 w 13"/>
                  <a:gd name="T31" fmla="*/ 0 h 8"/>
                  <a:gd name="T32" fmla="*/ 4 w 13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8"/>
                      <a:pt x="10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3"/>
                      <a:pt x="8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660"/>
              <p:cNvSpPr/>
              <p:nvPr/>
            </p:nvSpPr>
            <p:spPr bwMode="auto">
              <a:xfrm>
                <a:off x="5122" y="796"/>
                <a:ext cx="24" cy="18"/>
              </a:xfrm>
              <a:custGeom>
                <a:gdLst>
                  <a:gd name="T0" fmla="*/ 5 w 7"/>
                  <a:gd name="T1" fmla="*/ 0 h 5"/>
                  <a:gd name="T2" fmla="*/ 5 w 7"/>
                  <a:gd name="T3" fmla="*/ 0 h 5"/>
                  <a:gd name="T4" fmla="*/ 1 w 7"/>
                  <a:gd name="T5" fmla="*/ 5 h 5"/>
                  <a:gd name="T6" fmla="*/ 1 w 7"/>
                  <a:gd name="T7" fmla="*/ 5 h 5"/>
                  <a:gd name="T8" fmla="*/ 3 w 7"/>
                  <a:gd name="T9" fmla="*/ 5 h 5"/>
                  <a:gd name="T10" fmla="*/ 3 w 7"/>
                  <a:gd name="T11" fmla="*/ 5 h 5"/>
                  <a:gd name="T12" fmla="*/ 3 w 7"/>
                  <a:gd name="T13" fmla="*/ 5 h 5"/>
                  <a:gd name="T14" fmla="*/ 3 w 7"/>
                  <a:gd name="T15" fmla="*/ 5 h 5"/>
                  <a:gd name="T16" fmla="*/ 7 w 7"/>
                  <a:gd name="T17" fmla="*/ 2 h 5"/>
                  <a:gd name="T18" fmla="*/ 7 w 7"/>
                  <a:gd name="T19" fmla="*/ 2 h 5"/>
                  <a:gd name="T20" fmla="*/ 5 w 7"/>
                  <a:gd name="T21" fmla="*/ 0 h 5"/>
                  <a:gd name="T22" fmla="*/ 5 w 7"/>
                  <a:gd name="T23" fmla="*/ 0 h 5"/>
                  <a:gd name="T24" fmla="*/ 5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661"/>
              <p:cNvSpPr>
                <a:spLocks noEditPoints="1"/>
              </p:cNvSpPr>
              <p:nvPr/>
            </p:nvSpPr>
            <p:spPr bwMode="auto">
              <a:xfrm>
                <a:off x="4149" y="608"/>
                <a:ext cx="233" cy="202"/>
              </a:xfrm>
              <a:custGeom>
                <a:gdLst>
                  <a:gd name="T0" fmla="*/ 54 w 67"/>
                  <a:gd name="T1" fmla="*/ 43 h 58"/>
                  <a:gd name="T2" fmla="*/ 54 w 67"/>
                  <a:gd name="T3" fmla="*/ 43 h 58"/>
                  <a:gd name="T4" fmla="*/ 55 w 67"/>
                  <a:gd name="T5" fmla="*/ 43 h 58"/>
                  <a:gd name="T6" fmla="*/ 55 w 67"/>
                  <a:gd name="T7" fmla="*/ 43 h 58"/>
                  <a:gd name="T8" fmla="*/ 56 w 67"/>
                  <a:gd name="T9" fmla="*/ 43 h 58"/>
                  <a:gd name="T10" fmla="*/ 56 w 67"/>
                  <a:gd name="T11" fmla="*/ 43 h 58"/>
                  <a:gd name="T12" fmla="*/ 56 w 67"/>
                  <a:gd name="T13" fmla="*/ 43 h 58"/>
                  <a:gd name="T14" fmla="*/ 56 w 67"/>
                  <a:gd name="T15" fmla="*/ 43 h 58"/>
                  <a:gd name="T16" fmla="*/ 54 w 67"/>
                  <a:gd name="T17" fmla="*/ 49 h 58"/>
                  <a:gd name="T18" fmla="*/ 54 w 67"/>
                  <a:gd name="T19" fmla="*/ 49 h 58"/>
                  <a:gd name="T20" fmla="*/ 51 w 67"/>
                  <a:gd name="T21" fmla="*/ 44 h 58"/>
                  <a:gd name="T22" fmla="*/ 52 w 67"/>
                  <a:gd name="T23" fmla="*/ 43 h 58"/>
                  <a:gd name="T24" fmla="*/ 54 w 67"/>
                  <a:gd name="T25" fmla="*/ 43 h 58"/>
                  <a:gd name="T26" fmla="*/ 54 w 67"/>
                  <a:gd name="T27" fmla="*/ 43 h 58"/>
                  <a:gd name="T28" fmla="*/ 27 w 67"/>
                  <a:gd name="T29" fmla="*/ 5 h 58"/>
                  <a:gd name="T30" fmla="*/ 30 w 67"/>
                  <a:gd name="T31" fmla="*/ 5 h 58"/>
                  <a:gd name="T32" fmla="*/ 30 w 67"/>
                  <a:gd name="T33" fmla="*/ 5 h 58"/>
                  <a:gd name="T34" fmla="*/ 31 w 67"/>
                  <a:gd name="T35" fmla="*/ 24 h 58"/>
                  <a:gd name="T36" fmla="*/ 31 w 67"/>
                  <a:gd name="T37" fmla="*/ 24 h 58"/>
                  <a:gd name="T38" fmla="*/ 27 w 67"/>
                  <a:gd name="T39" fmla="*/ 24 h 58"/>
                  <a:gd name="T40" fmla="*/ 27 w 67"/>
                  <a:gd name="T41" fmla="*/ 24 h 58"/>
                  <a:gd name="T42" fmla="*/ 12 w 67"/>
                  <a:gd name="T43" fmla="*/ 15 h 58"/>
                  <a:gd name="T44" fmla="*/ 12 w 67"/>
                  <a:gd name="T45" fmla="*/ 15 h 58"/>
                  <a:gd name="T46" fmla="*/ 27 w 67"/>
                  <a:gd name="T47" fmla="*/ 5 h 58"/>
                  <a:gd name="T48" fmla="*/ 27 w 67"/>
                  <a:gd name="T49" fmla="*/ 5 h 58"/>
                  <a:gd name="T50" fmla="*/ 25 w 67"/>
                  <a:gd name="T51" fmla="*/ 0 h 58"/>
                  <a:gd name="T52" fmla="*/ 1 w 67"/>
                  <a:gd name="T53" fmla="*/ 17 h 58"/>
                  <a:gd name="T54" fmla="*/ 36 w 67"/>
                  <a:gd name="T55" fmla="*/ 33 h 58"/>
                  <a:gd name="T56" fmla="*/ 36 w 67"/>
                  <a:gd name="T57" fmla="*/ 34 h 58"/>
                  <a:gd name="T58" fmla="*/ 36 w 67"/>
                  <a:gd name="T59" fmla="*/ 34 h 58"/>
                  <a:gd name="T60" fmla="*/ 37 w 67"/>
                  <a:gd name="T61" fmla="*/ 34 h 58"/>
                  <a:gd name="T62" fmla="*/ 37 w 67"/>
                  <a:gd name="T63" fmla="*/ 34 h 58"/>
                  <a:gd name="T64" fmla="*/ 37 w 67"/>
                  <a:gd name="T65" fmla="*/ 34 h 58"/>
                  <a:gd name="T66" fmla="*/ 54 w 67"/>
                  <a:gd name="T67" fmla="*/ 58 h 58"/>
                  <a:gd name="T68" fmla="*/ 54 w 67"/>
                  <a:gd name="T69" fmla="*/ 58 h 58"/>
                  <a:gd name="T70" fmla="*/ 55 w 67"/>
                  <a:gd name="T71" fmla="*/ 58 h 58"/>
                  <a:gd name="T72" fmla="*/ 66 w 67"/>
                  <a:gd name="T73" fmla="*/ 46 h 58"/>
                  <a:gd name="T74" fmla="*/ 38 w 67"/>
                  <a:gd name="T75" fmla="*/ 4 h 58"/>
                  <a:gd name="T76" fmla="*/ 25 w 67"/>
                  <a:gd name="T77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" h="57">
                    <a:moveTo>
                      <a:pt x="54" y="43"/>
                    </a:move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9" y="46"/>
                      <a:pt x="57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1" y="47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29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5" y="6"/>
                      <a:pt x="38" y="11"/>
                      <a:pt x="38" y="15"/>
                    </a:cubicBezTo>
                    <a:cubicBezTo>
                      <a:pt x="38" y="19"/>
                      <a:pt x="36" y="23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4"/>
                      <a:pt x="29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1" y="24"/>
                      <a:pt x="13" y="21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9"/>
                      <a:pt x="2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31"/>
                      <a:pt x="25" y="25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44" y="42"/>
                      <a:pt x="42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5" y="58"/>
                      <a:pt x="55" y="58"/>
                    </a:cubicBezTo>
                    <a:cubicBezTo>
                      <a:pt x="60" y="58"/>
                      <a:pt x="67" y="54"/>
                      <a:pt x="67" y="46"/>
                    </a:cubicBezTo>
                    <a:cubicBezTo>
                      <a:pt x="67" y="46"/>
                      <a:pt x="67" y="46"/>
                      <a:pt x="66" y="46"/>
                    </a:cubicBezTo>
                    <a:cubicBezTo>
                      <a:pt x="66" y="34"/>
                      <a:pt x="51" y="37"/>
                      <a:pt x="45" y="27"/>
                    </a:cubicBezTo>
                    <a:cubicBezTo>
                      <a:pt x="40" y="19"/>
                      <a:pt x="44" y="9"/>
                      <a:pt x="38" y="4"/>
                    </a:cubicBezTo>
                    <a:cubicBezTo>
                      <a:pt x="35" y="1"/>
                      <a:pt x="30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662"/>
              <p:cNvSpPr/>
              <p:nvPr/>
            </p:nvSpPr>
            <p:spPr bwMode="auto">
              <a:xfrm>
                <a:off x="3312" y="730"/>
                <a:ext cx="73" cy="80"/>
              </a:xfrm>
              <a:custGeom>
                <a:gdLst>
                  <a:gd name="T0" fmla="*/ 16 w 21"/>
                  <a:gd name="T1" fmla="*/ 0 h 23"/>
                  <a:gd name="T2" fmla="*/ 16 w 21"/>
                  <a:gd name="T3" fmla="*/ 0 h 23"/>
                  <a:gd name="T4" fmla="*/ 0 w 21"/>
                  <a:gd name="T5" fmla="*/ 12 h 23"/>
                  <a:gd name="T6" fmla="*/ 0 w 21"/>
                  <a:gd name="T7" fmla="*/ 12 h 23"/>
                  <a:gd name="T8" fmla="*/ 0 w 21"/>
                  <a:gd name="T9" fmla="*/ 12 h 23"/>
                  <a:gd name="T10" fmla="*/ 0 w 21"/>
                  <a:gd name="T11" fmla="*/ 12 h 23"/>
                  <a:gd name="T12" fmla="*/ 10 w 21"/>
                  <a:gd name="T13" fmla="*/ 23 h 23"/>
                  <a:gd name="T14" fmla="*/ 10 w 21"/>
                  <a:gd name="T15" fmla="*/ 23 h 23"/>
                  <a:gd name="T16" fmla="*/ 10 w 21"/>
                  <a:gd name="T17" fmla="*/ 23 h 23"/>
                  <a:gd name="T18" fmla="*/ 10 w 21"/>
                  <a:gd name="T19" fmla="*/ 23 h 23"/>
                  <a:gd name="T20" fmla="*/ 11 w 21"/>
                  <a:gd name="T21" fmla="*/ 23 h 23"/>
                  <a:gd name="T22" fmla="*/ 21 w 21"/>
                  <a:gd name="T23" fmla="*/ 7 h 23"/>
                  <a:gd name="T24" fmla="*/ 20 w 21"/>
                  <a:gd name="T25" fmla="*/ 1 h 23"/>
                  <a:gd name="T26" fmla="*/ 20 w 21"/>
                  <a:gd name="T27" fmla="*/ 1 h 23"/>
                  <a:gd name="T28" fmla="*/ 20 w 21"/>
                  <a:gd name="T29" fmla="*/ 1 h 23"/>
                  <a:gd name="T30" fmla="*/ 16 w 21"/>
                  <a:gd name="T31" fmla="*/ 0 h 23"/>
                  <a:gd name="T32" fmla="*/ 16 w 21"/>
                  <a:gd name="T33" fmla="*/ 0 h 23"/>
                  <a:gd name="T34" fmla="*/ 16 w 21"/>
                  <a:gd name="T35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3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8" y="0"/>
                      <a:pt x="1" y="5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7" y="23"/>
                      <a:pt x="21" y="15"/>
                      <a:pt x="21" y="7"/>
                    </a:cubicBezTo>
                    <a:cubicBezTo>
                      <a:pt x="21" y="5"/>
                      <a:pt x="21" y="3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663"/>
              <p:cNvSpPr/>
              <p:nvPr/>
            </p:nvSpPr>
            <p:spPr bwMode="auto">
              <a:xfrm>
                <a:off x="4326" y="758"/>
                <a:ext cx="28" cy="21"/>
              </a:xfrm>
              <a:custGeom>
                <a:gdLst>
                  <a:gd name="T0" fmla="*/ 3 w 8"/>
                  <a:gd name="T1" fmla="*/ 0 h 6"/>
                  <a:gd name="T2" fmla="*/ 3 w 8"/>
                  <a:gd name="T3" fmla="*/ 0 h 6"/>
                  <a:gd name="T4" fmla="*/ 1 w 8"/>
                  <a:gd name="T5" fmla="*/ 0 h 6"/>
                  <a:gd name="T6" fmla="*/ 1 w 8"/>
                  <a:gd name="T7" fmla="*/ 0 h 6"/>
                  <a:gd name="T8" fmla="*/ 0 w 8"/>
                  <a:gd name="T9" fmla="*/ 1 h 6"/>
                  <a:gd name="T10" fmla="*/ 0 w 8"/>
                  <a:gd name="T11" fmla="*/ 1 h 6"/>
                  <a:gd name="T12" fmla="*/ 3 w 8"/>
                  <a:gd name="T13" fmla="*/ 6 h 6"/>
                  <a:gd name="T14" fmla="*/ 3 w 8"/>
                  <a:gd name="T15" fmla="*/ 6 h 6"/>
                  <a:gd name="T16" fmla="*/ 3 w 8"/>
                  <a:gd name="T17" fmla="*/ 6 h 6"/>
                  <a:gd name="T18" fmla="*/ 3 w 8"/>
                  <a:gd name="T19" fmla="*/ 6 h 6"/>
                  <a:gd name="T20" fmla="*/ 5 w 8"/>
                  <a:gd name="T21" fmla="*/ 0 h 6"/>
                  <a:gd name="T22" fmla="*/ 5 w 8"/>
                  <a:gd name="T23" fmla="*/ 0 h 6"/>
                  <a:gd name="T24" fmla="*/ 5 w 8"/>
                  <a:gd name="T25" fmla="*/ 0 h 6"/>
                  <a:gd name="T26" fmla="*/ 5 w 8"/>
                  <a:gd name="T27" fmla="*/ 0 h 6"/>
                  <a:gd name="T28" fmla="*/ 5 w 8"/>
                  <a:gd name="T29" fmla="*/ 0 h 6"/>
                  <a:gd name="T30" fmla="*/ 5 w 8"/>
                  <a:gd name="T31" fmla="*/ 0 h 6"/>
                  <a:gd name="T32" fmla="*/ 5 w 8"/>
                  <a:gd name="T33" fmla="*/ 0 h 6"/>
                  <a:gd name="T34" fmla="*/ 5 w 8"/>
                  <a:gd name="T35" fmla="*/ 0 h 6"/>
                  <a:gd name="T36" fmla="*/ 5 w 8"/>
                  <a:gd name="T37" fmla="*/ 0 h 6"/>
                  <a:gd name="T38" fmla="*/ 4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4 w 8"/>
                  <a:gd name="T45" fmla="*/ 0 h 6"/>
                  <a:gd name="T46" fmla="*/ 3 w 8"/>
                  <a:gd name="T47" fmla="*/ 0 h 6"/>
                  <a:gd name="T48" fmla="*/ 3 w 8"/>
                  <a:gd name="T49" fmla="*/ 0 h 6"/>
                  <a:gd name="T50" fmla="*/ 3 w 8"/>
                  <a:gd name="T51" fmla="*/ 0 h 6"/>
                  <a:gd name="T52" fmla="*/ 3 w 8"/>
                  <a:gd name="T5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6" y="6"/>
                      <a:pt x="8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664"/>
              <p:cNvSpPr>
                <a:spLocks noEditPoints="1"/>
              </p:cNvSpPr>
              <p:nvPr/>
            </p:nvSpPr>
            <p:spPr bwMode="auto">
              <a:xfrm>
                <a:off x="3392" y="611"/>
                <a:ext cx="132" cy="95"/>
              </a:xfrm>
              <a:custGeom>
                <a:gdLst>
                  <a:gd name="T0" fmla="*/ 13 w 38"/>
                  <a:gd name="T1" fmla="*/ 5 h 27"/>
                  <a:gd name="T2" fmla="*/ 13 w 38"/>
                  <a:gd name="T3" fmla="*/ 5 h 27"/>
                  <a:gd name="T4" fmla="*/ 13 w 38"/>
                  <a:gd name="T5" fmla="*/ 5 h 27"/>
                  <a:gd name="T6" fmla="*/ 19 w 38"/>
                  <a:gd name="T7" fmla="*/ 19 h 27"/>
                  <a:gd name="T8" fmla="*/ 19 w 38"/>
                  <a:gd name="T9" fmla="*/ 19 h 27"/>
                  <a:gd name="T10" fmla="*/ 19 w 38"/>
                  <a:gd name="T11" fmla="*/ 19 h 27"/>
                  <a:gd name="T12" fmla="*/ 19 w 38"/>
                  <a:gd name="T13" fmla="*/ 19 h 27"/>
                  <a:gd name="T14" fmla="*/ 18 w 38"/>
                  <a:gd name="T15" fmla="*/ 19 h 27"/>
                  <a:gd name="T16" fmla="*/ 18 w 38"/>
                  <a:gd name="T17" fmla="*/ 19 h 27"/>
                  <a:gd name="T18" fmla="*/ 18 w 38"/>
                  <a:gd name="T19" fmla="*/ 19 h 27"/>
                  <a:gd name="T20" fmla="*/ 18 w 38"/>
                  <a:gd name="T21" fmla="*/ 19 h 27"/>
                  <a:gd name="T22" fmla="*/ 14 w 38"/>
                  <a:gd name="T23" fmla="*/ 20 h 27"/>
                  <a:gd name="T24" fmla="*/ 14 w 38"/>
                  <a:gd name="T25" fmla="*/ 20 h 27"/>
                  <a:gd name="T26" fmla="*/ 14 w 38"/>
                  <a:gd name="T27" fmla="*/ 20 h 27"/>
                  <a:gd name="T28" fmla="*/ 14 w 38"/>
                  <a:gd name="T29" fmla="*/ 20 h 27"/>
                  <a:gd name="T30" fmla="*/ 14 w 38"/>
                  <a:gd name="T31" fmla="*/ 20 h 27"/>
                  <a:gd name="T32" fmla="*/ 6 w 38"/>
                  <a:gd name="T33" fmla="*/ 10 h 27"/>
                  <a:gd name="T34" fmla="*/ 6 w 38"/>
                  <a:gd name="T35" fmla="*/ 10 h 27"/>
                  <a:gd name="T36" fmla="*/ 6 w 38"/>
                  <a:gd name="T37" fmla="*/ 10 h 27"/>
                  <a:gd name="T38" fmla="*/ 6 w 38"/>
                  <a:gd name="T39" fmla="*/ 10 h 27"/>
                  <a:gd name="T40" fmla="*/ 6 w 38"/>
                  <a:gd name="T41" fmla="*/ 10 h 27"/>
                  <a:gd name="T42" fmla="*/ 6 w 38"/>
                  <a:gd name="T43" fmla="*/ 10 h 27"/>
                  <a:gd name="T44" fmla="*/ 13 w 38"/>
                  <a:gd name="T45" fmla="*/ 5 h 27"/>
                  <a:gd name="T46" fmla="*/ 13 w 38"/>
                  <a:gd name="T47" fmla="*/ 5 h 27"/>
                  <a:gd name="T48" fmla="*/ 13 w 38"/>
                  <a:gd name="T49" fmla="*/ 5 h 27"/>
                  <a:gd name="T50" fmla="*/ 15 w 38"/>
                  <a:gd name="T51" fmla="*/ 0 h 27"/>
                  <a:gd name="T52" fmla="*/ 15 w 38"/>
                  <a:gd name="T53" fmla="*/ 0 h 27"/>
                  <a:gd name="T54" fmla="*/ 8 w 38"/>
                  <a:gd name="T55" fmla="*/ 1 h 27"/>
                  <a:gd name="T56" fmla="*/ 8 w 38"/>
                  <a:gd name="T57" fmla="*/ 1 h 27"/>
                  <a:gd name="T58" fmla="*/ 0 w 38"/>
                  <a:gd name="T59" fmla="*/ 15 h 27"/>
                  <a:gd name="T60" fmla="*/ 3 w 38"/>
                  <a:gd name="T61" fmla="*/ 27 h 27"/>
                  <a:gd name="T62" fmla="*/ 3 w 38"/>
                  <a:gd name="T63" fmla="*/ 27 h 27"/>
                  <a:gd name="T64" fmla="*/ 8 w 38"/>
                  <a:gd name="T65" fmla="*/ 27 h 27"/>
                  <a:gd name="T66" fmla="*/ 8 w 38"/>
                  <a:gd name="T67" fmla="*/ 27 h 27"/>
                  <a:gd name="T68" fmla="*/ 8 w 38"/>
                  <a:gd name="T69" fmla="*/ 27 h 27"/>
                  <a:gd name="T70" fmla="*/ 8 w 38"/>
                  <a:gd name="T71" fmla="*/ 27 h 27"/>
                  <a:gd name="T72" fmla="*/ 38 w 38"/>
                  <a:gd name="T73" fmla="*/ 14 h 27"/>
                  <a:gd name="T74" fmla="*/ 38 w 38"/>
                  <a:gd name="T75" fmla="*/ 14 h 27"/>
                  <a:gd name="T76" fmla="*/ 15 w 38"/>
                  <a:gd name="T77" fmla="*/ 0 h 27"/>
                  <a:gd name="T78" fmla="*/ 15 w 38"/>
                  <a:gd name="T79" fmla="*/ 0 h 27"/>
                  <a:gd name="T80" fmla="*/ 15 w 38"/>
                  <a:gd name="T8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" h="27"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22" y="5"/>
                      <a:pt x="33" y="15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5" y="17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6"/>
                      <a:pt x="10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0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2" y="3"/>
                      <a:pt x="0" y="9"/>
                      <a:pt x="0" y="15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7"/>
                      <a:pt x="6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21" y="27"/>
                      <a:pt x="38" y="2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6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665"/>
              <p:cNvSpPr/>
              <p:nvPr/>
            </p:nvSpPr>
            <p:spPr bwMode="auto">
              <a:xfrm>
                <a:off x="4190" y="625"/>
                <a:ext cx="91" cy="67"/>
              </a:xfrm>
              <a:custGeom>
                <a:gdLst>
                  <a:gd name="T0" fmla="*/ 15 w 26"/>
                  <a:gd name="T1" fmla="*/ 0 h 19"/>
                  <a:gd name="T2" fmla="*/ 15 w 26"/>
                  <a:gd name="T3" fmla="*/ 0 h 19"/>
                  <a:gd name="T4" fmla="*/ 0 w 26"/>
                  <a:gd name="T5" fmla="*/ 10 h 19"/>
                  <a:gd name="T6" fmla="*/ 0 w 26"/>
                  <a:gd name="T7" fmla="*/ 10 h 19"/>
                  <a:gd name="T8" fmla="*/ 0 w 26"/>
                  <a:gd name="T9" fmla="*/ 10 h 19"/>
                  <a:gd name="T10" fmla="*/ 0 w 26"/>
                  <a:gd name="T11" fmla="*/ 10 h 19"/>
                  <a:gd name="T12" fmla="*/ 15 w 26"/>
                  <a:gd name="T13" fmla="*/ 19 h 19"/>
                  <a:gd name="T14" fmla="*/ 15 w 26"/>
                  <a:gd name="T15" fmla="*/ 19 h 19"/>
                  <a:gd name="T16" fmla="*/ 15 w 26"/>
                  <a:gd name="T17" fmla="*/ 19 h 19"/>
                  <a:gd name="T18" fmla="*/ 15 w 26"/>
                  <a:gd name="T19" fmla="*/ 19 h 19"/>
                  <a:gd name="T20" fmla="*/ 19 w 26"/>
                  <a:gd name="T21" fmla="*/ 19 h 19"/>
                  <a:gd name="T22" fmla="*/ 19 w 26"/>
                  <a:gd name="T23" fmla="*/ 19 h 19"/>
                  <a:gd name="T24" fmla="*/ 19 w 26"/>
                  <a:gd name="T25" fmla="*/ 19 h 19"/>
                  <a:gd name="T26" fmla="*/ 26 w 26"/>
                  <a:gd name="T27" fmla="*/ 10 h 19"/>
                  <a:gd name="T28" fmla="*/ 18 w 26"/>
                  <a:gd name="T29" fmla="*/ 0 h 19"/>
                  <a:gd name="T30" fmla="*/ 18 w 26"/>
                  <a:gd name="T31" fmla="*/ 0 h 19"/>
                  <a:gd name="T32" fmla="*/ 18 w 26"/>
                  <a:gd name="T33" fmla="*/ 0 h 19"/>
                  <a:gd name="T34" fmla="*/ 15 w 26"/>
                  <a:gd name="T35" fmla="*/ 0 h 19"/>
                  <a:gd name="T36" fmla="*/ 15 w 26"/>
                  <a:gd name="T37" fmla="*/ 0 h 19"/>
                  <a:gd name="T38" fmla="*/ 15 w 26"/>
                  <a:gd name="T3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9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8" y="0"/>
                      <a:pt x="0" y="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6"/>
                      <a:pt x="9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7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8"/>
                      <a:pt x="26" y="14"/>
                      <a:pt x="26" y="10"/>
                    </a:cubicBezTo>
                    <a:cubicBezTo>
                      <a:pt x="26" y="6"/>
                      <a:pt x="23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666"/>
              <p:cNvSpPr>
                <a:spLocks noEditPoints="1"/>
              </p:cNvSpPr>
              <p:nvPr/>
            </p:nvSpPr>
            <p:spPr bwMode="auto">
              <a:xfrm>
                <a:off x="4735" y="573"/>
                <a:ext cx="122" cy="115"/>
              </a:xfrm>
              <a:custGeom>
                <a:gdLst>
                  <a:gd name="T0" fmla="*/ 17 w 35"/>
                  <a:gd name="T1" fmla="*/ 3 h 33"/>
                  <a:gd name="T2" fmla="*/ 17 w 35"/>
                  <a:gd name="T3" fmla="*/ 3 h 33"/>
                  <a:gd name="T4" fmla="*/ 17 w 35"/>
                  <a:gd name="T5" fmla="*/ 3 h 33"/>
                  <a:gd name="T6" fmla="*/ 30 w 35"/>
                  <a:gd name="T7" fmla="*/ 11 h 33"/>
                  <a:gd name="T8" fmla="*/ 30 w 35"/>
                  <a:gd name="T9" fmla="*/ 11 h 33"/>
                  <a:gd name="T10" fmla="*/ 31 w 35"/>
                  <a:gd name="T11" fmla="*/ 11 h 33"/>
                  <a:gd name="T12" fmla="*/ 31 w 35"/>
                  <a:gd name="T13" fmla="*/ 14 h 33"/>
                  <a:gd name="T14" fmla="*/ 20 w 35"/>
                  <a:gd name="T15" fmla="*/ 29 h 33"/>
                  <a:gd name="T16" fmla="*/ 19 w 35"/>
                  <a:gd name="T17" fmla="*/ 29 h 33"/>
                  <a:gd name="T18" fmla="*/ 19 w 35"/>
                  <a:gd name="T19" fmla="*/ 29 h 33"/>
                  <a:gd name="T20" fmla="*/ 19 w 35"/>
                  <a:gd name="T21" fmla="*/ 29 h 33"/>
                  <a:gd name="T22" fmla="*/ 19 w 35"/>
                  <a:gd name="T23" fmla="*/ 29 h 33"/>
                  <a:gd name="T24" fmla="*/ 19 w 35"/>
                  <a:gd name="T25" fmla="*/ 29 h 33"/>
                  <a:gd name="T26" fmla="*/ 15 w 35"/>
                  <a:gd name="T27" fmla="*/ 3 h 33"/>
                  <a:gd name="T28" fmla="*/ 15 w 35"/>
                  <a:gd name="T29" fmla="*/ 3 h 33"/>
                  <a:gd name="T30" fmla="*/ 15 w 35"/>
                  <a:gd name="T31" fmla="*/ 3 h 33"/>
                  <a:gd name="T32" fmla="*/ 15 w 35"/>
                  <a:gd name="T33" fmla="*/ 3 h 33"/>
                  <a:gd name="T34" fmla="*/ 15 w 35"/>
                  <a:gd name="T35" fmla="*/ 3 h 33"/>
                  <a:gd name="T36" fmla="*/ 15 w 35"/>
                  <a:gd name="T37" fmla="*/ 3 h 33"/>
                  <a:gd name="T38" fmla="*/ 17 w 35"/>
                  <a:gd name="T39" fmla="*/ 3 h 33"/>
                  <a:gd name="T40" fmla="*/ 17 w 35"/>
                  <a:gd name="T41" fmla="*/ 3 h 33"/>
                  <a:gd name="T42" fmla="*/ 17 w 35"/>
                  <a:gd name="T43" fmla="*/ 3 h 33"/>
                  <a:gd name="T44" fmla="*/ 16 w 35"/>
                  <a:gd name="T45" fmla="*/ 0 h 33"/>
                  <a:gd name="T46" fmla="*/ 16 w 35"/>
                  <a:gd name="T47" fmla="*/ 0 h 33"/>
                  <a:gd name="T48" fmla="*/ 2 w 35"/>
                  <a:gd name="T49" fmla="*/ 13 h 33"/>
                  <a:gd name="T50" fmla="*/ 2 w 35"/>
                  <a:gd name="T51" fmla="*/ 13 h 33"/>
                  <a:gd name="T52" fmla="*/ 2 w 35"/>
                  <a:gd name="T53" fmla="*/ 13 h 33"/>
                  <a:gd name="T54" fmla="*/ 2 w 35"/>
                  <a:gd name="T55" fmla="*/ 13 h 33"/>
                  <a:gd name="T56" fmla="*/ 2 w 35"/>
                  <a:gd name="T57" fmla="*/ 13 h 33"/>
                  <a:gd name="T58" fmla="*/ 2 w 35"/>
                  <a:gd name="T59" fmla="*/ 13 h 33"/>
                  <a:gd name="T60" fmla="*/ 20 w 35"/>
                  <a:gd name="T61" fmla="*/ 33 h 33"/>
                  <a:gd name="T62" fmla="*/ 20 w 35"/>
                  <a:gd name="T63" fmla="*/ 33 h 33"/>
                  <a:gd name="T64" fmla="*/ 20 w 35"/>
                  <a:gd name="T65" fmla="*/ 33 h 33"/>
                  <a:gd name="T66" fmla="*/ 20 w 35"/>
                  <a:gd name="T67" fmla="*/ 33 h 33"/>
                  <a:gd name="T68" fmla="*/ 22 w 35"/>
                  <a:gd name="T69" fmla="*/ 33 h 33"/>
                  <a:gd name="T70" fmla="*/ 35 w 35"/>
                  <a:gd name="T71" fmla="*/ 15 h 33"/>
                  <a:gd name="T72" fmla="*/ 35 w 35"/>
                  <a:gd name="T73" fmla="*/ 13 h 33"/>
                  <a:gd name="T74" fmla="*/ 35 w 35"/>
                  <a:gd name="T75" fmla="*/ 13 h 33"/>
                  <a:gd name="T76" fmla="*/ 35 w 35"/>
                  <a:gd name="T77" fmla="*/ 13 h 33"/>
                  <a:gd name="T78" fmla="*/ 35 w 35"/>
                  <a:gd name="T79" fmla="*/ 13 h 33"/>
                  <a:gd name="T80" fmla="*/ 35 w 35"/>
                  <a:gd name="T81" fmla="*/ 12 h 33"/>
                  <a:gd name="T82" fmla="*/ 35 w 35"/>
                  <a:gd name="T83" fmla="*/ 12 h 33"/>
                  <a:gd name="T84" fmla="*/ 35 w 35"/>
                  <a:gd name="T85" fmla="*/ 12 h 33"/>
                  <a:gd name="T86" fmla="*/ 16 w 35"/>
                  <a:gd name="T87" fmla="*/ 0 h 33"/>
                  <a:gd name="T88" fmla="*/ 16 w 35"/>
                  <a:gd name="T89" fmla="*/ 0 h 33"/>
                  <a:gd name="T90" fmla="*/ 16 w 35"/>
                  <a:gd name="T91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33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27" y="6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1" y="22"/>
                      <a:pt x="27" y="28"/>
                      <a:pt x="20" y="29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5" y="29"/>
                      <a:pt x="0" y="5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2" y="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23"/>
                      <a:pt x="11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1" y="33"/>
                      <a:pt x="22" y="33"/>
                    </a:cubicBezTo>
                    <a:cubicBezTo>
                      <a:pt x="29" y="31"/>
                      <a:pt x="35" y="24"/>
                      <a:pt x="35" y="15"/>
                    </a:cubicBezTo>
                    <a:cubicBezTo>
                      <a:pt x="35" y="15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3" y="5"/>
                      <a:pt x="24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667"/>
              <p:cNvSpPr>
                <a:spLocks noEditPoints="1"/>
              </p:cNvSpPr>
              <p:nvPr/>
            </p:nvSpPr>
            <p:spPr bwMode="auto">
              <a:xfrm>
                <a:off x="2834" y="569"/>
                <a:ext cx="111" cy="119"/>
              </a:xfrm>
              <a:custGeom>
                <a:gdLst>
                  <a:gd name="T0" fmla="*/ 17 w 32"/>
                  <a:gd name="T1" fmla="*/ 3 h 34"/>
                  <a:gd name="T2" fmla="*/ 17 w 32"/>
                  <a:gd name="T3" fmla="*/ 3 h 34"/>
                  <a:gd name="T4" fmla="*/ 17 w 32"/>
                  <a:gd name="T5" fmla="*/ 3 h 34"/>
                  <a:gd name="T6" fmla="*/ 27 w 32"/>
                  <a:gd name="T7" fmla="*/ 8 h 34"/>
                  <a:gd name="T8" fmla="*/ 29 w 32"/>
                  <a:gd name="T9" fmla="*/ 15 h 34"/>
                  <a:gd name="T10" fmla="*/ 18 w 32"/>
                  <a:gd name="T11" fmla="*/ 29 h 34"/>
                  <a:gd name="T12" fmla="*/ 15 w 32"/>
                  <a:gd name="T13" fmla="*/ 30 h 34"/>
                  <a:gd name="T14" fmla="*/ 15 w 32"/>
                  <a:gd name="T15" fmla="*/ 30 h 34"/>
                  <a:gd name="T16" fmla="*/ 15 w 32"/>
                  <a:gd name="T17" fmla="*/ 30 h 34"/>
                  <a:gd name="T18" fmla="*/ 15 w 32"/>
                  <a:gd name="T19" fmla="*/ 30 h 34"/>
                  <a:gd name="T20" fmla="*/ 15 w 32"/>
                  <a:gd name="T21" fmla="*/ 30 h 34"/>
                  <a:gd name="T22" fmla="*/ 3 w 32"/>
                  <a:gd name="T23" fmla="*/ 15 h 34"/>
                  <a:gd name="T24" fmla="*/ 3 w 32"/>
                  <a:gd name="T25" fmla="*/ 15 h 34"/>
                  <a:gd name="T26" fmla="*/ 3 w 32"/>
                  <a:gd name="T27" fmla="*/ 14 h 34"/>
                  <a:gd name="T28" fmla="*/ 3 w 32"/>
                  <a:gd name="T29" fmla="*/ 14 h 34"/>
                  <a:gd name="T30" fmla="*/ 17 w 32"/>
                  <a:gd name="T31" fmla="*/ 3 h 34"/>
                  <a:gd name="T32" fmla="*/ 17 w 32"/>
                  <a:gd name="T33" fmla="*/ 3 h 34"/>
                  <a:gd name="T34" fmla="*/ 17 w 32"/>
                  <a:gd name="T35" fmla="*/ 3 h 34"/>
                  <a:gd name="T36" fmla="*/ 16 w 32"/>
                  <a:gd name="T37" fmla="*/ 0 h 34"/>
                  <a:gd name="T38" fmla="*/ 16 w 32"/>
                  <a:gd name="T39" fmla="*/ 0 h 34"/>
                  <a:gd name="T40" fmla="*/ 0 w 32"/>
                  <a:gd name="T41" fmla="*/ 17 h 34"/>
                  <a:gd name="T42" fmla="*/ 0 w 32"/>
                  <a:gd name="T43" fmla="*/ 17 h 34"/>
                  <a:gd name="T44" fmla="*/ 0 w 32"/>
                  <a:gd name="T45" fmla="*/ 17 h 34"/>
                  <a:gd name="T46" fmla="*/ 0 w 32"/>
                  <a:gd name="T47" fmla="*/ 17 h 34"/>
                  <a:gd name="T48" fmla="*/ 14 w 32"/>
                  <a:gd name="T49" fmla="*/ 34 h 34"/>
                  <a:gd name="T50" fmla="*/ 15 w 32"/>
                  <a:gd name="T51" fmla="*/ 34 h 34"/>
                  <a:gd name="T52" fmla="*/ 17 w 32"/>
                  <a:gd name="T53" fmla="*/ 34 h 34"/>
                  <a:gd name="T54" fmla="*/ 17 w 32"/>
                  <a:gd name="T55" fmla="*/ 34 h 34"/>
                  <a:gd name="T56" fmla="*/ 17 w 32"/>
                  <a:gd name="T57" fmla="*/ 34 h 34"/>
                  <a:gd name="T58" fmla="*/ 32 w 32"/>
                  <a:gd name="T59" fmla="*/ 15 h 34"/>
                  <a:gd name="T60" fmla="*/ 32 w 32"/>
                  <a:gd name="T61" fmla="*/ 11 h 34"/>
                  <a:gd name="T62" fmla="*/ 20 w 32"/>
                  <a:gd name="T63" fmla="*/ 0 h 34"/>
                  <a:gd name="T64" fmla="*/ 20 w 32"/>
                  <a:gd name="T65" fmla="*/ 0 h 34"/>
                  <a:gd name="T66" fmla="*/ 20 w 32"/>
                  <a:gd name="T67" fmla="*/ 0 h 34"/>
                  <a:gd name="T68" fmla="*/ 16 w 32"/>
                  <a:gd name="T69" fmla="*/ 0 h 34"/>
                  <a:gd name="T70" fmla="*/ 16 w 32"/>
                  <a:gd name="T71" fmla="*/ 0 h 34"/>
                  <a:gd name="T72" fmla="*/ 16 w 32"/>
                  <a:gd name="T73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5" y="5"/>
                      <a:pt x="27" y="8"/>
                    </a:cubicBezTo>
                    <a:cubicBezTo>
                      <a:pt x="28" y="10"/>
                      <a:pt x="29" y="13"/>
                      <a:pt x="29" y="15"/>
                    </a:cubicBezTo>
                    <a:cubicBezTo>
                      <a:pt x="29" y="21"/>
                      <a:pt x="24" y="28"/>
                      <a:pt x="18" y="29"/>
                    </a:cubicBezTo>
                    <a:cubicBezTo>
                      <a:pt x="17" y="30"/>
                      <a:pt x="16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7" y="30"/>
                      <a:pt x="2" y="23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8"/>
                      <a:pt x="11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5" y="0"/>
                      <a:pt x="0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5"/>
                      <a:pt x="5" y="34"/>
                      <a:pt x="14" y="34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5" y="32"/>
                      <a:pt x="32" y="25"/>
                      <a:pt x="32" y="15"/>
                    </a:cubicBezTo>
                    <a:cubicBezTo>
                      <a:pt x="32" y="14"/>
                      <a:pt x="32" y="13"/>
                      <a:pt x="32" y="11"/>
                    </a:cubicBezTo>
                    <a:cubicBezTo>
                      <a:pt x="31" y="5"/>
                      <a:pt x="24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668"/>
              <p:cNvSpPr/>
              <p:nvPr/>
            </p:nvSpPr>
            <p:spPr bwMode="auto">
              <a:xfrm>
                <a:off x="3409" y="629"/>
                <a:ext cx="98" cy="52"/>
              </a:xfrm>
              <a:custGeom>
                <a:gdLst>
                  <a:gd name="T0" fmla="*/ 8 w 28"/>
                  <a:gd name="T1" fmla="*/ 0 h 15"/>
                  <a:gd name="T2" fmla="*/ 8 w 28"/>
                  <a:gd name="T3" fmla="*/ 0 h 15"/>
                  <a:gd name="T4" fmla="*/ 1 w 28"/>
                  <a:gd name="T5" fmla="*/ 5 h 15"/>
                  <a:gd name="T6" fmla="*/ 1 w 28"/>
                  <a:gd name="T7" fmla="*/ 5 h 15"/>
                  <a:gd name="T8" fmla="*/ 1 w 28"/>
                  <a:gd name="T9" fmla="*/ 5 h 15"/>
                  <a:gd name="T10" fmla="*/ 1 w 28"/>
                  <a:gd name="T11" fmla="*/ 5 h 15"/>
                  <a:gd name="T12" fmla="*/ 1 w 28"/>
                  <a:gd name="T13" fmla="*/ 5 h 15"/>
                  <a:gd name="T14" fmla="*/ 1 w 28"/>
                  <a:gd name="T15" fmla="*/ 5 h 15"/>
                  <a:gd name="T16" fmla="*/ 9 w 28"/>
                  <a:gd name="T17" fmla="*/ 15 h 15"/>
                  <a:gd name="T18" fmla="*/ 9 w 28"/>
                  <a:gd name="T19" fmla="*/ 15 h 15"/>
                  <a:gd name="T20" fmla="*/ 9 w 28"/>
                  <a:gd name="T21" fmla="*/ 15 h 15"/>
                  <a:gd name="T22" fmla="*/ 9 w 28"/>
                  <a:gd name="T23" fmla="*/ 15 h 15"/>
                  <a:gd name="T24" fmla="*/ 13 w 28"/>
                  <a:gd name="T25" fmla="*/ 14 h 15"/>
                  <a:gd name="T26" fmla="*/ 13 w 28"/>
                  <a:gd name="T27" fmla="*/ 14 h 15"/>
                  <a:gd name="T28" fmla="*/ 13 w 28"/>
                  <a:gd name="T29" fmla="*/ 14 h 15"/>
                  <a:gd name="T30" fmla="*/ 13 w 28"/>
                  <a:gd name="T31" fmla="*/ 14 h 15"/>
                  <a:gd name="T32" fmla="*/ 14 w 28"/>
                  <a:gd name="T33" fmla="*/ 14 h 15"/>
                  <a:gd name="T34" fmla="*/ 14 w 28"/>
                  <a:gd name="T35" fmla="*/ 14 h 15"/>
                  <a:gd name="T36" fmla="*/ 14 w 28"/>
                  <a:gd name="T37" fmla="*/ 14 h 15"/>
                  <a:gd name="T38" fmla="*/ 14 w 28"/>
                  <a:gd name="T39" fmla="*/ 14 h 15"/>
                  <a:gd name="T40" fmla="*/ 8 w 28"/>
                  <a:gd name="T41" fmla="*/ 0 h 15"/>
                  <a:gd name="T42" fmla="*/ 8 w 28"/>
                  <a:gd name="T43" fmla="*/ 0 h 15"/>
                  <a:gd name="T44" fmla="*/ 8 w 28"/>
                  <a:gd name="T45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12"/>
                      <a:pt x="4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2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28" y="10"/>
                      <a:pt x="1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669"/>
              <p:cNvSpPr>
                <a:spLocks noEditPoints="1"/>
              </p:cNvSpPr>
              <p:nvPr/>
            </p:nvSpPr>
            <p:spPr bwMode="auto">
              <a:xfrm>
                <a:off x="4735" y="583"/>
                <a:ext cx="108" cy="91"/>
              </a:xfrm>
              <a:custGeom>
                <a:gdLst>
                  <a:gd name="T0" fmla="*/ 17 w 31"/>
                  <a:gd name="T1" fmla="*/ 7 h 26"/>
                  <a:gd name="T2" fmla="*/ 17 w 31"/>
                  <a:gd name="T3" fmla="*/ 7 h 26"/>
                  <a:gd name="T4" fmla="*/ 17 w 31"/>
                  <a:gd name="T5" fmla="*/ 7 h 26"/>
                  <a:gd name="T6" fmla="*/ 20 w 31"/>
                  <a:gd name="T7" fmla="*/ 18 h 26"/>
                  <a:gd name="T8" fmla="*/ 20 w 31"/>
                  <a:gd name="T9" fmla="*/ 18 h 26"/>
                  <a:gd name="T10" fmla="*/ 19 w 31"/>
                  <a:gd name="T11" fmla="*/ 18 h 26"/>
                  <a:gd name="T12" fmla="*/ 19 w 31"/>
                  <a:gd name="T13" fmla="*/ 18 h 26"/>
                  <a:gd name="T14" fmla="*/ 19 w 31"/>
                  <a:gd name="T15" fmla="*/ 18 h 26"/>
                  <a:gd name="T16" fmla="*/ 19 w 31"/>
                  <a:gd name="T17" fmla="*/ 18 h 26"/>
                  <a:gd name="T18" fmla="*/ 18 w 31"/>
                  <a:gd name="T19" fmla="*/ 18 h 26"/>
                  <a:gd name="T20" fmla="*/ 18 w 31"/>
                  <a:gd name="T21" fmla="*/ 18 h 26"/>
                  <a:gd name="T22" fmla="*/ 18 w 31"/>
                  <a:gd name="T23" fmla="*/ 18 h 26"/>
                  <a:gd name="T24" fmla="*/ 18 w 31"/>
                  <a:gd name="T25" fmla="*/ 18 h 26"/>
                  <a:gd name="T26" fmla="*/ 18 w 31"/>
                  <a:gd name="T27" fmla="*/ 18 h 26"/>
                  <a:gd name="T28" fmla="*/ 13 w 31"/>
                  <a:gd name="T29" fmla="*/ 9 h 26"/>
                  <a:gd name="T30" fmla="*/ 13 w 31"/>
                  <a:gd name="T31" fmla="*/ 9 h 26"/>
                  <a:gd name="T32" fmla="*/ 13 w 31"/>
                  <a:gd name="T33" fmla="*/ 9 h 26"/>
                  <a:gd name="T34" fmla="*/ 13 w 31"/>
                  <a:gd name="T35" fmla="*/ 8 h 26"/>
                  <a:gd name="T36" fmla="*/ 13 w 31"/>
                  <a:gd name="T37" fmla="*/ 8 h 26"/>
                  <a:gd name="T38" fmla="*/ 13 w 31"/>
                  <a:gd name="T39" fmla="*/ 8 h 26"/>
                  <a:gd name="T40" fmla="*/ 17 w 31"/>
                  <a:gd name="T41" fmla="*/ 7 h 26"/>
                  <a:gd name="T42" fmla="*/ 17 w 31"/>
                  <a:gd name="T43" fmla="*/ 7 h 26"/>
                  <a:gd name="T44" fmla="*/ 17 w 31"/>
                  <a:gd name="T45" fmla="*/ 7 h 26"/>
                  <a:gd name="T46" fmla="*/ 17 w 31"/>
                  <a:gd name="T47" fmla="*/ 0 h 26"/>
                  <a:gd name="T48" fmla="*/ 17 w 31"/>
                  <a:gd name="T49" fmla="*/ 0 h 26"/>
                  <a:gd name="T50" fmla="*/ 15 w 31"/>
                  <a:gd name="T51" fmla="*/ 0 h 26"/>
                  <a:gd name="T52" fmla="*/ 15 w 31"/>
                  <a:gd name="T53" fmla="*/ 0 h 26"/>
                  <a:gd name="T54" fmla="*/ 15 w 31"/>
                  <a:gd name="T55" fmla="*/ 0 h 26"/>
                  <a:gd name="T56" fmla="*/ 15 w 31"/>
                  <a:gd name="T57" fmla="*/ 0 h 26"/>
                  <a:gd name="T58" fmla="*/ 15 w 31"/>
                  <a:gd name="T59" fmla="*/ 0 h 26"/>
                  <a:gd name="T60" fmla="*/ 15 w 31"/>
                  <a:gd name="T61" fmla="*/ 0 h 26"/>
                  <a:gd name="T62" fmla="*/ 19 w 31"/>
                  <a:gd name="T63" fmla="*/ 26 h 26"/>
                  <a:gd name="T64" fmla="*/ 19 w 31"/>
                  <a:gd name="T65" fmla="*/ 26 h 26"/>
                  <a:gd name="T66" fmla="*/ 19 w 31"/>
                  <a:gd name="T67" fmla="*/ 26 h 26"/>
                  <a:gd name="T68" fmla="*/ 19 w 31"/>
                  <a:gd name="T69" fmla="*/ 26 h 26"/>
                  <a:gd name="T70" fmla="*/ 20 w 31"/>
                  <a:gd name="T71" fmla="*/ 26 h 26"/>
                  <a:gd name="T72" fmla="*/ 31 w 31"/>
                  <a:gd name="T73" fmla="*/ 11 h 26"/>
                  <a:gd name="T74" fmla="*/ 31 w 31"/>
                  <a:gd name="T75" fmla="*/ 8 h 26"/>
                  <a:gd name="T76" fmla="*/ 30 w 31"/>
                  <a:gd name="T77" fmla="*/ 8 h 26"/>
                  <a:gd name="T78" fmla="*/ 30 w 31"/>
                  <a:gd name="T79" fmla="*/ 8 h 26"/>
                  <a:gd name="T80" fmla="*/ 17 w 31"/>
                  <a:gd name="T81" fmla="*/ 0 h 26"/>
                  <a:gd name="T82" fmla="*/ 17 w 31"/>
                  <a:gd name="T83" fmla="*/ 0 h 26"/>
                  <a:gd name="T84" fmla="*/ 17 w 31"/>
                  <a:gd name="T8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26">
                    <a:moveTo>
                      <a:pt x="17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2" y="7"/>
                      <a:pt x="27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8"/>
                      <a:pt x="10" y="13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2"/>
                      <a:pt x="5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7" y="25"/>
                      <a:pt x="31" y="19"/>
                      <a:pt x="31" y="11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3"/>
                      <a:pt x="2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670"/>
              <p:cNvSpPr>
                <a:spLocks noEditPoints="1"/>
              </p:cNvSpPr>
              <p:nvPr/>
            </p:nvSpPr>
            <p:spPr bwMode="auto">
              <a:xfrm>
                <a:off x="2841" y="580"/>
                <a:ext cx="94" cy="94"/>
              </a:xfrm>
              <a:custGeom>
                <a:gdLst>
                  <a:gd name="T0" fmla="*/ 14 w 27"/>
                  <a:gd name="T1" fmla="*/ 7 h 27"/>
                  <a:gd name="T2" fmla="*/ 14 w 27"/>
                  <a:gd name="T3" fmla="*/ 7 h 27"/>
                  <a:gd name="T4" fmla="*/ 14 w 27"/>
                  <a:gd name="T5" fmla="*/ 7 h 27"/>
                  <a:gd name="T6" fmla="*/ 16 w 27"/>
                  <a:gd name="T7" fmla="*/ 8 h 27"/>
                  <a:gd name="T8" fmla="*/ 17 w 27"/>
                  <a:gd name="T9" fmla="*/ 8 h 27"/>
                  <a:gd name="T10" fmla="*/ 17 w 27"/>
                  <a:gd name="T11" fmla="*/ 8 h 27"/>
                  <a:gd name="T12" fmla="*/ 20 w 27"/>
                  <a:gd name="T13" fmla="*/ 12 h 27"/>
                  <a:gd name="T14" fmla="*/ 15 w 27"/>
                  <a:gd name="T15" fmla="*/ 19 h 27"/>
                  <a:gd name="T16" fmla="*/ 15 w 27"/>
                  <a:gd name="T17" fmla="*/ 19 h 27"/>
                  <a:gd name="T18" fmla="*/ 15 w 27"/>
                  <a:gd name="T19" fmla="*/ 19 h 27"/>
                  <a:gd name="T20" fmla="*/ 15 w 27"/>
                  <a:gd name="T21" fmla="*/ 19 h 27"/>
                  <a:gd name="T22" fmla="*/ 15 w 27"/>
                  <a:gd name="T23" fmla="*/ 19 h 27"/>
                  <a:gd name="T24" fmla="*/ 13 w 27"/>
                  <a:gd name="T25" fmla="*/ 19 h 27"/>
                  <a:gd name="T26" fmla="*/ 13 w 27"/>
                  <a:gd name="T27" fmla="*/ 19 h 27"/>
                  <a:gd name="T28" fmla="*/ 13 w 27"/>
                  <a:gd name="T29" fmla="*/ 19 h 27"/>
                  <a:gd name="T30" fmla="*/ 13 w 27"/>
                  <a:gd name="T31" fmla="*/ 19 h 27"/>
                  <a:gd name="T32" fmla="*/ 13 w 27"/>
                  <a:gd name="T33" fmla="*/ 19 h 27"/>
                  <a:gd name="T34" fmla="*/ 8 w 27"/>
                  <a:gd name="T35" fmla="*/ 14 h 27"/>
                  <a:gd name="T36" fmla="*/ 8 w 27"/>
                  <a:gd name="T37" fmla="*/ 13 h 27"/>
                  <a:gd name="T38" fmla="*/ 8 w 27"/>
                  <a:gd name="T39" fmla="*/ 13 h 27"/>
                  <a:gd name="T40" fmla="*/ 8 w 27"/>
                  <a:gd name="T41" fmla="*/ 13 h 27"/>
                  <a:gd name="T42" fmla="*/ 14 w 27"/>
                  <a:gd name="T43" fmla="*/ 7 h 27"/>
                  <a:gd name="T44" fmla="*/ 14 w 27"/>
                  <a:gd name="T45" fmla="*/ 7 h 27"/>
                  <a:gd name="T46" fmla="*/ 14 w 27"/>
                  <a:gd name="T47" fmla="*/ 7 h 27"/>
                  <a:gd name="T48" fmla="*/ 15 w 27"/>
                  <a:gd name="T49" fmla="*/ 0 h 27"/>
                  <a:gd name="T50" fmla="*/ 15 w 27"/>
                  <a:gd name="T51" fmla="*/ 0 h 27"/>
                  <a:gd name="T52" fmla="*/ 1 w 27"/>
                  <a:gd name="T53" fmla="*/ 11 h 27"/>
                  <a:gd name="T54" fmla="*/ 1 w 27"/>
                  <a:gd name="T55" fmla="*/ 11 h 27"/>
                  <a:gd name="T56" fmla="*/ 1 w 27"/>
                  <a:gd name="T57" fmla="*/ 12 h 27"/>
                  <a:gd name="T58" fmla="*/ 1 w 27"/>
                  <a:gd name="T59" fmla="*/ 12 h 27"/>
                  <a:gd name="T60" fmla="*/ 13 w 27"/>
                  <a:gd name="T61" fmla="*/ 27 h 27"/>
                  <a:gd name="T62" fmla="*/ 13 w 27"/>
                  <a:gd name="T63" fmla="*/ 27 h 27"/>
                  <a:gd name="T64" fmla="*/ 13 w 27"/>
                  <a:gd name="T65" fmla="*/ 27 h 27"/>
                  <a:gd name="T66" fmla="*/ 13 w 27"/>
                  <a:gd name="T67" fmla="*/ 27 h 27"/>
                  <a:gd name="T68" fmla="*/ 16 w 27"/>
                  <a:gd name="T69" fmla="*/ 26 h 27"/>
                  <a:gd name="T70" fmla="*/ 27 w 27"/>
                  <a:gd name="T71" fmla="*/ 12 h 27"/>
                  <a:gd name="T72" fmla="*/ 25 w 27"/>
                  <a:gd name="T73" fmla="*/ 5 h 27"/>
                  <a:gd name="T74" fmla="*/ 15 w 27"/>
                  <a:gd name="T75" fmla="*/ 0 h 27"/>
                  <a:gd name="T76" fmla="*/ 15 w 27"/>
                  <a:gd name="T77" fmla="*/ 0 h 27"/>
                  <a:gd name="T78" fmla="*/ 15 w 27"/>
                  <a:gd name="T79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7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8"/>
                      <a:pt x="20" y="10"/>
                      <a:pt x="20" y="12"/>
                    </a:cubicBezTo>
                    <a:cubicBezTo>
                      <a:pt x="20" y="15"/>
                      <a:pt x="18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9"/>
                      <a:pt x="8" y="17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0"/>
                      <a:pt x="11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2" y="5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20"/>
                      <a:pt x="5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5" y="27"/>
                      <a:pt x="16" y="26"/>
                    </a:cubicBezTo>
                    <a:cubicBezTo>
                      <a:pt x="22" y="25"/>
                      <a:pt x="27" y="18"/>
                      <a:pt x="27" y="12"/>
                    </a:cubicBezTo>
                    <a:cubicBezTo>
                      <a:pt x="27" y="10"/>
                      <a:pt x="26" y="7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671"/>
              <p:cNvSpPr/>
              <p:nvPr/>
            </p:nvSpPr>
            <p:spPr bwMode="auto">
              <a:xfrm>
                <a:off x="4769" y="608"/>
                <a:ext cx="60" cy="38"/>
              </a:xfrm>
              <a:custGeom>
                <a:gdLst>
                  <a:gd name="T0" fmla="*/ 7 w 17"/>
                  <a:gd name="T1" fmla="*/ 0 h 11"/>
                  <a:gd name="T2" fmla="*/ 7 w 17"/>
                  <a:gd name="T3" fmla="*/ 0 h 11"/>
                  <a:gd name="T4" fmla="*/ 3 w 17"/>
                  <a:gd name="T5" fmla="*/ 1 h 11"/>
                  <a:gd name="T6" fmla="*/ 3 w 17"/>
                  <a:gd name="T7" fmla="*/ 1 h 11"/>
                  <a:gd name="T8" fmla="*/ 3 w 17"/>
                  <a:gd name="T9" fmla="*/ 1 h 11"/>
                  <a:gd name="T10" fmla="*/ 3 w 17"/>
                  <a:gd name="T11" fmla="*/ 2 h 11"/>
                  <a:gd name="T12" fmla="*/ 3 w 17"/>
                  <a:gd name="T13" fmla="*/ 2 h 11"/>
                  <a:gd name="T14" fmla="*/ 3 w 17"/>
                  <a:gd name="T15" fmla="*/ 2 h 11"/>
                  <a:gd name="T16" fmla="*/ 8 w 17"/>
                  <a:gd name="T17" fmla="*/ 11 h 11"/>
                  <a:gd name="T18" fmla="*/ 8 w 17"/>
                  <a:gd name="T19" fmla="*/ 11 h 11"/>
                  <a:gd name="T20" fmla="*/ 8 w 17"/>
                  <a:gd name="T21" fmla="*/ 11 h 11"/>
                  <a:gd name="T22" fmla="*/ 8 w 17"/>
                  <a:gd name="T23" fmla="*/ 11 h 11"/>
                  <a:gd name="T24" fmla="*/ 9 w 17"/>
                  <a:gd name="T25" fmla="*/ 11 h 11"/>
                  <a:gd name="T26" fmla="*/ 9 w 17"/>
                  <a:gd name="T27" fmla="*/ 11 h 11"/>
                  <a:gd name="T28" fmla="*/ 9 w 17"/>
                  <a:gd name="T29" fmla="*/ 11 h 11"/>
                  <a:gd name="T30" fmla="*/ 9 w 17"/>
                  <a:gd name="T31" fmla="*/ 11 h 11"/>
                  <a:gd name="T32" fmla="*/ 10 w 17"/>
                  <a:gd name="T33" fmla="*/ 11 h 11"/>
                  <a:gd name="T34" fmla="*/ 10 w 17"/>
                  <a:gd name="T35" fmla="*/ 11 h 11"/>
                  <a:gd name="T36" fmla="*/ 7 w 17"/>
                  <a:gd name="T37" fmla="*/ 0 h 11"/>
                  <a:gd name="T38" fmla="*/ 7 w 17"/>
                  <a:gd name="T39" fmla="*/ 0 h 11"/>
                  <a:gd name="T40" fmla="*/ 7 w 17"/>
                  <a:gd name="T4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6"/>
                      <a:pt x="4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7" y="9"/>
                      <a:pt x="1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672"/>
              <p:cNvSpPr/>
              <p:nvPr/>
            </p:nvSpPr>
            <p:spPr bwMode="auto">
              <a:xfrm>
                <a:off x="2869" y="604"/>
                <a:ext cx="41" cy="42"/>
              </a:xfrm>
              <a:custGeom>
                <a:gdLst>
                  <a:gd name="T0" fmla="*/ 6 w 12"/>
                  <a:gd name="T1" fmla="*/ 0 h 12"/>
                  <a:gd name="T2" fmla="*/ 6 w 12"/>
                  <a:gd name="T3" fmla="*/ 0 h 12"/>
                  <a:gd name="T4" fmla="*/ 0 w 12"/>
                  <a:gd name="T5" fmla="*/ 6 h 12"/>
                  <a:gd name="T6" fmla="*/ 0 w 12"/>
                  <a:gd name="T7" fmla="*/ 6 h 12"/>
                  <a:gd name="T8" fmla="*/ 0 w 12"/>
                  <a:gd name="T9" fmla="*/ 6 h 12"/>
                  <a:gd name="T10" fmla="*/ 0 w 12"/>
                  <a:gd name="T11" fmla="*/ 7 h 12"/>
                  <a:gd name="T12" fmla="*/ 5 w 12"/>
                  <a:gd name="T13" fmla="*/ 12 h 12"/>
                  <a:gd name="T14" fmla="*/ 5 w 12"/>
                  <a:gd name="T15" fmla="*/ 12 h 12"/>
                  <a:gd name="T16" fmla="*/ 5 w 12"/>
                  <a:gd name="T17" fmla="*/ 12 h 12"/>
                  <a:gd name="T18" fmla="*/ 5 w 12"/>
                  <a:gd name="T19" fmla="*/ 12 h 12"/>
                  <a:gd name="T20" fmla="*/ 7 w 12"/>
                  <a:gd name="T21" fmla="*/ 12 h 12"/>
                  <a:gd name="T22" fmla="*/ 7 w 12"/>
                  <a:gd name="T23" fmla="*/ 12 h 12"/>
                  <a:gd name="T24" fmla="*/ 7 w 12"/>
                  <a:gd name="T25" fmla="*/ 12 h 12"/>
                  <a:gd name="T26" fmla="*/ 7 w 12"/>
                  <a:gd name="T27" fmla="*/ 12 h 12"/>
                  <a:gd name="T28" fmla="*/ 7 w 12"/>
                  <a:gd name="T29" fmla="*/ 12 h 12"/>
                  <a:gd name="T30" fmla="*/ 12 w 12"/>
                  <a:gd name="T31" fmla="*/ 5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1 h 12"/>
                  <a:gd name="T38" fmla="*/ 6 w 12"/>
                  <a:gd name="T39" fmla="*/ 0 h 12"/>
                  <a:gd name="T40" fmla="*/ 6 w 12"/>
                  <a:gd name="T41" fmla="*/ 0 h 12"/>
                  <a:gd name="T42" fmla="*/ 6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1"/>
                      <a:pt x="12" y="8"/>
                      <a:pt x="12" y="5"/>
                    </a:cubicBezTo>
                    <a:cubicBezTo>
                      <a:pt x="12" y="3"/>
                      <a:pt x="11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673"/>
              <p:cNvSpPr/>
              <p:nvPr/>
            </p:nvSpPr>
            <p:spPr bwMode="auto">
              <a:xfrm>
                <a:off x="4271" y="3314"/>
                <a:ext cx="62" cy="60"/>
              </a:xfrm>
              <a:custGeom>
                <a:gdLst>
                  <a:gd name="T0" fmla="*/ 10 w 18"/>
                  <a:gd name="T1" fmla="*/ 0 h 17"/>
                  <a:gd name="T2" fmla="*/ 10 w 18"/>
                  <a:gd name="T3" fmla="*/ 0 h 17"/>
                  <a:gd name="T4" fmla="*/ 1 w 18"/>
                  <a:gd name="T5" fmla="*/ 10 h 17"/>
                  <a:gd name="T6" fmla="*/ 1 w 18"/>
                  <a:gd name="T7" fmla="*/ 10 h 17"/>
                  <a:gd name="T8" fmla="*/ 1 w 18"/>
                  <a:gd name="T9" fmla="*/ 10 h 17"/>
                  <a:gd name="T10" fmla="*/ 1 w 18"/>
                  <a:gd name="T11" fmla="*/ 10 h 17"/>
                  <a:gd name="T12" fmla="*/ 1 w 18"/>
                  <a:gd name="T13" fmla="*/ 10 h 17"/>
                  <a:gd name="T14" fmla="*/ 1 w 18"/>
                  <a:gd name="T15" fmla="*/ 10 h 17"/>
                  <a:gd name="T16" fmla="*/ 8 w 18"/>
                  <a:gd name="T17" fmla="*/ 17 h 17"/>
                  <a:gd name="T18" fmla="*/ 8 w 18"/>
                  <a:gd name="T19" fmla="*/ 17 h 17"/>
                  <a:gd name="T20" fmla="*/ 8 w 18"/>
                  <a:gd name="T21" fmla="*/ 17 h 17"/>
                  <a:gd name="T22" fmla="*/ 8 w 18"/>
                  <a:gd name="T23" fmla="*/ 17 h 17"/>
                  <a:gd name="T24" fmla="*/ 12 w 18"/>
                  <a:gd name="T25" fmla="*/ 16 h 17"/>
                  <a:gd name="T26" fmla="*/ 12 w 18"/>
                  <a:gd name="T27" fmla="*/ 16 h 17"/>
                  <a:gd name="T28" fmla="*/ 12 w 18"/>
                  <a:gd name="T29" fmla="*/ 16 h 17"/>
                  <a:gd name="T30" fmla="*/ 18 w 18"/>
                  <a:gd name="T31" fmla="*/ 10 h 17"/>
                  <a:gd name="T32" fmla="*/ 18 w 18"/>
                  <a:gd name="T33" fmla="*/ 10 h 17"/>
                  <a:gd name="T34" fmla="*/ 10 w 18"/>
                  <a:gd name="T35" fmla="*/ 0 h 17"/>
                  <a:gd name="T36" fmla="*/ 10 w 18"/>
                  <a:gd name="T37" fmla="*/ 0 h 17"/>
                  <a:gd name="T38" fmla="*/ 10 w 18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5"/>
                      <a:pt x="18" y="12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3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674"/>
              <p:cNvSpPr/>
              <p:nvPr/>
            </p:nvSpPr>
            <p:spPr bwMode="auto">
              <a:xfrm>
                <a:off x="3475" y="3332"/>
                <a:ext cx="684" cy="276"/>
              </a:xfrm>
              <a:custGeom>
                <a:gdLst>
                  <a:gd name="T0" fmla="*/ 19 w 196"/>
                  <a:gd name="T1" fmla="*/ 52 h 79"/>
                  <a:gd name="T2" fmla="*/ 30 w 196"/>
                  <a:gd name="T3" fmla="*/ 63 h 79"/>
                  <a:gd name="T4" fmla="*/ 80 w 196"/>
                  <a:gd name="T5" fmla="*/ 68 h 79"/>
                  <a:gd name="T6" fmla="*/ 98 w 196"/>
                  <a:gd name="T7" fmla="*/ 39 h 79"/>
                  <a:gd name="T8" fmla="*/ 110 w 196"/>
                  <a:gd name="T9" fmla="*/ 63 h 79"/>
                  <a:gd name="T10" fmla="*/ 164 w 196"/>
                  <a:gd name="T11" fmla="*/ 65 h 79"/>
                  <a:gd name="T12" fmla="*/ 177 w 196"/>
                  <a:gd name="T13" fmla="*/ 52 h 79"/>
                  <a:gd name="T14" fmla="*/ 191 w 196"/>
                  <a:gd name="T15" fmla="*/ 51 h 79"/>
                  <a:gd name="T16" fmla="*/ 193 w 196"/>
                  <a:gd name="T17" fmla="*/ 56 h 79"/>
                  <a:gd name="T18" fmla="*/ 192 w 196"/>
                  <a:gd name="T19" fmla="*/ 58 h 79"/>
                  <a:gd name="T20" fmla="*/ 191 w 196"/>
                  <a:gd name="T21" fmla="*/ 59 h 79"/>
                  <a:gd name="T22" fmla="*/ 186 w 196"/>
                  <a:gd name="T23" fmla="*/ 57 h 79"/>
                  <a:gd name="T24" fmla="*/ 183 w 196"/>
                  <a:gd name="T25" fmla="*/ 55 h 79"/>
                  <a:gd name="T26" fmla="*/ 192 w 196"/>
                  <a:gd name="T27" fmla="*/ 61 h 79"/>
                  <a:gd name="T28" fmla="*/ 193 w 196"/>
                  <a:gd name="T29" fmla="*/ 50 h 79"/>
                  <a:gd name="T30" fmla="*/ 177 w 196"/>
                  <a:gd name="T31" fmla="*/ 49 h 79"/>
                  <a:gd name="T32" fmla="*/ 170 w 196"/>
                  <a:gd name="T33" fmla="*/ 56 h 79"/>
                  <a:gd name="T34" fmla="*/ 152 w 196"/>
                  <a:gd name="T35" fmla="*/ 28 h 79"/>
                  <a:gd name="T36" fmla="*/ 138 w 196"/>
                  <a:gd name="T37" fmla="*/ 38 h 79"/>
                  <a:gd name="T38" fmla="*/ 151 w 196"/>
                  <a:gd name="T39" fmla="*/ 54 h 79"/>
                  <a:gd name="T40" fmla="*/ 153 w 196"/>
                  <a:gd name="T41" fmla="*/ 54 h 79"/>
                  <a:gd name="T42" fmla="*/ 161 w 196"/>
                  <a:gd name="T43" fmla="*/ 45 h 79"/>
                  <a:gd name="T44" fmla="*/ 151 w 196"/>
                  <a:gd name="T45" fmla="*/ 49 h 79"/>
                  <a:gd name="T46" fmla="*/ 144 w 196"/>
                  <a:gd name="T47" fmla="*/ 37 h 79"/>
                  <a:gd name="T48" fmla="*/ 150 w 196"/>
                  <a:gd name="T49" fmla="*/ 46 h 79"/>
                  <a:gd name="T50" fmla="*/ 148 w 196"/>
                  <a:gd name="T51" fmla="*/ 36 h 79"/>
                  <a:gd name="T52" fmla="*/ 164 w 196"/>
                  <a:gd name="T53" fmla="*/ 36 h 79"/>
                  <a:gd name="T54" fmla="*/ 168 w 196"/>
                  <a:gd name="T55" fmla="*/ 46 h 79"/>
                  <a:gd name="T56" fmla="*/ 156 w 196"/>
                  <a:gd name="T57" fmla="*/ 67 h 79"/>
                  <a:gd name="T58" fmla="*/ 107 w 196"/>
                  <a:gd name="T59" fmla="*/ 56 h 79"/>
                  <a:gd name="T60" fmla="*/ 114 w 196"/>
                  <a:gd name="T61" fmla="*/ 0 h 79"/>
                  <a:gd name="T62" fmla="*/ 114 w 196"/>
                  <a:gd name="T63" fmla="*/ 0 h 79"/>
                  <a:gd name="T64" fmla="*/ 98 w 196"/>
                  <a:gd name="T65" fmla="*/ 31 h 79"/>
                  <a:gd name="T66" fmla="*/ 89 w 196"/>
                  <a:gd name="T67" fmla="*/ 7 h 79"/>
                  <a:gd name="T68" fmla="*/ 82 w 196"/>
                  <a:gd name="T69" fmla="*/ 0 h 79"/>
                  <a:gd name="T70" fmla="*/ 82 w 196"/>
                  <a:gd name="T71" fmla="*/ 0 h 79"/>
                  <a:gd name="T72" fmla="*/ 89 w 196"/>
                  <a:gd name="T73" fmla="*/ 56 h 79"/>
                  <a:gd name="T74" fmla="*/ 40 w 196"/>
                  <a:gd name="T75" fmla="*/ 67 h 79"/>
                  <a:gd name="T76" fmla="*/ 28 w 196"/>
                  <a:gd name="T77" fmla="*/ 46 h 79"/>
                  <a:gd name="T78" fmla="*/ 32 w 196"/>
                  <a:gd name="T79" fmla="*/ 35 h 79"/>
                  <a:gd name="T80" fmla="*/ 48 w 196"/>
                  <a:gd name="T81" fmla="*/ 36 h 79"/>
                  <a:gd name="T82" fmla="*/ 46 w 196"/>
                  <a:gd name="T83" fmla="*/ 46 h 79"/>
                  <a:gd name="T84" fmla="*/ 52 w 196"/>
                  <a:gd name="T85" fmla="*/ 37 h 79"/>
                  <a:gd name="T86" fmla="*/ 45 w 196"/>
                  <a:gd name="T87" fmla="*/ 49 h 79"/>
                  <a:gd name="T88" fmla="*/ 35 w 196"/>
                  <a:gd name="T89" fmla="*/ 45 h 79"/>
                  <a:gd name="T90" fmla="*/ 45 w 196"/>
                  <a:gd name="T91" fmla="*/ 54 h 79"/>
                  <a:gd name="T92" fmla="*/ 47 w 196"/>
                  <a:gd name="T93" fmla="*/ 54 h 79"/>
                  <a:gd name="T94" fmla="*/ 49 w 196"/>
                  <a:gd name="T95" fmla="*/ 29 h 79"/>
                  <a:gd name="T96" fmla="*/ 30 w 196"/>
                  <a:gd name="T97" fmla="*/ 33 h 79"/>
                  <a:gd name="T98" fmla="*/ 26 w 196"/>
                  <a:gd name="T99" fmla="*/ 56 h 79"/>
                  <a:gd name="T100" fmla="*/ 27 w 196"/>
                  <a:gd name="T101" fmla="*/ 57 h 79"/>
                  <a:gd name="T102" fmla="*/ 20 w 196"/>
                  <a:gd name="T103" fmla="*/ 50 h 79"/>
                  <a:gd name="T104" fmla="*/ 3 w 196"/>
                  <a:gd name="T105" fmla="*/ 50 h 79"/>
                  <a:gd name="T106" fmla="*/ 4 w 196"/>
                  <a:gd name="T107" fmla="*/ 61 h 79"/>
                  <a:gd name="T108" fmla="*/ 13 w 196"/>
                  <a:gd name="T109" fmla="*/ 55 h 79"/>
                  <a:gd name="T110" fmla="*/ 10 w 196"/>
                  <a:gd name="T111" fmla="*/ 57 h 79"/>
                  <a:gd name="T112" fmla="*/ 5 w 196"/>
                  <a:gd name="T113" fmla="*/ 59 h 79"/>
                  <a:gd name="T114" fmla="*/ 3 w 196"/>
                  <a:gd name="T115" fmla="*/ 56 h 79"/>
                  <a:gd name="T116" fmla="*/ 5 w 196"/>
                  <a:gd name="T117" fmla="*/ 51 h 79"/>
                  <a:gd name="T118" fmla="*/ 19 w 196"/>
                  <a:gd name="T119" fmla="*/ 52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6" h="79">
                    <a:moveTo>
                      <a:pt x="19" y="52"/>
                    </a:moveTo>
                    <a:cubicBezTo>
                      <a:pt x="24" y="54"/>
                      <a:pt x="27" y="59"/>
                      <a:pt x="30" y="63"/>
                    </a:cubicBezTo>
                    <a:cubicBezTo>
                      <a:pt x="42" y="77"/>
                      <a:pt x="66" y="78"/>
                      <a:pt x="80" y="68"/>
                    </a:cubicBezTo>
                    <a:cubicBezTo>
                      <a:pt x="91" y="61"/>
                      <a:pt x="97" y="50"/>
                      <a:pt x="98" y="39"/>
                    </a:cubicBezTo>
                    <a:cubicBezTo>
                      <a:pt x="99" y="48"/>
                      <a:pt x="103" y="57"/>
                      <a:pt x="110" y="63"/>
                    </a:cubicBezTo>
                    <a:cubicBezTo>
                      <a:pt x="123" y="78"/>
                      <a:pt x="149" y="79"/>
                      <a:pt x="164" y="65"/>
                    </a:cubicBezTo>
                    <a:cubicBezTo>
                      <a:pt x="168" y="61"/>
                      <a:pt x="172" y="55"/>
                      <a:pt x="177" y="52"/>
                    </a:cubicBezTo>
                    <a:cubicBezTo>
                      <a:pt x="181" y="49"/>
                      <a:pt x="187" y="47"/>
                      <a:pt x="191" y="51"/>
                    </a:cubicBezTo>
                    <a:cubicBezTo>
                      <a:pt x="193" y="52"/>
                      <a:pt x="193" y="54"/>
                      <a:pt x="193" y="56"/>
                    </a:cubicBezTo>
                    <a:cubicBezTo>
                      <a:pt x="193" y="57"/>
                      <a:pt x="192" y="57"/>
                      <a:pt x="192" y="58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189" y="60"/>
                      <a:pt x="188" y="60"/>
                      <a:pt x="186" y="57"/>
                    </a:cubicBezTo>
                    <a:cubicBezTo>
                      <a:pt x="187" y="55"/>
                      <a:pt x="184" y="54"/>
                      <a:pt x="183" y="55"/>
                    </a:cubicBezTo>
                    <a:cubicBezTo>
                      <a:pt x="180" y="62"/>
                      <a:pt x="188" y="64"/>
                      <a:pt x="192" y="61"/>
                    </a:cubicBezTo>
                    <a:cubicBezTo>
                      <a:pt x="196" y="59"/>
                      <a:pt x="196" y="53"/>
                      <a:pt x="193" y="50"/>
                    </a:cubicBezTo>
                    <a:cubicBezTo>
                      <a:pt x="189" y="45"/>
                      <a:pt x="182" y="46"/>
                      <a:pt x="177" y="49"/>
                    </a:cubicBezTo>
                    <a:cubicBezTo>
                      <a:pt x="174" y="51"/>
                      <a:pt x="172" y="53"/>
                      <a:pt x="170" y="56"/>
                    </a:cubicBezTo>
                    <a:cubicBezTo>
                      <a:pt x="175" y="43"/>
                      <a:pt x="168" y="27"/>
                      <a:pt x="152" y="28"/>
                    </a:cubicBezTo>
                    <a:cubicBezTo>
                      <a:pt x="146" y="28"/>
                      <a:pt x="140" y="32"/>
                      <a:pt x="138" y="38"/>
                    </a:cubicBezTo>
                    <a:cubicBezTo>
                      <a:pt x="137" y="45"/>
                      <a:pt x="142" y="55"/>
                      <a:pt x="151" y="54"/>
                    </a:cubicBezTo>
                    <a:cubicBezTo>
                      <a:pt x="151" y="54"/>
                      <a:pt x="152" y="54"/>
                      <a:pt x="153" y="54"/>
                    </a:cubicBezTo>
                    <a:cubicBezTo>
                      <a:pt x="161" y="52"/>
                      <a:pt x="161" y="45"/>
                      <a:pt x="161" y="45"/>
                    </a:cubicBezTo>
                    <a:cubicBezTo>
                      <a:pt x="161" y="45"/>
                      <a:pt x="157" y="50"/>
                      <a:pt x="151" y="49"/>
                    </a:cubicBezTo>
                    <a:cubicBezTo>
                      <a:pt x="144" y="48"/>
                      <a:pt x="142" y="41"/>
                      <a:pt x="144" y="37"/>
                    </a:cubicBezTo>
                    <a:cubicBezTo>
                      <a:pt x="144" y="37"/>
                      <a:pt x="144" y="45"/>
                      <a:pt x="150" y="46"/>
                    </a:cubicBezTo>
                    <a:cubicBezTo>
                      <a:pt x="150" y="46"/>
                      <a:pt x="146" y="41"/>
                      <a:pt x="148" y="36"/>
                    </a:cubicBezTo>
                    <a:cubicBezTo>
                      <a:pt x="150" y="32"/>
                      <a:pt x="158" y="30"/>
                      <a:pt x="164" y="36"/>
                    </a:cubicBezTo>
                    <a:cubicBezTo>
                      <a:pt x="166" y="38"/>
                      <a:pt x="168" y="42"/>
                      <a:pt x="168" y="46"/>
                    </a:cubicBezTo>
                    <a:cubicBezTo>
                      <a:pt x="169" y="55"/>
                      <a:pt x="163" y="63"/>
                      <a:pt x="156" y="67"/>
                    </a:cubicBezTo>
                    <a:cubicBezTo>
                      <a:pt x="139" y="77"/>
                      <a:pt x="118" y="72"/>
                      <a:pt x="107" y="56"/>
                    </a:cubicBezTo>
                    <a:cubicBezTo>
                      <a:pt x="94" y="39"/>
                      <a:pt x="101" y="15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05" y="9"/>
                      <a:pt x="99" y="18"/>
                      <a:pt x="98" y="31"/>
                    </a:cubicBezTo>
                    <a:cubicBezTo>
                      <a:pt x="97" y="23"/>
                      <a:pt x="94" y="14"/>
                      <a:pt x="89" y="7"/>
                    </a:cubicBezTo>
                    <a:cubicBezTo>
                      <a:pt x="87" y="5"/>
                      <a:pt x="84" y="2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96" y="15"/>
                      <a:pt x="102" y="38"/>
                      <a:pt x="89" y="56"/>
                    </a:cubicBezTo>
                    <a:cubicBezTo>
                      <a:pt x="79" y="72"/>
                      <a:pt x="57" y="76"/>
                      <a:pt x="40" y="67"/>
                    </a:cubicBezTo>
                    <a:cubicBezTo>
                      <a:pt x="32" y="63"/>
                      <a:pt x="28" y="55"/>
                      <a:pt x="28" y="46"/>
                    </a:cubicBezTo>
                    <a:cubicBezTo>
                      <a:pt x="28" y="42"/>
                      <a:pt x="30" y="38"/>
                      <a:pt x="32" y="35"/>
                    </a:cubicBezTo>
                    <a:cubicBezTo>
                      <a:pt x="39" y="30"/>
                      <a:pt x="46" y="32"/>
                      <a:pt x="48" y="36"/>
                    </a:cubicBezTo>
                    <a:cubicBezTo>
                      <a:pt x="50" y="41"/>
                      <a:pt x="46" y="46"/>
                      <a:pt x="46" y="46"/>
                    </a:cubicBezTo>
                    <a:cubicBezTo>
                      <a:pt x="52" y="45"/>
                      <a:pt x="52" y="37"/>
                      <a:pt x="52" y="37"/>
                    </a:cubicBezTo>
                    <a:cubicBezTo>
                      <a:pt x="54" y="41"/>
                      <a:pt x="52" y="48"/>
                      <a:pt x="45" y="49"/>
                    </a:cubicBezTo>
                    <a:cubicBezTo>
                      <a:pt x="39" y="50"/>
                      <a:pt x="35" y="45"/>
                      <a:pt x="35" y="45"/>
                    </a:cubicBezTo>
                    <a:cubicBezTo>
                      <a:pt x="35" y="45"/>
                      <a:pt x="34" y="53"/>
                      <a:pt x="45" y="54"/>
                    </a:cubicBezTo>
                    <a:cubicBezTo>
                      <a:pt x="45" y="54"/>
                      <a:pt x="46" y="54"/>
                      <a:pt x="47" y="54"/>
                    </a:cubicBezTo>
                    <a:cubicBezTo>
                      <a:pt x="58" y="53"/>
                      <a:pt x="63" y="34"/>
                      <a:pt x="49" y="29"/>
                    </a:cubicBezTo>
                    <a:cubicBezTo>
                      <a:pt x="42" y="26"/>
                      <a:pt x="35" y="28"/>
                      <a:pt x="30" y="33"/>
                    </a:cubicBezTo>
                    <a:cubicBezTo>
                      <a:pt x="23" y="38"/>
                      <a:pt x="23" y="49"/>
                      <a:pt x="26" y="56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4"/>
                      <a:pt x="23" y="52"/>
                      <a:pt x="20" y="50"/>
                    </a:cubicBezTo>
                    <a:cubicBezTo>
                      <a:pt x="15" y="46"/>
                      <a:pt x="7" y="44"/>
                      <a:pt x="3" y="50"/>
                    </a:cubicBezTo>
                    <a:cubicBezTo>
                      <a:pt x="0" y="53"/>
                      <a:pt x="1" y="58"/>
                      <a:pt x="4" y="61"/>
                    </a:cubicBezTo>
                    <a:cubicBezTo>
                      <a:pt x="8" y="65"/>
                      <a:pt x="16" y="61"/>
                      <a:pt x="13" y="55"/>
                    </a:cubicBezTo>
                    <a:cubicBezTo>
                      <a:pt x="12" y="54"/>
                      <a:pt x="9" y="55"/>
                      <a:pt x="10" y="57"/>
                    </a:cubicBezTo>
                    <a:cubicBezTo>
                      <a:pt x="8" y="60"/>
                      <a:pt x="7" y="60"/>
                      <a:pt x="5" y="59"/>
                    </a:cubicBezTo>
                    <a:cubicBezTo>
                      <a:pt x="4" y="58"/>
                      <a:pt x="4" y="57"/>
                      <a:pt x="3" y="56"/>
                    </a:cubicBezTo>
                    <a:cubicBezTo>
                      <a:pt x="3" y="54"/>
                      <a:pt x="4" y="52"/>
                      <a:pt x="5" y="51"/>
                    </a:cubicBezTo>
                    <a:cubicBezTo>
                      <a:pt x="9" y="46"/>
                      <a:pt x="15" y="49"/>
                      <a:pt x="19" y="52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675"/>
              <p:cNvSpPr/>
              <p:nvPr/>
            </p:nvSpPr>
            <p:spPr bwMode="auto">
              <a:xfrm>
                <a:off x="3465" y="3259"/>
                <a:ext cx="269" cy="171"/>
              </a:xfrm>
              <a:custGeom>
                <a:gdLst>
                  <a:gd name="T0" fmla="*/ 28 w 77"/>
                  <a:gd name="T1" fmla="*/ 3 h 49"/>
                  <a:gd name="T2" fmla="*/ 0 w 77"/>
                  <a:gd name="T3" fmla="*/ 30 h 49"/>
                  <a:gd name="T4" fmla="*/ 20 w 77"/>
                  <a:gd name="T5" fmla="*/ 45 h 49"/>
                  <a:gd name="T6" fmla="*/ 27 w 77"/>
                  <a:gd name="T7" fmla="*/ 34 h 49"/>
                  <a:gd name="T8" fmla="*/ 20 w 77"/>
                  <a:gd name="T9" fmla="*/ 26 h 49"/>
                  <a:gd name="T10" fmla="*/ 12 w 77"/>
                  <a:gd name="T11" fmla="*/ 29 h 49"/>
                  <a:gd name="T12" fmla="*/ 19 w 77"/>
                  <a:gd name="T13" fmla="*/ 31 h 49"/>
                  <a:gd name="T14" fmla="*/ 18 w 77"/>
                  <a:gd name="T15" fmla="*/ 40 h 49"/>
                  <a:gd name="T16" fmla="*/ 19 w 77"/>
                  <a:gd name="T17" fmla="*/ 35 h 49"/>
                  <a:gd name="T18" fmla="*/ 14 w 77"/>
                  <a:gd name="T19" fmla="*/ 39 h 49"/>
                  <a:gd name="T20" fmla="*/ 4 w 77"/>
                  <a:gd name="T21" fmla="*/ 36 h 49"/>
                  <a:gd name="T22" fmla="*/ 9 w 77"/>
                  <a:gd name="T23" fmla="*/ 14 h 49"/>
                  <a:gd name="T24" fmla="*/ 41 w 77"/>
                  <a:gd name="T25" fmla="*/ 5 h 49"/>
                  <a:gd name="T26" fmla="*/ 77 w 77"/>
                  <a:gd name="T27" fmla="*/ 15 h 49"/>
                  <a:gd name="T28" fmla="*/ 77 w 77"/>
                  <a:gd name="T29" fmla="*/ 15 h 49"/>
                  <a:gd name="T30" fmla="*/ 28 w 77"/>
                  <a:gd name="T31" fmla="*/ 3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49">
                    <a:moveTo>
                      <a:pt x="28" y="3"/>
                    </a:moveTo>
                    <a:cubicBezTo>
                      <a:pt x="14" y="5"/>
                      <a:pt x="0" y="14"/>
                      <a:pt x="0" y="30"/>
                    </a:cubicBezTo>
                    <a:cubicBezTo>
                      <a:pt x="0" y="40"/>
                      <a:pt x="10" y="49"/>
                      <a:pt x="20" y="45"/>
                    </a:cubicBezTo>
                    <a:cubicBezTo>
                      <a:pt x="24" y="43"/>
                      <a:pt x="27" y="38"/>
                      <a:pt x="27" y="34"/>
                    </a:cubicBezTo>
                    <a:cubicBezTo>
                      <a:pt x="27" y="29"/>
                      <a:pt x="23" y="27"/>
                      <a:pt x="20" y="26"/>
                    </a:cubicBezTo>
                    <a:cubicBezTo>
                      <a:pt x="16" y="25"/>
                      <a:pt x="12" y="29"/>
                      <a:pt x="12" y="29"/>
                    </a:cubicBezTo>
                    <a:cubicBezTo>
                      <a:pt x="12" y="29"/>
                      <a:pt x="17" y="28"/>
                      <a:pt x="19" y="31"/>
                    </a:cubicBezTo>
                    <a:cubicBezTo>
                      <a:pt x="23" y="36"/>
                      <a:pt x="18" y="40"/>
                      <a:pt x="18" y="40"/>
                    </a:cubicBezTo>
                    <a:cubicBezTo>
                      <a:pt x="20" y="36"/>
                      <a:pt x="19" y="35"/>
                      <a:pt x="19" y="35"/>
                    </a:cubicBezTo>
                    <a:cubicBezTo>
                      <a:pt x="19" y="35"/>
                      <a:pt x="18" y="38"/>
                      <a:pt x="14" y="39"/>
                    </a:cubicBezTo>
                    <a:cubicBezTo>
                      <a:pt x="9" y="41"/>
                      <a:pt x="6" y="38"/>
                      <a:pt x="4" y="36"/>
                    </a:cubicBezTo>
                    <a:cubicBezTo>
                      <a:pt x="1" y="29"/>
                      <a:pt x="4" y="19"/>
                      <a:pt x="9" y="14"/>
                    </a:cubicBezTo>
                    <a:cubicBezTo>
                      <a:pt x="18" y="6"/>
                      <a:pt x="30" y="5"/>
                      <a:pt x="41" y="5"/>
                    </a:cubicBezTo>
                    <a:cubicBezTo>
                      <a:pt x="53" y="5"/>
                      <a:pt x="67" y="8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63" y="3"/>
                      <a:pt x="46" y="0"/>
                      <a:pt x="28" y="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676"/>
              <p:cNvSpPr/>
              <p:nvPr/>
            </p:nvSpPr>
            <p:spPr bwMode="auto">
              <a:xfrm>
                <a:off x="3678" y="3293"/>
                <a:ext cx="129" cy="224"/>
              </a:xfrm>
              <a:custGeom>
                <a:gdLst>
                  <a:gd name="T0" fmla="*/ 16 w 37"/>
                  <a:gd name="T1" fmla="*/ 33 h 64"/>
                  <a:gd name="T2" fmla="*/ 12 w 37"/>
                  <a:gd name="T3" fmla="*/ 38 h 64"/>
                  <a:gd name="T4" fmla="*/ 9 w 37"/>
                  <a:gd name="T5" fmla="*/ 57 h 64"/>
                  <a:gd name="T6" fmla="*/ 28 w 37"/>
                  <a:gd name="T7" fmla="*/ 59 h 64"/>
                  <a:gd name="T8" fmla="*/ 34 w 37"/>
                  <a:gd name="T9" fmla="*/ 50 h 64"/>
                  <a:gd name="T10" fmla="*/ 27 w 37"/>
                  <a:gd name="T11" fmla="*/ 19 h 64"/>
                  <a:gd name="T12" fmla="*/ 0 w 37"/>
                  <a:gd name="T13" fmla="*/ 0 h 64"/>
                  <a:gd name="T14" fmla="*/ 0 w 37"/>
                  <a:gd name="T15" fmla="*/ 0 h 64"/>
                  <a:gd name="T16" fmla="*/ 30 w 37"/>
                  <a:gd name="T17" fmla="*/ 31 h 64"/>
                  <a:gd name="T18" fmla="*/ 30 w 37"/>
                  <a:gd name="T19" fmla="*/ 52 h 64"/>
                  <a:gd name="T20" fmla="*/ 23 w 37"/>
                  <a:gd name="T21" fmla="*/ 58 h 64"/>
                  <a:gd name="T22" fmla="*/ 17 w 37"/>
                  <a:gd name="T23" fmla="*/ 58 h 64"/>
                  <a:gd name="T24" fmla="*/ 15 w 37"/>
                  <a:gd name="T25" fmla="*/ 49 h 64"/>
                  <a:gd name="T26" fmla="*/ 18 w 37"/>
                  <a:gd name="T27" fmla="*/ 50 h 64"/>
                  <a:gd name="T28" fmla="*/ 19 w 37"/>
                  <a:gd name="T29" fmla="*/ 53 h 64"/>
                  <a:gd name="T30" fmla="*/ 20 w 37"/>
                  <a:gd name="T31" fmla="*/ 50 h 64"/>
                  <a:gd name="T32" fmla="*/ 20 w 37"/>
                  <a:gd name="T33" fmla="*/ 47 h 64"/>
                  <a:gd name="T34" fmla="*/ 22 w 37"/>
                  <a:gd name="T35" fmla="*/ 47 h 64"/>
                  <a:gd name="T36" fmla="*/ 25 w 37"/>
                  <a:gd name="T37" fmla="*/ 54 h 64"/>
                  <a:gd name="T38" fmla="*/ 23 w 37"/>
                  <a:gd name="T39" fmla="*/ 40 h 64"/>
                  <a:gd name="T40" fmla="*/ 18 w 37"/>
                  <a:gd name="T41" fmla="*/ 39 h 64"/>
                  <a:gd name="T42" fmla="*/ 18 w 37"/>
                  <a:gd name="T43" fmla="*/ 35 h 64"/>
                  <a:gd name="T44" fmla="*/ 16 w 37"/>
                  <a:gd name="T45" fmla="*/ 33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64">
                    <a:moveTo>
                      <a:pt x="16" y="33"/>
                    </a:moveTo>
                    <a:cubicBezTo>
                      <a:pt x="16" y="33"/>
                      <a:pt x="15" y="36"/>
                      <a:pt x="12" y="38"/>
                    </a:cubicBezTo>
                    <a:cubicBezTo>
                      <a:pt x="7" y="41"/>
                      <a:pt x="3" y="49"/>
                      <a:pt x="9" y="57"/>
                    </a:cubicBezTo>
                    <a:cubicBezTo>
                      <a:pt x="15" y="64"/>
                      <a:pt x="25" y="63"/>
                      <a:pt x="28" y="59"/>
                    </a:cubicBezTo>
                    <a:cubicBezTo>
                      <a:pt x="31" y="57"/>
                      <a:pt x="33" y="54"/>
                      <a:pt x="34" y="50"/>
                    </a:cubicBezTo>
                    <a:cubicBezTo>
                      <a:pt x="37" y="40"/>
                      <a:pt x="32" y="27"/>
                      <a:pt x="27" y="19"/>
                    </a:cubicBezTo>
                    <a:cubicBezTo>
                      <a:pt x="20" y="10"/>
                      <a:pt x="1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7"/>
                      <a:pt x="25" y="17"/>
                      <a:pt x="30" y="31"/>
                    </a:cubicBezTo>
                    <a:cubicBezTo>
                      <a:pt x="32" y="38"/>
                      <a:pt x="33" y="45"/>
                      <a:pt x="30" y="52"/>
                    </a:cubicBezTo>
                    <a:cubicBezTo>
                      <a:pt x="28" y="55"/>
                      <a:pt x="26" y="57"/>
                      <a:pt x="23" y="58"/>
                    </a:cubicBezTo>
                    <a:cubicBezTo>
                      <a:pt x="21" y="59"/>
                      <a:pt x="19" y="58"/>
                      <a:pt x="17" y="58"/>
                    </a:cubicBezTo>
                    <a:cubicBezTo>
                      <a:pt x="14" y="57"/>
                      <a:pt x="13" y="51"/>
                      <a:pt x="15" y="49"/>
                    </a:cubicBezTo>
                    <a:cubicBezTo>
                      <a:pt x="16" y="48"/>
                      <a:pt x="18" y="48"/>
                      <a:pt x="18" y="50"/>
                    </a:cubicBezTo>
                    <a:cubicBezTo>
                      <a:pt x="18" y="53"/>
                      <a:pt x="19" y="53"/>
                      <a:pt x="19" y="53"/>
                    </a:cubicBezTo>
                    <a:cubicBezTo>
                      <a:pt x="19" y="53"/>
                      <a:pt x="19" y="51"/>
                      <a:pt x="20" y="50"/>
                    </a:cubicBezTo>
                    <a:cubicBezTo>
                      <a:pt x="21" y="50"/>
                      <a:pt x="22" y="47"/>
                      <a:pt x="20" y="47"/>
                    </a:cubicBezTo>
                    <a:cubicBezTo>
                      <a:pt x="19" y="46"/>
                      <a:pt x="21" y="45"/>
                      <a:pt x="22" y="47"/>
                    </a:cubicBezTo>
                    <a:cubicBezTo>
                      <a:pt x="23" y="51"/>
                      <a:pt x="25" y="51"/>
                      <a:pt x="25" y="54"/>
                    </a:cubicBezTo>
                    <a:cubicBezTo>
                      <a:pt x="25" y="54"/>
                      <a:pt x="30" y="43"/>
                      <a:pt x="23" y="40"/>
                    </a:cubicBezTo>
                    <a:cubicBezTo>
                      <a:pt x="20" y="39"/>
                      <a:pt x="19" y="41"/>
                      <a:pt x="18" y="39"/>
                    </a:cubicBezTo>
                    <a:cubicBezTo>
                      <a:pt x="17" y="38"/>
                      <a:pt x="18" y="37"/>
                      <a:pt x="18" y="35"/>
                    </a:cubicBezTo>
                    <a:cubicBezTo>
                      <a:pt x="18" y="35"/>
                      <a:pt x="17" y="33"/>
                      <a:pt x="16" y="3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677"/>
              <p:cNvSpPr/>
              <p:nvPr/>
            </p:nvSpPr>
            <p:spPr bwMode="auto">
              <a:xfrm>
                <a:off x="3284" y="3210"/>
                <a:ext cx="300" cy="377"/>
              </a:xfrm>
              <a:custGeom>
                <a:gdLst>
                  <a:gd name="T0" fmla="*/ 31 w 86"/>
                  <a:gd name="T1" fmla="*/ 96 h 108"/>
                  <a:gd name="T2" fmla="*/ 59 w 86"/>
                  <a:gd name="T3" fmla="*/ 106 h 108"/>
                  <a:gd name="T4" fmla="*/ 86 w 86"/>
                  <a:gd name="T5" fmla="*/ 106 h 108"/>
                  <a:gd name="T6" fmla="*/ 59 w 86"/>
                  <a:gd name="T7" fmla="*/ 105 h 108"/>
                  <a:gd name="T8" fmla="*/ 19 w 86"/>
                  <a:gd name="T9" fmla="*/ 74 h 108"/>
                  <a:gd name="T10" fmla="*/ 26 w 86"/>
                  <a:gd name="T11" fmla="*/ 83 h 108"/>
                  <a:gd name="T12" fmla="*/ 85 w 86"/>
                  <a:gd name="T13" fmla="*/ 102 h 108"/>
                  <a:gd name="T14" fmla="*/ 85 w 86"/>
                  <a:gd name="T15" fmla="*/ 102 h 108"/>
                  <a:gd name="T16" fmla="*/ 41 w 86"/>
                  <a:gd name="T17" fmla="*/ 90 h 108"/>
                  <a:gd name="T18" fmla="*/ 18 w 86"/>
                  <a:gd name="T19" fmla="*/ 68 h 108"/>
                  <a:gd name="T20" fmla="*/ 19 w 86"/>
                  <a:gd name="T21" fmla="*/ 64 h 108"/>
                  <a:gd name="T22" fmla="*/ 45 w 86"/>
                  <a:gd name="T23" fmla="*/ 50 h 108"/>
                  <a:gd name="T24" fmla="*/ 51 w 86"/>
                  <a:gd name="T25" fmla="*/ 73 h 108"/>
                  <a:gd name="T26" fmla="*/ 37 w 86"/>
                  <a:gd name="T27" fmla="*/ 67 h 108"/>
                  <a:gd name="T28" fmla="*/ 40 w 86"/>
                  <a:gd name="T29" fmla="*/ 61 h 108"/>
                  <a:gd name="T30" fmla="*/ 37 w 86"/>
                  <a:gd name="T31" fmla="*/ 67 h 108"/>
                  <a:gd name="T32" fmla="*/ 52 w 86"/>
                  <a:gd name="T33" fmla="*/ 74 h 108"/>
                  <a:gd name="T34" fmla="*/ 46 w 86"/>
                  <a:gd name="T35" fmla="*/ 49 h 108"/>
                  <a:gd name="T36" fmla="*/ 16 w 86"/>
                  <a:gd name="T37" fmla="*/ 64 h 108"/>
                  <a:gd name="T38" fmla="*/ 16 w 86"/>
                  <a:gd name="T39" fmla="*/ 64 h 108"/>
                  <a:gd name="T40" fmla="*/ 11 w 86"/>
                  <a:gd name="T41" fmla="*/ 52 h 108"/>
                  <a:gd name="T42" fmla="*/ 15 w 86"/>
                  <a:gd name="T43" fmla="*/ 6 h 108"/>
                  <a:gd name="T44" fmla="*/ 35 w 86"/>
                  <a:gd name="T45" fmla="*/ 13 h 108"/>
                  <a:gd name="T46" fmla="*/ 35 w 86"/>
                  <a:gd name="T47" fmla="*/ 18 h 108"/>
                  <a:gd name="T48" fmla="*/ 34 w 86"/>
                  <a:gd name="T49" fmla="*/ 20 h 108"/>
                  <a:gd name="T50" fmla="*/ 29 w 86"/>
                  <a:gd name="T51" fmla="*/ 16 h 108"/>
                  <a:gd name="T52" fmla="*/ 25 w 86"/>
                  <a:gd name="T53" fmla="*/ 17 h 108"/>
                  <a:gd name="T54" fmla="*/ 23 w 86"/>
                  <a:gd name="T55" fmla="*/ 21 h 108"/>
                  <a:gd name="T56" fmla="*/ 23 w 86"/>
                  <a:gd name="T57" fmla="*/ 17 h 108"/>
                  <a:gd name="T58" fmla="*/ 20 w 86"/>
                  <a:gd name="T59" fmla="*/ 11 h 108"/>
                  <a:gd name="T60" fmla="*/ 18 w 86"/>
                  <a:gd name="T61" fmla="*/ 22 h 108"/>
                  <a:gd name="T62" fmla="*/ 19 w 86"/>
                  <a:gd name="T63" fmla="*/ 25 h 108"/>
                  <a:gd name="T64" fmla="*/ 16 w 86"/>
                  <a:gd name="T65" fmla="*/ 24 h 108"/>
                  <a:gd name="T66" fmla="*/ 12 w 86"/>
                  <a:gd name="T67" fmla="*/ 24 h 108"/>
                  <a:gd name="T68" fmla="*/ 15 w 86"/>
                  <a:gd name="T69" fmla="*/ 28 h 108"/>
                  <a:gd name="T70" fmla="*/ 30 w 86"/>
                  <a:gd name="T71" fmla="*/ 32 h 108"/>
                  <a:gd name="T72" fmla="*/ 39 w 86"/>
                  <a:gd name="T73" fmla="*/ 16 h 108"/>
                  <a:gd name="T74" fmla="*/ 38 w 86"/>
                  <a:gd name="T75" fmla="*/ 11 h 108"/>
                  <a:gd name="T76" fmla="*/ 17 w 86"/>
                  <a:gd name="T77" fmla="*/ 1 h 108"/>
                  <a:gd name="T78" fmla="*/ 2 w 86"/>
                  <a:gd name="T79" fmla="*/ 21 h 108"/>
                  <a:gd name="T80" fmla="*/ 16 w 86"/>
                  <a:gd name="T81" fmla="*/ 71 h 108"/>
                  <a:gd name="T82" fmla="*/ 31 w 86"/>
                  <a:gd name="T83" fmla="*/ 96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" h="108">
                    <a:moveTo>
                      <a:pt x="31" y="96"/>
                    </a:moveTo>
                    <a:cubicBezTo>
                      <a:pt x="40" y="103"/>
                      <a:pt x="51" y="106"/>
                      <a:pt x="59" y="106"/>
                    </a:cubicBezTo>
                    <a:cubicBezTo>
                      <a:pt x="76" y="108"/>
                      <a:pt x="86" y="106"/>
                      <a:pt x="86" y="106"/>
                    </a:cubicBezTo>
                    <a:cubicBezTo>
                      <a:pt x="86" y="106"/>
                      <a:pt x="76" y="108"/>
                      <a:pt x="59" y="105"/>
                    </a:cubicBezTo>
                    <a:cubicBezTo>
                      <a:pt x="46" y="104"/>
                      <a:pt x="23" y="95"/>
                      <a:pt x="19" y="74"/>
                    </a:cubicBezTo>
                    <a:cubicBezTo>
                      <a:pt x="21" y="77"/>
                      <a:pt x="24" y="80"/>
                      <a:pt x="26" y="83"/>
                    </a:cubicBezTo>
                    <a:cubicBezTo>
                      <a:pt x="41" y="97"/>
                      <a:pt x="64" y="106"/>
                      <a:pt x="85" y="102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70" y="103"/>
                      <a:pt x="54" y="98"/>
                      <a:pt x="41" y="90"/>
                    </a:cubicBezTo>
                    <a:cubicBezTo>
                      <a:pt x="31" y="85"/>
                      <a:pt x="24" y="77"/>
                      <a:pt x="18" y="68"/>
                    </a:cubicBezTo>
                    <a:cubicBezTo>
                      <a:pt x="18" y="67"/>
                      <a:pt x="18" y="66"/>
                      <a:pt x="19" y="64"/>
                    </a:cubicBezTo>
                    <a:cubicBezTo>
                      <a:pt x="21" y="52"/>
                      <a:pt x="36" y="47"/>
                      <a:pt x="45" y="50"/>
                    </a:cubicBezTo>
                    <a:cubicBezTo>
                      <a:pt x="56" y="53"/>
                      <a:pt x="58" y="68"/>
                      <a:pt x="51" y="73"/>
                    </a:cubicBezTo>
                    <a:cubicBezTo>
                      <a:pt x="44" y="78"/>
                      <a:pt x="37" y="71"/>
                      <a:pt x="37" y="67"/>
                    </a:cubicBezTo>
                    <a:cubicBezTo>
                      <a:pt x="37" y="62"/>
                      <a:pt x="41" y="61"/>
                      <a:pt x="40" y="61"/>
                    </a:cubicBezTo>
                    <a:cubicBezTo>
                      <a:pt x="41" y="61"/>
                      <a:pt x="37" y="61"/>
                      <a:pt x="37" y="67"/>
                    </a:cubicBezTo>
                    <a:cubicBezTo>
                      <a:pt x="36" y="71"/>
                      <a:pt x="44" y="80"/>
                      <a:pt x="52" y="74"/>
                    </a:cubicBezTo>
                    <a:cubicBezTo>
                      <a:pt x="60" y="68"/>
                      <a:pt x="58" y="52"/>
                      <a:pt x="46" y="49"/>
                    </a:cubicBezTo>
                    <a:cubicBezTo>
                      <a:pt x="36" y="44"/>
                      <a:pt x="19" y="50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4" y="61"/>
                      <a:pt x="12" y="57"/>
                      <a:pt x="11" y="52"/>
                    </a:cubicBezTo>
                    <a:cubicBezTo>
                      <a:pt x="6" y="40"/>
                      <a:pt x="0" y="14"/>
                      <a:pt x="15" y="6"/>
                    </a:cubicBezTo>
                    <a:cubicBezTo>
                      <a:pt x="22" y="2"/>
                      <a:pt x="32" y="6"/>
                      <a:pt x="35" y="13"/>
                    </a:cubicBezTo>
                    <a:cubicBezTo>
                      <a:pt x="35" y="15"/>
                      <a:pt x="36" y="16"/>
                      <a:pt x="35" y="18"/>
                    </a:cubicBezTo>
                    <a:cubicBezTo>
                      <a:pt x="35" y="19"/>
                      <a:pt x="35" y="20"/>
                      <a:pt x="34" y="20"/>
                    </a:cubicBezTo>
                    <a:cubicBezTo>
                      <a:pt x="31" y="22"/>
                      <a:pt x="27" y="19"/>
                      <a:pt x="29" y="16"/>
                    </a:cubicBezTo>
                    <a:cubicBezTo>
                      <a:pt x="29" y="16"/>
                      <a:pt x="26" y="15"/>
                      <a:pt x="25" y="17"/>
                    </a:cubicBezTo>
                    <a:cubicBezTo>
                      <a:pt x="24" y="19"/>
                      <a:pt x="25" y="21"/>
                      <a:pt x="23" y="21"/>
                    </a:cubicBezTo>
                    <a:cubicBezTo>
                      <a:pt x="21" y="21"/>
                      <a:pt x="22" y="19"/>
                      <a:pt x="23" y="17"/>
                    </a:cubicBezTo>
                    <a:cubicBezTo>
                      <a:pt x="24" y="16"/>
                      <a:pt x="23" y="12"/>
                      <a:pt x="20" y="11"/>
                    </a:cubicBezTo>
                    <a:cubicBezTo>
                      <a:pt x="20" y="11"/>
                      <a:pt x="14" y="17"/>
                      <a:pt x="18" y="22"/>
                    </a:cubicBezTo>
                    <a:cubicBezTo>
                      <a:pt x="18" y="22"/>
                      <a:pt x="20" y="24"/>
                      <a:pt x="19" y="25"/>
                    </a:cubicBezTo>
                    <a:cubicBezTo>
                      <a:pt x="17" y="26"/>
                      <a:pt x="17" y="25"/>
                      <a:pt x="16" y="24"/>
                    </a:cubicBezTo>
                    <a:cubicBezTo>
                      <a:pt x="16" y="23"/>
                      <a:pt x="14" y="22"/>
                      <a:pt x="12" y="24"/>
                    </a:cubicBezTo>
                    <a:cubicBezTo>
                      <a:pt x="12" y="24"/>
                      <a:pt x="14" y="24"/>
                      <a:pt x="15" y="28"/>
                    </a:cubicBezTo>
                    <a:cubicBezTo>
                      <a:pt x="16" y="31"/>
                      <a:pt x="21" y="35"/>
                      <a:pt x="30" y="32"/>
                    </a:cubicBezTo>
                    <a:cubicBezTo>
                      <a:pt x="36" y="29"/>
                      <a:pt x="40" y="21"/>
                      <a:pt x="39" y="16"/>
                    </a:cubicBezTo>
                    <a:cubicBezTo>
                      <a:pt x="39" y="14"/>
                      <a:pt x="38" y="12"/>
                      <a:pt x="38" y="11"/>
                    </a:cubicBezTo>
                    <a:cubicBezTo>
                      <a:pt x="34" y="3"/>
                      <a:pt x="25" y="0"/>
                      <a:pt x="17" y="1"/>
                    </a:cubicBezTo>
                    <a:cubicBezTo>
                      <a:pt x="8" y="3"/>
                      <a:pt x="3" y="13"/>
                      <a:pt x="2" y="21"/>
                    </a:cubicBezTo>
                    <a:cubicBezTo>
                      <a:pt x="0" y="38"/>
                      <a:pt x="6" y="56"/>
                      <a:pt x="16" y="71"/>
                    </a:cubicBezTo>
                    <a:cubicBezTo>
                      <a:pt x="17" y="81"/>
                      <a:pt x="23" y="91"/>
                      <a:pt x="31" y="96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678"/>
              <p:cNvSpPr>
                <a:spLocks noEditPoints="1"/>
              </p:cNvSpPr>
              <p:nvPr/>
            </p:nvSpPr>
            <p:spPr bwMode="auto">
              <a:xfrm>
                <a:off x="2293" y="3276"/>
                <a:ext cx="1287" cy="451"/>
              </a:xfrm>
              <a:custGeom>
                <a:gdLst>
                  <a:gd name="T0" fmla="*/ 78 w 369"/>
                  <a:gd name="T1" fmla="*/ 31 h 129"/>
                  <a:gd name="T2" fmla="*/ 101 w 369"/>
                  <a:gd name="T3" fmla="*/ 30 h 129"/>
                  <a:gd name="T4" fmla="*/ 36 w 369"/>
                  <a:gd name="T5" fmla="*/ 91 h 129"/>
                  <a:gd name="T6" fmla="*/ 39 w 369"/>
                  <a:gd name="T7" fmla="*/ 77 h 129"/>
                  <a:gd name="T8" fmla="*/ 40 w 369"/>
                  <a:gd name="T9" fmla="*/ 71 h 129"/>
                  <a:gd name="T10" fmla="*/ 139 w 369"/>
                  <a:gd name="T11" fmla="*/ 29 h 129"/>
                  <a:gd name="T12" fmla="*/ 125 w 369"/>
                  <a:gd name="T13" fmla="*/ 101 h 129"/>
                  <a:gd name="T14" fmla="*/ 192 w 369"/>
                  <a:gd name="T15" fmla="*/ 103 h 129"/>
                  <a:gd name="T16" fmla="*/ 153 w 369"/>
                  <a:gd name="T17" fmla="*/ 99 h 129"/>
                  <a:gd name="T18" fmla="*/ 159 w 369"/>
                  <a:gd name="T19" fmla="*/ 109 h 129"/>
                  <a:gd name="T20" fmla="*/ 176 w 369"/>
                  <a:gd name="T21" fmla="*/ 107 h 129"/>
                  <a:gd name="T22" fmla="*/ 166 w 369"/>
                  <a:gd name="T23" fmla="*/ 90 h 129"/>
                  <a:gd name="T24" fmla="*/ 187 w 369"/>
                  <a:gd name="T25" fmla="*/ 111 h 129"/>
                  <a:gd name="T26" fmla="*/ 143 w 369"/>
                  <a:gd name="T27" fmla="*/ 98 h 129"/>
                  <a:gd name="T28" fmla="*/ 131 w 369"/>
                  <a:gd name="T29" fmla="*/ 92 h 129"/>
                  <a:gd name="T30" fmla="*/ 143 w 369"/>
                  <a:gd name="T31" fmla="*/ 98 h 129"/>
                  <a:gd name="T32" fmla="*/ 156 w 369"/>
                  <a:gd name="T33" fmla="*/ 38 h 129"/>
                  <a:gd name="T34" fmla="*/ 219 w 369"/>
                  <a:gd name="T35" fmla="*/ 47 h 129"/>
                  <a:gd name="T36" fmla="*/ 203 w 369"/>
                  <a:gd name="T37" fmla="*/ 58 h 129"/>
                  <a:gd name="T38" fmla="*/ 217 w 369"/>
                  <a:gd name="T39" fmla="*/ 59 h 129"/>
                  <a:gd name="T40" fmla="*/ 223 w 369"/>
                  <a:gd name="T41" fmla="*/ 66 h 129"/>
                  <a:gd name="T42" fmla="*/ 269 w 369"/>
                  <a:gd name="T43" fmla="*/ 74 h 129"/>
                  <a:gd name="T44" fmla="*/ 303 w 369"/>
                  <a:gd name="T45" fmla="*/ 99 h 129"/>
                  <a:gd name="T46" fmla="*/ 298 w 369"/>
                  <a:gd name="T47" fmla="*/ 112 h 129"/>
                  <a:gd name="T48" fmla="*/ 319 w 369"/>
                  <a:gd name="T49" fmla="*/ 112 h 129"/>
                  <a:gd name="T50" fmla="*/ 343 w 369"/>
                  <a:gd name="T51" fmla="*/ 98 h 129"/>
                  <a:gd name="T52" fmla="*/ 369 w 369"/>
                  <a:gd name="T53" fmla="*/ 93 h 129"/>
                  <a:gd name="T54" fmla="*/ 193 w 369"/>
                  <a:gd name="T55" fmla="*/ 35 h 129"/>
                  <a:gd name="T56" fmla="*/ 369 w 369"/>
                  <a:gd name="T57" fmla="*/ 90 h 129"/>
                  <a:gd name="T58" fmla="*/ 194 w 369"/>
                  <a:gd name="T59" fmla="*/ 28 h 129"/>
                  <a:gd name="T60" fmla="*/ 158 w 369"/>
                  <a:gd name="T61" fmla="*/ 24 h 129"/>
                  <a:gd name="T62" fmla="*/ 242 w 369"/>
                  <a:gd name="T63" fmla="*/ 36 h 129"/>
                  <a:gd name="T64" fmla="*/ 220 w 369"/>
                  <a:gd name="T65" fmla="*/ 25 h 129"/>
                  <a:gd name="T66" fmla="*/ 204 w 369"/>
                  <a:gd name="T67" fmla="*/ 0 h 129"/>
                  <a:gd name="T68" fmla="*/ 184 w 369"/>
                  <a:gd name="T69" fmla="*/ 3 h 129"/>
                  <a:gd name="T70" fmla="*/ 190 w 369"/>
                  <a:gd name="T71" fmla="*/ 13 h 129"/>
                  <a:gd name="T72" fmla="*/ 189 w 369"/>
                  <a:gd name="T73" fmla="*/ 17 h 129"/>
                  <a:gd name="T74" fmla="*/ 108 w 369"/>
                  <a:gd name="T75" fmla="*/ 22 h 129"/>
                  <a:gd name="T76" fmla="*/ 105 w 369"/>
                  <a:gd name="T77" fmla="*/ 15 h 129"/>
                  <a:gd name="T78" fmla="*/ 113 w 369"/>
                  <a:gd name="T79" fmla="*/ 11 h 129"/>
                  <a:gd name="T80" fmla="*/ 105 w 369"/>
                  <a:gd name="T81" fmla="*/ 22 h 129"/>
                  <a:gd name="T82" fmla="*/ 2 w 369"/>
                  <a:gd name="T83" fmla="*/ 53 h 129"/>
                  <a:gd name="T84" fmla="*/ 165 w 369"/>
                  <a:gd name="T85" fmla="*/ 31 h 129"/>
                  <a:gd name="T86" fmla="*/ 123 w 369"/>
                  <a:gd name="T87" fmla="*/ 99 h 129"/>
                  <a:gd name="T88" fmla="*/ 143 w 369"/>
                  <a:gd name="T89" fmla="*/ 29 h 1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9" h="129">
                    <a:moveTo>
                      <a:pt x="1" y="53"/>
                    </a:moveTo>
                    <a:cubicBezTo>
                      <a:pt x="3" y="58"/>
                      <a:pt x="11" y="62"/>
                      <a:pt x="19" y="59"/>
                    </a:cubicBezTo>
                    <a:cubicBezTo>
                      <a:pt x="36" y="55"/>
                      <a:pt x="54" y="38"/>
                      <a:pt x="78" y="31"/>
                    </a:cubicBezTo>
                    <a:cubicBezTo>
                      <a:pt x="108" y="22"/>
                      <a:pt x="135" y="21"/>
                      <a:pt x="152" y="23"/>
                    </a:cubicBezTo>
                    <a:cubicBezTo>
                      <a:pt x="149" y="24"/>
                      <a:pt x="146" y="25"/>
                      <a:pt x="143" y="26"/>
                    </a:cubicBezTo>
                    <a:cubicBezTo>
                      <a:pt x="129" y="26"/>
                      <a:pt x="115" y="27"/>
                      <a:pt x="101" y="30"/>
                    </a:cubicBezTo>
                    <a:cubicBezTo>
                      <a:pt x="86" y="33"/>
                      <a:pt x="73" y="38"/>
                      <a:pt x="60" y="45"/>
                    </a:cubicBezTo>
                    <a:cubicBezTo>
                      <a:pt x="50" y="51"/>
                      <a:pt x="40" y="58"/>
                      <a:pt x="33" y="68"/>
                    </a:cubicBezTo>
                    <a:cubicBezTo>
                      <a:pt x="29" y="75"/>
                      <a:pt x="26" y="87"/>
                      <a:pt x="36" y="91"/>
                    </a:cubicBezTo>
                    <a:cubicBezTo>
                      <a:pt x="43" y="94"/>
                      <a:pt x="50" y="83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1" y="77"/>
                      <a:pt x="39" y="77"/>
                      <a:pt x="39" y="77"/>
                    </a:cubicBezTo>
                    <a:cubicBezTo>
                      <a:pt x="42" y="83"/>
                      <a:pt x="36" y="85"/>
                      <a:pt x="34" y="80"/>
                    </a:cubicBezTo>
                    <a:cubicBezTo>
                      <a:pt x="32" y="75"/>
                      <a:pt x="37" y="69"/>
                      <a:pt x="37" y="69"/>
                    </a:cubicBezTo>
                    <a:cubicBezTo>
                      <a:pt x="37" y="72"/>
                      <a:pt x="40" y="71"/>
                      <a:pt x="40" y="71"/>
                    </a:cubicBezTo>
                    <a:cubicBezTo>
                      <a:pt x="40" y="66"/>
                      <a:pt x="45" y="60"/>
                      <a:pt x="48" y="56"/>
                    </a:cubicBezTo>
                    <a:cubicBezTo>
                      <a:pt x="58" y="48"/>
                      <a:pt x="71" y="42"/>
                      <a:pt x="83" y="37"/>
                    </a:cubicBezTo>
                    <a:cubicBezTo>
                      <a:pt x="100" y="31"/>
                      <a:pt x="120" y="29"/>
                      <a:pt x="139" y="29"/>
                    </a:cubicBezTo>
                    <a:cubicBezTo>
                      <a:pt x="121" y="39"/>
                      <a:pt x="108" y="59"/>
                      <a:pt x="110" y="77"/>
                    </a:cubicBezTo>
                    <a:cubicBezTo>
                      <a:pt x="111" y="86"/>
                      <a:pt x="115" y="95"/>
                      <a:pt x="122" y="100"/>
                    </a:cubicBezTo>
                    <a:cubicBezTo>
                      <a:pt x="123" y="101"/>
                      <a:pt x="124" y="101"/>
                      <a:pt x="125" y="101"/>
                    </a:cubicBezTo>
                    <a:cubicBezTo>
                      <a:pt x="126" y="103"/>
                      <a:pt x="126" y="105"/>
                      <a:pt x="127" y="107"/>
                    </a:cubicBezTo>
                    <a:cubicBezTo>
                      <a:pt x="133" y="121"/>
                      <a:pt x="149" y="129"/>
                      <a:pt x="164" y="129"/>
                    </a:cubicBezTo>
                    <a:cubicBezTo>
                      <a:pt x="178" y="128"/>
                      <a:pt x="191" y="119"/>
                      <a:pt x="192" y="103"/>
                    </a:cubicBezTo>
                    <a:cubicBezTo>
                      <a:pt x="194" y="91"/>
                      <a:pt x="185" y="80"/>
                      <a:pt x="173" y="80"/>
                    </a:cubicBezTo>
                    <a:cubicBezTo>
                      <a:pt x="167" y="80"/>
                      <a:pt x="162" y="81"/>
                      <a:pt x="158" y="85"/>
                    </a:cubicBezTo>
                    <a:cubicBezTo>
                      <a:pt x="155" y="87"/>
                      <a:pt x="152" y="92"/>
                      <a:pt x="153" y="99"/>
                    </a:cubicBezTo>
                    <a:cubicBezTo>
                      <a:pt x="155" y="108"/>
                      <a:pt x="150" y="105"/>
                      <a:pt x="150" y="103"/>
                    </a:cubicBezTo>
                    <a:cubicBezTo>
                      <a:pt x="150" y="103"/>
                      <a:pt x="147" y="107"/>
                      <a:pt x="149" y="110"/>
                    </a:cubicBezTo>
                    <a:cubicBezTo>
                      <a:pt x="152" y="114"/>
                      <a:pt x="157" y="112"/>
                      <a:pt x="159" y="109"/>
                    </a:cubicBezTo>
                    <a:cubicBezTo>
                      <a:pt x="161" y="105"/>
                      <a:pt x="162" y="106"/>
                      <a:pt x="163" y="109"/>
                    </a:cubicBezTo>
                    <a:cubicBezTo>
                      <a:pt x="165" y="112"/>
                      <a:pt x="174" y="117"/>
                      <a:pt x="180" y="111"/>
                    </a:cubicBezTo>
                    <a:cubicBezTo>
                      <a:pt x="180" y="111"/>
                      <a:pt x="176" y="109"/>
                      <a:pt x="176" y="107"/>
                    </a:cubicBezTo>
                    <a:cubicBezTo>
                      <a:pt x="176" y="105"/>
                      <a:pt x="174" y="97"/>
                      <a:pt x="165" y="98"/>
                    </a:cubicBezTo>
                    <a:cubicBezTo>
                      <a:pt x="156" y="100"/>
                      <a:pt x="161" y="92"/>
                      <a:pt x="168" y="96"/>
                    </a:cubicBezTo>
                    <a:cubicBezTo>
                      <a:pt x="168" y="96"/>
                      <a:pt x="169" y="91"/>
                      <a:pt x="166" y="90"/>
                    </a:cubicBezTo>
                    <a:cubicBezTo>
                      <a:pt x="163" y="89"/>
                      <a:pt x="163" y="86"/>
                      <a:pt x="166" y="85"/>
                    </a:cubicBezTo>
                    <a:cubicBezTo>
                      <a:pt x="169" y="84"/>
                      <a:pt x="173" y="84"/>
                      <a:pt x="176" y="84"/>
                    </a:cubicBezTo>
                    <a:cubicBezTo>
                      <a:pt x="188" y="86"/>
                      <a:pt x="191" y="102"/>
                      <a:pt x="187" y="111"/>
                    </a:cubicBezTo>
                    <a:cubicBezTo>
                      <a:pt x="181" y="124"/>
                      <a:pt x="165" y="127"/>
                      <a:pt x="153" y="124"/>
                    </a:cubicBezTo>
                    <a:cubicBezTo>
                      <a:pt x="142" y="121"/>
                      <a:pt x="134" y="113"/>
                      <a:pt x="130" y="103"/>
                    </a:cubicBezTo>
                    <a:cubicBezTo>
                      <a:pt x="135" y="103"/>
                      <a:pt x="140" y="102"/>
                      <a:pt x="143" y="98"/>
                    </a:cubicBezTo>
                    <a:cubicBezTo>
                      <a:pt x="148" y="93"/>
                      <a:pt x="147" y="85"/>
                      <a:pt x="143" y="81"/>
                    </a:cubicBezTo>
                    <a:cubicBezTo>
                      <a:pt x="139" y="77"/>
                      <a:pt x="133" y="78"/>
                      <a:pt x="130" y="81"/>
                    </a:cubicBezTo>
                    <a:cubicBezTo>
                      <a:pt x="125" y="88"/>
                      <a:pt x="130" y="92"/>
                      <a:pt x="131" y="92"/>
                    </a:cubicBezTo>
                    <a:cubicBezTo>
                      <a:pt x="130" y="92"/>
                      <a:pt x="125" y="88"/>
                      <a:pt x="131" y="82"/>
                    </a:cubicBezTo>
                    <a:cubicBezTo>
                      <a:pt x="133" y="79"/>
                      <a:pt x="139" y="78"/>
                      <a:pt x="143" y="82"/>
                    </a:cubicBezTo>
                    <a:cubicBezTo>
                      <a:pt x="147" y="85"/>
                      <a:pt x="147" y="93"/>
                      <a:pt x="143" y="98"/>
                    </a:cubicBezTo>
                    <a:cubicBezTo>
                      <a:pt x="139" y="101"/>
                      <a:pt x="134" y="102"/>
                      <a:pt x="129" y="101"/>
                    </a:cubicBezTo>
                    <a:cubicBezTo>
                      <a:pt x="128" y="99"/>
                      <a:pt x="128" y="98"/>
                      <a:pt x="128" y="96"/>
                    </a:cubicBezTo>
                    <a:cubicBezTo>
                      <a:pt x="121" y="71"/>
                      <a:pt x="133" y="49"/>
                      <a:pt x="156" y="38"/>
                    </a:cubicBezTo>
                    <a:cubicBezTo>
                      <a:pt x="161" y="35"/>
                      <a:pt x="167" y="34"/>
                      <a:pt x="173" y="33"/>
                    </a:cubicBezTo>
                    <a:cubicBezTo>
                      <a:pt x="176" y="33"/>
                      <a:pt x="179" y="34"/>
                      <a:pt x="181" y="34"/>
                    </a:cubicBezTo>
                    <a:cubicBezTo>
                      <a:pt x="194" y="37"/>
                      <a:pt x="207" y="42"/>
                      <a:pt x="219" y="47"/>
                    </a:cubicBezTo>
                    <a:cubicBezTo>
                      <a:pt x="204" y="44"/>
                      <a:pt x="201" y="53"/>
                      <a:pt x="201" y="53"/>
                    </a:cubicBezTo>
                    <a:cubicBezTo>
                      <a:pt x="201" y="53"/>
                      <a:pt x="210" y="49"/>
                      <a:pt x="212" y="52"/>
                    </a:cubicBezTo>
                    <a:cubicBezTo>
                      <a:pt x="214" y="55"/>
                      <a:pt x="209" y="53"/>
                      <a:pt x="203" y="58"/>
                    </a:cubicBezTo>
                    <a:cubicBezTo>
                      <a:pt x="198" y="63"/>
                      <a:pt x="201" y="72"/>
                      <a:pt x="201" y="72"/>
                    </a:cubicBezTo>
                    <a:cubicBezTo>
                      <a:pt x="200" y="70"/>
                      <a:pt x="207" y="68"/>
                      <a:pt x="210" y="66"/>
                    </a:cubicBezTo>
                    <a:cubicBezTo>
                      <a:pt x="214" y="65"/>
                      <a:pt x="216" y="62"/>
                      <a:pt x="217" y="59"/>
                    </a:cubicBezTo>
                    <a:cubicBezTo>
                      <a:pt x="217" y="57"/>
                      <a:pt x="223" y="56"/>
                      <a:pt x="220" y="61"/>
                    </a:cubicBezTo>
                    <a:cubicBezTo>
                      <a:pt x="216" y="66"/>
                      <a:pt x="221" y="71"/>
                      <a:pt x="221" y="71"/>
                    </a:cubicBezTo>
                    <a:cubicBezTo>
                      <a:pt x="221" y="71"/>
                      <a:pt x="220" y="69"/>
                      <a:pt x="223" y="66"/>
                    </a:cubicBezTo>
                    <a:cubicBezTo>
                      <a:pt x="226" y="63"/>
                      <a:pt x="222" y="64"/>
                      <a:pt x="229" y="59"/>
                    </a:cubicBezTo>
                    <a:cubicBezTo>
                      <a:pt x="232" y="56"/>
                      <a:pt x="238" y="57"/>
                      <a:pt x="243" y="59"/>
                    </a:cubicBezTo>
                    <a:cubicBezTo>
                      <a:pt x="252" y="64"/>
                      <a:pt x="260" y="69"/>
                      <a:pt x="269" y="74"/>
                    </a:cubicBezTo>
                    <a:cubicBezTo>
                      <a:pt x="287" y="84"/>
                      <a:pt x="306" y="93"/>
                      <a:pt x="326" y="96"/>
                    </a:cubicBezTo>
                    <a:cubicBezTo>
                      <a:pt x="322" y="96"/>
                      <a:pt x="319" y="96"/>
                      <a:pt x="316" y="95"/>
                    </a:cubicBezTo>
                    <a:cubicBezTo>
                      <a:pt x="306" y="92"/>
                      <a:pt x="303" y="99"/>
                      <a:pt x="303" y="99"/>
                    </a:cubicBezTo>
                    <a:cubicBezTo>
                      <a:pt x="307" y="96"/>
                      <a:pt x="311" y="98"/>
                      <a:pt x="308" y="99"/>
                    </a:cubicBezTo>
                    <a:cubicBezTo>
                      <a:pt x="306" y="99"/>
                      <a:pt x="304" y="103"/>
                      <a:pt x="304" y="106"/>
                    </a:cubicBezTo>
                    <a:cubicBezTo>
                      <a:pt x="303" y="111"/>
                      <a:pt x="298" y="112"/>
                      <a:pt x="298" y="112"/>
                    </a:cubicBezTo>
                    <a:cubicBezTo>
                      <a:pt x="305" y="113"/>
                      <a:pt x="314" y="109"/>
                      <a:pt x="317" y="104"/>
                    </a:cubicBezTo>
                    <a:cubicBezTo>
                      <a:pt x="319" y="100"/>
                      <a:pt x="323" y="103"/>
                      <a:pt x="319" y="105"/>
                    </a:cubicBezTo>
                    <a:cubicBezTo>
                      <a:pt x="316" y="107"/>
                      <a:pt x="319" y="112"/>
                      <a:pt x="319" y="112"/>
                    </a:cubicBezTo>
                    <a:cubicBezTo>
                      <a:pt x="319" y="112"/>
                      <a:pt x="320" y="106"/>
                      <a:pt x="326" y="107"/>
                    </a:cubicBezTo>
                    <a:cubicBezTo>
                      <a:pt x="332" y="107"/>
                      <a:pt x="332" y="104"/>
                      <a:pt x="335" y="101"/>
                    </a:cubicBezTo>
                    <a:cubicBezTo>
                      <a:pt x="337" y="100"/>
                      <a:pt x="340" y="99"/>
                      <a:pt x="343" y="98"/>
                    </a:cubicBezTo>
                    <a:cubicBezTo>
                      <a:pt x="346" y="98"/>
                      <a:pt x="348" y="98"/>
                      <a:pt x="350" y="97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8" y="96"/>
                      <a:pt x="364" y="95"/>
                      <a:pt x="369" y="93"/>
                    </a:cubicBezTo>
                    <a:cubicBezTo>
                      <a:pt x="369" y="92"/>
                      <a:pt x="369" y="92"/>
                      <a:pt x="369" y="92"/>
                    </a:cubicBezTo>
                    <a:cubicBezTo>
                      <a:pt x="337" y="102"/>
                      <a:pt x="306" y="91"/>
                      <a:pt x="277" y="75"/>
                    </a:cubicBezTo>
                    <a:cubicBezTo>
                      <a:pt x="249" y="61"/>
                      <a:pt x="223" y="45"/>
                      <a:pt x="193" y="35"/>
                    </a:cubicBezTo>
                    <a:cubicBezTo>
                      <a:pt x="189" y="34"/>
                      <a:pt x="185" y="33"/>
                      <a:pt x="181" y="32"/>
                    </a:cubicBezTo>
                    <a:cubicBezTo>
                      <a:pt x="199" y="30"/>
                      <a:pt x="216" y="35"/>
                      <a:pt x="232" y="41"/>
                    </a:cubicBezTo>
                    <a:cubicBezTo>
                      <a:pt x="276" y="59"/>
                      <a:pt x="318" y="102"/>
                      <a:pt x="369" y="90"/>
                    </a:cubicBezTo>
                    <a:cubicBezTo>
                      <a:pt x="369" y="90"/>
                      <a:pt x="369" y="90"/>
                      <a:pt x="369" y="90"/>
                    </a:cubicBezTo>
                    <a:cubicBezTo>
                      <a:pt x="335" y="97"/>
                      <a:pt x="304" y="78"/>
                      <a:pt x="277" y="61"/>
                    </a:cubicBezTo>
                    <a:cubicBezTo>
                      <a:pt x="251" y="46"/>
                      <a:pt x="224" y="31"/>
                      <a:pt x="194" y="28"/>
                    </a:cubicBezTo>
                    <a:cubicBezTo>
                      <a:pt x="187" y="27"/>
                      <a:pt x="179" y="28"/>
                      <a:pt x="171" y="29"/>
                    </a:cubicBezTo>
                    <a:cubicBezTo>
                      <a:pt x="164" y="28"/>
                      <a:pt x="156" y="27"/>
                      <a:pt x="149" y="27"/>
                    </a:cubicBezTo>
                    <a:cubicBezTo>
                      <a:pt x="152" y="25"/>
                      <a:pt x="155" y="24"/>
                      <a:pt x="158" y="24"/>
                    </a:cubicBezTo>
                    <a:cubicBezTo>
                      <a:pt x="166" y="25"/>
                      <a:pt x="170" y="26"/>
                      <a:pt x="170" y="26"/>
                    </a:cubicBezTo>
                    <a:cubicBezTo>
                      <a:pt x="170" y="26"/>
                      <a:pt x="166" y="24"/>
                      <a:pt x="159" y="23"/>
                    </a:cubicBezTo>
                    <a:cubicBezTo>
                      <a:pt x="191" y="15"/>
                      <a:pt x="222" y="26"/>
                      <a:pt x="242" y="36"/>
                    </a:cubicBezTo>
                    <a:cubicBezTo>
                      <a:pt x="266" y="48"/>
                      <a:pt x="280" y="58"/>
                      <a:pt x="280" y="58"/>
                    </a:cubicBezTo>
                    <a:cubicBezTo>
                      <a:pt x="280" y="58"/>
                      <a:pt x="267" y="47"/>
                      <a:pt x="242" y="35"/>
                    </a:cubicBezTo>
                    <a:cubicBezTo>
                      <a:pt x="236" y="32"/>
                      <a:pt x="229" y="28"/>
                      <a:pt x="220" y="25"/>
                    </a:cubicBezTo>
                    <a:cubicBezTo>
                      <a:pt x="215" y="23"/>
                      <a:pt x="210" y="19"/>
                      <a:pt x="209" y="15"/>
                    </a:cubicBezTo>
                    <a:cubicBezTo>
                      <a:pt x="207" y="12"/>
                      <a:pt x="205" y="10"/>
                      <a:pt x="203" y="8"/>
                    </a:cubicBezTo>
                    <a:cubicBezTo>
                      <a:pt x="201" y="6"/>
                      <a:pt x="204" y="0"/>
                      <a:pt x="204" y="0"/>
                    </a:cubicBezTo>
                    <a:cubicBezTo>
                      <a:pt x="201" y="1"/>
                      <a:pt x="198" y="4"/>
                      <a:pt x="199" y="6"/>
                    </a:cubicBezTo>
                    <a:cubicBezTo>
                      <a:pt x="200" y="8"/>
                      <a:pt x="198" y="12"/>
                      <a:pt x="196" y="6"/>
                    </a:cubicBezTo>
                    <a:cubicBezTo>
                      <a:pt x="194" y="0"/>
                      <a:pt x="186" y="2"/>
                      <a:pt x="184" y="3"/>
                    </a:cubicBezTo>
                    <a:cubicBezTo>
                      <a:pt x="182" y="3"/>
                      <a:pt x="180" y="0"/>
                      <a:pt x="180" y="0"/>
                    </a:cubicBezTo>
                    <a:cubicBezTo>
                      <a:pt x="179" y="3"/>
                      <a:pt x="181" y="7"/>
                      <a:pt x="184" y="8"/>
                    </a:cubicBezTo>
                    <a:cubicBezTo>
                      <a:pt x="187" y="9"/>
                      <a:pt x="193" y="11"/>
                      <a:pt x="190" y="13"/>
                    </a:cubicBezTo>
                    <a:cubicBezTo>
                      <a:pt x="188" y="15"/>
                      <a:pt x="185" y="9"/>
                      <a:pt x="184" y="10"/>
                    </a:cubicBezTo>
                    <a:cubicBezTo>
                      <a:pt x="182" y="11"/>
                      <a:pt x="179" y="9"/>
                      <a:pt x="179" y="9"/>
                    </a:cubicBezTo>
                    <a:cubicBezTo>
                      <a:pt x="180" y="13"/>
                      <a:pt x="182" y="16"/>
                      <a:pt x="189" y="17"/>
                    </a:cubicBezTo>
                    <a:cubicBezTo>
                      <a:pt x="192" y="18"/>
                      <a:pt x="196" y="19"/>
                      <a:pt x="200" y="20"/>
                    </a:cubicBezTo>
                    <a:cubicBezTo>
                      <a:pt x="185" y="18"/>
                      <a:pt x="170" y="18"/>
                      <a:pt x="154" y="22"/>
                    </a:cubicBezTo>
                    <a:cubicBezTo>
                      <a:pt x="143" y="21"/>
                      <a:pt x="127" y="20"/>
                      <a:pt x="108" y="22"/>
                    </a:cubicBezTo>
                    <a:cubicBezTo>
                      <a:pt x="108" y="22"/>
                      <a:pt x="107" y="22"/>
                      <a:pt x="106" y="21"/>
                    </a:cubicBezTo>
                    <a:cubicBezTo>
                      <a:pt x="102" y="16"/>
                      <a:pt x="108" y="16"/>
                      <a:pt x="108" y="16"/>
                    </a:cubicBezTo>
                    <a:cubicBezTo>
                      <a:pt x="107" y="14"/>
                      <a:pt x="106" y="15"/>
                      <a:pt x="105" y="15"/>
                    </a:cubicBezTo>
                    <a:cubicBezTo>
                      <a:pt x="103" y="15"/>
                      <a:pt x="100" y="12"/>
                      <a:pt x="104" y="12"/>
                    </a:cubicBezTo>
                    <a:cubicBezTo>
                      <a:pt x="106" y="11"/>
                      <a:pt x="107" y="13"/>
                      <a:pt x="110" y="11"/>
                    </a:cubicBezTo>
                    <a:cubicBezTo>
                      <a:pt x="111" y="10"/>
                      <a:pt x="113" y="11"/>
                      <a:pt x="113" y="11"/>
                    </a:cubicBezTo>
                    <a:cubicBezTo>
                      <a:pt x="111" y="6"/>
                      <a:pt x="108" y="5"/>
                      <a:pt x="106" y="6"/>
                    </a:cubicBezTo>
                    <a:cubicBezTo>
                      <a:pt x="103" y="6"/>
                      <a:pt x="99" y="9"/>
                      <a:pt x="99" y="14"/>
                    </a:cubicBezTo>
                    <a:cubicBezTo>
                      <a:pt x="99" y="18"/>
                      <a:pt x="102" y="22"/>
                      <a:pt x="105" y="22"/>
                    </a:cubicBezTo>
                    <a:cubicBezTo>
                      <a:pt x="96" y="24"/>
                      <a:pt x="87" y="26"/>
                      <a:pt x="78" y="28"/>
                    </a:cubicBezTo>
                    <a:cubicBezTo>
                      <a:pt x="52" y="36"/>
                      <a:pt x="35" y="53"/>
                      <a:pt x="19" y="58"/>
                    </a:cubicBezTo>
                    <a:cubicBezTo>
                      <a:pt x="11" y="61"/>
                      <a:pt x="4" y="58"/>
                      <a:pt x="2" y="53"/>
                    </a:cubicBezTo>
                    <a:cubicBezTo>
                      <a:pt x="0" y="49"/>
                      <a:pt x="2" y="47"/>
                      <a:pt x="3" y="47"/>
                    </a:cubicBezTo>
                    <a:cubicBezTo>
                      <a:pt x="2" y="47"/>
                      <a:pt x="0" y="49"/>
                      <a:pt x="1" y="53"/>
                    </a:cubicBezTo>
                    <a:close/>
                    <a:moveTo>
                      <a:pt x="165" y="31"/>
                    </a:moveTo>
                    <a:cubicBezTo>
                      <a:pt x="155" y="34"/>
                      <a:pt x="145" y="39"/>
                      <a:pt x="137" y="47"/>
                    </a:cubicBezTo>
                    <a:cubicBezTo>
                      <a:pt x="123" y="61"/>
                      <a:pt x="119" y="81"/>
                      <a:pt x="125" y="100"/>
                    </a:cubicBezTo>
                    <a:cubicBezTo>
                      <a:pt x="124" y="99"/>
                      <a:pt x="123" y="99"/>
                      <a:pt x="123" y="99"/>
                    </a:cubicBezTo>
                    <a:cubicBezTo>
                      <a:pt x="116" y="94"/>
                      <a:pt x="113" y="86"/>
                      <a:pt x="112" y="77"/>
                    </a:cubicBezTo>
                    <a:cubicBezTo>
                      <a:pt x="110" y="59"/>
                      <a:pt x="123" y="40"/>
                      <a:pt x="140" y="30"/>
                    </a:cubicBezTo>
                    <a:cubicBezTo>
                      <a:pt x="141" y="30"/>
                      <a:pt x="142" y="29"/>
                      <a:pt x="143" y="29"/>
                    </a:cubicBezTo>
                    <a:cubicBezTo>
                      <a:pt x="150" y="29"/>
                      <a:pt x="158" y="30"/>
                      <a:pt x="165" y="31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679"/>
              <p:cNvSpPr/>
              <p:nvPr/>
            </p:nvSpPr>
            <p:spPr bwMode="auto">
              <a:xfrm>
                <a:off x="3566" y="3279"/>
                <a:ext cx="115" cy="81"/>
              </a:xfrm>
              <a:custGeom>
                <a:gdLst>
                  <a:gd name="T0" fmla="*/ 13 w 33"/>
                  <a:gd name="T1" fmla="*/ 14 h 23"/>
                  <a:gd name="T2" fmla="*/ 10 w 33"/>
                  <a:gd name="T3" fmla="*/ 14 h 23"/>
                  <a:gd name="T4" fmla="*/ 9 w 33"/>
                  <a:gd name="T5" fmla="*/ 23 h 23"/>
                  <a:gd name="T6" fmla="*/ 18 w 33"/>
                  <a:gd name="T7" fmla="*/ 18 h 23"/>
                  <a:gd name="T8" fmla="*/ 33 w 33"/>
                  <a:gd name="T9" fmla="*/ 9 h 23"/>
                  <a:gd name="T10" fmla="*/ 28 w 33"/>
                  <a:gd name="T11" fmla="*/ 5 h 23"/>
                  <a:gd name="T12" fmla="*/ 23 w 33"/>
                  <a:gd name="T13" fmla="*/ 3 h 23"/>
                  <a:gd name="T14" fmla="*/ 18 w 33"/>
                  <a:gd name="T15" fmla="*/ 4 h 23"/>
                  <a:gd name="T16" fmla="*/ 4 w 33"/>
                  <a:gd name="T17" fmla="*/ 6 h 23"/>
                  <a:gd name="T18" fmla="*/ 1 w 33"/>
                  <a:gd name="T19" fmla="*/ 4 h 23"/>
                  <a:gd name="T20" fmla="*/ 3 w 33"/>
                  <a:gd name="T21" fmla="*/ 10 h 23"/>
                  <a:gd name="T22" fmla="*/ 14 w 33"/>
                  <a:gd name="T23" fmla="*/ 11 h 23"/>
                  <a:gd name="T24" fmla="*/ 13 w 33"/>
                  <a:gd name="T25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3" y="14"/>
                    </a:moveTo>
                    <a:cubicBezTo>
                      <a:pt x="12" y="14"/>
                      <a:pt x="10" y="14"/>
                      <a:pt x="10" y="14"/>
                    </a:cubicBezTo>
                    <a:cubicBezTo>
                      <a:pt x="5" y="17"/>
                      <a:pt x="9" y="23"/>
                      <a:pt x="9" y="23"/>
                    </a:cubicBezTo>
                    <a:cubicBezTo>
                      <a:pt x="9" y="23"/>
                      <a:pt x="11" y="18"/>
                      <a:pt x="18" y="18"/>
                    </a:cubicBezTo>
                    <a:cubicBezTo>
                      <a:pt x="26" y="18"/>
                      <a:pt x="33" y="9"/>
                      <a:pt x="33" y="9"/>
                    </a:cubicBezTo>
                    <a:cubicBezTo>
                      <a:pt x="31" y="10"/>
                      <a:pt x="30" y="8"/>
                      <a:pt x="28" y="5"/>
                    </a:cubicBezTo>
                    <a:cubicBezTo>
                      <a:pt x="25" y="2"/>
                      <a:pt x="23" y="3"/>
                      <a:pt x="23" y="3"/>
                    </a:cubicBezTo>
                    <a:cubicBezTo>
                      <a:pt x="24" y="5"/>
                      <a:pt x="24" y="9"/>
                      <a:pt x="18" y="4"/>
                    </a:cubicBezTo>
                    <a:cubicBezTo>
                      <a:pt x="12" y="0"/>
                      <a:pt x="6" y="5"/>
                      <a:pt x="4" y="6"/>
                    </a:cubicBezTo>
                    <a:cubicBezTo>
                      <a:pt x="2" y="7"/>
                      <a:pt x="1" y="4"/>
                      <a:pt x="1" y="4"/>
                    </a:cubicBezTo>
                    <a:cubicBezTo>
                      <a:pt x="1" y="4"/>
                      <a:pt x="0" y="7"/>
                      <a:pt x="3" y="10"/>
                    </a:cubicBezTo>
                    <a:cubicBezTo>
                      <a:pt x="8" y="15"/>
                      <a:pt x="13" y="10"/>
                      <a:pt x="14" y="11"/>
                    </a:cubicBezTo>
                    <a:cubicBezTo>
                      <a:pt x="14" y="13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680"/>
              <p:cNvSpPr/>
              <p:nvPr/>
            </p:nvSpPr>
            <p:spPr bwMode="auto">
              <a:xfrm>
                <a:off x="2499" y="3426"/>
                <a:ext cx="70" cy="98"/>
              </a:xfrm>
              <a:custGeom>
                <a:gdLst>
                  <a:gd name="T0" fmla="*/ 1 w 20"/>
                  <a:gd name="T1" fmla="*/ 14 h 28"/>
                  <a:gd name="T2" fmla="*/ 4 w 20"/>
                  <a:gd name="T3" fmla="*/ 19 h 28"/>
                  <a:gd name="T4" fmla="*/ 6 w 20"/>
                  <a:gd name="T5" fmla="*/ 20 h 28"/>
                  <a:gd name="T6" fmla="*/ 13 w 20"/>
                  <a:gd name="T7" fmla="*/ 28 h 28"/>
                  <a:gd name="T8" fmla="*/ 11 w 20"/>
                  <a:gd name="T9" fmla="*/ 21 h 28"/>
                  <a:gd name="T10" fmla="*/ 11 w 20"/>
                  <a:gd name="T11" fmla="*/ 16 h 28"/>
                  <a:gd name="T12" fmla="*/ 12 w 20"/>
                  <a:gd name="T13" fmla="*/ 17 h 28"/>
                  <a:gd name="T14" fmla="*/ 16 w 20"/>
                  <a:gd name="T15" fmla="*/ 21 h 28"/>
                  <a:gd name="T16" fmla="*/ 17 w 20"/>
                  <a:gd name="T17" fmla="*/ 15 h 28"/>
                  <a:gd name="T18" fmla="*/ 17 w 20"/>
                  <a:gd name="T19" fmla="*/ 6 h 28"/>
                  <a:gd name="T20" fmla="*/ 19 w 20"/>
                  <a:gd name="T21" fmla="*/ 0 h 28"/>
                  <a:gd name="T22" fmla="*/ 8 w 20"/>
                  <a:gd name="T23" fmla="*/ 6 h 28"/>
                  <a:gd name="T24" fmla="*/ 1 w 20"/>
                  <a:gd name="T25" fmla="*/ 14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8">
                    <a:moveTo>
                      <a:pt x="1" y="14"/>
                    </a:moveTo>
                    <a:cubicBezTo>
                      <a:pt x="0" y="19"/>
                      <a:pt x="4" y="19"/>
                      <a:pt x="4" y="19"/>
                    </a:cubicBezTo>
                    <a:cubicBezTo>
                      <a:pt x="3" y="17"/>
                      <a:pt x="7" y="16"/>
                      <a:pt x="6" y="20"/>
                    </a:cubicBezTo>
                    <a:cubicBezTo>
                      <a:pt x="4" y="26"/>
                      <a:pt x="13" y="28"/>
                      <a:pt x="13" y="28"/>
                    </a:cubicBezTo>
                    <a:cubicBezTo>
                      <a:pt x="11" y="27"/>
                      <a:pt x="10" y="24"/>
                      <a:pt x="11" y="21"/>
                    </a:cubicBezTo>
                    <a:cubicBezTo>
                      <a:pt x="12" y="19"/>
                      <a:pt x="11" y="18"/>
                      <a:pt x="11" y="16"/>
                    </a:cubicBezTo>
                    <a:cubicBezTo>
                      <a:pt x="10" y="15"/>
                      <a:pt x="13" y="13"/>
                      <a:pt x="12" y="17"/>
                    </a:cubicBezTo>
                    <a:cubicBezTo>
                      <a:pt x="11" y="20"/>
                      <a:pt x="16" y="21"/>
                      <a:pt x="16" y="21"/>
                    </a:cubicBezTo>
                    <a:cubicBezTo>
                      <a:pt x="16" y="21"/>
                      <a:pt x="14" y="19"/>
                      <a:pt x="17" y="15"/>
                    </a:cubicBezTo>
                    <a:cubicBezTo>
                      <a:pt x="20" y="11"/>
                      <a:pt x="17" y="10"/>
                      <a:pt x="17" y="6"/>
                    </a:cubicBezTo>
                    <a:cubicBezTo>
                      <a:pt x="17" y="2"/>
                      <a:pt x="19" y="0"/>
                      <a:pt x="19" y="0"/>
                    </a:cubicBezTo>
                    <a:cubicBezTo>
                      <a:pt x="16" y="1"/>
                      <a:pt x="11" y="3"/>
                      <a:pt x="8" y="6"/>
                    </a:cubicBezTo>
                    <a:cubicBezTo>
                      <a:pt x="3" y="9"/>
                      <a:pt x="1" y="12"/>
                      <a:pt x="1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681"/>
              <p:cNvSpPr/>
              <p:nvPr/>
            </p:nvSpPr>
            <p:spPr bwMode="auto">
              <a:xfrm>
                <a:off x="2792" y="3402"/>
                <a:ext cx="97" cy="139"/>
              </a:xfrm>
              <a:custGeom>
                <a:gdLst>
                  <a:gd name="T0" fmla="*/ 28 w 28"/>
                  <a:gd name="T1" fmla="*/ 0 h 40"/>
                  <a:gd name="T2" fmla="*/ 10 w 28"/>
                  <a:gd name="T3" fmla="*/ 6 h 40"/>
                  <a:gd name="T4" fmla="*/ 1 w 28"/>
                  <a:gd name="T5" fmla="*/ 20 h 40"/>
                  <a:gd name="T6" fmla="*/ 6 w 28"/>
                  <a:gd name="T7" fmla="*/ 17 h 40"/>
                  <a:gd name="T8" fmla="*/ 5 w 28"/>
                  <a:gd name="T9" fmla="*/ 20 h 40"/>
                  <a:gd name="T10" fmla="*/ 11 w 28"/>
                  <a:gd name="T11" fmla="*/ 40 h 40"/>
                  <a:gd name="T12" fmla="*/ 13 w 28"/>
                  <a:gd name="T13" fmla="*/ 29 h 40"/>
                  <a:gd name="T14" fmla="*/ 13 w 28"/>
                  <a:gd name="T15" fmla="*/ 19 h 40"/>
                  <a:gd name="T16" fmla="*/ 16 w 28"/>
                  <a:gd name="T17" fmla="*/ 19 h 40"/>
                  <a:gd name="T18" fmla="*/ 21 w 28"/>
                  <a:gd name="T19" fmla="*/ 30 h 40"/>
                  <a:gd name="T20" fmla="*/ 22 w 28"/>
                  <a:gd name="T21" fmla="*/ 22 h 40"/>
                  <a:gd name="T22" fmla="*/ 21 w 28"/>
                  <a:gd name="T23" fmla="*/ 12 h 40"/>
                  <a:gd name="T24" fmla="*/ 28 w 28"/>
                  <a:gd name="T2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0">
                    <a:moveTo>
                      <a:pt x="28" y="0"/>
                    </a:moveTo>
                    <a:cubicBezTo>
                      <a:pt x="28" y="0"/>
                      <a:pt x="17" y="3"/>
                      <a:pt x="10" y="6"/>
                    </a:cubicBezTo>
                    <a:cubicBezTo>
                      <a:pt x="0" y="11"/>
                      <a:pt x="1" y="20"/>
                      <a:pt x="1" y="20"/>
                    </a:cubicBezTo>
                    <a:cubicBezTo>
                      <a:pt x="1" y="20"/>
                      <a:pt x="4" y="16"/>
                      <a:pt x="6" y="17"/>
                    </a:cubicBezTo>
                    <a:cubicBezTo>
                      <a:pt x="7" y="18"/>
                      <a:pt x="5" y="20"/>
                      <a:pt x="5" y="20"/>
                    </a:cubicBezTo>
                    <a:cubicBezTo>
                      <a:pt x="0" y="30"/>
                      <a:pt x="11" y="40"/>
                      <a:pt x="11" y="40"/>
                    </a:cubicBezTo>
                    <a:cubicBezTo>
                      <a:pt x="11" y="40"/>
                      <a:pt x="10" y="33"/>
                      <a:pt x="13" y="29"/>
                    </a:cubicBezTo>
                    <a:cubicBezTo>
                      <a:pt x="15" y="26"/>
                      <a:pt x="13" y="22"/>
                      <a:pt x="13" y="19"/>
                    </a:cubicBezTo>
                    <a:cubicBezTo>
                      <a:pt x="12" y="15"/>
                      <a:pt x="17" y="13"/>
                      <a:pt x="16" y="19"/>
                    </a:cubicBezTo>
                    <a:cubicBezTo>
                      <a:pt x="14" y="26"/>
                      <a:pt x="21" y="30"/>
                      <a:pt x="21" y="30"/>
                    </a:cubicBezTo>
                    <a:cubicBezTo>
                      <a:pt x="21" y="30"/>
                      <a:pt x="20" y="26"/>
                      <a:pt x="22" y="22"/>
                    </a:cubicBezTo>
                    <a:cubicBezTo>
                      <a:pt x="24" y="19"/>
                      <a:pt x="22" y="17"/>
                      <a:pt x="21" y="12"/>
                    </a:cubicBezTo>
                    <a:cubicBezTo>
                      <a:pt x="20" y="5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682"/>
              <p:cNvSpPr/>
              <p:nvPr/>
            </p:nvSpPr>
            <p:spPr bwMode="auto">
              <a:xfrm>
                <a:off x="2544" y="3293"/>
                <a:ext cx="77" cy="70"/>
              </a:xfrm>
              <a:custGeom>
                <a:gdLst>
                  <a:gd name="T0" fmla="*/ 5 w 22"/>
                  <a:gd name="T1" fmla="*/ 18 h 20"/>
                  <a:gd name="T2" fmla="*/ 9 w 22"/>
                  <a:gd name="T3" fmla="*/ 20 h 20"/>
                  <a:gd name="T4" fmla="*/ 22 w 22"/>
                  <a:gd name="T5" fmla="*/ 17 h 20"/>
                  <a:gd name="T6" fmla="*/ 17 w 22"/>
                  <a:gd name="T7" fmla="*/ 11 h 20"/>
                  <a:gd name="T8" fmla="*/ 16 w 22"/>
                  <a:gd name="T9" fmla="*/ 3 h 20"/>
                  <a:gd name="T10" fmla="*/ 12 w 22"/>
                  <a:gd name="T11" fmla="*/ 0 h 20"/>
                  <a:gd name="T12" fmla="*/ 11 w 22"/>
                  <a:gd name="T13" fmla="*/ 5 h 20"/>
                  <a:gd name="T14" fmla="*/ 10 w 22"/>
                  <a:gd name="T15" fmla="*/ 10 h 20"/>
                  <a:gd name="T16" fmla="*/ 6 w 22"/>
                  <a:gd name="T17" fmla="*/ 4 h 20"/>
                  <a:gd name="T18" fmla="*/ 0 w 22"/>
                  <a:gd name="T19" fmla="*/ 2 h 20"/>
                  <a:gd name="T20" fmla="*/ 1 w 22"/>
                  <a:gd name="T21" fmla="*/ 7 h 20"/>
                  <a:gd name="T22" fmla="*/ 7 w 22"/>
                  <a:gd name="T23" fmla="*/ 15 h 20"/>
                  <a:gd name="T24" fmla="*/ 5 w 22"/>
                  <a:gd name="T25" fmla="*/ 1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0">
                    <a:moveTo>
                      <a:pt x="5" y="18"/>
                    </a:moveTo>
                    <a:cubicBezTo>
                      <a:pt x="5" y="18"/>
                      <a:pt x="6" y="20"/>
                      <a:pt x="9" y="20"/>
                    </a:cubicBezTo>
                    <a:cubicBezTo>
                      <a:pt x="12" y="20"/>
                      <a:pt x="17" y="18"/>
                      <a:pt x="22" y="17"/>
                    </a:cubicBezTo>
                    <a:cubicBezTo>
                      <a:pt x="22" y="17"/>
                      <a:pt x="16" y="15"/>
                      <a:pt x="17" y="11"/>
                    </a:cubicBezTo>
                    <a:cubicBezTo>
                      <a:pt x="17" y="8"/>
                      <a:pt x="19" y="4"/>
                      <a:pt x="16" y="3"/>
                    </a:cubicBezTo>
                    <a:cubicBezTo>
                      <a:pt x="13" y="2"/>
                      <a:pt x="12" y="0"/>
                      <a:pt x="12" y="0"/>
                    </a:cubicBezTo>
                    <a:cubicBezTo>
                      <a:pt x="12" y="0"/>
                      <a:pt x="11" y="1"/>
                      <a:pt x="11" y="5"/>
                    </a:cubicBezTo>
                    <a:cubicBezTo>
                      <a:pt x="11" y="8"/>
                      <a:pt x="12" y="9"/>
                      <a:pt x="10" y="10"/>
                    </a:cubicBezTo>
                    <a:cubicBezTo>
                      <a:pt x="8" y="10"/>
                      <a:pt x="5" y="7"/>
                      <a:pt x="6" y="4"/>
                    </a:cubicBezTo>
                    <a:cubicBezTo>
                      <a:pt x="7" y="1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7"/>
                    </a:cubicBezTo>
                    <a:cubicBezTo>
                      <a:pt x="0" y="10"/>
                      <a:pt x="0" y="13"/>
                      <a:pt x="7" y="15"/>
                    </a:cubicBezTo>
                    <a:cubicBezTo>
                      <a:pt x="11" y="16"/>
                      <a:pt x="8" y="18"/>
                      <a:pt x="5" y="18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83"/>
              <p:cNvSpPr/>
              <p:nvPr/>
            </p:nvSpPr>
            <p:spPr bwMode="auto">
              <a:xfrm>
                <a:off x="3273" y="3426"/>
                <a:ext cx="73" cy="91"/>
              </a:xfrm>
              <a:custGeom>
                <a:gdLst>
                  <a:gd name="T0" fmla="*/ 5 w 21"/>
                  <a:gd name="T1" fmla="*/ 20 h 26"/>
                  <a:gd name="T2" fmla="*/ 13 w 21"/>
                  <a:gd name="T3" fmla="*/ 25 h 26"/>
                  <a:gd name="T4" fmla="*/ 21 w 21"/>
                  <a:gd name="T5" fmla="*/ 25 h 26"/>
                  <a:gd name="T6" fmla="*/ 15 w 21"/>
                  <a:gd name="T7" fmla="*/ 14 h 26"/>
                  <a:gd name="T8" fmla="*/ 15 w 21"/>
                  <a:gd name="T9" fmla="*/ 6 h 26"/>
                  <a:gd name="T10" fmla="*/ 12 w 21"/>
                  <a:gd name="T11" fmla="*/ 8 h 26"/>
                  <a:gd name="T12" fmla="*/ 9 w 21"/>
                  <a:gd name="T13" fmla="*/ 11 h 26"/>
                  <a:gd name="T14" fmla="*/ 4 w 21"/>
                  <a:gd name="T15" fmla="*/ 0 h 26"/>
                  <a:gd name="T16" fmla="*/ 3 w 21"/>
                  <a:gd name="T17" fmla="*/ 5 h 26"/>
                  <a:gd name="T18" fmla="*/ 8 w 21"/>
                  <a:gd name="T19" fmla="*/ 17 h 26"/>
                  <a:gd name="T20" fmla="*/ 11 w 21"/>
                  <a:gd name="T21" fmla="*/ 20 h 26"/>
                  <a:gd name="T22" fmla="*/ 5 w 21"/>
                  <a:gd name="T23" fmla="*/ 2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6">
                    <a:moveTo>
                      <a:pt x="5" y="20"/>
                    </a:moveTo>
                    <a:cubicBezTo>
                      <a:pt x="5" y="20"/>
                      <a:pt x="8" y="25"/>
                      <a:pt x="13" y="25"/>
                    </a:cubicBezTo>
                    <a:cubicBezTo>
                      <a:pt x="17" y="26"/>
                      <a:pt x="21" y="25"/>
                      <a:pt x="21" y="25"/>
                    </a:cubicBezTo>
                    <a:cubicBezTo>
                      <a:pt x="21" y="25"/>
                      <a:pt x="15" y="19"/>
                      <a:pt x="15" y="14"/>
                    </a:cubicBezTo>
                    <a:cubicBezTo>
                      <a:pt x="16" y="9"/>
                      <a:pt x="15" y="6"/>
                      <a:pt x="15" y="6"/>
                    </a:cubicBezTo>
                    <a:cubicBezTo>
                      <a:pt x="15" y="6"/>
                      <a:pt x="12" y="5"/>
                      <a:pt x="12" y="8"/>
                    </a:cubicBezTo>
                    <a:cubicBezTo>
                      <a:pt x="12" y="12"/>
                      <a:pt x="10" y="14"/>
                      <a:pt x="9" y="11"/>
                    </a:cubicBezTo>
                    <a:cubicBezTo>
                      <a:pt x="9" y="9"/>
                      <a:pt x="11" y="3"/>
                      <a:pt x="4" y="0"/>
                    </a:cubicBezTo>
                    <a:cubicBezTo>
                      <a:pt x="4" y="0"/>
                      <a:pt x="5" y="3"/>
                      <a:pt x="3" y="5"/>
                    </a:cubicBezTo>
                    <a:cubicBezTo>
                      <a:pt x="1" y="7"/>
                      <a:pt x="0" y="14"/>
                      <a:pt x="8" y="17"/>
                    </a:cubicBezTo>
                    <a:cubicBezTo>
                      <a:pt x="8" y="17"/>
                      <a:pt x="11" y="18"/>
                      <a:pt x="11" y="20"/>
                    </a:cubicBezTo>
                    <a:cubicBezTo>
                      <a:pt x="10" y="21"/>
                      <a:pt x="5" y="20"/>
                      <a:pt x="5" y="2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1" name="Freeform 685"/>
            <p:cNvSpPr/>
            <p:nvPr/>
          </p:nvSpPr>
          <p:spPr bwMode="auto">
            <a:xfrm>
              <a:off x="3475" y="3506"/>
              <a:ext cx="684" cy="214"/>
            </a:xfrm>
            <a:custGeom>
              <a:gdLst>
                <a:gd name="T0" fmla="*/ 12 w 196"/>
                <a:gd name="T1" fmla="*/ 61 h 61"/>
                <a:gd name="T2" fmla="*/ 21 w 196"/>
                <a:gd name="T3" fmla="*/ 55 h 61"/>
                <a:gd name="T4" fmla="*/ 13 w 196"/>
                <a:gd name="T5" fmla="*/ 47 h 61"/>
                <a:gd name="T6" fmla="*/ 13 w 196"/>
                <a:gd name="T7" fmla="*/ 47 h 61"/>
                <a:gd name="T8" fmla="*/ 13 w 196"/>
                <a:gd name="T9" fmla="*/ 57 h 61"/>
                <a:gd name="T10" fmla="*/ 16 w 196"/>
                <a:gd name="T11" fmla="*/ 51 h 61"/>
                <a:gd name="T12" fmla="*/ 9 w 196"/>
                <a:gd name="T13" fmla="*/ 51 h 61"/>
                <a:gd name="T14" fmla="*/ 8 w 196"/>
                <a:gd name="T15" fmla="*/ 43 h 61"/>
                <a:gd name="T16" fmla="*/ 40 w 196"/>
                <a:gd name="T17" fmla="*/ 33 h 61"/>
                <a:gd name="T18" fmla="*/ 98 w 196"/>
                <a:gd name="T19" fmla="*/ 0 h 61"/>
                <a:gd name="T20" fmla="*/ 156 w 196"/>
                <a:gd name="T21" fmla="*/ 33 h 61"/>
                <a:gd name="T22" fmla="*/ 188 w 196"/>
                <a:gd name="T23" fmla="*/ 43 h 61"/>
                <a:gd name="T24" fmla="*/ 187 w 196"/>
                <a:gd name="T25" fmla="*/ 51 h 61"/>
                <a:gd name="T26" fmla="*/ 180 w 196"/>
                <a:gd name="T27" fmla="*/ 51 h 61"/>
                <a:gd name="T28" fmla="*/ 183 w 196"/>
                <a:gd name="T29" fmla="*/ 57 h 61"/>
                <a:gd name="T30" fmla="*/ 183 w 196"/>
                <a:gd name="T31" fmla="*/ 47 h 61"/>
                <a:gd name="T32" fmla="*/ 183 w 196"/>
                <a:gd name="T33" fmla="*/ 47 h 61"/>
                <a:gd name="T34" fmla="*/ 174 w 196"/>
                <a:gd name="T35" fmla="*/ 54 h 61"/>
                <a:gd name="T36" fmla="*/ 183 w 196"/>
                <a:gd name="T37" fmla="*/ 61 h 61"/>
                <a:gd name="T38" fmla="*/ 188 w 196"/>
                <a:gd name="T39" fmla="*/ 37 h 61"/>
                <a:gd name="T40" fmla="*/ 146 w 196"/>
                <a:gd name="T41" fmla="*/ 31 h 61"/>
                <a:gd name="T42" fmla="*/ 98 w 196"/>
                <a:gd name="T43" fmla="*/ 0 h 61"/>
                <a:gd name="T44" fmla="*/ 98 w 196"/>
                <a:gd name="T45" fmla="*/ 0 h 61"/>
                <a:gd name="T46" fmla="*/ 98 w 196"/>
                <a:gd name="T47" fmla="*/ 0 h 61"/>
                <a:gd name="T48" fmla="*/ 98 w 196"/>
                <a:gd name="T49" fmla="*/ 0 h 61"/>
                <a:gd name="T50" fmla="*/ 98 w 196"/>
                <a:gd name="T51" fmla="*/ 0 h 61"/>
                <a:gd name="T52" fmla="*/ 52 w 196"/>
                <a:gd name="T53" fmla="*/ 31 h 61"/>
                <a:gd name="T54" fmla="*/ 9 w 196"/>
                <a:gd name="T55" fmla="*/ 37 h 61"/>
                <a:gd name="T56" fmla="*/ 12 w 196"/>
                <a:gd name="T57" fmla="*/ 61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1">
                  <a:moveTo>
                    <a:pt x="12" y="61"/>
                  </a:moveTo>
                  <a:cubicBezTo>
                    <a:pt x="16" y="61"/>
                    <a:pt x="20" y="59"/>
                    <a:pt x="21" y="55"/>
                  </a:cubicBezTo>
                  <a:cubicBezTo>
                    <a:pt x="24" y="50"/>
                    <a:pt x="18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9" y="46"/>
                    <a:pt x="19" y="56"/>
                    <a:pt x="13" y="57"/>
                  </a:cubicBezTo>
                  <a:cubicBezTo>
                    <a:pt x="17" y="55"/>
                    <a:pt x="16" y="51"/>
                    <a:pt x="16" y="51"/>
                  </a:cubicBezTo>
                  <a:cubicBezTo>
                    <a:pt x="15" y="53"/>
                    <a:pt x="13" y="56"/>
                    <a:pt x="9" y="51"/>
                  </a:cubicBezTo>
                  <a:cubicBezTo>
                    <a:pt x="7" y="49"/>
                    <a:pt x="7" y="46"/>
                    <a:pt x="8" y="43"/>
                  </a:cubicBezTo>
                  <a:cubicBezTo>
                    <a:pt x="13" y="33"/>
                    <a:pt x="30" y="33"/>
                    <a:pt x="40" y="33"/>
                  </a:cubicBezTo>
                  <a:cubicBezTo>
                    <a:pt x="65" y="34"/>
                    <a:pt x="90" y="26"/>
                    <a:pt x="98" y="0"/>
                  </a:cubicBezTo>
                  <a:cubicBezTo>
                    <a:pt x="106" y="26"/>
                    <a:pt x="131" y="34"/>
                    <a:pt x="156" y="33"/>
                  </a:cubicBezTo>
                  <a:cubicBezTo>
                    <a:pt x="166" y="33"/>
                    <a:pt x="182" y="33"/>
                    <a:pt x="188" y="43"/>
                  </a:cubicBezTo>
                  <a:cubicBezTo>
                    <a:pt x="189" y="46"/>
                    <a:pt x="189" y="49"/>
                    <a:pt x="187" y="51"/>
                  </a:cubicBezTo>
                  <a:cubicBezTo>
                    <a:pt x="183" y="56"/>
                    <a:pt x="181" y="53"/>
                    <a:pt x="180" y="51"/>
                  </a:cubicBezTo>
                  <a:cubicBezTo>
                    <a:pt x="180" y="51"/>
                    <a:pt x="179" y="55"/>
                    <a:pt x="183" y="57"/>
                  </a:cubicBezTo>
                  <a:cubicBezTo>
                    <a:pt x="176" y="56"/>
                    <a:pt x="177" y="46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78" y="46"/>
                    <a:pt x="173" y="49"/>
                    <a:pt x="174" y="54"/>
                  </a:cubicBezTo>
                  <a:cubicBezTo>
                    <a:pt x="175" y="58"/>
                    <a:pt x="179" y="60"/>
                    <a:pt x="183" y="61"/>
                  </a:cubicBezTo>
                  <a:cubicBezTo>
                    <a:pt x="196" y="61"/>
                    <a:pt x="194" y="43"/>
                    <a:pt x="188" y="37"/>
                  </a:cubicBezTo>
                  <a:cubicBezTo>
                    <a:pt x="177" y="28"/>
                    <a:pt x="159" y="31"/>
                    <a:pt x="146" y="31"/>
                  </a:cubicBezTo>
                  <a:cubicBezTo>
                    <a:pt x="125" y="30"/>
                    <a:pt x="105" y="2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1" y="20"/>
                    <a:pt x="72" y="29"/>
                    <a:pt x="52" y="31"/>
                  </a:cubicBezTo>
                  <a:cubicBezTo>
                    <a:pt x="38" y="32"/>
                    <a:pt x="21" y="28"/>
                    <a:pt x="9" y="37"/>
                  </a:cubicBezTo>
                  <a:cubicBezTo>
                    <a:pt x="1" y="43"/>
                    <a:pt x="0" y="59"/>
                    <a:pt x="12" y="6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86"/>
            <p:cNvSpPr/>
            <p:nvPr/>
          </p:nvSpPr>
          <p:spPr bwMode="auto">
            <a:xfrm>
              <a:off x="3901" y="3259"/>
              <a:ext cx="272" cy="174"/>
            </a:xfrm>
            <a:custGeom>
              <a:gdLst>
                <a:gd name="T0" fmla="*/ 65 w 78"/>
                <a:gd name="T1" fmla="*/ 29 h 50"/>
                <a:gd name="T2" fmla="*/ 58 w 78"/>
                <a:gd name="T3" fmla="*/ 26 h 50"/>
                <a:gd name="T4" fmla="*/ 50 w 78"/>
                <a:gd name="T5" fmla="*/ 33 h 50"/>
                <a:gd name="T6" fmla="*/ 57 w 78"/>
                <a:gd name="T7" fmla="*/ 45 h 50"/>
                <a:gd name="T8" fmla="*/ 77 w 78"/>
                <a:gd name="T9" fmla="*/ 30 h 50"/>
                <a:gd name="T10" fmla="*/ 51 w 78"/>
                <a:gd name="T11" fmla="*/ 3 h 50"/>
                <a:gd name="T12" fmla="*/ 0 w 78"/>
                <a:gd name="T13" fmla="*/ 15 h 50"/>
                <a:gd name="T14" fmla="*/ 0 w 78"/>
                <a:gd name="T15" fmla="*/ 15 h 50"/>
                <a:gd name="T16" fmla="*/ 34 w 78"/>
                <a:gd name="T17" fmla="*/ 5 h 50"/>
                <a:gd name="T18" fmla="*/ 67 w 78"/>
                <a:gd name="T19" fmla="*/ 13 h 50"/>
                <a:gd name="T20" fmla="*/ 72 w 78"/>
                <a:gd name="T21" fmla="*/ 37 h 50"/>
                <a:gd name="T22" fmla="*/ 63 w 78"/>
                <a:gd name="T23" fmla="*/ 39 h 50"/>
                <a:gd name="T24" fmla="*/ 58 w 78"/>
                <a:gd name="T25" fmla="*/ 35 h 50"/>
                <a:gd name="T26" fmla="*/ 59 w 78"/>
                <a:gd name="T27" fmla="*/ 40 h 50"/>
                <a:gd name="T28" fmla="*/ 58 w 78"/>
                <a:gd name="T29" fmla="*/ 31 h 50"/>
                <a:gd name="T30" fmla="*/ 65 w 78"/>
                <a:gd name="T31" fmla="*/ 29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50">
                  <a:moveTo>
                    <a:pt x="65" y="29"/>
                  </a:moveTo>
                  <a:cubicBezTo>
                    <a:pt x="65" y="29"/>
                    <a:pt x="62" y="26"/>
                    <a:pt x="58" y="26"/>
                  </a:cubicBezTo>
                  <a:cubicBezTo>
                    <a:pt x="54" y="26"/>
                    <a:pt x="51" y="29"/>
                    <a:pt x="50" y="33"/>
                  </a:cubicBezTo>
                  <a:cubicBezTo>
                    <a:pt x="49" y="38"/>
                    <a:pt x="53" y="43"/>
                    <a:pt x="57" y="45"/>
                  </a:cubicBezTo>
                  <a:cubicBezTo>
                    <a:pt x="67" y="50"/>
                    <a:pt x="76" y="39"/>
                    <a:pt x="77" y="30"/>
                  </a:cubicBezTo>
                  <a:cubicBezTo>
                    <a:pt x="78" y="15"/>
                    <a:pt x="63" y="5"/>
                    <a:pt x="51" y="3"/>
                  </a:cubicBezTo>
                  <a:cubicBezTo>
                    <a:pt x="33" y="0"/>
                    <a:pt x="14" y="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8"/>
                    <a:pt x="22" y="5"/>
                    <a:pt x="34" y="5"/>
                  </a:cubicBezTo>
                  <a:cubicBezTo>
                    <a:pt x="46" y="4"/>
                    <a:pt x="57" y="5"/>
                    <a:pt x="67" y="13"/>
                  </a:cubicBezTo>
                  <a:cubicBezTo>
                    <a:pt x="73" y="19"/>
                    <a:pt x="77" y="30"/>
                    <a:pt x="72" y="37"/>
                  </a:cubicBezTo>
                  <a:cubicBezTo>
                    <a:pt x="70" y="39"/>
                    <a:pt x="67" y="40"/>
                    <a:pt x="63" y="39"/>
                  </a:cubicBezTo>
                  <a:cubicBezTo>
                    <a:pt x="59" y="38"/>
                    <a:pt x="58" y="35"/>
                    <a:pt x="58" y="35"/>
                  </a:cubicBezTo>
                  <a:cubicBezTo>
                    <a:pt x="58" y="35"/>
                    <a:pt x="57" y="36"/>
                    <a:pt x="59" y="40"/>
                  </a:cubicBezTo>
                  <a:cubicBezTo>
                    <a:pt x="59" y="40"/>
                    <a:pt x="54" y="36"/>
                    <a:pt x="58" y="31"/>
                  </a:cubicBezTo>
                  <a:cubicBezTo>
                    <a:pt x="60" y="28"/>
                    <a:pt x="65" y="29"/>
                    <a:pt x="65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87"/>
            <p:cNvSpPr/>
            <p:nvPr/>
          </p:nvSpPr>
          <p:spPr bwMode="auto">
            <a:xfrm>
              <a:off x="3824" y="3293"/>
              <a:ext cx="133" cy="224"/>
            </a:xfrm>
            <a:custGeom>
              <a:gdLst>
                <a:gd name="T0" fmla="*/ 4 w 38"/>
                <a:gd name="T1" fmla="*/ 49 h 64"/>
                <a:gd name="T2" fmla="*/ 10 w 38"/>
                <a:gd name="T3" fmla="*/ 60 h 64"/>
                <a:gd name="T4" fmla="*/ 29 w 38"/>
                <a:gd name="T5" fmla="*/ 57 h 64"/>
                <a:gd name="T6" fmla="*/ 26 w 38"/>
                <a:gd name="T7" fmla="*/ 38 h 64"/>
                <a:gd name="T8" fmla="*/ 22 w 38"/>
                <a:gd name="T9" fmla="*/ 33 h 64"/>
                <a:gd name="T10" fmla="*/ 20 w 38"/>
                <a:gd name="T11" fmla="*/ 35 h 64"/>
                <a:gd name="T12" fmla="*/ 20 w 38"/>
                <a:gd name="T13" fmla="*/ 39 h 64"/>
                <a:gd name="T14" fmla="*/ 15 w 38"/>
                <a:gd name="T15" fmla="*/ 40 h 64"/>
                <a:gd name="T16" fmla="*/ 13 w 38"/>
                <a:gd name="T17" fmla="*/ 54 h 64"/>
                <a:gd name="T18" fmla="*/ 16 w 38"/>
                <a:gd name="T19" fmla="*/ 47 h 64"/>
                <a:gd name="T20" fmla="*/ 18 w 38"/>
                <a:gd name="T21" fmla="*/ 47 h 64"/>
                <a:gd name="T22" fmla="*/ 18 w 38"/>
                <a:gd name="T23" fmla="*/ 50 h 64"/>
                <a:gd name="T24" fmla="*/ 19 w 38"/>
                <a:gd name="T25" fmla="*/ 53 h 64"/>
                <a:gd name="T26" fmla="*/ 20 w 38"/>
                <a:gd name="T27" fmla="*/ 50 h 64"/>
                <a:gd name="T28" fmla="*/ 23 w 38"/>
                <a:gd name="T29" fmla="*/ 49 h 64"/>
                <a:gd name="T30" fmla="*/ 23 w 38"/>
                <a:gd name="T31" fmla="*/ 57 h 64"/>
                <a:gd name="T32" fmla="*/ 17 w 38"/>
                <a:gd name="T33" fmla="*/ 58 h 64"/>
                <a:gd name="T34" fmla="*/ 8 w 38"/>
                <a:gd name="T35" fmla="*/ 52 h 64"/>
                <a:gd name="T36" fmla="*/ 8 w 38"/>
                <a:gd name="T37" fmla="*/ 31 h 64"/>
                <a:gd name="T38" fmla="*/ 38 w 38"/>
                <a:gd name="T39" fmla="*/ 0 h 64"/>
                <a:gd name="T40" fmla="*/ 38 w 38"/>
                <a:gd name="T41" fmla="*/ 0 h 64"/>
                <a:gd name="T42" fmla="*/ 4 w 38"/>
                <a:gd name="T43" fmla="*/ 49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4" y="49"/>
                  </a:moveTo>
                  <a:cubicBezTo>
                    <a:pt x="5" y="54"/>
                    <a:pt x="7" y="57"/>
                    <a:pt x="10" y="60"/>
                  </a:cubicBezTo>
                  <a:cubicBezTo>
                    <a:pt x="14" y="63"/>
                    <a:pt x="23" y="64"/>
                    <a:pt x="29" y="57"/>
                  </a:cubicBezTo>
                  <a:cubicBezTo>
                    <a:pt x="35" y="49"/>
                    <a:pt x="31" y="41"/>
                    <a:pt x="26" y="38"/>
                  </a:cubicBezTo>
                  <a:cubicBezTo>
                    <a:pt x="23" y="36"/>
                    <a:pt x="22" y="33"/>
                    <a:pt x="22" y="33"/>
                  </a:cubicBezTo>
                  <a:cubicBezTo>
                    <a:pt x="21" y="33"/>
                    <a:pt x="20" y="35"/>
                    <a:pt x="20" y="35"/>
                  </a:cubicBezTo>
                  <a:cubicBezTo>
                    <a:pt x="20" y="37"/>
                    <a:pt x="21" y="38"/>
                    <a:pt x="20" y="39"/>
                  </a:cubicBezTo>
                  <a:cubicBezTo>
                    <a:pt x="19" y="41"/>
                    <a:pt x="18" y="39"/>
                    <a:pt x="15" y="40"/>
                  </a:cubicBezTo>
                  <a:cubicBezTo>
                    <a:pt x="8" y="43"/>
                    <a:pt x="13" y="54"/>
                    <a:pt x="13" y="54"/>
                  </a:cubicBezTo>
                  <a:cubicBezTo>
                    <a:pt x="13" y="51"/>
                    <a:pt x="15" y="51"/>
                    <a:pt x="16" y="47"/>
                  </a:cubicBezTo>
                  <a:cubicBezTo>
                    <a:pt x="17" y="45"/>
                    <a:pt x="19" y="46"/>
                    <a:pt x="18" y="47"/>
                  </a:cubicBezTo>
                  <a:cubicBezTo>
                    <a:pt x="16" y="47"/>
                    <a:pt x="17" y="50"/>
                    <a:pt x="18" y="50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3"/>
                    <a:pt x="20" y="53"/>
                    <a:pt x="20" y="50"/>
                  </a:cubicBezTo>
                  <a:cubicBezTo>
                    <a:pt x="20" y="48"/>
                    <a:pt x="22" y="48"/>
                    <a:pt x="23" y="49"/>
                  </a:cubicBezTo>
                  <a:cubicBezTo>
                    <a:pt x="25" y="51"/>
                    <a:pt x="24" y="55"/>
                    <a:pt x="23" y="57"/>
                  </a:cubicBezTo>
                  <a:cubicBezTo>
                    <a:pt x="22" y="58"/>
                    <a:pt x="19" y="58"/>
                    <a:pt x="17" y="58"/>
                  </a:cubicBezTo>
                  <a:cubicBezTo>
                    <a:pt x="13" y="59"/>
                    <a:pt x="10" y="56"/>
                    <a:pt x="8" y="52"/>
                  </a:cubicBezTo>
                  <a:cubicBezTo>
                    <a:pt x="5" y="46"/>
                    <a:pt x="6" y="38"/>
                    <a:pt x="8" y="31"/>
                  </a:cubicBezTo>
                  <a:cubicBezTo>
                    <a:pt x="13" y="17"/>
                    <a:pt x="25" y="7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7"/>
                    <a:pt x="0" y="27"/>
                    <a:pt x="4" y="4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88"/>
            <p:cNvSpPr/>
            <p:nvPr/>
          </p:nvSpPr>
          <p:spPr bwMode="auto">
            <a:xfrm>
              <a:off x="4051" y="3210"/>
              <a:ext cx="300" cy="377"/>
            </a:xfrm>
            <a:custGeom>
              <a:gdLst>
                <a:gd name="T0" fmla="*/ 27 w 86"/>
                <a:gd name="T1" fmla="*/ 105 h 108"/>
                <a:gd name="T2" fmla="*/ 0 w 86"/>
                <a:gd name="T3" fmla="*/ 106 h 108"/>
                <a:gd name="T4" fmla="*/ 27 w 86"/>
                <a:gd name="T5" fmla="*/ 106 h 108"/>
                <a:gd name="T6" fmla="*/ 55 w 86"/>
                <a:gd name="T7" fmla="*/ 96 h 108"/>
                <a:gd name="T8" fmla="*/ 70 w 86"/>
                <a:gd name="T9" fmla="*/ 71 h 108"/>
                <a:gd name="T10" fmla="*/ 84 w 86"/>
                <a:gd name="T11" fmla="*/ 21 h 108"/>
                <a:gd name="T12" fmla="*/ 69 w 86"/>
                <a:gd name="T13" fmla="*/ 1 h 108"/>
                <a:gd name="T14" fmla="*/ 48 w 86"/>
                <a:gd name="T15" fmla="*/ 11 h 108"/>
                <a:gd name="T16" fmla="*/ 47 w 86"/>
                <a:gd name="T17" fmla="*/ 16 h 108"/>
                <a:gd name="T18" fmla="*/ 56 w 86"/>
                <a:gd name="T19" fmla="*/ 32 h 108"/>
                <a:gd name="T20" fmla="*/ 71 w 86"/>
                <a:gd name="T21" fmla="*/ 28 h 108"/>
                <a:gd name="T22" fmla="*/ 74 w 86"/>
                <a:gd name="T23" fmla="*/ 24 h 108"/>
                <a:gd name="T24" fmla="*/ 70 w 86"/>
                <a:gd name="T25" fmla="*/ 24 h 108"/>
                <a:gd name="T26" fmla="*/ 67 w 86"/>
                <a:gd name="T27" fmla="*/ 25 h 108"/>
                <a:gd name="T28" fmla="*/ 68 w 86"/>
                <a:gd name="T29" fmla="*/ 22 h 108"/>
                <a:gd name="T30" fmla="*/ 66 w 86"/>
                <a:gd name="T31" fmla="*/ 11 h 108"/>
                <a:gd name="T32" fmla="*/ 63 w 86"/>
                <a:gd name="T33" fmla="*/ 17 h 108"/>
                <a:gd name="T34" fmla="*/ 63 w 86"/>
                <a:gd name="T35" fmla="*/ 21 h 108"/>
                <a:gd name="T36" fmla="*/ 61 w 86"/>
                <a:gd name="T37" fmla="*/ 17 h 108"/>
                <a:gd name="T38" fmla="*/ 57 w 86"/>
                <a:gd name="T39" fmla="*/ 16 h 108"/>
                <a:gd name="T40" fmla="*/ 52 w 86"/>
                <a:gd name="T41" fmla="*/ 20 h 108"/>
                <a:gd name="T42" fmla="*/ 51 w 86"/>
                <a:gd name="T43" fmla="*/ 19 h 108"/>
                <a:gd name="T44" fmla="*/ 51 w 86"/>
                <a:gd name="T45" fmla="*/ 14 h 108"/>
                <a:gd name="T46" fmla="*/ 69 w 86"/>
                <a:gd name="T47" fmla="*/ 5 h 108"/>
                <a:gd name="T48" fmla="*/ 81 w 86"/>
                <a:gd name="T49" fmla="*/ 26 h 108"/>
                <a:gd name="T50" fmla="*/ 75 w 86"/>
                <a:gd name="T51" fmla="*/ 52 h 108"/>
                <a:gd name="T52" fmla="*/ 70 w 86"/>
                <a:gd name="T53" fmla="*/ 65 h 108"/>
                <a:gd name="T54" fmla="*/ 70 w 86"/>
                <a:gd name="T55" fmla="*/ 64 h 108"/>
                <a:gd name="T56" fmla="*/ 40 w 86"/>
                <a:gd name="T57" fmla="*/ 49 h 108"/>
                <a:gd name="T58" fmla="*/ 34 w 86"/>
                <a:gd name="T59" fmla="*/ 74 h 108"/>
                <a:gd name="T60" fmla="*/ 49 w 86"/>
                <a:gd name="T61" fmla="*/ 67 h 108"/>
                <a:gd name="T62" fmla="*/ 46 w 86"/>
                <a:gd name="T63" fmla="*/ 61 h 108"/>
                <a:gd name="T64" fmla="*/ 49 w 86"/>
                <a:gd name="T65" fmla="*/ 67 h 108"/>
                <a:gd name="T66" fmla="*/ 35 w 86"/>
                <a:gd name="T67" fmla="*/ 73 h 108"/>
                <a:gd name="T68" fmla="*/ 41 w 86"/>
                <a:gd name="T69" fmla="*/ 50 h 108"/>
                <a:gd name="T70" fmla="*/ 67 w 86"/>
                <a:gd name="T71" fmla="*/ 64 h 108"/>
                <a:gd name="T72" fmla="*/ 68 w 86"/>
                <a:gd name="T73" fmla="*/ 68 h 108"/>
                <a:gd name="T74" fmla="*/ 47 w 86"/>
                <a:gd name="T75" fmla="*/ 89 h 108"/>
                <a:gd name="T76" fmla="*/ 1 w 86"/>
                <a:gd name="T77" fmla="*/ 102 h 108"/>
                <a:gd name="T78" fmla="*/ 1 w 86"/>
                <a:gd name="T79" fmla="*/ 102 h 108"/>
                <a:gd name="T80" fmla="*/ 60 w 86"/>
                <a:gd name="T81" fmla="*/ 83 h 108"/>
                <a:gd name="T82" fmla="*/ 67 w 86"/>
                <a:gd name="T83" fmla="*/ 75 h 108"/>
                <a:gd name="T84" fmla="*/ 27 w 86"/>
                <a:gd name="T85" fmla="*/ 105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08">
                  <a:moveTo>
                    <a:pt x="27" y="105"/>
                  </a:moveTo>
                  <a:cubicBezTo>
                    <a:pt x="10" y="108"/>
                    <a:pt x="0" y="106"/>
                    <a:pt x="0" y="106"/>
                  </a:cubicBezTo>
                  <a:cubicBezTo>
                    <a:pt x="0" y="106"/>
                    <a:pt x="10" y="108"/>
                    <a:pt x="27" y="106"/>
                  </a:cubicBezTo>
                  <a:cubicBezTo>
                    <a:pt x="35" y="106"/>
                    <a:pt x="46" y="103"/>
                    <a:pt x="55" y="96"/>
                  </a:cubicBezTo>
                  <a:cubicBezTo>
                    <a:pt x="63" y="91"/>
                    <a:pt x="69" y="82"/>
                    <a:pt x="70" y="71"/>
                  </a:cubicBezTo>
                  <a:cubicBezTo>
                    <a:pt x="80" y="57"/>
                    <a:pt x="86" y="38"/>
                    <a:pt x="84" y="21"/>
                  </a:cubicBezTo>
                  <a:cubicBezTo>
                    <a:pt x="83" y="12"/>
                    <a:pt x="78" y="4"/>
                    <a:pt x="69" y="1"/>
                  </a:cubicBezTo>
                  <a:cubicBezTo>
                    <a:pt x="61" y="0"/>
                    <a:pt x="51" y="3"/>
                    <a:pt x="48" y="11"/>
                  </a:cubicBezTo>
                  <a:cubicBezTo>
                    <a:pt x="47" y="12"/>
                    <a:pt x="47" y="14"/>
                    <a:pt x="47" y="16"/>
                  </a:cubicBezTo>
                  <a:cubicBezTo>
                    <a:pt x="46" y="21"/>
                    <a:pt x="50" y="30"/>
                    <a:pt x="56" y="32"/>
                  </a:cubicBezTo>
                  <a:cubicBezTo>
                    <a:pt x="65" y="35"/>
                    <a:pt x="70" y="31"/>
                    <a:pt x="71" y="28"/>
                  </a:cubicBezTo>
                  <a:cubicBezTo>
                    <a:pt x="72" y="24"/>
                    <a:pt x="74" y="24"/>
                    <a:pt x="74" y="24"/>
                  </a:cubicBezTo>
                  <a:cubicBezTo>
                    <a:pt x="72" y="22"/>
                    <a:pt x="70" y="23"/>
                    <a:pt x="70" y="24"/>
                  </a:cubicBezTo>
                  <a:cubicBezTo>
                    <a:pt x="69" y="25"/>
                    <a:pt x="69" y="26"/>
                    <a:pt x="67" y="25"/>
                  </a:cubicBezTo>
                  <a:cubicBezTo>
                    <a:pt x="66" y="24"/>
                    <a:pt x="68" y="22"/>
                    <a:pt x="68" y="22"/>
                  </a:cubicBezTo>
                  <a:cubicBezTo>
                    <a:pt x="72" y="17"/>
                    <a:pt x="66" y="11"/>
                    <a:pt x="66" y="11"/>
                  </a:cubicBezTo>
                  <a:cubicBezTo>
                    <a:pt x="63" y="12"/>
                    <a:pt x="62" y="16"/>
                    <a:pt x="63" y="17"/>
                  </a:cubicBezTo>
                  <a:cubicBezTo>
                    <a:pt x="64" y="19"/>
                    <a:pt x="65" y="21"/>
                    <a:pt x="63" y="21"/>
                  </a:cubicBezTo>
                  <a:cubicBezTo>
                    <a:pt x="61" y="21"/>
                    <a:pt x="62" y="19"/>
                    <a:pt x="61" y="17"/>
                  </a:cubicBezTo>
                  <a:cubicBezTo>
                    <a:pt x="60" y="15"/>
                    <a:pt x="57" y="16"/>
                    <a:pt x="57" y="16"/>
                  </a:cubicBezTo>
                  <a:cubicBezTo>
                    <a:pt x="59" y="19"/>
                    <a:pt x="55" y="22"/>
                    <a:pt x="52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1" y="17"/>
                    <a:pt x="51" y="16"/>
                    <a:pt x="51" y="14"/>
                  </a:cubicBezTo>
                  <a:cubicBezTo>
                    <a:pt x="52" y="6"/>
                    <a:pt x="62" y="4"/>
                    <a:pt x="69" y="5"/>
                  </a:cubicBezTo>
                  <a:cubicBezTo>
                    <a:pt x="78" y="8"/>
                    <a:pt x="80" y="18"/>
                    <a:pt x="81" y="26"/>
                  </a:cubicBezTo>
                  <a:cubicBezTo>
                    <a:pt x="81" y="35"/>
                    <a:pt x="78" y="44"/>
                    <a:pt x="75" y="52"/>
                  </a:cubicBezTo>
                  <a:cubicBezTo>
                    <a:pt x="74" y="57"/>
                    <a:pt x="72" y="61"/>
                    <a:pt x="70" y="65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7" y="50"/>
                    <a:pt x="50" y="44"/>
                    <a:pt x="40" y="49"/>
                  </a:cubicBezTo>
                  <a:cubicBezTo>
                    <a:pt x="28" y="52"/>
                    <a:pt x="26" y="68"/>
                    <a:pt x="34" y="74"/>
                  </a:cubicBezTo>
                  <a:cubicBezTo>
                    <a:pt x="42" y="80"/>
                    <a:pt x="50" y="71"/>
                    <a:pt x="49" y="67"/>
                  </a:cubicBezTo>
                  <a:cubicBezTo>
                    <a:pt x="49" y="61"/>
                    <a:pt x="45" y="61"/>
                    <a:pt x="46" y="61"/>
                  </a:cubicBezTo>
                  <a:cubicBezTo>
                    <a:pt x="45" y="61"/>
                    <a:pt x="49" y="62"/>
                    <a:pt x="49" y="67"/>
                  </a:cubicBezTo>
                  <a:cubicBezTo>
                    <a:pt x="49" y="71"/>
                    <a:pt x="42" y="78"/>
                    <a:pt x="35" y="73"/>
                  </a:cubicBezTo>
                  <a:cubicBezTo>
                    <a:pt x="28" y="68"/>
                    <a:pt x="30" y="53"/>
                    <a:pt x="41" y="50"/>
                  </a:cubicBezTo>
                  <a:cubicBezTo>
                    <a:pt x="50" y="47"/>
                    <a:pt x="65" y="52"/>
                    <a:pt x="67" y="64"/>
                  </a:cubicBezTo>
                  <a:cubicBezTo>
                    <a:pt x="68" y="66"/>
                    <a:pt x="68" y="67"/>
                    <a:pt x="68" y="68"/>
                  </a:cubicBezTo>
                  <a:cubicBezTo>
                    <a:pt x="62" y="77"/>
                    <a:pt x="55" y="84"/>
                    <a:pt x="47" y="89"/>
                  </a:cubicBezTo>
                  <a:cubicBezTo>
                    <a:pt x="34" y="98"/>
                    <a:pt x="17" y="103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2" y="106"/>
                    <a:pt x="44" y="97"/>
                    <a:pt x="60" y="83"/>
                  </a:cubicBezTo>
                  <a:cubicBezTo>
                    <a:pt x="62" y="80"/>
                    <a:pt x="65" y="78"/>
                    <a:pt x="67" y="75"/>
                  </a:cubicBezTo>
                  <a:cubicBezTo>
                    <a:pt x="63" y="95"/>
                    <a:pt x="40" y="104"/>
                    <a:pt x="27" y="10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89"/>
            <p:cNvSpPr>
              <a:spLocks noEditPoints="1"/>
            </p:cNvSpPr>
            <p:nvPr/>
          </p:nvSpPr>
          <p:spPr bwMode="auto">
            <a:xfrm>
              <a:off x="4054" y="3276"/>
              <a:ext cx="1287" cy="454"/>
            </a:xfrm>
            <a:custGeom>
              <a:gdLst>
                <a:gd name="T0" fmla="*/ 263 w 369"/>
                <a:gd name="T1" fmla="*/ 6 h 130"/>
                <a:gd name="T2" fmla="*/ 265 w 369"/>
                <a:gd name="T3" fmla="*/ 12 h 130"/>
                <a:gd name="T4" fmla="*/ 263 w 369"/>
                <a:gd name="T5" fmla="*/ 21 h 130"/>
                <a:gd name="T6" fmla="*/ 169 w 369"/>
                <a:gd name="T7" fmla="*/ 20 h 130"/>
                <a:gd name="T8" fmla="*/ 185 w 369"/>
                <a:gd name="T9" fmla="*/ 10 h 130"/>
                <a:gd name="T10" fmla="*/ 189 w 369"/>
                <a:gd name="T11" fmla="*/ 0 h 130"/>
                <a:gd name="T12" fmla="*/ 170 w 369"/>
                <a:gd name="T13" fmla="*/ 6 h 130"/>
                <a:gd name="T14" fmla="*/ 160 w 369"/>
                <a:gd name="T15" fmla="*/ 15 h 130"/>
                <a:gd name="T16" fmla="*/ 89 w 369"/>
                <a:gd name="T17" fmla="*/ 58 h 130"/>
                <a:gd name="T18" fmla="*/ 199 w 369"/>
                <a:gd name="T19" fmla="*/ 26 h 130"/>
                <a:gd name="T20" fmla="*/ 198 w 369"/>
                <a:gd name="T21" fmla="*/ 29 h 130"/>
                <a:gd name="T22" fmla="*/ 0 w 369"/>
                <a:gd name="T23" fmla="*/ 90 h 130"/>
                <a:gd name="T24" fmla="*/ 188 w 369"/>
                <a:gd name="T25" fmla="*/ 31 h 130"/>
                <a:gd name="T26" fmla="*/ 0 w 369"/>
                <a:gd name="T27" fmla="*/ 92 h 130"/>
                <a:gd name="T28" fmla="*/ 16 w 369"/>
                <a:gd name="T29" fmla="*/ 97 h 130"/>
                <a:gd name="T30" fmla="*/ 43 w 369"/>
                <a:gd name="T31" fmla="*/ 107 h 130"/>
                <a:gd name="T32" fmla="*/ 53 w 369"/>
                <a:gd name="T33" fmla="*/ 104 h 130"/>
                <a:gd name="T34" fmla="*/ 61 w 369"/>
                <a:gd name="T35" fmla="*/ 99 h 130"/>
                <a:gd name="T36" fmla="*/ 40 w 369"/>
                <a:gd name="T37" fmla="*/ 97 h 130"/>
                <a:gd name="T38" fmla="*/ 140 w 369"/>
                <a:gd name="T39" fmla="*/ 59 h 130"/>
                <a:gd name="T40" fmla="*/ 149 w 369"/>
                <a:gd name="T41" fmla="*/ 61 h 130"/>
                <a:gd name="T42" fmla="*/ 168 w 369"/>
                <a:gd name="T43" fmla="*/ 72 h 130"/>
                <a:gd name="T44" fmla="*/ 168 w 369"/>
                <a:gd name="T45" fmla="*/ 53 h 130"/>
                <a:gd name="T46" fmla="*/ 196 w 369"/>
                <a:gd name="T47" fmla="*/ 32 h 130"/>
                <a:gd name="T48" fmla="*/ 226 w 369"/>
                <a:gd name="T49" fmla="*/ 98 h 130"/>
                <a:gd name="T50" fmla="*/ 238 w 369"/>
                <a:gd name="T51" fmla="*/ 92 h 130"/>
                <a:gd name="T52" fmla="*/ 226 w 369"/>
                <a:gd name="T53" fmla="*/ 98 h 130"/>
                <a:gd name="T54" fmla="*/ 181 w 369"/>
                <a:gd name="T55" fmla="*/ 98 h 130"/>
                <a:gd name="T56" fmla="*/ 203 w 369"/>
                <a:gd name="T57" fmla="*/ 90 h 130"/>
                <a:gd name="T58" fmla="*/ 193 w 369"/>
                <a:gd name="T59" fmla="*/ 107 h 130"/>
                <a:gd name="T60" fmla="*/ 210 w 369"/>
                <a:gd name="T61" fmla="*/ 109 h 130"/>
                <a:gd name="T62" fmla="*/ 216 w 369"/>
                <a:gd name="T63" fmla="*/ 99 h 130"/>
                <a:gd name="T64" fmla="*/ 186 w 369"/>
                <a:gd name="T65" fmla="*/ 83 h 130"/>
                <a:gd name="T66" fmla="*/ 228 w 369"/>
                <a:gd name="T67" fmla="*/ 122 h 130"/>
                <a:gd name="T68" fmla="*/ 259 w 369"/>
                <a:gd name="T69" fmla="*/ 77 h 130"/>
                <a:gd name="T70" fmla="*/ 310 w 369"/>
                <a:gd name="T71" fmla="*/ 49 h 130"/>
                <a:gd name="T72" fmla="*/ 332 w 369"/>
                <a:gd name="T73" fmla="*/ 69 h 130"/>
                <a:gd name="T74" fmla="*/ 326 w 369"/>
                <a:gd name="T75" fmla="*/ 78 h 130"/>
                <a:gd name="T76" fmla="*/ 336 w 369"/>
                <a:gd name="T77" fmla="*/ 69 h 130"/>
                <a:gd name="T78" fmla="*/ 225 w 369"/>
                <a:gd name="T79" fmla="*/ 26 h 130"/>
                <a:gd name="T80" fmla="*/ 350 w 369"/>
                <a:gd name="T81" fmla="*/ 59 h 130"/>
                <a:gd name="T82" fmla="*/ 367 w 369"/>
                <a:gd name="T83" fmla="*/ 53 h 130"/>
                <a:gd name="T84" fmla="*/ 264 w 369"/>
                <a:gd name="T85" fmla="*/ 22 h 130"/>
                <a:gd name="T86" fmla="*/ 257 w 369"/>
                <a:gd name="T87" fmla="*/ 77 h 130"/>
                <a:gd name="T88" fmla="*/ 246 w 369"/>
                <a:gd name="T89" fmla="*/ 94 h 130"/>
                <a:gd name="T90" fmla="*/ 226 w 369"/>
                <a:gd name="T91" fmla="*/ 29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9" h="130">
                  <a:moveTo>
                    <a:pt x="264" y="22"/>
                  </a:moveTo>
                  <a:cubicBezTo>
                    <a:pt x="267" y="22"/>
                    <a:pt x="270" y="18"/>
                    <a:pt x="270" y="14"/>
                  </a:cubicBezTo>
                  <a:cubicBezTo>
                    <a:pt x="270" y="9"/>
                    <a:pt x="266" y="6"/>
                    <a:pt x="263" y="6"/>
                  </a:cubicBezTo>
                  <a:cubicBezTo>
                    <a:pt x="261" y="5"/>
                    <a:pt x="258" y="6"/>
                    <a:pt x="256" y="11"/>
                  </a:cubicBezTo>
                  <a:cubicBezTo>
                    <a:pt x="256" y="11"/>
                    <a:pt x="258" y="10"/>
                    <a:pt x="259" y="11"/>
                  </a:cubicBezTo>
                  <a:cubicBezTo>
                    <a:pt x="262" y="13"/>
                    <a:pt x="263" y="11"/>
                    <a:pt x="265" y="12"/>
                  </a:cubicBezTo>
                  <a:cubicBezTo>
                    <a:pt x="269" y="12"/>
                    <a:pt x="266" y="15"/>
                    <a:pt x="264" y="15"/>
                  </a:cubicBezTo>
                  <a:cubicBezTo>
                    <a:pt x="263" y="15"/>
                    <a:pt x="262" y="14"/>
                    <a:pt x="261" y="16"/>
                  </a:cubicBezTo>
                  <a:cubicBezTo>
                    <a:pt x="261" y="16"/>
                    <a:pt x="267" y="16"/>
                    <a:pt x="263" y="21"/>
                  </a:cubicBezTo>
                  <a:cubicBezTo>
                    <a:pt x="262" y="22"/>
                    <a:pt x="261" y="22"/>
                    <a:pt x="261" y="22"/>
                  </a:cubicBezTo>
                  <a:cubicBezTo>
                    <a:pt x="242" y="20"/>
                    <a:pt x="226" y="21"/>
                    <a:pt x="215" y="22"/>
                  </a:cubicBezTo>
                  <a:cubicBezTo>
                    <a:pt x="199" y="18"/>
                    <a:pt x="184" y="18"/>
                    <a:pt x="169" y="20"/>
                  </a:cubicBezTo>
                  <a:cubicBezTo>
                    <a:pt x="173" y="19"/>
                    <a:pt x="177" y="18"/>
                    <a:pt x="180" y="17"/>
                  </a:cubicBezTo>
                  <a:cubicBezTo>
                    <a:pt x="187" y="16"/>
                    <a:pt x="189" y="13"/>
                    <a:pt x="190" y="9"/>
                  </a:cubicBezTo>
                  <a:cubicBezTo>
                    <a:pt x="190" y="9"/>
                    <a:pt x="187" y="11"/>
                    <a:pt x="185" y="10"/>
                  </a:cubicBezTo>
                  <a:cubicBezTo>
                    <a:pt x="184" y="9"/>
                    <a:pt x="182" y="15"/>
                    <a:pt x="179" y="13"/>
                  </a:cubicBezTo>
                  <a:cubicBezTo>
                    <a:pt x="176" y="11"/>
                    <a:pt x="182" y="9"/>
                    <a:pt x="185" y="8"/>
                  </a:cubicBezTo>
                  <a:cubicBezTo>
                    <a:pt x="188" y="7"/>
                    <a:pt x="190" y="3"/>
                    <a:pt x="189" y="0"/>
                  </a:cubicBezTo>
                  <a:cubicBezTo>
                    <a:pt x="189" y="0"/>
                    <a:pt x="187" y="3"/>
                    <a:pt x="185" y="3"/>
                  </a:cubicBezTo>
                  <a:cubicBezTo>
                    <a:pt x="183" y="2"/>
                    <a:pt x="175" y="0"/>
                    <a:pt x="173" y="6"/>
                  </a:cubicBezTo>
                  <a:cubicBezTo>
                    <a:pt x="171" y="12"/>
                    <a:pt x="169" y="8"/>
                    <a:pt x="170" y="6"/>
                  </a:cubicBezTo>
                  <a:cubicBezTo>
                    <a:pt x="171" y="4"/>
                    <a:pt x="168" y="1"/>
                    <a:pt x="165" y="0"/>
                  </a:cubicBezTo>
                  <a:cubicBezTo>
                    <a:pt x="165" y="0"/>
                    <a:pt x="168" y="6"/>
                    <a:pt x="166" y="8"/>
                  </a:cubicBezTo>
                  <a:cubicBezTo>
                    <a:pt x="164" y="10"/>
                    <a:pt x="162" y="12"/>
                    <a:pt x="160" y="15"/>
                  </a:cubicBezTo>
                  <a:cubicBezTo>
                    <a:pt x="159" y="19"/>
                    <a:pt x="154" y="23"/>
                    <a:pt x="149" y="25"/>
                  </a:cubicBezTo>
                  <a:cubicBezTo>
                    <a:pt x="140" y="28"/>
                    <a:pt x="133" y="32"/>
                    <a:pt x="127" y="35"/>
                  </a:cubicBezTo>
                  <a:cubicBezTo>
                    <a:pt x="102" y="47"/>
                    <a:pt x="89" y="58"/>
                    <a:pt x="89" y="58"/>
                  </a:cubicBezTo>
                  <a:cubicBezTo>
                    <a:pt x="89" y="58"/>
                    <a:pt x="103" y="48"/>
                    <a:pt x="127" y="36"/>
                  </a:cubicBezTo>
                  <a:cubicBezTo>
                    <a:pt x="147" y="26"/>
                    <a:pt x="178" y="15"/>
                    <a:pt x="210" y="23"/>
                  </a:cubicBezTo>
                  <a:cubicBezTo>
                    <a:pt x="203" y="24"/>
                    <a:pt x="199" y="26"/>
                    <a:pt x="199" y="26"/>
                  </a:cubicBezTo>
                  <a:cubicBezTo>
                    <a:pt x="199" y="26"/>
                    <a:pt x="203" y="25"/>
                    <a:pt x="211" y="24"/>
                  </a:cubicBezTo>
                  <a:cubicBezTo>
                    <a:pt x="214" y="24"/>
                    <a:pt x="217" y="25"/>
                    <a:pt x="220" y="27"/>
                  </a:cubicBezTo>
                  <a:cubicBezTo>
                    <a:pt x="213" y="27"/>
                    <a:pt x="205" y="28"/>
                    <a:pt x="198" y="29"/>
                  </a:cubicBezTo>
                  <a:cubicBezTo>
                    <a:pt x="174" y="25"/>
                    <a:pt x="149" y="32"/>
                    <a:pt x="127" y="42"/>
                  </a:cubicBezTo>
                  <a:cubicBezTo>
                    <a:pt x="87" y="61"/>
                    <a:pt x="47" y="10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30" y="97"/>
                    <a:pt x="58" y="84"/>
                    <a:pt x="84" y="69"/>
                  </a:cubicBezTo>
                  <a:cubicBezTo>
                    <a:pt x="112" y="53"/>
                    <a:pt x="140" y="36"/>
                    <a:pt x="172" y="32"/>
                  </a:cubicBezTo>
                  <a:cubicBezTo>
                    <a:pt x="178" y="31"/>
                    <a:pt x="183" y="31"/>
                    <a:pt x="188" y="31"/>
                  </a:cubicBezTo>
                  <a:cubicBezTo>
                    <a:pt x="185" y="32"/>
                    <a:pt x="181" y="33"/>
                    <a:pt x="178" y="34"/>
                  </a:cubicBezTo>
                  <a:cubicBezTo>
                    <a:pt x="148" y="43"/>
                    <a:pt x="121" y="60"/>
                    <a:pt x="94" y="74"/>
                  </a:cubicBezTo>
                  <a:cubicBezTo>
                    <a:pt x="65" y="90"/>
                    <a:pt x="33" y="10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5" y="95"/>
                    <a:pt x="11" y="96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20" y="98"/>
                    <a:pt x="26" y="98"/>
                  </a:cubicBezTo>
                  <a:cubicBezTo>
                    <a:pt x="29" y="99"/>
                    <a:pt x="32" y="100"/>
                    <a:pt x="34" y="101"/>
                  </a:cubicBezTo>
                  <a:cubicBezTo>
                    <a:pt x="37" y="104"/>
                    <a:pt x="37" y="107"/>
                    <a:pt x="43" y="107"/>
                  </a:cubicBezTo>
                  <a:cubicBezTo>
                    <a:pt x="49" y="106"/>
                    <a:pt x="50" y="112"/>
                    <a:pt x="50" y="112"/>
                  </a:cubicBezTo>
                  <a:cubicBezTo>
                    <a:pt x="50" y="112"/>
                    <a:pt x="53" y="107"/>
                    <a:pt x="50" y="105"/>
                  </a:cubicBezTo>
                  <a:cubicBezTo>
                    <a:pt x="46" y="103"/>
                    <a:pt x="50" y="100"/>
                    <a:pt x="53" y="104"/>
                  </a:cubicBezTo>
                  <a:cubicBezTo>
                    <a:pt x="55" y="109"/>
                    <a:pt x="64" y="113"/>
                    <a:pt x="71" y="112"/>
                  </a:cubicBezTo>
                  <a:cubicBezTo>
                    <a:pt x="71" y="112"/>
                    <a:pt x="66" y="111"/>
                    <a:pt x="65" y="106"/>
                  </a:cubicBezTo>
                  <a:cubicBezTo>
                    <a:pt x="65" y="103"/>
                    <a:pt x="63" y="99"/>
                    <a:pt x="61" y="99"/>
                  </a:cubicBezTo>
                  <a:cubicBezTo>
                    <a:pt x="58" y="98"/>
                    <a:pt x="62" y="96"/>
                    <a:pt x="66" y="99"/>
                  </a:cubicBezTo>
                  <a:cubicBezTo>
                    <a:pt x="66" y="99"/>
                    <a:pt x="63" y="92"/>
                    <a:pt x="53" y="95"/>
                  </a:cubicBezTo>
                  <a:cubicBezTo>
                    <a:pt x="49" y="96"/>
                    <a:pt x="45" y="96"/>
                    <a:pt x="40" y="97"/>
                  </a:cubicBezTo>
                  <a:cubicBezTo>
                    <a:pt x="55" y="95"/>
                    <a:pt x="70" y="89"/>
                    <a:pt x="84" y="82"/>
                  </a:cubicBezTo>
                  <a:cubicBezTo>
                    <a:pt x="99" y="75"/>
                    <a:pt x="114" y="66"/>
                    <a:pt x="129" y="58"/>
                  </a:cubicBezTo>
                  <a:cubicBezTo>
                    <a:pt x="133" y="57"/>
                    <a:pt x="138" y="56"/>
                    <a:pt x="140" y="59"/>
                  </a:cubicBezTo>
                  <a:cubicBezTo>
                    <a:pt x="147" y="64"/>
                    <a:pt x="143" y="63"/>
                    <a:pt x="146" y="66"/>
                  </a:cubicBezTo>
                  <a:cubicBezTo>
                    <a:pt x="149" y="69"/>
                    <a:pt x="148" y="71"/>
                    <a:pt x="148" y="71"/>
                  </a:cubicBezTo>
                  <a:cubicBezTo>
                    <a:pt x="148" y="71"/>
                    <a:pt x="153" y="66"/>
                    <a:pt x="149" y="61"/>
                  </a:cubicBezTo>
                  <a:cubicBezTo>
                    <a:pt x="146" y="56"/>
                    <a:pt x="152" y="57"/>
                    <a:pt x="152" y="59"/>
                  </a:cubicBezTo>
                  <a:cubicBezTo>
                    <a:pt x="153" y="62"/>
                    <a:pt x="155" y="65"/>
                    <a:pt x="159" y="66"/>
                  </a:cubicBezTo>
                  <a:cubicBezTo>
                    <a:pt x="162" y="68"/>
                    <a:pt x="169" y="70"/>
                    <a:pt x="168" y="72"/>
                  </a:cubicBezTo>
                  <a:cubicBezTo>
                    <a:pt x="168" y="72"/>
                    <a:pt x="171" y="63"/>
                    <a:pt x="166" y="58"/>
                  </a:cubicBezTo>
                  <a:cubicBezTo>
                    <a:pt x="160" y="53"/>
                    <a:pt x="155" y="55"/>
                    <a:pt x="157" y="52"/>
                  </a:cubicBezTo>
                  <a:cubicBezTo>
                    <a:pt x="159" y="49"/>
                    <a:pt x="168" y="53"/>
                    <a:pt x="168" y="53"/>
                  </a:cubicBezTo>
                  <a:cubicBezTo>
                    <a:pt x="168" y="53"/>
                    <a:pt x="165" y="45"/>
                    <a:pt x="151" y="47"/>
                  </a:cubicBezTo>
                  <a:cubicBezTo>
                    <a:pt x="157" y="44"/>
                    <a:pt x="163" y="42"/>
                    <a:pt x="169" y="40"/>
                  </a:cubicBezTo>
                  <a:cubicBezTo>
                    <a:pt x="178" y="37"/>
                    <a:pt x="187" y="34"/>
                    <a:pt x="196" y="32"/>
                  </a:cubicBezTo>
                  <a:cubicBezTo>
                    <a:pt x="210" y="35"/>
                    <a:pt x="223" y="42"/>
                    <a:pt x="233" y="53"/>
                  </a:cubicBezTo>
                  <a:cubicBezTo>
                    <a:pt x="244" y="66"/>
                    <a:pt x="246" y="85"/>
                    <a:pt x="240" y="101"/>
                  </a:cubicBezTo>
                  <a:cubicBezTo>
                    <a:pt x="235" y="102"/>
                    <a:pt x="230" y="101"/>
                    <a:pt x="226" y="98"/>
                  </a:cubicBezTo>
                  <a:cubicBezTo>
                    <a:pt x="222" y="93"/>
                    <a:pt x="222" y="85"/>
                    <a:pt x="226" y="82"/>
                  </a:cubicBezTo>
                  <a:cubicBezTo>
                    <a:pt x="230" y="78"/>
                    <a:pt x="236" y="79"/>
                    <a:pt x="238" y="82"/>
                  </a:cubicBezTo>
                  <a:cubicBezTo>
                    <a:pt x="244" y="88"/>
                    <a:pt x="238" y="92"/>
                    <a:pt x="238" y="92"/>
                  </a:cubicBezTo>
                  <a:cubicBezTo>
                    <a:pt x="239" y="92"/>
                    <a:pt x="244" y="88"/>
                    <a:pt x="239" y="81"/>
                  </a:cubicBezTo>
                  <a:cubicBezTo>
                    <a:pt x="236" y="78"/>
                    <a:pt x="230" y="77"/>
                    <a:pt x="226" y="81"/>
                  </a:cubicBezTo>
                  <a:cubicBezTo>
                    <a:pt x="222" y="85"/>
                    <a:pt x="221" y="93"/>
                    <a:pt x="226" y="98"/>
                  </a:cubicBezTo>
                  <a:cubicBezTo>
                    <a:pt x="229" y="102"/>
                    <a:pt x="234" y="103"/>
                    <a:pt x="240" y="102"/>
                  </a:cubicBezTo>
                  <a:cubicBezTo>
                    <a:pt x="236" y="110"/>
                    <a:pt x="231" y="116"/>
                    <a:pt x="224" y="121"/>
                  </a:cubicBezTo>
                  <a:cubicBezTo>
                    <a:pt x="207" y="130"/>
                    <a:pt x="176" y="122"/>
                    <a:pt x="181" y="98"/>
                  </a:cubicBezTo>
                  <a:cubicBezTo>
                    <a:pt x="182" y="89"/>
                    <a:pt x="189" y="84"/>
                    <a:pt x="197" y="84"/>
                  </a:cubicBezTo>
                  <a:cubicBezTo>
                    <a:pt x="199" y="84"/>
                    <a:pt x="201" y="84"/>
                    <a:pt x="203" y="85"/>
                  </a:cubicBezTo>
                  <a:cubicBezTo>
                    <a:pt x="206" y="86"/>
                    <a:pt x="206" y="89"/>
                    <a:pt x="203" y="90"/>
                  </a:cubicBezTo>
                  <a:cubicBezTo>
                    <a:pt x="200" y="91"/>
                    <a:pt x="201" y="96"/>
                    <a:pt x="201" y="96"/>
                  </a:cubicBezTo>
                  <a:cubicBezTo>
                    <a:pt x="208" y="92"/>
                    <a:pt x="213" y="100"/>
                    <a:pt x="204" y="98"/>
                  </a:cubicBezTo>
                  <a:cubicBezTo>
                    <a:pt x="195" y="97"/>
                    <a:pt x="193" y="105"/>
                    <a:pt x="193" y="107"/>
                  </a:cubicBezTo>
                  <a:cubicBezTo>
                    <a:pt x="193" y="109"/>
                    <a:pt x="189" y="111"/>
                    <a:pt x="189" y="111"/>
                  </a:cubicBezTo>
                  <a:cubicBezTo>
                    <a:pt x="195" y="117"/>
                    <a:pt x="204" y="112"/>
                    <a:pt x="206" y="109"/>
                  </a:cubicBezTo>
                  <a:cubicBezTo>
                    <a:pt x="207" y="106"/>
                    <a:pt x="208" y="105"/>
                    <a:pt x="210" y="109"/>
                  </a:cubicBezTo>
                  <a:cubicBezTo>
                    <a:pt x="212" y="112"/>
                    <a:pt x="217" y="114"/>
                    <a:pt x="220" y="110"/>
                  </a:cubicBezTo>
                  <a:cubicBezTo>
                    <a:pt x="222" y="107"/>
                    <a:pt x="219" y="103"/>
                    <a:pt x="219" y="103"/>
                  </a:cubicBezTo>
                  <a:cubicBezTo>
                    <a:pt x="219" y="105"/>
                    <a:pt x="214" y="108"/>
                    <a:pt x="216" y="99"/>
                  </a:cubicBezTo>
                  <a:cubicBezTo>
                    <a:pt x="217" y="93"/>
                    <a:pt x="215" y="88"/>
                    <a:pt x="212" y="85"/>
                  </a:cubicBezTo>
                  <a:cubicBezTo>
                    <a:pt x="210" y="84"/>
                    <a:pt x="208" y="83"/>
                    <a:pt x="206" y="82"/>
                  </a:cubicBezTo>
                  <a:cubicBezTo>
                    <a:pt x="200" y="79"/>
                    <a:pt x="191" y="79"/>
                    <a:pt x="186" y="83"/>
                  </a:cubicBezTo>
                  <a:cubicBezTo>
                    <a:pt x="178" y="88"/>
                    <a:pt x="175" y="99"/>
                    <a:pt x="177" y="108"/>
                  </a:cubicBezTo>
                  <a:cubicBezTo>
                    <a:pt x="179" y="118"/>
                    <a:pt x="188" y="125"/>
                    <a:pt x="198" y="128"/>
                  </a:cubicBezTo>
                  <a:cubicBezTo>
                    <a:pt x="208" y="130"/>
                    <a:pt x="219" y="128"/>
                    <a:pt x="228" y="122"/>
                  </a:cubicBezTo>
                  <a:cubicBezTo>
                    <a:pt x="236" y="118"/>
                    <a:pt x="241" y="110"/>
                    <a:pt x="244" y="101"/>
                  </a:cubicBezTo>
                  <a:cubicBezTo>
                    <a:pt x="245" y="101"/>
                    <a:pt x="246" y="101"/>
                    <a:pt x="247" y="100"/>
                  </a:cubicBezTo>
                  <a:cubicBezTo>
                    <a:pt x="254" y="95"/>
                    <a:pt x="258" y="86"/>
                    <a:pt x="259" y="77"/>
                  </a:cubicBezTo>
                  <a:cubicBezTo>
                    <a:pt x="261" y="59"/>
                    <a:pt x="248" y="39"/>
                    <a:pt x="231" y="29"/>
                  </a:cubicBezTo>
                  <a:cubicBezTo>
                    <a:pt x="243" y="29"/>
                    <a:pt x="255" y="30"/>
                    <a:pt x="267" y="32"/>
                  </a:cubicBezTo>
                  <a:cubicBezTo>
                    <a:pt x="283" y="35"/>
                    <a:pt x="297" y="41"/>
                    <a:pt x="310" y="49"/>
                  </a:cubicBezTo>
                  <a:cubicBezTo>
                    <a:pt x="313" y="51"/>
                    <a:pt x="317" y="53"/>
                    <a:pt x="320" y="56"/>
                  </a:cubicBezTo>
                  <a:cubicBezTo>
                    <a:pt x="324" y="59"/>
                    <a:pt x="329" y="66"/>
                    <a:pt x="329" y="71"/>
                  </a:cubicBezTo>
                  <a:cubicBezTo>
                    <a:pt x="329" y="71"/>
                    <a:pt x="332" y="72"/>
                    <a:pt x="332" y="69"/>
                  </a:cubicBezTo>
                  <a:cubicBezTo>
                    <a:pt x="332" y="69"/>
                    <a:pt x="337" y="75"/>
                    <a:pt x="335" y="80"/>
                  </a:cubicBezTo>
                  <a:cubicBezTo>
                    <a:pt x="333" y="85"/>
                    <a:pt x="327" y="83"/>
                    <a:pt x="330" y="77"/>
                  </a:cubicBezTo>
                  <a:cubicBezTo>
                    <a:pt x="330" y="77"/>
                    <a:pt x="328" y="77"/>
                    <a:pt x="326" y="78"/>
                  </a:cubicBezTo>
                  <a:cubicBezTo>
                    <a:pt x="326" y="78"/>
                    <a:pt x="326" y="78"/>
                    <a:pt x="326" y="78"/>
                  </a:cubicBezTo>
                  <a:cubicBezTo>
                    <a:pt x="319" y="83"/>
                    <a:pt x="325" y="93"/>
                    <a:pt x="333" y="91"/>
                  </a:cubicBezTo>
                  <a:cubicBezTo>
                    <a:pt x="342" y="89"/>
                    <a:pt x="340" y="76"/>
                    <a:pt x="336" y="69"/>
                  </a:cubicBezTo>
                  <a:cubicBezTo>
                    <a:pt x="331" y="59"/>
                    <a:pt x="320" y="51"/>
                    <a:pt x="310" y="46"/>
                  </a:cubicBezTo>
                  <a:cubicBezTo>
                    <a:pt x="298" y="39"/>
                    <a:pt x="284" y="33"/>
                    <a:pt x="270" y="30"/>
                  </a:cubicBezTo>
                  <a:cubicBezTo>
                    <a:pt x="256" y="27"/>
                    <a:pt x="241" y="26"/>
                    <a:pt x="225" y="26"/>
                  </a:cubicBezTo>
                  <a:cubicBezTo>
                    <a:pt x="223" y="25"/>
                    <a:pt x="220" y="24"/>
                    <a:pt x="217" y="23"/>
                  </a:cubicBezTo>
                  <a:cubicBezTo>
                    <a:pt x="234" y="21"/>
                    <a:pt x="261" y="22"/>
                    <a:pt x="291" y="31"/>
                  </a:cubicBezTo>
                  <a:cubicBezTo>
                    <a:pt x="315" y="38"/>
                    <a:pt x="333" y="55"/>
                    <a:pt x="350" y="59"/>
                  </a:cubicBezTo>
                  <a:cubicBezTo>
                    <a:pt x="358" y="62"/>
                    <a:pt x="366" y="58"/>
                    <a:pt x="368" y="53"/>
                  </a:cubicBezTo>
                  <a:cubicBezTo>
                    <a:pt x="369" y="49"/>
                    <a:pt x="367" y="47"/>
                    <a:pt x="366" y="47"/>
                  </a:cubicBezTo>
                  <a:cubicBezTo>
                    <a:pt x="367" y="47"/>
                    <a:pt x="369" y="49"/>
                    <a:pt x="367" y="53"/>
                  </a:cubicBezTo>
                  <a:cubicBezTo>
                    <a:pt x="365" y="58"/>
                    <a:pt x="358" y="61"/>
                    <a:pt x="350" y="58"/>
                  </a:cubicBezTo>
                  <a:cubicBezTo>
                    <a:pt x="334" y="53"/>
                    <a:pt x="317" y="36"/>
                    <a:pt x="291" y="28"/>
                  </a:cubicBezTo>
                  <a:cubicBezTo>
                    <a:pt x="282" y="26"/>
                    <a:pt x="273" y="24"/>
                    <a:pt x="264" y="22"/>
                  </a:cubicBezTo>
                  <a:close/>
                  <a:moveTo>
                    <a:pt x="226" y="29"/>
                  </a:moveTo>
                  <a:cubicBezTo>
                    <a:pt x="227" y="29"/>
                    <a:pt x="228" y="30"/>
                    <a:pt x="229" y="30"/>
                  </a:cubicBezTo>
                  <a:cubicBezTo>
                    <a:pt x="246" y="40"/>
                    <a:pt x="259" y="59"/>
                    <a:pt x="257" y="77"/>
                  </a:cubicBezTo>
                  <a:cubicBezTo>
                    <a:pt x="256" y="86"/>
                    <a:pt x="253" y="94"/>
                    <a:pt x="246" y="99"/>
                  </a:cubicBezTo>
                  <a:cubicBezTo>
                    <a:pt x="246" y="99"/>
                    <a:pt x="245" y="99"/>
                    <a:pt x="244" y="100"/>
                  </a:cubicBezTo>
                  <a:cubicBezTo>
                    <a:pt x="245" y="98"/>
                    <a:pt x="245" y="96"/>
                    <a:pt x="246" y="94"/>
                  </a:cubicBezTo>
                  <a:cubicBezTo>
                    <a:pt x="250" y="73"/>
                    <a:pt x="242" y="53"/>
                    <a:pt x="224" y="40"/>
                  </a:cubicBezTo>
                  <a:cubicBezTo>
                    <a:pt x="218" y="36"/>
                    <a:pt x="211" y="33"/>
                    <a:pt x="204" y="31"/>
                  </a:cubicBezTo>
                  <a:cubicBezTo>
                    <a:pt x="211" y="30"/>
                    <a:pt x="219" y="29"/>
                    <a:pt x="226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90"/>
            <p:cNvSpPr/>
            <p:nvPr/>
          </p:nvSpPr>
          <p:spPr bwMode="auto">
            <a:xfrm>
              <a:off x="3950" y="3279"/>
              <a:ext cx="115" cy="81"/>
            </a:xfrm>
            <a:custGeom>
              <a:gdLst>
                <a:gd name="T0" fmla="*/ 30 w 33"/>
                <a:gd name="T1" fmla="*/ 10 h 23"/>
                <a:gd name="T2" fmla="*/ 32 w 33"/>
                <a:gd name="T3" fmla="*/ 4 h 23"/>
                <a:gd name="T4" fmla="*/ 29 w 33"/>
                <a:gd name="T5" fmla="*/ 6 h 23"/>
                <a:gd name="T6" fmla="*/ 15 w 33"/>
                <a:gd name="T7" fmla="*/ 4 h 23"/>
                <a:gd name="T8" fmla="*/ 10 w 33"/>
                <a:gd name="T9" fmla="*/ 3 h 23"/>
                <a:gd name="T10" fmla="*/ 5 w 33"/>
                <a:gd name="T11" fmla="*/ 5 h 23"/>
                <a:gd name="T12" fmla="*/ 0 w 33"/>
                <a:gd name="T13" fmla="*/ 9 h 23"/>
                <a:gd name="T14" fmla="*/ 15 w 33"/>
                <a:gd name="T15" fmla="*/ 18 h 23"/>
                <a:gd name="T16" fmla="*/ 24 w 33"/>
                <a:gd name="T17" fmla="*/ 23 h 23"/>
                <a:gd name="T18" fmla="*/ 23 w 33"/>
                <a:gd name="T19" fmla="*/ 14 h 23"/>
                <a:gd name="T20" fmla="*/ 20 w 33"/>
                <a:gd name="T21" fmla="*/ 14 h 23"/>
                <a:gd name="T22" fmla="*/ 19 w 33"/>
                <a:gd name="T23" fmla="*/ 11 h 23"/>
                <a:gd name="T24" fmla="*/ 30 w 33"/>
                <a:gd name="T25" fmla="*/ 10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3">
                  <a:moveTo>
                    <a:pt x="30" y="10"/>
                  </a:moveTo>
                  <a:cubicBezTo>
                    <a:pt x="33" y="7"/>
                    <a:pt x="32" y="4"/>
                    <a:pt x="32" y="4"/>
                  </a:cubicBezTo>
                  <a:cubicBezTo>
                    <a:pt x="32" y="4"/>
                    <a:pt x="31" y="7"/>
                    <a:pt x="29" y="6"/>
                  </a:cubicBezTo>
                  <a:cubicBezTo>
                    <a:pt x="27" y="5"/>
                    <a:pt x="21" y="0"/>
                    <a:pt x="15" y="4"/>
                  </a:cubicBezTo>
                  <a:cubicBezTo>
                    <a:pt x="9" y="9"/>
                    <a:pt x="8" y="5"/>
                    <a:pt x="10" y="3"/>
                  </a:cubicBezTo>
                  <a:cubicBezTo>
                    <a:pt x="10" y="3"/>
                    <a:pt x="8" y="2"/>
                    <a:pt x="5" y="5"/>
                  </a:cubicBezTo>
                  <a:cubicBezTo>
                    <a:pt x="3" y="8"/>
                    <a:pt x="2" y="10"/>
                    <a:pt x="0" y="9"/>
                  </a:cubicBezTo>
                  <a:cubicBezTo>
                    <a:pt x="0" y="9"/>
                    <a:pt x="7" y="18"/>
                    <a:pt x="15" y="18"/>
                  </a:cubicBezTo>
                  <a:cubicBezTo>
                    <a:pt x="22" y="18"/>
                    <a:pt x="24" y="23"/>
                    <a:pt x="24" y="23"/>
                  </a:cubicBezTo>
                  <a:cubicBezTo>
                    <a:pt x="24" y="23"/>
                    <a:pt x="28" y="17"/>
                    <a:pt x="23" y="14"/>
                  </a:cubicBezTo>
                  <a:cubicBezTo>
                    <a:pt x="23" y="14"/>
                    <a:pt x="21" y="14"/>
                    <a:pt x="20" y="14"/>
                  </a:cubicBezTo>
                  <a:cubicBezTo>
                    <a:pt x="20" y="13"/>
                    <a:pt x="19" y="13"/>
                    <a:pt x="19" y="11"/>
                  </a:cubicBezTo>
                  <a:cubicBezTo>
                    <a:pt x="20" y="10"/>
                    <a:pt x="24" y="15"/>
                    <a:pt x="30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91"/>
            <p:cNvSpPr/>
            <p:nvPr/>
          </p:nvSpPr>
          <p:spPr bwMode="auto">
            <a:xfrm>
              <a:off x="5066" y="3426"/>
              <a:ext cx="70" cy="98"/>
            </a:xfrm>
            <a:custGeom>
              <a:gdLst>
                <a:gd name="T0" fmla="*/ 12 w 20"/>
                <a:gd name="T1" fmla="*/ 6 h 28"/>
                <a:gd name="T2" fmla="*/ 1 w 20"/>
                <a:gd name="T3" fmla="*/ 0 h 28"/>
                <a:gd name="T4" fmla="*/ 3 w 20"/>
                <a:gd name="T5" fmla="*/ 6 h 28"/>
                <a:gd name="T6" fmla="*/ 3 w 20"/>
                <a:gd name="T7" fmla="*/ 15 h 28"/>
                <a:gd name="T8" fmla="*/ 4 w 20"/>
                <a:gd name="T9" fmla="*/ 21 h 28"/>
                <a:gd name="T10" fmla="*/ 8 w 20"/>
                <a:gd name="T11" fmla="*/ 17 h 28"/>
                <a:gd name="T12" fmla="*/ 9 w 20"/>
                <a:gd name="T13" fmla="*/ 16 h 28"/>
                <a:gd name="T14" fmla="*/ 9 w 20"/>
                <a:gd name="T15" fmla="*/ 21 h 28"/>
                <a:gd name="T16" fmla="*/ 7 w 20"/>
                <a:gd name="T17" fmla="*/ 28 h 28"/>
                <a:gd name="T18" fmla="*/ 14 w 20"/>
                <a:gd name="T19" fmla="*/ 20 h 28"/>
                <a:gd name="T20" fmla="*/ 16 w 20"/>
                <a:gd name="T21" fmla="*/ 19 h 28"/>
                <a:gd name="T22" fmla="*/ 19 w 20"/>
                <a:gd name="T23" fmla="*/ 14 h 28"/>
                <a:gd name="T24" fmla="*/ 12 w 20"/>
                <a:gd name="T25" fmla="*/ 6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8">
                  <a:moveTo>
                    <a:pt x="12" y="6"/>
                  </a:moveTo>
                  <a:cubicBezTo>
                    <a:pt x="9" y="3"/>
                    <a:pt x="4" y="1"/>
                    <a:pt x="1" y="0"/>
                  </a:cubicBezTo>
                  <a:cubicBezTo>
                    <a:pt x="1" y="0"/>
                    <a:pt x="3" y="2"/>
                    <a:pt x="3" y="6"/>
                  </a:cubicBezTo>
                  <a:cubicBezTo>
                    <a:pt x="3" y="10"/>
                    <a:pt x="0" y="11"/>
                    <a:pt x="3" y="15"/>
                  </a:cubicBezTo>
                  <a:cubicBezTo>
                    <a:pt x="6" y="19"/>
                    <a:pt x="4" y="21"/>
                    <a:pt x="4" y="21"/>
                  </a:cubicBezTo>
                  <a:cubicBezTo>
                    <a:pt x="4" y="21"/>
                    <a:pt x="9" y="20"/>
                    <a:pt x="8" y="17"/>
                  </a:cubicBezTo>
                  <a:cubicBezTo>
                    <a:pt x="7" y="13"/>
                    <a:pt x="10" y="15"/>
                    <a:pt x="9" y="16"/>
                  </a:cubicBezTo>
                  <a:cubicBezTo>
                    <a:pt x="9" y="18"/>
                    <a:pt x="8" y="19"/>
                    <a:pt x="9" y="21"/>
                  </a:cubicBezTo>
                  <a:cubicBezTo>
                    <a:pt x="10" y="24"/>
                    <a:pt x="9" y="27"/>
                    <a:pt x="7" y="28"/>
                  </a:cubicBezTo>
                  <a:cubicBezTo>
                    <a:pt x="7" y="28"/>
                    <a:pt x="16" y="26"/>
                    <a:pt x="14" y="20"/>
                  </a:cubicBezTo>
                  <a:cubicBezTo>
                    <a:pt x="13" y="16"/>
                    <a:pt x="17" y="17"/>
                    <a:pt x="16" y="19"/>
                  </a:cubicBezTo>
                  <a:cubicBezTo>
                    <a:pt x="16" y="19"/>
                    <a:pt x="20" y="19"/>
                    <a:pt x="19" y="14"/>
                  </a:cubicBezTo>
                  <a:cubicBezTo>
                    <a:pt x="19" y="12"/>
                    <a:pt x="17" y="9"/>
                    <a:pt x="12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92"/>
            <p:cNvSpPr/>
            <p:nvPr/>
          </p:nvSpPr>
          <p:spPr bwMode="auto">
            <a:xfrm>
              <a:off x="4745" y="3402"/>
              <a:ext cx="98" cy="139"/>
            </a:xfrm>
            <a:custGeom>
              <a:gdLst>
                <a:gd name="T0" fmla="*/ 27 w 28"/>
                <a:gd name="T1" fmla="*/ 20 h 40"/>
                <a:gd name="T2" fmla="*/ 18 w 28"/>
                <a:gd name="T3" fmla="*/ 6 h 40"/>
                <a:gd name="T4" fmla="*/ 0 w 28"/>
                <a:gd name="T5" fmla="*/ 0 h 40"/>
                <a:gd name="T6" fmla="*/ 7 w 28"/>
                <a:gd name="T7" fmla="*/ 12 h 40"/>
                <a:gd name="T8" fmla="*/ 6 w 28"/>
                <a:gd name="T9" fmla="*/ 22 h 40"/>
                <a:gd name="T10" fmla="*/ 7 w 28"/>
                <a:gd name="T11" fmla="*/ 30 h 40"/>
                <a:gd name="T12" fmla="*/ 12 w 28"/>
                <a:gd name="T13" fmla="*/ 19 h 40"/>
                <a:gd name="T14" fmla="*/ 15 w 28"/>
                <a:gd name="T15" fmla="*/ 19 h 40"/>
                <a:gd name="T16" fmla="*/ 15 w 28"/>
                <a:gd name="T17" fmla="*/ 29 h 40"/>
                <a:gd name="T18" fmla="*/ 18 w 28"/>
                <a:gd name="T19" fmla="*/ 40 h 40"/>
                <a:gd name="T20" fmla="*/ 23 w 28"/>
                <a:gd name="T21" fmla="*/ 20 h 40"/>
                <a:gd name="T22" fmla="*/ 22 w 28"/>
                <a:gd name="T23" fmla="*/ 17 h 40"/>
                <a:gd name="T24" fmla="*/ 27 w 28"/>
                <a:gd name="T25" fmla="*/ 2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27" y="20"/>
                  </a:moveTo>
                  <a:cubicBezTo>
                    <a:pt x="27" y="20"/>
                    <a:pt x="28" y="11"/>
                    <a:pt x="18" y="6"/>
                  </a:cubicBezTo>
                  <a:cubicBezTo>
                    <a:pt x="11" y="3"/>
                    <a:pt x="0" y="0"/>
                    <a:pt x="0" y="0"/>
                  </a:cubicBezTo>
                  <a:cubicBezTo>
                    <a:pt x="0" y="0"/>
                    <a:pt x="8" y="5"/>
                    <a:pt x="7" y="12"/>
                  </a:cubicBezTo>
                  <a:cubicBezTo>
                    <a:pt x="6" y="17"/>
                    <a:pt x="4" y="19"/>
                    <a:pt x="6" y="22"/>
                  </a:cubicBezTo>
                  <a:cubicBezTo>
                    <a:pt x="8" y="26"/>
                    <a:pt x="7" y="30"/>
                    <a:pt x="7" y="30"/>
                  </a:cubicBezTo>
                  <a:cubicBezTo>
                    <a:pt x="7" y="30"/>
                    <a:pt x="14" y="26"/>
                    <a:pt x="12" y="19"/>
                  </a:cubicBezTo>
                  <a:cubicBezTo>
                    <a:pt x="11" y="13"/>
                    <a:pt x="16" y="15"/>
                    <a:pt x="15" y="19"/>
                  </a:cubicBezTo>
                  <a:cubicBezTo>
                    <a:pt x="15" y="22"/>
                    <a:pt x="13" y="26"/>
                    <a:pt x="15" y="29"/>
                  </a:cubicBezTo>
                  <a:cubicBezTo>
                    <a:pt x="18" y="33"/>
                    <a:pt x="18" y="40"/>
                    <a:pt x="18" y="40"/>
                  </a:cubicBezTo>
                  <a:cubicBezTo>
                    <a:pt x="18" y="40"/>
                    <a:pt x="28" y="30"/>
                    <a:pt x="23" y="20"/>
                  </a:cubicBezTo>
                  <a:cubicBezTo>
                    <a:pt x="23" y="20"/>
                    <a:pt x="21" y="18"/>
                    <a:pt x="22" y="17"/>
                  </a:cubicBezTo>
                  <a:cubicBezTo>
                    <a:pt x="24" y="16"/>
                    <a:pt x="27" y="20"/>
                    <a:pt x="27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93"/>
            <p:cNvSpPr/>
            <p:nvPr/>
          </p:nvSpPr>
          <p:spPr bwMode="auto">
            <a:xfrm>
              <a:off x="5014" y="3293"/>
              <a:ext cx="76" cy="70"/>
            </a:xfrm>
            <a:custGeom>
              <a:gdLst>
                <a:gd name="T0" fmla="*/ 5 w 22"/>
                <a:gd name="T1" fmla="*/ 11 h 20"/>
                <a:gd name="T2" fmla="*/ 0 w 22"/>
                <a:gd name="T3" fmla="*/ 17 h 20"/>
                <a:gd name="T4" fmla="*/ 13 w 22"/>
                <a:gd name="T5" fmla="*/ 20 h 20"/>
                <a:gd name="T6" fmla="*/ 17 w 22"/>
                <a:gd name="T7" fmla="*/ 18 h 20"/>
                <a:gd name="T8" fmla="*/ 15 w 22"/>
                <a:gd name="T9" fmla="*/ 15 h 20"/>
                <a:gd name="T10" fmla="*/ 22 w 22"/>
                <a:gd name="T11" fmla="*/ 7 h 20"/>
                <a:gd name="T12" fmla="*/ 22 w 22"/>
                <a:gd name="T13" fmla="*/ 2 h 20"/>
                <a:gd name="T14" fmla="*/ 16 w 22"/>
                <a:gd name="T15" fmla="*/ 4 h 20"/>
                <a:gd name="T16" fmla="*/ 12 w 22"/>
                <a:gd name="T17" fmla="*/ 10 h 20"/>
                <a:gd name="T18" fmla="*/ 11 w 22"/>
                <a:gd name="T19" fmla="*/ 5 h 20"/>
                <a:gd name="T20" fmla="*/ 10 w 22"/>
                <a:gd name="T21" fmla="*/ 0 h 20"/>
                <a:gd name="T22" fmla="*/ 6 w 22"/>
                <a:gd name="T23" fmla="*/ 3 h 20"/>
                <a:gd name="T24" fmla="*/ 5 w 22"/>
                <a:gd name="T25" fmla="*/ 11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0">
                  <a:moveTo>
                    <a:pt x="5" y="11"/>
                  </a:moveTo>
                  <a:cubicBezTo>
                    <a:pt x="6" y="15"/>
                    <a:pt x="0" y="17"/>
                    <a:pt x="0" y="17"/>
                  </a:cubicBezTo>
                  <a:cubicBezTo>
                    <a:pt x="5" y="18"/>
                    <a:pt x="10" y="20"/>
                    <a:pt x="13" y="20"/>
                  </a:cubicBezTo>
                  <a:cubicBezTo>
                    <a:pt x="16" y="20"/>
                    <a:pt x="17" y="18"/>
                    <a:pt x="17" y="18"/>
                  </a:cubicBezTo>
                  <a:cubicBezTo>
                    <a:pt x="14" y="18"/>
                    <a:pt x="11" y="16"/>
                    <a:pt x="15" y="15"/>
                  </a:cubicBezTo>
                  <a:cubicBezTo>
                    <a:pt x="22" y="13"/>
                    <a:pt x="22" y="10"/>
                    <a:pt x="22" y="7"/>
                  </a:cubicBezTo>
                  <a:cubicBezTo>
                    <a:pt x="21" y="3"/>
                    <a:pt x="22" y="2"/>
                    <a:pt x="22" y="2"/>
                  </a:cubicBezTo>
                  <a:cubicBezTo>
                    <a:pt x="21" y="1"/>
                    <a:pt x="15" y="1"/>
                    <a:pt x="16" y="4"/>
                  </a:cubicBezTo>
                  <a:cubicBezTo>
                    <a:pt x="17" y="7"/>
                    <a:pt x="14" y="10"/>
                    <a:pt x="12" y="10"/>
                  </a:cubicBezTo>
                  <a:cubicBezTo>
                    <a:pt x="10" y="9"/>
                    <a:pt x="11" y="8"/>
                    <a:pt x="11" y="5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0" y="0"/>
                    <a:pt x="9" y="2"/>
                    <a:pt x="6" y="3"/>
                  </a:cubicBezTo>
                  <a:cubicBezTo>
                    <a:pt x="3" y="4"/>
                    <a:pt x="5" y="8"/>
                    <a:pt x="5" y="1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94"/>
            <p:cNvSpPr/>
            <p:nvPr/>
          </p:nvSpPr>
          <p:spPr bwMode="auto">
            <a:xfrm>
              <a:off x="4288" y="3426"/>
              <a:ext cx="73" cy="91"/>
            </a:xfrm>
            <a:custGeom>
              <a:gdLst>
                <a:gd name="T0" fmla="*/ 13 w 21"/>
                <a:gd name="T1" fmla="*/ 17 h 26"/>
                <a:gd name="T2" fmla="*/ 18 w 21"/>
                <a:gd name="T3" fmla="*/ 5 h 26"/>
                <a:gd name="T4" fmla="*/ 17 w 21"/>
                <a:gd name="T5" fmla="*/ 0 h 26"/>
                <a:gd name="T6" fmla="*/ 12 w 21"/>
                <a:gd name="T7" fmla="*/ 11 h 26"/>
                <a:gd name="T8" fmla="*/ 9 w 21"/>
                <a:gd name="T9" fmla="*/ 8 h 26"/>
                <a:gd name="T10" fmla="*/ 6 w 21"/>
                <a:gd name="T11" fmla="*/ 6 h 26"/>
                <a:gd name="T12" fmla="*/ 6 w 21"/>
                <a:gd name="T13" fmla="*/ 14 h 26"/>
                <a:gd name="T14" fmla="*/ 0 w 21"/>
                <a:gd name="T15" fmla="*/ 25 h 26"/>
                <a:gd name="T16" fmla="*/ 8 w 21"/>
                <a:gd name="T17" fmla="*/ 25 h 26"/>
                <a:gd name="T18" fmla="*/ 16 w 21"/>
                <a:gd name="T19" fmla="*/ 20 h 26"/>
                <a:gd name="T20" fmla="*/ 10 w 21"/>
                <a:gd name="T21" fmla="*/ 20 h 26"/>
                <a:gd name="T22" fmla="*/ 13 w 21"/>
                <a:gd name="T23" fmla="*/ 17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6">
                  <a:moveTo>
                    <a:pt x="13" y="17"/>
                  </a:moveTo>
                  <a:cubicBezTo>
                    <a:pt x="21" y="14"/>
                    <a:pt x="20" y="7"/>
                    <a:pt x="18" y="5"/>
                  </a:cubicBezTo>
                  <a:cubicBezTo>
                    <a:pt x="16" y="3"/>
                    <a:pt x="17" y="0"/>
                    <a:pt x="17" y="0"/>
                  </a:cubicBezTo>
                  <a:cubicBezTo>
                    <a:pt x="10" y="3"/>
                    <a:pt x="12" y="9"/>
                    <a:pt x="12" y="11"/>
                  </a:cubicBezTo>
                  <a:cubicBezTo>
                    <a:pt x="11" y="14"/>
                    <a:pt x="9" y="12"/>
                    <a:pt x="9" y="8"/>
                  </a:cubicBezTo>
                  <a:cubicBezTo>
                    <a:pt x="9" y="5"/>
                    <a:pt x="6" y="6"/>
                    <a:pt x="6" y="6"/>
                  </a:cubicBezTo>
                  <a:cubicBezTo>
                    <a:pt x="6" y="6"/>
                    <a:pt x="5" y="9"/>
                    <a:pt x="6" y="14"/>
                  </a:cubicBezTo>
                  <a:cubicBezTo>
                    <a:pt x="6" y="19"/>
                    <a:pt x="0" y="25"/>
                    <a:pt x="0" y="25"/>
                  </a:cubicBezTo>
                  <a:cubicBezTo>
                    <a:pt x="0" y="25"/>
                    <a:pt x="4" y="26"/>
                    <a:pt x="8" y="25"/>
                  </a:cubicBezTo>
                  <a:cubicBezTo>
                    <a:pt x="13" y="25"/>
                    <a:pt x="16" y="20"/>
                    <a:pt x="16" y="20"/>
                  </a:cubicBezTo>
                  <a:cubicBezTo>
                    <a:pt x="16" y="20"/>
                    <a:pt x="11" y="21"/>
                    <a:pt x="10" y="20"/>
                  </a:cubicBezTo>
                  <a:cubicBezTo>
                    <a:pt x="10" y="18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95"/>
            <p:cNvSpPr/>
            <p:nvPr/>
          </p:nvSpPr>
          <p:spPr bwMode="auto">
            <a:xfrm>
              <a:off x="3468" y="590"/>
              <a:ext cx="684" cy="280"/>
            </a:xfrm>
            <a:custGeom>
              <a:gdLst>
                <a:gd name="T0" fmla="*/ 177 w 196"/>
                <a:gd name="T1" fmla="*/ 28 h 80"/>
                <a:gd name="T2" fmla="*/ 166 w 196"/>
                <a:gd name="T3" fmla="*/ 17 h 80"/>
                <a:gd name="T4" fmla="*/ 116 w 196"/>
                <a:gd name="T5" fmla="*/ 11 h 80"/>
                <a:gd name="T6" fmla="*/ 99 w 196"/>
                <a:gd name="T7" fmla="*/ 41 h 80"/>
                <a:gd name="T8" fmla="*/ 87 w 196"/>
                <a:gd name="T9" fmla="*/ 16 h 80"/>
                <a:gd name="T10" fmla="*/ 33 w 196"/>
                <a:gd name="T11" fmla="*/ 14 h 80"/>
                <a:gd name="T12" fmla="*/ 20 w 196"/>
                <a:gd name="T13" fmla="*/ 28 h 80"/>
                <a:gd name="T14" fmla="*/ 5 w 196"/>
                <a:gd name="T15" fmla="*/ 29 h 80"/>
                <a:gd name="T16" fmla="*/ 4 w 196"/>
                <a:gd name="T17" fmla="*/ 23 h 80"/>
                <a:gd name="T18" fmla="*/ 4 w 196"/>
                <a:gd name="T19" fmla="*/ 22 h 80"/>
                <a:gd name="T20" fmla="*/ 5 w 196"/>
                <a:gd name="T21" fmla="*/ 21 h 80"/>
                <a:gd name="T22" fmla="*/ 11 w 196"/>
                <a:gd name="T23" fmla="*/ 22 h 80"/>
                <a:gd name="T24" fmla="*/ 13 w 196"/>
                <a:gd name="T25" fmla="*/ 24 h 80"/>
                <a:gd name="T26" fmla="*/ 4 w 196"/>
                <a:gd name="T27" fmla="*/ 18 h 80"/>
                <a:gd name="T28" fmla="*/ 3 w 196"/>
                <a:gd name="T29" fmla="*/ 29 h 80"/>
                <a:gd name="T30" fmla="*/ 19 w 196"/>
                <a:gd name="T31" fmla="*/ 30 h 80"/>
                <a:gd name="T32" fmla="*/ 27 w 196"/>
                <a:gd name="T33" fmla="*/ 23 h 80"/>
                <a:gd name="T34" fmla="*/ 45 w 196"/>
                <a:gd name="T35" fmla="*/ 51 h 80"/>
                <a:gd name="T36" fmla="*/ 58 w 196"/>
                <a:gd name="T37" fmla="*/ 41 h 80"/>
                <a:gd name="T38" fmla="*/ 46 w 196"/>
                <a:gd name="T39" fmla="*/ 25 h 80"/>
                <a:gd name="T40" fmla="*/ 44 w 196"/>
                <a:gd name="T41" fmla="*/ 26 h 80"/>
                <a:gd name="T42" fmla="*/ 36 w 196"/>
                <a:gd name="T43" fmla="*/ 34 h 80"/>
                <a:gd name="T44" fmla="*/ 45 w 196"/>
                <a:gd name="T45" fmla="*/ 31 h 80"/>
                <a:gd name="T46" fmla="*/ 52 w 196"/>
                <a:gd name="T47" fmla="*/ 42 h 80"/>
                <a:gd name="T48" fmla="*/ 46 w 196"/>
                <a:gd name="T49" fmla="*/ 33 h 80"/>
                <a:gd name="T50" fmla="*/ 48 w 196"/>
                <a:gd name="T51" fmla="*/ 43 h 80"/>
                <a:gd name="T52" fmla="*/ 32 w 196"/>
                <a:gd name="T53" fmla="*/ 44 h 80"/>
                <a:gd name="T54" fmla="*/ 28 w 196"/>
                <a:gd name="T55" fmla="*/ 33 h 80"/>
                <a:gd name="T56" fmla="*/ 41 w 196"/>
                <a:gd name="T57" fmla="*/ 12 h 80"/>
                <a:gd name="T58" fmla="*/ 90 w 196"/>
                <a:gd name="T59" fmla="*/ 23 h 80"/>
                <a:gd name="T60" fmla="*/ 82 w 196"/>
                <a:gd name="T61" fmla="*/ 80 h 80"/>
                <a:gd name="T62" fmla="*/ 82 w 196"/>
                <a:gd name="T63" fmla="*/ 80 h 80"/>
                <a:gd name="T64" fmla="*/ 98 w 196"/>
                <a:gd name="T65" fmla="*/ 48 h 80"/>
                <a:gd name="T66" fmla="*/ 108 w 196"/>
                <a:gd name="T67" fmla="*/ 72 h 80"/>
                <a:gd name="T68" fmla="*/ 115 w 196"/>
                <a:gd name="T69" fmla="*/ 80 h 80"/>
                <a:gd name="T70" fmla="*/ 115 w 196"/>
                <a:gd name="T71" fmla="*/ 80 h 80"/>
                <a:gd name="T72" fmla="*/ 107 w 196"/>
                <a:gd name="T73" fmla="*/ 23 h 80"/>
                <a:gd name="T74" fmla="*/ 156 w 196"/>
                <a:gd name="T75" fmla="*/ 12 h 80"/>
                <a:gd name="T76" fmla="*/ 169 w 196"/>
                <a:gd name="T77" fmla="*/ 33 h 80"/>
                <a:gd name="T78" fmla="*/ 164 w 196"/>
                <a:gd name="T79" fmla="*/ 44 h 80"/>
                <a:gd name="T80" fmla="*/ 149 w 196"/>
                <a:gd name="T81" fmla="*/ 43 h 80"/>
                <a:gd name="T82" fmla="*/ 151 w 196"/>
                <a:gd name="T83" fmla="*/ 33 h 80"/>
                <a:gd name="T84" fmla="*/ 144 w 196"/>
                <a:gd name="T85" fmla="*/ 42 h 80"/>
                <a:gd name="T86" fmla="*/ 151 w 196"/>
                <a:gd name="T87" fmla="*/ 31 h 80"/>
                <a:gd name="T88" fmla="*/ 161 w 196"/>
                <a:gd name="T89" fmla="*/ 34 h 80"/>
                <a:gd name="T90" fmla="*/ 152 w 196"/>
                <a:gd name="T91" fmla="*/ 25 h 80"/>
                <a:gd name="T92" fmla="*/ 149 w 196"/>
                <a:gd name="T93" fmla="*/ 25 h 80"/>
                <a:gd name="T94" fmla="*/ 148 w 196"/>
                <a:gd name="T95" fmla="*/ 50 h 80"/>
                <a:gd name="T96" fmla="*/ 166 w 196"/>
                <a:gd name="T97" fmla="*/ 47 h 80"/>
                <a:gd name="T98" fmla="*/ 170 w 196"/>
                <a:gd name="T99" fmla="*/ 23 h 80"/>
                <a:gd name="T100" fmla="*/ 170 w 196"/>
                <a:gd name="T101" fmla="*/ 22 h 80"/>
                <a:gd name="T102" fmla="*/ 176 w 196"/>
                <a:gd name="T103" fmla="*/ 29 h 80"/>
                <a:gd name="T104" fmla="*/ 194 w 196"/>
                <a:gd name="T105" fmla="*/ 29 h 80"/>
                <a:gd name="T106" fmla="*/ 193 w 196"/>
                <a:gd name="T107" fmla="*/ 18 h 80"/>
                <a:gd name="T108" fmla="*/ 184 w 196"/>
                <a:gd name="T109" fmla="*/ 24 h 80"/>
                <a:gd name="T110" fmla="*/ 186 w 196"/>
                <a:gd name="T111" fmla="*/ 22 h 80"/>
                <a:gd name="T112" fmla="*/ 192 w 196"/>
                <a:gd name="T113" fmla="*/ 21 h 80"/>
                <a:gd name="T114" fmla="*/ 193 w 196"/>
                <a:gd name="T115" fmla="*/ 23 h 80"/>
                <a:gd name="T116" fmla="*/ 192 w 196"/>
                <a:gd name="T117" fmla="*/ 29 h 80"/>
                <a:gd name="T118" fmla="*/ 177 w 196"/>
                <a:gd name="T119" fmla="*/ 28 h 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" h="80">
                  <a:moveTo>
                    <a:pt x="177" y="28"/>
                  </a:moveTo>
                  <a:cubicBezTo>
                    <a:pt x="173" y="25"/>
                    <a:pt x="170" y="20"/>
                    <a:pt x="166" y="17"/>
                  </a:cubicBezTo>
                  <a:cubicBezTo>
                    <a:pt x="155" y="2"/>
                    <a:pt x="131" y="1"/>
                    <a:pt x="116" y="11"/>
                  </a:cubicBezTo>
                  <a:cubicBezTo>
                    <a:pt x="105" y="18"/>
                    <a:pt x="100" y="29"/>
                    <a:pt x="99" y="41"/>
                  </a:cubicBezTo>
                  <a:cubicBezTo>
                    <a:pt x="98" y="31"/>
                    <a:pt x="93" y="22"/>
                    <a:pt x="87" y="16"/>
                  </a:cubicBezTo>
                  <a:cubicBezTo>
                    <a:pt x="73" y="2"/>
                    <a:pt x="47" y="0"/>
                    <a:pt x="33" y="14"/>
                  </a:cubicBezTo>
                  <a:cubicBezTo>
                    <a:pt x="28" y="18"/>
                    <a:pt x="25" y="24"/>
                    <a:pt x="20" y="28"/>
                  </a:cubicBezTo>
                  <a:cubicBezTo>
                    <a:pt x="15" y="31"/>
                    <a:pt x="9" y="32"/>
                    <a:pt x="5" y="29"/>
                  </a:cubicBezTo>
                  <a:cubicBezTo>
                    <a:pt x="4" y="27"/>
                    <a:pt x="3" y="25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9"/>
                    <a:pt x="9" y="20"/>
                    <a:pt x="11" y="22"/>
                  </a:cubicBezTo>
                  <a:cubicBezTo>
                    <a:pt x="10" y="24"/>
                    <a:pt x="12" y="26"/>
                    <a:pt x="13" y="24"/>
                  </a:cubicBezTo>
                  <a:cubicBezTo>
                    <a:pt x="16" y="18"/>
                    <a:pt x="9" y="15"/>
                    <a:pt x="4" y="18"/>
                  </a:cubicBezTo>
                  <a:cubicBezTo>
                    <a:pt x="1" y="21"/>
                    <a:pt x="0" y="26"/>
                    <a:pt x="3" y="29"/>
                  </a:cubicBezTo>
                  <a:cubicBezTo>
                    <a:pt x="7" y="34"/>
                    <a:pt x="14" y="33"/>
                    <a:pt x="19" y="30"/>
                  </a:cubicBezTo>
                  <a:cubicBezTo>
                    <a:pt x="22" y="29"/>
                    <a:pt x="24" y="26"/>
                    <a:pt x="27" y="23"/>
                  </a:cubicBezTo>
                  <a:cubicBezTo>
                    <a:pt x="21" y="36"/>
                    <a:pt x="29" y="52"/>
                    <a:pt x="45" y="51"/>
                  </a:cubicBezTo>
                  <a:cubicBezTo>
                    <a:pt x="51" y="51"/>
                    <a:pt x="57" y="47"/>
                    <a:pt x="58" y="41"/>
                  </a:cubicBezTo>
                  <a:cubicBezTo>
                    <a:pt x="60" y="34"/>
                    <a:pt x="54" y="24"/>
                    <a:pt x="46" y="25"/>
                  </a:cubicBezTo>
                  <a:cubicBezTo>
                    <a:pt x="45" y="25"/>
                    <a:pt x="44" y="25"/>
                    <a:pt x="44" y="26"/>
                  </a:cubicBezTo>
                  <a:cubicBezTo>
                    <a:pt x="35" y="27"/>
                    <a:pt x="36" y="34"/>
                    <a:pt x="36" y="34"/>
                  </a:cubicBezTo>
                  <a:cubicBezTo>
                    <a:pt x="36" y="34"/>
                    <a:pt x="39" y="30"/>
                    <a:pt x="45" y="31"/>
                  </a:cubicBezTo>
                  <a:cubicBezTo>
                    <a:pt x="52" y="31"/>
                    <a:pt x="55" y="38"/>
                    <a:pt x="52" y="42"/>
                  </a:cubicBezTo>
                  <a:cubicBezTo>
                    <a:pt x="52" y="42"/>
                    <a:pt x="53" y="34"/>
                    <a:pt x="46" y="33"/>
                  </a:cubicBezTo>
                  <a:cubicBezTo>
                    <a:pt x="46" y="33"/>
                    <a:pt x="51" y="38"/>
                    <a:pt x="48" y="43"/>
                  </a:cubicBezTo>
                  <a:cubicBezTo>
                    <a:pt x="46" y="47"/>
                    <a:pt x="39" y="49"/>
                    <a:pt x="32" y="44"/>
                  </a:cubicBezTo>
                  <a:cubicBezTo>
                    <a:pt x="30" y="41"/>
                    <a:pt x="29" y="37"/>
                    <a:pt x="28" y="33"/>
                  </a:cubicBezTo>
                  <a:cubicBezTo>
                    <a:pt x="28" y="24"/>
                    <a:pt x="33" y="16"/>
                    <a:pt x="41" y="12"/>
                  </a:cubicBezTo>
                  <a:cubicBezTo>
                    <a:pt x="57" y="2"/>
                    <a:pt x="79" y="8"/>
                    <a:pt x="90" y="23"/>
                  </a:cubicBezTo>
                  <a:cubicBezTo>
                    <a:pt x="103" y="41"/>
                    <a:pt x="96" y="64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91" y="70"/>
                    <a:pt x="97" y="61"/>
                    <a:pt x="98" y="48"/>
                  </a:cubicBezTo>
                  <a:cubicBezTo>
                    <a:pt x="99" y="57"/>
                    <a:pt x="102" y="65"/>
                    <a:pt x="108" y="72"/>
                  </a:cubicBezTo>
                  <a:cubicBezTo>
                    <a:pt x="110" y="75"/>
                    <a:pt x="112" y="77"/>
                    <a:pt x="115" y="80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01" y="64"/>
                    <a:pt x="95" y="41"/>
                    <a:pt x="107" y="23"/>
                  </a:cubicBezTo>
                  <a:cubicBezTo>
                    <a:pt x="118" y="7"/>
                    <a:pt x="140" y="3"/>
                    <a:pt x="156" y="12"/>
                  </a:cubicBezTo>
                  <a:cubicBezTo>
                    <a:pt x="164" y="16"/>
                    <a:pt x="169" y="24"/>
                    <a:pt x="169" y="33"/>
                  </a:cubicBezTo>
                  <a:cubicBezTo>
                    <a:pt x="168" y="38"/>
                    <a:pt x="167" y="41"/>
                    <a:pt x="164" y="44"/>
                  </a:cubicBezTo>
                  <a:cubicBezTo>
                    <a:pt x="158" y="49"/>
                    <a:pt x="151" y="47"/>
                    <a:pt x="149" y="43"/>
                  </a:cubicBezTo>
                  <a:cubicBezTo>
                    <a:pt x="146" y="38"/>
                    <a:pt x="151" y="33"/>
                    <a:pt x="151" y="33"/>
                  </a:cubicBezTo>
                  <a:cubicBezTo>
                    <a:pt x="144" y="34"/>
                    <a:pt x="144" y="42"/>
                    <a:pt x="144" y="42"/>
                  </a:cubicBezTo>
                  <a:cubicBezTo>
                    <a:pt x="142" y="38"/>
                    <a:pt x="145" y="31"/>
                    <a:pt x="151" y="31"/>
                  </a:cubicBezTo>
                  <a:cubicBezTo>
                    <a:pt x="158" y="30"/>
                    <a:pt x="161" y="34"/>
                    <a:pt x="161" y="34"/>
                  </a:cubicBezTo>
                  <a:cubicBezTo>
                    <a:pt x="161" y="34"/>
                    <a:pt x="162" y="26"/>
                    <a:pt x="152" y="25"/>
                  </a:cubicBezTo>
                  <a:cubicBezTo>
                    <a:pt x="151" y="25"/>
                    <a:pt x="150" y="25"/>
                    <a:pt x="149" y="25"/>
                  </a:cubicBezTo>
                  <a:cubicBezTo>
                    <a:pt x="138" y="26"/>
                    <a:pt x="134" y="45"/>
                    <a:pt x="148" y="50"/>
                  </a:cubicBezTo>
                  <a:cubicBezTo>
                    <a:pt x="154" y="53"/>
                    <a:pt x="161" y="51"/>
                    <a:pt x="166" y="47"/>
                  </a:cubicBezTo>
                  <a:cubicBezTo>
                    <a:pt x="173" y="41"/>
                    <a:pt x="173" y="30"/>
                    <a:pt x="170" y="23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2" y="25"/>
                    <a:pt x="174" y="27"/>
                    <a:pt x="176" y="29"/>
                  </a:cubicBezTo>
                  <a:cubicBezTo>
                    <a:pt x="181" y="33"/>
                    <a:pt x="189" y="35"/>
                    <a:pt x="194" y="29"/>
                  </a:cubicBezTo>
                  <a:cubicBezTo>
                    <a:pt x="196" y="26"/>
                    <a:pt x="196" y="21"/>
                    <a:pt x="193" y="18"/>
                  </a:cubicBezTo>
                  <a:cubicBezTo>
                    <a:pt x="188" y="15"/>
                    <a:pt x="181" y="18"/>
                    <a:pt x="184" y="24"/>
                  </a:cubicBezTo>
                  <a:cubicBezTo>
                    <a:pt x="184" y="26"/>
                    <a:pt x="187" y="24"/>
                    <a:pt x="186" y="22"/>
                  </a:cubicBezTo>
                  <a:cubicBezTo>
                    <a:pt x="188" y="20"/>
                    <a:pt x="190" y="19"/>
                    <a:pt x="192" y="21"/>
                  </a:cubicBezTo>
                  <a:cubicBezTo>
                    <a:pt x="192" y="21"/>
                    <a:pt x="193" y="22"/>
                    <a:pt x="193" y="23"/>
                  </a:cubicBezTo>
                  <a:cubicBezTo>
                    <a:pt x="194" y="25"/>
                    <a:pt x="193" y="27"/>
                    <a:pt x="192" y="29"/>
                  </a:cubicBezTo>
                  <a:cubicBezTo>
                    <a:pt x="188" y="33"/>
                    <a:pt x="181" y="30"/>
                    <a:pt x="177" y="2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96"/>
            <p:cNvSpPr/>
            <p:nvPr/>
          </p:nvSpPr>
          <p:spPr bwMode="auto">
            <a:xfrm>
              <a:off x="3894" y="772"/>
              <a:ext cx="269" cy="168"/>
            </a:xfrm>
            <a:custGeom>
              <a:gdLst>
                <a:gd name="T0" fmla="*/ 49 w 77"/>
                <a:gd name="T1" fmla="*/ 45 h 48"/>
                <a:gd name="T2" fmla="*/ 77 w 77"/>
                <a:gd name="T3" fmla="*/ 18 h 48"/>
                <a:gd name="T4" fmla="*/ 58 w 77"/>
                <a:gd name="T5" fmla="*/ 3 h 48"/>
                <a:gd name="T6" fmla="*/ 50 w 77"/>
                <a:gd name="T7" fmla="*/ 15 h 48"/>
                <a:gd name="T8" fmla="*/ 58 w 77"/>
                <a:gd name="T9" fmla="*/ 22 h 48"/>
                <a:gd name="T10" fmla="*/ 66 w 77"/>
                <a:gd name="T11" fmla="*/ 19 h 48"/>
                <a:gd name="T12" fmla="*/ 58 w 77"/>
                <a:gd name="T13" fmla="*/ 17 h 48"/>
                <a:gd name="T14" fmla="*/ 59 w 77"/>
                <a:gd name="T15" fmla="*/ 8 h 48"/>
                <a:gd name="T16" fmla="*/ 59 w 77"/>
                <a:gd name="T17" fmla="*/ 14 h 48"/>
                <a:gd name="T18" fmla="*/ 64 w 77"/>
                <a:gd name="T19" fmla="*/ 9 h 48"/>
                <a:gd name="T20" fmla="*/ 73 w 77"/>
                <a:gd name="T21" fmla="*/ 13 h 48"/>
                <a:gd name="T22" fmla="*/ 68 w 77"/>
                <a:gd name="T23" fmla="*/ 34 h 48"/>
                <a:gd name="T24" fmla="*/ 36 w 77"/>
                <a:gd name="T25" fmla="*/ 44 h 48"/>
                <a:gd name="T26" fmla="*/ 0 w 77"/>
                <a:gd name="T27" fmla="*/ 33 h 48"/>
                <a:gd name="T28" fmla="*/ 0 w 77"/>
                <a:gd name="T29" fmla="*/ 33 h 48"/>
                <a:gd name="T30" fmla="*/ 49 w 77"/>
                <a:gd name="T31" fmla="*/ 45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8">
                  <a:moveTo>
                    <a:pt x="49" y="45"/>
                  </a:moveTo>
                  <a:cubicBezTo>
                    <a:pt x="63" y="43"/>
                    <a:pt x="77" y="34"/>
                    <a:pt x="77" y="18"/>
                  </a:cubicBezTo>
                  <a:cubicBezTo>
                    <a:pt x="77" y="9"/>
                    <a:pt x="67" y="0"/>
                    <a:pt x="58" y="3"/>
                  </a:cubicBezTo>
                  <a:cubicBezTo>
                    <a:pt x="53" y="5"/>
                    <a:pt x="50" y="10"/>
                    <a:pt x="50" y="15"/>
                  </a:cubicBezTo>
                  <a:cubicBezTo>
                    <a:pt x="51" y="19"/>
                    <a:pt x="54" y="22"/>
                    <a:pt x="58" y="22"/>
                  </a:cubicBezTo>
                  <a:cubicBezTo>
                    <a:pt x="62" y="23"/>
                    <a:pt x="66" y="19"/>
                    <a:pt x="66" y="19"/>
                  </a:cubicBezTo>
                  <a:cubicBezTo>
                    <a:pt x="66" y="19"/>
                    <a:pt x="60" y="20"/>
                    <a:pt x="58" y="17"/>
                  </a:cubicBezTo>
                  <a:cubicBezTo>
                    <a:pt x="54" y="13"/>
                    <a:pt x="59" y="8"/>
                    <a:pt x="59" y="8"/>
                  </a:cubicBezTo>
                  <a:cubicBezTo>
                    <a:pt x="58" y="12"/>
                    <a:pt x="59" y="14"/>
                    <a:pt x="59" y="14"/>
                  </a:cubicBezTo>
                  <a:cubicBezTo>
                    <a:pt x="59" y="14"/>
                    <a:pt x="59" y="10"/>
                    <a:pt x="64" y="9"/>
                  </a:cubicBezTo>
                  <a:cubicBezTo>
                    <a:pt x="69" y="8"/>
                    <a:pt x="71" y="10"/>
                    <a:pt x="73" y="13"/>
                  </a:cubicBezTo>
                  <a:cubicBezTo>
                    <a:pt x="77" y="19"/>
                    <a:pt x="73" y="29"/>
                    <a:pt x="68" y="34"/>
                  </a:cubicBezTo>
                  <a:cubicBezTo>
                    <a:pt x="60" y="43"/>
                    <a:pt x="47" y="44"/>
                    <a:pt x="36" y="44"/>
                  </a:cubicBezTo>
                  <a:cubicBezTo>
                    <a:pt x="24" y="44"/>
                    <a:pt x="11" y="40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45"/>
                    <a:pt x="32" y="48"/>
                    <a:pt x="49" y="4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97"/>
            <p:cNvSpPr/>
            <p:nvPr/>
          </p:nvSpPr>
          <p:spPr bwMode="auto">
            <a:xfrm>
              <a:off x="3821" y="681"/>
              <a:ext cx="129" cy="224"/>
            </a:xfrm>
            <a:custGeom>
              <a:gdLst>
                <a:gd name="T0" fmla="*/ 21 w 37"/>
                <a:gd name="T1" fmla="*/ 32 h 64"/>
                <a:gd name="T2" fmla="*/ 25 w 37"/>
                <a:gd name="T3" fmla="*/ 26 h 64"/>
                <a:gd name="T4" fmla="*/ 28 w 37"/>
                <a:gd name="T5" fmla="*/ 7 h 64"/>
                <a:gd name="T6" fmla="*/ 9 w 37"/>
                <a:gd name="T7" fmla="*/ 5 h 64"/>
                <a:gd name="T8" fmla="*/ 4 w 37"/>
                <a:gd name="T9" fmla="*/ 14 h 64"/>
                <a:gd name="T10" fmla="*/ 11 w 37"/>
                <a:gd name="T11" fmla="*/ 45 h 64"/>
                <a:gd name="T12" fmla="*/ 37 w 37"/>
                <a:gd name="T13" fmla="*/ 64 h 64"/>
                <a:gd name="T14" fmla="*/ 37 w 37"/>
                <a:gd name="T15" fmla="*/ 64 h 64"/>
                <a:gd name="T16" fmla="*/ 8 w 37"/>
                <a:gd name="T17" fmla="*/ 33 h 64"/>
                <a:gd name="T18" fmla="*/ 8 w 37"/>
                <a:gd name="T19" fmla="*/ 12 h 64"/>
                <a:gd name="T20" fmla="*/ 14 w 37"/>
                <a:gd name="T21" fmla="*/ 6 h 64"/>
                <a:gd name="T22" fmla="*/ 20 w 37"/>
                <a:gd name="T23" fmla="*/ 6 h 64"/>
                <a:gd name="T24" fmla="*/ 22 w 37"/>
                <a:gd name="T25" fmla="*/ 16 h 64"/>
                <a:gd name="T26" fmla="*/ 19 w 37"/>
                <a:gd name="T27" fmla="*/ 14 h 64"/>
                <a:gd name="T28" fmla="*/ 18 w 37"/>
                <a:gd name="T29" fmla="*/ 11 h 64"/>
                <a:gd name="T30" fmla="*/ 17 w 37"/>
                <a:gd name="T31" fmla="*/ 14 h 64"/>
                <a:gd name="T32" fmla="*/ 17 w 37"/>
                <a:gd name="T33" fmla="*/ 17 h 64"/>
                <a:gd name="T34" fmla="*/ 16 w 37"/>
                <a:gd name="T35" fmla="*/ 17 h 64"/>
                <a:gd name="T36" fmla="*/ 12 w 37"/>
                <a:gd name="T37" fmla="*/ 11 h 64"/>
                <a:gd name="T38" fmla="*/ 14 w 37"/>
                <a:gd name="T39" fmla="*/ 24 h 64"/>
                <a:gd name="T40" fmla="*/ 20 w 37"/>
                <a:gd name="T41" fmla="*/ 25 h 64"/>
                <a:gd name="T42" fmla="*/ 19 w 37"/>
                <a:gd name="T43" fmla="*/ 29 h 64"/>
                <a:gd name="T44" fmla="*/ 21 w 37"/>
                <a:gd name="T45" fmla="*/ 32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64">
                  <a:moveTo>
                    <a:pt x="21" y="32"/>
                  </a:moveTo>
                  <a:cubicBezTo>
                    <a:pt x="21" y="32"/>
                    <a:pt x="22" y="28"/>
                    <a:pt x="25" y="26"/>
                  </a:cubicBezTo>
                  <a:cubicBezTo>
                    <a:pt x="31" y="23"/>
                    <a:pt x="34" y="15"/>
                    <a:pt x="28" y="7"/>
                  </a:cubicBezTo>
                  <a:cubicBezTo>
                    <a:pt x="22" y="0"/>
                    <a:pt x="13" y="1"/>
                    <a:pt x="9" y="5"/>
                  </a:cubicBezTo>
                  <a:cubicBezTo>
                    <a:pt x="7" y="7"/>
                    <a:pt x="5" y="11"/>
                    <a:pt x="4" y="14"/>
                  </a:cubicBezTo>
                  <a:cubicBezTo>
                    <a:pt x="0" y="24"/>
                    <a:pt x="5" y="37"/>
                    <a:pt x="11" y="45"/>
                  </a:cubicBezTo>
                  <a:cubicBezTo>
                    <a:pt x="17" y="54"/>
                    <a:pt x="27" y="60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25" y="57"/>
                    <a:pt x="12" y="47"/>
                    <a:pt x="8" y="33"/>
                  </a:cubicBezTo>
                  <a:cubicBezTo>
                    <a:pt x="5" y="26"/>
                    <a:pt x="5" y="19"/>
                    <a:pt x="8" y="12"/>
                  </a:cubicBezTo>
                  <a:cubicBezTo>
                    <a:pt x="9" y="9"/>
                    <a:pt x="11" y="7"/>
                    <a:pt x="14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7"/>
                    <a:pt x="25" y="13"/>
                    <a:pt x="22" y="16"/>
                  </a:cubicBezTo>
                  <a:cubicBezTo>
                    <a:pt x="21" y="16"/>
                    <a:pt x="19" y="16"/>
                    <a:pt x="19" y="14"/>
                  </a:cubicBezTo>
                  <a:cubicBezTo>
                    <a:pt x="19" y="12"/>
                    <a:pt x="18" y="11"/>
                    <a:pt x="18" y="11"/>
                  </a:cubicBezTo>
                  <a:cubicBezTo>
                    <a:pt x="18" y="11"/>
                    <a:pt x="18" y="13"/>
                    <a:pt x="17" y="14"/>
                  </a:cubicBezTo>
                  <a:cubicBezTo>
                    <a:pt x="16" y="15"/>
                    <a:pt x="16" y="17"/>
                    <a:pt x="17" y="17"/>
                  </a:cubicBezTo>
                  <a:cubicBezTo>
                    <a:pt x="19" y="18"/>
                    <a:pt x="17" y="20"/>
                    <a:pt x="16" y="17"/>
                  </a:cubicBezTo>
                  <a:cubicBezTo>
                    <a:pt x="15" y="13"/>
                    <a:pt x="12" y="13"/>
                    <a:pt x="12" y="11"/>
                  </a:cubicBezTo>
                  <a:cubicBezTo>
                    <a:pt x="12" y="11"/>
                    <a:pt x="8" y="21"/>
                    <a:pt x="14" y="24"/>
                  </a:cubicBezTo>
                  <a:cubicBezTo>
                    <a:pt x="18" y="26"/>
                    <a:pt x="19" y="24"/>
                    <a:pt x="20" y="25"/>
                  </a:cubicBezTo>
                  <a:cubicBezTo>
                    <a:pt x="20" y="26"/>
                    <a:pt x="19" y="27"/>
                    <a:pt x="19" y="29"/>
                  </a:cubicBezTo>
                  <a:cubicBezTo>
                    <a:pt x="19" y="29"/>
                    <a:pt x="20" y="31"/>
                    <a:pt x="21" y="3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98"/>
            <p:cNvSpPr/>
            <p:nvPr/>
          </p:nvSpPr>
          <p:spPr bwMode="auto">
            <a:xfrm>
              <a:off x="4044" y="611"/>
              <a:ext cx="303" cy="377"/>
            </a:xfrm>
            <a:custGeom>
              <a:gdLst>
                <a:gd name="T0" fmla="*/ 55 w 87"/>
                <a:gd name="T1" fmla="*/ 12 h 108"/>
                <a:gd name="T2" fmla="*/ 28 w 87"/>
                <a:gd name="T3" fmla="*/ 2 h 108"/>
                <a:gd name="T4" fmla="*/ 0 w 87"/>
                <a:gd name="T5" fmla="*/ 2 h 108"/>
                <a:gd name="T6" fmla="*/ 27 w 87"/>
                <a:gd name="T7" fmla="*/ 3 h 108"/>
                <a:gd name="T8" fmla="*/ 67 w 87"/>
                <a:gd name="T9" fmla="*/ 34 h 108"/>
                <a:gd name="T10" fmla="*/ 60 w 87"/>
                <a:gd name="T11" fmla="*/ 26 h 108"/>
                <a:gd name="T12" fmla="*/ 2 w 87"/>
                <a:gd name="T13" fmla="*/ 6 h 108"/>
                <a:gd name="T14" fmla="*/ 2 w 87"/>
                <a:gd name="T15" fmla="*/ 6 h 108"/>
                <a:gd name="T16" fmla="*/ 46 w 87"/>
                <a:gd name="T17" fmla="*/ 18 h 108"/>
                <a:gd name="T18" fmla="*/ 68 w 87"/>
                <a:gd name="T19" fmla="*/ 40 h 108"/>
                <a:gd name="T20" fmla="*/ 68 w 87"/>
                <a:gd name="T21" fmla="*/ 44 h 108"/>
                <a:gd name="T22" fmla="*/ 41 w 87"/>
                <a:gd name="T23" fmla="*/ 58 h 108"/>
                <a:gd name="T24" fmla="*/ 35 w 87"/>
                <a:gd name="T25" fmla="*/ 36 h 108"/>
                <a:gd name="T26" fmla="*/ 49 w 87"/>
                <a:gd name="T27" fmla="*/ 42 h 108"/>
                <a:gd name="T28" fmla="*/ 46 w 87"/>
                <a:gd name="T29" fmla="*/ 47 h 108"/>
                <a:gd name="T30" fmla="*/ 50 w 87"/>
                <a:gd name="T31" fmla="*/ 41 h 108"/>
                <a:gd name="T32" fmla="*/ 34 w 87"/>
                <a:gd name="T33" fmla="*/ 35 h 108"/>
                <a:gd name="T34" fmla="*/ 40 w 87"/>
                <a:gd name="T35" fmla="*/ 60 h 108"/>
                <a:gd name="T36" fmla="*/ 70 w 87"/>
                <a:gd name="T37" fmla="*/ 44 h 108"/>
                <a:gd name="T38" fmla="*/ 70 w 87"/>
                <a:gd name="T39" fmla="*/ 44 h 108"/>
                <a:gd name="T40" fmla="*/ 76 w 87"/>
                <a:gd name="T41" fmla="*/ 56 h 108"/>
                <a:gd name="T42" fmla="*/ 71 w 87"/>
                <a:gd name="T43" fmla="*/ 102 h 108"/>
                <a:gd name="T44" fmla="*/ 51 w 87"/>
                <a:gd name="T45" fmla="*/ 95 h 108"/>
                <a:gd name="T46" fmla="*/ 51 w 87"/>
                <a:gd name="T47" fmla="*/ 90 h 108"/>
                <a:gd name="T48" fmla="*/ 52 w 87"/>
                <a:gd name="T49" fmla="*/ 88 h 108"/>
                <a:gd name="T50" fmla="*/ 57 w 87"/>
                <a:gd name="T51" fmla="*/ 92 h 108"/>
                <a:gd name="T52" fmla="*/ 61 w 87"/>
                <a:gd name="T53" fmla="*/ 92 h 108"/>
                <a:gd name="T54" fmla="*/ 63 w 87"/>
                <a:gd name="T55" fmla="*/ 88 h 108"/>
                <a:gd name="T56" fmla="*/ 64 w 87"/>
                <a:gd name="T57" fmla="*/ 91 h 108"/>
                <a:gd name="T58" fmla="*/ 66 w 87"/>
                <a:gd name="T59" fmla="*/ 97 h 108"/>
                <a:gd name="T60" fmla="*/ 68 w 87"/>
                <a:gd name="T61" fmla="*/ 86 h 108"/>
                <a:gd name="T62" fmla="*/ 68 w 87"/>
                <a:gd name="T63" fmla="*/ 83 h 108"/>
                <a:gd name="T64" fmla="*/ 70 w 87"/>
                <a:gd name="T65" fmla="*/ 85 h 108"/>
                <a:gd name="T66" fmla="*/ 75 w 87"/>
                <a:gd name="T67" fmla="*/ 85 h 108"/>
                <a:gd name="T68" fmla="*/ 71 w 87"/>
                <a:gd name="T69" fmla="*/ 80 h 108"/>
                <a:gd name="T70" fmla="*/ 56 w 87"/>
                <a:gd name="T71" fmla="*/ 76 h 108"/>
                <a:gd name="T72" fmla="*/ 47 w 87"/>
                <a:gd name="T73" fmla="*/ 93 h 108"/>
                <a:gd name="T74" fmla="*/ 49 w 87"/>
                <a:gd name="T75" fmla="*/ 98 h 108"/>
                <a:gd name="T76" fmla="*/ 69 w 87"/>
                <a:gd name="T77" fmla="*/ 107 h 108"/>
                <a:gd name="T78" fmla="*/ 84 w 87"/>
                <a:gd name="T79" fmla="*/ 87 h 108"/>
                <a:gd name="T80" fmla="*/ 70 w 87"/>
                <a:gd name="T81" fmla="*/ 38 h 108"/>
                <a:gd name="T82" fmla="*/ 55 w 87"/>
                <a:gd name="T83" fmla="*/ 12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108">
                  <a:moveTo>
                    <a:pt x="55" y="12"/>
                  </a:moveTo>
                  <a:cubicBezTo>
                    <a:pt x="46" y="5"/>
                    <a:pt x="36" y="3"/>
                    <a:pt x="28" y="2"/>
                  </a:cubicBezTo>
                  <a:cubicBezTo>
                    <a:pt x="11" y="0"/>
                    <a:pt x="0" y="3"/>
                    <a:pt x="0" y="2"/>
                  </a:cubicBezTo>
                  <a:cubicBezTo>
                    <a:pt x="0" y="2"/>
                    <a:pt x="11" y="1"/>
                    <a:pt x="27" y="3"/>
                  </a:cubicBezTo>
                  <a:cubicBezTo>
                    <a:pt x="40" y="4"/>
                    <a:pt x="63" y="14"/>
                    <a:pt x="67" y="34"/>
                  </a:cubicBezTo>
                  <a:cubicBezTo>
                    <a:pt x="65" y="31"/>
                    <a:pt x="63" y="28"/>
                    <a:pt x="60" y="26"/>
                  </a:cubicBezTo>
                  <a:cubicBezTo>
                    <a:pt x="45" y="11"/>
                    <a:pt x="22" y="2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7" y="5"/>
                    <a:pt x="33" y="10"/>
                    <a:pt x="46" y="18"/>
                  </a:cubicBezTo>
                  <a:cubicBezTo>
                    <a:pt x="55" y="24"/>
                    <a:pt x="62" y="31"/>
                    <a:pt x="68" y="40"/>
                  </a:cubicBezTo>
                  <a:cubicBezTo>
                    <a:pt x="68" y="42"/>
                    <a:pt x="68" y="43"/>
                    <a:pt x="68" y="44"/>
                  </a:cubicBezTo>
                  <a:cubicBezTo>
                    <a:pt x="66" y="57"/>
                    <a:pt x="51" y="62"/>
                    <a:pt x="41" y="58"/>
                  </a:cubicBezTo>
                  <a:cubicBezTo>
                    <a:pt x="30" y="55"/>
                    <a:pt x="28" y="40"/>
                    <a:pt x="35" y="36"/>
                  </a:cubicBezTo>
                  <a:cubicBezTo>
                    <a:pt x="42" y="30"/>
                    <a:pt x="50" y="37"/>
                    <a:pt x="49" y="42"/>
                  </a:cubicBezTo>
                  <a:cubicBezTo>
                    <a:pt x="50" y="47"/>
                    <a:pt x="46" y="47"/>
                    <a:pt x="46" y="47"/>
                  </a:cubicBezTo>
                  <a:cubicBezTo>
                    <a:pt x="46" y="47"/>
                    <a:pt x="50" y="47"/>
                    <a:pt x="50" y="41"/>
                  </a:cubicBezTo>
                  <a:cubicBezTo>
                    <a:pt x="50" y="37"/>
                    <a:pt x="43" y="29"/>
                    <a:pt x="34" y="35"/>
                  </a:cubicBezTo>
                  <a:cubicBezTo>
                    <a:pt x="27" y="40"/>
                    <a:pt x="29" y="56"/>
                    <a:pt x="40" y="60"/>
                  </a:cubicBezTo>
                  <a:cubicBezTo>
                    <a:pt x="51" y="64"/>
                    <a:pt x="67" y="59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2" y="48"/>
                    <a:pt x="74" y="52"/>
                    <a:pt x="76" y="56"/>
                  </a:cubicBezTo>
                  <a:cubicBezTo>
                    <a:pt x="81" y="69"/>
                    <a:pt x="87" y="94"/>
                    <a:pt x="71" y="102"/>
                  </a:cubicBezTo>
                  <a:cubicBezTo>
                    <a:pt x="64" y="106"/>
                    <a:pt x="54" y="103"/>
                    <a:pt x="51" y="95"/>
                  </a:cubicBezTo>
                  <a:cubicBezTo>
                    <a:pt x="51" y="94"/>
                    <a:pt x="51" y="92"/>
                    <a:pt x="51" y="90"/>
                  </a:cubicBezTo>
                  <a:cubicBezTo>
                    <a:pt x="51" y="89"/>
                    <a:pt x="52" y="88"/>
                    <a:pt x="52" y="88"/>
                  </a:cubicBezTo>
                  <a:cubicBezTo>
                    <a:pt x="56" y="86"/>
                    <a:pt x="59" y="89"/>
                    <a:pt x="57" y="92"/>
                  </a:cubicBezTo>
                  <a:cubicBezTo>
                    <a:pt x="57" y="92"/>
                    <a:pt x="61" y="94"/>
                    <a:pt x="61" y="92"/>
                  </a:cubicBezTo>
                  <a:cubicBezTo>
                    <a:pt x="62" y="90"/>
                    <a:pt x="62" y="88"/>
                    <a:pt x="63" y="88"/>
                  </a:cubicBezTo>
                  <a:cubicBezTo>
                    <a:pt x="65" y="87"/>
                    <a:pt x="65" y="90"/>
                    <a:pt x="64" y="91"/>
                  </a:cubicBezTo>
                  <a:cubicBezTo>
                    <a:pt x="63" y="92"/>
                    <a:pt x="63" y="96"/>
                    <a:pt x="66" y="97"/>
                  </a:cubicBezTo>
                  <a:cubicBezTo>
                    <a:pt x="66" y="97"/>
                    <a:pt x="72" y="91"/>
                    <a:pt x="68" y="86"/>
                  </a:cubicBezTo>
                  <a:cubicBezTo>
                    <a:pt x="68" y="86"/>
                    <a:pt x="66" y="84"/>
                    <a:pt x="68" y="83"/>
                  </a:cubicBezTo>
                  <a:cubicBezTo>
                    <a:pt x="69" y="82"/>
                    <a:pt x="70" y="83"/>
                    <a:pt x="70" y="85"/>
                  </a:cubicBezTo>
                  <a:cubicBezTo>
                    <a:pt x="70" y="86"/>
                    <a:pt x="73" y="87"/>
                    <a:pt x="75" y="85"/>
                  </a:cubicBezTo>
                  <a:cubicBezTo>
                    <a:pt x="75" y="85"/>
                    <a:pt x="73" y="84"/>
                    <a:pt x="71" y="80"/>
                  </a:cubicBezTo>
                  <a:cubicBezTo>
                    <a:pt x="70" y="77"/>
                    <a:pt x="65" y="73"/>
                    <a:pt x="56" y="76"/>
                  </a:cubicBezTo>
                  <a:cubicBezTo>
                    <a:pt x="50" y="79"/>
                    <a:pt x="47" y="87"/>
                    <a:pt x="47" y="93"/>
                  </a:cubicBezTo>
                  <a:cubicBezTo>
                    <a:pt x="47" y="94"/>
                    <a:pt x="48" y="96"/>
                    <a:pt x="49" y="98"/>
                  </a:cubicBezTo>
                  <a:cubicBezTo>
                    <a:pt x="52" y="106"/>
                    <a:pt x="61" y="108"/>
                    <a:pt x="69" y="107"/>
                  </a:cubicBezTo>
                  <a:cubicBezTo>
                    <a:pt x="78" y="105"/>
                    <a:pt x="83" y="95"/>
                    <a:pt x="84" y="87"/>
                  </a:cubicBezTo>
                  <a:cubicBezTo>
                    <a:pt x="86" y="70"/>
                    <a:pt x="80" y="52"/>
                    <a:pt x="70" y="38"/>
                  </a:cubicBezTo>
                  <a:cubicBezTo>
                    <a:pt x="69" y="27"/>
                    <a:pt x="63" y="17"/>
                    <a:pt x="55" y="1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99"/>
            <p:cNvSpPr>
              <a:spLocks noEditPoints="1"/>
            </p:cNvSpPr>
            <p:nvPr/>
          </p:nvSpPr>
          <p:spPr bwMode="auto">
            <a:xfrm>
              <a:off x="4047" y="472"/>
              <a:ext cx="1291" cy="450"/>
            </a:xfrm>
            <a:custGeom>
              <a:gdLst>
                <a:gd name="T0" fmla="*/ 291 w 370"/>
                <a:gd name="T1" fmla="*/ 99 h 129"/>
                <a:gd name="T2" fmla="*/ 268 w 370"/>
                <a:gd name="T3" fmla="*/ 100 h 129"/>
                <a:gd name="T4" fmla="*/ 334 w 370"/>
                <a:gd name="T5" fmla="*/ 38 h 129"/>
                <a:gd name="T6" fmla="*/ 331 w 370"/>
                <a:gd name="T7" fmla="*/ 53 h 129"/>
                <a:gd name="T8" fmla="*/ 330 w 370"/>
                <a:gd name="T9" fmla="*/ 58 h 129"/>
                <a:gd name="T10" fmla="*/ 231 w 370"/>
                <a:gd name="T11" fmla="*/ 100 h 129"/>
                <a:gd name="T12" fmla="*/ 244 w 370"/>
                <a:gd name="T13" fmla="*/ 28 h 129"/>
                <a:gd name="T14" fmla="*/ 177 w 370"/>
                <a:gd name="T15" fmla="*/ 26 h 129"/>
                <a:gd name="T16" fmla="*/ 216 w 370"/>
                <a:gd name="T17" fmla="*/ 30 h 129"/>
                <a:gd name="T18" fmla="*/ 211 w 370"/>
                <a:gd name="T19" fmla="*/ 20 h 129"/>
                <a:gd name="T20" fmla="*/ 193 w 370"/>
                <a:gd name="T21" fmla="*/ 23 h 129"/>
                <a:gd name="T22" fmla="*/ 203 w 370"/>
                <a:gd name="T23" fmla="*/ 39 h 129"/>
                <a:gd name="T24" fmla="*/ 183 w 370"/>
                <a:gd name="T25" fmla="*/ 18 h 129"/>
                <a:gd name="T26" fmla="*/ 226 w 370"/>
                <a:gd name="T27" fmla="*/ 31 h 129"/>
                <a:gd name="T28" fmla="*/ 239 w 370"/>
                <a:gd name="T29" fmla="*/ 38 h 129"/>
                <a:gd name="T30" fmla="*/ 227 w 370"/>
                <a:gd name="T31" fmla="*/ 32 h 129"/>
                <a:gd name="T32" fmla="*/ 214 w 370"/>
                <a:gd name="T33" fmla="*/ 91 h 129"/>
                <a:gd name="T34" fmla="*/ 151 w 370"/>
                <a:gd name="T35" fmla="*/ 82 h 129"/>
                <a:gd name="T36" fmla="*/ 166 w 370"/>
                <a:gd name="T37" fmla="*/ 71 h 129"/>
                <a:gd name="T38" fmla="*/ 153 w 370"/>
                <a:gd name="T39" fmla="*/ 70 h 129"/>
                <a:gd name="T40" fmla="*/ 146 w 370"/>
                <a:gd name="T41" fmla="*/ 63 h 129"/>
                <a:gd name="T42" fmla="*/ 100 w 370"/>
                <a:gd name="T43" fmla="*/ 55 h 129"/>
                <a:gd name="T44" fmla="*/ 67 w 370"/>
                <a:gd name="T45" fmla="*/ 30 h 129"/>
                <a:gd name="T46" fmla="*/ 71 w 370"/>
                <a:gd name="T47" fmla="*/ 17 h 129"/>
                <a:gd name="T48" fmla="*/ 51 w 370"/>
                <a:gd name="T49" fmla="*/ 17 h 129"/>
                <a:gd name="T50" fmla="*/ 26 w 370"/>
                <a:gd name="T51" fmla="*/ 31 h 129"/>
                <a:gd name="T52" fmla="*/ 0 w 370"/>
                <a:gd name="T53" fmla="*/ 37 h 129"/>
                <a:gd name="T54" fmla="*/ 176 w 370"/>
                <a:gd name="T55" fmla="*/ 94 h 129"/>
                <a:gd name="T56" fmla="*/ 0 w 370"/>
                <a:gd name="T57" fmla="*/ 39 h 129"/>
                <a:gd name="T58" fmla="*/ 175 w 370"/>
                <a:gd name="T59" fmla="*/ 101 h 129"/>
                <a:gd name="T60" fmla="*/ 212 w 370"/>
                <a:gd name="T61" fmla="*/ 106 h 129"/>
                <a:gd name="T62" fmla="*/ 128 w 370"/>
                <a:gd name="T63" fmla="*/ 94 h 129"/>
                <a:gd name="T64" fmla="*/ 149 w 370"/>
                <a:gd name="T65" fmla="*/ 104 h 129"/>
                <a:gd name="T66" fmla="*/ 166 w 370"/>
                <a:gd name="T67" fmla="*/ 129 h 129"/>
                <a:gd name="T68" fmla="*/ 185 w 370"/>
                <a:gd name="T69" fmla="*/ 127 h 129"/>
                <a:gd name="T70" fmla="*/ 179 w 370"/>
                <a:gd name="T71" fmla="*/ 117 h 129"/>
                <a:gd name="T72" fmla="*/ 181 w 370"/>
                <a:gd name="T73" fmla="*/ 112 h 129"/>
                <a:gd name="T74" fmla="*/ 261 w 370"/>
                <a:gd name="T75" fmla="*/ 107 h 129"/>
                <a:gd name="T76" fmla="*/ 265 w 370"/>
                <a:gd name="T77" fmla="*/ 115 h 129"/>
                <a:gd name="T78" fmla="*/ 256 w 370"/>
                <a:gd name="T79" fmla="*/ 118 h 129"/>
                <a:gd name="T80" fmla="*/ 264 w 370"/>
                <a:gd name="T81" fmla="*/ 107 h 129"/>
                <a:gd name="T82" fmla="*/ 368 w 370"/>
                <a:gd name="T83" fmla="*/ 76 h 129"/>
                <a:gd name="T84" fmla="*/ 204 w 370"/>
                <a:gd name="T85" fmla="*/ 98 h 129"/>
                <a:gd name="T86" fmla="*/ 247 w 370"/>
                <a:gd name="T87" fmla="*/ 31 h 129"/>
                <a:gd name="T88" fmla="*/ 226 w 370"/>
                <a:gd name="T89" fmla="*/ 100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0" h="129">
                  <a:moveTo>
                    <a:pt x="368" y="76"/>
                  </a:moveTo>
                  <a:cubicBezTo>
                    <a:pt x="366" y="71"/>
                    <a:pt x="358" y="68"/>
                    <a:pt x="350" y="70"/>
                  </a:cubicBezTo>
                  <a:cubicBezTo>
                    <a:pt x="333" y="75"/>
                    <a:pt x="316" y="91"/>
                    <a:pt x="291" y="99"/>
                  </a:cubicBezTo>
                  <a:cubicBezTo>
                    <a:pt x="261" y="108"/>
                    <a:pt x="234" y="108"/>
                    <a:pt x="217" y="106"/>
                  </a:cubicBezTo>
                  <a:cubicBezTo>
                    <a:pt x="220" y="105"/>
                    <a:pt x="223" y="104"/>
                    <a:pt x="226" y="103"/>
                  </a:cubicBezTo>
                  <a:cubicBezTo>
                    <a:pt x="240" y="103"/>
                    <a:pt x="255" y="102"/>
                    <a:pt x="268" y="100"/>
                  </a:cubicBezTo>
                  <a:cubicBezTo>
                    <a:pt x="283" y="97"/>
                    <a:pt x="296" y="91"/>
                    <a:pt x="309" y="84"/>
                  </a:cubicBezTo>
                  <a:cubicBezTo>
                    <a:pt x="320" y="79"/>
                    <a:pt x="330" y="72"/>
                    <a:pt x="336" y="61"/>
                  </a:cubicBezTo>
                  <a:cubicBezTo>
                    <a:pt x="340" y="55"/>
                    <a:pt x="343" y="42"/>
                    <a:pt x="334" y="38"/>
                  </a:cubicBezTo>
                  <a:cubicBezTo>
                    <a:pt x="326" y="35"/>
                    <a:pt x="319" y="46"/>
                    <a:pt x="327" y="51"/>
                  </a:cubicBezTo>
                  <a:cubicBezTo>
                    <a:pt x="327" y="51"/>
                    <a:pt x="327" y="51"/>
                    <a:pt x="327" y="51"/>
                  </a:cubicBezTo>
                  <a:cubicBezTo>
                    <a:pt x="328" y="52"/>
                    <a:pt x="331" y="53"/>
                    <a:pt x="331" y="53"/>
                  </a:cubicBezTo>
                  <a:cubicBezTo>
                    <a:pt x="328" y="46"/>
                    <a:pt x="334" y="45"/>
                    <a:pt x="335" y="49"/>
                  </a:cubicBezTo>
                  <a:cubicBezTo>
                    <a:pt x="337" y="55"/>
                    <a:pt x="332" y="60"/>
                    <a:pt x="332" y="60"/>
                  </a:cubicBezTo>
                  <a:cubicBezTo>
                    <a:pt x="332" y="57"/>
                    <a:pt x="330" y="58"/>
                    <a:pt x="330" y="58"/>
                  </a:cubicBezTo>
                  <a:cubicBezTo>
                    <a:pt x="330" y="64"/>
                    <a:pt x="325" y="70"/>
                    <a:pt x="321" y="73"/>
                  </a:cubicBezTo>
                  <a:cubicBezTo>
                    <a:pt x="311" y="81"/>
                    <a:pt x="298" y="87"/>
                    <a:pt x="286" y="92"/>
                  </a:cubicBezTo>
                  <a:cubicBezTo>
                    <a:pt x="269" y="98"/>
                    <a:pt x="250" y="101"/>
                    <a:pt x="231" y="100"/>
                  </a:cubicBezTo>
                  <a:cubicBezTo>
                    <a:pt x="249" y="90"/>
                    <a:pt x="261" y="71"/>
                    <a:pt x="259" y="52"/>
                  </a:cubicBezTo>
                  <a:cubicBezTo>
                    <a:pt x="258" y="43"/>
                    <a:pt x="255" y="34"/>
                    <a:pt x="248" y="29"/>
                  </a:cubicBezTo>
                  <a:cubicBezTo>
                    <a:pt x="246" y="29"/>
                    <a:pt x="245" y="28"/>
                    <a:pt x="244" y="28"/>
                  </a:cubicBezTo>
                  <a:cubicBezTo>
                    <a:pt x="244" y="26"/>
                    <a:pt x="243" y="24"/>
                    <a:pt x="242" y="22"/>
                  </a:cubicBezTo>
                  <a:cubicBezTo>
                    <a:pt x="236" y="8"/>
                    <a:pt x="221" y="0"/>
                    <a:pt x="206" y="1"/>
                  </a:cubicBezTo>
                  <a:cubicBezTo>
                    <a:pt x="191" y="1"/>
                    <a:pt x="178" y="11"/>
                    <a:pt x="177" y="26"/>
                  </a:cubicBezTo>
                  <a:cubicBezTo>
                    <a:pt x="176" y="38"/>
                    <a:pt x="184" y="49"/>
                    <a:pt x="196" y="49"/>
                  </a:cubicBezTo>
                  <a:cubicBezTo>
                    <a:pt x="202" y="50"/>
                    <a:pt x="207" y="48"/>
                    <a:pt x="211" y="45"/>
                  </a:cubicBezTo>
                  <a:cubicBezTo>
                    <a:pt x="214" y="42"/>
                    <a:pt x="218" y="37"/>
                    <a:pt x="216" y="30"/>
                  </a:cubicBezTo>
                  <a:cubicBezTo>
                    <a:pt x="214" y="21"/>
                    <a:pt x="219" y="24"/>
                    <a:pt x="219" y="26"/>
                  </a:cubicBezTo>
                  <a:cubicBezTo>
                    <a:pt x="219" y="26"/>
                    <a:pt x="223" y="23"/>
                    <a:pt x="220" y="20"/>
                  </a:cubicBezTo>
                  <a:cubicBezTo>
                    <a:pt x="217" y="16"/>
                    <a:pt x="212" y="17"/>
                    <a:pt x="211" y="20"/>
                  </a:cubicBezTo>
                  <a:cubicBezTo>
                    <a:pt x="208" y="24"/>
                    <a:pt x="207" y="23"/>
                    <a:pt x="206" y="20"/>
                  </a:cubicBezTo>
                  <a:cubicBezTo>
                    <a:pt x="205" y="18"/>
                    <a:pt x="196" y="12"/>
                    <a:pt x="189" y="19"/>
                  </a:cubicBezTo>
                  <a:cubicBezTo>
                    <a:pt x="189" y="19"/>
                    <a:pt x="193" y="21"/>
                    <a:pt x="193" y="23"/>
                  </a:cubicBezTo>
                  <a:cubicBezTo>
                    <a:pt x="193" y="25"/>
                    <a:pt x="195" y="32"/>
                    <a:pt x="204" y="31"/>
                  </a:cubicBezTo>
                  <a:cubicBezTo>
                    <a:pt x="213" y="30"/>
                    <a:pt x="208" y="37"/>
                    <a:pt x="201" y="34"/>
                  </a:cubicBezTo>
                  <a:cubicBezTo>
                    <a:pt x="201" y="34"/>
                    <a:pt x="200" y="38"/>
                    <a:pt x="203" y="39"/>
                  </a:cubicBezTo>
                  <a:cubicBezTo>
                    <a:pt x="206" y="40"/>
                    <a:pt x="207" y="43"/>
                    <a:pt x="204" y="45"/>
                  </a:cubicBezTo>
                  <a:cubicBezTo>
                    <a:pt x="200" y="46"/>
                    <a:pt x="196" y="46"/>
                    <a:pt x="193" y="45"/>
                  </a:cubicBezTo>
                  <a:cubicBezTo>
                    <a:pt x="181" y="43"/>
                    <a:pt x="179" y="27"/>
                    <a:pt x="183" y="18"/>
                  </a:cubicBezTo>
                  <a:cubicBezTo>
                    <a:pt x="188" y="6"/>
                    <a:pt x="204" y="3"/>
                    <a:pt x="216" y="5"/>
                  </a:cubicBezTo>
                  <a:cubicBezTo>
                    <a:pt x="228" y="8"/>
                    <a:pt x="236" y="16"/>
                    <a:pt x="240" y="27"/>
                  </a:cubicBezTo>
                  <a:cubicBezTo>
                    <a:pt x="235" y="26"/>
                    <a:pt x="229" y="28"/>
                    <a:pt x="226" y="31"/>
                  </a:cubicBezTo>
                  <a:cubicBezTo>
                    <a:pt x="221" y="36"/>
                    <a:pt x="222" y="45"/>
                    <a:pt x="226" y="48"/>
                  </a:cubicBezTo>
                  <a:cubicBezTo>
                    <a:pt x="230" y="52"/>
                    <a:pt x="237" y="51"/>
                    <a:pt x="239" y="48"/>
                  </a:cubicBezTo>
                  <a:cubicBezTo>
                    <a:pt x="244" y="41"/>
                    <a:pt x="239" y="38"/>
                    <a:pt x="239" y="38"/>
                  </a:cubicBezTo>
                  <a:cubicBezTo>
                    <a:pt x="239" y="38"/>
                    <a:pt x="244" y="42"/>
                    <a:pt x="239" y="48"/>
                  </a:cubicBezTo>
                  <a:cubicBezTo>
                    <a:pt x="236" y="51"/>
                    <a:pt x="231" y="52"/>
                    <a:pt x="227" y="48"/>
                  </a:cubicBezTo>
                  <a:cubicBezTo>
                    <a:pt x="223" y="44"/>
                    <a:pt x="222" y="36"/>
                    <a:pt x="227" y="32"/>
                  </a:cubicBezTo>
                  <a:cubicBezTo>
                    <a:pt x="230" y="28"/>
                    <a:pt x="235" y="27"/>
                    <a:pt x="240" y="28"/>
                  </a:cubicBezTo>
                  <a:cubicBezTo>
                    <a:pt x="241" y="30"/>
                    <a:pt x="241" y="31"/>
                    <a:pt x="242" y="33"/>
                  </a:cubicBezTo>
                  <a:cubicBezTo>
                    <a:pt x="248" y="58"/>
                    <a:pt x="236" y="80"/>
                    <a:pt x="214" y="91"/>
                  </a:cubicBezTo>
                  <a:cubicBezTo>
                    <a:pt x="208" y="94"/>
                    <a:pt x="202" y="96"/>
                    <a:pt x="196" y="97"/>
                  </a:cubicBezTo>
                  <a:cubicBezTo>
                    <a:pt x="193" y="96"/>
                    <a:pt x="191" y="96"/>
                    <a:pt x="188" y="95"/>
                  </a:cubicBezTo>
                  <a:cubicBezTo>
                    <a:pt x="175" y="92"/>
                    <a:pt x="163" y="87"/>
                    <a:pt x="151" y="82"/>
                  </a:cubicBezTo>
                  <a:cubicBezTo>
                    <a:pt x="165" y="85"/>
                    <a:pt x="168" y="76"/>
                    <a:pt x="168" y="76"/>
                  </a:cubicBezTo>
                  <a:cubicBezTo>
                    <a:pt x="168" y="76"/>
                    <a:pt x="160" y="80"/>
                    <a:pt x="157" y="77"/>
                  </a:cubicBezTo>
                  <a:cubicBezTo>
                    <a:pt x="155" y="74"/>
                    <a:pt x="160" y="76"/>
                    <a:pt x="166" y="71"/>
                  </a:cubicBezTo>
                  <a:cubicBezTo>
                    <a:pt x="172" y="66"/>
                    <a:pt x="169" y="57"/>
                    <a:pt x="169" y="57"/>
                  </a:cubicBezTo>
                  <a:cubicBezTo>
                    <a:pt x="169" y="59"/>
                    <a:pt x="162" y="61"/>
                    <a:pt x="159" y="63"/>
                  </a:cubicBezTo>
                  <a:cubicBezTo>
                    <a:pt x="156" y="64"/>
                    <a:pt x="153" y="67"/>
                    <a:pt x="153" y="70"/>
                  </a:cubicBezTo>
                  <a:cubicBezTo>
                    <a:pt x="152" y="73"/>
                    <a:pt x="146" y="73"/>
                    <a:pt x="150" y="68"/>
                  </a:cubicBezTo>
                  <a:cubicBezTo>
                    <a:pt x="153" y="63"/>
                    <a:pt x="148" y="58"/>
                    <a:pt x="148" y="58"/>
                  </a:cubicBezTo>
                  <a:cubicBezTo>
                    <a:pt x="148" y="58"/>
                    <a:pt x="149" y="60"/>
                    <a:pt x="146" y="63"/>
                  </a:cubicBezTo>
                  <a:cubicBezTo>
                    <a:pt x="143" y="66"/>
                    <a:pt x="147" y="65"/>
                    <a:pt x="141" y="70"/>
                  </a:cubicBezTo>
                  <a:cubicBezTo>
                    <a:pt x="138" y="73"/>
                    <a:pt x="132" y="72"/>
                    <a:pt x="127" y="70"/>
                  </a:cubicBezTo>
                  <a:cubicBezTo>
                    <a:pt x="118" y="65"/>
                    <a:pt x="109" y="60"/>
                    <a:pt x="100" y="55"/>
                  </a:cubicBezTo>
                  <a:cubicBezTo>
                    <a:pt x="82" y="46"/>
                    <a:pt x="63" y="36"/>
                    <a:pt x="43" y="33"/>
                  </a:cubicBezTo>
                  <a:cubicBezTo>
                    <a:pt x="47" y="33"/>
                    <a:pt x="50" y="34"/>
                    <a:pt x="53" y="34"/>
                  </a:cubicBezTo>
                  <a:cubicBezTo>
                    <a:pt x="64" y="37"/>
                    <a:pt x="67" y="30"/>
                    <a:pt x="67" y="30"/>
                  </a:cubicBezTo>
                  <a:cubicBezTo>
                    <a:pt x="62" y="33"/>
                    <a:pt x="59" y="31"/>
                    <a:pt x="61" y="31"/>
                  </a:cubicBezTo>
                  <a:cubicBezTo>
                    <a:pt x="63" y="30"/>
                    <a:pt x="65" y="26"/>
                    <a:pt x="66" y="23"/>
                  </a:cubicBezTo>
                  <a:cubicBezTo>
                    <a:pt x="66" y="18"/>
                    <a:pt x="71" y="17"/>
                    <a:pt x="71" y="17"/>
                  </a:cubicBezTo>
                  <a:cubicBezTo>
                    <a:pt x="65" y="16"/>
                    <a:pt x="56" y="20"/>
                    <a:pt x="53" y="25"/>
                  </a:cubicBezTo>
                  <a:cubicBezTo>
                    <a:pt x="51" y="29"/>
                    <a:pt x="47" y="26"/>
                    <a:pt x="50" y="24"/>
                  </a:cubicBezTo>
                  <a:cubicBezTo>
                    <a:pt x="53" y="22"/>
                    <a:pt x="51" y="17"/>
                    <a:pt x="51" y="17"/>
                  </a:cubicBezTo>
                  <a:cubicBezTo>
                    <a:pt x="51" y="17"/>
                    <a:pt x="49" y="23"/>
                    <a:pt x="43" y="22"/>
                  </a:cubicBezTo>
                  <a:cubicBezTo>
                    <a:pt x="38" y="22"/>
                    <a:pt x="38" y="25"/>
                    <a:pt x="34" y="28"/>
                  </a:cubicBezTo>
                  <a:cubicBezTo>
                    <a:pt x="32" y="30"/>
                    <a:pt x="30" y="30"/>
                    <a:pt x="26" y="31"/>
                  </a:cubicBezTo>
                  <a:cubicBezTo>
                    <a:pt x="24" y="31"/>
                    <a:pt x="21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1" y="33"/>
                    <a:pt x="6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3" y="27"/>
                    <a:pt x="64" y="39"/>
                    <a:pt x="93" y="54"/>
                  </a:cubicBezTo>
                  <a:cubicBezTo>
                    <a:pt x="120" y="69"/>
                    <a:pt x="147" y="85"/>
                    <a:pt x="176" y="94"/>
                  </a:cubicBezTo>
                  <a:cubicBezTo>
                    <a:pt x="180" y="96"/>
                    <a:pt x="184" y="97"/>
                    <a:pt x="188" y="98"/>
                  </a:cubicBezTo>
                  <a:cubicBezTo>
                    <a:pt x="171" y="99"/>
                    <a:pt x="153" y="94"/>
                    <a:pt x="137" y="88"/>
                  </a:cubicBezTo>
                  <a:cubicBezTo>
                    <a:pt x="93" y="70"/>
                    <a:pt x="51" y="27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4" y="32"/>
                    <a:pt x="65" y="52"/>
                    <a:pt x="93" y="68"/>
                  </a:cubicBezTo>
                  <a:cubicBezTo>
                    <a:pt x="118" y="83"/>
                    <a:pt x="145" y="98"/>
                    <a:pt x="175" y="101"/>
                  </a:cubicBezTo>
                  <a:cubicBezTo>
                    <a:pt x="183" y="102"/>
                    <a:pt x="190" y="101"/>
                    <a:pt x="198" y="100"/>
                  </a:cubicBezTo>
                  <a:cubicBezTo>
                    <a:pt x="205" y="101"/>
                    <a:pt x="213" y="102"/>
                    <a:pt x="221" y="103"/>
                  </a:cubicBezTo>
                  <a:cubicBezTo>
                    <a:pt x="218" y="104"/>
                    <a:pt x="215" y="105"/>
                    <a:pt x="212" y="106"/>
                  </a:cubicBezTo>
                  <a:cubicBezTo>
                    <a:pt x="204" y="105"/>
                    <a:pt x="199" y="104"/>
                    <a:pt x="200" y="103"/>
                  </a:cubicBezTo>
                  <a:cubicBezTo>
                    <a:pt x="199" y="103"/>
                    <a:pt x="203" y="105"/>
                    <a:pt x="210" y="106"/>
                  </a:cubicBezTo>
                  <a:cubicBezTo>
                    <a:pt x="179" y="114"/>
                    <a:pt x="147" y="103"/>
                    <a:pt x="128" y="94"/>
                  </a:cubicBezTo>
                  <a:cubicBezTo>
                    <a:pt x="103" y="82"/>
                    <a:pt x="90" y="71"/>
                    <a:pt x="90" y="71"/>
                  </a:cubicBezTo>
                  <a:cubicBezTo>
                    <a:pt x="90" y="71"/>
                    <a:pt x="103" y="82"/>
                    <a:pt x="127" y="95"/>
                  </a:cubicBezTo>
                  <a:cubicBezTo>
                    <a:pt x="133" y="98"/>
                    <a:pt x="141" y="101"/>
                    <a:pt x="149" y="104"/>
                  </a:cubicBezTo>
                  <a:cubicBezTo>
                    <a:pt x="155" y="107"/>
                    <a:pt x="159" y="110"/>
                    <a:pt x="161" y="114"/>
                  </a:cubicBezTo>
                  <a:cubicBezTo>
                    <a:pt x="163" y="117"/>
                    <a:pt x="164" y="119"/>
                    <a:pt x="166" y="121"/>
                  </a:cubicBezTo>
                  <a:cubicBezTo>
                    <a:pt x="168" y="123"/>
                    <a:pt x="166" y="129"/>
                    <a:pt x="166" y="129"/>
                  </a:cubicBezTo>
                  <a:cubicBezTo>
                    <a:pt x="169" y="129"/>
                    <a:pt x="171" y="125"/>
                    <a:pt x="170" y="123"/>
                  </a:cubicBezTo>
                  <a:cubicBezTo>
                    <a:pt x="170" y="121"/>
                    <a:pt x="171" y="117"/>
                    <a:pt x="173" y="123"/>
                  </a:cubicBezTo>
                  <a:cubicBezTo>
                    <a:pt x="176" y="129"/>
                    <a:pt x="183" y="127"/>
                    <a:pt x="185" y="127"/>
                  </a:cubicBezTo>
                  <a:cubicBezTo>
                    <a:pt x="187" y="126"/>
                    <a:pt x="190" y="129"/>
                    <a:pt x="190" y="129"/>
                  </a:cubicBezTo>
                  <a:cubicBezTo>
                    <a:pt x="191" y="127"/>
                    <a:pt x="189" y="122"/>
                    <a:pt x="186" y="121"/>
                  </a:cubicBezTo>
                  <a:cubicBezTo>
                    <a:pt x="182" y="121"/>
                    <a:pt x="176" y="119"/>
                    <a:pt x="179" y="117"/>
                  </a:cubicBezTo>
                  <a:cubicBezTo>
                    <a:pt x="182" y="115"/>
                    <a:pt x="185" y="120"/>
                    <a:pt x="186" y="119"/>
                  </a:cubicBezTo>
                  <a:cubicBezTo>
                    <a:pt x="187" y="118"/>
                    <a:pt x="190" y="120"/>
                    <a:pt x="190" y="120"/>
                  </a:cubicBezTo>
                  <a:cubicBezTo>
                    <a:pt x="190" y="116"/>
                    <a:pt x="188" y="113"/>
                    <a:pt x="181" y="112"/>
                  </a:cubicBezTo>
                  <a:cubicBezTo>
                    <a:pt x="178" y="111"/>
                    <a:pt x="174" y="110"/>
                    <a:pt x="170" y="109"/>
                  </a:cubicBezTo>
                  <a:cubicBezTo>
                    <a:pt x="184" y="112"/>
                    <a:pt x="200" y="112"/>
                    <a:pt x="215" y="107"/>
                  </a:cubicBezTo>
                  <a:cubicBezTo>
                    <a:pt x="226" y="108"/>
                    <a:pt x="242" y="109"/>
                    <a:pt x="261" y="107"/>
                  </a:cubicBezTo>
                  <a:cubicBezTo>
                    <a:pt x="262" y="107"/>
                    <a:pt x="263" y="108"/>
                    <a:pt x="264" y="108"/>
                  </a:cubicBezTo>
                  <a:cubicBezTo>
                    <a:pt x="268" y="113"/>
                    <a:pt x="261" y="113"/>
                    <a:pt x="261" y="113"/>
                  </a:cubicBezTo>
                  <a:cubicBezTo>
                    <a:pt x="263" y="115"/>
                    <a:pt x="264" y="115"/>
                    <a:pt x="265" y="115"/>
                  </a:cubicBezTo>
                  <a:cubicBezTo>
                    <a:pt x="267" y="114"/>
                    <a:pt x="269" y="117"/>
                    <a:pt x="265" y="118"/>
                  </a:cubicBezTo>
                  <a:cubicBezTo>
                    <a:pt x="263" y="118"/>
                    <a:pt x="262" y="116"/>
                    <a:pt x="260" y="118"/>
                  </a:cubicBezTo>
                  <a:cubicBezTo>
                    <a:pt x="258" y="120"/>
                    <a:pt x="256" y="118"/>
                    <a:pt x="256" y="118"/>
                  </a:cubicBezTo>
                  <a:cubicBezTo>
                    <a:pt x="258" y="124"/>
                    <a:pt x="261" y="124"/>
                    <a:pt x="263" y="124"/>
                  </a:cubicBezTo>
                  <a:cubicBezTo>
                    <a:pt x="266" y="123"/>
                    <a:pt x="270" y="120"/>
                    <a:pt x="270" y="116"/>
                  </a:cubicBezTo>
                  <a:cubicBezTo>
                    <a:pt x="270" y="111"/>
                    <a:pt x="267" y="108"/>
                    <a:pt x="264" y="107"/>
                  </a:cubicBezTo>
                  <a:cubicBezTo>
                    <a:pt x="273" y="106"/>
                    <a:pt x="282" y="104"/>
                    <a:pt x="292" y="101"/>
                  </a:cubicBezTo>
                  <a:cubicBezTo>
                    <a:pt x="317" y="93"/>
                    <a:pt x="334" y="76"/>
                    <a:pt x="350" y="71"/>
                  </a:cubicBezTo>
                  <a:cubicBezTo>
                    <a:pt x="358" y="68"/>
                    <a:pt x="366" y="71"/>
                    <a:pt x="368" y="76"/>
                  </a:cubicBezTo>
                  <a:cubicBezTo>
                    <a:pt x="369" y="80"/>
                    <a:pt x="367" y="82"/>
                    <a:pt x="367" y="83"/>
                  </a:cubicBezTo>
                  <a:cubicBezTo>
                    <a:pt x="367" y="82"/>
                    <a:pt x="370" y="80"/>
                    <a:pt x="368" y="76"/>
                  </a:cubicBezTo>
                  <a:close/>
                  <a:moveTo>
                    <a:pt x="204" y="98"/>
                  </a:moveTo>
                  <a:cubicBezTo>
                    <a:pt x="215" y="95"/>
                    <a:pt x="225" y="90"/>
                    <a:pt x="232" y="82"/>
                  </a:cubicBezTo>
                  <a:cubicBezTo>
                    <a:pt x="247" y="69"/>
                    <a:pt x="250" y="48"/>
                    <a:pt x="245" y="30"/>
                  </a:cubicBezTo>
                  <a:cubicBezTo>
                    <a:pt x="245" y="30"/>
                    <a:pt x="246" y="30"/>
                    <a:pt x="247" y="31"/>
                  </a:cubicBezTo>
                  <a:cubicBezTo>
                    <a:pt x="253" y="35"/>
                    <a:pt x="256" y="44"/>
                    <a:pt x="257" y="52"/>
                  </a:cubicBezTo>
                  <a:cubicBezTo>
                    <a:pt x="259" y="70"/>
                    <a:pt x="247" y="89"/>
                    <a:pt x="229" y="99"/>
                  </a:cubicBezTo>
                  <a:cubicBezTo>
                    <a:pt x="228" y="99"/>
                    <a:pt x="227" y="100"/>
                    <a:pt x="226" y="100"/>
                  </a:cubicBezTo>
                  <a:cubicBezTo>
                    <a:pt x="219" y="100"/>
                    <a:pt x="212" y="99"/>
                    <a:pt x="204" y="9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700"/>
            <p:cNvSpPr/>
            <p:nvPr/>
          </p:nvSpPr>
          <p:spPr bwMode="auto">
            <a:xfrm>
              <a:off x="3946" y="838"/>
              <a:ext cx="119" cy="84"/>
            </a:xfrm>
            <a:custGeom>
              <a:gdLst>
                <a:gd name="T0" fmla="*/ 21 w 34"/>
                <a:gd name="T1" fmla="*/ 10 h 24"/>
                <a:gd name="T2" fmla="*/ 23 w 34"/>
                <a:gd name="T3" fmla="*/ 9 h 24"/>
                <a:gd name="T4" fmla="*/ 25 w 34"/>
                <a:gd name="T5" fmla="*/ 0 h 24"/>
                <a:gd name="T6" fmla="*/ 15 w 34"/>
                <a:gd name="T7" fmla="*/ 5 h 24"/>
                <a:gd name="T8" fmla="*/ 0 w 34"/>
                <a:gd name="T9" fmla="*/ 14 h 24"/>
                <a:gd name="T10" fmla="*/ 6 w 34"/>
                <a:gd name="T11" fmla="*/ 18 h 24"/>
                <a:gd name="T12" fmla="*/ 11 w 34"/>
                <a:gd name="T13" fmla="*/ 20 h 24"/>
                <a:gd name="T14" fmla="*/ 16 w 34"/>
                <a:gd name="T15" fmla="*/ 19 h 24"/>
                <a:gd name="T16" fmla="*/ 29 w 34"/>
                <a:gd name="T17" fmla="*/ 17 h 24"/>
                <a:gd name="T18" fmla="*/ 33 w 34"/>
                <a:gd name="T19" fmla="*/ 19 h 24"/>
                <a:gd name="T20" fmla="*/ 30 w 34"/>
                <a:gd name="T21" fmla="*/ 13 h 24"/>
                <a:gd name="T22" fmla="*/ 20 w 34"/>
                <a:gd name="T23" fmla="*/ 12 h 24"/>
                <a:gd name="T24" fmla="*/ 21 w 34"/>
                <a:gd name="T25" fmla="*/ 1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21" y="10"/>
                  </a:moveTo>
                  <a:cubicBezTo>
                    <a:pt x="21" y="9"/>
                    <a:pt x="23" y="9"/>
                    <a:pt x="23" y="9"/>
                  </a:cubicBezTo>
                  <a:cubicBezTo>
                    <a:pt x="29" y="6"/>
                    <a:pt x="25" y="0"/>
                    <a:pt x="25" y="0"/>
                  </a:cubicBezTo>
                  <a:cubicBezTo>
                    <a:pt x="25" y="0"/>
                    <a:pt x="23" y="5"/>
                    <a:pt x="15" y="5"/>
                  </a:cubicBezTo>
                  <a:cubicBezTo>
                    <a:pt x="7" y="5"/>
                    <a:pt x="0" y="14"/>
                    <a:pt x="0" y="14"/>
                  </a:cubicBezTo>
                  <a:cubicBezTo>
                    <a:pt x="3" y="14"/>
                    <a:pt x="3" y="16"/>
                    <a:pt x="6" y="18"/>
                  </a:cubicBezTo>
                  <a:cubicBezTo>
                    <a:pt x="8" y="21"/>
                    <a:pt x="11" y="20"/>
                    <a:pt x="11" y="20"/>
                  </a:cubicBezTo>
                  <a:cubicBezTo>
                    <a:pt x="9" y="19"/>
                    <a:pt x="10" y="14"/>
                    <a:pt x="16" y="19"/>
                  </a:cubicBezTo>
                  <a:cubicBezTo>
                    <a:pt x="22" y="24"/>
                    <a:pt x="27" y="18"/>
                    <a:pt x="29" y="17"/>
                  </a:cubicBezTo>
                  <a:cubicBezTo>
                    <a:pt x="31" y="16"/>
                    <a:pt x="33" y="19"/>
                    <a:pt x="33" y="19"/>
                  </a:cubicBezTo>
                  <a:cubicBezTo>
                    <a:pt x="33" y="19"/>
                    <a:pt x="34" y="16"/>
                    <a:pt x="30" y="13"/>
                  </a:cubicBezTo>
                  <a:cubicBezTo>
                    <a:pt x="25" y="9"/>
                    <a:pt x="21" y="13"/>
                    <a:pt x="20" y="12"/>
                  </a:cubicBezTo>
                  <a:cubicBezTo>
                    <a:pt x="19" y="11"/>
                    <a:pt x="20" y="10"/>
                    <a:pt x="21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701"/>
            <p:cNvSpPr/>
            <p:nvPr/>
          </p:nvSpPr>
          <p:spPr bwMode="auto">
            <a:xfrm>
              <a:off x="5059" y="678"/>
              <a:ext cx="70" cy="94"/>
            </a:xfrm>
            <a:custGeom>
              <a:gdLst>
                <a:gd name="T0" fmla="*/ 20 w 20"/>
                <a:gd name="T1" fmla="*/ 13 h 27"/>
                <a:gd name="T2" fmla="*/ 17 w 20"/>
                <a:gd name="T3" fmla="*/ 8 h 27"/>
                <a:gd name="T4" fmla="*/ 15 w 20"/>
                <a:gd name="T5" fmla="*/ 8 h 27"/>
                <a:gd name="T6" fmla="*/ 8 w 20"/>
                <a:gd name="T7" fmla="*/ 0 h 27"/>
                <a:gd name="T8" fmla="*/ 9 w 20"/>
                <a:gd name="T9" fmla="*/ 6 h 27"/>
                <a:gd name="T10" fmla="*/ 10 w 20"/>
                <a:gd name="T11" fmla="*/ 11 h 27"/>
                <a:gd name="T12" fmla="*/ 8 w 20"/>
                <a:gd name="T13" fmla="*/ 10 h 27"/>
                <a:gd name="T14" fmla="*/ 4 w 20"/>
                <a:gd name="T15" fmla="*/ 6 h 27"/>
                <a:gd name="T16" fmla="*/ 3 w 20"/>
                <a:gd name="T17" fmla="*/ 13 h 27"/>
                <a:gd name="T18" fmla="*/ 4 w 20"/>
                <a:gd name="T19" fmla="*/ 21 h 27"/>
                <a:gd name="T20" fmla="*/ 1 w 20"/>
                <a:gd name="T21" fmla="*/ 27 h 27"/>
                <a:gd name="T22" fmla="*/ 12 w 20"/>
                <a:gd name="T23" fmla="*/ 22 h 27"/>
                <a:gd name="T24" fmla="*/ 20 w 20"/>
                <a:gd name="T25" fmla="*/ 13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7">
                  <a:moveTo>
                    <a:pt x="20" y="13"/>
                  </a:moveTo>
                  <a:cubicBezTo>
                    <a:pt x="20" y="9"/>
                    <a:pt x="17" y="8"/>
                    <a:pt x="17" y="8"/>
                  </a:cubicBezTo>
                  <a:cubicBezTo>
                    <a:pt x="18" y="10"/>
                    <a:pt x="14" y="11"/>
                    <a:pt x="15" y="8"/>
                  </a:cubicBezTo>
                  <a:cubicBezTo>
                    <a:pt x="17" y="1"/>
                    <a:pt x="8" y="0"/>
                    <a:pt x="8" y="0"/>
                  </a:cubicBezTo>
                  <a:cubicBezTo>
                    <a:pt x="10" y="0"/>
                    <a:pt x="10" y="4"/>
                    <a:pt x="9" y="6"/>
                  </a:cubicBezTo>
                  <a:cubicBezTo>
                    <a:pt x="8" y="9"/>
                    <a:pt x="10" y="10"/>
                    <a:pt x="10" y="11"/>
                  </a:cubicBezTo>
                  <a:cubicBezTo>
                    <a:pt x="10" y="13"/>
                    <a:pt x="7" y="14"/>
                    <a:pt x="8" y="10"/>
                  </a:cubicBezTo>
                  <a:cubicBezTo>
                    <a:pt x="9" y="7"/>
                    <a:pt x="4" y="6"/>
                    <a:pt x="4" y="6"/>
                  </a:cubicBezTo>
                  <a:cubicBezTo>
                    <a:pt x="4" y="6"/>
                    <a:pt x="6" y="8"/>
                    <a:pt x="3" y="13"/>
                  </a:cubicBezTo>
                  <a:cubicBezTo>
                    <a:pt x="0" y="16"/>
                    <a:pt x="4" y="17"/>
                    <a:pt x="4" y="21"/>
                  </a:cubicBezTo>
                  <a:cubicBezTo>
                    <a:pt x="4" y="25"/>
                    <a:pt x="1" y="27"/>
                    <a:pt x="1" y="27"/>
                  </a:cubicBezTo>
                  <a:cubicBezTo>
                    <a:pt x="4" y="26"/>
                    <a:pt x="9" y="24"/>
                    <a:pt x="12" y="22"/>
                  </a:cubicBezTo>
                  <a:cubicBezTo>
                    <a:pt x="17" y="18"/>
                    <a:pt x="19" y="16"/>
                    <a:pt x="20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702"/>
            <p:cNvSpPr/>
            <p:nvPr/>
          </p:nvSpPr>
          <p:spPr bwMode="auto">
            <a:xfrm>
              <a:off x="4738" y="657"/>
              <a:ext cx="98" cy="139"/>
            </a:xfrm>
            <a:custGeom>
              <a:gdLst>
                <a:gd name="T0" fmla="*/ 0 w 28"/>
                <a:gd name="T1" fmla="*/ 40 h 40"/>
                <a:gd name="T2" fmla="*/ 19 w 28"/>
                <a:gd name="T3" fmla="*/ 34 h 40"/>
                <a:gd name="T4" fmla="*/ 27 w 28"/>
                <a:gd name="T5" fmla="*/ 21 h 40"/>
                <a:gd name="T6" fmla="*/ 23 w 28"/>
                <a:gd name="T7" fmla="*/ 23 h 40"/>
                <a:gd name="T8" fmla="*/ 24 w 28"/>
                <a:gd name="T9" fmla="*/ 20 h 40"/>
                <a:gd name="T10" fmla="*/ 18 w 28"/>
                <a:gd name="T11" fmla="*/ 0 h 40"/>
                <a:gd name="T12" fmla="*/ 16 w 28"/>
                <a:gd name="T13" fmla="*/ 11 h 40"/>
                <a:gd name="T14" fmla="*/ 16 w 28"/>
                <a:gd name="T15" fmla="*/ 22 h 40"/>
                <a:gd name="T16" fmla="*/ 13 w 28"/>
                <a:gd name="T17" fmla="*/ 21 h 40"/>
                <a:gd name="T18" fmla="*/ 7 w 28"/>
                <a:gd name="T19" fmla="*/ 10 h 40"/>
                <a:gd name="T20" fmla="*/ 7 w 28"/>
                <a:gd name="T21" fmla="*/ 18 h 40"/>
                <a:gd name="T22" fmla="*/ 7 w 28"/>
                <a:gd name="T23" fmla="*/ 28 h 40"/>
                <a:gd name="T24" fmla="*/ 0 w 28"/>
                <a:gd name="T2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0" y="40"/>
                  </a:moveTo>
                  <a:cubicBezTo>
                    <a:pt x="0" y="40"/>
                    <a:pt x="12" y="37"/>
                    <a:pt x="19" y="34"/>
                  </a:cubicBezTo>
                  <a:cubicBezTo>
                    <a:pt x="28" y="29"/>
                    <a:pt x="27" y="21"/>
                    <a:pt x="27" y="21"/>
                  </a:cubicBezTo>
                  <a:cubicBezTo>
                    <a:pt x="27" y="21"/>
                    <a:pt x="24" y="25"/>
                    <a:pt x="23" y="23"/>
                  </a:cubicBezTo>
                  <a:cubicBezTo>
                    <a:pt x="21" y="23"/>
                    <a:pt x="24" y="20"/>
                    <a:pt x="24" y="20"/>
                  </a:cubicBezTo>
                  <a:cubicBezTo>
                    <a:pt x="28" y="10"/>
                    <a:pt x="18" y="0"/>
                    <a:pt x="18" y="0"/>
                  </a:cubicBezTo>
                  <a:cubicBezTo>
                    <a:pt x="18" y="0"/>
                    <a:pt x="18" y="7"/>
                    <a:pt x="16" y="11"/>
                  </a:cubicBezTo>
                  <a:cubicBezTo>
                    <a:pt x="13" y="15"/>
                    <a:pt x="15" y="18"/>
                    <a:pt x="16" y="22"/>
                  </a:cubicBezTo>
                  <a:cubicBezTo>
                    <a:pt x="16" y="25"/>
                    <a:pt x="11" y="27"/>
                    <a:pt x="13" y="21"/>
                  </a:cubicBezTo>
                  <a:cubicBezTo>
                    <a:pt x="14" y="15"/>
                    <a:pt x="7" y="10"/>
                    <a:pt x="7" y="10"/>
                  </a:cubicBezTo>
                  <a:cubicBezTo>
                    <a:pt x="7" y="10"/>
                    <a:pt x="9" y="14"/>
                    <a:pt x="7" y="18"/>
                  </a:cubicBezTo>
                  <a:cubicBezTo>
                    <a:pt x="5" y="22"/>
                    <a:pt x="7" y="23"/>
                    <a:pt x="7" y="28"/>
                  </a:cubicBezTo>
                  <a:cubicBezTo>
                    <a:pt x="8" y="35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703"/>
            <p:cNvSpPr/>
            <p:nvPr/>
          </p:nvSpPr>
          <p:spPr bwMode="auto">
            <a:xfrm>
              <a:off x="5007" y="835"/>
              <a:ext cx="80" cy="70"/>
            </a:xfrm>
            <a:custGeom>
              <a:gdLst>
                <a:gd name="T0" fmla="*/ 17 w 23"/>
                <a:gd name="T1" fmla="*/ 2 h 20"/>
                <a:gd name="T2" fmla="*/ 14 w 23"/>
                <a:gd name="T3" fmla="*/ 0 h 20"/>
                <a:gd name="T4" fmla="*/ 0 w 23"/>
                <a:gd name="T5" fmla="*/ 3 h 20"/>
                <a:gd name="T6" fmla="*/ 6 w 23"/>
                <a:gd name="T7" fmla="*/ 9 h 20"/>
                <a:gd name="T8" fmla="*/ 7 w 23"/>
                <a:gd name="T9" fmla="*/ 17 h 20"/>
                <a:gd name="T10" fmla="*/ 10 w 23"/>
                <a:gd name="T11" fmla="*/ 20 h 20"/>
                <a:gd name="T12" fmla="*/ 11 w 23"/>
                <a:gd name="T13" fmla="*/ 16 h 20"/>
                <a:gd name="T14" fmla="*/ 12 w 23"/>
                <a:gd name="T15" fmla="*/ 11 h 20"/>
                <a:gd name="T16" fmla="*/ 17 w 23"/>
                <a:gd name="T17" fmla="*/ 16 h 20"/>
                <a:gd name="T18" fmla="*/ 23 w 23"/>
                <a:gd name="T19" fmla="*/ 18 h 20"/>
                <a:gd name="T20" fmla="*/ 22 w 23"/>
                <a:gd name="T21" fmla="*/ 13 h 20"/>
                <a:gd name="T22" fmla="*/ 15 w 23"/>
                <a:gd name="T23" fmla="*/ 5 h 20"/>
                <a:gd name="T24" fmla="*/ 17 w 23"/>
                <a:gd name="T25" fmla="*/ 2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2"/>
                  </a:moveTo>
                  <a:cubicBezTo>
                    <a:pt x="17" y="2"/>
                    <a:pt x="16" y="0"/>
                    <a:pt x="14" y="0"/>
                  </a:cubicBezTo>
                  <a:cubicBezTo>
                    <a:pt x="10" y="0"/>
                    <a:pt x="6" y="2"/>
                    <a:pt x="0" y="3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2"/>
                    <a:pt x="4" y="16"/>
                    <a:pt x="7" y="17"/>
                  </a:cubicBezTo>
                  <a:cubicBezTo>
                    <a:pt x="10" y="18"/>
                    <a:pt x="10" y="20"/>
                    <a:pt x="10" y="20"/>
                  </a:cubicBezTo>
                  <a:cubicBezTo>
                    <a:pt x="10" y="20"/>
                    <a:pt x="12" y="19"/>
                    <a:pt x="11" y="16"/>
                  </a:cubicBezTo>
                  <a:cubicBezTo>
                    <a:pt x="11" y="12"/>
                    <a:pt x="10" y="11"/>
                    <a:pt x="12" y="11"/>
                  </a:cubicBezTo>
                  <a:cubicBezTo>
                    <a:pt x="14" y="10"/>
                    <a:pt x="17" y="13"/>
                    <a:pt x="17" y="16"/>
                  </a:cubicBezTo>
                  <a:cubicBezTo>
                    <a:pt x="16" y="19"/>
                    <a:pt x="21" y="19"/>
                    <a:pt x="23" y="18"/>
                  </a:cubicBezTo>
                  <a:cubicBezTo>
                    <a:pt x="23" y="18"/>
                    <a:pt x="21" y="17"/>
                    <a:pt x="22" y="13"/>
                  </a:cubicBezTo>
                  <a:cubicBezTo>
                    <a:pt x="23" y="10"/>
                    <a:pt x="22" y="7"/>
                    <a:pt x="15" y="5"/>
                  </a:cubicBezTo>
                  <a:cubicBezTo>
                    <a:pt x="11" y="4"/>
                    <a:pt x="15" y="2"/>
                    <a:pt x="17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704"/>
            <p:cNvSpPr/>
            <p:nvPr/>
          </p:nvSpPr>
          <p:spPr bwMode="auto">
            <a:xfrm>
              <a:off x="4285" y="681"/>
              <a:ext cx="69" cy="91"/>
            </a:xfrm>
            <a:custGeom>
              <a:gdLst>
                <a:gd name="T0" fmla="*/ 15 w 20"/>
                <a:gd name="T1" fmla="*/ 6 h 26"/>
                <a:gd name="T2" fmla="*/ 7 w 20"/>
                <a:gd name="T3" fmla="*/ 1 h 26"/>
                <a:gd name="T4" fmla="*/ 0 w 20"/>
                <a:gd name="T5" fmla="*/ 1 h 26"/>
                <a:gd name="T6" fmla="*/ 5 w 20"/>
                <a:gd name="T7" fmla="*/ 12 h 26"/>
                <a:gd name="T8" fmla="*/ 6 w 20"/>
                <a:gd name="T9" fmla="*/ 20 h 26"/>
                <a:gd name="T10" fmla="*/ 8 w 20"/>
                <a:gd name="T11" fmla="*/ 18 h 26"/>
                <a:gd name="T12" fmla="*/ 11 w 20"/>
                <a:gd name="T13" fmla="*/ 15 h 26"/>
                <a:gd name="T14" fmla="*/ 16 w 20"/>
                <a:gd name="T15" fmla="*/ 26 h 26"/>
                <a:gd name="T16" fmla="*/ 17 w 20"/>
                <a:gd name="T17" fmla="*/ 21 h 26"/>
                <a:gd name="T18" fmla="*/ 13 w 20"/>
                <a:gd name="T19" fmla="*/ 9 h 26"/>
                <a:gd name="T20" fmla="*/ 10 w 20"/>
                <a:gd name="T21" fmla="*/ 6 h 26"/>
                <a:gd name="T22" fmla="*/ 15 w 20"/>
                <a:gd name="T23" fmla="*/ 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15" y="6"/>
                  </a:moveTo>
                  <a:cubicBezTo>
                    <a:pt x="15" y="6"/>
                    <a:pt x="12" y="1"/>
                    <a:pt x="7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6" y="7"/>
                    <a:pt x="5" y="12"/>
                  </a:cubicBezTo>
                  <a:cubicBezTo>
                    <a:pt x="4" y="17"/>
                    <a:pt x="6" y="20"/>
                    <a:pt x="6" y="20"/>
                  </a:cubicBezTo>
                  <a:cubicBezTo>
                    <a:pt x="6" y="20"/>
                    <a:pt x="8" y="21"/>
                    <a:pt x="8" y="18"/>
                  </a:cubicBezTo>
                  <a:cubicBezTo>
                    <a:pt x="9" y="15"/>
                    <a:pt x="10" y="13"/>
                    <a:pt x="11" y="15"/>
                  </a:cubicBezTo>
                  <a:cubicBezTo>
                    <a:pt x="11" y="17"/>
                    <a:pt x="10" y="23"/>
                    <a:pt x="16" y="26"/>
                  </a:cubicBezTo>
                  <a:cubicBezTo>
                    <a:pt x="16" y="26"/>
                    <a:pt x="16" y="23"/>
                    <a:pt x="17" y="21"/>
                  </a:cubicBezTo>
                  <a:cubicBezTo>
                    <a:pt x="19" y="20"/>
                    <a:pt x="20" y="12"/>
                    <a:pt x="13" y="9"/>
                  </a:cubicBezTo>
                  <a:cubicBezTo>
                    <a:pt x="13" y="9"/>
                    <a:pt x="9" y="8"/>
                    <a:pt x="10" y="6"/>
                  </a:cubicBezTo>
                  <a:cubicBezTo>
                    <a:pt x="11" y="5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705"/>
            <p:cNvSpPr/>
            <p:nvPr/>
          </p:nvSpPr>
          <p:spPr bwMode="auto">
            <a:xfrm>
              <a:off x="3468" y="479"/>
              <a:ext cx="684" cy="216"/>
            </a:xfrm>
            <a:custGeom>
              <a:gdLst>
                <a:gd name="T0" fmla="*/ 184 w 196"/>
                <a:gd name="T1" fmla="*/ 1 h 62"/>
                <a:gd name="T2" fmla="*/ 175 w 196"/>
                <a:gd name="T3" fmla="*/ 6 h 62"/>
                <a:gd name="T4" fmla="*/ 183 w 196"/>
                <a:gd name="T5" fmla="*/ 14 h 62"/>
                <a:gd name="T6" fmla="*/ 183 w 196"/>
                <a:gd name="T7" fmla="*/ 14 h 62"/>
                <a:gd name="T8" fmla="*/ 183 w 196"/>
                <a:gd name="T9" fmla="*/ 5 h 62"/>
                <a:gd name="T10" fmla="*/ 181 w 196"/>
                <a:gd name="T11" fmla="*/ 10 h 62"/>
                <a:gd name="T12" fmla="*/ 188 w 196"/>
                <a:gd name="T13" fmla="*/ 10 h 62"/>
                <a:gd name="T14" fmla="*/ 189 w 196"/>
                <a:gd name="T15" fmla="*/ 18 h 62"/>
                <a:gd name="T16" fmla="*/ 157 w 196"/>
                <a:gd name="T17" fmla="*/ 28 h 62"/>
                <a:gd name="T18" fmla="*/ 98 w 196"/>
                <a:gd name="T19" fmla="*/ 61 h 62"/>
                <a:gd name="T20" fmla="*/ 40 w 196"/>
                <a:gd name="T21" fmla="*/ 28 h 62"/>
                <a:gd name="T22" fmla="*/ 8 w 196"/>
                <a:gd name="T23" fmla="*/ 18 h 62"/>
                <a:gd name="T24" fmla="*/ 9 w 196"/>
                <a:gd name="T25" fmla="*/ 10 h 62"/>
                <a:gd name="T26" fmla="*/ 16 w 196"/>
                <a:gd name="T27" fmla="*/ 10 h 62"/>
                <a:gd name="T28" fmla="*/ 14 w 196"/>
                <a:gd name="T29" fmla="*/ 5 h 62"/>
                <a:gd name="T30" fmla="*/ 14 w 196"/>
                <a:gd name="T31" fmla="*/ 14 h 62"/>
                <a:gd name="T32" fmla="*/ 14 w 196"/>
                <a:gd name="T33" fmla="*/ 14 h 62"/>
                <a:gd name="T34" fmla="*/ 22 w 196"/>
                <a:gd name="T35" fmla="*/ 7 h 62"/>
                <a:gd name="T36" fmla="*/ 13 w 196"/>
                <a:gd name="T37" fmla="*/ 1 h 62"/>
                <a:gd name="T38" fmla="*/ 9 w 196"/>
                <a:gd name="T39" fmla="*/ 24 h 62"/>
                <a:gd name="T40" fmla="*/ 51 w 196"/>
                <a:gd name="T41" fmla="*/ 31 h 62"/>
                <a:gd name="T42" fmla="*/ 98 w 196"/>
                <a:gd name="T43" fmla="*/ 62 h 62"/>
                <a:gd name="T44" fmla="*/ 98 w 196"/>
                <a:gd name="T45" fmla="*/ 62 h 62"/>
                <a:gd name="T46" fmla="*/ 98 w 196"/>
                <a:gd name="T47" fmla="*/ 62 h 62"/>
                <a:gd name="T48" fmla="*/ 98 w 196"/>
                <a:gd name="T49" fmla="*/ 62 h 62"/>
                <a:gd name="T50" fmla="*/ 98 w 196"/>
                <a:gd name="T51" fmla="*/ 62 h 62"/>
                <a:gd name="T52" fmla="*/ 145 w 196"/>
                <a:gd name="T53" fmla="*/ 31 h 62"/>
                <a:gd name="T54" fmla="*/ 188 w 196"/>
                <a:gd name="T55" fmla="*/ 24 h 62"/>
                <a:gd name="T56" fmla="*/ 184 w 196"/>
                <a:gd name="T57" fmla="*/ 1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2">
                  <a:moveTo>
                    <a:pt x="184" y="1"/>
                  </a:moveTo>
                  <a:cubicBezTo>
                    <a:pt x="180" y="0"/>
                    <a:pt x="176" y="3"/>
                    <a:pt x="175" y="6"/>
                  </a:cubicBezTo>
                  <a:cubicBezTo>
                    <a:pt x="173" y="12"/>
                    <a:pt x="178" y="16"/>
                    <a:pt x="183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77" y="15"/>
                    <a:pt x="177" y="6"/>
                    <a:pt x="183" y="5"/>
                  </a:cubicBezTo>
                  <a:cubicBezTo>
                    <a:pt x="180" y="6"/>
                    <a:pt x="181" y="10"/>
                    <a:pt x="181" y="10"/>
                  </a:cubicBezTo>
                  <a:cubicBezTo>
                    <a:pt x="181" y="8"/>
                    <a:pt x="183" y="6"/>
                    <a:pt x="188" y="10"/>
                  </a:cubicBezTo>
                  <a:cubicBezTo>
                    <a:pt x="190" y="12"/>
                    <a:pt x="189" y="15"/>
                    <a:pt x="189" y="18"/>
                  </a:cubicBezTo>
                  <a:cubicBezTo>
                    <a:pt x="184" y="28"/>
                    <a:pt x="166" y="28"/>
                    <a:pt x="157" y="28"/>
                  </a:cubicBezTo>
                  <a:cubicBezTo>
                    <a:pt x="132" y="28"/>
                    <a:pt x="107" y="35"/>
                    <a:pt x="98" y="61"/>
                  </a:cubicBezTo>
                  <a:cubicBezTo>
                    <a:pt x="90" y="36"/>
                    <a:pt x="65" y="27"/>
                    <a:pt x="40" y="28"/>
                  </a:cubicBezTo>
                  <a:cubicBezTo>
                    <a:pt x="30" y="28"/>
                    <a:pt x="14" y="28"/>
                    <a:pt x="8" y="18"/>
                  </a:cubicBezTo>
                  <a:cubicBezTo>
                    <a:pt x="7" y="15"/>
                    <a:pt x="7" y="12"/>
                    <a:pt x="9" y="10"/>
                  </a:cubicBezTo>
                  <a:cubicBezTo>
                    <a:pt x="13" y="6"/>
                    <a:pt x="16" y="8"/>
                    <a:pt x="16" y="10"/>
                  </a:cubicBezTo>
                  <a:cubicBezTo>
                    <a:pt x="16" y="10"/>
                    <a:pt x="17" y="6"/>
                    <a:pt x="14" y="5"/>
                  </a:cubicBezTo>
                  <a:cubicBezTo>
                    <a:pt x="20" y="5"/>
                    <a:pt x="19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6"/>
                    <a:pt x="23" y="12"/>
                    <a:pt x="22" y="7"/>
                  </a:cubicBezTo>
                  <a:cubicBezTo>
                    <a:pt x="21" y="3"/>
                    <a:pt x="17" y="1"/>
                    <a:pt x="13" y="1"/>
                  </a:cubicBezTo>
                  <a:cubicBezTo>
                    <a:pt x="0" y="0"/>
                    <a:pt x="2" y="18"/>
                    <a:pt x="9" y="24"/>
                  </a:cubicBezTo>
                  <a:cubicBezTo>
                    <a:pt x="20" y="34"/>
                    <a:pt x="38" y="30"/>
                    <a:pt x="51" y="31"/>
                  </a:cubicBezTo>
                  <a:cubicBezTo>
                    <a:pt x="71" y="31"/>
                    <a:pt x="91" y="41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6" y="41"/>
                    <a:pt x="124" y="32"/>
                    <a:pt x="145" y="31"/>
                  </a:cubicBezTo>
                  <a:cubicBezTo>
                    <a:pt x="159" y="30"/>
                    <a:pt x="175" y="34"/>
                    <a:pt x="188" y="24"/>
                  </a:cubicBezTo>
                  <a:cubicBezTo>
                    <a:pt x="196" y="18"/>
                    <a:pt x="196" y="2"/>
                    <a:pt x="184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706"/>
            <p:cNvSpPr/>
            <p:nvPr/>
          </p:nvSpPr>
          <p:spPr bwMode="auto">
            <a:xfrm>
              <a:off x="3455" y="768"/>
              <a:ext cx="275" cy="172"/>
            </a:xfrm>
            <a:custGeom>
              <a:gdLst>
                <a:gd name="T0" fmla="*/ 13 w 79"/>
                <a:gd name="T1" fmla="*/ 20 h 49"/>
                <a:gd name="T2" fmla="*/ 20 w 79"/>
                <a:gd name="T3" fmla="*/ 23 h 49"/>
                <a:gd name="T4" fmla="*/ 28 w 79"/>
                <a:gd name="T5" fmla="*/ 16 h 49"/>
                <a:gd name="T6" fmla="*/ 22 w 79"/>
                <a:gd name="T7" fmla="*/ 4 h 49"/>
                <a:gd name="T8" fmla="*/ 2 w 79"/>
                <a:gd name="T9" fmla="*/ 19 h 49"/>
                <a:gd name="T10" fmla="*/ 28 w 79"/>
                <a:gd name="T11" fmla="*/ 46 h 49"/>
                <a:gd name="T12" fmla="*/ 79 w 79"/>
                <a:gd name="T13" fmla="*/ 34 h 49"/>
                <a:gd name="T14" fmla="*/ 78 w 79"/>
                <a:gd name="T15" fmla="*/ 34 h 49"/>
                <a:gd name="T16" fmla="*/ 44 w 79"/>
                <a:gd name="T17" fmla="*/ 45 h 49"/>
                <a:gd name="T18" fmla="*/ 12 w 79"/>
                <a:gd name="T19" fmla="*/ 36 h 49"/>
                <a:gd name="T20" fmla="*/ 7 w 79"/>
                <a:gd name="T21" fmla="*/ 12 h 49"/>
                <a:gd name="T22" fmla="*/ 15 w 79"/>
                <a:gd name="T23" fmla="*/ 10 h 49"/>
                <a:gd name="T24" fmla="*/ 20 w 79"/>
                <a:gd name="T25" fmla="*/ 15 h 49"/>
                <a:gd name="T26" fmla="*/ 20 w 79"/>
                <a:gd name="T27" fmla="*/ 9 h 49"/>
                <a:gd name="T28" fmla="*/ 21 w 79"/>
                <a:gd name="T29" fmla="*/ 18 h 49"/>
                <a:gd name="T30" fmla="*/ 13 w 79"/>
                <a:gd name="T31" fmla="*/ 20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9">
                  <a:moveTo>
                    <a:pt x="13" y="20"/>
                  </a:moveTo>
                  <a:cubicBezTo>
                    <a:pt x="13" y="20"/>
                    <a:pt x="16" y="24"/>
                    <a:pt x="20" y="23"/>
                  </a:cubicBezTo>
                  <a:cubicBezTo>
                    <a:pt x="24" y="23"/>
                    <a:pt x="27" y="20"/>
                    <a:pt x="28" y="16"/>
                  </a:cubicBezTo>
                  <a:cubicBezTo>
                    <a:pt x="29" y="12"/>
                    <a:pt x="25" y="6"/>
                    <a:pt x="22" y="4"/>
                  </a:cubicBezTo>
                  <a:cubicBezTo>
                    <a:pt x="12" y="0"/>
                    <a:pt x="2" y="10"/>
                    <a:pt x="2" y="19"/>
                  </a:cubicBezTo>
                  <a:cubicBezTo>
                    <a:pt x="0" y="34"/>
                    <a:pt x="15" y="44"/>
                    <a:pt x="28" y="46"/>
                  </a:cubicBezTo>
                  <a:cubicBezTo>
                    <a:pt x="46" y="49"/>
                    <a:pt x="65" y="46"/>
                    <a:pt x="79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68" y="41"/>
                    <a:pt x="56" y="44"/>
                    <a:pt x="44" y="45"/>
                  </a:cubicBezTo>
                  <a:cubicBezTo>
                    <a:pt x="33" y="45"/>
                    <a:pt x="21" y="44"/>
                    <a:pt x="12" y="36"/>
                  </a:cubicBezTo>
                  <a:cubicBezTo>
                    <a:pt x="5" y="31"/>
                    <a:pt x="2" y="20"/>
                    <a:pt x="7" y="12"/>
                  </a:cubicBezTo>
                  <a:cubicBezTo>
                    <a:pt x="8" y="10"/>
                    <a:pt x="11" y="9"/>
                    <a:pt x="15" y="10"/>
                  </a:cubicBezTo>
                  <a:cubicBezTo>
                    <a:pt x="19" y="11"/>
                    <a:pt x="20" y="15"/>
                    <a:pt x="20" y="15"/>
                  </a:cubicBezTo>
                  <a:cubicBezTo>
                    <a:pt x="20" y="15"/>
                    <a:pt x="21" y="13"/>
                    <a:pt x="20" y="9"/>
                  </a:cubicBezTo>
                  <a:cubicBezTo>
                    <a:pt x="20" y="9"/>
                    <a:pt x="24" y="14"/>
                    <a:pt x="21" y="18"/>
                  </a:cubicBezTo>
                  <a:cubicBezTo>
                    <a:pt x="18" y="21"/>
                    <a:pt x="13" y="20"/>
                    <a:pt x="13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707"/>
            <p:cNvSpPr/>
            <p:nvPr/>
          </p:nvSpPr>
          <p:spPr bwMode="auto">
            <a:xfrm>
              <a:off x="3674" y="681"/>
              <a:ext cx="133" cy="224"/>
            </a:xfrm>
            <a:custGeom>
              <a:gdLst>
                <a:gd name="T0" fmla="*/ 34 w 38"/>
                <a:gd name="T1" fmla="*/ 15 h 64"/>
                <a:gd name="T2" fmla="*/ 27 w 38"/>
                <a:gd name="T3" fmla="*/ 5 h 64"/>
                <a:gd name="T4" fmla="*/ 9 w 38"/>
                <a:gd name="T5" fmla="*/ 7 h 64"/>
                <a:gd name="T6" fmla="*/ 11 w 38"/>
                <a:gd name="T7" fmla="*/ 26 h 64"/>
                <a:gd name="T8" fmla="*/ 16 w 38"/>
                <a:gd name="T9" fmla="*/ 32 h 64"/>
                <a:gd name="T10" fmla="*/ 18 w 38"/>
                <a:gd name="T11" fmla="*/ 29 h 64"/>
                <a:gd name="T12" fmla="*/ 17 w 38"/>
                <a:gd name="T13" fmla="*/ 25 h 64"/>
                <a:gd name="T14" fmla="*/ 22 w 38"/>
                <a:gd name="T15" fmla="*/ 24 h 64"/>
                <a:gd name="T16" fmla="*/ 24 w 38"/>
                <a:gd name="T17" fmla="*/ 11 h 64"/>
                <a:gd name="T18" fmla="*/ 21 w 38"/>
                <a:gd name="T19" fmla="*/ 17 h 64"/>
                <a:gd name="T20" fmla="*/ 19 w 38"/>
                <a:gd name="T21" fmla="*/ 17 h 64"/>
                <a:gd name="T22" fmla="*/ 20 w 38"/>
                <a:gd name="T23" fmla="*/ 14 h 64"/>
                <a:gd name="T24" fmla="*/ 19 w 38"/>
                <a:gd name="T25" fmla="*/ 11 h 64"/>
                <a:gd name="T26" fmla="*/ 18 w 38"/>
                <a:gd name="T27" fmla="*/ 14 h 64"/>
                <a:gd name="T28" fmla="*/ 15 w 38"/>
                <a:gd name="T29" fmla="*/ 16 h 64"/>
                <a:gd name="T30" fmla="*/ 15 w 38"/>
                <a:gd name="T31" fmla="*/ 8 h 64"/>
                <a:gd name="T32" fmla="*/ 20 w 38"/>
                <a:gd name="T33" fmla="*/ 6 h 64"/>
                <a:gd name="T34" fmla="*/ 29 w 38"/>
                <a:gd name="T35" fmla="*/ 12 h 64"/>
                <a:gd name="T36" fmla="*/ 29 w 38"/>
                <a:gd name="T37" fmla="*/ 33 h 64"/>
                <a:gd name="T38" fmla="*/ 0 w 38"/>
                <a:gd name="T39" fmla="*/ 64 h 64"/>
                <a:gd name="T40" fmla="*/ 0 w 38"/>
                <a:gd name="T41" fmla="*/ 64 h 64"/>
                <a:gd name="T42" fmla="*/ 34 w 38"/>
                <a:gd name="T43" fmla="*/ 15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34" y="15"/>
                  </a:moveTo>
                  <a:cubicBezTo>
                    <a:pt x="33" y="11"/>
                    <a:pt x="30" y="7"/>
                    <a:pt x="27" y="5"/>
                  </a:cubicBezTo>
                  <a:cubicBezTo>
                    <a:pt x="23" y="1"/>
                    <a:pt x="14" y="0"/>
                    <a:pt x="9" y="7"/>
                  </a:cubicBezTo>
                  <a:cubicBezTo>
                    <a:pt x="2" y="15"/>
                    <a:pt x="6" y="23"/>
                    <a:pt x="11" y="26"/>
                  </a:cubicBezTo>
                  <a:cubicBezTo>
                    <a:pt x="14" y="28"/>
                    <a:pt x="16" y="32"/>
                    <a:pt x="16" y="32"/>
                  </a:cubicBezTo>
                  <a:cubicBezTo>
                    <a:pt x="17" y="31"/>
                    <a:pt x="18" y="29"/>
                    <a:pt x="18" y="29"/>
                  </a:cubicBezTo>
                  <a:cubicBezTo>
                    <a:pt x="18" y="27"/>
                    <a:pt x="16" y="26"/>
                    <a:pt x="17" y="25"/>
                  </a:cubicBezTo>
                  <a:cubicBezTo>
                    <a:pt x="18" y="24"/>
                    <a:pt x="19" y="26"/>
                    <a:pt x="22" y="24"/>
                  </a:cubicBezTo>
                  <a:cubicBezTo>
                    <a:pt x="29" y="21"/>
                    <a:pt x="24" y="11"/>
                    <a:pt x="24" y="11"/>
                  </a:cubicBezTo>
                  <a:cubicBezTo>
                    <a:pt x="24" y="13"/>
                    <a:pt x="22" y="13"/>
                    <a:pt x="21" y="17"/>
                  </a:cubicBezTo>
                  <a:cubicBezTo>
                    <a:pt x="20" y="20"/>
                    <a:pt x="18" y="18"/>
                    <a:pt x="19" y="17"/>
                  </a:cubicBezTo>
                  <a:cubicBezTo>
                    <a:pt x="21" y="17"/>
                    <a:pt x="21" y="15"/>
                    <a:pt x="20" y="14"/>
                  </a:cubicBezTo>
                  <a:cubicBezTo>
                    <a:pt x="19" y="13"/>
                    <a:pt x="19" y="11"/>
                    <a:pt x="19" y="11"/>
                  </a:cubicBezTo>
                  <a:cubicBezTo>
                    <a:pt x="19" y="11"/>
                    <a:pt x="18" y="12"/>
                    <a:pt x="18" y="14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3" y="14"/>
                    <a:pt x="13" y="10"/>
                    <a:pt x="15" y="8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6"/>
                    <a:pt x="27" y="8"/>
                    <a:pt x="29" y="12"/>
                  </a:cubicBezTo>
                  <a:cubicBezTo>
                    <a:pt x="33" y="19"/>
                    <a:pt x="31" y="26"/>
                    <a:pt x="29" y="33"/>
                  </a:cubicBezTo>
                  <a:cubicBezTo>
                    <a:pt x="25" y="47"/>
                    <a:pt x="12" y="57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9" y="57"/>
                    <a:pt x="38" y="38"/>
                    <a:pt x="34" y="1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708"/>
            <p:cNvSpPr/>
            <p:nvPr/>
          </p:nvSpPr>
          <p:spPr bwMode="auto">
            <a:xfrm>
              <a:off x="3280" y="611"/>
              <a:ext cx="297" cy="381"/>
            </a:xfrm>
            <a:custGeom>
              <a:gdLst>
                <a:gd name="T0" fmla="*/ 58 w 85"/>
                <a:gd name="T1" fmla="*/ 3 h 109"/>
                <a:gd name="T2" fmla="*/ 85 w 85"/>
                <a:gd name="T3" fmla="*/ 2 h 109"/>
                <a:gd name="T4" fmla="*/ 58 w 85"/>
                <a:gd name="T5" fmla="*/ 2 h 109"/>
                <a:gd name="T6" fmla="*/ 30 w 85"/>
                <a:gd name="T7" fmla="*/ 12 h 109"/>
                <a:gd name="T8" fmla="*/ 16 w 85"/>
                <a:gd name="T9" fmla="*/ 37 h 109"/>
                <a:gd name="T10" fmla="*/ 2 w 85"/>
                <a:gd name="T11" fmla="*/ 87 h 109"/>
                <a:gd name="T12" fmla="*/ 17 w 85"/>
                <a:gd name="T13" fmla="*/ 107 h 109"/>
                <a:gd name="T14" fmla="*/ 37 w 85"/>
                <a:gd name="T15" fmla="*/ 98 h 109"/>
                <a:gd name="T16" fmla="*/ 38 w 85"/>
                <a:gd name="T17" fmla="*/ 92 h 109"/>
                <a:gd name="T18" fmla="*/ 30 w 85"/>
                <a:gd name="T19" fmla="*/ 76 h 109"/>
                <a:gd name="T20" fmla="*/ 14 w 85"/>
                <a:gd name="T21" fmla="*/ 80 h 109"/>
                <a:gd name="T22" fmla="*/ 11 w 85"/>
                <a:gd name="T23" fmla="*/ 85 h 109"/>
                <a:gd name="T24" fmla="*/ 16 w 85"/>
                <a:gd name="T25" fmla="*/ 85 h 109"/>
                <a:gd name="T26" fmla="*/ 18 w 85"/>
                <a:gd name="T27" fmla="*/ 83 h 109"/>
                <a:gd name="T28" fmla="*/ 17 w 85"/>
                <a:gd name="T29" fmla="*/ 86 h 109"/>
                <a:gd name="T30" fmla="*/ 20 w 85"/>
                <a:gd name="T31" fmla="*/ 97 h 109"/>
                <a:gd name="T32" fmla="*/ 22 w 85"/>
                <a:gd name="T33" fmla="*/ 91 h 109"/>
                <a:gd name="T34" fmla="*/ 22 w 85"/>
                <a:gd name="T35" fmla="*/ 88 h 109"/>
                <a:gd name="T36" fmla="*/ 24 w 85"/>
                <a:gd name="T37" fmla="*/ 92 h 109"/>
                <a:gd name="T38" fmla="*/ 28 w 85"/>
                <a:gd name="T39" fmla="*/ 92 h 109"/>
                <a:gd name="T40" fmla="*/ 33 w 85"/>
                <a:gd name="T41" fmla="*/ 88 h 109"/>
                <a:gd name="T42" fmla="*/ 35 w 85"/>
                <a:gd name="T43" fmla="*/ 90 h 109"/>
                <a:gd name="T44" fmla="*/ 35 w 85"/>
                <a:gd name="T45" fmla="*/ 94 h 109"/>
                <a:gd name="T46" fmla="*/ 16 w 85"/>
                <a:gd name="T47" fmla="*/ 103 h 109"/>
                <a:gd name="T48" fmla="*/ 5 w 85"/>
                <a:gd name="T49" fmla="*/ 82 h 109"/>
                <a:gd name="T50" fmla="*/ 10 w 85"/>
                <a:gd name="T51" fmla="*/ 56 h 109"/>
                <a:gd name="T52" fmla="*/ 16 w 85"/>
                <a:gd name="T53" fmla="*/ 44 h 109"/>
                <a:gd name="T54" fmla="*/ 16 w 85"/>
                <a:gd name="T55" fmla="*/ 44 h 109"/>
                <a:gd name="T56" fmla="*/ 45 w 85"/>
                <a:gd name="T57" fmla="*/ 60 h 109"/>
                <a:gd name="T58" fmla="*/ 51 w 85"/>
                <a:gd name="T59" fmla="*/ 35 h 109"/>
                <a:gd name="T60" fmla="*/ 36 w 85"/>
                <a:gd name="T61" fmla="*/ 41 h 109"/>
                <a:gd name="T62" fmla="*/ 40 w 85"/>
                <a:gd name="T63" fmla="*/ 47 h 109"/>
                <a:gd name="T64" fmla="*/ 36 w 85"/>
                <a:gd name="T65" fmla="*/ 42 h 109"/>
                <a:gd name="T66" fmla="*/ 51 w 85"/>
                <a:gd name="T67" fmla="*/ 36 h 109"/>
                <a:gd name="T68" fmla="*/ 45 w 85"/>
                <a:gd name="T69" fmla="*/ 58 h 109"/>
                <a:gd name="T70" fmla="*/ 18 w 85"/>
                <a:gd name="T71" fmla="*/ 44 h 109"/>
                <a:gd name="T72" fmla="*/ 18 w 85"/>
                <a:gd name="T73" fmla="*/ 40 h 109"/>
                <a:gd name="T74" fmla="*/ 39 w 85"/>
                <a:gd name="T75" fmla="*/ 19 h 109"/>
                <a:gd name="T76" fmla="*/ 84 w 85"/>
                <a:gd name="T77" fmla="*/ 6 h 109"/>
                <a:gd name="T78" fmla="*/ 84 w 85"/>
                <a:gd name="T79" fmla="*/ 6 h 109"/>
                <a:gd name="T80" fmla="*/ 26 w 85"/>
                <a:gd name="T81" fmla="*/ 26 h 109"/>
                <a:gd name="T82" fmla="*/ 18 w 85"/>
                <a:gd name="T83" fmla="*/ 33 h 109"/>
                <a:gd name="T84" fmla="*/ 58 w 85"/>
                <a:gd name="T85" fmla="*/ 3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109">
                  <a:moveTo>
                    <a:pt x="58" y="3"/>
                  </a:moveTo>
                  <a:cubicBezTo>
                    <a:pt x="75" y="1"/>
                    <a:pt x="85" y="2"/>
                    <a:pt x="85" y="2"/>
                  </a:cubicBezTo>
                  <a:cubicBezTo>
                    <a:pt x="85" y="2"/>
                    <a:pt x="75" y="0"/>
                    <a:pt x="58" y="2"/>
                  </a:cubicBezTo>
                  <a:cubicBezTo>
                    <a:pt x="50" y="3"/>
                    <a:pt x="40" y="5"/>
                    <a:pt x="30" y="12"/>
                  </a:cubicBezTo>
                  <a:cubicBezTo>
                    <a:pt x="23" y="17"/>
                    <a:pt x="16" y="27"/>
                    <a:pt x="16" y="37"/>
                  </a:cubicBezTo>
                  <a:cubicBezTo>
                    <a:pt x="6" y="52"/>
                    <a:pt x="0" y="70"/>
                    <a:pt x="2" y="87"/>
                  </a:cubicBezTo>
                  <a:cubicBezTo>
                    <a:pt x="3" y="96"/>
                    <a:pt x="7" y="104"/>
                    <a:pt x="17" y="107"/>
                  </a:cubicBezTo>
                  <a:cubicBezTo>
                    <a:pt x="25" y="109"/>
                    <a:pt x="34" y="105"/>
                    <a:pt x="37" y="98"/>
                  </a:cubicBezTo>
                  <a:cubicBezTo>
                    <a:pt x="38" y="96"/>
                    <a:pt x="38" y="94"/>
                    <a:pt x="38" y="92"/>
                  </a:cubicBezTo>
                  <a:cubicBezTo>
                    <a:pt x="39" y="87"/>
                    <a:pt x="35" y="79"/>
                    <a:pt x="30" y="76"/>
                  </a:cubicBezTo>
                  <a:cubicBezTo>
                    <a:pt x="21" y="73"/>
                    <a:pt x="15" y="77"/>
                    <a:pt x="14" y="80"/>
                  </a:cubicBezTo>
                  <a:cubicBezTo>
                    <a:pt x="13" y="84"/>
                    <a:pt x="11" y="85"/>
                    <a:pt x="11" y="85"/>
                  </a:cubicBezTo>
                  <a:cubicBezTo>
                    <a:pt x="13" y="87"/>
                    <a:pt x="15" y="86"/>
                    <a:pt x="16" y="85"/>
                  </a:cubicBezTo>
                  <a:cubicBezTo>
                    <a:pt x="16" y="83"/>
                    <a:pt x="17" y="82"/>
                    <a:pt x="18" y="83"/>
                  </a:cubicBezTo>
                  <a:cubicBezTo>
                    <a:pt x="20" y="84"/>
                    <a:pt x="17" y="86"/>
                    <a:pt x="17" y="86"/>
                  </a:cubicBezTo>
                  <a:cubicBezTo>
                    <a:pt x="13" y="91"/>
                    <a:pt x="20" y="97"/>
                    <a:pt x="20" y="97"/>
                  </a:cubicBezTo>
                  <a:cubicBezTo>
                    <a:pt x="23" y="96"/>
                    <a:pt x="23" y="92"/>
                    <a:pt x="22" y="91"/>
                  </a:cubicBezTo>
                  <a:cubicBezTo>
                    <a:pt x="21" y="90"/>
                    <a:pt x="21" y="87"/>
                    <a:pt x="22" y="88"/>
                  </a:cubicBezTo>
                  <a:cubicBezTo>
                    <a:pt x="24" y="88"/>
                    <a:pt x="24" y="90"/>
                    <a:pt x="24" y="92"/>
                  </a:cubicBezTo>
                  <a:cubicBezTo>
                    <a:pt x="25" y="94"/>
                    <a:pt x="28" y="92"/>
                    <a:pt x="28" y="92"/>
                  </a:cubicBezTo>
                  <a:cubicBezTo>
                    <a:pt x="26" y="89"/>
                    <a:pt x="30" y="86"/>
                    <a:pt x="33" y="88"/>
                  </a:cubicBezTo>
                  <a:cubicBezTo>
                    <a:pt x="34" y="88"/>
                    <a:pt x="34" y="89"/>
                    <a:pt x="35" y="90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3" y="102"/>
                    <a:pt x="23" y="105"/>
                    <a:pt x="16" y="103"/>
                  </a:cubicBezTo>
                  <a:cubicBezTo>
                    <a:pt x="7" y="101"/>
                    <a:pt x="5" y="90"/>
                    <a:pt x="5" y="82"/>
                  </a:cubicBezTo>
                  <a:cubicBezTo>
                    <a:pt x="4" y="73"/>
                    <a:pt x="7" y="64"/>
                    <a:pt x="10" y="56"/>
                  </a:cubicBezTo>
                  <a:cubicBezTo>
                    <a:pt x="12" y="52"/>
                    <a:pt x="13" y="48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8" y="59"/>
                    <a:pt x="35" y="64"/>
                    <a:pt x="45" y="60"/>
                  </a:cubicBezTo>
                  <a:cubicBezTo>
                    <a:pt x="57" y="56"/>
                    <a:pt x="59" y="40"/>
                    <a:pt x="51" y="35"/>
                  </a:cubicBezTo>
                  <a:cubicBezTo>
                    <a:pt x="43" y="29"/>
                    <a:pt x="35" y="37"/>
                    <a:pt x="36" y="41"/>
                  </a:cubicBezTo>
                  <a:cubicBezTo>
                    <a:pt x="36" y="47"/>
                    <a:pt x="40" y="47"/>
                    <a:pt x="40" y="47"/>
                  </a:cubicBezTo>
                  <a:cubicBezTo>
                    <a:pt x="40" y="47"/>
                    <a:pt x="36" y="47"/>
                    <a:pt x="36" y="42"/>
                  </a:cubicBezTo>
                  <a:cubicBezTo>
                    <a:pt x="36" y="37"/>
                    <a:pt x="44" y="30"/>
                    <a:pt x="51" y="36"/>
                  </a:cubicBezTo>
                  <a:cubicBezTo>
                    <a:pt x="57" y="40"/>
                    <a:pt x="55" y="55"/>
                    <a:pt x="45" y="58"/>
                  </a:cubicBezTo>
                  <a:cubicBezTo>
                    <a:pt x="35" y="62"/>
                    <a:pt x="20" y="57"/>
                    <a:pt x="18" y="44"/>
                  </a:cubicBezTo>
                  <a:cubicBezTo>
                    <a:pt x="18" y="43"/>
                    <a:pt x="18" y="41"/>
                    <a:pt x="18" y="40"/>
                  </a:cubicBezTo>
                  <a:cubicBezTo>
                    <a:pt x="23" y="32"/>
                    <a:pt x="30" y="25"/>
                    <a:pt x="39" y="19"/>
                  </a:cubicBezTo>
                  <a:cubicBezTo>
                    <a:pt x="52" y="11"/>
                    <a:pt x="69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63" y="2"/>
                    <a:pt x="41" y="11"/>
                    <a:pt x="26" y="26"/>
                  </a:cubicBezTo>
                  <a:cubicBezTo>
                    <a:pt x="23" y="28"/>
                    <a:pt x="21" y="31"/>
                    <a:pt x="18" y="33"/>
                  </a:cubicBezTo>
                  <a:cubicBezTo>
                    <a:pt x="23" y="14"/>
                    <a:pt x="46" y="4"/>
                    <a:pt x="58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709"/>
            <p:cNvSpPr>
              <a:spLocks noEditPoints="1"/>
            </p:cNvSpPr>
            <p:nvPr/>
          </p:nvSpPr>
          <p:spPr bwMode="auto">
            <a:xfrm>
              <a:off x="2286" y="468"/>
              <a:ext cx="1291" cy="454"/>
            </a:xfrm>
            <a:custGeom>
              <a:gdLst>
                <a:gd name="T0" fmla="*/ 107 w 370"/>
                <a:gd name="T1" fmla="*/ 125 h 130"/>
                <a:gd name="T2" fmla="*/ 104 w 370"/>
                <a:gd name="T3" fmla="*/ 119 h 130"/>
                <a:gd name="T4" fmla="*/ 106 w 370"/>
                <a:gd name="T5" fmla="*/ 109 h 130"/>
                <a:gd name="T6" fmla="*/ 200 w 370"/>
                <a:gd name="T7" fmla="*/ 110 h 130"/>
                <a:gd name="T8" fmla="*/ 184 w 370"/>
                <a:gd name="T9" fmla="*/ 120 h 130"/>
                <a:gd name="T10" fmla="*/ 180 w 370"/>
                <a:gd name="T11" fmla="*/ 130 h 130"/>
                <a:gd name="T12" fmla="*/ 199 w 370"/>
                <a:gd name="T13" fmla="*/ 124 h 130"/>
                <a:gd name="T14" fmla="*/ 209 w 370"/>
                <a:gd name="T15" fmla="*/ 115 h 130"/>
                <a:gd name="T16" fmla="*/ 280 w 370"/>
                <a:gd name="T17" fmla="*/ 72 h 130"/>
                <a:gd name="T18" fmla="*/ 170 w 370"/>
                <a:gd name="T19" fmla="*/ 104 h 130"/>
                <a:gd name="T20" fmla="*/ 171 w 370"/>
                <a:gd name="T21" fmla="*/ 101 h 130"/>
                <a:gd name="T22" fmla="*/ 370 w 370"/>
                <a:gd name="T23" fmla="*/ 40 h 130"/>
                <a:gd name="T24" fmla="*/ 181 w 370"/>
                <a:gd name="T25" fmla="*/ 99 h 130"/>
                <a:gd name="T26" fmla="*/ 370 w 370"/>
                <a:gd name="T27" fmla="*/ 38 h 130"/>
                <a:gd name="T28" fmla="*/ 353 w 370"/>
                <a:gd name="T29" fmla="*/ 34 h 130"/>
                <a:gd name="T30" fmla="*/ 326 w 370"/>
                <a:gd name="T31" fmla="*/ 23 h 130"/>
                <a:gd name="T32" fmla="*/ 317 w 370"/>
                <a:gd name="T33" fmla="*/ 26 h 130"/>
                <a:gd name="T34" fmla="*/ 309 w 370"/>
                <a:gd name="T35" fmla="*/ 32 h 130"/>
                <a:gd name="T36" fmla="*/ 329 w 370"/>
                <a:gd name="T37" fmla="*/ 34 h 130"/>
                <a:gd name="T38" fmla="*/ 229 w 370"/>
                <a:gd name="T39" fmla="*/ 71 h 130"/>
                <a:gd name="T40" fmla="*/ 220 w 370"/>
                <a:gd name="T41" fmla="*/ 69 h 130"/>
                <a:gd name="T42" fmla="*/ 201 w 370"/>
                <a:gd name="T43" fmla="*/ 58 h 130"/>
                <a:gd name="T44" fmla="*/ 201 w 370"/>
                <a:gd name="T45" fmla="*/ 77 h 130"/>
                <a:gd name="T46" fmla="*/ 174 w 370"/>
                <a:gd name="T47" fmla="*/ 98 h 130"/>
                <a:gd name="T48" fmla="*/ 143 w 370"/>
                <a:gd name="T49" fmla="*/ 33 h 130"/>
                <a:gd name="T50" fmla="*/ 131 w 370"/>
                <a:gd name="T51" fmla="*/ 39 h 130"/>
                <a:gd name="T52" fmla="*/ 144 w 370"/>
                <a:gd name="T53" fmla="*/ 32 h 130"/>
                <a:gd name="T54" fmla="*/ 189 w 370"/>
                <a:gd name="T55" fmla="*/ 33 h 130"/>
                <a:gd name="T56" fmla="*/ 166 w 370"/>
                <a:gd name="T57" fmla="*/ 40 h 130"/>
                <a:gd name="T58" fmla="*/ 177 w 370"/>
                <a:gd name="T59" fmla="*/ 24 h 130"/>
                <a:gd name="T60" fmla="*/ 159 w 370"/>
                <a:gd name="T61" fmla="*/ 21 h 130"/>
                <a:gd name="T62" fmla="*/ 154 w 370"/>
                <a:gd name="T63" fmla="*/ 31 h 130"/>
                <a:gd name="T64" fmla="*/ 184 w 370"/>
                <a:gd name="T65" fmla="*/ 47 h 130"/>
                <a:gd name="T66" fmla="*/ 141 w 370"/>
                <a:gd name="T67" fmla="*/ 8 h 130"/>
                <a:gd name="T68" fmla="*/ 111 w 370"/>
                <a:gd name="T69" fmla="*/ 53 h 130"/>
                <a:gd name="T70" fmla="*/ 59 w 370"/>
                <a:gd name="T71" fmla="*/ 81 h 130"/>
                <a:gd name="T72" fmla="*/ 38 w 370"/>
                <a:gd name="T73" fmla="*/ 61 h 130"/>
                <a:gd name="T74" fmla="*/ 43 w 370"/>
                <a:gd name="T75" fmla="*/ 52 h 130"/>
                <a:gd name="T76" fmla="*/ 33 w 370"/>
                <a:gd name="T77" fmla="*/ 61 h 130"/>
                <a:gd name="T78" fmla="*/ 144 w 370"/>
                <a:gd name="T79" fmla="*/ 104 h 130"/>
                <a:gd name="T80" fmla="*/ 20 w 370"/>
                <a:gd name="T81" fmla="*/ 71 h 130"/>
                <a:gd name="T82" fmla="*/ 2 w 370"/>
                <a:gd name="T83" fmla="*/ 77 h 130"/>
                <a:gd name="T84" fmla="*/ 105 w 370"/>
                <a:gd name="T85" fmla="*/ 108 h 130"/>
                <a:gd name="T86" fmla="*/ 113 w 370"/>
                <a:gd name="T87" fmla="*/ 53 h 130"/>
                <a:gd name="T88" fmla="*/ 124 w 370"/>
                <a:gd name="T89" fmla="*/ 36 h 130"/>
                <a:gd name="T90" fmla="*/ 143 w 370"/>
                <a:gd name="T91" fmla="*/ 101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0" h="130">
                  <a:moveTo>
                    <a:pt x="105" y="108"/>
                  </a:moveTo>
                  <a:cubicBezTo>
                    <a:pt x="102" y="109"/>
                    <a:pt x="99" y="112"/>
                    <a:pt x="100" y="117"/>
                  </a:cubicBezTo>
                  <a:cubicBezTo>
                    <a:pt x="100" y="121"/>
                    <a:pt x="104" y="124"/>
                    <a:pt x="107" y="125"/>
                  </a:cubicBezTo>
                  <a:cubicBezTo>
                    <a:pt x="109" y="125"/>
                    <a:pt x="112" y="125"/>
                    <a:pt x="114" y="119"/>
                  </a:cubicBezTo>
                  <a:cubicBezTo>
                    <a:pt x="114" y="119"/>
                    <a:pt x="112" y="121"/>
                    <a:pt x="110" y="119"/>
                  </a:cubicBezTo>
                  <a:cubicBezTo>
                    <a:pt x="108" y="117"/>
                    <a:pt x="107" y="119"/>
                    <a:pt x="104" y="119"/>
                  </a:cubicBezTo>
                  <a:cubicBezTo>
                    <a:pt x="101" y="118"/>
                    <a:pt x="103" y="115"/>
                    <a:pt x="105" y="116"/>
                  </a:cubicBezTo>
                  <a:cubicBezTo>
                    <a:pt x="106" y="116"/>
                    <a:pt x="107" y="116"/>
                    <a:pt x="109" y="114"/>
                  </a:cubicBezTo>
                  <a:cubicBezTo>
                    <a:pt x="109" y="114"/>
                    <a:pt x="102" y="114"/>
                    <a:pt x="106" y="109"/>
                  </a:cubicBezTo>
                  <a:cubicBezTo>
                    <a:pt x="107" y="109"/>
                    <a:pt x="108" y="108"/>
                    <a:pt x="109" y="108"/>
                  </a:cubicBezTo>
                  <a:cubicBezTo>
                    <a:pt x="127" y="110"/>
                    <a:pt x="143" y="109"/>
                    <a:pt x="154" y="108"/>
                  </a:cubicBezTo>
                  <a:cubicBezTo>
                    <a:pt x="170" y="113"/>
                    <a:pt x="186" y="113"/>
                    <a:pt x="200" y="110"/>
                  </a:cubicBezTo>
                  <a:cubicBezTo>
                    <a:pt x="196" y="111"/>
                    <a:pt x="192" y="112"/>
                    <a:pt x="189" y="113"/>
                  </a:cubicBezTo>
                  <a:cubicBezTo>
                    <a:pt x="182" y="114"/>
                    <a:pt x="180" y="117"/>
                    <a:pt x="180" y="121"/>
                  </a:cubicBezTo>
                  <a:cubicBezTo>
                    <a:pt x="180" y="121"/>
                    <a:pt x="183" y="119"/>
                    <a:pt x="184" y="120"/>
                  </a:cubicBezTo>
                  <a:cubicBezTo>
                    <a:pt x="185" y="121"/>
                    <a:pt x="188" y="116"/>
                    <a:pt x="191" y="118"/>
                  </a:cubicBezTo>
                  <a:cubicBezTo>
                    <a:pt x="193" y="120"/>
                    <a:pt x="188" y="122"/>
                    <a:pt x="184" y="122"/>
                  </a:cubicBezTo>
                  <a:cubicBezTo>
                    <a:pt x="181" y="123"/>
                    <a:pt x="179" y="128"/>
                    <a:pt x="180" y="130"/>
                  </a:cubicBezTo>
                  <a:cubicBezTo>
                    <a:pt x="180" y="130"/>
                    <a:pt x="183" y="127"/>
                    <a:pt x="185" y="128"/>
                  </a:cubicBezTo>
                  <a:cubicBezTo>
                    <a:pt x="187" y="128"/>
                    <a:pt x="194" y="130"/>
                    <a:pt x="196" y="124"/>
                  </a:cubicBezTo>
                  <a:cubicBezTo>
                    <a:pt x="199" y="118"/>
                    <a:pt x="200" y="122"/>
                    <a:pt x="199" y="124"/>
                  </a:cubicBezTo>
                  <a:cubicBezTo>
                    <a:pt x="198" y="126"/>
                    <a:pt x="201" y="130"/>
                    <a:pt x="204" y="130"/>
                  </a:cubicBezTo>
                  <a:cubicBezTo>
                    <a:pt x="204" y="130"/>
                    <a:pt x="202" y="124"/>
                    <a:pt x="204" y="122"/>
                  </a:cubicBezTo>
                  <a:cubicBezTo>
                    <a:pt x="206" y="120"/>
                    <a:pt x="207" y="118"/>
                    <a:pt x="209" y="115"/>
                  </a:cubicBezTo>
                  <a:cubicBezTo>
                    <a:pt x="211" y="111"/>
                    <a:pt x="215" y="108"/>
                    <a:pt x="221" y="105"/>
                  </a:cubicBezTo>
                  <a:cubicBezTo>
                    <a:pt x="229" y="102"/>
                    <a:pt x="237" y="99"/>
                    <a:pt x="243" y="96"/>
                  </a:cubicBezTo>
                  <a:cubicBezTo>
                    <a:pt x="267" y="83"/>
                    <a:pt x="280" y="72"/>
                    <a:pt x="280" y="72"/>
                  </a:cubicBezTo>
                  <a:cubicBezTo>
                    <a:pt x="280" y="72"/>
                    <a:pt x="267" y="83"/>
                    <a:pt x="242" y="95"/>
                  </a:cubicBezTo>
                  <a:cubicBezTo>
                    <a:pt x="223" y="104"/>
                    <a:pt x="191" y="115"/>
                    <a:pt x="159" y="107"/>
                  </a:cubicBezTo>
                  <a:cubicBezTo>
                    <a:pt x="166" y="106"/>
                    <a:pt x="170" y="104"/>
                    <a:pt x="170" y="104"/>
                  </a:cubicBezTo>
                  <a:cubicBezTo>
                    <a:pt x="170" y="104"/>
                    <a:pt x="166" y="106"/>
                    <a:pt x="158" y="107"/>
                  </a:cubicBezTo>
                  <a:cubicBezTo>
                    <a:pt x="155" y="106"/>
                    <a:pt x="152" y="105"/>
                    <a:pt x="149" y="104"/>
                  </a:cubicBezTo>
                  <a:cubicBezTo>
                    <a:pt x="156" y="103"/>
                    <a:pt x="164" y="102"/>
                    <a:pt x="171" y="101"/>
                  </a:cubicBezTo>
                  <a:cubicBezTo>
                    <a:pt x="195" y="105"/>
                    <a:pt x="220" y="98"/>
                    <a:pt x="242" y="88"/>
                  </a:cubicBezTo>
                  <a:cubicBezTo>
                    <a:pt x="282" y="69"/>
                    <a:pt x="322" y="31"/>
                    <a:pt x="370" y="40"/>
                  </a:cubicBezTo>
                  <a:cubicBezTo>
                    <a:pt x="370" y="40"/>
                    <a:pt x="370" y="40"/>
                    <a:pt x="370" y="40"/>
                  </a:cubicBezTo>
                  <a:cubicBezTo>
                    <a:pt x="339" y="33"/>
                    <a:pt x="311" y="46"/>
                    <a:pt x="285" y="61"/>
                  </a:cubicBezTo>
                  <a:cubicBezTo>
                    <a:pt x="258" y="77"/>
                    <a:pt x="229" y="95"/>
                    <a:pt x="197" y="99"/>
                  </a:cubicBezTo>
                  <a:cubicBezTo>
                    <a:pt x="192" y="99"/>
                    <a:pt x="186" y="99"/>
                    <a:pt x="181" y="99"/>
                  </a:cubicBezTo>
                  <a:cubicBezTo>
                    <a:pt x="185" y="98"/>
                    <a:pt x="188" y="97"/>
                    <a:pt x="192" y="96"/>
                  </a:cubicBezTo>
                  <a:cubicBezTo>
                    <a:pt x="221" y="87"/>
                    <a:pt x="248" y="70"/>
                    <a:pt x="275" y="56"/>
                  </a:cubicBezTo>
                  <a:cubicBezTo>
                    <a:pt x="305" y="40"/>
                    <a:pt x="336" y="28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64" y="36"/>
                    <a:pt x="359" y="34"/>
                    <a:pt x="353" y="34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3" y="34"/>
                    <a:pt x="349" y="33"/>
                    <a:pt x="343" y="32"/>
                  </a:cubicBezTo>
                  <a:cubicBezTo>
                    <a:pt x="340" y="31"/>
                    <a:pt x="338" y="31"/>
                    <a:pt x="336" y="29"/>
                  </a:cubicBezTo>
                  <a:cubicBezTo>
                    <a:pt x="332" y="26"/>
                    <a:pt x="332" y="23"/>
                    <a:pt x="326" y="23"/>
                  </a:cubicBezTo>
                  <a:cubicBezTo>
                    <a:pt x="321" y="24"/>
                    <a:pt x="319" y="18"/>
                    <a:pt x="319" y="18"/>
                  </a:cubicBezTo>
                  <a:cubicBezTo>
                    <a:pt x="319" y="18"/>
                    <a:pt x="316" y="23"/>
                    <a:pt x="320" y="25"/>
                  </a:cubicBezTo>
                  <a:cubicBezTo>
                    <a:pt x="323" y="27"/>
                    <a:pt x="319" y="30"/>
                    <a:pt x="317" y="26"/>
                  </a:cubicBezTo>
                  <a:cubicBezTo>
                    <a:pt x="314" y="21"/>
                    <a:pt x="305" y="17"/>
                    <a:pt x="298" y="18"/>
                  </a:cubicBezTo>
                  <a:cubicBezTo>
                    <a:pt x="298" y="18"/>
                    <a:pt x="303" y="19"/>
                    <a:pt x="304" y="24"/>
                  </a:cubicBezTo>
                  <a:cubicBezTo>
                    <a:pt x="304" y="27"/>
                    <a:pt x="306" y="31"/>
                    <a:pt x="309" y="32"/>
                  </a:cubicBezTo>
                  <a:cubicBezTo>
                    <a:pt x="311" y="32"/>
                    <a:pt x="307" y="34"/>
                    <a:pt x="303" y="31"/>
                  </a:cubicBezTo>
                  <a:cubicBezTo>
                    <a:pt x="303" y="31"/>
                    <a:pt x="306" y="38"/>
                    <a:pt x="317" y="35"/>
                  </a:cubicBezTo>
                  <a:cubicBezTo>
                    <a:pt x="320" y="34"/>
                    <a:pt x="325" y="34"/>
                    <a:pt x="329" y="34"/>
                  </a:cubicBezTo>
                  <a:cubicBezTo>
                    <a:pt x="314" y="36"/>
                    <a:pt x="300" y="41"/>
                    <a:pt x="286" y="48"/>
                  </a:cubicBezTo>
                  <a:cubicBezTo>
                    <a:pt x="270" y="56"/>
                    <a:pt x="256" y="64"/>
                    <a:pt x="241" y="72"/>
                  </a:cubicBezTo>
                  <a:cubicBezTo>
                    <a:pt x="236" y="73"/>
                    <a:pt x="232" y="74"/>
                    <a:pt x="229" y="71"/>
                  </a:cubicBezTo>
                  <a:cubicBezTo>
                    <a:pt x="223" y="66"/>
                    <a:pt x="227" y="67"/>
                    <a:pt x="224" y="64"/>
                  </a:cubicBezTo>
                  <a:cubicBezTo>
                    <a:pt x="220" y="61"/>
                    <a:pt x="221" y="59"/>
                    <a:pt x="221" y="59"/>
                  </a:cubicBezTo>
                  <a:cubicBezTo>
                    <a:pt x="221" y="59"/>
                    <a:pt x="216" y="64"/>
                    <a:pt x="220" y="69"/>
                  </a:cubicBezTo>
                  <a:cubicBezTo>
                    <a:pt x="224" y="74"/>
                    <a:pt x="218" y="74"/>
                    <a:pt x="217" y="71"/>
                  </a:cubicBezTo>
                  <a:cubicBezTo>
                    <a:pt x="216" y="68"/>
                    <a:pt x="214" y="65"/>
                    <a:pt x="211" y="64"/>
                  </a:cubicBezTo>
                  <a:cubicBezTo>
                    <a:pt x="208" y="62"/>
                    <a:pt x="201" y="60"/>
                    <a:pt x="201" y="58"/>
                  </a:cubicBezTo>
                  <a:cubicBezTo>
                    <a:pt x="201" y="58"/>
                    <a:pt x="198" y="67"/>
                    <a:pt x="204" y="72"/>
                  </a:cubicBezTo>
                  <a:cubicBezTo>
                    <a:pt x="209" y="77"/>
                    <a:pt x="215" y="75"/>
                    <a:pt x="212" y="78"/>
                  </a:cubicBezTo>
                  <a:cubicBezTo>
                    <a:pt x="210" y="81"/>
                    <a:pt x="201" y="77"/>
                    <a:pt x="201" y="77"/>
                  </a:cubicBezTo>
                  <a:cubicBezTo>
                    <a:pt x="201" y="77"/>
                    <a:pt x="205" y="86"/>
                    <a:pt x="218" y="83"/>
                  </a:cubicBezTo>
                  <a:cubicBezTo>
                    <a:pt x="212" y="86"/>
                    <a:pt x="206" y="88"/>
                    <a:pt x="200" y="90"/>
                  </a:cubicBezTo>
                  <a:cubicBezTo>
                    <a:pt x="192" y="94"/>
                    <a:pt x="183" y="96"/>
                    <a:pt x="174" y="98"/>
                  </a:cubicBezTo>
                  <a:cubicBezTo>
                    <a:pt x="159" y="95"/>
                    <a:pt x="146" y="88"/>
                    <a:pt x="136" y="77"/>
                  </a:cubicBezTo>
                  <a:cubicBezTo>
                    <a:pt x="126" y="65"/>
                    <a:pt x="123" y="45"/>
                    <a:pt x="129" y="29"/>
                  </a:cubicBezTo>
                  <a:cubicBezTo>
                    <a:pt x="134" y="28"/>
                    <a:pt x="140" y="29"/>
                    <a:pt x="143" y="33"/>
                  </a:cubicBezTo>
                  <a:cubicBezTo>
                    <a:pt x="148" y="37"/>
                    <a:pt x="147" y="45"/>
                    <a:pt x="143" y="49"/>
                  </a:cubicBezTo>
                  <a:cubicBezTo>
                    <a:pt x="139" y="53"/>
                    <a:pt x="133" y="52"/>
                    <a:pt x="131" y="49"/>
                  </a:cubicBezTo>
                  <a:cubicBezTo>
                    <a:pt x="126" y="43"/>
                    <a:pt x="131" y="39"/>
                    <a:pt x="131" y="39"/>
                  </a:cubicBezTo>
                  <a:cubicBezTo>
                    <a:pt x="131" y="39"/>
                    <a:pt x="125" y="42"/>
                    <a:pt x="131" y="49"/>
                  </a:cubicBezTo>
                  <a:cubicBezTo>
                    <a:pt x="133" y="52"/>
                    <a:pt x="139" y="53"/>
                    <a:pt x="143" y="49"/>
                  </a:cubicBezTo>
                  <a:cubicBezTo>
                    <a:pt x="148" y="46"/>
                    <a:pt x="149" y="37"/>
                    <a:pt x="144" y="32"/>
                  </a:cubicBezTo>
                  <a:cubicBezTo>
                    <a:pt x="140" y="28"/>
                    <a:pt x="135" y="27"/>
                    <a:pt x="130" y="28"/>
                  </a:cubicBezTo>
                  <a:cubicBezTo>
                    <a:pt x="133" y="20"/>
                    <a:pt x="138" y="14"/>
                    <a:pt x="145" y="10"/>
                  </a:cubicBezTo>
                  <a:cubicBezTo>
                    <a:pt x="163" y="0"/>
                    <a:pt x="193" y="8"/>
                    <a:pt x="189" y="33"/>
                  </a:cubicBezTo>
                  <a:cubicBezTo>
                    <a:pt x="187" y="41"/>
                    <a:pt x="181" y="46"/>
                    <a:pt x="172" y="47"/>
                  </a:cubicBezTo>
                  <a:cubicBezTo>
                    <a:pt x="170" y="47"/>
                    <a:pt x="168" y="46"/>
                    <a:pt x="166" y="46"/>
                  </a:cubicBezTo>
                  <a:cubicBezTo>
                    <a:pt x="163" y="44"/>
                    <a:pt x="163" y="41"/>
                    <a:pt x="166" y="40"/>
                  </a:cubicBezTo>
                  <a:cubicBezTo>
                    <a:pt x="170" y="39"/>
                    <a:pt x="169" y="35"/>
                    <a:pt x="169" y="35"/>
                  </a:cubicBezTo>
                  <a:cubicBezTo>
                    <a:pt x="162" y="38"/>
                    <a:pt x="157" y="30"/>
                    <a:pt x="166" y="32"/>
                  </a:cubicBezTo>
                  <a:cubicBezTo>
                    <a:pt x="174" y="33"/>
                    <a:pt x="177" y="26"/>
                    <a:pt x="177" y="24"/>
                  </a:cubicBezTo>
                  <a:cubicBezTo>
                    <a:pt x="177" y="22"/>
                    <a:pt x="181" y="20"/>
                    <a:pt x="181" y="20"/>
                  </a:cubicBezTo>
                  <a:cubicBezTo>
                    <a:pt x="174" y="13"/>
                    <a:pt x="165" y="19"/>
                    <a:pt x="164" y="21"/>
                  </a:cubicBezTo>
                  <a:cubicBezTo>
                    <a:pt x="163" y="24"/>
                    <a:pt x="162" y="25"/>
                    <a:pt x="159" y="21"/>
                  </a:cubicBezTo>
                  <a:cubicBezTo>
                    <a:pt x="157" y="18"/>
                    <a:pt x="152" y="17"/>
                    <a:pt x="149" y="21"/>
                  </a:cubicBezTo>
                  <a:cubicBezTo>
                    <a:pt x="147" y="24"/>
                    <a:pt x="151" y="27"/>
                    <a:pt x="151" y="27"/>
                  </a:cubicBezTo>
                  <a:cubicBezTo>
                    <a:pt x="151" y="25"/>
                    <a:pt x="156" y="22"/>
                    <a:pt x="154" y="31"/>
                  </a:cubicBezTo>
                  <a:cubicBezTo>
                    <a:pt x="152" y="38"/>
                    <a:pt x="155" y="42"/>
                    <a:pt x="158" y="45"/>
                  </a:cubicBezTo>
                  <a:cubicBezTo>
                    <a:pt x="159" y="46"/>
                    <a:pt x="161" y="48"/>
                    <a:pt x="163" y="48"/>
                  </a:cubicBezTo>
                  <a:cubicBezTo>
                    <a:pt x="169" y="51"/>
                    <a:pt x="178" y="52"/>
                    <a:pt x="184" y="47"/>
                  </a:cubicBezTo>
                  <a:cubicBezTo>
                    <a:pt x="191" y="42"/>
                    <a:pt x="194" y="31"/>
                    <a:pt x="192" y="22"/>
                  </a:cubicBezTo>
                  <a:cubicBezTo>
                    <a:pt x="190" y="12"/>
                    <a:pt x="181" y="5"/>
                    <a:pt x="171" y="3"/>
                  </a:cubicBezTo>
                  <a:cubicBezTo>
                    <a:pt x="161" y="0"/>
                    <a:pt x="150" y="2"/>
                    <a:pt x="141" y="8"/>
                  </a:cubicBezTo>
                  <a:cubicBezTo>
                    <a:pt x="133" y="13"/>
                    <a:pt x="128" y="20"/>
                    <a:pt x="126" y="29"/>
                  </a:cubicBezTo>
                  <a:cubicBezTo>
                    <a:pt x="124" y="29"/>
                    <a:pt x="123" y="30"/>
                    <a:pt x="122" y="30"/>
                  </a:cubicBezTo>
                  <a:cubicBezTo>
                    <a:pt x="115" y="35"/>
                    <a:pt x="112" y="44"/>
                    <a:pt x="111" y="53"/>
                  </a:cubicBezTo>
                  <a:cubicBezTo>
                    <a:pt x="108" y="72"/>
                    <a:pt x="121" y="91"/>
                    <a:pt x="139" y="101"/>
                  </a:cubicBezTo>
                  <a:cubicBezTo>
                    <a:pt x="126" y="101"/>
                    <a:pt x="114" y="100"/>
                    <a:pt x="102" y="98"/>
                  </a:cubicBezTo>
                  <a:cubicBezTo>
                    <a:pt x="87" y="95"/>
                    <a:pt x="73" y="89"/>
                    <a:pt x="59" y="81"/>
                  </a:cubicBezTo>
                  <a:cubicBezTo>
                    <a:pt x="56" y="79"/>
                    <a:pt x="52" y="77"/>
                    <a:pt x="49" y="74"/>
                  </a:cubicBezTo>
                  <a:cubicBezTo>
                    <a:pt x="45" y="71"/>
                    <a:pt x="40" y="65"/>
                    <a:pt x="40" y="59"/>
                  </a:cubicBezTo>
                  <a:cubicBezTo>
                    <a:pt x="40" y="59"/>
                    <a:pt x="38" y="58"/>
                    <a:pt x="38" y="61"/>
                  </a:cubicBezTo>
                  <a:cubicBezTo>
                    <a:pt x="38" y="61"/>
                    <a:pt x="33" y="56"/>
                    <a:pt x="35" y="50"/>
                  </a:cubicBezTo>
                  <a:cubicBezTo>
                    <a:pt x="36" y="46"/>
                    <a:pt x="42" y="47"/>
                    <a:pt x="39" y="54"/>
                  </a:cubicBezTo>
                  <a:cubicBezTo>
                    <a:pt x="39" y="54"/>
                    <a:pt x="41" y="53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0" y="48"/>
                    <a:pt x="44" y="37"/>
                    <a:pt x="37" y="39"/>
                  </a:cubicBezTo>
                  <a:cubicBezTo>
                    <a:pt x="27" y="41"/>
                    <a:pt x="29" y="54"/>
                    <a:pt x="33" y="61"/>
                  </a:cubicBezTo>
                  <a:cubicBezTo>
                    <a:pt x="38" y="72"/>
                    <a:pt x="49" y="79"/>
                    <a:pt x="59" y="85"/>
                  </a:cubicBezTo>
                  <a:cubicBezTo>
                    <a:pt x="72" y="92"/>
                    <a:pt x="85" y="97"/>
                    <a:pt x="99" y="100"/>
                  </a:cubicBezTo>
                  <a:cubicBezTo>
                    <a:pt x="114" y="103"/>
                    <a:pt x="129" y="104"/>
                    <a:pt x="144" y="104"/>
                  </a:cubicBezTo>
                  <a:cubicBezTo>
                    <a:pt x="147" y="105"/>
                    <a:pt x="150" y="106"/>
                    <a:pt x="153" y="107"/>
                  </a:cubicBezTo>
                  <a:cubicBezTo>
                    <a:pt x="136" y="109"/>
                    <a:pt x="108" y="109"/>
                    <a:pt x="79" y="100"/>
                  </a:cubicBezTo>
                  <a:cubicBezTo>
                    <a:pt x="54" y="92"/>
                    <a:pt x="36" y="76"/>
                    <a:pt x="20" y="71"/>
                  </a:cubicBezTo>
                  <a:cubicBezTo>
                    <a:pt x="11" y="69"/>
                    <a:pt x="3" y="72"/>
                    <a:pt x="2" y="77"/>
                  </a:cubicBezTo>
                  <a:cubicBezTo>
                    <a:pt x="0" y="81"/>
                    <a:pt x="3" y="83"/>
                    <a:pt x="3" y="84"/>
                  </a:cubicBezTo>
                  <a:cubicBezTo>
                    <a:pt x="3" y="83"/>
                    <a:pt x="0" y="81"/>
                    <a:pt x="2" y="77"/>
                  </a:cubicBezTo>
                  <a:cubicBezTo>
                    <a:pt x="4" y="72"/>
                    <a:pt x="11" y="69"/>
                    <a:pt x="19" y="72"/>
                  </a:cubicBezTo>
                  <a:cubicBezTo>
                    <a:pt x="35" y="77"/>
                    <a:pt x="53" y="94"/>
                    <a:pt x="78" y="102"/>
                  </a:cubicBezTo>
                  <a:cubicBezTo>
                    <a:pt x="87" y="105"/>
                    <a:pt x="97" y="107"/>
                    <a:pt x="105" y="108"/>
                  </a:cubicBezTo>
                  <a:close/>
                  <a:moveTo>
                    <a:pt x="143" y="101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23" y="90"/>
                    <a:pt x="111" y="71"/>
                    <a:pt x="113" y="53"/>
                  </a:cubicBezTo>
                  <a:cubicBezTo>
                    <a:pt x="113" y="45"/>
                    <a:pt x="117" y="36"/>
                    <a:pt x="123" y="32"/>
                  </a:cubicBezTo>
                  <a:cubicBezTo>
                    <a:pt x="124" y="31"/>
                    <a:pt x="124" y="31"/>
                    <a:pt x="125" y="31"/>
                  </a:cubicBezTo>
                  <a:cubicBezTo>
                    <a:pt x="125" y="32"/>
                    <a:pt x="124" y="34"/>
                    <a:pt x="124" y="36"/>
                  </a:cubicBezTo>
                  <a:cubicBezTo>
                    <a:pt x="119" y="58"/>
                    <a:pt x="128" y="78"/>
                    <a:pt x="145" y="90"/>
                  </a:cubicBezTo>
                  <a:cubicBezTo>
                    <a:pt x="152" y="94"/>
                    <a:pt x="158" y="97"/>
                    <a:pt x="165" y="99"/>
                  </a:cubicBezTo>
                  <a:cubicBezTo>
                    <a:pt x="158" y="100"/>
                    <a:pt x="151" y="101"/>
                    <a:pt x="143" y="10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710"/>
            <p:cNvSpPr/>
            <p:nvPr/>
          </p:nvSpPr>
          <p:spPr bwMode="auto">
            <a:xfrm>
              <a:off x="3563" y="838"/>
              <a:ext cx="118" cy="84"/>
            </a:xfrm>
            <a:custGeom>
              <a:gdLst>
                <a:gd name="T0" fmla="*/ 3 w 34"/>
                <a:gd name="T1" fmla="*/ 13 h 24"/>
                <a:gd name="T2" fmla="*/ 1 w 34"/>
                <a:gd name="T3" fmla="*/ 19 h 24"/>
                <a:gd name="T4" fmla="*/ 5 w 34"/>
                <a:gd name="T5" fmla="*/ 17 h 24"/>
                <a:gd name="T6" fmla="*/ 18 w 34"/>
                <a:gd name="T7" fmla="*/ 19 h 24"/>
                <a:gd name="T8" fmla="*/ 23 w 34"/>
                <a:gd name="T9" fmla="*/ 20 h 24"/>
                <a:gd name="T10" fmla="*/ 28 w 34"/>
                <a:gd name="T11" fmla="*/ 18 h 24"/>
                <a:gd name="T12" fmla="*/ 34 w 34"/>
                <a:gd name="T13" fmla="*/ 14 h 24"/>
                <a:gd name="T14" fmla="*/ 19 w 34"/>
                <a:gd name="T15" fmla="*/ 5 h 24"/>
                <a:gd name="T16" fmla="*/ 9 w 34"/>
                <a:gd name="T17" fmla="*/ 0 h 24"/>
                <a:gd name="T18" fmla="*/ 11 w 34"/>
                <a:gd name="T19" fmla="*/ 9 h 24"/>
                <a:gd name="T20" fmla="*/ 13 w 34"/>
                <a:gd name="T21" fmla="*/ 10 h 24"/>
                <a:gd name="T22" fmla="*/ 14 w 34"/>
                <a:gd name="T23" fmla="*/ 12 h 24"/>
                <a:gd name="T24" fmla="*/ 3 w 34"/>
                <a:gd name="T25" fmla="*/ 13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3" y="13"/>
                  </a:moveTo>
                  <a:cubicBezTo>
                    <a:pt x="0" y="16"/>
                    <a:pt x="1" y="19"/>
                    <a:pt x="1" y="19"/>
                  </a:cubicBezTo>
                  <a:cubicBezTo>
                    <a:pt x="1" y="19"/>
                    <a:pt x="3" y="16"/>
                    <a:pt x="5" y="17"/>
                  </a:cubicBezTo>
                  <a:cubicBezTo>
                    <a:pt x="7" y="18"/>
                    <a:pt x="12" y="24"/>
                    <a:pt x="18" y="19"/>
                  </a:cubicBezTo>
                  <a:cubicBezTo>
                    <a:pt x="24" y="14"/>
                    <a:pt x="25" y="19"/>
                    <a:pt x="23" y="20"/>
                  </a:cubicBezTo>
                  <a:cubicBezTo>
                    <a:pt x="23" y="20"/>
                    <a:pt x="25" y="21"/>
                    <a:pt x="28" y="18"/>
                  </a:cubicBezTo>
                  <a:cubicBezTo>
                    <a:pt x="31" y="16"/>
                    <a:pt x="31" y="14"/>
                    <a:pt x="34" y="14"/>
                  </a:cubicBezTo>
                  <a:cubicBezTo>
                    <a:pt x="34" y="14"/>
                    <a:pt x="26" y="5"/>
                    <a:pt x="19" y="5"/>
                  </a:cubicBezTo>
                  <a:cubicBezTo>
                    <a:pt x="11" y="5"/>
                    <a:pt x="9" y="0"/>
                    <a:pt x="9" y="0"/>
                  </a:cubicBezTo>
                  <a:cubicBezTo>
                    <a:pt x="9" y="0"/>
                    <a:pt x="5" y="6"/>
                    <a:pt x="11" y="9"/>
                  </a:cubicBezTo>
                  <a:cubicBezTo>
                    <a:pt x="11" y="9"/>
                    <a:pt x="12" y="9"/>
                    <a:pt x="13" y="10"/>
                  </a:cubicBezTo>
                  <a:cubicBezTo>
                    <a:pt x="14" y="10"/>
                    <a:pt x="15" y="11"/>
                    <a:pt x="14" y="12"/>
                  </a:cubicBezTo>
                  <a:cubicBezTo>
                    <a:pt x="13" y="13"/>
                    <a:pt x="9" y="9"/>
                    <a:pt x="3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11"/>
            <p:cNvSpPr/>
            <p:nvPr/>
          </p:nvSpPr>
          <p:spPr bwMode="auto">
            <a:xfrm>
              <a:off x="2492" y="678"/>
              <a:ext cx="73" cy="94"/>
            </a:xfrm>
            <a:custGeom>
              <a:gdLst>
                <a:gd name="T0" fmla="*/ 9 w 21"/>
                <a:gd name="T1" fmla="*/ 22 h 27"/>
                <a:gd name="T2" fmla="*/ 20 w 21"/>
                <a:gd name="T3" fmla="*/ 27 h 27"/>
                <a:gd name="T4" fmla="*/ 17 w 21"/>
                <a:gd name="T5" fmla="*/ 21 h 27"/>
                <a:gd name="T6" fmla="*/ 18 w 21"/>
                <a:gd name="T7" fmla="*/ 13 h 27"/>
                <a:gd name="T8" fmla="*/ 16 w 21"/>
                <a:gd name="T9" fmla="*/ 6 h 27"/>
                <a:gd name="T10" fmla="*/ 13 w 21"/>
                <a:gd name="T11" fmla="*/ 10 h 27"/>
                <a:gd name="T12" fmla="*/ 11 w 21"/>
                <a:gd name="T13" fmla="*/ 11 h 27"/>
                <a:gd name="T14" fmla="*/ 11 w 21"/>
                <a:gd name="T15" fmla="*/ 6 h 27"/>
                <a:gd name="T16" fmla="*/ 13 w 21"/>
                <a:gd name="T17" fmla="*/ 0 h 27"/>
                <a:gd name="T18" fmla="*/ 6 w 21"/>
                <a:gd name="T19" fmla="*/ 8 h 27"/>
                <a:gd name="T20" fmla="*/ 4 w 21"/>
                <a:gd name="T21" fmla="*/ 8 h 27"/>
                <a:gd name="T22" fmla="*/ 1 w 21"/>
                <a:gd name="T23" fmla="*/ 13 h 27"/>
                <a:gd name="T24" fmla="*/ 9 w 21"/>
                <a:gd name="T25" fmla="*/ 22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9" y="22"/>
                  </a:moveTo>
                  <a:cubicBezTo>
                    <a:pt x="12" y="24"/>
                    <a:pt x="17" y="26"/>
                    <a:pt x="20" y="27"/>
                  </a:cubicBezTo>
                  <a:cubicBezTo>
                    <a:pt x="20" y="27"/>
                    <a:pt x="17" y="25"/>
                    <a:pt x="17" y="21"/>
                  </a:cubicBezTo>
                  <a:cubicBezTo>
                    <a:pt x="17" y="17"/>
                    <a:pt x="21" y="16"/>
                    <a:pt x="18" y="13"/>
                  </a:cubicBezTo>
                  <a:cubicBezTo>
                    <a:pt x="14" y="8"/>
                    <a:pt x="16" y="6"/>
                    <a:pt x="16" y="6"/>
                  </a:cubicBezTo>
                  <a:cubicBezTo>
                    <a:pt x="16" y="6"/>
                    <a:pt x="12" y="7"/>
                    <a:pt x="13" y="10"/>
                  </a:cubicBezTo>
                  <a:cubicBezTo>
                    <a:pt x="14" y="14"/>
                    <a:pt x="11" y="13"/>
                    <a:pt x="11" y="11"/>
                  </a:cubicBezTo>
                  <a:cubicBezTo>
                    <a:pt x="11" y="10"/>
                    <a:pt x="13" y="9"/>
                    <a:pt x="11" y="6"/>
                  </a:cubicBezTo>
                  <a:cubicBezTo>
                    <a:pt x="10" y="4"/>
                    <a:pt x="11" y="0"/>
                    <a:pt x="13" y="0"/>
                  </a:cubicBezTo>
                  <a:cubicBezTo>
                    <a:pt x="13" y="0"/>
                    <a:pt x="4" y="1"/>
                    <a:pt x="6" y="8"/>
                  </a:cubicBezTo>
                  <a:cubicBezTo>
                    <a:pt x="7" y="11"/>
                    <a:pt x="3" y="10"/>
                    <a:pt x="4" y="8"/>
                  </a:cubicBezTo>
                  <a:cubicBezTo>
                    <a:pt x="4" y="8"/>
                    <a:pt x="0" y="9"/>
                    <a:pt x="1" y="13"/>
                  </a:cubicBezTo>
                  <a:cubicBezTo>
                    <a:pt x="1" y="16"/>
                    <a:pt x="4" y="18"/>
                    <a:pt x="9" y="2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712"/>
            <p:cNvSpPr/>
            <p:nvPr/>
          </p:nvSpPr>
          <p:spPr bwMode="auto">
            <a:xfrm>
              <a:off x="2785" y="657"/>
              <a:ext cx="98" cy="139"/>
            </a:xfrm>
            <a:custGeom>
              <a:gdLst>
                <a:gd name="T0" fmla="*/ 1 w 28"/>
                <a:gd name="T1" fmla="*/ 21 h 40"/>
                <a:gd name="T2" fmla="*/ 10 w 28"/>
                <a:gd name="T3" fmla="*/ 34 h 40"/>
                <a:gd name="T4" fmla="*/ 28 w 28"/>
                <a:gd name="T5" fmla="*/ 40 h 40"/>
                <a:gd name="T6" fmla="*/ 21 w 28"/>
                <a:gd name="T7" fmla="*/ 28 h 40"/>
                <a:gd name="T8" fmla="*/ 22 w 28"/>
                <a:gd name="T9" fmla="*/ 18 h 40"/>
                <a:gd name="T10" fmla="*/ 21 w 28"/>
                <a:gd name="T11" fmla="*/ 10 h 40"/>
                <a:gd name="T12" fmla="*/ 16 w 28"/>
                <a:gd name="T13" fmla="*/ 21 h 40"/>
                <a:gd name="T14" fmla="*/ 13 w 28"/>
                <a:gd name="T15" fmla="*/ 22 h 40"/>
                <a:gd name="T16" fmla="*/ 13 w 28"/>
                <a:gd name="T17" fmla="*/ 11 h 40"/>
                <a:gd name="T18" fmla="*/ 11 w 28"/>
                <a:gd name="T19" fmla="*/ 0 h 40"/>
                <a:gd name="T20" fmla="*/ 5 w 28"/>
                <a:gd name="T21" fmla="*/ 20 h 40"/>
                <a:gd name="T22" fmla="*/ 6 w 28"/>
                <a:gd name="T23" fmla="*/ 23 h 40"/>
                <a:gd name="T24" fmla="*/ 1 w 28"/>
                <a:gd name="T25" fmla="*/ 21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1" y="21"/>
                  </a:moveTo>
                  <a:cubicBezTo>
                    <a:pt x="1" y="21"/>
                    <a:pt x="1" y="29"/>
                    <a:pt x="10" y="34"/>
                  </a:cubicBezTo>
                  <a:cubicBezTo>
                    <a:pt x="17" y="37"/>
                    <a:pt x="28" y="40"/>
                    <a:pt x="28" y="40"/>
                  </a:cubicBezTo>
                  <a:cubicBezTo>
                    <a:pt x="28" y="40"/>
                    <a:pt x="21" y="35"/>
                    <a:pt x="21" y="28"/>
                  </a:cubicBezTo>
                  <a:cubicBezTo>
                    <a:pt x="22" y="23"/>
                    <a:pt x="24" y="22"/>
                    <a:pt x="22" y="18"/>
                  </a:cubicBezTo>
                  <a:cubicBezTo>
                    <a:pt x="20" y="14"/>
                    <a:pt x="21" y="10"/>
                    <a:pt x="21" y="10"/>
                  </a:cubicBezTo>
                  <a:cubicBezTo>
                    <a:pt x="21" y="10"/>
                    <a:pt x="14" y="15"/>
                    <a:pt x="16" y="21"/>
                  </a:cubicBezTo>
                  <a:cubicBezTo>
                    <a:pt x="18" y="27"/>
                    <a:pt x="12" y="25"/>
                    <a:pt x="13" y="22"/>
                  </a:cubicBezTo>
                  <a:cubicBezTo>
                    <a:pt x="14" y="18"/>
                    <a:pt x="15" y="15"/>
                    <a:pt x="13" y="11"/>
                  </a:cubicBezTo>
                  <a:cubicBezTo>
                    <a:pt x="11" y="7"/>
                    <a:pt x="11" y="0"/>
                    <a:pt x="11" y="0"/>
                  </a:cubicBezTo>
                  <a:cubicBezTo>
                    <a:pt x="11" y="0"/>
                    <a:pt x="0" y="10"/>
                    <a:pt x="5" y="20"/>
                  </a:cubicBezTo>
                  <a:cubicBezTo>
                    <a:pt x="5" y="20"/>
                    <a:pt x="7" y="23"/>
                    <a:pt x="6" y="23"/>
                  </a:cubicBezTo>
                  <a:cubicBezTo>
                    <a:pt x="4" y="25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713"/>
            <p:cNvSpPr/>
            <p:nvPr/>
          </p:nvSpPr>
          <p:spPr bwMode="auto">
            <a:xfrm>
              <a:off x="2537" y="835"/>
              <a:ext cx="80" cy="70"/>
            </a:xfrm>
            <a:custGeom>
              <a:gdLst>
                <a:gd name="T0" fmla="*/ 17 w 23"/>
                <a:gd name="T1" fmla="*/ 9 h 20"/>
                <a:gd name="T2" fmla="*/ 23 w 23"/>
                <a:gd name="T3" fmla="*/ 3 h 20"/>
                <a:gd name="T4" fmla="*/ 9 w 23"/>
                <a:gd name="T5" fmla="*/ 0 h 20"/>
                <a:gd name="T6" fmla="*/ 6 w 23"/>
                <a:gd name="T7" fmla="*/ 2 h 20"/>
                <a:gd name="T8" fmla="*/ 7 w 23"/>
                <a:gd name="T9" fmla="*/ 5 h 20"/>
                <a:gd name="T10" fmla="*/ 1 w 23"/>
                <a:gd name="T11" fmla="*/ 13 h 20"/>
                <a:gd name="T12" fmla="*/ 0 w 23"/>
                <a:gd name="T13" fmla="*/ 18 h 20"/>
                <a:gd name="T14" fmla="*/ 6 w 23"/>
                <a:gd name="T15" fmla="*/ 16 h 20"/>
                <a:gd name="T16" fmla="*/ 10 w 23"/>
                <a:gd name="T17" fmla="*/ 11 h 20"/>
                <a:gd name="T18" fmla="*/ 11 w 23"/>
                <a:gd name="T19" fmla="*/ 16 h 20"/>
                <a:gd name="T20" fmla="*/ 13 w 23"/>
                <a:gd name="T21" fmla="*/ 20 h 20"/>
                <a:gd name="T22" fmla="*/ 16 w 23"/>
                <a:gd name="T23" fmla="*/ 17 h 20"/>
                <a:gd name="T24" fmla="*/ 17 w 23"/>
                <a:gd name="T25" fmla="*/ 9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9"/>
                  </a:moveTo>
                  <a:cubicBezTo>
                    <a:pt x="17" y="5"/>
                    <a:pt x="23" y="3"/>
                    <a:pt x="23" y="3"/>
                  </a:cubicBezTo>
                  <a:cubicBezTo>
                    <a:pt x="17" y="2"/>
                    <a:pt x="12" y="0"/>
                    <a:pt x="9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8" y="2"/>
                    <a:pt x="12" y="4"/>
                    <a:pt x="7" y="5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2" y="17"/>
                    <a:pt x="0" y="18"/>
                    <a:pt x="0" y="18"/>
                  </a:cubicBezTo>
                  <a:cubicBezTo>
                    <a:pt x="2" y="19"/>
                    <a:pt x="7" y="19"/>
                    <a:pt x="6" y="16"/>
                  </a:cubicBezTo>
                  <a:cubicBezTo>
                    <a:pt x="5" y="13"/>
                    <a:pt x="8" y="10"/>
                    <a:pt x="10" y="11"/>
                  </a:cubicBezTo>
                  <a:cubicBezTo>
                    <a:pt x="12" y="11"/>
                    <a:pt x="12" y="12"/>
                    <a:pt x="11" y="16"/>
                  </a:cubicBezTo>
                  <a:cubicBezTo>
                    <a:pt x="11" y="19"/>
                    <a:pt x="13" y="20"/>
                    <a:pt x="13" y="20"/>
                  </a:cubicBezTo>
                  <a:cubicBezTo>
                    <a:pt x="13" y="20"/>
                    <a:pt x="13" y="18"/>
                    <a:pt x="16" y="17"/>
                  </a:cubicBezTo>
                  <a:cubicBezTo>
                    <a:pt x="19" y="16"/>
                    <a:pt x="17" y="12"/>
                    <a:pt x="1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14"/>
            <p:cNvSpPr/>
            <p:nvPr/>
          </p:nvSpPr>
          <p:spPr bwMode="auto">
            <a:xfrm>
              <a:off x="3270" y="681"/>
              <a:ext cx="69" cy="91"/>
            </a:xfrm>
            <a:custGeom>
              <a:gdLst>
                <a:gd name="T0" fmla="*/ 7 w 20"/>
                <a:gd name="T1" fmla="*/ 9 h 26"/>
                <a:gd name="T2" fmla="*/ 2 w 20"/>
                <a:gd name="T3" fmla="*/ 21 h 26"/>
                <a:gd name="T4" fmla="*/ 4 w 20"/>
                <a:gd name="T5" fmla="*/ 26 h 26"/>
                <a:gd name="T6" fmla="*/ 9 w 20"/>
                <a:gd name="T7" fmla="*/ 15 h 26"/>
                <a:gd name="T8" fmla="*/ 11 w 20"/>
                <a:gd name="T9" fmla="*/ 18 h 26"/>
                <a:gd name="T10" fmla="*/ 14 w 20"/>
                <a:gd name="T11" fmla="*/ 20 h 26"/>
                <a:gd name="T12" fmla="*/ 15 w 20"/>
                <a:gd name="T13" fmla="*/ 12 h 26"/>
                <a:gd name="T14" fmla="*/ 20 w 20"/>
                <a:gd name="T15" fmla="*/ 1 h 26"/>
                <a:gd name="T16" fmla="*/ 12 w 20"/>
                <a:gd name="T17" fmla="*/ 1 h 26"/>
                <a:gd name="T18" fmla="*/ 4 w 20"/>
                <a:gd name="T19" fmla="*/ 6 h 26"/>
                <a:gd name="T20" fmla="*/ 10 w 20"/>
                <a:gd name="T21" fmla="*/ 6 h 26"/>
                <a:gd name="T22" fmla="*/ 7 w 20"/>
                <a:gd name="T23" fmla="*/ 9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7" y="9"/>
                  </a:moveTo>
                  <a:cubicBezTo>
                    <a:pt x="0" y="12"/>
                    <a:pt x="1" y="20"/>
                    <a:pt x="2" y="21"/>
                  </a:cubicBezTo>
                  <a:cubicBezTo>
                    <a:pt x="4" y="23"/>
                    <a:pt x="4" y="26"/>
                    <a:pt x="4" y="26"/>
                  </a:cubicBezTo>
                  <a:cubicBezTo>
                    <a:pt x="10" y="23"/>
                    <a:pt x="8" y="17"/>
                    <a:pt x="9" y="15"/>
                  </a:cubicBezTo>
                  <a:cubicBezTo>
                    <a:pt x="9" y="13"/>
                    <a:pt x="11" y="15"/>
                    <a:pt x="11" y="18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4" y="20"/>
                    <a:pt x="15" y="17"/>
                    <a:pt x="15" y="12"/>
                  </a:cubicBezTo>
                  <a:cubicBezTo>
                    <a:pt x="14" y="7"/>
                    <a:pt x="20" y="1"/>
                    <a:pt x="20" y="1"/>
                  </a:cubicBezTo>
                  <a:cubicBezTo>
                    <a:pt x="20" y="1"/>
                    <a:pt x="17" y="0"/>
                    <a:pt x="12" y="1"/>
                  </a:cubicBezTo>
                  <a:cubicBezTo>
                    <a:pt x="8" y="1"/>
                    <a:pt x="4" y="6"/>
                    <a:pt x="4" y="6"/>
                  </a:cubicBezTo>
                  <a:cubicBezTo>
                    <a:pt x="4" y="6"/>
                    <a:pt x="9" y="5"/>
                    <a:pt x="10" y="6"/>
                  </a:cubicBezTo>
                  <a:cubicBezTo>
                    <a:pt x="11" y="8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715"/>
            <p:cNvSpPr/>
            <p:nvPr/>
          </p:nvSpPr>
          <p:spPr bwMode="auto">
            <a:xfrm>
              <a:off x="4504" y="730"/>
              <a:ext cx="1305" cy="2735"/>
            </a:xfrm>
            <a:custGeom>
              <a:gdLst>
                <a:gd name="T0" fmla="*/ 5 w 374"/>
                <a:gd name="T1" fmla="*/ 2 h 783"/>
                <a:gd name="T2" fmla="*/ 8 w 374"/>
                <a:gd name="T3" fmla="*/ 3 h 783"/>
                <a:gd name="T4" fmla="*/ 10 w 374"/>
                <a:gd name="T5" fmla="*/ 4 h 783"/>
                <a:gd name="T6" fmla="*/ 10 w 374"/>
                <a:gd name="T7" fmla="*/ 4 h 783"/>
                <a:gd name="T8" fmla="*/ 235 w 374"/>
                <a:gd name="T9" fmla="*/ 4 h 783"/>
                <a:gd name="T10" fmla="*/ 369 w 374"/>
                <a:gd name="T11" fmla="*/ 144 h 783"/>
                <a:gd name="T12" fmla="*/ 369 w 374"/>
                <a:gd name="T13" fmla="*/ 639 h 783"/>
                <a:gd name="T14" fmla="*/ 235 w 374"/>
                <a:gd name="T15" fmla="*/ 778 h 783"/>
                <a:gd name="T16" fmla="*/ 14 w 374"/>
                <a:gd name="T17" fmla="*/ 778 h 783"/>
                <a:gd name="T18" fmla="*/ 12 w 374"/>
                <a:gd name="T19" fmla="*/ 780 h 783"/>
                <a:gd name="T20" fmla="*/ 10 w 374"/>
                <a:gd name="T21" fmla="*/ 783 h 783"/>
                <a:gd name="T22" fmla="*/ 237 w 374"/>
                <a:gd name="T23" fmla="*/ 783 h 783"/>
                <a:gd name="T24" fmla="*/ 374 w 374"/>
                <a:gd name="T25" fmla="*/ 641 h 783"/>
                <a:gd name="T26" fmla="*/ 374 w 374"/>
                <a:gd name="T27" fmla="*/ 142 h 783"/>
                <a:gd name="T28" fmla="*/ 237 w 374"/>
                <a:gd name="T29" fmla="*/ 0 h 783"/>
                <a:gd name="T30" fmla="*/ 0 w 374"/>
                <a:gd name="T31" fmla="*/ 0 h 783"/>
                <a:gd name="T32" fmla="*/ 3 w 374"/>
                <a:gd name="T33" fmla="*/ 1 h 783"/>
                <a:gd name="T34" fmla="*/ 5 w 374"/>
                <a:gd name="T35" fmla="*/ 2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4" h="783">
                  <a:moveTo>
                    <a:pt x="5" y="2"/>
                  </a:moveTo>
                  <a:cubicBezTo>
                    <a:pt x="6" y="2"/>
                    <a:pt x="7" y="3"/>
                    <a:pt x="8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369" y="144"/>
                    <a:pt x="369" y="144"/>
                    <a:pt x="369" y="144"/>
                  </a:cubicBezTo>
                  <a:cubicBezTo>
                    <a:pt x="369" y="639"/>
                    <a:pt x="369" y="639"/>
                    <a:pt x="369" y="639"/>
                  </a:cubicBezTo>
                  <a:cubicBezTo>
                    <a:pt x="235" y="778"/>
                    <a:pt x="235" y="778"/>
                    <a:pt x="235" y="778"/>
                  </a:cubicBezTo>
                  <a:cubicBezTo>
                    <a:pt x="14" y="778"/>
                    <a:pt x="14" y="778"/>
                    <a:pt x="14" y="778"/>
                  </a:cubicBezTo>
                  <a:cubicBezTo>
                    <a:pt x="14" y="779"/>
                    <a:pt x="13" y="779"/>
                    <a:pt x="12" y="780"/>
                  </a:cubicBezTo>
                  <a:cubicBezTo>
                    <a:pt x="12" y="781"/>
                    <a:pt x="11" y="782"/>
                    <a:pt x="10" y="783"/>
                  </a:cubicBezTo>
                  <a:cubicBezTo>
                    <a:pt x="237" y="783"/>
                    <a:pt x="237" y="783"/>
                    <a:pt x="237" y="783"/>
                  </a:cubicBezTo>
                  <a:cubicBezTo>
                    <a:pt x="374" y="641"/>
                    <a:pt x="374" y="641"/>
                    <a:pt x="374" y="641"/>
                  </a:cubicBezTo>
                  <a:cubicBezTo>
                    <a:pt x="374" y="142"/>
                    <a:pt x="374" y="142"/>
                    <a:pt x="374" y="142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16"/>
            <p:cNvSpPr/>
            <p:nvPr/>
          </p:nvSpPr>
          <p:spPr bwMode="auto">
            <a:xfrm>
              <a:off x="1815" y="730"/>
              <a:ext cx="1301" cy="2735"/>
            </a:xfrm>
            <a:custGeom>
              <a:gdLst>
                <a:gd name="T0" fmla="*/ 136 w 373"/>
                <a:gd name="T1" fmla="*/ 783 h 783"/>
                <a:gd name="T2" fmla="*/ 356 w 373"/>
                <a:gd name="T3" fmla="*/ 783 h 783"/>
                <a:gd name="T4" fmla="*/ 354 w 373"/>
                <a:gd name="T5" fmla="*/ 778 h 783"/>
                <a:gd name="T6" fmla="*/ 138 w 373"/>
                <a:gd name="T7" fmla="*/ 778 h 783"/>
                <a:gd name="T8" fmla="*/ 5 w 373"/>
                <a:gd name="T9" fmla="*/ 639 h 783"/>
                <a:gd name="T10" fmla="*/ 5 w 373"/>
                <a:gd name="T11" fmla="*/ 144 h 783"/>
                <a:gd name="T12" fmla="*/ 138 w 373"/>
                <a:gd name="T13" fmla="*/ 4 h 783"/>
                <a:gd name="T14" fmla="*/ 360 w 373"/>
                <a:gd name="T15" fmla="*/ 4 h 783"/>
                <a:gd name="T16" fmla="*/ 361 w 373"/>
                <a:gd name="T17" fmla="*/ 4 h 783"/>
                <a:gd name="T18" fmla="*/ 373 w 373"/>
                <a:gd name="T19" fmla="*/ 0 h 783"/>
                <a:gd name="T20" fmla="*/ 136 w 373"/>
                <a:gd name="T21" fmla="*/ 0 h 783"/>
                <a:gd name="T22" fmla="*/ 0 w 373"/>
                <a:gd name="T23" fmla="*/ 142 h 783"/>
                <a:gd name="T24" fmla="*/ 0 w 373"/>
                <a:gd name="T25" fmla="*/ 641 h 783"/>
                <a:gd name="T26" fmla="*/ 136 w 373"/>
                <a:gd name="T27" fmla="*/ 783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783">
                  <a:moveTo>
                    <a:pt x="136" y="783"/>
                  </a:moveTo>
                  <a:cubicBezTo>
                    <a:pt x="356" y="783"/>
                    <a:pt x="356" y="783"/>
                    <a:pt x="356" y="783"/>
                  </a:cubicBezTo>
                  <a:cubicBezTo>
                    <a:pt x="355" y="782"/>
                    <a:pt x="354" y="780"/>
                    <a:pt x="354" y="778"/>
                  </a:cubicBezTo>
                  <a:cubicBezTo>
                    <a:pt x="138" y="778"/>
                    <a:pt x="138" y="778"/>
                    <a:pt x="138" y="778"/>
                  </a:cubicBezTo>
                  <a:cubicBezTo>
                    <a:pt x="5" y="639"/>
                    <a:pt x="5" y="639"/>
                    <a:pt x="5" y="639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1" y="4"/>
                    <a:pt x="361" y="4"/>
                    <a:pt x="361" y="4"/>
                  </a:cubicBezTo>
                  <a:cubicBezTo>
                    <a:pt x="365" y="3"/>
                    <a:pt x="369" y="1"/>
                    <a:pt x="373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641"/>
                    <a:pt x="0" y="641"/>
                    <a:pt x="0" y="641"/>
                  </a:cubicBezTo>
                  <a:lnTo>
                    <a:pt x="136" y="78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717"/>
            <p:cNvSpPr/>
            <p:nvPr/>
          </p:nvSpPr>
          <p:spPr bwMode="auto">
            <a:xfrm>
              <a:off x="5331" y="744"/>
              <a:ext cx="241" cy="248"/>
            </a:xfrm>
            <a:custGeom>
              <a:gdLst>
                <a:gd name="T0" fmla="*/ 65 w 69"/>
                <a:gd name="T1" fmla="*/ 66 h 71"/>
                <a:gd name="T2" fmla="*/ 65 w 69"/>
                <a:gd name="T3" fmla="*/ 66 h 71"/>
                <a:gd name="T4" fmla="*/ 64 w 69"/>
                <a:gd name="T5" fmla="*/ 63 h 71"/>
                <a:gd name="T6" fmla="*/ 64 w 69"/>
                <a:gd name="T7" fmla="*/ 63 h 71"/>
                <a:gd name="T8" fmla="*/ 61 w 69"/>
                <a:gd name="T9" fmla="*/ 62 h 71"/>
                <a:gd name="T10" fmla="*/ 59 w 69"/>
                <a:gd name="T11" fmla="*/ 60 h 71"/>
                <a:gd name="T12" fmla="*/ 63 w 69"/>
                <a:gd name="T13" fmla="*/ 57 h 71"/>
                <a:gd name="T14" fmla="*/ 67 w 69"/>
                <a:gd name="T15" fmla="*/ 59 h 71"/>
                <a:gd name="T16" fmla="*/ 69 w 69"/>
                <a:gd name="T17" fmla="*/ 55 h 71"/>
                <a:gd name="T18" fmla="*/ 60 w 69"/>
                <a:gd name="T19" fmla="*/ 52 h 71"/>
                <a:gd name="T20" fmla="*/ 59 w 69"/>
                <a:gd name="T21" fmla="*/ 60 h 71"/>
                <a:gd name="T22" fmla="*/ 55 w 69"/>
                <a:gd name="T23" fmla="*/ 56 h 71"/>
                <a:gd name="T24" fmla="*/ 53 w 69"/>
                <a:gd name="T25" fmla="*/ 46 h 71"/>
                <a:gd name="T26" fmla="*/ 53 w 69"/>
                <a:gd name="T27" fmla="*/ 46 h 71"/>
                <a:gd name="T28" fmla="*/ 43 w 69"/>
                <a:gd name="T29" fmla="*/ 43 h 71"/>
                <a:gd name="T30" fmla="*/ 41 w 69"/>
                <a:gd name="T31" fmla="*/ 41 h 71"/>
                <a:gd name="T32" fmla="*/ 46 w 69"/>
                <a:gd name="T33" fmla="*/ 16 h 71"/>
                <a:gd name="T34" fmla="*/ 28 w 69"/>
                <a:gd name="T35" fmla="*/ 20 h 71"/>
                <a:gd name="T36" fmla="*/ 32 w 69"/>
                <a:gd name="T37" fmla="*/ 31 h 71"/>
                <a:gd name="T38" fmla="*/ 39 w 69"/>
                <a:gd name="T39" fmla="*/ 25 h 71"/>
                <a:gd name="T40" fmla="*/ 44 w 69"/>
                <a:gd name="T41" fmla="*/ 19 h 71"/>
                <a:gd name="T42" fmla="*/ 41 w 69"/>
                <a:gd name="T43" fmla="*/ 41 h 71"/>
                <a:gd name="T44" fmla="*/ 21 w 69"/>
                <a:gd name="T45" fmla="*/ 21 h 71"/>
                <a:gd name="T46" fmla="*/ 32 w 69"/>
                <a:gd name="T47" fmla="*/ 11 h 71"/>
                <a:gd name="T48" fmla="*/ 0 w 69"/>
                <a:gd name="T49" fmla="*/ 0 h 71"/>
                <a:gd name="T50" fmla="*/ 0 w 69"/>
                <a:gd name="T51" fmla="*/ 0 h 71"/>
                <a:gd name="T52" fmla="*/ 10 w 69"/>
                <a:gd name="T53" fmla="*/ 32 h 71"/>
                <a:gd name="T54" fmla="*/ 21 w 69"/>
                <a:gd name="T55" fmla="*/ 22 h 71"/>
                <a:gd name="T56" fmla="*/ 40 w 69"/>
                <a:gd name="T57" fmla="*/ 42 h 71"/>
                <a:gd name="T58" fmla="*/ 18 w 69"/>
                <a:gd name="T59" fmla="*/ 44 h 71"/>
                <a:gd name="T60" fmla="*/ 24 w 69"/>
                <a:gd name="T61" fmla="*/ 40 h 71"/>
                <a:gd name="T62" fmla="*/ 30 w 69"/>
                <a:gd name="T63" fmla="*/ 33 h 71"/>
                <a:gd name="T64" fmla="*/ 19 w 69"/>
                <a:gd name="T65" fmla="*/ 29 h 71"/>
                <a:gd name="T66" fmla="*/ 15 w 69"/>
                <a:gd name="T67" fmla="*/ 46 h 71"/>
                <a:gd name="T68" fmla="*/ 40 w 69"/>
                <a:gd name="T69" fmla="*/ 42 h 71"/>
                <a:gd name="T70" fmla="*/ 42 w 69"/>
                <a:gd name="T71" fmla="*/ 44 h 71"/>
                <a:gd name="T72" fmla="*/ 44 w 69"/>
                <a:gd name="T73" fmla="*/ 54 h 71"/>
                <a:gd name="T74" fmla="*/ 44 w 69"/>
                <a:gd name="T75" fmla="*/ 54 h 71"/>
                <a:gd name="T76" fmla="*/ 44 w 69"/>
                <a:gd name="T77" fmla="*/ 54 h 71"/>
                <a:gd name="T78" fmla="*/ 54 w 69"/>
                <a:gd name="T79" fmla="*/ 57 h 71"/>
                <a:gd name="T80" fmla="*/ 58 w 69"/>
                <a:gd name="T81" fmla="*/ 60 h 71"/>
                <a:gd name="T82" fmla="*/ 50 w 69"/>
                <a:gd name="T83" fmla="*/ 61 h 71"/>
                <a:gd name="T84" fmla="*/ 53 w 69"/>
                <a:gd name="T85" fmla="*/ 70 h 71"/>
                <a:gd name="T86" fmla="*/ 57 w 69"/>
                <a:gd name="T87" fmla="*/ 69 h 71"/>
                <a:gd name="T88" fmla="*/ 55 w 69"/>
                <a:gd name="T89" fmla="*/ 65 h 71"/>
                <a:gd name="T90" fmla="*/ 58 w 69"/>
                <a:gd name="T91" fmla="*/ 61 h 71"/>
                <a:gd name="T92" fmla="*/ 60 w 69"/>
                <a:gd name="T93" fmla="*/ 63 h 71"/>
                <a:gd name="T94" fmla="*/ 61 w 69"/>
                <a:gd name="T95" fmla="*/ 66 h 71"/>
                <a:gd name="T96" fmla="*/ 61 w 69"/>
                <a:gd name="T97" fmla="*/ 66 h 71"/>
                <a:gd name="T98" fmla="*/ 61 w 69"/>
                <a:gd name="T99" fmla="*/ 66 h 71"/>
                <a:gd name="T100" fmla="*/ 64 w 69"/>
                <a:gd name="T101" fmla="*/ 67 h 71"/>
                <a:gd name="T102" fmla="*/ 64 w 69"/>
                <a:gd name="T103" fmla="*/ 67 h 71"/>
                <a:gd name="T104" fmla="*/ 65 w 69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1">
                  <a:moveTo>
                    <a:pt x="65" y="66"/>
                  </a:move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4" y="64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2" y="62"/>
                    <a:pt x="61" y="62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54"/>
                    <a:pt x="63" y="54"/>
                    <a:pt x="63" y="57"/>
                  </a:cubicBezTo>
                  <a:cubicBezTo>
                    <a:pt x="63" y="59"/>
                    <a:pt x="65" y="60"/>
                    <a:pt x="67" y="59"/>
                  </a:cubicBezTo>
                  <a:cubicBezTo>
                    <a:pt x="68" y="59"/>
                    <a:pt x="69" y="57"/>
                    <a:pt x="69" y="55"/>
                  </a:cubicBezTo>
                  <a:cubicBezTo>
                    <a:pt x="68" y="51"/>
                    <a:pt x="63" y="49"/>
                    <a:pt x="60" y="52"/>
                  </a:cubicBezTo>
                  <a:cubicBezTo>
                    <a:pt x="57" y="55"/>
                    <a:pt x="58" y="58"/>
                    <a:pt x="59" y="60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4"/>
                    <a:pt x="52" y="50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49" y="47"/>
                    <a:pt x="45" y="45"/>
                    <a:pt x="43" y="43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3" y="39"/>
                    <a:pt x="56" y="28"/>
                    <a:pt x="46" y="16"/>
                  </a:cubicBezTo>
                  <a:cubicBezTo>
                    <a:pt x="39" y="8"/>
                    <a:pt x="31" y="14"/>
                    <a:pt x="28" y="20"/>
                  </a:cubicBezTo>
                  <a:cubicBezTo>
                    <a:pt x="27" y="23"/>
                    <a:pt x="28" y="28"/>
                    <a:pt x="32" y="31"/>
                  </a:cubicBezTo>
                  <a:cubicBezTo>
                    <a:pt x="35" y="33"/>
                    <a:pt x="42" y="31"/>
                    <a:pt x="39" y="25"/>
                  </a:cubicBezTo>
                  <a:cubicBezTo>
                    <a:pt x="38" y="21"/>
                    <a:pt x="40" y="16"/>
                    <a:pt x="44" y="19"/>
                  </a:cubicBezTo>
                  <a:cubicBezTo>
                    <a:pt x="48" y="22"/>
                    <a:pt x="50" y="33"/>
                    <a:pt x="41" y="4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19" y="13"/>
                    <a:pt x="6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13" y="19"/>
                    <a:pt x="10" y="3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1" y="51"/>
                    <a:pt x="21" y="48"/>
                    <a:pt x="18" y="44"/>
                  </a:cubicBezTo>
                  <a:cubicBezTo>
                    <a:pt x="15" y="41"/>
                    <a:pt x="20" y="38"/>
                    <a:pt x="24" y="40"/>
                  </a:cubicBezTo>
                  <a:cubicBezTo>
                    <a:pt x="30" y="42"/>
                    <a:pt x="32" y="36"/>
                    <a:pt x="30" y="33"/>
                  </a:cubicBezTo>
                  <a:cubicBezTo>
                    <a:pt x="27" y="29"/>
                    <a:pt x="23" y="28"/>
                    <a:pt x="19" y="29"/>
                  </a:cubicBezTo>
                  <a:cubicBezTo>
                    <a:pt x="13" y="31"/>
                    <a:pt x="7" y="39"/>
                    <a:pt x="15" y="46"/>
                  </a:cubicBezTo>
                  <a:cubicBezTo>
                    <a:pt x="26" y="57"/>
                    <a:pt x="38" y="44"/>
                    <a:pt x="40" y="42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4" y="47"/>
                    <a:pt x="45" y="50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8" y="54"/>
                    <a:pt x="52" y="55"/>
                    <a:pt x="54" y="57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6" y="60"/>
                    <a:pt x="53" y="59"/>
                    <a:pt x="50" y="61"/>
                  </a:cubicBezTo>
                  <a:cubicBezTo>
                    <a:pt x="47" y="65"/>
                    <a:pt x="49" y="70"/>
                    <a:pt x="53" y="70"/>
                  </a:cubicBezTo>
                  <a:cubicBezTo>
                    <a:pt x="55" y="71"/>
                    <a:pt x="57" y="70"/>
                    <a:pt x="57" y="69"/>
                  </a:cubicBezTo>
                  <a:cubicBezTo>
                    <a:pt x="58" y="67"/>
                    <a:pt x="57" y="65"/>
                    <a:pt x="55" y="65"/>
                  </a:cubicBezTo>
                  <a:cubicBezTo>
                    <a:pt x="52" y="65"/>
                    <a:pt x="53" y="60"/>
                    <a:pt x="58" y="61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4"/>
                    <a:pt x="61" y="65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5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718"/>
            <p:cNvSpPr/>
            <p:nvPr/>
          </p:nvSpPr>
          <p:spPr bwMode="auto">
            <a:xfrm>
              <a:off x="5554" y="975"/>
              <a:ext cx="11" cy="10"/>
            </a:xfrm>
            <a:custGeom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1 h 3"/>
                <a:gd name="T6" fmla="*/ 2 w 3"/>
                <a:gd name="T7" fmla="*/ 1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719"/>
            <p:cNvSpPr/>
            <p:nvPr/>
          </p:nvSpPr>
          <p:spPr bwMode="auto">
            <a:xfrm>
              <a:off x="5554" y="982"/>
              <a:ext cx="244" cy="240"/>
            </a:xfrm>
            <a:custGeom>
              <a:gdLst>
                <a:gd name="T0" fmla="*/ 4 w 70"/>
                <a:gd name="T1" fmla="*/ 4 h 69"/>
                <a:gd name="T2" fmla="*/ 4 w 70"/>
                <a:gd name="T3" fmla="*/ 4 h 69"/>
                <a:gd name="T4" fmla="*/ 5 w 70"/>
                <a:gd name="T5" fmla="*/ 8 h 69"/>
                <a:gd name="T6" fmla="*/ 5 w 70"/>
                <a:gd name="T7" fmla="*/ 8 h 69"/>
                <a:gd name="T8" fmla="*/ 9 w 70"/>
                <a:gd name="T9" fmla="*/ 9 h 69"/>
                <a:gd name="T10" fmla="*/ 10 w 70"/>
                <a:gd name="T11" fmla="*/ 10 h 69"/>
                <a:gd name="T12" fmla="*/ 6 w 70"/>
                <a:gd name="T13" fmla="*/ 14 h 69"/>
                <a:gd name="T14" fmla="*/ 3 w 70"/>
                <a:gd name="T15" fmla="*/ 11 h 69"/>
                <a:gd name="T16" fmla="*/ 1 w 70"/>
                <a:gd name="T17" fmla="*/ 15 h 69"/>
                <a:gd name="T18" fmla="*/ 10 w 70"/>
                <a:gd name="T19" fmla="*/ 18 h 69"/>
                <a:gd name="T20" fmla="*/ 11 w 70"/>
                <a:gd name="T21" fmla="*/ 11 h 69"/>
                <a:gd name="T22" fmla="*/ 14 w 70"/>
                <a:gd name="T23" fmla="*/ 14 h 69"/>
                <a:gd name="T24" fmla="*/ 17 w 70"/>
                <a:gd name="T25" fmla="*/ 24 h 69"/>
                <a:gd name="T26" fmla="*/ 17 w 70"/>
                <a:gd name="T27" fmla="*/ 24 h 69"/>
                <a:gd name="T28" fmla="*/ 27 w 70"/>
                <a:gd name="T29" fmla="*/ 27 h 69"/>
                <a:gd name="T30" fmla="*/ 29 w 70"/>
                <a:gd name="T31" fmla="*/ 29 h 69"/>
                <a:gd name="T32" fmla="*/ 24 w 70"/>
                <a:gd name="T33" fmla="*/ 54 h 69"/>
                <a:gd name="T34" fmla="*/ 41 w 70"/>
                <a:gd name="T35" fmla="*/ 51 h 69"/>
                <a:gd name="T36" fmla="*/ 38 w 70"/>
                <a:gd name="T37" fmla="*/ 39 h 69"/>
                <a:gd name="T38" fmla="*/ 31 w 70"/>
                <a:gd name="T39" fmla="*/ 45 h 69"/>
                <a:gd name="T40" fmla="*/ 26 w 70"/>
                <a:gd name="T41" fmla="*/ 51 h 69"/>
                <a:gd name="T42" fmla="*/ 29 w 70"/>
                <a:gd name="T43" fmla="*/ 29 h 69"/>
                <a:gd name="T44" fmla="*/ 48 w 70"/>
                <a:gd name="T45" fmla="*/ 49 h 69"/>
                <a:gd name="T46" fmla="*/ 38 w 70"/>
                <a:gd name="T47" fmla="*/ 59 h 69"/>
                <a:gd name="T48" fmla="*/ 70 w 70"/>
                <a:gd name="T49" fmla="*/ 69 h 69"/>
                <a:gd name="T50" fmla="*/ 70 w 70"/>
                <a:gd name="T51" fmla="*/ 69 h 69"/>
                <a:gd name="T52" fmla="*/ 59 w 70"/>
                <a:gd name="T53" fmla="*/ 38 h 69"/>
                <a:gd name="T54" fmla="*/ 49 w 70"/>
                <a:gd name="T55" fmla="*/ 48 h 69"/>
                <a:gd name="T56" fmla="*/ 30 w 70"/>
                <a:gd name="T57" fmla="*/ 28 h 69"/>
                <a:gd name="T58" fmla="*/ 52 w 70"/>
                <a:gd name="T59" fmla="*/ 26 h 69"/>
                <a:gd name="T60" fmla="*/ 46 w 70"/>
                <a:gd name="T61" fmla="*/ 30 h 69"/>
                <a:gd name="T62" fmla="*/ 40 w 70"/>
                <a:gd name="T63" fmla="*/ 37 h 69"/>
                <a:gd name="T64" fmla="*/ 51 w 70"/>
                <a:gd name="T65" fmla="*/ 41 h 69"/>
                <a:gd name="T66" fmla="*/ 55 w 70"/>
                <a:gd name="T67" fmla="*/ 24 h 69"/>
                <a:gd name="T68" fmla="*/ 30 w 70"/>
                <a:gd name="T69" fmla="*/ 28 h 69"/>
                <a:gd name="T70" fmla="*/ 28 w 70"/>
                <a:gd name="T71" fmla="*/ 26 h 69"/>
                <a:gd name="T72" fmla="*/ 25 w 70"/>
                <a:gd name="T73" fmla="*/ 16 h 69"/>
                <a:gd name="T74" fmla="*/ 25 w 70"/>
                <a:gd name="T75" fmla="*/ 16 h 69"/>
                <a:gd name="T76" fmla="*/ 25 w 70"/>
                <a:gd name="T77" fmla="*/ 16 h 69"/>
                <a:gd name="T78" fmla="*/ 15 w 70"/>
                <a:gd name="T79" fmla="*/ 14 h 69"/>
                <a:gd name="T80" fmla="*/ 12 w 70"/>
                <a:gd name="T81" fmla="*/ 10 h 69"/>
                <a:gd name="T82" fmla="*/ 19 w 70"/>
                <a:gd name="T83" fmla="*/ 9 h 69"/>
                <a:gd name="T84" fmla="*/ 16 w 70"/>
                <a:gd name="T85" fmla="*/ 0 h 69"/>
                <a:gd name="T86" fmla="*/ 12 w 70"/>
                <a:gd name="T87" fmla="*/ 2 h 69"/>
                <a:gd name="T88" fmla="*/ 14 w 70"/>
                <a:gd name="T89" fmla="*/ 6 h 69"/>
                <a:gd name="T90" fmla="*/ 11 w 70"/>
                <a:gd name="T91" fmla="*/ 10 h 69"/>
                <a:gd name="T92" fmla="*/ 9 w 70"/>
                <a:gd name="T93" fmla="*/ 8 h 69"/>
                <a:gd name="T94" fmla="*/ 9 w 70"/>
                <a:gd name="T95" fmla="*/ 4 h 69"/>
                <a:gd name="T96" fmla="*/ 9 w 70"/>
                <a:gd name="T97" fmla="*/ 4 h 69"/>
                <a:gd name="T98" fmla="*/ 9 w 70"/>
                <a:gd name="T99" fmla="*/ 4 h 69"/>
                <a:gd name="T100" fmla="*/ 5 w 70"/>
                <a:gd name="T101" fmla="*/ 3 h 69"/>
                <a:gd name="T102" fmla="*/ 5 w 70"/>
                <a:gd name="T103" fmla="*/ 3 h 69"/>
                <a:gd name="T104" fmla="*/ 4 w 70"/>
                <a:gd name="T105" fmla="*/ 4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69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8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6"/>
                    <a:pt x="6" y="17"/>
                    <a:pt x="6" y="14"/>
                  </a:cubicBezTo>
                  <a:cubicBezTo>
                    <a:pt x="6" y="12"/>
                    <a:pt x="4" y="10"/>
                    <a:pt x="3" y="11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1" y="19"/>
                    <a:pt x="6" y="21"/>
                    <a:pt x="10" y="18"/>
                  </a:cubicBezTo>
                  <a:cubicBezTo>
                    <a:pt x="12" y="16"/>
                    <a:pt x="11" y="13"/>
                    <a:pt x="11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7"/>
                    <a:pt x="17" y="21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1" y="24"/>
                    <a:pt x="24" y="25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7" y="31"/>
                    <a:pt x="14" y="42"/>
                    <a:pt x="24" y="54"/>
                  </a:cubicBezTo>
                  <a:cubicBezTo>
                    <a:pt x="31" y="62"/>
                    <a:pt x="39" y="57"/>
                    <a:pt x="41" y="51"/>
                  </a:cubicBezTo>
                  <a:cubicBezTo>
                    <a:pt x="43" y="47"/>
                    <a:pt x="41" y="42"/>
                    <a:pt x="38" y="39"/>
                  </a:cubicBezTo>
                  <a:cubicBezTo>
                    <a:pt x="35" y="37"/>
                    <a:pt x="28" y="39"/>
                    <a:pt x="31" y="45"/>
                  </a:cubicBezTo>
                  <a:cubicBezTo>
                    <a:pt x="32" y="49"/>
                    <a:pt x="30" y="54"/>
                    <a:pt x="26" y="51"/>
                  </a:cubicBezTo>
                  <a:cubicBezTo>
                    <a:pt x="22" y="48"/>
                    <a:pt x="20" y="38"/>
                    <a:pt x="29" y="2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1" y="57"/>
                    <a:pt x="64" y="6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5" y="64"/>
                    <a:pt x="57" y="51"/>
                    <a:pt x="59" y="3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8" y="19"/>
                    <a:pt x="49" y="22"/>
                    <a:pt x="52" y="26"/>
                  </a:cubicBezTo>
                  <a:cubicBezTo>
                    <a:pt x="54" y="29"/>
                    <a:pt x="50" y="32"/>
                    <a:pt x="46" y="30"/>
                  </a:cubicBezTo>
                  <a:cubicBezTo>
                    <a:pt x="40" y="28"/>
                    <a:pt x="38" y="34"/>
                    <a:pt x="40" y="37"/>
                  </a:cubicBezTo>
                  <a:cubicBezTo>
                    <a:pt x="43" y="41"/>
                    <a:pt x="47" y="42"/>
                    <a:pt x="51" y="41"/>
                  </a:cubicBezTo>
                  <a:cubicBezTo>
                    <a:pt x="57" y="39"/>
                    <a:pt x="62" y="31"/>
                    <a:pt x="55" y="24"/>
                  </a:cubicBezTo>
                  <a:cubicBezTo>
                    <a:pt x="43" y="13"/>
                    <a:pt x="32" y="26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4"/>
                    <a:pt x="24" y="20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1" y="17"/>
                    <a:pt x="18" y="15"/>
                    <a:pt x="15" y="1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7" y="11"/>
                    <a:pt x="19" y="9"/>
                  </a:cubicBezTo>
                  <a:cubicBezTo>
                    <a:pt x="22" y="5"/>
                    <a:pt x="20" y="1"/>
                    <a:pt x="16" y="0"/>
                  </a:cubicBezTo>
                  <a:cubicBezTo>
                    <a:pt x="15" y="0"/>
                    <a:pt x="13" y="1"/>
                    <a:pt x="12" y="2"/>
                  </a:cubicBezTo>
                  <a:cubicBezTo>
                    <a:pt x="11" y="3"/>
                    <a:pt x="13" y="6"/>
                    <a:pt x="14" y="6"/>
                  </a:cubicBezTo>
                  <a:cubicBezTo>
                    <a:pt x="18" y="5"/>
                    <a:pt x="17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20"/>
            <p:cNvSpPr/>
            <p:nvPr/>
          </p:nvSpPr>
          <p:spPr bwMode="auto">
            <a:xfrm>
              <a:off x="5561" y="985"/>
              <a:ext cx="11" cy="10"/>
            </a:xfrm>
            <a:custGeom>
              <a:gdLst>
                <a:gd name="T0" fmla="*/ 1 w 3"/>
                <a:gd name="T1" fmla="*/ 1 h 3"/>
                <a:gd name="T2" fmla="*/ 3 w 3"/>
                <a:gd name="T3" fmla="*/ 1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721"/>
            <p:cNvSpPr/>
            <p:nvPr/>
          </p:nvSpPr>
          <p:spPr bwMode="auto">
            <a:xfrm>
              <a:off x="5558" y="2969"/>
              <a:ext cx="237" cy="248"/>
            </a:xfrm>
            <a:custGeom>
              <a:gdLst>
                <a:gd name="T0" fmla="*/ 5 w 68"/>
                <a:gd name="T1" fmla="*/ 67 h 71"/>
                <a:gd name="T2" fmla="*/ 5 w 68"/>
                <a:gd name="T3" fmla="*/ 67 h 71"/>
                <a:gd name="T4" fmla="*/ 9 w 68"/>
                <a:gd name="T5" fmla="*/ 66 h 71"/>
                <a:gd name="T6" fmla="*/ 9 w 68"/>
                <a:gd name="T7" fmla="*/ 66 h 71"/>
                <a:gd name="T8" fmla="*/ 9 w 68"/>
                <a:gd name="T9" fmla="*/ 63 h 71"/>
                <a:gd name="T10" fmla="*/ 11 w 68"/>
                <a:gd name="T11" fmla="*/ 61 h 71"/>
                <a:gd name="T12" fmla="*/ 14 w 68"/>
                <a:gd name="T13" fmla="*/ 65 h 71"/>
                <a:gd name="T14" fmla="*/ 12 w 68"/>
                <a:gd name="T15" fmla="*/ 69 h 71"/>
                <a:gd name="T16" fmla="*/ 16 w 68"/>
                <a:gd name="T17" fmla="*/ 70 h 71"/>
                <a:gd name="T18" fmla="*/ 19 w 68"/>
                <a:gd name="T19" fmla="*/ 61 h 71"/>
                <a:gd name="T20" fmla="*/ 11 w 68"/>
                <a:gd name="T21" fmla="*/ 61 h 71"/>
                <a:gd name="T22" fmla="*/ 15 w 68"/>
                <a:gd name="T23" fmla="*/ 57 h 71"/>
                <a:gd name="T24" fmla="*/ 25 w 68"/>
                <a:gd name="T25" fmla="*/ 54 h 71"/>
                <a:gd name="T26" fmla="*/ 25 w 68"/>
                <a:gd name="T27" fmla="*/ 54 h 71"/>
                <a:gd name="T28" fmla="*/ 27 w 68"/>
                <a:gd name="T29" fmla="*/ 44 h 71"/>
                <a:gd name="T30" fmla="*/ 29 w 68"/>
                <a:gd name="T31" fmla="*/ 42 h 71"/>
                <a:gd name="T32" fmla="*/ 54 w 68"/>
                <a:gd name="T33" fmla="*/ 46 h 71"/>
                <a:gd name="T34" fmla="*/ 50 w 68"/>
                <a:gd name="T35" fmla="*/ 28 h 71"/>
                <a:gd name="T36" fmla="*/ 39 w 68"/>
                <a:gd name="T37" fmla="*/ 33 h 71"/>
                <a:gd name="T38" fmla="*/ 45 w 68"/>
                <a:gd name="T39" fmla="*/ 40 h 71"/>
                <a:gd name="T40" fmla="*/ 51 w 68"/>
                <a:gd name="T41" fmla="*/ 44 h 71"/>
                <a:gd name="T42" fmla="*/ 29 w 68"/>
                <a:gd name="T43" fmla="*/ 42 h 71"/>
                <a:gd name="T44" fmla="*/ 48 w 68"/>
                <a:gd name="T45" fmla="*/ 22 h 71"/>
                <a:gd name="T46" fmla="*/ 58 w 68"/>
                <a:gd name="T47" fmla="*/ 31 h 71"/>
                <a:gd name="T48" fmla="*/ 68 w 68"/>
                <a:gd name="T49" fmla="*/ 0 h 71"/>
                <a:gd name="T50" fmla="*/ 68 w 68"/>
                <a:gd name="T51" fmla="*/ 0 h 71"/>
                <a:gd name="T52" fmla="*/ 37 w 68"/>
                <a:gd name="T53" fmla="*/ 11 h 71"/>
                <a:gd name="T54" fmla="*/ 47 w 68"/>
                <a:gd name="T55" fmla="*/ 21 h 71"/>
                <a:gd name="T56" fmla="*/ 28 w 68"/>
                <a:gd name="T57" fmla="*/ 41 h 71"/>
                <a:gd name="T58" fmla="*/ 25 w 68"/>
                <a:gd name="T59" fmla="*/ 19 h 71"/>
                <a:gd name="T60" fmla="*/ 29 w 68"/>
                <a:gd name="T61" fmla="*/ 25 h 71"/>
                <a:gd name="T62" fmla="*/ 37 w 68"/>
                <a:gd name="T63" fmla="*/ 31 h 71"/>
                <a:gd name="T64" fmla="*/ 40 w 68"/>
                <a:gd name="T65" fmla="*/ 19 h 71"/>
                <a:gd name="T66" fmla="*/ 23 w 68"/>
                <a:gd name="T67" fmla="*/ 16 h 71"/>
                <a:gd name="T68" fmla="*/ 28 w 68"/>
                <a:gd name="T69" fmla="*/ 41 h 71"/>
                <a:gd name="T70" fmla="*/ 26 w 68"/>
                <a:gd name="T71" fmla="*/ 43 h 71"/>
                <a:gd name="T72" fmla="*/ 16 w 68"/>
                <a:gd name="T73" fmla="*/ 46 h 71"/>
                <a:gd name="T74" fmla="*/ 16 w 68"/>
                <a:gd name="T75" fmla="*/ 46 h 71"/>
                <a:gd name="T76" fmla="*/ 16 w 68"/>
                <a:gd name="T77" fmla="*/ 46 h 71"/>
                <a:gd name="T78" fmla="*/ 14 w 68"/>
                <a:gd name="T79" fmla="*/ 56 h 71"/>
                <a:gd name="T80" fmla="*/ 11 w 68"/>
                <a:gd name="T81" fmla="*/ 60 h 71"/>
                <a:gd name="T82" fmla="*/ 9 w 68"/>
                <a:gd name="T83" fmla="*/ 52 h 71"/>
                <a:gd name="T84" fmla="*/ 0 w 68"/>
                <a:gd name="T85" fmla="*/ 55 h 71"/>
                <a:gd name="T86" fmla="*/ 2 w 68"/>
                <a:gd name="T87" fmla="*/ 60 h 71"/>
                <a:gd name="T88" fmla="*/ 6 w 68"/>
                <a:gd name="T89" fmla="*/ 57 h 71"/>
                <a:gd name="T90" fmla="*/ 10 w 68"/>
                <a:gd name="T91" fmla="*/ 60 h 71"/>
                <a:gd name="T92" fmla="*/ 8 w 68"/>
                <a:gd name="T93" fmla="*/ 62 h 71"/>
                <a:gd name="T94" fmla="*/ 5 w 68"/>
                <a:gd name="T95" fmla="*/ 63 h 71"/>
                <a:gd name="T96" fmla="*/ 5 w 68"/>
                <a:gd name="T97" fmla="*/ 63 h 71"/>
                <a:gd name="T98" fmla="*/ 5 w 68"/>
                <a:gd name="T99" fmla="*/ 63 h 71"/>
                <a:gd name="T100" fmla="*/ 4 w 68"/>
                <a:gd name="T101" fmla="*/ 66 h 71"/>
                <a:gd name="T102" fmla="*/ 4 w 68"/>
                <a:gd name="T103" fmla="*/ 67 h 71"/>
                <a:gd name="T104" fmla="*/ 5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5" y="67"/>
                  </a:move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7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9" y="64"/>
                    <a:pt x="9" y="63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7" y="60"/>
                    <a:pt x="18" y="65"/>
                    <a:pt x="14" y="65"/>
                  </a:cubicBezTo>
                  <a:cubicBezTo>
                    <a:pt x="12" y="65"/>
                    <a:pt x="11" y="67"/>
                    <a:pt x="12" y="69"/>
                  </a:cubicBezTo>
                  <a:cubicBezTo>
                    <a:pt x="13" y="70"/>
                    <a:pt x="15" y="71"/>
                    <a:pt x="16" y="70"/>
                  </a:cubicBezTo>
                  <a:cubicBezTo>
                    <a:pt x="20" y="70"/>
                    <a:pt x="22" y="65"/>
                    <a:pt x="19" y="61"/>
                  </a:cubicBezTo>
                  <a:cubicBezTo>
                    <a:pt x="16" y="59"/>
                    <a:pt x="13" y="60"/>
                    <a:pt x="11" y="6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5"/>
                    <a:pt x="21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0"/>
                    <a:pt x="25" y="46"/>
                    <a:pt x="27" y="44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4"/>
                    <a:pt x="43" y="56"/>
                    <a:pt x="54" y="46"/>
                  </a:cubicBezTo>
                  <a:cubicBezTo>
                    <a:pt x="62" y="38"/>
                    <a:pt x="56" y="30"/>
                    <a:pt x="50" y="28"/>
                  </a:cubicBezTo>
                  <a:cubicBezTo>
                    <a:pt x="46" y="27"/>
                    <a:pt x="41" y="29"/>
                    <a:pt x="39" y="33"/>
                  </a:cubicBezTo>
                  <a:cubicBezTo>
                    <a:pt x="37" y="36"/>
                    <a:pt x="39" y="42"/>
                    <a:pt x="45" y="40"/>
                  </a:cubicBezTo>
                  <a:cubicBezTo>
                    <a:pt x="49" y="38"/>
                    <a:pt x="54" y="40"/>
                    <a:pt x="51" y="44"/>
                  </a:cubicBezTo>
                  <a:cubicBezTo>
                    <a:pt x="48" y="48"/>
                    <a:pt x="38" y="50"/>
                    <a:pt x="29" y="4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6" y="19"/>
                    <a:pt x="64" y="5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2" y="4"/>
                    <a:pt x="50" y="13"/>
                    <a:pt x="37" y="1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19" y="33"/>
                    <a:pt x="21" y="22"/>
                    <a:pt x="25" y="19"/>
                  </a:cubicBezTo>
                  <a:cubicBezTo>
                    <a:pt x="28" y="16"/>
                    <a:pt x="31" y="21"/>
                    <a:pt x="29" y="25"/>
                  </a:cubicBezTo>
                  <a:cubicBezTo>
                    <a:pt x="27" y="31"/>
                    <a:pt x="34" y="33"/>
                    <a:pt x="37" y="31"/>
                  </a:cubicBezTo>
                  <a:cubicBezTo>
                    <a:pt x="40" y="28"/>
                    <a:pt x="42" y="23"/>
                    <a:pt x="40" y="19"/>
                  </a:cubicBezTo>
                  <a:cubicBezTo>
                    <a:pt x="38" y="13"/>
                    <a:pt x="29" y="8"/>
                    <a:pt x="23" y="16"/>
                  </a:cubicBezTo>
                  <a:cubicBezTo>
                    <a:pt x="13" y="28"/>
                    <a:pt x="26" y="39"/>
                    <a:pt x="28" y="41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5"/>
                    <a:pt x="20" y="47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50"/>
                    <a:pt x="15" y="54"/>
                    <a:pt x="14" y="5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8"/>
                    <a:pt x="12" y="55"/>
                    <a:pt x="9" y="52"/>
                  </a:cubicBezTo>
                  <a:cubicBezTo>
                    <a:pt x="6" y="49"/>
                    <a:pt x="1" y="51"/>
                    <a:pt x="0" y="55"/>
                  </a:cubicBezTo>
                  <a:cubicBezTo>
                    <a:pt x="0" y="57"/>
                    <a:pt x="1" y="59"/>
                    <a:pt x="2" y="60"/>
                  </a:cubicBezTo>
                  <a:cubicBezTo>
                    <a:pt x="4" y="60"/>
                    <a:pt x="6" y="59"/>
                    <a:pt x="6" y="57"/>
                  </a:cubicBezTo>
                  <a:cubicBezTo>
                    <a:pt x="6" y="54"/>
                    <a:pt x="11" y="54"/>
                    <a:pt x="10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3"/>
                    <a:pt x="6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5"/>
                    <a:pt x="4" y="66"/>
                  </a:cubicBezTo>
                  <a:cubicBezTo>
                    <a:pt x="4" y="67"/>
                    <a:pt x="4" y="67"/>
                    <a:pt x="4" y="67"/>
                  </a:cubicBezTo>
                  <a:lnTo>
                    <a:pt x="5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722"/>
            <p:cNvSpPr/>
            <p:nvPr/>
          </p:nvSpPr>
          <p:spPr bwMode="auto">
            <a:xfrm>
              <a:off x="5565" y="3199"/>
              <a:ext cx="10" cy="11"/>
            </a:xfrm>
            <a:custGeom>
              <a:gdLst>
                <a:gd name="T0" fmla="*/ 1 w 3"/>
                <a:gd name="T1" fmla="*/ 3 h 3"/>
                <a:gd name="T2" fmla="*/ 1 w 3"/>
                <a:gd name="T3" fmla="*/ 1 h 3"/>
                <a:gd name="T4" fmla="*/ 3 w 3"/>
                <a:gd name="T5" fmla="*/ 1 h 3"/>
                <a:gd name="T6" fmla="*/ 3 w 3"/>
                <a:gd name="T7" fmla="*/ 3 h 3"/>
                <a:gd name="T8" fmla="*/ 1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723"/>
            <p:cNvSpPr/>
            <p:nvPr/>
          </p:nvSpPr>
          <p:spPr bwMode="auto">
            <a:xfrm>
              <a:off x="5338" y="3203"/>
              <a:ext cx="234" cy="251"/>
            </a:xfrm>
            <a:custGeom>
              <a:gdLst>
                <a:gd name="T0" fmla="*/ 62 w 67"/>
                <a:gd name="T1" fmla="*/ 4 h 72"/>
                <a:gd name="T2" fmla="*/ 62 w 67"/>
                <a:gd name="T3" fmla="*/ 4 h 72"/>
                <a:gd name="T4" fmla="*/ 59 w 67"/>
                <a:gd name="T5" fmla="*/ 5 h 72"/>
                <a:gd name="T6" fmla="*/ 59 w 67"/>
                <a:gd name="T7" fmla="*/ 5 h 72"/>
                <a:gd name="T8" fmla="*/ 58 w 67"/>
                <a:gd name="T9" fmla="*/ 8 h 72"/>
                <a:gd name="T10" fmla="*/ 56 w 67"/>
                <a:gd name="T11" fmla="*/ 10 h 72"/>
                <a:gd name="T12" fmla="*/ 53 w 67"/>
                <a:gd name="T13" fmla="*/ 6 h 72"/>
                <a:gd name="T14" fmla="*/ 55 w 67"/>
                <a:gd name="T15" fmla="*/ 3 h 72"/>
                <a:gd name="T16" fmla="*/ 51 w 67"/>
                <a:gd name="T17" fmla="*/ 1 h 72"/>
                <a:gd name="T18" fmla="*/ 49 w 67"/>
                <a:gd name="T19" fmla="*/ 10 h 72"/>
                <a:gd name="T20" fmla="*/ 56 w 67"/>
                <a:gd name="T21" fmla="*/ 11 h 72"/>
                <a:gd name="T22" fmla="*/ 53 w 67"/>
                <a:gd name="T23" fmla="*/ 14 h 72"/>
                <a:gd name="T24" fmla="*/ 43 w 67"/>
                <a:gd name="T25" fmla="*/ 17 h 72"/>
                <a:gd name="T26" fmla="*/ 43 w 67"/>
                <a:gd name="T27" fmla="*/ 17 h 72"/>
                <a:gd name="T28" fmla="*/ 41 w 67"/>
                <a:gd name="T29" fmla="*/ 27 h 72"/>
                <a:gd name="T30" fmla="*/ 39 w 67"/>
                <a:gd name="T31" fmla="*/ 30 h 72"/>
                <a:gd name="T32" fmla="*/ 14 w 67"/>
                <a:gd name="T33" fmla="*/ 26 h 72"/>
                <a:gd name="T34" fmla="*/ 18 w 67"/>
                <a:gd name="T35" fmla="*/ 43 h 72"/>
                <a:gd name="T36" fmla="*/ 29 w 67"/>
                <a:gd name="T37" fmla="*/ 39 h 72"/>
                <a:gd name="T38" fmla="*/ 22 w 67"/>
                <a:gd name="T39" fmla="*/ 32 h 72"/>
                <a:gd name="T40" fmla="*/ 16 w 67"/>
                <a:gd name="T41" fmla="*/ 28 h 72"/>
                <a:gd name="T42" fmla="*/ 39 w 67"/>
                <a:gd name="T43" fmla="*/ 30 h 72"/>
                <a:gd name="T44" fmla="*/ 20 w 67"/>
                <a:gd name="T45" fmla="*/ 50 h 72"/>
                <a:gd name="T46" fmla="*/ 9 w 67"/>
                <a:gd name="T47" fmla="*/ 40 h 72"/>
                <a:gd name="T48" fmla="*/ 0 w 67"/>
                <a:gd name="T49" fmla="*/ 72 h 72"/>
                <a:gd name="T50" fmla="*/ 0 w 67"/>
                <a:gd name="T51" fmla="*/ 72 h 72"/>
                <a:gd name="T52" fmla="*/ 31 w 67"/>
                <a:gd name="T53" fmla="*/ 60 h 72"/>
                <a:gd name="T54" fmla="*/ 21 w 67"/>
                <a:gd name="T55" fmla="*/ 51 h 72"/>
                <a:gd name="T56" fmla="*/ 39 w 67"/>
                <a:gd name="T57" fmla="*/ 30 h 72"/>
                <a:gd name="T58" fmla="*/ 43 w 67"/>
                <a:gd name="T59" fmla="*/ 52 h 72"/>
                <a:gd name="T60" fmla="*/ 38 w 67"/>
                <a:gd name="T61" fmla="*/ 47 h 72"/>
                <a:gd name="T62" fmla="*/ 31 w 67"/>
                <a:gd name="T63" fmla="*/ 41 h 72"/>
                <a:gd name="T64" fmla="*/ 28 w 67"/>
                <a:gd name="T65" fmla="*/ 52 h 72"/>
                <a:gd name="T66" fmla="*/ 45 w 67"/>
                <a:gd name="T67" fmla="*/ 55 h 72"/>
                <a:gd name="T68" fmla="*/ 39 w 67"/>
                <a:gd name="T69" fmla="*/ 30 h 72"/>
                <a:gd name="T70" fmla="*/ 41 w 67"/>
                <a:gd name="T71" fmla="*/ 28 h 72"/>
                <a:gd name="T72" fmla="*/ 51 w 67"/>
                <a:gd name="T73" fmla="*/ 25 h 72"/>
                <a:gd name="T74" fmla="*/ 51 w 67"/>
                <a:gd name="T75" fmla="*/ 25 h 72"/>
                <a:gd name="T76" fmla="*/ 51 w 67"/>
                <a:gd name="T77" fmla="*/ 25 h 72"/>
                <a:gd name="T78" fmla="*/ 54 w 67"/>
                <a:gd name="T79" fmla="*/ 15 h 72"/>
                <a:gd name="T80" fmla="*/ 57 w 67"/>
                <a:gd name="T81" fmla="*/ 11 h 72"/>
                <a:gd name="T82" fmla="*/ 58 w 67"/>
                <a:gd name="T83" fmla="*/ 19 h 72"/>
                <a:gd name="T84" fmla="*/ 67 w 67"/>
                <a:gd name="T85" fmla="*/ 16 h 72"/>
                <a:gd name="T86" fmla="*/ 65 w 67"/>
                <a:gd name="T87" fmla="*/ 11 h 72"/>
                <a:gd name="T88" fmla="*/ 61 w 67"/>
                <a:gd name="T89" fmla="*/ 14 h 72"/>
                <a:gd name="T90" fmla="*/ 57 w 67"/>
                <a:gd name="T91" fmla="*/ 11 h 72"/>
                <a:gd name="T92" fmla="*/ 59 w 67"/>
                <a:gd name="T93" fmla="*/ 9 h 72"/>
                <a:gd name="T94" fmla="*/ 63 w 67"/>
                <a:gd name="T95" fmla="*/ 8 h 72"/>
                <a:gd name="T96" fmla="*/ 63 w 67"/>
                <a:gd name="T97" fmla="*/ 8 h 72"/>
                <a:gd name="T98" fmla="*/ 63 w 67"/>
                <a:gd name="T99" fmla="*/ 8 h 72"/>
                <a:gd name="T100" fmla="*/ 63 w 67"/>
                <a:gd name="T101" fmla="*/ 5 h 72"/>
                <a:gd name="T102" fmla="*/ 63 w 67"/>
                <a:gd name="T103" fmla="*/ 5 h 72"/>
                <a:gd name="T104" fmla="*/ 62 w 67"/>
                <a:gd name="T105" fmla="*/ 4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2">
                  <a:moveTo>
                    <a:pt x="62" y="4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6"/>
                    <a:pt x="59" y="7"/>
                    <a:pt x="58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1" y="12"/>
                    <a:pt x="50" y="6"/>
                    <a:pt x="53" y="6"/>
                  </a:cubicBezTo>
                  <a:cubicBezTo>
                    <a:pt x="55" y="6"/>
                    <a:pt x="56" y="4"/>
                    <a:pt x="55" y="3"/>
                  </a:cubicBezTo>
                  <a:cubicBezTo>
                    <a:pt x="55" y="1"/>
                    <a:pt x="53" y="0"/>
                    <a:pt x="51" y="1"/>
                  </a:cubicBezTo>
                  <a:cubicBezTo>
                    <a:pt x="47" y="2"/>
                    <a:pt x="45" y="6"/>
                    <a:pt x="49" y="10"/>
                  </a:cubicBezTo>
                  <a:cubicBezTo>
                    <a:pt x="51" y="12"/>
                    <a:pt x="54" y="11"/>
                    <a:pt x="56" y="11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0" y="16"/>
                    <a:pt x="47" y="18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2" y="25"/>
                    <a:pt x="41" y="27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28"/>
                    <a:pt x="25" y="15"/>
                    <a:pt x="14" y="26"/>
                  </a:cubicBezTo>
                  <a:cubicBezTo>
                    <a:pt x="6" y="33"/>
                    <a:pt x="12" y="41"/>
                    <a:pt x="18" y="43"/>
                  </a:cubicBezTo>
                  <a:cubicBezTo>
                    <a:pt x="22" y="44"/>
                    <a:pt x="26" y="43"/>
                    <a:pt x="29" y="39"/>
                  </a:cubicBezTo>
                  <a:cubicBezTo>
                    <a:pt x="31" y="36"/>
                    <a:pt x="28" y="29"/>
                    <a:pt x="22" y="32"/>
                  </a:cubicBezTo>
                  <a:cubicBezTo>
                    <a:pt x="19" y="34"/>
                    <a:pt x="14" y="31"/>
                    <a:pt x="16" y="28"/>
                  </a:cubicBezTo>
                  <a:cubicBezTo>
                    <a:pt x="19" y="24"/>
                    <a:pt x="30" y="21"/>
                    <a:pt x="39" y="3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53"/>
                    <a:pt x="4" y="66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6" y="68"/>
                    <a:pt x="18" y="59"/>
                    <a:pt x="31" y="6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9" y="38"/>
                    <a:pt x="47" y="49"/>
                    <a:pt x="43" y="52"/>
                  </a:cubicBezTo>
                  <a:cubicBezTo>
                    <a:pt x="40" y="55"/>
                    <a:pt x="37" y="51"/>
                    <a:pt x="38" y="47"/>
                  </a:cubicBezTo>
                  <a:cubicBezTo>
                    <a:pt x="41" y="41"/>
                    <a:pt x="34" y="39"/>
                    <a:pt x="31" y="41"/>
                  </a:cubicBezTo>
                  <a:cubicBezTo>
                    <a:pt x="27" y="44"/>
                    <a:pt x="26" y="48"/>
                    <a:pt x="28" y="52"/>
                  </a:cubicBezTo>
                  <a:cubicBezTo>
                    <a:pt x="30" y="58"/>
                    <a:pt x="39" y="63"/>
                    <a:pt x="45" y="55"/>
                  </a:cubicBezTo>
                  <a:cubicBezTo>
                    <a:pt x="55" y="43"/>
                    <a:pt x="42" y="32"/>
                    <a:pt x="39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4" y="26"/>
                    <a:pt x="48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1"/>
                    <a:pt x="52" y="18"/>
                    <a:pt x="54" y="15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3"/>
                    <a:pt x="56" y="16"/>
                    <a:pt x="58" y="19"/>
                  </a:cubicBezTo>
                  <a:cubicBezTo>
                    <a:pt x="62" y="22"/>
                    <a:pt x="67" y="20"/>
                    <a:pt x="67" y="16"/>
                  </a:cubicBezTo>
                  <a:cubicBezTo>
                    <a:pt x="67" y="14"/>
                    <a:pt x="66" y="12"/>
                    <a:pt x="65" y="11"/>
                  </a:cubicBezTo>
                  <a:cubicBezTo>
                    <a:pt x="63" y="11"/>
                    <a:pt x="61" y="12"/>
                    <a:pt x="61" y="14"/>
                  </a:cubicBezTo>
                  <a:cubicBezTo>
                    <a:pt x="62" y="17"/>
                    <a:pt x="56" y="17"/>
                    <a:pt x="57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9"/>
                    <a:pt x="61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7"/>
                    <a:pt x="63" y="6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lnTo>
                    <a:pt x="62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724"/>
            <p:cNvSpPr/>
            <p:nvPr/>
          </p:nvSpPr>
          <p:spPr bwMode="auto">
            <a:xfrm>
              <a:off x="5554" y="3210"/>
              <a:ext cx="11" cy="10"/>
            </a:xfrm>
            <a:custGeom>
              <a:gdLst>
                <a:gd name="T0" fmla="*/ 3 w 3"/>
                <a:gd name="T1" fmla="*/ 0 h 3"/>
                <a:gd name="T2" fmla="*/ 3 w 3"/>
                <a:gd name="T3" fmla="*/ 2 h 3"/>
                <a:gd name="T4" fmla="*/ 1 w 3"/>
                <a:gd name="T5" fmla="*/ 2 h 3"/>
                <a:gd name="T6" fmla="*/ 1 w 3"/>
                <a:gd name="T7" fmla="*/ 0 h 3"/>
                <a:gd name="T8" fmla="*/ 3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725"/>
            <p:cNvSpPr/>
            <p:nvPr/>
          </p:nvSpPr>
          <p:spPr bwMode="auto">
            <a:xfrm>
              <a:off x="2049" y="748"/>
              <a:ext cx="237" cy="247"/>
            </a:xfrm>
            <a:custGeom>
              <a:gdLst>
                <a:gd name="T0" fmla="*/ 4 w 68"/>
                <a:gd name="T1" fmla="*/ 66 h 71"/>
                <a:gd name="T2" fmla="*/ 4 w 68"/>
                <a:gd name="T3" fmla="*/ 66 h 71"/>
                <a:gd name="T4" fmla="*/ 5 w 68"/>
                <a:gd name="T5" fmla="*/ 62 h 71"/>
                <a:gd name="T6" fmla="*/ 5 w 68"/>
                <a:gd name="T7" fmla="*/ 62 h 71"/>
                <a:gd name="T8" fmla="*/ 9 w 68"/>
                <a:gd name="T9" fmla="*/ 62 h 71"/>
                <a:gd name="T10" fmla="*/ 10 w 68"/>
                <a:gd name="T11" fmla="*/ 60 h 71"/>
                <a:gd name="T12" fmla="*/ 6 w 68"/>
                <a:gd name="T13" fmla="*/ 57 h 71"/>
                <a:gd name="T14" fmla="*/ 3 w 68"/>
                <a:gd name="T15" fmla="*/ 59 h 71"/>
                <a:gd name="T16" fmla="*/ 1 w 68"/>
                <a:gd name="T17" fmla="*/ 55 h 71"/>
                <a:gd name="T18" fmla="*/ 9 w 68"/>
                <a:gd name="T19" fmla="*/ 52 h 71"/>
                <a:gd name="T20" fmla="*/ 11 w 68"/>
                <a:gd name="T21" fmla="*/ 60 h 71"/>
                <a:gd name="T22" fmla="*/ 14 w 68"/>
                <a:gd name="T23" fmla="*/ 56 h 71"/>
                <a:gd name="T24" fmla="*/ 16 w 68"/>
                <a:gd name="T25" fmla="*/ 46 h 71"/>
                <a:gd name="T26" fmla="*/ 16 w 68"/>
                <a:gd name="T27" fmla="*/ 46 h 71"/>
                <a:gd name="T28" fmla="*/ 26 w 68"/>
                <a:gd name="T29" fmla="*/ 43 h 71"/>
                <a:gd name="T30" fmla="*/ 29 w 68"/>
                <a:gd name="T31" fmla="*/ 41 h 71"/>
                <a:gd name="T32" fmla="*/ 23 w 68"/>
                <a:gd name="T33" fmla="*/ 16 h 71"/>
                <a:gd name="T34" fmla="*/ 41 w 68"/>
                <a:gd name="T35" fmla="*/ 19 h 71"/>
                <a:gd name="T36" fmla="*/ 37 w 68"/>
                <a:gd name="T37" fmla="*/ 31 h 71"/>
                <a:gd name="T38" fmla="*/ 30 w 68"/>
                <a:gd name="T39" fmla="*/ 24 h 71"/>
                <a:gd name="T40" fmla="*/ 25 w 68"/>
                <a:gd name="T41" fmla="*/ 19 h 71"/>
                <a:gd name="T42" fmla="*/ 29 w 68"/>
                <a:gd name="T43" fmla="*/ 41 h 71"/>
                <a:gd name="T44" fmla="*/ 48 w 68"/>
                <a:gd name="T45" fmla="*/ 21 h 71"/>
                <a:gd name="T46" fmla="*/ 37 w 68"/>
                <a:gd name="T47" fmla="*/ 11 h 71"/>
                <a:gd name="T48" fmla="*/ 68 w 68"/>
                <a:gd name="T49" fmla="*/ 0 h 71"/>
                <a:gd name="T50" fmla="*/ 68 w 68"/>
                <a:gd name="T51" fmla="*/ 0 h 71"/>
                <a:gd name="T52" fmla="*/ 59 w 68"/>
                <a:gd name="T53" fmla="*/ 32 h 71"/>
                <a:gd name="T54" fmla="*/ 48 w 68"/>
                <a:gd name="T55" fmla="*/ 22 h 71"/>
                <a:gd name="T56" fmla="*/ 29 w 68"/>
                <a:gd name="T57" fmla="*/ 42 h 71"/>
                <a:gd name="T58" fmla="*/ 52 w 68"/>
                <a:gd name="T59" fmla="*/ 44 h 71"/>
                <a:gd name="T60" fmla="*/ 46 w 68"/>
                <a:gd name="T61" fmla="*/ 40 h 71"/>
                <a:gd name="T62" fmla="*/ 39 w 68"/>
                <a:gd name="T63" fmla="*/ 33 h 71"/>
                <a:gd name="T64" fmla="*/ 50 w 68"/>
                <a:gd name="T65" fmla="*/ 28 h 71"/>
                <a:gd name="T66" fmla="*/ 54 w 68"/>
                <a:gd name="T67" fmla="*/ 46 h 71"/>
                <a:gd name="T68" fmla="*/ 29 w 68"/>
                <a:gd name="T69" fmla="*/ 42 h 71"/>
                <a:gd name="T70" fmla="*/ 27 w 68"/>
                <a:gd name="T71" fmla="*/ 44 h 71"/>
                <a:gd name="T72" fmla="*/ 25 w 68"/>
                <a:gd name="T73" fmla="*/ 54 h 71"/>
                <a:gd name="T74" fmla="*/ 25 w 68"/>
                <a:gd name="T75" fmla="*/ 54 h 71"/>
                <a:gd name="T76" fmla="*/ 25 w 68"/>
                <a:gd name="T77" fmla="*/ 54 h 71"/>
                <a:gd name="T78" fmla="*/ 15 w 68"/>
                <a:gd name="T79" fmla="*/ 57 h 71"/>
                <a:gd name="T80" fmla="*/ 11 w 68"/>
                <a:gd name="T81" fmla="*/ 60 h 71"/>
                <a:gd name="T82" fmla="*/ 19 w 68"/>
                <a:gd name="T83" fmla="*/ 61 h 71"/>
                <a:gd name="T84" fmla="*/ 16 w 68"/>
                <a:gd name="T85" fmla="*/ 70 h 71"/>
                <a:gd name="T86" fmla="*/ 12 w 68"/>
                <a:gd name="T87" fmla="*/ 68 h 71"/>
                <a:gd name="T88" fmla="*/ 14 w 68"/>
                <a:gd name="T89" fmla="*/ 65 h 71"/>
                <a:gd name="T90" fmla="*/ 11 w 68"/>
                <a:gd name="T91" fmla="*/ 61 h 71"/>
                <a:gd name="T92" fmla="*/ 9 w 68"/>
                <a:gd name="T93" fmla="*/ 62 h 71"/>
                <a:gd name="T94" fmla="*/ 9 w 68"/>
                <a:gd name="T95" fmla="*/ 66 h 71"/>
                <a:gd name="T96" fmla="*/ 9 w 68"/>
                <a:gd name="T97" fmla="*/ 66 h 71"/>
                <a:gd name="T98" fmla="*/ 9 w 68"/>
                <a:gd name="T99" fmla="*/ 66 h 71"/>
                <a:gd name="T100" fmla="*/ 5 w 68"/>
                <a:gd name="T101" fmla="*/ 67 h 71"/>
                <a:gd name="T102" fmla="*/ 5 w 68"/>
                <a:gd name="T103" fmla="*/ 67 h 71"/>
                <a:gd name="T104" fmla="*/ 4 w 68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4" y="66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4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3"/>
                    <a:pt x="8" y="62"/>
                    <a:pt x="9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4"/>
                    <a:pt x="6" y="53"/>
                    <a:pt x="6" y="57"/>
                  </a:cubicBezTo>
                  <a:cubicBezTo>
                    <a:pt x="6" y="59"/>
                    <a:pt x="4" y="60"/>
                    <a:pt x="3" y="59"/>
                  </a:cubicBezTo>
                  <a:cubicBezTo>
                    <a:pt x="1" y="59"/>
                    <a:pt x="0" y="57"/>
                    <a:pt x="1" y="55"/>
                  </a:cubicBezTo>
                  <a:cubicBezTo>
                    <a:pt x="1" y="51"/>
                    <a:pt x="6" y="49"/>
                    <a:pt x="9" y="52"/>
                  </a:cubicBezTo>
                  <a:cubicBezTo>
                    <a:pt x="12" y="54"/>
                    <a:pt x="11" y="58"/>
                    <a:pt x="11" y="60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6" y="53"/>
                    <a:pt x="17" y="50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20" y="46"/>
                    <a:pt x="24" y="45"/>
                    <a:pt x="26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6" y="39"/>
                    <a:pt x="13" y="28"/>
                    <a:pt x="23" y="16"/>
                  </a:cubicBezTo>
                  <a:cubicBezTo>
                    <a:pt x="30" y="8"/>
                    <a:pt x="38" y="13"/>
                    <a:pt x="41" y="19"/>
                  </a:cubicBezTo>
                  <a:cubicBezTo>
                    <a:pt x="42" y="23"/>
                    <a:pt x="41" y="28"/>
                    <a:pt x="37" y="31"/>
                  </a:cubicBezTo>
                  <a:cubicBezTo>
                    <a:pt x="34" y="33"/>
                    <a:pt x="28" y="30"/>
                    <a:pt x="30" y="24"/>
                  </a:cubicBezTo>
                  <a:cubicBezTo>
                    <a:pt x="31" y="21"/>
                    <a:pt x="29" y="16"/>
                    <a:pt x="25" y="19"/>
                  </a:cubicBezTo>
                  <a:cubicBezTo>
                    <a:pt x="21" y="22"/>
                    <a:pt x="19" y="33"/>
                    <a:pt x="29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50" y="13"/>
                    <a:pt x="63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4" y="6"/>
                    <a:pt x="56" y="19"/>
                    <a:pt x="59" y="3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8" y="50"/>
                    <a:pt x="49" y="48"/>
                    <a:pt x="52" y="44"/>
                  </a:cubicBezTo>
                  <a:cubicBezTo>
                    <a:pt x="54" y="40"/>
                    <a:pt x="49" y="38"/>
                    <a:pt x="46" y="40"/>
                  </a:cubicBezTo>
                  <a:cubicBezTo>
                    <a:pt x="40" y="42"/>
                    <a:pt x="37" y="36"/>
                    <a:pt x="39" y="33"/>
                  </a:cubicBezTo>
                  <a:cubicBezTo>
                    <a:pt x="42" y="29"/>
                    <a:pt x="47" y="27"/>
                    <a:pt x="50" y="28"/>
                  </a:cubicBezTo>
                  <a:cubicBezTo>
                    <a:pt x="57" y="30"/>
                    <a:pt x="62" y="39"/>
                    <a:pt x="54" y="46"/>
                  </a:cubicBezTo>
                  <a:cubicBezTo>
                    <a:pt x="43" y="56"/>
                    <a:pt x="31" y="44"/>
                    <a:pt x="29" y="42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6"/>
                    <a:pt x="24" y="50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3"/>
                    <a:pt x="17" y="55"/>
                    <a:pt x="15" y="57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7" y="59"/>
                    <a:pt x="19" y="61"/>
                  </a:cubicBezTo>
                  <a:cubicBezTo>
                    <a:pt x="22" y="65"/>
                    <a:pt x="20" y="69"/>
                    <a:pt x="16" y="70"/>
                  </a:cubicBezTo>
                  <a:cubicBezTo>
                    <a:pt x="15" y="71"/>
                    <a:pt x="13" y="70"/>
                    <a:pt x="12" y="68"/>
                  </a:cubicBezTo>
                  <a:cubicBezTo>
                    <a:pt x="11" y="67"/>
                    <a:pt x="13" y="65"/>
                    <a:pt x="14" y="65"/>
                  </a:cubicBezTo>
                  <a:cubicBezTo>
                    <a:pt x="18" y="65"/>
                    <a:pt x="17" y="59"/>
                    <a:pt x="11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4"/>
                    <a:pt x="9" y="65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7" y="66"/>
                    <a:pt x="6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lnTo>
                    <a:pt x="4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726"/>
            <p:cNvSpPr/>
            <p:nvPr/>
          </p:nvSpPr>
          <p:spPr bwMode="auto">
            <a:xfrm>
              <a:off x="2056" y="978"/>
              <a:ext cx="10" cy="10"/>
            </a:xfrm>
            <a:custGeom>
              <a:gdLst>
                <a:gd name="T0" fmla="*/ 1 w 3"/>
                <a:gd name="T1" fmla="*/ 2 h 3"/>
                <a:gd name="T2" fmla="*/ 3 w 3"/>
                <a:gd name="T3" fmla="*/ 2 h 3"/>
                <a:gd name="T4" fmla="*/ 3 w 3"/>
                <a:gd name="T5" fmla="*/ 0 h 3"/>
                <a:gd name="T6" fmla="*/ 1 w 3"/>
                <a:gd name="T7" fmla="*/ 0 h 3"/>
                <a:gd name="T8" fmla="*/ 1 w 3"/>
                <a:gd name="T9" fmla="*/ 2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727"/>
            <p:cNvSpPr/>
            <p:nvPr/>
          </p:nvSpPr>
          <p:spPr bwMode="auto">
            <a:xfrm>
              <a:off x="1826" y="985"/>
              <a:ext cx="240" cy="244"/>
            </a:xfrm>
            <a:custGeom>
              <a:gdLst>
                <a:gd name="T0" fmla="*/ 65 w 69"/>
                <a:gd name="T1" fmla="*/ 4 h 70"/>
                <a:gd name="T2" fmla="*/ 65 w 69"/>
                <a:gd name="T3" fmla="*/ 4 h 70"/>
                <a:gd name="T4" fmla="*/ 64 w 69"/>
                <a:gd name="T5" fmla="*/ 8 h 70"/>
                <a:gd name="T6" fmla="*/ 64 w 69"/>
                <a:gd name="T7" fmla="*/ 8 h 70"/>
                <a:gd name="T8" fmla="*/ 61 w 69"/>
                <a:gd name="T9" fmla="*/ 9 h 70"/>
                <a:gd name="T10" fmla="*/ 59 w 69"/>
                <a:gd name="T11" fmla="*/ 10 h 70"/>
                <a:gd name="T12" fmla="*/ 63 w 69"/>
                <a:gd name="T13" fmla="*/ 13 h 70"/>
                <a:gd name="T14" fmla="*/ 67 w 69"/>
                <a:gd name="T15" fmla="*/ 11 h 70"/>
                <a:gd name="T16" fmla="*/ 69 w 69"/>
                <a:gd name="T17" fmla="*/ 15 h 70"/>
                <a:gd name="T18" fmla="*/ 60 w 69"/>
                <a:gd name="T19" fmla="*/ 18 h 70"/>
                <a:gd name="T20" fmla="*/ 59 w 69"/>
                <a:gd name="T21" fmla="*/ 11 h 70"/>
                <a:gd name="T22" fmla="*/ 55 w 69"/>
                <a:gd name="T23" fmla="*/ 14 h 70"/>
                <a:gd name="T24" fmla="*/ 53 w 69"/>
                <a:gd name="T25" fmla="*/ 24 h 70"/>
                <a:gd name="T26" fmla="*/ 53 w 69"/>
                <a:gd name="T27" fmla="*/ 24 h 70"/>
                <a:gd name="T28" fmla="*/ 43 w 69"/>
                <a:gd name="T29" fmla="*/ 27 h 70"/>
                <a:gd name="T30" fmla="*/ 41 w 69"/>
                <a:gd name="T31" fmla="*/ 29 h 70"/>
                <a:gd name="T32" fmla="*/ 46 w 69"/>
                <a:gd name="T33" fmla="*/ 54 h 70"/>
                <a:gd name="T34" fmla="*/ 28 w 69"/>
                <a:gd name="T35" fmla="*/ 51 h 70"/>
                <a:gd name="T36" fmla="*/ 32 w 69"/>
                <a:gd name="T37" fmla="*/ 39 h 70"/>
                <a:gd name="T38" fmla="*/ 39 w 69"/>
                <a:gd name="T39" fmla="*/ 46 h 70"/>
                <a:gd name="T40" fmla="*/ 44 w 69"/>
                <a:gd name="T41" fmla="*/ 51 h 70"/>
                <a:gd name="T42" fmla="*/ 41 w 69"/>
                <a:gd name="T43" fmla="*/ 29 h 70"/>
                <a:gd name="T44" fmla="*/ 21 w 69"/>
                <a:gd name="T45" fmla="*/ 49 h 70"/>
                <a:gd name="T46" fmla="*/ 32 w 69"/>
                <a:gd name="T47" fmla="*/ 59 h 70"/>
                <a:gd name="T48" fmla="*/ 0 w 69"/>
                <a:gd name="T49" fmla="*/ 70 h 70"/>
                <a:gd name="T50" fmla="*/ 0 w 69"/>
                <a:gd name="T51" fmla="*/ 70 h 70"/>
                <a:gd name="T52" fmla="*/ 10 w 69"/>
                <a:gd name="T53" fmla="*/ 38 h 70"/>
                <a:gd name="T54" fmla="*/ 21 w 69"/>
                <a:gd name="T55" fmla="*/ 48 h 70"/>
                <a:gd name="T56" fmla="*/ 40 w 69"/>
                <a:gd name="T57" fmla="*/ 28 h 70"/>
                <a:gd name="T58" fmla="*/ 18 w 69"/>
                <a:gd name="T59" fmla="*/ 26 h 70"/>
                <a:gd name="T60" fmla="*/ 24 w 69"/>
                <a:gd name="T61" fmla="*/ 30 h 70"/>
                <a:gd name="T62" fmla="*/ 30 w 69"/>
                <a:gd name="T63" fmla="*/ 37 h 70"/>
                <a:gd name="T64" fmla="*/ 19 w 69"/>
                <a:gd name="T65" fmla="*/ 41 h 70"/>
                <a:gd name="T66" fmla="*/ 15 w 69"/>
                <a:gd name="T67" fmla="*/ 24 h 70"/>
                <a:gd name="T68" fmla="*/ 40 w 69"/>
                <a:gd name="T69" fmla="*/ 28 h 70"/>
                <a:gd name="T70" fmla="*/ 42 w 69"/>
                <a:gd name="T71" fmla="*/ 26 h 70"/>
                <a:gd name="T72" fmla="*/ 44 w 69"/>
                <a:gd name="T73" fmla="*/ 16 h 70"/>
                <a:gd name="T74" fmla="*/ 44 w 69"/>
                <a:gd name="T75" fmla="*/ 16 h 70"/>
                <a:gd name="T76" fmla="*/ 44 w 69"/>
                <a:gd name="T77" fmla="*/ 16 h 70"/>
                <a:gd name="T78" fmla="*/ 54 w 69"/>
                <a:gd name="T79" fmla="*/ 13 h 70"/>
                <a:gd name="T80" fmla="*/ 58 w 69"/>
                <a:gd name="T81" fmla="*/ 10 h 70"/>
                <a:gd name="T82" fmla="*/ 50 w 69"/>
                <a:gd name="T83" fmla="*/ 9 h 70"/>
                <a:gd name="T84" fmla="*/ 53 w 69"/>
                <a:gd name="T85" fmla="*/ 0 h 70"/>
                <a:gd name="T86" fmla="*/ 57 w 69"/>
                <a:gd name="T87" fmla="*/ 2 h 70"/>
                <a:gd name="T88" fmla="*/ 55 w 69"/>
                <a:gd name="T89" fmla="*/ 5 h 70"/>
                <a:gd name="T90" fmla="*/ 58 w 69"/>
                <a:gd name="T91" fmla="*/ 10 h 70"/>
                <a:gd name="T92" fmla="*/ 60 w 69"/>
                <a:gd name="T93" fmla="*/ 8 h 70"/>
                <a:gd name="T94" fmla="*/ 61 w 69"/>
                <a:gd name="T95" fmla="*/ 4 h 70"/>
                <a:gd name="T96" fmla="*/ 61 w 69"/>
                <a:gd name="T97" fmla="*/ 4 h 70"/>
                <a:gd name="T98" fmla="*/ 61 w 69"/>
                <a:gd name="T99" fmla="*/ 4 h 70"/>
                <a:gd name="T100" fmla="*/ 64 w 69"/>
                <a:gd name="T101" fmla="*/ 3 h 70"/>
                <a:gd name="T102" fmla="*/ 64 w 69"/>
                <a:gd name="T103" fmla="*/ 3 h 70"/>
                <a:gd name="T104" fmla="*/ 65 w 69"/>
                <a:gd name="T105" fmla="*/ 4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0">
                  <a:moveTo>
                    <a:pt x="65" y="4"/>
                  </a:move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4" y="6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2" y="8"/>
                    <a:pt x="61" y="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16"/>
                    <a:pt x="63" y="17"/>
                    <a:pt x="63" y="13"/>
                  </a:cubicBezTo>
                  <a:cubicBezTo>
                    <a:pt x="63" y="12"/>
                    <a:pt x="65" y="10"/>
                    <a:pt x="67" y="11"/>
                  </a:cubicBezTo>
                  <a:cubicBezTo>
                    <a:pt x="68" y="11"/>
                    <a:pt x="69" y="13"/>
                    <a:pt x="69" y="15"/>
                  </a:cubicBezTo>
                  <a:cubicBezTo>
                    <a:pt x="68" y="19"/>
                    <a:pt x="63" y="21"/>
                    <a:pt x="60" y="18"/>
                  </a:cubicBezTo>
                  <a:cubicBezTo>
                    <a:pt x="57" y="16"/>
                    <a:pt x="58" y="12"/>
                    <a:pt x="59" y="11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7"/>
                    <a:pt x="52" y="20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49" y="24"/>
                    <a:pt x="45" y="25"/>
                    <a:pt x="43" y="27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3" y="31"/>
                    <a:pt x="56" y="42"/>
                    <a:pt x="46" y="54"/>
                  </a:cubicBezTo>
                  <a:cubicBezTo>
                    <a:pt x="39" y="62"/>
                    <a:pt x="31" y="57"/>
                    <a:pt x="28" y="51"/>
                  </a:cubicBezTo>
                  <a:cubicBezTo>
                    <a:pt x="27" y="47"/>
                    <a:pt x="28" y="42"/>
                    <a:pt x="32" y="39"/>
                  </a:cubicBezTo>
                  <a:cubicBezTo>
                    <a:pt x="35" y="37"/>
                    <a:pt x="42" y="39"/>
                    <a:pt x="39" y="46"/>
                  </a:cubicBezTo>
                  <a:cubicBezTo>
                    <a:pt x="38" y="49"/>
                    <a:pt x="40" y="54"/>
                    <a:pt x="44" y="51"/>
                  </a:cubicBezTo>
                  <a:cubicBezTo>
                    <a:pt x="48" y="48"/>
                    <a:pt x="50" y="38"/>
                    <a:pt x="41" y="2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19" y="57"/>
                    <a:pt x="6" y="65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5" y="64"/>
                    <a:pt x="13" y="51"/>
                    <a:pt x="10" y="3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1" y="20"/>
                    <a:pt x="21" y="22"/>
                    <a:pt x="18" y="26"/>
                  </a:cubicBezTo>
                  <a:cubicBezTo>
                    <a:pt x="15" y="30"/>
                    <a:pt x="20" y="32"/>
                    <a:pt x="24" y="30"/>
                  </a:cubicBezTo>
                  <a:cubicBezTo>
                    <a:pt x="30" y="28"/>
                    <a:pt x="32" y="34"/>
                    <a:pt x="30" y="37"/>
                  </a:cubicBezTo>
                  <a:cubicBezTo>
                    <a:pt x="27" y="41"/>
                    <a:pt x="23" y="43"/>
                    <a:pt x="19" y="41"/>
                  </a:cubicBezTo>
                  <a:cubicBezTo>
                    <a:pt x="13" y="39"/>
                    <a:pt x="7" y="31"/>
                    <a:pt x="15" y="24"/>
                  </a:cubicBezTo>
                  <a:cubicBezTo>
                    <a:pt x="26" y="13"/>
                    <a:pt x="38" y="26"/>
                    <a:pt x="40" y="28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4" y="24"/>
                    <a:pt x="45" y="20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8" y="17"/>
                    <a:pt x="52" y="15"/>
                    <a:pt x="54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1"/>
                    <a:pt x="53" y="11"/>
                    <a:pt x="50" y="9"/>
                  </a:cubicBezTo>
                  <a:cubicBezTo>
                    <a:pt x="47" y="5"/>
                    <a:pt x="49" y="1"/>
                    <a:pt x="53" y="0"/>
                  </a:cubicBezTo>
                  <a:cubicBezTo>
                    <a:pt x="55" y="0"/>
                    <a:pt x="57" y="0"/>
                    <a:pt x="57" y="2"/>
                  </a:cubicBezTo>
                  <a:cubicBezTo>
                    <a:pt x="58" y="3"/>
                    <a:pt x="57" y="6"/>
                    <a:pt x="55" y="5"/>
                  </a:cubicBezTo>
                  <a:cubicBezTo>
                    <a:pt x="52" y="5"/>
                    <a:pt x="53" y="11"/>
                    <a:pt x="58" y="1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1" y="5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4"/>
                    <a:pt x="63" y="4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lnTo>
                    <a:pt x="65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728"/>
            <p:cNvSpPr/>
            <p:nvPr/>
          </p:nvSpPr>
          <p:spPr bwMode="auto">
            <a:xfrm>
              <a:off x="2049" y="988"/>
              <a:ext cx="10" cy="11"/>
            </a:xfrm>
            <a:custGeom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2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729"/>
            <p:cNvSpPr/>
            <p:nvPr/>
          </p:nvSpPr>
          <p:spPr bwMode="auto">
            <a:xfrm>
              <a:off x="1829" y="2969"/>
              <a:ext cx="237" cy="248"/>
            </a:xfrm>
            <a:custGeom>
              <a:gdLst>
                <a:gd name="T0" fmla="*/ 63 w 68"/>
                <a:gd name="T1" fmla="*/ 67 h 71"/>
                <a:gd name="T2" fmla="*/ 63 w 68"/>
                <a:gd name="T3" fmla="*/ 67 h 71"/>
                <a:gd name="T4" fmla="*/ 60 w 68"/>
                <a:gd name="T5" fmla="*/ 67 h 71"/>
                <a:gd name="T6" fmla="*/ 59 w 68"/>
                <a:gd name="T7" fmla="*/ 67 h 71"/>
                <a:gd name="T8" fmla="*/ 59 w 68"/>
                <a:gd name="T9" fmla="*/ 63 h 71"/>
                <a:gd name="T10" fmla="*/ 57 w 68"/>
                <a:gd name="T11" fmla="*/ 61 h 71"/>
                <a:gd name="T12" fmla="*/ 54 w 68"/>
                <a:gd name="T13" fmla="*/ 65 h 71"/>
                <a:gd name="T14" fmla="*/ 56 w 68"/>
                <a:gd name="T15" fmla="*/ 69 h 71"/>
                <a:gd name="T16" fmla="*/ 52 w 68"/>
                <a:gd name="T17" fmla="*/ 71 h 71"/>
                <a:gd name="T18" fmla="*/ 49 w 68"/>
                <a:gd name="T19" fmla="*/ 62 h 71"/>
                <a:gd name="T20" fmla="*/ 57 w 68"/>
                <a:gd name="T21" fmla="*/ 61 h 71"/>
                <a:gd name="T22" fmla="*/ 54 w 68"/>
                <a:gd name="T23" fmla="*/ 57 h 71"/>
                <a:gd name="T24" fmla="*/ 43 w 68"/>
                <a:gd name="T25" fmla="*/ 54 h 71"/>
                <a:gd name="T26" fmla="*/ 43 w 68"/>
                <a:gd name="T27" fmla="*/ 54 h 71"/>
                <a:gd name="T28" fmla="*/ 41 w 68"/>
                <a:gd name="T29" fmla="*/ 44 h 71"/>
                <a:gd name="T30" fmla="*/ 39 w 68"/>
                <a:gd name="T31" fmla="*/ 42 h 71"/>
                <a:gd name="T32" fmla="*/ 14 w 68"/>
                <a:gd name="T33" fmla="*/ 46 h 71"/>
                <a:gd name="T34" fmla="*/ 18 w 68"/>
                <a:gd name="T35" fmla="*/ 28 h 71"/>
                <a:gd name="T36" fmla="*/ 29 w 68"/>
                <a:gd name="T37" fmla="*/ 33 h 71"/>
                <a:gd name="T38" fmla="*/ 23 w 68"/>
                <a:gd name="T39" fmla="*/ 40 h 71"/>
                <a:gd name="T40" fmla="*/ 17 w 68"/>
                <a:gd name="T41" fmla="*/ 44 h 71"/>
                <a:gd name="T42" fmla="*/ 39 w 68"/>
                <a:gd name="T43" fmla="*/ 42 h 71"/>
                <a:gd name="T44" fmla="*/ 20 w 68"/>
                <a:gd name="T45" fmla="*/ 22 h 71"/>
                <a:gd name="T46" fmla="*/ 10 w 68"/>
                <a:gd name="T47" fmla="*/ 32 h 71"/>
                <a:gd name="T48" fmla="*/ 0 w 68"/>
                <a:gd name="T49" fmla="*/ 0 h 71"/>
                <a:gd name="T50" fmla="*/ 0 w 68"/>
                <a:gd name="T51" fmla="*/ 0 h 71"/>
                <a:gd name="T52" fmla="*/ 32 w 68"/>
                <a:gd name="T53" fmla="*/ 11 h 71"/>
                <a:gd name="T54" fmla="*/ 21 w 68"/>
                <a:gd name="T55" fmla="*/ 21 h 71"/>
                <a:gd name="T56" fmla="*/ 40 w 68"/>
                <a:gd name="T57" fmla="*/ 41 h 71"/>
                <a:gd name="T58" fmla="*/ 43 w 68"/>
                <a:gd name="T59" fmla="*/ 19 h 71"/>
                <a:gd name="T60" fmla="*/ 39 w 68"/>
                <a:gd name="T61" fmla="*/ 25 h 71"/>
                <a:gd name="T62" fmla="*/ 32 w 68"/>
                <a:gd name="T63" fmla="*/ 31 h 71"/>
                <a:gd name="T64" fmla="*/ 28 w 68"/>
                <a:gd name="T65" fmla="*/ 19 h 71"/>
                <a:gd name="T66" fmla="*/ 46 w 68"/>
                <a:gd name="T67" fmla="*/ 16 h 71"/>
                <a:gd name="T68" fmla="*/ 40 w 68"/>
                <a:gd name="T69" fmla="*/ 41 h 71"/>
                <a:gd name="T70" fmla="*/ 42 w 68"/>
                <a:gd name="T71" fmla="*/ 43 h 71"/>
                <a:gd name="T72" fmla="*/ 52 w 68"/>
                <a:gd name="T73" fmla="*/ 46 h 71"/>
                <a:gd name="T74" fmla="*/ 52 w 68"/>
                <a:gd name="T75" fmla="*/ 46 h 71"/>
                <a:gd name="T76" fmla="*/ 52 w 68"/>
                <a:gd name="T77" fmla="*/ 46 h 71"/>
                <a:gd name="T78" fmla="*/ 54 w 68"/>
                <a:gd name="T79" fmla="*/ 56 h 71"/>
                <a:gd name="T80" fmla="*/ 58 w 68"/>
                <a:gd name="T81" fmla="*/ 60 h 71"/>
                <a:gd name="T82" fmla="*/ 59 w 68"/>
                <a:gd name="T83" fmla="*/ 53 h 71"/>
                <a:gd name="T84" fmla="*/ 68 w 68"/>
                <a:gd name="T85" fmla="*/ 56 h 71"/>
                <a:gd name="T86" fmla="*/ 66 w 68"/>
                <a:gd name="T87" fmla="*/ 60 h 71"/>
                <a:gd name="T88" fmla="*/ 62 w 68"/>
                <a:gd name="T89" fmla="*/ 57 h 71"/>
                <a:gd name="T90" fmla="*/ 58 w 68"/>
                <a:gd name="T91" fmla="*/ 60 h 71"/>
                <a:gd name="T92" fmla="*/ 60 w 68"/>
                <a:gd name="T93" fmla="*/ 62 h 71"/>
                <a:gd name="T94" fmla="*/ 63 w 68"/>
                <a:gd name="T95" fmla="*/ 63 h 71"/>
                <a:gd name="T96" fmla="*/ 63 w 68"/>
                <a:gd name="T97" fmla="*/ 63 h 71"/>
                <a:gd name="T98" fmla="*/ 63 w 68"/>
                <a:gd name="T99" fmla="*/ 63 h 71"/>
                <a:gd name="T100" fmla="*/ 64 w 68"/>
                <a:gd name="T101" fmla="*/ 67 h 71"/>
                <a:gd name="T102" fmla="*/ 64 w 68"/>
                <a:gd name="T103" fmla="*/ 67 h 71"/>
                <a:gd name="T104" fmla="*/ 63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63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1" y="66"/>
                    <a:pt x="60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0" y="65"/>
                    <a:pt x="59" y="64"/>
                    <a:pt x="59" y="63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2" y="60"/>
                    <a:pt x="51" y="65"/>
                    <a:pt x="54" y="65"/>
                  </a:cubicBezTo>
                  <a:cubicBezTo>
                    <a:pt x="56" y="65"/>
                    <a:pt x="57" y="67"/>
                    <a:pt x="56" y="69"/>
                  </a:cubicBezTo>
                  <a:cubicBezTo>
                    <a:pt x="56" y="70"/>
                    <a:pt x="54" y="71"/>
                    <a:pt x="52" y="71"/>
                  </a:cubicBezTo>
                  <a:cubicBezTo>
                    <a:pt x="48" y="70"/>
                    <a:pt x="46" y="65"/>
                    <a:pt x="49" y="62"/>
                  </a:cubicBezTo>
                  <a:cubicBezTo>
                    <a:pt x="52" y="59"/>
                    <a:pt x="55" y="60"/>
                    <a:pt x="57" y="61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1" y="55"/>
                    <a:pt x="47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0"/>
                    <a:pt x="43" y="47"/>
                    <a:pt x="41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4"/>
                    <a:pt x="25" y="57"/>
                    <a:pt x="14" y="46"/>
                  </a:cubicBezTo>
                  <a:cubicBezTo>
                    <a:pt x="7" y="39"/>
                    <a:pt x="12" y="30"/>
                    <a:pt x="18" y="28"/>
                  </a:cubicBezTo>
                  <a:cubicBezTo>
                    <a:pt x="22" y="27"/>
                    <a:pt x="27" y="29"/>
                    <a:pt x="29" y="33"/>
                  </a:cubicBezTo>
                  <a:cubicBezTo>
                    <a:pt x="31" y="36"/>
                    <a:pt x="29" y="42"/>
                    <a:pt x="23" y="40"/>
                  </a:cubicBezTo>
                  <a:cubicBezTo>
                    <a:pt x="19" y="38"/>
                    <a:pt x="15" y="40"/>
                    <a:pt x="17" y="44"/>
                  </a:cubicBezTo>
                  <a:cubicBezTo>
                    <a:pt x="20" y="48"/>
                    <a:pt x="30" y="50"/>
                    <a:pt x="39" y="4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19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19" y="13"/>
                    <a:pt x="32" y="1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9" y="33"/>
                    <a:pt x="47" y="22"/>
                    <a:pt x="43" y="19"/>
                  </a:cubicBezTo>
                  <a:cubicBezTo>
                    <a:pt x="40" y="16"/>
                    <a:pt x="37" y="21"/>
                    <a:pt x="39" y="25"/>
                  </a:cubicBezTo>
                  <a:cubicBezTo>
                    <a:pt x="41" y="31"/>
                    <a:pt x="34" y="33"/>
                    <a:pt x="32" y="31"/>
                  </a:cubicBezTo>
                  <a:cubicBezTo>
                    <a:pt x="28" y="28"/>
                    <a:pt x="27" y="23"/>
                    <a:pt x="28" y="19"/>
                  </a:cubicBezTo>
                  <a:cubicBezTo>
                    <a:pt x="30" y="13"/>
                    <a:pt x="39" y="8"/>
                    <a:pt x="46" y="16"/>
                  </a:cubicBezTo>
                  <a:cubicBezTo>
                    <a:pt x="56" y="28"/>
                    <a:pt x="42" y="39"/>
                    <a:pt x="40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5" y="45"/>
                    <a:pt x="48" y="47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50"/>
                    <a:pt x="53" y="54"/>
                    <a:pt x="54" y="56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58"/>
                    <a:pt x="56" y="55"/>
                    <a:pt x="59" y="53"/>
                  </a:cubicBezTo>
                  <a:cubicBezTo>
                    <a:pt x="63" y="49"/>
                    <a:pt x="67" y="51"/>
                    <a:pt x="68" y="56"/>
                  </a:cubicBezTo>
                  <a:cubicBezTo>
                    <a:pt x="68" y="57"/>
                    <a:pt x="67" y="59"/>
                    <a:pt x="66" y="60"/>
                  </a:cubicBezTo>
                  <a:cubicBezTo>
                    <a:pt x="64" y="60"/>
                    <a:pt x="62" y="59"/>
                    <a:pt x="62" y="57"/>
                  </a:cubicBezTo>
                  <a:cubicBezTo>
                    <a:pt x="62" y="54"/>
                    <a:pt x="57" y="55"/>
                    <a:pt x="58" y="60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1" y="63"/>
                    <a:pt x="62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4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3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730"/>
            <p:cNvSpPr/>
            <p:nvPr/>
          </p:nvSpPr>
          <p:spPr bwMode="auto">
            <a:xfrm>
              <a:off x="2049" y="3199"/>
              <a:ext cx="10" cy="11"/>
            </a:xfrm>
            <a:custGeom>
              <a:gdLst>
                <a:gd name="T0" fmla="*/ 2 w 3"/>
                <a:gd name="T1" fmla="*/ 3 h 3"/>
                <a:gd name="T2" fmla="*/ 2 w 3"/>
                <a:gd name="T3" fmla="*/ 1 h 3"/>
                <a:gd name="T4" fmla="*/ 0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731"/>
            <p:cNvSpPr/>
            <p:nvPr/>
          </p:nvSpPr>
          <p:spPr bwMode="auto">
            <a:xfrm>
              <a:off x="2052" y="3206"/>
              <a:ext cx="234" cy="248"/>
            </a:xfrm>
            <a:custGeom>
              <a:gdLst>
                <a:gd name="T0" fmla="*/ 5 w 67"/>
                <a:gd name="T1" fmla="*/ 3 h 71"/>
                <a:gd name="T2" fmla="*/ 5 w 67"/>
                <a:gd name="T3" fmla="*/ 3 h 71"/>
                <a:gd name="T4" fmla="*/ 9 w 67"/>
                <a:gd name="T5" fmla="*/ 4 h 71"/>
                <a:gd name="T6" fmla="*/ 9 w 67"/>
                <a:gd name="T7" fmla="*/ 4 h 71"/>
                <a:gd name="T8" fmla="*/ 9 w 67"/>
                <a:gd name="T9" fmla="*/ 8 h 71"/>
                <a:gd name="T10" fmla="*/ 11 w 67"/>
                <a:gd name="T11" fmla="*/ 9 h 71"/>
                <a:gd name="T12" fmla="*/ 14 w 67"/>
                <a:gd name="T13" fmla="*/ 5 h 71"/>
                <a:gd name="T14" fmla="*/ 12 w 67"/>
                <a:gd name="T15" fmla="*/ 2 h 71"/>
                <a:gd name="T16" fmla="*/ 16 w 67"/>
                <a:gd name="T17" fmla="*/ 0 h 71"/>
                <a:gd name="T18" fmla="*/ 19 w 67"/>
                <a:gd name="T19" fmla="*/ 9 h 71"/>
                <a:gd name="T20" fmla="*/ 11 w 67"/>
                <a:gd name="T21" fmla="*/ 10 h 71"/>
                <a:gd name="T22" fmla="*/ 14 w 67"/>
                <a:gd name="T23" fmla="*/ 13 h 71"/>
                <a:gd name="T24" fmla="*/ 24 w 67"/>
                <a:gd name="T25" fmla="*/ 16 h 71"/>
                <a:gd name="T26" fmla="*/ 24 w 67"/>
                <a:gd name="T27" fmla="*/ 16 h 71"/>
                <a:gd name="T28" fmla="*/ 27 w 67"/>
                <a:gd name="T29" fmla="*/ 27 h 71"/>
                <a:gd name="T30" fmla="*/ 29 w 67"/>
                <a:gd name="T31" fmla="*/ 29 h 71"/>
                <a:gd name="T32" fmla="*/ 54 w 67"/>
                <a:gd name="T33" fmla="*/ 25 h 71"/>
                <a:gd name="T34" fmla="*/ 49 w 67"/>
                <a:gd name="T35" fmla="*/ 42 h 71"/>
                <a:gd name="T36" fmla="*/ 38 w 67"/>
                <a:gd name="T37" fmla="*/ 38 h 71"/>
                <a:gd name="T38" fmla="*/ 45 w 67"/>
                <a:gd name="T39" fmla="*/ 31 h 71"/>
                <a:gd name="T40" fmla="*/ 51 w 67"/>
                <a:gd name="T41" fmla="*/ 27 h 71"/>
                <a:gd name="T42" fmla="*/ 29 w 67"/>
                <a:gd name="T43" fmla="*/ 29 h 71"/>
                <a:gd name="T44" fmla="*/ 47 w 67"/>
                <a:gd name="T45" fmla="*/ 49 h 71"/>
                <a:gd name="T46" fmla="*/ 58 w 67"/>
                <a:gd name="T47" fmla="*/ 39 h 71"/>
                <a:gd name="T48" fmla="*/ 67 w 67"/>
                <a:gd name="T49" fmla="*/ 71 h 71"/>
                <a:gd name="T50" fmla="*/ 67 w 67"/>
                <a:gd name="T51" fmla="*/ 71 h 71"/>
                <a:gd name="T52" fmla="*/ 36 w 67"/>
                <a:gd name="T53" fmla="*/ 59 h 71"/>
                <a:gd name="T54" fmla="*/ 46 w 67"/>
                <a:gd name="T55" fmla="*/ 50 h 71"/>
                <a:gd name="T56" fmla="*/ 28 w 67"/>
                <a:gd name="T57" fmla="*/ 29 h 71"/>
                <a:gd name="T58" fmla="*/ 24 w 67"/>
                <a:gd name="T59" fmla="*/ 52 h 71"/>
                <a:gd name="T60" fmla="*/ 29 w 67"/>
                <a:gd name="T61" fmla="*/ 46 h 71"/>
                <a:gd name="T62" fmla="*/ 36 w 67"/>
                <a:gd name="T63" fmla="*/ 40 h 71"/>
                <a:gd name="T64" fmla="*/ 40 w 67"/>
                <a:gd name="T65" fmla="*/ 51 h 71"/>
                <a:gd name="T66" fmla="*/ 22 w 67"/>
                <a:gd name="T67" fmla="*/ 54 h 71"/>
                <a:gd name="T68" fmla="*/ 28 w 67"/>
                <a:gd name="T69" fmla="*/ 29 h 71"/>
                <a:gd name="T70" fmla="*/ 26 w 67"/>
                <a:gd name="T71" fmla="*/ 27 h 71"/>
                <a:gd name="T72" fmla="*/ 16 w 67"/>
                <a:gd name="T73" fmla="*/ 24 h 71"/>
                <a:gd name="T74" fmla="*/ 16 w 67"/>
                <a:gd name="T75" fmla="*/ 24 h 71"/>
                <a:gd name="T76" fmla="*/ 16 w 67"/>
                <a:gd name="T77" fmla="*/ 24 h 71"/>
                <a:gd name="T78" fmla="*/ 14 w 67"/>
                <a:gd name="T79" fmla="*/ 14 h 71"/>
                <a:gd name="T80" fmla="*/ 10 w 67"/>
                <a:gd name="T81" fmla="*/ 10 h 71"/>
                <a:gd name="T82" fmla="*/ 9 w 67"/>
                <a:gd name="T83" fmla="*/ 18 h 71"/>
                <a:gd name="T84" fmla="*/ 0 w 67"/>
                <a:gd name="T85" fmla="*/ 15 h 71"/>
                <a:gd name="T86" fmla="*/ 2 w 67"/>
                <a:gd name="T87" fmla="*/ 10 h 71"/>
                <a:gd name="T88" fmla="*/ 6 w 67"/>
                <a:gd name="T89" fmla="*/ 13 h 71"/>
                <a:gd name="T90" fmla="*/ 10 w 67"/>
                <a:gd name="T91" fmla="*/ 10 h 71"/>
                <a:gd name="T92" fmla="*/ 8 w 67"/>
                <a:gd name="T93" fmla="*/ 8 h 71"/>
                <a:gd name="T94" fmla="*/ 5 w 67"/>
                <a:gd name="T95" fmla="*/ 7 h 71"/>
                <a:gd name="T96" fmla="*/ 5 w 67"/>
                <a:gd name="T97" fmla="*/ 7 h 71"/>
                <a:gd name="T98" fmla="*/ 5 w 67"/>
                <a:gd name="T99" fmla="*/ 7 h 71"/>
                <a:gd name="T100" fmla="*/ 4 w 67"/>
                <a:gd name="T101" fmla="*/ 4 h 71"/>
                <a:gd name="T102" fmla="*/ 4 w 67"/>
                <a:gd name="T103" fmla="*/ 4 h 71"/>
                <a:gd name="T104" fmla="*/ 5 w 67"/>
                <a:gd name="T105" fmla="*/ 3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7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9" y="6"/>
                    <a:pt x="9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11"/>
                    <a:pt x="17" y="5"/>
                    <a:pt x="14" y="5"/>
                  </a:cubicBezTo>
                  <a:cubicBezTo>
                    <a:pt x="12" y="5"/>
                    <a:pt x="11" y="3"/>
                    <a:pt x="12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20" y="1"/>
                    <a:pt x="22" y="5"/>
                    <a:pt x="19" y="9"/>
                  </a:cubicBezTo>
                  <a:cubicBezTo>
                    <a:pt x="16" y="11"/>
                    <a:pt x="13" y="10"/>
                    <a:pt x="11" y="10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5"/>
                    <a:pt x="21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20"/>
                    <a:pt x="25" y="24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42" y="14"/>
                    <a:pt x="54" y="25"/>
                  </a:cubicBezTo>
                  <a:cubicBezTo>
                    <a:pt x="61" y="32"/>
                    <a:pt x="56" y="40"/>
                    <a:pt x="49" y="42"/>
                  </a:cubicBezTo>
                  <a:cubicBezTo>
                    <a:pt x="46" y="43"/>
                    <a:pt x="41" y="42"/>
                    <a:pt x="38" y="38"/>
                  </a:cubicBezTo>
                  <a:cubicBezTo>
                    <a:pt x="36" y="35"/>
                    <a:pt x="39" y="28"/>
                    <a:pt x="45" y="31"/>
                  </a:cubicBezTo>
                  <a:cubicBezTo>
                    <a:pt x="49" y="33"/>
                    <a:pt x="53" y="31"/>
                    <a:pt x="51" y="27"/>
                  </a:cubicBezTo>
                  <a:cubicBezTo>
                    <a:pt x="48" y="23"/>
                    <a:pt x="37" y="20"/>
                    <a:pt x="29" y="2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5" y="52"/>
                    <a:pt x="63" y="65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1" y="67"/>
                    <a:pt x="49" y="58"/>
                    <a:pt x="36" y="5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38"/>
                    <a:pt x="20" y="48"/>
                    <a:pt x="24" y="52"/>
                  </a:cubicBezTo>
                  <a:cubicBezTo>
                    <a:pt x="28" y="54"/>
                    <a:pt x="30" y="50"/>
                    <a:pt x="29" y="46"/>
                  </a:cubicBezTo>
                  <a:cubicBezTo>
                    <a:pt x="27" y="40"/>
                    <a:pt x="33" y="38"/>
                    <a:pt x="36" y="40"/>
                  </a:cubicBezTo>
                  <a:cubicBezTo>
                    <a:pt x="40" y="43"/>
                    <a:pt x="41" y="48"/>
                    <a:pt x="40" y="51"/>
                  </a:cubicBezTo>
                  <a:cubicBezTo>
                    <a:pt x="37" y="57"/>
                    <a:pt x="29" y="62"/>
                    <a:pt x="22" y="54"/>
                  </a:cubicBezTo>
                  <a:cubicBezTo>
                    <a:pt x="12" y="42"/>
                    <a:pt x="26" y="31"/>
                    <a:pt x="28" y="29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3" y="26"/>
                    <a:pt x="20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0"/>
                    <a:pt x="15" y="17"/>
                    <a:pt x="14" y="1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2"/>
                    <a:pt x="11" y="16"/>
                    <a:pt x="9" y="18"/>
                  </a:cubicBezTo>
                  <a:cubicBezTo>
                    <a:pt x="5" y="21"/>
                    <a:pt x="1" y="19"/>
                    <a:pt x="0" y="15"/>
                  </a:cubicBezTo>
                  <a:cubicBezTo>
                    <a:pt x="0" y="13"/>
                    <a:pt x="1" y="11"/>
                    <a:pt x="2" y="10"/>
                  </a:cubicBezTo>
                  <a:cubicBezTo>
                    <a:pt x="4" y="10"/>
                    <a:pt x="6" y="11"/>
                    <a:pt x="6" y="13"/>
                  </a:cubicBezTo>
                  <a:cubicBezTo>
                    <a:pt x="6" y="16"/>
                    <a:pt x="11" y="16"/>
                    <a:pt x="10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32"/>
            <p:cNvSpPr/>
            <p:nvPr/>
          </p:nvSpPr>
          <p:spPr bwMode="auto">
            <a:xfrm>
              <a:off x="2059" y="3210"/>
              <a:ext cx="11" cy="10"/>
            </a:xfrm>
            <a:custGeom>
              <a:gdLst>
                <a:gd name="T0" fmla="*/ 1 w 3"/>
                <a:gd name="T1" fmla="*/ 0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0 h 3"/>
                <a:gd name="T8" fmla="*/ 1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9" name="文本框 258"/>
          <p:cNvSpPr txBox="1"/>
          <p:nvPr/>
        </p:nvSpPr>
        <p:spPr>
          <a:xfrm>
            <a:off x="5377974" y="1584959"/>
            <a:ext cx="14360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9600">
                <a:solidFill>
                  <a:srgbClr val="3C4D6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叁</a:t>
            </a:r>
            <a:endParaRPr lang="zh-CN" altLang="en-US" sz="9600">
              <a:solidFill>
                <a:srgbClr val="3C4D60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60" name="文本框 25"/>
          <p:cNvSpPr txBox="1">
            <a:spLocks noChangeArrowheads="1"/>
          </p:cNvSpPr>
          <p:nvPr/>
        </p:nvSpPr>
        <p:spPr bwMode="auto">
          <a:xfrm>
            <a:off x="3826214" y="4378484"/>
            <a:ext cx="480131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sz="3600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单击此处添加您的标题</a:t>
            </a:r>
            <a:endParaRPr lang="zh-CN" altLang="en-US" sz="3600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advClick="0" advTm="2000"/>
  <p:timing/>
</p:sld>
</file>

<file path=ppt/slides/slide1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rcRect l="22517"/>
          <a:stretch>
            <a:fillRect/>
          </a:stretch>
        </p:blipFill>
        <p:spPr>
          <a:xfrm>
            <a:off x="1108843" y="1415778"/>
            <a:ext cx="5760720" cy="4260976"/>
          </a:xfrm>
          <a:prstGeom prst="rect">
            <a:avLst/>
          </a:prstGeom>
        </p:spPr>
      </p:pic>
      <p:sp>
        <p:nvSpPr>
          <p:cNvPr id="7" name="Rectangle 22"/>
          <p:cNvSpPr/>
          <p:nvPr/>
        </p:nvSpPr>
        <p:spPr>
          <a:xfrm>
            <a:off x="5400214" y="4606653"/>
            <a:ext cx="5805377" cy="1499191"/>
          </a:xfrm>
          <a:prstGeom prst="rect">
            <a:avLst/>
          </a:prstGeom>
          <a:solidFill>
            <a:srgbClr val="3C4D60">
              <a:alpha val="70000"/>
            </a:srgbClr>
          </a:solidFill>
          <a:ln w="0">
            <a:noFill/>
            <a:prstDash val="solid"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en-US" sz="2400">
              <a:solidFill>
                <a:prstClr val="black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7067470" y="4940749"/>
            <a:ext cx="409346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单击此处编辑您要的内容，建议您在展示时采用微软雅黑字体，本模版所有图形线条及其相应素材均可自由编辑、改色、替换。</a:t>
            </a:r>
            <a:endParaRPr lang="zh-CN" altLang="en-US" sz="16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7433742" y="3320293"/>
            <a:ext cx="3771849" cy="103412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  <a:endParaRPr lang="en-US" altLang="zh-CN" sz="14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TextBox 13"/>
          <p:cNvSpPr txBox="1"/>
          <p:nvPr/>
        </p:nvSpPr>
        <p:spPr>
          <a:xfrm>
            <a:off x="7433742" y="2998343"/>
            <a:ext cx="275287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1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Rounded Rectangle 17"/>
          <p:cNvSpPr/>
          <p:nvPr/>
        </p:nvSpPr>
        <p:spPr>
          <a:xfrm rot="2700000">
            <a:off x="1102558" y="3434122"/>
            <a:ext cx="2593253" cy="563751"/>
          </a:xfrm>
          <a:prstGeom prst="roundRect">
            <a:avLst>
              <a:gd name="adj" fmla="val 50000"/>
            </a:avLst>
          </a:prstGeom>
          <a:noFill/>
          <a:ln w="12700">
            <a:solidFill>
              <a:srgbClr val="ADBAC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rgbClr val="ADBACA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Rounded Rectangle 25"/>
          <p:cNvSpPr/>
          <p:nvPr/>
        </p:nvSpPr>
        <p:spPr>
          <a:xfrm rot="18900000" flipH="1">
            <a:off x="3525435" y="3434125"/>
            <a:ext cx="2593253" cy="563751"/>
          </a:xfrm>
          <a:prstGeom prst="roundRect">
            <a:avLst>
              <a:gd name="adj" fmla="val 50000"/>
            </a:avLst>
          </a:prstGeom>
          <a:noFill/>
          <a:ln w="12700">
            <a:solidFill>
              <a:srgbClr val="ADBAC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rgbClr val="ADBACA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Rounded Rectangle 34"/>
          <p:cNvSpPr/>
          <p:nvPr/>
        </p:nvSpPr>
        <p:spPr>
          <a:xfrm rot="2700000">
            <a:off x="2737801" y="2168302"/>
            <a:ext cx="1691252" cy="1691252"/>
          </a:xfrm>
          <a:prstGeom prst="roundRect">
            <a:avLst/>
          </a:prstGeom>
          <a:solidFill>
            <a:srgbClr val="D8A2A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Rounded Rectangle 37"/>
          <p:cNvSpPr/>
          <p:nvPr/>
        </p:nvSpPr>
        <p:spPr>
          <a:xfrm rot="2700000">
            <a:off x="5935832" y="3433949"/>
            <a:ext cx="2593253" cy="563751"/>
          </a:xfrm>
          <a:prstGeom prst="roundRect">
            <a:avLst>
              <a:gd name="adj" fmla="val 50000"/>
            </a:avLst>
          </a:prstGeom>
          <a:noFill/>
          <a:ln w="12700">
            <a:solidFill>
              <a:srgbClr val="ADBAC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rgbClr val="ADBACA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Rounded Rectangle 39"/>
          <p:cNvSpPr/>
          <p:nvPr/>
        </p:nvSpPr>
        <p:spPr>
          <a:xfrm rot="18900000" flipH="1">
            <a:off x="8358710" y="3433951"/>
            <a:ext cx="2593253" cy="563751"/>
          </a:xfrm>
          <a:prstGeom prst="roundRect">
            <a:avLst>
              <a:gd name="adj" fmla="val 50000"/>
            </a:avLst>
          </a:prstGeom>
          <a:noFill/>
          <a:ln w="12700">
            <a:solidFill>
              <a:srgbClr val="ADBAC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srgbClr val="ADBACA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Rounded Rectangle 41"/>
          <p:cNvSpPr/>
          <p:nvPr/>
        </p:nvSpPr>
        <p:spPr>
          <a:xfrm rot="2700000">
            <a:off x="7613815" y="2152512"/>
            <a:ext cx="1691252" cy="1691252"/>
          </a:xfrm>
          <a:prstGeom prst="roundRect">
            <a:avLst/>
          </a:prstGeom>
          <a:solidFill>
            <a:srgbClr val="3C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Rounded Rectangle 43"/>
          <p:cNvSpPr/>
          <p:nvPr/>
        </p:nvSpPr>
        <p:spPr>
          <a:xfrm rot="2700000">
            <a:off x="5215671" y="3629612"/>
            <a:ext cx="1691252" cy="1691252"/>
          </a:xfrm>
          <a:prstGeom prst="roundRect">
            <a:avLst/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文本框 13"/>
          <p:cNvSpPr txBox="1"/>
          <p:nvPr/>
        </p:nvSpPr>
        <p:spPr>
          <a:xfrm rot="2849713">
            <a:off x="1722636" y="3577711"/>
            <a:ext cx="1512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zh-CN" alt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文本框 14"/>
          <p:cNvSpPr txBox="1"/>
          <p:nvPr/>
        </p:nvSpPr>
        <p:spPr>
          <a:xfrm rot="2695605">
            <a:off x="6596379" y="3613190"/>
            <a:ext cx="1512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zh-CN" alt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文本框 15"/>
          <p:cNvSpPr txBox="1"/>
          <p:nvPr/>
        </p:nvSpPr>
        <p:spPr>
          <a:xfrm rot="18866208">
            <a:off x="4009407" y="3532468"/>
            <a:ext cx="1512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zh-CN" alt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文本框 16"/>
          <p:cNvSpPr txBox="1"/>
          <p:nvPr/>
        </p:nvSpPr>
        <p:spPr>
          <a:xfrm rot="18866208">
            <a:off x="8942592" y="3520360"/>
            <a:ext cx="1512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zh-CN" alt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Freeform 250"/>
          <p:cNvSpPr>
            <a:spLocks noEditPoints="1"/>
          </p:cNvSpPr>
          <p:nvPr/>
        </p:nvSpPr>
        <p:spPr bwMode="auto">
          <a:xfrm>
            <a:off x="3340000" y="2819842"/>
            <a:ext cx="540055" cy="519810"/>
          </a:xfrm>
          <a:custGeom>
            <a:gdLst>
              <a:gd name="T0" fmla="*/ 19 w 229"/>
              <a:gd name="T1" fmla="*/ 0 h 217"/>
              <a:gd name="T2" fmla="*/ 209 w 229"/>
              <a:gd name="T3" fmla="*/ 0 h 217"/>
              <a:gd name="T4" fmla="*/ 229 w 229"/>
              <a:gd name="T5" fmla="*/ 20 h 217"/>
              <a:gd name="T6" fmla="*/ 229 w 229"/>
              <a:gd name="T7" fmla="*/ 140 h 217"/>
              <a:gd name="T8" fmla="*/ 209 w 229"/>
              <a:gd name="T9" fmla="*/ 160 h 217"/>
              <a:gd name="T10" fmla="*/ 19 w 229"/>
              <a:gd name="T11" fmla="*/ 160 h 217"/>
              <a:gd name="T12" fmla="*/ 0 w 229"/>
              <a:gd name="T13" fmla="*/ 140 h 217"/>
              <a:gd name="T14" fmla="*/ 0 w 229"/>
              <a:gd name="T15" fmla="*/ 20 h 217"/>
              <a:gd name="T16" fmla="*/ 19 w 229"/>
              <a:gd name="T17" fmla="*/ 0 h 217"/>
              <a:gd name="T18" fmla="*/ 56 w 229"/>
              <a:gd name="T19" fmla="*/ 203 h 217"/>
              <a:gd name="T20" fmla="*/ 94 w 229"/>
              <a:gd name="T21" fmla="*/ 199 h 217"/>
              <a:gd name="T22" fmla="*/ 94 w 229"/>
              <a:gd name="T23" fmla="*/ 171 h 217"/>
              <a:gd name="T24" fmla="*/ 140 w 229"/>
              <a:gd name="T25" fmla="*/ 171 h 217"/>
              <a:gd name="T26" fmla="*/ 140 w 229"/>
              <a:gd name="T27" fmla="*/ 199 h 217"/>
              <a:gd name="T28" fmla="*/ 176 w 229"/>
              <a:gd name="T29" fmla="*/ 203 h 217"/>
              <a:gd name="T30" fmla="*/ 176 w 229"/>
              <a:gd name="T31" fmla="*/ 217 h 217"/>
              <a:gd name="T32" fmla="*/ 56 w 229"/>
              <a:gd name="T33" fmla="*/ 217 h 217"/>
              <a:gd name="T34" fmla="*/ 56 w 229"/>
              <a:gd name="T35" fmla="*/ 203 h 217"/>
              <a:gd name="T36" fmla="*/ 17 w 229"/>
              <a:gd name="T37" fmla="*/ 19 h 217"/>
              <a:gd name="T38" fmla="*/ 17 w 229"/>
              <a:gd name="T39" fmla="*/ 124 h 217"/>
              <a:gd name="T40" fmla="*/ 210 w 229"/>
              <a:gd name="T41" fmla="*/ 124 h 217"/>
              <a:gd name="T42" fmla="*/ 210 w 229"/>
              <a:gd name="T43" fmla="*/ 19 h 217"/>
              <a:gd name="T44" fmla="*/ 17 w 229"/>
              <a:gd name="T45" fmla="*/ 19 h 217"/>
              <a:gd name="T46" fmla="*/ 191 w 229"/>
              <a:gd name="T47" fmla="*/ 134 h 217"/>
              <a:gd name="T48" fmla="*/ 183 w 229"/>
              <a:gd name="T49" fmla="*/ 142 h 217"/>
              <a:gd name="T50" fmla="*/ 191 w 229"/>
              <a:gd name="T51" fmla="*/ 150 h 217"/>
              <a:gd name="T52" fmla="*/ 199 w 229"/>
              <a:gd name="T53" fmla="*/ 142 h 217"/>
              <a:gd name="T54" fmla="*/ 191 w 229"/>
              <a:gd name="T55" fmla="*/ 134 h 21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29" h="216">
                <a:moveTo>
                  <a:pt x="19" y="0"/>
                </a:moveTo>
                <a:cubicBezTo>
                  <a:pt x="209" y="0"/>
                  <a:pt x="209" y="0"/>
                  <a:pt x="209" y="0"/>
                </a:cubicBezTo>
                <a:cubicBezTo>
                  <a:pt x="220" y="0"/>
                  <a:pt x="229" y="9"/>
                  <a:pt x="229" y="20"/>
                </a:cubicBezTo>
                <a:cubicBezTo>
                  <a:pt x="229" y="140"/>
                  <a:pt x="229" y="140"/>
                  <a:pt x="229" y="140"/>
                </a:cubicBezTo>
                <a:cubicBezTo>
                  <a:pt x="229" y="151"/>
                  <a:pt x="220" y="160"/>
                  <a:pt x="209" y="160"/>
                </a:cubicBezTo>
                <a:cubicBezTo>
                  <a:pt x="19" y="160"/>
                  <a:pt x="19" y="160"/>
                  <a:pt x="19" y="160"/>
                </a:cubicBezTo>
                <a:cubicBezTo>
                  <a:pt x="8" y="160"/>
                  <a:pt x="0" y="151"/>
                  <a:pt x="0" y="14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8" y="0"/>
                  <a:pt x="19" y="0"/>
                </a:cubicBezTo>
                <a:close/>
                <a:moveTo>
                  <a:pt x="56" y="203"/>
                </a:moveTo>
                <a:cubicBezTo>
                  <a:pt x="69" y="201"/>
                  <a:pt x="81" y="199"/>
                  <a:pt x="94" y="199"/>
                </a:cubicBezTo>
                <a:cubicBezTo>
                  <a:pt x="94" y="171"/>
                  <a:pt x="94" y="171"/>
                  <a:pt x="94" y="171"/>
                </a:cubicBezTo>
                <a:cubicBezTo>
                  <a:pt x="140" y="171"/>
                  <a:pt x="140" y="171"/>
                  <a:pt x="140" y="171"/>
                </a:cubicBezTo>
                <a:cubicBezTo>
                  <a:pt x="140" y="199"/>
                  <a:pt x="140" y="199"/>
                  <a:pt x="140" y="199"/>
                </a:cubicBezTo>
                <a:cubicBezTo>
                  <a:pt x="152" y="200"/>
                  <a:pt x="164" y="201"/>
                  <a:pt x="176" y="203"/>
                </a:cubicBezTo>
                <a:cubicBezTo>
                  <a:pt x="176" y="217"/>
                  <a:pt x="176" y="217"/>
                  <a:pt x="176" y="217"/>
                </a:cubicBezTo>
                <a:cubicBezTo>
                  <a:pt x="56" y="217"/>
                  <a:pt x="56" y="217"/>
                  <a:pt x="56" y="217"/>
                </a:cubicBezTo>
                <a:cubicBezTo>
                  <a:pt x="56" y="213"/>
                  <a:pt x="56" y="208"/>
                  <a:pt x="56" y="203"/>
                </a:cubicBezTo>
                <a:close/>
                <a:moveTo>
                  <a:pt x="17" y="19"/>
                </a:moveTo>
                <a:cubicBezTo>
                  <a:pt x="17" y="124"/>
                  <a:pt x="17" y="124"/>
                  <a:pt x="17" y="124"/>
                </a:cubicBezTo>
                <a:cubicBezTo>
                  <a:pt x="210" y="124"/>
                  <a:pt x="210" y="124"/>
                  <a:pt x="210" y="124"/>
                </a:cubicBezTo>
                <a:cubicBezTo>
                  <a:pt x="210" y="19"/>
                  <a:pt x="210" y="19"/>
                  <a:pt x="210" y="19"/>
                </a:cubicBezTo>
                <a:cubicBezTo>
                  <a:pt x="17" y="19"/>
                  <a:pt x="17" y="19"/>
                  <a:pt x="17" y="19"/>
                </a:cubicBezTo>
                <a:close/>
                <a:moveTo>
                  <a:pt x="191" y="134"/>
                </a:moveTo>
                <a:cubicBezTo>
                  <a:pt x="186" y="134"/>
                  <a:pt x="183" y="137"/>
                  <a:pt x="183" y="142"/>
                </a:cubicBezTo>
                <a:cubicBezTo>
                  <a:pt x="183" y="146"/>
                  <a:pt x="186" y="150"/>
                  <a:pt x="191" y="150"/>
                </a:cubicBezTo>
                <a:cubicBezTo>
                  <a:pt x="195" y="150"/>
                  <a:pt x="199" y="146"/>
                  <a:pt x="199" y="142"/>
                </a:cubicBezTo>
                <a:cubicBezTo>
                  <a:pt x="199" y="137"/>
                  <a:pt x="195" y="134"/>
                  <a:pt x="191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80296" tIns="40148" rIns="80296" bIns="40148"/>
          <a:lstStyle/>
          <a:p>
            <a:pPr>
              <a:defRPr/>
            </a:pPr>
            <a:endParaRPr lang="zh-CN" altLang="en-US" sz="1580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Freeform 394"/>
          <p:cNvSpPr>
            <a:spLocks noEditPoints="1"/>
          </p:cNvSpPr>
          <p:nvPr/>
        </p:nvSpPr>
        <p:spPr bwMode="auto">
          <a:xfrm>
            <a:off x="8207449" y="2782810"/>
            <a:ext cx="523439" cy="462236"/>
          </a:xfrm>
          <a:custGeom>
            <a:gdLst>
              <a:gd name="T0" fmla="*/ 39 w 183"/>
              <a:gd name="T1" fmla="*/ 1 h 159"/>
              <a:gd name="T2" fmla="*/ 57 w 183"/>
              <a:gd name="T3" fmla="*/ 16 h 159"/>
              <a:gd name="T4" fmla="*/ 22 w 183"/>
              <a:gd name="T5" fmla="*/ 16 h 159"/>
              <a:gd name="T6" fmla="*/ 39 w 183"/>
              <a:gd name="T7" fmla="*/ 1 h 159"/>
              <a:gd name="T8" fmla="*/ 106 w 183"/>
              <a:gd name="T9" fmla="*/ 32 h 159"/>
              <a:gd name="T10" fmla="*/ 147 w 183"/>
              <a:gd name="T11" fmla="*/ 49 h 159"/>
              <a:gd name="T12" fmla="*/ 163 w 183"/>
              <a:gd name="T13" fmla="*/ 90 h 159"/>
              <a:gd name="T14" fmla="*/ 147 w 183"/>
              <a:gd name="T15" fmla="*/ 130 h 159"/>
              <a:gd name="T16" fmla="*/ 106 w 183"/>
              <a:gd name="T17" fmla="*/ 147 h 159"/>
              <a:gd name="T18" fmla="*/ 66 w 183"/>
              <a:gd name="T19" fmla="*/ 130 h 159"/>
              <a:gd name="T20" fmla="*/ 49 w 183"/>
              <a:gd name="T21" fmla="*/ 90 h 159"/>
              <a:gd name="T22" fmla="*/ 66 w 183"/>
              <a:gd name="T23" fmla="*/ 49 h 159"/>
              <a:gd name="T24" fmla="*/ 106 w 183"/>
              <a:gd name="T25" fmla="*/ 32 h 159"/>
              <a:gd name="T26" fmla="*/ 99 w 183"/>
              <a:gd name="T27" fmla="*/ 62 h 159"/>
              <a:gd name="T28" fmla="*/ 76 w 183"/>
              <a:gd name="T29" fmla="*/ 71 h 159"/>
              <a:gd name="T30" fmla="*/ 79 w 183"/>
              <a:gd name="T31" fmla="*/ 96 h 159"/>
              <a:gd name="T32" fmla="*/ 95 w 183"/>
              <a:gd name="T33" fmla="*/ 82 h 159"/>
              <a:gd name="T34" fmla="*/ 99 w 183"/>
              <a:gd name="T35" fmla="*/ 62 h 159"/>
              <a:gd name="T36" fmla="*/ 134 w 183"/>
              <a:gd name="T37" fmla="*/ 62 h 159"/>
              <a:gd name="T38" fmla="*/ 106 w 183"/>
              <a:gd name="T39" fmla="*/ 50 h 159"/>
              <a:gd name="T40" fmla="*/ 79 w 183"/>
              <a:gd name="T41" fmla="*/ 62 h 159"/>
              <a:gd name="T42" fmla="*/ 67 w 183"/>
              <a:gd name="T43" fmla="*/ 90 h 159"/>
              <a:gd name="T44" fmla="*/ 79 w 183"/>
              <a:gd name="T45" fmla="*/ 117 h 159"/>
              <a:gd name="T46" fmla="*/ 106 w 183"/>
              <a:gd name="T47" fmla="*/ 129 h 159"/>
              <a:gd name="T48" fmla="*/ 134 w 183"/>
              <a:gd name="T49" fmla="*/ 117 h 159"/>
              <a:gd name="T50" fmla="*/ 145 w 183"/>
              <a:gd name="T51" fmla="*/ 90 h 159"/>
              <a:gd name="T52" fmla="*/ 134 w 183"/>
              <a:gd name="T53" fmla="*/ 62 h 159"/>
              <a:gd name="T54" fmla="*/ 77 w 183"/>
              <a:gd name="T55" fmla="*/ 0 h 159"/>
              <a:gd name="T56" fmla="*/ 64 w 183"/>
              <a:gd name="T57" fmla="*/ 24 h 159"/>
              <a:gd name="T58" fmla="*/ 21 w 183"/>
              <a:gd name="T59" fmla="*/ 24 h 159"/>
              <a:gd name="T60" fmla="*/ 0 w 183"/>
              <a:gd name="T61" fmla="*/ 45 h 159"/>
              <a:gd name="T62" fmla="*/ 0 w 183"/>
              <a:gd name="T63" fmla="*/ 137 h 159"/>
              <a:gd name="T64" fmla="*/ 21 w 183"/>
              <a:gd name="T65" fmla="*/ 159 h 159"/>
              <a:gd name="T66" fmla="*/ 161 w 183"/>
              <a:gd name="T67" fmla="*/ 159 h 159"/>
              <a:gd name="T68" fmla="*/ 183 w 183"/>
              <a:gd name="T69" fmla="*/ 137 h 159"/>
              <a:gd name="T70" fmla="*/ 183 w 183"/>
              <a:gd name="T71" fmla="*/ 45 h 159"/>
              <a:gd name="T72" fmla="*/ 161 w 183"/>
              <a:gd name="T73" fmla="*/ 24 h 159"/>
              <a:gd name="T74" fmla="*/ 154 w 183"/>
              <a:gd name="T75" fmla="*/ 24 h 159"/>
              <a:gd name="T76" fmla="*/ 140 w 183"/>
              <a:gd name="T77" fmla="*/ 0 h 159"/>
              <a:gd name="T78" fmla="*/ 77 w 183"/>
              <a:gd name="T79" fmla="*/ 0 h 15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3" h="159">
                <a:moveTo>
                  <a:pt x="39" y="1"/>
                </a:moveTo>
                <a:cubicBezTo>
                  <a:pt x="48" y="1"/>
                  <a:pt x="55" y="8"/>
                  <a:pt x="57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3" y="8"/>
                  <a:pt x="30" y="1"/>
                  <a:pt x="39" y="1"/>
                </a:cubicBezTo>
                <a:close/>
                <a:moveTo>
                  <a:pt x="106" y="32"/>
                </a:moveTo>
                <a:cubicBezTo>
                  <a:pt x="122" y="32"/>
                  <a:pt x="136" y="39"/>
                  <a:pt x="147" y="49"/>
                </a:cubicBezTo>
                <a:cubicBezTo>
                  <a:pt x="157" y="59"/>
                  <a:pt x="163" y="74"/>
                  <a:pt x="163" y="90"/>
                </a:cubicBezTo>
                <a:cubicBezTo>
                  <a:pt x="163" y="105"/>
                  <a:pt x="157" y="120"/>
                  <a:pt x="147" y="130"/>
                </a:cubicBezTo>
                <a:cubicBezTo>
                  <a:pt x="136" y="140"/>
                  <a:pt x="122" y="147"/>
                  <a:pt x="106" y="147"/>
                </a:cubicBezTo>
                <a:cubicBezTo>
                  <a:pt x="90" y="147"/>
                  <a:pt x="76" y="140"/>
                  <a:pt x="66" y="130"/>
                </a:cubicBezTo>
                <a:cubicBezTo>
                  <a:pt x="55" y="120"/>
                  <a:pt x="49" y="105"/>
                  <a:pt x="49" y="90"/>
                </a:cubicBezTo>
                <a:cubicBezTo>
                  <a:pt x="49" y="74"/>
                  <a:pt x="55" y="59"/>
                  <a:pt x="66" y="49"/>
                </a:cubicBezTo>
                <a:cubicBezTo>
                  <a:pt x="76" y="39"/>
                  <a:pt x="90" y="32"/>
                  <a:pt x="106" y="32"/>
                </a:cubicBezTo>
                <a:close/>
                <a:moveTo>
                  <a:pt x="99" y="62"/>
                </a:moveTo>
                <a:cubicBezTo>
                  <a:pt x="92" y="57"/>
                  <a:pt x="81" y="62"/>
                  <a:pt x="76" y="71"/>
                </a:cubicBezTo>
                <a:cubicBezTo>
                  <a:pt x="70" y="81"/>
                  <a:pt x="72" y="92"/>
                  <a:pt x="79" y="96"/>
                </a:cubicBezTo>
                <a:cubicBezTo>
                  <a:pt x="86" y="100"/>
                  <a:pt x="90" y="92"/>
                  <a:pt x="95" y="82"/>
                </a:cubicBezTo>
                <a:cubicBezTo>
                  <a:pt x="101" y="73"/>
                  <a:pt x="106" y="66"/>
                  <a:pt x="99" y="62"/>
                </a:cubicBezTo>
                <a:close/>
                <a:moveTo>
                  <a:pt x="134" y="62"/>
                </a:moveTo>
                <a:cubicBezTo>
                  <a:pt x="127" y="55"/>
                  <a:pt x="117" y="50"/>
                  <a:pt x="106" y="50"/>
                </a:cubicBezTo>
                <a:cubicBezTo>
                  <a:pt x="95" y="50"/>
                  <a:pt x="86" y="55"/>
                  <a:pt x="79" y="62"/>
                </a:cubicBezTo>
                <a:cubicBezTo>
                  <a:pt x="72" y="69"/>
                  <a:pt x="67" y="79"/>
                  <a:pt x="67" y="90"/>
                </a:cubicBezTo>
                <a:cubicBezTo>
                  <a:pt x="67" y="100"/>
                  <a:pt x="72" y="110"/>
                  <a:pt x="79" y="117"/>
                </a:cubicBezTo>
                <a:cubicBezTo>
                  <a:pt x="86" y="124"/>
                  <a:pt x="95" y="129"/>
                  <a:pt x="106" y="129"/>
                </a:cubicBezTo>
                <a:cubicBezTo>
                  <a:pt x="117" y="129"/>
                  <a:pt x="127" y="124"/>
                  <a:pt x="134" y="117"/>
                </a:cubicBezTo>
                <a:cubicBezTo>
                  <a:pt x="141" y="110"/>
                  <a:pt x="145" y="100"/>
                  <a:pt x="145" y="90"/>
                </a:cubicBezTo>
                <a:cubicBezTo>
                  <a:pt x="145" y="79"/>
                  <a:pt x="141" y="69"/>
                  <a:pt x="134" y="62"/>
                </a:cubicBezTo>
                <a:close/>
                <a:moveTo>
                  <a:pt x="77" y="0"/>
                </a:moveTo>
                <a:cubicBezTo>
                  <a:pt x="64" y="24"/>
                  <a:pt x="64" y="24"/>
                  <a:pt x="64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9" y="24"/>
                  <a:pt x="0" y="34"/>
                  <a:pt x="0" y="45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9"/>
                  <a:pt x="21" y="159"/>
                </a:cubicBezTo>
                <a:cubicBezTo>
                  <a:pt x="161" y="159"/>
                  <a:pt x="161" y="159"/>
                  <a:pt x="161" y="159"/>
                </a:cubicBezTo>
                <a:cubicBezTo>
                  <a:pt x="173" y="159"/>
                  <a:pt x="183" y="149"/>
                  <a:pt x="183" y="137"/>
                </a:cubicBezTo>
                <a:cubicBezTo>
                  <a:pt x="183" y="45"/>
                  <a:pt x="183" y="45"/>
                  <a:pt x="183" y="45"/>
                </a:cubicBezTo>
                <a:cubicBezTo>
                  <a:pt x="183" y="34"/>
                  <a:pt x="173" y="24"/>
                  <a:pt x="16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40" y="0"/>
                  <a:pt x="140" y="0"/>
                  <a:pt x="14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lIns="80296" tIns="40148" rIns="80296" bIns="40148"/>
          <a:lstStyle/>
          <a:p>
            <a:pPr>
              <a:defRPr/>
            </a:pPr>
            <a:endParaRPr lang="zh-CN" altLang="en-US" sz="1580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Freeform 363"/>
          <p:cNvSpPr>
            <a:spLocks noEditPoints="1"/>
          </p:cNvSpPr>
          <p:nvPr/>
        </p:nvSpPr>
        <p:spPr bwMode="auto">
          <a:xfrm>
            <a:off x="5938231" y="4206955"/>
            <a:ext cx="260022" cy="536565"/>
          </a:xfrm>
          <a:custGeom>
            <a:gdLst>
              <a:gd name="T0" fmla="*/ 0 w 111"/>
              <a:gd name="T1" fmla="*/ 76 h 224"/>
              <a:gd name="T2" fmla="*/ 27 w 111"/>
              <a:gd name="T3" fmla="*/ 89 h 224"/>
              <a:gd name="T4" fmla="*/ 27 w 111"/>
              <a:gd name="T5" fmla="*/ 213 h 224"/>
              <a:gd name="T6" fmla="*/ 0 w 111"/>
              <a:gd name="T7" fmla="*/ 200 h 224"/>
              <a:gd name="T8" fmla="*/ 0 w 111"/>
              <a:gd name="T9" fmla="*/ 76 h 224"/>
              <a:gd name="T10" fmla="*/ 65 w 111"/>
              <a:gd name="T11" fmla="*/ 40 h 224"/>
              <a:gd name="T12" fmla="*/ 75 w 111"/>
              <a:gd name="T13" fmla="*/ 37 h 224"/>
              <a:gd name="T14" fmla="*/ 75 w 111"/>
              <a:gd name="T15" fmla="*/ 43 h 224"/>
              <a:gd name="T16" fmla="*/ 65 w 111"/>
              <a:gd name="T17" fmla="*/ 46 h 224"/>
              <a:gd name="T18" fmla="*/ 65 w 111"/>
              <a:gd name="T19" fmla="*/ 40 h 224"/>
              <a:gd name="T20" fmla="*/ 46 w 111"/>
              <a:gd name="T21" fmla="*/ 46 h 224"/>
              <a:gd name="T22" fmla="*/ 56 w 111"/>
              <a:gd name="T23" fmla="*/ 43 h 224"/>
              <a:gd name="T24" fmla="*/ 56 w 111"/>
              <a:gd name="T25" fmla="*/ 49 h 224"/>
              <a:gd name="T26" fmla="*/ 46 w 111"/>
              <a:gd name="T27" fmla="*/ 52 h 224"/>
              <a:gd name="T28" fmla="*/ 46 w 111"/>
              <a:gd name="T29" fmla="*/ 46 h 224"/>
              <a:gd name="T30" fmla="*/ 35 w 111"/>
              <a:gd name="T31" fmla="*/ 25 h 224"/>
              <a:gd name="T32" fmla="*/ 35 w 111"/>
              <a:gd name="T33" fmla="*/ 25 h 224"/>
              <a:gd name="T34" fmla="*/ 23 w 111"/>
              <a:gd name="T35" fmla="*/ 20 h 224"/>
              <a:gd name="T36" fmla="*/ 24 w 111"/>
              <a:gd name="T37" fmla="*/ 66 h 224"/>
              <a:gd name="T38" fmla="*/ 24 w 111"/>
              <a:gd name="T39" fmla="*/ 66 h 224"/>
              <a:gd name="T40" fmla="*/ 12 w 111"/>
              <a:gd name="T41" fmla="*/ 69 h 224"/>
              <a:gd name="T42" fmla="*/ 38 w 111"/>
              <a:gd name="T43" fmla="*/ 82 h 224"/>
              <a:gd name="T44" fmla="*/ 38 w 111"/>
              <a:gd name="T45" fmla="*/ 215 h 224"/>
              <a:gd name="T46" fmla="*/ 111 w 111"/>
              <a:gd name="T47" fmla="*/ 194 h 224"/>
              <a:gd name="T48" fmla="*/ 111 w 111"/>
              <a:gd name="T49" fmla="*/ 70 h 224"/>
              <a:gd name="T50" fmla="*/ 45 w 111"/>
              <a:gd name="T51" fmla="*/ 91 h 224"/>
              <a:gd name="T52" fmla="*/ 45 w 111"/>
              <a:gd name="T53" fmla="*/ 83 h 224"/>
              <a:gd name="T54" fmla="*/ 111 w 111"/>
              <a:gd name="T55" fmla="*/ 62 h 224"/>
              <a:gd name="T56" fmla="*/ 111 w 111"/>
              <a:gd name="T57" fmla="*/ 62 h 224"/>
              <a:gd name="T58" fmla="*/ 87 w 111"/>
              <a:gd name="T59" fmla="*/ 51 h 224"/>
              <a:gd name="T60" fmla="*/ 87 w 111"/>
              <a:gd name="T61" fmla="*/ 10 h 224"/>
              <a:gd name="T62" fmla="*/ 70 w 111"/>
              <a:gd name="T63" fmla="*/ 1 h 224"/>
              <a:gd name="T64" fmla="*/ 68 w 111"/>
              <a:gd name="T65" fmla="*/ 0 h 224"/>
              <a:gd name="T66" fmla="*/ 67 w 111"/>
              <a:gd name="T67" fmla="*/ 1 h 224"/>
              <a:gd name="T68" fmla="*/ 27 w 111"/>
              <a:gd name="T69" fmla="*/ 15 h 224"/>
              <a:gd name="T70" fmla="*/ 35 w 111"/>
              <a:gd name="T71" fmla="*/ 19 h 224"/>
              <a:gd name="T72" fmla="*/ 68 w 111"/>
              <a:gd name="T73" fmla="*/ 7 h 224"/>
              <a:gd name="T74" fmla="*/ 75 w 111"/>
              <a:gd name="T75" fmla="*/ 12 h 224"/>
              <a:gd name="T76" fmla="*/ 35 w 111"/>
              <a:gd name="T77" fmla="*/ 25 h 224"/>
              <a:gd name="T78" fmla="*/ 80 w 111"/>
              <a:gd name="T79" fmla="*/ 18 h 224"/>
              <a:gd name="T80" fmla="*/ 40 w 111"/>
              <a:gd name="T81" fmla="*/ 31 h 224"/>
              <a:gd name="T82" fmla="*/ 40 w 111"/>
              <a:gd name="T83" fmla="*/ 75 h 224"/>
              <a:gd name="T84" fmla="*/ 80 w 111"/>
              <a:gd name="T85" fmla="*/ 62 h 224"/>
              <a:gd name="T86" fmla="*/ 80 w 111"/>
              <a:gd name="T87" fmla="*/ 18 h 22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0" h="224">
                <a:moveTo>
                  <a:pt x="0" y="76"/>
                </a:moveTo>
                <a:cubicBezTo>
                  <a:pt x="27" y="89"/>
                  <a:pt x="27" y="89"/>
                  <a:pt x="27" y="89"/>
                </a:cubicBezTo>
                <a:cubicBezTo>
                  <a:pt x="27" y="143"/>
                  <a:pt x="27" y="159"/>
                  <a:pt x="27" y="213"/>
                </a:cubicBezTo>
                <a:cubicBezTo>
                  <a:pt x="18" y="209"/>
                  <a:pt x="9" y="205"/>
                  <a:pt x="0" y="200"/>
                </a:cubicBezTo>
                <a:cubicBezTo>
                  <a:pt x="0" y="76"/>
                  <a:pt x="0" y="76"/>
                  <a:pt x="0" y="76"/>
                </a:cubicBezTo>
                <a:close/>
                <a:moveTo>
                  <a:pt x="65" y="40"/>
                </a:moveTo>
                <a:cubicBezTo>
                  <a:pt x="75" y="37"/>
                  <a:pt x="75" y="37"/>
                  <a:pt x="75" y="37"/>
                </a:cubicBezTo>
                <a:cubicBezTo>
                  <a:pt x="75" y="43"/>
                  <a:pt x="75" y="43"/>
                  <a:pt x="75" y="43"/>
                </a:cubicBezTo>
                <a:cubicBezTo>
                  <a:pt x="65" y="46"/>
                  <a:pt x="65" y="46"/>
                  <a:pt x="65" y="46"/>
                </a:cubicBezTo>
                <a:cubicBezTo>
                  <a:pt x="65" y="40"/>
                  <a:pt x="65" y="40"/>
                  <a:pt x="65" y="40"/>
                </a:cubicBezTo>
                <a:close/>
                <a:moveTo>
                  <a:pt x="46" y="46"/>
                </a:moveTo>
                <a:cubicBezTo>
                  <a:pt x="56" y="43"/>
                  <a:pt x="56" y="43"/>
                  <a:pt x="56" y="43"/>
                </a:cubicBezTo>
                <a:cubicBezTo>
                  <a:pt x="56" y="49"/>
                  <a:pt x="56" y="49"/>
                  <a:pt x="56" y="49"/>
                </a:cubicBezTo>
                <a:cubicBezTo>
                  <a:pt x="46" y="52"/>
                  <a:pt x="46" y="52"/>
                  <a:pt x="46" y="52"/>
                </a:cubicBezTo>
                <a:cubicBezTo>
                  <a:pt x="46" y="46"/>
                  <a:pt x="46" y="46"/>
                  <a:pt x="46" y="46"/>
                </a:cubicBezTo>
                <a:close/>
                <a:moveTo>
                  <a:pt x="35" y="25"/>
                </a:moveTo>
                <a:cubicBezTo>
                  <a:pt x="35" y="25"/>
                  <a:pt x="35" y="25"/>
                  <a:pt x="35" y="25"/>
                </a:cubicBezTo>
                <a:cubicBezTo>
                  <a:pt x="23" y="20"/>
                  <a:pt x="23" y="20"/>
                  <a:pt x="23" y="20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9"/>
                  <a:pt x="12" y="69"/>
                  <a:pt x="12" y="69"/>
                </a:cubicBezTo>
                <a:cubicBezTo>
                  <a:pt x="38" y="82"/>
                  <a:pt x="38" y="82"/>
                  <a:pt x="38" y="82"/>
                </a:cubicBezTo>
                <a:cubicBezTo>
                  <a:pt x="38" y="215"/>
                  <a:pt x="38" y="215"/>
                  <a:pt x="38" y="215"/>
                </a:cubicBezTo>
                <a:cubicBezTo>
                  <a:pt x="63" y="224"/>
                  <a:pt x="87" y="215"/>
                  <a:pt x="111" y="194"/>
                </a:cubicBezTo>
                <a:cubicBezTo>
                  <a:pt x="111" y="70"/>
                  <a:pt x="111" y="70"/>
                  <a:pt x="111" y="70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83"/>
                  <a:pt x="45" y="83"/>
                  <a:pt x="45" y="83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10"/>
                  <a:pt x="87" y="10"/>
                  <a:pt x="87" y="10"/>
                </a:cubicBezTo>
                <a:cubicBezTo>
                  <a:pt x="70" y="1"/>
                  <a:pt x="70" y="1"/>
                  <a:pt x="70" y="1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1"/>
                  <a:pt x="67" y="1"/>
                  <a:pt x="67" y="1"/>
                </a:cubicBezTo>
                <a:cubicBezTo>
                  <a:pt x="27" y="15"/>
                  <a:pt x="27" y="15"/>
                  <a:pt x="27" y="15"/>
                </a:cubicBezTo>
                <a:cubicBezTo>
                  <a:pt x="35" y="19"/>
                  <a:pt x="35" y="19"/>
                  <a:pt x="35" y="19"/>
                </a:cubicBezTo>
                <a:cubicBezTo>
                  <a:pt x="68" y="7"/>
                  <a:pt x="68" y="7"/>
                  <a:pt x="68" y="7"/>
                </a:cubicBezTo>
                <a:cubicBezTo>
                  <a:pt x="75" y="12"/>
                  <a:pt x="75" y="12"/>
                  <a:pt x="75" y="12"/>
                </a:cubicBezTo>
                <a:cubicBezTo>
                  <a:pt x="35" y="25"/>
                  <a:pt x="35" y="25"/>
                  <a:pt x="35" y="25"/>
                </a:cubicBezTo>
                <a:close/>
                <a:moveTo>
                  <a:pt x="80" y="18"/>
                </a:moveTo>
                <a:cubicBezTo>
                  <a:pt x="40" y="31"/>
                  <a:pt x="40" y="31"/>
                  <a:pt x="40" y="31"/>
                </a:cubicBezTo>
                <a:cubicBezTo>
                  <a:pt x="40" y="75"/>
                  <a:pt x="40" y="75"/>
                  <a:pt x="40" y="75"/>
                </a:cubicBezTo>
                <a:cubicBezTo>
                  <a:pt x="80" y="62"/>
                  <a:pt x="80" y="62"/>
                  <a:pt x="80" y="62"/>
                </a:cubicBezTo>
                <a:lnTo>
                  <a:pt x="8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lIns="80296" tIns="40148" rIns="80296" bIns="40148"/>
          <a:lstStyle/>
          <a:p>
            <a:pPr>
              <a:defRPr/>
            </a:pPr>
            <a:endParaRPr lang="zh-CN" altLang="en-US" sz="1580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1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Freeform 79"/>
          <p:cNvSpPr/>
          <p:nvPr/>
        </p:nvSpPr>
        <p:spPr bwMode="auto">
          <a:xfrm>
            <a:off x="6842128" y="2872799"/>
            <a:ext cx="562476" cy="817716"/>
          </a:xfrm>
          <a:custGeom>
            <a:gdLst>
              <a:gd name="T0" fmla="*/ 476 w 476"/>
              <a:gd name="T1" fmla="*/ 0 h 692"/>
              <a:gd name="T2" fmla="*/ 0 w 476"/>
              <a:gd name="T3" fmla="*/ 559 h 692"/>
              <a:gd name="T4" fmla="*/ 78 w 476"/>
              <a:gd name="T5" fmla="*/ 692 h 692"/>
              <a:gd name="T6" fmla="*/ 476 w 476"/>
              <a:gd name="T7" fmla="*/ 0 h 69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2">
                <a:moveTo>
                  <a:pt x="476" y="0"/>
                </a:moveTo>
                <a:lnTo>
                  <a:pt x="0" y="559"/>
                </a:lnTo>
                <a:lnTo>
                  <a:pt x="78" y="692"/>
                </a:lnTo>
                <a:lnTo>
                  <a:pt x="4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Freeform 81"/>
          <p:cNvSpPr/>
          <p:nvPr/>
        </p:nvSpPr>
        <p:spPr bwMode="auto">
          <a:xfrm>
            <a:off x="6553800" y="4191545"/>
            <a:ext cx="89807" cy="159526"/>
          </a:xfrm>
          <a:custGeom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Freeform 82"/>
          <p:cNvSpPr/>
          <p:nvPr/>
        </p:nvSpPr>
        <p:spPr bwMode="auto">
          <a:xfrm>
            <a:off x="6553800" y="4191545"/>
            <a:ext cx="89807" cy="159526"/>
          </a:xfrm>
          <a:custGeom>
            <a:gdLst>
              <a:gd name="T0" fmla="*/ 76 w 76"/>
              <a:gd name="T1" fmla="*/ 0 h 135"/>
              <a:gd name="T2" fmla="*/ 0 w 76"/>
              <a:gd name="T3" fmla="*/ 135 h 135"/>
              <a:gd name="T4" fmla="*/ 76 w 76"/>
              <a:gd name="T5" fmla="*/ 0 h 135"/>
              <a:gd name="T6" fmla="*/ 76 w 76"/>
              <a:gd name="T7" fmla="*/ 0 h 1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6" h="135">
                <a:moveTo>
                  <a:pt x="76" y="0"/>
                </a:moveTo>
                <a:lnTo>
                  <a:pt x="0" y="135"/>
                </a:lnTo>
                <a:lnTo>
                  <a:pt x="76" y="0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Freeform 84"/>
          <p:cNvSpPr/>
          <p:nvPr/>
        </p:nvSpPr>
        <p:spPr bwMode="auto">
          <a:xfrm>
            <a:off x="6553800" y="4191545"/>
            <a:ext cx="942974" cy="159526"/>
          </a:xfrm>
          <a:custGeom>
            <a:gdLst>
              <a:gd name="T0" fmla="*/ 76 w 798"/>
              <a:gd name="T1" fmla="*/ 0 h 135"/>
              <a:gd name="T2" fmla="*/ 0 w 798"/>
              <a:gd name="T3" fmla="*/ 135 h 135"/>
              <a:gd name="T4" fmla="*/ 798 w 798"/>
              <a:gd name="T5" fmla="*/ 135 h 135"/>
              <a:gd name="T6" fmla="*/ 76 w 798"/>
              <a:gd name="T7" fmla="*/ 0 h 1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8" h="135">
                <a:moveTo>
                  <a:pt x="76" y="0"/>
                </a:moveTo>
                <a:lnTo>
                  <a:pt x="0" y="135"/>
                </a:lnTo>
                <a:lnTo>
                  <a:pt x="798" y="135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Freeform 86"/>
          <p:cNvSpPr/>
          <p:nvPr/>
        </p:nvSpPr>
        <p:spPr bwMode="auto">
          <a:xfrm>
            <a:off x="5792804" y="4351070"/>
            <a:ext cx="181978" cy="0"/>
          </a:xfrm>
          <a:custGeom>
            <a:gdLst>
              <a:gd name="T0" fmla="*/ 154 w 154"/>
              <a:gd name="T1" fmla="*/ 0 w 154"/>
              <a:gd name="T2" fmla="*/ 154 w 154"/>
              <a:gd name="T3" fmla="*/ 154 w 154"/>
            </a:gdLst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Freeform 87"/>
          <p:cNvSpPr/>
          <p:nvPr/>
        </p:nvSpPr>
        <p:spPr bwMode="auto">
          <a:xfrm>
            <a:off x="5792804" y="4351070"/>
            <a:ext cx="181978" cy="0"/>
          </a:xfrm>
          <a:custGeom>
            <a:gdLst>
              <a:gd name="T0" fmla="*/ 154 w 154"/>
              <a:gd name="T1" fmla="*/ 0 w 154"/>
              <a:gd name="T2" fmla="*/ 154 w 154"/>
              <a:gd name="T3" fmla="*/ 154 w 154"/>
            </a:gdLst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154" y="0"/>
                </a:moveTo>
                <a:lnTo>
                  <a:pt x="0" y="0"/>
                </a:lnTo>
                <a:lnTo>
                  <a:pt x="154" y="0"/>
                </a:lnTo>
                <a:lnTo>
                  <a:pt x="15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Freeform 89"/>
          <p:cNvSpPr/>
          <p:nvPr/>
        </p:nvSpPr>
        <p:spPr bwMode="auto">
          <a:xfrm>
            <a:off x="5792804" y="4351070"/>
            <a:ext cx="470305" cy="816536"/>
          </a:xfrm>
          <a:custGeom>
            <a:gdLst>
              <a:gd name="T0" fmla="*/ 0 w 398"/>
              <a:gd name="T1" fmla="*/ 0 h 691"/>
              <a:gd name="T2" fmla="*/ 5 w 398"/>
              <a:gd name="T3" fmla="*/ 7 h 691"/>
              <a:gd name="T4" fmla="*/ 398 w 398"/>
              <a:gd name="T5" fmla="*/ 691 h 691"/>
              <a:gd name="T6" fmla="*/ 154 w 398"/>
              <a:gd name="T7" fmla="*/ 0 h 691"/>
              <a:gd name="T8" fmla="*/ 0 w 398"/>
              <a:gd name="T9" fmla="*/ 0 h 6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8" h="691">
                <a:moveTo>
                  <a:pt x="0" y="0"/>
                </a:moveTo>
                <a:lnTo>
                  <a:pt x="5" y="7"/>
                </a:lnTo>
                <a:lnTo>
                  <a:pt x="398" y="691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Freeform 91"/>
          <p:cNvSpPr/>
          <p:nvPr/>
        </p:nvSpPr>
        <p:spPr bwMode="auto">
          <a:xfrm>
            <a:off x="4939637" y="3690515"/>
            <a:ext cx="562476" cy="816536"/>
          </a:xfrm>
          <a:custGeom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Freeform 92"/>
          <p:cNvSpPr/>
          <p:nvPr/>
        </p:nvSpPr>
        <p:spPr bwMode="auto">
          <a:xfrm>
            <a:off x="4939637" y="3690515"/>
            <a:ext cx="562476" cy="816536"/>
          </a:xfrm>
          <a:custGeom>
            <a:gdLst>
              <a:gd name="T0" fmla="*/ 400 w 476"/>
              <a:gd name="T1" fmla="*/ 0 h 691"/>
              <a:gd name="T2" fmla="*/ 0 w 476"/>
              <a:gd name="T3" fmla="*/ 691 h 691"/>
              <a:gd name="T4" fmla="*/ 400 w 476"/>
              <a:gd name="T5" fmla="*/ 0 h 691"/>
              <a:gd name="T6" fmla="*/ 476 w 476"/>
              <a:gd name="T7" fmla="*/ 132 h 691"/>
              <a:gd name="T8" fmla="*/ 476 w 476"/>
              <a:gd name="T9" fmla="*/ 132 h 691"/>
              <a:gd name="T10" fmla="*/ 400 w 476"/>
              <a:gd name="T11" fmla="*/ 0 h 6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00" y="0"/>
                </a:lnTo>
                <a:lnTo>
                  <a:pt x="476" y="132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Freeform 94"/>
          <p:cNvSpPr/>
          <p:nvPr/>
        </p:nvSpPr>
        <p:spPr bwMode="auto">
          <a:xfrm>
            <a:off x="4939637" y="3690515"/>
            <a:ext cx="562476" cy="816536"/>
          </a:xfrm>
          <a:custGeom>
            <a:gdLst>
              <a:gd name="T0" fmla="*/ 400 w 476"/>
              <a:gd name="T1" fmla="*/ 0 h 691"/>
              <a:gd name="T2" fmla="*/ 0 w 476"/>
              <a:gd name="T3" fmla="*/ 691 h 691"/>
              <a:gd name="T4" fmla="*/ 476 w 476"/>
              <a:gd name="T5" fmla="*/ 132 h 691"/>
              <a:gd name="T6" fmla="*/ 400 w 476"/>
              <a:gd name="T7" fmla="*/ 0 h 6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76" y="132"/>
                </a:lnTo>
                <a:lnTo>
                  <a:pt x="4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Freeform 96"/>
          <p:cNvSpPr/>
          <p:nvPr/>
        </p:nvSpPr>
        <p:spPr bwMode="auto">
          <a:xfrm>
            <a:off x="5700633" y="3032324"/>
            <a:ext cx="92170" cy="157163"/>
          </a:xfrm>
          <a:custGeom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Freeform 97"/>
          <p:cNvSpPr/>
          <p:nvPr/>
        </p:nvSpPr>
        <p:spPr bwMode="auto">
          <a:xfrm>
            <a:off x="5700633" y="3032324"/>
            <a:ext cx="92170" cy="157163"/>
          </a:xfrm>
          <a:custGeom>
            <a:gdLst>
              <a:gd name="T0" fmla="*/ 78 w 78"/>
              <a:gd name="T1" fmla="*/ 0 h 133"/>
              <a:gd name="T2" fmla="*/ 0 w 78"/>
              <a:gd name="T3" fmla="*/ 133 h 133"/>
              <a:gd name="T4" fmla="*/ 0 w 78"/>
              <a:gd name="T5" fmla="*/ 133 h 133"/>
              <a:gd name="T6" fmla="*/ 78 w 78"/>
              <a:gd name="T7" fmla="*/ 0 h 1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8" h="133">
                <a:moveTo>
                  <a:pt x="78" y="0"/>
                </a:moveTo>
                <a:lnTo>
                  <a:pt x="0" y="133"/>
                </a:lnTo>
                <a:lnTo>
                  <a:pt x="0" y="133"/>
                </a:lnTo>
                <a:lnTo>
                  <a:pt x="7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Freeform 99"/>
          <p:cNvSpPr/>
          <p:nvPr/>
        </p:nvSpPr>
        <p:spPr bwMode="auto">
          <a:xfrm>
            <a:off x="4847467" y="3032324"/>
            <a:ext cx="945337" cy="157163"/>
          </a:xfrm>
          <a:custGeom>
            <a:gdLst>
              <a:gd name="T0" fmla="*/ 800 w 800"/>
              <a:gd name="T1" fmla="*/ 0 h 133"/>
              <a:gd name="T2" fmla="*/ 0 w 800"/>
              <a:gd name="T3" fmla="*/ 0 h 133"/>
              <a:gd name="T4" fmla="*/ 722 w 800"/>
              <a:gd name="T5" fmla="*/ 133 h 133"/>
              <a:gd name="T6" fmla="*/ 800 w 800"/>
              <a:gd name="T7" fmla="*/ 0 h 1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0" h="133">
                <a:moveTo>
                  <a:pt x="800" y="0"/>
                </a:moveTo>
                <a:lnTo>
                  <a:pt x="0" y="0"/>
                </a:lnTo>
                <a:lnTo>
                  <a:pt x="722" y="133"/>
                </a:lnTo>
                <a:lnTo>
                  <a:pt x="80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Freeform 101"/>
          <p:cNvSpPr/>
          <p:nvPr/>
        </p:nvSpPr>
        <p:spPr bwMode="auto">
          <a:xfrm>
            <a:off x="6371823" y="3032324"/>
            <a:ext cx="181978" cy="0"/>
          </a:xfrm>
          <a:custGeom>
            <a:gdLst>
              <a:gd name="T0" fmla="*/ 0 w 154"/>
              <a:gd name="T1" fmla="*/ 0 w 154"/>
              <a:gd name="T2" fmla="*/ 154 w 154"/>
              <a:gd name="T3" fmla="*/ 0 w 154"/>
            </a:gdLst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Freeform 102"/>
          <p:cNvSpPr/>
          <p:nvPr/>
        </p:nvSpPr>
        <p:spPr bwMode="auto">
          <a:xfrm>
            <a:off x="6371823" y="3032324"/>
            <a:ext cx="181978" cy="0"/>
          </a:xfrm>
          <a:custGeom>
            <a:gdLst>
              <a:gd name="T0" fmla="*/ 0 w 154"/>
              <a:gd name="T1" fmla="*/ 0 w 154"/>
              <a:gd name="T2" fmla="*/ 154 w 154"/>
              <a:gd name="T3" fmla="*/ 0 w 154"/>
            </a:gdLst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54">
                <a:moveTo>
                  <a:pt x="0" y="0"/>
                </a:moveTo>
                <a:lnTo>
                  <a:pt x="0" y="0"/>
                </a:lnTo>
                <a:lnTo>
                  <a:pt x="154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Freeform 104"/>
          <p:cNvSpPr/>
          <p:nvPr/>
        </p:nvSpPr>
        <p:spPr bwMode="auto">
          <a:xfrm>
            <a:off x="6081132" y="2215789"/>
            <a:ext cx="472669" cy="816536"/>
          </a:xfrm>
          <a:custGeom>
            <a:gdLst>
              <a:gd name="T0" fmla="*/ 0 w 400"/>
              <a:gd name="T1" fmla="*/ 0 h 691"/>
              <a:gd name="T2" fmla="*/ 246 w 400"/>
              <a:gd name="T3" fmla="*/ 691 h 691"/>
              <a:gd name="T4" fmla="*/ 400 w 400"/>
              <a:gd name="T5" fmla="*/ 691 h 691"/>
              <a:gd name="T6" fmla="*/ 182 w 400"/>
              <a:gd name="T7" fmla="*/ 315 h 691"/>
              <a:gd name="T8" fmla="*/ 0 w 400"/>
              <a:gd name="T9" fmla="*/ 0 h 6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0" h="691">
                <a:moveTo>
                  <a:pt x="0" y="0"/>
                </a:moveTo>
                <a:lnTo>
                  <a:pt x="246" y="691"/>
                </a:lnTo>
                <a:lnTo>
                  <a:pt x="400" y="691"/>
                </a:lnTo>
                <a:lnTo>
                  <a:pt x="182" y="31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Freeform 100"/>
          <p:cNvSpPr/>
          <p:nvPr/>
        </p:nvSpPr>
        <p:spPr bwMode="auto">
          <a:xfrm>
            <a:off x="4489421" y="2011360"/>
            <a:ext cx="2064380" cy="1236028"/>
          </a:xfrm>
          <a:custGeom>
            <a:gdLst>
              <a:gd name="T0" fmla="*/ 569 w 738"/>
              <a:gd name="T1" fmla="*/ 73 h 442"/>
              <a:gd name="T2" fmla="*/ 438 w 738"/>
              <a:gd name="T3" fmla="*/ 0 h 442"/>
              <a:gd name="T4" fmla="*/ 335 w 738"/>
              <a:gd name="T5" fmla="*/ 0 h 442"/>
              <a:gd name="T6" fmla="*/ 215 w 738"/>
              <a:gd name="T7" fmla="*/ 69 h 442"/>
              <a:gd name="T8" fmla="*/ 0 w 738"/>
              <a:gd name="T9" fmla="*/ 442 h 442"/>
              <a:gd name="T10" fmla="*/ 128 w 738"/>
              <a:gd name="T11" fmla="*/ 365 h 442"/>
              <a:gd name="T12" fmla="*/ 738 w 738"/>
              <a:gd name="T13" fmla="*/ 365 h 442"/>
              <a:gd name="T14" fmla="*/ 569 w 738"/>
              <a:gd name="T15" fmla="*/ 73 h 44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8" h="442">
                <a:moveTo>
                  <a:pt x="569" y="73"/>
                </a:moveTo>
                <a:cubicBezTo>
                  <a:pt x="542" y="29"/>
                  <a:pt x="493" y="0"/>
                  <a:pt x="438" y="0"/>
                </a:cubicBezTo>
                <a:cubicBezTo>
                  <a:pt x="335" y="0"/>
                  <a:pt x="335" y="0"/>
                  <a:pt x="335" y="0"/>
                </a:cubicBezTo>
                <a:cubicBezTo>
                  <a:pt x="291" y="0"/>
                  <a:pt x="237" y="31"/>
                  <a:pt x="215" y="69"/>
                </a:cubicBezTo>
                <a:cubicBezTo>
                  <a:pt x="0" y="442"/>
                  <a:pt x="0" y="442"/>
                  <a:pt x="0" y="442"/>
                </a:cubicBezTo>
                <a:cubicBezTo>
                  <a:pt x="28" y="394"/>
                  <a:pt x="77" y="367"/>
                  <a:pt x="128" y="365"/>
                </a:cubicBezTo>
                <a:cubicBezTo>
                  <a:pt x="738" y="365"/>
                  <a:pt x="738" y="365"/>
                  <a:pt x="738" y="365"/>
                </a:cubicBezTo>
                <a:cubicBezTo>
                  <a:pt x="569" y="73"/>
                  <a:pt x="569" y="73"/>
                  <a:pt x="569" y="73"/>
                </a:cubicBezTo>
              </a:path>
            </a:pathLst>
          </a:custGeom>
          <a:solidFill>
            <a:srgbClr val="D8A2A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Freeform 103"/>
          <p:cNvSpPr/>
          <p:nvPr/>
        </p:nvSpPr>
        <p:spPr bwMode="auto">
          <a:xfrm>
            <a:off x="6081132" y="2215789"/>
            <a:ext cx="472669" cy="816535"/>
          </a:xfrm>
          <a:custGeom>
            <a:gdLst>
              <a:gd name="T0" fmla="*/ 0 w 400"/>
              <a:gd name="T1" fmla="*/ 0 h 691"/>
              <a:gd name="T2" fmla="*/ 246 w 400"/>
              <a:gd name="T3" fmla="*/ 691 h 691"/>
              <a:gd name="T4" fmla="*/ 400 w 400"/>
              <a:gd name="T5" fmla="*/ 691 h 691"/>
              <a:gd name="T6" fmla="*/ 182 w 400"/>
              <a:gd name="T7" fmla="*/ 315 h 691"/>
              <a:gd name="T8" fmla="*/ 0 w 400"/>
              <a:gd name="T9" fmla="*/ 0 h 6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0" h="691">
                <a:moveTo>
                  <a:pt x="0" y="0"/>
                </a:moveTo>
                <a:lnTo>
                  <a:pt x="246" y="691"/>
                </a:lnTo>
                <a:lnTo>
                  <a:pt x="400" y="691"/>
                </a:lnTo>
                <a:lnTo>
                  <a:pt x="182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TextBox 106"/>
          <p:cNvSpPr txBox="1"/>
          <p:nvPr/>
        </p:nvSpPr>
        <p:spPr>
          <a:xfrm>
            <a:off x="5544871" y="2338693"/>
            <a:ext cx="227626" cy="492443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/>
            <a:r>
              <a:rPr lang="en-AU" sz="3200" b="1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1</a:t>
            </a:r>
            <a:endParaRPr lang="en-AU" sz="3200" b="1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Freeform 77"/>
          <p:cNvSpPr/>
          <p:nvPr/>
        </p:nvSpPr>
        <p:spPr bwMode="auto">
          <a:xfrm>
            <a:off x="5714814" y="2011360"/>
            <a:ext cx="1759509" cy="1679156"/>
          </a:xfrm>
          <a:custGeom>
            <a:gdLst>
              <a:gd name="T0" fmla="*/ 604 w 629"/>
              <a:gd name="T1" fmla="*/ 308 h 600"/>
              <a:gd name="T2" fmla="*/ 602 w 629"/>
              <a:gd name="T3" fmla="*/ 158 h 600"/>
              <a:gd name="T4" fmla="*/ 550 w 629"/>
              <a:gd name="T5" fmla="*/ 69 h 600"/>
              <a:gd name="T6" fmla="*/ 430 w 629"/>
              <a:gd name="T7" fmla="*/ 0 h 600"/>
              <a:gd name="T8" fmla="*/ 0 w 629"/>
              <a:gd name="T9" fmla="*/ 0 h 600"/>
              <a:gd name="T10" fmla="*/ 131 w 629"/>
              <a:gd name="T11" fmla="*/ 73 h 600"/>
              <a:gd name="T12" fmla="*/ 436 w 629"/>
              <a:gd name="T13" fmla="*/ 600 h 600"/>
              <a:gd name="T14" fmla="*/ 604 w 629"/>
              <a:gd name="T15" fmla="*/ 308 h 60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9" h="600">
                <a:moveTo>
                  <a:pt x="604" y="308"/>
                </a:moveTo>
                <a:cubicBezTo>
                  <a:pt x="628" y="262"/>
                  <a:pt x="629" y="206"/>
                  <a:pt x="602" y="158"/>
                </a:cubicBezTo>
                <a:cubicBezTo>
                  <a:pt x="550" y="69"/>
                  <a:pt x="550" y="69"/>
                  <a:pt x="550" y="69"/>
                </a:cubicBezTo>
                <a:cubicBezTo>
                  <a:pt x="528" y="31"/>
                  <a:pt x="474" y="0"/>
                  <a:pt x="430" y="0"/>
                </a:cubicBezTo>
                <a:cubicBezTo>
                  <a:pt x="0" y="0"/>
                  <a:pt x="0" y="0"/>
                  <a:pt x="0" y="0"/>
                </a:cubicBezTo>
                <a:cubicBezTo>
                  <a:pt x="55" y="0"/>
                  <a:pt x="104" y="29"/>
                  <a:pt x="131" y="73"/>
                </a:cubicBezTo>
                <a:cubicBezTo>
                  <a:pt x="436" y="600"/>
                  <a:pt x="436" y="600"/>
                  <a:pt x="436" y="600"/>
                </a:cubicBezTo>
                <a:cubicBezTo>
                  <a:pt x="604" y="308"/>
                  <a:pt x="604" y="308"/>
                  <a:pt x="604" y="308"/>
                </a:cubicBezTo>
              </a:path>
            </a:pathLst>
          </a:custGeom>
          <a:solidFill>
            <a:srgbClr val="7985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Freeform 78"/>
          <p:cNvSpPr/>
          <p:nvPr/>
        </p:nvSpPr>
        <p:spPr bwMode="auto">
          <a:xfrm>
            <a:off x="6842128" y="2872799"/>
            <a:ext cx="562476" cy="817716"/>
          </a:xfrm>
          <a:custGeom>
            <a:gdLst>
              <a:gd name="T0" fmla="*/ 476 w 476"/>
              <a:gd name="T1" fmla="*/ 0 h 692"/>
              <a:gd name="T2" fmla="*/ 0 w 476"/>
              <a:gd name="T3" fmla="*/ 559 h 692"/>
              <a:gd name="T4" fmla="*/ 78 w 476"/>
              <a:gd name="T5" fmla="*/ 692 h 692"/>
              <a:gd name="T6" fmla="*/ 476 w 476"/>
              <a:gd name="T7" fmla="*/ 0 h 69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2">
                <a:moveTo>
                  <a:pt x="476" y="0"/>
                </a:moveTo>
                <a:lnTo>
                  <a:pt x="0" y="559"/>
                </a:lnTo>
                <a:lnTo>
                  <a:pt x="78" y="692"/>
                </a:lnTo>
                <a:lnTo>
                  <a:pt x="476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TextBox 111"/>
          <p:cNvSpPr txBox="1"/>
          <p:nvPr/>
        </p:nvSpPr>
        <p:spPr>
          <a:xfrm>
            <a:off x="6722638" y="2338693"/>
            <a:ext cx="227626" cy="492443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/>
            <a:r>
              <a:rPr lang="en-AU" sz="3200" b="1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6</a:t>
            </a:r>
            <a:endParaRPr lang="en-AU" sz="3200" b="1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Freeform 80"/>
          <p:cNvSpPr/>
          <p:nvPr/>
        </p:nvSpPr>
        <p:spPr bwMode="auto">
          <a:xfrm>
            <a:off x="6553800" y="2453305"/>
            <a:ext cx="1507813" cy="1897765"/>
          </a:xfrm>
          <a:custGeom>
            <a:gdLst>
              <a:gd name="T0" fmla="*/ 337 w 539"/>
              <a:gd name="T1" fmla="*/ 678 h 678"/>
              <a:gd name="T2" fmla="*/ 466 w 539"/>
              <a:gd name="T3" fmla="*/ 600 h 678"/>
              <a:gd name="T4" fmla="*/ 517 w 539"/>
              <a:gd name="T5" fmla="*/ 511 h 678"/>
              <a:gd name="T6" fmla="*/ 517 w 539"/>
              <a:gd name="T7" fmla="*/ 373 h 678"/>
              <a:gd name="T8" fmla="*/ 302 w 539"/>
              <a:gd name="T9" fmla="*/ 0 h 678"/>
              <a:gd name="T10" fmla="*/ 304 w 539"/>
              <a:gd name="T11" fmla="*/ 150 h 678"/>
              <a:gd name="T12" fmla="*/ 0 w 539"/>
              <a:gd name="T13" fmla="*/ 678 h 678"/>
              <a:gd name="T14" fmla="*/ 337 w 539"/>
              <a:gd name="T15" fmla="*/ 678 h 67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9" h="678">
                <a:moveTo>
                  <a:pt x="337" y="678"/>
                </a:moveTo>
                <a:cubicBezTo>
                  <a:pt x="389" y="676"/>
                  <a:pt x="438" y="648"/>
                  <a:pt x="466" y="600"/>
                </a:cubicBezTo>
                <a:cubicBezTo>
                  <a:pt x="517" y="511"/>
                  <a:pt x="517" y="511"/>
                  <a:pt x="517" y="511"/>
                </a:cubicBezTo>
                <a:cubicBezTo>
                  <a:pt x="539" y="473"/>
                  <a:pt x="539" y="411"/>
                  <a:pt x="517" y="373"/>
                </a:cubicBezTo>
                <a:cubicBezTo>
                  <a:pt x="302" y="0"/>
                  <a:pt x="302" y="0"/>
                  <a:pt x="302" y="0"/>
                </a:cubicBezTo>
                <a:cubicBezTo>
                  <a:pt x="329" y="48"/>
                  <a:pt x="328" y="104"/>
                  <a:pt x="304" y="150"/>
                </a:cubicBezTo>
                <a:cubicBezTo>
                  <a:pt x="0" y="678"/>
                  <a:pt x="0" y="678"/>
                  <a:pt x="0" y="678"/>
                </a:cubicBezTo>
                <a:cubicBezTo>
                  <a:pt x="337" y="678"/>
                  <a:pt x="337" y="678"/>
                  <a:pt x="337" y="678"/>
                </a:cubicBezTo>
              </a:path>
            </a:pathLst>
          </a:custGeom>
          <a:solidFill>
            <a:srgbClr val="3C4D6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Freeform 83"/>
          <p:cNvSpPr/>
          <p:nvPr/>
        </p:nvSpPr>
        <p:spPr bwMode="auto">
          <a:xfrm>
            <a:off x="6553800" y="4191545"/>
            <a:ext cx="942974" cy="159526"/>
          </a:xfrm>
          <a:custGeom>
            <a:gdLst>
              <a:gd name="T0" fmla="*/ 76 w 798"/>
              <a:gd name="T1" fmla="*/ 0 h 135"/>
              <a:gd name="T2" fmla="*/ 0 w 798"/>
              <a:gd name="T3" fmla="*/ 135 h 135"/>
              <a:gd name="T4" fmla="*/ 798 w 798"/>
              <a:gd name="T5" fmla="*/ 135 h 135"/>
              <a:gd name="T6" fmla="*/ 76 w 798"/>
              <a:gd name="T7" fmla="*/ 0 h 13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8" h="135">
                <a:moveTo>
                  <a:pt x="76" y="0"/>
                </a:moveTo>
                <a:lnTo>
                  <a:pt x="0" y="135"/>
                </a:lnTo>
                <a:lnTo>
                  <a:pt x="798" y="135"/>
                </a:lnTo>
                <a:lnTo>
                  <a:pt x="76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TextBox 112"/>
          <p:cNvSpPr txBox="1"/>
          <p:nvPr/>
        </p:nvSpPr>
        <p:spPr>
          <a:xfrm>
            <a:off x="7368784" y="3510533"/>
            <a:ext cx="227626" cy="492443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/>
            <a:r>
              <a:rPr lang="en-AU" sz="3200" b="1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5</a:t>
            </a:r>
            <a:endParaRPr lang="en-AU" sz="3200" b="1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Freeform 85"/>
          <p:cNvSpPr/>
          <p:nvPr/>
        </p:nvSpPr>
        <p:spPr bwMode="auto">
          <a:xfrm>
            <a:off x="5792804" y="4132461"/>
            <a:ext cx="2064380" cy="1237210"/>
          </a:xfrm>
          <a:custGeom>
            <a:gdLst>
              <a:gd name="T0" fmla="*/ 168 w 738"/>
              <a:gd name="T1" fmla="*/ 370 h 442"/>
              <a:gd name="T2" fmla="*/ 300 w 738"/>
              <a:gd name="T3" fmla="*/ 442 h 442"/>
              <a:gd name="T4" fmla="*/ 402 w 738"/>
              <a:gd name="T5" fmla="*/ 442 h 442"/>
              <a:gd name="T6" fmla="*/ 522 w 738"/>
              <a:gd name="T7" fmla="*/ 373 h 442"/>
              <a:gd name="T8" fmla="*/ 738 w 738"/>
              <a:gd name="T9" fmla="*/ 0 h 442"/>
              <a:gd name="T10" fmla="*/ 609 w 738"/>
              <a:gd name="T11" fmla="*/ 78 h 442"/>
              <a:gd name="T12" fmla="*/ 0 w 738"/>
              <a:gd name="T13" fmla="*/ 78 h 442"/>
              <a:gd name="T14" fmla="*/ 168 w 738"/>
              <a:gd name="T15" fmla="*/ 370 h 44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8" h="442">
                <a:moveTo>
                  <a:pt x="168" y="370"/>
                </a:moveTo>
                <a:cubicBezTo>
                  <a:pt x="196" y="413"/>
                  <a:pt x="244" y="442"/>
                  <a:pt x="300" y="442"/>
                </a:cubicBezTo>
                <a:cubicBezTo>
                  <a:pt x="402" y="442"/>
                  <a:pt x="402" y="442"/>
                  <a:pt x="402" y="442"/>
                </a:cubicBezTo>
                <a:cubicBezTo>
                  <a:pt x="446" y="442"/>
                  <a:pt x="500" y="411"/>
                  <a:pt x="522" y="373"/>
                </a:cubicBezTo>
                <a:cubicBezTo>
                  <a:pt x="738" y="0"/>
                  <a:pt x="738" y="0"/>
                  <a:pt x="738" y="0"/>
                </a:cubicBezTo>
                <a:cubicBezTo>
                  <a:pt x="710" y="48"/>
                  <a:pt x="661" y="76"/>
                  <a:pt x="609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168" y="370"/>
                  <a:pt x="168" y="370"/>
                  <a:pt x="168" y="370"/>
                </a:cubicBezTo>
              </a:path>
            </a:pathLst>
          </a:custGeom>
          <a:solidFill>
            <a:srgbClr val="D8A2A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3" name="Freeform 88"/>
          <p:cNvSpPr/>
          <p:nvPr/>
        </p:nvSpPr>
        <p:spPr bwMode="auto">
          <a:xfrm>
            <a:off x="5792804" y="4351070"/>
            <a:ext cx="470305" cy="816536"/>
          </a:xfrm>
          <a:custGeom>
            <a:gdLst>
              <a:gd name="T0" fmla="*/ 0 w 398"/>
              <a:gd name="T1" fmla="*/ 0 h 691"/>
              <a:gd name="T2" fmla="*/ 5 w 398"/>
              <a:gd name="T3" fmla="*/ 7 h 691"/>
              <a:gd name="T4" fmla="*/ 398 w 398"/>
              <a:gd name="T5" fmla="*/ 691 h 691"/>
              <a:gd name="T6" fmla="*/ 154 w 398"/>
              <a:gd name="T7" fmla="*/ 0 h 691"/>
              <a:gd name="T8" fmla="*/ 0 w 398"/>
              <a:gd name="T9" fmla="*/ 0 h 6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8" h="691">
                <a:moveTo>
                  <a:pt x="0" y="0"/>
                </a:moveTo>
                <a:lnTo>
                  <a:pt x="5" y="7"/>
                </a:lnTo>
                <a:lnTo>
                  <a:pt x="398" y="691"/>
                </a:lnTo>
                <a:lnTo>
                  <a:pt x="154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" name="TextBox 113"/>
          <p:cNvSpPr txBox="1"/>
          <p:nvPr/>
        </p:nvSpPr>
        <p:spPr>
          <a:xfrm>
            <a:off x="6602727" y="4667035"/>
            <a:ext cx="227626" cy="492443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r>
              <a:rPr lang="en-AU" sz="3200" b="1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4</a:t>
            </a:r>
            <a:endParaRPr lang="en-AU" sz="3200" b="1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5" name="Freeform 90"/>
          <p:cNvSpPr/>
          <p:nvPr/>
        </p:nvSpPr>
        <p:spPr bwMode="auto">
          <a:xfrm>
            <a:off x="4869919" y="3690516"/>
            <a:ext cx="1761873" cy="1679156"/>
          </a:xfrm>
          <a:custGeom>
            <a:gdLst>
              <a:gd name="T0" fmla="*/ 25 w 630"/>
              <a:gd name="T1" fmla="*/ 292 h 600"/>
              <a:gd name="T2" fmla="*/ 28 w 630"/>
              <a:gd name="T3" fmla="*/ 442 h 600"/>
              <a:gd name="T4" fmla="*/ 79 w 630"/>
              <a:gd name="T5" fmla="*/ 531 h 600"/>
              <a:gd name="T6" fmla="*/ 199 w 630"/>
              <a:gd name="T7" fmla="*/ 600 h 600"/>
              <a:gd name="T8" fmla="*/ 630 w 630"/>
              <a:gd name="T9" fmla="*/ 600 h 600"/>
              <a:gd name="T10" fmla="*/ 498 w 630"/>
              <a:gd name="T11" fmla="*/ 528 h 600"/>
              <a:gd name="T12" fmla="*/ 194 w 630"/>
              <a:gd name="T13" fmla="*/ 0 h 600"/>
              <a:gd name="T14" fmla="*/ 25 w 630"/>
              <a:gd name="T15" fmla="*/ 292 h 60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0" h="600">
                <a:moveTo>
                  <a:pt x="25" y="292"/>
                </a:moveTo>
                <a:cubicBezTo>
                  <a:pt x="1" y="338"/>
                  <a:pt x="0" y="394"/>
                  <a:pt x="28" y="442"/>
                </a:cubicBezTo>
                <a:cubicBezTo>
                  <a:pt x="79" y="531"/>
                  <a:pt x="79" y="531"/>
                  <a:pt x="79" y="531"/>
                </a:cubicBezTo>
                <a:cubicBezTo>
                  <a:pt x="101" y="569"/>
                  <a:pt x="155" y="600"/>
                  <a:pt x="199" y="600"/>
                </a:cubicBezTo>
                <a:cubicBezTo>
                  <a:pt x="630" y="600"/>
                  <a:pt x="630" y="600"/>
                  <a:pt x="630" y="600"/>
                </a:cubicBezTo>
                <a:cubicBezTo>
                  <a:pt x="574" y="600"/>
                  <a:pt x="526" y="571"/>
                  <a:pt x="498" y="528"/>
                </a:cubicBezTo>
                <a:cubicBezTo>
                  <a:pt x="194" y="0"/>
                  <a:pt x="194" y="0"/>
                  <a:pt x="194" y="0"/>
                </a:cubicBezTo>
                <a:cubicBezTo>
                  <a:pt x="25" y="292"/>
                  <a:pt x="25" y="292"/>
                  <a:pt x="25" y="292"/>
                </a:cubicBezTo>
              </a:path>
            </a:pathLst>
          </a:custGeom>
          <a:solidFill>
            <a:srgbClr val="79855A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6" name="Freeform 93"/>
          <p:cNvSpPr/>
          <p:nvPr/>
        </p:nvSpPr>
        <p:spPr bwMode="auto">
          <a:xfrm>
            <a:off x="4939637" y="3690515"/>
            <a:ext cx="562476" cy="816536"/>
          </a:xfrm>
          <a:custGeom>
            <a:gdLst>
              <a:gd name="T0" fmla="*/ 400 w 476"/>
              <a:gd name="T1" fmla="*/ 0 h 691"/>
              <a:gd name="T2" fmla="*/ 0 w 476"/>
              <a:gd name="T3" fmla="*/ 691 h 691"/>
              <a:gd name="T4" fmla="*/ 476 w 476"/>
              <a:gd name="T5" fmla="*/ 132 h 691"/>
              <a:gd name="T6" fmla="*/ 400 w 476"/>
              <a:gd name="T7" fmla="*/ 0 h 691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6" h="691">
                <a:moveTo>
                  <a:pt x="400" y="0"/>
                </a:moveTo>
                <a:lnTo>
                  <a:pt x="0" y="691"/>
                </a:lnTo>
                <a:lnTo>
                  <a:pt x="476" y="132"/>
                </a:lnTo>
                <a:lnTo>
                  <a:pt x="400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7" name="TextBox 114"/>
          <p:cNvSpPr txBox="1"/>
          <p:nvPr/>
        </p:nvSpPr>
        <p:spPr>
          <a:xfrm>
            <a:off x="5339958" y="4667035"/>
            <a:ext cx="227626" cy="492443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r>
              <a:rPr lang="en-AU" sz="3200" b="1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3</a:t>
            </a:r>
            <a:endParaRPr lang="en-AU" sz="3200" b="1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8" name="Freeform 95"/>
          <p:cNvSpPr/>
          <p:nvPr/>
        </p:nvSpPr>
        <p:spPr bwMode="auto">
          <a:xfrm>
            <a:off x="4284991" y="3032324"/>
            <a:ext cx="1507813" cy="1894220"/>
          </a:xfrm>
          <a:custGeom>
            <a:gdLst>
              <a:gd name="T0" fmla="*/ 201 w 539"/>
              <a:gd name="T1" fmla="*/ 0 h 677"/>
              <a:gd name="T2" fmla="*/ 73 w 539"/>
              <a:gd name="T3" fmla="*/ 77 h 677"/>
              <a:gd name="T4" fmla="*/ 22 w 539"/>
              <a:gd name="T5" fmla="*/ 166 h 677"/>
              <a:gd name="T6" fmla="*/ 22 w 539"/>
              <a:gd name="T7" fmla="*/ 304 h 677"/>
              <a:gd name="T8" fmla="*/ 237 w 539"/>
              <a:gd name="T9" fmla="*/ 677 h 677"/>
              <a:gd name="T10" fmla="*/ 234 w 539"/>
              <a:gd name="T11" fmla="*/ 527 h 677"/>
              <a:gd name="T12" fmla="*/ 539 w 539"/>
              <a:gd name="T13" fmla="*/ 0 h 677"/>
              <a:gd name="T14" fmla="*/ 201 w 539"/>
              <a:gd name="T15" fmla="*/ 0 h 677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9" h="677">
                <a:moveTo>
                  <a:pt x="201" y="0"/>
                </a:moveTo>
                <a:cubicBezTo>
                  <a:pt x="150" y="2"/>
                  <a:pt x="101" y="29"/>
                  <a:pt x="73" y="77"/>
                </a:cubicBezTo>
                <a:cubicBezTo>
                  <a:pt x="22" y="166"/>
                  <a:pt x="22" y="166"/>
                  <a:pt x="22" y="166"/>
                </a:cubicBezTo>
                <a:cubicBezTo>
                  <a:pt x="0" y="204"/>
                  <a:pt x="0" y="266"/>
                  <a:pt x="22" y="304"/>
                </a:cubicBezTo>
                <a:cubicBezTo>
                  <a:pt x="237" y="677"/>
                  <a:pt x="237" y="677"/>
                  <a:pt x="237" y="677"/>
                </a:cubicBezTo>
                <a:cubicBezTo>
                  <a:pt x="209" y="629"/>
                  <a:pt x="210" y="573"/>
                  <a:pt x="234" y="527"/>
                </a:cubicBezTo>
                <a:cubicBezTo>
                  <a:pt x="539" y="0"/>
                  <a:pt x="539" y="0"/>
                  <a:pt x="539" y="0"/>
                </a:cubicBezTo>
                <a:cubicBezTo>
                  <a:pt x="201" y="0"/>
                  <a:pt x="201" y="0"/>
                  <a:pt x="201" y="0"/>
                </a:cubicBezTo>
              </a:path>
            </a:pathLst>
          </a:custGeom>
          <a:solidFill>
            <a:srgbClr val="3C4D6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9" name="Freeform 98"/>
          <p:cNvSpPr/>
          <p:nvPr/>
        </p:nvSpPr>
        <p:spPr bwMode="auto">
          <a:xfrm>
            <a:off x="4847467" y="3032324"/>
            <a:ext cx="945337" cy="157163"/>
          </a:xfrm>
          <a:custGeom>
            <a:gdLst>
              <a:gd name="T0" fmla="*/ 800 w 800"/>
              <a:gd name="T1" fmla="*/ 0 h 133"/>
              <a:gd name="T2" fmla="*/ 0 w 800"/>
              <a:gd name="T3" fmla="*/ 0 h 133"/>
              <a:gd name="T4" fmla="*/ 722 w 800"/>
              <a:gd name="T5" fmla="*/ 133 h 133"/>
              <a:gd name="T6" fmla="*/ 800 w 800"/>
              <a:gd name="T7" fmla="*/ 0 h 133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0" h="133">
                <a:moveTo>
                  <a:pt x="800" y="0"/>
                </a:moveTo>
                <a:lnTo>
                  <a:pt x="0" y="0"/>
                </a:lnTo>
                <a:lnTo>
                  <a:pt x="722" y="133"/>
                </a:lnTo>
                <a:lnTo>
                  <a:pt x="800" y="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en-US" sz="2000" b="1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0" name="TextBox 115"/>
          <p:cNvSpPr txBox="1"/>
          <p:nvPr/>
        </p:nvSpPr>
        <p:spPr>
          <a:xfrm>
            <a:off x="4772295" y="3510533"/>
            <a:ext cx="227626" cy="492443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/>
            <a:r>
              <a:rPr lang="en-AU" sz="3200" b="1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2</a:t>
            </a:r>
            <a:endParaRPr lang="en-AU" sz="3200" b="1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1" name="TextBox 13"/>
          <p:cNvSpPr txBox="1"/>
          <p:nvPr/>
        </p:nvSpPr>
        <p:spPr>
          <a:xfrm>
            <a:off x="2889846" y="2011360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2" name="TextBox 13"/>
          <p:cNvSpPr txBox="1"/>
          <p:nvPr/>
        </p:nvSpPr>
        <p:spPr>
          <a:xfrm>
            <a:off x="1851134" y="2333361"/>
            <a:ext cx="233399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" name="TextBox 13"/>
          <p:cNvSpPr txBox="1"/>
          <p:nvPr/>
        </p:nvSpPr>
        <p:spPr>
          <a:xfrm>
            <a:off x="7779194" y="2012177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4" name="TextBox 13"/>
          <p:cNvSpPr txBox="1"/>
          <p:nvPr/>
        </p:nvSpPr>
        <p:spPr>
          <a:xfrm>
            <a:off x="7783275" y="2334178"/>
            <a:ext cx="233399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5" name="TextBox 13"/>
          <p:cNvSpPr txBox="1"/>
          <p:nvPr/>
        </p:nvSpPr>
        <p:spPr>
          <a:xfrm>
            <a:off x="2513091" y="3323696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6" name="TextBox 13"/>
          <p:cNvSpPr txBox="1"/>
          <p:nvPr/>
        </p:nvSpPr>
        <p:spPr>
          <a:xfrm>
            <a:off x="1474379" y="3645697"/>
            <a:ext cx="233399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7" name="TextBox 13"/>
          <p:cNvSpPr txBox="1"/>
          <p:nvPr/>
        </p:nvSpPr>
        <p:spPr>
          <a:xfrm>
            <a:off x="8411395" y="3323696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8" name="TextBox 13"/>
          <p:cNvSpPr txBox="1"/>
          <p:nvPr/>
        </p:nvSpPr>
        <p:spPr>
          <a:xfrm>
            <a:off x="8415476" y="3645697"/>
            <a:ext cx="233399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9" name="TextBox 13"/>
          <p:cNvSpPr txBox="1"/>
          <p:nvPr/>
        </p:nvSpPr>
        <p:spPr>
          <a:xfrm>
            <a:off x="3459637" y="4831663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0" name="TextBox 13"/>
          <p:cNvSpPr txBox="1"/>
          <p:nvPr/>
        </p:nvSpPr>
        <p:spPr>
          <a:xfrm>
            <a:off x="2420925" y="5153664"/>
            <a:ext cx="233399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1" name="TextBox 13"/>
          <p:cNvSpPr txBox="1"/>
          <p:nvPr/>
        </p:nvSpPr>
        <p:spPr>
          <a:xfrm>
            <a:off x="7611029" y="4831663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2" name="TextBox 13"/>
          <p:cNvSpPr txBox="1"/>
          <p:nvPr/>
        </p:nvSpPr>
        <p:spPr>
          <a:xfrm>
            <a:off x="7615110" y="5153664"/>
            <a:ext cx="2333999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1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AutoShape 2"/>
          <p:cNvSpPr/>
          <p:nvPr/>
        </p:nvSpPr>
        <p:spPr bwMode="auto">
          <a:xfrm>
            <a:off x="2245411" y="2183933"/>
            <a:ext cx="2895984" cy="3882337"/>
          </a:xfrm>
          <a:custGeom>
            <a:gdLst>
              <a:gd name="T0" fmla="*/ 1314450 w 20607"/>
              <a:gd name="T1" fmla="*/ 1805588 h 21337"/>
              <a:gd name="T2" fmla="*/ 1314450 w 20607"/>
              <a:gd name="T3" fmla="*/ 1805588 h 21337"/>
              <a:gd name="T4" fmla="*/ 1314450 w 20607"/>
              <a:gd name="T5" fmla="*/ 1805588 h 21337"/>
              <a:gd name="T6" fmla="*/ 1314450 w 20607"/>
              <a:gd name="T7" fmla="*/ 1805588 h 21337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607" h="21337">
                <a:moveTo>
                  <a:pt x="7457" y="21337"/>
                </a:moveTo>
                <a:cubicBezTo>
                  <a:pt x="7457" y="21337"/>
                  <a:pt x="10109" y="14324"/>
                  <a:pt x="8063" y="12640"/>
                </a:cubicBezTo>
                <a:cubicBezTo>
                  <a:pt x="4425" y="9779"/>
                  <a:pt x="-425" y="9050"/>
                  <a:pt x="29" y="8938"/>
                </a:cubicBezTo>
                <a:cubicBezTo>
                  <a:pt x="2909" y="8377"/>
                  <a:pt x="7532" y="11238"/>
                  <a:pt x="8745" y="10452"/>
                </a:cubicBezTo>
                <a:cubicBezTo>
                  <a:pt x="9730" y="9835"/>
                  <a:pt x="9882" y="6301"/>
                  <a:pt x="9124" y="4954"/>
                </a:cubicBezTo>
                <a:cubicBezTo>
                  <a:pt x="7684" y="2317"/>
                  <a:pt x="4122" y="1364"/>
                  <a:pt x="5334" y="1364"/>
                </a:cubicBezTo>
                <a:cubicBezTo>
                  <a:pt x="7002" y="1364"/>
                  <a:pt x="9276" y="3439"/>
                  <a:pt x="9579" y="3159"/>
                </a:cubicBezTo>
                <a:cubicBezTo>
                  <a:pt x="9958" y="2934"/>
                  <a:pt x="12004" y="-263"/>
                  <a:pt x="12762" y="17"/>
                </a:cubicBezTo>
                <a:cubicBezTo>
                  <a:pt x="12989" y="129"/>
                  <a:pt x="10867" y="1756"/>
                  <a:pt x="10867" y="4169"/>
                </a:cubicBezTo>
                <a:cubicBezTo>
                  <a:pt x="10867" y="6525"/>
                  <a:pt x="11246" y="11294"/>
                  <a:pt x="12534" y="10733"/>
                </a:cubicBezTo>
                <a:cubicBezTo>
                  <a:pt x="14732" y="9723"/>
                  <a:pt x="19052" y="7984"/>
                  <a:pt x="20568" y="8096"/>
                </a:cubicBezTo>
                <a:cubicBezTo>
                  <a:pt x="21175" y="8152"/>
                  <a:pt x="14429" y="10116"/>
                  <a:pt x="12989" y="12528"/>
                </a:cubicBezTo>
                <a:cubicBezTo>
                  <a:pt x="11777" y="14548"/>
                  <a:pt x="12459" y="20663"/>
                  <a:pt x="13065" y="21337"/>
                </a:cubicBezTo>
                <a:lnTo>
                  <a:pt x="7457" y="21337"/>
                </a:lnTo>
                <a:close/>
              </a:path>
            </a:pathLst>
          </a:custGeom>
          <a:solidFill>
            <a:srgbClr val="C1C7D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AutoShape 3"/>
          <p:cNvSpPr/>
          <p:nvPr/>
        </p:nvSpPr>
        <p:spPr bwMode="auto">
          <a:xfrm>
            <a:off x="4085779" y="3462712"/>
            <a:ext cx="277571" cy="397997"/>
          </a:xfrm>
          <a:custGeom>
            <a:gdLst>
              <a:gd name="T0" fmla="*/ 125992 w 9894"/>
              <a:gd name="T1" fmla="*/ 180655 h 21600"/>
              <a:gd name="T2" fmla="*/ 125992 w 9894"/>
              <a:gd name="T3" fmla="*/ 180655 h 21600"/>
              <a:gd name="T4" fmla="*/ 125992 w 9894"/>
              <a:gd name="T5" fmla="*/ 180655 h 21600"/>
              <a:gd name="T6" fmla="*/ 125992 w 9894"/>
              <a:gd name="T7" fmla="*/ 180655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894" h="21600">
                <a:moveTo>
                  <a:pt x="5448" y="21599"/>
                </a:moveTo>
                <a:cubicBezTo>
                  <a:pt x="5448" y="21599"/>
                  <a:pt x="-4783" y="19938"/>
                  <a:pt x="2795" y="0"/>
                </a:cubicBezTo>
                <a:cubicBezTo>
                  <a:pt x="2795" y="0"/>
                  <a:pt x="16817" y="14399"/>
                  <a:pt x="5448" y="21599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AutoShape 4"/>
          <p:cNvSpPr/>
          <p:nvPr/>
        </p:nvSpPr>
        <p:spPr bwMode="auto">
          <a:xfrm>
            <a:off x="4555911" y="3241604"/>
            <a:ext cx="261906" cy="409052"/>
          </a:xfrm>
          <a:custGeom>
            <a:gdLst>
              <a:gd name="T0" fmla="*/ 118869 w 9611"/>
              <a:gd name="T1" fmla="*/ 185673 h 21600"/>
              <a:gd name="T2" fmla="*/ 118869 w 9611"/>
              <a:gd name="T3" fmla="*/ 185673 h 21600"/>
              <a:gd name="T4" fmla="*/ 118869 w 9611"/>
              <a:gd name="T5" fmla="*/ 185673 h 21600"/>
              <a:gd name="T6" fmla="*/ 118869 w 9611"/>
              <a:gd name="T7" fmla="*/ 185673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611" h="21600">
                <a:moveTo>
                  <a:pt x="3586" y="21599"/>
                </a:moveTo>
                <a:cubicBezTo>
                  <a:pt x="3586" y="21599"/>
                  <a:pt x="-5446" y="17280"/>
                  <a:pt x="5157" y="0"/>
                </a:cubicBezTo>
                <a:cubicBezTo>
                  <a:pt x="5157" y="0"/>
                  <a:pt x="16153" y="18900"/>
                  <a:pt x="3586" y="21599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AutoShape 5"/>
          <p:cNvSpPr/>
          <p:nvPr/>
        </p:nvSpPr>
        <p:spPr bwMode="auto">
          <a:xfrm>
            <a:off x="4929723" y="3053661"/>
            <a:ext cx="308268" cy="480914"/>
          </a:xfrm>
          <a:custGeom>
            <a:gdLst>
              <a:gd name="T0" fmla="*/ 139912 w 10585"/>
              <a:gd name="T1" fmla="*/ 218292 h 21600"/>
              <a:gd name="T2" fmla="*/ 139912 w 10585"/>
              <a:gd name="T3" fmla="*/ 218292 h 21600"/>
              <a:gd name="T4" fmla="*/ 139912 w 10585"/>
              <a:gd name="T5" fmla="*/ 218292 h 21600"/>
              <a:gd name="T6" fmla="*/ 139912 w 10585"/>
              <a:gd name="T7" fmla="*/ 218292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585" h="21600">
                <a:moveTo>
                  <a:pt x="2210" y="21599"/>
                </a:moveTo>
                <a:cubicBezTo>
                  <a:pt x="2210" y="21599"/>
                  <a:pt x="-5844" y="11489"/>
                  <a:pt x="8800" y="0"/>
                </a:cubicBezTo>
                <a:cubicBezTo>
                  <a:pt x="8800" y="0"/>
                  <a:pt x="15756" y="19761"/>
                  <a:pt x="2210" y="21599"/>
                </a:cubicBezTo>
                <a:close/>
              </a:path>
            </a:pathLst>
          </a:custGeom>
          <a:solidFill>
            <a:srgbClr val="C1C7D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AutoShape 6"/>
          <p:cNvSpPr/>
          <p:nvPr/>
        </p:nvSpPr>
        <p:spPr bwMode="auto">
          <a:xfrm>
            <a:off x="5366840" y="3263662"/>
            <a:ext cx="500705" cy="270017"/>
          </a:xfrm>
          <a:custGeom>
            <a:gdLst>
              <a:gd name="T0" fmla="*/ 227263 w 19937"/>
              <a:gd name="T1" fmla="*/ 192776 h 14258"/>
              <a:gd name="T2" fmla="*/ 227263 w 19937"/>
              <a:gd name="T3" fmla="*/ 192776 h 14258"/>
              <a:gd name="T4" fmla="*/ 227263 w 19937"/>
              <a:gd name="T5" fmla="*/ 192776 h 14258"/>
              <a:gd name="T6" fmla="*/ 227263 w 19937"/>
              <a:gd name="T7" fmla="*/ 192776 h 14258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937" h="14258">
                <a:moveTo>
                  <a:pt x="31" y="8876"/>
                </a:moveTo>
                <a:cubicBezTo>
                  <a:pt x="31" y="8876"/>
                  <a:pt x="-1663" y="-4084"/>
                  <a:pt x="19936" y="1316"/>
                </a:cubicBezTo>
                <a:cubicBezTo>
                  <a:pt x="19936" y="1316"/>
                  <a:pt x="17819" y="4016"/>
                  <a:pt x="14854" y="9416"/>
                </a:cubicBezTo>
                <a:cubicBezTo>
                  <a:pt x="11889" y="14276"/>
                  <a:pt x="2995" y="17515"/>
                  <a:pt x="31" y="8876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AutoShape 7"/>
          <p:cNvSpPr/>
          <p:nvPr/>
        </p:nvSpPr>
        <p:spPr bwMode="auto">
          <a:xfrm>
            <a:off x="5205664" y="3728042"/>
            <a:ext cx="431043" cy="247065"/>
          </a:xfrm>
          <a:custGeom>
            <a:gdLst>
              <a:gd name="T0" fmla="*/ 195655 w 19438"/>
              <a:gd name="T1" fmla="*/ 112138 h 16645"/>
              <a:gd name="T2" fmla="*/ 195655 w 19438"/>
              <a:gd name="T3" fmla="*/ 112138 h 16645"/>
              <a:gd name="T4" fmla="*/ 195655 w 19438"/>
              <a:gd name="T5" fmla="*/ 112138 h 16645"/>
              <a:gd name="T6" fmla="*/ 195655 w 19438"/>
              <a:gd name="T7" fmla="*/ 112138 h 16645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438" h="16645">
                <a:moveTo>
                  <a:pt x="4557" y="0"/>
                </a:moveTo>
                <a:cubicBezTo>
                  <a:pt x="4557" y="0"/>
                  <a:pt x="17038" y="2090"/>
                  <a:pt x="19438" y="13935"/>
                </a:cubicBezTo>
                <a:cubicBezTo>
                  <a:pt x="19438" y="13935"/>
                  <a:pt x="11277" y="21599"/>
                  <a:pt x="2157" y="11148"/>
                </a:cubicBezTo>
                <a:cubicBezTo>
                  <a:pt x="-2162" y="5574"/>
                  <a:pt x="717" y="696"/>
                  <a:pt x="4557" y="0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AutoShape 8"/>
          <p:cNvSpPr/>
          <p:nvPr/>
        </p:nvSpPr>
        <p:spPr bwMode="auto">
          <a:xfrm>
            <a:off x="4908068" y="3946729"/>
            <a:ext cx="353527" cy="334086"/>
          </a:xfrm>
          <a:custGeom>
            <a:gdLst>
              <a:gd name="T0" fmla="*/ 160461 w 20049"/>
              <a:gd name="T1" fmla="*/ 199618 h 18650"/>
              <a:gd name="T2" fmla="*/ 160461 w 20049"/>
              <a:gd name="T3" fmla="*/ 199618 h 18650"/>
              <a:gd name="T4" fmla="*/ 160461 w 20049"/>
              <a:gd name="T5" fmla="*/ 199618 h 18650"/>
              <a:gd name="T6" fmla="*/ 160461 w 20049"/>
              <a:gd name="T7" fmla="*/ 199618 h 1865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049" h="18650">
                <a:moveTo>
                  <a:pt x="2048" y="1597"/>
                </a:moveTo>
                <a:cubicBezTo>
                  <a:pt x="2048" y="1597"/>
                  <a:pt x="8649" y="-2950"/>
                  <a:pt x="14648" y="3302"/>
                </a:cubicBezTo>
                <a:cubicBezTo>
                  <a:pt x="20049" y="8986"/>
                  <a:pt x="18848" y="15807"/>
                  <a:pt x="20049" y="18649"/>
                </a:cubicBezTo>
                <a:cubicBezTo>
                  <a:pt x="20049" y="18649"/>
                  <a:pt x="6848" y="16944"/>
                  <a:pt x="1448" y="10123"/>
                </a:cubicBezTo>
                <a:cubicBezTo>
                  <a:pt x="-1551" y="6144"/>
                  <a:pt x="848" y="3302"/>
                  <a:pt x="2048" y="1597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AutoShape 9"/>
          <p:cNvSpPr/>
          <p:nvPr/>
        </p:nvSpPr>
        <p:spPr bwMode="auto">
          <a:xfrm>
            <a:off x="4599655" y="4166432"/>
            <a:ext cx="373397" cy="316723"/>
          </a:xfrm>
          <a:custGeom>
            <a:gdLst>
              <a:gd name="T0" fmla="*/ 169489 w 16064"/>
              <a:gd name="T1" fmla="*/ 180436 h 17680"/>
              <a:gd name="T2" fmla="*/ 169489 w 16064"/>
              <a:gd name="T3" fmla="*/ 180436 h 17680"/>
              <a:gd name="T4" fmla="*/ 169489 w 16064"/>
              <a:gd name="T5" fmla="*/ 180436 h 17680"/>
              <a:gd name="T6" fmla="*/ 169489 w 16064"/>
              <a:gd name="T7" fmla="*/ 180436 h 1768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064" h="17680">
                <a:moveTo>
                  <a:pt x="1357" y="587"/>
                </a:moveTo>
                <a:cubicBezTo>
                  <a:pt x="1357" y="587"/>
                  <a:pt x="8710" y="-2255"/>
                  <a:pt x="12387" y="4566"/>
                </a:cubicBezTo>
                <a:cubicBezTo>
                  <a:pt x="16063" y="10818"/>
                  <a:pt x="14685" y="15366"/>
                  <a:pt x="16063" y="17639"/>
                </a:cubicBezTo>
                <a:cubicBezTo>
                  <a:pt x="16063" y="17639"/>
                  <a:pt x="-5536" y="19345"/>
                  <a:pt x="1357" y="587"/>
                </a:cubicBezTo>
                <a:close/>
              </a:path>
            </a:pathLst>
          </a:custGeom>
          <a:solidFill>
            <a:srgbClr val="C1C7D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AutoShape 10"/>
          <p:cNvSpPr/>
          <p:nvPr/>
        </p:nvSpPr>
        <p:spPr bwMode="auto">
          <a:xfrm>
            <a:off x="2801139" y="3462712"/>
            <a:ext cx="261628" cy="368130"/>
          </a:xfrm>
          <a:custGeom>
            <a:gdLst>
              <a:gd name="T0" fmla="*/ 118756 w 12554"/>
              <a:gd name="T1" fmla="*/ 167089 h 19439"/>
              <a:gd name="T2" fmla="*/ 118756 w 12554"/>
              <a:gd name="T3" fmla="*/ 167089 h 19439"/>
              <a:gd name="T4" fmla="*/ 118756 w 12554"/>
              <a:gd name="T5" fmla="*/ 167089 h 19439"/>
              <a:gd name="T6" fmla="*/ 118756 w 12554"/>
              <a:gd name="T7" fmla="*/ 167089 h 19439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554" h="19439">
                <a:moveTo>
                  <a:pt x="3104" y="18900"/>
                </a:moveTo>
                <a:cubicBezTo>
                  <a:pt x="3104" y="18900"/>
                  <a:pt x="-8210" y="10260"/>
                  <a:pt x="12361" y="0"/>
                </a:cubicBezTo>
                <a:cubicBezTo>
                  <a:pt x="12361" y="0"/>
                  <a:pt x="11847" y="4320"/>
                  <a:pt x="12361" y="9180"/>
                </a:cubicBezTo>
                <a:cubicBezTo>
                  <a:pt x="13389" y="13500"/>
                  <a:pt x="10304" y="21599"/>
                  <a:pt x="3104" y="18900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AutoShape 11"/>
          <p:cNvSpPr/>
          <p:nvPr/>
        </p:nvSpPr>
        <p:spPr bwMode="auto">
          <a:xfrm>
            <a:off x="2474308" y="3280299"/>
            <a:ext cx="260653" cy="417689"/>
          </a:xfrm>
          <a:custGeom>
            <a:gdLst>
              <a:gd name="T0" fmla="*/ 118304 w 13741"/>
              <a:gd name="T1" fmla="*/ 189584 h 20925"/>
              <a:gd name="T2" fmla="*/ 118304 w 13741"/>
              <a:gd name="T3" fmla="*/ 189584 h 20925"/>
              <a:gd name="T4" fmla="*/ 118304 w 13741"/>
              <a:gd name="T5" fmla="*/ 189584 h 20925"/>
              <a:gd name="T6" fmla="*/ 118304 w 13741"/>
              <a:gd name="T7" fmla="*/ 189584 h 20925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741" h="20925">
                <a:moveTo>
                  <a:pt x="1989" y="18514"/>
                </a:moveTo>
                <a:cubicBezTo>
                  <a:pt x="1989" y="18514"/>
                  <a:pt x="-4263" y="10800"/>
                  <a:pt x="5400" y="3085"/>
                </a:cubicBezTo>
                <a:cubicBezTo>
                  <a:pt x="7673" y="1542"/>
                  <a:pt x="11652" y="0"/>
                  <a:pt x="11652" y="0"/>
                </a:cubicBezTo>
                <a:cubicBezTo>
                  <a:pt x="11652" y="0"/>
                  <a:pt x="17337" y="15942"/>
                  <a:pt x="9947" y="20057"/>
                </a:cubicBezTo>
                <a:cubicBezTo>
                  <a:pt x="7105" y="21599"/>
                  <a:pt x="3694" y="21085"/>
                  <a:pt x="1989" y="18514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AutoShape 12"/>
          <p:cNvSpPr/>
          <p:nvPr/>
        </p:nvSpPr>
        <p:spPr bwMode="auto">
          <a:xfrm>
            <a:off x="2046482" y="3219492"/>
            <a:ext cx="271406" cy="427087"/>
          </a:xfrm>
          <a:custGeom>
            <a:gdLst>
              <a:gd name="T0" fmla="*/ 123193 w 14722"/>
              <a:gd name="T1" fmla="*/ 193849 h 21125"/>
              <a:gd name="T2" fmla="*/ 123193 w 14722"/>
              <a:gd name="T3" fmla="*/ 193849 h 21125"/>
              <a:gd name="T4" fmla="*/ 123193 w 14722"/>
              <a:gd name="T5" fmla="*/ 193849 h 21125"/>
              <a:gd name="T6" fmla="*/ 123193 w 14722"/>
              <a:gd name="T7" fmla="*/ 193849 h 21125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722" h="21125">
                <a:moveTo>
                  <a:pt x="7999" y="21097"/>
                </a:moveTo>
                <a:cubicBezTo>
                  <a:pt x="2162" y="21600"/>
                  <a:pt x="-3092" y="15069"/>
                  <a:pt x="2162" y="7534"/>
                </a:cubicBezTo>
                <a:cubicBezTo>
                  <a:pt x="6832" y="0"/>
                  <a:pt x="6832" y="0"/>
                  <a:pt x="6832" y="0"/>
                </a:cubicBezTo>
                <a:cubicBezTo>
                  <a:pt x="6832" y="0"/>
                  <a:pt x="9167" y="3516"/>
                  <a:pt x="10918" y="5525"/>
                </a:cubicBezTo>
                <a:cubicBezTo>
                  <a:pt x="14421" y="10046"/>
                  <a:pt x="18507" y="21097"/>
                  <a:pt x="7999" y="21097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AutoShape 13"/>
          <p:cNvSpPr/>
          <p:nvPr/>
        </p:nvSpPr>
        <p:spPr bwMode="auto">
          <a:xfrm>
            <a:off x="1522030" y="3612015"/>
            <a:ext cx="520813" cy="252710"/>
          </a:xfrm>
          <a:custGeom>
            <a:gdLst>
              <a:gd name="T0" fmla="*/ 236391 w 21189"/>
              <a:gd name="T1" fmla="*/ 195048 h 15674"/>
              <a:gd name="T2" fmla="*/ 236391 w 21189"/>
              <a:gd name="T3" fmla="*/ 195048 h 15674"/>
              <a:gd name="T4" fmla="*/ 236391 w 21189"/>
              <a:gd name="T5" fmla="*/ 195048 h 15674"/>
              <a:gd name="T6" fmla="*/ 236391 w 21189"/>
              <a:gd name="T7" fmla="*/ 195048 h 15674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189" h="15673">
                <a:moveTo>
                  <a:pt x="21168" y="9758"/>
                </a:moveTo>
                <a:cubicBezTo>
                  <a:pt x="21168" y="9758"/>
                  <a:pt x="12959" y="-5489"/>
                  <a:pt x="3888" y="2134"/>
                </a:cubicBezTo>
                <a:cubicBezTo>
                  <a:pt x="3888" y="2134"/>
                  <a:pt x="1296" y="5311"/>
                  <a:pt x="0" y="6581"/>
                </a:cubicBezTo>
                <a:cubicBezTo>
                  <a:pt x="0" y="6581"/>
                  <a:pt x="4320" y="14840"/>
                  <a:pt x="9935" y="15475"/>
                </a:cubicBezTo>
                <a:cubicBezTo>
                  <a:pt x="15119" y="16111"/>
                  <a:pt x="21599" y="15475"/>
                  <a:pt x="21168" y="9758"/>
                </a:cubicBezTo>
                <a:close/>
              </a:path>
            </a:pathLst>
          </a:custGeom>
          <a:solidFill>
            <a:srgbClr val="C1C7D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AutoShape 14"/>
          <p:cNvSpPr/>
          <p:nvPr/>
        </p:nvSpPr>
        <p:spPr bwMode="auto">
          <a:xfrm>
            <a:off x="1960621" y="3930342"/>
            <a:ext cx="408065" cy="372588"/>
          </a:xfrm>
          <a:custGeom>
            <a:gdLst>
              <a:gd name="T0" fmla="*/ 185224 w 20364"/>
              <a:gd name="T1" fmla="*/ 177136 h 21100"/>
              <a:gd name="T2" fmla="*/ 185224 w 20364"/>
              <a:gd name="T3" fmla="*/ 177136 h 21100"/>
              <a:gd name="T4" fmla="*/ 185224 w 20364"/>
              <a:gd name="T5" fmla="*/ 177136 h 21100"/>
              <a:gd name="T6" fmla="*/ 185224 w 20364"/>
              <a:gd name="T7" fmla="*/ 177136 h 211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364" h="21100">
                <a:moveTo>
                  <a:pt x="14751" y="83"/>
                </a:moveTo>
                <a:cubicBezTo>
                  <a:pt x="12117" y="83"/>
                  <a:pt x="4214" y="2418"/>
                  <a:pt x="3687" y="10591"/>
                </a:cubicBezTo>
                <a:cubicBezTo>
                  <a:pt x="2634" y="18181"/>
                  <a:pt x="0" y="21099"/>
                  <a:pt x="0" y="21099"/>
                </a:cubicBezTo>
                <a:cubicBezTo>
                  <a:pt x="0" y="21099"/>
                  <a:pt x="18439" y="19932"/>
                  <a:pt x="20019" y="11175"/>
                </a:cubicBezTo>
                <a:cubicBezTo>
                  <a:pt x="21599" y="1835"/>
                  <a:pt x="17385" y="-500"/>
                  <a:pt x="14751" y="83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AutoShape 15"/>
          <p:cNvSpPr/>
          <p:nvPr/>
        </p:nvSpPr>
        <p:spPr bwMode="auto">
          <a:xfrm>
            <a:off x="2428809" y="4127903"/>
            <a:ext cx="351815" cy="396135"/>
          </a:xfrm>
          <a:custGeom>
            <a:gdLst>
              <a:gd name="T0" fmla="*/ 159678 w 11653"/>
              <a:gd name="T1" fmla="*/ 226667 h 19110"/>
              <a:gd name="T2" fmla="*/ 159678 w 11653"/>
              <a:gd name="T3" fmla="*/ 226667 h 19110"/>
              <a:gd name="T4" fmla="*/ 159678 w 11653"/>
              <a:gd name="T5" fmla="*/ 226667 h 19110"/>
              <a:gd name="T6" fmla="*/ 159678 w 11653"/>
              <a:gd name="T7" fmla="*/ 226667 h 1911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653" h="19110">
                <a:moveTo>
                  <a:pt x="8112" y="946"/>
                </a:moveTo>
                <a:cubicBezTo>
                  <a:pt x="3863" y="-2490"/>
                  <a:pt x="-2510" y="3400"/>
                  <a:pt x="1030" y="19110"/>
                </a:cubicBezTo>
                <a:cubicBezTo>
                  <a:pt x="1030" y="19110"/>
                  <a:pt x="19090" y="10273"/>
                  <a:pt x="8112" y="946"/>
                </a:cubicBezTo>
                <a:close/>
              </a:path>
            </a:pathLst>
          </a:custGeom>
          <a:solidFill>
            <a:srgbClr val="C1C7D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AutoShape 16"/>
          <p:cNvSpPr/>
          <p:nvPr/>
        </p:nvSpPr>
        <p:spPr bwMode="auto">
          <a:xfrm>
            <a:off x="3991652" y="1638566"/>
            <a:ext cx="314332" cy="468241"/>
          </a:xfrm>
          <a:custGeom>
            <a:gdLst>
              <a:gd name="T0" fmla="*/ 142667 w 13523"/>
              <a:gd name="T1" fmla="*/ 212539 h 18670"/>
              <a:gd name="T2" fmla="*/ 142667 w 13523"/>
              <a:gd name="T3" fmla="*/ 212539 h 18670"/>
              <a:gd name="T4" fmla="*/ 142667 w 13523"/>
              <a:gd name="T5" fmla="*/ 212539 h 18670"/>
              <a:gd name="T6" fmla="*/ 142667 w 13523"/>
              <a:gd name="T7" fmla="*/ 212539 h 1867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523" h="18670">
                <a:moveTo>
                  <a:pt x="2888" y="17932"/>
                </a:moveTo>
                <a:cubicBezTo>
                  <a:pt x="2888" y="17932"/>
                  <a:pt x="-7682" y="8558"/>
                  <a:pt x="11620" y="0"/>
                </a:cubicBezTo>
                <a:cubicBezTo>
                  <a:pt x="11620" y="0"/>
                  <a:pt x="12998" y="3260"/>
                  <a:pt x="13458" y="6928"/>
                </a:cubicBezTo>
                <a:cubicBezTo>
                  <a:pt x="13917" y="10596"/>
                  <a:pt x="12079" y="21599"/>
                  <a:pt x="2888" y="17932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AutoShape 17"/>
          <p:cNvSpPr/>
          <p:nvPr/>
        </p:nvSpPr>
        <p:spPr bwMode="auto">
          <a:xfrm>
            <a:off x="3605520" y="1793341"/>
            <a:ext cx="282127" cy="443723"/>
          </a:xfrm>
          <a:custGeom>
            <a:gdLst>
              <a:gd name="T0" fmla="*/ 128060 w 16246"/>
              <a:gd name="T1" fmla="*/ 201400 h 20641"/>
              <a:gd name="T2" fmla="*/ 128060 w 16246"/>
              <a:gd name="T3" fmla="*/ 201400 h 20641"/>
              <a:gd name="T4" fmla="*/ 128060 w 16246"/>
              <a:gd name="T5" fmla="*/ 201400 h 20641"/>
              <a:gd name="T6" fmla="*/ 128060 w 16246"/>
              <a:gd name="T7" fmla="*/ 201400 h 20641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245" h="20641">
                <a:moveTo>
                  <a:pt x="14468" y="19252"/>
                </a:moveTo>
                <a:cubicBezTo>
                  <a:pt x="14468" y="19252"/>
                  <a:pt x="21257" y="11739"/>
                  <a:pt x="8296" y="5165"/>
                </a:cubicBezTo>
                <a:cubicBezTo>
                  <a:pt x="1508" y="1408"/>
                  <a:pt x="274" y="0"/>
                  <a:pt x="274" y="0"/>
                </a:cubicBezTo>
                <a:cubicBezTo>
                  <a:pt x="274" y="0"/>
                  <a:pt x="-343" y="6573"/>
                  <a:pt x="274" y="8921"/>
                </a:cubicBezTo>
                <a:cubicBezTo>
                  <a:pt x="274" y="11269"/>
                  <a:pt x="-343" y="17843"/>
                  <a:pt x="5828" y="20191"/>
                </a:cubicBezTo>
                <a:cubicBezTo>
                  <a:pt x="10148" y="21600"/>
                  <a:pt x="14468" y="19252"/>
                  <a:pt x="14468" y="19252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AutoShape 18"/>
          <p:cNvSpPr/>
          <p:nvPr/>
        </p:nvSpPr>
        <p:spPr bwMode="auto">
          <a:xfrm>
            <a:off x="4110178" y="2196335"/>
            <a:ext cx="458909" cy="250942"/>
          </a:xfrm>
          <a:custGeom>
            <a:gdLst>
              <a:gd name="T0" fmla="*/ 208292 w 19743"/>
              <a:gd name="T1" fmla="*/ 248925 h 11814"/>
              <a:gd name="T2" fmla="*/ 208292 w 19743"/>
              <a:gd name="T3" fmla="*/ 248925 h 11814"/>
              <a:gd name="T4" fmla="*/ 208292 w 19743"/>
              <a:gd name="T5" fmla="*/ 248925 h 11814"/>
              <a:gd name="T6" fmla="*/ 208292 w 19743"/>
              <a:gd name="T7" fmla="*/ 248925 h 11814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743" h="11814">
                <a:moveTo>
                  <a:pt x="900" y="3077"/>
                </a:moveTo>
                <a:cubicBezTo>
                  <a:pt x="900" y="3077"/>
                  <a:pt x="12389" y="-7002"/>
                  <a:pt x="19742" y="9318"/>
                </a:cubicBezTo>
                <a:cubicBezTo>
                  <a:pt x="19742" y="9318"/>
                  <a:pt x="11011" y="14598"/>
                  <a:pt x="2279" y="9798"/>
                </a:cubicBezTo>
                <a:cubicBezTo>
                  <a:pt x="-1857" y="7878"/>
                  <a:pt x="900" y="4038"/>
                  <a:pt x="900" y="3077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AutoShape 19"/>
          <p:cNvSpPr/>
          <p:nvPr/>
        </p:nvSpPr>
        <p:spPr bwMode="auto">
          <a:xfrm>
            <a:off x="3886475" y="2590034"/>
            <a:ext cx="492169" cy="235760"/>
          </a:xfrm>
          <a:custGeom>
            <a:gdLst>
              <a:gd name="T0" fmla="*/ 223400 w 21174"/>
              <a:gd name="T1" fmla="*/ 182909 h 12449"/>
              <a:gd name="T2" fmla="*/ 223400 w 21174"/>
              <a:gd name="T3" fmla="*/ 182909 h 12449"/>
              <a:gd name="T4" fmla="*/ 223400 w 21174"/>
              <a:gd name="T5" fmla="*/ 182909 h 12449"/>
              <a:gd name="T6" fmla="*/ 223400 w 21174"/>
              <a:gd name="T7" fmla="*/ 182909 h 12449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174" h="12449">
                <a:moveTo>
                  <a:pt x="33" y="6385"/>
                </a:moveTo>
                <a:cubicBezTo>
                  <a:pt x="-426" y="3685"/>
                  <a:pt x="3710" y="-4415"/>
                  <a:pt x="21173" y="3144"/>
                </a:cubicBezTo>
                <a:cubicBezTo>
                  <a:pt x="21173" y="3144"/>
                  <a:pt x="17037" y="6925"/>
                  <a:pt x="14739" y="8544"/>
                </a:cubicBezTo>
                <a:cubicBezTo>
                  <a:pt x="12442" y="10704"/>
                  <a:pt x="493" y="17184"/>
                  <a:pt x="33" y="6385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AutoShape 20"/>
          <p:cNvSpPr/>
          <p:nvPr/>
        </p:nvSpPr>
        <p:spPr bwMode="auto">
          <a:xfrm>
            <a:off x="3908289" y="2965218"/>
            <a:ext cx="435730" cy="338375"/>
          </a:xfrm>
          <a:custGeom>
            <a:gdLst>
              <a:gd name="T0" fmla="*/ 197782 w 21180"/>
              <a:gd name="T1" fmla="*/ 153583 h 18889"/>
              <a:gd name="T2" fmla="*/ 197782 w 21180"/>
              <a:gd name="T3" fmla="*/ 153583 h 18889"/>
              <a:gd name="T4" fmla="*/ 197782 w 21180"/>
              <a:gd name="T5" fmla="*/ 153583 h 18889"/>
              <a:gd name="T6" fmla="*/ 197782 w 21180"/>
              <a:gd name="T7" fmla="*/ 153583 h 18889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180" h="18889">
                <a:moveTo>
                  <a:pt x="94" y="10800"/>
                </a:moveTo>
                <a:cubicBezTo>
                  <a:pt x="-420" y="7957"/>
                  <a:pt x="608" y="0"/>
                  <a:pt x="17580" y="0"/>
                </a:cubicBezTo>
                <a:cubicBezTo>
                  <a:pt x="17580" y="0"/>
                  <a:pt x="20151" y="568"/>
                  <a:pt x="21179" y="0"/>
                </a:cubicBezTo>
                <a:cubicBezTo>
                  <a:pt x="21179" y="0"/>
                  <a:pt x="18094" y="13073"/>
                  <a:pt x="11922" y="17621"/>
                </a:cubicBezTo>
                <a:cubicBezTo>
                  <a:pt x="5751" y="21599"/>
                  <a:pt x="608" y="15347"/>
                  <a:pt x="94" y="10800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AutoShape 21"/>
          <p:cNvSpPr/>
          <p:nvPr/>
        </p:nvSpPr>
        <p:spPr bwMode="auto">
          <a:xfrm>
            <a:off x="2993619" y="3147131"/>
            <a:ext cx="489380" cy="283079"/>
          </a:xfrm>
          <a:custGeom>
            <a:gdLst>
              <a:gd name="T0" fmla="*/ 222123 w 20815"/>
              <a:gd name="T1" fmla="*/ 153124 h 18748"/>
              <a:gd name="T2" fmla="*/ 222123 w 20815"/>
              <a:gd name="T3" fmla="*/ 153124 h 18748"/>
              <a:gd name="T4" fmla="*/ 222123 w 20815"/>
              <a:gd name="T5" fmla="*/ 153124 h 18748"/>
              <a:gd name="T6" fmla="*/ 222123 w 20815"/>
              <a:gd name="T7" fmla="*/ 153124 h 18748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815" h="18748">
                <a:moveTo>
                  <a:pt x="20699" y="10353"/>
                </a:moveTo>
                <a:cubicBezTo>
                  <a:pt x="20699" y="10353"/>
                  <a:pt x="19799" y="-1797"/>
                  <a:pt x="6749" y="227"/>
                </a:cubicBezTo>
                <a:cubicBezTo>
                  <a:pt x="6749" y="227"/>
                  <a:pt x="899" y="2252"/>
                  <a:pt x="0" y="1577"/>
                </a:cubicBezTo>
                <a:cubicBezTo>
                  <a:pt x="0" y="1577"/>
                  <a:pt x="4499" y="16428"/>
                  <a:pt x="10800" y="18453"/>
                </a:cubicBezTo>
                <a:cubicBezTo>
                  <a:pt x="17099" y="19803"/>
                  <a:pt x="21600" y="16428"/>
                  <a:pt x="20699" y="10353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AutoShape 22"/>
          <p:cNvSpPr/>
          <p:nvPr/>
        </p:nvSpPr>
        <p:spPr bwMode="auto">
          <a:xfrm>
            <a:off x="2768551" y="2738916"/>
            <a:ext cx="444252" cy="220695"/>
          </a:xfrm>
          <a:custGeom>
            <a:gdLst>
              <a:gd name="T0" fmla="*/ 201640 w 20033"/>
              <a:gd name="T1" fmla="*/ 135607 h 15680"/>
              <a:gd name="T2" fmla="*/ 201640 w 20033"/>
              <a:gd name="T3" fmla="*/ 135607 h 15680"/>
              <a:gd name="T4" fmla="*/ 201640 w 20033"/>
              <a:gd name="T5" fmla="*/ 135607 h 15680"/>
              <a:gd name="T6" fmla="*/ 201640 w 20033"/>
              <a:gd name="T7" fmla="*/ 135607 h 1568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033" h="15680">
                <a:moveTo>
                  <a:pt x="19679" y="5146"/>
                </a:moveTo>
                <a:cubicBezTo>
                  <a:pt x="17760" y="826"/>
                  <a:pt x="10559" y="-2773"/>
                  <a:pt x="3359" y="2986"/>
                </a:cubicBezTo>
                <a:cubicBezTo>
                  <a:pt x="479" y="5866"/>
                  <a:pt x="0" y="10187"/>
                  <a:pt x="0" y="10187"/>
                </a:cubicBezTo>
                <a:cubicBezTo>
                  <a:pt x="0" y="10187"/>
                  <a:pt x="6239" y="12346"/>
                  <a:pt x="9119" y="14507"/>
                </a:cubicBezTo>
                <a:cubicBezTo>
                  <a:pt x="15360" y="18827"/>
                  <a:pt x="21600" y="10187"/>
                  <a:pt x="19679" y="5146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AutoShape 23"/>
          <p:cNvSpPr/>
          <p:nvPr/>
        </p:nvSpPr>
        <p:spPr bwMode="auto">
          <a:xfrm>
            <a:off x="2645950" y="2047617"/>
            <a:ext cx="305991" cy="361708"/>
          </a:xfrm>
          <a:custGeom>
            <a:gdLst>
              <a:gd name="T0" fmla="*/ 138892 w 15070"/>
              <a:gd name="T1" fmla="*/ 164174 h 19631"/>
              <a:gd name="T2" fmla="*/ 138892 w 15070"/>
              <a:gd name="T3" fmla="*/ 164174 h 19631"/>
              <a:gd name="T4" fmla="*/ 138892 w 15070"/>
              <a:gd name="T5" fmla="*/ 164174 h 19631"/>
              <a:gd name="T6" fmla="*/ 138892 w 15070"/>
              <a:gd name="T7" fmla="*/ 164174 h 19631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070" h="19631">
                <a:moveTo>
                  <a:pt x="13316" y="18830"/>
                </a:moveTo>
                <a:cubicBezTo>
                  <a:pt x="13316" y="18830"/>
                  <a:pt x="19111" y="9415"/>
                  <a:pt x="9629" y="4984"/>
                </a:cubicBezTo>
                <a:cubicBezTo>
                  <a:pt x="2780" y="1661"/>
                  <a:pt x="1726" y="0"/>
                  <a:pt x="1726" y="0"/>
                </a:cubicBezTo>
                <a:cubicBezTo>
                  <a:pt x="1726" y="0"/>
                  <a:pt x="-2488" y="8307"/>
                  <a:pt x="2253" y="14953"/>
                </a:cubicBezTo>
                <a:cubicBezTo>
                  <a:pt x="6994" y="21599"/>
                  <a:pt x="11736" y="19384"/>
                  <a:pt x="13316" y="18830"/>
                </a:cubicBezTo>
                <a:close/>
              </a:path>
            </a:pathLst>
          </a:custGeom>
          <a:solidFill>
            <a:srgbClr val="C1C7D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AutoShape 24"/>
          <p:cNvSpPr/>
          <p:nvPr/>
        </p:nvSpPr>
        <p:spPr bwMode="auto">
          <a:xfrm>
            <a:off x="3121258" y="2003394"/>
            <a:ext cx="324542" cy="445688"/>
          </a:xfrm>
          <a:custGeom>
            <a:gdLst>
              <a:gd name="T0" fmla="*/ 147313 w 15376"/>
              <a:gd name="T1" fmla="*/ 202292 h 20489"/>
              <a:gd name="T2" fmla="*/ 147313 w 15376"/>
              <a:gd name="T3" fmla="*/ 202292 h 20489"/>
              <a:gd name="T4" fmla="*/ 147313 w 15376"/>
              <a:gd name="T5" fmla="*/ 202292 h 20489"/>
              <a:gd name="T6" fmla="*/ 147313 w 15376"/>
              <a:gd name="T7" fmla="*/ 202292 h 20489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376" h="20489">
                <a:moveTo>
                  <a:pt x="3445" y="19252"/>
                </a:moveTo>
                <a:cubicBezTo>
                  <a:pt x="3445" y="19252"/>
                  <a:pt x="-3587" y="13147"/>
                  <a:pt x="2440" y="7982"/>
                </a:cubicBezTo>
                <a:cubicBezTo>
                  <a:pt x="8468" y="2347"/>
                  <a:pt x="11985" y="1878"/>
                  <a:pt x="11985" y="0"/>
                </a:cubicBezTo>
                <a:cubicBezTo>
                  <a:pt x="11985" y="0"/>
                  <a:pt x="18013" y="14086"/>
                  <a:pt x="13994" y="17843"/>
                </a:cubicBezTo>
                <a:cubicBezTo>
                  <a:pt x="10478" y="21599"/>
                  <a:pt x="5957" y="20660"/>
                  <a:pt x="3445" y="19252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AutoShape 25"/>
          <p:cNvSpPr/>
          <p:nvPr/>
        </p:nvSpPr>
        <p:spPr bwMode="auto">
          <a:xfrm>
            <a:off x="4592430" y="2567222"/>
            <a:ext cx="360777" cy="446877"/>
          </a:xfrm>
          <a:custGeom>
            <a:gdLst>
              <a:gd name="T0" fmla="*/ 163750 w 16671"/>
              <a:gd name="T1" fmla="*/ 202832 h 20543"/>
              <a:gd name="T2" fmla="*/ 163750 w 16671"/>
              <a:gd name="T3" fmla="*/ 202832 h 20543"/>
              <a:gd name="T4" fmla="*/ 163750 w 16671"/>
              <a:gd name="T5" fmla="*/ 202832 h 20543"/>
              <a:gd name="T6" fmla="*/ 163750 w 16671"/>
              <a:gd name="T7" fmla="*/ 202832 h 20543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671" h="20543">
                <a:moveTo>
                  <a:pt x="982" y="17843"/>
                </a:moveTo>
                <a:cubicBezTo>
                  <a:pt x="982" y="17843"/>
                  <a:pt x="-2945" y="8921"/>
                  <a:pt x="4909" y="5634"/>
                </a:cubicBezTo>
                <a:cubicBezTo>
                  <a:pt x="13255" y="2347"/>
                  <a:pt x="15709" y="0"/>
                  <a:pt x="15709" y="0"/>
                </a:cubicBezTo>
                <a:cubicBezTo>
                  <a:pt x="15709" y="0"/>
                  <a:pt x="18654" y="15026"/>
                  <a:pt x="14236" y="18313"/>
                </a:cubicBezTo>
                <a:cubicBezTo>
                  <a:pt x="9327" y="21130"/>
                  <a:pt x="3436" y="21599"/>
                  <a:pt x="982" y="17843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AutoShape 26"/>
          <p:cNvSpPr/>
          <p:nvPr/>
        </p:nvSpPr>
        <p:spPr bwMode="auto">
          <a:xfrm>
            <a:off x="4599655" y="1931537"/>
            <a:ext cx="272762" cy="420107"/>
          </a:xfrm>
          <a:custGeom>
            <a:gdLst>
              <a:gd name="T0" fmla="*/ 123809 w 19262"/>
              <a:gd name="T1" fmla="*/ 190691 h 21600"/>
              <a:gd name="T2" fmla="*/ 123809 w 19262"/>
              <a:gd name="T3" fmla="*/ 190691 h 21600"/>
              <a:gd name="T4" fmla="*/ 123809 w 19262"/>
              <a:gd name="T5" fmla="*/ 190691 h 21600"/>
              <a:gd name="T6" fmla="*/ 123809 w 19262"/>
              <a:gd name="T7" fmla="*/ 190691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262" h="21600">
                <a:moveTo>
                  <a:pt x="9083" y="21600"/>
                </a:moveTo>
                <a:cubicBezTo>
                  <a:pt x="9083" y="21600"/>
                  <a:pt x="-1344" y="16331"/>
                  <a:pt x="145" y="11063"/>
                </a:cubicBezTo>
                <a:cubicBezTo>
                  <a:pt x="1635" y="5795"/>
                  <a:pt x="9828" y="1580"/>
                  <a:pt x="9828" y="0"/>
                </a:cubicBezTo>
                <a:cubicBezTo>
                  <a:pt x="9828" y="0"/>
                  <a:pt x="18021" y="6848"/>
                  <a:pt x="18766" y="10536"/>
                </a:cubicBezTo>
                <a:cubicBezTo>
                  <a:pt x="20256" y="13697"/>
                  <a:pt x="18766" y="21073"/>
                  <a:pt x="9083" y="21600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AutoShape 27"/>
          <p:cNvSpPr/>
          <p:nvPr/>
        </p:nvSpPr>
        <p:spPr bwMode="auto">
          <a:xfrm>
            <a:off x="2219725" y="2721997"/>
            <a:ext cx="289488" cy="425638"/>
          </a:xfrm>
          <a:custGeom>
            <a:gdLst>
              <a:gd name="T0" fmla="*/ 131402 w 12174"/>
              <a:gd name="T1" fmla="*/ 193201 h 21600"/>
              <a:gd name="T2" fmla="*/ 131402 w 12174"/>
              <a:gd name="T3" fmla="*/ 193201 h 21600"/>
              <a:gd name="T4" fmla="*/ 131402 w 12174"/>
              <a:gd name="T5" fmla="*/ 193201 h 21600"/>
              <a:gd name="T6" fmla="*/ 131402 w 12174"/>
              <a:gd name="T7" fmla="*/ 193201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174" h="21600">
                <a:moveTo>
                  <a:pt x="7422" y="21599"/>
                </a:moveTo>
                <a:cubicBezTo>
                  <a:pt x="7422" y="21599"/>
                  <a:pt x="-6528" y="17485"/>
                  <a:pt x="3821" y="0"/>
                </a:cubicBezTo>
                <a:cubicBezTo>
                  <a:pt x="3821" y="0"/>
                  <a:pt x="5622" y="3085"/>
                  <a:pt x="8772" y="5657"/>
                </a:cubicBezTo>
                <a:cubicBezTo>
                  <a:pt x="11921" y="8228"/>
                  <a:pt x="15071" y="21599"/>
                  <a:pt x="7422" y="21599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3" name="AutoShape 28"/>
          <p:cNvSpPr/>
          <p:nvPr/>
        </p:nvSpPr>
        <p:spPr bwMode="auto">
          <a:xfrm>
            <a:off x="1665995" y="2810441"/>
            <a:ext cx="339394" cy="447748"/>
          </a:xfrm>
          <a:custGeom>
            <a:gdLst>
              <a:gd name="T0" fmla="*/ 154054 w 11872"/>
              <a:gd name="T1" fmla="*/ 203237 h 21600"/>
              <a:gd name="T2" fmla="*/ 154054 w 11872"/>
              <a:gd name="T3" fmla="*/ 203237 h 21600"/>
              <a:gd name="T4" fmla="*/ 154054 w 11872"/>
              <a:gd name="T5" fmla="*/ 203237 h 21600"/>
              <a:gd name="T6" fmla="*/ 154054 w 11872"/>
              <a:gd name="T7" fmla="*/ 203237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872" h="21600">
                <a:moveTo>
                  <a:pt x="5050" y="21599"/>
                </a:moveTo>
                <a:cubicBezTo>
                  <a:pt x="5050" y="21599"/>
                  <a:pt x="-4632" y="15218"/>
                  <a:pt x="2816" y="0"/>
                </a:cubicBezTo>
                <a:cubicBezTo>
                  <a:pt x="2816" y="0"/>
                  <a:pt x="4305" y="2454"/>
                  <a:pt x="5795" y="3436"/>
                </a:cubicBezTo>
                <a:cubicBezTo>
                  <a:pt x="10636" y="7363"/>
                  <a:pt x="16968" y="17181"/>
                  <a:pt x="5050" y="21599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4" name="AutoShape 29"/>
          <p:cNvSpPr/>
          <p:nvPr/>
        </p:nvSpPr>
        <p:spPr bwMode="auto">
          <a:xfrm>
            <a:off x="2269582" y="2191337"/>
            <a:ext cx="281382" cy="386941"/>
          </a:xfrm>
          <a:custGeom>
            <a:gdLst>
              <a:gd name="T0" fmla="*/ 127722 w 11448"/>
              <a:gd name="T1" fmla="*/ 175636 h 21600"/>
              <a:gd name="T2" fmla="*/ 127722 w 11448"/>
              <a:gd name="T3" fmla="*/ 175636 h 21600"/>
              <a:gd name="T4" fmla="*/ 127722 w 11448"/>
              <a:gd name="T5" fmla="*/ 175636 h 21600"/>
              <a:gd name="T6" fmla="*/ 127722 w 11448"/>
              <a:gd name="T7" fmla="*/ 175636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448" h="21600">
                <a:moveTo>
                  <a:pt x="7668" y="21599"/>
                </a:moveTo>
                <a:cubicBezTo>
                  <a:pt x="7668" y="21599"/>
                  <a:pt x="-5291" y="21599"/>
                  <a:pt x="2485" y="0"/>
                </a:cubicBezTo>
                <a:cubicBezTo>
                  <a:pt x="2485" y="0"/>
                  <a:pt x="4212" y="3978"/>
                  <a:pt x="5940" y="5115"/>
                </a:cubicBezTo>
                <a:cubicBezTo>
                  <a:pt x="7668" y="6252"/>
                  <a:pt x="16308" y="17621"/>
                  <a:pt x="7668" y="21599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5" name="TextBox 13"/>
          <p:cNvSpPr txBox="1"/>
          <p:nvPr/>
        </p:nvSpPr>
        <p:spPr>
          <a:xfrm>
            <a:off x="7488414" y="2109887"/>
            <a:ext cx="1415094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/>
          <p:nvPr/>
        </p:nvSpPr>
        <p:spPr>
          <a:xfrm>
            <a:off x="7488414" y="2440961"/>
            <a:ext cx="2723194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7" name="TextBox 13"/>
          <p:cNvSpPr txBox="1"/>
          <p:nvPr/>
        </p:nvSpPr>
        <p:spPr>
          <a:xfrm>
            <a:off x="7488414" y="3408286"/>
            <a:ext cx="1415094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8" name="TextBox 13"/>
          <p:cNvSpPr txBox="1"/>
          <p:nvPr/>
        </p:nvSpPr>
        <p:spPr>
          <a:xfrm>
            <a:off x="7488414" y="3739360"/>
            <a:ext cx="2723194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9" name="TextBox 13"/>
          <p:cNvSpPr txBox="1"/>
          <p:nvPr/>
        </p:nvSpPr>
        <p:spPr>
          <a:xfrm>
            <a:off x="7488414" y="4661505"/>
            <a:ext cx="1415094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0" name="TextBox 13"/>
          <p:cNvSpPr txBox="1"/>
          <p:nvPr/>
        </p:nvSpPr>
        <p:spPr>
          <a:xfrm>
            <a:off x="7488414" y="4992579"/>
            <a:ext cx="2723194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1" name="AutoShape 29"/>
          <p:cNvSpPr/>
          <p:nvPr/>
        </p:nvSpPr>
        <p:spPr bwMode="auto">
          <a:xfrm>
            <a:off x="7036962" y="1984481"/>
            <a:ext cx="281382" cy="386941"/>
          </a:xfrm>
          <a:custGeom>
            <a:gdLst>
              <a:gd name="T0" fmla="*/ 127722 w 11448"/>
              <a:gd name="T1" fmla="*/ 175636 h 21600"/>
              <a:gd name="T2" fmla="*/ 127722 w 11448"/>
              <a:gd name="T3" fmla="*/ 175636 h 21600"/>
              <a:gd name="T4" fmla="*/ 127722 w 11448"/>
              <a:gd name="T5" fmla="*/ 175636 h 21600"/>
              <a:gd name="T6" fmla="*/ 127722 w 11448"/>
              <a:gd name="T7" fmla="*/ 175636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448" h="21600">
                <a:moveTo>
                  <a:pt x="7668" y="21599"/>
                </a:moveTo>
                <a:cubicBezTo>
                  <a:pt x="7668" y="21599"/>
                  <a:pt x="-5291" y="21599"/>
                  <a:pt x="2485" y="0"/>
                </a:cubicBezTo>
                <a:cubicBezTo>
                  <a:pt x="2485" y="0"/>
                  <a:pt x="4212" y="3978"/>
                  <a:pt x="5940" y="5115"/>
                </a:cubicBezTo>
                <a:cubicBezTo>
                  <a:pt x="7668" y="6252"/>
                  <a:pt x="16308" y="17621"/>
                  <a:pt x="7668" y="21599"/>
                </a:cubicBezTo>
                <a:close/>
              </a:path>
            </a:pathLst>
          </a:custGeom>
          <a:solidFill>
            <a:srgbClr val="D8A2A3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2" name="AutoShape 29"/>
          <p:cNvSpPr/>
          <p:nvPr/>
        </p:nvSpPr>
        <p:spPr bwMode="auto">
          <a:xfrm>
            <a:off x="7036962" y="3230265"/>
            <a:ext cx="281382" cy="386941"/>
          </a:xfrm>
          <a:custGeom>
            <a:gdLst>
              <a:gd name="T0" fmla="*/ 127722 w 11448"/>
              <a:gd name="T1" fmla="*/ 175636 h 21600"/>
              <a:gd name="T2" fmla="*/ 127722 w 11448"/>
              <a:gd name="T3" fmla="*/ 175636 h 21600"/>
              <a:gd name="T4" fmla="*/ 127722 w 11448"/>
              <a:gd name="T5" fmla="*/ 175636 h 21600"/>
              <a:gd name="T6" fmla="*/ 127722 w 11448"/>
              <a:gd name="T7" fmla="*/ 175636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448" h="21600">
                <a:moveTo>
                  <a:pt x="7668" y="21599"/>
                </a:moveTo>
                <a:cubicBezTo>
                  <a:pt x="7668" y="21599"/>
                  <a:pt x="-5291" y="21599"/>
                  <a:pt x="2485" y="0"/>
                </a:cubicBezTo>
                <a:cubicBezTo>
                  <a:pt x="2485" y="0"/>
                  <a:pt x="4212" y="3978"/>
                  <a:pt x="5940" y="5115"/>
                </a:cubicBezTo>
                <a:cubicBezTo>
                  <a:pt x="7668" y="6252"/>
                  <a:pt x="16308" y="17621"/>
                  <a:pt x="7668" y="21599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3" name="AutoShape 29"/>
          <p:cNvSpPr/>
          <p:nvPr/>
        </p:nvSpPr>
        <p:spPr bwMode="auto">
          <a:xfrm>
            <a:off x="7036962" y="4491037"/>
            <a:ext cx="281382" cy="386941"/>
          </a:xfrm>
          <a:custGeom>
            <a:gdLst>
              <a:gd name="T0" fmla="*/ 127722 w 11448"/>
              <a:gd name="T1" fmla="*/ 175636 h 21600"/>
              <a:gd name="T2" fmla="*/ 127722 w 11448"/>
              <a:gd name="T3" fmla="*/ 175636 h 21600"/>
              <a:gd name="T4" fmla="*/ 127722 w 11448"/>
              <a:gd name="T5" fmla="*/ 175636 h 21600"/>
              <a:gd name="T6" fmla="*/ 127722 w 11448"/>
              <a:gd name="T7" fmla="*/ 175636 h 21600"/>
              <a:gd name="T8" fmla="*/ 0 60000 65536"/>
              <a:gd name="T9" fmla="*/ 0 60000 65536"/>
              <a:gd name="T10" fmla="*/ 0 60000 65536"/>
              <a:gd name="T11" fmla="*/ 0 60000 65536"/>
            </a:gdLst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448" h="21600">
                <a:moveTo>
                  <a:pt x="7668" y="21599"/>
                </a:moveTo>
                <a:cubicBezTo>
                  <a:pt x="7668" y="21599"/>
                  <a:pt x="-5291" y="21599"/>
                  <a:pt x="2485" y="0"/>
                </a:cubicBezTo>
                <a:cubicBezTo>
                  <a:pt x="2485" y="0"/>
                  <a:pt x="4212" y="3978"/>
                  <a:pt x="5940" y="5115"/>
                </a:cubicBezTo>
                <a:cubicBezTo>
                  <a:pt x="7668" y="6252"/>
                  <a:pt x="16308" y="17621"/>
                  <a:pt x="7668" y="21599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  <a:effectLst/>
        </p:spPr>
        <p:txBody>
          <a:bodyPr lIns="0" tIns="0" rIns="0" bIns="0"/>
          <a:lstStyle/>
          <a:p>
            <a:endParaRPr lang="zh-CN" altLang="en-US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-28522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87" name="图片 4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318846" cy="2439719"/>
          </a:xfrm>
          <a:prstGeom prst="rect">
            <a:avLst/>
          </a:prstGeom>
        </p:spPr>
      </p:pic>
      <p:pic>
        <p:nvPicPr>
          <p:cNvPr id="488" name="图片 4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12194" y="0"/>
            <a:ext cx="2379806" cy="2503857"/>
          </a:xfrm>
          <a:prstGeom prst="rect">
            <a:avLst/>
          </a:prstGeom>
        </p:spPr>
      </p:pic>
      <p:pic>
        <p:nvPicPr>
          <p:cNvPr id="489" name="图片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628234"/>
            <a:ext cx="2132376" cy="2229766"/>
          </a:xfrm>
          <a:prstGeom prst="rect">
            <a:avLst/>
          </a:prstGeom>
        </p:spPr>
      </p:pic>
      <p:pic>
        <p:nvPicPr>
          <p:cNvPr id="490" name="图片 4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72468" y="4641665"/>
            <a:ext cx="2119532" cy="2216335"/>
          </a:xfrm>
          <a:prstGeom prst="rect">
            <a:avLst/>
          </a:prstGeom>
        </p:spPr>
      </p:pic>
      <p:sp>
        <p:nvSpPr>
          <p:cNvPr id="263" name="文本框 262"/>
          <p:cNvSpPr txBox="1"/>
          <p:nvPr/>
        </p:nvSpPr>
        <p:spPr>
          <a:xfrm>
            <a:off x="3806851" y="659655"/>
            <a:ext cx="473244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4000">
                <a:solidFill>
                  <a:srgbClr val="3C4D60"/>
                </a:solidFill>
                <a:latin typeface="Segoe Script" panose="030b0504020000000003" pitchFamily="34" charset="0"/>
              </a:rPr>
              <a:t>Contents</a:t>
            </a:r>
            <a:endParaRPr lang="zh-CN" altLang="en-US" sz="4000">
              <a:solidFill>
                <a:srgbClr val="3C4D60"/>
              </a:solidFill>
              <a:latin typeface="Segoe Script" panose="030b0504020000000003" pitchFamily="34" charset="0"/>
            </a:endParaRPr>
          </a:p>
        </p:txBody>
      </p:sp>
      <p:sp>
        <p:nvSpPr>
          <p:cNvPr id="264" name="文本框 25"/>
          <p:cNvSpPr txBox="1">
            <a:spLocks noChangeArrowheads="1"/>
          </p:cNvSpPr>
          <p:nvPr/>
        </p:nvSpPr>
        <p:spPr bwMode="auto">
          <a:xfrm>
            <a:off x="4917704" y="2478136"/>
            <a:ext cx="377539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单击此处添加您的标题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5" name="文本框 25"/>
          <p:cNvSpPr txBox="1">
            <a:spLocks noChangeArrowheads="1"/>
          </p:cNvSpPr>
          <p:nvPr/>
        </p:nvSpPr>
        <p:spPr bwMode="auto">
          <a:xfrm>
            <a:off x="4917704" y="3514097"/>
            <a:ext cx="377539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单击此处添加您的标题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6" name="文本框 25"/>
          <p:cNvSpPr txBox="1">
            <a:spLocks noChangeArrowheads="1"/>
          </p:cNvSpPr>
          <p:nvPr/>
        </p:nvSpPr>
        <p:spPr bwMode="auto">
          <a:xfrm>
            <a:off x="4917704" y="4500611"/>
            <a:ext cx="377539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单击此处添加您的标题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7" name="文本框 25"/>
          <p:cNvSpPr txBox="1">
            <a:spLocks noChangeArrowheads="1"/>
          </p:cNvSpPr>
          <p:nvPr/>
        </p:nvSpPr>
        <p:spPr bwMode="auto">
          <a:xfrm>
            <a:off x="4917704" y="5430886"/>
            <a:ext cx="377539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单击此处添加您的标题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76" name="图片 27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06850" y="1215641"/>
            <a:ext cx="4855555" cy="724428"/>
          </a:xfrm>
          <a:prstGeom prst="rect">
            <a:avLst/>
          </a:prstGeom>
        </p:spPr>
      </p:pic>
      <p:sp>
        <p:nvSpPr>
          <p:cNvPr id="277" name="矩形 276"/>
          <p:cNvSpPr/>
          <p:nvPr/>
        </p:nvSpPr>
        <p:spPr bwMode="auto">
          <a:xfrm>
            <a:off x="3516274" y="2495001"/>
            <a:ext cx="1328678" cy="489491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78" name="文本框 277"/>
          <p:cNvSpPr txBox="1"/>
          <p:nvPr/>
        </p:nvSpPr>
        <p:spPr bwMode="auto">
          <a:xfrm>
            <a:off x="3692602" y="2515157"/>
            <a:ext cx="962081" cy="400021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第一章</a:t>
            </a:r>
            <a:endParaRPr lang="zh-CN" altLang="en-US" sz="2000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9" name="矩形 278"/>
          <p:cNvSpPr/>
          <p:nvPr/>
        </p:nvSpPr>
        <p:spPr bwMode="auto">
          <a:xfrm>
            <a:off x="3516274" y="3530962"/>
            <a:ext cx="1328678" cy="489491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80" name="文本框 279"/>
          <p:cNvSpPr txBox="1"/>
          <p:nvPr/>
        </p:nvSpPr>
        <p:spPr bwMode="auto">
          <a:xfrm>
            <a:off x="3692602" y="3585759"/>
            <a:ext cx="962081" cy="400021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第二章</a:t>
            </a:r>
            <a:endParaRPr lang="zh-CN" altLang="en-US" sz="2000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1" name="矩形 280"/>
          <p:cNvSpPr/>
          <p:nvPr/>
        </p:nvSpPr>
        <p:spPr bwMode="auto">
          <a:xfrm>
            <a:off x="3513844" y="4517476"/>
            <a:ext cx="1328678" cy="489491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82" name="文本框 281"/>
          <p:cNvSpPr txBox="1"/>
          <p:nvPr/>
        </p:nvSpPr>
        <p:spPr bwMode="auto">
          <a:xfrm>
            <a:off x="3690172" y="4543822"/>
            <a:ext cx="962081" cy="400021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第三章</a:t>
            </a:r>
            <a:endParaRPr lang="zh-CN" altLang="en-US" sz="2000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3" name="矩形 282"/>
          <p:cNvSpPr/>
          <p:nvPr/>
        </p:nvSpPr>
        <p:spPr bwMode="auto">
          <a:xfrm>
            <a:off x="3513844" y="5447751"/>
            <a:ext cx="1328678" cy="489491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284" name="文本框 283"/>
          <p:cNvSpPr txBox="1"/>
          <p:nvPr/>
        </p:nvSpPr>
        <p:spPr bwMode="auto">
          <a:xfrm>
            <a:off x="3690172" y="5473740"/>
            <a:ext cx="962081" cy="400021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2000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第四章</a:t>
            </a:r>
            <a:endParaRPr lang="zh-CN" altLang="en-US" sz="2000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advClick="0" advTm="2000"/>
  <p:timing/>
</p:sld>
</file>

<file path=ppt/slides/slide20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4799667" y="2320780"/>
            <a:ext cx="1881282" cy="1603339"/>
          </a:xfrm>
          <a:prstGeom prst="hexagon">
            <a:avLst>
              <a:gd name="adj" fmla="val 29334"/>
              <a:gd name="vf" fmla="val 115470"/>
            </a:avLst>
          </a:prstGeom>
          <a:solidFill>
            <a:srgbClr val="79855A"/>
          </a:solidFill>
          <a:ln>
            <a:noFill/>
          </a:ln>
        </p:spPr>
        <p:txBody>
          <a:bodyPr anchor="ctr"/>
          <a:lstStyle>
            <a:lvl1pPr eaLnBrk="0" hangingPunct="0"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ctr" hangingPunct="1">
              <a:lnSpc>
                <a:spcPct val="118000"/>
              </a:lnSpc>
              <a:buClr>
                <a:srgbClr val="FF0000"/>
              </a:buClr>
              <a:buSzPct val="70000"/>
            </a:pPr>
            <a:endParaRPr lang="zh-CN" altLang="en-US" sz="1600">
              <a:solidFill>
                <a:prstClr val="white"/>
              </a:solidFill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7" name="TextBox 147"/>
          <p:cNvSpPr>
            <a:spLocks noChangeArrowheads="1"/>
          </p:cNvSpPr>
          <p:nvPr/>
        </p:nvSpPr>
        <p:spPr bwMode="auto">
          <a:xfrm>
            <a:off x="5015716" y="2933395"/>
            <a:ext cx="152112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ctr" hangingPunct="1">
              <a:buClr>
                <a:srgbClr val="FF0000"/>
              </a:buClr>
              <a:buSzPct val="70000"/>
            </a:pPr>
            <a:r>
              <a:rPr lang="zh-CN" altLang="en-US" sz="2000" b="1">
                <a:solidFill>
                  <a:srgbClr val="F8F8F8"/>
                </a:solidFill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编辑标题</a:t>
            </a:r>
            <a:endParaRPr lang="zh-CN" altLang="en-US" sz="2000" b="1">
              <a:solidFill>
                <a:srgbClr val="F8F8F8"/>
              </a:solidFill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" name="AutoShape 7"/>
          <p:cNvSpPr>
            <a:spLocks noChangeArrowheads="1"/>
          </p:cNvSpPr>
          <p:nvPr/>
        </p:nvSpPr>
        <p:spPr bwMode="auto">
          <a:xfrm>
            <a:off x="3102831" y="3597179"/>
            <a:ext cx="1358838" cy="1185430"/>
          </a:xfrm>
          <a:prstGeom prst="hexagon">
            <a:avLst>
              <a:gd name="adj" fmla="val 28652"/>
              <a:gd name="vf" fmla="val 115470"/>
            </a:avLst>
          </a:prstGeom>
          <a:solidFill>
            <a:srgbClr val="79855A"/>
          </a:solidFill>
          <a:ln>
            <a:noFill/>
          </a:ln>
        </p:spPr>
        <p:txBody>
          <a:bodyPr anchor="ctr"/>
          <a:lstStyle>
            <a:lvl1pPr marL="342900" indent="-342900" eaLnBrk="0" hangingPunct="0">
              <a:tabLst>
                <a:tab pos="136525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tabLst>
                <a:tab pos="136525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eaLnBrk="0" hangingPunct="0">
              <a:tabLst>
                <a:tab pos="136525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tabLst>
                <a:tab pos="136525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tabLst>
                <a:tab pos="136525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136525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136525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136525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136525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lvl="1" indent="0" algn="ctr" eaLnBrk="1" fontAlgn="ctr" hangingPunct="1">
              <a:buClr>
                <a:srgbClr val="FF0000"/>
              </a:buClr>
              <a:buSzPct val="70000"/>
            </a:pPr>
            <a:endParaRPr lang="zh-CN" altLang="en-US">
              <a:solidFill>
                <a:prstClr val="black"/>
              </a:solidFill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" name="AutoShape 1"/>
          <p:cNvSpPr>
            <a:spLocks noChangeArrowheads="1"/>
          </p:cNvSpPr>
          <p:nvPr/>
        </p:nvSpPr>
        <p:spPr bwMode="auto">
          <a:xfrm>
            <a:off x="2008369" y="1728065"/>
            <a:ext cx="1358838" cy="1185430"/>
          </a:xfrm>
          <a:prstGeom prst="hexagon">
            <a:avLst>
              <a:gd name="adj" fmla="val 28652"/>
              <a:gd name="vf" fmla="val 115470"/>
            </a:avLst>
          </a:prstGeom>
          <a:solidFill>
            <a:srgbClr val="3C4D60"/>
          </a:solidFill>
          <a:ln w="25400" cmpd="sng">
            <a:noFill/>
            <a:miter lim="800000"/>
          </a:ln>
        </p:spPr>
        <p:txBody>
          <a:bodyPr anchor="ctr"/>
          <a:lstStyle>
            <a:lvl1pPr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ctr" hangingPunct="1">
              <a:buClr>
                <a:srgbClr val="FF0000"/>
              </a:buClr>
              <a:buSzPct val="70000"/>
              <a:buFont typeface="Wingdings" panose="05000000000000000000" pitchFamily="2" charset="2"/>
              <a:buChar char="u"/>
            </a:pPr>
            <a:endParaRPr lang="zh-CN" altLang="en-US" sz="1600">
              <a:solidFill>
                <a:prstClr val="white"/>
              </a:solidFill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1" name="AutoShape 4"/>
          <p:cNvSpPr>
            <a:spLocks noChangeArrowheads="1"/>
          </p:cNvSpPr>
          <p:nvPr/>
        </p:nvSpPr>
        <p:spPr bwMode="auto">
          <a:xfrm>
            <a:off x="3104252" y="2340680"/>
            <a:ext cx="1358838" cy="1185430"/>
          </a:xfrm>
          <a:prstGeom prst="hexagon">
            <a:avLst>
              <a:gd name="adj" fmla="val 28652"/>
              <a:gd name="vf" fmla="val 115470"/>
            </a:avLst>
          </a:prstGeom>
          <a:solidFill>
            <a:srgbClr val="3C4D60"/>
          </a:solidFill>
          <a:ln w="25400" cmpd="sng">
            <a:noFill/>
            <a:miter lim="800000"/>
          </a:ln>
        </p:spPr>
        <p:txBody>
          <a:bodyPr anchor="ctr"/>
          <a:lstStyle>
            <a:lvl1pPr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ctr" hangingPunct="1">
              <a:buClr>
                <a:srgbClr val="FF0000"/>
              </a:buClr>
              <a:buSzPct val="70000"/>
              <a:buFont typeface="Wingdings" panose="05000000000000000000" pitchFamily="2" charset="2"/>
              <a:buChar char="u"/>
            </a:pPr>
            <a:endParaRPr lang="zh-CN" altLang="en-US" sz="1600">
              <a:solidFill>
                <a:prstClr val="white"/>
              </a:solidFill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2" name="AutoShape 2"/>
          <p:cNvSpPr>
            <a:spLocks noChangeArrowheads="1"/>
          </p:cNvSpPr>
          <p:nvPr/>
        </p:nvSpPr>
        <p:spPr bwMode="auto">
          <a:xfrm>
            <a:off x="912485" y="2340680"/>
            <a:ext cx="1358838" cy="1185430"/>
          </a:xfrm>
          <a:prstGeom prst="hexagon">
            <a:avLst>
              <a:gd name="adj" fmla="val 28652"/>
              <a:gd name="vf" fmla="val 115470"/>
            </a:avLst>
          </a:prstGeom>
          <a:solidFill>
            <a:srgbClr val="3C4D60"/>
          </a:solidFill>
          <a:ln w="25400" cmpd="sng">
            <a:noFill/>
            <a:miter lim="800000"/>
          </a:ln>
        </p:spPr>
        <p:txBody>
          <a:bodyPr anchor="ctr"/>
          <a:lstStyle>
            <a:lvl1pPr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ctr" hangingPunct="1">
              <a:buClr>
                <a:srgbClr val="FF0000"/>
              </a:buClr>
              <a:buSzPct val="70000"/>
              <a:buFont typeface="Wingdings" panose="05000000000000000000" pitchFamily="2" charset="2"/>
              <a:buChar char="u"/>
            </a:pPr>
            <a:endParaRPr lang="zh-CN" altLang="en-US" sz="1600">
              <a:solidFill>
                <a:prstClr val="white"/>
              </a:solidFill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3" name="AutoShape 3"/>
          <p:cNvSpPr>
            <a:spLocks noChangeArrowheads="1"/>
          </p:cNvSpPr>
          <p:nvPr/>
        </p:nvSpPr>
        <p:spPr bwMode="auto">
          <a:xfrm>
            <a:off x="912485" y="3597179"/>
            <a:ext cx="1358838" cy="1185430"/>
          </a:xfrm>
          <a:prstGeom prst="hexagon">
            <a:avLst>
              <a:gd name="adj" fmla="val 28652"/>
              <a:gd name="vf" fmla="val 115470"/>
            </a:avLst>
          </a:prstGeom>
          <a:solidFill>
            <a:srgbClr val="3C4D60"/>
          </a:solidFill>
          <a:ln w="25400" cmpd="sng">
            <a:noFill/>
            <a:miter lim="800000"/>
          </a:ln>
        </p:spPr>
        <p:txBody>
          <a:bodyPr anchor="ctr"/>
          <a:lstStyle>
            <a:lvl1pPr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ctr" hangingPunct="1">
              <a:buClr>
                <a:srgbClr val="FF0000"/>
              </a:buClr>
              <a:buSzPct val="70000"/>
              <a:buFont typeface="Wingdings" panose="05000000000000000000" pitchFamily="2" charset="2"/>
              <a:buChar char="u"/>
            </a:pPr>
            <a:endParaRPr lang="zh-CN" altLang="en-US" sz="1600">
              <a:solidFill>
                <a:prstClr val="white"/>
              </a:solidFill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4" name="AutoShape 6"/>
          <p:cNvSpPr>
            <a:spLocks noChangeArrowheads="1"/>
          </p:cNvSpPr>
          <p:nvPr/>
        </p:nvSpPr>
        <p:spPr bwMode="auto">
          <a:xfrm>
            <a:off x="2008369" y="4242485"/>
            <a:ext cx="1358838" cy="1185430"/>
          </a:xfrm>
          <a:prstGeom prst="hexagon">
            <a:avLst>
              <a:gd name="adj" fmla="val 28652"/>
              <a:gd name="vf" fmla="val 115470"/>
            </a:avLst>
          </a:prstGeom>
          <a:solidFill>
            <a:srgbClr val="3C4D60"/>
          </a:solidFill>
          <a:ln w="25400" cmpd="sng">
            <a:noFill/>
            <a:miter lim="800000"/>
          </a:ln>
        </p:spPr>
        <p:txBody>
          <a:bodyPr anchor="ctr"/>
          <a:lstStyle>
            <a:lvl1pPr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ctr" hangingPunct="1">
              <a:buClr>
                <a:srgbClr val="FF0000"/>
              </a:buClr>
              <a:buSzPct val="70000"/>
              <a:buFont typeface="Wingdings" panose="05000000000000000000" pitchFamily="2" charset="2"/>
              <a:buChar char="u"/>
            </a:pPr>
            <a:endParaRPr lang="zh-CN" altLang="en-US" sz="1600">
              <a:solidFill>
                <a:prstClr val="white"/>
              </a:solidFill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5" name="AutoShape 5"/>
          <p:cNvSpPr>
            <a:spLocks noChangeArrowheads="1"/>
          </p:cNvSpPr>
          <p:nvPr/>
        </p:nvSpPr>
        <p:spPr bwMode="auto">
          <a:xfrm>
            <a:off x="2008369" y="2984564"/>
            <a:ext cx="1358838" cy="1185430"/>
          </a:xfrm>
          <a:prstGeom prst="hexagon">
            <a:avLst>
              <a:gd name="adj" fmla="val 28652"/>
              <a:gd name="vf" fmla="val 115470"/>
            </a:avLst>
          </a:prstGeom>
          <a:solidFill>
            <a:srgbClr val="3C4D60"/>
          </a:solidFill>
          <a:ln>
            <a:noFill/>
          </a:ln>
        </p:spPr>
        <p:txBody>
          <a:bodyPr anchor="ctr"/>
          <a:lstStyle>
            <a:lvl1pPr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tabLst>
                <a:tab pos="723900"/>
                <a:tab pos="1447800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fontAlgn="ctr" hangingPunct="1">
              <a:buClr>
                <a:srgbClr val="FF0000"/>
              </a:buClr>
              <a:buSzPct val="70000"/>
            </a:pPr>
            <a:endParaRPr lang="zh-CN" altLang="en-US" sz="1600" b="1">
              <a:solidFill>
                <a:prstClr val="white"/>
              </a:solidFill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7002481" y="2876985"/>
            <a:ext cx="4528103" cy="1034129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  <a:endParaRPr lang="en-US" altLang="zh-CN" sz="14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7" name="TextBox 13"/>
          <p:cNvSpPr txBox="1"/>
          <p:nvPr/>
        </p:nvSpPr>
        <p:spPr>
          <a:xfrm>
            <a:off x="7002481" y="2546405"/>
            <a:ext cx="275287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8" name="TextBox 13"/>
          <p:cNvSpPr txBox="1"/>
          <p:nvPr/>
        </p:nvSpPr>
        <p:spPr>
          <a:xfrm>
            <a:off x="2351969" y="2210369"/>
            <a:ext cx="85439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TextBox 13"/>
          <p:cNvSpPr txBox="1"/>
          <p:nvPr/>
        </p:nvSpPr>
        <p:spPr>
          <a:xfrm>
            <a:off x="2379712" y="3454031"/>
            <a:ext cx="85439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TextBox 13"/>
          <p:cNvSpPr txBox="1"/>
          <p:nvPr/>
        </p:nvSpPr>
        <p:spPr>
          <a:xfrm>
            <a:off x="2379712" y="4712089"/>
            <a:ext cx="85439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TextBox 13"/>
          <p:cNvSpPr txBox="1"/>
          <p:nvPr/>
        </p:nvSpPr>
        <p:spPr>
          <a:xfrm>
            <a:off x="1171773" y="4066783"/>
            <a:ext cx="85439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TextBox 13"/>
          <p:cNvSpPr txBox="1"/>
          <p:nvPr/>
        </p:nvSpPr>
        <p:spPr>
          <a:xfrm>
            <a:off x="1171773" y="2828762"/>
            <a:ext cx="85439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TextBox 13"/>
          <p:cNvSpPr txBox="1"/>
          <p:nvPr/>
        </p:nvSpPr>
        <p:spPr>
          <a:xfrm>
            <a:off x="3384534" y="2828762"/>
            <a:ext cx="85439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TextBox 13"/>
          <p:cNvSpPr txBox="1"/>
          <p:nvPr/>
        </p:nvSpPr>
        <p:spPr>
          <a:xfrm>
            <a:off x="3384534" y="4066783"/>
            <a:ext cx="854398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关键词</a:t>
            </a:r>
            <a:endParaRPr lang="en-US" sz="1600" b="1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右箭头 30"/>
          <p:cNvSpPr/>
          <p:nvPr/>
        </p:nvSpPr>
        <p:spPr>
          <a:xfrm rot="19922298">
            <a:off x="4445340" y="3523144"/>
            <a:ext cx="445433" cy="342900"/>
          </a:xfrm>
          <a:prstGeom prst="rightArrow">
            <a:avLst/>
          </a:prstGeom>
          <a:solidFill>
            <a:srgbClr val="79855A"/>
          </a:solidFill>
          <a:ln>
            <a:noFill/>
          </a:ln>
        </p:spPr>
        <p:txBody>
          <a:bodyPr anchor="ctr"/>
          <a:lstStyle/>
          <a:p>
            <a:pPr fontAlgn="ctr">
              <a:lnSpc>
                <a:spcPct val="118000"/>
              </a:lnSpc>
              <a:buClr>
                <a:srgbClr val="FF0000"/>
              </a:buClr>
              <a:buSzPct val="70000"/>
              <a:tabLst>
                <a:tab pos="723900"/>
                <a:tab pos="1447800"/>
                <a:tab pos="2171700"/>
                <a:tab pos="2895600"/>
                <a:tab pos="3619500"/>
                <a:tab pos="4343400"/>
                <a:tab pos="5067300"/>
                <a:tab pos="5791200"/>
                <a:tab pos="6515100"/>
                <a:tab pos="7239000"/>
              </a:tabLst>
            </a:pPr>
            <a:endParaRPr lang="zh-CN" altLang="en-US" sz="16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</a:endParaRPr>
          </a:p>
        </p:txBody>
      </p:sp>
    </p:spTree>
  </p:cSld>
  <p:clrMapOvr>
    <a:masterClrMapping/>
  </p:clrMapOvr>
  <p:transition advClick="0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87" name="图片 4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318846" cy="2439719"/>
          </a:xfrm>
          <a:prstGeom prst="rect">
            <a:avLst/>
          </a:prstGeom>
        </p:spPr>
      </p:pic>
      <p:pic>
        <p:nvPicPr>
          <p:cNvPr id="488" name="图片 4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12194" y="0"/>
            <a:ext cx="2379806" cy="2503857"/>
          </a:xfrm>
          <a:prstGeom prst="rect">
            <a:avLst/>
          </a:prstGeom>
        </p:spPr>
      </p:pic>
      <p:pic>
        <p:nvPicPr>
          <p:cNvPr id="489" name="图片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628234"/>
            <a:ext cx="2132376" cy="2229766"/>
          </a:xfrm>
          <a:prstGeom prst="rect">
            <a:avLst/>
          </a:prstGeom>
        </p:spPr>
      </p:pic>
      <p:pic>
        <p:nvPicPr>
          <p:cNvPr id="490" name="图片 4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72468" y="4641665"/>
            <a:ext cx="2119532" cy="2216335"/>
          </a:xfrm>
          <a:prstGeom prst="rect">
            <a:avLst/>
          </a:prstGeom>
        </p:spPr>
      </p:pic>
      <p:grpSp>
        <p:nvGrpSpPr>
          <p:cNvPr id="9" name="Group 483"/>
          <p:cNvGrpSpPr>
            <a:grpSpLocks noChangeAspect="1"/>
          </p:cNvGrpSpPr>
          <p:nvPr/>
        </p:nvGrpSpPr>
        <p:grpSpPr>
          <a:xfrm>
            <a:off x="4152168" y="913739"/>
            <a:ext cx="3887665" cy="3180235"/>
            <a:chOff x="1721" y="423"/>
            <a:chExt cx="4248" cy="3475"/>
          </a:xfrm>
        </p:grpSpPr>
        <p:grpSp>
          <p:nvGrpSpPr>
            <p:cNvPr id="10" name="Group 684"/>
            <p:cNvGrpSpPr/>
            <p:nvPr/>
          </p:nvGrpSpPr>
          <p:grpSpPr>
            <a:xfrm>
              <a:off x="1721" y="423"/>
              <a:ext cx="4248" cy="3475"/>
              <a:chOff x="1721" y="423"/>
              <a:chExt cx="4248" cy="3475"/>
            </a:xfrm>
          </p:grpSpPr>
          <p:sp>
            <p:nvSpPr>
              <p:cNvPr id="59" name="Freeform 484"/>
              <p:cNvSpPr>
                <a:spLocks noEditPoints="1"/>
              </p:cNvSpPr>
              <p:nvPr/>
            </p:nvSpPr>
            <p:spPr bwMode="auto">
              <a:xfrm>
                <a:off x="1721" y="423"/>
                <a:ext cx="4248" cy="3475"/>
              </a:xfrm>
              <a:custGeom>
                <a:gdLst>
                  <a:gd name="T0" fmla="*/ 961 w 1218"/>
                  <a:gd name="T1" fmla="*/ 71 h 995"/>
                  <a:gd name="T2" fmla="*/ 993 w 1218"/>
                  <a:gd name="T3" fmla="*/ 50 h 995"/>
                  <a:gd name="T4" fmla="*/ 1007 w 1218"/>
                  <a:gd name="T5" fmla="*/ 47 h 995"/>
                  <a:gd name="T6" fmla="*/ 1069 w 1218"/>
                  <a:gd name="T7" fmla="*/ 91 h 995"/>
                  <a:gd name="T8" fmla="*/ 1207 w 1218"/>
                  <a:gd name="T9" fmla="*/ 282 h 995"/>
                  <a:gd name="T10" fmla="*/ 1138 w 1218"/>
                  <a:gd name="T11" fmla="*/ 837 h 995"/>
                  <a:gd name="T12" fmla="*/ 1009 w 1218"/>
                  <a:gd name="T13" fmla="*/ 948 h 995"/>
                  <a:gd name="T14" fmla="*/ 991 w 1218"/>
                  <a:gd name="T15" fmla="*/ 943 h 995"/>
                  <a:gd name="T16" fmla="*/ 990 w 1218"/>
                  <a:gd name="T17" fmla="*/ 942 h 995"/>
                  <a:gd name="T18" fmla="*/ 966 w 1218"/>
                  <a:gd name="T19" fmla="*/ 922 h 995"/>
                  <a:gd name="T20" fmla="*/ 884 w 1218"/>
                  <a:gd name="T21" fmla="*/ 987 h 995"/>
                  <a:gd name="T22" fmla="*/ 834 w 1218"/>
                  <a:gd name="T23" fmla="*/ 954 h 995"/>
                  <a:gd name="T24" fmla="*/ 805 w 1218"/>
                  <a:gd name="T25" fmla="*/ 924 h 995"/>
                  <a:gd name="T26" fmla="*/ 727 w 1218"/>
                  <a:gd name="T27" fmla="*/ 971 h 995"/>
                  <a:gd name="T28" fmla="*/ 726 w 1218"/>
                  <a:gd name="T29" fmla="*/ 971 h 995"/>
                  <a:gd name="T30" fmla="*/ 724 w 1218"/>
                  <a:gd name="T31" fmla="*/ 972 h 995"/>
                  <a:gd name="T32" fmla="*/ 695 w 1218"/>
                  <a:gd name="T33" fmla="*/ 984 h 995"/>
                  <a:gd name="T34" fmla="*/ 629 w 1218"/>
                  <a:gd name="T35" fmla="*/ 951 h 995"/>
                  <a:gd name="T36" fmla="*/ 561 w 1218"/>
                  <a:gd name="T37" fmla="*/ 958 h 995"/>
                  <a:gd name="T38" fmla="*/ 510 w 1218"/>
                  <a:gd name="T39" fmla="*/ 981 h 995"/>
                  <a:gd name="T40" fmla="*/ 412 w 1218"/>
                  <a:gd name="T41" fmla="*/ 923 h 995"/>
                  <a:gd name="T42" fmla="*/ 387 w 1218"/>
                  <a:gd name="T43" fmla="*/ 951 h 995"/>
                  <a:gd name="T44" fmla="*/ 312 w 1218"/>
                  <a:gd name="T45" fmla="*/ 982 h 995"/>
                  <a:gd name="T46" fmla="*/ 229 w 1218"/>
                  <a:gd name="T47" fmla="*/ 943 h 995"/>
                  <a:gd name="T48" fmla="*/ 228 w 1218"/>
                  <a:gd name="T49" fmla="*/ 943 h 995"/>
                  <a:gd name="T50" fmla="*/ 227 w 1218"/>
                  <a:gd name="T51" fmla="*/ 944 h 995"/>
                  <a:gd name="T52" fmla="*/ 211 w 1218"/>
                  <a:gd name="T53" fmla="*/ 948 h 995"/>
                  <a:gd name="T54" fmla="*/ 81 w 1218"/>
                  <a:gd name="T55" fmla="*/ 840 h 995"/>
                  <a:gd name="T56" fmla="*/ 9 w 1218"/>
                  <a:gd name="T57" fmla="*/ 289 h 995"/>
                  <a:gd name="T58" fmla="*/ 146 w 1218"/>
                  <a:gd name="T59" fmla="*/ 91 h 995"/>
                  <a:gd name="T60" fmla="*/ 210 w 1218"/>
                  <a:gd name="T61" fmla="*/ 47 h 995"/>
                  <a:gd name="T62" fmla="*/ 226 w 1218"/>
                  <a:gd name="T63" fmla="*/ 51 h 995"/>
                  <a:gd name="T64" fmla="*/ 227 w 1218"/>
                  <a:gd name="T65" fmla="*/ 51 h 995"/>
                  <a:gd name="T66" fmla="*/ 253 w 1218"/>
                  <a:gd name="T67" fmla="*/ 72 h 995"/>
                  <a:gd name="T68" fmla="*/ 311 w 1218"/>
                  <a:gd name="T69" fmla="*/ 12 h 995"/>
                  <a:gd name="T70" fmla="*/ 385 w 1218"/>
                  <a:gd name="T71" fmla="*/ 43 h 995"/>
                  <a:gd name="T72" fmla="*/ 413 w 1218"/>
                  <a:gd name="T73" fmla="*/ 71 h 995"/>
                  <a:gd name="T74" fmla="*/ 492 w 1218"/>
                  <a:gd name="T75" fmla="*/ 23 h 995"/>
                  <a:gd name="T76" fmla="*/ 522 w 1218"/>
                  <a:gd name="T77" fmla="*/ 11 h 995"/>
                  <a:gd name="T78" fmla="*/ 585 w 1218"/>
                  <a:gd name="T79" fmla="*/ 42 h 995"/>
                  <a:gd name="T80" fmla="*/ 587 w 1218"/>
                  <a:gd name="T81" fmla="*/ 42 h 995"/>
                  <a:gd name="T82" fmla="*/ 611 w 1218"/>
                  <a:gd name="T83" fmla="*/ 50 h 995"/>
                  <a:gd name="T84" fmla="*/ 693 w 1218"/>
                  <a:gd name="T85" fmla="*/ 11 h 995"/>
                  <a:gd name="T86" fmla="*/ 724 w 1218"/>
                  <a:gd name="T87" fmla="*/ 23 h 995"/>
                  <a:gd name="T88" fmla="*/ 807 w 1218"/>
                  <a:gd name="T89" fmla="*/ 72 h 995"/>
                  <a:gd name="T90" fmla="*/ 882 w 1218"/>
                  <a:gd name="T91" fmla="*/ 0 h 995"/>
                  <a:gd name="T92" fmla="*/ 699 w 1218"/>
                  <a:gd name="T93" fmla="*/ 3 h 995"/>
                  <a:gd name="T94" fmla="*/ 564 w 1218"/>
                  <a:gd name="T95" fmla="*/ 29 h 995"/>
                  <a:gd name="T96" fmla="*/ 399 w 1218"/>
                  <a:gd name="T97" fmla="*/ 61 h 995"/>
                  <a:gd name="T98" fmla="*/ 232 w 1218"/>
                  <a:gd name="T99" fmla="*/ 44 h 995"/>
                  <a:gd name="T100" fmla="*/ 56 w 1218"/>
                  <a:gd name="T101" fmla="*/ 167 h 995"/>
                  <a:gd name="T102" fmla="*/ 21 w 1218"/>
                  <a:gd name="T103" fmla="*/ 797 h 995"/>
                  <a:gd name="T104" fmla="*/ 179 w 1218"/>
                  <a:gd name="T105" fmla="*/ 941 h 995"/>
                  <a:gd name="T106" fmla="*/ 396 w 1218"/>
                  <a:gd name="T107" fmla="*/ 948 h 995"/>
                  <a:gd name="T108" fmla="*/ 526 w 1218"/>
                  <a:gd name="T109" fmla="*/ 991 h 995"/>
                  <a:gd name="T110" fmla="*/ 671 w 1218"/>
                  <a:gd name="T111" fmla="*/ 984 h 995"/>
                  <a:gd name="T112" fmla="*/ 820 w 1218"/>
                  <a:gd name="T113" fmla="*/ 934 h 995"/>
                  <a:gd name="T114" fmla="*/ 985 w 1218"/>
                  <a:gd name="T115" fmla="*/ 949 h 995"/>
                  <a:gd name="T116" fmla="*/ 1142 w 1218"/>
                  <a:gd name="T117" fmla="*/ 844 h 995"/>
                  <a:gd name="T118" fmla="*/ 1205 w 1218"/>
                  <a:gd name="T119" fmla="*/ 224 h 995"/>
                  <a:gd name="T120" fmla="*/ 1072 w 1218"/>
                  <a:gd name="T121" fmla="*/ 84 h 995"/>
                  <a:gd name="T122" fmla="*/ 965 w 1218"/>
                  <a:gd name="T123" fmla="*/ 62 h 9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8" h="995">
                    <a:moveTo>
                      <a:pt x="883" y="8"/>
                    </a:move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7" y="8"/>
                      <a:pt x="892" y="8"/>
                      <a:pt x="896" y="9"/>
                    </a:cubicBezTo>
                    <a:cubicBezTo>
                      <a:pt x="921" y="14"/>
                      <a:pt x="938" y="32"/>
                      <a:pt x="949" y="52"/>
                    </a:cubicBezTo>
                    <a:cubicBezTo>
                      <a:pt x="952" y="58"/>
                      <a:pt x="954" y="70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2" y="72"/>
                      <a:pt x="963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74" y="72"/>
                      <a:pt x="982" y="59"/>
                      <a:pt x="989" y="52"/>
                    </a:cubicBezTo>
                    <a:cubicBezTo>
                      <a:pt x="990" y="52"/>
                      <a:pt x="991" y="51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8" y="47"/>
                      <a:pt x="1003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16" y="47"/>
                      <a:pt x="1025" y="50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7" y="62"/>
                      <a:pt x="1039" y="72"/>
                      <a:pt x="1045" y="77"/>
                    </a:cubicBezTo>
                    <a:cubicBezTo>
                      <a:pt x="1051" y="83"/>
                      <a:pt x="1061" y="87"/>
                      <a:pt x="1069" y="91"/>
                    </a:cubicBezTo>
                    <a:cubicBezTo>
                      <a:pt x="1083" y="98"/>
                      <a:pt x="1101" y="99"/>
                      <a:pt x="1110" y="113"/>
                    </a:cubicBezTo>
                    <a:cubicBezTo>
                      <a:pt x="1115" y="120"/>
                      <a:pt x="1115" y="130"/>
                      <a:pt x="1120" y="137"/>
                    </a:cubicBezTo>
                    <a:cubicBezTo>
                      <a:pt x="1124" y="143"/>
                      <a:pt x="1131" y="149"/>
                      <a:pt x="1136" y="155"/>
                    </a:cubicBezTo>
                    <a:cubicBezTo>
                      <a:pt x="1142" y="160"/>
                      <a:pt x="1148" y="169"/>
                      <a:pt x="1154" y="172"/>
                    </a:cubicBezTo>
                    <a:cubicBezTo>
                      <a:pt x="1168" y="178"/>
                      <a:pt x="1180" y="181"/>
                      <a:pt x="1187" y="194"/>
                    </a:cubicBezTo>
                    <a:cubicBezTo>
                      <a:pt x="1191" y="201"/>
                      <a:pt x="1193" y="211"/>
                      <a:pt x="1196" y="221"/>
                    </a:cubicBezTo>
                    <a:cubicBezTo>
                      <a:pt x="1199" y="231"/>
                      <a:pt x="1203" y="240"/>
                      <a:pt x="1205" y="249"/>
                    </a:cubicBezTo>
                    <a:cubicBezTo>
                      <a:pt x="1207" y="259"/>
                      <a:pt x="1207" y="270"/>
                      <a:pt x="1207" y="282"/>
                    </a:cubicBezTo>
                    <a:cubicBezTo>
                      <a:pt x="1207" y="294"/>
                      <a:pt x="1207" y="307"/>
                      <a:pt x="1207" y="320"/>
                    </a:cubicBezTo>
                    <a:cubicBezTo>
                      <a:pt x="1207" y="442"/>
                      <a:pt x="1207" y="563"/>
                      <a:pt x="1207" y="683"/>
                    </a:cubicBezTo>
                    <a:cubicBezTo>
                      <a:pt x="1207" y="693"/>
                      <a:pt x="1207" y="703"/>
                      <a:pt x="1207" y="712"/>
                    </a:cubicBezTo>
                    <a:cubicBezTo>
                      <a:pt x="1207" y="727"/>
                      <a:pt x="1206" y="742"/>
                      <a:pt x="1203" y="752"/>
                    </a:cubicBezTo>
                    <a:cubicBezTo>
                      <a:pt x="1201" y="759"/>
                      <a:pt x="1197" y="767"/>
                      <a:pt x="1195" y="775"/>
                    </a:cubicBezTo>
                    <a:cubicBezTo>
                      <a:pt x="1190" y="792"/>
                      <a:pt x="1188" y="803"/>
                      <a:pt x="1176" y="811"/>
                    </a:cubicBezTo>
                    <a:cubicBezTo>
                      <a:pt x="1170" y="816"/>
                      <a:pt x="1162" y="817"/>
                      <a:pt x="1156" y="820"/>
                    </a:cubicBezTo>
                    <a:cubicBezTo>
                      <a:pt x="1150" y="824"/>
                      <a:pt x="1144" y="831"/>
                      <a:pt x="1138" y="837"/>
                    </a:cubicBezTo>
                    <a:cubicBezTo>
                      <a:pt x="1131" y="844"/>
                      <a:pt x="1123" y="851"/>
                      <a:pt x="1119" y="859"/>
                    </a:cubicBezTo>
                    <a:cubicBezTo>
                      <a:pt x="1116" y="866"/>
                      <a:pt x="1116" y="871"/>
                      <a:pt x="1113" y="877"/>
                    </a:cubicBezTo>
                    <a:cubicBezTo>
                      <a:pt x="1103" y="897"/>
                      <a:pt x="1082" y="896"/>
                      <a:pt x="1062" y="907"/>
                    </a:cubicBezTo>
                    <a:cubicBezTo>
                      <a:pt x="1056" y="910"/>
                      <a:pt x="1049" y="913"/>
                      <a:pt x="1045" y="917"/>
                    </a:cubicBezTo>
                    <a:cubicBezTo>
                      <a:pt x="1039" y="923"/>
                      <a:pt x="1037" y="935"/>
                      <a:pt x="1031" y="940"/>
                    </a:cubicBezTo>
                    <a:cubicBezTo>
                      <a:pt x="1031" y="940"/>
                      <a:pt x="1031" y="940"/>
                      <a:pt x="1031" y="940"/>
                    </a:cubicBezTo>
                    <a:cubicBezTo>
                      <a:pt x="1031" y="940"/>
                      <a:pt x="1031" y="940"/>
                      <a:pt x="1031" y="941"/>
                    </a:cubicBezTo>
                    <a:cubicBezTo>
                      <a:pt x="1025" y="946"/>
                      <a:pt x="1017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2" y="948"/>
                      <a:pt x="996" y="946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89" y="942"/>
                      <a:pt x="989" y="942"/>
                      <a:pt x="989" y="942"/>
                    </a:cubicBezTo>
                    <a:cubicBezTo>
                      <a:pt x="983" y="936"/>
                      <a:pt x="977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5" y="922"/>
                      <a:pt x="964" y="923"/>
                      <a:pt x="963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56" y="925"/>
                      <a:pt x="952" y="937"/>
                      <a:pt x="949" y="944"/>
                    </a:cubicBezTo>
                    <a:cubicBezTo>
                      <a:pt x="936" y="966"/>
                      <a:pt x="918" y="986"/>
                      <a:pt x="886" y="987"/>
                    </a:cubicBezTo>
                    <a:cubicBezTo>
                      <a:pt x="886" y="987"/>
                      <a:pt x="885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58" y="987"/>
                      <a:pt x="841" y="973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2" y="948"/>
                      <a:pt x="833" y="935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5" y="926"/>
                      <a:pt x="817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8" y="923"/>
                      <a:pt x="806" y="923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795" y="924"/>
                      <a:pt x="780" y="933"/>
                      <a:pt x="775" y="937"/>
                    </a:cubicBezTo>
                    <a:cubicBezTo>
                      <a:pt x="769" y="942"/>
                      <a:pt x="767" y="953"/>
                      <a:pt x="760" y="960"/>
                    </a:cubicBezTo>
                    <a:cubicBezTo>
                      <a:pt x="752" y="968"/>
                      <a:pt x="740" y="967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5" y="971"/>
                      <a:pt x="725" y="972"/>
                    </a:cubicBezTo>
                    <a:cubicBezTo>
                      <a:pt x="725" y="972"/>
                      <a:pt x="725" y="972"/>
                      <a:pt x="725" y="972"/>
                    </a:cubicBezTo>
                    <a:cubicBezTo>
                      <a:pt x="725" y="972"/>
                      <a:pt x="725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14" y="976"/>
                      <a:pt x="708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3" y="984"/>
                      <a:pt x="690" y="983"/>
                      <a:pt x="686" y="982"/>
                    </a:cubicBezTo>
                    <a:cubicBezTo>
                      <a:pt x="686" y="982"/>
                      <a:pt x="686" y="982"/>
                      <a:pt x="686" y="982"/>
                    </a:cubicBezTo>
                    <a:cubicBezTo>
                      <a:pt x="684" y="982"/>
                      <a:pt x="682" y="980"/>
                      <a:pt x="680" y="979"/>
                    </a:cubicBezTo>
                    <a:cubicBezTo>
                      <a:pt x="669" y="974"/>
                      <a:pt x="668" y="963"/>
                      <a:pt x="659" y="958"/>
                    </a:cubicBezTo>
                    <a:cubicBezTo>
                      <a:pt x="652" y="955"/>
                      <a:pt x="641" y="955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1" y="952"/>
                      <a:pt x="630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3" y="948"/>
                      <a:pt x="617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09" y="944"/>
                      <a:pt x="608" y="945"/>
                    </a:cubicBezTo>
                    <a:cubicBezTo>
                      <a:pt x="600" y="946"/>
                      <a:pt x="594" y="950"/>
                      <a:pt x="585" y="952"/>
                    </a:cubicBezTo>
                    <a:cubicBezTo>
                      <a:pt x="577" y="955"/>
                      <a:pt x="567" y="956"/>
                      <a:pt x="561" y="958"/>
                    </a:cubicBezTo>
                    <a:cubicBezTo>
                      <a:pt x="554" y="962"/>
                      <a:pt x="549" y="974"/>
                      <a:pt x="541" y="979"/>
                    </a:cubicBezTo>
                    <a:cubicBezTo>
                      <a:pt x="536" y="982"/>
                      <a:pt x="530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19" y="983"/>
                      <a:pt x="514" y="982"/>
                      <a:pt x="510" y="981"/>
                    </a:cubicBezTo>
                    <a:cubicBezTo>
                      <a:pt x="510" y="981"/>
                      <a:pt x="510" y="981"/>
                      <a:pt x="510" y="981"/>
                    </a:cubicBezTo>
                    <a:cubicBezTo>
                      <a:pt x="505" y="978"/>
                      <a:pt x="500" y="974"/>
                      <a:pt x="495" y="972"/>
                    </a:cubicBezTo>
                    <a:cubicBezTo>
                      <a:pt x="483" y="967"/>
                      <a:pt x="470" y="969"/>
                      <a:pt x="462" y="962"/>
                    </a:cubicBezTo>
                    <a:cubicBezTo>
                      <a:pt x="455" y="956"/>
                      <a:pt x="453" y="944"/>
                      <a:pt x="446" y="938"/>
                    </a:cubicBezTo>
                    <a:cubicBezTo>
                      <a:pt x="440" y="933"/>
                      <a:pt x="425" y="924"/>
                      <a:pt x="417" y="923"/>
                    </a:cubicBezTo>
                    <a:cubicBezTo>
                      <a:pt x="417" y="923"/>
                      <a:pt x="417" y="923"/>
                      <a:pt x="417" y="923"/>
                    </a:cubicBezTo>
                    <a:cubicBezTo>
                      <a:pt x="415" y="923"/>
                      <a:pt x="414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05" y="923"/>
                      <a:pt x="395" y="925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88" y="935"/>
                      <a:pt x="389" y="945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1" y="971"/>
                      <a:pt x="360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28" y="987"/>
                      <a:pt x="320" y="986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290" y="974"/>
                      <a:pt x="278" y="959"/>
                      <a:pt x="269" y="939"/>
                    </a:cubicBezTo>
                    <a:cubicBezTo>
                      <a:pt x="266" y="933"/>
                      <a:pt x="264" y="923"/>
                      <a:pt x="256" y="922"/>
                    </a:cubicBezTo>
                    <a:cubicBezTo>
                      <a:pt x="256" y="922"/>
                      <a:pt x="256" y="922"/>
                      <a:pt x="256" y="922"/>
                    </a:cubicBezTo>
                    <a:cubicBezTo>
                      <a:pt x="255" y="922"/>
                      <a:pt x="255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42" y="922"/>
                      <a:pt x="237" y="936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2" y="947"/>
                      <a:pt x="217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02" y="948"/>
                      <a:pt x="193" y="944"/>
                      <a:pt x="187" y="938"/>
                    </a:cubicBezTo>
                    <a:cubicBezTo>
                      <a:pt x="187" y="938"/>
                      <a:pt x="187" y="938"/>
                      <a:pt x="187" y="938"/>
                    </a:cubicBezTo>
                    <a:cubicBezTo>
                      <a:pt x="182" y="932"/>
                      <a:pt x="180" y="922"/>
                      <a:pt x="174" y="917"/>
                    </a:cubicBezTo>
                    <a:cubicBezTo>
                      <a:pt x="168" y="911"/>
                      <a:pt x="155" y="906"/>
                      <a:pt x="145" y="903"/>
                    </a:cubicBezTo>
                    <a:cubicBezTo>
                      <a:pt x="129" y="896"/>
                      <a:pt x="112" y="893"/>
                      <a:pt x="104" y="878"/>
                    </a:cubicBezTo>
                    <a:cubicBezTo>
                      <a:pt x="101" y="872"/>
                      <a:pt x="101" y="866"/>
                      <a:pt x="98" y="859"/>
                    </a:cubicBezTo>
                    <a:cubicBezTo>
                      <a:pt x="94" y="852"/>
                      <a:pt x="87" y="845"/>
                      <a:pt x="81" y="840"/>
                    </a:cubicBezTo>
                    <a:cubicBezTo>
                      <a:pt x="76" y="834"/>
                      <a:pt x="70" y="826"/>
                      <a:pt x="64" y="822"/>
                    </a:cubicBezTo>
                    <a:cubicBezTo>
                      <a:pt x="57" y="817"/>
                      <a:pt x="48" y="816"/>
                      <a:pt x="40" y="811"/>
                    </a:cubicBezTo>
                    <a:cubicBezTo>
                      <a:pt x="28" y="803"/>
                      <a:pt x="27" y="786"/>
                      <a:pt x="20" y="769"/>
                    </a:cubicBezTo>
                    <a:cubicBezTo>
                      <a:pt x="16" y="758"/>
                      <a:pt x="12" y="749"/>
                      <a:pt x="10" y="738"/>
                    </a:cubicBezTo>
                    <a:cubicBezTo>
                      <a:pt x="9" y="727"/>
                      <a:pt x="9" y="715"/>
                      <a:pt x="9" y="702"/>
                    </a:cubicBezTo>
                    <a:cubicBezTo>
                      <a:pt x="9" y="688"/>
                      <a:pt x="9" y="674"/>
                      <a:pt x="9" y="659"/>
                    </a:cubicBezTo>
                    <a:cubicBezTo>
                      <a:pt x="9" y="549"/>
                      <a:pt x="9" y="447"/>
                      <a:pt x="9" y="337"/>
                    </a:cubicBezTo>
                    <a:cubicBezTo>
                      <a:pt x="9" y="320"/>
                      <a:pt x="9" y="304"/>
                      <a:pt x="9" y="289"/>
                    </a:cubicBezTo>
                    <a:cubicBezTo>
                      <a:pt x="9" y="278"/>
                      <a:pt x="9" y="267"/>
                      <a:pt x="10" y="257"/>
                    </a:cubicBezTo>
                    <a:cubicBezTo>
                      <a:pt x="11" y="245"/>
                      <a:pt x="15" y="236"/>
                      <a:pt x="19" y="226"/>
                    </a:cubicBezTo>
                    <a:cubicBezTo>
                      <a:pt x="25" y="209"/>
                      <a:pt x="27" y="193"/>
                      <a:pt x="39" y="184"/>
                    </a:cubicBezTo>
                    <a:cubicBezTo>
                      <a:pt x="45" y="178"/>
                      <a:pt x="55" y="177"/>
                      <a:pt x="62" y="173"/>
                    </a:cubicBezTo>
                    <a:cubicBezTo>
                      <a:pt x="68" y="169"/>
                      <a:pt x="74" y="161"/>
                      <a:pt x="80" y="155"/>
                    </a:cubicBezTo>
                    <a:cubicBezTo>
                      <a:pt x="87" y="148"/>
                      <a:pt x="94" y="142"/>
                      <a:pt x="98" y="134"/>
                    </a:cubicBezTo>
                    <a:cubicBezTo>
                      <a:pt x="105" y="120"/>
                      <a:pt x="104" y="111"/>
                      <a:pt x="116" y="103"/>
                    </a:cubicBezTo>
                    <a:cubicBezTo>
                      <a:pt x="125" y="97"/>
                      <a:pt x="137" y="96"/>
                      <a:pt x="146" y="91"/>
                    </a:cubicBezTo>
                    <a:cubicBezTo>
                      <a:pt x="155" y="87"/>
                      <a:pt x="166" y="83"/>
                      <a:pt x="173" y="77"/>
                    </a:cubicBezTo>
                    <a:cubicBezTo>
                      <a:pt x="180" y="71"/>
                      <a:pt x="181" y="59"/>
                      <a:pt x="188" y="53"/>
                    </a:cubicBezTo>
                    <a:cubicBezTo>
                      <a:pt x="188" y="53"/>
                      <a:pt x="188" y="53"/>
                      <a:pt x="188" y="53"/>
                    </a:cubicBezTo>
                    <a:cubicBezTo>
                      <a:pt x="193" y="49"/>
                      <a:pt x="202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5" y="47"/>
                      <a:pt x="221" y="48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34" y="58"/>
                      <a:pt x="241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4" y="72"/>
                      <a:pt x="254" y="71"/>
                      <a:pt x="255" y="71"/>
                    </a:cubicBezTo>
                    <a:cubicBezTo>
                      <a:pt x="255" y="71"/>
                      <a:pt x="255" y="71"/>
                      <a:pt x="255" y="71"/>
                    </a:cubicBezTo>
                    <a:cubicBezTo>
                      <a:pt x="261" y="70"/>
                      <a:pt x="264" y="61"/>
                      <a:pt x="267" y="54"/>
                    </a:cubicBezTo>
                    <a:cubicBezTo>
                      <a:pt x="277" y="36"/>
                      <a:pt x="289" y="20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9" y="9"/>
                      <a:pt x="326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58" y="8"/>
                      <a:pt x="379" y="22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7" y="49"/>
                      <a:pt x="386" y="58"/>
                      <a:pt x="389" y="63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92" y="68"/>
                      <a:pt x="402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1" y="71"/>
                      <a:pt x="412" y="71"/>
                      <a:pt x="413" y="71"/>
                    </a:cubicBezTo>
                    <a:cubicBezTo>
                      <a:pt x="413" y="71"/>
                      <a:pt x="413" y="71"/>
                      <a:pt x="413" y="71"/>
                    </a:cubicBezTo>
                    <a:cubicBezTo>
                      <a:pt x="422" y="70"/>
                      <a:pt x="435" y="63"/>
                      <a:pt x="441" y="58"/>
                    </a:cubicBezTo>
                    <a:cubicBezTo>
                      <a:pt x="453" y="50"/>
                      <a:pt x="453" y="34"/>
                      <a:pt x="468" y="28"/>
                    </a:cubicBezTo>
                    <a:cubicBezTo>
                      <a:pt x="475" y="25"/>
                      <a:pt x="484" y="25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2" y="23"/>
                      <a:pt x="492" y="23"/>
                    </a:cubicBezTo>
                    <a:cubicBezTo>
                      <a:pt x="492" y="23"/>
                      <a:pt x="492" y="23"/>
                      <a:pt x="492" y="23"/>
                    </a:cubicBezTo>
                    <a:cubicBezTo>
                      <a:pt x="492" y="23"/>
                      <a:pt x="493" y="23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503" y="18"/>
                      <a:pt x="510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4" y="11"/>
                      <a:pt x="526" y="11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33" y="13"/>
                      <a:pt x="539" y="14"/>
                      <a:pt x="543" y="17"/>
                    </a:cubicBezTo>
                    <a:cubicBezTo>
                      <a:pt x="549" y="22"/>
                      <a:pt x="552" y="32"/>
                      <a:pt x="560" y="36"/>
                    </a:cubicBezTo>
                    <a:cubicBezTo>
                      <a:pt x="566" y="39"/>
                      <a:pt x="577" y="39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94" y="46"/>
                      <a:pt x="600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9" y="50"/>
                      <a:pt x="610" y="50"/>
                      <a:pt x="611" y="50"/>
                    </a:cubicBezTo>
                    <a:cubicBezTo>
                      <a:pt x="611" y="50"/>
                      <a:pt x="611" y="50"/>
                      <a:pt x="611" y="50"/>
                    </a:cubicBezTo>
                    <a:cubicBezTo>
                      <a:pt x="618" y="49"/>
                      <a:pt x="624" y="44"/>
                      <a:pt x="632" y="42"/>
                    </a:cubicBezTo>
                    <a:cubicBezTo>
                      <a:pt x="641" y="39"/>
                      <a:pt x="651" y="39"/>
                      <a:pt x="657" y="36"/>
                    </a:cubicBezTo>
                    <a:cubicBezTo>
                      <a:pt x="665" y="32"/>
                      <a:pt x="668" y="20"/>
                      <a:pt x="677" y="15"/>
                    </a:cubicBezTo>
                    <a:cubicBezTo>
                      <a:pt x="677" y="15"/>
                      <a:pt x="677" y="15"/>
                      <a:pt x="677" y="15"/>
                    </a:cubicBezTo>
                    <a:cubicBezTo>
                      <a:pt x="681" y="13"/>
                      <a:pt x="687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6" y="11"/>
                      <a:pt x="700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10" y="14"/>
                      <a:pt x="716" y="21"/>
                      <a:pt x="724" y="23"/>
                    </a:cubicBezTo>
                    <a:cubicBezTo>
                      <a:pt x="737" y="28"/>
                      <a:pt x="748" y="25"/>
                      <a:pt x="756" y="32"/>
                    </a:cubicBezTo>
                    <a:cubicBezTo>
                      <a:pt x="762" y="37"/>
                      <a:pt x="766" y="49"/>
                      <a:pt x="772" y="56"/>
                    </a:cubicBezTo>
                    <a:cubicBezTo>
                      <a:pt x="778" y="61"/>
                      <a:pt x="791" y="69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3" y="71"/>
                      <a:pt x="805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17" y="72"/>
                      <a:pt x="825" y="68"/>
                      <a:pt x="827" y="64"/>
                    </a:cubicBezTo>
                    <a:cubicBezTo>
                      <a:pt x="827" y="64"/>
                      <a:pt x="827" y="64"/>
                      <a:pt x="827" y="64"/>
                    </a:cubicBezTo>
                    <a:cubicBezTo>
                      <a:pt x="830" y="60"/>
                      <a:pt x="829" y="54"/>
                      <a:pt x="830" y="50"/>
                    </a:cubicBezTo>
                    <a:cubicBezTo>
                      <a:pt x="830" y="50"/>
                      <a:pt x="830" y="50"/>
                      <a:pt x="830" y="50"/>
                    </a:cubicBezTo>
                    <a:cubicBezTo>
                      <a:pt x="834" y="26"/>
                      <a:pt x="854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moveTo>
                      <a:pt x="882" y="0"/>
                    </a:moveTo>
                    <a:cubicBezTo>
                      <a:pt x="854" y="0"/>
                      <a:pt x="834" y="15"/>
                      <a:pt x="826" y="35"/>
                    </a:cubicBezTo>
                    <a:cubicBezTo>
                      <a:pt x="823" y="41"/>
                      <a:pt x="823" y="56"/>
                      <a:pt x="818" y="60"/>
                    </a:cubicBezTo>
                    <a:cubicBezTo>
                      <a:pt x="816" y="63"/>
                      <a:pt x="813" y="63"/>
                      <a:pt x="809" y="63"/>
                    </a:cubicBezTo>
                    <a:cubicBezTo>
                      <a:pt x="797" y="63"/>
                      <a:pt x="781" y="54"/>
                      <a:pt x="777" y="48"/>
                    </a:cubicBezTo>
                    <a:cubicBezTo>
                      <a:pt x="771" y="42"/>
                      <a:pt x="769" y="33"/>
                      <a:pt x="765" y="29"/>
                    </a:cubicBezTo>
                    <a:cubicBezTo>
                      <a:pt x="762" y="25"/>
                      <a:pt x="757" y="22"/>
                      <a:pt x="751" y="20"/>
                    </a:cubicBezTo>
                    <a:cubicBezTo>
                      <a:pt x="743" y="18"/>
                      <a:pt x="733" y="19"/>
                      <a:pt x="728" y="16"/>
                    </a:cubicBezTo>
                    <a:cubicBezTo>
                      <a:pt x="719" y="11"/>
                      <a:pt x="711" y="5"/>
                      <a:pt x="699" y="3"/>
                    </a:cubicBezTo>
                    <a:cubicBezTo>
                      <a:pt x="697" y="3"/>
                      <a:pt x="695" y="3"/>
                      <a:pt x="693" y="3"/>
                    </a:cubicBezTo>
                    <a:cubicBezTo>
                      <a:pt x="684" y="3"/>
                      <a:pt x="674" y="6"/>
                      <a:pt x="667" y="12"/>
                    </a:cubicBezTo>
                    <a:cubicBezTo>
                      <a:pt x="661" y="17"/>
                      <a:pt x="660" y="25"/>
                      <a:pt x="651" y="29"/>
                    </a:cubicBezTo>
                    <a:cubicBezTo>
                      <a:pt x="646" y="32"/>
                      <a:pt x="637" y="32"/>
                      <a:pt x="630" y="35"/>
                    </a:cubicBezTo>
                    <a:cubicBezTo>
                      <a:pt x="623" y="37"/>
                      <a:pt x="615" y="41"/>
                      <a:pt x="608" y="41"/>
                    </a:cubicBezTo>
                    <a:cubicBezTo>
                      <a:pt x="608" y="41"/>
                      <a:pt x="608" y="41"/>
                      <a:pt x="608" y="41"/>
                    </a:cubicBezTo>
                    <a:cubicBezTo>
                      <a:pt x="600" y="41"/>
                      <a:pt x="595" y="37"/>
                      <a:pt x="587" y="34"/>
                    </a:cubicBezTo>
                    <a:cubicBezTo>
                      <a:pt x="579" y="32"/>
                      <a:pt x="570" y="31"/>
                      <a:pt x="564" y="29"/>
                    </a:cubicBezTo>
                    <a:cubicBezTo>
                      <a:pt x="557" y="25"/>
                      <a:pt x="556" y="18"/>
                      <a:pt x="551" y="12"/>
                    </a:cubicBezTo>
                    <a:cubicBezTo>
                      <a:pt x="543" y="6"/>
                      <a:pt x="533" y="3"/>
                      <a:pt x="523" y="3"/>
                    </a:cubicBezTo>
                    <a:cubicBezTo>
                      <a:pt x="515" y="3"/>
                      <a:pt x="507" y="5"/>
                      <a:pt x="501" y="8"/>
                    </a:cubicBezTo>
                    <a:cubicBezTo>
                      <a:pt x="496" y="11"/>
                      <a:pt x="491" y="16"/>
                      <a:pt x="485" y="17"/>
                    </a:cubicBezTo>
                    <a:cubicBezTo>
                      <a:pt x="472" y="19"/>
                      <a:pt x="461" y="19"/>
                      <a:pt x="453" y="27"/>
                    </a:cubicBezTo>
                    <a:cubicBezTo>
                      <a:pt x="448" y="32"/>
                      <a:pt x="445" y="42"/>
                      <a:pt x="440" y="48"/>
                    </a:cubicBezTo>
                    <a:cubicBezTo>
                      <a:pt x="436" y="53"/>
                      <a:pt x="419" y="63"/>
                      <a:pt x="407" y="63"/>
                    </a:cubicBezTo>
                    <a:cubicBezTo>
                      <a:pt x="404" y="63"/>
                      <a:pt x="401" y="63"/>
                      <a:pt x="399" y="61"/>
                    </a:cubicBezTo>
                    <a:cubicBezTo>
                      <a:pt x="395" y="58"/>
                      <a:pt x="395" y="50"/>
                      <a:pt x="393" y="44"/>
                    </a:cubicBezTo>
                    <a:cubicBezTo>
                      <a:pt x="389" y="24"/>
                      <a:pt x="379" y="14"/>
                      <a:pt x="363" y="6"/>
                    </a:cubicBezTo>
                    <a:cubicBezTo>
                      <a:pt x="354" y="2"/>
                      <a:pt x="344" y="0"/>
                      <a:pt x="334" y="0"/>
                    </a:cubicBezTo>
                    <a:cubicBezTo>
                      <a:pt x="318" y="0"/>
                      <a:pt x="303" y="5"/>
                      <a:pt x="292" y="12"/>
                    </a:cubicBezTo>
                    <a:cubicBezTo>
                      <a:pt x="279" y="22"/>
                      <a:pt x="269" y="34"/>
                      <a:pt x="261" y="49"/>
                    </a:cubicBezTo>
                    <a:cubicBezTo>
                      <a:pt x="258" y="54"/>
                      <a:pt x="255" y="62"/>
                      <a:pt x="251" y="62"/>
                    </a:cubicBezTo>
                    <a:cubicBezTo>
                      <a:pt x="246" y="62"/>
                      <a:pt x="243" y="56"/>
                      <a:pt x="241" y="53"/>
                    </a:cubicBezTo>
                    <a:cubicBezTo>
                      <a:pt x="238" y="50"/>
                      <a:pt x="234" y="46"/>
                      <a:pt x="232" y="44"/>
                    </a:cubicBezTo>
                    <a:cubicBezTo>
                      <a:pt x="226" y="40"/>
                      <a:pt x="218" y="38"/>
                      <a:pt x="210" y="38"/>
                    </a:cubicBezTo>
                    <a:cubicBezTo>
                      <a:pt x="198" y="38"/>
                      <a:pt x="185" y="43"/>
                      <a:pt x="179" y="51"/>
                    </a:cubicBezTo>
                    <a:cubicBezTo>
                      <a:pt x="174" y="57"/>
                      <a:pt x="173" y="66"/>
                      <a:pt x="168" y="71"/>
                    </a:cubicBezTo>
                    <a:cubicBezTo>
                      <a:pt x="164" y="74"/>
                      <a:pt x="156" y="77"/>
                      <a:pt x="150" y="81"/>
                    </a:cubicBezTo>
                    <a:cubicBezTo>
                      <a:pt x="130" y="93"/>
                      <a:pt x="107" y="92"/>
                      <a:pt x="97" y="113"/>
                    </a:cubicBezTo>
                    <a:cubicBezTo>
                      <a:pt x="94" y="118"/>
                      <a:pt x="94" y="124"/>
                      <a:pt x="91" y="131"/>
                    </a:cubicBezTo>
                    <a:cubicBezTo>
                      <a:pt x="88" y="137"/>
                      <a:pt x="81" y="143"/>
                      <a:pt x="75" y="149"/>
                    </a:cubicBezTo>
                    <a:cubicBezTo>
                      <a:pt x="69" y="156"/>
                      <a:pt x="62" y="165"/>
                      <a:pt x="56" y="167"/>
                    </a:cubicBezTo>
                    <a:cubicBezTo>
                      <a:pt x="40" y="174"/>
                      <a:pt x="30" y="176"/>
                      <a:pt x="22" y="193"/>
                    </a:cubicBezTo>
                    <a:cubicBezTo>
                      <a:pt x="18" y="202"/>
                      <a:pt x="17" y="213"/>
                      <a:pt x="12" y="224"/>
                    </a:cubicBezTo>
                    <a:cubicBezTo>
                      <a:pt x="7" y="235"/>
                      <a:pt x="3" y="246"/>
                      <a:pt x="2" y="258"/>
                    </a:cubicBezTo>
                    <a:cubicBezTo>
                      <a:pt x="0" y="283"/>
                      <a:pt x="1" y="312"/>
                      <a:pt x="1" y="343"/>
                    </a:cubicBezTo>
                    <a:cubicBezTo>
                      <a:pt x="1" y="455"/>
                      <a:pt x="1" y="574"/>
                      <a:pt x="1" y="687"/>
                    </a:cubicBezTo>
                    <a:cubicBezTo>
                      <a:pt x="1" y="714"/>
                      <a:pt x="1" y="745"/>
                      <a:pt x="10" y="764"/>
                    </a:cubicBezTo>
                    <a:cubicBezTo>
                      <a:pt x="12" y="769"/>
                      <a:pt x="15" y="774"/>
                      <a:pt x="16" y="779"/>
                    </a:cubicBezTo>
                    <a:cubicBezTo>
                      <a:pt x="18" y="785"/>
                      <a:pt x="19" y="791"/>
                      <a:pt x="21" y="797"/>
                    </a:cubicBezTo>
                    <a:cubicBezTo>
                      <a:pt x="24" y="808"/>
                      <a:pt x="32" y="816"/>
                      <a:pt x="40" y="820"/>
                    </a:cubicBezTo>
                    <a:cubicBezTo>
                      <a:pt x="45" y="823"/>
                      <a:pt x="53" y="825"/>
                      <a:pt x="57" y="828"/>
                    </a:cubicBezTo>
                    <a:cubicBezTo>
                      <a:pt x="63" y="831"/>
                      <a:pt x="68" y="838"/>
                      <a:pt x="74" y="844"/>
                    </a:cubicBezTo>
                    <a:cubicBezTo>
                      <a:pt x="80" y="850"/>
                      <a:pt x="87" y="855"/>
                      <a:pt x="90" y="862"/>
                    </a:cubicBezTo>
                    <a:cubicBezTo>
                      <a:pt x="93" y="868"/>
                      <a:pt x="94" y="874"/>
                      <a:pt x="96" y="880"/>
                    </a:cubicBezTo>
                    <a:cubicBezTo>
                      <a:pt x="107" y="903"/>
                      <a:pt x="130" y="903"/>
                      <a:pt x="150" y="913"/>
                    </a:cubicBezTo>
                    <a:cubicBezTo>
                      <a:pt x="156" y="916"/>
                      <a:pt x="165" y="919"/>
                      <a:pt x="170" y="924"/>
                    </a:cubicBezTo>
                    <a:cubicBezTo>
                      <a:pt x="174" y="928"/>
                      <a:pt x="175" y="936"/>
                      <a:pt x="179" y="941"/>
                    </a:cubicBezTo>
                    <a:cubicBezTo>
                      <a:pt x="185" y="950"/>
                      <a:pt x="199" y="956"/>
                      <a:pt x="212" y="956"/>
                    </a:cubicBezTo>
                    <a:cubicBezTo>
                      <a:pt x="220" y="956"/>
                      <a:pt x="228" y="954"/>
                      <a:pt x="234" y="949"/>
                    </a:cubicBezTo>
                    <a:cubicBezTo>
                      <a:pt x="239" y="946"/>
                      <a:pt x="246" y="933"/>
                      <a:pt x="252" y="933"/>
                    </a:cubicBezTo>
                    <a:cubicBezTo>
                      <a:pt x="253" y="933"/>
                      <a:pt x="253" y="933"/>
                      <a:pt x="253" y="933"/>
                    </a:cubicBezTo>
                    <a:cubicBezTo>
                      <a:pt x="258" y="933"/>
                      <a:pt x="264" y="948"/>
                      <a:pt x="268" y="954"/>
                    </a:cubicBezTo>
                    <a:cubicBezTo>
                      <a:pt x="282" y="975"/>
                      <a:pt x="298" y="995"/>
                      <a:pt x="335" y="995"/>
                    </a:cubicBezTo>
                    <a:cubicBezTo>
                      <a:pt x="335" y="995"/>
                      <a:pt x="335" y="995"/>
                      <a:pt x="335" y="995"/>
                    </a:cubicBezTo>
                    <a:cubicBezTo>
                      <a:pt x="370" y="995"/>
                      <a:pt x="390" y="974"/>
                      <a:pt x="396" y="948"/>
                    </a:cubicBezTo>
                    <a:cubicBezTo>
                      <a:pt x="397" y="943"/>
                      <a:pt x="396" y="936"/>
                      <a:pt x="401" y="933"/>
                    </a:cubicBezTo>
                    <a:cubicBezTo>
                      <a:pt x="403" y="932"/>
                      <a:pt x="405" y="931"/>
                      <a:pt x="408" y="931"/>
                    </a:cubicBezTo>
                    <a:cubicBezTo>
                      <a:pt x="419" y="931"/>
                      <a:pt x="435" y="940"/>
                      <a:pt x="440" y="945"/>
                    </a:cubicBezTo>
                    <a:cubicBezTo>
                      <a:pt x="446" y="950"/>
                      <a:pt x="447" y="959"/>
                      <a:pt x="453" y="966"/>
                    </a:cubicBezTo>
                    <a:cubicBezTo>
                      <a:pt x="457" y="970"/>
                      <a:pt x="463" y="973"/>
                      <a:pt x="470" y="975"/>
                    </a:cubicBezTo>
                    <a:cubicBezTo>
                      <a:pt x="475" y="976"/>
                      <a:pt x="482" y="976"/>
                      <a:pt x="489" y="978"/>
                    </a:cubicBezTo>
                    <a:cubicBezTo>
                      <a:pt x="496" y="979"/>
                      <a:pt x="501" y="985"/>
                      <a:pt x="508" y="988"/>
                    </a:cubicBezTo>
                    <a:cubicBezTo>
                      <a:pt x="513" y="990"/>
                      <a:pt x="520" y="991"/>
                      <a:pt x="526" y="991"/>
                    </a:cubicBezTo>
                    <a:cubicBezTo>
                      <a:pt x="534" y="991"/>
                      <a:pt x="542" y="989"/>
                      <a:pt x="549" y="984"/>
                    </a:cubicBezTo>
                    <a:cubicBezTo>
                      <a:pt x="557" y="978"/>
                      <a:pt x="558" y="969"/>
                      <a:pt x="567" y="965"/>
                    </a:cubicBezTo>
                    <a:cubicBezTo>
                      <a:pt x="573" y="962"/>
                      <a:pt x="581" y="963"/>
                      <a:pt x="589" y="960"/>
                    </a:cubicBezTo>
                    <a:cubicBezTo>
                      <a:pt x="596" y="958"/>
                      <a:pt x="603" y="954"/>
                      <a:pt x="609" y="954"/>
                    </a:cubicBezTo>
                    <a:cubicBezTo>
                      <a:pt x="610" y="954"/>
                      <a:pt x="610" y="954"/>
                      <a:pt x="610" y="954"/>
                    </a:cubicBezTo>
                    <a:cubicBezTo>
                      <a:pt x="617" y="954"/>
                      <a:pt x="624" y="958"/>
                      <a:pt x="632" y="960"/>
                    </a:cubicBezTo>
                    <a:cubicBezTo>
                      <a:pt x="641" y="963"/>
                      <a:pt x="649" y="963"/>
                      <a:pt x="654" y="966"/>
                    </a:cubicBezTo>
                    <a:cubicBezTo>
                      <a:pt x="662" y="970"/>
                      <a:pt x="665" y="980"/>
                      <a:pt x="671" y="984"/>
                    </a:cubicBezTo>
                    <a:cubicBezTo>
                      <a:pt x="678" y="989"/>
                      <a:pt x="687" y="991"/>
                      <a:pt x="696" y="991"/>
                    </a:cubicBezTo>
                    <a:cubicBezTo>
                      <a:pt x="702" y="991"/>
                      <a:pt x="709" y="990"/>
                      <a:pt x="714" y="988"/>
                    </a:cubicBezTo>
                    <a:cubicBezTo>
                      <a:pt x="721" y="985"/>
                      <a:pt x="725" y="979"/>
                      <a:pt x="732" y="978"/>
                    </a:cubicBezTo>
                    <a:cubicBezTo>
                      <a:pt x="742" y="975"/>
                      <a:pt x="751" y="976"/>
                      <a:pt x="758" y="972"/>
                    </a:cubicBezTo>
                    <a:cubicBezTo>
                      <a:pt x="762" y="970"/>
                      <a:pt x="765" y="968"/>
                      <a:pt x="767" y="965"/>
                    </a:cubicBezTo>
                    <a:cubicBezTo>
                      <a:pt x="772" y="960"/>
                      <a:pt x="774" y="949"/>
                      <a:pt x="781" y="943"/>
                    </a:cubicBezTo>
                    <a:cubicBezTo>
                      <a:pt x="787" y="939"/>
                      <a:pt x="801" y="931"/>
                      <a:pt x="812" y="931"/>
                    </a:cubicBezTo>
                    <a:cubicBezTo>
                      <a:pt x="815" y="931"/>
                      <a:pt x="818" y="932"/>
                      <a:pt x="820" y="934"/>
                    </a:cubicBezTo>
                    <a:cubicBezTo>
                      <a:pt x="824" y="937"/>
                      <a:pt x="825" y="951"/>
                      <a:pt x="826" y="956"/>
                    </a:cubicBezTo>
                    <a:cubicBezTo>
                      <a:pt x="833" y="978"/>
                      <a:pt x="855" y="995"/>
                      <a:pt x="884" y="995"/>
                    </a:cubicBezTo>
                    <a:cubicBezTo>
                      <a:pt x="886" y="995"/>
                      <a:pt x="888" y="995"/>
                      <a:pt x="890" y="994"/>
                    </a:cubicBezTo>
                    <a:cubicBezTo>
                      <a:pt x="922" y="992"/>
                      <a:pt x="938" y="975"/>
                      <a:pt x="953" y="952"/>
                    </a:cubicBezTo>
                    <a:cubicBezTo>
                      <a:pt x="956" y="947"/>
                      <a:pt x="962" y="933"/>
                      <a:pt x="968" y="933"/>
                    </a:cubicBezTo>
                    <a:cubicBezTo>
                      <a:pt x="968" y="933"/>
                      <a:pt x="968" y="933"/>
                      <a:pt x="968" y="933"/>
                    </a:cubicBezTo>
                    <a:cubicBezTo>
                      <a:pt x="971" y="933"/>
                      <a:pt x="975" y="938"/>
                      <a:pt x="977" y="940"/>
                    </a:cubicBezTo>
                    <a:cubicBezTo>
                      <a:pt x="979" y="944"/>
                      <a:pt x="983" y="948"/>
                      <a:pt x="985" y="949"/>
                    </a:cubicBezTo>
                    <a:cubicBezTo>
                      <a:pt x="991" y="953"/>
                      <a:pt x="1000" y="955"/>
                      <a:pt x="1008" y="955"/>
                    </a:cubicBezTo>
                    <a:cubicBezTo>
                      <a:pt x="1020" y="955"/>
                      <a:pt x="1031" y="952"/>
                      <a:pt x="1038" y="945"/>
                    </a:cubicBezTo>
                    <a:cubicBezTo>
                      <a:pt x="1044" y="939"/>
                      <a:pt x="1044" y="930"/>
                      <a:pt x="1051" y="923"/>
                    </a:cubicBezTo>
                    <a:cubicBezTo>
                      <a:pt x="1056" y="917"/>
                      <a:pt x="1066" y="913"/>
                      <a:pt x="1073" y="910"/>
                    </a:cubicBezTo>
                    <a:cubicBezTo>
                      <a:pt x="1081" y="906"/>
                      <a:pt x="1091" y="904"/>
                      <a:pt x="1099" y="901"/>
                    </a:cubicBezTo>
                    <a:cubicBezTo>
                      <a:pt x="1108" y="897"/>
                      <a:pt x="1116" y="890"/>
                      <a:pt x="1121" y="880"/>
                    </a:cubicBezTo>
                    <a:cubicBezTo>
                      <a:pt x="1123" y="875"/>
                      <a:pt x="1123" y="869"/>
                      <a:pt x="1126" y="863"/>
                    </a:cubicBezTo>
                    <a:cubicBezTo>
                      <a:pt x="1129" y="857"/>
                      <a:pt x="1137" y="849"/>
                      <a:pt x="1142" y="844"/>
                    </a:cubicBezTo>
                    <a:cubicBezTo>
                      <a:pt x="1148" y="838"/>
                      <a:pt x="1154" y="831"/>
                      <a:pt x="1160" y="828"/>
                    </a:cubicBezTo>
                    <a:cubicBezTo>
                      <a:pt x="1164" y="825"/>
                      <a:pt x="1172" y="823"/>
                      <a:pt x="1178" y="820"/>
                    </a:cubicBezTo>
                    <a:cubicBezTo>
                      <a:pt x="1185" y="816"/>
                      <a:pt x="1192" y="808"/>
                      <a:pt x="1195" y="800"/>
                    </a:cubicBezTo>
                    <a:cubicBezTo>
                      <a:pt x="1199" y="791"/>
                      <a:pt x="1200" y="779"/>
                      <a:pt x="1204" y="769"/>
                    </a:cubicBezTo>
                    <a:cubicBezTo>
                      <a:pt x="1209" y="758"/>
                      <a:pt x="1212" y="749"/>
                      <a:pt x="1213" y="737"/>
                    </a:cubicBezTo>
                    <a:cubicBezTo>
                      <a:pt x="1216" y="713"/>
                      <a:pt x="1214" y="687"/>
                      <a:pt x="1214" y="658"/>
                    </a:cubicBezTo>
                    <a:cubicBezTo>
                      <a:pt x="1214" y="551"/>
                      <a:pt x="1214" y="440"/>
                      <a:pt x="1214" y="335"/>
                    </a:cubicBezTo>
                    <a:cubicBezTo>
                      <a:pt x="1214" y="291"/>
                      <a:pt x="1218" y="253"/>
                      <a:pt x="1205" y="224"/>
                    </a:cubicBezTo>
                    <a:cubicBezTo>
                      <a:pt x="1200" y="214"/>
                      <a:pt x="1199" y="202"/>
                      <a:pt x="1195" y="193"/>
                    </a:cubicBezTo>
                    <a:cubicBezTo>
                      <a:pt x="1191" y="183"/>
                      <a:pt x="1184" y="176"/>
                      <a:pt x="1175" y="172"/>
                    </a:cubicBezTo>
                    <a:cubicBezTo>
                      <a:pt x="1170" y="169"/>
                      <a:pt x="1161" y="167"/>
                      <a:pt x="1158" y="165"/>
                    </a:cubicBezTo>
                    <a:cubicBezTo>
                      <a:pt x="1153" y="162"/>
                      <a:pt x="1146" y="154"/>
                      <a:pt x="1141" y="148"/>
                    </a:cubicBezTo>
                    <a:cubicBezTo>
                      <a:pt x="1135" y="142"/>
                      <a:pt x="1129" y="136"/>
                      <a:pt x="1126" y="130"/>
                    </a:cubicBezTo>
                    <a:cubicBezTo>
                      <a:pt x="1122" y="124"/>
                      <a:pt x="1122" y="118"/>
                      <a:pt x="1120" y="113"/>
                    </a:cubicBezTo>
                    <a:cubicBezTo>
                      <a:pt x="1116" y="105"/>
                      <a:pt x="1110" y="99"/>
                      <a:pt x="1101" y="95"/>
                    </a:cubicBezTo>
                    <a:cubicBezTo>
                      <a:pt x="1092" y="90"/>
                      <a:pt x="1081" y="89"/>
                      <a:pt x="1072" y="84"/>
                    </a:cubicBezTo>
                    <a:cubicBezTo>
                      <a:pt x="1068" y="82"/>
                      <a:pt x="1064" y="79"/>
                      <a:pt x="1060" y="76"/>
                    </a:cubicBezTo>
                    <a:cubicBezTo>
                      <a:pt x="1055" y="73"/>
                      <a:pt x="1050" y="72"/>
                      <a:pt x="1047" y="68"/>
                    </a:cubicBezTo>
                    <a:cubicBezTo>
                      <a:pt x="1043" y="63"/>
                      <a:pt x="1042" y="56"/>
                      <a:pt x="1038" y="51"/>
                    </a:cubicBezTo>
                    <a:cubicBezTo>
                      <a:pt x="1032" y="43"/>
                      <a:pt x="1019" y="38"/>
                      <a:pt x="1007" y="38"/>
                    </a:cubicBezTo>
                    <a:cubicBezTo>
                      <a:pt x="1000" y="38"/>
                      <a:pt x="993" y="40"/>
                      <a:pt x="988" y="42"/>
                    </a:cubicBezTo>
                    <a:cubicBezTo>
                      <a:pt x="984" y="44"/>
                      <a:pt x="980" y="49"/>
                      <a:pt x="977" y="53"/>
                    </a:cubicBezTo>
                    <a:cubicBezTo>
                      <a:pt x="975" y="55"/>
                      <a:pt x="970" y="62"/>
                      <a:pt x="965" y="62"/>
                    </a:cubicBezTo>
                    <a:cubicBezTo>
                      <a:pt x="965" y="62"/>
                      <a:pt x="965" y="62"/>
                      <a:pt x="965" y="62"/>
                    </a:cubicBezTo>
                    <a:cubicBezTo>
                      <a:pt x="961" y="61"/>
                      <a:pt x="954" y="46"/>
                      <a:pt x="951" y="42"/>
                    </a:cubicBezTo>
                    <a:cubicBezTo>
                      <a:pt x="937" y="21"/>
                      <a:pt x="923" y="4"/>
                      <a:pt x="892" y="0"/>
                    </a:cubicBezTo>
                    <a:cubicBezTo>
                      <a:pt x="888" y="0"/>
                      <a:pt x="885" y="0"/>
                      <a:pt x="882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85"/>
              <p:cNvSpPr>
                <a:spLocks noEditPoints="1"/>
              </p:cNvSpPr>
              <p:nvPr/>
            </p:nvSpPr>
            <p:spPr bwMode="auto">
              <a:xfrm>
                <a:off x="1752" y="451"/>
                <a:ext cx="4179" cy="3419"/>
              </a:xfrm>
              <a:custGeom>
                <a:gdLst>
                  <a:gd name="T0" fmla="*/ 408 w 1198"/>
                  <a:gd name="T1" fmla="*/ 68 h 979"/>
                  <a:gd name="T2" fmla="*/ 512 w 1198"/>
                  <a:gd name="T3" fmla="*/ 8 h 979"/>
                  <a:gd name="T4" fmla="*/ 576 w 1198"/>
                  <a:gd name="T5" fmla="*/ 40 h 979"/>
                  <a:gd name="T6" fmla="*/ 649 w 1198"/>
                  <a:gd name="T7" fmla="*/ 33 h 979"/>
                  <a:gd name="T8" fmla="*/ 651 w 1198"/>
                  <a:gd name="T9" fmla="*/ 32 h 979"/>
                  <a:gd name="T10" fmla="*/ 684 w 1198"/>
                  <a:gd name="T11" fmla="*/ 8 h 979"/>
                  <a:gd name="T12" fmla="*/ 795 w 1198"/>
                  <a:gd name="T13" fmla="*/ 69 h 979"/>
                  <a:gd name="T14" fmla="*/ 875 w 1198"/>
                  <a:gd name="T15" fmla="*/ 5 h 979"/>
                  <a:gd name="T16" fmla="*/ 952 w 1198"/>
                  <a:gd name="T17" fmla="*/ 69 h 979"/>
                  <a:gd name="T18" fmla="*/ 1016 w 1198"/>
                  <a:gd name="T19" fmla="*/ 50 h 979"/>
                  <a:gd name="T20" fmla="*/ 1192 w 1198"/>
                  <a:gd name="T21" fmla="*/ 329 h 979"/>
                  <a:gd name="T22" fmla="*/ 1017 w 1198"/>
                  <a:gd name="T23" fmla="*/ 929 h 979"/>
                  <a:gd name="T24" fmla="*/ 969 w 1198"/>
                  <a:gd name="T25" fmla="*/ 914 h 979"/>
                  <a:gd name="T26" fmla="*/ 880 w 1198"/>
                  <a:gd name="T27" fmla="*/ 973 h 979"/>
                  <a:gd name="T28" fmla="*/ 829 w 1198"/>
                  <a:gd name="T29" fmla="*/ 940 h 979"/>
                  <a:gd name="T30" fmla="*/ 798 w 1198"/>
                  <a:gd name="T31" fmla="*/ 910 h 979"/>
                  <a:gd name="T32" fmla="*/ 715 w 1198"/>
                  <a:gd name="T33" fmla="*/ 958 h 979"/>
                  <a:gd name="T34" fmla="*/ 714 w 1198"/>
                  <a:gd name="T35" fmla="*/ 959 h 979"/>
                  <a:gd name="T36" fmla="*/ 653 w 1198"/>
                  <a:gd name="T37" fmla="*/ 946 h 979"/>
                  <a:gd name="T38" fmla="*/ 601 w 1198"/>
                  <a:gd name="T39" fmla="*/ 931 h 979"/>
                  <a:gd name="T40" fmla="*/ 516 w 1198"/>
                  <a:gd name="T41" fmla="*/ 970 h 979"/>
                  <a:gd name="T42" fmla="*/ 406 w 1198"/>
                  <a:gd name="T43" fmla="*/ 910 h 979"/>
                  <a:gd name="T44" fmla="*/ 373 w 1198"/>
                  <a:gd name="T45" fmla="*/ 939 h 979"/>
                  <a:gd name="T46" fmla="*/ 263 w 1198"/>
                  <a:gd name="T47" fmla="*/ 926 h 979"/>
                  <a:gd name="T48" fmla="*/ 202 w 1198"/>
                  <a:gd name="T49" fmla="*/ 935 h 979"/>
                  <a:gd name="T50" fmla="*/ 14 w 1198"/>
                  <a:gd name="T51" fmla="*/ 755 h 979"/>
                  <a:gd name="T52" fmla="*/ 10 w 1198"/>
                  <a:gd name="T53" fmla="*/ 231 h 979"/>
                  <a:gd name="T54" fmla="*/ 200 w 1198"/>
                  <a:gd name="T55" fmla="*/ 44 h 979"/>
                  <a:gd name="T56" fmla="*/ 246 w 1198"/>
                  <a:gd name="T57" fmla="*/ 69 h 979"/>
                  <a:gd name="T58" fmla="*/ 874 w 1198"/>
                  <a:gd name="T59" fmla="*/ 0 h 979"/>
                  <a:gd name="T60" fmla="*/ 763 w 1198"/>
                  <a:gd name="T61" fmla="*/ 48 h 979"/>
                  <a:gd name="T62" fmla="*/ 668 w 1198"/>
                  <a:gd name="T63" fmla="*/ 7 h 979"/>
                  <a:gd name="T64" fmla="*/ 578 w 1198"/>
                  <a:gd name="T65" fmla="*/ 34 h 979"/>
                  <a:gd name="T66" fmla="*/ 534 w 1198"/>
                  <a:gd name="T67" fmla="*/ 9 h 979"/>
                  <a:gd name="T68" fmla="*/ 484 w 1198"/>
                  <a:gd name="T69" fmla="*/ 14 h 979"/>
                  <a:gd name="T70" fmla="*/ 401 w 1198"/>
                  <a:gd name="T71" fmla="*/ 63 h 979"/>
                  <a:gd name="T72" fmla="*/ 302 w 1198"/>
                  <a:gd name="T73" fmla="*/ 4 h 979"/>
                  <a:gd name="T74" fmla="*/ 244 w 1198"/>
                  <a:gd name="T75" fmla="*/ 64 h 979"/>
                  <a:gd name="T76" fmla="*/ 217 w 1198"/>
                  <a:gd name="T77" fmla="*/ 43 h 979"/>
                  <a:gd name="T78" fmla="*/ 201 w 1198"/>
                  <a:gd name="T79" fmla="*/ 39 h 979"/>
                  <a:gd name="T80" fmla="*/ 1 w 1198"/>
                  <a:gd name="T81" fmla="*/ 249 h 979"/>
                  <a:gd name="T82" fmla="*/ 95 w 1198"/>
                  <a:gd name="T83" fmla="*/ 870 h 979"/>
                  <a:gd name="T84" fmla="*/ 218 w 1198"/>
                  <a:gd name="T85" fmla="*/ 936 h 979"/>
                  <a:gd name="T86" fmla="*/ 220 w 1198"/>
                  <a:gd name="T87" fmla="*/ 935 h 979"/>
                  <a:gd name="T88" fmla="*/ 260 w 1198"/>
                  <a:gd name="T89" fmla="*/ 931 h 979"/>
                  <a:gd name="T90" fmla="*/ 383 w 1198"/>
                  <a:gd name="T91" fmla="*/ 922 h 979"/>
                  <a:gd name="T92" fmla="*/ 453 w 1198"/>
                  <a:gd name="T93" fmla="*/ 954 h 979"/>
                  <a:gd name="T94" fmla="*/ 601 w 1198"/>
                  <a:gd name="T95" fmla="*/ 936 h 979"/>
                  <a:gd name="T96" fmla="*/ 677 w 1198"/>
                  <a:gd name="T97" fmla="*/ 974 h 979"/>
                  <a:gd name="T98" fmla="*/ 715 w 1198"/>
                  <a:gd name="T99" fmla="*/ 964 h 979"/>
                  <a:gd name="T100" fmla="*/ 718 w 1198"/>
                  <a:gd name="T101" fmla="*/ 963 h 979"/>
                  <a:gd name="T102" fmla="*/ 800 w 1198"/>
                  <a:gd name="T103" fmla="*/ 915 h 979"/>
                  <a:gd name="T104" fmla="*/ 875 w 1198"/>
                  <a:gd name="T105" fmla="*/ 979 h 979"/>
                  <a:gd name="T106" fmla="*/ 981 w 1198"/>
                  <a:gd name="T107" fmla="*/ 934 h 979"/>
                  <a:gd name="T108" fmla="*/ 981 w 1198"/>
                  <a:gd name="T109" fmla="*/ 935 h 979"/>
                  <a:gd name="T110" fmla="*/ 1022 w 1198"/>
                  <a:gd name="T111" fmla="*/ 932 h 979"/>
                  <a:gd name="T112" fmla="*/ 1198 w 1198"/>
                  <a:gd name="T113" fmla="*/ 312 h 979"/>
                  <a:gd name="T114" fmla="*/ 1022 w 1198"/>
                  <a:gd name="T115" fmla="*/ 48 h 979"/>
                  <a:gd name="T116" fmla="*/ 984 w 1198"/>
                  <a:gd name="T117" fmla="*/ 42 h 979"/>
                  <a:gd name="T118" fmla="*/ 952 w 1198"/>
                  <a:gd name="T119" fmla="*/ 63 h 9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8" h="979">
                    <a:moveTo>
                      <a:pt x="324" y="5"/>
                    </a:move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46" y="5"/>
                      <a:pt x="366" y="18"/>
                      <a:pt x="371" y="37"/>
                    </a:cubicBezTo>
                    <a:cubicBezTo>
                      <a:pt x="373" y="43"/>
                      <a:pt x="371" y="52"/>
                      <a:pt x="375" y="58"/>
                    </a:cubicBezTo>
                    <a:cubicBezTo>
                      <a:pt x="375" y="58"/>
                      <a:pt x="375" y="58"/>
                      <a:pt x="375" y="58"/>
                    </a:cubicBezTo>
                    <a:cubicBezTo>
                      <a:pt x="375" y="59"/>
                      <a:pt x="375" y="59"/>
                      <a:pt x="375" y="59"/>
                    </a:cubicBezTo>
                    <a:cubicBezTo>
                      <a:pt x="378" y="64"/>
                      <a:pt x="391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4" y="68"/>
                      <a:pt x="406" y="68"/>
                      <a:pt x="408" y="68"/>
                    </a:cubicBezTo>
                    <a:cubicBezTo>
                      <a:pt x="408" y="68"/>
                      <a:pt x="408" y="68"/>
                      <a:pt x="408" y="68"/>
                    </a:cubicBezTo>
                    <a:cubicBezTo>
                      <a:pt x="418" y="65"/>
                      <a:pt x="432" y="58"/>
                      <a:pt x="438" y="52"/>
                    </a:cubicBezTo>
                    <a:cubicBezTo>
                      <a:pt x="447" y="45"/>
                      <a:pt x="448" y="31"/>
                      <a:pt x="461" y="25"/>
                    </a:cubicBezTo>
                    <a:cubicBezTo>
                      <a:pt x="467" y="22"/>
                      <a:pt x="476" y="22"/>
                      <a:pt x="483" y="20"/>
                    </a:cubicBezTo>
                    <a:cubicBezTo>
                      <a:pt x="494" y="17"/>
                      <a:pt x="500" y="10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10" y="8"/>
                      <a:pt x="511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7" y="8"/>
                      <a:pt x="521" y="10"/>
                      <a:pt x="524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36" y="16"/>
                      <a:pt x="538" y="30"/>
                      <a:pt x="549" y="33"/>
                    </a:cubicBezTo>
                    <a:cubicBezTo>
                      <a:pt x="556" y="36"/>
                      <a:pt x="566" y="36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40"/>
                      <a:pt x="575" y="40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5" y="40"/>
                      <a:pt x="576" y="40"/>
                      <a:pt x="576" y="40"/>
                    </a:cubicBezTo>
                    <a:cubicBezTo>
                      <a:pt x="576" y="40"/>
                      <a:pt x="576" y="40"/>
                      <a:pt x="576" y="40"/>
                    </a:cubicBezTo>
                    <a:cubicBezTo>
                      <a:pt x="576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85" y="43"/>
                      <a:pt x="591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1" y="48"/>
                      <a:pt x="602" y="48"/>
                    </a:cubicBezTo>
                    <a:cubicBezTo>
                      <a:pt x="602" y="48"/>
                      <a:pt x="602" y="48"/>
                      <a:pt x="602" y="48"/>
                    </a:cubicBezTo>
                    <a:cubicBezTo>
                      <a:pt x="610" y="47"/>
                      <a:pt x="617" y="42"/>
                      <a:pt x="624" y="39"/>
                    </a:cubicBezTo>
                    <a:cubicBezTo>
                      <a:pt x="633" y="37"/>
                      <a:pt x="642" y="36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2" y="32"/>
                      <a:pt x="652" y="32"/>
                      <a:pt x="652" y="32"/>
                    </a:cubicBezTo>
                    <a:cubicBezTo>
                      <a:pt x="663" y="24"/>
                      <a:pt x="667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7" y="8"/>
                      <a:pt x="689" y="8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9" y="11"/>
                      <a:pt x="705" y="18"/>
                      <a:pt x="714" y="20"/>
                    </a:cubicBezTo>
                    <a:cubicBezTo>
                      <a:pt x="727" y="24"/>
                      <a:pt x="738" y="22"/>
                      <a:pt x="746" y="30"/>
                    </a:cubicBezTo>
                    <a:cubicBezTo>
                      <a:pt x="750" y="35"/>
                      <a:pt x="754" y="46"/>
                      <a:pt x="758" y="50"/>
                    </a:cubicBezTo>
                    <a:cubicBezTo>
                      <a:pt x="762" y="55"/>
                      <a:pt x="782" y="68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3" y="69"/>
                      <a:pt x="794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806" y="69"/>
                      <a:pt x="821" y="64"/>
                      <a:pt x="824" y="59"/>
                    </a:cubicBezTo>
                    <a:cubicBezTo>
                      <a:pt x="824" y="59"/>
                      <a:pt x="824" y="59"/>
                      <a:pt x="824" y="59"/>
                    </a:cubicBezTo>
                    <a:cubicBezTo>
                      <a:pt x="827" y="54"/>
                      <a:pt x="825" y="45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32" y="18"/>
                      <a:pt x="853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84" y="5"/>
                      <a:pt x="893" y="7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19" y="21"/>
                      <a:pt x="930" y="35"/>
                      <a:pt x="938" y="52"/>
                    </a:cubicBezTo>
                    <a:cubicBezTo>
                      <a:pt x="941" y="60"/>
                      <a:pt x="941" y="67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9" y="69"/>
                      <a:pt x="951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7" y="69"/>
                      <a:pt x="962" y="67"/>
                      <a:pt x="966" y="65"/>
                    </a:cubicBezTo>
                    <a:cubicBezTo>
                      <a:pt x="966" y="65"/>
                      <a:pt x="966" y="65"/>
                      <a:pt x="967" y="65"/>
                    </a:cubicBezTo>
                    <a:cubicBezTo>
                      <a:pt x="976" y="60"/>
                      <a:pt x="979" y="49"/>
                      <a:pt x="988" y="45"/>
                    </a:cubicBezTo>
                    <a:cubicBezTo>
                      <a:pt x="988" y="45"/>
                      <a:pt x="988" y="45"/>
                      <a:pt x="988" y="45"/>
                    </a:cubicBezTo>
                    <a:cubicBezTo>
                      <a:pt x="991" y="44"/>
                      <a:pt x="995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1005" y="44"/>
                      <a:pt x="1012" y="46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23" y="56"/>
                      <a:pt x="1025" y="67"/>
                      <a:pt x="1031" y="73"/>
                    </a:cubicBezTo>
                    <a:cubicBezTo>
                      <a:pt x="1039" y="80"/>
                      <a:pt x="1056" y="86"/>
                      <a:pt x="1066" y="90"/>
                    </a:cubicBezTo>
                    <a:cubicBezTo>
                      <a:pt x="1079" y="94"/>
                      <a:pt x="1091" y="98"/>
                      <a:pt x="1097" y="110"/>
                    </a:cubicBezTo>
                    <a:cubicBezTo>
                      <a:pt x="1101" y="115"/>
                      <a:pt x="1102" y="122"/>
                      <a:pt x="1105" y="129"/>
                    </a:cubicBezTo>
                    <a:cubicBezTo>
                      <a:pt x="1109" y="136"/>
                      <a:pt x="1116" y="143"/>
                      <a:pt x="1123" y="149"/>
                    </a:cubicBezTo>
                    <a:cubicBezTo>
                      <a:pt x="1129" y="156"/>
                      <a:pt x="1135" y="164"/>
                      <a:pt x="1142" y="168"/>
                    </a:cubicBezTo>
                    <a:cubicBezTo>
                      <a:pt x="1148" y="172"/>
                      <a:pt x="1157" y="174"/>
                      <a:pt x="1163" y="177"/>
                    </a:cubicBezTo>
                    <a:cubicBezTo>
                      <a:pt x="1177" y="186"/>
                      <a:pt x="1177" y="200"/>
                      <a:pt x="1184" y="219"/>
                    </a:cubicBezTo>
                    <a:cubicBezTo>
                      <a:pt x="1188" y="230"/>
                      <a:pt x="1191" y="240"/>
                      <a:pt x="1192" y="251"/>
                    </a:cubicBezTo>
                    <a:cubicBezTo>
                      <a:pt x="1192" y="261"/>
                      <a:pt x="1193" y="272"/>
                      <a:pt x="1193" y="282"/>
                    </a:cubicBezTo>
                    <a:cubicBezTo>
                      <a:pt x="1193" y="298"/>
                      <a:pt x="1192" y="313"/>
                      <a:pt x="1192" y="329"/>
                    </a:cubicBezTo>
                    <a:cubicBezTo>
                      <a:pt x="1192" y="437"/>
                      <a:pt x="1192" y="535"/>
                      <a:pt x="1192" y="643"/>
                    </a:cubicBezTo>
                    <a:cubicBezTo>
                      <a:pt x="1192" y="660"/>
                      <a:pt x="1193" y="676"/>
                      <a:pt x="1193" y="692"/>
                    </a:cubicBezTo>
                    <a:cubicBezTo>
                      <a:pt x="1193" y="715"/>
                      <a:pt x="1192" y="736"/>
                      <a:pt x="1185" y="754"/>
                    </a:cubicBezTo>
                    <a:cubicBezTo>
                      <a:pt x="1178" y="773"/>
                      <a:pt x="1178" y="789"/>
                      <a:pt x="1164" y="799"/>
                    </a:cubicBezTo>
                    <a:cubicBezTo>
                      <a:pt x="1158" y="803"/>
                      <a:pt x="1151" y="804"/>
                      <a:pt x="1144" y="808"/>
                    </a:cubicBezTo>
                    <a:cubicBezTo>
                      <a:pt x="1136" y="812"/>
                      <a:pt x="1131" y="820"/>
                      <a:pt x="1125" y="826"/>
                    </a:cubicBezTo>
                    <a:cubicBezTo>
                      <a:pt x="1119" y="832"/>
                      <a:pt x="1112" y="839"/>
                      <a:pt x="1108" y="845"/>
                    </a:cubicBezTo>
                    <a:cubicBezTo>
                      <a:pt x="1103" y="852"/>
                      <a:pt x="1102" y="861"/>
                      <a:pt x="1098" y="869"/>
                    </a:cubicBezTo>
                    <a:cubicBezTo>
                      <a:pt x="1086" y="889"/>
                      <a:pt x="1050" y="889"/>
                      <a:pt x="1033" y="905"/>
                    </a:cubicBezTo>
                    <a:cubicBezTo>
                      <a:pt x="1026" y="911"/>
                      <a:pt x="1025" y="923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30"/>
                      <a:pt x="1017" y="930"/>
                    </a:cubicBezTo>
                    <a:cubicBezTo>
                      <a:pt x="1017" y="930"/>
                      <a:pt x="1017" y="930"/>
                      <a:pt x="1017" y="930"/>
                    </a:cubicBezTo>
                    <a:cubicBezTo>
                      <a:pt x="1012" y="933"/>
                      <a:pt x="1006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997" y="935"/>
                      <a:pt x="993" y="934"/>
                      <a:pt x="989" y="932"/>
                    </a:cubicBezTo>
                    <a:cubicBezTo>
                      <a:pt x="989" y="932"/>
                      <a:pt x="989" y="932"/>
                      <a:pt x="989" y="932"/>
                    </a:cubicBezTo>
                    <a:cubicBezTo>
                      <a:pt x="980" y="928"/>
                      <a:pt x="977" y="918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3"/>
                    </a:cubicBezTo>
                    <a:cubicBezTo>
                      <a:pt x="968" y="913"/>
                      <a:pt x="968" y="913"/>
                      <a:pt x="968" y="913"/>
                    </a:cubicBezTo>
                    <a:cubicBezTo>
                      <a:pt x="964" y="911"/>
                      <a:pt x="958" y="909"/>
                      <a:pt x="953" y="909"/>
                    </a:cubicBezTo>
                    <a:cubicBezTo>
                      <a:pt x="953" y="909"/>
                      <a:pt x="953" y="909"/>
                      <a:pt x="953" y="909"/>
                    </a:cubicBezTo>
                    <a:cubicBezTo>
                      <a:pt x="952" y="909"/>
                      <a:pt x="952" y="909"/>
                      <a:pt x="952" y="909"/>
                    </a:cubicBezTo>
                    <a:cubicBezTo>
                      <a:pt x="951" y="909"/>
                      <a:pt x="950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3" y="911"/>
                      <a:pt x="941" y="922"/>
                      <a:pt x="937" y="930"/>
                    </a:cubicBezTo>
                    <a:cubicBezTo>
                      <a:pt x="934" y="937"/>
                      <a:pt x="928" y="945"/>
                      <a:pt x="924" y="950"/>
                    </a:cubicBezTo>
                    <a:cubicBezTo>
                      <a:pt x="914" y="962"/>
                      <a:pt x="899" y="971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78" y="973"/>
                      <a:pt x="876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51" y="973"/>
                      <a:pt x="835" y="960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0"/>
                      <a:pt x="829" y="940"/>
                    </a:cubicBezTo>
                    <a:cubicBezTo>
                      <a:pt x="829" y="940"/>
                      <a:pt x="829" y="940"/>
                      <a:pt x="829" y="940"/>
                    </a:cubicBezTo>
                    <a:cubicBezTo>
                      <a:pt x="828" y="935"/>
                      <a:pt x="829" y="925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1" y="915"/>
                      <a:pt x="809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7" y="910"/>
                      <a:pt x="796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85" y="911"/>
                      <a:pt x="767" y="921"/>
                      <a:pt x="761" y="927"/>
                    </a:cubicBezTo>
                    <a:cubicBezTo>
                      <a:pt x="755" y="933"/>
                      <a:pt x="753" y="943"/>
                      <a:pt x="746" y="950"/>
                    </a:cubicBezTo>
                    <a:cubicBezTo>
                      <a:pt x="737" y="957"/>
                      <a:pt x="727" y="955"/>
                      <a:pt x="716" y="958"/>
                    </a:cubicBezTo>
                    <a:cubicBezTo>
                      <a:pt x="716" y="958"/>
                      <a:pt x="716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9"/>
                    </a:cubicBezTo>
                    <a:cubicBezTo>
                      <a:pt x="715" y="959"/>
                      <a:pt x="715" y="959"/>
                      <a:pt x="715" y="959"/>
                    </a:cubicBezTo>
                    <a:cubicBezTo>
                      <a:pt x="715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3" y="959"/>
                      <a:pt x="712" y="959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04" y="963"/>
                      <a:pt x="69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4" y="970"/>
                      <a:pt x="681" y="969"/>
                      <a:pt x="677" y="968"/>
                    </a:cubicBezTo>
                    <a:cubicBezTo>
                      <a:pt x="677" y="968"/>
                      <a:pt x="677" y="968"/>
                      <a:pt x="677" y="968"/>
                    </a:cubicBezTo>
                    <a:cubicBezTo>
                      <a:pt x="665" y="963"/>
                      <a:pt x="662" y="950"/>
                      <a:pt x="653" y="946"/>
                    </a:cubicBezTo>
                    <a:cubicBezTo>
                      <a:pt x="646" y="942"/>
                      <a:pt x="636" y="943"/>
                      <a:pt x="626" y="940"/>
                    </a:cubicBezTo>
                    <a:cubicBezTo>
                      <a:pt x="626" y="940"/>
                      <a:pt x="626" y="940"/>
                      <a:pt x="626" y="939"/>
                    </a:cubicBezTo>
                    <a:cubicBezTo>
                      <a:pt x="626" y="939"/>
                      <a:pt x="626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4" y="939"/>
                      <a:pt x="623" y="939"/>
                      <a:pt x="622" y="938"/>
                    </a:cubicBezTo>
                    <a:cubicBezTo>
                      <a:pt x="622" y="938"/>
                      <a:pt x="622" y="938"/>
                      <a:pt x="622" y="938"/>
                    </a:cubicBezTo>
                    <a:cubicBezTo>
                      <a:pt x="622" y="938"/>
                      <a:pt x="621" y="938"/>
                      <a:pt x="621" y="938"/>
                    </a:cubicBezTo>
                    <a:cubicBezTo>
                      <a:pt x="614" y="935"/>
                      <a:pt x="608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0" y="931"/>
                      <a:pt x="600" y="931"/>
                    </a:cubicBezTo>
                    <a:cubicBezTo>
                      <a:pt x="592" y="931"/>
                      <a:pt x="584" y="937"/>
                      <a:pt x="576" y="939"/>
                    </a:cubicBezTo>
                    <a:cubicBezTo>
                      <a:pt x="567" y="942"/>
                      <a:pt x="557" y="942"/>
                      <a:pt x="549" y="946"/>
                    </a:cubicBezTo>
                    <a:cubicBezTo>
                      <a:pt x="541" y="950"/>
                      <a:pt x="539" y="959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27" y="968"/>
                      <a:pt x="521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3" y="970"/>
                      <a:pt x="510" y="969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0" y="967"/>
                      <a:pt x="494" y="961"/>
                      <a:pt x="487" y="959"/>
                    </a:cubicBezTo>
                    <a:cubicBezTo>
                      <a:pt x="480" y="956"/>
                      <a:pt x="468" y="957"/>
                      <a:pt x="461" y="953"/>
                    </a:cubicBezTo>
                    <a:cubicBezTo>
                      <a:pt x="451" y="947"/>
                      <a:pt x="451" y="940"/>
                      <a:pt x="444" y="930"/>
                    </a:cubicBezTo>
                    <a:cubicBezTo>
                      <a:pt x="438" y="923"/>
                      <a:pt x="422" y="913"/>
                      <a:pt x="410" y="910"/>
                    </a:cubicBezTo>
                    <a:cubicBezTo>
                      <a:pt x="410" y="910"/>
                      <a:pt x="410" y="910"/>
                      <a:pt x="410" y="910"/>
                    </a:cubicBezTo>
                    <a:cubicBezTo>
                      <a:pt x="409" y="910"/>
                      <a:pt x="408" y="910"/>
                      <a:pt x="406" y="910"/>
                    </a:cubicBezTo>
                    <a:cubicBezTo>
                      <a:pt x="406" y="910"/>
                      <a:pt x="406" y="910"/>
                      <a:pt x="406" y="910"/>
                    </a:cubicBezTo>
                    <a:cubicBezTo>
                      <a:pt x="406" y="910"/>
                      <a:pt x="405" y="910"/>
                      <a:pt x="405" y="910"/>
                    </a:cubicBezTo>
                    <a:cubicBezTo>
                      <a:pt x="405" y="910"/>
                      <a:pt x="405" y="910"/>
                      <a:pt x="404" y="910"/>
                    </a:cubicBezTo>
                    <a:cubicBezTo>
                      <a:pt x="404" y="910"/>
                      <a:pt x="404" y="910"/>
                      <a:pt x="404" y="910"/>
                    </a:cubicBezTo>
                    <a:cubicBezTo>
                      <a:pt x="404" y="910"/>
                      <a:pt x="404" y="910"/>
                      <a:pt x="403" y="910"/>
                    </a:cubicBezTo>
                    <a:cubicBezTo>
                      <a:pt x="403" y="910"/>
                      <a:pt x="403" y="910"/>
                      <a:pt x="403" y="910"/>
                    </a:cubicBezTo>
                    <a:cubicBezTo>
                      <a:pt x="394" y="910"/>
                      <a:pt x="380" y="914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4" y="924"/>
                      <a:pt x="374" y="934"/>
                      <a:pt x="373" y="939"/>
                    </a:cubicBezTo>
                    <a:cubicBezTo>
                      <a:pt x="373" y="939"/>
                      <a:pt x="373" y="939"/>
                      <a:pt x="373" y="939"/>
                    </a:cubicBezTo>
                    <a:cubicBezTo>
                      <a:pt x="373" y="939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67" y="959"/>
                      <a:pt x="348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18" y="974"/>
                      <a:pt x="311" y="972"/>
                      <a:pt x="303" y="969"/>
                    </a:cubicBezTo>
                    <a:cubicBezTo>
                      <a:pt x="303" y="969"/>
                      <a:pt x="303" y="969"/>
                      <a:pt x="303" y="969"/>
                    </a:cubicBezTo>
                    <a:cubicBezTo>
                      <a:pt x="283" y="960"/>
                      <a:pt x="271" y="945"/>
                      <a:pt x="263" y="926"/>
                    </a:cubicBezTo>
                    <a:cubicBezTo>
                      <a:pt x="261" y="920"/>
                      <a:pt x="258" y="911"/>
                      <a:pt x="254" y="909"/>
                    </a:cubicBezTo>
                    <a:cubicBezTo>
                      <a:pt x="254" y="909"/>
                      <a:pt x="254" y="909"/>
                      <a:pt x="254" y="909"/>
                    </a:cubicBezTo>
                    <a:cubicBezTo>
                      <a:pt x="252" y="908"/>
                      <a:pt x="251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3" y="908"/>
                      <a:pt x="237" y="911"/>
                      <a:pt x="234" y="913"/>
                    </a:cubicBezTo>
                    <a:cubicBezTo>
                      <a:pt x="224" y="918"/>
                      <a:pt x="221" y="930"/>
                      <a:pt x="212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08" y="934"/>
                      <a:pt x="205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194" y="935"/>
                      <a:pt x="188" y="932"/>
                      <a:pt x="184" y="928"/>
                    </a:cubicBezTo>
                    <a:cubicBezTo>
                      <a:pt x="183" y="928"/>
                      <a:pt x="183" y="928"/>
                      <a:pt x="183" y="928"/>
                    </a:cubicBezTo>
                    <a:cubicBezTo>
                      <a:pt x="177" y="922"/>
                      <a:pt x="176" y="912"/>
                      <a:pt x="170" y="906"/>
                    </a:cubicBezTo>
                    <a:cubicBezTo>
                      <a:pt x="165" y="900"/>
                      <a:pt x="153" y="897"/>
                      <a:pt x="144" y="893"/>
                    </a:cubicBezTo>
                    <a:cubicBezTo>
                      <a:pt x="128" y="886"/>
                      <a:pt x="111" y="884"/>
                      <a:pt x="102" y="871"/>
                    </a:cubicBezTo>
                    <a:cubicBezTo>
                      <a:pt x="97" y="863"/>
                      <a:pt x="96" y="854"/>
                      <a:pt x="92" y="847"/>
                    </a:cubicBezTo>
                    <a:cubicBezTo>
                      <a:pt x="88" y="840"/>
                      <a:pt x="81" y="833"/>
                      <a:pt x="75" y="827"/>
                    </a:cubicBezTo>
                    <a:cubicBezTo>
                      <a:pt x="69" y="820"/>
                      <a:pt x="63" y="813"/>
                      <a:pt x="56" y="809"/>
                    </a:cubicBezTo>
                    <a:cubicBezTo>
                      <a:pt x="49" y="804"/>
                      <a:pt x="43" y="804"/>
                      <a:pt x="36" y="800"/>
                    </a:cubicBezTo>
                    <a:cubicBezTo>
                      <a:pt x="22" y="790"/>
                      <a:pt x="21" y="774"/>
                      <a:pt x="14" y="755"/>
                    </a:cubicBezTo>
                    <a:cubicBezTo>
                      <a:pt x="10" y="745"/>
                      <a:pt x="6" y="734"/>
                      <a:pt x="6" y="722"/>
                    </a:cubicBezTo>
                    <a:cubicBezTo>
                      <a:pt x="5" y="714"/>
                      <a:pt x="5" y="706"/>
                      <a:pt x="5" y="697"/>
                    </a:cubicBezTo>
                    <a:cubicBezTo>
                      <a:pt x="5" y="678"/>
                      <a:pt x="6" y="659"/>
                      <a:pt x="6" y="639"/>
                    </a:cubicBezTo>
                    <a:cubicBezTo>
                      <a:pt x="6" y="609"/>
                      <a:pt x="6" y="578"/>
                      <a:pt x="6" y="548"/>
                    </a:cubicBezTo>
                    <a:cubicBezTo>
                      <a:pt x="6" y="547"/>
                      <a:pt x="6" y="547"/>
                      <a:pt x="6" y="547"/>
                    </a:cubicBezTo>
                    <a:cubicBezTo>
                      <a:pt x="6" y="546"/>
                      <a:pt x="6" y="546"/>
                      <a:pt x="6" y="545"/>
                    </a:cubicBezTo>
                    <a:cubicBezTo>
                      <a:pt x="6" y="484"/>
                      <a:pt x="6" y="423"/>
                      <a:pt x="6" y="361"/>
                    </a:cubicBezTo>
                    <a:cubicBezTo>
                      <a:pt x="6" y="361"/>
                      <a:pt x="6" y="361"/>
                      <a:pt x="6" y="360"/>
                    </a:cubicBezTo>
                    <a:cubicBezTo>
                      <a:pt x="6" y="360"/>
                      <a:pt x="6" y="359"/>
                      <a:pt x="6" y="359"/>
                    </a:cubicBezTo>
                    <a:cubicBezTo>
                      <a:pt x="6" y="342"/>
                      <a:pt x="6" y="326"/>
                      <a:pt x="6" y="309"/>
                    </a:cubicBezTo>
                    <a:cubicBezTo>
                      <a:pt x="6" y="297"/>
                      <a:pt x="5" y="285"/>
                      <a:pt x="5" y="272"/>
                    </a:cubicBezTo>
                    <a:cubicBezTo>
                      <a:pt x="5" y="257"/>
                      <a:pt x="6" y="243"/>
                      <a:pt x="10" y="231"/>
                    </a:cubicBezTo>
                    <a:cubicBezTo>
                      <a:pt x="13" y="220"/>
                      <a:pt x="17" y="210"/>
                      <a:pt x="21" y="200"/>
                    </a:cubicBezTo>
                    <a:cubicBezTo>
                      <a:pt x="24" y="189"/>
                      <a:pt x="29" y="182"/>
                      <a:pt x="38" y="177"/>
                    </a:cubicBezTo>
                    <a:cubicBezTo>
                      <a:pt x="44" y="174"/>
                      <a:pt x="52" y="171"/>
                      <a:pt x="57" y="168"/>
                    </a:cubicBezTo>
                    <a:cubicBezTo>
                      <a:pt x="62" y="165"/>
                      <a:pt x="68" y="157"/>
                      <a:pt x="75" y="150"/>
                    </a:cubicBezTo>
                    <a:cubicBezTo>
                      <a:pt x="81" y="143"/>
                      <a:pt x="89" y="137"/>
                      <a:pt x="93" y="130"/>
                    </a:cubicBezTo>
                    <a:cubicBezTo>
                      <a:pt x="96" y="124"/>
                      <a:pt x="97" y="117"/>
                      <a:pt x="100" y="111"/>
                    </a:cubicBezTo>
                    <a:cubicBezTo>
                      <a:pt x="108" y="96"/>
                      <a:pt x="125" y="94"/>
                      <a:pt x="143" y="86"/>
                    </a:cubicBezTo>
                    <a:cubicBezTo>
                      <a:pt x="151" y="82"/>
                      <a:pt x="161" y="78"/>
                      <a:pt x="167" y="73"/>
                    </a:cubicBezTo>
                    <a:cubicBezTo>
                      <a:pt x="174" y="67"/>
                      <a:pt x="176" y="54"/>
                      <a:pt x="185" y="48"/>
                    </a:cubicBezTo>
                    <a:cubicBezTo>
                      <a:pt x="185" y="48"/>
                      <a:pt x="185" y="48"/>
                      <a:pt x="185" y="48"/>
                    </a:cubicBezTo>
                    <a:cubicBezTo>
                      <a:pt x="189" y="45"/>
                      <a:pt x="194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3" y="44"/>
                      <a:pt x="207" y="45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9" y="49"/>
                      <a:pt x="222" y="59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4" y="67"/>
                      <a:pt x="240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8" y="69"/>
                      <a:pt x="249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6" y="67"/>
                      <a:pt x="258" y="59"/>
                      <a:pt x="261" y="52"/>
                    </a:cubicBezTo>
                    <a:cubicBezTo>
                      <a:pt x="269" y="35"/>
                      <a:pt x="281" y="18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8" y="6"/>
                      <a:pt x="316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moveTo>
                      <a:pt x="874" y="0"/>
                    </a:moveTo>
                    <a:cubicBezTo>
                      <a:pt x="874" y="0"/>
                      <a:pt x="874" y="0"/>
                      <a:pt x="874" y="0"/>
                    </a:cubicBezTo>
                    <a:cubicBezTo>
                      <a:pt x="845" y="0"/>
                      <a:pt x="825" y="18"/>
                      <a:pt x="821" y="42"/>
                    </a:cubicBezTo>
                    <a:cubicBezTo>
                      <a:pt x="821" y="42"/>
                      <a:pt x="821" y="42"/>
                      <a:pt x="821" y="42"/>
                    </a:cubicBezTo>
                    <a:cubicBezTo>
                      <a:pt x="820" y="46"/>
                      <a:pt x="821" y="52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6" y="60"/>
                      <a:pt x="80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6" y="64"/>
                      <a:pt x="794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82" y="61"/>
                      <a:pt x="769" y="53"/>
                      <a:pt x="763" y="48"/>
                    </a:cubicBezTo>
                    <a:cubicBezTo>
                      <a:pt x="757" y="41"/>
                      <a:pt x="753" y="29"/>
                      <a:pt x="747" y="24"/>
                    </a:cubicBezTo>
                    <a:cubicBezTo>
                      <a:pt x="739" y="17"/>
                      <a:pt x="728" y="20"/>
                      <a:pt x="715" y="15"/>
                    </a:cubicBezTo>
                    <a:cubicBezTo>
                      <a:pt x="707" y="13"/>
                      <a:pt x="701" y="6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1" y="4"/>
                      <a:pt x="687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78" y="3"/>
                      <a:pt x="672" y="5"/>
                      <a:pt x="668" y="7"/>
                    </a:cubicBezTo>
                    <a:cubicBezTo>
                      <a:pt x="668" y="7"/>
                      <a:pt x="668" y="7"/>
                      <a:pt x="668" y="7"/>
                    </a:cubicBezTo>
                    <a:cubicBezTo>
                      <a:pt x="659" y="12"/>
                      <a:pt x="656" y="24"/>
                      <a:pt x="648" y="28"/>
                    </a:cubicBezTo>
                    <a:cubicBezTo>
                      <a:pt x="642" y="31"/>
                      <a:pt x="632" y="31"/>
                      <a:pt x="623" y="34"/>
                    </a:cubicBezTo>
                    <a:cubicBezTo>
                      <a:pt x="615" y="36"/>
                      <a:pt x="609" y="41"/>
                      <a:pt x="602" y="42"/>
                    </a:cubicBezTo>
                    <a:cubicBezTo>
                      <a:pt x="602" y="42"/>
                      <a:pt x="602" y="42"/>
                      <a:pt x="602" y="42"/>
                    </a:cubicBezTo>
                    <a:cubicBezTo>
                      <a:pt x="601" y="42"/>
                      <a:pt x="600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1" y="42"/>
                      <a:pt x="585" y="38"/>
                      <a:pt x="578" y="35"/>
                    </a:cubicBezTo>
                    <a:cubicBezTo>
                      <a:pt x="578" y="35"/>
                      <a:pt x="578" y="35"/>
                      <a:pt x="578" y="35"/>
                    </a:cubicBezTo>
                    <a:cubicBezTo>
                      <a:pt x="578" y="35"/>
                      <a:pt x="578" y="35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68" y="31"/>
                      <a:pt x="557" y="31"/>
                      <a:pt x="551" y="28"/>
                    </a:cubicBezTo>
                    <a:cubicBezTo>
                      <a:pt x="543" y="24"/>
                      <a:pt x="540" y="14"/>
                      <a:pt x="534" y="9"/>
                    </a:cubicBezTo>
                    <a:cubicBezTo>
                      <a:pt x="530" y="6"/>
                      <a:pt x="524" y="5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17" y="3"/>
                      <a:pt x="515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01" y="3"/>
                      <a:pt x="494" y="10"/>
                      <a:pt x="485" y="14"/>
                    </a:cubicBezTo>
                    <a:cubicBezTo>
                      <a:pt x="485" y="14"/>
                      <a:pt x="485" y="14"/>
                      <a:pt x="485" y="14"/>
                    </a:cubicBezTo>
                    <a:cubicBezTo>
                      <a:pt x="485" y="14"/>
                      <a:pt x="485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75" y="17"/>
                      <a:pt x="466" y="17"/>
                      <a:pt x="459" y="20"/>
                    </a:cubicBezTo>
                    <a:cubicBezTo>
                      <a:pt x="444" y="26"/>
                      <a:pt x="444" y="42"/>
                      <a:pt x="432" y="50"/>
                    </a:cubicBezTo>
                    <a:cubicBezTo>
                      <a:pt x="426" y="55"/>
                      <a:pt x="413" y="62"/>
                      <a:pt x="404" y="63"/>
                    </a:cubicBezTo>
                    <a:cubicBezTo>
                      <a:pt x="404" y="63"/>
                      <a:pt x="404" y="63"/>
                      <a:pt x="404" y="63"/>
                    </a:cubicBezTo>
                    <a:cubicBezTo>
                      <a:pt x="403" y="63"/>
                      <a:pt x="402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393" y="63"/>
                      <a:pt x="383" y="60"/>
                      <a:pt x="380" y="56"/>
                    </a:cubicBezTo>
                    <a:cubicBezTo>
                      <a:pt x="380" y="56"/>
                      <a:pt x="380" y="56"/>
                      <a:pt x="380" y="56"/>
                    </a:cubicBezTo>
                    <a:cubicBezTo>
                      <a:pt x="380" y="56"/>
                      <a:pt x="380" y="56"/>
                      <a:pt x="380" y="55"/>
                    </a:cubicBezTo>
                    <a:cubicBezTo>
                      <a:pt x="377" y="50"/>
                      <a:pt x="378" y="41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0" y="14"/>
                      <a:pt x="349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17" y="0"/>
                      <a:pt x="310" y="1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280" y="12"/>
                      <a:pt x="268" y="28"/>
                      <a:pt x="258" y="46"/>
                    </a:cubicBezTo>
                    <a:cubicBezTo>
                      <a:pt x="255" y="53"/>
                      <a:pt x="252" y="62"/>
                      <a:pt x="246" y="63"/>
                    </a:cubicBezTo>
                    <a:cubicBezTo>
                      <a:pt x="246" y="63"/>
                      <a:pt x="246" y="63"/>
                      <a:pt x="246" y="63"/>
                    </a:cubicBezTo>
                    <a:cubicBezTo>
                      <a:pt x="245" y="63"/>
                      <a:pt x="245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32" y="64"/>
                      <a:pt x="225" y="50"/>
                      <a:pt x="218" y="44"/>
                    </a:cubicBezTo>
                    <a:cubicBezTo>
                      <a:pt x="218" y="44"/>
                      <a:pt x="218" y="44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2" y="40"/>
                      <a:pt x="206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3" y="39"/>
                      <a:pt x="184" y="41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2" y="51"/>
                      <a:pt x="171" y="63"/>
                      <a:pt x="164" y="69"/>
                    </a:cubicBezTo>
                    <a:cubicBezTo>
                      <a:pt x="157" y="75"/>
                      <a:pt x="146" y="79"/>
                      <a:pt x="137" y="83"/>
                    </a:cubicBezTo>
                    <a:cubicBezTo>
                      <a:pt x="128" y="88"/>
                      <a:pt x="116" y="89"/>
                      <a:pt x="107" y="95"/>
                    </a:cubicBezTo>
                    <a:cubicBezTo>
                      <a:pt x="95" y="103"/>
                      <a:pt x="96" y="112"/>
                      <a:pt x="89" y="126"/>
                    </a:cubicBezTo>
                    <a:cubicBezTo>
                      <a:pt x="85" y="134"/>
                      <a:pt x="78" y="140"/>
                      <a:pt x="71" y="147"/>
                    </a:cubicBezTo>
                    <a:cubicBezTo>
                      <a:pt x="65" y="153"/>
                      <a:pt x="59" y="161"/>
                      <a:pt x="53" y="165"/>
                    </a:cubicBezTo>
                    <a:cubicBezTo>
                      <a:pt x="46" y="169"/>
                      <a:pt x="36" y="170"/>
                      <a:pt x="30" y="176"/>
                    </a:cubicBezTo>
                    <a:cubicBezTo>
                      <a:pt x="18" y="185"/>
                      <a:pt x="16" y="201"/>
                      <a:pt x="10" y="218"/>
                    </a:cubicBezTo>
                    <a:cubicBezTo>
                      <a:pt x="6" y="228"/>
                      <a:pt x="2" y="237"/>
                      <a:pt x="1" y="249"/>
                    </a:cubicBezTo>
                    <a:cubicBezTo>
                      <a:pt x="0" y="259"/>
                      <a:pt x="0" y="270"/>
                      <a:pt x="0" y="281"/>
                    </a:cubicBezTo>
                    <a:cubicBezTo>
                      <a:pt x="0" y="296"/>
                      <a:pt x="0" y="312"/>
                      <a:pt x="0" y="329"/>
                    </a:cubicBezTo>
                    <a:cubicBezTo>
                      <a:pt x="0" y="439"/>
                      <a:pt x="0" y="541"/>
                      <a:pt x="0" y="651"/>
                    </a:cubicBezTo>
                    <a:cubicBezTo>
                      <a:pt x="0" y="651"/>
                      <a:pt x="0" y="651"/>
                      <a:pt x="0" y="651"/>
                    </a:cubicBezTo>
                    <a:cubicBezTo>
                      <a:pt x="0" y="666"/>
                      <a:pt x="0" y="680"/>
                      <a:pt x="0" y="694"/>
                    </a:cubicBezTo>
                    <a:cubicBezTo>
                      <a:pt x="0" y="707"/>
                      <a:pt x="0" y="719"/>
                      <a:pt x="1" y="730"/>
                    </a:cubicBezTo>
                    <a:cubicBezTo>
                      <a:pt x="3" y="741"/>
                      <a:pt x="7" y="750"/>
                      <a:pt x="11" y="761"/>
                    </a:cubicBezTo>
                    <a:cubicBezTo>
                      <a:pt x="18" y="778"/>
                      <a:pt x="19" y="795"/>
                      <a:pt x="31" y="803"/>
                    </a:cubicBezTo>
                    <a:cubicBezTo>
                      <a:pt x="39" y="808"/>
                      <a:pt x="48" y="809"/>
                      <a:pt x="55" y="814"/>
                    </a:cubicBezTo>
                    <a:cubicBezTo>
                      <a:pt x="61" y="818"/>
                      <a:pt x="67" y="826"/>
                      <a:pt x="72" y="832"/>
                    </a:cubicBezTo>
                    <a:cubicBezTo>
                      <a:pt x="78" y="837"/>
                      <a:pt x="85" y="844"/>
                      <a:pt x="89" y="851"/>
                    </a:cubicBezTo>
                    <a:cubicBezTo>
                      <a:pt x="92" y="858"/>
                      <a:pt x="92" y="864"/>
                      <a:pt x="95" y="870"/>
                    </a:cubicBezTo>
                    <a:cubicBezTo>
                      <a:pt x="103" y="885"/>
                      <a:pt x="120" y="888"/>
                      <a:pt x="136" y="895"/>
                    </a:cubicBezTo>
                    <a:cubicBezTo>
                      <a:pt x="146" y="898"/>
                      <a:pt x="159" y="903"/>
                      <a:pt x="165" y="909"/>
                    </a:cubicBezTo>
                    <a:cubicBezTo>
                      <a:pt x="171" y="914"/>
                      <a:pt x="173" y="924"/>
                      <a:pt x="178" y="930"/>
                    </a:cubicBezTo>
                    <a:cubicBezTo>
                      <a:pt x="178" y="930"/>
                      <a:pt x="178" y="930"/>
                      <a:pt x="178" y="930"/>
                    </a:cubicBezTo>
                    <a:cubicBezTo>
                      <a:pt x="184" y="936"/>
                      <a:pt x="193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8" y="940"/>
                      <a:pt x="213" y="939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8" y="928"/>
                      <a:pt x="233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6" y="914"/>
                      <a:pt x="246" y="914"/>
                      <a:pt x="247" y="914"/>
                    </a:cubicBezTo>
                    <a:cubicBezTo>
                      <a:pt x="247" y="914"/>
                      <a:pt x="247" y="914"/>
                      <a:pt x="247" y="914"/>
                    </a:cubicBezTo>
                    <a:cubicBezTo>
                      <a:pt x="255" y="915"/>
                      <a:pt x="257" y="925"/>
                      <a:pt x="260" y="931"/>
                    </a:cubicBezTo>
                    <a:cubicBezTo>
                      <a:pt x="269" y="951"/>
                      <a:pt x="281" y="966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11" y="978"/>
                      <a:pt x="319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51" y="979"/>
                      <a:pt x="372" y="96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80" y="937"/>
                      <a:pt x="379" y="927"/>
                      <a:pt x="383" y="922"/>
                    </a:cubicBezTo>
                    <a:cubicBezTo>
                      <a:pt x="383" y="922"/>
                      <a:pt x="383" y="922"/>
                      <a:pt x="383" y="922"/>
                    </a:cubicBezTo>
                    <a:cubicBezTo>
                      <a:pt x="383" y="922"/>
                      <a:pt x="383" y="922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6" y="917"/>
                      <a:pt x="396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5" y="915"/>
                      <a:pt x="406" y="915"/>
                      <a:pt x="408" y="915"/>
                    </a:cubicBezTo>
                    <a:cubicBezTo>
                      <a:pt x="408" y="915"/>
                      <a:pt x="408" y="915"/>
                      <a:pt x="408" y="915"/>
                    </a:cubicBezTo>
                    <a:cubicBezTo>
                      <a:pt x="416" y="916"/>
                      <a:pt x="431" y="925"/>
                      <a:pt x="437" y="930"/>
                    </a:cubicBezTo>
                    <a:cubicBezTo>
                      <a:pt x="444" y="936"/>
                      <a:pt x="446" y="948"/>
                      <a:pt x="453" y="954"/>
                    </a:cubicBezTo>
                    <a:cubicBezTo>
                      <a:pt x="461" y="961"/>
                      <a:pt x="474" y="959"/>
                      <a:pt x="486" y="964"/>
                    </a:cubicBezTo>
                    <a:cubicBezTo>
                      <a:pt x="491" y="966"/>
                      <a:pt x="496" y="970"/>
                      <a:pt x="501" y="973"/>
                    </a:cubicBezTo>
                    <a:cubicBezTo>
                      <a:pt x="501" y="973"/>
                      <a:pt x="501" y="973"/>
                      <a:pt x="501" y="973"/>
                    </a:cubicBezTo>
                    <a:cubicBezTo>
                      <a:pt x="505" y="974"/>
                      <a:pt x="510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21" y="975"/>
                      <a:pt x="527" y="974"/>
                      <a:pt x="532" y="971"/>
                    </a:cubicBezTo>
                    <a:cubicBezTo>
                      <a:pt x="540" y="966"/>
                      <a:pt x="545" y="954"/>
                      <a:pt x="552" y="950"/>
                    </a:cubicBezTo>
                    <a:cubicBezTo>
                      <a:pt x="558" y="948"/>
                      <a:pt x="568" y="947"/>
                      <a:pt x="576" y="944"/>
                    </a:cubicBezTo>
                    <a:cubicBezTo>
                      <a:pt x="585" y="942"/>
                      <a:pt x="591" y="938"/>
                      <a:pt x="599" y="937"/>
                    </a:cubicBezTo>
                    <a:cubicBezTo>
                      <a:pt x="600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8" y="936"/>
                      <a:pt x="614" y="940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1" y="943"/>
                      <a:pt x="622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32" y="947"/>
                      <a:pt x="643" y="947"/>
                      <a:pt x="650" y="950"/>
                    </a:cubicBezTo>
                    <a:cubicBezTo>
                      <a:pt x="659" y="955"/>
                      <a:pt x="660" y="966"/>
                      <a:pt x="671" y="971"/>
                    </a:cubicBezTo>
                    <a:cubicBezTo>
                      <a:pt x="673" y="972"/>
                      <a:pt x="675" y="974"/>
                      <a:pt x="677" y="974"/>
                    </a:cubicBezTo>
                    <a:cubicBezTo>
                      <a:pt x="677" y="974"/>
                      <a:pt x="677" y="974"/>
                      <a:pt x="677" y="974"/>
                    </a:cubicBezTo>
                    <a:cubicBezTo>
                      <a:pt x="681" y="975"/>
                      <a:pt x="684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99" y="976"/>
                      <a:pt x="705" y="968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31" y="959"/>
                      <a:pt x="743" y="960"/>
                      <a:pt x="751" y="952"/>
                    </a:cubicBezTo>
                    <a:cubicBezTo>
                      <a:pt x="758" y="945"/>
                      <a:pt x="760" y="934"/>
                      <a:pt x="766" y="929"/>
                    </a:cubicBezTo>
                    <a:cubicBezTo>
                      <a:pt x="771" y="925"/>
                      <a:pt x="78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7" y="915"/>
                      <a:pt x="799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8" y="915"/>
                      <a:pt x="816" y="918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24" y="927"/>
                      <a:pt x="823" y="940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32" y="965"/>
                      <a:pt x="849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6" y="979"/>
                      <a:pt x="877" y="979"/>
                      <a:pt x="877" y="979"/>
                    </a:cubicBezTo>
                    <a:cubicBezTo>
                      <a:pt x="909" y="978"/>
                      <a:pt x="927" y="958"/>
                      <a:pt x="940" y="936"/>
                    </a:cubicBezTo>
                    <a:cubicBezTo>
                      <a:pt x="943" y="929"/>
                      <a:pt x="947" y="917"/>
                      <a:pt x="953" y="915"/>
                    </a:cubicBezTo>
                    <a:cubicBezTo>
                      <a:pt x="953" y="915"/>
                      <a:pt x="953" y="915"/>
                      <a:pt x="953" y="915"/>
                    </a:cubicBezTo>
                    <a:cubicBezTo>
                      <a:pt x="953" y="915"/>
                      <a:pt x="953" y="915"/>
                      <a:pt x="954" y="915"/>
                    </a:cubicBezTo>
                    <a:cubicBezTo>
                      <a:pt x="955" y="915"/>
                      <a:pt x="956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68" y="914"/>
                      <a:pt x="974" y="928"/>
                      <a:pt x="980" y="934"/>
                    </a:cubicBezTo>
                    <a:cubicBezTo>
                      <a:pt x="980" y="934"/>
                      <a:pt x="980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7" y="938"/>
                      <a:pt x="993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8" y="940"/>
                      <a:pt x="1016" y="938"/>
                      <a:pt x="1022" y="933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8" y="927"/>
                      <a:pt x="1030" y="915"/>
                      <a:pt x="1036" y="909"/>
                    </a:cubicBezTo>
                    <a:cubicBezTo>
                      <a:pt x="1040" y="905"/>
                      <a:pt x="1047" y="902"/>
                      <a:pt x="1053" y="899"/>
                    </a:cubicBezTo>
                    <a:cubicBezTo>
                      <a:pt x="1073" y="888"/>
                      <a:pt x="1094" y="889"/>
                      <a:pt x="1104" y="869"/>
                    </a:cubicBezTo>
                    <a:cubicBezTo>
                      <a:pt x="1107" y="863"/>
                      <a:pt x="1107" y="858"/>
                      <a:pt x="1110" y="851"/>
                    </a:cubicBezTo>
                    <a:cubicBezTo>
                      <a:pt x="1114" y="843"/>
                      <a:pt x="1122" y="836"/>
                      <a:pt x="1129" y="829"/>
                    </a:cubicBezTo>
                    <a:cubicBezTo>
                      <a:pt x="1135" y="823"/>
                      <a:pt x="1141" y="816"/>
                      <a:pt x="1147" y="812"/>
                    </a:cubicBezTo>
                    <a:cubicBezTo>
                      <a:pt x="1153" y="809"/>
                      <a:pt x="1161" y="808"/>
                      <a:pt x="1167" y="803"/>
                    </a:cubicBezTo>
                    <a:cubicBezTo>
                      <a:pt x="1179" y="795"/>
                      <a:pt x="1181" y="784"/>
                      <a:pt x="1186" y="767"/>
                    </a:cubicBezTo>
                    <a:cubicBezTo>
                      <a:pt x="1188" y="759"/>
                      <a:pt x="1192" y="751"/>
                      <a:pt x="1194" y="744"/>
                    </a:cubicBezTo>
                    <a:cubicBezTo>
                      <a:pt x="1197" y="734"/>
                      <a:pt x="1198" y="719"/>
                      <a:pt x="1198" y="704"/>
                    </a:cubicBezTo>
                    <a:cubicBezTo>
                      <a:pt x="1198" y="695"/>
                      <a:pt x="1198" y="685"/>
                      <a:pt x="1198" y="675"/>
                    </a:cubicBezTo>
                    <a:cubicBezTo>
                      <a:pt x="1198" y="555"/>
                      <a:pt x="1198" y="434"/>
                      <a:pt x="1198" y="312"/>
                    </a:cubicBezTo>
                    <a:cubicBezTo>
                      <a:pt x="1198" y="312"/>
                      <a:pt x="1198" y="312"/>
                      <a:pt x="1198" y="312"/>
                    </a:cubicBezTo>
                    <a:cubicBezTo>
                      <a:pt x="1198" y="299"/>
                      <a:pt x="1198" y="286"/>
                      <a:pt x="1198" y="274"/>
                    </a:cubicBezTo>
                    <a:cubicBezTo>
                      <a:pt x="1198" y="262"/>
                      <a:pt x="1198" y="251"/>
                      <a:pt x="1196" y="241"/>
                    </a:cubicBezTo>
                    <a:cubicBezTo>
                      <a:pt x="1194" y="232"/>
                      <a:pt x="1190" y="223"/>
                      <a:pt x="1187" y="213"/>
                    </a:cubicBezTo>
                    <a:cubicBezTo>
                      <a:pt x="1184" y="203"/>
                      <a:pt x="1182" y="193"/>
                      <a:pt x="1178" y="186"/>
                    </a:cubicBezTo>
                    <a:cubicBezTo>
                      <a:pt x="1171" y="173"/>
                      <a:pt x="1159" y="170"/>
                      <a:pt x="1145" y="164"/>
                    </a:cubicBezTo>
                    <a:cubicBezTo>
                      <a:pt x="1139" y="161"/>
                      <a:pt x="1133" y="152"/>
                      <a:pt x="1127" y="147"/>
                    </a:cubicBezTo>
                    <a:cubicBezTo>
                      <a:pt x="1122" y="141"/>
                      <a:pt x="1115" y="135"/>
                      <a:pt x="1111" y="129"/>
                    </a:cubicBezTo>
                    <a:cubicBezTo>
                      <a:pt x="1106" y="122"/>
                      <a:pt x="1106" y="112"/>
                      <a:pt x="1101" y="105"/>
                    </a:cubicBezTo>
                    <a:cubicBezTo>
                      <a:pt x="1092" y="91"/>
                      <a:pt x="1074" y="90"/>
                      <a:pt x="1060" y="83"/>
                    </a:cubicBezTo>
                    <a:cubicBezTo>
                      <a:pt x="1052" y="79"/>
                      <a:pt x="1042" y="75"/>
                      <a:pt x="1036" y="69"/>
                    </a:cubicBezTo>
                    <a:cubicBezTo>
                      <a:pt x="1030" y="64"/>
                      <a:pt x="1028" y="54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16" y="42"/>
                      <a:pt x="1007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4" y="39"/>
                      <a:pt x="989" y="39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2" y="43"/>
                      <a:pt x="981" y="44"/>
                      <a:pt x="980" y="44"/>
                    </a:cubicBezTo>
                    <a:cubicBezTo>
                      <a:pt x="973" y="51"/>
                      <a:pt x="96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4" y="64"/>
                      <a:pt x="953" y="64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45" y="62"/>
                      <a:pt x="943" y="50"/>
                      <a:pt x="940" y="44"/>
                    </a:cubicBezTo>
                    <a:cubicBezTo>
                      <a:pt x="929" y="24"/>
                      <a:pt x="912" y="6"/>
                      <a:pt x="887" y="1"/>
                    </a:cubicBezTo>
                    <a:cubicBezTo>
                      <a:pt x="883" y="0"/>
                      <a:pt x="878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86"/>
              <p:cNvSpPr>
                <a:spLocks noEditPoints="1"/>
              </p:cNvSpPr>
              <p:nvPr/>
            </p:nvSpPr>
            <p:spPr bwMode="auto">
              <a:xfrm>
                <a:off x="1770" y="468"/>
                <a:ext cx="4143" cy="3384"/>
              </a:xfrm>
              <a:custGeom>
                <a:gdLst>
                  <a:gd name="T0" fmla="*/ 365 w 1188"/>
                  <a:gd name="T1" fmla="*/ 58 h 969"/>
                  <a:gd name="T2" fmla="*/ 400 w 1188"/>
                  <a:gd name="T3" fmla="*/ 69 h 969"/>
                  <a:gd name="T4" fmla="*/ 508 w 1188"/>
                  <a:gd name="T5" fmla="*/ 8 h 969"/>
                  <a:gd name="T6" fmla="*/ 616 w 1188"/>
                  <a:gd name="T7" fmla="*/ 41 h 969"/>
                  <a:gd name="T8" fmla="*/ 619 w 1188"/>
                  <a:gd name="T9" fmla="*/ 40 h 969"/>
                  <a:gd name="T10" fmla="*/ 701 w 1188"/>
                  <a:gd name="T11" fmla="*/ 17 h 969"/>
                  <a:gd name="T12" fmla="*/ 705 w 1188"/>
                  <a:gd name="T13" fmla="*/ 19 h 969"/>
                  <a:gd name="T14" fmla="*/ 807 w 1188"/>
                  <a:gd name="T15" fmla="*/ 65 h 969"/>
                  <a:gd name="T16" fmla="*/ 885 w 1188"/>
                  <a:gd name="T17" fmla="*/ 8 h 969"/>
                  <a:gd name="T18" fmla="*/ 967 w 1188"/>
                  <a:gd name="T19" fmla="*/ 63 h 969"/>
                  <a:gd name="T20" fmla="*/ 1096 w 1188"/>
                  <a:gd name="T21" fmla="*/ 126 h 969"/>
                  <a:gd name="T22" fmla="*/ 1137 w 1188"/>
                  <a:gd name="T23" fmla="*/ 799 h 969"/>
                  <a:gd name="T24" fmla="*/ 1026 w 1188"/>
                  <a:gd name="T25" fmla="*/ 894 h 969"/>
                  <a:gd name="T26" fmla="*/ 878 w 1188"/>
                  <a:gd name="T27" fmla="*/ 963 h 969"/>
                  <a:gd name="T28" fmla="*/ 826 w 1188"/>
                  <a:gd name="T29" fmla="*/ 911 h 969"/>
                  <a:gd name="T30" fmla="*/ 787 w 1188"/>
                  <a:gd name="T31" fmla="*/ 900 h 969"/>
                  <a:gd name="T32" fmla="*/ 704 w 1188"/>
                  <a:gd name="T33" fmla="*/ 951 h 969"/>
                  <a:gd name="T34" fmla="*/ 649 w 1188"/>
                  <a:gd name="T35" fmla="*/ 936 h 969"/>
                  <a:gd name="T36" fmla="*/ 621 w 1188"/>
                  <a:gd name="T37" fmla="*/ 929 h 969"/>
                  <a:gd name="T38" fmla="*/ 510 w 1188"/>
                  <a:gd name="T39" fmla="*/ 960 h 969"/>
                  <a:gd name="T40" fmla="*/ 484 w 1188"/>
                  <a:gd name="T41" fmla="*/ 950 h 969"/>
                  <a:gd name="T42" fmla="*/ 404 w 1188"/>
                  <a:gd name="T43" fmla="*/ 900 h 969"/>
                  <a:gd name="T44" fmla="*/ 364 w 1188"/>
                  <a:gd name="T45" fmla="*/ 932 h 969"/>
                  <a:gd name="T46" fmla="*/ 251 w 1188"/>
                  <a:gd name="T47" fmla="*/ 898 h 969"/>
                  <a:gd name="T48" fmla="*/ 225 w 1188"/>
                  <a:gd name="T49" fmla="*/ 904 h 969"/>
                  <a:gd name="T50" fmla="*/ 98 w 1188"/>
                  <a:gd name="T51" fmla="*/ 858 h 969"/>
                  <a:gd name="T52" fmla="*/ 5 w 1188"/>
                  <a:gd name="T53" fmla="*/ 560 h 969"/>
                  <a:gd name="T54" fmla="*/ 5 w 1188"/>
                  <a:gd name="T55" fmla="*/ 401 h 969"/>
                  <a:gd name="T56" fmla="*/ 5 w 1188"/>
                  <a:gd name="T57" fmla="*/ 389 h 969"/>
                  <a:gd name="T58" fmla="*/ 184 w 1188"/>
                  <a:gd name="T59" fmla="*/ 47 h 969"/>
                  <a:gd name="T60" fmla="*/ 223 w 1188"/>
                  <a:gd name="T61" fmla="*/ 64 h 969"/>
                  <a:gd name="T62" fmla="*/ 295 w 1188"/>
                  <a:gd name="T63" fmla="*/ 11 h 969"/>
                  <a:gd name="T64" fmla="*/ 256 w 1188"/>
                  <a:gd name="T65" fmla="*/ 47 h 969"/>
                  <a:gd name="T66" fmla="*/ 195 w 1188"/>
                  <a:gd name="T67" fmla="*/ 39 h 969"/>
                  <a:gd name="T68" fmla="*/ 16 w 1188"/>
                  <a:gd name="T69" fmla="*/ 195 h 969"/>
                  <a:gd name="T70" fmla="*/ 1 w 1188"/>
                  <a:gd name="T71" fmla="*/ 717 h 969"/>
                  <a:gd name="T72" fmla="*/ 197 w 1188"/>
                  <a:gd name="T73" fmla="*/ 930 h 969"/>
                  <a:gd name="T74" fmla="*/ 298 w 1188"/>
                  <a:gd name="T75" fmla="*/ 964 h 969"/>
                  <a:gd name="T76" fmla="*/ 372 w 1188"/>
                  <a:gd name="T77" fmla="*/ 914 h 969"/>
                  <a:gd name="T78" fmla="*/ 439 w 1188"/>
                  <a:gd name="T79" fmla="*/ 925 h 969"/>
                  <a:gd name="T80" fmla="*/ 526 w 1188"/>
                  <a:gd name="T81" fmla="*/ 960 h 969"/>
                  <a:gd name="T82" fmla="*/ 620 w 1188"/>
                  <a:gd name="T83" fmla="*/ 934 h 969"/>
                  <a:gd name="T84" fmla="*/ 682 w 1188"/>
                  <a:gd name="T85" fmla="*/ 965 h 969"/>
                  <a:gd name="T86" fmla="*/ 710 w 1188"/>
                  <a:gd name="T87" fmla="*/ 954 h 969"/>
                  <a:gd name="T88" fmla="*/ 790 w 1188"/>
                  <a:gd name="T89" fmla="*/ 905 h 969"/>
                  <a:gd name="T90" fmla="*/ 820 w 1188"/>
                  <a:gd name="T91" fmla="*/ 914 h 969"/>
                  <a:gd name="T92" fmla="*/ 875 w 1188"/>
                  <a:gd name="T93" fmla="*/ 968 h 969"/>
                  <a:gd name="T94" fmla="*/ 964 w 1188"/>
                  <a:gd name="T95" fmla="*/ 909 h 969"/>
                  <a:gd name="T96" fmla="*/ 1012 w 1188"/>
                  <a:gd name="T97" fmla="*/ 924 h 969"/>
                  <a:gd name="T98" fmla="*/ 1188 w 1188"/>
                  <a:gd name="T99" fmla="*/ 277 h 969"/>
                  <a:gd name="T100" fmla="*/ 993 w 1188"/>
                  <a:gd name="T101" fmla="*/ 39 h 969"/>
                  <a:gd name="T102" fmla="*/ 943 w 1188"/>
                  <a:gd name="T103" fmla="*/ 64 h 969"/>
                  <a:gd name="T104" fmla="*/ 822 w 1188"/>
                  <a:gd name="T105" fmla="*/ 34 h 969"/>
                  <a:gd name="T106" fmla="*/ 787 w 1188"/>
                  <a:gd name="T107" fmla="*/ 64 h 969"/>
                  <a:gd name="T108" fmla="*/ 646 w 1188"/>
                  <a:gd name="T109" fmla="*/ 27 h 969"/>
                  <a:gd name="T110" fmla="*/ 645 w 1188"/>
                  <a:gd name="T111" fmla="*/ 28 h 969"/>
                  <a:gd name="T112" fmla="*/ 572 w 1188"/>
                  <a:gd name="T113" fmla="*/ 35 h 969"/>
                  <a:gd name="T114" fmla="*/ 520 w 1188"/>
                  <a:gd name="T115" fmla="*/ 6 h 969"/>
                  <a:gd name="T116" fmla="*/ 433 w 1188"/>
                  <a:gd name="T117" fmla="*/ 47 h 969"/>
                  <a:gd name="T118" fmla="*/ 319 w 1188"/>
                  <a:gd name="T119" fmla="*/ 0 h 9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88" h="969">
                    <a:moveTo>
                      <a:pt x="319" y="5"/>
                    </a:move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39" y="5"/>
                      <a:pt x="358" y="1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3" y="43"/>
                      <a:pt x="361" y="53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7" y="60"/>
                      <a:pt x="372" y="62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86" y="67"/>
                      <a:pt x="394" y="69"/>
                      <a:pt x="400" y="69"/>
                    </a:cubicBezTo>
                    <a:cubicBezTo>
                      <a:pt x="400" y="69"/>
                      <a:pt x="400" y="69"/>
                      <a:pt x="400" y="69"/>
                    </a:cubicBezTo>
                    <a:cubicBezTo>
                      <a:pt x="400" y="69"/>
                      <a:pt x="401" y="69"/>
                      <a:pt x="401" y="69"/>
                    </a:cubicBezTo>
                    <a:cubicBezTo>
                      <a:pt x="401" y="69"/>
                      <a:pt x="401" y="69"/>
                      <a:pt x="401" y="69"/>
                    </a:cubicBezTo>
                    <a:cubicBezTo>
                      <a:pt x="408" y="68"/>
                      <a:pt x="415" y="64"/>
                      <a:pt x="420" y="61"/>
                    </a:cubicBezTo>
                    <a:cubicBezTo>
                      <a:pt x="426" y="58"/>
                      <a:pt x="433" y="55"/>
                      <a:pt x="436" y="52"/>
                    </a:cubicBezTo>
                    <a:cubicBezTo>
                      <a:pt x="446" y="43"/>
                      <a:pt x="446" y="30"/>
                      <a:pt x="457" y="24"/>
                    </a:cubicBezTo>
                    <a:cubicBezTo>
                      <a:pt x="463" y="21"/>
                      <a:pt x="473" y="21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1" y="19"/>
                    </a:cubicBezTo>
                    <a:cubicBezTo>
                      <a:pt x="481" y="19"/>
                      <a:pt x="481" y="19"/>
                      <a:pt x="481" y="19"/>
                    </a:cubicBezTo>
                    <a:cubicBezTo>
                      <a:pt x="484" y="18"/>
                      <a:pt x="486" y="17"/>
                      <a:pt x="488" y="16"/>
                    </a:cubicBezTo>
                    <a:cubicBezTo>
                      <a:pt x="495" y="13"/>
                      <a:pt x="501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11" y="8"/>
                      <a:pt x="514" y="9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28" y="15"/>
                      <a:pt x="531" y="29"/>
                      <a:pt x="541" y="33"/>
                    </a:cubicBezTo>
                    <a:cubicBezTo>
                      <a:pt x="549" y="37"/>
                      <a:pt x="560" y="37"/>
                      <a:pt x="568" y="40"/>
                    </a:cubicBezTo>
                    <a:cubicBezTo>
                      <a:pt x="577" y="43"/>
                      <a:pt x="585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602" y="49"/>
                      <a:pt x="608" y="45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7" y="41"/>
                    </a:cubicBezTo>
                    <a:cubicBezTo>
                      <a:pt x="617" y="41"/>
                      <a:pt x="617" y="41"/>
                      <a:pt x="618" y="41"/>
                    </a:cubicBezTo>
                    <a:cubicBezTo>
                      <a:pt x="618" y="41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20" y="40"/>
                      <a:pt x="620" y="40"/>
                    </a:cubicBezTo>
                    <a:cubicBezTo>
                      <a:pt x="620" y="40"/>
                      <a:pt x="620" y="40"/>
                      <a:pt x="620" y="40"/>
                    </a:cubicBezTo>
                    <a:cubicBezTo>
                      <a:pt x="630" y="36"/>
                      <a:pt x="641" y="36"/>
                      <a:pt x="649" y="32"/>
                    </a:cubicBezTo>
                    <a:cubicBezTo>
                      <a:pt x="660" y="27"/>
                      <a:pt x="661" y="10"/>
                      <a:pt x="678" y="8"/>
                    </a:cubicBezTo>
                    <a:cubicBezTo>
                      <a:pt x="678" y="8"/>
                      <a:pt x="678" y="8"/>
                      <a:pt x="678" y="8"/>
                    </a:cubicBezTo>
                    <a:cubicBezTo>
                      <a:pt x="679" y="8"/>
                      <a:pt x="679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8" y="8"/>
                      <a:pt x="693" y="14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2" y="17"/>
                      <a:pt x="702" y="17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4" y="18"/>
                      <a:pt x="704" y="18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17" y="23"/>
                      <a:pt x="729" y="21"/>
                      <a:pt x="736" y="28"/>
                    </a:cubicBezTo>
                    <a:cubicBezTo>
                      <a:pt x="744" y="35"/>
                      <a:pt x="745" y="44"/>
                      <a:pt x="751" y="50"/>
                    </a:cubicBezTo>
                    <a:cubicBezTo>
                      <a:pt x="757" y="56"/>
                      <a:pt x="777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94" y="69"/>
                      <a:pt x="800" y="67"/>
                      <a:pt x="805" y="65"/>
                    </a:cubicBezTo>
                    <a:cubicBezTo>
                      <a:pt x="805" y="65"/>
                      <a:pt x="805" y="65"/>
                      <a:pt x="805" y="65"/>
                    </a:cubicBezTo>
                    <a:cubicBezTo>
                      <a:pt x="806" y="65"/>
                      <a:pt x="806" y="65"/>
                      <a:pt x="806" y="65"/>
                    </a:cubicBezTo>
                    <a:cubicBezTo>
                      <a:pt x="806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14" y="63"/>
                      <a:pt x="820" y="62"/>
                      <a:pt x="824" y="58"/>
                    </a:cubicBezTo>
                    <a:cubicBezTo>
                      <a:pt x="827" y="53"/>
                      <a:pt x="826" y="41"/>
                      <a:pt x="827" y="35"/>
                    </a:cubicBezTo>
                    <a:cubicBezTo>
                      <a:pt x="827" y="35"/>
                      <a:pt x="827" y="35"/>
                      <a:pt x="827" y="35"/>
                    </a:cubicBezTo>
                    <a:cubicBezTo>
                      <a:pt x="832" y="16"/>
                      <a:pt x="84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74" y="5"/>
                      <a:pt x="880" y="6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902" y="13"/>
                      <a:pt x="918" y="29"/>
                      <a:pt x="926" y="44"/>
                    </a:cubicBezTo>
                    <a:cubicBezTo>
                      <a:pt x="930" y="53"/>
                      <a:pt x="930" y="64"/>
                      <a:pt x="939" y="70"/>
                    </a:cubicBezTo>
                    <a:cubicBezTo>
                      <a:pt x="950" y="68"/>
                      <a:pt x="957" y="68"/>
                      <a:pt x="966" y="64"/>
                    </a:cubicBezTo>
                    <a:cubicBezTo>
                      <a:pt x="966" y="64"/>
                      <a:pt x="966" y="64"/>
                      <a:pt x="966" y="64"/>
                    </a:cubicBezTo>
                    <a:cubicBezTo>
                      <a:pt x="966" y="64"/>
                      <a:pt x="966" y="64"/>
                      <a:pt x="966" y="63"/>
                    </a:cubicBezTo>
                    <a:cubicBezTo>
                      <a:pt x="966" y="63"/>
                      <a:pt x="966" y="63"/>
                      <a:pt x="966" y="63"/>
                    </a:cubicBezTo>
                    <a:cubicBezTo>
                      <a:pt x="966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77" y="57"/>
                      <a:pt x="979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4" y="44"/>
                      <a:pt x="996" y="44"/>
                      <a:pt x="999" y="45"/>
                    </a:cubicBezTo>
                    <a:cubicBezTo>
                      <a:pt x="1015" y="48"/>
                      <a:pt x="1013" y="64"/>
                      <a:pt x="1025" y="73"/>
                    </a:cubicBezTo>
                    <a:cubicBezTo>
                      <a:pt x="1031" y="77"/>
                      <a:pt x="1040" y="81"/>
                      <a:pt x="1048" y="85"/>
                    </a:cubicBezTo>
                    <a:cubicBezTo>
                      <a:pt x="1063" y="91"/>
                      <a:pt x="1080" y="93"/>
                      <a:pt x="1088" y="105"/>
                    </a:cubicBezTo>
                    <a:cubicBezTo>
                      <a:pt x="1092" y="112"/>
                      <a:pt x="1093" y="120"/>
                      <a:pt x="1096" y="126"/>
                    </a:cubicBezTo>
                    <a:cubicBezTo>
                      <a:pt x="1100" y="134"/>
                      <a:pt x="1108" y="139"/>
                      <a:pt x="1115" y="147"/>
                    </a:cubicBezTo>
                    <a:cubicBezTo>
                      <a:pt x="1121" y="154"/>
                      <a:pt x="1127" y="163"/>
                      <a:pt x="1134" y="167"/>
                    </a:cubicBezTo>
                    <a:cubicBezTo>
                      <a:pt x="1144" y="173"/>
                      <a:pt x="1156" y="174"/>
                      <a:pt x="1163" y="183"/>
                    </a:cubicBezTo>
                    <a:cubicBezTo>
                      <a:pt x="1168" y="190"/>
                      <a:pt x="1171" y="202"/>
                      <a:pt x="1174" y="213"/>
                    </a:cubicBezTo>
                    <a:cubicBezTo>
                      <a:pt x="1177" y="223"/>
                      <a:pt x="1181" y="234"/>
                      <a:pt x="1182" y="245"/>
                    </a:cubicBezTo>
                    <a:cubicBezTo>
                      <a:pt x="1183" y="256"/>
                      <a:pt x="1183" y="268"/>
                      <a:pt x="1183" y="280"/>
                    </a:cubicBezTo>
                    <a:cubicBezTo>
                      <a:pt x="1183" y="295"/>
                      <a:pt x="1182" y="310"/>
                      <a:pt x="1182" y="325"/>
                    </a:cubicBezTo>
                    <a:cubicBezTo>
                      <a:pt x="1182" y="434"/>
                      <a:pt x="1182" y="535"/>
                      <a:pt x="1182" y="646"/>
                    </a:cubicBezTo>
                    <a:cubicBezTo>
                      <a:pt x="1182" y="660"/>
                      <a:pt x="1183" y="674"/>
                      <a:pt x="1183" y="689"/>
                    </a:cubicBezTo>
                    <a:cubicBezTo>
                      <a:pt x="1183" y="701"/>
                      <a:pt x="1183" y="714"/>
                      <a:pt x="1181" y="725"/>
                    </a:cubicBezTo>
                    <a:cubicBezTo>
                      <a:pt x="1180" y="737"/>
                      <a:pt x="1176" y="746"/>
                      <a:pt x="1173" y="757"/>
                    </a:cubicBezTo>
                    <a:cubicBezTo>
                      <a:pt x="1170" y="768"/>
                      <a:pt x="1168" y="779"/>
                      <a:pt x="1162" y="786"/>
                    </a:cubicBezTo>
                    <a:cubicBezTo>
                      <a:pt x="1155" y="794"/>
                      <a:pt x="1147" y="793"/>
                      <a:pt x="1137" y="799"/>
                    </a:cubicBezTo>
                    <a:cubicBezTo>
                      <a:pt x="1129" y="803"/>
                      <a:pt x="1123" y="812"/>
                      <a:pt x="1116" y="819"/>
                    </a:cubicBezTo>
                    <a:cubicBezTo>
                      <a:pt x="1109" y="826"/>
                      <a:pt x="1101" y="832"/>
                      <a:pt x="1097" y="841"/>
                    </a:cubicBezTo>
                    <a:cubicBezTo>
                      <a:pt x="1092" y="851"/>
                      <a:pt x="1091" y="861"/>
                      <a:pt x="1085" y="868"/>
                    </a:cubicBezTo>
                    <a:cubicBezTo>
                      <a:pt x="1077" y="875"/>
                      <a:pt x="1065" y="878"/>
                      <a:pt x="1056" y="881"/>
                    </a:cubicBezTo>
                    <a:cubicBezTo>
                      <a:pt x="1046" y="884"/>
                      <a:pt x="1035" y="888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5"/>
                      <a:pt x="1026" y="895"/>
                    </a:cubicBezTo>
                    <a:cubicBezTo>
                      <a:pt x="1026" y="895"/>
                      <a:pt x="1026" y="895"/>
                      <a:pt x="1026" y="895"/>
                    </a:cubicBezTo>
                    <a:cubicBezTo>
                      <a:pt x="1015" y="904"/>
                      <a:pt x="1015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4" y="925"/>
                      <a:pt x="992" y="925"/>
                      <a:pt x="990" y="924"/>
                    </a:cubicBezTo>
                    <a:cubicBezTo>
                      <a:pt x="990" y="924"/>
                      <a:pt x="990" y="924"/>
                      <a:pt x="990" y="924"/>
                    </a:cubicBezTo>
                    <a:cubicBezTo>
                      <a:pt x="980" y="922"/>
                      <a:pt x="976" y="909"/>
                      <a:pt x="966" y="904"/>
                    </a:cubicBezTo>
                    <a:cubicBezTo>
                      <a:pt x="958" y="900"/>
                      <a:pt x="951" y="899"/>
                      <a:pt x="940" y="898"/>
                    </a:cubicBezTo>
                    <a:cubicBezTo>
                      <a:pt x="931" y="907"/>
                      <a:pt x="929" y="921"/>
                      <a:pt x="923" y="931"/>
                    </a:cubicBezTo>
                    <a:cubicBezTo>
                      <a:pt x="913" y="945"/>
                      <a:pt x="899" y="961"/>
                      <a:pt x="878" y="963"/>
                    </a:cubicBezTo>
                    <a:cubicBezTo>
                      <a:pt x="875" y="964"/>
                      <a:pt x="873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48" y="964"/>
                      <a:pt x="834" y="952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4"/>
                      <a:pt x="829" y="934"/>
                    </a:cubicBezTo>
                    <a:cubicBezTo>
                      <a:pt x="829" y="934"/>
                      <a:pt x="829" y="934"/>
                      <a:pt x="829" y="934"/>
                    </a:cubicBezTo>
                    <a:cubicBezTo>
                      <a:pt x="827" y="928"/>
                      <a:pt x="830" y="918"/>
                      <a:pt x="826" y="911"/>
                    </a:cubicBezTo>
                    <a:cubicBezTo>
                      <a:pt x="826" y="911"/>
                      <a:pt x="826" y="911"/>
                      <a:pt x="826" y="911"/>
                    </a:cubicBezTo>
                    <a:cubicBezTo>
                      <a:pt x="824" y="908"/>
                      <a:pt x="811" y="903"/>
                      <a:pt x="800" y="901"/>
                    </a:cubicBezTo>
                    <a:cubicBezTo>
                      <a:pt x="800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6" y="901"/>
                      <a:pt x="794" y="900"/>
                      <a:pt x="792" y="900"/>
                    </a:cubicBezTo>
                    <a:cubicBezTo>
                      <a:pt x="792" y="900"/>
                      <a:pt x="792" y="900"/>
                      <a:pt x="792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0" y="900"/>
                      <a:pt x="790" y="900"/>
                    </a:cubicBezTo>
                    <a:cubicBezTo>
                      <a:pt x="790" y="900"/>
                      <a:pt x="790" y="900"/>
                      <a:pt x="790" y="900"/>
                    </a:cubicBezTo>
                    <a:cubicBezTo>
                      <a:pt x="789" y="900"/>
                      <a:pt x="788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76" y="902"/>
                      <a:pt x="758" y="912"/>
                      <a:pt x="752" y="918"/>
                    </a:cubicBezTo>
                    <a:cubicBezTo>
                      <a:pt x="744" y="927"/>
                      <a:pt x="743" y="939"/>
                      <a:pt x="732" y="945"/>
                    </a:cubicBezTo>
                    <a:cubicBezTo>
                      <a:pt x="726" y="947"/>
                      <a:pt x="714" y="947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1"/>
                    </a:cubicBezTo>
                    <a:cubicBezTo>
                      <a:pt x="705" y="951"/>
                      <a:pt x="705" y="951"/>
                      <a:pt x="705" y="951"/>
                    </a:cubicBezTo>
                    <a:cubicBezTo>
                      <a:pt x="705" y="951"/>
                      <a:pt x="704" y="951"/>
                      <a:pt x="704" y="951"/>
                    </a:cubicBezTo>
                    <a:cubicBezTo>
                      <a:pt x="704" y="951"/>
                      <a:pt x="704" y="951"/>
                      <a:pt x="704" y="951"/>
                    </a:cubicBezTo>
                    <a:cubicBezTo>
                      <a:pt x="703" y="951"/>
                      <a:pt x="703" y="951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695" y="955"/>
                      <a:pt x="690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0" y="960"/>
                      <a:pt x="678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62" y="954"/>
                      <a:pt x="662" y="941"/>
                      <a:pt x="649" y="936"/>
                    </a:cubicBezTo>
                    <a:cubicBezTo>
                      <a:pt x="642" y="932"/>
                      <a:pt x="632" y="932"/>
                      <a:pt x="623" y="929"/>
                    </a:cubicBezTo>
                    <a:cubicBezTo>
                      <a:pt x="623" y="929"/>
                      <a:pt x="623" y="929"/>
                      <a:pt x="623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13" y="925"/>
                      <a:pt x="60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4" y="920"/>
                      <a:pt x="593" y="920"/>
                      <a:pt x="592" y="920"/>
                    </a:cubicBezTo>
                    <a:cubicBezTo>
                      <a:pt x="585" y="921"/>
                      <a:pt x="577" y="926"/>
                      <a:pt x="568" y="929"/>
                    </a:cubicBezTo>
                    <a:cubicBezTo>
                      <a:pt x="559" y="932"/>
                      <a:pt x="548" y="932"/>
                      <a:pt x="541" y="936"/>
                    </a:cubicBezTo>
                    <a:cubicBezTo>
                      <a:pt x="529" y="942"/>
                      <a:pt x="529" y="959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01" y="960"/>
                      <a:pt x="495" y="955"/>
                      <a:pt x="488" y="951"/>
                    </a:cubicBezTo>
                    <a:cubicBezTo>
                      <a:pt x="488" y="951"/>
                      <a:pt x="488" y="951"/>
                      <a:pt x="488" y="951"/>
                    </a:cubicBezTo>
                    <a:cubicBezTo>
                      <a:pt x="488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6" y="951"/>
                    </a:cubicBezTo>
                    <a:cubicBezTo>
                      <a:pt x="486" y="951"/>
                      <a:pt x="486" y="951"/>
                      <a:pt x="486" y="951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5" y="950"/>
                      <a:pt x="485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75" y="947"/>
                      <a:pt x="465" y="947"/>
                      <a:pt x="459" y="944"/>
                    </a:cubicBezTo>
                    <a:cubicBezTo>
                      <a:pt x="447" y="937"/>
                      <a:pt x="448" y="925"/>
                      <a:pt x="438" y="917"/>
                    </a:cubicBezTo>
                    <a:cubicBezTo>
                      <a:pt x="431" y="911"/>
                      <a:pt x="413" y="900"/>
                      <a:pt x="404" y="900"/>
                    </a:cubicBezTo>
                    <a:cubicBezTo>
                      <a:pt x="404" y="900"/>
                      <a:pt x="404" y="900"/>
                      <a:pt x="404" y="900"/>
                    </a:cubicBezTo>
                    <a:cubicBezTo>
                      <a:pt x="403" y="900"/>
                      <a:pt x="403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397" y="900"/>
                      <a:pt x="391" y="901"/>
                      <a:pt x="385" y="903"/>
                    </a:cubicBezTo>
                    <a:cubicBezTo>
                      <a:pt x="385" y="903"/>
                      <a:pt x="385" y="903"/>
                      <a:pt x="385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78" y="905"/>
                      <a:pt x="370" y="906"/>
                      <a:pt x="367" y="911"/>
                    </a:cubicBezTo>
                    <a:cubicBezTo>
                      <a:pt x="363" y="916"/>
                      <a:pt x="365" y="927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3"/>
                      <a:pt x="364" y="933"/>
                    </a:cubicBezTo>
                    <a:cubicBezTo>
                      <a:pt x="359" y="952"/>
                      <a:pt x="343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18" y="963"/>
                      <a:pt x="314" y="963"/>
                      <a:pt x="310" y="962"/>
                    </a:cubicBezTo>
                    <a:cubicBezTo>
                      <a:pt x="310" y="962"/>
                      <a:pt x="310" y="962"/>
                      <a:pt x="310" y="962"/>
                    </a:cubicBezTo>
                    <a:cubicBezTo>
                      <a:pt x="288" y="957"/>
                      <a:pt x="272" y="939"/>
                      <a:pt x="264" y="923"/>
                    </a:cubicBezTo>
                    <a:cubicBezTo>
                      <a:pt x="261" y="915"/>
                      <a:pt x="261" y="901"/>
                      <a:pt x="251" y="898"/>
                    </a:cubicBezTo>
                    <a:cubicBezTo>
                      <a:pt x="251" y="898"/>
                      <a:pt x="251" y="898"/>
                      <a:pt x="251" y="898"/>
                    </a:cubicBezTo>
                    <a:cubicBezTo>
                      <a:pt x="250" y="898"/>
                      <a:pt x="249" y="898"/>
                      <a:pt x="248" y="898"/>
                    </a:cubicBezTo>
                    <a:cubicBezTo>
                      <a:pt x="248" y="898"/>
                      <a:pt x="248" y="898"/>
                      <a:pt x="248" y="898"/>
                    </a:cubicBezTo>
                    <a:cubicBezTo>
                      <a:pt x="247" y="898"/>
                      <a:pt x="247" y="898"/>
                      <a:pt x="247" y="898"/>
                    </a:cubicBezTo>
                    <a:cubicBezTo>
                      <a:pt x="240" y="898"/>
                      <a:pt x="230" y="901"/>
                      <a:pt x="226" y="904"/>
                    </a:cubicBezTo>
                    <a:cubicBezTo>
                      <a:pt x="226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4" y="905"/>
                      <a:pt x="223" y="905"/>
                      <a:pt x="222" y="906"/>
                    </a:cubicBezTo>
                    <a:cubicBezTo>
                      <a:pt x="215" y="912"/>
                      <a:pt x="209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4" y="925"/>
                      <a:pt x="190" y="924"/>
                      <a:pt x="186" y="922"/>
                    </a:cubicBezTo>
                    <a:cubicBezTo>
                      <a:pt x="186" y="922"/>
                      <a:pt x="186" y="922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76" y="916"/>
                      <a:pt x="176" y="903"/>
                      <a:pt x="168" y="896"/>
                    </a:cubicBezTo>
                    <a:cubicBezTo>
                      <a:pt x="161" y="891"/>
                      <a:pt x="150" y="888"/>
                      <a:pt x="142" y="884"/>
                    </a:cubicBezTo>
                    <a:cubicBezTo>
                      <a:pt x="125" y="877"/>
                      <a:pt x="106" y="875"/>
                      <a:pt x="98" y="858"/>
                    </a:cubicBezTo>
                    <a:cubicBezTo>
                      <a:pt x="96" y="853"/>
                      <a:pt x="95" y="846"/>
                      <a:pt x="92" y="840"/>
                    </a:cubicBezTo>
                    <a:cubicBezTo>
                      <a:pt x="88" y="833"/>
                      <a:pt x="80" y="827"/>
                      <a:pt x="74" y="821"/>
                    </a:cubicBezTo>
                    <a:cubicBezTo>
                      <a:pt x="68" y="814"/>
                      <a:pt x="62" y="806"/>
                      <a:pt x="55" y="801"/>
                    </a:cubicBezTo>
                    <a:cubicBezTo>
                      <a:pt x="42" y="792"/>
                      <a:pt x="29" y="793"/>
                      <a:pt x="22" y="776"/>
                    </a:cubicBezTo>
                    <a:cubicBezTo>
                      <a:pt x="18" y="768"/>
                      <a:pt x="16" y="757"/>
                      <a:pt x="12" y="747"/>
                    </a:cubicBezTo>
                    <a:cubicBezTo>
                      <a:pt x="6" y="730"/>
                      <a:pt x="5" y="708"/>
                      <a:pt x="5" y="685"/>
                    </a:cubicBezTo>
                    <a:cubicBezTo>
                      <a:pt x="5" y="669"/>
                      <a:pt x="5" y="652"/>
                      <a:pt x="5" y="636"/>
                    </a:cubicBezTo>
                    <a:cubicBezTo>
                      <a:pt x="5" y="611"/>
                      <a:pt x="5" y="587"/>
                      <a:pt x="5" y="563"/>
                    </a:cubicBezTo>
                    <a:cubicBezTo>
                      <a:pt x="5" y="562"/>
                      <a:pt x="5" y="562"/>
                      <a:pt x="5" y="562"/>
                    </a:cubicBezTo>
                    <a:cubicBezTo>
                      <a:pt x="5" y="562"/>
                      <a:pt x="5" y="562"/>
                      <a:pt x="5" y="561"/>
                    </a:cubicBezTo>
                    <a:cubicBezTo>
                      <a:pt x="5" y="561"/>
                      <a:pt x="5" y="561"/>
                      <a:pt x="5" y="561"/>
                    </a:cubicBezTo>
                    <a:cubicBezTo>
                      <a:pt x="5" y="561"/>
                      <a:pt x="5" y="560"/>
                      <a:pt x="5" y="560"/>
                    </a:cubicBezTo>
                    <a:cubicBezTo>
                      <a:pt x="5" y="560"/>
                      <a:pt x="5" y="560"/>
                      <a:pt x="5" y="560"/>
                    </a:cubicBezTo>
                    <a:cubicBezTo>
                      <a:pt x="5" y="559"/>
                      <a:pt x="5" y="559"/>
                      <a:pt x="5" y="559"/>
                    </a:cubicBezTo>
                    <a:cubicBezTo>
                      <a:pt x="5" y="558"/>
                      <a:pt x="5" y="558"/>
                      <a:pt x="5" y="557"/>
                    </a:cubicBezTo>
                    <a:cubicBezTo>
                      <a:pt x="5" y="557"/>
                      <a:pt x="5" y="557"/>
                      <a:pt x="5" y="557"/>
                    </a:cubicBezTo>
                    <a:cubicBezTo>
                      <a:pt x="5" y="556"/>
                      <a:pt x="5" y="556"/>
                      <a:pt x="5" y="556"/>
                    </a:cubicBezTo>
                    <a:cubicBezTo>
                      <a:pt x="5" y="556"/>
                      <a:pt x="5" y="556"/>
                      <a:pt x="5" y="555"/>
                    </a:cubicBezTo>
                    <a:cubicBezTo>
                      <a:pt x="5" y="555"/>
                      <a:pt x="5" y="555"/>
                      <a:pt x="5" y="555"/>
                    </a:cubicBezTo>
                    <a:cubicBezTo>
                      <a:pt x="5" y="555"/>
                      <a:pt x="5" y="554"/>
                      <a:pt x="5" y="554"/>
                    </a:cubicBezTo>
                    <a:cubicBezTo>
                      <a:pt x="5" y="554"/>
                      <a:pt x="5" y="553"/>
                      <a:pt x="5" y="552"/>
                    </a:cubicBezTo>
                    <a:cubicBezTo>
                      <a:pt x="5" y="552"/>
                      <a:pt x="5" y="552"/>
                      <a:pt x="5" y="552"/>
                    </a:cubicBezTo>
                    <a:cubicBezTo>
                      <a:pt x="5" y="502"/>
                      <a:pt x="5" y="454"/>
                      <a:pt x="5" y="404"/>
                    </a:cubicBezTo>
                    <a:cubicBezTo>
                      <a:pt x="5" y="404"/>
                      <a:pt x="5" y="403"/>
                      <a:pt x="5" y="403"/>
                    </a:cubicBezTo>
                    <a:cubicBezTo>
                      <a:pt x="5" y="403"/>
                      <a:pt x="5" y="402"/>
                      <a:pt x="5" y="401"/>
                    </a:cubicBezTo>
                    <a:cubicBezTo>
                      <a:pt x="5" y="401"/>
                      <a:pt x="5" y="401"/>
                      <a:pt x="5" y="401"/>
                    </a:cubicBezTo>
                    <a:cubicBezTo>
                      <a:pt x="5" y="400"/>
                      <a:pt x="5" y="400"/>
                      <a:pt x="5" y="399"/>
                    </a:cubicBezTo>
                    <a:cubicBezTo>
                      <a:pt x="5" y="399"/>
                      <a:pt x="5" y="399"/>
                      <a:pt x="5" y="398"/>
                    </a:cubicBezTo>
                    <a:cubicBezTo>
                      <a:pt x="5" y="398"/>
                      <a:pt x="5" y="398"/>
                      <a:pt x="5" y="398"/>
                    </a:cubicBezTo>
                    <a:cubicBezTo>
                      <a:pt x="5" y="398"/>
                      <a:pt x="5" y="397"/>
                      <a:pt x="5" y="397"/>
                    </a:cubicBezTo>
                    <a:cubicBezTo>
                      <a:pt x="5" y="397"/>
                      <a:pt x="5" y="397"/>
                      <a:pt x="5" y="397"/>
                    </a:cubicBezTo>
                    <a:cubicBezTo>
                      <a:pt x="5" y="396"/>
                      <a:pt x="5" y="396"/>
                      <a:pt x="5" y="396"/>
                    </a:cubicBezTo>
                    <a:cubicBezTo>
                      <a:pt x="5" y="396"/>
                      <a:pt x="5" y="396"/>
                      <a:pt x="5" y="395"/>
                    </a:cubicBezTo>
                    <a:cubicBezTo>
                      <a:pt x="5" y="395"/>
                      <a:pt x="5" y="395"/>
                      <a:pt x="5" y="395"/>
                    </a:cubicBezTo>
                    <a:cubicBezTo>
                      <a:pt x="5" y="394"/>
                      <a:pt x="5" y="394"/>
                      <a:pt x="5" y="394"/>
                    </a:cubicBezTo>
                    <a:cubicBezTo>
                      <a:pt x="5" y="393"/>
                      <a:pt x="5" y="393"/>
                      <a:pt x="5" y="392"/>
                    </a:cubicBezTo>
                    <a:cubicBezTo>
                      <a:pt x="5" y="392"/>
                      <a:pt x="5" y="392"/>
                      <a:pt x="5" y="392"/>
                    </a:cubicBezTo>
                    <a:cubicBezTo>
                      <a:pt x="5" y="391"/>
                      <a:pt x="5" y="390"/>
                      <a:pt x="5" y="390"/>
                    </a:cubicBezTo>
                    <a:cubicBezTo>
                      <a:pt x="5" y="390"/>
                      <a:pt x="5" y="389"/>
                      <a:pt x="5" y="389"/>
                    </a:cubicBezTo>
                    <a:cubicBezTo>
                      <a:pt x="5" y="368"/>
                      <a:pt x="5" y="346"/>
                      <a:pt x="5" y="324"/>
                    </a:cubicBezTo>
                    <a:cubicBezTo>
                      <a:pt x="5" y="311"/>
                      <a:pt x="5" y="297"/>
                      <a:pt x="5" y="284"/>
                    </a:cubicBezTo>
                    <a:cubicBezTo>
                      <a:pt x="5" y="271"/>
                      <a:pt x="5" y="259"/>
                      <a:pt x="6" y="247"/>
                    </a:cubicBezTo>
                    <a:cubicBezTo>
                      <a:pt x="7" y="236"/>
                      <a:pt x="11" y="226"/>
                      <a:pt x="14" y="216"/>
                    </a:cubicBezTo>
                    <a:cubicBezTo>
                      <a:pt x="19" y="199"/>
                      <a:pt x="20" y="185"/>
                      <a:pt x="33" y="177"/>
                    </a:cubicBezTo>
                    <a:cubicBezTo>
                      <a:pt x="39" y="173"/>
                      <a:pt x="46" y="172"/>
                      <a:pt x="53" y="168"/>
                    </a:cubicBezTo>
                    <a:cubicBezTo>
                      <a:pt x="60" y="164"/>
                      <a:pt x="66" y="156"/>
                      <a:pt x="72" y="149"/>
                    </a:cubicBezTo>
                    <a:cubicBezTo>
                      <a:pt x="78" y="142"/>
                      <a:pt x="86" y="136"/>
                      <a:pt x="91" y="129"/>
                    </a:cubicBezTo>
                    <a:cubicBezTo>
                      <a:pt x="96" y="120"/>
                      <a:pt x="97" y="108"/>
                      <a:pt x="104" y="101"/>
                    </a:cubicBezTo>
                    <a:cubicBezTo>
                      <a:pt x="111" y="93"/>
                      <a:pt x="124" y="91"/>
                      <a:pt x="136" y="87"/>
                    </a:cubicBezTo>
                    <a:cubicBezTo>
                      <a:pt x="146" y="83"/>
                      <a:pt x="159" y="77"/>
                      <a:pt x="166" y="71"/>
                    </a:cubicBezTo>
                    <a:cubicBezTo>
                      <a:pt x="174" y="64"/>
                      <a:pt x="175" y="52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8" y="45"/>
                      <a:pt x="192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8" y="44"/>
                      <a:pt x="201" y="44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12" y="48"/>
                      <a:pt x="216" y="60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9" y="67"/>
                      <a:pt x="239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7" y="70"/>
                      <a:pt x="248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56" y="68"/>
                      <a:pt x="257" y="60"/>
                      <a:pt x="259" y="53"/>
                    </a:cubicBezTo>
                    <a:cubicBezTo>
                      <a:pt x="266" y="36"/>
                      <a:pt x="278" y="20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303" y="7"/>
                      <a:pt x="311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moveTo>
                      <a:pt x="319" y="0"/>
                    </a:moveTo>
                    <a:cubicBezTo>
                      <a:pt x="319" y="0"/>
                      <a:pt x="319" y="0"/>
                      <a:pt x="319" y="0"/>
                    </a:cubicBezTo>
                    <a:cubicBezTo>
                      <a:pt x="311" y="0"/>
                      <a:pt x="303" y="1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76" y="13"/>
                      <a:pt x="264" y="30"/>
                      <a:pt x="256" y="47"/>
                    </a:cubicBezTo>
                    <a:cubicBezTo>
                      <a:pt x="253" y="54"/>
                      <a:pt x="251" y="62"/>
                      <a:pt x="246" y="64"/>
                    </a:cubicBezTo>
                    <a:cubicBezTo>
                      <a:pt x="246" y="64"/>
                      <a:pt x="246" y="64"/>
                      <a:pt x="246" y="64"/>
                    </a:cubicBezTo>
                    <a:cubicBezTo>
                      <a:pt x="244" y="64"/>
                      <a:pt x="243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35" y="64"/>
                      <a:pt x="229" y="62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17" y="54"/>
                      <a:pt x="214" y="44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2" y="40"/>
                      <a:pt x="198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89" y="39"/>
                      <a:pt x="184" y="40"/>
                      <a:pt x="180" y="43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71" y="49"/>
                      <a:pt x="169" y="62"/>
                      <a:pt x="162" y="68"/>
                    </a:cubicBezTo>
                    <a:cubicBezTo>
                      <a:pt x="156" y="73"/>
                      <a:pt x="146" y="77"/>
                      <a:pt x="138" y="81"/>
                    </a:cubicBezTo>
                    <a:cubicBezTo>
                      <a:pt x="120" y="89"/>
                      <a:pt x="103" y="91"/>
                      <a:pt x="95" y="106"/>
                    </a:cubicBezTo>
                    <a:cubicBezTo>
                      <a:pt x="92" y="112"/>
                      <a:pt x="91" y="119"/>
                      <a:pt x="88" y="125"/>
                    </a:cubicBezTo>
                    <a:cubicBezTo>
                      <a:pt x="84" y="132"/>
                      <a:pt x="76" y="138"/>
                      <a:pt x="70" y="145"/>
                    </a:cubicBezTo>
                    <a:cubicBezTo>
                      <a:pt x="63" y="152"/>
                      <a:pt x="57" y="160"/>
                      <a:pt x="52" y="163"/>
                    </a:cubicBezTo>
                    <a:cubicBezTo>
                      <a:pt x="47" y="166"/>
                      <a:pt x="39" y="169"/>
                      <a:pt x="33" y="172"/>
                    </a:cubicBezTo>
                    <a:cubicBezTo>
                      <a:pt x="24" y="177"/>
                      <a:pt x="19" y="184"/>
                      <a:pt x="16" y="195"/>
                    </a:cubicBezTo>
                    <a:cubicBezTo>
                      <a:pt x="12" y="205"/>
                      <a:pt x="8" y="215"/>
                      <a:pt x="5" y="226"/>
                    </a:cubicBezTo>
                    <a:cubicBezTo>
                      <a:pt x="1" y="238"/>
                      <a:pt x="0" y="252"/>
                      <a:pt x="0" y="267"/>
                    </a:cubicBezTo>
                    <a:cubicBezTo>
                      <a:pt x="0" y="280"/>
                      <a:pt x="1" y="292"/>
                      <a:pt x="1" y="304"/>
                    </a:cubicBezTo>
                    <a:cubicBezTo>
                      <a:pt x="1" y="321"/>
                      <a:pt x="1" y="337"/>
                      <a:pt x="1" y="354"/>
                    </a:cubicBezTo>
                    <a:cubicBezTo>
                      <a:pt x="1" y="354"/>
                      <a:pt x="1" y="355"/>
                      <a:pt x="1" y="355"/>
                    </a:cubicBezTo>
                    <a:cubicBezTo>
                      <a:pt x="1" y="356"/>
                      <a:pt x="1" y="356"/>
                      <a:pt x="1" y="356"/>
                    </a:cubicBezTo>
                    <a:cubicBezTo>
                      <a:pt x="1" y="418"/>
                      <a:pt x="1" y="479"/>
                      <a:pt x="1" y="540"/>
                    </a:cubicBezTo>
                    <a:cubicBezTo>
                      <a:pt x="1" y="541"/>
                      <a:pt x="1" y="541"/>
                      <a:pt x="1" y="542"/>
                    </a:cubicBezTo>
                    <a:cubicBezTo>
                      <a:pt x="1" y="542"/>
                      <a:pt x="1" y="542"/>
                      <a:pt x="1" y="543"/>
                    </a:cubicBezTo>
                    <a:cubicBezTo>
                      <a:pt x="1" y="573"/>
                      <a:pt x="1" y="604"/>
                      <a:pt x="1" y="634"/>
                    </a:cubicBezTo>
                    <a:cubicBezTo>
                      <a:pt x="1" y="634"/>
                      <a:pt x="1" y="634"/>
                      <a:pt x="1" y="634"/>
                    </a:cubicBezTo>
                    <a:cubicBezTo>
                      <a:pt x="1" y="654"/>
                      <a:pt x="0" y="673"/>
                      <a:pt x="0" y="692"/>
                    </a:cubicBezTo>
                    <a:cubicBezTo>
                      <a:pt x="0" y="701"/>
                      <a:pt x="0" y="709"/>
                      <a:pt x="1" y="717"/>
                    </a:cubicBezTo>
                    <a:cubicBezTo>
                      <a:pt x="1" y="729"/>
                      <a:pt x="5" y="740"/>
                      <a:pt x="9" y="750"/>
                    </a:cubicBezTo>
                    <a:cubicBezTo>
                      <a:pt x="16" y="769"/>
                      <a:pt x="17" y="785"/>
                      <a:pt x="31" y="795"/>
                    </a:cubicBezTo>
                    <a:cubicBezTo>
                      <a:pt x="38" y="799"/>
                      <a:pt x="44" y="799"/>
                      <a:pt x="51" y="804"/>
                    </a:cubicBezTo>
                    <a:cubicBezTo>
                      <a:pt x="58" y="808"/>
                      <a:pt x="64" y="815"/>
                      <a:pt x="70" y="822"/>
                    </a:cubicBezTo>
                    <a:cubicBezTo>
                      <a:pt x="76" y="828"/>
                      <a:pt x="83" y="835"/>
                      <a:pt x="87" y="842"/>
                    </a:cubicBezTo>
                    <a:cubicBezTo>
                      <a:pt x="91" y="849"/>
                      <a:pt x="92" y="858"/>
                      <a:pt x="97" y="866"/>
                    </a:cubicBezTo>
                    <a:cubicBezTo>
                      <a:pt x="106" y="879"/>
                      <a:pt x="123" y="881"/>
                      <a:pt x="139" y="888"/>
                    </a:cubicBezTo>
                    <a:cubicBezTo>
                      <a:pt x="148" y="892"/>
                      <a:pt x="160" y="895"/>
                      <a:pt x="165" y="901"/>
                    </a:cubicBezTo>
                    <a:cubicBezTo>
                      <a:pt x="171" y="907"/>
                      <a:pt x="172" y="917"/>
                      <a:pt x="178" y="923"/>
                    </a:cubicBezTo>
                    <a:cubicBezTo>
                      <a:pt x="178" y="923"/>
                      <a:pt x="178" y="923"/>
                      <a:pt x="179" y="923"/>
                    </a:cubicBezTo>
                    <a:cubicBezTo>
                      <a:pt x="183" y="927"/>
                      <a:pt x="189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200" y="930"/>
                      <a:pt x="203" y="929"/>
                      <a:pt x="206" y="928"/>
                    </a:cubicBezTo>
                    <a:cubicBezTo>
                      <a:pt x="206" y="928"/>
                      <a:pt x="206" y="928"/>
                      <a:pt x="206" y="928"/>
                    </a:cubicBezTo>
                    <a:cubicBezTo>
                      <a:pt x="206" y="928"/>
                      <a:pt x="206" y="928"/>
                      <a:pt x="207" y="928"/>
                    </a:cubicBezTo>
                    <a:cubicBezTo>
                      <a:pt x="216" y="925"/>
                      <a:pt x="219" y="913"/>
                      <a:pt x="229" y="908"/>
                    </a:cubicBezTo>
                    <a:cubicBezTo>
                      <a:pt x="232" y="906"/>
                      <a:pt x="238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6" y="903"/>
                      <a:pt x="247" y="903"/>
                      <a:pt x="249" y="904"/>
                    </a:cubicBezTo>
                    <a:cubicBezTo>
                      <a:pt x="249" y="904"/>
                      <a:pt x="249" y="904"/>
                      <a:pt x="249" y="904"/>
                    </a:cubicBezTo>
                    <a:cubicBezTo>
                      <a:pt x="253" y="906"/>
                      <a:pt x="256" y="915"/>
                      <a:pt x="258" y="921"/>
                    </a:cubicBezTo>
                    <a:cubicBezTo>
                      <a:pt x="266" y="940"/>
                      <a:pt x="278" y="955"/>
                      <a:pt x="298" y="964"/>
                    </a:cubicBezTo>
                    <a:cubicBezTo>
                      <a:pt x="298" y="964"/>
                      <a:pt x="298" y="964"/>
                      <a:pt x="298" y="964"/>
                    </a:cubicBezTo>
                    <a:cubicBezTo>
                      <a:pt x="306" y="967"/>
                      <a:pt x="313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43" y="969"/>
                      <a:pt x="362" y="954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4"/>
                      <a:pt x="368" y="934"/>
                    </a:cubicBezTo>
                    <a:cubicBezTo>
                      <a:pt x="368" y="934"/>
                      <a:pt x="368" y="934"/>
                      <a:pt x="368" y="934"/>
                    </a:cubicBezTo>
                    <a:cubicBezTo>
                      <a:pt x="369" y="929"/>
                      <a:pt x="369" y="919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5" y="909"/>
                      <a:pt x="389" y="905"/>
                      <a:pt x="398" y="905"/>
                    </a:cubicBezTo>
                    <a:cubicBezTo>
                      <a:pt x="398" y="905"/>
                      <a:pt x="398" y="905"/>
                      <a:pt x="398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400" y="905"/>
                      <a:pt x="400" y="905"/>
                      <a:pt x="400" y="905"/>
                    </a:cubicBezTo>
                    <a:cubicBezTo>
                      <a:pt x="400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3" y="905"/>
                      <a:pt x="404" y="905"/>
                      <a:pt x="405" y="905"/>
                    </a:cubicBezTo>
                    <a:cubicBezTo>
                      <a:pt x="405" y="905"/>
                      <a:pt x="405" y="905"/>
                      <a:pt x="405" y="905"/>
                    </a:cubicBezTo>
                    <a:cubicBezTo>
                      <a:pt x="417" y="908"/>
                      <a:pt x="433" y="918"/>
                      <a:pt x="439" y="925"/>
                    </a:cubicBezTo>
                    <a:cubicBezTo>
                      <a:pt x="446" y="935"/>
                      <a:pt x="446" y="942"/>
                      <a:pt x="456" y="948"/>
                    </a:cubicBezTo>
                    <a:cubicBezTo>
                      <a:pt x="463" y="952"/>
                      <a:pt x="475" y="951"/>
                      <a:pt x="482" y="954"/>
                    </a:cubicBezTo>
                    <a:cubicBezTo>
                      <a:pt x="489" y="956"/>
                      <a:pt x="495" y="962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5" y="964"/>
                      <a:pt x="508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6" y="965"/>
                      <a:pt x="522" y="963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34" y="954"/>
                      <a:pt x="536" y="945"/>
                      <a:pt x="544" y="941"/>
                    </a:cubicBezTo>
                    <a:cubicBezTo>
                      <a:pt x="552" y="937"/>
                      <a:pt x="562" y="937"/>
                      <a:pt x="571" y="934"/>
                    </a:cubicBezTo>
                    <a:cubicBezTo>
                      <a:pt x="579" y="932"/>
                      <a:pt x="587" y="926"/>
                      <a:pt x="595" y="926"/>
                    </a:cubicBezTo>
                    <a:cubicBezTo>
                      <a:pt x="595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603" y="926"/>
                      <a:pt x="609" y="930"/>
                      <a:pt x="616" y="933"/>
                    </a:cubicBezTo>
                    <a:cubicBezTo>
                      <a:pt x="616" y="933"/>
                      <a:pt x="617" y="933"/>
                      <a:pt x="617" y="933"/>
                    </a:cubicBezTo>
                    <a:cubicBezTo>
                      <a:pt x="617" y="933"/>
                      <a:pt x="617" y="933"/>
                      <a:pt x="617" y="933"/>
                    </a:cubicBezTo>
                    <a:cubicBezTo>
                      <a:pt x="618" y="934"/>
                      <a:pt x="619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1" y="934"/>
                      <a:pt x="621" y="934"/>
                      <a:pt x="621" y="934"/>
                    </a:cubicBezTo>
                    <a:cubicBezTo>
                      <a:pt x="621" y="935"/>
                      <a:pt x="621" y="935"/>
                      <a:pt x="621" y="935"/>
                    </a:cubicBezTo>
                    <a:cubicBezTo>
                      <a:pt x="631" y="938"/>
                      <a:pt x="641" y="937"/>
                      <a:pt x="648" y="941"/>
                    </a:cubicBezTo>
                    <a:cubicBezTo>
                      <a:pt x="657" y="945"/>
                      <a:pt x="660" y="958"/>
                      <a:pt x="672" y="963"/>
                    </a:cubicBezTo>
                    <a:cubicBezTo>
                      <a:pt x="672" y="963"/>
                      <a:pt x="672" y="963"/>
                      <a:pt x="672" y="963"/>
                    </a:cubicBezTo>
                    <a:cubicBezTo>
                      <a:pt x="676" y="964"/>
                      <a:pt x="679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92" y="965"/>
                      <a:pt x="699" y="958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4"/>
                      <a:pt x="708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10" y="954"/>
                      <a:pt x="710" y="954"/>
                    </a:cubicBezTo>
                    <a:cubicBezTo>
                      <a:pt x="710" y="954"/>
                      <a:pt x="710" y="954"/>
                      <a:pt x="710" y="954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1" y="953"/>
                      <a:pt x="711" y="953"/>
                      <a:pt x="711" y="953"/>
                    </a:cubicBezTo>
                    <a:cubicBezTo>
                      <a:pt x="722" y="950"/>
                      <a:pt x="732" y="952"/>
                      <a:pt x="741" y="945"/>
                    </a:cubicBezTo>
                    <a:cubicBezTo>
                      <a:pt x="748" y="938"/>
                      <a:pt x="750" y="928"/>
                      <a:pt x="756" y="922"/>
                    </a:cubicBezTo>
                    <a:cubicBezTo>
                      <a:pt x="762" y="916"/>
                      <a:pt x="780" y="906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1" y="905"/>
                      <a:pt x="792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804" y="905"/>
                      <a:pt x="816" y="910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4" y="920"/>
                      <a:pt x="823" y="930"/>
                      <a:pt x="824" y="935"/>
                    </a:cubicBezTo>
                    <a:cubicBezTo>
                      <a:pt x="824" y="935"/>
                      <a:pt x="824" y="935"/>
                      <a:pt x="824" y="935"/>
                    </a:cubicBezTo>
                    <a:cubicBezTo>
                      <a:pt x="824" y="935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30" y="955"/>
                      <a:pt x="846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1" y="968"/>
                      <a:pt x="873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94" y="966"/>
                      <a:pt x="909" y="957"/>
                      <a:pt x="919" y="945"/>
                    </a:cubicBezTo>
                    <a:cubicBezTo>
                      <a:pt x="923" y="940"/>
                      <a:pt x="929" y="932"/>
                      <a:pt x="932" y="925"/>
                    </a:cubicBezTo>
                    <a:cubicBezTo>
                      <a:pt x="936" y="917"/>
                      <a:pt x="938" y="906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5" y="904"/>
                      <a:pt x="946" y="904"/>
                      <a:pt x="947" y="904"/>
                    </a:cubicBezTo>
                    <a:cubicBezTo>
                      <a:pt x="947" y="904"/>
                      <a:pt x="947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53" y="904"/>
                      <a:pt x="959" y="906"/>
                      <a:pt x="963" y="908"/>
                    </a:cubicBezTo>
                    <a:cubicBezTo>
                      <a:pt x="963" y="908"/>
                      <a:pt x="963" y="908"/>
                      <a:pt x="964" y="908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72" y="913"/>
                      <a:pt x="975" y="923"/>
                      <a:pt x="984" y="927"/>
                    </a:cubicBezTo>
                    <a:cubicBezTo>
                      <a:pt x="984" y="927"/>
                      <a:pt x="984" y="927"/>
                      <a:pt x="984" y="927"/>
                    </a:cubicBezTo>
                    <a:cubicBezTo>
                      <a:pt x="988" y="929"/>
                      <a:pt x="992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1001" y="930"/>
                      <a:pt x="1007" y="928"/>
                      <a:pt x="1012" y="925"/>
                    </a:cubicBezTo>
                    <a:cubicBezTo>
                      <a:pt x="1012" y="925"/>
                      <a:pt x="1012" y="925"/>
                      <a:pt x="1012" y="925"/>
                    </a:cubicBezTo>
                    <a:cubicBezTo>
                      <a:pt x="1012" y="925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20" y="918"/>
                      <a:pt x="1021" y="906"/>
                      <a:pt x="1028" y="900"/>
                    </a:cubicBezTo>
                    <a:cubicBezTo>
                      <a:pt x="1045" y="884"/>
                      <a:pt x="1081" y="884"/>
                      <a:pt x="1093" y="864"/>
                    </a:cubicBezTo>
                    <a:cubicBezTo>
                      <a:pt x="1097" y="856"/>
                      <a:pt x="1098" y="847"/>
                      <a:pt x="1103" y="840"/>
                    </a:cubicBezTo>
                    <a:cubicBezTo>
                      <a:pt x="1107" y="834"/>
                      <a:pt x="1114" y="827"/>
                      <a:pt x="1120" y="821"/>
                    </a:cubicBezTo>
                    <a:cubicBezTo>
                      <a:pt x="1126" y="815"/>
                      <a:pt x="1131" y="807"/>
                      <a:pt x="1139" y="803"/>
                    </a:cubicBezTo>
                    <a:cubicBezTo>
                      <a:pt x="1146" y="799"/>
                      <a:pt x="1153" y="798"/>
                      <a:pt x="1159" y="794"/>
                    </a:cubicBezTo>
                    <a:cubicBezTo>
                      <a:pt x="1173" y="784"/>
                      <a:pt x="1173" y="768"/>
                      <a:pt x="1180" y="749"/>
                    </a:cubicBezTo>
                    <a:cubicBezTo>
                      <a:pt x="1187" y="731"/>
                      <a:pt x="1188" y="710"/>
                      <a:pt x="1188" y="687"/>
                    </a:cubicBezTo>
                    <a:cubicBezTo>
                      <a:pt x="1188" y="671"/>
                      <a:pt x="1187" y="655"/>
                      <a:pt x="1187" y="638"/>
                    </a:cubicBezTo>
                    <a:cubicBezTo>
                      <a:pt x="1187" y="530"/>
                      <a:pt x="1187" y="432"/>
                      <a:pt x="1187" y="324"/>
                    </a:cubicBezTo>
                    <a:cubicBezTo>
                      <a:pt x="1187" y="324"/>
                      <a:pt x="1187" y="324"/>
                      <a:pt x="1187" y="324"/>
                    </a:cubicBezTo>
                    <a:cubicBezTo>
                      <a:pt x="1187" y="308"/>
                      <a:pt x="1188" y="293"/>
                      <a:pt x="1188" y="277"/>
                    </a:cubicBezTo>
                    <a:cubicBezTo>
                      <a:pt x="1188" y="267"/>
                      <a:pt x="1187" y="256"/>
                      <a:pt x="1187" y="246"/>
                    </a:cubicBezTo>
                    <a:cubicBezTo>
                      <a:pt x="1186" y="235"/>
                      <a:pt x="1183" y="225"/>
                      <a:pt x="1179" y="214"/>
                    </a:cubicBezTo>
                    <a:cubicBezTo>
                      <a:pt x="1172" y="195"/>
                      <a:pt x="1172" y="181"/>
                      <a:pt x="1158" y="172"/>
                    </a:cubicBezTo>
                    <a:cubicBezTo>
                      <a:pt x="1152" y="169"/>
                      <a:pt x="1143" y="167"/>
                      <a:pt x="1137" y="163"/>
                    </a:cubicBezTo>
                    <a:cubicBezTo>
                      <a:pt x="1130" y="159"/>
                      <a:pt x="1124" y="151"/>
                      <a:pt x="1118" y="144"/>
                    </a:cubicBezTo>
                    <a:cubicBezTo>
                      <a:pt x="1111" y="138"/>
                      <a:pt x="1104" y="131"/>
                      <a:pt x="1100" y="124"/>
                    </a:cubicBezTo>
                    <a:cubicBezTo>
                      <a:pt x="1097" y="117"/>
                      <a:pt x="1096" y="110"/>
                      <a:pt x="1092" y="105"/>
                    </a:cubicBezTo>
                    <a:cubicBezTo>
                      <a:pt x="1086" y="93"/>
                      <a:pt x="1074" y="89"/>
                      <a:pt x="1061" y="85"/>
                    </a:cubicBezTo>
                    <a:cubicBezTo>
                      <a:pt x="1051" y="81"/>
                      <a:pt x="1034" y="75"/>
                      <a:pt x="1026" y="68"/>
                    </a:cubicBezTo>
                    <a:cubicBezTo>
                      <a:pt x="1020" y="62"/>
                      <a:pt x="1018" y="51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07" y="41"/>
                      <a:pt x="1000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0" y="39"/>
                      <a:pt x="986" y="39"/>
                      <a:pt x="983" y="40"/>
                    </a:cubicBezTo>
                    <a:cubicBezTo>
                      <a:pt x="983" y="40"/>
                      <a:pt x="983" y="40"/>
                      <a:pt x="983" y="40"/>
                    </a:cubicBezTo>
                    <a:cubicBezTo>
                      <a:pt x="974" y="44"/>
                      <a:pt x="971" y="55"/>
                      <a:pt x="962" y="60"/>
                    </a:cubicBezTo>
                    <a:cubicBezTo>
                      <a:pt x="961" y="60"/>
                      <a:pt x="961" y="60"/>
                      <a:pt x="961" y="60"/>
                    </a:cubicBezTo>
                    <a:cubicBezTo>
                      <a:pt x="957" y="62"/>
                      <a:pt x="952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6" y="64"/>
                      <a:pt x="944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36" y="62"/>
                      <a:pt x="936" y="55"/>
                      <a:pt x="933" y="47"/>
                    </a:cubicBezTo>
                    <a:cubicBezTo>
                      <a:pt x="925" y="30"/>
                      <a:pt x="914" y="16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88" y="2"/>
                      <a:pt x="879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48" y="0"/>
                      <a:pt x="827" y="13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0" y="40"/>
                      <a:pt x="822" y="49"/>
                      <a:pt x="819" y="54"/>
                    </a:cubicBezTo>
                    <a:cubicBezTo>
                      <a:pt x="819" y="54"/>
                      <a:pt x="819" y="54"/>
                      <a:pt x="819" y="54"/>
                    </a:cubicBezTo>
                    <a:cubicBezTo>
                      <a:pt x="816" y="59"/>
                      <a:pt x="801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89" y="64"/>
                      <a:pt x="788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77" y="63"/>
                      <a:pt x="757" y="50"/>
                      <a:pt x="753" y="45"/>
                    </a:cubicBezTo>
                    <a:cubicBezTo>
                      <a:pt x="749" y="41"/>
                      <a:pt x="745" y="30"/>
                      <a:pt x="741" y="25"/>
                    </a:cubicBezTo>
                    <a:cubicBezTo>
                      <a:pt x="733" y="17"/>
                      <a:pt x="722" y="19"/>
                      <a:pt x="709" y="15"/>
                    </a:cubicBezTo>
                    <a:cubicBezTo>
                      <a:pt x="700" y="13"/>
                      <a:pt x="694" y="6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4" y="3"/>
                      <a:pt x="682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62" y="3"/>
                      <a:pt x="658" y="19"/>
                      <a:pt x="647" y="27"/>
                    </a:cubicBezTo>
                    <a:cubicBezTo>
                      <a:pt x="647" y="27"/>
                      <a:pt x="647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37" y="31"/>
                      <a:pt x="628" y="32"/>
                      <a:pt x="619" y="34"/>
                    </a:cubicBezTo>
                    <a:cubicBezTo>
                      <a:pt x="612" y="37"/>
                      <a:pt x="605" y="42"/>
                      <a:pt x="597" y="43"/>
                    </a:cubicBezTo>
                    <a:cubicBezTo>
                      <a:pt x="597" y="43"/>
                      <a:pt x="597" y="43"/>
                      <a:pt x="597" y="43"/>
                    </a:cubicBezTo>
                    <a:cubicBezTo>
                      <a:pt x="596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86" y="43"/>
                      <a:pt x="580" y="38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1" y="35"/>
                      <a:pt x="571" y="35"/>
                    </a:cubicBezTo>
                    <a:cubicBezTo>
                      <a:pt x="571" y="35"/>
                      <a:pt x="571" y="35"/>
                      <a:pt x="571" y="35"/>
                    </a:cubicBezTo>
                    <a:cubicBezTo>
                      <a:pt x="571" y="35"/>
                      <a:pt x="570" y="35"/>
                      <a:pt x="570" y="35"/>
                    </a:cubicBezTo>
                    <a:cubicBezTo>
                      <a:pt x="570" y="35"/>
                      <a:pt x="570" y="35"/>
                      <a:pt x="570" y="35"/>
                    </a:cubicBezTo>
                    <a:cubicBezTo>
                      <a:pt x="570" y="35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61" y="31"/>
                      <a:pt x="551" y="31"/>
                      <a:pt x="544" y="28"/>
                    </a:cubicBezTo>
                    <a:cubicBezTo>
                      <a:pt x="533" y="25"/>
                      <a:pt x="531" y="11"/>
                      <a:pt x="520" y="6"/>
                    </a:cubicBezTo>
                    <a:cubicBezTo>
                      <a:pt x="520" y="6"/>
                      <a:pt x="520" y="6"/>
                      <a:pt x="520" y="6"/>
                    </a:cubicBezTo>
                    <a:cubicBezTo>
                      <a:pt x="520" y="6"/>
                      <a:pt x="520" y="6"/>
                      <a:pt x="519" y="6"/>
                    </a:cubicBezTo>
                    <a:cubicBezTo>
                      <a:pt x="516" y="5"/>
                      <a:pt x="512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6" y="3"/>
                      <a:pt x="505" y="3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495" y="5"/>
                      <a:pt x="489" y="12"/>
                      <a:pt x="478" y="15"/>
                    </a:cubicBezTo>
                    <a:cubicBezTo>
                      <a:pt x="471" y="17"/>
                      <a:pt x="462" y="17"/>
                      <a:pt x="456" y="20"/>
                    </a:cubicBezTo>
                    <a:cubicBezTo>
                      <a:pt x="443" y="26"/>
                      <a:pt x="442" y="40"/>
                      <a:pt x="433" y="47"/>
                    </a:cubicBezTo>
                    <a:cubicBezTo>
                      <a:pt x="427" y="53"/>
                      <a:pt x="413" y="60"/>
                      <a:pt x="403" y="63"/>
                    </a:cubicBezTo>
                    <a:cubicBezTo>
                      <a:pt x="403" y="63"/>
                      <a:pt x="403" y="63"/>
                      <a:pt x="403" y="63"/>
                    </a:cubicBezTo>
                    <a:cubicBezTo>
                      <a:pt x="401" y="63"/>
                      <a:pt x="399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86" y="63"/>
                      <a:pt x="373" y="59"/>
                      <a:pt x="370" y="54"/>
                    </a:cubicBezTo>
                    <a:cubicBezTo>
                      <a:pt x="370" y="54"/>
                      <a:pt x="370" y="54"/>
                      <a:pt x="370" y="53"/>
                    </a:cubicBezTo>
                    <a:cubicBezTo>
                      <a:pt x="370" y="53"/>
                      <a:pt x="370" y="53"/>
                      <a:pt x="370" y="53"/>
                    </a:cubicBezTo>
                    <a:cubicBezTo>
                      <a:pt x="366" y="47"/>
                      <a:pt x="368" y="38"/>
                      <a:pt x="366" y="32"/>
                    </a:cubicBezTo>
                    <a:cubicBezTo>
                      <a:pt x="361" y="13"/>
                      <a:pt x="341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87"/>
              <p:cNvSpPr>
                <a:spLocks noEditPoints="1"/>
              </p:cNvSpPr>
              <p:nvPr/>
            </p:nvSpPr>
            <p:spPr bwMode="auto">
              <a:xfrm>
                <a:off x="1787" y="486"/>
                <a:ext cx="4109" cy="3349"/>
              </a:xfrm>
              <a:custGeom>
                <a:gdLst>
                  <a:gd name="T0" fmla="*/ 375 w 1178"/>
                  <a:gd name="T1" fmla="*/ 62 h 959"/>
                  <a:gd name="T2" fmla="*/ 455 w 1178"/>
                  <a:gd name="T3" fmla="*/ 22 h 959"/>
                  <a:gd name="T4" fmla="*/ 481 w 1178"/>
                  <a:gd name="T5" fmla="*/ 16 h 959"/>
                  <a:gd name="T6" fmla="*/ 482 w 1178"/>
                  <a:gd name="T7" fmla="*/ 15 h 959"/>
                  <a:gd name="T8" fmla="*/ 562 w 1178"/>
                  <a:gd name="T9" fmla="*/ 38 h 959"/>
                  <a:gd name="T10" fmla="*/ 613 w 1178"/>
                  <a:gd name="T11" fmla="*/ 40 h 959"/>
                  <a:gd name="T12" fmla="*/ 615 w 1178"/>
                  <a:gd name="T13" fmla="*/ 39 h 959"/>
                  <a:gd name="T14" fmla="*/ 696 w 1178"/>
                  <a:gd name="T15" fmla="*/ 15 h 959"/>
                  <a:gd name="T16" fmla="*/ 698 w 1178"/>
                  <a:gd name="T17" fmla="*/ 16 h 959"/>
                  <a:gd name="T18" fmla="*/ 802 w 1178"/>
                  <a:gd name="T19" fmla="*/ 63 h 959"/>
                  <a:gd name="T20" fmla="*/ 804 w 1178"/>
                  <a:gd name="T21" fmla="*/ 62 h 959"/>
                  <a:gd name="T22" fmla="*/ 933 w 1178"/>
                  <a:gd name="T23" fmla="*/ 68 h 959"/>
                  <a:gd name="T24" fmla="*/ 963 w 1178"/>
                  <a:gd name="T25" fmla="*/ 62 h 959"/>
                  <a:gd name="T26" fmla="*/ 1087 w 1178"/>
                  <a:gd name="T27" fmla="*/ 122 h 959"/>
                  <a:gd name="T28" fmla="*/ 1089 w 1178"/>
                  <a:gd name="T29" fmla="*/ 833 h 959"/>
                  <a:gd name="T30" fmla="*/ 964 w 1178"/>
                  <a:gd name="T31" fmla="*/ 897 h 959"/>
                  <a:gd name="T32" fmla="*/ 937 w 1178"/>
                  <a:gd name="T33" fmla="*/ 888 h 959"/>
                  <a:gd name="T34" fmla="*/ 827 w 1178"/>
                  <a:gd name="T35" fmla="*/ 914 h 959"/>
                  <a:gd name="T36" fmla="*/ 804 w 1178"/>
                  <a:gd name="T37" fmla="*/ 896 h 959"/>
                  <a:gd name="T38" fmla="*/ 701 w 1178"/>
                  <a:gd name="T39" fmla="*/ 942 h 959"/>
                  <a:gd name="T40" fmla="*/ 618 w 1178"/>
                  <a:gd name="T41" fmla="*/ 920 h 959"/>
                  <a:gd name="T42" fmla="*/ 509 w 1178"/>
                  <a:gd name="T43" fmla="*/ 951 h 959"/>
                  <a:gd name="T44" fmla="*/ 483 w 1178"/>
                  <a:gd name="T45" fmla="*/ 942 h 959"/>
                  <a:gd name="T46" fmla="*/ 451 w 1178"/>
                  <a:gd name="T47" fmla="*/ 933 h 959"/>
                  <a:gd name="T48" fmla="*/ 378 w 1178"/>
                  <a:gd name="T49" fmla="*/ 895 h 959"/>
                  <a:gd name="T50" fmla="*/ 356 w 1178"/>
                  <a:gd name="T51" fmla="*/ 904 h 959"/>
                  <a:gd name="T52" fmla="*/ 234 w 1178"/>
                  <a:gd name="T53" fmla="*/ 891 h 959"/>
                  <a:gd name="T54" fmla="*/ 217 w 1178"/>
                  <a:gd name="T55" fmla="*/ 897 h 959"/>
                  <a:gd name="T56" fmla="*/ 97 w 1178"/>
                  <a:gd name="T57" fmla="*/ 853 h 959"/>
                  <a:gd name="T58" fmla="*/ 89 w 1178"/>
                  <a:gd name="T59" fmla="*/ 125 h 959"/>
                  <a:gd name="T60" fmla="*/ 191 w 1178"/>
                  <a:gd name="T61" fmla="*/ 42 h 959"/>
                  <a:gd name="T62" fmla="*/ 243 w 1178"/>
                  <a:gd name="T63" fmla="*/ 69 h 959"/>
                  <a:gd name="T64" fmla="*/ 290 w 1178"/>
                  <a:gd name="T65" fmla="*/ 6 h 959"/>
                  <a:gd name="T66" fmla="*/ 218 w 1178"/>
                  <a:gd name="T67" fmla="*/ 59 h 959"/>
                  <a:gd name="T68" fmla="*/ 161 w 1178"/>
                  <a:gd name="T69" fmla="*/ 66 h 959"/>
                  <a:gd name="T70" fmla="*/ 0 w 1178"/>
                  <a:gd name="T71" fmla="*/ 387 h 959"/>
                  <a:gd name="T72" fmla="*/ 0 w 1178"/>
                  <a:gd name="T73" fmla="*/ 547 h 959"/>
                  <a:gd name="T74" fmla="*/ 0 w 1178"/>
                  <a:gd name="T75" fmla="*/ 558 h 959"/>
                  <a:gd name="T76" fmla="*/ 181 w 1178"/>
                  <a:gd name="T77" fmla="*/ 916 h 959"/>
                  <a:gd name="T78" fmla="*/ 220 w 1178"/>
                  <a:gd name="T79" fmla="*/ 899 h 959"/>
                  <a:gd name="T80" fmla="*/ 317 w 1178"/>
                  <a:gd name="T81" fmla="*/ 958 h 959"/>
                  <a:gd name="T82" fmla="*/ 380 w 1178"/>
                  <a:gd name="T83" fmla="*/ 898 h 959"/>
                  <a:gd name="T84" fmla="*/ 479 w 1178"/>
                  <a:gd name="T85" fmla="*/ 945 h 959"/>
                  <a:gd name="T86" fmla="*/ 483 w 1178"/>
                  <a:gd name="T87" fmla="*/ 946 h 959"/>
                  <a:gd name="T88" fmla="*/ 616 w 1178"/>
                  <a:gd name="T89" fmla="*/ 924 h 959"/>
                  <a:gd name="T90" fmla="*/ 618 w 1178"/>
                  <a:gd name="T91" fmla="*/ 924 h 959"/>
                  <a:gd name="T92" fmla="*/ 699 w 1178"/>
                  <a:gd name="T93" fmla="*/ 946 h 959"/>
                  <a:gd name="T94" fmla="*/ 785 w 1178"/>
                  <a:gd name="T95" fmla="*/ 895 h 959"/>
                  <a:gd name="T96" fmla="*/ 824 w 1178"/>
                  <a:gd name="T97" fmla="*/ 929 h 959"/>
                  <a:gd name="T98" fmla="*/ 985 w 1178"/>
                  <a:gd name="T99" fmla="*/ 919 h 959"/>
                  <a:gd name="T100" fmla="*/ 1022 w 1178"/>
                  <a:gd name="T101" fmla="*/ 889 h 959"/>
                  <a:gd name="T102" fmla="*/ 1177 w 1178"/>
                  <a:gd name="T103" fmla="*/ 320 h 959"/>
                  <a:gd name="T104" fmla="*/ 988 w 1178"/>
                  <a:gd name="T105" fmla="*/ 39 h 959"/>
                  <a:gd name="T106" fmla="*/ 934 w 1178"/>
                  <a:gd name="T107" fmla="*/ 65 h 959"/>
                  <a:gd name="T108" fmla="*/ 802 w 1178"/>
                  <a:gd name="T109" fmla="*/ 60 h 959"/>
                  <a:gd name="T110" fmla="*/ 731 w 1178"/>
                  <a:gd name="T111" fmla="*/ 23 h 959"/>
                  <a:gd name="T112" fmla="*/ 697 w 1178"/>
                  <a:gd name="T113" fmla="*/ 13 h 959"/>
                  <a:gd name="T114" fmla="*/ 614 w 1178"/>
                  <a:gd name="T115" fmla="*/ 35 h 959"/>
                  <a:gd name="T116" fmla="*/ 589 w 1178"/>
                  <a:gd name="T117" fmla="*/ 44 h 959"/>
                  <a:gd name="T118" fmla="*/ 476 w 1178"/>
                  <a:gd name="T119" fmla="*/ 14 h 959"/>
                  <a:gd name="T120" fmla="*/ 373 w 1178"/>
                  <a:gd name="T121" fmla="*/ 59 h 959"/>
                  <a:gd name="T122" fmla="*/ 360 w 1178"/>
                  <a:gd name="T123" fmla="*/ 53 h 9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8" h="959">
                    <a:moveTo>
                      <a:pt x="316" y="4"/>
                    </a:move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7" y="4"/>
                      <a:pt x="317" y="4"/>
                    </a:cubicBezTo>
                    <a:cubicBezTo>
                      <a:pt x="335" y="4"/>
                      <a:pt x="349" y="14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4" y="34"/>
                      <a:pt x="354" y="36"/>
                      <a:pt x="354" y="38"/>
                    </a:cubicBezTo>
                    <a:cubicBezTo>
                      <a:pt x="354" y="41"/>
                      <a:pt x="353" y="44"/>
                      <a:pt x="353" y="47"/>
                    </a:cubicBezTo>
                    <a:cubicBezTo>
                      <a:pt x="353" y="50"/>
                      <a:pt x="354" y="53"/>
                      <a:pt x="355" y="55"/>
                    </a:cubicBezTo>
                    <a:cubicBezTo>
                      <a:pt x="358" y="60"/>
                      <a:pt x="367" y="60"/>
                      <a:pt x="374" y="62"/>
                    </a:cubicBezTo>
                    <a:cubicBezTo>
                      <a:pt x="374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84" y="64"/>
                      <a:pt x="388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7" y="67"/>
                      <a:pt x="398" y="67"/>
                      <a:pt x="399" y="67"/>
                    </a:cubicBezTo>
                    <a:cubicBezTo>
                      <a:pt x="399" y="67"/>
                      <a:pt x="399" y="67"/>
                      <a:pt x="399" y="67"/>
                    </a:cubicBezTo>
                    <a:cubicBezTo>
                      <a:pt x="406" y="66"/>
                      <a:pt x="412" y="63"/>
                      <a:pt x="418" y="59"/>
                    </a:cubicBezTo>
                    <a:cubicBezTo>
                      <a:pt x="424" y="56"/>
                      <a:pt x="431" y="53"/>
                      <a:pt x="434" y="49"/>
                    </a:cubicBezTo>
                    <a:cubicBezTo>
                      <a:pt x="443" y="41"/>
                      <a:pt x="443" y="28"/>
                      <a:pt x="455" y="22"/>
                    </a:cubicBezTo>
                    <a:cubicBezTo>
                      <a:pt x="461" y="19"/>
                      <a:pt x="470" y="19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4" y="15"/>
                    </a:cubicBezTo>
                    <a:cubicBezTo>
                      <a:pt x="491" y="12"/>
                      <a:pt x="496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4" y="7"/>
                      <a:pt x="505" y="7"/>
                      <a:pt x="506" y="8"/>
                    </a:cubicBezTo>
                    <a:cubicBezTo>
                      <a:pt x="519" y="10"/>
                      <a:pt x="521" y="25"/>
                      <a:pt x="533" y="31"/>
                    </a:cubicBezTo>
                    <a:cubicBezTo>
                      <a:pt x="540" y="35"/>
                      <a:pt x="553" y="35"/>
                      <a:pt x="562" y="38"/>
                    </a:cubicBezTo>
                    <a:cubicBezTo>
                      <a:pt x="571" y="41"/>
                      <a:pt x="580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8" y="48"/>
                      <a:pt x="605" y="43"/>
                      <a:pt x="612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6" y="38"/>
                      <a:pt x="616" y="38"/>
                    </a:cubicBezTo>
                    <a:cubicBezTo>
                      <a:pt x="616" y="38"/>
                      <a:pt x="616" y="38"/>
                      <a:pt x="616" y="38"/>
                    </a:cubicBezTo>
                    <a:cubicBezTo>
                      <a:pt x="626" y="35"/>
                      <a:pt x="638" y="35"/>
                      <a:pt x="646" y="31"/>
                    </a:cubicBezTo>
                    <a:cubicBezTo>
                      <a:pt x="659" y="25"/>
                      <a:pt x="657" y="9"/>
                      <a:pt x="674" y="8"/>
                    </a:cubicBezTo>
                    <a:cubicBezTo>
                      <a:pt x="674" y="8"/>
                      <a:pt x="674" y="8"/>
                      <a:pt x="674" y="8"/>
                    </a:cubicBezTo>
                    <a:cubicBezTo>
                      <a:pt x="675" y="8"/>
                      <a:pt x="675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84" y="8"/>
                      <a:pt x="688" y="12"/>
                      <a:pt x="696" y="15"/>
                    </a:cubicBezTo>
                    <a:cubicBezTo>
                      <a:pt x="696" y="15"/>
                      <a:pt x="696" y="15"/>
                      <a:pt x="696" y="15"/>
                    </a:cubicBezTo>
                    <a:cubicBezTo>
                      <a:pt x="696" y="15"/>
                      <a:pt x="696" y="15"/>
                      <a:pt x="696" y="16"/>
                    </a:cubicBezTo>
                    <a:cubicBezTo>
                      <a:pt x="696" y="16"/>
                      <a:pt x="696" y="16"/>
                      <a:pt x="696" y="16"/>
                    </a:cubicBezTo>
                    <a:cubicBezTo>
                      <a:pt x="696" y="16"/>
                      <a:pt x="696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9" y="16"/>
                      <a:pt x="699" y="16"/>
                    </a:cubicBezTo>
                    <a:cubicBezTo>
                      <a:pt x="699" y="16"/>
                      <a:pt x="699" y="17"/>
                      <a:pt x="699" y="17"/>
                    </a:cubicBezTo>
                    <a:cubicBezTo>
                      <a:pt x="699" y="17"/>
                      <a:pt x="700" y="17"/>
                      <a:pt x="700" y="17"/>
                    </a:cubicBezTo>
                    <a:cubicBezTo>
                      <a:pt x="709" y="20"/>
                      <a:pt x="721" y="19"/>
                      <a:pt x="727" y="24"/>
                    </a:cubicBezTo>
                    <a:cubicBezTo>
                      <a:pt x="734" y="29"/>
                      <a:pt x="737" y="41"/>
                      <a:pt x="742" y="47"/>
                    </a:cubicBezTo>
                    <a:cubicBezTo>
                      <a:pt x="748" y="53"/>
                      <a:pt x="768" y="65"/>
                      <a:pt x="777" y="67"/>
                    </a:cubicBezTo>
                    <a:cubicBezTo>
                      <a:pt x="779" y="67"/>
                      <a:pt x="780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9" y="68"/>
                      <a:pt x="796" y="65"/>
                      <a:pt x="802" y="63"/>
                    </a:cubicBezTo>
                    <a:cubicBezTo>
                      <a:pt x="802" y="63"/>
                      <a:pt x="802" y="63"/>
                      <a:pt x="802" y="63"/>
                    </a:cubicBezTo>
                    <a:cubicBezTo>
                      <a:pt x="802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9" y="61"/>
                      <a:pt x="820" y="61"/>
                      <a:pt x="823" y="55"/>
                    </a:cubicBezTo>
                    <a:cubicBezTo>
                      <a:pt x="825" y="53"/>
                      <a:pt x="825" y="50"/>
                      <a:pt x="825" y="47"/>
                    </a:cubicBezTo>
                    <a:cubicBezTo>
                      <a:pt x="825" y="44"/>
                      <a:pt x="825" y="41"/>
                      <a:pt x="825" y="37"/>
                    </a:cubicBezTo>
                    <a:cubicBezTo>
                      <a:pt x="825" y="35"/>
                      <a:pt x="825" y="34"/>
                      <a:pt x="825" y="32"/>
                    </a:cubicBezTo>
                    <a:cubicBezTo>
                      <a:pt x="825" y="32"/>
                      <a:pt x="825" y="32"/>
                      <a:pt x="825" y="32"/>
                    </a:cubicBezTo>
                    <a:cubicBezTo>
                      <a:pt x="829" y="14"/>
                      <a:pt x="846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73" y="4"/>
                      <a:pt x="882" y="6"/>
                      <a:pt x="890" y="11"/>
                    </a:cubicBezTo>
                    <a:cubicBezTo>
                      <a:pt x="900" y="17"/>
                      <a:pt x="909" y="27"/>
                      <a:pt x="915" y="36"/>
                    </a:cubicBezTo>
                    <a:cubicBezTo>
                      <a:pt x="920" y="45"/>
                      <a:pt x="922" y="66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4" y="69"/>
                      <a:pt x="935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40" y="69"/>
                      <a:pt x="944" y="67"/>
                      <a:pt x="947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53" y="64"/>
                      <a:pt x="958" y="64"/>
                      <a:pt x="963" y="62"/>
                    </a:cubicBezTo>
                    <a:cubicBezTo>
                      <a:pt x="973" y="56"/>
                      <a:pt x="974" y="43"/>
                      <a:pt x="988" y="42"/>
                    </a:cubicBezTo>
                    <a:cubicBezTo>
                      <a:pt x="988" y="42"/>
                      <a:pt x="988" y="42"/>
                      <a:pt x="988" y="42"/>
                    </a:cubicBezTo>
                    <a:cubicBezTo>
                      <a:pt x="988" y="42"/>
                      <a:pt x="988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1003" y="42"/>
                      <a:pt x="1005" y="57"/>
                      <a:pt x="1012" y="66"/>
                    </a:cubicBezTo>
                    <a:cubicBezTo>
                      <a:pt x="1012" y="66"/>
                      <a:pt x="1012" y="66"/>
                      <a:pt x="1012" y="66"/>
                    </a:cubicBezTo>
                    <a:cubicBezTo>
                      <a:pt x="1013" y="66"/>
                      <a:pt x="1013" y="66"/>
                      <a:pt x="1013" y="66"/>
                    </a:cubicBezTo>
                    <a:cubicBezTo>
                      <a:pt x="1013" y="66"/>
                      <a:pt x="1013" y="66"/>
                      <a:pt x="1013" y="67"/>
                    </a:cubicBezTo>
                    <a:cubicBezTo>
                      <a:pt x="1013" y="67"/>
                      <a:pt x="1013" y="67"/>
                      <a:pt x="1013" y="67"/>
                    </a:cubicBezTo>
                    <a:cubicBezTo>
                      <a:pt x="1029" y="85"/>
                      <a:pt x="1071" y="83"/>
                      <a:pt x="1082" y="105"/>
                    </a:cubicBezTo>
                    <a:cubicBezTo>
                      <a:pt x="1085" y="110"/>
                      <a:pt x="1085" y="116"/>
                      <a:pt x="1087" y="122"/>
                    </a:cubicBezTo>
                    <a:cubicBezTo>
                      <a:pt x="1091" y="130"/>
                      <a:pt x="1100" y="137"/>
                      <a:pt x="1107" y="144"/>
                    </a:cubicBezTo>
                    <a:cubicBezTo>
                      <a:pt x="1113" y="151"/>
                      <a:pt x="1120" y="160"/>
                      <a:pt x="1128" y="164"/>
                    </a:cubicBezTo>
                    <a:cubicBezTo>
                      <a:pt x="1137" y="170"/>
                      <a:pt x="1148" y="171"/>
                      <a:pt x="1155" y="179"/>
                    </a:cubicBezTo>
                    <a:cubicBezTo>
                      <a:pt x="1161" y="186"/>
                      <a:pt x="1163" y="196"/>
                      <a:pt x="1166" y="208"/>
                    </a:cubicBezTo>
                    <a:cubicBezTo>
                      <a:pt x="1169" y="219"/>
                      <a:pt x="1172" y="229"/>
                      <a:pt x="1173" y="240"/>
                    </a:cubicBezTo>
                    <a:cubicBezTo>
                      <a:pt x="1173" y="250"/>
                      <a:pt x="1174" y="261"/>
                      <a:pt x="1174" y="273"/>
                    </a:cubicBezTo>
                    <a:cubicBezTo>
                      <a:pt x="1174" y="288"/>
                      <a:pt x="1173" y="303"/>
                      <a:pt x="1173" y="317"/>
                    </a:cubicBezTo>
                    <a:cubicBezTo>
                      <a:pt x="1173" y="426"/>
                      <a:pt x="1173" y="519"/>
                      <a:pt x="1173" y="629"/>
                    </a:cubicBezTo>
                    <a:cubicBezTo>
                      <a:pt x="1173" y="646"/>
                      <a:pt x="1174" y="662"/>
                      <a:pt x="1174" y="678"/>
                    </a:cubicBezTo>
                    <a:cubicBezTo>
                      <a:pt x="1174" y="701"/>
                      <a:pt x="1173" y="723"/>
                      <a:pt x="1168" y="741"/>
                    </a:cubicBezTo>
                    <a:cubicBezTo>
                      <a:pt x="1163" y="760"/>
                      <a:pt x="1162" y="776"/>
                      <a:pt x="1147" y="784"/>
                    </a:cubicBezTo>
                    <a:cubicBezTo>
                      <a:pt x="1141" y="788"/>
                      <a:pt x="1133" y="789"/>
                      <a:pt x="1128" y="793"/>
                    </a:cubicBezTo>
                    <a:cubicBezTo>
                      <a:pt x="1120" y="797"/>
                      <a:pt x="1114" y="806"/>
                      <a:pt x="1108" y="813"/>
                    </a:cubicBezTo>
                    <a:cubicBezTo>
                      <a:pt x="1101" y="819"/>
                      <a:pt x="1093" y="825"/>
                      <a:pt x="1089" y="833"/>
                    </a:cubicBezTo>
                    <a:cubicBezTo>
                      <a:pt x="1086" y="839"/>
                      <a:pt x="1085" y="848"/>
                      <a:pt x="1082" y="855"/>
                    </a:cubicBezTo>
                    <a:cubicBezTo>
                      <a:pt x="1070" y="875"/>
                      <a:pt x="1035" y="873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7" y="888"/>
                      <a:pt x="1017" y="888"/>
                    </a:cubicBezTo>
                    <a:cubicBezTo>
                      <a:pt x="1017" y="888"/>
                      <a:pt x="1017" y="888"/>
                      <a:pt x="1017" y="888"/>
                    </a:cubicBezTo>
                    <a:cubicBezTo>
                      <a:pt x="1010" y="895"/>
                      <a:pt x="1007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0" y="916"/>
                      <a:pt x="989" y="916"/>
                      <a:pt x="988" y="916"/>
                    </a:cubicBezTo>
                    <a:cubicBezTo>
                      <a:pt x="988" y="916"/>
                      <a:pt x="988" y="916"/>
                      <a:pt x="988" y="916"/>
                    </a:cubicBezTo>
                    <a:cubicBezTo>
                      <a:pt x="976" y="914"/>
                      <a:pt x="975" y="901"/>
                      <a:pt x="964" y="897"/>
                    </a:cubicBezTo>
                    <a:cubicBezTo>
                      <a:pt x="964" y="897"/>
                      <a:pt x="964" y="897"/>
                      <a:pt x="964" y="897"/>
                    </a:cubicBezTo>
                    <a:cubicBezTo>
                      <a:pt x="964" y="896"/>
                      <a:pt x="964" y="896"/>
                      <a:pt x="964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2" y="896"/>
                    </a:cubicBezTo>
                    <a:cubicBezTo>
                      <a:pt x="962" y="896"/>
                      <a:pt x="962" y="896"/>
                      <a:pt x="962" y="896"/>
                    </a:cubicBezTo>
                    <a:cubicBezTo>
                      <a:pt x="962" y="896"/>
                      <a:pt x="961" y="896"/>
                      <a:pt x="961" y="895"/>
                    </a:cubicBezTo>
                    <a:cubicBezTo>
                      <a:pt x="961" y="895"/>
                      <a:pt x="960" y="895"/>
                      <a:pt x="960" y="895"/>
                    </a:cubicBezTo>
                    <a:cubicBezTo>
                      <a:pt x="960" y="895"/>
                      <a:pt x="960" y="895"/>
                      <a:pt x="960" y="895"/>
                    </a:cubicBezTo>
                    <a:cubicBezTo>
                      <a:pt x="960" y="895"/>
                      <a:pt x="959" y="895"/>
                      <a:pt x="959" y="895"/>
                    </a:cubicBezTo>
                    <a:cubicBezTo>
                      <a:pt x="959" y="895"/>
                      <a:pt x="959" y="895"/>
                      <a:pt x="959" y="895"/>
                    </a:cubicBezTo>
                    <a:cubicBezTo>
                      <a:pt x="953" y="892"/>
                      <a:pt x="944" y="889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6" y="888"/>
                      <a:pt x="935" y="889"/>
                      <a:pt x="934" y="889"/>
                    </a:cubicBezTo>
                    <a:cubicBezTo>
                      <a:pt x="924" y="891"/>
                      <a:pt x="924" y="905"/>
                      <a:pt x="920" y="915"/>
                    </a:cubicBezTo>
                    <a:cubicBezTo>
                      <a:pt x="913" y="931"/>
                      <a:pt x="894" y="952"/>
                      <a:pt x="871" y="955"/>
                    </a:cubicBezTo>
                    <a:cubicBezTo>
                      <a:pt x="869" y="955"/>
                      <a:pt x="867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45" y="955"/>
                      <a:pt x="832" y="945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7" y="928"/>
                      <a:pt x="827" y="926"/>
                      <a:pt x="827" y="924"/>
                    </a:cubicBezTo>
                    <a:cubicBezTo>
                      <a:pt x="827" y="921"/>
                      <a:pt x="827" y="917"/>
                      <a:pt x="827" y="914"/>
                    </a:cubicBezTo>
                    <a:cubicBezTo>
                      <a:pt x="827" y="910"/>
                      <a:pt x="827" y="906"/>
                      <a:pt x="825" y="903"/>
                    </a:cubicBezTo>
                    <a:cubicBezTo>
                      <a:pt x="823" y="899"/>
                      <a:pt x="814" y="898"/>
                      <a:pt x="807" y="897"/>
                    </a:cubicBezTo>
                    <a:cubicBezTo>
                      <a:pt x="807" y="897"/>
                      <a:pt x="807" y="897"/>
                      <a:pt x="807" y="897"/>
                    </a:cubicBezTo>
                    <a:cubicBezTo>
                      <a:pt x="807" y="896"/>
                      <a:pt x="807" y="896"/>
                      <a:pt x="806" y="896"/>
                    </a:cubicBezTo>
                    <a:cubicBezTo>
                      <a:pt x="806" y="896"/>
                      <a:pt x="806" y="896"/>
                      <a:pt x="806" y="896"/>
                    </a:cubicBezTo>
                    <a:cubicBezTo>
                      <a:pt x="806" y="896"/>
                      <a:pt x="806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796" y="893"/>
                      <a:pt x="791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76" y="891"/>
                      <a:pt x="769" y="895"/>
                      <a:pt x="762" y="899"/>
                    </a:cubicBezTo>
                    <a:cubicBezTo>
                      <a:pt x="756" y="902"/>
                      <a:pt x="749" y="906"/>
                      <a:pt x="745" y="910"/>
                    </a:cubicBezTo>
                    <a:cubicBezTo>
                      <a:pt x="738" y="918"/>
                      <a:pt x="736" y="931"/>
                      <a:pt x="725" y="937"/>
                    </a:cubicBezTo>
                    <a:cubicBezTo>
                      <a:pt x="718" y="940"/>
                      <a:pt x="708" y="940"/>
                      <a:pt x="701" y="942"/>
                    </a:cubicBezTo>
                    <a:cubicBezTo>
                      <a:pt x="701" y="942"/>
                      <a:pt x="701" y="942"/>
                      <a:pt x="701" y="942"/>
                    </a:cubicBezTo>
                    <a:cubicBezTo>
                      <a:pt x="700" y="942"/>
                      <a:pt x="698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0" y="946"/>
                      <a:pt x="685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6" y="951"/>
                      <a:pt x="675" y="950"/>
                      <a:pt x="673" y="950"/>
                    </a:cubicBezTo>
                    <a:cubicBezTo>
                      <a:pt x="673" y="950"/>
                      <a:pt x="673" y="950"/>
                      <a:pt x="673" y="950"/>
                    </a:cubicBezTo>
                    <a:cubicBezTo>
                      <a:pt x="659" y="946"/>
                      <a:pt x="659" y="933"/>
                      <a:pt x="647" y="927"/>
                    </a:cubicBezTo>
                    <a:cubicBezTo>
                      <a:pt x="639" y="923"/>
                      <a:pt x="628" y="924"/>
                      <a:pt x="619" y="921"/>
                    </a:cubicBezTo>
                    <a:cubicBezTo>
                      <a:pt x="619" y="921"/>
                      <a:pt x="619" y="921"/>
                      <a:pt x="619" y="921"/>
                    </a:cubicBezTo>
                    <a:cubicBezTo>
                      <a:pt x="619" y="921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7" y="920"/>
                      <a:pt x="617" y="920"/>
                      <a:pt x="617" y="920"/>
                    </a:cubicBezTo>
                    <a:cubicBezTo>
                      <a:pt x="608" y="917"/>
                      <a:pt x="601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89" y="911"/>
                      <a:pt x="588" y="911"/>
                      <a:pt x="588" y="911"/>
                    </a:cubicBezTo>
                    <a:cubicBezTo>
                      <a:pt x="588" y="911"/>
                      <a:pt x="587" y="911"/>
                      <a:pt x="587" y="911"/>
                    </a:cubicBezTo>
                    <a:cubicBezTo>
                      <a:pt x="587" y="911"/>
                      <a:pt x="587" y="911"/>
                      <a:pt x="587" y="911"/>
                    </a:cubicBezTo>
                    <a:cubicBezTo>
                      <a:pt x="580" y="911"/>
                      <a:pt x="573" y="917"/>
                      <a:pt x="563" y="920"/>
                    </a:cubicBezTo>
                    <a:cubicBezTo>
                      <a:pt x="552" y="924"/>
                      <a:pt x="543" y="923"/>
                      <a:pt x="535" y="927"/>
                    </a:cubicBezTo>
                    <a:cubicBezTo>
                      <a:pt x="524" y="933"/>
                      <a:pt x="522" y="948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8" y="951"/>
                      <a:pt x="506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497" y="951"/>
                      <a:pt x="492" y="946"/>
                      <a:pt x="485" y="943"/>
                    </a:cubicBezTo>
                    <a:cubicBezTo>
                      <a:pt x="484" y="943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69" y="938"/>
                      <a:pt x="459" y="940"/>
                      <a:pt x="451" y="933"/>
                    </a:cubicBezTo>
                    <a:cubicBezTo>
                      <a:pt x="444" y="926"/>
                      <a:pt x="442" y="915"/>
                      <a:pt x="434" y="909"/>
                    </a:cubicBezTo>
                    <a:cubicBezTo>
                      <a:pt x="431" y="905"/>
                      <a:pt x="425" y="903"/>
                      <a:pt x="419" y="900"/>
                    </a:cubicBezTo>
                    <a:cubicBezTo>
                      <a:pt x="413" y="896"/>
                      <a:pt x="40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2" y="891"/>
                      <a:pt x="386" y="893"/>
                      <a:pt x="380" y="895"/>
                    </a:cubicBezTo>
                    <a:cubicBezTo>
                      <a:pt x="380" y="895"/>
                      <a:pt x="380" y="895"/>
                      <a:pt x="380" y="895"/>
                    </a:cubicBezTo>
                    <a:cubicBezTo>
                      <a:pt x="380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0" y="898"/>
                      <a:pt x="362" y="898"/>
                      <a:pt x="356" y="903"/>
                    </a:cubicBezTo>
                    <a:cubicBezTo>
                      <a:pt x="356" y="903"/>
                      <a:pt x="356" y="903"/>
                      <a:pt x="356" y="903"/>
                    </a:cubicBezTo>
                    <a:cubicBezTo>
                      <a:pt x="356" y="903"/>
                      <a:pt x="356" y="903"/>
                      <a:pt x="356" y="904"/>
                    </a:cubicBezTo>
                    <a:cubicBezTo>
                      <a:pt x="356" y="904"/>
                      <a:pt x="356" y="904"/>
                      <a:pt x="356" y="904"/>
                    </a:cubicBezTo>
                    <a:cubicBezTo>
                      <a:pt x="359" y="935"/>
                      <a:pt x="343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291" y="954"/>
                      <a:pt x="275" y="937"/>
                      <a:pt x="266" y="921"/>
                    </a:cubicBezTo>
                    <a:cubicBezTo>
                      <a:pt x="260" y="912"/>
                      <a:pt x="257" y="891"/>
                      <a:pt x="249" y="889"/>
                    </a:cubicBezTo>
                    <a:cubicBezTo>
                      <a:pt x="249" y="889"/>
                      <a:pt x="249" y="889"/>
                      <a:pt x="249" y="889"/>
                    </a:cubicBezTo>
                    <a:cubicBezTo>
                      <a:pt x="248" y="888"/>
                      <a:pt x="247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2" y="888"/>
                      <a:pt x="238" y="890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28" y="893"/>
                      <a:pt x="222" y="894"/>
                      <a:pt x="218" y="897"/>
                    </a:cubicBezTo>
                    <a:cubicBezTo>
                      <a:pt x="218" y="897"/>
                      <a:pt x="218" y="897"/>
                      <a:pt x="218" y="897"/>
                    </a:cubicBezTo>
                    <a:cubicBezTo>
                      <a:pt x="218" y="897"/>
                      <a:pt x="218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6" y="897"/>
                      <a:pt x="215" y="898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07" y="905"/>
                      <a:pt x="20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89" y="916"/>
                      <a:pt x="186" y="916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74" y="909"/>
                      <a:pt x="171" y="895"/>
                      <a:pt x="165" y="889"/>
                    </a:cubicBezTo>
                    <a:cubicBezTo>
                      <a:pt x="146" y="872"/>
                      <a:pt x="109" y="877"/>
                      <a:pt x="97" y="853"/>
                    </a:cubicBezTo>
                    <a:cubicBezTo>
                      <a:pt x="93" y="847"/>
                      <a:pt x="93" y="840"/>
                      <a:pt x="90" y="834"/>
                    </a:cubicBezTo>
                    <a:cubicBezTo>
                      <a:pt x="86" y="826"/>
                      <a:pt x="77" y="818"/>
                      <a:pt x="71" y="812"/>
                    </a:cubicBezTo>
                    <a:cubicBezTo>
                      <a:pt x="64" y="805"/>
                      <a:pt x="56" y="795"/>
                      <a:pt x="49" y="792"/>
                    </a:cubicBezTo>
                    <a:cubicBezTo>
                      <a:pt x="35" y="784"/>
                      <a:pt x="26" y="784"/>
                      <a:pt x="19" y="769"/>
                    </a:cubicBezTo>
                    <a:cubicBezTo>
                      <a:pt x="16" y="761"/>
                      <a:pt x="13" y="751"/>
                      <a:pt x="10" y="740"/>
                    </a:cubicBezTo>
                    <a:cubicBezTo>
                      <a:pt x="5" y="723"/>
                      <a:pt x="4" y="703"/>
                      <a:pt x="4" y="682"/>
                    </a:cubicBezTo>
                    <a:cubicBezTo>
                      <a:pt x="4" y="665"/>
                      <a:pt x="5" y="647"/>
                      <a:pt x="5" y="630"/>
                    </a:cubicBezTo>
                    <a:cubicBezTo>
                      <a:pt x="5" y="528"/>
                      <a:pt x="5" y="427"/>
                      <a:pt x="5" y="323"/>
                    </a:cubicBezTo>
                    <a:cubicBezTo>
                      <a:pt x="5" y="307"/>
                      <a:pt x="4" y="291"/>
                      <a:pt x="4" y="277"/>
                    </a:cubicBezTo>
                    <a:cubicBezTo>
                      <a:pt x="4" y="254"/>
                      <a:pt x="5" y="232"/>
                      <a:pt x="11" y="214"/>
                    </a:cubicBezTo>
                    <a:cubicBezTo>
                      <a:pt x="14" y="203"/>
                      <a:pt x="16" y="193"/>
                      <a:pt x="20" y="185"/>
                    </a:cubicBezTo>
                    <a:cubicBezTo>
                      <a:pt x="28" y="172"/>
                      <a:pt x="39" y="173"/>
                      <a:pt x="51" y="165"/>
                    </a:cubicBezTo>
                    <a:cubicBezTo>
                      <a:pt x="59" y="160"/>
                      <a:pt x="63" y="153"/>
                      <a:pt x="71" y="145"/>
                    </a:cubicBezTo>
                    <a:cubicBezTo>
                      <a:pt x="77" y="138"/>
                      <a:pt x="85" y="131"/>
                      <a:pt x="89" y="125"/>
                    </a:cubicBezTo>
                    <a:cubicBezTo>
                      <a:pt x="95" y="113"/>
                      <a:pt x="95" y="101"/>
                      <a:pt x="107" y="94"/>
                    </a:cubicBezTo>
                    <a:cubicBezTo>
                      <a:pt x="123" y="84"/>
                      <a:pt x="151" y="81"/>
                      <a:pt x="164" y="68"/>
                    </a:cubicBezTo>
                    <a:cubicBezTo>
                      <a:pt x="164" y="68"/>
                      <a:pt x="164" y="68"/>
                      <a:pt x="164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7"/>
                      <a:pt x="165" y="67"/>
                    </a:cubicBezTo>
                    <a:cubicBezTo>
                      <a:pt x="165" y="67"/>
                      <a:pt x="165" y="67"/>
                      <a:pt x="165" y="67"/>
                    </a:cubicBezTo>
                    <a:cubicBezTo>
                      <a:pt x="173" y="59"/>
                      <a:pt x="175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203" y="43"/>
                      <a:pt x="206" y="56"/>
                      <a:pt x="215" y="61"/>
                    </a:cubicBezTo>
                    <a:cubicBezTo>
                      <a:pt x="218" y="63"/>
                      <a:pt x="224" y="64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1" y="66"/>
                    </a:cubicBezTo>
                    <a:cubicBezTo>
                      <a:pt x="231" y="66"/>
                      <a:pt x="231" y="66"/>
                      <a:pt x="231" y="66"/>
                    </a:cubicBezTo>
                    <a:cubicBezTo>
                      <a:pt x="235" y="68"/>
                      <a:pt x="239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4" y="69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56" y="67"/>
                      <a:pt x="256" y="54"/>
                      <a:pt x="260" y="44"/>
                    </a:cubicBezTo>
                    <a:cubicBezTo>
                      <a:pt x="268" y="28"/>
                      <a:pt x="284" y="10"/>
                      <a:pt x="303" y="5"/>
                    </a:cubicBezTo>
                    <a:cubicBezTo>
                      <a:pt x="303" y="5"/>
                      <a:pt x="303" y="5"/>
                      <a:pt x="303" y="5"/>
                    </a:cubicBezTo>
                    <a:cubicBezTo>
                      <a:pt x="308" y="4"/>
                      <a:pt x="312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moveTo>
                      <a:pt x="314" y="0"/>
                    </a:moveTo>
                    <a:cubicBezTo>
                      <a:pt x="314" y="0"/>
                      <a:pt x="314" y="0"/>
                      <a:pt x="314" y="0"/>
                    </a:cubicBezTo>
                    <a:cubicBezTo>
                      <a:pt x="306" y="0"/>
                      <a:pt x="298" y="2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73" y="15"/>
                      <a:pt x="261" y="31"/>
                      <a:pt x="254" y="48"/>
                    </a:cubicBezTo>
                    <a:cubicBezTo>
                      <a:pt x="252" y="55"/>
                      <a:pt x="251" y="63"/>
                      <a:pt x="244" y="65"/>
                    </a:cubicBezTo>
                    <a:cubicBezTo>
                      <a:pt x="244" y="65"/>
                      <a:pt x="244" y="65"/>
                      <a:pt x="244" y="65"/>
                    </a:cubicBezTo>
                    <a:cubicBezTo>
                      <a:pt x="243" y="65"/>
                      <a:pt x="242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34" y="65"/>
                      <a:pt x="224" y="62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1" y="55"/>
                      <a:pt x="207" y="43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6" y="39"/>
                      <a:pt x="193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87" y="39"/>
                      <a:pt x="183" y="40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0" y="47"/>
                      <a:pt x="169" y="59"/>
                      <a:pt x="161" y="66"/>
                    </a:cubicBezTo>
                    <a:cubicBezTo>
                      <a:pt x="154" y="72"/>
                      <a:pt x="141" y="78"/>
                      <a:pt x="131" y="82"/>
                    </a:cubicBezTo>
                    <a:cubicBezTo>
                      <a:pt x="119" y="86"/>
                      <a:pt x="106" y="88"/>
                      <a:pt x="99" y="96"/>
                    </a:cubicBezTo>
                    <a:cubicBezTo>
                      <a:pt x="92" y="103"/>
                      <a:pt x="91" y="115"/>
                      <a:pt x="86" y="124"/>
                    </a:cubicBezTo>
                    <a:cubicBezTo>
                      <a:pt x="81" y="131"/>
                      <a:pt x="73" y="137"/>
                      <a:pt x="67" y="144"/>
                    </a:cubicBezTo>
                    <a:cubicBezTo>
                      <a:pt x="61" y="151"/>
                      <a:pt x="55" y="159"/>
                      <a:pt x="48" y="163"/>
                    </a:cubicBezTo>
                    <a:cubicBezTo>
                      <a:pt x="41" y="167"/>
                      <a:pt x="34" y="168"/>
                      <a:pt x="28" y="172"/>
                    </a:cubicBezTo>
                    <a:cubicBezTo>
                      <a:pt x="15" y="180"/>
                      <a:pt x="14" y="194"/>
                      <a:pt x="9" y="211"/>
                    </a:cubicBezTo>
                    <a:cubicBezTo>
                      <a:pt x="6" y="221"/>
                      <a:pt x="2" y="231"/>
                      <a:pt x="1" y="242"/>
                    </a:cubicBezTo>
                    <a:cubicBezTo>
                      <a:pt x="0" y="254"/>
                      <a:pt x="0" y="266"/>
                      <a:pt x="0" y="279"/>
                    </a:cubicBezTo>
                    <a:cubicBezTo>
                      <a:pt x="0" y="292"/>
                      <a:pt x="0" y="306"/>
                      <a:pt x="0" y="319"/>
                    </a:cubicBezTo>
                    <a:cubicBezTo>
                      <a:pt x="0" y="341"/>
                      <a:pt x="0" y="363"/>
                      <a:pt x="0" y="384"/>
                    </a:cubicBezTo>
                    <a:cubicBezTo>
                      <a:pt x="0" y="384"/>
                      <a:pt x="0" y="385"/>
                      <a:pt x="0" y="385"/>
                    </a:cubicBezTo>
                    <a:cubicBezTo>
                      <a:pt x="0" y="385"/>
                      <a:pt x="0" y="386"/>
                      <a:pt x="0" y="387"/>
                    </a:cubicBezTo>
                    <a:cubicBezTo>
                      <a:pt x="0" y="387"/>
                      <a:pt x="0" y="387"/>
                      <a:pt x="0" y="387"/>
                    </a:cubicBezTo>
                    <a:cubicBezTo>
                      <a:pt x="0" y="388"/>
                      <a:pt x="0" y="388"/>
                      <a:pt x="0" y="389"/>
                    </a:cubicBezTo>
                    <a:cubicBezTo>
                      <a:pt x="0" y="389"/>
                      <a:pt x="0" y="389"/>
                      <a:pt x="0" y="390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1"/>
                      <a:pt x="0" y="391"/>
                      <a:pt x="0" y="391"/>
                    </a:cubicBezTo>
                    <a:cubicBezTo>
                      <a:pt x="0" y="391"/>
                      <a:pt x="0" y="391"/>
                      <a:pt x="0" y="392"/>
                    </a:cubicBezTo>
                    <a:cubicBezTo>
                      <a:pt x="0" y="392"/>
                      <a:pt x="0" y="392"/>
                      <a:pt x="0" y="392"/>
                    </a:cubicBezTo>
                    <a:cubicBezTo>
                      <a:pt x="0" y="392"/>
                      <a:pt x="0" y="393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0" y="395"/>
                      <a:pt x="0" y="395"/>
                      <a:pt x="0" y="396"/>
                    </a:cubicBezTo>
                    <a:cubicBezTo>
                      <a:pt x="0" y="396"/>
                      <a:pt x="0" y="396"/>
                      <a:pt x="0" y="396"/>
                    </a:cubicBezTo>
                    <a:cubicBezTo>
                      <a:pt x="0" y="397"/>
                      <a:pt x="0" y="398"/>
                      <a:pt x="0" y="398"/>
                    </a:cubicBezTo>
                    <a:cubicBezTo>
                      <a:pt x="0" y="398"/>
                      <a:pt x="0" y="399"/>
                      <a:pt x="0" y="399"/>
                    </a:cubicBezTo>
                    <a:cubicBezTo>
                      <a:pt x="0" y="449"/>
                      <a:pt x="0" y="497"/>
                      <a:pt x="0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0" y="548"/>
                      <a:pt x="0" y="549"/>
                      <a:pt x="0" y="549"/>
                    </a:cubicBezTo>
                    <a:cubicBezTo>
                      <a:pt x="0" y="549"/>
                      <a:pt x="0" y="550"/>
                      <a:pt x="0" y="550"/>
                    </a:cubicBezTo>
                    <a:cubicBezTo>
                      <a:pt x="0" y="550"/>
                      <a:pt x="0" y="550"/>
                      <a:pt x="0" y="550"/>
                    </a:cubicBezTo>
                    <a:cubicBezTo>
                      <a:pt x="0" y="551"/>
                      <a:pt x="0" y="551"/>
                      <a:pt x="0" y="551"/>
                    </a:cubicBezTo>
                    <a:cubicBezTo>
                      <a:pt x="0" y="551"/>
                      <a:pt x="0" y="551"/>
                      <a:pt x="0" y="552"/>
                    </a:cubicBezTo>
                    <a:cubicBezTo>
                      <a:pt x="0" y="552"/>
                      <a:pt x="0" y="552"/>
                      <a:pt x="0" y="552"/>
                    </a:cubicBezTo>
                    <a:cubicBezTo>
                      <a:pt x="0" y="553"/>
                      <a:pt x="0" y="553"/>
                      <a:pt x="0" y="554"/>
                    </a:cubicBezTo>
                    <a:cubicBezTo>
                      <a:pt x="0" y="554"/>
                      <a:pt x="0" y="554"/>
                      <a:pt x="0" y="555"/>
                    </a:cubicBezTo>
                    <a:cubicBezTo>
                      <a:pt x="0" y="555"/>
                      <a:pt x="0" y="555"/>
                      <a:pt x="0" y="555"/>
                    </a:cubicBezTo>
                    <a:cubicBezTo>
                      <a:pt x="0" y="555"/>
                      <a:pt x="0" y="556"/>
                      <a:pt x="0" y="556"/>
                    </a:cubicBezTo>
                    <a:cubicBezTo>
                      <a:pt x="0" y="556"/>
                      <a:pt x="0" y="556"/>
                      <a:pt x="0" y="556"/>
                    </a:cubicBezTo>
                    <a:cubicBezTo>
                      <a:pt x="0" y="557"/>
                      <a:pt x="0" y="557"/>
                      <a:pt x="0" y="557"/>
                    </a:cubicBezTo>
                    <a:cubicBezTo>
                      <a:pt x="0" y="557"/>
                      <a:pt x="0" y="557"/>
                      <a:pt x="0" y="558"/>
                    </a:cubicBezTo>
                    <a:cubicBezTo>
                      <a:pt x="0" y="582"/>
                      <a:pt x="0" y="606"/>
                      <a:pt x="0" y="631"/>
                    </a:cubicBezTo>
                    <a:cubicBezTo>
                      <a:pt x="0" y="631"/>
                      <a:pt x="0" y="631"/>
                      <a:pt x="0" y="631"/>
                    </a:cubicBezTo>
                    <a:cubicBezTo>
                      <a:pt x="0" y="647"/>
                      <a:pt x="0" y="664"/>
                      <a:pt x="0" y="680"/>
                    </a:cubicBezTo>
                    <a:cubicBezTo>
                      <a:pt x="0" y="703"/>
                      <a:pt x="1" y="725"/>
                      <a:pt x="7" y="742"/>
                    </a:cubicBezTo>
                    <a:cubicBezTo>
                      <a:pt x="11" y="752"/>
                      <a:pt x="13" y="763"/>
                      <a:pt x="17" y="771"/>
                    </a:cubicBezTo>
                    <a:cubicBezTo>
                      <a:pt x="24" y="788"/>
                      <a:pt x="37" y="787"/>
                      <a:pt x="50" y="796"/>
                    </a:cubicBezTo>
                    <a:cubicBezTo>
                      <a:pt x="57" y="801"/>
                      <a:pt x="63" y="809"/>
                      <a:pt x="69" y="816"/>
                    </a:cubicBezTo>
                    <a:cubicBezTo>
                      <a:pt x="75" y="822"/>
                      <a:pt x="83" y="828"/>
                      <a:pt x="87" y="835"/>
                    </a:cubicBezTo>
                    <a:cubicBezTo>
                      <a:pt x="90" y="841"/>
                      <a:pt x="91" y="848"/>
                      <a:pt x="93" y="853"/>
                    </a:cubicBezTo>
                    <a:cubicBezTo>
                      <a:pt x="101" y="870"/>
                      <a:pt x="120" y="872"/>
                      <a:pt x="137" y="879"/>
                    </a:cubicBezTo>
                    <a:cubicBezTo>
                      <a:pt x="145" y="883"/>
                      <a:pt x="156" y="886"/>
                      <a:pt x="163" y="891"/>
                    </a:cubicBezTo>
                    <a:cubicBezTo>
                      <a:pt x="171" y="898"/>
                      <a:pt x="171" y="911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85" y="919"/>
                      <a:pt x="189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204" y="920"/>
                      <a:pt x="210" y="907"/>
                      <a:pt x="217" y="901"/>
                    </a:cubicBezTo>
                    <a:cubicBezTo>
                      <a:pt x="218" y="900"/>
                      <a:pt x="219" y="900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1" y="899"/>
                      <a:pt x="221" y="899"/>
                    </a:cubicBezTo>
                    <a:cubicBezTo>
                      <a:pt x="225" y="896"/>
                      <a:pt x="235" y="893"/>
                      <a:pt x="242" y="893"/>
                    </a:cubicBezTo>
                    <a:cubicBezTo>
                      <a:pt x="242" y="893"/>
                      <a:pt x="242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4" y="893"/>
                      <a:pt x="245" y="893"/>
                      <a:pt x="246" y="893"/>
                    </a:cubicBezTo>
                    <a:cubicBezTo>
                      <a:pt x="246" y="893"/>
                      <a:pt x="246" y="893"/>
                      <a:pt x="246" y="893"/>
                    </a:cubicBezTo>
                    <a:cubicBezTo>
                      <a:pt x="256" y="896"/>
                      <a:pt x="256" y="910"/>
                      <a:pt x="259" y="918"/>
                    </a:cubicBezTo>
                    <a:cubicBezTo>
                      <a:pt x="267" y="934"/>
                      <a:pt x="283" y="952"/>
                      <a:pt x="305" y="957"/>
                    </a:cubicBezTo>
                    <a:cubicBezTo>
                      <a:pt x="305" y="957"/>
                      <a:pt x="305" y="957"/>
                      <a:pt x="305" y="957"/>
                    </a:cubicBezTo>
                    <a:cubicBezTo>
                      <a:pt x="309" y="958"/>
                      <a:pt x="313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38" y="958"/>
                      <a:pt x="354" y="947"/>
                      <a:pt x="359" y="928"/>
                    </a:cubicBezTo>
                    <a:cubicBezTo>
                      <a:pt x="359" y="928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60" y="922"/>
                      <a:pt x="358" y="911"/>
                      <a:pt x="362" y="906"/>
                    </a:cubicBezTo>
                    <a:cubicBezTo>
                      <a:pt x="365" y="901"/>
                      <a:pt x="373" y="900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80" y="898"/>
                    </a:cubicBezTo>
                    <a:cubicBezTo>
                      <a:pt x="380" y="898"/>
                      <a:pt x="380" y="898"/>
                      <a:pt x="380" y="898"/>
                    </a:cubicBezTo>
                    <a:cubicBezTo>
                      <a:pt x="386" y="896"/>
                      <a:pt x="392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8" y="895"/>
                      <a:pt x="398" y="895"/>
                      <a:pt x="399" y="895"/>
                    </a:cubicBezTo>
                    <a:cubicBezTo>
                      <a:pt x="399" y="895"/>
                      <a:pt x="399" y="895"/>
                      <a:pt x="399" y="895"/>
                    </a:cubicBezTo>
                    <a:cubicBezTo>
                      <a:pt x="408" y="895"/>
                      <a:pt x="426" y="906"/>
                      <a:pt x="433" y="912"/>
                    </a:cubicBezTo>
                    <a:cubicBezTo>
                      <a:pt x="443" y="920"/>
                      <a:pt x="442" y="932"/>
                      <a:pt x="454" y="939"/>
                    </a:cubicBezTo>
                    <a:cubicBezTo>
                      <a:pt x="460" y="942"/>
                      <a:pt x="470" y="942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80" y="945"/>
                      <a:pt x="480" y="945"/>
                      <a:pt x="481" y="945"/>
                    </a:cubicBezTo>
                    <a:cubicBezTo>
                      <a:pt x="481" y="945"/>
                      <a:pt x="481" y="945"/>
                      <a:pt x="481" y="945"/>
                    </a:cubicBezTo>
                    <a:cubicBezTo>
                      <a:pt x="481" y="945"/>
                      <a:pt x="481" y="945"/>
                      <a:pt x="481" y="946"/>
                    </a:cubicBezTo>
                    <a:cubicBezTo>
                      <a:pt x="481" y="946"/>
                      <a:pt x="481" y="946"/>
                      <a:pt x="481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3" y="946"/>
                      <a:pt x="483" y="946"/>
                    </a:cubicBezTo>
                    <a:cubicBezTo>
                      <a:pt x="483" y="946"/>
                      <a:pt x="483" y="946"/>
                      <a:pt x="483" y="946"/>
                    </a:cubicBezTo>
                    <a:cubicBezTo>
                      <a:pt x="490" y="950"/>
                      <a:pt x="496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24" y="954"/>
                      <a:pt x="524" y="937"/>
                      <a:pt x="536" y="931"/>
                    </a:cubicBezTo>
                    <a:cubicBezTo>
                      <a:pt x="543" y="927"/>
                      <a:pt x="554" y="927"/>
                      <a:pt x="563" y="924"/>
                    </a:cubicBezTo>
                    <a:cubicBezTo>
                      <a:pt x="572" y="921"/>
                      <a:pt x="580" y="916"/>
                      <a:pt x="587" y="915"/>
                    </a:cubicBezTo>
                    <a:cubicBezTo>
                      <a:pt x="588" y="915"/>
                      <a:pt x="589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601" y="915"/>
                      <a:pt x="608" y="920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8" y="924"/>
                    </a:cubicBezTo>
                    <a:cubicBezTo>
                      <a:pt x="618" y="924"/>
                      <a:pt x="618" y="924"/>
                      <a:pt x="618" y="924"/>
                    </a:cubicBezTo>
                    <a:cubicBezTo>
                      <a:pt x="627" y="927"/>
                      <a:pt x="637" y="927"/>
                      <a:pt x="644" y="931"/>
                    </a:cubicBezTo>
                    <a:cubicBezTo>
                      <a:pt x="657" y="936"/>
                      <a:pt x="657" y="949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3" y="954"/>
                      <a:pt x="675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85" y="955"/>
                      <a:pt x="690" y="950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6"/>
                      <a:pt x="698" y="946"/>
                      <a:pt x="699" y="946"/>
                    </a:cubicBezTo>
                    <a:cubicBezTo>
                      <a:pt x="699" y="946"/>
                      <a:pt x="699" y="946"/>
                      <a:pt x="699" y="946"/>
                    </a:cubicBezTo>
                    <a:cubicBezTo>
                      <a:pt x="699" y="946"/>
                      <a:pt x="700" y="946"/>
                      <a:pt x="700" y="946"/>
                    </a:cubicBezTo>
                    <a:cubicBezTo>
                      <a:pt x="700" y="946"/>
                      <a:pt x="700" y="946"/>
                      <a:pt x="701" y="946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9" y="942"/>
                      <a:pt x="721" y="942"/>
                      <a:pt x="727" y="940"/>
                    </a:cubicBezTo>
                    <a:cubicBezTo>
                      <a:pt x="738" y="934"/>
                      <a:pt x="739" y="922"/>
                      <a:pt x="747" y="913"/>
                    </a:cubicBezTo>
                    <a:cubicBezTo>
                      <a:pt x="753" y="907"/>
                      <a:pt x="771" y="897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3" y="895"/>
                      <a:pt x="784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7" y="895"/>
                    </a:cubicBezTo>
                    <a:cubicBezTo>
                      <a:pt x="787" y="895"/>
                      <a:pt x="787" y="895"/>
                      <a:pt x="787" y="895"/>
                    </a:cubicBezTo>
                    <a:cubicBezTo>
                      <a:pt x="789" y="895"/>
                      <a:pt x="791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5" y="896"/>
                      <a:pt x="795" y="896"/>
                    </a:cubicBezTo>
                    <a:cubicBezTo>
                      <a:pt x="806" y="898"/>
                      <a:pt x="819" y="903"/>
                      <a:pt x="821" y="906"/>
                    </a:cubicBezTo>
                    <a:cubicBezTo>
                      <a:pt x="821" y="906"/>
                      <a:pt x="821" y="906"/>
                      <a:pt x="821" y="906"/>
                    </a:cubicBezTo>
                    <a:cubicBezTo>
                      <a:pt x="825" y="913"/>
                      <a:pt x="822" y="923"/>
                      <a:pt x="824" y="929"/>
                    </a:cubicBezTo>
                    <a:cubicBezTo>
                      <a:pt x="824" y="929"/>
                      <a:pt x="824" y="929"/>
                      <a:pt x="824" y="929"/>
                    </a:cubicBezTo>
                    <a:cubicBezTo>
                      <a:pt x="824" y="929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9" y="947"/>
                      <a:pt x="843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8" y="959"/>
                      <a:pt x="870" y="959"/>
                      <a:pt x="873" y="958"/>
                    </a:cubicBezTo>
                    <a:cubicBezTo>
                      <a:pt x="894" y="956"/>
                      <a:pt x="908" y="940"/>
                      <a:pt x="918" y="926"/>
                    </a:cubicBezTo>
                    <a:cubicBezTo>
                      <a:pt x="924" y="916"/>
                      <a:pt x="926" y="902"/>
                      <a:pt x="935" y="893"/>
                    </a:cubicBezTo>
                    <a:cubicBezTo>
                      <a:pt x="946" y="894"/>
                      <a:pt x="953" y="895"/>
                      <a:pt x="961" y="899"/>
                    </a:cubicBezTo>
                    <a:cubicBezTo>
                      <a:pt x="971" y="904"/>
                      <a:pt x="975" y="917"/>
                      <a:pt x="985" y="919"/>
                    </a:cubicBezTo>
                    <a:cubicBezTo>
                      <a:pt x="985" y="919"/>
                      <a:pt x="985" y="919"/>
                      <a:pt x="985" y="919"/>
                    </a:cubicBezTo>
                    <a:cubicBezTo>
                      <a:pt x="987" y="920"/>
                      <a:pt x="989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1010" y="920"/>
                      <a:pt x="1010" y="899"/>
                      <a:pt x="1021" y="890"/>
                    </a:cubicBezTo>
                    <a:cubicBezTo>
                      <a:pt x="1021" y="890"/>
                      <a:pt x="1021" y="890"/>
                      <a:pt x="1021" y="890"/>
                    </a:cubicBezTo>
                    <a:cubicBezTo>
                      <a:pt x="1021" y="890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30" y="883"/>
                      <a:pt x="1041" y="879"/>
                      <a:pt x="1051" y="876"/>
                    </a:cubicBezTo>
                    <a:cubicBezTo>
                      <a:pt x="1060" y="873"/>
                      <a:pt x="1072" y="870"/>
                      <a:pt x="1080" y="863"/>
                    </a:cubicBezTo>
                    <a:cubicBezTo>
                      <a:pt x="1086" y="856"/>
                      <a:pt x="1087" y="846"/>
                      <a:pt x="1092" y="836"/>
                    </a:cubicBezTo>
                    <a:cubicBezTo>
                      <a:pt x="1096" y="827"/>
                      <a:pt x="1104" y="821"/>
                      <a:pt x="1111" y="814"/>
                    </a:cubicBezTo>
                    <a:cubicBezTo>
                      <a:pt x="1118" y="807"/>
                      <a:pt x="1124" y="798"/>
                      <a:pt x="1132" y="794"/>
                    </a:cubicBezTo>
                    <a:cubicBezTo>
                      <a:pt x="1142" y="788"/>
                      <a:pt x="1150" y="789"/>
                      <a:pt x="1157" y="781"/>
                    </a:cubicBezTo>
                    <a:cubicBezTo>
                      <a:pt x="1163" y="774"/>
                      <a:pt x="1165" y="763"/>
                      <a:pt x="1168" y="752"/>
                    </a:cubicBezTo>
                    <a:cubicBezTo>
                      <a:pt x="1171" y="741"/>
                      <a:pt x="1175" y="732"/>
                      <a:pt x="1176" y="720"/>
                    </a:cubicBezTo>
                    <a:cubicBezTo>
                      <a:pt x="1178" y="709"/>
                      <a:pt x="1178" y="696"/>
                      <a:pt x="1178" y="684"/>
                    </a:cubicBezTo>
                    <a:cubicBezTo>
                      <a:pt x="1178" y="669"/>
                      <a:pt x="1177" y="655"/>
                      <a:pt x="1177" y="641"/>
                    </a:cubicBezTo>
                    <a:cubicBezTo>
                      <a:pt x="1177" y="530"/>
                      <a:pt x="1177" y="429"/>
                      <a:pt x="1177" y="320"/>
                    </a:cubicBezTo>
                    <a:cubicBezTo>
                      <a:pt x="1177" y="320"/>
                      <a:pt x="1177" y="320"/>
                      <a:pt x="1177" y="320"/>
                    </a:cubicBezTo>
                    <a:cubicBezTo>
                      <a:pt x="1177" y="305"/>
                      <a:pt x="1178" y="290"/>
                      <a:pt x="1178" y="275"/>
                    </a:cubicBezTo>
                    <a:cubicBezTo>
                      <a:pt x="1178" y="263"/>
                      <a:pt x="1178" y="251"/>
                      <a:pt x="1177" y="240"/>
                    </a:cubicBezTo>
                    <a:cubicBezTo>
                      <a:pt x="1176" y="229"/>
                      <a:pt x="1172" y="218"/>
                      <a:pt x="1169" y="208"/>
                    </a:cubicBezTo>
                    <a:cubicBezTo>
                      <a:pt x="1166" y="197"/>
                      <a:pt x="1163" y="185"/>
                      <a:pt x="1158" y="178"/>
                    </a:cubicBezTo>
                    <a:cubicBezTo>
                      <a:pt x="1151" y="169"/>
                      <a:pt x="1139" y="168"/>
                      <a:pt x="1129" y="162"/>
                    </a:cubicBezTo>
                    <a:cubicBezTo>
                      <a:pt x="1122" y="158"/>
                      <a:pt x="1116" y="149"/>
                      <a:pt x="1110" y="142"/>
                    </a:cubicBezTo>
                    <a:cubicBezTo>
                      <a:pt x="1103" y="134"/>
                      <a:pt x="1095" y="129"/>
                      <a:pt x="1091" y="121"/>
                    </a:cubicBezTo>
                    <a:cubicBezTo>
                      <a:pt x="1088" y="115"/>
                      <a:pt x="1087" y="107"/>
                      <a:pt x="1083" y="100"/>
                    </a:cubicBezTo>
                    <a:cubicBezTo>
                      <a:pt x="1075" y="88"/>
                      <a:pt x="1058" y="86"/>
                      <a:pt x="1043" y="80"/>
                    </a:cubicBezTo>
                    <a:cubicBezTo>
                      <a:pt x="1035" y="76"/>
                      <a:pt x="1026" y="72"/>
                      <a:pt x="1020" y="68"/>
                    </a:cubicBezTo>
                    <a:cubicBezTo>
                      <a:pt x="1008" y="59"/>
                      <a:pt x="1010" y="43"/>
                      <a:pt x="994" y="40"/>
                    </a:cubicBezTo>
                    <a:cubicBezTo>
                      <a:pt x="991" y="39"/>
                      <a:pt x="989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74" y="39"/>
                      <a:pt x="972" y="52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1" y="58"/>
                      <a:pt x="961" y="58"/>
                    </a:cubicBezTo>
                    <a:cubicBezTo>
                      <a:pt x="961" y="58"/>
                      <a:pt x="961" y="58"/>
                      <a:pt x="961" y="58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52" y="63"/>
                      <a:pt x="945" y="63"/>
                      <a:pt x="934" y="65"/>
                    </a:cubicBezTo>
                    <a:cubicBezTo>
                      <a:pt x="925" y="59"/>
                      <a:pt x="925" y="48"/>
                      <a:pt x="921" y="39"/>
                    </a:cubicBezTo>
                    <a:cubicBezTo>
                      <a:pt x="913" y="24"/>
                      <a:pt x="897" y="8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75" y="1"/>
                      <a:pt x="869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44" y="0"/>
                      <a:pt x="827" y="11"/>
                      <a:pt x="822" y="30"/>
                    </a:cubicBezTo>
                    <a:cubicBezTo>
                      <a:pt x="822" y="30"/>
                      <a:pt x="822" y="30"/>
                      <a:pt x="822" y="30"/>
                    </a:cubicBezTo>
                    <a:cubicBezTo>
                      <a:pt x="821" y="36"/>
                      <a:pt x="822" y="48"/>
                      <a:pt x="819" y="53"/>
                    </a:cubicBezTo>
                    <a:cubicBezTo>
                      <a:pt x="815" y="57"/>
                      <a:pt x="809" y="58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1" y="60"/>
                      <a:pt x="801" y="60"/>
                    </a:cubicBezTo>
                    <a:cubicBezTo>
                      <a:pt x="801" y="60"/>
                      <a:pt x="801" y="60"/>
                      <a:pt x="800" y="60"/>
                    </a:cubicBezTo>
                    <a:cubicBezTo>
                      <a:pt x="800" y="60"/>
                      <a:pt x="800" y="60"/>
                      <a:pt x="800" y="60"/>
                    </a:cubicBezTo>
                    <a:cubicBezTo>
                      <a:pt x="795" y="62"/>
                      <a:pt x="789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72" y="64"/>
                      <a:pt x="752" y="51"/>
                      <a:pt x="746" y="45"/>
                    </a:cubicBezTo>
                    <a:cubicBezTo>
                      <a:pt x="740" y="39"/>
                      <a:pt x="739" y="30"/>
                      <a:pt x="731" y="23"/>
                    </a:cubicBezTo>
                    <a:cubicBezTo>
                      <a:pt x="724" y="16"/>
                      <a:pt x="712" y="18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699" y="13"/>
                      <a:pt x="699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2"/>
                      <a:pt x="697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88" y="9"/>
                      <a:pt x="683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4" y="3"/>
                      <a:pt x="674" y="3"/>
                      <a:pt x="673" y="3"/>
                    </a:cubicBezTo>
                    <a:cubicBezTo>
                      <a:pt x="673" y="3"/>
                      <a:pt x="673" y="3"/>
                      <a:pt x="673" y="3"/>
                    </a:cubicBezTo>
                    <a:cubicBezTo>
                      <a:pt x="656" y="5"/>
                      <a:pt x="655" y="22"/>
                      <a:pt x="644" y="27"/>
                    </a:cubicBezTo>
                    <a:cubicBezTo>
                      <a:pt x="636" y="31"/>
                      <a:pt x="625" y="31"/>
                      <a:pt x="615" y="35"/>
                    </a:cubicBezTo>
                    <a:cubicBezTo>
                      <a:pt x="615" y="35"/>
                      <a:pt x="615" y="35"/>
                      <a:pt x="615" y="35"/>
                    </a:cubicBezTo>
                    <a:cubicBezTo>
                      <a:pt x="615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6"/>
                      <a:pt x="613" y="36"/>
                    </a:cubicBezTo>
                    <a:cubicBezTo>
                      <a:pt x="612" y="36"/>
                      <a:pt x="612" y="36"/>
                      <a:pt x="612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03" y="40"/>
                      <a:pt x="597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0" y="44"/>
                      <a:pt x="572" y="38"/>
                      <a:pt x="563" y="35"/>
                    </a:cubicBezTo>
                    <a:cubicBezTo>
                      <a:pt x="555" y="32"/>
                      <a:pt x="544" y="32"/>
                      <a:pt x="536" y="28"/>
                    </a:cubicBezTo>
                    <a:cubicBezTo>
                      <a:pt x="526" y="24"/>
                      <a:pt x="523" y="10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09" y="4"/>
                      <a:pt x="506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496" y="3"/>
                      <a:pt x="490" y="8"/>
                      <a:pt x="483" y="11"/>
                    </a:cubicBezTo>
                    <a:cubicBezTo>
                      <a:pt x="481" y="12"/>
                      <a:pt x="479" y="13"/>
                      <a:pt x="476" y="14"/>
                    </a:cubicBezTo>
                    <a:cubicBezTo>
                      <a:pt x="476" y="14"/>
                      <a:pt x="476" y="14"/>
                      <a:pt x="476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68" y="16"/>
                      <a:pt x="458" y="16"/>
                      <a:pt x="452" y="19"/>
                    </a:cubicBezTo>
                    <a:cubicBezTo>
                      <a:pt x="441" y="25"/>
                      <a:pt x="441" y="38"/>
                      <a:pt x="431" y="47"/>
                    </a:cubicBezTo>
                    <a:cubicBezTo>
                      <a:pt x="428" y="50"/>
                      <a:pt x="421" y="53"/>
                      <a:pt x="415" y="56"/>
                    </a:cubicBezTo>
                    <a:cubicBezTo>
                      <a:pt x="410" y="59"/>
                      <a:pt x="403" y="63"/>
                      <a:pt x="396" y="64"/>
                    </a:cubicBezTo>
                    <a:cubicBezTo>
                      <a:pt x="396" y="64"/>
                      <a:pt x="396" y="64"/>
                      <a:pt x="396" y="64"/>
                    </a:cubicBezTo>
                    <a:cubicBezTo>
                      <a:pt x="396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89" y="64"/>
                      <a:pt x="381" y="62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67" y="57"/>
                      <a:pt x="362" y="55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56" y="48"/>
                      <a:pt x="358" y="38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3" y="11"/>
                      <a:pt x="33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88"/>
              <p:cNvSpPr>
                <a:spLocks noEditPoints="1"/>
              </p:cNvSpPr>
              <p:nvPr/>
            </p:nvSpPr>
            <p:spPr bwMode="auto">
              <a:xfrm>
                <a:off x="1801" y="500"/>
                <a:ext cx="4081" cy="3321"/>
              </a:xfrm>
              <a:custGeom>
                <a:gdLst>
                  <a:gd name="T0" fmla="*/ 372 w 1170"/>
                  <a:gd name="T1" fmla="*/ 60 h 951"/>
                  <a:gd name="T2" fmla="*/ 394 w 1170"/>
                  <a:gd name="T3" fmla="*/ 66 h 951"/>
                  <a:gd name="T4" fmla="*/ 479 w 1170"/>
                  <a:gd name="T5" fmla="*/ 14 h 951"/>
                  <a:gd name="T6" fmla="*/ 499 w 1170"/>
                  <a:gd name="T7" fmla="*/ 7 h 951"/>
                  <a:gd name="T8" fmla="*/ 593 w 1170"/>
                  <a:gd name="T9" fmla="*/ 46 h 951"/>
                  <a:gd name="T10" fmla="*/ 693 w 1170"/>
                  <a:gd name="T11" fmla="*/ 14 h 951"/>
                  <a:gd name="T12" fmla="*/ 694 w 1170"/>
                  <a:gd name="T13" fmla="*/ 15 h 951"/>
                  <a:gd name="T14" fmla="*/ 755 w 1170"/>
                  <a:gd name="T15" fmla="*/ 58 h 951"/>
                  <a:gd name="T16" fmla="*/ 858 w 1170"/>
                  <a:gd name="T17" fmla="*/ 3 h 951"/>
                  <a:gd name="T18" fmla="*/ 944 w 1170"/>
                  <a:gd name="T19" fmla="*/ 64 h 951"/>
                  <a:gd name="T20" fmla="*/ 1009 w 1170"/>
                  <a:gd name="T21" fmla="*/ 67 h 951"/>
                  <a:gd name="T22" fmla="*/ 1166 w 1170"/>
                  <a:gd name="T23" fmla="*/ 683 h 951"/>
                  <a:gd name="T24" fmla="*/ 986 w 1170"/>
                  <a:gd name="T25" fmla="*/ 909 h 951"/>
                  <a:gd name="T26" fmla="*/ 946 w 1170"/>
                  <a:gd name="T27" fmla="*/ 886 h 951"/>
                  <a:gd name="T28" fmla="*/ 929 w 1170"/>
                  <a:gd name="T29" fmla="*/ 881 h 951"/>
                  <a:gd name="T30" fmla="*/ 825 w 1170"/>
                  <a:gd name="T31" fmla="*/ 920 h 951"/>
                  <a:gd name="T32" fmla="*/ 737 w 1170"/>
                  <a:gd name="T33" fmla="*/ 906 h 951"/>
                  <a:gd name="T34" fmla="*/ 690 w 1170"/>
                  <a:gd name="T35" fmla="*/ 937 h 951"/>
                  <a:gd name="T36" fmla="*/ 615 w 1170"/>
                  <a:gd name="T37" fmla="*/ 913 h 951"/>
                  <a:gd name="T38" fmla="*/ 529 w 1170"/>
                  <a:gd name="T39" fmla="*/ 920 h 951"/>
                  <a:gd name="T40" fmla="*/ 478 w 1170"/>
                  <a:gd name="T41" fmla="*/ 935 h 951"/>
                  <a:gd name="T42" fmla="*/ 349 w 1170"/>
                  <a:gd name="T43" fmla="*/ 896 h 951"/>
                  <a:gd name="T44" fmla="*/ 245 w 1170"/>
                  <a:gd name="T45" fmla="*/ 881 h 951"/>
                  <a:gd name="T46" fmla="*/ 211 w 1170"/>
                  <a:gd name="T47" fmla="*/ 891 h 951"/>
                  <a:gd name="T48" fmla="*/ 88 w 1170"/>
                  <a:gd name="T49" fmla="*/ 829 h 951"/>
                  <a:gd name="T50" fmla="*/ 104 w 1170"/>
                  <a:gd name="T51" fmla="*/ 91 h 951"/>
                  <a:gd name="T52" fmla="*/ 207 w 1170"/>
                  <a:gd name="T53" fmla="*/ 58 h 951"/>
                  <a:gd name="T54" fmla="*/ 209 w 1170"/>
                  <a:gd name="T55" fmla="*/ 59 h 951"/>
                  <a:gd name="T56" fmla="*/ 228 w 1170"/>
                  <a:gd name="T57" fmla="*/ 65 h 951"/>
                  <a:gd name="T58" fmla="*/ 312 w 1170"/>
                  <a:gd name="T59" fmla="*/ 0 h 951"/>
                  <a:gd name="T60" fmla="*/ 226 w 1170"/>
                  <a:gd name="T61" fmla="*/ 62 h 951"/>
                  <a:gd name="T62" fmla="*/ 161 w 1170"/>
                  <a:gd name="T63" fmla="*/ 63 h 951"/>
                  <a:gd name="T64" fmla="*/ 1 w 1170"/>
                  <a:gd name="T65" fmla="*/ 626 h 951"/>
                  <a:gd name="T66" fmla="*/ 188 w 1170"/>
                  <a:gd name="T67" fmla="*/ 912 h 951"/>
                  <a:gd name="T68" fmla="*/ 229 w 1170"/>
                  <a:gd name="T69" fmla="*/ 888 h 951"/>
                  <a:gd name="T70" fmla="*/ 262 w 1170"/>
                  <a:gd name="T71" fmla="*/ 917 h 951"/>
                  <a:gd name="T72" fmla="*/ 373 w 1170"/>
                  <a:gd name="T73" fmla="*/ 892 h 951"/>
                  <a:gd name="T74" fmla="*/ 376 w 1170"/>
                  <a:gd name="T75" fmla="*/ 891 h 951"/>
                  <a:gd name="T76" fmla="*/ 478 w 1170"/>
                  <a:gd name="T77" fmla="*/ 938 h 951"/>
                  <a:gd name="T78" fmla="*/ 479 w 1170"/>
                  <a:gd name="T79" fmla="*/ 938 h 951"/>
                  <a:gd name="T80" fmla="*/ 586 w 1170"/>
                  <a:gd name="T81" fmla="*/ 907 h 951"/>
                  <a:gd name="T82" fmla="*/ 669 w 1170"/>
                  <a:gd name="T83" fmla="*/ 946 h 951"/>
                  <a:gd name="T84" fmla="*/ 780 w 1170"/>
                  <a:gd name="T85" fmla="*/ 887 h 951"/>
                  <a:gd name="T86" fmla="*/ 801 w 1170"/>
                  <a:gd name="T87" fmla="*/ 892 h 951"/>
                  <a:gd name="T88" fmla="*/ 824 w 1170"/>
                  <a:gd name="T89" fmla="*/ 926 h 951"/>
                  <a:gd name="T90" fmla="*/ 956 w 1170"/>
                  <a:gd name="T91" fmla="*/ 891 h 951"/>
                  <a:gd name="T92" fmla="*/ 987 w 1170"/>
                  <a:gd name="T93" fmla="*/ 912 h 951"/>
                  <a:gd name="T94" fmla="*/ 1169 w 1170"/>
                  <a:gd name="T95" fmla="*/ 625 h 951"/>
                  <a:gd name="T96" fmla="*/ 1008 w 1170"/>
                  <a:gd name="T97" fmla="*/ 62 h 951"/>
                  <a:gd name="T98" fmla="*/ 943 w 1170"/>
                  <a:gd name="T99" fmla="*/ 62 h 951"/>
                  <a:gd name="T100" fmla="*/ 860 w 1170"/>
                  <a:gd name="T101" fmla="*/ 0 h 951"/>
                  <a:gd name="T102" fmla="*/ 799 w 1170"/>
                  <a:gd name="T103" fmla="*/ 59 h 951"/>
                  <a:gd name="T104" fmla="*/ 738 w 1170"/>
                  <a:gd name="T105" fmla="*/ 43 h 951"/>
                  <a:gd name="T106" fmla="*/ 694 w 1170"/>
                  <a:gd name="T107" fmla="*/ 12 h 951"/>
                  <a:gd name="T108" fmla="*/ 672 w 1170"/>
                  <a:gd name="T109" fmla="*/ 4 h 951"/>
                  <a:gd name="T110" fmla="*/ 610 w 1170"/>
                  <a:gd name="T111" fmla="*/ 35 h 951"/>
                  <a:gd name="T112" fmla="*/ 586 w 1170"/>
                  <a:gd name="T113" fmla="*/ 44 h 951"/>
                  <a:gd name="T114" fmla="*/ 499 w 1170"/>
                  <a:gd name="T115" fmla="*/ 3 h 951"/>
                  <a:gd name="T116" fmla="*/ 477 w 1170"/>
                  <a:gd name="T117" fmla="*/ 12 h 951"/>
                  <a:gd name="T118" fmla="*/ 475 w 1170"/>
                  <a:gd name="T119" fmla="*/ 13 h 951"/>
                  <a:gd name="T120" fmla="*/ 392 w 1170"/>
                  <a:gd name="T121" fmla="*/ 63 h 951"/>
                  <a:gd name="T122" fmla="*/ 351 w 1170"/>
                  <a:gd name="T123" fmla="*/ 51 h 9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0" h="951">
                    <a:moveTo>
                      <a:pt x="311" y="2"/>
                    </a:move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3" y="2"/>
                      <a:pt x="316" y="2"/>
                      <a:pt x="318" y="2"/>
                    </a:cubicBezTo>
                    <a:cubicBezTo>
                      <a:pt x="332" y="4"/>
                      <a:pt x="345" y="14"/>
                      <a:pt x="347" y="32"/>
                    </a:cubicBezTo>
                    <a:cubicBezTo>
                      <a:pt x="347" y="33"/>
                      <a:pt x="347" y="34"/>
                      <a:pt x="347" y="34"/>
                    </a:cubicBezTo>
                    <a:cubicBezTo>
                      <a:pt x="347" y="38"/>
                      <a:pt x="346" y="43"/>
                      <a:pt x="346" y="47"/>
                    </a:cubicBezTo>
                    <a:cubicBezTo>
                      <a:pt x="346" y="49"/>
                      <a:pt x="346" y="52"/>
                      <a:pt x="348" y="54"/>
                    </a:cubicBezTo>
                    <a:cubicBezTo>
                      <a:pt x="351" y="59"/>
                      <a:pt x="365" y="59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81" y="63"/>
                      <a:pt x="387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7" y="66"/>
                      <a:pt x="400" y="65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13" y="60"/>
                      <a:pt x="426" y="53"/>
                      <a:pt x="432" y="48"/>
                    </a:cubicBezTo>
                    <a:cubicBezTo>
                      <a:pt x="441" y="39"/>
                      <a:pt x="441" y="24"/>
                      <a:pt x="454" y="19"/>
                    </a:cubicBezTo>
                    <a:cubicBezTo>
                      <a:pt x="462" y="16"/>
                      <a:pt x="470" y="17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7" y="10"/>
                      <a:pt x="492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500" y="7"/>
                      <a:pt x="500" y="7"/>
                      <a:pt x="501" y="7"/>
                    </a:cubicBezTo>
                    <a:cubicBezTo>
                      <a:pt x="516" y="9"/>
                      <a:pt x="517" y="25"/>
                      <a:pt x="528" y="30"/>
                    </a:cubicBezTo>
                    <a:cubicBezTo>
                      <a:pt x="536" y="34"/>
                      <a:pt x="548" y="34"/>
                      <a:pt x="558" y="37"/>
                    </a:cubicBezTo>
                    <a:cubicBezTo>
                      <a:pt x="558" y="37"/>
                      <a:pt x="558" y="37"/>
                      <a:pt x="558" y="37"/>
                    </a:cubicBezTo>
                    <a:cubicBezTo>
                      <a:pt x="559" y="38"/>
                      <a:pt x="560" y="38"/>
                      <a:pt x="560" y="38"/>
                    </a:cubicBezTo>
                    <a:cubicBezTo>
                      <a:pt x="561" y="38"/>
                      <a:pt x="561" y="38"/>
                      <a:pt x="561" y="38"/>
                    </a:cubicBezTo>
                    <a:cubicBezTo>
                      <a:pt x="561" y="38"/>
                      <a:pt x="561" y="38"/>
                      <a:pt x="561" y="39"/>
                    </a:cubicBezTo>
                    <a:cubicBezTo>
                      <a:pt x="570" y="42"/>
                      <a:pt x="577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8" y="47"/>
                      <a:pt x="591" y="46"/>
                      <a:pt x="593" y="46"/>
                    </a:cubicBezTo>
                    <a:cubicBezTo>
                      <a:pt x="593" y="46"/>
                      <a:pt x="593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600" y="44"/>
                      <a:pt x="608" y="39"/>
                      <a:pt x="617" y="37"/>
                    </a:cubicBezTo>
                    <a:cubicBezTo>
                      <a:pt x="626" y="34"/>
                      <a:pt x="636" y="33"/>
                      <a:pt x="643" y="30"/>
                    </a:cubicBezTo>
                    <a:cubicBezTo>
                      <a:pt x="652" y="25"/>
                      <a:pt x="656" y="8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0" y="7"/>
                      <a:pt x="670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8" y="7"/>
                      <a:pt x="683" y="10"/>
                      <a:pt x="690" y="13"/>
                    </a:cubicBezTo>
                    <a:cubicBezTo>
                      <a:pt x="691" y="14"/>
                      <a:pt x="692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704" y="17"/>
                      <a:pt x="713" y="17"/>
                      <a:pt x="720" y="21"/>
                    </a:cubicBezTo>
                    <a:cubicBezTo>
                      <a:pt x="728" y="27"/>
                      <a:pt x="729" y="36"/>
                      <a:pt x="736" y="44"/>
                    </a:cubicBezTo>
                    <a:cubicBezTo>
                      <a:pt x="740" y="49"/>
                      <a:pt x="748" y="53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5" y="58"/>
                      <a:pt x="755" y="58"/>
                    </a:cubicBezTo>
                    <a:cubicBezTo>
                      <a:pt x="755" y="58"/>
                      <a:pt x="755" y="58"/>
                      <a:pt x="755" y="58"/>
                    </a:cubicBezTo>
                    <a:cubicBezTo>
                      <a:pt x="762" y="62"/>
                      <a:pt x="769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8" y="67"/>
                    </a:cubicBezTo>
                    <a:cubicBezTo>
                      <a:pt x="778" y="67"/>
                      <a:pt x="778" y="67"/>
                      <a:pt x="778" y="67"/>
                    </a:cubicBezTo>
                    <a:cubicBezTo>
                      <a:pt x="786" y="66"/>
                      <a:pt x="793" y="62"/>
                      <a:pt x="801" y="60"/>
                    </a:cubicBezTo>
                    <a:cubicBezTo>
                      <a:pt x="808" y="58"/>
                      <a:pt x="816" y="59"/>
                      <a:pt x="824" y="54"/>
                    </a:cubicBezTo>
                    <a:cubicBezTo>
                      <a:pt x="823" y="51"/>
                      <a:pt x="823" y="47"/>
                      <a:pt x="823" y="44"/>
                    </a:cubicBezTo>
                    <a:cubicBezTo>
                      <a:pt x="823" y="25"/>
                      <a:pt x="829" y="11"/>
                      <a:pt x="844" y="5"/>
                    </a:cubicBezTo>
                    <a:cubicBezTo>
                      <a:pt x="844" y="5"/>
                      <a:pt x="844" y="5"/>
                      <a:pt x="844" y="5"/>
                    </a:cubicBezTo>
                    <a:cubicBezTo>
                      <a:pt x="849" y="4"/>
                      <a:pt x="853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80" y="3"/>
                      <a:pt x="902" y="20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6" y="49"/>
                      <a:pt x="916" y="67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34" y="68"/>
                      <a:pt x="939" y="66"/>
                      <a:pt x="944" y="65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9" y="63"/>
                      <a:pt x="955" y="62"/>
                      <a:pt x="959" y="60"/>
                    </a:cubicBezTo>
                    <a:cubicBezTo>
                      <a:pt x="969" y="56"/>
                      <a:pt x="974" y="42"/>
                      <a:pt x="984" y="41"/>
                    </a:cubicBezTo>
                    <a:cubicBezTo>
                      <a:pt x="984" y="41"/>
                      <a:pt x="984" y="41"/>
                      <a:pt x="984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99" y="42"/>
                      <a:pt x="1001" y="59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10" y="67"/>
                      <a:pt x="1010" y="67"/>
                    </a:cubicBezTo>
                    <a:cubicBezTo>
                      <a:pt x="1015" y="72"/>
                      <a:pt x="1026" y="77"/>
                      <a:pt x="1036" y="81"/>
                    </a:cubicBezTo>
                    <a:cubicBezTo>
                      <a:pt x="1051" y="86"/>
                      <a:pt x="1066" y="87"/>
                      <a:pt x="1074" y="99"/>
                    </a:cubicBezTo>
                    <a:cubicBezTo>
                      <a:pt x="1079" y="107"/>
                      <a:pt x="1080" y="116"/>
                      <a:pt x="1085" y="124"/>
                    </a:cubicBezTo>
                    <a:cubicBezTo>
                      <a:pt x="1089" y="130"/>
                      <a:pt x="1097" y="137"/>
                      <a:pt x="1103" y="144"/>
                    </a:cubicBezTo>
                    <a:cubicBezTo>
                      <a:pt x="1110" y="151"/>
                      <a:pt x="1117" y="160"/>
                      <a:pt x="1123" y="163"/>
                    </a:cubicBezTo>
                    <a:cubicBezTo>
                      <a:pt x="1134" y="169"/>
                      <a:pt x="1146" y="169"/>
                      <a:pt x="1152" y="181"/>
                    </a:cubicBezTo>
                    <a:cubicBezTo>
                      <a:pt x="1157" y="188"/>
                      <a:pt x="1159" y="199"/>
                      <a:pt x="1161" y="211"/>
                    </a:cubicBezTo>
                    <a:cubicBezTo>
                      <a:pt x="1165" y="228"/>
                      <a:pt x="1166" y="248"/>
                      <a:pt x="1166" y="270"/>
                    </a:cubicBezTo>
                    <a:cubicBezTo>
                      <a:pt x="1166" y="287"/>
                      <a:pt x="1166" y="305"/>
                      <a:pt x="1166" y="322"/>
                    </a:cubicBezTo>
                    <a:cubicBezTo>
                      <a:pt x="1166" y="424"/>
                      <a:pt x="1166" y="526"/>
                      <a:pt x="1166" y="631"/>
                    </a:cubicBezTo>
                    <a:cubicBezTo>
                      <a:pt x="1166" y="648"/>
                      <a:pt x="1166" y="666"/>
                      <a:pt x="1166" y="683"/>
                    </a:cubicBezTo>
                    <a:cubicBezTo>
                      <a:pt x="1166" y="692"/>
                      <a:pt x="1166" y="701"/>
                      <a:pt x="1166" y="709"/>
                    </a:cubicBezTo>
                    <a:cubicBezTo>
                      <a:pt x="1165" y="720"/>
                      <a:pt x="1163" y="731"/>
                      <a:pt x="1160" y="742"/>
                    </a:cubicBezTo>
                    <a:cubicBezTo>
                      <a:pt x="1157" y="758"/>
                      <a:pt x="1155" y="769"/>
                      <a:pt x="1145" y="777"/>
                    </a:cubicBezTo>
                    <a:cubicBezTo>
                      <a:pt x="1138" y="782"/>
                      <a:pt x="1129" y="782"/>
                      <a:pt x="1122" y="786"/>
                    </a:cubicBezTo>
                    <a:cubicBezTo>
                      <a:pt x="1115" y="791"/>
                      <a:pt x="1109" y="800"/>
                      <a:pt x="1103" y="807"/>
                    </a:cubicBezTo>
                    <a:cubicBezTo>
                      <a:pt x="1096" y="813"/>
                      <a:pt x="1086" y="820"/>
                      <a:pt x="1083" y="828"/>
                    </a:cubicBezTo>
                    <a:cubicBezTo>
                      <a:pt x="1078" y="840"/>
                      <a:pt x="1078" y="849"/>
                      <a:pt x="1070" y="857"/>
                    </a:cubicBezTo>
                    <a:cubicBezTo>
                      <a:pt x="1056" y="869"/>
                      <a:pt x="1022" y="869"/>
                      <a:pt x="1009" y="884"/>
                    </a:cubicBezTo>
                    <a:cubicBezTo>
                      <a:pt x="1002" y="892"/>
                      <a:pt x="1000" y="909"/>
                      <a:pt x="987" y="909"/>
                    </a:cubicBezTo>
                    <a:cubicBezTo>
                      <a:pt x="987" y="909"/>
                      <a:pt x="987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75" y="909"/>
                      <a:pt x="972" y="897"/>
                      <a:pt x="964" y="892"/>
                    </a:cubicBezTo>
                    <a:cubicBezTo>
                      <a:pt x="964" y="892"/>
                      <a:pt x="964" y="892"/>
                      <a:pt x="964" y="892"/>
                    </a:cubicBezTo>
                    <a:cubicBezTo>
                      <a:pt x="964" y="892"/>
                      <a:pt x="964" y="892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59" y="889"/>
                      <a:pt x="952" y="888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5"/>
                      <a:pt x="944" y="885"/>
                    </a:cubicBezTo>
                    <a:cubicBezTo>
                      <a:pt x="944" y="885"/>
                      <a:pt x="944" y="885"/>
                      <a:pt x="944" y="885"/>
                    </a:cubicBezTo>
                    <a:cubicBezTo>
                      <a:pt x="940" y="884"/>
                      <a:pt x="936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0" y="881"/>
                      <a:pt x="929" y="881"/>
                      <a:pt x="929" y="881"/>
                    </a:cubicBezTo>
                    <a:cubicBezTo>
                      <a:pt x="921" y="882"/>
                      <a:pt x="919" y="892"/>
                      <a:pt x="916" y="901"/>
                    </a:cubicBezTo>
                    <a:cubicBezTo>
                      <a:pt x="913" y="909"/>
                      <a:pt x="909" y="917"/>
                      <a:pt x="905" y="923"/>
                    </a:cubicBezTo>
                    <a:cubicBezTo>
                      <a:pt x="897" y="934"/>
                      <a:pt x="883" y="947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3" y="948"/>
                      <a:pt x="862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0" y="948"/>
                      <a:pt x="860" y="948"/>
                    </a:cubicBezTo>
                    <a:cubicBezTo>
                      <a:pt x="841" y="948"/>
                      <a:pt x="827" y="936"/>
                      <a:pt x="825" y="921"/>
                    </a:cubicBezTo>
                    <a:cubicBezTo>
                      <a:pt x="825" y="921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19"/>
                      <a:pt x="825" y="919"/>
                      <a:pt x="825" y="918"/>
                    </a:cubicBezTo>
                    <a:cubicBezTo>
                      <a:pt x="825" y="913"/>
                      <a:pt x="827" y="908"/>
                      <a:pt x="827" y="903"/>
                    </a:cubicBezTo>
                    <a:cubicBezTo>
                      <a:pt x="827" y="901"/>
                      <a:pt x="826" y="898"/>
                      <a:pt x="825" y="896"/>
                    </a:cubicBezTo>
                    <a:cubicBezTo>
                      <a:pt x="822" y="892"/>
                      <a:pt x="808" y="891"/>
                      <a:pt x="803" y="890"/>
                    </a:cubicBezTo>
                    <a:cubicBezTo>
                      <a:pt x="803" y="890"/>
                      <a:pt x="803" y="890"/>
                      <a:pt x="803" y="890"/>
                    </a:cubicBezTo>
                    <a:cubicBezTo>
                      <a:pt x="803" y="890"/>
                      <a:pt x="802" y="890"/>
                      <a:pt x="802" y="890"/>
                    </a:cubicBezTo>
                    <a:cubicBezTo>
                      <a:pt x="802" y="890"/>
                      <a:pt x="802" y="890"/>
                      <a:pt x="802" y="890"/>
                    </a:cubicBezTo>
                    <a:cubicBezTo>
                      <a:pt x="794" y="888"/>
                      <a:pt x="787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7" y="885"/>
                      <a:pt x="775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63" y="888"/>
                      <a:pt x="743" y="899"/>
                      <a:pt x="737" y="906"/>
                    </a:cubicBezTo>
                    <a:cubicBezTo>
                      <a:pt x="731" y="914"/>
                      <a:pt x="729" y="926"/>
                      <a:pt x="719" y="931"/>
                    </a:cubicBezTo>
                    <a:cubicBezTo>
                      <a:pt x="714" y="933"/>
                      <a:pt x="704" y="933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5" y="935"/>
                      <a:pt x="695" y="935"/>
                    </a:cubicBezTo>
                    <a:cubicBezTo>
                      <a:pt x="695" y="935"/>
                      <a:pt x="695" y="935"/>
                      <a:pt x="695" y="935"/>
                    </a:cubicBezTo>
                    <a:cubicBezTo>
                      <a:pt x="694" y="936"/>
                      <a:pt x="692" y="937"/>
                      <a:pt x="691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85" y="940"/>
                      <a:pt x="680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2" y="944"/>
                      <a:pt x="670" y="944"/>
                      <a:pt x="667" y="943"/>
                    </a:cubicBezTo>
                    <a:cubicBezTo>
                      <a:pt x="667" y="943"/>
                      <a:pt x="667" y="943"/>
                      <a:pt x="667" y="943"/>
                    </a:cubicBezTo>
                    <a:cubicBezTo>
                      <a:pt x="656" y="939"/>
                      <a:pt x="654" y="925"/>
                      <a:pt x="643" y="920"/>
                    </a:cubicBezTo>
                    <a:cubicBezTo>
                      <a:pt x="636" y="917"/>
                      <a:pt x="626" y="916"/>
                      <a:pt x="616" y="913"/>
                    </a:cubicBezTo>
                    <a:cubicBezTo>
                      <a:pt x="616" y="913"/>
                      <a:pt x="616" y="913"/>
                      <a:pt x="616" y="913"/>
                    </a:cubicBezTo>
                    <a:cubicBezTo>
                      <a:pt x="616" y="913"/>
                      <a:pt x="616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04" y="909"/>
                      <a:pt x="597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5" y="904"/>
                      <a:pt x="583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72" y="905"/>
                      <a:pt x="566" y="910"/>
                      <a:pt x="556" y="913"/>
                    </a:cubicBezTo>
                    <a:cubicBezTo>
                      <a:pt x="547" y="916"/>
                      <a:pt x="535" y="917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1"/>
                      <a:pt x="528" y="921"/>
                    </a:cubicBezTo>
                    <a:cubicBezTo>
                      <a:pt x="528" y="921"/>
                      <a:pt x="528" y="921"/>
                      <a:pt x="528" y="921"/>
                    </a:cubicBezTo>
                    <a:cubicBezTo>
                      <a:pt x="528" y="921"/>
                      <a:pt x="527" y="921"/>
                      <a:pt x="527" y="921"/>
                    </a:cubicBezTo>
                    <a:cubicBezTo>
                      <a:pt x="518" y="928"/>
                      <a:pt x="515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0" y="944"/>
                      <a:pt x="500" y="944"/>
                      <a:pt x="499" y="944"/>
                    </a:cubicBezTo>
                    <a:cubicBezTo>
                      <a:pt x="499" y="944"/>
                      <a:pt x="499" y="944"/>
                      <a:pt x="499" y="944"/>
                    </a:cubicBezTo>
                    <a:cubicBezTo>
                      <a:pt x="491" y="943"/>
                      <a:pt x="486" y="937"/>
                      <a:pt x="478" y="935"/>
                    </a:cubicBezTo>
                    <a:cubicBezTo>
                      <a:pt x="467" y="932"/>
                      <a:pt x="456" y="933"/>
                      <a:pt x="449" y="927"/>
                    </a:cubicBezTo>
                    <a:cubicBezTo>
                      <a:pt x="442" y="921"/>
                      <a:pt x="441" y="912"/>
                      <a:pt x="435" y="906"/>
                    </a:cubicBezTo>
                    <a:cubicBezTo>
                      <a:pt x="431" y="901"/>
                      <a:pt x="424" y="898"/>
                      <a:pt x="418" y="894"/>
                    </a:cubicBezTo>
                    <a:cubicBezTo>
                      <a:pt x="418" y="894"/>
                      <a:pt x="418" y="894"/>
                      <a:pt x="418" y="894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0" y="889"/>
                      <a:pt x="40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86" y="884"/>
                      <a:pt x="382" y="888"/>
                      <a:pt x="372" y="890"/>
                    </a:cubicBezTo>
                    <a:cubicBezTo>
                      <a:pt x="365" y="892"/>
                      <a:pt x="351" y="893"/>
                      <a:pt x="349" y="896"/>
                    </a:cubicBezTo>
                    <a:cubicBezTo>
                      <a:pt x="347" y="897"/>
                      <a:pt x="347" y="899"/>
                      <a:pt x="347" y="902"/>
                    </a:cubicBezTo>
                    <a:cubicBezTo>
                      <a:pt x="347" y="907"/>
                      <a:pt x="349" y="912"/>
                      <a:pt x="349" y="916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8"/>
                    </a:cubicBezTo>
                    <a:cubicBezTo>
                      <a:pt x="347" y="938"/>
                      <a:pt x="332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0" y="948"/>
                      <a:pt x="307" y="948"/>
                      <a:pt x="304" y="947"/>
                    </a:cubicBezTo>
                    <a:cubicBezTo>
                      <a:pt x="304" y="947"/>
                      <a:pt x="304" y="947"/>
                      <a:pt x="304" y="947"/>
                    </a:cubicBezTo>
                    <a:cubicBezTo>
                      <a:pt x="285" y="944"/>
                      <a:pt x="269" y="927"/>
                      <a:pt x="262" y="913"/>
                    </a:cubicBezTo>
                    <a:cubicBezTo>
                      <a:pt x="259" y="906"/>
                      <a:pt x="256" y="882"/>
                      <a:pt x="245" y="881"/>
                    </a:cubicBezTo>
                    <a:cubicBezTo>
                      <a:pt x="245" y="881"/>
                      <a:pt x="245" y="881"/>
                      <a:pt x="245" y="881"/>
                    </a:cubicBezTo>
                    <a:cubicBezTo>
                      <a:pt x="245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39" y="881"/>
                      <a:pt x="235" y="883"/>
                      <a:pt x="230" y="885"/>
                    </a:cubicBezTo>
                    <a:cubicBezTo>
                      <a:pt x="230" y="885"/>
                      <a:pt x="230" y="885"/>
                      <a:pt x="230" y="885"/>
                    </a:cubicBezTo>
                    <a:cubicBezTo>
                      <a:pt x="230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2" y="887"/>
                      <a:pt x="215" y="888"/>
                      <a:pt x="211" y="891"/>
                    </a:cubicBezTo>
                    <a:cubicBezTo>
                      <a:pt x="202" y="895"/>
                      <a:pt x="200" y="908"/>
                      <a:pt x="188" y="909"/>
                    </a:cubicBezTo>
                    <a:cubicBezTo>
                      <a:pt x="188" y="909"/>
                      <a:pt x="188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72" y="909"/>
                      <a:pt x="171" y="889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1" y="881"/>
                      <a:pt x="161" y="881"/>
                      <a:pt x="161" y="881"/>
                    </a:cubicBezTo>
                    <a:cubicBezTo>
                      <a:pt x="143" y="867"/>
                      <a:pt x="106" y="869"/>
                      <a:pt x="95" y="849"/>
                    </a:cubicBezTo>
                    <a:cubicBezTo>
                      <a:pt x="91" y="843"/>
                      <a:pt x="91" y="835"/>
                      <a:pt x="88" y="829"/>
                    </a:cubicBezTo>
                    <a:cubicBezTo>
                      <a:pt x="85" y="821"/>
                      <a:pt x="76" y="815"/>
                      <a:pt x="69" y="807"/>
                    </a:cubicBezTo>
                    <a:cubicBezTo>
                      <a:pt x="61" y="800"/>
                      <a:pt x="56" y="791"/>
                      <a:pt x="48" y="786"/>
                    </a:cubicBezTo>
                    <a:cubicBezTo>
                      <a:pt x="37" y="780"/>
                      <a:pt x="24" y="779"/>
                      <a:pt x="17" y="766"/>
                    </a:cubicBezTo>
                    <a:cubicBezTo>
                      <a:pt x="14" y="759"/>
                      <a:pt x="12" y="747"/>
                      <a:pt x="9" y="736"/>
                    </a:cubicBezTo>
                    <a:cubicBezTo>
                      <a:pt x="5" y="719"/>
                      <a:pt x="4" y="699"/>
                      <a:pt x="4" y="677"/>
                    </a:cubicBezTo>
                    <a:cubicBezTo>
                      <a:pt x="4" y="661"/>
                      <a:pt x="4" y="643"/>
                      <a:pt x="4" y="627"/>
                    </a:cubicBezTo>
                    <a:cubicBezTo>
                      <a:pt x="4" y="542"/>
                      <a:pt x="3" y="457"/>
                      <a:pt x="3" y="371"/>
                    </a:cubicBezTo>
                    <a:cubicBezTo>
                      <a:pt x="3" y="329"/>
                      <a:pt x="4" y="286"/>
                      <a:pt x="4" y="244"/>
                    </a:cubicBezTo>
                    <a:cubicBezTo>
                      <a:pt x="4" y="232"/>
                      <a:pt x="6" y="221"/>
                      <a:pt x="9" y="210"/>
                    </a:cubicBezTo>
                    <a:cubicBezTo>
                      <a:pt x="13" y="193"/>
                      <a:pt x="15" y="180"/>
                      <a:pt x="27" y="172"/>
                    </a:cubicBezTo>
                    <a:cubicBezTo>
                      <a:pt x="33" y="168"/>
                      <a:pt x="41" y="167"/>
                      <a:pt x="47" y="163"/>
                    </a:cubicBezTo>
                    <a:cubicBezTo>
                      <a:pt x="55" y="159"/>
                      <a:pt x="61" y="150"/>
                      <a:pt x="68" y="143"/>
                    </a:cubicBezTo>
                    <a:cubicBezTo>
                      <a:pt x="74" y="136"/>
                      <a:pt x="83" y="130"/>
                      <a:pt x="87" y="122"/>
                    </a:cubicBezTo>
                    <a:cubicBezTo>
                      <a:pt x="93" y="111"/>
                      <a:pt x="93" y="98"/>
                      <a:pt x="104" y="91"/>
                    </a:cubicBezTo>
                    <a:cubicBezTo>
                      <a:pt x="112" y="86"/>
                      <a:pt x="124" y="85"/>
                      <a:pt x="133" y="81"/>
                    </a:cubicBezTo>
                    <a:cubicBezTo>
                      <a:pt x="142" y="78"/>
                      <a:pt x="153" y="74"/>
                      <a:pt x="160" y="69"/>
                    </a:cubicBezTo>
                    <a:cubicBezTo>
                      <a:pt x="168" y="62"/>
                      <a:pt x="172" y="42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95" y="42"/>
                      <a:pt x="200" y="52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60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4" y="61"/>
                      <a:pt x="220" y="63"/>
                      <a:pt x="226" y="64"/>
                    </a:cubicBezTo>
                    <a:cubicBezTo>
                      <a:pt x="226" y="64"/>
                      <a:pt x="226" y="64"/>
                      <a:pt x="226" y="64"/>
                    </a:cubicBezTo>
                    <a:cubicBezTo>
                      <a:pt x="226" y="64"/>
                      <a:pt x="227" y="64"/>
                      <a:pt x="227" y="64"/>
                    </a:cubicBezTo>
                    <a:cubicBezTo>
                      <a:pt x="227" y="64"/>
                      <a:pt x="227" y="64"/>
                      <a:pt x="227" y="64"/>
                    </a:cubicBezTo>
                    <a:cubicBezTo>
                      <a:pt x="227" y="64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32" y="66"/>
                      <a:pt x="236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2" y="68"/>
                      <a:pt x="243" y="68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52" y="66"/>
                      <a:pt x="255" y="54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65" y="25"/>
                      <a:pt x="283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moveTo>
                      <a:pt x="312" y="0"/>
                    </a:moveTo>
                    <a:cubicBezTo>
                      <a:pt x="312" y="0"/>
                      <a:pt x="312" y="0"/>
                      <a:pt x="312" y="0"/>
                    </a:cubicBezTo>
                    <a:cubicBezTo>
                      <a:pt x="308" y="0"/>
                      <a:pt x="304" y="0"/>
                      <a:pt x="299" y="1"/>
                    </a:cubicBezTo>
                    <a:cubicBezTo>
                      <a:pt x="299" y="1"/>
                      <a:pt x="299" y="1"/>
                      <a:pt x="299" y="1"/>
                    </a:cubicBezTo>
                    <a:cubicBezTo>
                      <a:pt x="280" y="6"/>
                      <a:pt x="264" y="24"/>
                      <a:pt x="256" y="40"/>
                    </a:cubicBezTo>
                    <a:cubicBezTo>
                      <a:pt x="252" y="50"/>
                      <a:pt x="252" y="63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0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5" y="65"/>
                      <a:pt x="231" y="64"/>
                      <a:pt x="227" y="62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0" y="60"/>
                      <a:pt x="214" y="59"/>
                      <a:pt x="211" y="57"/>
                    </a:cubicBezTo>
                    <a:cubicBezTo>
                      <a:pt x="202" y="52"/>
                      <a:pt x="199" y="39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71" y="38"/>
                      <a:pt x="169" y="55"/>
                      <a:pt x="161" y="63"/>
                    </a:cubicBezTo>
                    <a:cubicBezTo>
                      <a:pt x="161" y="63"/>
                      <a:pt x="161" y="63"/>
                      <a:pt x="161" y="63"/>
                    </a:cubicBezTo>
                    <a:cubicBezTo>
                      <a:pt x="161" y="63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0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47" y="77"/>
                      <a:pt x="119" y="80"/>
                      <a:pt x="103" y="90"/>
                    </a:cubicBezTo>
                    <a:cubicBezTo>
                      <a:pt x="91" y="97"/>
                      <a:pt x="91" y="109"/>
                      <a:pt x="85" y="121"/>
                    </a:cubicBezTo>
                    <a:cubicBezTo>
                      <a:pt x="81" y="127"/>
                      <a:pt x="73" y="134"/>
                      <a:pt x="67" y="141"/>
                    </a:cubicBezTo>
                    <a:cubicBezTo>
                      <a:pt x="59" y="149"/>
                      <a:pt x="55" y="156"/>
                      <a:pt x="47" y="161"/>
                    </a:cubicBezTo>
                    <a:cubicBezTo>
                      <a:pt x="35" y="169"/>
                      <a:pt x="24" y="168"/>
                      <a:pt x="16" y="181"/>
                    </a:cubicBezTo>
                    <a:cubicBezTo>
                      <a:pt x="12" y="189"/>
                      <a:pt x="10" y="199"/>
                      <a:pt x="7" y="210"/>
                    </a:cubicBezTo>
                    <a:cubicBezTo>
                      <a:pt x="1" y="228"/>
                      <a:pt x="0" y="250"/>
                      <a:pt x="0" y="273"/>
                    </a:cubicBezTo>
                    <a:cubicBezTo>
                      <a:pt x="0" y="287"/>
                      <a:pt x="1" y="303"/>
                      <a:pt x="1" y="319"/>
                    </a:cubicBezTo>
                    <a:cubicBezTo>
                      <a:pt x="1" y="423"/>
                      <a:pt x="1" y="524"/>
                      <a:pt x="1" y="626"/>
                    </a:cubicBezTo>
                    <a:cubicBezTo>
                      <a:pt x="1" y="626"/>
                      <a:pt x="1" y="626"/>
                      <a:pt x="1" y="626"/>
                    </a:cubicBezTo>
                    <a:cubicBezTo>
                      <a:pt x="1" y="643"/>
                      <a:pt x="0" y="661"/>
                      <a:pt x="0" y="678"/>
                    </a:cubicBezTo>
                    <a:cubicBezTo>
                      <a:pt x="0" y="699"/>
                      <a:pt x="1" y="719"/>
                      <a:pt x="6" y="736"/>
                    </a:cubicBezTo>
                    <a:cubicBezTo>
                      <a:pt x="9" y="747"/>
                      <a:pt x="12" y="757"/>
                      <a:pt x="15" y="765"/>
                    </a:cubicBezTo>
                    <a:cubicBezTo>
                      <a:pt x="22" y="780"/>
                      <a:pt x="31" y="780"/>
                      <a:pt x="45" y="788"/>
                    </a:cubicBezTo>
                    <a:cubicBezTo>
                      <a:pt x="52" y="791"/>
                      <a:pt x="60" y="801"/>
                      <a:pt x="67" y="808"/>
                    </a:cubicBezTo>
                    <a:cubicBezTo>
                      <a:pt x="73" y="814"/>
                      <a:pt x="82" y="822"/>
                      <a:pt x="86" y="830"/>
                    </a:cubicBezTo>
                    <a:cubicBezTo>
                      <a:pt x="89" y="836"/>
                      <a:pt x="89" y="843"/>
                      <a:pt x="93" y="849"/>
                    </a:cubicBezTo>
                    <a:cubicBezTo>
                      <a:pt x="105" y="873"/>
                      <a:pt x="142" y="868"/>
                      <a:pt x="161" y="885"/>
                    </a:cubicBezTo>
                    <a:cubicBezTo>
                      <a:pt x="167" y="891"/>
                      <a:pt x="170" y="905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82" y="912"/>
                      <a:pt x="185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98" y="912"/>
                      <a:pt x="203" y="901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1" y="894"/>
                      <a:pt x="212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8" y="890"/>
                      <a:pt x="224" y="889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4" y="886"/>
                      <a:pt x="238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3" y="884"/>
                      <a:pt x="244" y="884"/>
                      <a:pt x="245" y="885"/>
                    </a:cubicBezTo>
                    <a:cubicBezTo>
                      <a:pt x="245" y="885"/>
                      <a:pt x="245" y="885"/>
                      <a:pt x="245" y="885"/>
                    </a:cubicBezTo>
                    <a:cubicBezTo>
                      <a:pt x="253" y="887"/>
                      <a:pt x="256" y="908"/>
                      <a:pt x="262" y="917"/>
                    </a:cubicBezTo>
                    <a:cubicBezTo>
                      <a:pt x="271" y="933"/>
                      <a:pt x="287" y="950"/>
                      <a:pt x="312" y="951"/>
                    </a:cubicBezTo>
                    <a:cubicBezTo>
                      <a:pt x="312" y="951"/>
                      <a:pt x="312" y="951"/>
                      <a:pt x="312" y="951"/>
                    </a:cubicBezTo>
                    <a:cubicBezTo>
                      <a:pt x="312" y="951"/>
                      <a:pt x="312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39" y="951"/>
                      <a:pt x="355" y="931"/>
                      <a:pt x="352" y="900"/>
                    </a:cubicBezTo>
                    <a:cubicBezTo>
                      <a:pt x="352" y="900"/>
                      <a:pt x="352" y="900"/>
                      <a:pt x="352" y="900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8" y="894"/>
                      <a:pt x="366" y="894"/>
                      <a:pt x="372" y="892"/>
                    </a:cubicBezTo>
                    <a:cubicBezTo>
                      <a:pt x="372" y="892"/>
                      <a:pt x="372" y="892"/>
                      <a:pt x="372" y="892"/>
                    </a:cubicBezTo>
                    <a:cubicBezTo>
                      <a:pt x="372" y="892"/>
                      <a:pt x="372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4" y="892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6" y="891"/>
                      <a:pt x="376" y="891"/>
                    </a:cubicBezTo>
                    <a:cubicBezTo>
                      <a:pt x="376" y="891"/>
                      <a:pt x="376" y="891"/>
                      <a:pt x="376" y="891"/>
                    </a:cubicBezTo>
                    <a:cubicBezTo>
                      <a:pt x="382" y="889"/>
                      <a:pt x="388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404" y="887"/>
                      <a:pt x="409" y="892"/>
                      <a:pt x="415" y="896"/>
                    </a:cubicBezTo>
                    <a:cubicBezTo>
                      <a:pt x="421" y="899"/>
                      <a:pt x="427" y="901"/>
                      <a:pt x="430" y="905"/>
                    </a:cubicBezTo>
                    <a:cubicBezTo>
                      <a:pt x="438" y="911"/>
                      <a:pt x="440" y="922"/>
                      <a:pt x="447" y="929"/>
                    </a:cubicBezTo>
                    <a:cubicBezTo>
                      <a:pt x="455" y="936"/>
                      <a:pt x="465" y="934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80" y="939"/>
                      <a:pt x="481" y="939"/>
                    </a:cubicBezTo>
                    <a:cubicBezTo>
                      <a:pt x="488" y="942"/>
                      <a:pt x="493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2" y="947"/>
                      <a:pt x="504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18" y="944"/>
                      <a:pt x="520" y="929"/>
                      <a:pt x="531" y="923"/>
                    </a:cubicBezTo>
                    <a:cubicBezTo>
                      <a:pt x="539" y="919"/>
                      <a:pt x="548" y="920"/>
                      <a:pt x="559" y="916"/>
                    </a:cubicBezTo>
                    <a:cubicBezTo>
                      <a:pt x="569" y="913"/>
                      <a:pt x="576" y="907"/>
                      <a:pt x="583" y="907"/>
                    </a:cubicBezTo>
                    <a:cubicBezTo>
                      <a:pt x="583" y="907"/>
                      <a:pt x="583" y="907"/>
                      <a:pt x="583" y="907"/>
                    </a:cubicBezTo>
                    <a:cubicBezTo>
                      <a:pt x="583" y="907"/>
                      <a:pt x="584" y="907"/>
                      <a:pt x="584" y="907"/>
                    </a:cubicBezTo>
                    <a:cubicBezTo>
                      <a:pt x="584" y="907"/>
                      <a:pt x="585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97" y="907"/>
                      <a:pt x="604" y="913"/>
                      <a:pt x="613" y="916"/>
                    </a:cubicBezTo>
                    <a:cubicBezTo>
                      <a:pt x="613" y="916"/>
                      <a:pt x="613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5" y="917"/>
                      <a:pt x="615" y="917"/>
                    </a:cubicBezTo>
                    <a:cubicBezTo>
                      <a:pt x="615" y="917"/>
                      <a:pt x="615" y="917"/>
                      <a:pt x="615" y="917"/>
                    </a:cubicBezTo>
                    <a:cubicBezTo>
                      <a:pt x="624" y="920"/>
                      <a:pt x="635" y="919"/>
                      <a:pt x="643" y="923"/>
                    </a:cubicBezTo>
                    <a:cubicBezTo>
                      <a:pt x="655" y="929"/>
                      <a:pt x="655" y="942"/>
                      <a:pt x="669" y="946"/>
                    </a:cubicBezTo>
                    <a:cubicBezTo>
                      <a:pt x="669" y="946"/>
                      <a:pt x="669" y="946"/>
                      <a:pt x="669" y="946"/>
                    </a:cubicBezTo>
                    <a:cubicBezTo>
                      <a:pt x="671" y="946"/>
                      <a:pt x="672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81" y="947"/>
                      <a:pt x="686" y="942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4" y="939"/>
                      <a:pt x="696" y="938"/>
                      <a:pt x="697" y="938"/>
                    </a:cubicBezTo>
                    <a:cubicBezTo>
                      <a:pt x="697" y="938"/>
                      <a:pt x="697" y="938"/>
                      <a:pt x="697" y="938"/>
                    </a:cubicBezTo>
                    <a:cubicBezTo>
                      <a:pt x="704" y="936"/>
                      <a:pt x="714" y="936"/>
                      <a:pt x="721" y="933"/>
                    </a:cubicBezTo>
                    <a:cubicBezTo>
                      <a:pt x="732" y="927"/>
                      <a:pt x="734" y="914"/>
                      <a:pt x="741" y="906"/>
                    </a:cubicBezTo>
                    <a:cubicBezTo>
                      <a:pt x="745" y="902"/>
                      <a:pt x="752" y="898"/>
                      <a:pt x="758" y="895"/>
                    </a:cubicBezTo>
                    <a:cubicBezTo>
                      <a:pt x="765" y="891"/>
                      <a:pt x="772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7" y="887"/>
                      <a:pt x="792" y="889"/>
                      <a:pt x="799" y="891"/>
                    </a:cubicBezTo>
                    <a:cubicBezTo>
                      <a:pt x="799" y="891"/>
                      <a:pt x="799" y="891"/>
                      <a:pt x="799" y="891"/>
                    </a:cubicBezTo>
                    <a:cubicBezTo>
                      <a:pt x="799" y="891"/>
                      <a:pt x="799" y="891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3" y="892"/>
                      <a:pt x="803" y="892"/>
                      <a:pt x="803" y="893"/>
                    </a:cubicBezTo>
                    <a:cubicBezTo>
                      <a:pt x="803" y="893"/>
                      <a:pt x="803" y="893"/>
                      <a:pt x="803" y="893"/>
                    </a:cubicBezTo>
                    <a:cubicBezTo>
                      <a:pt x="810" y="894"/>
                      <a:pt x="819" y="895"/>
                      <a:pt x="821" y="899"/>
                    </a:cubicBezTo>
                    <a:cubicBezTo>
                      <a:pt x="823" y="902"/>
                      <a:pt x="823" y="906"/>
                      <a:pt x="823" y="910"/>
                    </a:cubicBezTo>
                    <a:cubicBezTo>
                      <a:pt x="823" y="913"/>
                      <a:pt x="823" y="917"/>
                      <a:pt x="823" y="920"/>
                    </a:cubicBezTo>
                    <a:cubicBezTo>
                      <a:pt x="823" y="922"/>
                      <a:pt x="823" y="924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8" y="941"/>
                      <a:pt x="84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3" y="951"/>
                      <a:pt x="865" y="951"/>
                      <a:pt x="867" y="951"/>
                    </a:cubicBezTo>
                    <a:cubicBezTo>
                      <a:pt x="890" y="948"/>
                      <a:pt x="909" y="927"/>
                      <a:pt x="916" y="911"/>
                    </a:cubicBezTo>
                    <a:cubicBezTo>
                      <a:pt x="920" y="901"/>
                      <a:pt x="920" y="887"/>
                      <a:pt x="930" y="885"/>
                    </a:cubicBezTo>
                    <a:cubicBezTo>
                      <a:pt x="931" y="885"/>
                      <a:pt x="932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40" y="885"/>
                      <a:pt x="949" y="888"/>
                      <a:pt x="955" y="891"/>
                    </a:cubicBezTo>
                    <a:cubicBezTo>
                      <a:pt x="955" y="891"/>
                      <a:pt x="955" y="891"/>
                      <a:pt x="955" y="891"/>
                    </a:cubicBezTo>
                    <a:cubicBezTo>
                      <a:pt x="955" y="891"/>
                      <a:pt x="956" y="891"/>
                      <a:pt x="956" y="891"/>
                    </a:cubicBezTo>
                    <a:cubicBezTo>
                      <a:pt x="956" y="891"/>
                      <a:pt x="956" y="891"/>
                      <a:pt x="956" y="891"/>
                    </a:cubicBezTo>
                    <a:cubicBezTo>
                      <a:pt x="956" y="891"/>
                      <a:pt x="957" y="891"/>
                      <a:pt x="957" y="891"/>
                    </a:cubicBezTo>
                    <a:cubicBezTo>
                      <a:pt x="957" y="892"/>
                      <a:pt x="958" y="892"/>
                      <a:pt x="958" y="892"/>
                    </a:cubicBezTo>
                    <a:cubicBezTo>
                      <a:pt x="958" y="892"/>
                      <a:pt x="958" y="892"/>
                      <a:pt x="958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60" y="892"/>
                    </a:cubicBezTo>
                    <a:cubicBezTo>
                      <a:pt x="960" y="892"/>
                      <a:pt x="960" y="892"/>
                      <a:pt x="960" y="893"/>
                    </a:cubicBezTo>
                    <a:cubicBezTo>
                      <a:pt x="960" y="893"/>
                      <a:pt x="960" y="893"/>
                      <a:pt x="960" y="893"/>
                    </a:cubicBezTo>
                    <a:cubicBezTo>
                      <a:pt x="971" y="897"/>
                      <a:pt x="972" y="910"/>
                      <a:pt x="984" y="912"/>
                    </a:cubicBezTo>
                    <a:cubicBezTo>
                      <a:pt x="984" y="912"/>
                      <a:pt x="984" y="912"/>
                      <a:pt x="984" y="912"/>
                    </a:cubicBezTo>
                    <a:cubicBezTo>
                      <a:pt x="985" y="912"/>
                      <a:pt x="986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1003" y="912"/>
                      <a:pt x="1006" y="891"/>
                      <a:pt x="1013" y="884"/>
                    </a:cubicBezTo>
                    <a:cubicBezTo>
                      <a:pt x="1013" y="884"/>
                      <a:pt x="1013" y="884"/>
                      <a:pt x="1013" y="884"/>
                    </a:cubicBezTo>
                    <a:cubicBezTo>
                      <a:pt x="1013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31" y="869"/>
                      <a:pt x="1066" y="871"/>
                      <a:pt x="1078" y="851"/>
                    </a:cubicBezTo>
                    <a:cubicBezTo>
                      <a:pt x="1081" y="844"/>
                      <a:pt x="1082" y="835"/>
                      <a:pt x="1085" y="829"/>
                    </a:cubicBezTo>
                    <a:cubicBezTo>
                      <a:pt x="1089" y="821"/>
                      <a:pt x="1097" y="815"/>
                      <a:pt x="1104" y="809"/>
                    </a:cubicBezTo>
                    <a:cubicBezTo>
                      <a:pt x="1110" y="802"/>
                      <a:pt x="1116" y="793"/>
                      <a:pt x="1124" y="789"/>
                    </a:cubicBezTo>
                    <a:cubicBezTo>
                      <a:pt x="1129" y="785"/>
                      <a:pt x="1137" y="784"/>
                      <a:pt x="1143" y="780"/>
                    </a:cubicBezTo>
                    <a:cubicBezTo>
                      <a:pt x="1158" y="772"/>
                      <a:pt x="1159" y="756"/>
                      <a:pt x="1164" y="737"/>
                    </a:cubicBezTo>
                    <a:cubicBezTo>
                      <a:pt x="1169" y="719"/>
                      <a:pt x="1170" y="697"/>
                      <a:pt x="1170" y="674"/>
                    </a:cubicBezTo>
                    <a:cubicBezTo>
                      <a:pt x="1170" y="658"/>
                      <a:pt x="1169" y="642"/>
                      <a:pt x="1169" y="625"/>
                    </a:cubicBezTo>
                    <a:cubicBezTo>
                      <a:pt x="1169" y="515"/>
                      <a:pt x="1169" y="422"/>
                      <a:pt x="1169" y="313"/>
                    </a:cubicBezTo>
                    <a:cubicBezTo>
                      <a:pt x="1169" y="313"/>
                      <a:pt x="1169" y="313"/>
                      <a:pt x="1169" y="313"/>
                    </a:cubicBezTo>
                    <a:cubicBezTo>
                      <a:pt x="1169" y="299"/>
                      <a:pt x="1170" y="284"/>
                      <a:pt x="1170" y="269"/>
                    </a:cubicBezTo>
                    <a:cubicBezTo>
                      <a:pt x="1170" y="257"/>
                      <a:pt x="1169" y="246"/>
                      <a:pt x="1169" y="236"/>
                    </a:cubicBezTo>
                    <a:cubicBezTo>
                      <a:pt x="1168" y="225"/>
                      <a:pt x="1165" y="215"/>
                      <a:pt x="1162" y="204"/>
                    </a:cubicBezTo>
                    <a:cubicBezTo>
                      <a:pt x="1159" y="192"/>
                      <a:pt x="1157" y="182"/>
                      <a:pt x="1151" y="175"/>
                    </a:cubicBezTo>
                    <a:cubicBezTo>
                      <a:pt x="1144" y="167"/>
                      <a:pt x="1133" y="166"/>
                      <a:pt x="1124" y="160"/>
                    </a:cubicBezTo>
                    <a:cubicBezTo>
                      <a:pt x="1116" y="156"/>
                      <a:pt x="1109" y="147"/>
                      <a:pt x="1103" y="140"/>
                    </a:cubicBezTo>
                    <a:cubicBezTo>
                      <a:pt x="1096" y="133"/>
                      <a:pt x="1087" y="126"/>
                      <a:pt x="1083" y="118"/>
                    </a:cubicBezTo>
                    <a:cubicBezTo>
                      <a:pt x="1081" y="112"/>
                      <a:pt x="1081" y="106"/>
                      <a:pt x="1078" y="101"/>
                    </a:cubicBezTo>
                    <a:cubicBezTo>
                      <a:pt x="1067" y="79"/>
                      <a:pt x="1025" y="81"/>
                      <a:pt x="1009" y="63"/>
                    </a:cubicBezTo>
                    <a:cubicBezTo>
                      <a:pt x="1009" y="63"/>
                      <a:pt x="1009" y="63"/>
                      <a:pt x="1009" y="63"/>
                    </a:cubicBezTo>
                    <a:cubicBezTo>
                      <a:pt x="1009" y="62"/>
                      <a:pt x="1009" y="62"/>
                      <a:pt x="1009" y="62"/>
                    </a:cubicBezTo>
                    <a:cubicBezTo>
                      <a:pt x="1009" y="62"/>
                      <a:pt x="1009" y="62"/>
                      <a:pt x="1008" y="62"/>
                    </a:cubicBezTo>
                    <a:cubicBezTo>
                      <a:pt x="1008" y="62"/>
                      <a:pt x="1008" y="62"/>
                      <a:pt x="1008" y="62"/>
                    </a:cubicBezTo>
                    <a:cubicBezTo>
                      <a:pt x="1001" y="53"/>
                      <a:pt x="999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70" y="39"/>
                      <a:pt x="969" y="52"/>
                      <a:pt x="959" y="58"/>
                    </a:cubicBezTo>
                    <a:cubicBezTo>
                      <a:pt x="954" y="60"/>
                      <a:pt x="949" y="60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3" y="62"/>
                    </a:cubicBezTo>
                    <a:cubicBezTo>
                      <a:pt x="940" y="63"/>
                      <a:pt x="936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1" y="65"/>
                      <a:pt x="930" y="65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18" y="62"/>
                      <a:pt x="916" y="41"/>
                      <a:pt x="911" y="32"/>
                    </a:cubicBezTo>
                    <a:cubicBezTo>
                      <a:pt x="905" y="23"/>
                      <a:pt x="896" y="13"/>
                      <a:pt x="886" y="7"/>
                    </a:cubicBezTo>
                    <a:cubicBezTo>
                      <a:pt x="878" y="2"/>
                      <a:pt x="869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42" y="0"/>
                      <a:pt x="825" y="10"/>
                      <a:pt x="821" y="28"/>
                    </a:cubicBezTo>
                    <a:cubicBezTo>
                      <a:pt x="821" y="28"/>
                      <a:pt x="821" y="28"/>
                      <a:pt x="821" y="28"/>
                    </a:cubicBezTo>
                    <a:cubicBezTo>
                      <a:pt x="821" y="30"/>
                      <a:pt x="821" y="31"/>
                      <a:pt x="821" y="33"/>
                    </a:cubicBezTo>
                    <a:cubicBezTo>
                      <a:pt x="821" y="37"/>
                      <a:pt x="821" y="40"/>
                      <a:pt x="821" y="43"/>
                    </a:cubicBezTo>
                    <a:cubicBezTo>
                      <a:pt x="821" y="46"/>
                      <a:pt x="821" y="49"/>
                      <a:pt x="819" y="51"/>
                    </a:cubicBezTo>
                    <a:cubicBezTo>
                      <a:pt x="816" y="57"/>
                      <a:pt x="805" y="57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799" y="58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8" y="59"/>
                      <a:pt x="798" y="59"/>
                    </a:cubicBezTo>
                    <a:cubicBezTo>
                      <a:pt x="798" y="59"/>
                      <a:pt x="798" y="59"/>
                      <a:pt x="798" y="59"/>
                    </a:cubicBezTo>
                    <a:cubicBezTo>
                      <a:pt x="792" y="61"/>
                      <a:pt x="785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6" y="64"/>
                      <a:pt x="775" y="63"/>
                      <a:pt x="773" y="63"/>
                    </a:cubicBezTo>
                    <a:cubicBezTo>
                      <a:pt x="764" y="61"/>
                      <a:pt x="744" y="49"/>
                      <a:pt x="738" y="43"/>
                    </a:cubicBezTo>
                    <a:cubicBezTo>
                      <a:pt x="733" y="37"/>
                      <a:pt x="730" y="25"/>
                      <a:pt x="723" y="20"/>
                    </a:cubicBezTo>
                    <a:cubicBezTo>
                      <a:pt x="717" y="15"/>
                      <a:pt x="705" y="16"/>
                      <a:pt x="696" y="13"/>
                    </a:cubicBezTo>
                    <a:cubicBezTo>
                      <a:pt x="696" y="13"/>
                      <a:pt x="695" y="13"/>
                      <a:pt x="695" y="13"/>
                    </a:cubicBezTo>
                    <a:cubicBezTo>
                      <a:pt x="695" y="13"/>
                      <a:pt x="695" y="12"/>
                      <a:pt x="695" y="12"/>
                    </a:cubicBezTo>
                    <a:cubicBezTo>
                      <a:pt x="695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84" y="8"/>
                      <a:pt x="680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1" y="4"/>
                      <a:pt x="671" y="4"/>
                      <a:pt x="670" y="4"/>
                    </a:cubicBezTo>
                    <a:cubicBezTo>
                      <a:pt x="670" y="4"/>
                      <a:pt x="670" y="4"/>
                      <a:pt x="670" y="4"/>
                    </a:cubicBezTo>
                    <a:cubicBezTo>
                      <a:pt x="653" y="5"/>
                      <a:pt x="655" y="21"/>
                      <a:pt x="642" y="27"/>
                    </a:cubicBezTo>
                    <a:cubicBezTo>
                      <a:pt x="634" y="31"/>
                      <a:pt x="622" y="31"/>
                      <a:pt x="612" y="34"/>
                    </a:cubicBezTo>
                    <a:cubicBezTo>
                      <a:pt x="612" y="34"/>
                      <a:pt x="612" y="34"/>
                      <a:pt x="612" y="34"/>
                    </a:cubicBezTo>
                    <a:cubicBezTo>
                      <a:pt x="612" y="34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09" y="35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8" y="36"/>
                    </a:cubicBezTo>
                    <a:cubicBezTo>
                      <a:pt x="601" y="39"/>
                      <a:pt x="594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76" y="44"/>
                      <a:pt x="567" y="37"/>
                      <a:pt x="558" y="34"/>
                    </a:cubicBezTo>
                    <a:cubicBezTo>
                      <a:pt x="549" y="31"/>
                      <a:pt x="536" y="31"/>
                      <a:pt x="529" y="27"/>
                    </a:cubicBezTo>
                    <a:cubicBezTo>
                      <a:pt x="517" y="21"/>
                      <a:pt x="515" y="6"/>
                      <a:pt x="502" y="4"/>
                    </a:cubicBezTo>
                    <a:cubicBezTo>
                      <a:pt x="501" y="3"/>
                      <a:pt x="500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2" y="3"/>
                      <a:pt x="487" y="8"/>
                      <a:pt x="480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66" y="15"/>
                      <a:pt x="457" y="15"/>
                      <a:pt x="451" y="18"/>
                    </a:cubicBezTo>
                    <a:cubicBezTo>
                      <a:pt x="439" y="24"/>
                      <a:pt x="439" y="37"/>
                      <a:pt x="430" y="45"/>
                    </a:cubicBezTo>
                    <a:cubicBezTo>
                      <a:pt x="427" y="49"/>
                      <a:pt x="420" y="52"/>
                      <a:pt x="414" y="55"/>
                    </a:cubicBezTo>
                    <a:cubicBezTo>
                      <a:pt x="408" y="59"/>
                      <a:pt x="402" y="62"/>
                      <a:pt x="395" y="63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63"/>
                      <a:pt x="393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84" y="63"/>
                      <a:pt x="380" y="60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0" y="58"/>
                      <a:pt x="370" y="58"/>
                    </a:cubicBezTo>
                    <a:cubicBezTo>
                      <a:pt x="363" y="56"/>
                      <a:pt x="354" y="56"/>
                      <a:pt x="351" y="51"/>
                    </a:cubicBezTo>
                    <a:cubicBezTo>
                      <a:pt x="350" y="49"/>
                      <a:pt x="349" y="46"/>
                      <a:pt x="349" y="43"/>
                    </a:cubicBezTo>
                    <a:cubicBezTo>
                      <a:pt x="349" y="40"/>
                      <a:pt x="350" y="37"/>
                      <a:pt x="350" y="34"/>
                    </a:cubicBezTo>
                    <a:cubicBezTo>
                      <a:pt x="350" y="32"/>
                      <a:pt x="350" y="30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5" y="10"/>
                      <a:pt x="331" y="0"/>
                      <a:pt x="313" y="0"/>
                    </a:cubicBezTo>
                    <a:cubicBezTo>
                      <a:pt x="313" y="0"/>
                      <a:pt x="312" y="0"/>
                      <a:pt x="312" y="0"/>
                    </a:cubicBezTo>
                    <a:cubicBezTo>
                      <a:pt x="312" y="0"/>
                      <a:pt x="312" y="0"/>
                      <a:pt x="312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89"/>
              <p:cNvSpPr>
                <a:spLocks noEditPoints="1"/>
              </p:cNvSpPr>
              <p:nvPr/>
            </p:nvSpPr>
            <p:spPr bwMode="auto">
              <a:xfrm>
                <a:off x="1812" y="507"/>
                <a:ext cx="4056" cy="3303"/>
              </a:xfrm>
              <a:custGeom>
                <a:gdLst>
                  <a:gd name="T0" fmla="*/ 366 w 1163"/>
                  <a:gd name="T1" fmla="*/ 60 h 946"/>
                  <a:gd name="T2" fmla="*/ 433 w 1163"/>
                  <a:gd name="T3" fmla="*/ 45 h 946"/>
                  <a:gd name="T4" fmla="*/ 496 w 1163"/>
                  <a:gd name="T5" fmla="*/ 8 h 946"/>
                  <a:gd name="T6" fmla="*/ 557 w 1163"/>
                  <a:gd name="T7" fmla="*/ 41 h 946"/>
                  <a:gd name="T8" fmla="*/ 669 w 1163"/>
                  <a:gd name="T9" fmla="*/ 7 h 946"/>
                  <a:gd name="T10" fmla="*/ 690 w 1163"/>
                  <a:gd name="T11" fmla="*/ 15 h 946"/>
                  <a:gd name="T12" fmla="*/ 827 w 1163"/>
                  <a:gd name="T13" fmla="*/ 20 h 946"/>
                  <a:gd name="T14" fmla="*/ 872 w 1163"/>
                  <a:gd name="T15" fmla="*/ 7 h 946"/>
                  <a:gd name="T16" fmla="*/ 941 w 1163"/>
                  <a:gd name="T17" fmla="*/ 65 h 946"/>
                  <a:gd name="T18" fmla="*/ 960 w 1163"/>
                  <a:gd name="T19" fmla="*/ 60 h 946"/>
                  <a:gd name="T20" fmla="*/ 1097 w 1163"/>
                  <a:gd name="T21" fmla="*/ 142 h 946"/>
                  <a:gd name="T22" fmla="*/ 1145 w 1163"/>
                  <a:gd name="T23" fmla="*/ 769 h 946"/>
                  <a:gd name="T24" fmla="*/ 964 w 1163"/>
                  <a:gd name="T25" fmla="*/ 888 h 946"/>
                  <a:gd name="T26" fmla="*/ 943 w 1163"/>
                  <a:gd name="T27" fmla="*/ 881 h 946"/>
                  <a:gd name="T28" fmla="*/ 926 w 1163"/>
                  <a:gd name="T29" fmla="*/ 875 h 946"/>
                  <a:gd name="T30" fmla="*/ 826 w 1163"/>
                  <a:gd name="T31" fmla="*/ 922 h 946"/>
                  <a:gd name="T32" fmla="*/ 775 w 1163"/>
                  <a:gd name="T33" fmla="*/ 879 h 946"/>
                  <a:gd name="T34" fmla="*/ 670 w 1163"/>
                  <a:gd name="T35" fmla="*/ 939 h 946"/>
                  <a:gd name="T36" fmla="*/ 582 w 1163"/>
                  <a:gd name="T37" fmla="*/ 898 h 946"/>
                  <a:gd name="T38" fmla="*/ 477 w 1163"/>
                  <a:gd name="T39" fmla="*/ 931 h 946"/>
                  <a:gd name="T40" fmla="*/ 393 w 1163"/>
                  <a:gd name="T41" fmla="*/ 879 h 946"/>
                  <a:gd name="T42" fmla="*/ 353 w 1163"/>
                  <a:gd name="T43" fmla="*/ 888 h 946"/>
                  <a:gd name="T44" fmla="*/ 316 w 1163"/>
                  <a:gd name="T45" fmla="*/ 943 h 946"/>
                  <a:gd name="T46" fmla="*/ 242 w 1163"/>
                  <a:gd name="T47" fmla="*/ 875 h 946"/>
                  <a:gd name="T48" fmla="*/ 225 w 1163"/>
                  <a:gd name="T49" fmla="*/ 881 h 946"/>
                  <a:gd name="T50" fmla="*/ 6 w 1163"/>
                  <a:gd name="T51" fmla="*/ 707 h 946"/>
                  <a:gd name="T52" fmla="*/ 7 w 1163"/>
                  <a:gd name="T53" fmla="*/ 568 h 946"/>
                  <a:gd name="T54" fmla="*/ 7 w 1163"/>
                  <a:gd name="T55" fmla="*/ 380 h 946"/>
                  <a:gd name="T56" fmla="*/ 7 w 1163"/>
                  <a:gd name="T57" fmla="*/ 369 h 946"/>
                  <a:gd name="T58" fmla="*/ 163 w 1163"/>
                  <a:gd name="T59" fmla="*/ 64 h 946"/>
                  <a:gd name="T60" fmla="*/ 222 w 1163"/>
                  <a:gd name="T61" fmla="*/ 65 h 946"/>
                  <a:gd name="T62" fmla="*/ 240 w 1163"/>
                  <a:gd name="T63" fmla="*/ 70 h 946"/>
                  <a:gd name="T64" fmla="*/ 240 w 1163"/>
                  <a:gd name="T65" fmla="*/ 66 h 946"/>
                  <a:gd name="T66" fmla="*/ 207 w 1163"/>
                  <a:gd name="T67" fmla="*/ 58 h 946"/>
                  <a:gd name="T68" fmla="*/ 205 w 1163"/>
                  <a:gd name="T69" fmla="*/ 56 h 946"/>
                  <a:gd name="T70" fmla="*/ 183 w 1163"/>
                  <a:gd name="T71" fmla="*/ 39 h 946"/>
                  <a:gd name="T72" fmla="*/ 1 w 1163"/>
                  <a:gd name="T73" fmla="*/ 625 h 946"/>
                  <a:gd name="T74" fmla="*/ 184 w 1163"/>
                  <a:gd name="T75" fmla="*/ 907 h 946"/>
                  <a:gd name="T76" fmla="*/ 227 w 1163"/>
                  <a:gd name="T77" fmla="*/ 883 h 946"/>
                  <a:gd name="T78" fmla="*/ 346 w 1163"/>
                  <a:gd name="T79" fmla="*/ 916 h 946"/>
                  <a:gd name="T80" fmla="*/ 414 w 1163"/>
                  <a:gd name="T81" fmla="*/ 891 h 946"/>
                  <a:gd name="T82" fmla="*/ 525 w 1163"/>
                  <a:gd name="T83" fmla="*/ 919 h 946"/>
                  <a:gd name="T84" fmla="*/ 583 w 1163"/>
                  <a:gd name="T85" fmla="*/ 902 h 946"/>
                  <a:gd name="T86" fmla="*/ 664 w 1163"/>
                  <a:gd name="T87" fmla="*/ 941 h 946"/>
                  <a:gd name="T88" fmla="*/ 693 w 1163"/>
                  <a:gd name="T89" fmla="*/ 933 h 946"/>
                  <a:gd name="T90" fmla="*/ 799 w 1163"/>
                  <a:gd name="T91" fmla="*/ 888 h 946"/>
                  <a:gd name="T92" fmla="*/ 861 w 1163"/>
                  <a:gd name="T93" fmla="*/ 946 h 946"/>
                  <a:gd name="T94" fmla="*/ 942 w 1163"/>
                  <a:gd name="T95" fmla="*/ 884 h 946"/>
                  <a:gd name="T96" fmla="*/ 961 w 1163"/>
                  <a:gd name="T97" fmla="*/ 889 h 946"/>
                  <a:gd name="T98" fmla="*/ 1100 w 1163"/>
                  <a:gd name="T99" fmla="*/ 805 h 946"/>
                  <a:gd name="T100" fmla="*/ 1082 w 1163"/>
                  <a:gd name="T101" fmla="*/ 122 h 946"/>
                  <a:gd name="T102" fmla="*/ 982 w 1163"/>
                  <a:gd name="T103" fmla="*/ 39 h 946"/>
                  <a:gd name="T104" fmla="*/ 925 w 1163"/>
                  <a:gd name="T105" fmla="*/ 66 h 946"/>
                  <a:gd name="T106" fmla="*/ 798 w 1163"/>
                  <a:gd name="T107" fmla="*/ 58 h 946"/>
                  <a:gd name="T108" fmla="*/ 692 w 1163"/>
                  <a:gd name="T109" fmla="*/ 13 h 946"/>
                  <a:gd name="T110" fmla="*/ 691 w 1163"/>
                  <a:gd name="T111" fmla="*/ 13 h 946"/>
                  <a:gd name="T112" fmla="*/ 666 w 1163"/>
                  <a:gd name="T113" fmla="*/ 5 h 946"/>
                  <a:gd name="T114" fmla="*/ 555 w 1163"/>
                  <a:gd name="T115" fmla="*/ 35 h 946"/>
                  <a:gd name="T116" fmla="*/ 478 w 1163"/>
                  <a:gd name="T117" fmla="*/ 11 h 946"/>
                  <a:gd name="T118" fmla="*/ 401 w 1163"/>
                  <a:gd name="T119" fmla="*/ 62 h 946"/>
                  <a:gd name="T120" fmla="*/ 370 w 1163"/>
                  <a:gd name="T121" fmla="*/ 59 h 946"/>
                  <a:gd name="T122" fmla="*/ 343 w 1163"/>
                  <a:gd name="T123" fmla="*/ 45 h 9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63" h="944">
                    <a:moveTo>
                      <a:pt x="309" y="3"/>
                    </a:move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13" y="3"/>
                      <a:pt x="317" y="3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31" y="8"/>
                      <a:pt x="340" y="17"/>
                      <a:pt x="341" y="30"/>
                    </a:cubicBezTo>
                    <a:cubicBezTo>
                      <a:pt x="341" y="31"/>
                      <a:pt x="341" y="32"/>
                      <a:pt x="341" y="33"/>
                    </a:cubicBezTo>
                    <a:cubicBezTo>
                      <a:pt x="341" y="39"/>
                      <a:pt x="339" y="45"/>
                      <a:pt x="339" y="51"/>
                    </a:cubicBezTo>
                    <a:cubicBezTo>
                      <a:pt x="339" y="52"/>
                      <a:pt x="339" y="54"/>
                      <a:pt x="340" y="56"/>
                    </a:cubicBezTo>
                    <a:cubicBezTo>
                      <a:pt x="348" y="59"/>
                      <a:pt x="356" y="58"/>
                      <a:pt x="365" y="60"/>
                    </a:cubicBezTo>
                    <a:cubicBezTo>
                      <a:pt x="365" y="60"/>
                      <a:pt x="365" y="60"/>
                      <a:pt x="365" y="60"/>
                    </a:cubicBezTo>
                    <a:cubicBezTo>
                      <a:pt x="365" y="60"/>
                      <a:pt x="365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7" y="60"/>
                      <a:pt x="369" y="61"/>
                      <a:pt x="370" y="61"/>
                    </a:cubicBezTo>
                    <a:cubicBezTo>
                      <a:pt x="370" y="61"/>
                      <a:pt x="370" y="61"/>
                      <a:pt x="370" y="61"/>
                    </a:cubicBezTo>
                    <a:cubicBezTo>
                      <a:pt x="370" y="61"/>
                      <a:pt x="370" y="61"/>
                      <a:pt x="371" y="61"/>
                    </a:cubicBezTo>
                    <a:cubicBezTo>
                      <a:pt x="371" y="61"/>
                      <a:pt x="371" y="61"/>
                      <a:pt x="371" y="61"/>
                    </a:cubicBezTo>
                    <a:cubicBezTo>
                      <a:pt x="371" y="62"/>
                      <a:pt x="371" y="62"/>
                      <a:pt x="371" y="62"/>
                    </a:cubicBezTo>
                    <a:cubicBezTo>
                      <a:pt x="378" y="64"/>
                      <a:pt x="385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3" y="67"/>
                      <a:pt x="393" y="67"/>
                      <a:pt x="394" y="67"/>
                    </a:cubicBezTo>
                    <a:cubicBezTo>
                      <a:pt x="394" y="67"/>
                      <a:pt x="394" y="67"/>
                      <a:pt x="394" y="67"/>
                    </a:cubicBezTo>
                    <a:cubicBezTo>
                      <a:pt x="401" y="66"/>
                      <a:pt x="409" y="62"/>
                      <a:pt x="415" y="58"/>
                    </a:cubicBezTo>
                    <a:cubicBezTo>
                      <a:pt x="421" y="54"/>
                      <a:pt x="429" y="50"/>
                      <a:pt x="433" y="45"/>
                    </a:cubicBezTo>
                    <a:cubicBezTo>
                      <a:pt x="439" y="38"/>
                      <a:pt x="440" y="26"/>
                      <a:pt x="450" y="20"/>
                    </a:cubicBezTo>
                    <a:cubicBezTo>
                      <a:pt x="456" y="17"/>
                      <a:pt x="467" y="17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6" y="14"/>
                      <a:pt x="477" y="14"/>
                      <a:pt x="478" y="14"/>
                    </a:cubicBezTo>
                    <a:cubicBezTo>
                      <a:pt x="484" y="11"/>
                      <a:pt x="489" y="8"/>
                      <a:pt x="495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509" y="9"/>
                      <a:pt x="513" y="26"/>
                      <a:pt x="523" y="31"/>
                    </a:cubicBezTo>
                    <a:cubicBezTo>
                      <a:pt x="532" y="36"/>
                      <a:pt x="543" y="36"/>
                      <a:pt x="554" y="40"/>
                    </a:cubicBezTo>
                    <a:cubicBezTo>
                      <a:pt x="554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1"/>
                      <a:pt x="555" y="41"/>
                      <a:pt x="555" y="41"/>
                    </a:cubicBezTo>
                    <a:cubicBezTo>
                      <a:pt x="555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66" y="44"/>
                      <a:pt x="575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5" y="48"/>
                      <a:pt x="586" y="48"/>
                    </a:cubicBezTo>
                    <a:cubicBezTo>
                      <a:pt x="586" y="48"/>
                      <a:pt x="586" y="48"/>
                      <a:pt x="586" y="48"/>
                    </a:cubicBezTo>
                    <a:cubicBezTo>
                      <a:pt x="595" y="47"/>
                      <a:pt x="604" y="43"/>
                      <a:pt x="613" y="39"/>
                    </a:cubicBezTo>
                    <a:cubicBezTo>
                      <a:pt x="623" y="36"/>
                      <a:pt x="634" y="35"/>
                      <a:pt x="642" y="31"/>
                    </a:cubicBezTo>
                    <a:cubicBezTo>
                      <a:pt x="650" y="27"/>
                      <a:pt x="655" y="9"/>
                      <a:pt x="666" y="8"/>
                    </a:cubicBezTo>
                    <a:cubicBezTo>
                      <a:pt x="666" y="8"/>
                      <a:pt x="666" y="8"/>
                      <a:pt x="666" y="8"/>
                    </a:cubicBezTo>
                    <a:cubicBezTo>
                      <a:pt x="667" y="8"/>
                      <a:pt x="668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5" y="8"/>
                      <a:pt x="680" y="11"/>
                      <a:pt x="685" y="13"/>
                    </a:cubicBezTo>
                    <a:cubicBezTo>
                      <a:pt x="685" y="13"/>
                      <a:pt x="685" y="13"/>
                      <a:pt x="685" y="13"/>
                    </a:cubicBezTo>
                    <a:cubicBezTo>
                      <a:pt x="685" y="13"/>
                      <a:pt x="686" y="13"/>
                      <a:pt x="686" y="14"/>
                    </a:cubicBezTo>
                    <a:cubicBezTo>
                      <a:pt x="687" y="14"/>
                      <a:pt x="688" y="14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700" y="18"/>
                      <a:pt x="711" y="17"/>
                      <a:pt x="718" y="23"/>
                    </a:cubicBezTo>
                    <a:cubicBezTo>
                      <a:pt x="725" y="29"/>
                      <a:pt x="727" y="41"/>
                      <a:pt x="735" y="47"/>
                    </a:cubicBezTo>
                    <a:cubicBezTo>
                      <a:pt x="739" y="51"/>
                      <a:pt x="745" y="55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8" y="63"/>
                      <a:pt x="765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81" y="67"/>
                      <a:pt x="789" y="62"/>
                      <a:pt x="798" y="60"/>
                    </a:cubicBezTo>
                    <a:cubicBezTo>
                      <a:pt x="807" y="57"/>
                      <a:pt x="816" y="60"/>
                      <a:pt x="826" y="56"/>
                    </a:cubicBezTo>
                    <a:cubicBezTo>
                      <a:pt x="826" y="47"/>
                      <a:pt x="824" y="40"/>
                      <a:pt x="824" y="33"/>
                    </a:cubicBezTo>
                    <a:cubicBezTo>
                      <a:pt x="824" y="29"/>
                      <a:pt x="825" y="24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33" y="9"/>
                      <a:pt x="843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61" y="4"/>
                      <a:pt x="866" y="5"/>
                      <a:pt x="872" y="7"/>
                    </a:cubicBezTo>
                    <a:cubicBezTo>
                      <a:pt x="872" y="7"/>
                      <a:pt x="872" y="7"/>
                      <a:pt x="872" y="7"/>
                    </a:cubicBezTo>
                    <a:cubicBezTo>
                      <a:pt x="872" y="7"/>
                      <a:pt x="873" y="7"/>
                      <a:pt x="873" y="7"/>
                    </a:cubicBezTo>
                    <a:cubicBezTo>
                      <a:pt x="888" y="13"/>
                      <a:pt x="900" y="27"/>
                      <a:pt x="906" y="40"/>
                    </a:cubicBezTo>
                    <a:cubicBezTo>
                      <a:pt x="911" y="52"/>
                      <a:pt x="911" y="67"/>
                      <a:pt x="923" y="70"/>
                    </a:cubicBezTo>
                    <a:cubicBezTo>
                      <a:pt x="924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30" y="70"/>
                      <a:pt x="934" y="67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1" y="65"/>
                      <a:pt x="941" y="65"/>
                      <a:pt x="941" y="65"/>
                    </a:cubicBezTo>
                    <a:cubicBezTo>
                      <a:pt x="947" y="63"/>
                      <a:pt x="953" y="62"/>
                      <a:pt x="958" y="61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9" y="53"/>
                      <a:pt x="97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3" y="43"/>
                    </a:cubicBezTo>
                    <a:cubicBezTo>
                      <a:pt x="996" y="44"/>
                      <a:pt x="998" y="62"/>
                      <a:pt x="1006" y="69"/>
                    </a:cubicBezTo>
                    <a:cubicBezTo>
                      <a:pt x="1022" y="82"/>
                      <a:pt x="1060" y="82"/>
                      <a:pt x="1070" y="100"/>
                    </a:cubicBezTo>
                    <a:cubicBezTo>
                      <a:pt x="1074" y="105"/>
                      <a:pt x="1074" y="114"/>
                      <a:pt x="1077" y="119"/>
                    </a:cubicBezTo>
                    <a:cubicBezTo>
                      <a:pt x="1080" y="126"/>
                      <a:pt x="1090" y="135"/>
                      <a:pt x="1097" y="142"/>
                    </a:cubicBezTo>
                    <a:cubicBezTo>
                      <a:pt x="1104" y="149"/>
                      <a:pt x="1110" y="158"/>
                      <a:pt x="1118" y="163"/>
                    </a:cubicBezTo>
                    <a:cubicBezTo>
                      <a:pt x="1129" y="169"/>
                      <a:pt x="1142" y="169"/>
                      <a:pt x="1149" y="182"/>
                    </a:cubicBezTo>
                    <a:cubicBezTo>
                      <a:pt x="1155" y="195"/>
                      <a:pt x="1158" y="215"/>
                      <a:pt x="1158" y="236"/>
                    </a:cubicBezTo>
                    <a:cubicBezTo>
                      <a:pt x="1158" y="239"/>
                      <a:pt x="1158" y="243"/>
                      <a:pt x="1158" y="247"/>
                    </a:cubicBezTo>
                    <a:cubicBezTo>
                      <a:pt x="1157" y="275"/>
                      <a:pt x="1156" y="303"/>
                      <a:pt x="1156" y="331"/>
                    </a:cubicBezTo>
                    <a:cubicBezTo>
                      <a:pt x="1156" y="377"/>
                      <a:pt x="1157" y="424"/>
                      <a:pt x="1157" y="470"/>
                    </a:cubicBezTo>
                    <a:cubicBezTo>
                      <a:pt x="1157" y="524"/>
                      <a:pt x="1157" y="568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34"/>
                      <a:pt x="1157" y="652"/>
                      <a:pt x="1157" y="668"/>
                    </a:cubicBezTo>
                    <a:cubicBezTo>
                      <a:pt x="1157" y="677"/>
                      <a:pt x="1157" y="685"/>
                      <a:pt x="1157" y="693"/>
                    </a:cubicBezTo>
                    <a:cubicBezTo>
                      <a:pt x="1157" y="698"/>
                      <a:pt x="1158" y="703"/>
                      <a:pt x="1158" y="708"/>
                    </a:cubicBezTo>
                    <a:cubicBezTo>
                      <a:pt x="1158" y="727"/>
                      <a:pt x="1156" y="745"/>
                      <a:pt x="1151" y="759"/>
                    </a:cubicBezTo>
                    <a:cubicBezTo>
                      <a:pt x="1149" y="762"/>
                      <a:pt x="1146" y="768"/>
                      <a:pt x="1145" y="769"/>
                    </a:cubicBezTo>
                    <a:cubicBezTo>
                      <a:pt x="1139" y="776"/>
                      <a:pt x="1127" y="778"/>
                      <a:pt x="1119" y="782"/>
                    </a:cubicBezTo>
                    <a:cubicBezTo>
                      <a:pt x="1111" y="786"/>
                      <a:pt x="1106" y="795"/>
                      <a:pt x="1099" y="802"/>
                    </a:cubicBezTo>
                    <a:cubicBezTo>
                      <a:pt x="1092" y="808"/>
                      <a:pt x="1084" y="815"/>
                      <a:pt x="1079" y="822"/>
                    </a:cubicBezTo>
                    <a:cubicBezTo>
                      <a:pt x="1073" y="832"/>
                      <a:pt x="1074" y="846"/>
                      <a:pt x="1065" y="853"/>
                    </a:cubicBezTo>
                    <a:cubicBezTo>
                      <a:pt x="1049" y="868"/>
                      <a:pt x="1016" y="863"/>
                      <a:pt x="1002" y="882"/>
                    </a:cubicBezTo>
                    <a:cubicBezTo>
                      <a:pt x="997" y="890"/>
                      <a:pt x="995" y="903"/>
                      <a:pt x="984" y="903"/>
                    </a:cubicBezTo>
                    <a:cubicBezTo>
                      <a:pt x="984" y="903"/>
                      <a:pt x="984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73" y="903"/>
                      <a:pt x="970" y="893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3" y="888"/>
                      <a:pt x="963" y="888"/>
                      <a:pt x="963" y="888"/>
                    </a:cubicBezTo>
                    <a:cubicBezTo>
                      <a:pt x="963" y="888"/>
                      <a:pt x="963" y="888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57" y="885"/>
                      <a:pt x="950" y="884"/>
                      <a:pt x="943" y="882"/>
                    </a:cubicBezTo>
                    <a:cubicBezTo>
                      <a:pt x="943" y="882"/>
                      <a:pt x="943" y="882"/>
                      <a:pt x="943" y="882"/>
                    </a:cubicBezTo>
                    <a:cubicBezTo>
                      <a:pt x="943" y="882"/>
                      <a:pt x="943" y="881"/>
                      <a:pt x="943" y="881"/>
                    </a:cubicBezTo>
                    <a:cubicBezTo>
                      <a:pt x="943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0" y="881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35" y="878"/>
                      <a:pt x="931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5" y="875"/>
                      <a:pt x="925" y="876"/>
                    </a:cubicBezTo>
                    <a:cubicBezTo>
                      <a:pt x="918" y="876"/>
                      <a:pt x="913" y="885"/>
                      <a:pt x="911" y="894"/>
                    </a:cubicBezTo>
                    <a:cubicBezTo>
                      <a:pt x="904" y="917"/>
                      <a:pt x="889" y="941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0" y="944"/>
                      <a:pt x="859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41" y="944"/>
                      <a:pt x="829" y="934"/>
                      <a:pt x="826" y="922"/>
                    </a:cubicBezTo>
                    <a:cubicBezTo>
                      <a:pt x="826" y="922"/>
                      <a:pt x="826" y="922"/>
                      <a:pt x="826" y="922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5" y="919"/>
                      <a:pt x="825" y="917"/>
                      <a:pt x="825" y="915"/>
                    </a:cubicBezTo>
                    <a:cubicBezTo>
                      <a:pt x="825" y="907"/>
                      <a:pt x="828" y="899"/>
                      <a:pt x="828" y="890"/>
                    </a:cubicBezTo>
                    <a:cubicBezTo>
                      <a:pt x="828" y="890"/>
                      <a:pt x="828" y="890"/>
                      <a:pt x="828" y="889"/>
                    </a:cubicBezTo>
                    <a:cubicBezTo>
                      <a:pt x="818" y="887"/>
                      <a:pt x="810" y="888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799" y="886"/>
                      <a:pt x="798" y="886"/>
                      <a:pt x="797" y="885"/>
                    </a:cubicBezTo>
                    <a:cubicBezTo>
                      <a:pt x="790" y="883"/>
                      <a:pt x="784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3" y="879"/>
                      <a:pt x="772" y="880"/>
                      <a:pt x="770" y="880"/>
                    </a:cubicBezTo>
                    <a:cubicBezTo>
                      <a:pt x="763" y="881"/>
                      <a:pt x="758" y="885"/>
                      <a:pt x="751" y="889"/>
                    </a:cubicBezTo>
                    <a:cubicBezTo>
                      <a:pt x="745" y="892"/>
                      <a:pt x="739" y="896"/>
                      <a:pt x="735" y="900"/>
                    </a:cubicBezTo>
                    <a:cubicBezTo>
                      <a:pt x="726" y="908"/>
                      <a:pt x="726" y="922"/>
                      <a:pt x="714" y="927"/>
                    </a:cubicBezTo>
                    <a:cubicBezTo>
                      <a:pt x="709" y="929"/>
                      <a:pt x="700" y="929"/>
                      <a:pt x="693" y="931"/>
                    </a:cubicBezTo>
                    <a:cubicBezTo>
                      <a:pt x="693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89" y="932"/>
                      <a:pt x="687" y="932"/>
                      <a:pt x="685" y="933"/>
                    </a:cubicBezTo>
                    <a:cubicBezTo>
                      <a:pt x="680" y="936"/>
                      <a:pt x="675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69" y="939"/>
                      <a:pt x="669" y="939"/>
                      <a:pt x="668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57" y="937"/>
                      <a:pt x="652" y="921"/>
                      <a:pt x="645" y="916"/>
                    </a:cubicBezTo>
                    <a:cubicBezTo>
                      <a:pt x="636" y="911"/>
                      <a:pt x="623" y="911"/>
                      <a:pt x="613" y="907"/>
                    </a:cubicBezTo>
                    <a:cubicBezTo>
                      <a:pt x="613" y="907"/>
                      <a:pt x="613" y="907"/>
                      <a:pt x="613" y="907"/>
                    </a:cubicBezTo>
                    <a:cubicBezTo>
                      <a:pt x="613" y="907"/>
                      <a:pt x="613" y="907"/>
                      <a:pt x="612" y="907"/>
                    </a:cubicBezTo>
                    <a:cubicBezTo>
                      <a:pt x="612" y="907"/>
                      <a:pt x="611" y="907"/>
                      <a:pt x="611" y="907"/>
                    </a:cubicBezTo>
                    <a:cubicBezTo>
                      <a:pt x="601" y="903"/>
                      <a:pt x="593" y="898"/>
                      <a:pt x="583" y="898"/>
                    </a:cubicBezTo>
                    <a:cubicBezTo>
                      <a:pt x="583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72" y="899"/>
                      <a:pt x="563" y="904"/>
                      <a:pt x="553" y="907"/>
                    </a:cubicBezTo>
                    <a:cubicBezTo>
                      <a:pt x="542" y="910"/>
                      <a:pt x="531" y="910"/>
                      <a:pt x="523" y="916"/>
                    </a:cubicBezTo>
                    <a:cubicBezTo>
                      <a:pt x="515" y="921"/>
                      <a:pt x="510" y="937"/>
                      <a:pt x="499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7" y="939"/>
                      <a:pt x="497" y="939"/>
                      <a:pt x="497" y="939"/>
                    </a:cubicBezTo>
                    <a:cubicBezTo>
                      <a:pt x="493" y="939"/>
                      <a:pt x="488" y="936"/>
                      <a:pt x="483" y="934"/>
                    </a:cubicBezTo>
                    <a:cubicBezTo>
                      <a:pt x="481" y="933"/>
                      <a:pt x="479" y="932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67" y="929"/>
                      <a:pt x="457" y="929"/>
                      <a:pt x="450" y="925"/>
                    </a:cubicBezTo>
                    <a:cubicBezTo>
                      <a:pt x="442" y="919"/>
                      <a:pt x="440" y="908"/>
                      <a:pt x="433" y="901"/>
                    </a:cubicBezTo>
                    <a:cubicBezTo>
                      <a:pt x="429" y="896"/>
                      <a:pt x="422" y="893"/>
                      <a:pt x="416" y="889"/>
                    </a:cubicBezTo>
                    <a:cubicBezTo>
                      <a:pt x="416" y="889"/>
                      <a:pt x="416" y="889"/>
                      <a:pt x="416" y="889"/>
                    </a:cubicBezTo>
                    <a:cubicBezTo>
                      <a:pt x="409" y="885"/>
                      <a:pt x="40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84" y="879"/>
                      <a:pt x="375" y="885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4" y="887"/>
                    </a:cubicBezTo>
                    <a:cubicBezTo>
                      <a:pt x="362" y="887"/>
                      <a:pt x="359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5" y="888"/>
                      <a:pt x="355" y="888"/>
                    </a:cubicBezTo>
                    <a:cubicBezTo>
                      <a:pt x="355" y="888"/>
                      <a:pt x="354" y="888"/>
                      <a:pt x="354" y="888"/>
                    </a:cubicBezTo>
                    <a:cubicBezTo>
                      <a:pt x="354" y="888"/>
                      <a:pt x="354" y="888"/>
                      <a:pt x="353" y="888"/>
                    </a:cubicBezTo>
                    <a:cubicBezTo>
                      <a:pt x="353" y="888"/>
                      <a:pt x="353" y="888"/>
                      <a:pt x="353" y="888"/>
                    </a:cubicBezTo>
                    <a:cubicBezTo>
                      <a:pt x="353" y="888"/>
                      <a:pt x="353" y="887"/>
                      <a:pt x="352" y="887"/>
                    </a:cubicBezTo>
                    <a:cubicBezTo>
                      <a:pt x="351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47" y="887"/>
                      <a:pt x="343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90"/>
                      <a:pt x="339" y="891"/>
                      <a:pt x="339" y="892"/>
                    </a:cubicBezTo>
                    <a:cubicBezTo>
                      <a:pt x="339" y="900"/>
                      <a:pt x="343" y="905"/>
                      <a:pt x="343" y="913"/>
                    </a:cubicBezTo>
                    <a:cubicBezTo>
                      <a:pt x="343" y="914"/>
                      <a:pt x="343" y="915"/>
                      <a:pt x="343" y="916"/>
                    </a:cubicBezTo>
                    <a:cubicBezTo>
                      <a:pt x="342" y="932"/>
                      <a:pt x="329" y="941"/>
                      <a:pt x="316" y="943"/>
                    </a:cubicBezTo>
                    <a:cubicBezTo>
                      <a:pt x="314" y="943"/>
                      <a:pt x="312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283" y="943"/>
                      <a:pt x="265" y="921"/>
                      <a:pt x="258" y="899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6" y="888"/>
                      <a:pt x="253" y="877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37" y="875"/>
                      <a:pt x="232" y="878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1"/>
                      <a:pt x="226" y="881"/>
                    </a:cubicBezTo>
                    <a:cubicBezTo>
                      <a:pt x="226" y="881"/>
                      <a:pt x="226" y="881"/>
                      <a:pt x="226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19" y="883"/>
                      <a:pt x="211" y="884"/>
                      <a:pt x="207" y="886"/>
                    </a:cubicBezTo>
                    <a:cubicBezTo>
                      <a:pt x="198" y="890"/>
                      <a:pt x="195" y="903"/>
                      <a:pt x="184" y="903"/>
                    </a:cubicBezTo>
                    <a:cubicBezTo>
                      <a:pt x="171" y="903"/>
                      <a:pt x="170" y="887"/>
                      <a:pt x="163" y="879"/>
                    </a:cubicBezTo>
                    <a:cubicBezTo>
                      <a:pt x="146" y="862"/>
                      <a:pt x="104" y="868"/>
                      <a:pt x="93" y="845"/>
                    </a:cubicBezTo>
                    <a:cubicBezTo>
                      <a:pt x="89" y="837"/>
                      <a:pt x="90" y="829"/>
                      <a:pt x="86" y="823"/>
                    </a:cubicBezTo>
                    <a:cubicBezTo>
                      <a:pt x="82" y="816"/>
                      <a:pt x="74" y="810"/>
                      <a:pt x="67" y="804"/>
                    </a:cubicBezTo>
                    <a:cubicBezTo>
                      <a:pt x="60" y="796"/>
                      <a:pt x="55" y="787"/>
                      <a:pt x="46" y="783"/>
                    </a:cubicBezTo>
                    <a:cubicBezTo>
                      <a:pt x="36" y="777"/>
                      <a:pt x="23" y="775"/>
                      <a:pt x="17" y="764"/>
                    </a:cubicBezTo>
                    <a:cubicBezTo>
                      <a:pt x="10" y="751"/>
                      <a:pt x="6" y="728"/>
                      <a:pt x="6" y="707"/>
                    </a:cubicBezTo>
                    <a:cubicBezTo>
                      <a:pt x="6" y="705"/>
                      <a:pt x="6" y="702"/>
                      <a:pt x="6" y="700"/>
                    </a:cubicBezTo>
                    <a:cubicBezTo>
                      <a:pt x="7" y="688"/>
                      <a:pt x="7" y="676"/>
                      <a:pt x="7" y="663"/>
                    </a:cubicBezTo>
                    <a:cubicBezTo>
                      <a:pt x="7" y="650"/>
                      <a:pt x="7" y="637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07"/>
                      <a:pt x="7" y="591"/>
                      <a:pt x="7" y="575"/>
                    </a:cubicBezTo>
                    <a:cubicBezTo>
                      <a:pt x="7" y="575"/>
                      <a:pt x="7" y="575"/>
                      <a:pt x="7" y="574"/>
                    </a:cubicBezTo>
                    <a:cubicBezTo>
                      <a:pt x="7" y="574"/>
                      <a:pt x="7" y="573"/>
                      <a:pt x="7" y="573"/>
                    </a:cubicBezTo>
                    <a:cubicBezTo>
                      <a:pt x="7" y="572"/>
                      <a:pt x="7" y="572"/>
                      <a:pt x="7" y="572"/>
                    </a:cubicBezTo>
                    <a:cubicBezTo>
                      <a:pt x="7" y="571"/>
                      <a:pt x="7" y="571"/>
                      <a:pt x="7" y="570"/>
                    </a:cubicBezTo>
                    <a:cubicBezTo>
                      <a:pt x="7" y="570"/>
                      <a:pt x="7" y="570"/>
                      <a:pt x="7" y="570"/>
                    </a:cubicBezTo>
                    <a:cubicBezTo>
                      <a:pt x="7" y="569"/>
                      <a:pt x="7" y="569"/>
                      <a:pt x="7" y="569"/>
                    </a:cubicBezTo>
                    <a:cubicBezTo>
                      <a:pt x="7" y="569"/>
                      <a:pt x="7" y="569"/>
                      <a:pt x="7" y="568"/>
                    </a:cubicBezTo>
                    <a:cubicBezTo>
                      <a:pt x="7" y="568"/>
                      <a:pt x="7" y="568"/>
                      <a:pt x="7" y="568"/>
                    </a:cubicBezTo>
                    <a:cubicBezTo>
                      <a:pt x="7" y="568"/>
                      <a:pt x="7" y="567"/>
                      <a:pt x="7" y="567"/>
                    </a:cubicBezTo>
                    <a:cubicBezTo>
                      <a:pt x="7" y="567"/>
                      <a:pt x="7" y="567"/>
                      <a:pt x="7" y="567"/>
                    </a:cubicBezTo>
                    <a:cubicBezTo>
                      <a:pt x="7" y="567"/>
                      <a:pt x="7" y="566"/>
                      <a:pt x="7" y="566"/>
                    </a:cubicBezTo>
                    <a:cubicBezTo>
                      <a:pt x="7" y="566"/>
                      <a:pt x="7" y="566"/>
                      <a:pt x="7" y="566"/>
                    </a:cubicBezTo>
                    <a:cubicBezTo>
                      <a:pt x="7" y="565"/>
                      <a:pt x="7" y="564"/>
                      <a:pt x="7" y="564"/>
                    </a:cubicBezTo>
                    <a:cubicBezTo>
                      <a:pt x="7" y="564"/>
                      <a:pt x="7" y="563"/>
                      <a:pt x="7" y="563"/>
                    </a:cubicBezTo>
                    <a:cubicBezTo>
                      <a:pt x="7" y="563"/>
                      <a:pt x="7" y="562"/>
                      <a:pt x="7" y="561"/>
                    </a:cubicBezTo>
                    <a:cubicBezTo>
                      <a:pt x="7" y="561"/>
                      <a:pt x="7" y="561"/>
                      <a:pt x="7" y="561"/>
                    </a:cubicBezTo>
                    <a:cubicBezTo>
                      <a:pt x="7" y="559"/>
                      <a:pt x="7" y="558"/>
                      <a:pt x="7" y="557"/>
                    </a:cubicBezTo>
                    <a:cubicBezTo>
                      <a:pt x="7" y="556"/>
                      <a:pt x="7" y="556"/>
                      <a:pt x="7" y="556"/>
                    </a:cubicBezTo>
                    <a:cubicBezTo>
                      <a:pt x="7" y="497"/>
                      <a:pt x="7" y="441"/>
                      <a:pt x="7" y="381"/>
                    </a:cubicBezTo>
                    <a:cubicBezTo>
                      <a:pt x="7" y="381"/>
                      <a:pt x="7" y="381"/>
                      <a:pt x="7" y="381"/>
                    </a:cubicBezTo>
                    <a:cubicBezTo>
                      <a:pt x="7" y="381"/>
                      <a:pt x="7" y="380"/>
                      <a:pt x="7" y="380"/>
                    </a:cubicBezTo>
                    <a:cubicBezTo>
                      <a:pt x="7" y="380"/>
                      <a:pt x="7" y="380"/>
                      <a:pt x="7" y="380"/>
                    </a:cubicBezTo>
                    <a:cubicBezTo>
                      <a:pt x="7" y="379"/>
                      <a:pt x="7" y="379"/>
                      <a:pt x="7" y="379"/>
                    </a:cubicBezTo>
                    <a:cubicBezTo>
                      <a:pt x="7" y="379"/>
                      <a:pt x="7" y="379"/>
                      <a:pt x="7" y="378"/>
                    </a:cubicBezTo>
                    <a:cubicBezTo>
                      <a:pt x="7" y="378"/>
                      <a:pt x="7" y="377"/>
                      <a:pt x="7" y="377"/>
                    </a:cubicBezTo>
                    <a:cubicBezTo>
                      <a:pt x="7" y="376"/>
                      <a:pt x="7" y="376"/>
                      <a:pt x="7" y="376"/>
                    </a:cubicBezTo>
                    <a:cubicBezTo>
                      <a:pt x="7" y="376"/>
                      <a:pt x="7" y="376"/>
                      <a:pt x="7" y="375"/>
                    </a:cubicBezTo>
                    <a:cubicBezTo>
                      <a:pt x="7" y="375"/>
                      <a:pt x="7" y="375"/>
                      <a:pt x="7" y="375"/>
                    </a:cubicBezTo>
                    <a:cubicBezTo>
                      <a:pt x="7" y="375"/>
                      <a:pt x="7" y="374"/>
                      <a:pt x="7" y="374"/>
                    </a:cubicBezTo>
                    <a:cubicBezTo>
                      <a:pt x="7" y="374"/>
                      <a:pt x="7" y="374"/>
                      <a:pt x="7" y="374"/>
                    </a:cubicBezTo>
                    <a:cubicBezTo>
                      <a:pt x="7" y="373"/>
                      <a:pt x="7" y="373"/>
                      <a:pt x="7" y="373"/>
                    </a:cubicBezTo>
                    <a:cubicBezTo>
                      <a:pt x="7" y="373"/>
                      <a:pt x="7" y="373"/>
                      <a:pt x="7" y="372"/>
                    </a:cubicBezTo>
                    <a:cubicBezTo>
                      <a:pt x="7" y="372"/>
                      <a:pt x="7" y="372"/>
                      <a:pt x="7" y="372"/>
                    </a:cubicBezTo>
                    <a:cubicBezTo>
                      <a:pt x="7" y="372"/>
                      <a:pt x="7" y="371"/>
                      <a:pt x="7" y="371"/>
                    </a:cubicBezTo>
                    <a:cubicBezTo>
                      <a:pt x="7" y="371"/>
                      <a:pt x="7" y="371"/>
                      <a:pt x="7" y="371"/>
                    </a:cubicBezTo>
                    <a:cubicBezTo>
                      <a:pt x="7" y="370"/>
                      <a:pt x="7" y="369"/>
                      <a:pt x="7" y="369"/>
                    </a:cubicBezTo>
                    <a:cubicBezTo>
                      <a:pt x="7" y="369"/>
                      <a:pt x="7" y="368"/>
                      <a:pt x="7" y="368"/>
                    </a:cubicBezTo>
                    <a:cubicBezTo>
                      <a:pt x="7" y="352"/>
                      <a:pt x="7" y="336"/>
                      <a:pt x="7" y="319"/>
                    </a:cubicBezTo>
                    <a:cubicBezTo>
                      <a:pt x="7" y="306"/>
                      <a:pt x="7" y="291"/>
                      <a:pt x="7" y="277"/>
                    </a:cubicBezTo>
                    <a:cubicBezTo>
                      <a:pt x="7" y="266"/>
                      <a:pt x="7" y="255"/>
                      <a:pt x="6" y="244"/>
                    </a:cubicBezTo>
                    <a:cubicBezTo>
                      <a:pt x="6" y="240"/>
                      <a:pt x="6" y="236"/>
                      <a:pt x="6" y="233"/>
                    </a:cubicBezTo>
                    <a:cubicBezTo>
                      <a:pt x="6" y="206"/>
                      <a:pt x="12" y="179"/>
                      <a:pt x="27" y="171"/>
                    </a:cubicBezTo>
                    <a:cubicBezTo>
                      <a:pt x="33" y="168"/>
                      <a:pt x="39" y="167"/>
                      <a:pt x="46" y="164"/>
                    </a:cubicBezTo>
                    <a:cubicBezTo>
                      <a:pt x="53" y="159"/>
                      <a:pt x="60" y="150"/>
                      <a:pt x="67" y="143"/>
                    </a:cubicBezTo>
                    <a:cubicBezTo>
                      <a:pt x="74" y="136"/>
                      <a:pt x="82" y="128"/>
                      <a:pt x="87" y="121"/>
                    </a:cubicBezTo>
                    <a:cubicBezTo>
                      <a:pt x="89" y="116"/>
                      <a:pt x="90" y="107"/>
                      <a:pt x="93" y="103"/>
                    </a:cubicBezTo>
                    <a:cubicBezTo>
                      <a:pt x="104" y="79"/>
                      <a:pt x="147" y="84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70" y="56"/>
                      <a:pt x="171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3" y="43"/>
                      <a:pt x="183" y="43"/>
                      <a:pt x="184" y="43"/>
                    </a:cubicBezTo>
                    <a:cubicBezTo>
                      <a:pt x="194" y="44"/>
                      <a:pt x="196" y="55"/>
                      <a:pt x="204" y="59"/>
                    </a:cubicBezTo>
                    <a:cubicBezTo>
                      <a:pt x="208" y="61"/>
                      <a:pt x="216" y="63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4" y="65"/>
                    </a:cubicBezTo>
                    <a:cubicBezTo>
                      <a:pt x="224" y="65"/>
                      <a:pt x="224" y="65"/>
                      <a:pt x="224" y="65"/>
                    </a:cubicBezTo>
                    <a:cubicBezTo>
                      <a:pt x="229" y="67"/>
                      <a:pt x="234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40" y="70"/>
                      <a:pt x="240" y="70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68"/>
                      <a:pt x="258" y="40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75" y="16"/>
                      <a:pt x="290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moveTo>
                      <a:pt x="308" y="0"/>
                    </a:moveTo>
                    <a:cubicBezTo>
                      <a:pt x="308" y="0"/>
                      <a:pt x="308" y="0"/>
                      <a:pt x="308" y="0"/>
                    </a:cubicBezTo>
                    <a:cubicBezTo>
                      <a:pt x="280" y="0"/>
                      <a:pt x="262" y="23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2" y="52"/>
                      <a:pt x="249" y="64"/>
                      <a:pt x="240" y="66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39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3" y="66"/>
                      <a:pt x="229" y="64"/>
                      <a:pt x="225" y="63"/>
                    </a:cubicBezTo>
                    <a:cubicBezTo>
                      <a:pt x="225" y="63"/>
                      <a:pt x="225" y="63"/>
                      <a:pt x="225" y="63"/>
                    </a:cubicBezTo>
                    <a:cubicBezTo>
                      <a:pt x="225" y="63"/>
                      <a:pt x="225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2"/>
                      <a:pt x="224" y="62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4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17" y="61"/>
                      <a:pt x="211" y="59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197" y="50"/>
                      <a:pt x="192" y="40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9" y="40"/>
                      <a:pt x="165" y="60"/>
                      <a:pt x="157" y="67"/>
                    </a:cubicBezTo>
                    <a:cubicBezTo>
                      <a:pt x="150" y="72"/>
                      <a:pt x="139" y="76"/>
                      <a:pt x="130" y="79"/>
                    </a:cubicBezTo>
                    <a:cubicBezTo>
                      <a:pt x="121" y="83"/>
                      <a:pt x="109" y="84"/>
                      <a:pt x="101" y="89"/>
                    </a:cubicBezTo>
                    <a:cubicBezTo>
                      <a:pt x="90" y="96"/>
                      <a:pt x="90" y="109"/>
                      <a:pt x="84" y="120"/>
                    </a:cubicBezTo>
                    <a:cubicBezTo>
                      <a:pt x="80" y="128"/>
                      <a:pt x="71" y="134"/>
                      <a:pt x="65" y="141"/>
                    </a:cubicBezTo>
                    <a:cubicBezTo>
                      <a:pt x="58" y="148"/>
                      <a:pt x="52" y="157"/>
                      <a:pt x="44" y="161"/>
                    </a:cubicBezTo>
                    <a:cubicBezTo>
                      <a:pt x="38" y="165"/>
                      <a:pt x="30" y="166"/>
                      <a:pt x="24" y="170"/>
                    </a:cubicBezTo>
                    <a:cubicBezTo>
                      <a:pt x="12" y="178"/>
                      <a:pt x="10" y="191"/>
                      <a:pt x="6" y="208"/>
                    </a:cubicBezTo>
                    <a:cubicBezTo>
                      <a:pt x="3" y="219"/>
                      <a:pt x="1" y="230"/>
                      <a:pt x="1" y="242"/>
                    </a:cubicBezTo>
                    <a:cubicBezTo>
                      <a:pt x="1" y="284"/>
                      <a:pt x="0" y="327"/>
                      <a:pt x="0" y="369"/>
                    </a:cubicBezTo>
                    <a:cubicBezTo>
                      <a:pt x="0" y="455"/>
                      <a:pt x="1" y="540"/>
                      <a:pt x="1" y="625"/>
                    </a:cubicBezTo>
                    <a:cubicBezTo>
                      <a:pt x="1" y="625"/>
                      <a:pt x="1" y="625"/>
                      <a:pt x="1" y="625"/>
                    </a:cubicBezTo>
                    <a:cubicBezTo>
                      <a:pt x="1" y="641"/>
                      <a:pt x="1" y="659"/>
                      <a:pt x="1" y="675"/>
                    </a:cubicBezTo>
                    <a:cubicBezTo>
                      <a:pt x="1" y="697"/>
                      <a:pt x="2" y="717"/>
                      <a:pt x="6" y="734"/>
                    </a:cubicBezTo>
                    <a:cubicBezTo>
                      <a:pt x="9" y="745"/>
                      <a:pt x="11" y="757"/>
                      <a:pt x="14" y="764"/>
                    </a:cubicBezTo>
                    <a:cubicBezTo>
                      <a:pt x="21" y="777"/>
                      <a:pt x="34" y="778"/>
                      <a:pt x="45" y="784"/>
                    </a:cubicBezTo>
                    <a:cubicBezTo>
                      <a:pt x="53" y="789"/>
                      <a:pt x="58" y="798"/>
                      <a:pt x="66" y="805"/>
                    </a:cubicBezTo>
                    <a:cubicBezTo>
                      <a:pt x="73" y="813"/>
                      <a:pt x="82" y="819"/>
                      <a:pt x="85" y="827"/>
                    </a:cubicBezTo>
                    <a:cubicBezTo>
                      <a:pt x="88" y="833"/>
                      <a:pt x="88" y="841"/>
                      <a:pt x="92" y="847"/>
                    </a:cubicBezTo>
                    <a:cubicBezTo>
                      <a:pt x="103" y="867"/>
                      <a:pt x="140" y="865"/>
                      <a:pt x="158" y="879"/>
                    </a:cubicBezTo>
                    <a:cubicBezTo>
                      <a:pt x="158" y="879"/>
                      <a:pt x="158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68" y="887"/>
                      <a:pt x="169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5" y="907"/>
                      <a:pt x="185" y="907"/>
                      <a:pt x="185" y="907"/>
                    </a:cubicBezTo>
                    <a:cubicBezTo>
                      <a:pt x="197" y="906"/>
                      <a:pt x="199" y="893"/>
                      <a:pt x="208" y="889"/>
                    </a:cubicBezTo>
                    <a:cubicBezTo>
                      <a:pt x="212" y="886"/>
                      <a:pt x="219" y="885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7" y="883"/>
                      <a:pt x="227" y="883"/>
                    </a:cubicBezTo>
                    <a:cubicBezTo>
                      <a:pt x="227" y="883"/>
                      <a:pt x="227" y="883"/>
                      <a:pt x="227" y="883"/>
                    </a:cubicBezTo>
                    <a:cubicBezTo>
                      <a:pt x="232" y="881"/>
                      <a:pt x="236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2" y="879"/>
                      <a:pt x="242" y="879"/>
                    </a:cubicBezTo>
                    <a:cubicBezTo>
                      <a:pt x="242" y="879"/>
                      <a:pt x="242" y="879"/>
                      <a:pt x="242" y="879"/>
                    </a:cubicBezTo>
                    <a:cubicBezTo>
                      <a:pt x="253" y="880"/>
                      <a:pt x="256" y="904"/>
                      <a:pt x="259" y="911"/>
                    </a:cubicBezTo>
                    <a:cubicBezTo>
                      <a:pt x="266" y="925"/>
                      <a:pt x="282" y="942"/>
                      <a:pt x="301" y="945"/>
                    </a:cubicBezTo>
                    <a:cubicBezTo>
                      <a:pt x="301" y="945"/>
                      <a:pt x="301" y="945"/>
                      <a:pt x="301" y="945"/>
                    </a:cubicBezTo>
                    <a:cubicBezTo>
                      <a:pt x="304" y="946"/>
                      <a:pt x="307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29" y="946"/>
                      <a:pt x="344" y="936"/>
                      <a:pt x="346" y="916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4"/>
                    </a:cubicBezTo>
                    <a:cubicBezTo>
                      <a:pt x="346" y="910"/>
                      <a:pt x="344" y="905"/>
                      <a:pt x="344" y="900"/>
                    </a:cubicBezTo>
                    <a:cubicBezTo>
                      <a:pt x="344" y="897"/>
                      <a:pt x="344" y="895"/>
                      <a:pt x="346" y="894"/>
                    </a:cubicBezTo>
                    <a:cubicBezTo>
                      <a:pt x="348" y="891"/>
                      <a:pt x="362" y="890"/>
                      <a:pt x="369" y="888"/>
                    </a:cubicBezTo>
                    <a:cubicBezTo>
                      <a:pt x="379" y="886"/>
                      <a:pt x="383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402" y="882"/>
                      <a:pt x="407" y="887"/>
                      <a:pt x="414" y="891"/>
                    </a:cubicBezTo>
                    <a:cubicBezTo>
                      <a:pt x="414" y="891"/>
                      <a:pt x="414" y="891"/>
                      <a:pt x="414" y="891"/>
                    </a:cubicBezTo>
                    <a:cubicBezTo>
                      <a:pt x="414" y="891"/>
                      <a:pt x="414" y="891"/>
                      <a:pt x="415" y="892"/>
                    </a:cubicBezTo>
                    <a:cubicBezTo>
                      <a:pt x="415" y="892"/>
                      <a:pt x="415" y="892"/>
                      <a:pt x="415" y="892"/>
                    </a:cubicBezTo>
                    <a:cubicBezTo>
                      <a:pt x="421" y="896"/>
                      <a:pt x="428" y="899"/>
                      <a:pt x="432" y="904"/>
                    </a:cubicBezTo>
                    <a:cubicBezTo>
                      <a:pt x="438" y="910"/>
                      <a:pt x="439" y="919"/>
                      <a:pt x="446" y="925"/>
                    </a:cubicBezTo>
                    <a:cubicBezTo>
                      <a:pt x="453" y="931"/>
                      <a:pt x="464" y="930"/>
                      <a:pt x="475" y="933"/>
                    </a:cubicBezTo>
                    <a:cubicBezTo>
                      <a:pt x="483" y="935"/>
                      <a:pt x="488" y="941"/>
                      <a:pt x="496" y="942"/>
                    </a:cubicBezTo>
                    <a:cubicBezTo>
                      <a:pt x="496" y="942"/>
                      <a:pt x="496" y="942"/>
                      <a:pt x="496" y="942"/>
                    </a:cubicBezTo>
                    <a:cubicBezTo>
                      <a:pt x="497" y="942"/>
                      <a:pt x="497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512" y="942"/>
                      <a:pt x="515" y="926"/>
                      <a:pt x="524" y="919"/>
                    </a:cubicBezTo>
                    <a:cubicBezTo>
                      <a:pt x="524" y="919"/>
                      <a:pt x="525" y="919"/>
                      <a:pt x="525" y="919"/>
                    </a:cubicBezTo>
                    <a:cubicBezTo>
                      <a:pt x="525" y="919"/>
                      <a:pt x="525" y="919"/>
                      <a:pt x="525" y="919"/>
                    </a:cubicBezTo>
                    <a:cubicBezTo>
                      <a:pt x="525" y="919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32" y="915"/>
                      <a:pt x="544" y="914"/>
                      <a:pt x="553" y="911"/>
                    </a:cubicBezTo>
                    <a:cubicBezTo>
                      <a:pt x="563" y="908"/>
                      <a:pt x="569" y="903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80" y="902"/>
                      <a:pt x="582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94" y="902"/>
                      <a:pt x="601" y="907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2" y="910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23" y="914"/>
                      <a:pt x="633" y="915"/>
                      <a:pt x="640" y="918"/>
                    </a:cubicBezTo>
                    <a:cubicBezTo>
                      <a:pt x="651" y="923"/>
                      <a:pt x="653" y="937"/>
                      <a:pt x="664" y="941"/>
                    </a:cubicBezTo>
                    <a:cubicBezTo>
                      <a:pt x="664" y="941"/>
                      <a:pt x="664" y="941"/>
                      <a:pt x="664" y="941"/>
                    </a:cubicBezTo>
                    <a:cubicBezTo>
                      <a:pt x="667" y="942"/>
                      <a:pt x="669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7" y="942"/>
                      <a:pt x="682" y="938"/>
                      <a:pt x="687" y="935"/>
                    </a:cubicBezTo>
                    <a:cubicBezTo>
                      <a:pt x="687" y="935"/>
                      <a:pt x="687" y="935"/>
                      <a:pt x="687" y="935"/>
                    </a:cubicBezTo>
                    <a:cubicBezTo>
                      <a:pt x="687" y="935"/>
                      <a:pt x="687" y="935"/>
                      <a:pt x="688" y="935"/>
                    </a:cubicBezTo>
                    <a:cubicBezTo>
                      <a:pt x="689" y="935"/>
                      <a:pt x="691" y="934"/>
                      <a:pt x="692" y="933"/>
                    </a:cubicBezTo>
                    <a:cubicBezTo>
                      <a:pt x="692" y="933"/>
                      <a:pt x="692" y="933"/>
                      <a:pt x="692" y="933"/>
                    </a:cubicBezTo>
                    <a:cubicBezTo>
                      <a:pt x="692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701" y="931"/>
                      <a:pt x="711" y="931"/>
                      <a:pt x="716" y="929"/>
                    </a:cubicBezTo>
                    <a:cubicBezTo>
                      <a:pt x="726" y="924"/>
                      <a:pt x="728" y="912"/>
                      <a:pt x="734" y="904"/>
                    </a:cubicBezTo>
                    <a:cubicBezTo>
                      <a:pt x="740" y="897"/>
                      <a:pt x="760" y="886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2" y="883"/>
                      <a:pt x="774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84" y="883"/>
                      <a:pt x="791" y="886"/>
                      <a:pt x="799" y="888"/>
                    </a:cubicBezTo>
                    <a:cubicBezTo>
                      <a:pt x="799" y="888"/>
                      <a:pt x="799" y="888"/>
                      <a:pt x="799" y="888"/>
                    </a:cubicBezTo>
                    <a:cubicBezTo>
                      <a:pt x="799" y="888"/>
                      <a:pt x="800" y="888"/>
                      <a:pt x="800" y="888"/>
                    </a:cubicBezTo>
                    <a:cubicBezTo>
                      <a:pt x="800" y="888"/>
                      <a:pt x="800" y="888"/>
                      <a:pt x="800" y="888"/>
                    </a:cubicBezTo>
                    <a:cubicBezTo>
                      <a:pt x="805" y="889"/>
                      <a:pt x="819" y="890"/>
                      <a:pt x="822" y="894"/>
                    </a:cubicBezTo>
                    <a:cubicBezTo>
                      <a:pt x="823" y="896"/>
                      <a:pt x="824" y="899"/>
                      <a:pt x="824" y="901"/>
                    </a:cubicBezTo>
                    <a:cubicBezTo>
                      <a:pt x="824" y="906"/>
                      <a:pt x="822" y="911"/>
                      <a:pt x="822" y="916"/>
                    </a:cubicBezTo>
                    <a:cubicBezTo>
                      <a:pt x="822" y="917"/>
                      <a:pt x="822" y="917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9"/>
                      <a:pt x="822" y="919"/>
                    </a:cubicBezTo>
                    <a:cubicBezTo>
                      <a:pt x="824" y="934"/>
                      <a:pt x="838" y="946"/>
                      <a:pt x="857" y="946"/>
                    </a:cubicBezTo>
                    <a:cubicBezTo>
                      <a:pt x="857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9" y="946"/>
                      <a:pt x="860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80" y="945"/>
                      <a:pt x="894" y="932"/>
                      <a:pt x="902" y="921"/>
                    </a:cubicBezTo>
                    <a:cubicBezTo>
                      <a:pt x="906" y="915"/>
                      <a:pt x="910" y="907"/>
                      <a:pt x="913" y="899"/>
                    </a:cubicBezTo>
                    <a:cubicBezTo>
                      <a:pt x="916" y="890"/>
                      <a:pt x="918" y="880"/>
                      <a:pt x="926" y="879"/>
                    </a:cubicBezTo>
                    <a:cubicBezTo>
                      <a:pt x="926" y="879"/>
                      <a:pt x="927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33" y="879"/>
                      <a:pt x="937" y="882"/>
                      <a:pt x="941" y="883"/>
                    </a:cubicBezTo>
                    <a:cubicBezTo>
                      <a:pt x="941" y="883"/>
                      <a:pt x="941" y="883"/>
                      <a:pt x="941" y="883"/>
                    </a:cubicBezTo>
                    <a:cubicBezTo>
                      <a:pt x="942" y="883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9" y="886"/>
                      <a:pt x="956" y="887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9" y="895"/>
                      <a:pt x="972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4" y="907"/>
                      <a:pt x="984" y="907"/>
                      <a:pt x="984" y="907"/>
                    </a:cubicBezTo>
                    <a:cubicBezTo>
                      <a:pt x="997" y="907"/>
                      <a:pt x="999" y="890"/>
                      <a:pt x="1006" y="882"/>
                    </a:cubicBezTo>
                    <a:cubicBezTo>
                      <a:pt x="1019" y="867"/>
                      <a:pt x="1053" y="867"/>
                      <a:pt x="1067" y="855"/>
                    </a:cubicBezTo>
                    <a:cubicBezTo>
                      <a:pt x="1075" y="847"/>
                      <a:pt x="1075" y="838"/>
                      <a:pt x="1080" y="826"/>
                    </a:cubicBezTo>
                    <a:cubicBezTo>
                      <a:pt x="1083" y="818"/>
                      <a:pt x="1093" y="811"/>
                      <a:pt x="1100" y="805"/>
                    </a:cubicBezTo>
                    <a:cubicBezTo>
                      <a:pt x="1106" y="798"/>
                      <a:pt x="1112" y="789"/>
                      <a:pt x="1119" y="784"/>
                    </a:cubicBezTo>
                    <a:cubicBezTo>
                      <a:pt x="1126" y="780"/>
                      <a:pt x="1135" y="780"/>
                      <a:pt x="1142" y="775"/>
                    </a:cubicBezTo>
                    <a:cubicBezTo>
                      <a:pt x="1152" y="767"/>
                      <a:pt x="1154" y="756"/>
                      <a:pt x="1157" y="740"/>
                    </a:cubicBezTo>
                    <a:cubicBezTo>
                      <a:pt x="1160" y="729"/>
                      <a:pt x="1162" y="718"/>
                      <a:pt x="1163" y="707"/>
                    </a:cubicBezTo>
                    <a:cubicBezTo>
                      <a:pt x="1163" y="699"/>
                      <a:pt x="1163" y="690"/>
                      <a:pt x="1163" y="681"/>
                    </a:cubicBezTo>
                    <a:cubicBezTo>
                      <a:pt x="1163" y="664"/>
                      <a:pt x="1163" y="646"/>
                      <a:pt x="1163" y="629"/>
                    </a:cubicBezTo>
                    <a:cubicBezTo>
                      <a:pt x="1163" y="524"/>
                      <a:pt x="1163" y="422"/>
                      <a:pt x="1163" y="320"/>
                    </a:cubicBezTo>
                    <a:cubicBezTo>
                      <a:pt x="1163" y="320"/>
                      <a:pt x="1163" y="320"/>
                      <a:pt x="1163" y="320"/>
                    </a:cubicBezTo>
                    <a:cubicBezTo>
                      <a:pt x="1163" y="303"/>
                      <a:pt x="1163" y="285"/>
                      <a:pt x="1163" y="268"/>
                    </a:cubicBezTo>
                    <a:cubicBezTo>
                      <a:pt x="1163" y="246"/>
                      <a:pt x="1162" y="226"/>
                      <a:pt x="1158" y="209"/>
                    </a:cubicBezTo>
                    <a:cubicBezTo>
                      <a:pt x="1156" y="197"/>
                      <a:pt x="1154" y="186"/>
                      <a:pt x="1149" y="179"/>
                    </a:cubicBezTo>
                    <a:cubicBezTo>
                      <a:pt x="1143" y="167"/>
                      <a:pt x="1131" y="167"/>
                      <a:pt x="1120" y="161"/>
                    </a:cubicBezTo>
                    <a:cubicBezTo>
                      <a:pt x="1114" y="158"/>
                      <a:pt x="1107" y="149"/>
                      <a:pt x="1100" y="142"/>
                    </a:cubicBezTo>
                    <a:cubicBezTo>
                      <a:pt x="1094" y="135"/>
                      <a:pt x="1086" y="128"/>
                      <a:pt x="1082" y="122"/>
                    </a:cubicBezTo>
                    <a:cubicBezTo>
                      <a:pt x="1077" y="114"/>
                      <a:pt x="1076" y="105"/>
                      <a:pt x="1071" y="97"/>
                    </a:cubicBezTo>
                    <a:cubicBezTo>
                      <a:pt x="1063" y="85"/>
                      <a:pt x="1048" y="84"/>
                      <a:pt x="1033" y="79"/>
                    </a:cubicBezTo>
                    <a:cubicBezTo>
                      <a:pt x="1023" y="75"/>
                      <a:pt x="1012" y="70"/>
                      <a:pt x="1007" y="65"/>
                    </a:cubicBezTo>
                    <a:cubicBezTo>
                      <a:pt x="1007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998" y="57"/>
                      <a:pt x="996" y="40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1" y="39"/>
                    </a:cubicBezTo>
                    <a:cubicBezTo>
                      <a:pt x="981" y="39"/>
                      <a:pt x="981" y="39"/>
                      <a:pt x="981" y="39"/>
                    </a:cubicBezTo>
                    <a:cubicBezTo>
                      <a:pt x="971" y="40"/>
                      <a:pt x="966" y="54"/>
                      <a:pt x="956" y="58"/>
                    </a:cubicBezTo>
                    <a:cubicBezTo>
                      <a:pt x="952" y="60"/>
                      <a:pt x="946" y="61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3"/>
                    </a:cubicBezTo>
                    <a:cubicBezTo>
                      <a:pt x="936" y="64"/>
                      <a:pt x="931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13" y="65"/>
                      <a:pt x="913" y="4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899" y="18"/>
                      <a:pt x="877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0" y="1"/>
                      <a:pt x="846" y="2"/>
                      <a:pt x="841" y="3"/>
                    </a:cubicBezTo>
                    <a:cubicBezTo>
                      <a:pt x="841" y="3"/>
                      <a:pt x="841" y="3"/>
                      <a:pt x="841" y="3"/>
                    </a:cubicBezTo>
                    <a:cubicBezTo>
                      <a:pt x="826" y="9"/>
                      <a:pt x="820" y="23"/>
                      <a:pt x="820" y="42"/>
                    </a:cubicBezTo>
                    <a:cubicBezTo>
                      <a:pt x="820" y="45"/>
                      <a:pt x="820" y="49"/>
                      <a:pt x="821" y="52"/>
                    </a:cubicBezTo>
                    <a:cubicBezTo>
                      <a:pt x="821" y="52"/>
                      <a:pt x="821" y="52"/>
                      <a:pt x="821" y="52"/>
                    </a:cubicBezTo>
                    <a:cubicBezTo>
                      <a:pt x="813" y="57"/>
                      <a:pt x="805" y="56"/>
                      <a:pt x="798" y="58"/>
                    </a:cubicBezTo>
                    <a:cubicBezTo>
                      <a:pt x="790" y="60"/>
                      <a:pt x="783" y="64"/>
                      <a:pt x="775" y="65"/>
                    </a:cubicBezTo>
                    <a:cubicBezTo>
                      <a:pt x="775" y="65"/>
                      <a:pt x="775" y="65"/>
                      <a:pt x="775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66" y="65"/>
                      <a:pt x="759" y="60"/>
                      <a:pt x="752" y="56"/>
                    </a:cubicBezTo>
                    <a:cubicBezTo>
                      <a:pt x="752" y="56"/>
                      <a:pt x="752" y="56"/>
                      <a:pt x="752" y="56"/>
                    </a:cubicBezTo>
                    <a:cubicBezTo>
                      <a:pt x="752" y="56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45" y="51"/>
                      <a:pt x="737" y="47"/>
                      <a:pt x="733" y="42"/>
                    </a:cubicBezTo>
                    <a:cubicBezTo>
                      <a:pt x="726" y="34"/>
                      <a:pt x="725" y="25"/>
                      <a:pt x="717" y="19"/>
                    </a:cubicBezTo>
                    <a:cubicBezTo>
                      <a:pt x="710" y="15"/>
                      <a:pt x="701" y="15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89" y="12"/>
                      <a:pt x="688" y="12"/>
                      <a:pt x="687" y="11"/>
                    </a:cubicBezTo>
                    <a:cubicBezTo>
                      <a:pt x="680" y="8"/>
                      <a:pt x="675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7" y="5"/>
                      <a:pt x="667" y="5"/>
                      <a:pt x="666" y="5"/>
                    </a:cubicBezTo>
                    <a:cubicBezTo>
                      <a:pt x="666" y="5"/>
                      <a:pt x="666" y="5"/>
                      <a:pt x="666" y="5"/>
                    </a:cubicBezTo>
                    <a:cubicBezTo>
                      <a:pt x="653" y="6"/>
                      <a:pt x="649" y="23"/>
                      <a:pt x="640" y="28"/>
                    </a:cubicBezTo>
                    <a:cubicBezTo>
                      <a:pt x="633" y="31"/>
                      <a:pt x="623" y="32"/>
                      <a:pt x="614" y="35"/>
                    </a:cubicBezTo>
                    <a:cubicBezTo>
                      <a:pt x="605" y="37"/>
                      <a:pt x="597" y="42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0" y="44"/>
                      <a:pt x="590" y="44"/>
                      <a:pt x="590" y="44"/>
                    </a:cubicBezTo>
                    <a:cubicBezTo>
                      <a:pt x="588" y="44"/>
                      <a:pt x="585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74" y="45"/>
                      <a:pt x="567" y="40"/>
                      <a:pt x="558" y="37"/>
                    </a:cubicBezTo>
                    <a:cubicBezTo>
                      <a:pt x="558" y="36"/>
                      <a:pt x="558" y="36"/>
                      <a:pt x="558" y="36"/>
                    </a:cubicBezTo>
                    <a:cubicBezTo>
                      <a:pt x="558" y="36"/>
                      <a:pt x="558" y="36"/>
                      <a:pt x="557" y="36"/>
                    </a:cubicBezTo>
                    <a:cubicBezTo>
                      <a:pt x="557" y="36"/>
                      <a:pt x="556" y="36"/>
                      <a:pt x="555" y="35"/>
                    </a:cubicBezTo>
                    <a:cubicBezTo>
                      <a:pt x="555" y="35"/>
                      <a:pt x="555" y="35"/>
                      <a:pt x="555" y="35"/>
                    </a:cubicBezTo>
                    <a:cubicBezTo>
                      <a:pt x="545" y="32"/>
                      <a:pt x="533" y="32"/>
                      <a:pt x="525" y="28"/>
                    </a:cubicBezTo>
                    <a:cubicBezTo>
                      <a:pt x="514" y="23"/>
                      <a:pt x="513" y="7"/>
                      <a:pt x="498" y="5"/>
                    </a:cubicBezTo>
                    <a:cubicBezTo>
                      <a:pt x="497" y="5"/>
                      <a:pt x="497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89" y="5"/>
                      <a:pt x="484" y="8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7" y="11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67" y="15"/>
                      <a:pt x="459" y="14"/>
                      <a:pt x="451" y="17"/>
                    </a:cubicBezTo>
                    <a:cubicBezTo>
                      <a:pt x="438" y="22"/>
                      <a:pt x="438" y="37"/>
                      <a:pt x="429" y="46"/>
                    </a:cubicBezTo>
                    <a:cubicBezTo>
                      <a:pt x="423" y="51"/>
                      <a:pt x="410" y="58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397" y="63"/>
                      <a:pt x="394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84" y="64"/>
                      <a:pt x="378" y="61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69" y="59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2" y="57"/>
                      <a:pt x="348" y="57"/>
                      <a:pt x="345" y="52"/>
                    </a:cubicBezTo>
                    <a:cubicBezTo>
                      <a:pt x="343" y="50"/>
                      <a:pt x="343" y="47"/>
                      <a:pt x="343" y="45"/>
                    </a:cubicBezTo>
                    <a:cubicBezTo>
                      <a:pt x="343" y="41"/>
                      <a:pt x="344" y="36"/>
                      <a:pt x="344" y="32"/>
                    </a:cubicBezTo>
                    <a:cubicBezTo>
                      <a:pt x="344" y="32"/>
                      <a:pt x="344" y="31"/>
                      <a:pt x="344" y="30"/>
                    </a:cubicBezTo>
                    <a:cubicBezTo>
                      <a:pt x="342" y="12"/>
                      <a:pt x="329" y="2"/>
                      <a:pt x="315" y="0"/>
                    </a:cubicBezTo>
                    <a:cubicBezTo>
                      <a:pt x="313" y="0"/>
                      <a:pt x="310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490"/>
              <p:cNvSpPr>
                <a:spLocks noEditPoints="1"/>
              </p:cNvSpPr>
              <p:nvPr/>
            </p:nvSpPr>
            <p:spPr bwMode="auto">
              <a:xfrm>
                <a:off x="1833" y="517"/>
                <a:ext cx="4018" cy="3286"/>
              </a:xfrm>
              <a:custGeom>
                <a:gdLst>
                  <a:gd name="T0" fmla="*/ 266 w 1152"/>
                  <a:gd name="T1" fmla="*/ 823 h 941"/>
                  <a:gd name="T2" fmla="*/ 365 w 1152"/>
                  <a:gd name="T3" fmla="*/ 828 h 941"/>
                  <a:gd name="T4" fmla="*/ 481 w 1152"/>
                  <a:gd name="T5" fmla="*/ 819 h 941"/>
                  <a:gd name="T6" fmla="*/ 539 w 1152"/>
                  <a:gd name="T7" fmla="*/ 839 h 941"/>
                  <a:gd name="T8" fmla="*/ 634 w 1152"/>
                  <a:gd name="T9" fmla="*/ 799 h 941"/>
                  <a:gd name="T10" fmla="*/ 731 w 1152"/>
                  <a:gd name="T11" fmla="*/ 814 h 941"/>
                  <a:gd name="T12" fmla="*/ 827 w 1152"/>
                  <a:gd name="T13" fmla="*/ 804 h 941"/>
                  <a:gd name="T14" fmla="*/ 924 w 1152"/>
                  <a:gd name="T15" fmla="*/ 809 h 941"/>
                  <a:gd name="T16" fmla="*/ 1070 w 1152"/>
                  <a:gd name="T17" fmla="*/ 820 h 941"/>
                  <a:gd name="T18" fmla="*/ 851 w 1152"/>
                  <a:gd name="T19" fmla="*/ 938 h 941"/>
                  <a:gd name="T20" fmla="*/ 785 w 1152"/>
                  <a:gd name="T21" fmla="*/ 878 h 941"/>
                  <a:gd name="T22" fmla="*/ 577 w 1152"/>
                  <a:gd name="T23" fmla="*/ 892 h 941"/>
                  <a:gd name="T24" fmla="*/ 389 w 1152"/>
                  <a:gd name="T25" fmla="*/ 872 h 941"/>
                  <a:gd name="T26" fmla="*/ 326 w 1152"/>
                  <a:gd name="T27" fmla="*/ 930 h 941"/>
                  <a:gd name="T28" fmla="*/ 196 w 1152"/>
                  <a:gd name="T29" fmla="*/ 883 h 941"/>
                  <a:gd name="T30" fmla="*/ 197 w 1152"/>
                  <a:gd name="T31" fmla="*/ 107 h 941"/>
                  <a:gd name="T32" fmla="*/ 307 w 1152"/>
                  <a:gd name="T33" fmla="*/ 126 h 941"/>
                  <a:gd name="T34" fmla="*/ 459 w 1152"/>
                  <a:gd name="T35" fmla="*/ 151 h 941"/>
                  <a:gd name="T36" fmla="*/ 519 w 1152"/>
                  <a:gd name="T37" fmla="*/ 144 h 941"/>
                  <a:gd name="T38" fmla="*/ 605 w 1152"/>
                  <a:gd name="T39" fmla="*/ 128 h 941"/>
                  <a:gd name="T40" fmla="*/ 730 w 1152"/>
                  <a:gd name="T41" fmla="*/ 112 h 941"/>
                  <a:gd name="T42" fmla="*/ 876 w 1152"/>
                  <a:gd name="T43" fmla="*/ 119 h 941"/>
                  <a:gd name="T44" fmla="*/ 999 w 1152"/>
                  <a:gd name="T45" fmla="*/ 93 h 941"/>
                  <a:gd name="T46" fmla="*/ 977 w 1152"/>
                  <a:gd name="T47" fmla="*/ 843 h 941"/>
                  <a:gd name="T48" fmla="*/ 887 w 1152"/>
                  <a:gd name="T49" fmla="*/ 820 h 941"/>
                  <a:gd name="T50" fmla="*/ 749 w 1152"/>
                  <a:gd name="T51" fmla="*/ 849 h 941"/>
                  <a:gd name="T52" fmla="*/ 646 w 1152"/>
                  <a:gd name="T53" fmla="*/ 799 h 941"/>
                  <a:gd name="T54" fmla="*/ 510 w 1152"/>
                  <a:gd name="T55" fmla="*/ 799 h 941"/>
                  <a:gd name="T56" fmla="*/ 424 w 1152"/>
                  <a:gd name="T57" fmla="*/ 828 h 941"/>
                  <a:gd name="T58" fmla="*/ 304 w 1152"/>
                  <a:gd name="T59" fmla="*/ 817 h 941"/>
                  <a:gd name="T60" fmla="*/ 268 w 1152"/>
                  <a:gd name="T61" fmla="*/ 820 h 941"/>
                  <a:gd name="T62" fmla="*/ 87 w 1152"/>
                  <a:gd name="T63" fmla="*/ 777 h 941"/>
                  <a:gd name="T64" fmla="*/ 332 w 1152"/>
                  <a:gd name="T65" fmla="*/ 59 h 941"/>
                  <a:gd name="T66" fmla="*/ 490 w 1152"/>
                  <a:gd name="T67" fmla="*/ 8 h 941"/>
                  <a:gd name="T68" fmla="*/ 711 w 1152"/>
                  <a:gd name="T69" fmla="*/ 21 h 941"/>
                  <a:gd name="T70" fmla="*/ 827 w 1152"/>
                  <a:gd name="T71" fmla="*/ 60 h 941"/>
                  <a:gd name="T72" fmla="*/ 938 w 1152"/>
                  <a:gd name="T73" fmla="*/ 63 h 941"/>
                  <a:gd name="T74" fmla="*/ 994 w 1152"/>
                  <a:gd name="T75" fmla="*/ 89 h 941"/>
                  <a:gd name="T76" fmla="*/ 849 w 1152"/>
                  <a:gd name="T77" fmla="*/ 121 h 941"/>
                  <a:gd name="T78" fmla="*/ 706 w 1152"/>
                  <a:gd name="T79" fmla="*/ 152 h 941"/>
                  <a:gd name="T80" fmla="*/ 647 w 1152"/>
                  <a:gd name="T81" fmla="*/ 139 h 941"/>
                  <a:gd name="T82" fmla="*/ 597 w 1152"/>
                  <a:gd name="T83" fmla="*/ 111 h 941"/>
                  <a:gd name="T84" fmla="*/ 481 w 1152"/>
                  <a:gd name="T85" fmla="*/ 121 h 941"/>
                  <a:gd name="T86" fmla="*/ 387 w 1152"/>
                  <a:gd name="T87" fmla="*/ 96 h 941"/>
                  <a:gd name="T88" fmla="*/ 275 w 1152"/>
                  <a:gd name="T89" fmla="*/ 116 h 941"/>
                  <a:gd name="T90" fmla="*/ 106 w 1152"/>
                  <a:gd name="T91" fmla="*/ 141 h 941"/>
                  <a:gd name="T92" fmla="*/ 193 w 1152"/>
                  <a:gd name="T93" fmla="*/ 57 h 941"/>
                  <a:gd name="T94" fmla="*/ 218 w 1152"/>
                  <a:gd name="T95" fmla="*/ 64 h 941"/>
                  <a:gd name="T96" fmla="*/ 218 w 1152"/>
                  <a:gd name="T97" fmla="*/ 62 h 941"/>
                  <a:gd name="T98" fmla="*/ 21 w 1152"/>
                  <a:gd name="T99" fmla="*/ 168 h 941"/>
                  <a:gd name="T100" fmla="*/ 1 w 1152"/>
                  <a:gd name="T101" fmla="*/ 563 h 941"/>
                  <a:gd name="T102" fmla="*/ 219 w 1152"/>
                  <a:gd name="T103" fmla="*/ 878 h 941"/>
                  <a:gd name="T104" fmla="*/ 337 w 1152"/>
                  <a:gd name="T105" fmla="*/ 913 h 941"/>
                  <a:gd name="T106" fmla="*/ 387 w 1152"/>
                  <a:gd name="T107" fmla="*/ 876 h 941"/>
                  <a:gd name="T108" fmla="*/ 606 w 1152"/>
                  <a:gd name="T109" fmla="*/ 904 h 941"/>
                  <a:gd name="T110" fmla="*/ 795 w 1152"/>
                  <a:gd name="T111" fmla="*/ 883 h 941"/>
                  <a:gd name="T112" fmla="*/ 936 w 1152"/>
                  <a:gd name="T113" fmla="*/ 878 h 941"/>
                  <a:gd name="T114" fmla="*/ 1073 w 1152"/>
                  <a:gd name="T115" fmla="*/ 819 h 941"/>
                  <a:gd name="T116" fmla="*/ 954 w 1152"/>
                  <a:gd name="T117" fmla="*/ 57 h 941"/>
                  <a:gd name="T118" fmla="*/ 849 w 1152"/>
                  <a:gd name="T119" fmla="*/ 1 h 941"/>
                  <a:gd name="T120" fmla="*/ 683 w 1152"/>
                  <a:gd name="T121" fmla="*/ 12 h 941"/>
                  <a:gd name="T122" fmla="*/ 549 w 1152"/>
                  <a:gd name="T123" fmla="*/ 38 h 941"/>
                  <a:gd name="T124" fmla="*/ 365 w 1152"/>
                  <a:gd name="T125" fmla="*/ 59 h 9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2" h="941">
                    <a:moveTo>
                      <a:pt x="4" y="722"/>
                    </a:moveTo>
                    <a:cubicBezTo>
                      <a:pt x="4" y="717"/>
                      <a:pt x="5" y="712"/>
                      <a:pt x="7" y="708"/>
                    </a:cubicBezTo>
                    <a:cubicBezTo>
                      <a:pt x="13" y="709"/>
                      <a:pt x="17" y="713"/>
                      <a:pt x="23" y="716"/>
                    </a:cubicBezTo>
                    <a:cubicBezTo>
                      <a:pt x="37" y="722"/>
                      <a:pt x="50" y="722"/>
                      <a:pt x="58" y="734"/>
                    </a:cubicBezTo>
                    <a:cubicBezTo>
                      <a:pt x="62" y="741"/>
                      <a:pt x="61" y="750"/>
                      <a:pt x="65" y="757"/>
                    </a:cubicBezTo>
                    <a:cubicBezTo>
                      <a:pt x="69" y="764"/>
                      <a:pt x="79" y="772"/>
                      <a:pt x="85" y="778"/>
                    </a:cubicBezTo>
                    <a:cubicBezTo>
                      <a:pt x="92" y="785"/>
                      <a:pt x="99" y="795"/>
                      <a:pt x="106" y="799"/>
                    </a:cubicBezTo>
                    <a:cubicBezTo>
                      <a:pt x="117" y="805"/>
                      <a:pt x="129" y="806"/>
                      <a:pt x="136" y="817"/>
                    </a:cubicBezTo>
                    <a:cubicBezTo>
                      <a:pt x="142" y="829"/>
                      <a:pt x="143" y="846"/>
                      <a:pt x="153" y="850"/>
                    </a:cubicBezTo>
                    <a:cubicBezTo>
                      <a:pt x="155" y="850"/>
                      <a:pt x="158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7" y="851"/>
                      <a:pt x="173" y="848"/>
                      <a:pt x="178" y="846"/>
                    </a:cubicBezTo>
                    <a:cubicBezTo>
                      <a:pt x="178" y="846"/>
                      <a:pt x="178" y="846"/>
                      <a:pt x="178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80" y="846"/>
                    </a:cubicBezTo>
                    <a:cubicBezTo>
                      <a:pt x="180" y="846"/>
                      <a:pt x="180" y="846"/>
                      <a:pt x="180" y="846"/>
                    </a:cubicBezTo>
                    <a:cubicBezTo>
                      <a:pt x="187" y="843"/>
                      <a:pt x="196" y="839"/>
                      <a:pt x="201" y="835"/>
                    </a:cubicBezTo>
                    <a:cubicBezTo>
                      <a:pt x="208" y="828"/>
                      <a:pt x="210" y="815"/>
                      <a:pt x="220" y="811"/>
                    </a:cubicBezTo>
                    <a:cubicBezTo>
                      <a:pt x="220" y="811"/>
                      <a:pt x="220" y="811"/>
                      <a:pt x="220" y="811"/>
                    </a:cubicBezTo>
                    <a:cubicBezTo>
                      <a:pt x="224" y="810"/>
                      <a:pt x="227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43" y="809"/>
                      <a:pt x="252" y="817"/>
                      <a:pt x="261" y="821"/>
                    </a:cubicBezTo>
                    <a:cubicBezTo>
                      <a:pt x="263" y="822"/>
                      <a:pt x="264" y="822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9" y="824"/>
                      <a:pt x="273" y="824"/>
                      <a:pt x="277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86" y="824"/>
                      <a:pt x="297" y="822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6" y="819"/>
                    </a:cubicBezTo>
                    <a:cubicBezTo>
                      <a:pt x="306" y="819"/>
                      <a:pt x="306" y="819"/>
                      <a:pt x="306" y="819"/>
                    </a:cubicBezTo>
                    <a:cubicBezTo>
                      <a:pt x="306" y="818"/>
                      <a:pt x="306" y="818"/>
                      <a:pt x="307" y="818"/>
                    </a:cubicBezTo>
                    <a:cubicBezTo>
                      <a:pt x="318" y="812"/>
                      <a:pt x="320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4" y="803"/>
                      <a:pt x="336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52" y="805"/>
                      <a:pt x="355" y="818"/>
                      <a:pt x="365" y="828"/>
                    </a:cubicBezTo>
                    <a:cubicBezTo>
                      <a:pt x="369" y="832"/>
                      <a:pt x="379" y="837"/>
                      <a:pt x="385" y="841"/>
                    </a:cubicBezTo>
                    <a:cubicBezTo>
                      <a:pt x="385" y="841"/>
                      <a:pt x="385" y="842"/>
                      <a:pt x="385" y="842"/>
                    </a:cubicBezTo>
                    <a:cubicBezTo>
                      <a:pt x="385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93" y="847"/>
                      <a:pt x="398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7" y="852"/>
                      <a:pt x="408" y="852"/>
                      <a:pt x="408" y="852"/>
                    </a:cubicBezTo>
                    <a:cubicBezTo>
                      <a:pt x="408" y="852"/>
                      <a:pt x="408" y="852"/>
                      <a:pt x="408" y="852"/>
                    </a:cubicBezTo>
                    <a:cubicBezTo>
                      <a:pt x="417" y="851"/>
                      <a:pt x="427" y="840"/>
                      <a:pt x="428" y="832"/>
                    </a:cubicBezTo>
                    <a:cubicBezTo>
                      <a:pt x="428" y="832"/>
                      <a:pt x="428" y="831"/>
                      <a:pt x="428" y="830"/>
                    </a:cubicBezTo>
                    <a:cubicBezTo>
                      <a:pt x="428" y="824"/>
                      <a:pt x="426" y="819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5" y="801"/>
                      <a:pt x="434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50" y="788"/>
                      <a:pt x="453" y="788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9" y="791"/>
                      <a:pt x="465" y="796"/>
                      <a:pt x="466" y="798"/>
                    </a:cubicBezTo>
                    <a:cubicBezTo>
                      <a:pt x="470" y="803"/>
                      <a:pt x="471" y="816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9" y="819"/>
                      <a:pt x="480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9" y="819"/>
                      <a:pt x="496" y="811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4" y="804"/>
                      <a:pt x="505" y="803"/>
                      <a:pt x="506" y="803"/>
                    </a:cubicBezTo>
                    <a:cubicBezTo>
                      <a:pt x="506" y="803"/>
                      <a:pt x="506" y="803"/>
                      <a:pt x="506" y="803"/>
                    </a:cubicBezTo>
                    <a:cubicBezTo>
                      <a:pt x="506" y="803"/>
                      <a:pt x="507" y="803"/>
                      <a:pt x="507" y="803"/>
                    </a:cubicBezTo>
                    <a:cubicBezTo>
                      <a:pt x="507" y="803"/>
                      <a:pt x="507" y="803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12" y="800"/>
                      <a:pt x="517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35" y="799"/>
                      <a:pt x="548" y="807"/>
                      <a:pt x="547" y="821"/>
                    </a:cubicBezTo>
                    <a:cubicBezTo>
                      <a:pt x="547" y="821"/>
                      <a:pt x="547" y="821"/>
                      <a:pt x="547" y="821"/>
                    </a:cubicBezTo>
                    <a:cubicBezTo>
                      <a:pt x="547" y="821"/>
                      <a:pt x="547" y="821"/>
                      <a:pt x="547" y="822"/>
                    </a:cubicBezTo>
                    <a:cubicBezTo>
                      <a:pt x="547" y="822"/>
                      <a:pt x="547" y="822"/>
                      <a:pt x="547" y="822"/>
                    </a:cubicBezTo>
                    <a:cubicBezTo>
                      <a:pt x="546" y="830"/>
                      <a:pt x="538" y="830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6" y="839"/>
                      <a:pt x="538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43" y="839"/>
                      <a:pt x="547" y="836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4" y="831"/>
                      <a:pt x="556" y="830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63" y="828"/>
                      <a:pt x="569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83" y="827"/>
                      <a:pt x="591" y="828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8" y="830"/>
                      <a:pt x="599" y="831"/>
                      <a:pt x="600" y="831"/>
                    </a:cubicBezTo>
                    <a:cubicBezTo>
                      <a:pt x="606" y="834"/>
                      <a:pt x="610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7" y="837"/>
                      <a:pt x="617" y="837"/>
                      <a:pt x="617" y="837"/>
                    </a:cubicBezTo>
                    <a:cubicBezTo>
                      <a:pt x="617" y="831"/>
                      <a:pt x="609" y="830"/>
                      <a:pt x="608" y="822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7" y="807"/>
                      <a:pt x="620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8" y="799"/>
                      <a:pt x="642" y="800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8" y="802"/>
                      <a:pt x="650" y="803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8" y="810"/>
                      <a:pt x="665" y="819"/>
                      <a:pt x="673" y="819"/>
                    </a:cubicBezTo>
                    <a:cubicBezTo>
                      <a:pt x="673" y="819"/>
                      <a:pt x="674" y="819"/>
                      <a:pt x="674" y="819"/>
                    </a:cubicBezTo>
                    <a:cubicBezTo>
                      <a:pt x="674" y="819"/>
                      <a:pt x="674" y="819"/>
                      <a:pt x="674" y="819"/>
                    </a:cubicBezTo>
                    <a:cubicBezTo>
                      <a:pt x="675" y="819"/>
                      <a:pt x="677" y="819"/>
                      <a:pt x="679" y="818"/>
                    </a:cubicBezTo>
                    <a:cubicBezTo>
                      <a:pt x="679" y="818"/>
                      <a:pt x="679" y="818"/>
                      <a:pt x="679" y="818"/>
                    </a:cubicBezTo>
                    <a:cubicBezTo>
                      <a:pt x="683" y="816"/>
                      <a:pt x="684" y="810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90" y="796"/>
                      <a:pt x="696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9" y="788"/>
                      <a:pt x="710" y="788"/>
                      <a:pt x="711" y="788"/>
                    </a:cubicBezTo>
                    <a:cubicBezTo>
                      <a:pt x="723" y="789"/>
                      <a:pt x="731" y="799"/>
                      <a:pt x="731" y="814"/>
                    </a:cubicBezTo>
                    <a:cubicBezTo>
                      <a:pt x="731" y="815"/>
                      <a:pt x="731" y="816"/>
                      <a:pt x="730" y="817"/>
                    </a:cubicBezTo>
                    <a:cubicBezTo>
                      <a:pt x="730" y="822"/>
                      <a:pt x="728" y="826"/>
                      <a:pt x="728" y="831"/>
                    </a:cubicBezTo>
                    <a:cubicBezTo>
                      <a:pt x="728" y="832"/>
                      <a:pt x="729" y="833"/>
                      <a:pt x="729" y="834"/>
                    </a:cubicBezTo>
                    <a:cubicBezTo>
                      <a:pt x="730" y="841"/>
                      <a:pt x="738" y="852"/>
                      <a:pt x="748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57" y="853"/>
                      <a:pt x="763" y="846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7" y="837"/>
                      <a:pt x="786" y="832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7"/>
                    </a:cubicBezTo>
                    <a:cubicBezTo>
                      <a:pt x="800" y="818"/>
                      <a:pt x="805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3" y="803"/>
                      <a:pt x="825" y="803"/>
                      <a:pt x="827" y="803"/>
                    </a:cubicBezTo>
                    <a:cubicBezTo>
                      <a:pt x="827" y="803"/>
                      <a:pt x="827" y="804"/>
                      <a:pt x="827" y="804"/>
                    </a:cubicBezTo>
                    <a:cubicBezTo>
                      <a:pt x="827" y="804"/>
                      <a:pt x="827" y="804"/>
                      <a:pt x="827" y="804"/>
                    </a:cubicBezTo>
                    <a:cubicBezTo>
                      <a:pt x="838" y="806"/>
                      <a:pt x="840" y="814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7" y="822"/>
                      <a:pt x="869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82" y="823"/>
                      <a:pt x="885" y="823"/>
                      <a:pt x="887" y="823"/>
                    </a:cubicBezTo>
                    <a:cubicBezTo>
                      <a:pt x="887" y="823"/>
                      <a:pt x="887" y="823"/>
                      <a:pt x="887" y="823"/>
                    </a:cubicBezTo>
                    <a:cubicBezTo>
                      <a:pt x="887" y="823"/>
                      <a:pt x="887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9" y="823"/>
                      <a:pt x="889" y="823"/>
                    </a:cubicBezTo>
                    <a:cubicBezTo>
                      <a:pt x="891" y="822"/>
                      <a:pt x="893" y="821"/>
                      <a:pt x="896" y="820"/>
                    </a:cubicBezTo>
                    <a:cubicBezTo>
                      <a:pt x="904" y="816"/>
                      <a:pt x="913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8" y="809"/>
                      <a:pt x="931" y="810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46" y="815"/>
                      <a:pt x="947" y="828"/>
                      <a:pt x="956" y="835"/>
                    </a:cubicBezTo>
                    <a:cubicBezTo>
                      <a:pt x="961" y="840"/>
                      <a:pt x="967" y="842"/>
                      <a:pt x="974" y="844"/>
                    </a:cubicBezTo>
                    <a:cubicBezTo>
                      <a:pt x="974" y="844"/>
                      <a:pt x="974" y="844"/>
                      <a:pt x="974" y="844"/>
                    </a:cubicBezTo>
                    <a:cubicBezTo>
                      <a:pt x="974" y="844"/>
                      <a:pt x="974" y="844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80" y="846"/>
                      <a:pt x="987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6" y="850"/>
                      <a:pt x="998" y="849"/>
                      <a:pt x="1000" y="849"/>
                    </a:cubicBezTo>
                    <a:cubicBezTo>
                      <a:pt x="1000" y="849"/>
                      <a:pt x="1000" y="849"/>
                      <a:pt x="1000" y="849"/>
                    </a:cubicBezTo>
                    <a:cubicBezTo>
                      <a:pt x="1011" y="845"/>
                      <a:pt x="1012" y="822"/>
                      <a:pt x="1020" y="813"/>
                    </a:cubicBezTo>
                    <a:cubicBezTo>
                      <a:pt x="1026" y="805"/>
                      <a:pt x="1040" y="803"/>
                      <a:pt x="1047" y="799"/>
                    </a:cubicBezTo>
                    <a:cubicBezTo>
                      <a:pt x="1055" y="794"/>
                      <a:pt x="1061" y="785"/>
                      <a:pt x="1067" y="778"/>
                    </a:cubicBezTo>
                    <a:cubicBezTo>
                      <a:pt x="1073" y="772"/>
                      <a:pt x="1083" y="765"/>
                      <a:pt x="1087" y="758"/>
                    </a:cubicBezTo>
                    <a:cubicBezTo>
                      <a:pt x="1092" y="749"/>
                      <a:pt x="1091" y="738"/>
                      <a:pt x="1098" y="730"/>
                    </a:cubicBezTo>
                    <a:cubicBezTo>
                      <a:pt x="1105" y="722"/>
                      <a:pt x="1117" y="721"/>
                      <a:pt x="1128" y="716"/>
                    </a:cubicBezTo>
                    <a:cubicBezTo>
                      <a:pt x="1134" y="713"/>
                      <a:pt x="1138" y="709"/>
                      <a:pt x="1145" y="709"/>
                    </a:cubicBezTo>
                    <a:cubicBezTo>
                      <a:pt x="1148" y="712"/>
                      <a:pt x="1148" y="717"/>
                      <a:pt x="1148" y="722"/>
                    </a:cubicBezTo>
                    <a:cubicBezTo>
                      <a:pt x="1148" y="727"/>
                      <a:pt x="1147" y="733"/>
                      <a:pt x="1146" y="738"/>
                    </a:cubicBezTo>
                    <a:cubicBezTo>
                      <a:pt x="1144" y="750"/>
                      <a:pt x="1142" y="762"/>
                      <a:pt x="1134" y="768"/>
                    </a:cubicBezTo>
                    <a:cubicBezTo>
                      <a:pt x="1127" y="773"/>
                      <a:pt x="1119" y="773"/>
                      <a:pt x="1112" y="777"/>
                    </a:cubicBezTo>
                    <a:cubicBezTo>
                      <a:pt x="1104" y="781"/>
                      <a:pt x="1097" y="791"/>
                      <a:pt x="1090" y="798"/>
                    </a:cubicBezTo>
                    <a:cubicBezTo>
                      <a:pt x="1082" y="806"/>
                      <a:pt x="1074" y="812"/>
                      <a:pt x="1070" y="820"/>
                    </a:cubicBezTo>
                    <a:cubicBezTo>
                      <a:pt x="1066" y="828"/>
                      <a:pt x="1066" y="839"/>
                      <a:pt x="1061" y="846"/>
                    </a:cubicBezTo>
                    <a:cubicBezTo>
                      <a:pt x="1047" y="863"/>
                      <a:pt x="1008" y="857"/>
                      <a:pt x="994" y="877"/>
                    </a:cubicBezTo>
                    <a:cubicBezTo>
                      <a:pt x="989" y="885"/>
                      <a:pt x="988" y="896"/>
                      <a:pt x="978" y="897"/>
                    </a:cubicBezTo>
                    <a:cubicBezTo>
                      <a:pt x="978" y="897"/>
                      <a:pt x="978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0" y="897"/>
                      <a:pt x="967" y="889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0" y="883"/>
                      <a:pt x="959" y="883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3" y="880"/>
                      <a:pt x="945" y="879"/>
                      <a:pt x="937" y="876"/>
                    </a:cubicBezTo>
                    <a:cubicBezTo>
                      <a:pt x="937" y="876"/>
                      <a:pt x="937" y="876"/>
                      <a:pt x="937" y="876"/>
                    </a:cubicBezTo>
                    <a:cubicBezTo>
                      <a:pt x="930" y="873"/>
                      <a:pt x="925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8" y="869"/>
                      <a:pt x="918" y="869"/>
                      <a:pt x="917" y="870"/>
                    </a:cubicBezTo>
                    <a:cubicBezTo>
                      <a:pt x="902" y="871"/>
                      <a:pt x="902" y="893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89" y="919"/>
                      <a:pt x="872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47" y="938"/>
                      <a:pt x="843" y="937"/>
                      <a:pt x="838" y="936"/>
                    </a:cubicBezTo>
                    <a:cubicBezTo>
                      <a:pt x="838" y="936"/>
                      <a:pt x="838" y="936"/>
                      <a:pt x="838" y="936"/>
                    </a:cubicBezTo>
                    <a:cubicBezTo>
                      <a:pt x="827" y="931"/>
                      <a:pt x="822" y="922"/>
                      <a:pt x="822" y="910"/>
                    </a:cubicBezTo>
                    <a:cubicBezTo>
                      <a:pt x="822" y="905"/>
                      <a:pt x="823" y="900"/>
                      <a:pt x="825" y="895"/>
                    </a:cubicBezTo>
                    <a:cubicBezTo>
                      <a:pt x="827" y="890"/>
                      <a:pt x="832" y="885"/>
                      <a:pt x="832" y="879"/>
                    </a:cubicBezTo>
                    <a:cubicBezTo>
                      <a:pt x="832" y="879"/>
                      <a:pt x="832" y="878"/>
                      <a:pt x="832" y="878"/>
                    </a:cubicBezTo>
                    <a:cubicBezTo>
                      <a:pt x="832" y="878"/>
                      <a:pt x="832" y="878"/>
                      <a:pt x="832" y="878"/>
                    </a:cubicBezTo>
                    <a:cubicBezTo>
                      <a:pt x="831" y="878"/>
                      <a:pt x="830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2" y="878"/>
                      <a:pt x="818" y="880"/>
                      <a:pt x="814" y="882"/>
                    </a:cubicBezTo>
                    <a:cubicBezTo>
                      <a:pt x="812" y="882"/>
                      <a:pt x="811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8" y="883"/>
                      <a:pt x="807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1" y="883"/>
                      <a:pt x="797" y="882"/>
                      <a:pt x="793" y="881"/>
                    </a:cubicBezTo>
                    <a:cubicBezTo>
                      <a:pt x="791" y="880"/>
                      <a:pt x="788" y="879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79" y="875"/>
                      <a:pt x="773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6" y="873"/>
                      <a:pt x="766" y="873"/>
                      <a:pt x="766" y="873"/>
                    </a:cubicBezTo>
                    <a:cubicBezTo>
                      <a:pt x="757" y="873"/>
                      <a:pt x="750" y="879"/>
                      <a:pt x="743" y="883"/>
                    </a:cubicBezTo>
                    <a:cubicBezTo>
                      <a:pt x="737" y="888"/>
                      <a:pt x="728" y="892"/>
                      <a:pt x="724" y="897"/>
                    </a:cubicBezTo>
                    <a:cubicBezTo>
                      <a:pt x="717" y="906"/>
                      <a:pt x="718" y="917"/>
                      <a:pt x="708" y="922"/>
                    </a:cubicBezTo>
                    <a:cubicBezTo>
                      <a:pt x="702" y="925"/>
                      <a:pt x="694" y="924"/>
                      <a:pt x="685" y="926"/>
                    </a:cubicBezTo>
                    <a:cubicBezTo>
                      <a:pt x="685" y="926"/>
                      <a:pt x="685" y="926"/>
                      <a:pt x="685" y="926"/>
                    </a:cubicBezTo>
                    <a:cubicBezTo>
                      <a:pt x="685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1" y="927"/>
                      <a:pt x="679" y="928"/>
                      <a:pt x="678" y="928"/>
                    </a:cubicBezTo>
                    <a:cubicBezTo>
                      <a:pt x="673" y="930"/>
                      <a:pt x="669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4" y="933"/>
                      <a:pt x="664" y="933"/>
                    </a:cubicBezTo>
                    <a:cubicBezTo>
                      <a:pt x="664" y="933"/>
                      <a:pt x="664" y="933"/>
                      <a:pt x="664" y="933"/>
                    </a:cubicBezTo>
                    <a:cubicBezTo>
                      <a:pt x="652" y="932"/>
                      <a:pt x="649" y="916"/>
                      <a:pt x="640" y="910"/>
                    </a:cubicBezTo>
                    <a:cubicBezTo>
                      <a:pt x="634" y="906"/>
                      <a:pt x="624" y="904"/>
                      <a:pt x="614" y="901"/>
                    </a:cubicBezTo>
                    <a:cubicBezTo>
                      <a:pt x="601" y="898"/>
                      <a:pt x="591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67" y="892"/>
                      <a:pt x="555" y="895"/>
                      <a:pt x="545" y="898"/>
                    </a:cubicBezTo>
                    <a:cubicBezTo>
                      <a:pt x="533" y="902"/>
                      <a:pt x="521" y="905"/>
                      <a:pt x="513" y="912"/>
                    </a:cubicBezTo>
                    <a:cubicBezTo>
                      <a:pt x="506" y="917"/>
                      <a:pt x="502" y="930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3" y="932"/>
                      <a:pt x="492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86" y="932"/>
                      <a:pt x="482" y="930"/>
                      <a:pt x="477" y="928"/>
                    </a:cubicBezTo>
                    <a:cubicBezTo>
                      <a:pt x="477" y="928"/>
                      <a:pt x="476" y="928"/>
                      <a:pt x="476" y="927"/>
                    </a:cubicBezTo>
                    <a:cubicBezTo>
                      <a:pt x="476" y="927"/>
                      <a:pt x="476" y="927"/>
                      <a:pt x="476" y="927"/>
                    </a:cubicBezTo>
                    <a:cubicBezTo>
                      <a:pt x="475" y="927"/>
                      <a:pt x="475" y="927"/>
                      <a:pt x="474" y="927"/>
                    </a:cubicBezTo>
                    <a:cubicBezTo>
                      <a:pt x="474" y="927"/>
                      <a:pt x="474" y="927"/>
                      <a:pt x="474" y="927"/>
                    </a:cubicBezTo>
                    <a:cubicBezTo>
                      <a:pt x="474" y="927"/>
                      <a:pt x="473" y="927"/>
                      <a:pt x="473" y="927"/>
                    </a:cubicBezTo>
                    <a:cubicBezTo>
                      <a:pt x="463" y="924"/>
                      <a:pt x="453" y="925"/>
                      <a:pt x="446" y="921"/>
                    </a:cubicBezTo>
                    <a:cubicBezTo>
                      <a:pt x="438" y="916"/>
                      <a:pt x="436" y="905"/>
                      <a:pt x="430" y="898"/>
                    </a:cubicBezTo>
                    <a:cubicBezTo>
                      <a:pt x="426" y="893"/>
                      <a:pt x="418" y="888"/>
                      <a:pt x="412" y="884"/>
                    </a:cubicBezTo>
                    <a:cubicBezTo>
                      <a:pt x="406" y="880"/>
                      <a:pt x="399" y="873"/>
                      <a:pt x="391" y="873"/>
                    </a:cubicBezTo>
                    <a:cubicBezTo>
                      <a:pt x="391" y="873"/>
                      <a:pt x="391" y="873"/>
                      <a:pt x="391" y="873"/>
                    </a:cubicBezTo>
                    <a:cubicBezTo>
                      <a:pt x="391" y="872"/>
                      <a:pt x="390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5" y="872"/>
                      <a:pt x="381" y="873"/>
                      <a:pt x="377" y="875"/>
                    </a:cubicBezTo>
                    <a:cubicBezTo>
                      <a:pt x="375" y="876"/>
                      <a:pt x="372" y="877"/>
                      <a:pt x="370" y="878"/>
                    </a:cubicBezTo>
                    <a:cubicBezTo>
                      <a:pt x="368" y="878"/>
                      <a:pt x="366" y="879"/>
                      <a:pt x="364" y="880"/>
                    </a:cubicBezTo>
                    <a:cubicBezTo>
                      <a:pt x="360" y="882"/>
                      <a:pt x="355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47" y="883"/>
                      <a:pt x="344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37" y="881"/>
                      <a:pt x="334" y="878"/>
                      <a:pt x="331" y="877"/>
                    </a:cubicBezTo>
                    <a:cubicBezTo>
                      <a:pt x="329" y="876"/>
                      <a:pt x="328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5" y="876"/>
                      <a:pt x="324" y="876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2" y="877"/>
                      <a:pt x="322" y="878"/>
                      <a:pt x="322" y="880"/>
                    </a:cubicBezTo>
                    <a:cubicBezTo>
                      <a:pt x="322" y="885"/>
                      <a:pt x="330" y="893"/>
                      <a:pt x="331" y="897"/>
                    </a:cubicBezTo>
                    <a:cubicBezTo>
                      <a:pt x="333" y="901"/>
                      <a:pt x="334" y="905"/>
                      <a:pt x="334" y="910"/>
                    </a:cubicBezTo>
                    <a:cubicBezTo>
                      <a:pt x="334" y="918"/>
                      <a:pt x="331" y="925"/>
                      <a:pt x="327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0" y="935"/>
                      <a:pt x="313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294" y="938"/>
                      <a:pt x="282" y="932"/>
                      <a:pt x="275" y="926"/>
                    </a:cubicBezTo>
                    <a:cubicBezTo>
                      <a:pt x="275" y="926"/>
                      <a:pt x="275" y="926"/>
                      <a:pt x="275" y="926"/>
                    </a:cubicBezTo>
                    <a:cubicBezTo>
                      <a:pt x="267" y="919"/>
                      <a:pt x="262" y="910"/>
                      <a:pt x="259" y="904"/>
                    </a:cubicBezTo>
                    <a:cubicBezTo>
                      <a:pt x="256" y="897"/>
                      <a:pt x="255" y="888"/>
                      <a:pt x="252" y="882"/>
                    </a:cubicBezTo>
                    <a:cubicBezTo>
                      <a:pt x="250" y="877"/>
                      <a:pt x="246" y="870"/>
                      <a:pt x="238" y="869"/>
                    </a:cubicBezTo>
                    <a:cubicBezTo>
                      <a:pt x="238" y="869"/>
                      <a:pt x="238" y="869"/>
                      <a:pt x="238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2" y="869"/>
                      <a:pt x="227" y="872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0" y="876"/>
                      <a:pt x="218" y="876"/>
                      <a:pt x="217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08" y="880"/>
                      <a:pt x="202" y="880"/>
                      <a:pt x="198" y="882"/>
                    </a:cubicBezTo>
                    <a:cubicBezTo>
                      <a:pt x="198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89" y="887"/>
                      <a:pt x="187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66" y="896"/>
                      <a:pt x="164" y="877"/>
                      <a:pt x="155" y="870"/>
                    </a:cubicBezTo>
                    <a:cubicBezTo>
                      <a:pt x="136" y="856"/>
                      <a:pt x="102" y="861"/>
                      <a:pt x="90" y="843"/>
                    </a:cubicBezTo>
                    <a:cubicBezTo>
                      <a:pt x="86" y="837"/>
                      <a:pt x="86" y="828"/>
                      <a:pt x="84" y="822"/>
                    </a:cubicBezTo>
                    <a:cubicBezTo>
                      <a:pt x="80" y="813"/>
                      <a:pt x="71" y="806"/>
                      <a:pt x="63" y="799"/>
                    </a:cubicBezTo>
                    <a:cubicBezTo>
                      <a:pt x="56" y="792"/>
                      <a:pt x="49" y="781"/>
                      <a:pt x="42" y="777"/>
                    </a:cubicBezTo>
                    <a:cubicBezTo>
                      <a:pt x="31" y="771"/>
                      <a:pt x="20" y="772"/>
                      <a:pt x="13" y="761"/>
                    </a:cubicBezTo>
                    <a:cubicBezTo>
                      <a:pt x="9" y="754"/>
                      <a:pt x="7" y="745"/>
                      <a:pt x="5" y="736"/>
                    </a:cubicBezTo>
                    <a:cubicBezTo>
                      <a:pt x="5" y="731"/>
                      <a:pt x="4" y="727"/>
                      <a:pt x="4" y="722"/>
                    </a:cubicBezTo>
                    <a:moveTo>
                      <a:pt x="160" y="92"/>
                    </a:move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73" y="92"/>
                      <a:pt x="191" y="101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8" y="107"/>
                      <a:pt x="198" y="107"/>
                    </a:cubicBezTo>
                    <a:cubicBezTo>
                      <a:pt x="205" y="114"/>
                      <a:pt x="206" y="126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20" y="132"/>
                      <a:pt x="225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4" y="133"/>
                      <a:pt x="239" y="132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52" y="128"/>
                      <a:pt x="259" y="122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70" y="119"/>
                      <a:pt x="273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84" y="119"/>
                      <a:pt x="293" y="120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3" y="124"/>
                      <a:pt x="305" y="125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16" y="132"/>
                      <a:pt x="321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5" y="140"/>
                      <a:pt x="338" y="139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54" y="133"/>
                      <a:pt x="358" y="120"/>
                      <a:pt x="367" y="112"/>
                    </a:cubicBezTo>
                    <a:cubicBezTo>
                      <a:pt x="373" y="108"/>
                      <a:pt x="379" y="105"/>
                      <a:pt x="386" y="101"/>
                    </a:cubicBezTo>
                    <a:cubicBezTo>
                      <a:pt x="386" y="101"/>
                      <a:pt x="386" y="101"/>
                      <a:pt x="386" y="100"/>
                    </a:cubicBezTo>
                    <a:cubicBezTo>
                      <a:pt x="386" y="100"/>
                      <a:pt x="387" y="100"/>
                      <a:pt x="387" y="100"/>
                    </a:cubicBezTo>
                    <a:cubicBezTo>
                      <a:pt x="387" y="100"/>
                      <a:pt x="387" y="100"/>
                      <a:pt x="387" y="100"/>
                    </a:cubicBezTo>
                    <a:cubicBezTo>
                      <a:pt x="393" y="96"/>
                      <a:pt x="398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6" y="92"/>
                      <a:pt x="406" y="92"/>
                      <a:pt x="406" y="92"/>
                    </a:cubicBezTo>
                    <a:cubicBezTo>
                      <a:pt x="414" y="92"/>
                      <a:pt x="420" y="99"/>
                      <a:pt x="421" y="106"/>
                    </a:cubicBezTo>
                    <a:cubicBezTo>
                      <a:pt x="422" y="108"/>
                      <a:pt x="422" y="110"/>
                      <a:pt x="422" y="112"/>
                    </a:cubicBezTo>
                    <a:cubicBezTo>
                      <a:pt x="422" y="117"/>
                      <a:pt x="421" y="123"/>
                      <a:pt x="421" y="129"/>
                    </a:cubicBezTo>
                    <a:cubicBezTo>
                      <a:pt x="421" y="130"/>
                      <a:pt x="421" y="132"/>
                      <a:pt x="421" y="134"/>
                    </a:cubicBezTo>
                    <a:cubicBezTo>
                      <a:pt x="421" y="134"/>
                      <a:pt x="421" y="135"/>
                      <a:pt x="422" y="135"/>
                    </a:cubicBezTo>
                    <a:cubicBezTo>
                      <a:pt x="422" y="135"/>
                      <a:pt x="422" y="135"/>
                      <a:pt x="422" y="135"/>
                    </a:cubicBezTo>
                    <a:cubicBezTo>
                      <a:pt x="424" y="147"/>
                      <a:pt x="435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50" y="155"/>
                      <a:pt x="455" y="154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63" y="149"/>
                      <a:pt x="466" y="144"/>
                      <a:pt x="469" y="139"/>
                    </a:cubicBezTo>
                    <a:cubicBezTo>
                      <a:pt x="472" y="135"/>
                      <a:pt x="475" y="128"/>
                      <a:pt x="480" y="127"/>
                    </a:cubicBezTo>
                    <a:cubicBezTo>
                      <a:pt x="480" y="127"/>
                      <a:pt x="480" y="127"/>
                      <a:pt x="480" y="127"/>
                    </a:cubicBezTo>
                    <a:cubicBezTo>
                      <a:pt x="481" y="127"/>
                      <a:pt x="481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9" y="127"/>
                      <a:pt x="495" y="133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3" y="139"/>
                      <a:pt x="505" y="140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8" y="141"/>
                      <a:pt x="508" y="141"/>
                    </a:cubicBezTo>
                    <a:cubicBezTo>
                      <a:pt x="508" y="141"/>
                      <a:pt x="508" y="141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12" y="143"/>
                      <a:pt x="516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32" y="144"/>
                      <a:pt x="544" y="13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52" y="122"/>
                      <a:pt x="551" y="118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6" y="116"/>
                      <a:pt x="556" y="116"/>
                      <a:pt x="556" y="116"/>
                    </a:cubicBezTo>
                    <a:cubicBezTo>
                      <a:pt x="558" y="115"/>
                      <a:pt x="563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71" y="115"/>
                      <a:pt x="574" y="115"/>
                      <a:pt x="576" y="115"/>
                    </a:cubicBezTo>
                    <a:cubicBezTo>
                      <a:pt x="576" y="115"/>
                      <a:pt x="576" y="115"/>
                      <a:pt x="576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83" y="115"/>
                      <a:pt x="593" y="115"/>
                      <a:pt x="597" y="117"/>
                    </a:cubicBezTo>
                    <a:cubicBezTo>
                      <a:pt x="601" y="118"/>
                      <a:pt x="602" y="123"/>
                      <a:pt x="604" y="127"/>
                    </a:cubicBezTo>
                    <a:cubicBezTo>
                      <a:pt x="604" y="127"/>
                      <a:pt x="604" y="127"/>
                      <a:pt x="604" y="127"/>
                    </a:cubicBezTo>
                    <a:cubicBezTo>
                      <a:pt x="604" y="127"/>
                      <a:pt x="604" y="127"/>
                      <a:pt x="605" y="127"/>
                    </a:cubicBezTo>
                    <a:cubicBezTo>
                      <a:pt x="605" y="127"/>
                      <a:pt x="605" y="127"/>
                      <a:pt x="605" y="127"/>
                    </a:cubicBezTo>
                    <a:cubicBezTo>
                      <a:pt x="605" y="127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11" y="137"/>
                      <a:pt x="621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7" y="144"/>
                      <a:pt x="641" y="143"/>
                      <a:pt x="644" y="142"/>
                    </a:cubicBezTo>
                    <a:cubicBezTo>
                      <a:pt x="644" y="142"/>
                      <a:pt x="644" y="142"/>
                      <a:pt x="644" y="142"/>
                    </a:cubicBezTo>
                    <a:cubicBezTo>
                      <a:pt x="648" y="141"/>
                      <a:pt x="653" y="138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62" y="131"/>
                      <a:pt x="666" y="127"/>
                      <a:pt x="671" y="127"/>
                    </a:cubicBezTo>
                    <a:cubicBezTo>
                      <a:pt x="671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7" y="128"/>
                      <a:pt x="681" y="135"/>
                      <a:pt x="683" y="139"/>
                    </a:cubicBezTo>
                    <a:cubicBezTo>
                      <a:pt x="686" y="143"/>
                      <a:pt x="690" y="148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7" y="154"/>
                      <a:pt x="702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18" y="155"/>
                      <a:pt x="728" y="146"/>
                      <a:pt x="730" y="134"/>
                    </a:cubicBezTo>
                    <a:cubicBezTo>
                      <a:pt x="730" y="134"/>
                      <a:pt x="730" y="134"/>
                      <a:pt x="730" y="134"/>
                    </a:cubicBezTo>
                    <a:cubicBezTo>
                      <a:pt x="731" y="132"/>
                      <a:pt x="731" y="131"/>
                      <a:pt x="731" y="129"/>
                    </a:cubicBezTo>
                    <a:cubicBezTo>
                      <a:pt x="731" y="123"/>
                      <a:pt x="730" y="117"/>
                      <a:pt x="730" y="112"/>
                    </a:cubicBezTo>
                    <a:cubicBezTo>
                      <a:pt x="730" y="110"/>
                      <a:pt x="730" y="108"/>
                      <a:pt x="730" y="106"/>
                    </a:cubicBezTo>
                    <a:cubicBezTo>
                      <a:pt x="732" y="99"/>
                      <a:pt x="739" y="93"/>
                      <a:pt x="746" y="92"/>
                    </a:cubicBezTo>
                    <a:cubicBezTo>
                      <a:pt x="746" y="92"/>
                      <a:pt x="746" y="92"/>
                      <a:pt x="746" y="92"/>
                    </a:cubicBezTo>
                    <a:cubicBezTo>
                      <a:pt x="746" y="92"/>
                      <a:pt x="746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53" y="92"/>
                      <a:pt x="760" y="96"/>
                      <a:pt x="765" y="100"/>
                    </a:cubicBezTo>
                    <a:cubicBezTo>
                      <a:pt x="765" y="100"/>
                      <a:pt x="765" y="100"/>
                      <a:pt x="765" y="100"/>
                    </a:cubicBezTo>
                    <a:cubicBezTo>
                      <a:pt x="765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72" y="104"/>
                      <a:pt x="778" y="107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95" y="120"/>
                      <a:pt x="801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21" y="139"/>
                      <a:pt x="822" y="139"/>
                      <a:pt x="824" y="139"/>
                    </a:cubicBezTo>
                    <a:cubicBezTo>
                      <a:pt x="824" y="139"/>
                      <a:pt x="824" y="139"/>
                      <a:pt x="824" y="139"/>
                    </a:cubicBezTo>
                    <a:cubicBezTo>
                      <a:pt x="837" y="137"/>
                      <a:pt x="838" y="128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8" y="120"/>
                      <a:pt x="868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9" y="119"/>
                      <a:pt x="881" y="119"/>
                      <a:pt x="883" y="119"/>
                    </a:cubicBezTo>
                    <a:cubicBezTo>
                      <a:pt x="883" y="119"/>
                      <a:pt x="883" y="119"/>
                      <a:pt x="883" y="119"/>
                    </a:cubicBezTo>
                    <a:cubicBezTo>
                      <a:pt x="883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8" y="120"/>
                      <a:pt x="890" y="121"/>
                      <a:pt x="893" y="123"/>
                    </a:cubicBezTo>
                    <a:cubicBezTo>
                      <a:pt x="902" y="127"/>
                      <a:pt x="912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7" y="133"/>
                      <a:pt x="931" y="133"/>
                      <a:pt x="934" y="131"/>
                    </a:cubicBezTo>
                    <a:cubicBezTo>
                      <a:pt x="934" y="131"/>
                      <a:pt x="934" y="131"/>
                      <a:pt x="934" y="131"/>
                    </a:cubicBezTo>
                    <a:cubicBezTo>
                      <a:pt x="934" y="131"/>
                      <a:pt x="934" y="131"/>
                      <a:pt x="935" y="131"/>
                    </a:cubicBezTo>
                    <a:cubicBezTo>
                      <a:pt x="935" y="131"/>
                      <a:pt x="935" y="131"/>
                      <a:pt x="935" y="131"/>
                    </a:cubicBezTo>
                    <a:cubicBezTo>
                      <a:pt x="946" y="127"/>
                      <a:pt x="948" y="113"/>
                      <a:pt x="956" y="106"/>
                    </a:cubicBezTo>
                    <a:cubicBezTo>
                      <a:pt x="961" y="102"/>
                      <a:pt x="967" y="100"/>
                      <a:pt x="975" y="97"/>
                    </a:cubicBezTo>
                    <a:cubicBezTo>
                      <a:pt x="975" y="96"/>
                      <a:pt x="975" y="96"/>
                      <a:pt x="975" y="96"/>
                    </a:cubicBezTo>
                    <a:cubicBezTo>
                      <a:pt x="980" y="95"/>
                      <a:pt x="986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5" y="92"/>
                      <a:pt x="997" y="92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1009" y="97"/>
                      <a:pt x="1010" y="115"/>
                      <a:pt x="1016" y="125"/>
                    </a:cubicBezTo>
                    <a:cubicBezTo>
                      <a:pt x="1018" y="128"/>
                      <a:pt x="1021" y="132"/>
                      <a:pt x="1025" y="135"/>
                    </a:cubicBezTo>
                    <a:cubicBezTo>
                      <a:pt x="1031" y="139"/>
                      <a:pt x="1039" y="138"/>
                      <a:pt x="1046" y="143"/>
                    </a:cubicBezTo>
                    <a:cubicBezTo>
                      <a:pt x="1054" y="147"/>
                      <a:pt x="1059" y="156"/>
                      <a:pt x="1067" y="164"/>
                    </a:cubicBezTo>
                    <a:cubicBezTo>
                      <a:pt x="1073" y="170"/>
                      <a:pt x="1082" y="177"/>
                      <a:pt x="1086" y="185"/>
                    </a:cubicBezTo>
                    <a:cubicBezTo>
                      <a:pt x="1090" y="191"/>
                      <a:pt x="1090" y="199"/>
                      <a:pt x="1094" y="206"/>
                    </a:cubicBezTo>
                    <a:cubicBezTo>
                      <a:pt x="1103" y="223"/>
                      <a:pt x="1130" y="219"/>
                      <a:pt x="1138" y="235"/>
                    </a:cubicBezTo>
                    <a:cubicBezTo>
                      <a:pt x="1141" y="241"/>
                      <a:pt x="1142" y="251"/>
                      <a:pt x="1142" y="262"/>
                    </a:cubicBezTo>
                    <a:cubicBezTo>
                      <a:pt x="1142" y="272"/>
                      <a:pt x="1141" y="283"/>
                      <a:pt x="1141" y="292"/>
                    </a:cubicBezTo>
                    <a:cubicBezTo>
                      <a:pt x="1141" y="410"/>
                      <a:pt x="1141" y="529"/>
                      <a:pt x="1141" y="649"/>
                    </a:cubicBezTo>
                    <a:cubicBezTo>
                      <a:pt x="1141" y="656"/>
                      <a:pt x="1141" y="666"/>
                      <a:pt x="1141" y="675"/>
                    </a:cubicBezTo>
                    <a:cubicBezTo>
                      <a:pt x="1141" y="688"/>
                      <a:pt x="1141" y="699"/>
                      <a:pt x="1137" y="706"/>
                    </a:cubicBezTo>
                    <a:cubicBezTo>
                      <a:pt x="1128" y="720"/>
                      <a:pt x="1102" y="718"/>
                      <a:pt x="1093" y="734"/>
                    </a:cubicBezTo>
                    <a:cubicBezTo>
                      <a:pt x="1090" y="739"/>
                      <a:pt x="1089" y="748"/>
                      <a:pt x="1086" y="754"/>
                    </a:cubicBezTo>
                    <a:cubicBezTo>
                      <a:pt x="1083" y="762"/>
                      <a:pt x="1073" y="769"/>
                      <a:pt x="1066" y="777"/>
                    </a:cubicBezTo>
                    <a:cubicBezTo>
                      <a:pt x="1059" y="784"/>
                      <a:pt x="1052" y="793"/>
                      <a:pt x="1045" y="798"/>
                    </a:cubicBezTo>
                    <a:cubicBezTo>
                      <a:pt x="1033" y="804"/>
                      <a:pt x="1024" y="803"/>
                      <a:pt x="1017" y="815"/>
                    </a:cubicBezTo>
                    <a:cubicBezTo>
                      <a:pt x="1010" y="826"/>
                      <a:pt x="1009" y="842"/>
                      <a:pt x="999" y="846"/>
                    </a:cubicBezTo>
                    <a:cubicBezTo>
                      <a:pt x="997" y="846"/>
                      <a:pt x="994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87" y="847"/>
                      <a:pt x="981" y="845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1" y="841"/>
                      <a:pt x="963" y="838"/>
                      <a:pt x="958" y="834"/>
                    </a:cubicBezTo>
                    <a:cubicBezTo>
                      <a:pt x="949" y="827"/>
                      <a:pt x="948" y="814"/>
                      <a:pt x="938" y="810"/>
                    </a:cubicBezTo>
                    <a:cubicBezTo>
                      <a:pt x="938" y="810"/>
                      <a:pt x="938" y="810"/>
                      <a:pt x="938" y="810"/>
                    </a:cubicBezTo>
                    <a:cubicBezTo>
                      <a:pt x="933" y="808"/>
                      <a:pt x="929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13" y="807"/>
                      <a:pt x="903" y="814"/>
                      <a:pt x="893" y="818"/>
                    </a:cubicBezTo>
                    <a:cubicBezTo>
                      <a:pt x="892" y="818"/>
                      <a:pt x="890" y="819"/>
                      <a:pt x="889" y="819"/>
                    </a:cubicBezTo>
                    <a:cubicBezTo>
                      <a:pt x="889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4" y="821"/>
                      <a:pt x="880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68" y="821"/>
                      <a:pt x="860" y="820"/>
                      <a:pt x="854" y="818"/>
                    </a:cubicBezTo>
                    <a:cubicBezTo>
                      <a:pt x="854" y="818"/>
                      <a:pt x="854" y="818"/>
                      <a:pt x="854" y="818"/>
                    </a:cubicBezTo>
                    <a:cubicBezTo>
                      <a:pt x="854" y="818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3" y="817"/>
                      <a:pt x="853" y="817"/>
                      <a:pt x="853" y="817"/>
                    </a:cubicBezTo>
                    <a:cubicBezTo>
                      <a:pt x="852" y="817"/>
                      <a:pt x="851" y="816"/>
                      <a:pt x="849" y="815"/>
                    </a:cubicBezTo>
                    <a:cubicBezTo>
                      <a:pt x="841" y="810"/>
                      <a:pt x="834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19" y="801"/>
                      <a:pt x="816" y="801"/>
                      <a:pt x="813" y="803"/>
                    </a:cubicBezTo>
                    <a:cubicBezTo>
                      <a:pt x="813" y="803"/>
                      <a:pt x="813" y="803"/>
                      <a:pt x="813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00" y="808"/>
                      <a:pt x="794" y="822"/>
                      <a:pt x="786" y="829"/>
                    </a:cubicBezTo>
                    <a:cubicBezTo>
                      <a:pt x="782" y="832"/>
                      <a:pt x="776" y="835"/>
                      <a:pt x="770" y="839"/>
                    </a:cubicBezTo>
                    <a:cubicBezTo>
                      <a:pt x="764" y="843"/>
                      <a:pt x="758" y="848"/>
                      <a:pt x="751" y="849"/>
                    </a:cubicBezTo>
                    <a:cubicBezTo>
                      <a:pt x="750" y="849"/>
                      <a:pt x="750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1" y="849"/>
                      <a:pt x="735" y="841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2" y="833"/>
                      <a:pt x="732" y="831"/>
                      <a:pt x="732" y="829"/>
                    </a:cubicBezTo>
                    <a:cubicBezTo>
                      <a:pt x="732" y="823"/>
                      <a:pt x="734" y="818"/>
                      <a:pt x="734" y="813"/>
                    </a:cubicBezTo>
                    <a:cubicBezTo>
                      <a:pt x="734" y="812"/>
                      <a:pt x="734" y="811"/>
                      <a:pt x="733" y="811"/>
                    </a:cubicBezTo>
                    <a:cubicBezTo>
                      <a:pt x="733" y="811"/>
                      <a:pt x="733" y="811"/>
                      <a:pt x="733" y="811"/>
                    </a:cubicBezTo>
                    <a:cubicBezTo>
                      <a:pt x="733" y="811"/>
                      <a:pt x="733" y="810"/>
                      <a:pt x="733" y="810"/>
                    </a:cubicBezTo>
                    <a:cubicBezTo>
                      <a:pt x="733" y="810"/>
                      <a:pt x="733" y="810"/>
                      <a:pt x="733" y="810"/>
                    </a:cubicBezTo>
                    <a:cubicBezTo>
                      <a:pt x="732" y="797"/>
                      <a:pt x="724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7" y="785"/>
                      <a:pt x="705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696" y="788"/>
                      <a:pt x="690" y="793"/>
                      <a:pt x="687" y="798"/>
                    </a:cubicBezTo>
                    <a:cubicBezTo>
                      <a:pt x="683" y="803"/>
                      <a:pt x="681" y="812"/>
                      <a:pt x="674" y="813"/>
                    </a:cubicBezTo>
                    <a:cubicBezTo>
                      <a:pt x="674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67" y="813"/>
                      <a:pt x="660" y="808"/>
                      <a:pt x="654" y="804"/>
                    </a:cubicBezTo>
                    <a:cubicBezTo>
                      <a:pt x="651" y="802"/>
                      <a:pt x="649" y="800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2" y="797"/>
                      <a:pt x="638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25" y="797"/>
                      <a:pt x="616" y="801"/>
                      <a:pt x="611" y="806"/>
                    </a:cubicBezTo>
                    <a:cubicBezTo>
                      <a:pt x="611" y="806"/>
                      <a:pt x="611" y="806"/>
                      <a:pt x="611" y="806"/>
                    </a:cubicBezTo>
                    <a:cubicBezTo>
                      <a:pt x="611" y="806"/>
                      <a:pt x="610" y="806"/>
                      <a:pt x="610" y="807"/>
                    </a:cubicBezTo>
                    <a:cubicBezTo>
                      <a:pt x="607" y="810"/>
                      <a:pt x="605" y="821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598" y="825"/>
                      <a:pt x="593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6" y="825"/>
                      <a:pt x="584" y="825"/>
                      <a:pt x="582" y="825"/>
                    </a:cubicBezTo>
                    <a:cubicBezTo>
                      <a:pt x="580" y="825"/>
                      <a:pt x="579" y="825"/>
                      <a:pt x="577" y="825"/>
                    </a:cubicBezTo>
                    <a:cubicBezTo>
                      <a:pt x="570" y="825"/>
                      <a:pt x="560" y="826"/>
                      <a:pt x="556" y="823"/>
                    </a:cubicBezTo>
                    <a:cubicBezTo>
                      <a:pt x="552" y="822"/>
                      <a:pt x="552" y="817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3" y="804"/>
                      <a:pt x="532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16" y="797"/>
                      <a:pt x="513" y="798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6" y="800"/>
                      <a:pt x="504" y="802"/>
                      <a:pt x="501" y="804"/>
                    </a:cubicBezTo>
                    <a:cubicBezTo>
                      <a:pt x="495" y="808"/>
                      <a:pt x="489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2" y="813"/>
                      <a:pt x="482" y="813"/>
                    </a:cubicBezTo>
                    <a:cubicBezTo>
                      <a:pt x="482" y="813"/>
                      <a:pt x="482" y="813"/>
                      <a:pt x="482" y="813"/>
                    </a:cubicBezTo>
                    <a:cubicBezTo>
                      <a:pt x="474" y="812"/>
                      <a:pt x="472" y="803"/>
                      <a:pt x="469" y="799"/>
                    </a:cubicBezTo>
                    <a:cubicBezTo>
                      <a:pt x="466" y="794"/>
                      <a:pt x="461" y="789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2" y="786"/>
                      <a:pt x="449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35" y="785"/>
                      <a:pt x="426" y="794"/>
                      <a:pt x="424" y="804"/>
                    </a:cubicBezTo>
                    <a:cubicBezTo>
                      <a:pt x="424" y="804"/>
                      <a:pt x="424" y="804"/>
                      <a:pt x="424" y="804"/>
                    </a:cubicBezTo>
                    <a:cubicBezTo>
                      <a:pt x="424" y="804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3" y="807"/>
                      <a:pt x="423" y="809"/>
                      <a:pt x="423" y="811"/>
                    </a:cubicBezTo>
                    <a:cubicBezTo>
                      <a:pt x="423" y="817"/>
                      <a:pt x="424" y="823"/>
                      <a:pt x="424" y="828"/>
                    </a:cubicBezTo>
                    <a:cubicBezTo>
                      <a:pt x="424" y="830"/>
                      <a:pt x="424" y="832"/>
                      <a:pt x="424" y="834"/>
                    </a:cubicBezTo>
                    <a:cubicBezTo>
                      <a:pt x="422" y="840"/>
                      <a:pt x="417" y="847"/>
                      <a:pt x="409" y="848"/>
                    </a:cubicBezTo>
                    <a:cubicBezTo>
                      <a:pt x="409" y="848"/>
                      <a:pt x="408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1" y="848"/>
                      <a:pt x="395" y="844"/>
                      <a:pt x="390" y="841"/>
                    </a:cubicBezTo>
                    <a:cubicBezTo>
                      <a:pt x="390" y="841"/>
                      <a:pt x="390" y="841"/>
                      <a:pt x="390" y="841"/>
                    </a:cubicBezTo>
                    <a:cubicBezTo>
                      <a:pt x="390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8" y="840"/>
                      <a:pt x="388" y="840"/>
                    </a:cubicBezTo>
                    <a:cubicBezTo>
                      <a:pt x="381" y="836"/>
                      <a:pt x="375" y="833"/>
                      <a:pt x="369" y="828"/>
                    </a:cubicBezTo>
                    <a:cubicBezTo>
                      <a:pt x="359" y="820"/>
                      <a:pt x="354" y="804"/>
                      <a:pt x="339" y="801"/>
                    </a:cubicBezTo>
                    <a:cubicBezTo>
                      <a:pt x="339" y="801"/>
                      <a:pt x="339" y="801"/>
                      <a:pt x="339" y="801"/>
                    </a:cubicBezTo>
                    <a:cubicBezTo>
                      <a:pt x="338" y="801"/>
                      <a:pt x="336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22" y="801"/>
                      <a:pt x="315" y="810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4" y="817"/>
                    </a:cubicBezTo>
                    <a:cubicBezTo>
                      <a:pt x="304" y="817"/>
                      <a:pt x="304" y="817"/>
                      <a:pt x="304" y="817"/>
                    </a:cubicBezTo>
                    <a:cubicBezTo>
                      <a:pt x="304" y="817"/>
                      <a:pt x="304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297" y="820"/>
                      <a:pt x="287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5" y="821"/>
                      <a:pt x="272" y="821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6" y="819"/>
                      <a:pt x="264" y="819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53" y="814"/>
                      <a:pt x="243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27" y="807"/>
                      <a:pt x="223" y="807"/>
                      <a:pt x="218" y="810"/>
                    </a:cubicBezTo>
                    <a:cubicBezTo>
                      <a:pt x="207" y="814"/>
                      <a:pt x="205" y="828"/>
                      <a:pt x="196" y="835"/>
                    </a:cubicBezTo>
                    <a:cubicBezTo>
                      <a:pt x="192" y="839"/>
                      <a:pt x="184" y="842"/>
                      <a:pt x="178" y="844"/>
                    </a:cubicBezTo>
                    <a:cubicBezTo>
                      <a:pt x="178" y="844"/>
                      <a:pt x="178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3" y="845"/>
                      <a:pt x="166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58" y="847"/>
                      <a:pt x="156" y="847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43" y="842"/>
                      <a:pt x="143" y="826"/>
                      <a:pt x="136" y="814"/>
                    </a:cubicBezTo>
                    <a:cubicBezTo>
                      <a:pt x="129" y="804"/>
                      <a:pt x="119" y="804"/>
                      <a:pt x="108" y="798"/>
                    </a:cubicBezTo>
                    <a:cubicBezTo>
                      <a:pt x="100" y="793"/>
                      <a:pt x="93" y="783"/>
                      <a:pt x="87" y="777"/>
                    </a:cubicBezTo>
                    <a:cubicBezTo>
                      <a:pt x="80" y="770"/>
                      <a:pt x="70" y="762"/>
                      <a:pt x="67" y="755"/>
                    </a:cubicBezTo>
                    <a:cubicBezTo>
                      <a:pt x="60" y="742"/>
                      <a:pt x="61" y="731"/>
                      <a:pt x="50" y="724"/>
                    </a:cubicBezTo>
                    <a:cubicBezTo>
                      <a:pt x="38" y="716"/>
                      <a:pt x="20" y="717"/>
                      <a:pt x="14" y="703"/>
                    </a:cubicBezTo>
                    <a:cubicBezTo>
                      <a:pt x="11" y="698"/>
                      <a:pt x="11" y="686"/>
                      <a:pt x="11" y="674"/>
                    </a:cubicBezTo>
                    <a:cubicBezTo>
                      <a:pt x="11" y="665"/>
                      <a:pt x="11" y="656"/>
                      <a:pt x="11" y="647"/>
                    </a:cubicBezTo>
                    <a:cubicBezTo>
                      <a:pt x="11" y="527"/>
                      <a:pt x="11" y="414"/>
                      <a:pt x="11" y="295"/>
                    </a:cubicBezTo>
                    <a:cubicBezTo>
                      <a:pt x="11" y="285"/>
                      <a:pt x="10" y="275"/>
                      <a:pt x="10" y="265"/>
                    </a:cubicBezTo>
                    <a:cubicBezTo>
                      <a:pt x="10" y="250"/>
                      <a:pt x="12" y="236"/>
                      <a:pt x="19" y="230"/>
                    </a:cubicBezTo>
                    <a:cubicBezTo>
                      <a:pt x="30" y="220"/>
                      <a:pt x="50" y="220"/>
                      <a:pt x="58" y="208"/>
                    </a:cubicBezTo>
                    <a:cubicBezTo>
                      <a:pt x="62" y="201"/>
                      <a:pt x="62" y="193"/>
                      <a:pt x="66" y="185"/>
                    </a:cubicBezTo>
                    <a:cubicBezTo>
                      <a:pt x="70" y="178"/>
                      <a:pt x="80" y="171"/>
                      <a:pt x="87" y="164"/>
                    </a:cubicBezTo>
                    <a:cubicBezTo>
                      <a:pt x="93" y="156"/>
                      <a:pt x="99" y="147"/>
                      <a:pt x="108" y="143"/>
                    </a:cubicBezTo>
                    <a:cubicBezTo>
                      <a:pt x="119" y="136"/>
                      <a:pt x="130" y="136"/>
                      <a:pt x="137" y="124"/>
                    </a:cubicBezTo>
                    <a:cubicBezTo>
                      <a:pt x="144" y="112"/>
                      <a:pt x="142" y="94"/>
                      <a:pt x="157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8" y="92"/>
                      <a:pt x="159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moveTo>
                      <a:pt x="303" y="3"/>
                    </a:move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14" y="3"/>
                      <a:pt x="325" y="7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2" y="22"/>
                      <a:pt x="333" y="25"/>
                      <a:pt x="333" y="29"/>
                    </a:cubicBezTo>
                    <a:cubicBezTo>
                      <a:pt x="333" y="39"/>
                      <a:pt x="328" y="48"/>
                      <a:pt x="325" y="58"/>
                    </a:cubicBezTo>
                    <a:cubicBezTo>
                      <a:pt x="327" y="58"/>
                      <a:pt x="329" y="59"/>
                      <a:pt x="331" y="59"/>
                    </a:cubicBezTo>
                    <a:cubicBezTo>
                      <a:pt x="331" y="59"/>
                      <a:pt x="332" y="59"/>
                      <a:pt x="332" y="59"/>
                    </a:cubicBezTo>
                    <a:cubicBezTo>
                      <a:pt x="335" y="59"/>
                      <a:pt x="338" y="58"/>
                      <a:pt x="341" y="58"/>
                    </a:cubicBezTo>
                    <a:cubicBezTo>
                      <a:pt x="344" y="58"/>
                      <a:pt x="347" y="57"/>
                      <a:pt x="350" y="57"/>
                    </a:cubicBezTo>
                    <a:cubicBezTo>
                      <a:pt x="350" y="57"/>
                      <a:pt x="350" y="57"/>
                      <a:pt x="351" y="57"/>
                    </a:cubicBezTo>
                    <a:cubicBezTo>
                      <a:pt x="352" y="57"/>
                      <a:pt x="352" y="57"/>
                      <a:pt x="353" y="57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8" y="58"/>
                      <a:pt x="361" y="59"/>
                      <a:pt x="365" y="60"/>
                    </a:cubicBezTo>
                    <a:cubicBezTo>
                      <a:pt x="372" y="63"/>
                      <a:pt x="379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9" y="67"/>
                      <a:pt x="390" y="67"/>
                      <a:pt x="391" y="67"/>
                    </a:cubicBezTo>
                    <a:cubicBezTo>
                      <a:pt x="391" y="67"/>
                      <a:pt x="391" y="67"/>
                      <a:pt x="391" y="67"/>
                    </a:cubicBezTo>
                    <a:cubicBezTo>
                      <a:pt x="400" y="66"/>
                      <a:pt x="405" y="60"/>
                      <a:pt x="412" y="56"/>
                    </a:cubicBezTo>
                    <a:cubicBezTo>
                      <a:pt x="419" y="51"/>
                      <a:pt x="426" y="48"/>
                      <a:pt x="430" y="43"/>
                    </a:cubicBezTo>
                    <a:cubicBezTo>
                      <a:pt x="436" y="34"/>
                      <a:pt x="437" y="23"/>
                      <a:pt x="446" y="18"/>
                    </a:cubicBezTo>
                    <a:cubicBezTo>
                      <a:pt x="452" y="16"/>
                      <a:pt x="462" y="16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2" y="14"/>
                      <a:pt x="473" y="13"/>
                      <a:pt x="474" y="13"/>
                    </a:cubicBezTo>
                    <a:cubicBezTo>
                      <a:pt x="479" y="11"/>
                      <a:pt x="483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502" y="8"/>
                      <a:pt x="505" y="24"/>
                      <a:pt x="511" y="29"/>
                    </a:cubicBezTo>
                    <a:cubicBezTo>
                      <a:pt x="518" y="34"/>
                      <a:pt x="532" y="37"/>
                      <a:pt x="543" y="41"/>
                    </a:cubicBezTo>
                    <a:cubicBezTo>
                      <a:pt x="543" y="41"/>
                      <a:pt x="543" y="41"/>
                      <a:pt x="543" y="41"/>
                    </a:cubicBezTo>
                    <a:cubicBezTo>
                      <a:pt x="544" y="41"/>
                      <a:pt x="544" y="41"/>
                      <a:pt x="544" y="41"/>
                    </a:cubicBezTo>
                    <a:cubicBezTo>
                      <a:pt x="555" y="44"/>
                      <a:pt x="565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9" y="48"/>
                      <a:pt x="580" y="48"/>
                      <a:pt x="581" y="48"/>
                    </a:cubicBezTo>
                    <a:cubicBezTo>
                      <a:pt x="582" y="48"/>
                      <a:pt x="582" y="48"/>
                      <a:pt x="582" y="48"/>
                    </a:cubicBezTo>
                    <a:cubicBezTo>
                      <a:pt x="590" y="47"/>
                      <a:pt x="601" y="44"/>
                      <a:pt x="610" y="41"/>
                    </a:cubicBezTo>
                    <a:cubicBezTo>
                      <a:pt x="623" y="36"/>
                      <a:pt x="633" y="34"/>
                      <a:pt x="641" y="28"/>
                    </a:cubicBezTo>
                    <a:cubicBezTo>
                      <a:pt x="646" y="24"/>
                      <a:pt x="651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8" y="8"/>
                      <a:pt x="673" y="11"/>
                      <a:pt x="677" y="13"/>
                    </a:cubicBezTo>
                    <a:cubicBezTo>
                      <a:pt x="679" y="13"/>
                      <a:pt x="680" y="14"/>
                      <a:pt x="681" y="14"/>
                    </a:cubicBezTo>
                    <a:cubicBezTo>
                      <a:pt x="681" y="14"/>
                      <a:pt x="681" y="14"/>
                      <a:pt x="681" y="14"/>
                    </a:cubicBezTo>
                    <a:cubicBezTo>
                      <a:pt x="681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93" y="17"/>
                      <a:pt x="704" y="15"/>
                      <a:pt x="711" y="21"/>
                    </a:cubicBezTo>
                    <a:cubicBezTo>
                      <a:pt x="717" y="26"/>
                      <a:pt x="718" y="35"/>
                      <a:pt x="723" y="41"/>
                    </a:cubicBezTo>
                    <a:cubicBezTo>
                      <a:pt x="727" y="47"/>
                      <a:pt x="735" y="51"/>
                      <a:pt x="741" y="56"/>
                    </a:cubicBezTo>
                    <a:cubicBezTo>
                      <a:pt x="747" y="60"/>
                      <a:pt x="754" y="67"/>
                      <a:pt x="762" y="68"/>
                    </a:cubicBezTo>
                    <a:cubicBezTo>
                      <a:pt x="763" y="68"/>
                      <a:pt x="764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73" y="68"/>
                      <a:pt x="779" y="64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8" y="60"/>
                      <a:pt x="789" y="60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6" y="58"/>
                      <a:pt x="799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8" y="58"/>
                      <a:pt x="813" y="59"/>
                      <a:pt x="818" y="59"/>
                    </a:cubicBezTo>
                    <a:cubicBezTo>
                      <a:pt x="818" y="59"/>
                      <a:pt x="818" y="59"/>
                      <a:pt x="819" y="59"/>
                    </a:cubicBezTo>
                    <a:cubicBezTo>
                      <a:pt x="819" y="59"/>
                      <a:pt x="819" y="59"/>
                      <a:pt x="819" y="59"/>
                    </a:cubicBezTo>
                    <a:cubicBezTo>
                      <a:pt x="822" y="60"/>
                      <a:pt x="824" y="60"/>
                      <a:pt x="827" y="60"/>
                    </a:cubicBezTo>
                    <a:cubicBezTo>
                      <a:pt x="827" y="60"/>
                      <a:pt x="827" y="60"/>
                      <a:pt x="827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1"/>
                      <a:pt x="828" y="61"/>
                    </a:cubicBezTo>
                    <a:cubicBezTo>
                      <a:pt x="828" y="61"/>
                      <a:pt x="828" y="61"/>
                      <a:pt x="828" y="61"/>
                    </a:cubicBezTo>
                    <a:cubicBezTo>
                      <a:pt x="829" y="60"/>
                      <a:pt x="829" y="59"/>
                      <a:pt x="829" y="58"/>
                    </a:cubicBezTo>
                    <a:cubicBezTo>
                      <a:pt x="829" y="52"/>
                      <a:pt x="824" y="47"/>
                      <a:pt x="822" y="42"/>
                    </a:cubicBezTo>
                    <a:cubicBezTo>
                      <a:pt x="821" y="38"/>
                      <a:pt x="820" y="34"/>
                      <a:pt x="820" y="31"/>
                    </a:cubicBezTo>
                    <a:cubicBezTo>
                      <a:pt x="820" y="16"/>
                      <a:pt x="831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50" y="3"/>
                      <a:pt x="850" y="3"/>
                    </a:cubicBezTo>
                    <a:cubicBezTo>
                      <a:pt x="873" y="3"/>
                      <a:pt x="888" y="21"/>
                      <a:pt x="895" y="37"/>
                    </a:cubicBezTo>
                    <a:cubicBezTo>
                      <a:pt x="895" y="37"/>
                      <a:pt x="896" y="37"/>
                      <a:pt x="896" y="37"/>
                    </a:cubicBezTo>
                    <a:cubicBezTo>
                      <a:pt x="896" y="37"/>
                      <a:pt x="896" y="37"/>
                      <a:pt x="896" y="37"/>
                    </a:cubicBezTo>
                    <a:cubicBezTo>
                      <a:pt x="900" y="48"/>
                      <a:pt x="903" y="69"/>
                      <a:pt x="917" y="70"/>
                    </a:cubicBezTo>
                    <a:cubicBezTo>
                      <a:pt x="917" y="70"/>
                      <a:pt x="917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22" y="70"/>
                      <a:pt x="926" y="68"/>
                      <a:pt x="930" y="66"/>
                    </a:cubicBezTo>
                    <a:cubicBezTo>
                      <a:pt x="932" y="65"/>
                      <a:pt x="934" y="64"/>
                      <a:pt x="936" y="63"/>
                    </a:cubicBezTo>
                    <a:cubicBezTo>
                      <a:pt x="936" y="63"/>
                      <a:pt x="936" y="63"/>
                      <a:pt x="936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45" y="61"/>
                      <a:pt x="951" y="60"/>
                      <a:pt x="956" y="58"/>
                    </a:cubicBezTo>
                    <a:cubicBezTo>
                      <a:pt x="957" y="58"/>
                      <a:pt x="957" y="58"/>
                      <a:pt x="958" y="57"/>
                    </a:cubicBezTo>
                    <a:cubicBezTo>
                      <a:pt x="958" y="57"/>
                      <a:pt x="958" y="57"/>
                      <a:pt x="958" y="57"/>
                    </a:cubicBezTo>
                    <a:cubicBezTo>
                      <a:pt x="958" y="57"/>
                      <a:pt x="958" y="57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64" y="52"/>
                      <a:pt x="968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88" y="44"/>
                      <a:pt x="992" y="64"/>
                      <a:pt x="1001" y="71"/>
                    </a:cubicBezTo>
                    <a:cubicBezTo>
                      <a:pt x="1019" y="83"/>
                      <a:pt x="1050" y="79"/>
                      <a:pt x="1062" y="97"/>
                    </a:cubicBezTo>
                    <a:cubicBezTo>
                      <a:pt x="1066" y="103"/>
                      <a:pt x="1066" y="111"/>
                      <a:pt x="1070" y="118"/>
                    </a:cubicBezTo>
                    <a:cubicBezTo>
                      <a:pt x="1074" y="127"/>
                      <a:pt x="1083" y="133"/>
                      <a:pt x="1089" y="140"/>
                    </a:cubicBezTo>
                    <a:cubicBezTo>
                      <a:pt x="1095" y="147"/>
                      <a:pt x="1102" y="157"/>
                      <a:pt x="1110" y="161"/>
                    </a:cubicBezTo>
                    <a:cubicBezTo>
                      <a:pt x="1116" y="165"/>
                      <a:pt x="1125" y="165"/>
                      <a:pt x="1131" y="169"/>
                    </a:cubicBezTo>
                    <a:cubicBezTo>
                      <a:pt x="1142" y="176"/>
                      <a:pt x="1148" y="195"/>
                      <a:pt x="1148" y="212"/>
                    </a:cubicBezTo>
                    <a:cubicBezTo>
                      <a:pt x="1148" y="219"/>
                      <a:pt x="1147" y="225"/>
                      <a:pt x="1145" y="230"/>
                    </a:cubicBezTo>
                    <a:cubicBezTo>
                      <a:pt x="1138" y="230"/>
                      <a:pt x="1134" y="225"/>
                      <a:pt x="1128" y="223"/>
                    </a:cubicBezTo>
                    <a:cubicBezTo>
                      <a:pt x="1115" y="217"/>
                      <a:pt x="1102" y="216"/>
                      <a:pt x="1095" y="204"/>
                    </a:cubicBezTo>
                    <a:cubicBezTo>
                      <a:pt x="1091" y="198"/>
                      <a:pt x="1092" y="191"/>
                      <a:pt x="1088" y="184"/>
                    </a:cubicBezTo>
                    <a:cubicBezTo>
                      <a:pt x="1084" y="176"/>
                      <a:pt x="1075" y="169"/>
                      <a:pt x="1068" y="162"/>
                    </a:cubicBezTo>
                    <a:cubicBezTo>
                      <a:pt x="1061" y="154"/>
                      <a:pt x="1055" y="146"/>
                      <a:pt x="1048" y="142"/>
                    </a:cubicBezTo>
                    <a:cubicBezTo>
                      <a:pt x="1038" y="135"/>
                      <a:pt x="1025" y="135"/>
                      <a:pt x="1019" y="126"/>
                    </a:cubicBezTo>
                    <a:cubicBezTo>
                      <a:pt x="1011" y="115"/>
                      <a:pt x="1011" y="93"/>
                      <a:pt x="999" y="89"/>
                    </a:cubicBezTo>
                    <a:cubicBezTo>
                      <a:pt x="999" y="89"/>
                      <a:pt x="999" y="89"/>
                      <a:pt x="999" y="89"/>
                    </a:cubicBezTo>
                    <a:cubicBezTo>
                      <a:pt x="997" y="89"/>
                      <a:pt x="996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88" y="89"/>
                      <a:pt x="981" y="91"/>
                      <a:pt x="977" y="93"/>
                    </a:cubicBezTo>
                    <a:cubicBezTo>
                      <a:pt x="977" y="93"/>
                      <a:pt x="977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5" y="93"/>
                      <a:pt x="975" y="94"/>
                    </a:cubicBezTo>
                    <a:cubicBezTo>
                      <a:pt x="969" y="96"/>
                      <a:pt x="961" y="99"/>
                      <a:pt x="956" y="103"/>
                    </a:cubicBezTo>
                    <a:cubicBezTo>
                      <a:pt x="947" y="110"/>
                      <a:pt x="945" y="124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1" y="130"/>
                      <a:pt x="927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17" y="131"/>
                      <a:pt x="912" y="130"/>
                      <a:pt x="907" y="128"/>
                    </a:cubicBezTo>
                    <a:cubicBezTo>
                      <a:pt x="907" y="128"/>
                      <a:pt x="907" y="128"/>
                      <a:pt x="907" y="128"/>
                    </a:cubicBezTo>
                    <a:cubicBezTo>
                      <a:pt x="899" y="125"/>
                      <a:pt x="894" y="117"/>
                      <a:pt x="886" y="116"/>
                    </a:cubicBezTo>
                    <a:cubicBezTo>
                      <a:pt x="886" y="116"/>
                      <a:pt x="886" y="116"/>
                      <a:pt x="886" y="116"/>
                    </a:cubicBezTo>
                    <a:cubicBezTo>
                      <a:pt x="884" y="116"/>
                      <a:pt x="882" y="116"/>
                      <a:pt x="880" y="116"/>
                    </a:cubicBezTo>
                    <a:cubicBezTo>
                      <a:pt x="880" y="116"/>
                      <a:pt x="880" y="116"/>
                      <a:pt x="880" y="116"/>
                    </a:cubicBezTo>
                    <a:cubicBezTo>
                      <a:pt x="880" y="116"/>
                      <a:pt x="879" y="116"/>
                      <a:pt x="879" y="116"/>
                    </a:cubicBezTo>
                    <a:cubicBezTo>
                      <a:pt x="870" y="116"/>
                      <a:pt x="857" y="118"/>
                      <a:pt x="850" y="121"/>
                    </a:cubicBezTo>
                    <a:cubicBezTo>
                      <a:pt x="850" y="121"/>
                      <a:pt x="850" y="121"/>
                      <a:pt x="850" y="121"/>
                    </a:cubicBezTo>
                    <a:cubicBezTo>
                      <a:pt x="850" y="121"/>
                      <a:pt x="850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37" y="127"/>
                      <a:pt x="834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19" y="138"/>
                      <a:pt x="818" y="138"/>
                      <a:pt x="816" y="137"/>
                    </a:cubicBezTo>
                    <a:cubicBezTo>
                      <a:pt x="816" y="137"/>
                      <a:pt x="816" y="137"/>
                      <a:pt x="816" y="137"/>
                    </a:cubicBezTo>
                    <a:cubicBezTo>
                      <a:pt x="801" y="135"/>
                      <a:pt x="796" y="119"/>
                      <a:pt x="787" y="111"/>
                    </a:cubicBezTo>
                    <a:cubicBezTo>
                      <a:pt x="782" y="106"/>
                      <a:pt x="775" y="103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8"/>
                    </a:cubicBezTo>
                    <a:cubicBezTo>
                      <a:pt x="761" y="94"/>
                      <a:pt x="756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39" y="89"/>
                      <a:pt x="728" y="98"/>
                      <a:pt x="726" y="107"/>
                    </a:cubicBezTo>
                    <a:cubicBezTo>
                      <a:pt x="726" y="108"/>
                      <a:pt x="726" y="109"/>
                      <a:pt x="726" y="110"/>
                    </a:cubicBezTo>
                    <a:cubicBezTo>
                      <a:pt x="726" y="117"/>
                      <a:pt x="729" y="123"/>
                      <a:pt x="729" y="128"/>
                    </a:cubicBezTo>
                    <a:cubicBezTo>
                      <a:pt x="729" y="128"/>
                      <a:pt x="729" y="128"/>
                      <a:pt x="729" y="128"/>
                    </a:cubicBezTo>
                    <a:cubicBezTo>
                      <a:pt x="729" y="143"/>
                      <a:pt x="718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699" y="152"/>
                      <a:pt x="691" y="148"/>
                      <a:pt x="687" y="140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3" y="134"/>
                      <a:pt x="682" y="122"/>
                      <a:pt x="676" y="121"/>
                    </a:cubicBezTo>
                    <a:cubicBezTo>
                      <a:pt x="676" y="121"/>
                      <a:pt x="676" y="121"/>
                      <a:pt x="676" y="121"/>
                    </a:cubicBezTo>
                    <a:cubicBezTo>
                      <a:pt x="675" y="121"/>
                      <a:pt x="674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65" y="121"/>
                      <a:pt x="658" y="130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0" y="137"/>
                      <a:pt x="649" y="137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3" y="141"/>
                      <a:pt x="638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28" y="142"/>
                      <a:pt x="623" y="141"/>
                      <a:pt x="618" y="138"/>
                    </a:cubicBezTo>
                    <a:cubicBezTo>
                      <a:pt x="618" y="138"/>
                      <a:pt x="618" y="138"/>
                      <a:pt x="618" y="138"/>
                    </a:cubicBezTo>
                    <a:cubicBezTo>
                      <a:pt x="614" y="136"/>
                      <a:pt x="607" y="130"/>
                      <a:pt x="607" y="121"/>
                    </a:cubicBezTo>
                    <a:cubicBezTo>
                      <a:pt x="607" y="120"/>
                      <a:pt x="607" y="120"/>
                      <a:pt x="607" y="119"/>
                    </a:cubicBezTo>
                    <a:cubicBezTo>
                      <a:pt x="608" y="110"/>
                      <a:pt x="615" y="110"/>
                      <a:pt x="619" y="103"/>
                    </a:cubicBezTo>
                    <a:cubicBezTo>
                      <a:pt x="619" y="102"/>
                      <a:pt x="619" y="102"/>
                      <a:pt x="619" y="102"/>
                    </a:cubicBezTo>
                    <a:cubicBezTo>
                      <a:pt x="617" y="102"/>
                      <a:pt x="616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0" y="102"/>
                      <a:pt x="606" y="105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0" y="109"/>
                      <a:pt x="599" y="110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6" y="111"/>
                      <a:pt x="596" y="111"/>
                    </a:cubicBezTo>
                    <a:cubicBezTo>
                      <a:pt x="591" y="113"/>
                      <a:pt x="586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65" y="113"/>
                      <a:pt x="550" y="108"/>
                      <a:pt x="539" y="104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8" y="103"/>
                    </a:cubicBezTo>
                    <a:cubicBezTo>
                      <a:pt x="540" y="110"/>
                      <a:pt x="545" y="111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9"/>
                      <a:pt x="546" y="119"/>
                    </a:cubicBezTo>
                    <a:cubicBezTo>
                      <a:pt x="548" y="134"/>
                      <a:pt x="535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17" y="141"/>
                      <a:pt x="512" y="140"/>
                      <a:pt x="508" y="139"/>
                    </a:cubicBezTo>
                    <a:cubicBezTo>
                      <a:pt x="508" y="139"/>
                      <a:pt x="508" y="139"/>
                      <a:pt x="508" y="139"/>
                    </a:cubicBezTo>
                    <a:cubicBezTo>
                      <a:pt x="508" y="139"/>
                      <a:pt x="508" y="138"/>
                      <a:pt x="508" y="138"/>
                    </a:cubicBezTo>
                    <a:cubicBezTo>
                      <a:pt x="508" y="138"/>
                      <a:pt x="508" y="138"/>
                      <a:pt x="508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6" y="137"/>
                      <a:pt x="504" y="136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496" y="130"/>
                      <a:pt x="489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79" y="121"/>
                      <a:pt x="477" y="122"/>
                      <a:pt x="475" y="122"/>
                    </a:cubicBezTo>
                    <a:cubicBezTo>
                      <a:pt x="470" y="125"/>
                      <a:pt x="470" y="135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2" y="147"/>
                      <a:pt x="45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4" y="153"/>
                      <a:pt x="443" y="153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31" y="151"/>
                      <a:pt x="423" y="140"/>
                      <a:pt x="423" y="128"/>
                    </a:cubicBezTo>
                    <a:cubicBezTo>
                      <a:pt x="423" y="128"/>
                      <a:pt x="423" y="128"/>
                      <a:pt x="423" y="127"/>
                    </a:cubicBezTo>
                    <a:cubicBezTo>
                      <a:pt x="423" y="122"/>
                      <a:pt x="426" y="116"/>
                      <a:pt x="426" y="110"/>
                    </a:cubicBezTo>
                    <a:cubicBezTo>
                      <a:pt x="426" y="108"/>
                      <a:pt x="426" y="107"/>
                      <a:pt x="426" y="106"/>
                    </a:cubicBezTo>
                    <a:cubicBezTo>
                      <a:pt x="424" y="99"/>
                      <a:pt x="414" y="88"/>
                      <a:pt x="406" y="88"/>
                    </a:cubicBezTo>
                    <a:cubicBezTo>
                      <a:pt x="406" y="88"/>
                      <a:pt x="406" y="88"/>
                      <a:pt x="406" y="88"/>
                    </a:cubicBezTo>
                    <a:cubicBezTo>
                      <a:pt x="406" y="88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398" y="88"/>
                      <a:pt x="392" y="93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0" y="101"/>
                      <a:pt x="374" y="104"/>
                      <a:pt x="369" y="109"/>
                    </a:cubicBezTo>
                    <a:cubicBezTo>
                      <a:pt x="358" y="117"/>
                      <a:pt x="353" y="132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38" y="137"/>
                      <a:pt x="335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21" y="138"/>
                      <a:pt x="316" y="129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6" y="123"/>
                      <a:pt x="306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1"/>
                      <a:pt x="304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296" y="118"/>
                      <a:pt x="284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2" y="116"/>
                      <a:pt x="269" y="116"/>
                      <a:pt x="267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3" y="118"/>
                      <a:pt x="262" y="119"/>
                      <a:pt x="260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1" y="124"/>
                      <a:pt x="241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5" y="131"/>
                      <a:pt x="221" y="130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07" y="124"/>
                      <a:pt x="206" y="111"/>
                      <a:pt x="198" y="105"/>
                    </a:cubicBezTo>
                    <a:cubicBezTo>
                      <a:pt x="193" y="101"/>
                      <a:pt x="186" y="97"/>
                      <a:pt x="178" y="94"/>
                    </a:cubicBezTo>
                    <a:cubicBezTo>
                      <a:pt x="178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1" y="91"/>
                      <a:pt x="165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6" y="89"/>
                      <a:pt x="154" y="89"/>
                      <a:pt x="153" y="89"/>
                    </a:cubicBezTo>
                    <a:cubicBezTo>
                      <a:pt x="140" y="93"/>
                      <a:pt x="140" y="119"/>
                      <a:pt x="132" y="129"/>
                    </a:cubicBezTo>
                    <a:cubicBezTo>
                      <a:pt x="126" y="135"/>
                      <a:pt x="115" y="136"/>
                      <a:pt x="106" y="141"/>
                    </a:cubicBezTo>
                    <a:cubicBezTo>
                      <a:pt x="98" y="145"/>
                      <a:pt x="92" y="154"/>
                      <a:pt x="85" y="161"/>
                    </a:cubicBezTo>
                    <a:cubicBezTo>
                      <a:pt x="78" y="169"/>
                      <a:pt x="68" y="177"/>
                      <a:pt x="64" y="184"/>
                    </a:cubicBezTo>
                    <a:cubicBezTo>
                      <a:pt x="60" y="192"/>
                      <a:pt x="61" y="200"/>
                      <a:pt x="56" y="208"/>
                    </a:cubicBezTo>
                    <a:cubicBezTo>
                      <a:pt x="48" y="220"/>
                      <a:pt x="24" y="223"/>
                      <a:pt x="11" y="230"/>
                    </a:cubicBezTo>
                    <a:cubicBezTo>
                      <a:pt x="10" y="231"/>
                      <a:pt x="9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3" y="231"/>
                      <a:pt x="3" y="218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6" y="191"/>
                      <a:pt x="9" y="177"/>
                      <a:pt x="21" y="170"/>
                    </a:cubicBezTo>
                    <a:cubicBezTo>
                      <a:pt x="27" y="167"/>
                      <a:pt x="35" y="166"/>
                      <a:pt x="41" y="163"/>
                    </a:cubicBezTo>
                    <a:cubicBezTo>
                      <a:pt x="49" y="158"/>
                      <a:pt x="55" y="148"/>
                      <a:pt x="62" y="141"/>
                    </a:cubicBezTo>
                    <a:cubicBezTo>
                      <a:pt x="70" y="132"/>
                      <a:pt x="79" y="126"/>
                      <a:pt x="82" y="119"/>
                    </a:cubicBezTo>
                    <a:cubicBezTo>
                      <a:pt x="85" y="113"/>
                      <a:pt x="86" y="105"/>
                      <a:pt x="90" y="98"/>
                    </a:cubicBezTo>
                    <a:cubicBezTo>
                      <a:pt x="103" y="76"/>
                      <a:pt x="145" y="84"/>
                      <a:pt x="160" y="62"/>
                    </a:cubicBezTo>
                    <a:cubicBezTo>
                      <a:pt x="165" y="54"/>
                      <a:pt x="167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84" y="44"/>
                      <a:pt x="188" y="52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5" y="57"/>
                    </a:cubicBezTo>
                    <a:cubicBezTo>
                      <a:pt x="195" y="57"/>
                      <a:pt x="195" y="57"/>
                      <a:pt x="195" y="57"/>
                    </a:cubicBezTo>
                    <a:cubicBezTo>
                      <a:pt x="195" y="57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201" y="61"/>
                      <a:pt x="208" y="61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24" y="66"/>
                      <a:pt x="229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5" y="70"/>
                      <a:pt x="236" y="70"/>
                      <a:pt x="236" y="70"/>
                    </a:cubicBezTo>
                    <a:cubicBezTo>
                      <a:pt x="236" y="70"/>
                      <a:pt x="237" y="70"/>
                      <a:pt x="237" y="70"/>
                    </a:cubicBezTo>
                    <a:cubicBezTo>
                      <a:pt x="250" y="68"/>
                      <a:pt x="252" y="50"/>
                      <a:pt x="257" y="38"/>
                    </a:cubicBezTo>
                    <a:cubicBezTo>
                      <a:pt x="264" y="22"/>
                      <a:pt x="278" y="5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300" y="3"/>
                      <a:pt x="301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moveTo>
                      <a:pt x="303" y="0"/>
                    </a:moveTo>
                    <a:cubicBezTo>
                      <a:pt x="303" y="0"/>
                      <a:pt x="303" y="0"/>
                      <a:pt x="303" y="0"/>
                    </a:cubicBezTo>
                    <a:cubicBezTo>
                      <a:pt x="284" y="0"/>
                      <a:pt x="269" y="13"/>
                      <a:pt x="261" y="24"/>
                    </a:cubicBezTo>
                    <a:cubicBezTo>
                      <a:pt x="261" y="24"/>
                      <a:pt x="261" y="24"/>
                      <a:pt x="261" y="24"/>
                    </a:cubicBezTo>
                    <a:cubicBezTo>
                      <a:pt x="252" y="37"/>
                      <a:pt x="249" y="65"/>
                      <a:pt x="234" y="67"/>
                    </a:cubicBezTo>
                    <a:cubicBezTo>
                      <a:pt x="234" y="67"/>
                      <a:pt x="234" y="67"/>
                      <a:pt x="234" y="67"/>
                    </a:cubicBezTo>
                    <a:cubicBezTo>
                      <a:pt x="234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4"/>
                      <a:pt x="218" y="62"/>
                    </a:cubicBezTo>
                    <a:cubicBezTo>
                      <a:pt x="218" y="62"/>
                      <a:pt x="218" y="62"/>
                      <a:pt x="218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0" y="60"/>
                      <a:pt x="202" y="58"/>
                      <a:pt x="198" y="56"/>
                    </a:cubicBezTo>
                    <a:cubicBezTo>
                      <a:pt x="190" y="52"/>
                      <a:pt x="188" y="41"/>
                      <a:pt x="178" y="40"/>
                    </a:cubicBezTo>
                    <a:cubicBezTo>
                      <a:pt x="177" y="40"/>
                      <a:pt x="177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65" y="40"/>
                      <a:pt x="164" y="53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41" y="81"/>
                      <a:pt x="98" y="76"/>
                      <a:pt x="87" y="100"/>
                    </a:cubicBezTo>
                    <a:cubicBezTo>
                      <a:pt x="84" y="104"/>
                      <a:pt x="83" y="113"/>
                      <a:pt x="81" y="118"/>
                    </a:cubicBezTo>
                    <a:cubicBezTo>
                      <a:pt x="76" y="125"/>
                      <a:pt x="68" y="133"/>
                      <a:pt x="61" y="140"/>
                    </a:cubicBezTo>
                    <a:cubicBezTo>
                      <a:pt x="54" y="147"/>
                      <a:pt x="47" y="156"/>
                      <a:pt x="40" y="161"/>
                    </a:cubicBezTo>
                    <a:cubicBezTo>
                      <a:pt x="33" y="164"/>
                      <a:pt x="27" y="165"/>
                      <a:pt x="21" y="168"/>
                    </a:cubicBezTo>
                    <a:cubicBezTo>
                      <a:pt x="6" y="176"/>
                      <a:pt x="0" y="203"/>
                      <a:pt x="0" y="230"/>
                    </a:cubicBezTo>
                    <a:cubicBezTo>
                      <a:pt x="0" y="233"/>
                      <a:pt x="0" y="237"/>
                      <a:pt x="0" y="241"/>
                    </a:cubicBezTo>
                    <a:cubicBezTo>
                      <a:pt x="1" y="252"/>
                      <a:pt x="1" y="263"/>
                      <a:pt x="1" y="274"/>
                    </a:cubicBezTo>
                    <a:cubicBezTo>
                      <a:pt x="1" y="288"/>
                      <a:pt x="1" y="303"/>
                      <a:pt x="1" y="316"/>
                    </a:cubicBezTo>
                    <a:cubicBezTo>
                      <a:pt x="1" y="333"/>
                      <a:pt x="1" y="349"/>
                      <a:pt x="1" y="365"/>
                    </a:cubicBezTo>
                    <a:cubicBezTo>
                      <a:pt x="1" y="365"/>
                      <a:pt x="1" y="366"/>
                      <a:pt x="1" y="366"/>
                    </a:cubicBezTo>
                    <a:cubicBezTo>
                      <a:pt x="1" y="366"/>
                      <a:pt x="1" y="367"/>
                      <a:pt x="1" y="368"/>
                    </a:cubicBezTo>
                    <a:cubicBezTo>
                      <a:pt x="1" y="368"/>
                      <a:pt x="1" y="368"/>
                      <a:pt x="1" y="368"/>
                    </a:cubicBezTo>
                    <a:cubicBezTo>
                      <a:pt x="1" y="368"/>
                      <a:pt x="1" y="369"/>
                      <a:pt x="1" y="369"/>
                    </a:cubicBezTo>
                    <a:cubicBezTo>
                      <a:pt x="1" y="369"/>
                      <a:pt x="1" y="369"/>
                      <a:pt x="1" y="369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1" y="370"/>
                      <a:pt x="1" y="370"/>
                      <a:pt x="1" y="371"/>
                    </a:cubicBezTo>
                    <a:cubicBezTo>
                      <a:pt x="1" y="371"/>
                      <a:pt x="1" y="371"/>
                      <a:pt x="1" y="371"/>
                    </a:cubicBezTo>
                    <a:cubicBezTo>
                      <a:pt x="1" y="371"/>
                      <a:pt x="1" y="372"/>
                      <a:pt x="1" y="372"/>
                    </a:cubicBezTo>
                    <a:cubicBezTo>
                      <a:pt x="1" y="372"/>
                      <a:pt x="1" y="372"/>
                      <a:pt x="1" y="372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3"/>
                      <a:pt x="1" y="373"/>
                      <a:pt x="1" y="374"/>
                    </a:cubicBezTo>
                    <a:cubicBezTo>
                      <a:pt x="1" y="374"/>
                      <a:pt x="1" y="375"/>
                      <a:pt x="1" y="375"/>
                    </a:cubicBezTo>
                    <a:cubicBezTo>
                      <a:pt x="1" y="376"/>
                      <a:pt x="1" y="376"/>
                      <a:pt x="1" y="376"/>
                    </a:cubicBezTo>
                    <a:cubicBezTo>
                      <a:pt x="1" y="376"/>
                      <a:pt x="1" y="376"/>
                      <a:pt x="1" y="377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1" y="377"/>
                      <a:pt x="1" y="378"/>
                      <a:pt x="1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1" y="438"/>
                      <a:pt x="1" y="494"/>
                      <a:pt x="1" y="553"/>
                    </a:cubicBezTo>
                    <a:cubicBezTo>
                      <a:pt x="1" y="553"/>
                      <a:pt x="1" y="553"/>
                      <a:pt x="1" y="554"/>
                    </a:cubicBezTo>
                    <a:cubicBezTo>
                      <a:pt x="1" y="555"/>
                      <a:pt x="1" y="556"/>
                      <a:pt x="1" y="558"/>
                    </a:cubicBezTo>
                    <a:cubicBezTo>
                      <a:pt x="1" y="558"/>
                      <a:pt x="1" y="558"/>
                      <a:pt x="1" y="558"/>
                    </a:cubicBezTo>
                    <a:cubicBezTo>
                      <a:pt x="1" y="559"/>
                      <a:pt x="1" y="560"/>
                      <a:pt x="1" y="560"/>
                    </a:cubicBezTo>
                    <a:cubicBezTo>
                      <a:pt x="1" y="560"/>
                      <a:pt x="1" y="561"/>
                      <a:pt x="1" y="561"/>
                    </a:cubicBezTo>
                    <a:cubicBezTo>
                      <a:pt x="1" y="561"/>
                      <a:pt x="1" y="562"/>
                      <a:pt x="1" y="563"/>
                    </a:cubicBezTo>
                    <a:cubicBezTo>
                      <a:pt x="1" y="563"/>
                      <a:pt x="1" y="563"/>
                      <a:pt x="1" y="563"/>
                    </a:cubicBezTo>
                    <a:cubicBezTo>
                      <a:pt x="1" y="563"/>
                      <a:pt x="1" y="564"/>
                      <a:pt x="1" y="564"/>
                    </a:cubicBezTo>
                    <a:cubicBezTo>
                      <a:pt x="1" y="564"/>
                      <a:pt x="1" y="564"/>
                      <a:pt x="1" y="564"/>
                    </a:cubicBezTo>
                    <a:cubicBezTo>
                      <a:pt x="1" y="564"/>
                      <a:pt x="1" y="565"/>
                      <a:pt x="1" y="565"/>
                    </a:cubicBezTo>
                    <a:cubicBezTo>
                      <a:pt x="1" y="565"/>
                      <a:pt x="1" y="565"/>
                      <a:pt x="1" y="565"/>
                    </a:cubicBezTo>
                    <a:cubicBezTo>
                      <a:pt x="1" y="566"/>
                      <a:pt x="1" y="566"/>
                      <a:pt x="1" y="566"/>
                    </a:cubicBezTo>
                    <a:cubicBezTo>
                      <a:pt x="1" y="566"/>
                      <a:pt x="1" y="566"/>
                      <a:pt x="1" y="567"/>
                    </a:cubicBezTo>
                    <a:cubicBezTo>
                      <a:pt x="1" y="567"/>
                      <a:pt x="1" y="567"/>
                      <a:pt x="1" y="567"/>
                    </a:cubicBezTo>
                    <a:cubicBezTo>
                      <a:pt x="1" y="568"/>
                      <a:pt x="1" y="568"/>
                      <a:pt x="1" y="569"/>
                    </a:cubicBezTo>
                    <a:cubicBezTo>
                      <a:pt x="1" y="569"/>
                      <a:pt x="1" y="569"/>
                      <a:pt x="1" y="570"/>
                    </a:cubicBezTo>
                    <a:cubicBezTo>
                      <a:pt x="1" y="570"/>
                      <a:pt x="1" y="571"/>
                      <a:pt x="1" y="571"/>
                    </a:cubicBezTo>
                    <a:cubicBezTo>
                      <a:pt x="1" y="572"/>
                      <a:pt x="1" y="572"/>
                      <a:pt x="1" y="572"/>
                    </a:cubicBezTo>
                    <a:cubicBezTo>
                      <a:pt x="1" y="588"/>
                      <a:pt x="1" y="604"/>
                      <a:pt x="1" y="621"/>
                    </a:cubicBezTo>
                    <a:cubicBezTo>
                      <a:pt x="1" y="621"/>
                      <a:pt x="1" y="621"/>
                      <a:pt x="1" y="621"/>
                    </a:cubicBezTo>
                    <a:cubicBezTo>
                      <a:pt x="1" y="634"/>
                      <a:pt x="1" y="647"/>
                      <a:pt x="1" y="660"/>
                    </a:cubicBezTo>
                    <a:cubicBezTo>
                      <a:pt x="1" y="673"/>
                      <a:pt x="1" y="685"/>
                      <a:pt x="0" y="697"/>
                    </a:cubicBezTo>
                    <a:cubicBezTo>
                      <a:pt x="0" y="699"/>
                      <a:pt x="0" y="702"/>
                      <a:pt x="0" y="704"/>
                    </a:cubicBezTo>
                    <a:cubicBezTo>
                      <a:pt x="0" y="725"/>
                      <a:pt x="4" y="748"/>
                      <a:pt x="11" y="761"/>
                    </a:cubicBezTo>
                    <a:cubicBezTo>
                      <a:pt x="17" y="772"/>
                      <a:pt x="30" y="774"/>
                      <a:pt x="40" y="780"/>
                    </a:cubicBezTo>
                    <a:cubicBezTo>
                      <a:pt x="49" y="784"/>
                      <a:pt x="54" y="793"/>
                      <a:pt x="61" y="801"/>
                    </a:cubicBezTo>
                    <a:cubicBezTo>
                      <a:pt x="68" y="807"/>
                      <a:pt x="76" y="813"/>
                      <a:pt x="80" y="820"/>
                    </a:cubicBezTo>
                    <a:cubicBezTo>
                      <a:pt x="84" y="826"/>
                      <a:pt x="83" y="834"/>
                      <a:pt x="87" y="842"/>
                    </a:cubicBezTo>
                    <a:cubicBezTo>
                      <a:pt x="98" y="865"/>
                      <a:pt x="140" y="859"/>
                      <a:pt x="157" y="876"/>
                    </a:cubicBezTo>
                    <a:cubicBezTo>
                      <a:pt x="164" y="884"/>
                      <a:pt x="165" y="900"/>
                      <a:pt x="178" y="900"/>
                    </a:cubicBezTo>
                    <a:cubicBezTo>
                      <a:pt x="189" y="900"/>
                      <a:pt x="192" y="887"/>
                      <a:pt x="201" y="883"/>
                    </a:cubicBezTo>
                    <a:cubicBezTo>
                      <a:pt x="205" y="881"/>
                      <a:pt x="213" y="880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20" y="878"/>
                    </a:cubicBezTo>
                    <a:cubicBezTo>
                      <a:pt x="220" y="878"/>
                      <a:pt x="220" y="878"/>
                      <a:pt x="220" y="878"/>
                    </a:cubicBezTo>
                    <a:cubicBezTo>
                      <a:pt x="220" y="878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6" y="875"/>
                      <a:pt x="231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7" y="872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47" y="874"/>
                      <a:pt x="250" y="88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6"/>
                    </a:cubicBezTo>
                    <a:cubicBezTo>
                      <a:pt x="259" y="918"/>
                      <a:pt x="277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6" y="940"/>
                      <a:pt x="308" y="940"/>
                      <a:pt x="310" y="940"/>
                    </a:cubicBezTo>
                    <a:cubicBezTo>
                      <a:pt x="323" y="938"/>
                      <a:pt x="336" y="929"/>
                      <a:pt x="337" y="913"/>
                    </a:cubicBezTo>
                    <a:cubicBezTo>
                      <a:pt x="337" y="912"/>
                      <a:pt x="337" y="911"/>
                      <a:pt x="337" y="910"/>
                    </a:cubicBezTo>
                    <a:cubicBezTo>
                      <a:pt x="337" y="902"/>
                      <a:pt x="333" y="897"/>
                      <a:pt x="333" y="889"/>
                    </a:cubicBezTo>
                    <a:cubicBezTo>
                      <a:pt x="333" y="888"/>
                      <a:pt x="334" y="887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7" y="885"/>
                      <a:pt x="341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5" y="884"/>
                      <a:pt x="346" y="884"/>
                    </a:cubicBezTo>
                    <a:cubicBezTo>
                      <a:pt x="347" y="884"/>
                      <a:pt x="347" y="885"/>
                      <a:pt x="347" y="885"/>
                    </a:cubicBezTo>
                    <a:cubicBezTo>
                      <a:pt x="347" y="885"/>
                      <a:pt x="347" y="885"/>
                      <a:pt x="347" y="885"/>
                    </a:cubicBezTo>
                    <a:cubicBezTo>
                      <a:pt x="348" y="885"/>
                      <a:pt x="348" y="885"/>
                      <a:pt x="348" y="885"/>
                    </a:cubicBezTo>
                    <a:cubicBezTo>
                      <a:pt x="348" y="885"/>
                      <a:pt x="349" y="885"/>
                      <a:pt x="349" y="885"/>
                    </a:cubicBezTo>
                    <a:cubicBezTo>
                      <a:pt x="349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3" y="885"/>
                      <a:pt x="356" y="884"/>
                      <a:pt x="358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69" y="882"/>
                      <a:pt x="378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97" y="876"/>
                      <a:pt x="403" y="882"/>
                      <a:pt x="410" y="886"/>
                    </a:cubicBezTo>
                    <a:cubicBezTo>
                      <a:pt x="410" y="886"/>
                      <a:pt x="410" y="886"/>
                      <a:pt x="410" y="886"/>
                    </a:cubicBezTo>
                    <a:cubicBezTo>
                      <a:pt x="416" y="890"/>
                      <a:pt x="423" y="893"/>
                      <a:pt x="427" y="898"/>
                    </a:cubicBezTo>
                    <a:cubicBezTo>
                      <a:pt x="434" y="905"/>
                      <a:pt x="436" y="916"/>
                      <a:pt x="444" y="922"/>
                    </a:cubicBezTo>
                    <a:cubicBezTo>
                      <a:pt x="451" y="926"/>
                      <a:pt x="461" y="926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3" y="929"/>
                      <a:pt x="475" y="930"/>
                      <a:pt x="477" y="931"/>
                    </a:cubicBezTo>
                    <a:cubicBezTo>
                      <a:pt x="482" y="933"/>
                      <a:pt x="487" y="936"/>
                      <a:pt x="491" y="936"/>
                    </a:cubicBezTo>
                    <a:cubicBezTo>
                      <a:pt x="491" y="936"/>
                      <a:pt x="491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3" y="936"/>
                    </a:cubicBezTo>
                    <a:cubicBezTo>
                      <a:pt x="504" y="934"/>
                      <a:pt x="509" y="918"/>
                      <a:pt x="517" y="913"/>
                    </a:cubicBezTo>
                    <a:cubicBezTo>
                      <a:pt x="525" y="907"/>
                      <a:pt x="536" y="907"/>
                      <a:pt x="547" y="904"/>
                    </a:cubicBezTo>
                    <a:cubicBezTo>
                      <a:pt x="557" y="901"/>
                      <a:pt x="566" y="896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7" y="895"/>
                      <a:pt x="577" y="895"/>
                    </a:cubicBezTo>
                    <a:cubicBezTo>
                      <a:pt x="587" y="895"/>
                      <a:pt x="595" y="900"/>
                      <a:pt x="605" y="904"/>
                    </a:cubicBezTo>
                    <a:cubicBezTo>
                      <a:pt x="605" y="904"/>
                      <a:pt x="606" y="904"/>
                      <a:pt x="606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17" y="908"/>
                      <a:pt x="630" y="908"/>
                      <a:pt x="639" y="913"/>
                    </a:cubicBezTo>
                    <a:cubicBezTo>
                      <a:pt x="646" y="918"/>
                      <a:pt x="651" y="934"/>
                      <a:pt x="662" y="936"/>
                    </a:cubicBezTo>
                    <a:cubicBezTo>
                      <a:pt x="662" y="936"/>
                      <a:pt x="662" y="936"/>
                      <a:pt x="662" y="936"/>
                    </a:cubicBezTo>
                    <a:cubicBezTo>
                      <a:pt x="663" y="936"/>
                      <a:pt x="663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9" y="936"/>
                      <a:pt x="674" y="933"/>
                      <a:pt x="679" y="930"/>
                    </a:cubicBezTo>
                    <a:cubicBezTo>
                      <a:pt x="681" y="929"/>
                      <a:pt x="683" y="929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7" y="928"/>
                      <a:pt x="687" y="928"/>
                    </a:cubicBezTo>
                    <a:cubicBezTo>
                      <a:pt x="694" y="926"/>
                      <a:pt x="703" y="926"/>
                      <a:pt x="708" y="924"/>
                    </a:cubicBezTo>
                    <a:cubicBezTo>
                      <a:pt x="720" y="919"/>
                      <a:pt x="720" y="905"/>
                      <a:pt x="729" y="897"/>
                    </a:cubicBezTo>
                    <a:cubicBezTo>
                      <a:pt x="733" y="893"/>
                      <a:pt x="739" y="889"/>
                      <a:pt x="745" y="886"/>
                    </a:cubicBezTo>
                    <a:cubicBezTo>
                      <a:pt x="752" y="882"/>
                      <a:pt x="757" y="878"/>
                      <a:pt x="764" y="877"/>
                    </a:cubicBezTo>
                    <a:cubicBezTo>
                      <a:pt x="766" y="877"/>
                      <a:pt x="767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78" y="876"/>
                      <a:pt x="784" y="880"/>
                      <a:pt x="791" y="882"/>
                    </a:cubicBezTo>
                    <a:cubicBezTo>
                      <a:pt x="792" y="883"/>
                      <a:pt x="793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804" y="885"/>
                      <a:pt x="812" y="884"/>
                      <a:pt x="822" y="886"/>
                    </a:cubicBezTo>
                    <a:cubicBezTo>
                      <a:pt x="822" y="887"/>
                      <a:pt x="822" y="887"/>
                      <a:pt x="822" y="887"/>
                    </a:cubicBezTo>
                    <a:cubicBezTo>
                      <a:pt x="822" y="896"/>
                      <a:pt x="819" y="904"/>
                      <a:pt x="819" y="912"/>
                    </a:cubicBezTo>
                    <a:cubicBezTo>
                      <a:pt x="819" y="914"/>
                      <a:pt x="819" y="916"/>
                      <a:pt x="820" y="918"/>
                    </a:cubicBezTo>
                    <a:cubicBezTo>
                      <a:pt x="820" y="918"/>
                      <a:pt x="820" y="918"/>
                      <a:pt x="820" y="918"/>
                    </a:cubicBezTo>
                    <a:cubicBezTo>
                      <a:pt x="820" y="918"/>
                      <a:pt x="820" y="918"/>
                      <a:pt x="820" y="919"/>
                    </a:cubicBezTo>
                    <a:cubicBezTo>
                      <a:pt x="820" y="919"/>
                      <a:pt x="820" y="919"/>
                      <a:pt x="820" y="919"/>
                    </a:cubicBezTo>
                    <a:cubicBezTo>
                      <a:pt x="823" y="931"/>
                      <a:pt x="835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3" y="941"/>
                      <a:pt x="854" y="941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83" y="938"/>
                      <a:pt x="898" y="914"/>
                      <a:pt x="905" y="891"/>
                    </a:cubicBezTo>
                    <a:cubicBezTo>
                      <a:pt x="907" y="882"/>
                      <a:pt x="912" y="873"/>
                      <a:pt x="919" y="873"/>
                    </a:cubicBezTo>
                    <a:cubicBezTo>
                      <a:pt x="919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5" y="872"/>
                      <a:pt x="929" y="875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7" y="878"/>
                      <a:pt x="937" y="878"/>
                    </a:cubicBezTo>
                    <a:cubicBezTo>
                      <a:pt x="937" y="878"/>
                      <a:pt x="937" y="879"/>
                      <a:pt x="937" y="879"/>
                    </a:cubicBezTo>
                    <a:cubicBezTo>
                      <a:pt x="937" y="879"/>
                      <a:pt x="937" y="879"/>
                      <a:pt x="937" y="879"/>
                    </a:cubicBezTo>
                    <a:cubicBezTo>
                      <a:pt x="944" y="881"/>
                      <a:pt x="951" y="882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5"/>
                      <a:pt x="957" y="885"/>
                      <a:pt x="957" y="885"/>
                    </a:cubicBezTo>
                    <a:cubicBezTo>
                      <a:pt x="957" y="885"/>
                      <a:pt x="957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64" y="890"/>
                      <a:pt x="96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8" y="900"/>
                      <a:pt x="978" y="900"/>
                      <a:pt x="978" y="900"/>
                    </a:cubicBezTo>
                    <a:cubicBezTo>
                      <a:pt x="989" y="900"/>
                      <a:pt x="991" y="887"/>
                      <a:pt x="996" y="879"/>
                    </a:cubicBezTo>
                    <a:cubicBezTo>
                      <a:pt x="1010" y="860"/>
                      <a:pt x="1043" y="865"/>
                      <a:pt x="1059" y="850"/>
                    </a:cubicBezTo>
                    <a:cubicBezTo>
                      <a:pt x="1068" y="843"/>
                      <a:pt x="1067" y="829"/>
                      <a:pt x="1073" y="819"/>
                    </a:cubicBezTo>
                    <a:cubicBezTo>
                      <a:pt x="1078" y="812"/>
                      <a:pt x="1086" y="805"/>
                      <a:pt x="1093" y="799"/>
                    </a:cubicBezTo>
                    <a:cubicBezTo>
                      <a:pt x="1100" y="792"/>
                      <a:pt x="1105" y="783"/>
                      <a:pt x="1113" y="779"/>
                    </a:cubicBezTo>
                    <a:cubicBezTo>
                      <a:pt x="1121" y="775"/>
                      <a:pt x="1133" y="773"/>
                      <a:pt x="1139" y="766"/>
                    </a:cubicBezTo>
                    <a:cubicBezTo>
                      <a:pt x="1140" y="765"/>
                      <a:pt x="1143" y="759"/>
                      <a:pt x="1145" y="756"/>
                    </a:cubicBezTo>
                    <a:cubicBezTo>
                      <a:pt x="1150" y="742"/>
                      <a:pt x="1152" y="724"/>
                      <a:pt x="1152" y="705"/>
                    </a:cubicBezTo>
                    <a:cubicBezTo>
                      <a:pt x="1152" y="700"/>
                      <a:pt x="1151" y="695"/>
                      <a:pt x="1151" y="690"/>
                    </a:cubicBezTo>
                    <a:cubicBezTo>
                      <a:pt x="1151" y="682"/>
                      <a:pt x="1151" y="674"/>
                      <a:pt x="1151" y="665"/>
                    </a:cubicBezTo>
                    <a:cubicBezTo>
                      <a:pt x="1151" y="649"/>
                      <a:pt x="1151" y="631"/>
                      <a:pt x="1151" y="616"/>
                    </a:cubicBezTo>
                    <a:cubicBezTo>
                      <a:pt x="1151" y="616"/>
                      <a:pt x="1151" y="616"/>
                      <a:pt x="1151" y="616"/>
                    </a:cubicBezTo>
                    <a:cubicBezTo>
                      <a:pt x="1151" y="565"/>
                      <a:pt x="1151" y="521"/>
                      <a:pt x="1151" y="467"/>
                    </a:cubicBezTo>
                    <a:cubicBezTo>
                      <a:pt x="1151" y="421"/>
                      <a:pt x="1150" y="374"/>
                      <a:pt x="1150" y="328"/>
                    </a:cubicBezTo>
                    <a:cubicBezTo>
                      <a:pt x="1150" y="300"/>
                      <a:pt x="1151" y="272"/>
                      <a:pt x="1152" y="244"/>
                    </a:cubicBezTo>
                    <a:cubicBezTo>
                      <a:pt x="1152" y="240"/>
                      <a:pt x="1152" y="236"/>
                      <a:pt x="1152" y="233"/>
                    </a:cubicBezTo>
                    <a:cubicBezTo>
                      <a:pt x="1152" y="212"/>
                      <a:pt x="1149" y="192"/>
                      <a:pt x="1143" y="179"/>
                    </a:cubicBezTo>
                    <a:cubicBezTo>
                      <a:pt x="1136" y="166"/>
                      <a:pt x="1123" y="166"/>
                      <a:pt x="1112" y="160"/>
                    </a:cubicBezTo>
                    <a:cubicBezTo>
                      <a:pt x="1104" y="155"/>
                      <a:pt x="1098" y="146"/>
                      <a:pt x="1091" y="139"/>
                    </a:cubicBezTo>
                    <a:cubicBezTo>
                      <a:pt x="1084" y="132"/>
                      <a:pt x="1074" y="123"/>
                      <a:pt x="1071" y="116"/>
                    </a:cubicBezTo>
                    <a:cubicBezTo>
                      <a:pt x="1068" y="111"/>
                      <a:pt x="1068" y="102"/>
                      <a:pt x="1064" y="97"/>
                    </a:cubicBezTo>
                    <a:cubicBezTo>
                      <a:pt x="1054" y="79"/>
                      <a:pt x="1016" y="79"/>
                      <a:pt x="1000" y="66"/>
                    </a:cubicBezTo>
                    <a:cubicBezTo>
                      <a:pt x="992" y="59"/>
                      <a:pt x="990" y="41"/>
                      <a:pt x="977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66" y="40"/>
                      <a:pt x="963" y="50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4" y="56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8"/>
                    </a:cubicBezTo>
                    <a:cubicBezTo>
                      <a:pt x="947" y="59"/>
                      <a:pt x="941" y="60"/>
                      <a:pt x="935" y="62"/>
                    </a:cubicBezTo>
                    <a:cubicBezTo>
                      <a:pt x="935" y="62"/>
                      <a:pt x="935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28" y="64"/>
                      <a:pt x="924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8" y="67"/>
                      <a:pt x="917" y="67"/>
                    </a:cubicBezTo>
                    <a:cubicBezTo>
                      <a:pt x="905" y="64"/>
                      <a:pt x="905" y="49"/>
                      <a:pt x="900" y="37"/>
                    </a:cubicBezTo>
                    <a:cubicBezTo>
                      <a:pt x="894" y="24"/>
                      <a:pt x="882" y="10"/>
                      <a:pt x="867" y="4"/>
                    </a:cubicBezTo>
                    <a:cubicBezTo>
                      <a:pt x="867" y="4"/>
                      <a:pt x="866" y="4"/>
                      <a:pt x="866" y="4"/>
                    </a:cubicBezTo>
                    <a:cubicBezTo>
                      <a:pt x="866" y="4"/>
                      <a:pt x="866" y="4"/>
                      <a:pt x="866" y="4"/>
                    </a:cubicBezTo>
                    <a:cubicBezTo>
                      <a:pt x="860" y="2"/>
                      <a:pt x="855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37" y="1"/>
                      <a:pt x="827" y="6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19" y="21"/>
                      <a:pt x="818" y="26"/>
                      <a:pt x="818" y="30"/>
                    </a:cubicBezTo>
                    <a:cubicBezTo>
                      <a:pt x="818" y="37"/>
                      <a:pt x="820" y="44"/>
                      <a:pt x="820" y="53"/>
                    </a:cubicBezTo>
                    <a:cubicBezTo>
                      <a:pt x="820" y="53"/>
                      <a:pt x="820" y="53"/>
                      <a:pt x="820" y="53"/>
                    </a:cubicBezTo>
                    <a:cubicBezTo>
                      <a:pt x="810" y="57"/>
                      <a:pt x="801" y="54"/>
                      <a:pt x="792" y="57"/>
                    </a:cubicBezTo>
                    <a:cubicBezTo>
                      <a:pt x="783" y="59"/>
                      <a:pt x="775" y="64"/>
                      <a:pt x="767" y="65"/>
                    </a:cubicBezTo>
                    <a:cubicBezTo>
                      <a:pt x="767" y="65"/>
                      <a:pt x="767" y="65"/>
                      <a:pt x="767" y="65"/>
                    </a:cubicBezTo>
                    <a:cubicBezTo>
                      <a:pt x="767" y="65"/>
                      <a:pt x="767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59" y="65"/>
                      <a:pt x="752" y="60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39" y="52"/>
                      <a:pt x="733" y="48"/>
                      <a:pt x="729" y="44"/>
                    </a:cubicBezTo>
                    <a:cubicBezTo>
                      <a:pt x="721" y="38"/>
                      <a:pt x="719" y="26"/>
                      <a:pt x="712" y="20"/>
                    </a:cubicBezTo>
                    <a:cubicBezTo>
                      <a:pt x="705" y="14"/>
                      <a:pt x="694" y="15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2" y="11"/>
                      <a:pt x="681" y="11"/>
                      <a:pt x="680" y="11"/>
                    </a:cubicBezTo>
                    <a:cubicBezTo>
                      <a:pt x="680" y="10"/>
                      <a:pt x="679" y="10"/>
                      <a:pt x="679" y="10"/>
                    </a:cubicBezTo>
                    <a:cubicBezTo>
                      <a:pt x="679" y="10"/>
                      <a:pt x="679" y="10"/>
                      <a:pt x="679" y="10"/>
                    </a:cubicBezTo>
                    <a:cubicBezTo>
                      <a:pt x="674" y="8"/>
                      <a:pt x="669" y="5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2" y="4"/>
                      <a:pt x="661" y="5"/>
                      <a:pt x="660" y="5"/>
                    </a:cubicBezTo>
                    <a:cubicBezTo>
                      <a:pt x="660" y="5"/>
                      <a:pt x="660" y="5"/>
                      <a:pt x="660" y="5"/>
                    </a:cubicBezTo>
                    <a:cubicBezTo>
                      <a:pt x="649" y="6"/>
                      <a:pt x="644" y="24"/>
                      <a:pt x="636" y="28"/>
                    </a:cubicBezTo>
                    <a:cubicBezTo>
                      <a:pt x="628" y="32"/>
                      <a:pt x="617" y="33"/>
                      <a:pt x="607" y="36"/>
                    </a:cubicBezTo>
                    <a:cubicBezTo>
                      <a:pt x="598" y="40"/>
                      <a:pt x="589" y="44"/>
                      <a:pt x="580" y="45"/>
                    </a:cubicBezTo>
                    <a:cubicBezTo>
                      <a:pt x="580" y="45"/>
                      <a:pt x="580" y="45"/>
                      <a:pt x="580" y="45"/>
                    </a:cubicBezTo>
                    <a:cubicBezTo>
                      <a:pt x="579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69" y="45"/>
                      <a:pt x="560" y="41"/>
                      <a:pt x="551" y="38"/>
                    </a:cubicBezTo>
                    <a:cubicBezTo>
                      <a:pt x="551" y="38"/>
                      <a:pt x="551" y="38"/>
                      <a:pt x="551" y="38"/>
                    </a:cubicBezTo>
                    <a:cubicBezTo>
                      <a:pt x="551" y="38"/>
                      <a:pt x="551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49" y="38"/>
                      <a:pt x="549" y="38"/>
                    </a:cubicBezTo>
                    <a:cubicBezTo>
                      <a:pt x="549" y="38"/>
                      <a:pt x="549" y="38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8" y="37"/>
                      <a:pt x="548" y="37"/>
                    </a:cubicBezTo>
                    <a:cubicBezTo>
                      <a:pt x="537" y="33"/>
                      <a:pt x="526" y="33"/>
                      <a:pt x="517" y="28"/>
                    </a:cubicBezTo>
                    <a:cubicBezTo>
                      <a:pt x="507" y="23"/>
                      <a:pt x="503" y="6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89" y="5"/>
                    </a:cubicBezTo>
                    <a:cubicBezTo>
                      <a:pt x="483" y="5"/>
                      <a:pt x="478" y="8"/>
                      <a:pt x="472" y="11"/>
                    </a:cubicBezTo>
                    <a:cubicBezTo>
                      <a:pt x="471" y="11"/>
                      <a:pt x="470" y="11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1" y="14"/>
                      <a:pt x="450" y="14"/>
                      <a:pt x="444" y="17"/>
                    </a:cubicBezTo>
                    <a:cubicBezTo>
                      <a:pt x="434" y="23"/>
                      <a:pt x="433" y="35"/>
                      <a:pt x="427" y="42"/>
                    </a:cubicBezTo>
                    <a:cubicBezTo>
                      <a:pt x="423" y="47"/>
                      <a:pt x="415" y="51"/>
                      <a:pt x="409" y="55"/>
                    </a:cubicBezTo>
                    <a:cubicBezTo>
                      <a:pt x="403" y="59"/>
                      <a:pt x="395" y="63"/>
                      <a:pt x="388" y="64"/>
                    </a:cubicBezTo>
                    <a:cubicBezTo>
                      <a:pt x="388" y="64"/>
                      <a:pt x="388" y="64"/>
                      <a:pt x="388" y="64"/>
                    </a:cubicBezTo>
                    <a:cubicBezTo>
                      <a:pt x="387" y="64"/>
                      <a:pt x="387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79" y="64"/>
                      <a:pt x="372" y="61"/>
                      <a:pt x="365" y="59"/>
                    </a:cubicBezTo>
                    <a:cubicBezTo>
                      <a:pt x="365" y="59"/>
                      <a:pt x="365" y="59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3" y="58"/>
                      <a:pt x="361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0" y="55"/>
                      <a:pt x="342" y="56"/>
                      <a:pt x="334" y="53"/>
                    </a:cubicBezTo>
                    <a:cubicBezTo>
                      <a:pt x="333" y="51"/>
                      <a:pt x="333" y="49"/>
                      <a:pt x="333" y="48"/>
                    </a:cubicBezTo>
                    <a:cubicBezTo>
                      <a:pt x="333" y="42"/>
                      <a:pt x="335" y="36"/>
                      <a:pt x="335" y="30"/>
                    </a:cubicBezTo>
                    <a:cubicBezTo>
                      <a:pt x="335" y="29"/>
                      <a:pt x="335" y="28"/>
                      <a:pt x="335" y="27"/>
                    </a:cubicBezTo>
                    <a:cubicBezTo>
                      <a:pt x="334" y="14"/>
                      <a:pt x="325" y="5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1" y="0"/>
                      <a:pt x="307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91"/>
              <p:cNvSpPr>
                <a:spLocks noEditPoints="1"/>
              </p:cNvSpPr>
              <p:nvPr/>
            </p:nvSpPr>
            <p:spPr bwMode="auto">
              <a:xfrm>
                <a:off x="1847" y="2990"/>
                <a:ext cx="3990" cy="803"/>
              </a:xfrm>
              <a:custGeom>
                <a:gdLst>
                  <a:gd name="T0" fmla="*/ 690 w 1144"/>
                  <a:gd name="T1" fmla="*/ 134 h 230"/>
                  <a:gd name="T2" fmla="*/ 681 w 1144"/>
                  <a:gd name="T3" fmla="*/ 141 h 230"/>
                  <a:gd name="T4" fmla="*/ 974 w 1144"/>
                  <a:gd name="T5" fmla="*/ 185 h 230"/>
                  <a:gd name="T6" fmla="*/ 936 w 1144"/>
                  <a:gd name="T7" fmla="*/ 167 h 230"/>
                  <a:gd name="T8" fmla="*/ 847 w 1144"/>
                  <a:gd name="T9" fmla="*/ 227 h 230"/>
                  <a:gd name="T10" fmla="*/ 811 w 1144"/>
                  <a:gd name="T11" fmla="*/ 171 h 230"/>
                  <a:gd name="T12" fmla="*/ 755 w 1144"/>
                  <a:gd name="T13" fmla="*/ 162 h 230"/>
                  <a:gd name="T14" fmla="*/ 675 w 1144"/>
                  <a:gd name="T15" fmla="*/ 217 h 230"/>
                  <a:gd name="T16" fmla="*/ 602 w 1144"/>
                  <a:gd name="T17" fmla="*/ 184 h 230"/>
                  <a:gd name="T18" fmla="*/ 538 w 1144"/>
                  <a:gd name="T19" fmla="*/ 181 h 230"/>
                  <a:gd name="T20" fmla="*/ 445 w 1144"/>
                  <a:gd name="T21" fmla="*/ 213 h 230"/>
                  <a:gd name="T22" fmla="*/ 368 w 1144"/>
                  <a:gd name="T23" fmla="*/ 167 h 230"/>
                  <a:gd name="T24" fmla="*/ 324 w 1144"/>
                  <a:gd name="T25" fmla="*/ 164 h 230"/>
                  <a:gd name="T26" fmla="*/ 326 w 1144"/>
                  <a:gd name="T27" fmla="*/ 192 h 230"/>
                  <a:gd name="T28" fmla="*/ 234 w 1144"/>
                  <a:gd name="T29" fmla="*/ 157 h 230"/>
                  <a:gd name="T30" fmla="*/ 159 w 1144"/>
                  <a:gd name="T31" fmla="*/ 166 h 230"/>
                  <a:gd name="T32" fmla="*/ 152 w 1144"/>
                  <a:gd name="T33" fmla="*/ 147 h 230"/>
                  <a:gd name="T34" fmla="*/ 175 w 1144"/>
                  <a:gd name="T35" fmla="*/ 140 h 230"/>
                  <a:gd name="T36" fmla="*/ 269 w 1144"/>
                  <a:gd name="T37" fmla="*/ 119 h 230"/>
                  <a:gd name="T38" fmla="*/ 330 w 1144"/>
                  <a:gd name="T39" fmla="*/ 97 h 230"/>
                  <a:gd name="T40" fmla="*/ 444 w 1144"/>
                  <a:gd name="T41" fmla="*/ 82 h 230"/>
                  <a:gd name="T42" fmla="*/ 486 w 1144"/>
                  <a:gd name="T43" fmla="*/ 154 h 230"/>
                  <a:gd name="T44" fmla="*/ 539 w 1144"/>
                  <a:gd name="T45" fmla="*/ 109 h 230"/>
                  <a:gd name="T46" fmla="*/ 556 w 1144"/>
                  <a:gd name="T47" fmla="*/ 125 h 230"/>
                  <a:gd name="T48" fmla="*/ 588 w 1144"/>
                  <a:gd name="T49" fmla="*/ 124 h 230"/>
                  <a:gd name="T50" fmla="*/ 633 w 1144"/>
                  <a:gd name="T51" fmla="*/ 135 h 230"/>
                  <a:gd name="T52" fmla="*/ 676 w 1144"/>
                  <a:gd name="T53" fmla="*/ 162 h 230"/>
                  <a:gd name="T54" fmla="*/ 705 w 1144"/>
                  <a:gd name="T55" fmla="*/ 82 h 230"/>
                  <a:gd name="T56" fmla="*/ 737 w 1144"/>
                  <a:gd name="T57" fmla="*/ 146 h 230"/>
                  <a:gd name="T58" fmla="*/ 787 w 1144"/>
                  <a:gd name="T59" fmla="*/ 123 h 230"/>
                  <a:gd name="T60" fmla="*/ 877 w 1144"/>
                  <a:gd name="T61" fmla="*/ 118 h 230"/>
                  <a:gd name="T62" fmla="*/ 894 w 1144"/>
                  <a:gd name="T63" fmla="*/ 114 h 230"/>
                  <a:gd name="T64" fmla="*/ 996 w 1144"/>
                  <a:gd name="T65" fmla="*/ 145 h 230"/>
                  <a:gd name="T66" fmla="*/ 1116 w 1144"/>
                  <a:gd name="T67" fmla="*/ 13 h 230"/>
                  <a:gd name="T68" fmla="*/ 174 w 1144"/>
                  <a:gd name="T69" fmla="*/ 189 h 230"/>
                  <a:gd name="T70" fmla="*/ 194 w 1144"/>
                  <a:gd name="T71" fmla="*/ 174 h 230"/>
                  <a:gd name="T72" fmla="*/ 271 w 1144"/>
                  <a:gd name="T73" fmla="*/ 218 h 230"/>
                  <a:gd name="T74" fmla="*/ 322 w 1144"/>
                  <a:gd name="T75" fmla="*/ 168 h 230"/>
                  <a:gd name="T76" fmla="*/ 385 w 1144"/>
                  <a:gd name="T77" fmla="*/ 164 h 230"/>
                  <a:gd name="T78" fmla="*/ 487 w 1144"/>
                  <a:gd name="T79" fmla="*/ 224 h 230"/>
                  <a:gd name="T80" fmla="*/ 573 w 1144"/>
                  <a:gd name="T81" fmla="*/ 184 h 230"/>
                  <a:gd name="T82" fmla="*/ 704 w 1144"/>
                  <a:gd name="T83" fmla="*/ 214 h 230"/>
                  <a:gd name="T84" fmla="*/ 802 w 1144"/>
                  <a:gd name="T85" fmla="*/ 175 h 230"/>
                  <a:gd name="T86" fmla="*/ 818 w 1144"/>
                  <a:gd name="T87" fmla="*/ 202 h 230"/>
                  <a:gd name="T88" fmla="*/ 915 w 1144"/>
                  <a:gd name="T89" fmla="*/ 161 h 230"/>
                  <a:gd name="T90" fmla="*/ 990 w 1144"/>
                  <a:gd name="T91" fmla="*/ 169 h 230"/>
                  <a:gd name="T92" fmla="*/ 990 w 1144"/>
                  <a:gd name="T93" fmla="*/ 142 h 230"/>
                  <a:gd name="T94" fmla="*/ 892 w 1144"/>
                  <a:gd name="T95" fmla="*/ 112 h 230"/>
                  <a:gd name="T96" fmla="*/ 847 w 1144"/>
                  <a:gd name="T97" fmla="*/ 111 h 230"/>
                  <a:gd name="T98" fmla="*/ 817 w 1144"/>
                  <a:gd name="T99" fmla="*/ 95 h 230"/>
                  <a:gd name="T100" fmla="*/ 745 w 1144"/>
                  <a:gd name="T101" fmla="*/ 145 h 230"/>
                  <a:gd name="T102" fmla="*/ 682 w 1144"/>
                  <a:gd name="T103" fmla="*/ 97 h 230"/>
                  <a:gd name="T104" fmla="*/ 642 w 1144"/>
                  <a:gd name="T105" fmla="*/ 93 h 230"/>
                  <a:gd name="T106" fmla="*/ 593 w 1144"/>
                  <a:gd name="T107" fmla="*/ 122 h 230"/>
                  <a:gd name="T108" fmla="*/ 535 w 1144"/>
                  <a:gd name="T109" fmla="*/ 131 h 230"/>
                  <a:gd name="T110" fmla="*/ 503 w 1144"/>
                  <a:gd name="T111" fmla="*/ 94 h 230"/>
                  <a:gd name="T112" fmla="*/ 473 w 1144"/>
                  <a:gd name="T113" fmla="*/ 111 h 230"/>
                  <a:gd name="T114" fmla="*/ 404 w 1144"/>
                  <a:gd name="T115" fmla="*/ 144 h 230"/>
                  <a:gd name="T116" fmla="*/ 329 w 1144"/>
                  <a:gd name="T117" fmla="*/ 95 h 230"/>
                  <a:gd name="T118" fmla="*/ 262 w 1144"/>
                  <a:gd name="T119" fmla="*/ 115 h 230"/>
                  <a:gd name="T120" fmla="*/ 175 w 1144"/>
                  <a:gd name="T121" fmla="*/ 138 h 230"/>
                  <a:gd name="T122" fmla="*/ 3 w 1144"/>
                  <a:gd name="T123" fmla="*/ 0 h 2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4" h="230">
                    <a:moveTo>
                      <a:pt x="468" y="154"/>
                    </a:moveTo>
                    <a:cubicBezTo>
                      <a:pt x="461" y="154"/>
                      <a:pt x="456" y="142"/>
                      <a:pt x="458" y="136"/>
                    </a:cubicBezTo>
                    <a:cubicBezTo>
                      <a:pt x="465" y="139"/>
                      <a:pt x="470" y="145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2" y="153"/>
                      <a:pt x="472" y="153"/>
                    </a:cubicBezTo>
                    <a:cubicBezTo>
                      <a:pt x="471" y="154"/>
                      <a:pt x="470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moveTo>
                      <a:pt x="690" y="134"/>
                    </a:move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4" y="140"/>
                      <a:pt x="687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7" y="155"/>
                      <a:pt x="676" y="154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5" y="149"/>
                      <a:pt x="678" y="145"/>
                      <a:pt x="681" y="142"/>
                    </a:cubicBezTo>
                    <a:cubicBezTo>
                      <a:pt x="681" y="142"/>
                      <a:pt x="681" y="141"/>
                      <a:pt x="681" y="141"/>
                    </a:cubicBezTo>
                    <a:cubicBezTo>
                      <a:pt x="684" y="138"/>
                      <a:pt x="686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moveTo>
                      <a:pt x="1134" y="8"/>
                    </a:move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5" y="8"/>
                      <a:pt x="1136" y="8"/>
                      <a:pt x="1137" y="8"/>
                    </a:cubicBezTo>
                    <a:cubicBezTo>
                      <a:pt x="1141" y="11"/>
                      <a:pt x="1142" y="16"/>
                      <a:pt x="1142" y="20"/>
                    </a:cubicBezTo>
                    <a:cubicBezTo>
                      <a:pt x="1142" y="24"/>
                      <a:pt x="1141" y="28"/>
                      <a:pt x="1141" y="31"/>
                    </a:cubicBezTo>
                    <a:cubicBezTo>
                      <a:pt x="1139" y="44"/>
                      <a:pt x="1135" y="56"/>
                      <a:pt x="1126" y="61"/>
                    </a:cubicBezTo>
                    <a:cubicBezTo>
                      <a:pt x="1120" y="64"/>
                      <a:pt x="1112" y="64"/>
                      <a:pt x="1105" y="68"/>
                    </a:cubicBezTo>
                    <a:cubicBezTo>
                      <a:pt x="1098" y="72"/>
                      <a:pt x="1092" y="82"/>
                      <a:pt x="1085" y="89"/>
                    </a:cubicBezTo>
                    <a:cubicBezTo>
                      <a:pt x="1077" y="96"/>
                      <a:pt x="1068" y="102"/>
                      <a:pt x="1064" y="110"/>
                    </a:cubicBezTo>
                    <a:cubicBezTo>
                      <a:pt x="1060" y="119"/>
                      <a:pt x="1061" y="131"/>
                      <a:pt x="1055" y="138"/>
                    </a:cubicBezTo>
                    <a:cubicBezTo>
                      <a:pt x="1043" y="151"/>
                      <a:pt x="1022" y="147"/>
                      <a:pt x="1003" y="154"/>
                    </a:cubicBezTo>
                    <a:cubicBezTo>
                      <a:pt x="999" y="156"/>
                      <a:pt x="993" y="160"/>
                      <a:pt x="990" y="164"/>
                    </a:cubicBezTo>
                    <a:cubicBezTo>
                      <a:pt x="985" y="170"/>
                      <a:pt x="983" y="184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69" y="185"/>
                      <a:pt x="965" y="179"/>
                      <a:pt x="961" y="175"/>
                    </a:cubicBezTo>
                    <a:cubicBezTo>
                      <a:pt x="959" y="174"/>
                      <a:pt x="958" y="173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1" y="170"/>
                      <a:pt x="942" y="170"/>
                      <a:pt x="936" y="168"/>
                    </a:cubicBezTo>
                    <a:cubicBezTo>
                      <a:pt x="936" y="168"/>
                      <a:pt x="936" y="168"/>
                      <a:pt x="936" y="168"/>
                    </a:cubicBezTo>
                    <a:cubicBezTo>
                      <a:pt x="936" y="168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4" y="167"/>
                      <a:pt x="933" y="167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25" y="162"/>
                      <a:pt x="921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3" y="158"/>
                      <a:pt x="913" y="158"/>
                      <a:pt x="912" y="158"/>
                    </a:cubicBezTo>
                    <a:cubicBezTo>
                      <a:pt x="905" y="159"/>
                      <a:pt x="897" y="168"/>
                      <a:pt x="893" y="176"/>
                    </a:cubicBezTo>
                    <a:cubicBezTo>
                      <a:pt x="891" y="182"/>
                      <a:pt x="891" y="189"/>
                      <a:pt x="889" y="194"/>
                    </a:cubicBezTo>
                    <a:cubicBezTo>
                      <a:pt x="883" y="207"/>
                      <a:pt x="870" y="225"/>
                      <a:pt x="853" y="227"/>
                    </a:cubicBezTo>
                    <a:cubicBezTo>
                      <a:pt x="851" y="227"/>
                      <a:pt x="849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27" y="227"/>
                      <a:pt x="815" y="211"/>
                      <a:pt x="822" y="191"/>
                    </a:cubicBezTo>
                    <a:cubicBezTo>
                      <a:pt x="822" y="191"/>
                      <a:pt x="823" y="191"/>
                      <a:pt x="823" y="191"/>
                    </a:cubicBezTo>
                    <a:cubicBezTo>
                      <a:pt x="823" y="191"/>
                      <a:pt x="823" y="191"/>
                      <a:pt x="823" y="191"/>
                    </a:cubicBezTo>
                    <a:cubicBezTo>
                      <a:pt x="826" y="181"/>
                      <a:pt x="835" y="178"/>
                      <a:pt x="835" y="171"/>
                    </a:cubicBezTo>
                    <a:cubicBezTo>
                      <a:pt x="835" y="171"/>
                      <a:pt x="835" y="171"/>
                      <a:pt x="835" y="171"/>
                    </a:cubicBezTo>
                    <a:cubicBezTo>
                      <a:pt x="834" y="166"/>
                      <a:pt x="831" y="163"/>
                      <a:pt x="828" y="163"/>
                    </a:cubicBezTo>
                    <a:cubicBezTo>
                      <a:pt x="828" y="163"/>
                      <a:pt x="828" y="163"/>
                      <a:pt x="828" y="163"/>
                    </a:cubicBezTo>
                    <a:cubicBezTo>
                      <a:pt x="828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4" y="163"/>
                      <a:pt x="821" y="165"/>
                      <a:pt x="818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5" y="169"/>
                      <a:pt x="812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0" y="171"/>
                      <a:pt x="810" y="171"/>
                      <a:pt x="810" y="171"/>
                    </a:cubicBezTo>
                    <a:cubicBezTo>
                      <a:pt x="807" y="172"/>
                      <a:pt x="804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793" y="173"/>
                      <a:pt x="786" y="170"/>
                      <a:pt x="780" y="167"/>
                    </a:cubicBezTo>
                    <a:cubicBezTo>
                      <a:pt x="780" y="167"/>
                      <a:pt x="780" y="167"/>
                      <a:pt x="780" y="167"/>
                    </a:cubicBezTo>
                    <a:cubicBezTo>
                      <a:pt x="780" y="167"/>
                      <a:pt x="780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3" y="164"/>
                      <a:pt x="766" y="161"/>
                      <a:pt x="759" y="161"/>
                    </a:cubicBezTo>
                    <a:cubicBezTo>
                      <a:pt x="759" y="161"/>
                      <a:pt x="759" y="161"/>
                      <a:pt x="758" y="161"/>
                    </a:cubicBezTo>
                    <a:cubicBezTo>
                      <a:pt x="757" y="161"/>
                      <a:pt x="757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48" y="163"/>
                      <a:pt x="742" y="170"/>
                      <a:pt x="736" y="174"/>
                    </a:cubicBezTo>
                    <a:cubicBezTo>
                      <a:pt x="730" y="179"/>
                      <a:pt x="722" y="183"/>
                      <a:pt x="719" y="188"/>
                    </a:cubicBezTo>
                    <a:cubicBezTo>
                      <a:pt x="713" y="196"/>
                      <a:pt x="712" y="208"/>
                      <a:pt x="702" y="213"/>
                    </a:cubicBezTo>
                    <a:cubicBezTo>
                      <a:pt x="697" y="215"/>
                      <a:pt x="687" y="214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7" y="216"/>
                      <a:pt x="677" y="216"/>
                    </a:cubicBezTo>
                    <a:cubicBezTo>
                      <a:pt x="677" y="217"/>
                      <a:pt x="676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0" y="219"/>
                      <a:pt x="667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1" y="221"/>
                      <a:pt x="660" y="221"/>
                    </a:cubicBezTo>
                    <a:cubicBezTo>
                      <a:pt x="660" y="221"/>
                      <a:pt x="660" y="221"/>
                      <a:pt x="660" y="221"/>
                    </a:cubicBezTo>
                    <a:cubicBezTo>
                      <a:pt x="651" y="220"/>
                      <a:pt x="645" y="204"/>
                      <a:pt x="637" y="198"/>
                    </a:cubicBezTo>
                    <a:cubicBezTo>
                      <a:pt x="634" y="196"/>
                      <a:pt x="628" y="194"/>
                      <a:pt x="623" y="192"/>
                    </a:cubicBezTo>
                    <a:cubicBezTo>
                      <a:pt x="617" y="189"/>
                      <a:pt x="613" y="185"/>
                      <a:pt x="609" y="184"/>
                    </a:cubicBezTo>
                    <a:cubicBezTo>
                      <a:pt x="609" y="184"/>
                      <a:pt x="609" y="184"/>
                      <a:pt x="609" y="184"/>
                    </a:cubicBezTo>
                    <a:cubicBezTo>
                      <a:pt x="607" y="184"/>
                      <a:pt x="605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2" y="184"/>
                      <a:pt x="602" y="184"/>
                    </a:cubicBezTo>
                    <a:cubicBezTo>
                      <a:pt x="601" y="184"/>
                      <a:pt x="601" y="184"/>
                      <a:pt x="600" y="184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600" y="184"/>
                      <a:pt x="599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7" y="184"/>
                      <a:pt x="595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81" y="182"/>
                      <a:pt x="569" y="183"/>
                      <a:pt x="553" y="183"/>
                    </a:cubicBezTo>
                    <a:cubicBezTo>
                      <a:pt x="552" y="182"/>
                      <a:pt x="550" y="182"/>
                      <a:pt x="548" y="182"/>
                    </a:cubicBezTo>
                    <a:cubicBezTo>
                      <a:pt x="546" y="182"/>
                      <a:pt x="543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81"/>
                      <a:pt x="539" y="181"/>
                      <a:pt x="538" y="181"/>
                    </a:cubicBezTo>
                    <a:cubicBezTo>
                      <a:pt x="538" y="181"/>
                      <a:pt x="538" y="181"/>
                      <a:pt x="538" y="181"/>
                    </a:cubicBezTo>
                    <a:cubicBezTo>
                      <a:pt x="537" y="181"/>
                      <a:pt x="537" y="181"/>
                      <a:pt x="537" y="181"/>
                    </a:cubicBezTo>
                    <a:cubicBezTo>
                      <a:pt x="533" y="182"/>
                      <a:pt x="529" y="187"/>
                      <a:pt x="524" y="190"/>
                    </a:cubicBezTo>
                    <a:cubicBezTo>
                      <a:pt x="517" y="195"/>
                      <a:pt x="510" y="197"/>
                      <a:pt x="506" y="201"/>
                    </a:cubicBezTo>
                    <a:cubicBezTo>
                      <a:pt x="500" y="207"/>
                      <a:pt x="497" y="220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7" y="221"/>
                      <a:pt x="487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2" y="221"/>
                      <a:pt x="479" y="219"/>
                      <a:pt x="475" y="218"/>
                    </a:cubicBezTo>
                    <a:cubicBezTo>
                      <a:pt x="473" y="217"/>
                      <a:pt x="472" y="217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59" y="214"/>
                      <a:pt x="452" y="216"/>
                      <a:pt x="445" y="213"/>
                    </a:cubicBezTo>
                    <a:cubicBezTo>
                      <a:pt x="436" y="208"/>
                      <a:pt x="435" y="198"/>
                      <a:pt x="431" y="191"/>
                    </a:cubicBezTo>
                    <a:cubicBezTo>
                      <a:pt x="427" y="185"/>
                      <a:pt x="419" y="181"/>
                      <a:pt x="411" y="175"/>
                    </a:cubicBezTo>
                    <a:cubicBezTo>
                      <a:pt x="405" y="170"/>
                      <a:pt x="399" y="162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0" y="161"/>
                      <a:pt x="388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1" y="161"/>
                      <a:pt x="375" y="163"/>
                      <a:pt x="369" y="166"/>
                    </a:cubicBezTo>
                    <a:cubicBezTo>
                      <a:pt x="369" y="167"/>
                      <a:pt x="369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7" y="167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61" y="170"/>
                      <a:pt x="355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5" y="173"/>
                      <a:pt x="343" y="173"/>
                      <a:pt x="340" y="172"/>
                    </a:cubicBezTo>
                    <a:cubicBezTo>
                      <a:pt x="340" y="172"/>
                      <a:pt x="340" y="172"/>
                      <a:pt x="340" y="172"/>
                    </a:cubicBezTo>
                    <a:cubicBezTo>
                      <a:pt x="340" y="172"/>
                      <a:pt x="340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7" y="171"/>
                      <a:pt x="330" y="166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2" y="163"/>
                      <a:pt x="322" y="163"/>
                      <a:pt x="322" y="163"/>
                    </a:cubicBezTo>
                    <a:cubicBezTo>
                      <a:pt x="322" y="163"/>
                      <a:pt x="321" y="163"/>
                      <a:pt x="321" y="163"/>
                    </a:cubicBezTo>
                    <a:cubicBezTo>
                      <a:pt x="321" y="163"/>
                      <a:pt x="321" y="163"/>
                      <a:pt x="321" y="163"/>
                    </a:cubicBezTo>
                    <a:cubicBezTo>
                      <a:pt x="321" y="163"/>
                      <a:pt x="320" y="163"/>
                      <a:pt x="320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6" y="163"/>
                      <a:pt x="313" y="164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1"/>
                      <a:pt x="312" y="171"/>
                    </a:cubicBezTo>
                    <a:cubicBezTo>
                      <a:pt x="312" y="179"/>
                      <a:pt x="323" y="185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34" y="214"/>
                      <a:pt x="317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3" y="226"/>
                      <a:pt x="286" y="225"/>
                      <a:pt x="280" y="221"/>
                    </a:cubicBezTo>
                    <a:cubicBezTo>
                      <a:pt x="280" y="221"/>
                      <a:pt x="280" y="221"/>
                      <a:pt x="280" y="221"/>
                    </a:cubicBezTo>
                    <a:cubicBezTo>
                      <a:pt x="271" y="216"/>
                      <a:pt x="264" y="206"/>
                      <a:pt x="260" y="196"/>
                    </a:cubicBezTo>
                    <a:cubicBezTo>
                      <a:pt x="254" y="184"/>
                      <a:pt x="252" y="159"/>
                      <a:pt x="235" y="157"/>
                    </a:cubicBezTo>
                    <a:cubicBezTo>
                      <a:pt x="235" y="157"/>
                      <a:pt x="235" y="157"/>
                      <a:pt x="235" y="157"/>
                    </a:cubicBezTo>
                    <a:cubicBezTo>
                      <a:pt x="235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29" y="157"/>
                      <a:pt x="224" y="161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5" y="166"/>
                      <a:pt x="213" y="167"/>
                      <a:pt x="210" y="168"/>
                    </a:cubicBezTo>
                    <a:cubicBezTo>
                      <a:pt x="210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3" y="170"/>
                      <a:pt x="197" y="170"/>
                      <a:pt x="192" y="172"/>
                    </a:cubicBezTo>
                    <a:cubicBezTo>
                      <a:pt x="185" y="175"/>
                      <a:pt x="181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66" y="185"/>
                      <a:pt x="163" y="173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6" y="161"/>
                      <a:pt x="150" y="155"/>
                      <a:pt x="146" y="154"/>
                    </a:cubicBezTo>
                    <a:cubicBezTo>
                      <a:pt x="137" y="150"/>
                      <a:pt x="127" y="151"/>
                      <a:pt x="118" y="150"/>
                    </a:cubicBezTo>
                    <a:cubicBezTo>
                      <a:pt x="110" y="148"/>
                      <a:pt x="101" y="146"/>
                      <a:pt x="94" y="141"/>
                    </a:cubicBezTo>
                    <a:cubicBezTo>
                      <a:pt x="85" y="135"/>
                      <a:pt x="86" y="123"/>
                      <a:pt x="81" y="112"/>
                    </a:cubicBezTo>
                    <a:cubicBezTo>
                      <a:pt x="77" y="103"/>
                      <a:pt x="67" y="97"/>
                      <a:pt x="60" y="90"/>
                    </a:cubicBezTo>
                    <a:cubicBezTo>
                      <a:pt x="54" y="83"/>
                      <a:pt x="47" y="72"/>
                      <a:pt x="40" y="68"/>
                    </a:cubicBezTo>
                    <a:cubicBezTo>
                      <a:pt x="30" y="62"/>
                      <a:pt x="19" y="63"/>
                      <a:pt x="12" y="55"/>
                    </a:cubicBezTo>
                    <a:cubicBezTo>
                      <a:pt x="7" y="48"/>
                      <a:pt x="3" y="36"/>
                      <a:pt x="3" y="25"/>
                    </a:cubicBezTo>
                    <a:cubicBezTo>
                      <a:pt x="3" y="19"/>
                      <a:pt x="4" y="13"/>
                      <a:pt x="6" y="8"/>
                    </a:cubicBezTo>
                    <a:cubicBezTo>
                      <a:pt x="19" y="10"/>
                      <a:pt x="32" y="12"/>
                      <a:pt x="42" y="17"/>
                    </a:cubicBezTo>
                    <a:cubicBezTo>
                      <a:pt x="55" y="25"/>
                      <a:pt x="53" y="37"/>
                      <a:pt x="59" y="50"/>
                    </a:cubicBezTo>
                    <a:cubicBezTo>
                      <a:pt x="63" y="57"/>
                      <a:pt x="71" y="63"/>
                      <a:pt x="79" y="71"/>
                    </a:cubicBezTo>
                    <a:cubicBezTo>
                      <a:pt x="86" y="78"/>
                      <a:pt x="92" y="87"/>
                      <a:pt x="99" y="92"/>
                    </a:cubicBezTo>
                    <a:cubicBezTo>
                      <a:pt x="107" y="98"/>
                      <a:pt x="121" y="98"/>
                      <a:pt x="128" y="107"/>
                    </a:cubicBezTo>
                    <a:cubicBezTo>
                      <a:pt x="137" y="118"/>
                      <a:pt x="135" y="144"/>
                      <a:pt x="149" y="147"/>
                    </a:cubicBezTo>
                    <a:cubicBezTo>
                      <a:pt x="149" y="147"/>
                      <a:pt x="151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8" y="147"/>
                      <a:pt x="167" y="144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5" y="141"/>
                    </a:cubicBezTo>
                    <a:cubicBezTo>
                      <a:pt x="175" y="141"/>
                      <a:pt x="175" y="141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84" y="137"/>
                      <a:pt x="193" y="132"/>
                      <a:pt x="198" y="128"/>
                    </a:cubicBezTo>
                    <a:cubicBezTo>
                      <a:pt x="207" y="120"/>
                      <a:pt x="208" y="106"/>
                      <a:pt x="223" y="104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24" y="104"/>
                      <a:pt x="226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40" y="104"/>
                      <a:pt x="247" y="112"/>
                      <a:pt x="256" y="116"/>
                    </a:cubicBezTo>
                    <a:cubicBezTo>
                      <a:pt x="258" y="117"/>
                      <a:pt x="260" y="118"/>
                      <a:pt x="262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5" y="119"/>
                      <a:pt x="267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80" y="119"/>
                      <a:pt x="293" y="116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3" y="112"/>
                      <a:pt x="304" y="112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13" y="106"/>
                      <a:pt x="319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2" y="97"/>
                      <a:pt x="335" y="97"/>
                      <a:pt x="338" y="99"/>
                    </a:cubicBezTo>
                    <a:cubicBezTo>
                      <a:pt x="349" y="103"/>
                      <a:pt x="353" y="114"/>
                      <a:pt x="360" y="122"/>
                    </a:cubicBezTo>
                    <a:cubicBezTo>
                      <a:pt x="364" y="126"/>
                      <a:pt x="373" y="131"/>
                      <a:pt x="379" y="135"/>
                    </a:cubicBezTo>
                    <a:cubicBezTo>
                      <a:pt x="386" y="140"/>
                      <a:pt x="391" y="147"/>
                      <a:pt x="398" y="148"/>
                    </a:cubicBezTo>
                    <a:cubicBezTo>
                      <a:pt x="399" y="148"/>
                      <a:pt x="399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6" y="148"/>
                      <a:pt x="413" y="144"/>
                      <a:pt x="417" y="141"/>
                    </a:cubicBezTo>
                    <a:cubicBezTo>
                      <a:pt x="417" y="141"/>
                      <a:pt x="417" y="141"/>
                      <a:pt x="417" y="141"/>
                    </a:cubicBezTo>
                    <a:cubicBezTo>
                      <a:pt x="420" y="138"/>
                      <a:pt x="427" y="131"/>
                      <a:pt x="428" y="126"/>
                    </a:cubicBezTo>
                    <a:cubicBezTo>
                      <a:pt x="428" y="125"/>
                      <a:pt x="428" y="125"/>
                      <a:pt x="428" y="124"/>
                    </a:cubicBezTo>
                    <a:cubicBezTo>
                      <a:pt x="428" y="117"/>
                      <a:pt x="424" y="111"/>
                      <a:pt x="424" y="105"/>
                    </a:cubicBezTo>
                    <a:cubicBezTo>
                      <a:pt x="424" y="105"/>
                      <a:pt x="424" y="105"/>
                      <a:pt x="424" y="105"/>
                    </a:cubicBezTo>
                    <a:cubicBezTo>
                      <a:pt x="424" y="104"/>
                      <a:pt x="424" y="104"/>
                      <a:pt x="424" y="104"/>
                    </a:cubicBezTo>
                    <a:cubicBezTo>
                      <a:pt x="424" y="93"/>
                      <a:pt x="433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8" y="82"/>
                      <a:pt x="452" y="83"/>
                      <a:pt x="456" y="86"/>
                    </a:cubicBezTo>
                    <a:cubicBezTo>
                      <a:pt x="456" y="86"/>
                      <a:pt x="456" y="86"/>
                      <a:pt x="456" y="87"/>
                    </a:cubicBezTo>
                    <a:cubicBezTo>
                      <a:pt x="456" y="87"/>
                      <a:pt x="456" y="87"/>
                      <a:pt x="456" y="87"/>
                    </a:cubicBezTo>
                    <a:cubicBezTo>
                      <a:pt x="461" y="91"/>
                      <a:pt x="466" y="101"/>
                      <a:pt x="466" y="110"/>
                    </a:cubicBezTo>
                    <a:cubicBezTo>
                      <a:pt x="466" y="112"/>
                      <a:pt x="465" y="115"/>
                      <a:pt x="464" y="117"/>
                    </a:cubicBezTo>
                    <a:cubicBezTo>
                      <a:pt x="461" y="124"/>
                      <a:pt x="449" y="123"/>
                      <a:pt x="447" y="129"/>
                    </a:cubicBezTo>
                    <a:cubicBezTo>
                      <a:pt x="447" y="130"/>
                      <a:pt x="447" y="131"/>
                      <a:pt x="447" y="132"/>
                    </a:cubicBezTo>
                    <a:cubicBezTo>
                      <a:pt x="447" y="141"/>
                      <a:pt x="460" y="158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8" y="161"/>
                      <a:pt x="470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9" y="161"/>
                      <a:pt x="486" y="159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48"/>
                      <a:pt x="473" y="141"/>
                      <a:pt x="471" y="138"/>
                    </a:cubicBezTo>
                    <a:cubicBezTo>
                      <a:pt x="469" y="135"/>
                      <a:pt x="467" y="131"/>
                      <a:pt x="467" y="127"/>
                    </a:cubicBezTo>
                    <a:cubicBezTo>
                      <a:pt x="467" y="126"/>
                      <a:pt x="467" y="125"/>
                      <a:pt x="468" y="124"/>
                    </a:cubicBezTo>
                    <a:cubicBezTo>
                      <a:pt x="470" y="117"/>
                      <a:pt x="481" y="116"/>
                      <a:pt x="488" y="112"/>
                    </a:cubicBezTo>
                    <a:cubicBezTo>
                      <a:pt x="496" y="107"/>
                      <a:pt x="500" y="98"/>
                      <a:pt x="507" y="95"/>
                    </a:cubicBezTo>
                    <a:cubicBezTo>
                      <a:pt x="507" y="95"/>
                      <a:pt x="507" y="95"/>
                      <a:pt x="508" y="95"/>
                    </a:cubicBezTo>
                    <a:cubicBezTo>
                      <a:pt x="510" y="94"/>
                      <a:pt x="513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27" y="93"/>
                      <a:pt x="539" y="9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10"/>
                    </a:cubicBezTo>
                    <a:cubicBezTo>
                      <a:pt x="539" y="124"/>
                      <a:pt x="520" y="124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9" y="137"/>
                      <a:pt x="523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36" y="138"/>
                      <a:pt x="544" y="131"/>
                      <a:pt x="552" y="127"/>
                    </a:cubicBezTo>
                    <a:cubicBezTo>
                      <a:pt x="552" y="127"/>
                      <a:pt x="552" y="127"/>
                      <a:pt x="553" y="127"/>
                    </a:cubicBezTo>
                    <a:cubicBezTo>
                      <a:pt x="553" y="127"/>
                      <a:pt x="553" y="127"/>
                      <a:pt x="553" y="127"/>
                    </a:cubicBezTo>
                    <a:cubicBezTo>
                      <a:pt x="553" y="126"/>
                      <a:pt x="554" y="126"/>
                      <a:pt x="555" y="126"/>
                    </a:cubicBezTo>
                    <a:cubicBezTo>
                      <a:pt x="555" y="126"/>
                      <a:pt x="555" y="126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61" y="123"/>
                      <a:pt x="567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8" y="122"/>
                      <a:pt x="583" y="123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90" y="125"/>
                      <a:pt x="590" y="125"/>
                    </a:cubicBezTo>
                    <a:cubicBezTo>
                      <a:pt x="590" y="125"/>
                      <a:pt x="590" y="125"/>
                      <a:pt x="591" y="125"/>
                    </a:cubicBezTo>
                    <a:cubicBezTo>
                      <a:pt x="591" y="125"/>
                      <a:pt x="591" y="125"/>
                      <a:pt x="591" y="125"/>
                    </a:cubicBezTo>
                    <a:cubicBezTo>
                      <a:pt x="592" y="125"/>
                      <a:pt x="593" y="126"/>
                      <a:pt x="593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603" y="131"/>
                      <a:pt x="612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6" y="137"/>
                      <a:pt x="629" y="137"/>
                      <a:pt x="633" y="135"/>
                    </a:cubicBezTo>
                    <a:cubicBezTo>
                      <a:pt x="633" y="135"/>
                      <a:pt x="633" y="135"/>
                      <a:pt x="633" y="135"/>
                    </a:cubicBezTo>
                    <a:cubicBezTo>
                      <a:pt x="629" y="124"/>
                      <a:pt x="608" y="126"/>
                      <a:pt x="608" y="111"/>
                    </a:cubicBezTo>
                    <a:cubicBezTo>
                      <a:pt x="608" y="111"/>
                      <a:pt x="608" y="111"/>
                      <a:pt x="608" y="111"/>
                    </a:cubicBezTo>
                    <a:cubicBezTo>
                      <a:pt x="608" y="110"/>
                      <a:pt x="608" y="110"/>
                      <a:pt x="608" y="110"/>
                    </a:cubicBezTo>
                    <a:cubicBezTo>
                      <a:pt x="607" y="100"/>
                      <a:pt x="618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4" y="93"/>
                      <a:pt x="638" y="94"/>
                      <a:pt x="641" y="96"/>
                    </a:cubicBezTo>
                    <a:cubicBezTo>
                      <a:pt x="650" y="100"/>
                      <a:pt x="653" y="109"/>
                      <a:pt x="660" y="113"/>
                    </a:cubicBezTo>
                    <a:cubicBezTo>
                      <a:pt x="667" y="117"/>
                      <a:pt x="678" y="117"/>
                      <a:pt x="680" y="124"/>
                    </a:cubicBezTo>
                    <a:cubicBezTo>
                      <a:pt x="680" y="125"/>
                      <a:pt x="680" y="126"/>
                      <a:pt x="680" y="127"/>
                    </a:cubicBezTo>
                    <a:cubicBezTo>
                      <a:pt x="680" y="134"/>
                      <a:pt x="675" y="139"/>
                      <a:pt x="673" y="141"/>
                    </a:cubicBezTo>
                    <a:cubicBezTo>
                      <a:pt x="671" y="144"/>
                      <a:pt x="661" y="149"/>
                      <a:pt x="661" y="153"/>
                    </a:cubicBezTo>
                    <a:cubicBezTo>
                      <a:pt x="661" y="153"/>
                      <a:pt x="661" y="153"/>
                      <a:pt x="661" y="153"/>
                    </a:cubicBezTo>
                    <a:cubicBezTo>
                      <a:pt x="661" y="159"/>
                      <a:pt x="669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7" y="162"/>
                      <a:pt x="678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6" y="160"/>
                      <a:pt x="691" y="154"/>
                      <a:pt x="693" y="149"/>
                    </a:cubicBezTo>
                    <a:cubicBezTo>
                      <a:pt x="696" y="145"/>
                      <a:pt x="701" y="136"/>
                      <a:pt x="701" y="131"/>
                    </a:cubicBezTo>
                    <a:cubicBezTo>
                      <a:pt x="701" y="131"/>
                      <a:pt x="701" y="130"/>
                      <a:pt x="701" y="130"/>
                    </a:cubicBezTo>
                    <a:cubicBezTo>
                      <a:pt x="700" y="123"/>
                      <a:pt x="686" y="122"/>
                      <a:pt x="683" y="116"/>
                    </a:cubicBezTo>
                    <a:cubicBezTo>
                      <a:pt x="682" y="114"/>
                      <a:pt x="682" y="111"/>
                      <a:pt x="682" y="109"/>
                    </a:cubicBezTo>
                    <a:cubicBezTo>
                      <a:pt x="682" y="96"/>
                      <a:pt x="693" y="83"/>
                      <a:pt x="702" y="82"/>
                    </a:cubicBezTo>
                    <a:cubicBezTo>
                      <a:pt x="702" y="82"/>
                      <a:pt x="702" y="82"/>
                      <a:pt x="702" y="82"/>
                    </a:cubicBezTo>
                    <a:cubicBezTo>
                      <a:pt x="703" y="82"/>
                      <a:pt x="704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17" y="82"/>
                      <a:pt x="725" y="94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8"/>
                    </a:cubicBezTo>
                    <a:cubicBezTo>
                      <a:pt x="724" y="113"/>
                      <a:pt x="720" y="118"/>
                      <a:pt x="720" y="124"/>
                    </a:cubicBezTo>
                    <a:cubicBezTo>
                      <a:pt x="720" y="124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6"/>
                      <a:pt x="720" y="126"/>
                    </a:cubicBezTo>
                    <a:cubicBezTo>
                      <a:pt x="720" y="126"/>
                      <a:pt x="720" y="126"/>
                      <a:pt x="720" y="126"/>
                    </a:cubicBezTo>
                    <a:cubicBezTo>
                      <a:pt x="721" y="132"/>
                      <a:pt x="729" y="141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40" y="148"/>
                      <a:pt x="743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50"/>
                      <a:pt x="746" y="150"/>
                      <a:pt x="746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54" y="149"/>
                      <a:pt x="761" y="141"/>
                      <a:pt x="767" y="136"/>
                    </a:cubicBezTo>
                    <a:cubicBezTo>
                      <a:pt x="774" y="131"/>
                      <a:pt x="782" y="128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96" y="114"/>
                      <a:pt x="801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9" y="97"/>
                      <a:pt x="820" y="97"/>
                      <a:pt x="823" y="97"/>
                    </a:cubicBezTo>
                    <a:cubicBezTo>
                      <a:pt x="832" y="99"/>
                      <a:pt x="838" y="110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53" y="116"/>
                      <a:pt x="866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80" y="118"/>
                      <a:pt x="882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7"/>
                    </a:cubicBezTo>
                    <a:cubicBezTo>
                      <a:pt x="888" y="117"/>
                      <a:pt x="891" y="116"/>
                      <a:pt x="894" y="114"/>
                    </a:cubicBezTo>
                    <a:cubicBezTo>
                      <a:pt x="902" y="110"/>
                      <a:pt x="91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5" y="103"/>
                      <a:pt x="929" y="104"/>
                      <a:pt x="933" y="107"/>
                    </a:cubicBezTo>
                    <a:cubicBezTo>
                      <a:pt x="933" y="107"/>
                      <a:pt x="933" y="107"/>
                      <a:pt x="933" y="107"/>
                    </a:cubicBezTo>
                    <a:cubicBezTo>
                      <a:pt x="933" y="107"/>
                      <a:pt x="934" y="107"/>
                      <a:pt x="934" y="107"/>
                    </a:cubicBezTo>
                    <a:cubicBezTo>
                      <a:pt x="940" y="111"/>
                      <a:pt x="943" y="122"/>
                      <a:pt x="949" y="127"/>
                    </a:cubicBezTo>
                    <a:cubicBezTo>
                      <a:pt x="949" y="127"/>
                      <a:pt x="949" y="127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50" y="128"/>
                      <a:pt x="950" y="128"/>
                      <a:pt x="950" y="128"/>
                    </a:cubicBezTo>
                    <a:cubicBezTo>
                      <a:pt x="956" y="134"/>
                      <a:pt x="976" y="144"/>
                      <a:pt x="990" y="145"/>
                    </a:cubicBezTo>
                    <a:cubicBezTo>
                      <a:pt x="990" y="145"/>
                      <a:pt x="991" y="145"/>
                      <a:pt x="991" y="145"/>
                    </a:cubicBezTo>
                    <a:cubicBezTo>
                      <a:pt x="991" y="145"/>
                      <a:pt x="991" y="145"/>
                      <a:pt x="991" y="145"/>
                    </a:cubicBezTo>
                    <a:cubicBezTo>
                      <a:pt x="993" y="145"/>
                      <a:pt x="995" y="145"/>
                      <a:pt x="996" y="145"/>
                    </a:cubicBezTo>
                    <a:cubicBezTo>
                      <a:pt x="996" y="145"/>
                      <a:pt x="996" y="145"/>
                      <a:pt x="996" y="145"/>
                    </a:cubicBezTo>
                    <a:cubicBezTo>
                      <a:pt x="1011" y="141"/>
                      <a:pt x="1010" y="112"/>
                      <a:pt x="1021" y="103"/>
                    </a:cubicBezTo>
                    <a:cubicBezTo>
                      <a:pt x="1028" y="97"/>
                      <a:pt x="1038" y="96"/>
                      <a:pt x="1045" y="92"/>
                    </a:cubicBezTo>
                    <a:cubicBezTo>
                      <a:pt x="1052" y="88"/>
                      <a:pt x="1059" y="78"/>
                      <a:pt x="1066" y="72"/>
                    </a:cubicBezTo>
                    <a:cubicBezTo>
                      <a:pt x="1072" y="65"/>
                      <a:pt x="1082" y="57"/>
                      <a:pt x="1086" y="49"/>
                    </a:cubicBezTo>
                    <a:cubicBezTo>
                      <a:pt x="1090" y="41"/>
                      <a:pt x="1089" y="30"/>
                      <a:pt x="1096" y="23"/>
                    </a:cubicBezTo>
                    <a:cubicBezTo>
                      <a:pt x="1100" y="18"/>
                      <a:pt x="1108" y="16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22" y="11"/>
                      <a:pt x="1127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0" y="19"/>
                      <a:pt x="1" y="23"/>
                      <a:pt x="1" y="28"/>
                    </a:cubicBezTo>
                    <a:cubicBezTo>
                      <a:pt x="3" y="37"/>
                      <a:pt x="5" y="46"/>
                      <a:pt x="9" y="53"/>
                    </a:cubicBezTo>
                    <a:cubicBezTo>
                      <a:pt x="16" y="64"/>
                      <a:pt x="27" y="63"/>
                      <a:pt x="38" y="69"/>
                    </a:cubicBezTo>
                    <a:cubicBezTo>
                      <a:pt x="45" y="73"/>
                      <a:pt x="52" y="84"/>
                      <a:pt x="59" y="91"/>
                    </a:cubicBezTo>
                    <a:cubicBezTo>
                      <a:pt x="67" y="98"/>
                      <a:pt x="76" y="105"/>
                      <a:pt x="80" y="114"/>
                    </a:cubicBezTo>
                    <a:cubicBezTo>
                      <a:pt x="82" y="120"/>
                      <a:pt x="82" y="129"/>
                      <a:pt x="86" y="135"/>
                    </a:cubicBezTo>
                    <a:cubicBezTo>
                      <a:pt x="98" y="153"/>
                      <a:pt x="132" y="148"/>
                      <a:pt x="151" y="162"/>
                    </a:cubicBezTo>
                    <a:cubicBezTo>
                      <a:pt x="160" y="169"/>
                      <a:pt x="162" y="188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83" y="189"/>
                      <a:pt x="185" y="179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4" y="174"/>
                      <a:pt x="194" y="174"/>
                    </a:cubicBezTo>
                    <a:cubicBezTo>
                      <a:pt x="198" y="172"/>
                      <a:pt x="204" y="172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3" y="169"/>
                    </a:cubicBezTo>
                    <a:cubicBezTo>
                      <a:pt x="214" y="168"/>
                      <a:pt x="216" y="168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23" y="164"/>
                      <a:pt x="228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4" y="161"/>
                    </a:cubicBezTo>
                    <a:cubicBezTo>
                      <a:pt x="234" y="161"/>
                      <a:pt x="234" y="161"/>
                      <a:pt x="234" y="161"/>
                    </a:cubicBezTo>
                    <a:cubicBezTo>
                      <a:pt x="242" y="162"/>
                      <a:pt x="246" y="169"/>
                      <a:pt x="248" y="174"/>
                    </a:cubicBezTo>
                    <a:cubicBezTo>
                      <a:pt x="251" y="180"/>
                      <a:pt x="252" y="189"/>
                      <a:pt x="255" y="196"/>
                    </a:cubicBezTo>
                    <a:cubicBezTo>
                      <a:pt x="258" y="202"/>
                      <a:pt x="263" y="211"/>
                      <a:pt x="271" y="218"/>
                    </a:cubicBezTo>
                    <a:cubicBezTo>
                      <a:pt x="271" y="218"/>
                      <a:pt x="271" y="218"/>
                      <a:pt x="271" y="218"/>
                    </a:cubicBezTo>
                    <a:cubicBezTo>
                      <a:pt x="278" y="224"/>
                      <a:pt x="290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9" y="230"/>
                      <a:pt x="316" y="227"/>
                      <a:pt x="322" y="222"/>
                    </a:cubicBezTo>
                    <a:cubicBezTo>
                      <a:pt x="322" y="222"/>
                      <a:pt x="322" y="222"/>
                      <a:pt x="322" y="222"/>
                    </a:cubicBezTo>
                    <a:cubicBezTo>
                      <a:pt x="322" y="222"/>
                      <a:pt x="322" y="222"/>
                      <a:pt x="323" y="222"/>
                    </a:cubicBezTo>
                    <a:cubicBezTo>
                      <a:pt x="327" y="217"/>
                      <a:pt x="330" y="210"/>
                      <a:pt x="330" y="202"/>
                    </a:cubicBezTo>
                    <a:cubicBezTo>
                      <a:pt x="330" y="197"/>
                      <a:pt x="329" y="193"/>
                      <a:pt x="327" y="189"/>
                    </a:cubicBezTo>
                    <a:cubicBezTo>
                      <a:pt x="326" y="185"/>
                      <a:pt x="318" y="177"/>
                      <a:pt x="318" y="172"/>
                    </a:cubicBezTo>
                    <a:cubicBezTo>
                      <a:pt x="318" y="170"/>
                      <a:pt x="318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20" y="168"/>
                      <a:pt x="321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4" y="168"/>
                      <a:pt x="325" y="168"/>
                      <a:pt x="327" y="169"/>
                    </a:cubicBezTo>
                    <a:cubicBezTo>
                      <a:pt x="330" y="170"/>
                      <a:pt x="333" y="173"/>
                      <a:pt x="336" y="173"/>
                    </a:cubicBezTo>
                    <a:cubicBezTo>
                      <a:pt x="336" y="173"/>
                      <a:pt x="336" y="173"/>
                      <a:pt x="336" y="173"/>
                    </a:cubicBezTo>
                    <a:cubicBezTo>
                      <a:pt x="336" y="173"/>
                      <a:pt x="336" y="173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40" y="174"/>
                      <a:pt x="343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51" y="175"/>
                      <a:pt x="356" y="174"/>
                      <a:pt x="360" y="172"/>
                    </a:cubicBezTo>
                    <a:cubicBezTo>
                      <a:pt x="362" y="171"/>
                      <a:pt x="364" y="170"/>
                      <a:pt x="366" y="170"/>
                    </a:cubicBezTo>
                    <a:cubicBezTo>
                      <a:pt x="368" y="169"/>
                      <a:pt x="371" y="168"/>
                      <a:pt x="373" y="167"/>
                    </a:cubicBezTo>
                    <a:cubicBezTo>
                      <a:pt x="377" y="165"/>
                      <a:pt x="381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6" y="164"/>
                      <a:pt x="387" y="164"/>
                      <a:pt x="387" y="165"/>
                    </a:cubicBezTo>
                    <a:cubicBezTo>
                      <a:pt x="387" y="165"/>
                      <a:pt x="387" y="165"/>
                      <a:pt x="387" y="165"/>
                    </a:cubicBezTo>
                    <a:cubicBezTo>
                      <a:pt x="395" y="165"/>
                      <a:pt x="402" y="172"/>
                      <a:pt x="408" y="176"/>
                    </a:cubicBezTo>
                    <a:cubicBezTo>
                      <a:pt x="414" y="180"/>
                      <a:pt x="422" y="185"/>
                      <a:pt x="426" y="190"/>
                    </a:cubicBezTo>
                    <a:cubicBezTo>
                      <a:pt x="432" y="197"/>
                      <a:pt x="434" y="208"/>
                      <a:pt x="442" y="213"/>
                    </a:cubicBezTo>
                    <a:cubicBezTo>
                      <a:pt x="449" y="217"/>
                      <a:pt x="459" y="216"/>
                      <a:pt x="469" y="219"/>
                    </a:cubicBezTo>
                    <a:cubicBezTo>
                      <a:pt x="469" y="219"/>
                      <a:pt x="470" y="219"/>
                      <a:pt x="470" y="219"/>
                    </a:cubicBezTo>
                    <a:cubicBezTo>
                      <a:pt x="470" y="219"/>
                      <a:pt x="470" y="219"/>
                      <a:pt x="470" y="219"/>
                    </a:cubicBezTo>
                    <a:cubicBezTo>
                      <a:pt x="471" y="219"/>
                      <a:pt x="471" y="219"/>
                      <a:pt x="472" y="219"/>
                    </a:cubicBezTo>
                    <a:cubicBezTo>
                      <a:pt x="472" y="219"/>
                      <a:pt x="472" y="219"/>
                      <a:pt x="472" y="219"/>
                    </a:cubicBezTo>
                    <a:cubicBezTo>
                      <a:pt x="472" y="220"/>
                      <a:pt x="473" y="220"/>
                      <a:pt x="473" y="220"/>
                    </a:cubicBezTo>
                    <a:cubicBezTo>
                      <a:pt x="478" y="222"/>
                      <a:pt x="482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8" y="224"/>
                      <a:pt x="489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8" y="222"/>
                      <a:pt x="502" y="209"/>
                      <a:pt x="509" y="204"/>
                    </a:cubicBezTo>
                    <a:cubicBezTo>
                      <a:pt x="517" y="197"/>
                      <a:pt x="529" y="194"/>
                      <a:pt x="541" y="190"/>
                    </a:cubicBezTo>
                    <a:cubicBezTo>
                      <a:pt x="551" y="187"/>
                      <a:pt x="563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87" y="184"/>
                      <a:pt x="597" y="190"/>
                      <a:pt x="610" y="193"/>
                    </a:cubicBezTo>
                    <a:cubicBezTo>
                      <a:pt x="620" y="196"/>
                      <a:pt x="630" y="198"/>
                      <a:pt x="636" y="202"/>
                    </a:cubicBezTo>
                    <a:cubicBezTo>
                      <a:pt x="645" y="208"/>
                      <a:pt x="648" y="224"/>
                      <a:pt x="660" y="225"/>
                    </a:cubicBezTo>
                    <a:cubicBezTo>
                      <a:pt x="660" y="225"/>
                      <a:pt x="660" y="225"/>
                      <a:pt x="660" y="225"/>
                    </a:cubicBezTo>
                    <a:cubicBezTo>
                      <a:pt x="660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5" y="225"/>
                      <a:pt x="669" y="222"/>
                      <a:pt x="674" y="220"/>
                    </a:cubicBezTo>
                    <a:cubicBezTo>
                      <a:pt x="675" y="220"/>
                      <a:pt x="677" y="219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1" y="218"/>
                      <a:pt x="681" y="218"/>
                    </a:cubicBezTo>
                    <a:cubicBezTo>
                      <a:pt x="681" y="218"/>
                      <a:pt x="681" y="218"/>
                      <a:pt x="681" y="218"/>
                    </a:cubicBezTo>
                    <a:cubicBezTo>
                      <a:pt x="690" y="216"/>
                      <a:pt x="698" y="217"/>
                      <a:pt x="704" y="214"/>
                    </a:cubicBezTo>
                    <a:cubicBezTo>
                      <a:pt x="714" y="209"/>
                      <a:pt x="713" y="198"/>
                      <a:pt x="720" y="189"/>
                    </a:cubicBezTo>
                    <a:cubicBezTo>
                      <a:pt x="724" y="184"/>
                      <a:pt x="733" y="180"/>
                      <a:pt x="739" y="175"/>
                    </a:cubicBezTo>
                    <a:cubicBezTo>
                      <a:pt x="746" y="171"/>
                      <a:pt x="753" y="165"/>
                      <a:pt x="762" y="165"/>
                    </a:cubicBezTo>
                    <a:cubicBezTo>
                      <a:pt x="762" y="165"/>
                      <a:pt x="762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9" y="165"/>
                      <a:pt x="775" y="167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4" y="171"/>
                      <a:pt x="787" y="172"/>
                      <a:pt x="789" y="173"/>
                    </a:cubicBezTo>
                    <a:cubicBezTo>
                      <a:pt x="793" y="174"/>
                      <a:pt x="797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3" y="175"/>
                      <a:pt x="804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7" y="175"/>
                      <a:pt x="808" y="174"/>
                      <a:pt x="810" y="174"/>
                    </a:cubicBezTo>
                    <a:cubicBezTo>
                      <a:pt x="814" y="172"/>
                      <a:pt x="818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6" y="170"/>
                      <a:pt x="827" y="170"/>
                      <a:pt x="828" y="170"/>
                    </a:cubicBezTo>
                    <a:cubicBezTo>
                      <a:pt x="828" y="170"/>
                      <a:pt x="828" y="170"/>
                      <a:pt x="828" y="170"/>
                    </a:cubicBezTo>
                    <a:cubicBezTo>
                      <a:pt x="828" y="170"/>
                      <a:pt x="828" y="171"/>
                      <a:pt x="828" y="171"/>
                    </a:cubicBezTo>
                    <a:cubicBezTo>
                      <a:pt x="828" y="177"/>
                      <a:pt x="823" y="182"/>
                      <a:pt x="821" y="187"/>
                    </a:cubicBezTo>
                    <a:cubicBezTo>
                      <a:pt x="819" y="192"/>
                      <a:pt x="818" y="197"/>
                      <a:pt x="818" y="202"/>
                    </a:cubicBezTo>
                    <a:cubicBezTo>
                      <a:pt x="818" y="214"/>
                      <a:pt x="823" y="223"/>
                      <a:pt x="834" y="228"/>
                    </a:cubicBezTo>
                    <a:cubicBezTo>
                      <a:pt x="834" y="228"/>
                      <a:pt x="834" y="228"/>
                      <a:pt x="834" y="228"/>
                    </a:cubicBezTo>
                    <a:cubicBezTo>
                      <a:pt x="839" y="229"/>
                      <a:pt x="843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68" y="230"/>
                      <a:pt x="885" y="211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8" y="185"/>
                      <a:pt x="898" y="163"/>
                      <a:pt x="913" y="162"/>
                    </a:cubicBezTo>
                    <a:cubicBezTo>
                      <a:pt x="914" y="161"/>
                      <a:pt x="914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21" y="161"/>
                      <a:pt x="926" y="165"/>
                      <a:pt x="933" y="168"/>
                    </a:cubicBezTo>
                    <a:cubicBezTo>
                      <a:pt x="933" y="168"/>
                      <a:pt x="933" y="168"/>
                      <a:pt x="933" y="168"/>
                    </a:cubicBezTo>
                    <a:cubicBezTo>
                      <a:pt x="941" y="171"/>
                      <a:pt x="949" y="172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5" y="175"/>
                      <a:pt x="956" y="175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63" y="181"/>
                      <a:pt x="966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4" y="189"/>
                      <a:pt x="974" y="189"/>
                      <a:pt x="974" y="189"/>
                    </a:cubicBezTo>
                    <a:cubicBezTo>
                      <a:pt x="984" y="188"/>
                      <a:pt x="985" y="177"/>
                      <a:pt x="990" y="169"/>
                    </a:cubicBezTo>
                    <a:cubicBezTo>
                      <a:pt x="1004" y="149"/>
                      <a:pt x="1043" y="155"/>
                      <a:pt x="1057" y="138"/>
                    </a:cubicBezTo>
                    <a:cubicBezTo>
                      <a:pt x="1062" y="131"/>
                      <a:pt x="1062" y="120"/>
                      <a:pt x="1066" y="112"/>
                    </a:cubicBezTo>
                    <a:cubicBezTo>
                      <a:pt x="1070" y="104"/>
                      <a:pt x="1078" y="98"/>
                      <a:pt x="1086" y="90"/>
                    </a:cubicBezTo>
                    <a:cubicBezTo>
                      <a:pt x="1093" y="83"/>
                      <a:pt x="1100" y="73"/>
                      <a:pt x="1108" y="69"/>
                    </a:cubicBezTo>
                    <a:cubicBezTo>
                      <a:pt x="1115" y="65"/>
                      <a:pt x="1123" y="65"/>
                      <a:pt x="1130" y="60"/>
                    </a:cubicBezTo>
                    <a:cubicBezTo>
                      <a:pt x="1138" y="54"/>
                      <a:pt x="1140" y="42"/>
                      <a:pt x="1142" y="30"/>
                    </a:cubicBezTo>
                    <a:cubicBezTo>
                      <a:pt x="1143" y="25"/>
                      <a:pt x="1144" y="19"/>
                      <a:pt x="1144" y="14"/>
                    </a:cubicBezTo>
                    <a:cubicBezTo>
                      <a:pt x="1144" y="9"/>
                      <a:pt x="1144" y="4"/>
                      <a:pt x="1141" y="1"/>
                    </a:cubicBezTo>
                    <a:cubicBezTo>
                      <a:pt x="1134" y="1"/>
                      <a:pt x="1130" y="5"/>
                      <a:pt x="1124" y="8"/>
                    </a:cubicBezTo>
                    <a:cubicBezTo>
                      <a:pt x="1113" y="13"/>
                      <a:pt x="1101" y="14"/>
                      <a:pt x="1094" y="22"/>
                    </a:cubicBezTo>
                    <a:cubicBezTo>
                      <a:pt x="1087" y="30"/>
                      <a:pt x="1088" y="41"/>
                      <a:pt x="1083" y="50"/>
                    </a:cubicBezTo>
                    <a:cubicBezTo>
                      <a:pt x="1079" y="57"/>
                      <a:pt x="1069" y="64"/>
                      <a:pt x="1063" y="70"/>
                    </a:cubicBezTo>
                    <a:cubicBezTo>
                      <a:pt x="1057" y="77"/>
                      <a:pt x="1051" y="86"/>
                      <a:pt x="1043" y="91"/>
                    </a:cubicBezTo>
                    <a:cubicBezTo>
                      <a:pt x="1036" y="95"/>
                      <a:pt x="1022" y="97"/>
                      <a:pt x="1016" y="105"/>
                    </a:cubicBezTo>
                    <a:cubicBezTo>
                      <a:pt x="1008" y="114"/>
                      <a:pt x="1007" y="137"/>
                      <a:pt x="996" y="141"/>
                    </a:cubicBezTo>
                    <a:cubicBezTo>
                      <a:pt x="996" y="141"/>
                      <a:pt x="996" y="141"/>
                      <a:pt x="996" y="141"/>
                    </a:cubicBezTo>
                    <a:cubicBezTo>
                      <a:pt x="994" y="141"/>
                      <a:pt x="992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83" y="142"/>
                      <a:pt x="976" y="138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63" y="134"/>
                      <a:pt x="957" y="132"/>
                      <a:pt x="952" y="127"/>
                    </a:cubicBezTo>
                    <a:cubicBezTo>
                      <a:pt x="943" y="120"/>
                      <a:pt x="942" y="107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27" y="102"/>
                      <a:pt x="924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09" y="101"/>
                      <a:pt x="900" y="108"/>
                      <a:pt x="892" y="112"/>
                    </a:cubicBezTo>
                    <a:cubicBezTo>
                      <a:pt x="889" y="113"/>
                      <a:pt x="887" y="114"/>
                      <a:pt x="885" y="115"/>
                    </a:cubicBezTo>
                    <a:cubicBezTo>
                      <a:pt x="885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1" y="115"/>
                      <a:pt x="878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65" y="115"/>
                      <a:pt x="853" y="114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36" y="106"/>
                      <a:pt x="834" y="98"/>
                      <a:pt x="823" y="96"/>
                    </a:cubicBezTo>
                    <a:cubicBezTo>
                      <a:pt x="823" y="96"/>
                      <a:pt x="823" y="96"/>
                      <a:pt x="823" y="96"/>
                    </a:cubicBezTo>
                    <a:cubicBezTo>
                      <a:pt x="823" y="96"/>
                      <a:pt x="823" y="95"/>
                      <a:pt x="823" y="95"/>
                    </a:cubicBezTo>
                    <a:cubicBezTo>
                      <a:pt x="821" y="95"/>
                      <a:pt x="819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01" y="95"/>
                      <a:pt x="796" y="110"/>
                      <a:pt x="787" y="119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2" y="124"/>
                      <a:pt x="773" y="129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6" y="133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59" y="138"/>
                      <a:pt x="753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4" y="145"/>
                    </a:cubicBezTo>
                    <a:cubicBezTo>
                      <a:pt x="734" y="144"/>
                      <a:pt x="726" y="133"/>
                      <a:pt x="725" y="126"/>
                    </a:cubicBezTo>
                    <a:cubicBezTo>
                      <a:pt x="725" y="125"/>
                      <a:pt x="724" y="124"/>
                      <a:pt x="724" y="123"/>
                    </a:cubicBezTo>
                    <a:cubicBezTo>
                      <a:pt x="724" y="118"/>
                      <a:pt x="726" y="114"/>
                      <a:pt x="726" y="109"/>
                    </a:cubicBezTo>
                    <a:cubicBezTo>
                      <a:pt x="727" y="108"/>
                      <a:pt x="727" y="107"/>
                      <a:pt x="727" y="106"/>
                    </a:cubicBezTo>
                    <a:cubicBezTo>
                      <a:pt x="727" y="91"/>
                      <a:pt x="719" y="81"/>
                      <a:pt x="707" y="80"/>
                    </a:cubicBezTo>
                    <a:cubicBezTo>
                      <a:pt x="706" y="80"/>
                      <a:pt x="705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692" y="80"/>
                      <a:pt x="686" y="88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0" y="102"/>
                      <a:pt x="679" y="108"/>
                      <a:pt x="675" y="110"/>
                    </a:cubicBezTo>
                    <a:cubicBezTo>
                      <a:pt x="675" y="110"/>
                      <a:pt x="675" y="110"/>
                      <a:pt x="675" y="110"/>
                    </a:cubicBezTo>
                    <a:cubicBezTo>
                      <a:pt x="673" y="111"/>
                      <a:pt x="671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69" y="111"/>
                      <a:pt x="669" y="111"/>
                    </a:cubicBezTo>
                    <a:cubicBezTo>
                      <a:pt x="661" y="111"/>
                      <a:pt x="654" y="102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6" y="95"/>
                      <a:pt x="644" y="94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38" y="92"/>
                      <a:pt x="634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16" y="91"/>
                      <a:pt x="603" y="99"/>
                      <a:pt x="604" y="113"/>
                    </a:cubicBezTo>
                    <a:cubicBezTo>
                      <a:pt x="604" y="113"/>
                      <a:pt x="604" y="113"/>
                      <a:pt x="604" y="113"/>
                    </a:cubicBezTo>
                    <a:cubicBezTo>
                      <a:pt x="604" y="113"/>
                      <a:pt x="604" y="113"/>
                      <a:pt x="604" y="114"/>
                    </a:cubicBezTo>
                    <a:cubicBezTo>
                      <a:pt x="605" y="122"/>
                      <a:pt x="613" y="123"/>
                      <a:pt x="613" y="129"/>
                    </a:cubicBezTo>
                    <a:cubicBezTo>
                      <a:pt x="613" y="129"/>
                      <a:pt x="613" y="129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06" y="130"/>
                      <a:pt x="602" y="126"/>
                      <a:pt x="596" y="123"/>
                    </a:cubicBezTo>
                    <a:cubicBezTo>
                      <a:pt x="595" y="123"/>
                      <a:pt x="594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87" y="120"/>
                      <a:pt x="579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65" y="119"/>
                      <a:pt x="559" y="120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2" y="122"/>
                      <a:pt x="550" y="123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3" y="128"/>
                      <a:pt x="539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4" y="131"/>
                      <a:pt x="532" y="131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4" y="122"/>
                      <a:pt x="542" y="122"/>
                      <a:pt x="543" y="114"/>
                    </a:cubicBezTo>
                    <a:cubicBezTo>
                      <a:pt x="543" y="114"/>
                      <a:pt x="543" y="114"/>
                      <a:pt x="543" y="114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4" y="99"/>
                      <a:pt x="531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3" y="91"/>
                      <a:pt x="508" y="92"/>
                      <a:pt x="504" y="94"/>
                    </a:cubicBezTo>
                    <a:cubicBezTo>
                      <a:pt x="504" y="94"/>
                      <a:pt x="504" y="94"/>
                      <a:pt x="504" y="94"/>
                    </a:cubicBezTo>
                    <a:cubicBezTo>
                      <a:pt x="504" y="94"/>
                      <a:pt x="504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5"/>
                      <a:pt x="503" y="95"/>
                      <a:pt x="503" y="95"/>
                    </a:cubicBezTo>
                    <a:cubicBezTo>
                      <a:pt x="503" y="95"/>
                      <a:pt x="502" y="95"/>
                      <a:pt x="502" y="95"/>
                    </a:cubicBezTo>
                    <a:cubicBezTo>
                      <a:pt x="502" y="95"/>
                      <a:pt x="502" y="95"/>
                      <a:pt x="502" y="95"/>
                    </a:cubicBezTo>
                    <a:cubicBezTo>
                      <a:pt x="501" y="95"/>
                      <a:pt x="500" y="96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2" y="103"/>
                      <a:pt x="485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6" y="111"/>
                      <a:pt x="475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67" y="108"/>
                      <a:pt x="466" y="95"/>
                      <a:pt x="462" y="90"/>
                    </a:cubicBezTo>
                    <a:cubicBezTo>
                      <a:pt x="461" y="88"/>
                      <a:pt x="455" y="83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49" y="80"/>
                      <a:pt x="446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30" y="80"/>
                      <a:pt x="421" y="93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11"/>
                      <a:pt x="424" y="116"/>
                      <a:pt x="424" y="122"/>
                    </a:cubicBezTo>
                    <a:cubicBezTo>
                      <a:pt x="424" y="123"/>
                      <a:pt x="424" y="124"/>
                      <a:pt x="424" y="124"/>
                    </a:cubicBezTo>
                    <a:cubicBezTo>
                      <a:pt x="423" y="132"/>
                      <a:pt x="413" y="143"/>
                      <a:pt x="404" y="144"/>
                    </a:cubicBezTo>
                    <a:cubicBezTo>
                      <a:pt x="404" y="144"/>
                      <a:pt x="404" y="144"/>
                      <a:pt x="404" y="144"/>
                    </a:cubicBezTo>
                    <a:cubicBezTo>
                      <a:pt x="404" y="144"/>
                      <a:pt x="403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394" y="144"/>
                      <a:pt x="389" y="139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1" y="134"/>
                      <a:pt x="381" y="134"/>
                    </a:cubicBezTo>
                    <a:cubicBezTo>
                      <a:pt x="381" y="134"/>
                      <a:pt x="381" y="133"/>
                      <a:pt x="381" y="133"/>
                    </a:cubicBezTo>
                    <a:cubicBezTo>
                      <a:pt x="375" y="129"/>
                      <a:pt x="365" y="124"/>
                      <a:pt x="361" y="120"/>
                    </a:cubicBezTo>
                    <a:cubicBezTo>
                      <a:pt x="351" y="110"/>
                      <a:pt x="348" y="97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2" y="95"/>
                      <a:pt x="330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16" y="95"/>
                      <a:pt x="314" y="104"/>
                      <a:pt x="303" y="110"/>
                    </a:cubicBezTo>
                    <a:cubicBezTo>
                      <a:pt x="302" y="110"/>
                      <a:pt x="302" y="110"/>
                      <a:pt x="302" y="111"/>
                    </a:cubicBezTo>
                    <a:cubicBezTo>
                      <a:pt x="302" y="111"/>
                      <a:pt x="302" y="111"/>
                      <a:pt x="302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293" y="114"/>
                      <a:pt x="282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3" y="116"/>
                    </a:cubicBezTo>
                    <a:cubicBezTo>
                      <a:pt x="269" y="116"/>
                      <a:pt x="265" y="116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0" y="114"/>
                      <a:pt x="259" y="114"/>
                      <a:pt x="257" y="113"/>
                    </a:cubicBezTo>
                    <a:cubicBezTo>
                      <a:pt x="248" y="109"/>
                      <a:pt x="239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3" y="101"/>
                      <a:pt x="220" y="102"/>
                      <a:pt x="216" y="103"/>
                    </a:cubicBezTo>
                    <a:cubicBezTo>
                      <a:pt x="216" y="103"/>
                      <a:pt x="216" y="103"/>
                      <a:pt x="216" y="103"/>
                    </a:cubicBezTo>
                    <a:cubicBezTo>
                      <a:pt x="206" y="107"/>
                      <a:pt x="204" y="120"/>
                      <a:pt x="197" y="127"/>
                    </a:cubicBezTo>
                    <a:cubicBezTo>
                      <a:pt x="192" y="131"/>
                      <a:pt x="183" y="135"/>
                      <a:pt x="176" y="138"/>
                    </a:cubicBezTo>
                    <a:cubicBezTo>
                      <a:pt x="176" y="138"/>
                      <a:pt x="176" y="138"/>
                      <a:pt x="176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4" y="138"/>
                    </a:cubicBezTo>
                    <a:cubicBezTo>
                      <a:pt x="174" y="138"/>
                      <a:pt x="174" y="138"/>
                      <a:pt x="174" y="138"/>
                    </a:cubicBezTo>
                    <a:cubicBezTo>
                      <a:pt x="169" y="140"/>
                      <a:pt x="163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4" y="143"/>
                      <a:pt x="151" y="142"/>
                      <a:pt x="149" y="142"/>
                    </a:cubicBezTo>
                    <a:cubicBezTo>
                      <a:pt x="139" y="138"/>
                      <a:pt x="138" y="121"/>
                      <a:pt x="132" y="109"/>
                    </a:cubicBezTo>
                    <a:cubicBezTo>
                      <a:pt x="125" y="98"/>
                      <a:pt x="113" y="97"/>
                      <a:pt x="102" y="91"/>
                    </a:cubicBezTo>
                    <a:cubicBezTo>
                      <a:pt x="95" y="87"/>
                      <a:pt x="88" y="77"/>
                      <a:pt x="81" y="70"/>
                    </a:cubicBezTo>
                    <a:cubicBezTo>
                      <a:pt x="75" y="64"/>
                      <a:pt x="65" y="56"/>
                      <a:pt x="61" y="49"/>
                    </a:cubicBezTo>
                    <a:cubicBezTo>
                      <a:pt x="57" y="42"/>
                      <a:pt x="58" y="33"/>
                      <a:pt x="54" y="26"/>
                    </a:cubicBezTo>
                    <a:cubicBezTo>
                      <a:pt x="46" y="14"/>
                      <a:pt x="33" y="14"/>
                      <a:pt x="19" y="8"/>
                    </a:cubicBezTo>
                    <a:cubicBezTo>
                      <a:pt x="13" y="5"/>
                      <a:pt x="9" y="1"/>
                      <a:pt x="3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92"/>
              <p:cNvSpPr>
                <a:spLocks noEditPoints="1"/>
              </p:cNvSpPr>
              <p:nvPr/>
            </p:nvSpPr>
            <p:spPr bwMode="auto">
              <a:xfrm>
                <a:off x="1857" y="3018"/>
                <a:ext cx="3973" cy="764"/>
              </a:xfrm>
              <a:custGeom>
                <a:gdLst>
                  <a:gd name="T0" fmla="*/ 695 w 1139"/>
                  <a:gd name="T1" fmla="*/ 140 h 219"/>
                  <a:gd name="T2" fmla="*/ 713 w 1139"/>
                  <a:gd name="T3" fmla="*/ 178 h 219"/>
                  <a:gd name="T4" fmla="*/ 611 w 1139"/>
                  <a:gd name="T5" fmla="*/ 167 h 219"/>
                  <a:gd name="T6" fmla="*/ 557 w 1139"/>
                  <a:gd name="T7" fmla="*/ 170 h 219"/>
                  <a:gd name="T8" fmla="*/ 529 w 1139"/>
                  <a:gd name="T9" fmla="*/ 166 h 219"/>
                  <a:gd name="T10" fmla="*/ 467 w 1139"/>
                  <a:gd name="T11" fmla="*/ 206 h 219"/>
                  <a:gd name="T12" fmla="*/ 432 w 1139"/>
                  <a:gd name="T13" fmla="*/ 124 h 219"/>
                  <a:gd name="T14" fmla="*/ 534 w 1139"/>
                  <a:gd name="T15" fmla="*/ 131 h 219"/>
                  <a:gd name="T16" fmla="*/ 842 w 1139"/>
                  <a:gd name="T17" fmla="*/ 107 h 219"/>
                  <a:gd name="T18" fmla="*/ 880 w 1139"/>
                  <a:gd name="T19" fmla="*/ 113 h 219"/>
                  <a:gd name="T20" fmla="*/ 988 w 1139"/>
                  <a:gd name="T21" fmla="*/ 145 h 219"/>
                  <a:gd name="T22" fmla="*/ 932 w 1139"/>
                  <a:gd name="T23" fmla="*/ 157 h 219"/>
                  <a:gd name="T24" fmla="*/ 847 w 1139"/>
                  <a:gd name="T25" fmla="*/ 216 h 219"/>
                  <a:gd name="T26" fmla="*/ 810 w 1139"/>
                  <a:gd name="T27" fmla="*/ 159 h 219"/>
                  <a:gd name="T28" fmla="*/ 771 w 1139"/>
                  <a:gd name="T29" fmla="*/ 155 h 219"/>
                  <a:gd name="T30" fmla="*/ 332 w 1139"/>
                  <a:gd name="T31" fmla="*/ 91 h 219"/>
                  <a:gd name="T32" fmla="*/ 303 w 1139"/>
                  <a:gd name="T33" fmla="*/ 215 h 219"/>
                  <a:gd name="T34" fmla="*/ 266 w 1139"/>
                  <a:gd name="T35" fmla="*/ 169 h 219"/>
                  <a:gd name="T36" fmla="*/ 233 w 1139"/>
                  <a:gd name="T37" fmla="*/ 144 h 219"/>
                  <a:gd name="T38" fmla="*/ 186 w 1139"/>
                  <a:gd name="T39" fmla="*/ 162 h 219"/>
                  <a:gd name="T40" fmla="*/ 224 w 1139"/>
                  <a:gd name="T41" fmla="*/ 98 h 219"/>
                  <a:gd name="T42" fmla="*/ 255 w 1139"/>
                  <a:gd name="T43" fmla="*/ 113 h 219"/>
                  <a:gd name="T44" fmla="*/ 277 w 1139"/>
                  <a:gd name="T45" fmla="*/ 111 h 219"/>
                  <a:gd name="T46" fmla="*/ 300 w 1139"/>
                  <a:gd name="T47" fmla="*/ 107 h 219"/>
                  <a:gd name="T48" fmla="*/ 326 w 1139"/>
                  <a:gd name="T49" fmla="*/ 90 h 219"/>
                  <a:gd name="T50" fmla="*/ 501 w 1139"/>
                  <a:gd name="T51" fmla="*/ 92 h 219"/>
                  <a:gd name="T52" fmla="*/ 654 w 1139"/>
                  <a:gd name="T53" fmla="*/ 134 h 219"/>
                  <a:gd name="T54" fmla="*/ 456 w 1139"/>
                  <a:gd name="T55" fmla="*/ 104 h 219"/>
                  <a:gd name="T56" fmla="*/ 707 w 1139"/>
                  <a:gd name="T57" fmla="*/ 115 h 219"/>
                  <a:gd name="T58" fmla="*/ 1125 w 1139"/>
                  <a:gd name="T59" fmla="*/ 5 h 219"/>
                  <a:gd name="T60" fmla="*/ 1004 w 1139"/>
                  <a:gd name="T61" fmla="*/ 138 h 219"/>
                  <a:gd name="T62" fmla="*/ 45 w 1139"/>
                  <a:gd name="T63" fmla="*/ 16 h 219"/>
                  <a:gd name="T64" fmla="*/ 2 w 1139"/>
                  <a:gd name="T65" fmla="*/ 17 h 219"/>
                  <a:gd name="T66" fmla="*/ 1112 w 1139"/>
                  <a:gd name="T67" fmla="*/ 5 h 219"/>
                  <a:gd name="T68" fmla="*/ 930 w 1139"/>
                  <a:gd name="T69" fmla="*/ 99 h 219"/>
                  <a:gd name="T70" fmla="*/ 882 w 1139"/>
                  <a:gd name="T71" fmla="*/ 110 h 219"/>
                  <a:gd name="T72" fmla="*/ 784 w 1139"/>
                  <a:gd name="T73" fmla="*/ 115 h 219"/>
                  <a:gd name="T74" fmla="*/ 734 w 1139"/>
                  <a:gd name="T75" fmla="*/ 138 h 219"/>
                  <a:gd name="T76" fmla="*/ 699 w 1139"/>
                  <a:gd name="T77" fmla="*/ 74 h 219"/>
                  <a:gd name="T78" fmla="*/ 677 w 1139"/>
                  <a:gd name="T79" fmla="*/ 119 h 219"/>
                  <a:gd name="T80" fmla="*/ 591 w 1139"/>
                  <a:gd name="T81" fmla="*/ 118 h 219"/>
                  <a:gd name="T82" fmla="*/ 554 w 1139"/>
                  <a:gd name="T83" fmla="*/ 117 h 219"/>
                  <a:gd name="T84" fmla="*/ 524 w 1139"/>
                  <a:gd name="T85" fmla="*/ 130 h 219"/>
                  <a:gd name="T86" fmla="*/ 464 w 1139"/>
                  <a:gd name="T87" fmla="*/ 119 h 219"/>
                  <a:gd name="T88" fmla="*/ 453 w 1139"/>
                  <a:gd name="T89" fmla="*/ 79 h 219"/>
                  <a:gd name="T90" fmla="*/ 357 w 1139"/>
                  <a:gd name="T91" fmla="*/ 114 h 219"/>
                  <a:gd name="T92" fmla="*/ 266 w 1139"/>
                  <a:gd name="T93" fmla="*/ 111 h 219"/>
                  <a:gd name="T94" fmla="*/ 172 w 1139"/>
                  <a:gd name="T95" fmla="*/ 132 h 219"/>
                  <a:gd name="T96" fmla="*/ 96 w 1139"/>
                  <a:gd name="T97" fmla="*/ 84 h 219"/>
                  <a:gd name="T98" fmla="*/ 171 w 1139"/>
                  <a:gd name="T99" fmla="*/ 177 h 219"/>
                  <a:gd name="T100" fmla="*/ 277 w 1139"/>
                  <a:gd name="T101" fmla="*/ 213 h 219"/>
                  <a:gd name="T102" fmla="*/ 318 w 1139"/>
                  <a:gd name="T103" fmla="*/ 155 h 219"/>
                  <a:gd name="T104" fmla="*/ 345 w 1139"/>
                  <a:gd name="T105" fmla="*/ 165 h 219"/>
                  <a:gd name="T106" fmla="*/ 388 w 1139"/>
                  <a:gd name="T107" fmla="*/ 153 h 219"/>
                  <a:gd name="T108" fmla="*/ 535 w 1139"/>
                  <a:gd name="T109" fmla="*/ 173 h 219"/>
                  <a:gd name="T110" fmla="*/ 600 w 1139"/>
                  <a:gd name="T111" fmla="*/ 176 h 219"/>
                  <a:gd name="T112" fmla="*/ 674 w 1139"/>
                  <a:gd name="T113" fmla="*/ 208 h 219"/>
                  <a:gd name="T114" fmla="*/ 756 w 1139"/>
                  <a:gd name="T115" fmla="*/ 153 h 219"/>
                  <a:gd name="T116" fmla="*/ 824 w 1139"/>
                  <a:gd name="T117" fmla="*/ 155 h 219"/>
                  <a:gd name="T118" fmla="*/ 911 w 1139"/>
                  <a:gd name="T119" fmla="*/ 150 h 219"/>
                  <a:gd name="T120" fmla="*/ 958 w 1139"/>
                  <a:gd name="T121" fmla="*/ 167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9" h="219">
                    <a:moveTo>
                      <a:pt x="570" y="117"/>
                    </a:move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1" y="117"/>
                      <a:pt x="573" y="117"/>
                      <a:pt x="575" y="118"/>
                    </a:cubicBezTo>
                    <a:cubicBezTo>
                      <a:pt x="588" y="119"/>
                      <a:pt x="597" y="127"/>
                      <a:pt x="611" y="131"/>
                    </a:cubicBezTo>
                    <a:cubicBezTo>
                      <a:pt x="621" y="134"/>
                      <a:pt x="633" y="135"/>
                      <a:pt x="639" y="139"/>
                    </a:cubicBezTo>
                    <a:cubicBezTo>
                      <a:pt x="645" y="142"/>
                      <a:pt x="647" y="150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8" y="157"/>
                      <a:pt x="665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4" y="158"/>
                      <a:pt x="677" y="158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7" y="155"/>
                      <a:pt x="691" y="147"/>
                      <a:pt x="695" y="140"/>
                    </a:cubicBezTo>
                    <a:cubicBezTo>
                      <a:pt x="698" y="133"/>
                      <a:pt x="704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7" y="124"/>
                      <a:pt x="722" y="131"/>
                      <a:pt x="726" y="135"/>
                    </a:cubicBezTo>
                    <a:cubicBezTo>
                      <a:pt x="726" y="135"/>
                      <a:pt x="726" y="135"/>
                      <a:pt x="726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6"/>
                      <a:pt x="727" y="136"/>
                    </a:cubicBezTo>
                    <a:cubicBezTo>
                      <a:pt x="727" y="136"/>
                      <a:pt x="727" y="136"/>
                      <a:pt x="727" y="136"/>
                    </a:cubicBezTo>
                    <a:cubicBezTo>
                      <a:pt x="731" y="139"/>
                      <a:pt x="741" y="146"/>
                      <a:pt x="741" y="151"/>
                    </a:cubicBezTo>
                    <a:cubicBezTo>
                      <a:pt x="741" y="151"/>
                      <a:pt x="741" y="151"/>
                      <a:pt x="741" y="151"/>
                    </a:cubicBezTo>
                    <a:cubicBezTo>
                      <a:pt x="741" y="163"/>
                      <a:pt x="719" y="169"/>
                      <a:pt x="713" y="178"/>
                    </a:cubicBezTo>
                    <a:cubicBezTo>
                      <a:pt x="709" y="184"/>
                      <a:pt x="708" y="197"/>
                      <a:pt x="699" y="202"/>
                    </a:cubicBezTo>
                    <a:cubicBezTo>
                      <a:pt x="694" y="205"/>
                      <a:pt x="684" y="204"/>
                      <a:pt x="674" y="206"/>
                    </a:cubicBezTo>
                    <a:cubicBezTo>
                      <a:pt x="670" y="206"/>
                      <a:pt x="667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2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50" y="208"/>
                      <a:pt x="648" y="198"/>
                      <a:pt x="641" y="191"/>
                    </a:cubicBezTo>
                    <a:cubicBezTo>
                      <a:pt x="641" y="191"/>
                      <a:pt x="641" y="191"/>
                      <a:pt x="641" y="191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37" y="187"/>
                      <a:pt x="632" y="183"/>
                      <a:pt x="626" y="178"/>
                    </a:cubicBezTo>
                    <a:cubicBezTo>
                      <a:pt x="621" y="173"/>
                      <a:pt x="617" y="168"/>
                      <a:pt x="611" y="167"/>
                    </a:cubicBezTo>
                    <a:cubicBezTo>
                      <a:pt x="611" y="167"/>
                      <a:pt x="611" y="167"/>
                      <a:pt x="611" y="167"/>
                    </a:cubicBezTo>
                    <a:cubicBezTo>
                      <a:pt x="610" y="167"/>
                      <a:pt x="609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3" y="167"/>
                      <a:pt x="599" y="169"/>
                      <a:pt x="595" y="170"/>
                    </a:cubicBezTo>
                    <a:cubicBezTo>
                      <a:pt x="594" y="170"/>
                      <a:pt x="592" y="171"/>
                      <a:pt x="591" y="171"/>
                    </a:cubicBezTo>
                    <a:cubicBezTo>
                      <a:pt x="591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89" y="171"/>
                      <a:pt x="589" y="171"/>
                    </a:cubicBezTo>
                    <a:cubicBezTo>
                      <a:pt x="586" y="171"/>
                      <a:pt x="582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7" y="171"/>
                    </a:cubicBezTo>
                    <a:cubicBezTo>
                      <a:pt x="571" y="171"/>
                      <a:pt x="564" y="171"/>
                      <a:pt x="558" y="171"/>
                    </a:cubicBezTo>
                    <a:cubicBezTo>
                      <a:pt x="558" y="171"/>
                      <a:pt x="557" y="171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4" y="170"/>
                    </a:cubicBezTo>
                    <a:cubicBezTo>
                      <a:pt x="554" y="170"/>
                      <a:pt x="554" y="170"/>
                      <a:pt x="554" y="170"/>
                    </a:cubicBezTo>
                    <a:cubicBezTo>
                      <a:pt x="552" y="170"/>
                      <a:pt x="549" y="169"/>
                      <a:pt x="547" y="168"/>
                    </a:cubicBezTo>
                    <a:cubicBezTo>
                      <a:pt x="542" y="167"/>
                      <a:pt x="538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2" y="166"/>
                      <a:pt x="531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3" y="168"/>
                      <a:pt x="520" y="173"/>
                      <a:pt x="513" y="179"/>
                    </a:cubicBezTo>
                    <a:cubicBezTo>
                      <a:pt x="508" y="184"/>
                      <a:pt x="502" y="188"/>
                      <a:pt x="499" y="192"/>
                    </a:cubicBezTo>
                    <a:cubicBezTo>
                      <a:pt x="495" y="197"/>
                      <a:pt x="491" y="207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4" y="209"/>
                      <a:pt x="483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0" y="209"/>
                      <a:pt x="478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3" y="207"/>
                      <a:pt x="470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57" y="204"/>
                      <a:pt x="449" y="206"/>
                      <a:pt x="442" y="202"/>
                    </a:cubicBezTo>
                    <a:cubicBezTo>
                      <a:pt x="436" y="199"/>
                      <a:pt x="433" y="188"/>
                      <a:pt x="429" y="182"/>
                    </a:cubicBezTo>
                    <a:cubicBezTo>
                      <a:pt x="426" y="176"/>
                      <a:pt x="419" y="172"/>
                      <a:pt x="413" y="167"/>
                    </a:cubicBezTo>
                    <a:cubicBezTo>
                      <a:pt x="407" y="163"/>
                      <a:pt x="398" y="156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5"/>
                      <a:pt x="410" y="139"/>
                      <a:pt x="414" y="136"/>
                    </a:cubicBezTo>
                    <a:cubicBezTo>
                      <a:pt x="414" y="136"/>
                      <a:pt x="414" y="136"/>
                      <a:pt x="414" y="136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20" y="130"/>
                      <a:pt x="424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45" y="124"/>
                      <a:pt x="450" y="151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4" y="157"/>
                      <a:pt x="468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81" y="158"/>
                      <a:pt x="490" y="153"/>
                      <a:pt x="495" y="147"/>
                    </a:cubicBezTo>
                    <a:cubicBezTo>
                      <a:pt x="495" y="147"/>
                      <a:pt x="495" y="147"/>
                      <a:pt x="495" y="147"/>
                    </a:cubicBezTo>
                    <a:cubicBezTo>
                      <a:pt x="497" y="144"/>
                      <a:pt x="499" y="140"/>
                      <a:pt x="502" y="138"/>
                    </a:cubicBezTo>
                    <a:cubicBezTo>
                      <a:pt x="509" y="134"/>
                      <a:pt x="525" y="134"/>
                      <a:pt x="533" y="131"/>
                    </a:cubicBezTo>
                    <a:cubicBezTo>
                      <a:pt x="533" y="131"/>
                      <a:pt x="533" y="131"/>
                      <a:pt x="533" y="131"/>
                    </a:cubicBezTo>
                    <a:cubicBezTo>
                      <a:pt x="533" y="131"/>
                      <a:pt x="533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7" y="130"/>
                      <a:pt x="537" y="130"/>
                      <a:pt x="537" y="130"/>
                    </a:cubicBezTo>
                    <a:cubicBezTo>
                      <a:pt x="548" y="125"/>
                      <a:pt x="554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moveTo>
                      <a:pt x="814" y="91"/>
                    </a:move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6" y="91"/>
                      <a:pt x="818" y="91"/>
                      <a:pt x="820" y="91"/>
                    </a:cubicBezTo>
                    <a:cubicBezTo>
                      <a:pt x="828" y="93"/>
                      <a:pt x="834" y="104"/>
                      <a:pt x="842" y="107"/>
                    </a:cubicBezTo>
                    <a:cubicBezTo>
                      <a:pt x="847" y="109"/>
                      <a:pt x="855" y="110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4" y="111"/>
                      <a:pt x="865" y="111"/>
                      <a:pt x="865" y="111"/>
                    </a:cubicBezTo>
                    <a:cubicBezTo>
                      <a:pt x="865" y="111"/>
                      <a:pt x="865" y="111"/>
                      <a:pt x="865" y="111"/>
                    </a:cubicBezTo>
                    <a:cubicBezTo>
                      <a:pt x="865" y="111"/>
                      <a:pt x="866" y="112"/>
                      <a:pt x="866" y="112"/>
                    </a:cubicBezTo>
                    <a:cubicBezTo>
                      <a:pt x="866" y="112"/>
                      <a:pt x="866" y="112"/>
                      <a:pt x="866" y="112"/>
                    </a:cubicBezTo>
                    <a:cubicBezTo>
                      <a:pt x="871" y="112"/>
                      <a:pt x="875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2" y="113"/>
                      <a:pt x="884" y="113"/>
                      <a:pt x="885" y="113"/>
                    </a:cubicBezTo>
                    <a:cubicBezTo>
                      <a:pt x="885" y="113"/>
                      <a:pt x="885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7" y="112"/>
                      <a:pt x="889" y="112"/>
                      <a:pt x="890" y="111"/>
                    </a:cubicBezTo>
                    <a:cubicBezTo>
                      <a:pt x="899" y="107"/>
                      <a:pt x="905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20" y="98"/>
                      <a:pt x="923" y="99"/>
                      <a:pt x="926" y="99"/>
                    </a:cubicBezTo>
                    <a:cubicBezTo>
                      <a:pt x="926" y="99"/>
                      <a:pt x="926" y="100"/>
                      <a:pt x="926" y="100"/>
                    </a:cubicBezTo>
                    <a:cubicBezTo>
                      <a:pt x="926" y="100"/>
                      <a:pt x="926" y="100"/>
                      <a:pt x="926" y="100"/>
                    </a:cubicBezTo>
                    <a:cubicBezTo>
                      <a:pt x="935" y="102"/>
                      <a:pt x="936" y="112"/>
                      <a:pt x="942" y="119"/>
                    </a:cubicBezTo>
                    <a:cubicBezTo>
                      <a:pt x="949" y="127"/>
                      <a:pt x="965" y="133"/>
                      <a:pt x="977" y="138"/>
                    </a:cubicBezTo>
                    <a:cubicBezTo>
                      <a:pt x="981" y="140"/>
                      <a:pt x="987" y="141"/>
                      <a:pt x="988" y="145"/>
                    </a:cubicBezTo>
                    <a:cubicBezTo>
                      <a:pt x="988" y="145"/>
                      <a:pt x="988" y="145"/>
                      <a:pt x="988" y="146"/>
                    </a:cubicBezTo>
                    <a:cubicBezTo>
                      <a:pt x="988" y="151"/>
                      <a:pt x="976" y="170"/>
                      <a:pt x="971" y="171"/>
                    </a:cubicBezTo>
                    <a:cubicBezTo>
                      <a:pt x="971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66" y="171"/>
                      <a:pt x="963" y="167"/>
                      <a:pt x="959" y="164"/>
                    </a:cubicBezTo>
                    <a:cubicBezTo>
                      <a:pt x="958" y="163"/>
                      <a:pt x="957" y="163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47" y="158"/>
                      <a:pt x="941" y="161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6"/>
                    </a:cubicBezTo>
                    <a:cubicBezTo>
                      <a:pt x="931" y="156"/>
                      <a:pt x="931" y="156"/>
                      <a:pt x="931" y="156"/>
                    </a:cubicBezTo>
                    <a:cubicBezTo>
                      <a:pt x="930" y="156"/>
                      <a:pt x="929" y="155"/>
                      <a:pt x="928" y="155"/>
                    </a:cubicBezTo>
                    <a:cubicBezTo>
                      <a:pt x="922" y="151"/>
                      <a:pt x="916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8" y="145"/>
                    </a:cubicBezTo>
                    <a:cubicBezTo>
                      <a:pt x="898" y="145"/>
                      <a:pt x="891" y="162"/>
                      <a:pt x="883" y="166"/>
                    </a:cubicBezTo>
                    <a:cubicBezTo>
                      <a:pt x="877" y="168"/>
                      <a:pt x="868" y="166"/>
                      <a:pt x="867" y="172"/>
                    </a:cubicBezTo>
                    <a:cubicBezTo>
                      <a:pt x="867" y="172"/>
                      <a:pt x="867" y="173"/>
                      <a:pt x="867" y="173"/>
                    </a:cubicBezTo>
                    <a:cubicBezTo>
                      <a:pt x="867" y="179"/>
                      <a:pt x="875" y="182"/>
                      <a:pt x="875" y="188"/>
                    </a:cubicBezTo>
                    <a:cubicBezTo>
                      <a:pt x="875" y="188"/>
                      <a:pt x="875" y="189"/>
                      <a:pt x="875" y="189"/>
                    </a:cubicBezTo>
                    <a:cubicBezTo>
                      <a:pt x="875" y="196"/>
                      <a:pt x="870" y="204"/>
                      <a:pt x="866" y="208"/>
                    </a:cubicBezTo>
                    <a:cubicBezTo>
                      <a:pt x="861" y="213"/>
                      <a:pt x="855" y="215"/>
                      <a:pt x="847" y="216"/>
                    </a:cubicBezTo>
                    <a:cubicBezTo>
                      <a:pt x="845" y="216"/>
                      <a:pt x="844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28" y="216"/>
                      <a:pt x="815" y="204"/>
                      <a:pt x="822" y="186"/>
                    </a:cubicBezTo>
                    <a:cubicBezTo>
                      <a:pt x="822" y="186"/>
                      <a:pt x="822" y="185"/>
                      <a:pt x="822" y="185"/>
                    </a:cubicBezTo>
                    <a:cubicBezTo>
                      <a:pt x="822" y="185"/>
                      <a:pt x="822" y="185"/>
                      <a:pt x="822" y="185"/>
                    </a:cubicBezTo>
                    <a:cubicBezTo>
                      <a:pt x="825" y="176"/>
                      <a:pt x="837" y="172"/>
                      <a:pt x="837" y="164"/>
                    </a:cubicBezTo>
                    <a:cubicBezTo>
                      <a:pt x="837" y="164"/>
                      <a:pt x="837" y="164"/>
                      <a:pt x="837" y="163"/>
                    </a:cubicBezTo>
                    <a:cubicBezTo>
                      <a:pt x="837" y="157"/>
                      <a:pt x="829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18" y="150"/>
                      <a:pt x="816" y="155"/>
                      <a:pt x="811" y="159"/>
                    </a:cubicBezTo>
                    <a:cubicBezTo>
                      <a:pt x="811" y="159"/>
                      <a:pt x="811" y="159"/>
                      <a:pt x="811" y="159"/>
                    </a:cubicBezTo>
                    <a:cubicBezTo>
                      <a:pt x="811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09" y="160"/>
                    </a:cubicBezTo>
                    <a:cubicBezTo>
                      <a:pt x="809" y="160"/>
                      <a:pt x="809" y="160"/>
                      <a:pt x="809" y="160"/>
                    </a:cubicBezTo>
                    <a:cubicBezTo>
                      <a:pt x="809" y="160"/>
                      <a:pt x="809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7" y="160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3" y="162"/>
                      <a:pt x="800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87" y="163"/>
                      <a:pt x="778" y="159"/>
                      <a:pt x="771" y="155"/>
                    </a:cubicBezTo>
                    <a:cubicBezTo>
                      <a:pt x="771" y="155"/>
                      <a:pt x="771" y="155"/>
                      <a:pt x="771" y="155"/>
                    </a:cubicBezTo>
                    <a:cubicBezTo>
                      <a:pt x="771" y="155"/>
                      <a:pt x="771" y="155"/>
                      <a:pt x="770" y="155"/>
                    </a:cubicBezTo>
                    <a:cubicBezTo>
                      <a:pt x="770" y="155"/>
                      <a:pt x="770" y="155"/>
                      <a:pt x="770" y="155"/>
                    </a:cubicBezTo>
                    <a:cubicBezTo>
                      <a:pt x="768" y="153"/>
                      <a:pt x="757" y="148"/>
                      <a:pt x="757" y="145"/>
                    </a:cubicBezTo>
                    <a:cubicBezTo>
                      <a:pt x="756" y="144"/>
                      <a:pt x="756" y="144"/>
                      <a:pt x="756" y="144"/>
                    </a:cubicBezTo>
                    <a:cubicBezTo>
                      <a:pt x="756" y="138"/>
                      <a:pt x="764" y="132"/>
                      <a:pt x="769" y="128"/>
                    </a:cubicBezTo>
                    <a:cubicBezTo>
                      <a:pt x="775" y="124"/>
                      <a:pt x="781" y="121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7" y="116"/>
                    </a:cubicBezTo>
                    <a:cubicBezTo>
                      <a:pt x="787" y="116"/>
                      <a:pt x="787" y="116"/>
                      <a:pt x="787" y="116"/>
                    </a:cubicBezTo>
                    <a:cubicBezTo>
                      <a:pt x="795" y="106"/>
                      <a:pt x="798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moveTo>
                      <a:pt x="326" y="90"/>
                    </a:move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8" y="90"/>
                      <a:pt x="330" y="91"/>
                      <a:pt x="332" y="91"/>
                    </a:cubicBezTo>
                    <a:cubicBezTo>
                      <a:pt x="345" y="94"/>
                      <a:pt x="349" y="110"/>
                      <a:pt x="359" y="118"/>
                    </a:cubicBezTo>
                    <a:cubicBezTo>
                      <a:pt x="367" y="126"/>
                      <a:pt x="385" y="134"/>
                      <a:pt x="385" y="143"/>
                    </a:cubicBezTo>
                    <a:cubicBezTo>
                      <a:pt x="385" y="143"/>
                      <a:pt x="385" y="143"/>
                      <a:pt x="385" y="143"/>
                    </a:cubicBezTo>
                    <a:cubicBezTo>
                      <a:pt x="385" y="147"/>
                      <a:pt x="361" y="161"/>
                      <a:pt x="351" y="163"/>
                    </a:cubicBezTo>
                    <a:cubicBezTo>
                      <a:pt x="349" y="163"/>
                      <a:pt x="348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2" y="163"/>
                      <a:pt x="338" y="162"/>
                      <a:pt x="335" y="161"/>
                    </a:cubicBezTo>
                    <a:cubicBezTo>
                      <a:pt x="335" y="161"/>
                      <a:pt x="335" y="161"/>
                      <a:pt x="335" y="161"/>
                    </a:cubicBezTo>
                    <a:cubicBezTo>
                      <a:pt x="329" y="158"/>
                      <a:pt x="324" y="150"/>
                      <a:pt x="318" y="150"/>
                    </a:cubicBezTo>
                    <a:cubicBezTo>
                      <a:pt x="312" y="150"/>
                      <a:pt x="305" y="158"/>
                      <a:pt x="305" y="164"/>
                    </a:cubicBezTo>
                    <a:cubicBezTo>
                      <a:pt x="305" y="164"/>
                      <a:pt x="305" y="164"/>
                      <a:pt x="305" y="164"/>
                    </a:cubicBezTo>
                    <a:cubicBezTo>
                      <a:pt x="305" y="173"/>
                      <a:pt x="322" y="181"/>
                      <a:pt x="322" y="195"/>
                    </a:cubicBezTo>
                    <a:cubicBezTo>
                      <a:pt x="322" y="198"/>
                      <a:pt x="321" y="200"/>
                      <a:pt x="320" y="203"/>
                    </a:cubicBezTo>
                    <a:cubicBezTo>
                      <a:pt x="317" y="211"/>
                      <a:pt x="311" y="214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2" y="216"/>
                      <a:pt x="300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3" y="216"/>
                      <a:pt x="287" y="215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2"/>
                      <a:pt x="282" y="212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74" y="208"/>
                      <a:pt x="264" y="197"/>
                      <a:pt x="264" y="188"/>
                    </a:cubicBezTo>
                    <a:cubicBezTo>
                      <a:pt x="264" y="187"/>
                      <a:pt x="264" y="186"/>
                      <a:pt x="264" y="186"/>
                    </a:cubicBezTo>
                    <a:cubicBezTo>
                      <a:pt x="265" y="180"/>
                      <a:pt x="273" y="178"/>
                      <a:pt x="273" y="174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2" y="169"/>
                      <a:pt x="269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5" y="169"/>
                      <a:pt x="265" y="169"/>
                    </a:cubicBezTo>
                    <a:cubicBezTo>
                      <a:pt x="265" y="169"/>
                      <a:pt x="265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3" y="169"/>
                      <a:pt x="263" y="169"/>
                      <a:pt x="263" y="169"/>
                    </a:cubicBezTo>
                    <a:cubicBezTo>
                      <a:pt x="263" y="169"/>
                      <a:pt x="263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1" y="169"/>
                      <a:pt x="261" y="169"/>
                      <a:pt x="260" y="169"/>
                    </a:cubicBezTo>
                    <a:cubicBezTo>
                      <a:pt x="260" y="169"/>
                      <a:pt x="260" y="169"/>
                      <a:pt x="260" y="169"/>
                    </a:cubicBezTo>
                    <a:cubicBezTo>
                      <a:pt x="250" y="165"/>
                      <a:pt x="246" y="146"/>
                      <a:pt x="234" y="145"/>
                    </a:cubicBezTo>
                    <a:cubicBezTo>
                      <a:pt x="234" y="145"/>
                      <a:pt x="234" y="145"/>
                      <a:pt x="234" y="145"/>
                    </a:cubicBezTo>
                    <a:cubicBezTo>
                      <a:pt x="234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26" y="144"/>
                      <a:pt x="220" y="150"/>
                      <a:pt x="215" y="154"/>
                    </a:cubicBezTo>
                    <a:cubicBezTo>
                      <a:pt x="214" y="155"/>
                      <a:pt x="212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0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03" y="160"/>
                      <a:pt x="190" y="160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4" y="163"/>
                      <a:pt x="183" y="164"/>
                      <a:pt x="182" y="165"/>
                    </a:cubicBezTo>
                    <a:cubicBezTo>
                      <a:pt x="178" y="167"/>
                      <a:pt x="175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1" y="171"/>
                    </a:cubicBezTo>
                    <a:cubicBezTo>
                      <a:pt x="171" y="171"/>
                      <a:pt x="171" y="171"/>
                      <a:pt x="171" y="171"/>
                    </a:cubicBezTo>
                    <a:cubicBezTo>
                      <a:pt x="166" y="170"/>
                      <a:pt x="164" y="165"/>
                      <a:pt x="161" y="160"/>
                    </a:cubicBezTo>
                    <a:cubicBezTo>
                      <a:pt x="159" y="156"/>
                      <a:pt x="154" y="150"/>
                      <a:pt x="154" y="146"/>
                    </a:cubicBezTo>
                    <a:cubicBezTo>
                      <a:pt x="154" y="146"/>
                      <a:pt x="155" y="146"/>
                      <a:pt x="155" y="146"/>
                    </a:cubicBezTo>
                    <a:cubicBezTo>
                      <a:pt x="155" y="140"/>
                      <a:pt x="170" y="136"/>
                      <a:pt x="177" y="133"/>
                    </a:cubicBezTo>
                    <a:cubicBezTo>
                      <a:pt x="184" y="129"/>
                      <a:pt x="195" y="124"/>
                      <a:pt x="199" y="120"/>
                    </a:cubicBezTo>
                    <a:cubicBezTo>
                      <a:pt x="207" y="112"/>
                      <a:pt x="207" y="99"/>
                      <a:pt x="222" y="98"/>
                    </a:cubicBezTo>
                    <a:cubicBezTo>
                      <a:pt x="222" y="98"/>
                      <a:pt x="222" y="98"/>
                      <a:pt x="222" y="98"/>
                    </a:cubicBezTo>
                    <a:cubicBezTo>
                      <a:pt x="223" y="98"/>
                      <a:pt x="223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38" y="98"/>
                      <a:pt x="243" y="108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3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3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6" y="113"/>
                    </a:cubicBezTo>
                    <a:cubicBezTo>
                      <a:pt x="257" y="114"/>
                      <a:pt x="259" y="114"/>
                      <a:pt x="260" y="114"/>
                    </a:cubicBez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60" y="114"/>
                      <a:pt x="261" y="114"/>
                      <a:pt x="261" y="114"/>
                    </a:cubicBezTo>
                    <a:cubicBezTo>
                      <a:pt x="265" y="114"/>
                      <a:pt x="269" y="113"/>
                      <a:pt x="274" y="112"/>
                    </a:cubicBezTo>
                    <a:cubicBezTo>
                      <a:pt x="274" y="112"/>
                      <a:pt x="274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6" y="111"/>
                      <a:pt x="276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9" y="111"/>
                      <a:pt x="279" y="111"/>
                    </a:cubicBezTo>
                    <a:cubicBezTo>
                      <a:pt x="286" y="110"/>
                      <a:pt x="294" y="110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1" y="107"/>
                      <a:pt x="301" y="107"/>
                    </a:cubicBezTo>
                    <a:cubicBezTo>
                      <a:pt x="301" y="107"/>
                      <a:pt x="301" y="107"/>
                      <a:pt x="301" y="107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11" y="100"/>
                      <a:pt x="315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moveTo>
                      <a:pt x="515" y="88"/>
                    </a:move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24" y="88"/>
                      <a:pt x="533" y="93"/>
                      <a:pt x="532" y="103"/>
                    </a:cubicBezTo>
                    <a:cubicBezTo>
                      <a:pt x="532" y="103"/>
                      <a:pt x="532" y="103"/>
                      <a:pt x="532" y="103"/>
                    </a:cubicBezTo>
                    <a:cubicBezTo>
                      <a:pt x="530" y="115"/>
                      <a:pt x="513" y="115"/>
                      <a:pt x="504" y="121"/>
                    </a:cubicBezTo>
                    <a:cubicBezTo>
                      <a:pt x="499" y="124"/>
                      <a:pt x="500" y="131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1" y="134"/>
                      <a:pt x="490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1" y="134"/>
                      <a:pt x="472" y="130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13"/>
                      <a:pt x="485" y="111"/>
                      <a:pt x="489" y="108"/>
                    </a:cubicBezTo>
                    <a:cubicBezTo>
                      <a:pt x="494" y="104"/>
                      <a:pt x="496" y="96"/>
                      <a:pt x="501" y="92"/>
                    </a:cubicBezTo>
                    <a:cubicBezTo>
                      <a:pt x="501" y="92"/>
                      <a:pt x="501" y="92"/>
                      <a:pt x="501" y="92"/>
                    </a:cubicBezTo>
                    <a:cubicBezTo>
                      <a:pt x="505" y="89"/>
                      <a:pt x="510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moveTo>
                      <a:pt x="626" y="87"/>
                    </a:move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31" y="87"/>
                      <a:pt x="635" y="89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44" y="95"/>
                      <a:pt x="647" y="106"/>
                      <a:pt x="651" y="109"/>
                    </a:cubicBezTo>
                    <a:cubicBezTo>
                      <a:pt x="656" y="112"/>
                      <a:pt x="667" y="112"/>
                      <a:pt x="669" y="120"/>
                    </a:cubicBezTo>
                    <a:cubicBezTo>
                      <a:pt x="669" y="121"/>
                      <a:pt x="669" y="122"/>
                      <a:pt x="669" y="123"/>
                    </a:cubicBezTo>
                    <a:cubicBezTo>
                      <a:pt x="669" y="131"/>
                      <a:pt x="661" y="133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5" y="134"/>
                      <a:pt x="655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44" y="134"/>
                      <a:pt x="644" y="124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35" y="116"/>
                      <a:pt x="626" y="117"/>
                      <a:pt x="620" y="115"/>
                    </a:cubicBezTo>
                    <a:cubicBezTo>
                      <a:pt x="615" y="112"/>
                      <a:pt x="608" y="108"/>
                      <a:pt x="608" y="101"/>
                    </a:cubicBezTo>
                    <a:cubicBezTo>
                      <a:pt x="608" y="92"/>
                      <a:pt x="617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moveTo>
                      <a:pt x="424" y="96"/>
                    </a:moveTo>
                    <a:cubicBezTo>
                      <a:pt x="424" y="86"/>
                      <a:pt x="429" y="77"/>
                      <a:pt x="440" y="77"/>
                    </a:cubicBezTo>
                    <a:cubicBezTo>
                      <a:pt x="441" y="77"/>
                      <a:pt x="442" y="77"/>
                      <a:pt x="443" y="77"/>
                    </a:cubicBezTo>
                    <a:cubicBezTo>
                      <a:pt x="443" y="77"/>
                      <a:pt x="443" y="77"/>
                      <a:pt x="443" y="77"/>
                    </a:cubicBezTo>
                    <a:cubicBezTo>
                      <a:pt x="451" y="78"/>
                      <a:pt x="459" y="86"/>
                      <a:pt x="459" y="95"/>
                    </a:cubicBezTo>
                    <a:cubicBezTo>
                      <a:pt x="459" y="98"/>
                      <a:pt x="458" y="101"/>
                      <a:pt x="456" y="104"/>
                    </a:cubicBezTo>
                    <a:cubicBezTo>
                      <a:pt x="454" y="108"/>
                      <a:pt x="449" y="113"/>
                      <a:pt x="440" y="114"/>
                    </a:cubicBezTo>
                    <a:cubicBezTo>
                      <a:pt x="439" y="114"/>
                      <a:pt x="439" y="114"/>
                      <a:pt x="438" y="114"/>
                    </a:cubicBezTo>
                    <a:cubicBezTo>
                      <a:pt x="438" y="114"/>
                      <a:pt x="438" y="114"/>
                      <a:pt x="438" y="114"/>
                    </a:cubicBezTo>
                    <a:cubicBezTo>
                      <a:pt x="429" y="114"/>
                      <a:pt x="424" y="105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moveTo>
                      <a:pt x="701" y="77"/>
                    </a:move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9" y="77"/>
                      <a:pt x="716" y="83"/>
                      <a:pt x="717" y="88"/>
                    </a:cubicBezTo>
                    <a:cubicBezTo>
                      <a:pt x="717" y="88"/>
                      <a:pt x="717" y="88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8" y="91"/>
                      <a:pt x="718" y="93"/>
                      <a:pt x="718" y="95"/>
                    </a:cubicBezTo>
                    <a:cubicBezTo>
                      <a:pt x="718" y="104"/>
                      <a:pt x="714" y="113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6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4" y="115"/>
                      <a:pt x="704" y="115"/>
                    </a:cubicBezTo>
                    <a:cubicBezTo>
                      <a:pt x="697" y="115"/>
                      <a:pt x="687" y="109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4" y="103"/>
                      <a:pt x="684" y="103"/>
                    </a:cubicBezTo>
                    <a:cubicBezTo>
                      <a:pt x="684" y="100"/>
                      <a:pt x="683" y="97"/>
                      <a:pt x="683" y="95"/>
                    </a:cubicBezTo>
                    <a:cubicBezTo>
                      <a:pt x="683" y="84"/>
                      <a:pt x="693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moveTo>
                      <a:pt x="1125" y="5"/>
                    </a:move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8" y="5"/>
                      <a:pt x="1130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5" y="10"/>
                      <a:pt x="1136" y="16"/>
                      <a:pt x="1136" y="21"/>
                    </a:cubicBezTo>
                    <a:cubicBezTo>
                      <a:pt x="1136" y="33"/>
                      <a:pt x="1131" y="45"/>
                      <a:pt x="1124" y="50"/>
                    </a:cubicBezTo>
                    <a:cubicBezTo>
                      <a:pt x="1117" y="54"/>
                      <a:pt x="1107" y="54"/>
                      <a:pt x="1100" y="58"/>
                    </a:cubicBezTo>
                    <a:cubicBezTo>
                      <a:pt x="1092" y="62"/>
                      <a:pt x="1087" y="71"/>
                      <a:pt x="1080" y="79"/>
                    </a:cubicBezTo>
                    <a:cubicBezTo>
                      <a:pt x="1073" y="87"/>
                      <a:pt x="1064" y="92"/>
                      <a:pt x="1060" y="100"/>
                    </a:cubicBezTo>
                    <a:cubicBezTo>
                      <a:pt x="1054" y="111"/>
                      <a:pt x="1057" y="123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0" y="137"/>
                      <a:pt x="1029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4" y="140"/>
                      <a:pt x="1009" y="139"/>
                      <a:pt x="1005" y="138"/>
                    </a:cubicBezTo>
                    <a:cubicBezTo>
                      <a:pt x="1005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8" y="119"/>
                      <a:pt x="1009" y="102"/>
                      <a:pt x="1022" y="94"/>
                    </a:cubicBezTo>
                    <a:cubicBezTo>
                      <a:pt x="1028" y="90"/>
                      <a:pt x="1037" y="90"/>
                      <a:pt x="1044" y="86"/>
                    </a:cubicBezTo>
                    <a:cubicBezTo>
                      <a:pt x="1051" y="82"/>
                      <a:pt x="1057" y="72"/>
                      <a:pt x="1064" y="65"/>
                    </a:cubicBezTo>
                    <a:cubicBezTo>
                      <a:pt x="1072" y="57"/>
                      <a:pt x="1081" y="52"/>
                      <a:pt x="1085" y="44"/>
                    </a:cubicBezTo>
                    <a:cubicBezTo>
                      <a:pt x="1089" y="35"/>
                      <a:pt x="1088" y="24"/>
                      <a:pt x="1093" y="17"/>
                    </a:cubicBezTo>
                    <a:cubicBezTo>
                      <a:pt x="1093" y="17"/>
                      <a:pt x="1093" y="17"/>
                      <a:pt x="1093" y="17"/>
                    </a:cubicBezTo>
                    <a:cubicBezTo>
                      <a:pt x="1100" y="9"/>
                      <a:pt x="1112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25" y="4"/>
                      <a:pt x="41" y="12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1" y="23"/>
                      <a:pt x="50" y="34"/>
                      <a:pt x="54" y="43"/>
                    </a:cubicBezTo>
                    <a:cubicBezTo>
                      <a:pt x="57" y="52"/>
                      <a:pt x="67" y="57"/>
                      <a:pt x="74" y="65"/>
                    </a:cubicBezTo>
                    <a:cubicBezTo>
                      <a:pt x="80" y="71"/>
                      <a:pt x="88" y="82"/>
                      <a:pt x="95" y="86"/>
                    </a:cubicBezTo>
                    <a:cubicBezTo>
                      <a:pt x="103" y="91"/>
                      <a:pt x="113" y="90"/>
                      <a:pt x="120" y="97"/>
                    </a:cubicBezTo>
                    <a:cubicBezTo>
                      <a:pt x="130" y="105"/>
                      <a:pt x="132" y="121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0" y="139"/>
                      <a:pt x="125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07" y="140"/>
                      <a:pt x="92" y="134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2" y="119"/>
                      <a:pt x="83" y="108"/>
                      <a:pt x="79" y="100"/>
                    </a:cubicBezTo>
                    <a:cubicBezTo>
                      <a:pt x="75" y="93"/>
                      <a:pt x="65" y="85"/>
                      <a:pt x="59" y="79"/>
                    </a:cubicBezTo>
                    <a:cubicBezTo>
                      <a:pt x="52" y="72"/>
                      <a:pt x="47" y="62"/>
                      <a:pt x="39" y="58"/>
                    </a:cubicBezTo>
                    <a:cubicBezTo>
                      <a:pt x="27" y="51"/>
                      <a:pt x="15" y="54"/>
                      <a:pt x="8" y="42"/>
                    </a:cubicBezTo>
                    <a:cubicBezTo>
                      <a:pt x="5" y="37"/>
                      <a:pt x="2" y="26"/>
                      <a:pt x="2" y="17"/>
                    </a:cubicBezTo>
                    <a:cubicBezTo>
                      <a:pt x="2" y="12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4"/>
                      <a:pt x="10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131" y="0"/>
                    </a:moveTo>
                    <a:cubicBezTo>
                      <a:pt x="1131" y="0"/>
                      <a:pt x="1131" y="0"/>
                      <a:pt x="1131" y="0"/>
                    </a:cubicBezTo>
                    <a:cubicBezTo>
                      <a:pt x="1124" y="0"/>
                      <a:pt x="1119" y="3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05" y="8"/>
                      <a:pt x="1097" y="10"/>
                      <a:pt x="1093" y="15"/>
                    </a:cubicBezTo>
                    <a:cubicBezTo>
                      <a:pt x="1086" y="22"/>
                      <a:pt x="1087" y="33"/>
                      <a:pt x="1083" y="41"/>
                    </a:cubicBezTo>
                    <a:cubicBezTo>
                      <a:pt x="1079" y="49"/>
                      <a:pt x="1069" y="57"/>
                      <a:pt x="1063" y="64"/>
                    </a:cubicBezTo>
                    <a:cubicBezTo>
                      <a:pt x="1056" y="70"/>
                      <a:pt x="1049" y="80"/>
                      <a:pt x="1042" y="84"/>
                    </a:cubicBezTo>
                    <a:cubicBezTo>
                      <a:pt x="1035" y="88"/>
                      <a:pt x="1025" y="89"/>
                      <a:pt x="1018" y="95"/>
                    </a:cubicBezTo>
                    <a:cubicBezTo>
                      <a:pt x="1007" y="104"/>
                      <a:pt x="1008" y="133"/>
                      <a:pt x="993" y="137"/>
                    </a:cubicBezTo>
                    <a:cubicBezTo>
                      <a:pt x="993" y="137"/>
                      <a:pt x="993" y="137"/>
                      <a:pt x="993" y="137"/>
                    </a:cubicBezTo>
                    <a:cubicBezTo>
                      <a:pt x="992" y="137"/>
                      <a:pt x="990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7" y="137"/>
                      <a:pt x="987" y="137"/>
                    </a:cubicBezTo>
                    <a:cubicBezTo>
                      <a:pt x="973" y="136"/>
                      <a:pt x="953" y="126"/>
                      <a:pt x="947" y="120"/>
                    </a:cubicBezTo>
                    <a:cubicBezTo>
                      <a:pt x="947" y="120"/>
                      <a:pt x="947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19"/>
                      <a:pt x="946" y="119"/>
                      <a:pt x="946" y="119"/>
                    </a:cubicBezTo>
                    <a:cubicBezTo>
                      <a:pt x="940" y="114"/>
                      <a:pt x="937" y="103"/>
                      <a:pt x="931" y="99"/>
                    </a:cubicBezTo>
                    <a:cubicBezTo>
                      <a:pt x="931" y="99"/>
                      <a:pt x="930" y="99"/>
                      <a:pt x="930" y="99"/>
                    </a:cubicBezTo>
                    <a:cubicBezTo>
                      <a:pt x="930" y="99"/>
                      <a:pt x="930" y="99"/>
                      <a:pt x="930" y="99"/>
                    </a:cubicBezTo>
                    <a:cubicBezTo>
                      <a:pt x="926" y="96"/>
                      <a:pt x="922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08" y="95"/>
                      <a:pt x="899" y="102"/>
                      <a:pt x="891" y="106"/>
                    </a:cubicBezTo>
                    <a:cubicBezTo>
                      <a:pt x="888" y="108"/>
                      <a:pt x="885" y="109"/>
                      <a:pt x="883" y="109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79" y="110"/>
                      <a:pt x="877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3" y="110"/>
                      <a:pt x="850" y="108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35" y="102"/>
                      <a:pt x="829" y="91"/>
                      <a:pt x="820" y="89"/>
                    </a:cubicBezTo>
                    <a:cubicBezTo>
                      <a:pt x="817" y="89"/>
                      <a:pt x="816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798" y="89"/>
                      <a:pt x="793" y="106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79" y="120"/>
                      <a:pt x="771" y="123"/>
                      <a:pt x="764" y="128"/>
                    </a:cubicBezTo>
                    <a:cubicBezTo>
                      <a:pt x="758" y="133"/>
                      <a:pt x="751" y="141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3" y="142"/>
                    </a:cubicBezTo>
                    <a:cubicBezTo>
                      <a:pt x="743" y="142"/>
                      <a:pt x="743" y="142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0" y="141"/>
                      <a:pt x="737" y="140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26" y="133"/>
                      <a:pt x="718" y="124"/>
                      <a:pt x="717" y="118"/>
                    </a:cubicBezTo>
                    <a:cubicBezTo>
                      <a:pt x="717" y="118"/>
                      <a:pt x="717" y="118"/>
                      <a:pt x="717" y="118"/>
                    </a:cubicBezTo>
                    <a:cubicBezTo>
                      <a:pt x="717" y="118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6"/>
                      <a:pt x="717" y="116"/>
                    </a:cubicBezTo>
                    <a:cubicBezTo>
                      <a:pt x="717" y="110"/>
                      <a:pt x="721" y="105"/>
                      <a:pt x="721" y="100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2" y="86"/>
                      <a:pt x="714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1" y="74"/>
                      <a:pt x="700" y="74"/>
                      <a:pt x="699" y="74"/>
                    </a:cubicBezTo>
                    <a:cubicBezTo>
                      <a:pt x="699" y="74"/>
                      <a:pt x="699" y="74"/>
                      <a:pt x="699" y="74"/>
                    </a:cubicBezTo>
                    <a:cubicBezTo>
                      <a:pt x="690" y="75"/>
                      <a:pt x="679" y="88"/>
                      <a:pt x="679" y="101"/>
                    </a:cubicBezTo>
                    <a:cubicBezTo>
                      <a:pt x="679" y="103"/>
                      <a:pt x="679" y="106"/>
                      <a:pt x="680" y="108"/>
                    </a:cubicBezTo>
                    <a:cubicBezTo>
                      <a:pt x="683" y="114"/>
                      <a:pt x="697" y="115"/>
                      <a:pt x="698" y="122"/>
                    </a:cubicBezTo>
                    <a:cubicBezTo>
                      <a:pt x="698" y="122"/>
                      <a:pt x="698" y="123"/>
                      <a:pt x="698" y="123"/>
                    </a:cubicBezTo>
                    <a:cubicBezTo>
                      <a:pt x="698" y="128"/>
                      <a:pt x="693" y="137"/>
                      <a:pt x="690" y="141"/>
                    </a:cubicBezTo>
                    <a:cubicBezTo>
                      <a:pt x="688" y="146"/>
                      <a:pt x="683" y="152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5" y="154"/>
                      <a:pt x="674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66" y="154"/>
                      <a:pt x="658" y="151"/>
                      <a:pt x="658" y="145"/>
                    </a:cubicBezTo>
                    <a:cubicBezTo>
                      <a:pt x="658" y="145"/>
                      <a:pt x="658" y="145"/>
                      <a:pt x="658" y="145"/>
                    </a:cubicBezTo>
                    <a:cubicBezTo>
                      <a:pt x="658" y="141"/>
                      <a:pt x="668" y="136"/>
                      <a:pt x="670" y="133"/>
                    </a:cubicBezTo>
                    <a:cubicBezTo>
                      <a:pt x="672" y="131"/>
                      <a:pt x="677" y="126"/>
                      <a:pt x="677" y="119"/>
                    </a:cubicBezTo>
                    <a:cubicBezTo>
                      <a:pt x="677" y="118"/>
                      <a:pt x="677" y="117"/>
                      <a:pt x="677" y="116"/>
                    </a:cubicBezTo>
                    <a:cubicBezTo>
                      <a:pt x="675" y="109"/>
                      <a:pt x="664" y="109"/>
                      <a:pt x="657" y="105"/>
                    </a:cubicBezTo>
                    <a:cubicBezTo>
                      <a:pt x="650" y="101"/>
                      <a:pt x="647" y="92"/>
                      <a:pt x="638" y="88"/>
                    </a:cubicBezTo>
                    <a:cubicBezTo>
                      <a:pt x="635" y="86"/>
                      <a:pt x="631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15" y="85"/>
                      <a:pt x="604" y="92"/>
                      <a:pt x="605" y="102"/>
                    </a:cubicBezTo>
                    <a:cubicBezTo>
                      <a:pt x="605" y="102"/>
                      <a:pt x="605" y="102"/>
                      <a:pt x="605" y="103"/>
                    </a:cubicBezTo>
                    <a:cubicBezTo>
                      <a:pt x="605" y="103"/>
                      <a:pt x="605" y="103"/>
                      <a:pt x="605" y="103"/>
                    </a:cubicBezTo>
                    <a:cubicBezTo>
                      <a:pt x="605" y="118"/>
                      <a:pt x="626" y="116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26" y="129"/>
                      <a:pt x="623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09" y="129"/>
                      <a:pt x="600" y="123"/>
                      <a:pt x="591" y="118"/>
                    </a:cubicBezTo>
                    <a:cubicBezTo>
                      <a:pt x="591" y="118"/>
                      <a:pt x="591" y="118"/>
                      <a:pt x="591" y="118"/>
                    </a:cubicBezTo>
                    <a:cubicBezTo>
                      <a:pt x="591" y="118"/>
                      <a:pt x="591" y="118"/>
                      <a:pt x="590" y="118"/>
                    </a:cubicBezTo>
                    <a:cubicBezTo>
                      <a:pt x="590" y="118"/>
                      <a:pt x="589" y="117"/>
                      <a:pt x="588" y="117"/>
                    </a:cubicBezTo>
                    <a:cubicBezTo>
                      <a:pt x="588" y="117"/>
                      <a:pt x="588" y="117"/>
                      <a:pt x="588" y="117"/>
                    </a:cubicBezTo>
                    <a:cubicBezTo>
                      <a:pt x="587" y="117"/>
                      <a:pt x="587" y="117"/>
                      <a:pt x="587" y="117"/>
                    </a:cubicBezTo>
                    <a:cubicBezTo>
                      <a:pt x="587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0" y="115"/>
                      <a:pt x="575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64" y="114"/>
                      <a:pt x="558" y="115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8"/>
                      <a:pt x="552" y="118"/>
                      <a:pt x="552" y="118"/>
                    </a:cubicBezTo>
                    <a:cubicBezTo>
                      <a:pt x="551" y="118"/>
                      <a:pt x="550" y="118"/>
                      <a:pt x="550" y="119"/>
                    </a:cubicBezTo>
                    <a:cubicBezTo>
                      <a:pt x="550" y="119"/>
                      <a:pt x="550" y="119"/>
                      <a:pt x="550" y="119"/>
                    </a:cubicBezTo>
                    <a:cubicBezTo>
                      <a:pt x="549" y="119"/>
                      <a:pt x="549" y="119"/>
                      <a:pt x="549" y="119"/>
                    </a:cubicBezTo>
                    <a:cubicBezTo>
                      <a:pt x="541" y="123"/>
                      <a:pt x="533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0" y="130"/>
                      <a:pt x="516" y="129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7" y="116"/>
                      <a:pt x="536" y="116"/>
                      <a:pt x="536" y="102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91"/>
                      <a:pt x="52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0" y="85"/>
                      <a:pt x="507" y="86"/>
                      <a:pt x="505" y="87"/>
                    </a:cubicBezTo>
                    <a:cubicBezTo>
                      <a:pt x="504" y="87"/>
                      <a:pt x="504" y="87"/>
                      <a:pt x="504" y="87"/>
                    </a:cubicBezTo>
                    <a:cubicBezTo>
                      <a:pt x="497" y="90"/>
                      <a:pt x="493" y="99"/>
                      <a:pt x="485" y="104"/>
                    </a:cubicBezTo>
                    <a:cubicBezTo>
                      <a:pt x="478" y="108"/>
                      <a:pt x="467" y="109"/>
                      <a:pt x="465" y="116"/>
                    </a:cubicBezTo>
                    <a:cubicBezTo>
                      <a:pt x="464" y="117"/>
                      <a:pt x="464" y="118"/>
                      <a:pt x="464" y="119"/>
                    </a:cubicBezTo>
                    <a:cubicBezTo>
                      <a:pt x="464" y="123"/>
                      <a:pt x="466" y="127"/>
                      <a:pt x="468" y="130"/>
                    </a:cubicBezTo>
                    <a:cubicBezTo>
                      <a:pt x="470" y="133"/>
                      <a:pt x="483" y="140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51"/>
                      <a:pt x="476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67" y="153"/>
                      <a:pt x="465" y="153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57" y="150"/>
                      <a:pt x="444" y="133"/>
                      <a:pt x="444" y="124"/>
                    </a:cubicBezTo>
                    <a:cubicBezTo>
                      <a:pt x="444" y="123"/>
                      <a:pt x="444" y="122"/>
                      <a:pt x="444" y="121"/>
                    </a:cubicBezTo>
                    <a:cubicBezTo>
                      <a:pt x="446" y="115"/>
                      <a:pt x="458" y="116"/>
                      <a:pt x="461" y="109"/>
                    </a:cubicBezTo>
                    <a:cubicBezTo>
                      <a:pt x="462" y="107"/>
                      <a:pt x="463" y="104"/>
                      <a:pt x="463" y="102"/>
                    </a:cubicBezTo>
                    <a:cubicBezTo>
                      <a:pt x="463" y="93"/>
                      <a:pt x="458" y="83"/>
                      <a:pt x="453" y="79"/>
                    </a:cubicBezTo>
                    <a:cubicBezTo>
                      <a:pt x="453" y="79"/>
                      <a:pt x="453" y="79"/>
                      <a:pt x="453" y="79"/>
                    </a:cubicBezTo>
                    <a:cubicBezTo>
                      <a:pt x="453" y="78"/>
                      <a:pt x="453" y="78"/>
                      <a:pt x="453" y="78"/>
                    </a:cubicBezTo>
                    <a:cubicBezTo>
                      <a:pt x="449" y="75"/>
                      <a:pt x="445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30" y="74"/>
                      <a:pt x="421" y="85"/>
                      <a:pt x="421" y="96"/>
                    </a:cubicBezTo>
                    <a:cubicBezTo>
                      <a:pt x="421" y="96"/>
                      <a:pt x="421" y="96"/>
                      <a:pt x="421" y="97"/>
                    </a:cubicBezTo>
                    <a:cubicBezTo>
                      <a:pt x="421" y="97"/>
                      <a:pt x="421" y="97"/>
                      <a:pt x="421" y="97"/>
                    </a:cubicBezTo>
                    <a:cubicBezTo>
                      <a:pt x="421" y="103"/>
                      <a:pt x="425" y="109"/>
                      <a:pt x="425" y="116"/>
                    </a:cubicBezTo>
                    <a:cubicBezTo>
                      <a:pt x="425" y="117"/>
                      <a:pt x="425" y="117"/>
                      <a:pt x="425" y="118"/>
                    </a:cubicBezTo>
                    <a:cubicBezTo>
                      <a:pt x="424" y="123"/>
                      <a:pt x="417" y="130"/>
                      <a:pt x="414" y="133"/>
                    </a:cubicBezTo>
                    <a:cubicBezTo>
                      <a:pt x="414" y="133"/>
                      <a:pt x="414" y="133"/>
                      <a:pt x="414" y="133"/>
                    </a:cubicBezTo>
                    <a:cubicBezTo>
                      <a:pt x="410" y="136"/>
                      <a:pt x="403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6" y="140"/>
                      <a:pt x="396" y="140"/>
                      <a:pt x="395" y="140"/>
                    </a:cubicBezTo>
                    <a:cubicBezTo>
                      <a:pt x="388" y="139"/>
                      <a:pt x="383" y="132"/>
                      <a:pt x="376" y="127"/>
                    </a:cubicBezTo>
                    <a:cubicBezTo>
                      <a:pt x="370" y="123"/>
                      <a:pt x="361" y="118"/>
                      <a:pt x="357" y="114"/>
                    </a:cubicBezTo>
                    <a:cubicBezTo>
                      <a:pt x="350" y="106"/>
                      <a:pt x="346" y="95"/>
                      <a:pt x="335" y="91"/>
                    </a:cubicBezTo>
                    <a:cubicBezTo>
                      <a:pt x="332" y="89"/>
                      <a:pt x="329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16" y="89"/>
                      <a:pt x="310" y="98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1" y="104"/>
                      <a:pt x="300" y="104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0" y="108"/>
                      <a:pt x="277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4" y="111"/>
                      <a:pt x="262" y="111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59" y="110"/>
                    </a:cubicBezTo>
                    <a:cubicBezTo>
                      <a:pt x="257" y="110"/>
                      <a:pt x="255" y="109"/>
                      <a:pt x="253" y="108"/>
                    </a:cubicBezTo>
                    <a:cubicBezTo>
                      <a:pt x="244" y="104"/>
                      <a:pt x="237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3" y="96"/>
                      <a:pt x="221" y="96"/>
                      <a:pt x="220" y="96"/>
                    </a:cubicBezTo>
                    <a:cubicBezTo>
                      <a:pt x="220" y="96"/>
                      <a:pt x="220" y="96"/>
                      <a:pt x="220" y="96"/>
                    </a:cubicBezTo>
                    <a:cubicBezTo>
                      <a:pt x="205" y="98"/>
                      <a:pt x="204" y="112"/>
                      <a:pt x="195" y="120"/>
                    </a:cubicBezTo>
                    <a:cubicBezTo>
                      <a:pt x="190" y="124"/>
                      <a:pt x="181" y="129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64" y="136"/>
                      <a:pt x="155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8" y="139"/>
                      <a:pt x="146" y="139"/>
                      <a:pt x="146" y="139"/>
                    </a:cubicBezTo>
                    <a:cubicBezTo>
                      <a:pt x="132" y="136"/>
                      <a:pt x="134" y="110"/>
                      <a:pt x="125" y="99"/>
                    </a:cubicBezTo>
                    <a:cubicBezTo>
                      <a:pt x="118" y="90"/>
                      <a:pt x="104" y="90"/>
                      <a:pt x="96" y="84"/>
                    </a:cubicBezTo>
                    <a:cubicBezTo>
                      <a:pt x="89" y="79"/>
                      <a:pt x="83" y="70"/>
                      <a:pt x="76" y="63"/>
                    </a:cubicBezTo>
                    <a:cubicBezTo>
                      <a:pt x="68" y="55"/>
                      <a:pt x="60" y="49"/>
                      <a:pt x="56" y="42"/>
                    </a:cubicBezTo>
                    <a:cubicBezTo>
                      <a:pt x="50" y="29"/>
                      <a:pt x="52" y="17"/>
                      <a:pt x="39" y="9"/>
                    </a:cubicBezTo>
                    <a:cubicBezTo>
                      <a:pt x="29" y="4"/>
                      <a:pt x="16" y="2"/>
                      <a:pt x="3" y="0"/>
                    </a:cubicBezTo>
                    <a:cubicBezTo>
                      <a:pt x="1" y="5"/>
                      <a:pt x="0" y="11"/>
                      <a:pt x="0" y="17"/>
                    </a:cubicBezTo>
                    <a:cubicBezTo>
                      <a:pt x="0" y="28"/>
                      <a:pt x="4" y="40"/>
                      <a:pt x="9" y="47"/>
                    </a:cubicBezTo>
                    <a:cubicBezTo>
                      <a:pt x="16" y="55"/>
                      <a:pt x="27" y="54"/>
                      <a:pt x="37" y="60"/>
                    </a:cubicBezTo>
                    <a:cubicBezTo>
                      <a:pt x="44" y="64"/>
                      <a:pt x="51" y="75"/>
                      <a:pt x="57" y="82"/>
                    </a:cubicBezTo>
                    <a:cubicBezTo>
                      <a:pt x="64" y="89"/>
                      <a:pt x="74" y="95"/>
                      <a:pt x="78" y="104"/>
                    </a:cubicBezTo>
                    <a:cubicBezTo>
                      <a:pt x="83" y="115"/>
                      <a:pt x="82" y="127"/>
                      <a:pt x="91" y="133"/>
                    </a:cubicBezTo>
                    <a:cubicBezTo>
                      <a:pt x="98" y="138"/>
                      <a:pt x="107" y="140"/>
                      <a:pt x="115" y="142"/>
                    </a:cubicBezTo>
                    <a:cubicBezTo>
                      <a:pt x="124" y="143"/>
                      <a:pt x="134" y="142"/>
                      <a:pt x="143" y="146"/>
                    </a:cubicBezTo>
                    <a:cubicBezTo>
                      <a:pt x="147" y="147"/>
                      <a:pt x="153" y="153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60" y="165"/>
                      <a:pt x="163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8" y="177"/>
                      <a:pt x="182" y="167"/>
                      <a:pt x="189" y="164"/>
                    </a:cubicBezTo>
                    <a:cubicBezTo>
                      <a:pt x="194" y="162"/>
                      <a:pt x="200" y="162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7" y="160"/>
                      <a:pt x="207" y="160"/>
                    </a:cubicBezTo>
                    <a:cubicBezTo>
                      <a:pt x="210" y="159"/>
                      <a:pt x="212" y="158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21" y="153"/>
                      <a:pt x="226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2" y="149"/>
                      <a:pt x="232" y="149"/>
                    </a:cubicBezTo>
                    <a:cubicBezTo>
                      <a:pt x="232" y="149"/>
                      <a:pt x="232" y="149"/>
                      <a:pt x="232" y="149"/>
                    </a:cubicBezTo>
                    <a:cubicBezTo>
                      <a:pt x="249" y="151"/>
                      <a:pt x="251" y="176"/>
                      <a:pt x="257" y="188"/>
                    </a:cubicBezTo>
                    <a:cubicBezTo>
                      <a:pt x="261" y="198"/>
                      <a:pt x="268" y="208"/>
                      <a:pt x="277" y="213"/>
                    </a:cubicBezTo>
                    <a:cubicBezTo>
                      <a:pt x="277" y="213"/>
                      <a:pt x="277" y="213"/>
                      <a:pt x="277" y="213"/>
                    </a:cubicBezTo>
                    <a:cubicBezTo>
                      <a:pt x="283" y="217"/>
                      <a:pt x="290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314" y="218"/>
                      <a:pt x="331" y="206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0" y="177"/>
                      <a:pt x="309" y="171"/>
                      <a:pt x="309" y="163"/>
                    </a:cubicBezTo>
                    <a:cubicBezTo>
                      <a:pt x="309" y="163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10" y="156"/>
                      <a:pt x="313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7" y="155"/>
                    </a:cubicBezTo>
                    <a:cubicBezTo>
                      <a:pt x="317" y="155"/>
                      <a:pt x="318" y="155"/>
                      <a:pt x="318" y="155"/>
                    </a:cubicBezTo>
                    <a:cubicBezTo>
                      <a:pt x="318" y="155"/>
                      <a:pt x="318" y="155"/>
                      <a:pt x="318" y="155"/>
                    </a:cubicBezTo>
                    <a:cubicBezTo>
                      <a:pt x="318" y="155"/>
                      <a:pt x="319" y="155"/>
                      <a:pt x="319" y="155"/>
                    </a:cubicBezTo>
                    <a:cubicBezTo>
                      <a:pt x="319" y="155"/>
                      <a:pt x="319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6"/>
                    </a:cubicBezTo>
                    <a:cubicBezTo>
                      <a:pt x="320" y="156"/>
                      <a:pt x="320" y="156"/>
                      <a:pt x="320" y="156"/>
                    </a:cubicBezTo>
                    <a:cubicBezTo>
                      <a:pt x="320" y="156"/>
                      <a:pt x="320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7" y="158"/>
                      <a:pt x="334" y="163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40" y="165"/>
                      <a:pt x="342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52" y="165"/>
                      <a:pt x="358" y="162"/>
                      <a:pt x="364" y="159"/>
                    </a:cubicBezTo>
                    <a:cubicBezTo>
                      <a:pt x="364" y="159"/>
                      <a:pt x="364" y="159"/>
                      <a:pt x="364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6" y="159"/>
                      <a:pt x="366" y="159"/>
                      <a:pt x="366" y="158"/>
                    </a:cubicBezTo>
                    <a:cubicBezTo>
                      <a:pt x="372" y="155"/>
                      <a:pt x="378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5" y="153"/>
                      <a:pt x="387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96" y="154"/>
                      <a:pt x="402" y="162"/>
                      <a:pt x="408" y="167"/>
                    </a:cubicBezTo>
                    <a:cubicBezTo>
                      <a:pt x="416" y="173"/>
                      <a:pt x="424" y="177"/>
                      <a:pt x="428" y="183"/>
                    </a:cubicBezTo>
                    <a:cubicBezTo>
                      <a:pt x="432" y="190"/>
                      <a:pt x="433" y="200"/>
                      <a:pt x="442" y="205"/>
                    </a:cubicBezTo>
                    <a:cubicBezTo>
                      <a:pt x="449" y="208"/>
                      <a:pt x="456" y="206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9" y="209"/>
                      <a:pt x="470" y="209"/>
                      <a:pt x="472" y="210"/>
                    </a:cubicBezTo>
                    <a:cubicBezTo>
                      <a:pt x="476" y="211"/>
                      <a:pt x="479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4" y="213"/>
                      <a:pt x="484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94" y="212"/>
                      <a:pt x="497" y="199"/>
                      <a:pt x="503" y="193"/>
                    </a:cubicBezTo>
                    <a:cubicBezTo>
                      <a:pt x="507" y="189"/>
                      <a:pt x="514" y="187"/>
                      <a:pt x="521" y="182"/>
                    </a:cubicBezTo>
                    <a:cubicBezTo>
                      <a:pt x="526" y="179"/>
                      <a:pt x="530" y="174"/>
                      <a:pt x="534" y="173"/>
                    </a:cubicBezTo>
                    <a:cubicBezTo>
                      <a:pt x="534" y="173"/>
                      <a:pt x="534" y="173"/>
                      <a:pt x="535" y="173"/>
                    </a:cubicBezTo>
                    <a:cubicBezTo>
                      <a:pt x="535" y="173"/>
                      <a:pt x="535" y="173"/>
                      <a:pt x="535" y="173"/>
                    </a:cubicBezTo>
                    <a:cubicBezTo>
                      <a:pt x="536" y="173"/>
                      <a:pt x="537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40" y="173"/>
                      <a:pt x="543" y="174"/>
                      <a:pt x="545" y="174"/>
                    </a:cubicBezTo>
                    <a:cubicBezTo>
                      <a:pt x="547" y="174"/>
                      <a:pt x="549" y="174"/>
                      <a:pt x="550" y="175"/>
                    </a:cubicBezTo>
                    <a:cubicBezTo>
                      <a:pt x="566" y="175"/>
                      <a:pt x="578" y="174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2" y="176"/>
                      <a:pt x="594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6" y="176"/>
                      <a:pt x="597" y="176"/>
                      <a:pt x="597" y="176"/>
                    </a:cubicBezTo>
                    <a:cubicBezTo>
                      <a:pt x="597" y="176"/>
                      <a:pt x="597" y="176"/>
                      <a:pt x="597" y="176"/>
                    </a:cubicBezTo>
                    <a:cubicBezTo>
                      <a:pt x="598" y="176"/>
                      <a:pt x="598" y="176"/>
                      <a:pt x="599" y="176"/>
                    </a:cubicBezTo>
                    <a:cubicBezTo>
                      <a:pt x="599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2" y="176"/>
                      <a:pt x="604" y="176"/>
                      <a:pt x="606" y="176"/>
                    </a:cubicBezTo>
                    <a:cubicBezTo>
                      <a:pt x="606" y="176"/>
                      <a:pt x="606" y="176"/>
                      <a:pt x="606" y="176"/>
                    </a:cubicBezTo>
                    <a:cubicBezTo>
                      <a:pt x="610" y="177"/>
                      <a:pt x="614" y="181"/>
                      <a:pt x="620" y="184"/>
                    </a:cubicBezTo>
                    <a:cubicBezTo>
                      <a:pt x="625" y="186"/>
                      <a:pt x="631" y="188"/>
                      <a:pt x="634" y="190"/>
                    </a:cubicBezTo>
                    <a:cubicBezTo>
                      <a:pt x="642" y="196"/>
                      <a:pt x="648" y="212"/>
                      <a:pt x="657" y="213"/>
                    </a:cubicBezTo>
                    <a:cubicBezTo>
                      <a:pt x="657" y="213"/>
                      <a:pt x="657" y="213"/>
                      <a:pt x="657" y="213"/>
                    </a:cubicBezTo>
                    <a:cubicBezTo>
                      <a:pt x="658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64" y="213"/>
                      <a:pt x="667" y="211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3" y="209"/>
                      <a:pt x="674" y="209"/>
                      <a:pt x="674" y="208"/>
                    </a:cubicBezTo>
                    <a:cubicBezTo>
                      <a:pt x="674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84" y="206"/>
                      <a:pt x="694" y="207"/>
                      <a:pt x="699" y="205"/>
                    </a:cubicBezTo>
                    <a:cubicBezTo>
                      <a:pt x="709" y="200"/>
                      <a:pt x="710" y="188"/>
                      <a:pt x="716" y="180"/>
                    </a:cubicBezTo>
                    <a:cubicBezTo>
                      <a:pt x="719" y="175"/>
                      <a:pt x="727" y="171"/>
                      <a:pt x="733" y="166"/>
                    </a:cubicBezTo>
                    <a:cubicBezTo>
                      <a:pt x="739" y="162"/>
                      <a:pt x="745" y="155"/>
                      <a:pt x="752" y="154"/>
                    </a:cubicBezTo>
                    <a:cubicBezTo>
                      <a:pt x="752" y="154"/>
                      <a:pt x="752" y="154"/>
                      <a:pt x="752" y="154"/>
                    </a:cubicBezTo>
                    <a:cubicBezTo>
                      <a:pt x="752" y="154"/>
                      <a:pt x="752" y="154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4" y="153"/>
                      <a:pt x="754" y="153"/>
                      <a:pt x="755" y="153"/>
                    </a:cubicBezTo>
                    <a:cubicBezTo>
                      <a:pt x="756" y="153"/>
                      <a:pt x="756" y="153"/>
                      <a:pt x="756" y="153"/>
                    </a:cubicBezTo>
                    <a:cubicBezTo>
                      <a:pt x="763" y="153"/>
                      <a:pt x="770" y="156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83" y="162"/>
                      <a:pt x="790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801" y="165"/>
                      <a:pt x="804" y="164"/>
                      <a:pt x="807" y="163"/>
                    </a:cubicBezTo>
                    <a:cubicBezTo>
                      <a:pt x="807" y="163"/>
                      <a:pt x="807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9" y="163"/>
                      <a:pt x="812" y="161"/>
                      <a:pt x="814" y="159"/>
                    </a:cubicBezTo>
                    <a:cubicBezTo>
                      <a:pt x="814" y="159"/>
                      <a:pt x="814" y="159"/>
                      <a:pt x="814" y="159"/>
                    </a:cubicBezTo>
                    <a:cubicBezTo>
                      <a:pt x="814" y="159"/>
                      <a:pt x="814" y="159"/>
                      <a:pt x="815" y="159"/>
                    </a:cubicBezTo>
                    <a:cubicBezTo>
                      <a:pt x="818" y="157"/>
                      <a:pt x="821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5" y="155"/>
                      <a:pt x="825" y="155"/>
                    </a:cubicBezTo>
                    <a:cubicBezTo>
                      <a:pt x="825" y="155"/>
                      <a:pt x="825" y="155"/>
                      <a:pt x="825" y="155"/>
                    </a:cubicBezTo>
                    <a:cubicBezTo>
                      <a:pt x="828" y="155"/>
                      <a:pt x="831" y="158"/>
                      <a:pt x="832" y="163"/>
                    </a:cubicBezTo>
                    <a:cubicBezTo>
                      <a:pt x="832" y="163"/>
                      <a:pt x="832" y="163"/>
                      <a:pt x="832" y="163"/>
                    </a:cubicBezTo>
                    <a:cubicBezTo>
                      <a:pt x="832" y="170"/>
                      <a:pt x="823" y="173"/>
                      <a:pt x="820" y="183"/>
                    </a:cubicBezTo>
                    <a:cubicBezTo>
                      <a:pt x="820" y="183"/>
                      <a:pt x="820" y="183"/>
                      <a:pt x="820" y="183"/>
                    </a:cubicBezTo>
                    <a:cubicBezTo>
                      <a:pt x="820" y="183"/>
                      <a:pt x="819" y="183"/>
                      <a:pt x="819" y="183"/>
                    </a:cubicBezTo>
                    <a:cubicBezTo>
                      <a:pt x="812" y="203"/>
                      <a:pt x="82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6" y="219"/>
                      <a:pt x="848" y="219"/>
                      <a:pt x="850" y="219"/>
                    </a:cubicBezTo>
                    <a:cubicBezTo>
                      <a:pt x="867" y="217"/>
                      <a:pt x="880" y="199"/>
                      <a:pt x="886" y="186"/>
                    </a:cubicBezTo>
                    <a:cubicBezTo>
                      <a:pt x="888" y="181"/>
                      <a:pt x="888" y="174"/>
                      <a:pt x="890" y="168"/>
                    </a:cubicBezTo>
                    <a:cubicBezTo>
                      <a:pt x="894" y="160"/>
                      <a:pt x="902" y="151"/>
                      <a:pt x="909" y="150"/>
                    </a:cubicBezTo>
                    <a:cubicBezTo>
                      <a:pt x="910" y="150"/>
                      <a:pt x="910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8" y="150"/>
                      <a:pt x="922" y="154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30" y="159"/>
                      <a:pt x="931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60"/>
                      <a:pt x="933" y="160"/>
                    </a:cubicBezTo>
                    <a:cubicBezTo>
                      <a:pt x="933" y="160"/>
                      <a:pt x="933" y="160"/>
                      <a:pt x="933" y="160"/>
                    </a:cubicBezTo>
                    <a:cubicBezTo>
                      <a:pt x="939" y="162"/>
                      <a:pt x="948" y="162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5" y="165"/>
                      <a:pt x="956" y="166"/>
                      <a:pt x="958" y="167"/>
                    </a:cubicBezTo>
                    <a:cubicBezTo>
                      <a:pt x="962" y="171"/>
                      <a:pt x="966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80" y="176"/>
                      <a:pt x="982" y="162"/>
                      <a:pt x="987" y="156"/>
                    </a:cubicBezTo>
                    <a:cubicBezTo>
                      <a:pt x="990" y="152"/>
                      <a:pt x="996" y="148"/>
                      <a:pt x="1000" y="146"/>
                    </a:cubicBezTo>
                    <a:cubicBezTo>
                      <a:pt x="1019" y="139"/>
                      <a:pt x="1040" y="143"/>
                      <a:pt x="1052" y="130"/>
                    </a:cubicBezTo>
                    <a:cubicBezTo>
                      <a:pt x="1058" y="123"/>
                      <a:pt x="1057" y="111"/>
                      <a:pt x="1061" y="102"/>
                    </a:cubicBezTo>
                    <a:cubicBezTo>
                      <a:pt x="1065" y="94"/>
                      <a:pt x="1074" y="88"/>
                      <a:pt x="1082" y="81"/>
                    </a:cubicBezTo>
                    <a:cubicBezTo>
                      <a:pt x="1089" y="74"/>
                      <a:pt x="1095" y="64"/>
                      <a:pt x="1102" y="60"/>
                    </a:cubicBezTo>
                    <a:cubicBezTo>
                      <a:pt x="1109" y="56"/>
                      <a:pt x="1117" y="56"/>
                      <a:pt x="1123" y="53"/>
                    </a:cubicBezTo>
                    <a:cubicBezTo>
                      <a:pt x="1132" y="48"/>
                      <a:pt x="1136" y="36"/>
                      <a:pt x="1138" y="23"/>
                    </a:cubicBezTo>
                    <a:cubicBezTo>
                      <a:pt x="1138" y="20"/>
                      <a:pt x="1139" y="16"/>
                      <a:pt x="1139" y="12"/>
                    </a:cubicBezTo>
                    <a:cubicBezTo>
                      <a:pt x="1139" y="8"/>
                      <a:pt x="1138" y="3"/>
                      <a:pt x="1134" y="0"/>
                    </a:cubicBezTo>
                    <a:cubicBezTo>
                      <a:pt x="1133" y="0"/>
                      <a:pt x="1132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93"/>
              <p:cNvSpPr>
                <a:spLocks noEditPoints="1"/>
              </p:cNvSpPr>
              <p:nvPr/>
            </p:nvSpPr>
            <p:spPr bwMode="auto">
              <a:xfrm>
                <a:off x="4494" y="3335"/>
                <a:ext cx="809" cy="437"/>
              </a:xfrm>
              <a:custGeom>
                <a:gdLst>
                  <a:gd name="T0" fmla="*/ 63 w 232"/>
                  <a:gd name="T1" fmla="*/ 2 h 125"/>
                  <a:gd name="T2" fmla="*/ 109 w 232"/>
                  <a:gd name="T3" fmla="*/ 22 h 125"/>
                  <a:gd name="T4" fmla="*/ 110 w 232"/>
                  <a:gd name="T5" fmla="*/ 23 h 125"/>
                  <a:gd name="T6" fmla="*/ 112 w 232"/>
                  <a:gd name="T7" fmla="*/ 23 h 125"/>
                  <a:gd name="T8" fmla="*/ 128 w 232"/>
                  <a:gd name="T9" fmla="*/ 26 h 125"/>
                  <a:gd name="T10" fmla="*/ 132 w 232"/>
                  <a:gd name="T11" fmla="*/ 26 h 125"/>
                  <a:gd name="T12" fmla="*/ 135 w 232"/>
                  <a:gd name="T13" fmla="*/ 25 h 125"/>
                  <a:gd name="T14" fmla="*/ 162 w 232"/>
                  <a:gd name="T15" fmla="*/ 10 h 125"/>
                  <a:gd name="T16" fmla="*/ 216 w 232"/>
                  <a:gd name="T17" fmla="*/ 48 h 125"/>
                  <a:gd name="T18" fmla="*/ 214 w 232"/>
                  <a:gd name="T19" fmla="*/ 73 h 125"/>
                  <a:gd name="T20" fmla="*/ 214 w 232"/>
                  <a:gd name="T21" fmla="*/ 73 h 125"/>
                  <a:gd name="T22" fmla="*/ 200 w 232"/>
                  <a:gd name="T23" fmla="*/ 68 h 125"/>
                  <a:gd name="T24" fmla="*/ 200 w 232"/>
                  <a:gd name="T25" fmla="*/ 68 h 125"/>
                  <a:gd name="T26" fmla="*/ 150 w 232"/>
                  <a:gd name="T27" fmla="*/ 46 h 125"/>
                  <a:gd name="T28" fmla="*/ 134 w 232"/>
                  <a:gd name="T29" fmla="*/ 63 h 125"/>
                  <a:gd name="T30" fmla="*/ 113 w 232"/>
                  <a:gd name="T31" fmla="*/ 102 h 125"/>
                  <a:gd name="T32" fmla="*/ 90 w 232"/>
                  <a:gd name="T33" fmla="*/ 123 h 125"/>
                  <a:gd name="T34" fmla="*/ 87 w 232"/>
                  <a:gd name="T35" fmla="*/ 123 h 125"/>
                  <a:gd name="T36" fmla="*/ 85 w 232"/>
                  <a:gd name="T37" fmla="*/ 74 h 125"/>
                  <a:gd name="T38" fmla="*/ 68 w 232"/>
                  <a:gd name="T39" fmla="*/ 55 h 125"/>
                  <a:gd name="T40" fmla="*/ 40 w 232"/>
                  <a:gd name="T41" fmla="*/ 70 h 125"/>
                  <a:gd name="T42" fmla="*/ 40 w 232"/>
                  <a:gd name="T43" fmla="*/ 70 h 125"/>
                  <a:gd name="T44" fmla="*/ 39 w 232"/>
                  <a:gd name="T45" fmla="*/ 70 h 125"/>
                  <a:gd name="T46" fmla="*/ 20 w 232"/>
                  <a:gd name="T47" fmla="*/ 64 h 125"/>
                  <a:gd name="T48" fmla="*/ 32 w 232"/>
                  <a:gd name="T49" fmla="*/ 27 h 125"/>
                  <a:gd name="T50" fmla="*/ 58 w 232"/>
                  <a:gd name="T51" fmla="*/ 1 h 125"/>
                  <a:gd name="T52" fmla="*/ 58 w 232"/>
                  <a:gd name="T53" fmla="*/ 0 h 125"/>
                  <a:gd name="T54" fmla="*/ 30 w 232"/>
                  <a:gd name="T55" fmla="*/ 25 h 125"/>
                  <a:gd name="T56" fmla="*/ 0 w 232"/>
                  <a:gd name="T57" fmla="*/ 53 h 125"/>
                  <a:gd name="T58" fmla="*/ 15 w 232"/>
                  <a:gd name="T59" fmla="*/ 64 h 125"/>
                  <a:gd name="T60" fmla="*/ 40 w 232"/>
                  <a:gd name="T61" fmla="*/ 72 h 125"/>
                  <a:gd name="T62" fmla="*/ 51 w 232"/>
                  <a:gd name="T63" fmla="*/ 70 h 125"/>
                  <a:gd name="T64" fmla="*/ 52 w 232"/>
                  <a:gd name="T65" fmla="*/ 69 h 125"/>
                  <a:gd name="T66" fmla="*/ 53 w 232"/>
                  <a:gd name="T67" fmla="*/ 69 h 125"/>
                  <a:gd name="T68" fmla="*/ 54 w 232"/>
                  <a:gd name="T69" fmla="*/ 68 h 125"/>
                  <a:gd name="T70" fmla="*/ 68 w 232"/>
                  <a:gd name="T71" fmla="*/ 59 h 125"/>
                  <a:gd name="T72" fmla="*/ 68 w 232"/>
                  <a:gd name="T73" fmla="*/ 59 h 125"/>
                  <a:gd name="T74" fmla="*/ 66 w 232"/>
                  <a:gd name="T75" fmla="*/ 94 h 125"/>
                  <a:gd name="T76" fmla="*/ 87 w 232"/>
                  <a:gd name="T77" fmla="*/ 125 h 125"/>
                  <a:gd name="T78" fmla="*/ 119 w 232"/>
                  <a:gd name="T79" fmla="*/ 98 h 125"/>
                  <a:gd name="T80" fmla="*/ 127 w 232"/>
                  <a:gd name="T81" fmla="*/ 75 h 125"/>
                  <a:gd name="T82" fmla="*/ 153 w 232"/>
                  <a:gd name="T83" fmla="*/ 54 h 125"/>
                  <a:gd name="T84" fmla="*/ 175 w 232"/>
                  <a:gd name="T85" fmla="*/ 65 h 125"/>
                  <a:gd name="T86" fmla="*/ 176 w 232"/>
                  <a:gd name="T87" fmla="*/ 66 h 125"/>
                  <a:gd name="T88" fmla="*/ 176 w 232"/>
                  <a:gd name="T89" fmla="*/ 66 h 125"/>
                  <a:gd name="T90" fmla="*/ 200 w 232"/>
                  <a:gd name="T91" fmla="*/ 71 h 125"/>
                  <a:gd name="T92" fmla="*/ 200 w 232"/>
                  <a:gd name="T93" fmla="*/ 71 h 125"/>
                  <a:gd name="T94" fmla="*/ 214 w 232"/>
                  <a:gd name="T95" fmla="*/ 80 h 125"/>
                  <a:gd name="T96" fmla="*/ 232 w 232"/>
                  <a:gd name="T97" fmla="*/ 54 h 125"/>
                  <a:gd name="T98" fmla="*/ 170 w 232"/>
                  <a:gd name="T99" fmla="*/ 9 h 125"/>
                  <a:gd name="T100" fmla="*/ 161 w 232"/>
                  <a:gd name="T101" fmla="*/ 7 h 125"/>
                  <a:gd name="T102" fmla="*/ 130 w 232"/>
                  <a:gd name="T103" fmla="*/ 22 h 125"/>
                  <a:gd name="T104" fmla="*/ 129 w 232"/>
                  <a:gd name="T105" fmla="*/ 22 h 125"/>
                  <a:gd name="T106" fmla="*/ 124 w 232"/>
                  <a:gd name="T107" fmla="*/ 22 h 125"/>
                  <a:gd name="T108" fmla="*/ 109 w 232"/>
                  <a:gd name="T109" fmla="*/ 20 h 125"/>
                  <a:gd name="T110" fmla="*/ 107 w 232"/>
                  <a:gd name="T111" fmla="*/ 20 h 125"/>
                  <a:gd name="T112" fmla="*/ 107 w 232"/>
                  <a:gd name="T113" fmla="*/ 20 h 125"/>
                  <a:gd name="T114" fmla="*/ 106 w 232"/>
                  <a:gd name="T115" fmla="*/ 20 h 125"/>
                  <a:gd name="T116" fmla="*/ 58 w 232"/>
                  <a:gd name="T117" fmla="*/ 0 h 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125"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60" y="1"/>
                      <a:pt x="61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74" y="4"/>
                      <a:pt x="76" y="14"/>
                      <a:pt x="85" y="18"/>
                    </a:cubicBezTo>
                    <a:cubicBezTo>
                      <a:pt x="91" y="21"/>
                      <a:pt x="100" y="21"/>
                      <a:pt x="109" y="22"/>
                    </a:cubicBezTo>
                    <a:cubicBezTo>
                      <a:pt x="109" y="22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7" y="25"/>
                      <a:pt x="122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6"/>
                      <a:pt x="131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3" y="26"/>
                    </a:cubicBezTo>
                    <a:cubicBezTo>
                      <a:pt x="133" y="25"/>
                      <a:pt x="134" y="25"/>
                      <a:pt x="135" y="25"/>
                    </a:cubicBezTo>
                    <a:cubicBezTo>
                      <a:pt x="143" y="20"/>
                      <a:pt x="148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3" y="10"/>
                    </a:cubicBezTo>
                    <a:cubicBezTo>
                      <a:pt x="175" y="10"/>
                      <a:pt x="177" y="21"/>
                      <a:pt x="184" y="28"/>
                    </a:cubicBezTo>
                    <a:cubicBezTo>
                      <a:pt x="191" y="37"/>
                      <a:pt x="205" y="41"/>
                      <a:pt x="216" y="48"/>
                    </a:cubicBezTo>
                    <a:cubicBezTo>
                      <a:pt x="219" y="49"/>
                      <a:pt x="224" y="52"/>
                      <a:pt x="225" y="55"/>
                    </a:cubicBezTo>
                    <a:cubicBezTo>
                      <a:pt x="225" y="56"/>
                      <a:pt x="225" y="57"/>
                      <a:pt x="225" y="58"/>
                    </a:cubicBezTo>
                    <a:cubicBezTo>
                      <a:pt x="225" y="64"/>
                      <a:pt x="219" y="73"/>
                      <a:pt x="215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1" y="73"/>
                      <a:pt x="208" y="72"/>
                      <a:pt x="205" y="70"/>
                    </a:cubicBezTo>
                    <a:cubicBezTo>
                      <a:pt x="203" y="69"/>
                      <a:pt x="202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192" y="66"/>
                      <a:pt x="183" y="67"/>
                      <a:pt x="177" y="64"/>
                    </a:cubicBezTo>
                    <a:cubicBezTo>
                      <a:pt x="172" y="63"/>
                      <a:pt x="168" y="58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0" y="52"/>
                      <a:pt x="155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49" y="46"/>
                    </a:cubicBezTo>
                    <a:cubicBezTo>
                      <a:pt x="142" y="47"/>
                      <a:pt x="139" y="58"/>
                      <a:pt x="134" y="63"/>
                    </a:cubicBezTo>
                    <a:cubicBezTo>
                      <a:pt x="129" y="67"/>
                      <a:pt x="122" y="69"/>
                      <a:pt x="114" y="72"/>
                    </a:cubicBezTo>
                    <a:cubicBezTo>
                      <a:pt x="109" y="73"/>
                      <a:pt x="104" y="75"/>
                      <a:pt x="103" y="79"/>
                    </a:cubicBezTo>
                    <a:cubicBezTo>
                      <a:pt x="103" y="80"/>
                      <a:pt x="103" y="80"/>
                      <a:pt x="103" y="80"/>
                    </a:cubicBezTo>
                    <a:cubicBezTo>
                      <a:pt x="103" y="87"/>
                      <a:pt x="113" y="93"/>
                      <a:pt x="113" y="102"/>
                    </a:cubicBezTo>
                    <a:cubicBezTo>
                      <a:pt x="113" y="103"/>
                      <a:pt x="113" y="103"/>
                      <a:pt x="113" y="104"/>
                    </a:cubicBezTo>
                    <a:cubicBezTo>
                      <a:pt x="112" y="114"/>
                      <a:pt x="103" y="121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89" y="123"/>
                      <a:pt x="88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71" y="123"/>
                      <a:pt x="61" y="108"/>
                      <a:pt x="70" y="92"/>
                    </a:cubicBezTo>
                    <a:cubicBezTo>
                      <a:pt x="74" y="84"/>
                      <a:pt x="84" y="80"/>
                      <a:pt x="85" y="75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66"/>
                      <a:pt x="75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3" y="55"/>
                      <a:pt x="59" y="60"/>
                      <a:pt x="54" y="64"/>
                    </a:cubicBezTo>
                    <a:cubicBezTo>
                      <a:pt x="50" y="67"/>
                      <a:pt x="46" y="70"/>
                      <a:pt x="41" y="70"/>
                    </a:cubicBezTo>
                    <a:cubicBezTo>
                      <a:pt x="41" y="70"/>
                      <a:pt x="41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2" y="70"/>
                      <a:pt x="26" y="68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5"/>
                      <a:pt x="20" y="65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6" y="62"/>
                      <a:pt x="7" y="57"/>
                      <a:pt x="7" y="51"/>
                    </a:cubicBezTo>
                    <a:cubicBezTo>
                      <a:pt x="7" y="51"/>
                      <a:pt x="6" y="51"/>
                      <a:pt x="6" y="51"/>
                    </a:cubicBezTo>
                    <a:cubicBezTo>
                      <a:pt x="6" y="40"/>
                      <a:pt x="25" y="33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9" y="18"/>
                      <a:pt x="43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2" y="0"/>
                      <a:pt x="39" y="1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5" y="30"/>
                      <a:pt x="19" y="33"/>
                      <a:pt x="13" y="37"/>
                    </a:cubicBezTo>
                    <a:cubicBezTo>
                      <a:pt x="8" y="41"/>
                      <a:pt x="0" y="47"/>
                      <a:pt x="0" y="53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7"/>
                      <a:pt x="12" y="62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2" y="68"/>
                      <a:pt x="31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4" y="72"/>
                      <a:pt x="47" y="71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60" y="64"/>
                      <a:pt x="62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73" y="59"/>
                      <a:pt x="81" y="66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81"/>
                      <a:pt x="69" y="85"/>
                      <a:pt x="66" y="94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4"/>
                      <a:pt x="66" y="95"/>
                      <a:pt x="66" y="95"/>
                    </a:cubicBezTo>
                    <a:cubicBezTo>
                      <a:pt x="59" y="113"/>
                      <a:pt x="72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8" y="125"/>
                      <a:pt x="89" y="125"/>
                      <a:pt x="91" y="125"/>
                    </a:cubicBezTo>
                    <a:cubicBezTo>
                      <a:pt x="99" y="124"/>
                      <a:pt x="105" y="122"/>
                      <a:pt x="110" y="117"/>
                    </a:cubicBezTo>
                    <a:cubicBezTo>
                      <a:pt x="114" y="113"/>
                      <a:pt x="119" y="105"/>
                      <a:pt x="119" y="98"/>
                    </a:cubicBezTo>
                    <a:cubicBezTo>
                      <a:pt x="119" y="98"/>
                      <a:pt x="119" y="97"/>
                      <a:pt x="119" y="97"/>
                    </a:cubicBezTo>
                    <a:cubicBezTo>
                      <a:pt x="119" y="91"/>
                      <a:pt x="111" y="88"/>
                      <a:pt x="111" y="82"/>
                    </a:cubicBezTo>
                    <a:cubicBezTo>
                      <a:pt x="111" y="82"/>
                      <a:pt x="111" y="81"/>
                      <a:pt x="111" y="81"/>
                    </a:cubicBezTo>
                    <a:cubicBezTo>
                      <a:pt x="112" y="75"/>
                      <a:pt x="121" y="77"/>
                      <a:pt x="127" y="75"/>
                    </a:cubicBezTo>
                    <a:cubicBezTo>
                      <a:pt x="135" y="71"/>
                      <a:pt x="142" y="54"/>
                      <a:pt x="152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60" y="54"/>
                      <a:pt x="166" y="60"/>
                      <a:pt x="172" y="64"/>
                    </a:cubicBezTo>
                    <a:cubicBezTo>
                      <a:pt x="173" y="64"/>
                      <a:pt x="174" y="65"/>
                      <a:pt x="175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85" y="70"/>
                      <a:pt x="191" y="67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1" y="72"/>
                      <a:pt x="202" y="72"/>
                      <a:pt x="203" y="73"/>
                    </a:cubicBezTo>
                    <a:cubicBezTo>
                      <a:pt x="207" y="76"/>
                      <a:pt x="210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5" y="80"/>
                      <a:pt x="215" y="80"/>
                    </a:cubicBezTo>
                    <a:cubicBezTo>
                      <a:pt x="220" y="79"/>
                      <a:pt x="232" y="60"/>
                      <a:pt x="232" y="55"/>
                    </a:cubicBezTo>
                    <a:cubicBezTo>
                      <a:pt x="232" y="54"/>
                      <a:pt x="232" y="54"/>
                      <a:pt x="232" y="54"/>
                    </a:cubicBezTo>
                    <a:cubicBezTo>
                      <a:pt x="231" y="50"/>
                      <a:pt x="225" y="49"/>
                      <a:pt x="221" y="47"/>
                    </a:cubicBezTo>
                    <a:cubicBezTo>
                      <a:pt x="209" y="42"/>
                      <a:pt x="193" y="36"/>
                      <a:pt x="186" y="28"/>
                    </a:cubicBezTo>
                    <a:cubicBezTo>
                      <a:pt x="180" y="21"/>
                      <a:pt x="179" y="11"/>
                      <a:pt x="170" y="9"/>
                    </a:cubicBezTo>
                    <a:cubicBezTo>
                      <a:pt x="170" y="9"/>
                      <a:pt x="170" y="9"/>
                      <a:pt x="170" y="9"/>
                    </a:cubicBezTo>
                    <a:cubicBezTo>
                      <a:pt x="170" y="9"/>
                      <a:pt x="170" y="8"/>
                      <a:pt x="170" y="8"/>
                    </a:cubicBezTo>
                    <a:cubicBezTo>
                      <a:pt x="167" y="8"/>
                      <a:pt x="164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49" y="7"/>
                      <a:pt x="143" y="16"/>
                      <a:pt x="134" y="20"/>
                    </a:cubicBezTo>
                    <a:cubicBezTo>
                      <a:pt x="133" y="21"/>
                      <a:pt x="131" y="21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8" y="22"/>
                      <a:pt x="126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19" y="22"/>
                      <a:pt x="115" y="21"/>
                      <a:pt x="110" y="21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0" y="21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99" y="19"/>
                      <a:pt x="91" y="18"/>
                      <a:pt x="86" y="16"/>
                    </a:cubicBezTo>
                    <a:cubicBezTo>
                      <a:pt x="78" y="13"/>
                      <a:pt x="72" y="2"/>
                      <a:pt x="64" y="0"/>
                    </a:cubicBezTo>
                    <a:cubicBezTo>
                      <a:pt x="62" y="0"/>
                      <a:pt x="60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94"/>
              <p:cNvSpPr>
                <a:spLocks noEditPoints="1"/>
              </p:cNvSpPr>
              <p:nvPr/>
            </p:nvSpPr>
            <p:spPr bwMode="auto">
              <a:xfrm>
                <a:off x="2394" y="3332"/>
                <a:ext cx="806" cy="440"/>
              </a:xfrm>
              <a:custGeom>
                <a:gdLst>
                  <a:gd name="T0" fmla="*/ 198 w 231"/>
                  <a:gd name="T1" fmla="*/ 25 h 126"/>
                  <a:gd name="T2" fmla="*/ 197 w 231"/>
                  <a:gd name="T3" fmla="*/ 71 h 126"/>
                  <a:gd name="T4" fmla="*/ 194 w 231"/>
                  <a:gd name="T5" fmla="*/ 71 h 126"/>
                  <a:gd name="T6" fmla="*/ 185 w 231"/>
                  <a:gd name="T7" fmla="*/ 70 h 126"/>
                  <a:gd name="T8" fmla="*/ 160 w 231"/>
                  <a:gd name="T9" fmla="*/ 57 h 126"/>
                  <a:gd name="T10" fmla="*/ 146 w 231"/>
                  <a:gd name="T11" fmla="*/ 74 h 126"/>
                  <a:gd name="T12" fmla="*/ 165 w 231"/>
                  <a:gd name="T13" fmla="*/ 104 h 126"/>
                  <a:gd name="T14" fmla="*/ 145 w 231"/>
                  <a:gd name="T15" fmla="*/ 124 h 126"/>
                  <a:gd name="T16" fmla="*/ 118 w 231"/>
                  <a:gd name="T17" fmla="*/ 102 h 126"/>
                  <a:gd name="T18" fmla="*/ 83 w 231"/>
                  <a:gd name="T19" fmla="*/ 47 h 126"/>
                  <a:gd name="T20" fmla="*/ 63 w 231"/>
                  <a:gd name="T21" fmla="*/ 60 h 126"/>
                  <a:gd name="T22" fmla="*/ 56 w 231"/>
                  <a:gd name="T23" fmla="*/ 64 h 126"/>
                  <a:gd name="T24" fmla="*/ 32 w 231"/>
                  <a:gd name="T25" fmla="*/ 69 h 126"/>
                  <a:gd name="T26" fmla="*/ 25 w 231"/>
                  <a:gd name="T27" fmla="*/ 72 h 126"/>
                  <a:gd name="T28" fmla="*/ 18 w 231"/>
                  <a:gd name="T29" fmla="*/ 75 h 126"/>
                  <a:gd name="T30" fmla="*/ 26 w 231"/>
                  <a:gd name="T31" fmla="*/ 43 h 126"/>
                  <a:gd name="T32" fmla="*/ 70 w 231"/>
                  <a:gd name="T33" fmla="*/ 10 h 126"/>
                  <a:gd name="T34" fmla="*/ 97 w 231"/>
                  <a:gd name="T35" fmla="*/ 27 h 126"/>
                  <a:gd name="T36" fmla="*/ 97 w 231"/>
                  <a:gd name="T37" fmla="*/ 28 h 126"/>
                  <a:gd name="T38" fmla="*/ 100 w 231"/>
                  <a:gd name="T39" fmla="*/ 28 h 126"/>
                  <a:gd name="T40" fmla="*/ 121 w 231"/>
                  <a:gd name="T41" fmla="*/ 24 h 126"/>
                  <a:gd name="T42" fmla="*/ 122 w 231"/>
                  <a:gd name="T43" fmla="*/ 24 h 126"/>
                  <a:gd name="T44" fmla="*/ 150 w 231"/>
                  <a:gd name="T45" fmla="*/ 17 h 126"/>
                  <a:gd name="T46" fmla="*/ 172 w 231"/>
                  <a:gd name="T47" fmla="*/ 0 h 126"/>
                  <a:gd name="T48" fmla="*/ 148 w 231"/>
                  <a:gd name="T49" fmla="*/ 16 h 126"/>
                  <a:gd name="T50" fmla="*/ 147 w 231"/>
                  <a:gd name="T51" fmla="*/ 17 h 126"/>
                  <a:gd name="T52" fmla="*/ 146 w 231"/>
                  <a:gd name="T53" fmla="*/ 17 h 126"/>
                  <a:gd name="T54" fmla="*/ 146 w 231"/>
                  <a:gd name="T55" fmla="*/ 17 h 126"/>
                  <a:gd name="T56" fmla="*/ 145 w 231"/>
                  <a:gd name="T57" fmla="*/ 17 h 126"/>
                  <a:gd name="T58" fmla="*/ 124 w 231"/>
                  <a:gd name="T59" fmla="*/ 21 h 126"/>
                  <a:gd name="T60" fmla="*/ 123 w 231"/>
                  <a:gd name="T61" fmla="*/ 21 h 126"/>
                  <a:gd name="T62" fmla="*/ 123 w 231"/>
                  <a:gd name="T63" fmla="*/ 21 h 126"/>
                  <a:gd name="T64" fmla="*/ 120 w 231"/>
                  <a:gd name="T65" fmla="*/ 22 h 126"/>
                  <a:gd name="T66" fmla="*/ 102 w 231"/>
                  <a:gd name="T67" fmla="*/ 23 h 126"/>
                  <a:gd name="T68" fmla="*/ 101 w 231"/>
                  <a:gd name="T69" fmla="*/ 23 h 126"/>
                  <a:gd name="T70" fmla="*/ 100 w 231"/>
                  <a:gd name="T71" fmla="*/ 23 h 126"/>
                  <a:gd name="T72" fmla="*/ 99 w 231"/>
                  <a:gd name="T73" fmla="*/ 22 h 126"/>
                  <a:gd name="T74" fmla="*/ 98 w 231"/>
                  <a:gd name="T75" fmla="*/ 22 h 126"/>
                  <a:gd name="T76" fmla="*/ 70 w 231"/>
                  <a:gd name="T77" fmla="*/ 8 h 126"/>
                  <a:gd name="T78" fmla="*/ 23 w 231"/>
                  <a:gd name="T79" fmla="*/ 43 h 126"/>
                  <a:gd name="T80" fmla="*/ 17 w 231"/>
                  <a:gd name="T81" fmla="*/ 81 h 126"/>
                  <a:gd name="T82" fmla="*/ 28 w 231"/>
                  <a:gd name="T83" fmla="*/ 75 h 126"/>
                  <a:gd name="T84" fmla="*/ 32 w 231"/>
                  <a:gd name="T85" fmla="*/ 72 h 126"/>
                  <a:gd name="T86" fmla="*/ 32 w 231"/>
                  <a:gd name="T87" fmla="*/ 72 h 126"/>
                  <a:gd name="T88" fmla="*/ 57 w 231"/>
                  <a:gd name="T89" fmla="*/ 66 h 126"/>
                  <a:gd name="T90" fmla="*/ 79 w 231"/>
                  <a:gd name="T91" fmla="*/ 54 h 126"/>
                  <a:gd name="T92" fmla="*/ 80 w 231"/>
                  <a:gd name="T93" fmla="*/ 55 h 126"/>
                  <a:gd name="T94" fmla="*/ 108 w 231"/>
                  <a:gd name="T95" fmla="*/ 79 h 126"/>
                  <a:gd name="T96" fmla="*/ 110 w 231"/>
                  <a:gd name="T97" fmla="*/ 79 h 126"/>
                  <a:gd name="T98" fmla="*/ 112 w 231"/>
                  <a:gd name="T99" fmla="*/ 79 h 126"/>
                  <a:gd name="T100" fmla="*/ 119 w 231"/>
                  <a:gd name="T101" fmla="*/ 83 h 126"/>
                  <a:gd name="T102" fmla="*/ 128 w 231"/>
                  <a:gd name="T103" fmla="*/ 122 h 126"/>
                  <a:gd name="T104" fmla="*/ 129 w 231"/>
                  <a:gd name="T105" fmla="*/ 123 h 126"/>
                  <a:gd name="T106" fmla="*/ 149 w 231"/>
                  <a:gd name="T107" fmla="*/ 125 h 126"/>
                  <a:gd name="T108" fmla="*/ 151 w 231"/>
                  <a:gd name="T109" fmla="*/ 74 h 126"/>
                  <a:gd name="T110" fmla="*/ 193 w 231"/>
                  <a:gd name="T111" fmla="*/ 73 h 126"/>
                  <a:gd name="T112" fmla="*/ 231 w 231"/>
                  <a:gd name="T113" fmla="*/ 53 h 126"/>
                  <a:gd name="T114" fmla="*/ 172 w 231"/>
                  <a:gd name="T115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1" h="125">
                    <a:moveTo>
                      <a:pt x="173" y="2"/>
                    </a:move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6" y="2"/>
                      <a:pt x="178" y="3"/>
                      <a:pt x="181" y="4"/>
                    </a:cubicBezTo>
                    <a:cubicBezTo>
                      <a:pt x="189" y="8"/>
                      <a:pt x="192" y="18"/>
                      <a:pt x="198" y="25"/>
                    </a:cubicBezTo>
                    <a:cubicBezTo>
                      <a:pt x="202" y="29"/>
                      <a:pt x="208" y="33"/>
                      <a:pt x="213" y="37"/>
                    </a:cubicBezTo>
                    <a:cubicBezTo>
                      <a:pt x="217" y="39"/>
                      <a:pt x="224" y="46"/>
                      <a:pt x="224" y="51"/>
                    </a:cubicBezTo>
                    <a:cubicBezTo>
                      <a:pt x="224" y="51"/>
                      <a:pt x="224" y="51"/>
                      <a:pt x="224" y="52"/>
                    </a:cubicBezTo>
                    <a:cubicBezTo>
                      <a:pt x="224" y="60"/>
                      <a:pt x="206" y="70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6" y="71"/>
                      <a:pt x="195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1" y="71"/>
                      <a:pt x="188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78" y="67"/>
                      <a:pt x="171" y="57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3" y="56"/>
                      <a:pt x="162" y="57"/>
                      <a:pt x="160" y="57"/>
                    </a:cubicBezTo>
                    <a:cubicBezTo>
                      <a:pt x="160" y="57"/>
                      <a:pt x="160" y="57"/>
                      <a:pt x="160" y="57"/>
                    </a:cubicBezTo>
                    <a:cubicBezTo>
                      <a:pt x="160" y="57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53" y="61"/>
                      <a:pt x="146" y="69"/>
                      <a:pt x="146" y="74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81"/>
                      <a:pt x="159" y="89"/>
                      <a:pt x="161" y="93"/>
                    </a:cubicBezTo>
                    <a:cubicBezTo>
                      <a:pt x="164" y="97"/>
                      <a:pt x="165" y="101"/>
                      <a:pt x="165" y="104"/>
                    </a:cubicBezTo>
                    <a:cubicBezTo>
                      <a:pt x="165" y="114"/>
                      <a:pt x="158" y="122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7" y="124"/>
                      <a:pt x="146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31" y="124"/>
                      <a:pt x="118" y="114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9" y="93"/>
                      <a:pt x="126" y="90"/>
                      <a:pt x="128" y="82"/>
                    </a:cubicBezTo>
                    <a:cubicBezTo>
                      <a:pt x="124" y="71"/>
                      <a:pt x="115" y="75"/>
                      <a:pt x="104" y="70"/>
                    </a:cubicBezTo>
                    <a:cubicBezTo>
                      <a:pt x="102" y="69"/>
                      <a:pt x="97" y="65"/>
                      <a:pt x="95" y="62"/>
                    </a:cubicBezTo>
                    <a:cubicBezTo>
                      <a:pt x="91" y="57"/>
                      <a:pt x="89" y="48"/>
                      <a:pt x="83" y="47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75" y="47"/>
                      <a:pt x="69" y="55"/>
                      <a:pt x="63" y="60"/>
                    </a:cubicBezTo>
                    <a:cubicBezTo>
                      <a:pt x="61" y="62"/>
                      <a:pt x="59" y="63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48" y="68"/>
                      <a:pt x="38" y="67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29" y="70"/>
                      <a:pt x="27" y="71"/>
                      <a:pt x="25" y="72"/>
                    </a:cubicBezTo>
                    <a:cubicBezTo>
                      <a:pt x="23" y="74"/>
                      <a:pt x="20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3" y="74"/>
                      <a:pt x="7" y="65"/>
                      <a:pt x="7" y="59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0"/>
                      <a:pt x="20" y="46"/>
                      <a:pt x="26" y="43"/>
                    </a:cubicBezTo>
                    <a:cubicBezTo>
                      <a:pt x="31" y="40"/>
                      <a:pt x="43" y="35"/>
                      <a:pt x="47" y="31"/>
                    </a:cubicBezTo>
                    <a:cubicBezTo>
                      <a:pt x="52" y="25"/>
                      <a:pt x="55" y="15"/>
                      <a:pt x="61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4" y="11"/>
                      <a:pt x="67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81" y="10"/>
                      <a:pt x="91" y="21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9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7" y="28"/>
                      <a:pt x="114" y="26"/>
                      <a:pt x="120" y="25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30" y="22"/>
                      <a:pt x="139" y="22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8" y="19"/>
                      <a:pt x="149" y="18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7" y="12"/>
                      <a:pt x="16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61" y="0"/>
                      <a:pt x="157" y="10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47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0" y="20"/>
                      <a:pt x="132" y="20"/>
                      <a:pt x="125" y="21"/>
                    </a:cubicBezTo>
                    <a:cubicBezTo>
                      <a:pt x="125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2" y="21"/>
                      <a:pt x="122" y="21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15" y="23"/>
                      <a:pt x="111" y="24"/>
                      <a:pt x="107" y="24"/>
                    </a:cubicBezTo>
                    <a:cubicBezTo>
                      <a:pt x="107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4"/>
                      <a:pt x="103" y="24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89" y="18"/>
                      <a:pt x="84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8"/>
                      <a:pt x="68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53" y="9"/>
                      <a:pt x="53" y="22"/>
                      <a:pt x="45" y="30"/>
                    </a:cubicBezTo>
                    <a:cubicBezTo>
                      <a:pt x="41" y="34"/>
                      <a:pt x="30" y="39"/>
                      <a:pt x="23" y="43"/>
                    </a:cubicBezTo>
                    <a:cubicBezTo>
                      <a:pt x="16" y="46"/>
                      <a:pt x="1" y="50"/>
                      <a:pt x="1" y="56"/>
                    </a:cubicBezTo>
                    <a:cubicBezTo>
                      <a:pt x="1" y="56"/>
                      <a:pt x="0" y="56"/>
                      <a:pt x="0" y="56"/>
                    </a:cubicBezTo>
                    <a:cubicBezTo>
                      <a:pt x="0" y="60"/>
                      <a:pt x="5" y="66"/>
                      <a:pt x="7" y="70"/>
                    </a:cubicBezTo>
                    <a:cubicBezTo>
                      <a:pt x="10" y="75"/>
                      <a:pt x="12" y="80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21" y="81"/>
                      <a:pt x="24" y="77"/>
                      <a:pt x="28" y="75"/>
                    </a:cubicBezTo>
                    <a:cubicBezTo>
                      <a:pt x="29" y="74"/>
                      <a:pt x="30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6" y="70"/>
                      <a:pt x="49" y="70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8" y="66"/>
                      <a:pt x="60" y="65"/>
                      <a:pt x="61" y="64"/>
                    </a:cubicBezTo>
                    <a:cubicBezTo>
                      <a:pt x="66" y="60"/>
                      <a:pt x="72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80" y="54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92" y="56"/>
                      <a:pt x="96" y="75"/>
                      <a:pt x="106" y="79"/>
                    </a:cubicBezTo>
                    <a:cubicBezTo>
                      <a:pt x="106" y="79"/>
                      <a:pt x="106" y="79"/>
                      <a:pt x="106" y="79"/>
                    </a:cubicBezTo>
                    <a:cubicBezTo>
                      <a:pt x="107" y="79"/>
                      <a:pt x="107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9" y="79"/>
                      <a:pt x="109" y="79"/>
                      <a:pt x="109" y="79"/>
                    </a:cubicBezTo>
                    <a:cubicBezTo>
                      <a:pt x="109" y="79"/>
                      <a:pt x="109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1" y="79"/>
                      <a:pt x="111" y="79"/>
                      <a:pt x="111" y="79"/>
                    </a:cubicBezTo>
                    <a:cubicBezTo>
                      <a:pt x="111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5" y="79"/>
                      <a:pt x="118" y="79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4"/>
                    </a:cubicBezTo>
                    <a:cubicBezTo>
                      <a:pt x="119" y="88"/>
                      <a:pt x="111" y="90"/>
                      <a:pt x="110" y="96"/>
                    </a:cubicBezTo>
                    <a:cubicBezTo>
                      <a:pt x="110" y="96"/>
                      <a:pt x="110" y="97"/>
                      <a:pt x="110" y="98"/>
                    </a:cubicBezTo>
                    <a:cubicBezTo>
                      <a:pt x="110" y="107"/>
                      <a:pt x="120" y="118"/>
                      <a:pt x="128" y="122"/>
                    </a:cubicBezTo>
                    <a:cubicBezTo>
                      <a:pt x="128" y="122"/>
                      <a:pt x="128" y="122"/>
                      <a:pt x="128" y="122"/>
                    </a:cubicBezTo>
                    <a:cubicBezTo>
                      <a:pt x="129" y="122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33" y="125"/>
                      <a:pt x="139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8" y="126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7" y="124"/>
                      <a:pt x="163" y="121"/>
                      <a:pt x="166" y="113"/>
                    </a:cubicBezTo>
                    <a:cubicBezTo>
                      <a:pt x="167" y="110"/>
                      <a:pt x="168" y="108"/>
                      <a:pt x="168" y="105"/>
                    </a:cubicBezTo>
                    <a:cubicBezTo>
                      <a:pt x="168" y="91"/>
                      <a:pt x="151" y="83"/>
                      <a:pt x="151" y="74"/>
                    </a:cubicBezTo>
                    <a:cubicBezTo>
                      <a:pt x="151" y="74"/>
                      <a:pt x="151" y="74"/>
                      <a:pt x="151" y="74"/>
                    </a:cubicBezTo>
                    <a:cubicBezTo>
                      <a:pt x="151" y="68"/>
                      <a:pt x="158" y="60"/>
                      <a:pt x="164" y="60"/>
                    </a:cubicBezTo>
                    <a:cubicBezTo>
                      <a:pt x="170" y="60"/>
                      <a:pt x="175" y="68"/>
                      <a:pt x="181" y="71"/>
                    </a:cubicBezTo>
                    <a:cubicBezTo>
                      <a:pt x="181" y="71"/>
                      <a:pt x="181" y="71"/>
                      <a:pt x="181" y="71"/>
                    </a:cubicBezTo>
                    <a:cubicBezTo>
                      <a:pt x="184" y="72"/>
                      <a:pt x="188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4" y="73"/>
                      <a:pt x="195" y="73"/>
                      <a:pt x="197" y="73"/>
                    </a:cubicBezTo>
                    <a:cubicBezTo>
                      <a:pt x="207" y="71"/>
                      <a:pt x="231" y="57"/>
                      <a:pt x="231" y="53"/>
                    </a:cubicBezTo>
                    <a:cubicBezTo>
                      <a:pt x="231" y="53"/>
                      <a:pt x="231" y="53"/>
                      <a:pt x="231" y="53"/>
                    </a:cubicBezTo>
                    <a:cubicBezTo>
                      <a:pt x="231" y="44"/>
                      <a:pt x="213" y="36"/>
                      <a:pt x="205" y="28"/>
                    </a:cubicBezTo>
                    <a:cubicBezTo>
                      <a:pt x="195" y="20"/>
                      <a:pt x="191" y="4"/>
                      <a:pt x="178" y="1"/>
                    </a:cubicBezTo>
                    <a:cubicBezTo>
                      <a:pt x="176" y="1"/>
                      <a:pt x="174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95"/>
              <p:cNvSpPr>
                <a:spLocks noEditPoints="1"/>
              </p:cNvSpPr>
              <p:nvPr/>
            </p:nvSpPr>
            <p:spPr bwMode="auto">
              <a:xfrm>
                <a:off x="4515" y="3339"/>
                <a:ext cx="764" cy="426"/>
              </a:xfrm>
              <a:custGeom>
                <a:gdLst>
                  <a:gd name="T0" fmla="*/ 86 w 219"/>
                  <a:gd name="T1" fmla="*/ 78 h 122"/>
                  <a:gd name="T2" fmla="*/ 103 w 219"/>
                  <a:gd name="T3" fmla="*/ 104 h 122"/>
                  <a:gd name="T4" fmla="*/ 81 w 219"/>
                  <a:gd name="T5" fmla="*/ 119 h 122"/>
                  <a:gd name="T6" fmla="*/ 65 w 219"/>
                  <a:gd name="T7" fmla="*/ 94 h 122"/>
                  <a:gd name="T8" fmla="*/ 65 w 219"/>
                  <a:gd name="T9" fmla="*/ 94 h 122"/>
                  <a:gd name="T10" fmla="*/ 73 w 219"/>
                  <a:gd name="T11" fmla="*/ 85 h 122"/>
                  <a:gd name="T12" fmla="*/ 157 w 219"/>
                  <a:gd name="T13" fmla="*/ 11 h 122"/>
                  <a:gd name="T14" fmla="*/ 175 w 219"/>
                  <a:gd name="T15" fmla="*/ 29 h 122"/>
                  <a:gd name="T16" fmla="*/ 206 w 219"/>
                  <a:gd name="T17" fmla="*/ 66 h 122"/>
                  <a:gd name="T18" fmla="*/ 204 w 219"/>
                  <a:gd name="T19" fmla="*/ 66 h 122"/>
                  <a:gd name="T20" fmla="*/ 202 w 219"/>
                  <a:gd name="T21" fmla="*/ 66 h 122"/>
                  <a:gd name="T22" fmla="*/ 151 w 219"/>
                  <a:gd name="T23" fmla="*/ 41 h 122"/>
                  <a:gd name="T24" fmla="*/ 157 w 219"/>
                  <a:gd name="T25" fmla="*/ 11 h 122"/>
                  <a:gd name="T26" fmla="*/ 52 w 219"/>
                  <a:gd name="T27" fmla="*/ 2 h 122"/>
                  <a:gd name="T28" fmla="*/ 107 w 219"/>
                  <a:gd name="T29" fmla="*/ 26 h 122"/>
                  <a:gd name="T30" fmla="*/ 92 w 219"/>
                  <a:gd name="T31" fmla="*/ 73 h 122"/>
                  <a:gd name="T32" fmla="*/ 90 w 219"/>
                  <a:gd name="T33" fmla="*/ 74 h 122"/>
                  <a:gd name="T34" fmla="*/ 62 w 219"/>
                  <a:gd name="T35" fmla="*/ 50 h 122"/>
                  <a:gd name="T36" fmla="*/ 33 w 219"/>
                  <a:gd name="T37" fmla="*/ 68 h 122"/>
                  <a:gd name="T38" fmla="*/ 5 w 219"/>
                  <a:gd name="T39" fmla="*/ 50 h 122"/>
                  <a:gd name="T40" fmla="*/ 28 w 219"/>
                  <a:gd name="T41" fmla="*/ 26 h 122"/>
                  <a:gd name="T42" fmla="*/ 28 w 219"/>
                  <a:gd name="T43" fmla="*/ 26 h 122"/>
                  <a:gd name="T44" fmla="*/ 29 w 219"/>
                  <a:gd name="T45" fmla="*/ 25 h 122"/>
                  <a:gd name="T46" fmla="*/ 52 w 219"/>
                  <a:gd name="T47" fmla="*/ 2 h 122"/>
                  <a:gd name="T48" fmla="*/ 52 w 219"/>
                  <a:gd name="T49" fmla="*/ 0 h 122"/>
                  <a:gd name="T50" fmla="*/ 26 w 219"/>
                  <a:gd name="T51" fmla="*/ 26 h 122"/>
                  <a:gd name="T52" fmla="*/ 14 w 219"/>
                  <a:gd name="T53" fmla="*/ 63 h 122"/>
                  <a:gd name="T54" fmla="*/ 33 w 219"/>
                  <a:gd name="T55" fmla="*/ 69 h 122"/>
                  <a:gd name="T56" fmla="*/ 34 w 219"/>
                  <a:gd name="T57" fmla="*/ 69 h 122"/>
                  <a:gd name="T58" fmla="*/ 35 w 219"/>
                  <a:gd name="T59" fmla="*/ 69 h 122"/>
                  <a:gd name="T60" fmla="*/ 62 w 219"/>
                  <a:gd name="T61" fmla="*/ 54 h 122"/>
                  <a:gd name="T62" fmla="*/ 79 w 219"/>
                  <a:gd name="T63" fmla="*/ 73 h 122"/>
                  <a:gd name="T64" fmla="*/ 81 w 219"/>
                  <a:gd name="T65" fmla="*/ 122 h 122"/>
                  <a:gd name="T66" fmla="*/ 84 w 219"/>
                  <a:gd name="T67" fmla="*/ 122 h 122"/>
                  <a:gd name="T68" fmla="*/ 97 w 219"/>
                  <a:gd name="T69" fmla="*/ 79 h 122"/>
                  <a:gd name="T70" fmla="*/ 143 w 219"/>
                  <a:gd name="T71" fmla="*/ 45 h 122"/>
                  <a:gd name="T72" fmla="*/ 144 w 219"/>
                  <a:gd name="T73" fmla="*/ 45 h 122"/>
                  <a:gd name="T74" fmla="*/ 194 w 219"/>
                  <a:gd name="T75" fmla="*/ 67 h 122"/>
                  <a:gd name="T76" fmla="*/ 194 w 219"/>
                  <a:gd name="T77" fmla="*/ 67 h 122"/>
                  <a:gd name="T78" fmla="*/ 208 w 219"/>
                  <a:gd name="T79" fmla="*/ 72 h 122"/>
                  <a:gd name="T80" fmla="*/ 209 w 219"/>
                  <a:gd name="T81" fmla="*/ 72 h 122"/>
                  <a:gd name="T82" fmla="*/ 178 w 219"/>
                  <a:gd name="T83" fmla="*/ 27 h 122"/>
                  <a:gd name="T84" fmla="*/ 156 w 219"/>
                  <a:gd name="T85" fmla="*/ 9 h 122"/>
                  <a:gd name="T86" fmla="*/ 126 w 219"/>
                  <a:gd name="T87" fmla="*/ 25 h 122"/>
                  <a:gd name="T88" fmla="*/ 126 w 219"/>
                  <a:gd name="T89" fmla="*/ 25 h 122"/>
                  <a:gd name="T90" fmla="*/ 122 w 219"/>
                  <a:gd name="T91" fmla="*/ 25 h 122"/>
                  <a:gd name="T92" fmla="*/ 105 w 219"/>
                  <a:gd name="T93" fmla="*/ 22 h 122"/>
                  <a:gd name="T94" fmla="*/ 104 w 219"/>
                  <a:gd name="T95" fmla="*/ 22 h 122"/>
                  <a:gd name="T96" fmla="*/ 79 w 219"/>
                  <a:gd name="T97" fmla="*/ 17 h 122"/>
                  <a:gd name="T98" fmla="*/ 52 w 219"/>
                  <a:gd name="T99" fmla="*/ 0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9" h="122">
                    <a:moveTo>
                      <a:pt x="86" y="78"/>
                    </a:move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93" y="78"/>
                      <a:pt x="103" y="92"/>
                      <a:pt x="103" y="102"/>
                    </a:cubicBezTo>
                    <a:cubicBezTo>
                      <a:pt x="103" y="103"/>
                      <a:pt x="103" y="103"/>
                      <a:pt x="103" y="104"/>
                    </a:cubicBezTo>
                    <a:cubicBezTo>
                      <a:pt x="102" y="112"/>
                      <a:pt x="94" y="118"/>
                      <a:pt x="83" y="119"/>
                    </a:cubicBezTo>
                    <a:cubicBezTo>
                      <a:pt x="82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68" y="119"/>
                      <a:pt x="59" y="109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7" y="90"/>
                      <a:pt x="70" y="87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8" y="81"/>
                      <a:pt x="83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moveTo>
                      <a:pt x="157" y="11"/>
                    </a:move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9" y="11"/>
                      <a:pt x="162" y="12"/>
                      <a:pt x="164" y="13"/>
                    </a:cubicBezTo>
                    <a:cubicBezTo>
                      <a:pt x="169" y="15"/>
                      <a:pt x="170" y="23"/>
                      <a:pt x="175" y="29"/>
                    </a:cubicBezTo>
                    <a:cubicBezTo>
                      <a:pt x="179" y="33"/>
                      <a:pt x="189" y="38"/>
                      <a:pt x="196" y="42"/>
                    </a:cubicBezTo>
                    <a:cubicBezTo>
                      <a:pt x="202" y="45"/>
                      <a:pt x="213" y="50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4" y="62"/>
                      <a:pt x="209" y="65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6"/>
                      <a:pt x="203" y="66"/>
                    </a:cubicBezTo>
                    <a:cubicBezTo>
                      <a:pt x="203" y="66"/>
                      <a:pt x="203" y="66"/>
                      <a:pt x="202" y="66"/>
                    </a:cubicBezTo>
                    <a:cubicBezTo>
                      <a:pt x="197" y="66"/>
                      <a:pt x="189" y="65"/>
                      <a:pt x="183" y="64"/>
                    </a:cubicBezTo>
                    <a:cubicBezTo>
                      <a:pt x="183" y="64"/>
                      <a:pt x="182" y="64"/>
                      <a:pt x="182" y="64"/>
                    </a:cubicBezTo>
                    <a:cubicBezTo>
                      <a:pt x="182" y="64"/>
                      <a:pt x="182" y="64"/>
                      <a:pt x="182" y="64"/>
                    </a:cubicBezTo>
                    <a:cubicBezTo>
                      <a:pt x="164" y="62"/>
                      <a:pt x="160" y="50"/>
                      <a:pt x="151" y="41"/>
                    </a:cubicBezTo>
                    <a:cubicBezTo>
                      <a:pt x="145" y="36"/>
                      <a:pt x="137" y="33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6" y="18"/>
                      <a:pt x="14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moveTo>
                      <a:pt x="52" y="2"/>
                    </a:move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4" y="3"/>
                      <a:pt x="55" y="3"/>
                    </a:cubicBezTo>
                    <a:cubicBezTo>
                      <a:pt x="65" y="4"/>
                      <a:pt x="69" y="16"/>
                      <a:pt x="78" y="20"/>
                    </a:cubicBezTo>
                    <a:cubicBezTo>
                      <a:pt x="87" y="23"/>
                      <a:pt x="98" y="22"/>
                      <a:pt x="107" y="26"/>
                    </a:cubicBezTo>
                    <a:cubicBezTo>
                      <a:pt x="118" y="29"/>
                      <a:pt x="131" y="33"/>
                      <a:pt x="131" y="44"/>
                    </a:cubicBezTo>
                    <a:cubicBezTo>
                      <a:pt x="131" y="47"/>
                      <a:pt x="131" y="49"/>
                      <a:pt x="130" y="52"/>
                    </a:cubicBezTo>
                    <a:cubicBezTo>
                      <a:pt x="125" y="62"/>
                      <a:pt x="106" y="68"/>
                      <a:pt x="94" y="72"/>
                    </a:cubicBezTo>
                    <a:cubicBezTo>
                      <a:pt x="93" y="72"/>
                      <a:pt x="93" y="73"/>
                      <a:pt x="92" y="73"/>
                    </a:cubicBezTo>
                    <a:cubicBezTo>
                      <a:pt x="92" y="73"/>
                      <a:pt x="92" y="73"/>
                      <a:pt x="91" y="74"/>
                    </a:cubicBezTo>
                    <a:cubicBezTo>
                      <a:pt x="91" y="74"/>
                      <a:pt x="91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83" y="74"/>
                      <a:pt x="78" y="63"/>
                      <a:pt x="72" y="56"/>
                    </a:cubicBezTo>
                    <a:cubicBezTo>
                      <a:pt x="69" y="53"/>
                      <a:pt x="66" y="50"/>
                      <a:pt x="62" y="50"/>
                    </a:cubicBezTo>
                    <a:cubicBezTo>
                      <a:pt x="52" y="50"/>
                      <a:pt x="49" y="66"/>
                      <a:pt x="35" y="68"/>
                    </a:cubicBezTo>
                    <a:cubicBezTo>
                      <a:pt x="35" y="68"/>
                      <a:pt x="34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2" y="68"/>
                    </a:cubicBezTo>
                    <a:cubicBezTo>
                      <a:pt x="21" y="67"/>
                      <a:pt x="6" y="5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37"/>
                      <a:pt x="22" y="33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6" y="17"/>
                      <a:pt x="38" y="3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37" y="0"/>
                      <a:pt x="33" y="17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6"/>
                    </a:cubicBezTo>
                    <a:cubicBezTo>
                      <a:pt x="19" y="32"/>
                      <a:pt x="0" y="39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6"/>
                      <a:pt x="10" y="61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0" y="67"/>
                      <a:pt x="26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40" y="69"/>
                      <a:pt x="44" y="66"/>
                      <a:pt x="48" y="63"/>
                    </a:cubicBezTo>
                    <a:cubicBezTo>
                      <a:pt x="53" y="59"/>
                      <a:pt x="57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9" y="55"/>
                      <a:pt x="79" y="65"/>
                      <a:pt x="79" y="73"/>
                    </a:cubicBezTo>
                    <a:cubicBezTo>
                      <a:pt x="79" y="73"/>
                      <a:pt x="79" y="73"/>
                      <a:pt x="79" y="74"/>
                    </a:cubicBezTo>
                    <a:cubicBezTo>
                      <a:pt x="78" y="79"/>
                      <a:pt x="68" y="83"/>
                      <a:pt x="64" y="91"/>
                    </a:cubicBezTo>
                    <a:cubicBezTo>
                      <a:pt x="55" y="107"/>
                      <a:pt x="65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2" y="122"/>
                      <a:pt x="83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97" y="120"/>
                      <a:pt x="106" y="113"/>
                      <a:pt x="107" y="103"/>
                    </a:cubicBezTo>
                    <a:cubicBezTo>
                      <a:pt x="107" y="102"/>
                      <a:pt x="107" y="102"/>
                      <a:pt x="107" y="101"/>
                    </a:cubicBezTo>
                    <a:cubicBezTo>
                      <a:pt x="107" y="92"/>
                      <a:pt x="97" y="86"/>
                      <a:pt x="97" y="79"/>
                    </a:cubicBezTo>
                    <a:cubicBezTo>
                      <a:pt x="97" y="79"/>
                      <a:pt x="97" y="79"/>
                      <a:pt x="97" y="78"/>
                    </a:cubicBezTo>
                    <a:cubicBezTo>
                      <a:pt x="98" y="74"/>
                      <a:pt x="103" y="72"/>
                      <a:pt x="108" y="71"/>
                    </a:cubicBezTo>
                    <a:cubicBezTo>
                      <a:pt x="116" y="68"/>
                      <a:pt x="123" y="66"/>
                      <a:pt x="128" y="62"/>
                    </a:cubicBezTo>
                    <a:cubicBezTo>
                      <a:pt x="133" y="57"/>
                      <a:pt x="136" y="46"/>
                      <a:pt x="143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9" y="45"/>
                      <a:pt x="154" y="51"/>
                      <a:pt x="158" y="54"/>
                    </a:cubicBezTo>
                    <a:cubicBezTo>
                      <a:pt x="158" y="54"/>
                      <a:pt x="158" y="54"/>
                      <a:pt x="158" y="54"/>
                    </a:cubicBezTo>
                    <a:cubicBezTo>
                      <a:pt x="162" y="57"/>
                      <a:pt x="166" y="62"/>
                      <a:pt x="171" y="63"/>
                    </a:cubicBezTo>
                    <a:cubicBezTo>
                      <a:pt x="177" y="66"/>
                      <a:pt x="186" y="65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6" y="67"/>
                      <a:pt x="197" y="68"/>
                      <a:pt x="199" y="69"/>
                    </a:cubicBezTo>
                    <a:cubicBezTo>
                      <a:pt x="202" y="71"/>
                      <a:pt x="205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13" y="72"/>
                      <a:pt x="219" y="63"/>
                      <a:pt x="219" y="57"/>
                    </a:cubicBezTo>
                    <a:cubicBezTo>
                      <a:pt x="219" y="56"/>
                      <a:pt x="219" y="55"/>
                      <a:pt x="219" y="54"/>
                    </a:cubicBezTo>
                    <a:cubicBezTo>
                      <a:pt x="218" y="51"/>
                      <a:pt x="213" y="48"/>
                      <a:pt x="210" y="47"/>
                    </a:cubicBezTo>
                    <a:cubicBezTo>
                      <a:pt x="199" y="40"/>
                      <a:pt x="185" y="36"/>
                      <a:pt x="178" y="27"/>
                    </a:cubicBezTo>
                    <a:cubicBezTo>
                      <a:pt x="171" y="20"/>
                      <a:pt x="169" y="9"/>
                      <a:pt x="157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42" y="9"/>
                      <a:pt x="137" y="19"/>
                      <a:pt x="129" y="24"/>
                    </a:cubicBezTo>
                    <a:cubicBezTo>
                      <a:pt x="128" y="24"/>
                      <a:pt x="127" y="24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3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6" y="25"/>
                      <a:pt x="111" y="24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94" y="20"/>
                      <a:pt x="85" y="20"/>
                      <a:pt x="79" y="17"/>
                    </a:cubicBezTo>
                    <a:cubicBezTo>
                      <a:pt x="70" y="13"/>
                      <a:pt x="68" y="3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5" y="1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96"/>
              <p:cNvSpPr>
                <a:spLocks noEditPoints="1"/>
              </p:cNvSpPr>
              <p:nvPr/>
            </p:nvSpPr>
            <p:spPr bwMode="auto">
              <a:xfrm>
                <a:off x="2419" y="3339"/>
                <a:ext cx="756" cy="426"/>
              </a:xfrm>
              <a:custGeom>
                <a:gdLst>
                  <a:gd name="T0" fmla="*/ 133 w 217"/>
                  <a:gd name="T1" fmla="*/ 78 h 122"/>
                  <a:gd name="T2" fmla="*/ 153 w 217"/>
                  <a:gd name="T3" fmla="*/ 112 h 122"/>
                  <a:gd name="T4" fmla="*/ 153 w 217"/>
                  <a:gd name="T5" fmla="*/ 112 h 122"/>
                  <a:gd name="T6" fmla="*/ 141 w 217"/>
                  <a:gd name="T7" fmla="*/ 119 h 122"/>
                  <a:gd name="T8" fmla="*/ 137 w 217"/>
                  <a:gd name="T9" fmla="*/ 119 h 122"/>
                  <a:gd name="T10" fmla="*/ 116 w 217"/>
                  <a:gd name="T11" fmla="*/ 104 h 122"/>
                  <a:gd name="T12" fmla="*/ 116 w 217"/>
                  <a:gd name="T13" fmla="*/ 101 h 122"/>
                  <a:gd name="T14" fmla="*/ 132 w 217"/>
                  <a:gd name="T15" fmla="*/ 78 h 122"/>
                  <a:gd name="T16" fmla="*/ 62 w 217"/>
                  <a:gd name="T17" fmla="*/ 11 h 122"/>
                  <a:gd name="T18" fmla="*/ 67 w 217"/>
                  <a:gd name="T19" fmla="*/ 42 h 122"/>
                  <a:gd name="T20" fmla="*/ 19 w 217"/>
                  <a:gd name="T21" fmla="*/ 65 h 122"/>
                  <a:gd name="T22" fmla="*/ 13 w 217"/>
                  <a:gd name="T23" fmla="*/ 66 h 122"/>
                  <a:gd name="T24" fmla="*/ 10 w 217"/>
                  <a:gd name="T25" fmla="*/ 65 h 122"/>
                  <a:gd name="T26" fmla="*/ 39 w 217"/>
                  <a:gd name="T27" fmla="*/ 33 h 122"/>
                  <a:gd name="T28" fmla="*/ 62 w 217"/>
                  <a:gd name="T29" fmla="*/ 11 h 122"/>
                  <a:gd name="T30" fmla="*/ 166 w 217"/>
                  <a:gd name="T31" fmla="*/ 2 h 122"/>
                  <a:gd name="T32" fmla="*/ 189 w 217"/>
                  <a:gd name="T33" fmla="*/ 23 h 122"/>
                  <a:gd name="T34" fmla="*/ 213 w 217"/>
                  <a:gd name="T35" fmla="*/ 50 h 122"/>
                  <a:gd name="T36" fmla="*/ 189 w 217"/>
                  <a:gd name="T37" fmla="*/ 67 h 122"/>
                  <a:gd name="T38" fmla="*/ 186 w 217"/>
                  <a:gd name="T39" fmla="*/ 68 h 122"/>
                  <a:gd name="T40" fmla="*/ 168 w 217"/>
                  <a:gd name="T41" fmla="*/ 58 h 122"/>
                  <a:gd name="T42" fmla="*/ 157 w 217"/>
                  <a:gd name="T43" fmla="*/ 50 h 122"/>
                  <a:gd name="T44" fmla="*/ 131 w 217"/>
                  <a:gd name="T45" fmla="*/ 73 h 122"/>
                  <a:gd name="T46" fmla="*/ 129 w 217"/>
                  <a:gd name="T47" fmla="*/ 73 h 122"/>
                  <a:gd name="T48" fmla="*/ 100 w 217"/>
                  <a:gd name="T49" fmla="*/ 64 h 122"/>
                  <a:gd name="T50" fmla="*/ 99 w 217"/>
                  <a:gd name="T51" fmla="*/ 64 h 122"/>
                  <a:gd name="T52" fmla="*/ 99 w 217"/>
                  <a:gd name="T53" fmla="*/ 64 h 122"/>
                  <a:gd name="T54" fmla="*/ 99 w 217"/>
                  <a:gd name="T55" fmla="*/ 64 h 122"/>
                  <a:gd name="T56" fmla="*/ 98 w 217"/>
                  <a:gd name="T57" fmla="*/ 64 h 122"/>
                  <a:gd name="T58" fmla="*/ 88 w 217"/>
                  <a:gd name="T59" fmla="*/ 47 h 122"/>
                  <a:gd name="T60" fmla="*/ 141 w 217"/>
                  <a:gd name="T61" fmla="*/ 19 h 122"/>
                  <a:gd name="T62" fmla="*/ 142 w 217"/>
                  <a:gd name="T63" fmla="*/ 19 h 122"/>
                  <a:gd name="T64" fmla="*/ 145 w 217"/>
                  <a:gd name="T65" fmla="*/ 17 h 122"/>
                  <a:gd name="T66" fmla="*/ 166 w 217"/>
                  <a:gd name="T67" fmla="*/ 2 h 122"/>
                  <a:gd name="T68" fmla="*/ 143 w 217"/>
                  <a:gd name="T69" fmla="*/ 15 h 122"/>
                  <a:gd name="T70" fmla="*/ 139 w 217"/>
                  <a:gd name="T71" fmla="*/ 17 h 122"/>
                  <a:gd name="T72" fmla="*/ 115 w 217"/>
                  <a:gd name="T73" fmla="*/ 22 h 122"/>
                  <a:gd name="T74" fmla="*/ 114 w 217"/>
                  <a:gd name="T75" fmla="*/ 22 h 122"/>
                  <a:gd name="T76" fmla="*/ 93 w 217"/>
                  <a:gd name="T77" fmla="*/ 26 h 122"/>
                  <a:gd name="T78" fmla="*/ 91 w 217"/>
                  <a:gd name="T79" fmla="*/ 26 h 122"/>
                  <a:gd name="T80" fmla="*/ 90 w 217"/>
                  <a:gd name="T81" fmla="*/ 26 h 122"/>
                  <a:gd name="T82" fmla="*/ 90 w 217"/>
                  <a:gd name="T83" fmla="*/ 25 h 122"/>
                  <a:gd name="T84" fmla="*/ 63 w 217"/>
                  <a:gd name="T85" fmla="*/ 8 h 122"/>
                  <a:gd name="T86" fmla="*/ 19 w 217"/>
                  <a:gd name="T87" fmla="*/ 41 h 122"/>
                  <a:gd name="T88" fmla="*/ 10 w 217"/>
                  <a:gd name="T89" fmla="*/ 73 h 122"/>
                  <a:gd name="T90" fmla="*/ 11 w 217"/>
                  <a:gd name="T91" fmla="*/ 73 h 122"/>
                  <a:gd name="T92" fmla="*/ 24 w 217"/>
                  <a:gd name="T93" fmla="*/ 67 h 122"/>
                  <a:gd name="T94" fmla="*/ 49 w 217"/>
                  <a:gd name="T95" fmla="*/ 63 h 122"/>
                  <a:gd name="T96" fmla="*/ 49 w 217"/>
                  <a:gd name="T97" fmla="*/ 62 h 122"/>
                  <a:gd name="T98" fmla="*/ 56 w 217"/>
                  <a:gd name="T99" fmla="*/ 58 h 122"/>
                  <a:gd name="T100" fmla="*/ 75 w 217"/>
                  <a:gd name="T101" fmla="*/ 45 h 122"/>
                  <a:gd name="T102" fmla="*/ 97 w 217"/>
                  <a:gd name="T103" fmla="*/ 68 h 122"/>
                  <a:gd name="T104" fmla="*/ 111 w 217"/>
                  <a:gd name="T105" fmla="*/ 100 h 122"/>
                  <a:gd name="T106" fmla="*/ 138 w 217"/>
                  <a:gd name="T107" fmla="*/ 122 h 122"/>
                  <a:gd name="T108" fmla="*/ 141 w 217"/>
                  <a:gd name="T109" fmla="*/ 122 h 122"/>
                  <a:gd name="T110" fmla="*/ 139 w 217"/>
                  <a:gd name="T111" fmla="*/ 73 h 122"/>
                  <a:gd name="T112" fmla="*/ 153 w 217"/>
                  <a:gd name="T113" fmla="*/ 56 h 122"/>
                  <a:gd name="T114" fmla="*/ 157 w 217"/>
                  <a:gd name="T115" fmla="*/ 54 h 122"/>
                  <a:gd name="T116" fmla="*/ 157 w 217"/>
                  <a:gd name="T117" fmla="*/ 54 h 122"/>
                  <a:gd name="T118" fmla="*/ 178 w 217"/>
                  <a:gd name="T119" fmla="*/ 68 h 122"/>
                  <a:gd name="T120" fmla="*/ 187 w 217"/>
                  <a:gd name="T121" fmla="*/ 69 h 122"/>
                  <a:gd name="T122" fmla="*/ 217 w 217"/>
                  <a:gd name="T123" fmla="*/ 50 h 122"/>
                  <a:gd name="T124" fmla="*/ 174 w 217"/>
                  <a:gd name="T125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" h="122">
                    <a:moveTo>
                      <a:pt x="132" y="78"/>
                    </a:moveTo>
                    <a:cubicBezTo>
                      <a:pt x="132" y="78"/>
                      <a:pt x="132" y="78"/>
                      <a:pt x="132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5" y="78"/>
                      <a:pt x="136" y="79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48" y="84"/>
                      <a:pt x="160" y="100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3"/>
                    </a:cubicBezTo>
                    <a:cubicBezTo>
                      <a:pt x="150" y="116"/>
                      <a:pt x="146" y="118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0" y="119"/>
                      <a:pt x="138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27" y="119"/>
                      <a:pt x="118" y="113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3"/>
                      <a:pt x="116" y="102"/>
                      <a:pt x="116" y="101"/>
                    </a:cubicBezTo>
                    <a:cubicBezTo>
                      <a:pt x="116" y="96"/>
                      <a:pt x="119" y="92"/>
                      <a:pt x="121" y="89"/>
                    </a:cubicBezTo>
                    <a:cubicBezTo>
                      <a:pt x="124" y="85"/>
                      <a:pt x="127" y="79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moveTo>
                      <a:pt x="62" y="11"/>
                    </a:move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72" y="11"/>
                      <a:pt x="81" y="18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0" y="33"/>
                      <a:pt x="72" y="36"/>
                      <a:pt x="67" y="42"/>
                    </a:cubicBezTo>
                    <a:cubicBezTo>
                      <a:pt x="61" y="49"/>
                      <a:pt x="56" y="58"/>
                      <a:pt x="47" y="62"/>
                    </a:cubicBezTo>
                    <a:cubicBezTo>
                      <a:pt x="39" y="65"/>
                      <a:pt x="26" y="63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8" y="65"/>
                      <a:pt x="16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2" y="66"/>
                      <a:pt x="11" y="66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3"/>
                      <a:pt x="6" y="60"/>
                      <a:pt x="6" y="58"/>
                    </a:cubicBezTo>
                    <a:cubicBezTo>
                      <a:pt x="6" y="52"/>
                      <a:pt x="14" y="47"/>
                      <a:pt x="21" y="44"/>
                    </a:cubicBezTo>
                    <a:cubicBezTo>
                      <a:pt x="26" y="40"/>
                      <a:pt x="34" y="37"/>
                      <a:pt x="39" y="33"/>
                    </a:cubicBezTo>
                    <a:cubicBezTo>
                      <a:pt x="46" y="27"/>
                      <a:pt x="49" y="15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11"/>
                      <a:pt x="60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7" y="2"/>
                      <a:pt x="168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80" y="5"/>
                      <a:pt x="184" y="16"/>
                      <a:pt x="189" y="23"/>
                    </a:cubicBezTo>
                    <a:cubicBezTo>
                      <a:pt x="194" y="29"/>
                      <a:pt x="213" y="38"/>
                      <a:pt x="213" y="49"/>
                    </a:cubicBezTo>
                    <a:cubicBezTo>
                      <a:pt x="213" y="49"/>
                      <a:pt x="213" y="49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2" y="58"/>
                      <a:pt x="198" y="66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8" y="67"/>
                      <a:pt x="188" y="67"/>
                      <a:pt x="187" y="68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7" y="68"/>
                      <a:pt x="187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78" y="67"/>
                      <a:pt x="172" y="62"/>
                      <a:pt x="168" y="58"/>
                    </a:cubicBezTo>
                    <a:cubicBezTo>
                      <a:pt x="165" y="55"/>
                      <a:pt x="162" y="50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49" y="50"/>
                      <a:pt x="144" y="61"/>
                      <a:pt x="137" y="68"/>
                    </a:cubicBezTo>
                    <a:cubicBezTo>
                      <a:pt x="136" y="70"/>
                      <a:pt x="134" y="72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0" y="73"/>
                      <a:pt x="130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2" y="73"/>
                      <a:pt x="106" y="68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3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3" y="60"/>
                      <a:pt x="88" y="54"/>
                      <a:pt x="88" y="47"/>
                    </a:cubicBezTo>
                    <a:cubicBezTo>
                      <a:pt x="88" y="45"/>
                      <a:pt x="88" y="43"/>
                      <a:pt x="89" y="42"/>
                    </a:cubicBezTo>
                    <a:cubicBezTo>
                      <a:pt x="92" y="32"/>
                      <a:pt x="101" y="29"/>
                      <a:pt x="111" y="26"/>
                    </a:cubicBezTo>
                    <a:cubicBezTo>
                      <a:pt x="120" y="22"/>
                      <a:pt x="132" y="23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3" y="18"/>
                      <a:pt x="144" y="18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52" y="12"/>
                      <a:pt x="157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6" y="0"/>
                      <a:pt x="150" y="10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2" y="16"/>
                      <a:pt x="141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2" y="20"/>
                      <a:pt x="123" y="20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3" y="22"/>
                    </a:cubicBezTo>
                    <a:cubicBezTo>
                      <a:pt x="113" y="22"/>
                      <a:pt x="113" y="22"/>
                      <a:pt x="113" y="23"/>
                    </a:cubicBezTo>
                    <a:cubicBezTo>
                      <a:pt x="107" y="24"/>
                      <a:pt x="100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1" y="26"/>
                      <a:pt x="91" y="26"/>
                    </a:cubicBezTo>
                    <a:cubicBezTo>
                      <a:pt x="91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4" y="19"/>
                      <a:pt x="74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0" y="8"/>
                      <a:pt x="57" y="9"/>
                      <a:pt x="54" y="10"/>
                    </a:cubicBezTo>
                    <a:cubicBezTo>
                      <a:pt x="54" y="10"/>
                      <a:pt x="54" y="10"/>
                      <a:pt x="54" y="11"/>
                    </a:cubicBezTo>
                    <a:cubicBezTo>
                      <a:pt x="48" y="13"/>
                      <a:pt x="45" y="23"/>
                      <a:pt x="40" y="29"/>
                    </a:cubicBezTo>
                    <a:cubicBezTo>
                      <a:pt x="36" y="33"/>
                      <a:pt x="24" y="38"/>
                      <a:pt x="19" y="41"/>
                    </a:cubicBezTo>
                    <a:cubicBezTo>
                      <a:pt x="13" y="44"/>
                      <a:pt x="1" y="48"/>
                      <a:pt x="0" y="56"/>
                    </a:cubicBezTo>
                    <a:cubicBezTo>
                      <a:pt x="0" y="56"/>
                      <a:pt x="0" y="56"/>
                      <a:pt x="0" y="57"/>
                    </a:cubicBezTo>
                    <a:cubicBezTo>
                      <a:pt x="0" y="63"/>
                      <a:pt x="6" y="72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3" y="73"/>
                      <a:pt x="16" y="72"/>
                      <a:pt x="18" y="70"/>
                    </a:cubicBezTo>
                    <a:cubicBezTo>
                      <a:pt x="20" y="69"/>
                      <a:pt x="22" y="68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31" y="65"/>
                      <a:pt x="41" y="66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2" y="61"/>
                      <a:pt x="54" y="60"/>
                      <a:pt x="56" y="58"/>
                    </a:cubicBezTo>
                    <a:cubicBezTo>
                      <a:pt x="62" y="53"/>
                      <a:pt x="68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2" y="46"/>
                      <a:pt x="84" y="55"/>
                      <a:pt x="88" y="60"/>
                    </a:cubicBezTo>
                    <a:cubicBezTo>
                      <a:pt x="90" y="63"/>
                      <a:pt x="95" y="67"/>
                      <a:pt x="97" y="68"/>
                    </a:cubicBezTo>
                    <a:cubicBezTo>
                      <a:pt x="108" y="73"/>
                      <a:pt x="117" y="69"/>
                      <a:pt x="121" y="80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19" y="88"/>
                      <a:pt x="112" y="91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12"/>
                      <a:pt x="124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9" y="122"/>
                      <a:pt x="140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51" y="120"/>
                      <a:pt x="158" y="112"/>
                      <a:pt x="158" y="102"/>
                    </a:cubicBezTo>
                    <a:cubicBezTo>
                      <a:pt x="158" y="99"/>
                      <a:pt x="157" y="95"/>
                      <a:pt x="154" y="91"/>
                    </a:cubicBezTo>
                    <a:cubicBezTo>
                      <a:pt x="152" y="87"/>
                      <a:pt x="139" y="79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2"/>
                    </a:cubicBezTo>
                    <a:cubicBezTo>
                      <a:pt x="139" y="67"/>
                      <a:pt x="146" y="59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5" y="55"/>
                      <a:pt x="156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64" y="55"/>
                      <a:pt x="171" y="65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81" y="68"/>
                      <a:pt x="184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8" y="69"/>
                      <a:pt x="189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9" y="68"/>
                      <a:pt x="217" y="58"/>
                      <a:pt x="217" y="50"/>
                    </a:cubicBezTo>
                    <a:cubicBezTo>
                      <a:pt x="217" y="49"/>
                      <a:pt x="217" y="49"/>
                      <a:pt x="217" y="49"/>
                    </a:cubicBezTo>
                    <a:cubicBezTo>
                      <a:pt x="217" y="44"/>
                      <a:pt x="210" y="37"/>
                      <a:pt x="206" y="35"/>
                    </a:cubicBezTo>
                    <a:cubicBezTo>
                      <a:pt x="201" y="31"/>
                      <a:pt x="195" y="27"/>
                      <a:pt x="191" y="23"/>
                    </a:cubicBezTo>
                    <a:cubicBezTo>
                      <a:pt x="185" y="16"/>
                      <a:pt x="182" y="6"/>
                      <a:pt x="174" y="2"/>
                    </a:cubicBezTo>
                    <a:cubicBezTo>
                      <a:pt x="171" y="1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97"/>
              <p:cNvSpPr>
                <a:spLocks noEditPoints="1"/>
              </p:cNvSpPr>
              <p:nvPr/>
            </p:nvSpPr>
            <p:spPr bwMode="auto">
              <a:xfrm>
                <a:off x="4721" y="3611"/>
                <a:ext cx="153" cy="143"/>
              </a:xfrm>
              <a:custGeom>
                <a:gdLst>
                  <a:gd name="T0" fmla="*/ 25 w 44"/>
                  <a:gd name="T1" fmla="*/ 5 h 41"/>
                  <a:gd name="T2" fmla="*/ 25 w 44"/>
                  <a:gd name="T3" fmla="*/ 5 h 41"/>
                  <a:gd name="T4" fmla="*/ 25 w 44"/>
                  <a:gd name="T5" fmla="*/ 5 h 41"/>
                  <a:gd name="T6" fmla="*/ 25 w 44"/>
                  <a:gd name="T7" fmla="*/ 5 h 41"/>
                  <a:gd name="T8" fmla="*/ 26 w 44"/>
                  <a:gd name="T9" fmla="*/ 5 h 41"/>
                  <a:gd name="T10" fmla="*/ 26 w 44"/>
                  <a:gd name="T11" fmla="*/ 5 h 41"/>
                  <a:gd name="T12" fmla="*/ 40 w 44"/>
                  <a:gd name="T13" fmla="*/ 23 h 41"/>
                  <a:gd name="T14" fmla="*/ 40 w 44"/>
                  <a:gd name="T15" fmla="*/ 25 h 41"/>
                  <a:gd name="T16" fmla="*/ 26 w 44"/>
                  <a:gd name="T17" fmla="*/ 38 h 41"/>
                  <a:gd name="T18" fmla="*/ 26 w 44"/>
                  <a:gd name="T19" fmla="*/ 39 h 41"/>
                  <a:gd name="T20" fmla="*/ 22 w 44"/>
                  <a:gd name="T21" fmla="*/ 39 h 41"/>
                  <a:gd name="T22" fmla="*/ 22 w 44"/>
                  <a:gd name="T23" fmla="*/ 39 h 41"/>
                  <a:gd name="T24" fmla="*/ 22 w 44"/>
                  <a:gd name="T25" fmla="*/ 39 h 41"/>
                  <a:gd name="T26" fmla="*/ 22 w 44"/>
                  <a:gd name="T27" fmla="*/ 39 h 41"/>
                  <a:gd name="T28" fmla="*/ 22 w 44"/>
                  <a:gd name="T29" fmla="*/ 39 h 41"/>
                  <a:gd name="T30" fmla="*/ 8 w 44"/>
                  <a:gd name="T31" fmla="*/ 22 h 41"/>
                  <a:gd name="T32" fmla="*/ 8 w 44"/>
                  <a:gd name="T33" fmla="*/ 22 h 41"/>
                  <a:gd name="T34" fmla="*/ 25 w 44"/>
                  <a:gd name="T35" fmla="*/ 5 h 41"/>
                  <a:gd name="T36" fmla="*/ 25 w 44"/>
                  <a:gd name="T37" fmla="*/ 5 h 41"/>
                  <a:gd name="T38" fmla="*/ 25 w 44"/>
                  <a:gd name="T39" fmla="*/ 5 h 41"/>
                  <a:gd name="T40" fmla="*/ 27 w 44"/>
                  <a:gd name="T41" fmla="*/ 0 h 41"/>
                  <a:gd name="T42" fmla="*/ 14 w 44"/>
                  <a:gd name="T43" fmla="*/ 7 h 41"/>
                  <a:gd name="T44" fmla="*/ 14 w 44"/>
                  <a:gd name="T45" fmla="*/ 7 h 41"/>
                  <a:gd name="T46" fmla="*/ 14 w 44"/>
                  <a:gd name="T47" fmla="*/ 7 h 41"/>
                  <a:gd name="T48" fmla="*/ 6 w 44"/>
                  <a:gd name="T49" fmla="*/ 16 h 41"/>
                  <a:gd name="T50" fmla="*/ 6 w 44"/>
                  <a:gd name="T51" fmla="*/ 16 h 41"/>
                  <a:gd name="T52" fmla="*/ 6 w 44"/>
                  <a:gd name="T53" fmla="*/ 16 h 41"/>
                  <a:gd name="T54" fmla="*/ 6 w 44"/>
                  <a:gd name="T55" fmla="*/ 16 h 41"/>
                  <a:gd name="T56" fmla="*/ 6 w 44"/>
                  <a:gd name="T57" fmla="*/ 16 h 41"/>
                  <a:gd name="T58" fmla="*/ 6 w 44"/>
                  <a:gd name="T59" fmla="*/ 16 h 41"/>
                  <a:gd name="T60" fmla="*/ 6 w 44"/>
                  <a:gd name="T61" fmla="*/ 16 h 41"/>
                  <a:gd name="T62" fmla="*/ 6 w 44"/>
                  <a:gd name="T63" fmla="*/ 16 h 41"/>
                  <a:gd name="T64" fmla="*/ 22 w 44"/>
                  <a:gd name="T65" fmla="*/ 41 h 41"/>
                  <a:gd name="T66" fmla="*/ 22 w 44"/>
                  <a:gd name="T67" fmla="*/ 41 h 41"/>
                  <a:gd name="T68" fmla="*/ 22 w 44"/>
                  <a:gd name="T69" fmla="*/ 41 h 41"/>
                  <a:gd name="T70" fmla="*/ 22 w 44"/>
                  <a:gd name="T71" fmla="*/ 41 h 41"/>
                  <a:gd name="T72" fmla="*/ 24 w 44"/>
                  <a:gd name="T73" fmla="*/ 41 h 41"/>
                  <a:gd name="T74" fmla="*/ 44 w 44"/>
                  <a:gd name="T75" fmla="*/ 26 h 41"/>
                  <a:gd name="T76" fmla="*/ 44 w 44"/>
                  <a:gd name="T77" fmla="*/ 24 h 41"/>
                  <a:gd name="T78" fmla="*/ 27 w 44"/>
                  <a:gd name="T79" fmla="*/ 0 h 41"/>
                  <a:gd name="T80" fmla="*/ 27 w 44"/>
                  <a:gd name="T81" fmla="*/ 0 h 41"/>
                  <a:gd name="T82" fmla="*/ 27 w 44"/>
                  <a:gd name="T83" fmla="*/ 0 h 41"/>
                  <a:gd name="T84" fmla="*/ 27 w 44"/>
                  <a:gd name="T85" fmla="*/ 0 h 41"/>
                  <a:gd name="T86" fmla="*/ 27 w 44"/>
                  <a:gd name="T87" fmla="*/ 0 h 41"/>
                  <a:gd name="T88" fmla="*/ 27 w 44"/>
                  <a:gd name="T89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41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32" y="5"/>
                      <a:pt x="40" y="13"/>
                      <a:pt x="40" y="23"/>
                    </a:cubicBezTo>
                    <a:cubicBezTo>
                      <a:pt x="40" y="24"/>
                      <a:pt x="40" y="24"/>
                      <a:pt x="40" y="25"/>
                    </a:cubicBezTo>
                    <a:cubicBezTo>
                      <a:pt x="39" y="31"/>
                      <a:pt x="34" y="37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0" y="39"/>
                      <a:pt x="7" y="3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13"/>
                      <a:pt x="1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4" y="0"/>
                      <a:pt x="19" y="3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9"/>
                      <a:pt x="8" y="12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0" y="31"/>
                      <a:pt x="9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3" y="41"/>
                      <a:pt x="24" y="41"/>
                    </a:cubicBezTo>
                    <a:cubicBezTo>
                      <a:pt x="35" y="40"/>
                      <a:pt x="43" y="34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14"/>
                      <a:pt x="34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98"/>
              <p:cNvSpPr>
                <a:spLocks noEditPoints="1"/>
              </p:cNvSpPr>
              <p:nvPr/>
            </p:nvSpPr>
            <p:spPr bwMode="auto">
              <a:xfrm>
                <a:off x="2823" y="3611"/>
                <a:ext cx="161" cy="143"/>
              </a:xfrm>
              <a:custGeom>
                <a:gdLst>
                  <a:gd name="T0" fmla="*/ 19 w 46"/>
                  <a:gd name="T1" fmla="*/ 6 h 41"/>
                  <a:gd name="T2" fmla="*/ 19 w 46"/>
                  <a:gd name="T3" fmla="*/ 6 h 41"/>
                  <a:gd name="T4" fmla="*/ 19 w 46"/>
                  <a:gd name="T5" fmla="*/ 6 h 41"/>
                  <a:gd name="T6" fmla="*/ 23 w 46"/>
                  <a:gd name="T7" fmla="*/ 38 h 41"/>
                  <a:gd name="T8" fmla="*/ 23 w 46"/>
                  <a:gd name="T9" fmla="*/ 38 h 41"/>
                  <a:gd name="T10" fmla="*/ 23 w 46"/>
                  <a:gd name="T11" fmla="*/ 38 h 41"/>
                  <a:gd name="T12" fmla="*/ 23 w 46"/>
                  <a:gd name="T13" fmla="*/ 38 h 41"/>
                  <a:gd name="T14" fmla="*/ 21 w 46"/>
                  <a:gd name="T15" fmla="*/ 38 h 41"/>
                  <a:gd name="T16" fmla="*/ 21 w 46"/>
                  <a:gd name="T17" fmla="*/ 38 h 41"/>
                  <a:gd name="T18" fmla="*/ 21 w 46"/>
                  <a:gd name="T19" fmla="*/ 38 h 41"/>
                  <a:gd name="T20" fmla="*/ 21 w 46"/>
                  <a:gd name="T21" fmla="*/ 38 h 41"/>
                  <a:gd name="T22" fmla="*/ 21 w 46"/>
                  <a:gd name="T23" fmla="*/ 38 h 41"/>
                  <a:gd name="T24" fmla="*/ 4 w 46"/>
                  <a:gd name="T25" fmla="*/ 25 h 41"/>
                  <a:gd name="T26" fmla="*/ 4 w 46"/>
                  <a:gd name="T27" fmla="*/ 24 h 41"/>
                  <a:gd name="T28" fmla="*/ 4 w 46"/>
                  <a:gd name="T29" fmla="*/ 24 h 41"/>
                  <a:gd name="T30" fmla="*/ 4 w 46"/>
                  <a:gd name="T31" fmla="*/ 24 h 41"/>
                  <a:gd name="T32" fmla="*/ 4 w 46"/>
                  <a:gd name="T33" fmla="*/ 23 h 41"/>
                  <a:gd name="T34" fmla="*/ 17 w 46"/>
                  <a:gd name="T35" fmla="*/ 6 h 41"/>
                  <a:gd name="T36" fmla="*/ 17 w 46"/>
                  <a:gd name="T37" fmla="*/ 6 h 41"/>
                  <a:gd name="T38" fmla="*/ 19 w 46"/>
                  <a:gd name="T39" fmla="*/ 6 h 41"/>
                  <a:gd name="T40" fmla="*/ 19 w 46"/>
                  <a:gd name="T41" fmla="*/ 6 h 41"/>
                  <a:gd name="T42" fmla="*/ 19 w 46"/>
                  <a:gd name="T43" fmla="*/ 6 h 41"/>
                  <a:gd name="T44" fmla="*/ 16 w 46"/>
                  <a:gd name="T45" fmla="*/ 0 h 41"/>
                  <a:gd name="T46" fmla="*/ 16 w 46"/>
                  <a:gd name="T47" fmla="*/ 0 h 41"/>
                  <a:gd name="T48" fmla="*/ 16 w 46"/>
                  <a:gd name="T49" fmla="*/ 0 h 41"/>
                  <a:gd name="T50" fmla="*/ 16 w 46"/>
                  <a:gd name="T51" fmla="*/ 0 h 41"/>
                  <a:gd name="T52" fmla="*/ 5 w 46"/>
                  <a:gd name="T53" fmla="*/ 11 h 41"/>
                  <a:gd name="T54" fmla="*/ 0 w 46"/>
                  <a:gd name="T55" fmla="*/ 23 h 41"/>
                  <a:gd name="T56" fmla="*/ 0 w 46"/>
                  <a:gd name="T57" fmla="*/ 26 h 41"/>
                  <a:gd name="T58" fmla="*/ 0 w 46"/>
                  <a:gd name="T59" fmla="*/ 26 h 41"/>
                  <a:gd name="T60" fmla="*/ 0 w 46"/>
                  <a:gd name="T61" fmla="*/ 26 h 41"/>
                  <a:gd name="T62" fmla="*/ 0 w 46"/>
                  <a:gd name="T63" fmla="*/ 26 h 41"/>
                  <a:gd name="T64" fmla="*/ 0 w 46"/>
                  <a:gd name="T65" fmla="*/ 26 h 41"/>
                  <a:gd name="T66" fmla="*/ 0 w 46"/>
                  <a:gd name="T67" fmla="*/ 27 h 41"/>
                  <a:gd name="T68" fmla="*/ 21 w 46"/>
                  <a:gd name="T69" fmla="*/ 41 h 41"/>
                  <a:gd name="T70" fmla="*/ 21 w 46"/>
                  <a:gd name="T71" fmla="*/ 41 h 41"/>
                  <a:gd name="T72" fmla="*/ 21 w 46"/>
                  <a:gd name="T73" fmla="*/ 41 h 41"/>
                  <a:gd name="T74" fmla="*/ 21 w 46"/>
                  <a:gd name="T75" fmla="*/ 41 h 41"/>
                  <a:gd name="T76" fmla="*/ 25 w 46"/>
                  <a:gd name="T77" fmla="*/ 41 h 41"/>
                  <a:gd name="T78" fmla="*/ 25 w 46"/>
                  <a:gd name="T79" fmla="*/ 41 h 41"/>
                  <a:gd name="T80" fmla="*/ 25 w 46"/>
                  <a:gd name="T81" fmla="*/ 41 h 41"/>
                  <a:gd name="T82" fmla="*/ 37 w 46"/>
                  <a:gd name="T83" fmla="*/ 35 h 41"/>
                  <a:gd name="T84" fmla="*/ 37 w 46"/>
                  <a:gd name="T85" fmla="*/ 34 h 41"/>
                  <a:gd name="T86" fmla="*/ 37 w 46"/>
                  <a:gd name="T87" fmla="*/ 34 h 41"/>
                  <a:gd name="T88" fmla="*/ 37 w 46"/>
                  <a:gd name="T89" fmla="*/ 34 h 41"/>
                  <a:gd name="T90" fmla="*/ 37 w 46"/>
                  <a:gd name="T91" fmla="*/ 34 h 41"/>
                  <a:gd name="T92" fmla="*/ 37 w 46"/>
                  <a:gd name="T93" fmla="*/ 34 h 41"/>
                  <a:gd name="T94" fmla="*/ 22 w 46"/>
                  <a:gd name="T95" fmla="*/ 2 h 41"/>
                  <a:gd name="T96" fmla="*/ 22 w 46"/>
                  <a:gd name="T97" fmla="*/ 2 h 41"/>
                  <a:gd name="T98" fmla="*/ 22 w 46"/>
                  <a:gd name="T99" fmla="*/ 2 h 41"/>
                  <a:gd name="T100" fmla="*/ 17 w 46"/>
                  <a:gd name="T101" fmla="*/ 0 h 41"/>
                  <a:gd name="T102" fmla="*/ 17 w 46"/>
                  <a:gd name="T103" fmla="*/ 0 h 41"/>
                  <a:gd name="T104" fmla="*/ 16 w 46"/>
                  <a:gd name="T105" fmla="*/ 0 h 41"/>
                  <a:gd name="T106" fmla="*/ 16 w 46"/>
                  <a:gd name="T107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41">
                    <a:moveTo>
                      <a:pt x="19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35" y="6"/>
                      <a:pt x="46" y="36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2" y="38"/>
                      <a:pt x="4" y="33"/>
                      <a:pt x="4" y="25"/>
                    </a:cubicBezTo>
                    <a:cubicBezTo>
                      <a:pt x="4" y="25"/>
                      <a:pt x="4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15"/>
                      <a:pt x="10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1"/>
                      <a:pt x="8" y="7"/>
                      <a:pt x="5" y="11"/>
                    </a:cubicBezTo>
                    <a:cubicBezTo>
                      <a:pt x="3" y="14"/>
                      <a:pt x="0" y="18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2" y="35"/>
                      <a:pt x="1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1"/>
                      <a:pt x="24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30" y="40"/>
                      <a:pt x="34" y="38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44" y="22"/>
                      <a:pt x="32" y="6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99"/>
              <p:cNvSpPr>
                <a:spLocks noEditPoints="1"/>
              </p:cNvSpPr>
              <p:nvPr/>
            </p:nvSpPr>
            <p:spPr bwMode="auto">
              <a:xfrm>
                <a:off x="4735" y="3629"/>
                <a:ext cx="125" cy="118"/>
              </a:xfrm>
              <a:custGeom>
                <a:gdLst>
                  <a:gd name="T0" fmla="*/ 20 w 36"/>
                  <a:gd name="T1" fmla="*/ 4 h 34"/>
                  <a:gd name="T2" fmla="*/ 20 w 36"/>
                  <a:gd name="T3" fmla="*/ 4 h 34"/>
                  <a:gd name="T4" fmla="*/ 20 w 36"/>
                  <a:gd name="T5" fmla="*/ 4 h 34"/>
                  <a:gd name="T6" fmla="*/ 32 w 36"/>
                  <a:gd name="T7" fmla="*/ 14 h 34"/>
                  <a:gd name="T8" fmla="*/ 32 w 36"/>
                  <a:gd name="T9" fmla="*/ 14 h 34"/>
                  <a:gd name="T10" fmla="*/ 32 w 36"/>
                  <a:gd name="T11" fmla="*/ 15 h 34"/>
                  <a:gd name="T12" fmla="*/ 32 w 36"/>
                  <a:gd name="T13" fmla="*/ 18 h 34"/>
                  <a:gd name="T14" fmla="*/ 20 w 36"/>
                  <a:gd name="T15" fmla="*/ 30 h 34"/>
                  <a:gd name="T16" fmla="*/ 18 w 36"/>
                  <a:gd name="T17" fmla="*/ 30 h 34"/>
                  <a:gd name="T18" fmla="*/ 18 w 36"/>
                  <a:gd name="T19" fmla="*/ 30 h 34"/>
                  <a:gd name="T20" fmla="*/ 20 w 36"/>
                  <a:gd name="T21" fmla="*/ 4 h 34"/>
                  <a:gd name="T22" fmla="*/ 20 w 36"/>
                  <a:gd name="T23" fmla="*/ 4 h 34"/>
                  <a:gd name="T24" fmla="*/ 20 w 36"/>
                  <a:gd name="T25" fmla="*/ 4 h 34"/>
                  <a:gd name="T26" fmla="*/ 20 w 36"/>
                  <a:gd name="T27" fmla="*/ 4 h 34"/>
                  <a:gd name="T28" fmla="*/ 20 w 36"/>
                  <a:gd name="T29" fmla="*/ 4 h 34"/>
                  <a:gd name="T30" fmla="*/ 21 w 36"/>
                  <a:gd name="T31" fmla="*/ 0 h 34"/>
                  <a:gd name="T32" fmla="*/ 21 w 36"/>
                  <a:gd name="T33" fmla="*/ 0 h 34"/>
                  <a:gd name="T34" fmla="*/ 4 w 36"/>
                  <a:gd name="T35" fmla="*/ 17 h 34"/>
                  <a:gd name="T36" fmla="*/ 4 w 36"/>
                  <a:gd name="T37" fmla="*/ 17 h 34"/>
                  <a:gd name="T38" fmla="*/ 18 w 36"/>
                  <a:gd name="T39" fmla="*/ 34 h 34"/>
                  <a:gd name="T40" fmla="*/ 18 w 36"/>
                  <a:gd name="T41" fmla="*/ 34 h 34"/>
                  <a:gd name="T42" fmla="*/ 18 w 36"/>
                  <a:gd name="T43" fmla="*/ 34 h 34"/>
                  <a:gd name="T44" fmla="*/ 18 w 36"/>
                  <a:gd name="T45" fmla="*/ 34 h 34"/>
                  <a:gd name="T46" fmla="*/ 22 w 36"/>
                  <a:gd name="T47" fmla="*/ 34 h 34"/>
                  <a:gd name="T48" fmla="*/ 22 w 36"/>
                  <a:gd name="T49" fmla="*/ 33 h 34"/>
                  <a:gd name="T50" fmla="*/ 36 w 36"/>
                  <a:gd name="T51" fmla="*/ 20 h 34"/>
                  <a:gd name="T52" fmla="*/ 36 w 36"/>
                  <a:gd name="T53" fmla="*/ 18 h 34"/>
                  <a:gd name="T54" fmla="*/ 22 w 36"/>
                  <a:gd name="T55" fmla="*/ 0 h 34"/>
                  <a:gd name="T56" fmla="*/ 22 w 36"/>
                  <a:gd name="T57" fmla="*/ 0 h 34"/>
                  <a:gd name="T58" fmla="*/ 21 w 36"/>
                  <a:gd name="T59" fmla="*/ 0 h 34"/>
                  <a:gd name="T60" fmla="*/ 21 w 36"/>
                  <a:gd name="T61" fmla="*/ 0 h 34"/>
                  <a:gd name="T62" fmla="*/ 21 w 36"/>
                  <a:gd name="T63" fmla="*/ 0 h 34"/>
                  <a:gd name="T64" fmla="*/ 21 w 36"/>
                  <a:gd name="T65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6" y="4"/>
                      <a:pt x="30" y="10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6"/>
                      <a:pt x="32" y="17"/>
                      <a:pt x="32" y="18"/>
                    </a:cubicBezTo>
                    <a:cubicBezTo>
                      <a:pt x="32" y="25"/>
                      <a:pt x="27" y="29"/>
                      <a:pt x="20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0" y="30"/>
                      <a:pt x="7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6" y="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6"/>
                      <a:pt x="6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20" y="34"/>
                      <a:pt x="22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30" y="32"/>
                      <a:pt x="35" y="26"/>
                      <a:pt x="36" y="20"/>
                    </a:cubicBezTo>
                    <a:cubicBezTo>
                      <a:pt x="36" y="19"/>
                      <a:pt x="36" y="19"/>
                      <a:pt x="36" y="18"/>
                    </a:cubicBezTo>
                    <a:cubicBezTo>
                      <a:pt x="36" y="8"/>
                      <a:pt x="28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500"/>
              <p:cNvSpPr>
                <a:spLocks noEditPoints="1"/>
              </p:cNvSpPr>
              <p:nvPr/>
            </p:nvSpPr>
            <p:spPr bwMode="auto">
              <a:xfrm>
                <a:off x="3245" y="3426"/>
                <a:ext cx="1197" cy="321"/>
              </a:xfrm>
              <a:custGeom>
                <a:gdLst>
                  <a:gd name="T0" fmla="*/ 184 w 343"/>
                  <a:gd name="T1" fmla="*/ 5 h 92"/>
                  <a:gd name="T2" fmla="*/ 251 w 343"/>
                  <a:gd name="T3" fmla="*/ 41 h 92"/>
                  <a:gd name="T4" fmla="*/ 284 w 343"/>
                  <a:gd name="T5" fmla="*/ 43 h 92"/>
                  <a:gd name="T6" fmla="*/ 312 w 343"/>
                  <a:gd name="T7" fmla="*/ 12 h 92"/>
                  <a:gd name="T8" fmla="*/ 313 w 343"/>
                  <a:gd name="T9" fmla="*/ 12 h 92"/>
                  <a:gd name="T10" fmla="*/ 337 w 343"/>
                  <a:gd name="T11" fmla="*/ 35 h 92"/>
                  <a:gd name="T12" fmla="*/ 265 w 343"/>
                  <a:gd name="T13" fmla="*/ 88 h 92"/>
                  <a:gd name="T14" fmla="*/ 265 w 343"/>
                  <a:gd name="T15" fmla="*/ 88 h 92"/>
                  <a:gd name="T16" fmla="*/ 245 w 343"/>
                  <a:gd name="T17" fmla="*/ 70 h 92"/>
                  <a:gd name="T18" fmla="*/ 245 w 343"/>
                  <a:gd name="T19" fmla="*/ 70 h 92"/>
                  <a:gd name="T20" fmla="*/ 211 w 343"/>
                  <a:gd name="T21" fmla="*/ 46 h 92"/>
                  <a:gd name="T22" fmla="*/ 186 w 343"/>
                  <a:gd name="T23" fmla="*/ 51 h 92"/>
                  <a:gd name="T24" fmla="*/ 177 w 343"/>
                  <a:gd name="T25" fmla="*/ 51 h 92"/>
                  <a:gd name="T26" fmla="*/ 157 w 343"/>
                  <a:gd name="T27" fmla="*/ 50 h 92"/>
                  <a:gd name="T28" fmla="*/ 151 w 343"/>
                  <a:gd name="T29" fmla="*/ 48 h 92"/>
                  <a:gd name="T30" fmla="*/ 120 w 343"/>
                  <a:gd name="T31" fmla="*/ 48 h 92"/>
                  <a:gd name="T32" fmla="*/ 81 w 343"/>
                  <a:gd name="T33" fmla="*/ 89 h 92"/>
                  <a:gd name="T34" fmla="*/ 46 w 343"/>
                  <a:gd name="T35" fmla="*/ 84 h 92"/>
                  <a:gd name="T36" fmla="*/ 17 w 343"/>
                  <a:gd name="T37" fmla="*/ 21 h 92"/>
                  <a:gd name="T38" fmla="*/ 32 w 343"/>
                  <a:gd name="T39" fmla="*/ 12 h 92"/>
                  <a:gd name="T40" fmla="*/ 76 w 343"/>
                  <a:gd name="T41" fmla="*/ 44 h 92"/>
                  <a:gd name="T42" fmla="*/ 111 w 343"/>
                  <a:gd name="T43" fmla="*/ 25 h 92"/>
                  <a:gd name="T44" fmla="*/ 172 w 343"/>
                  <a:gd name="T45" fmla="*/ 3 h 92"/>
                  <a:gd name="T46" fmla="*/ 139 w 343"/>
                  <a:gd name="T47" fmla="*/ 13 h 92"/>
                  <a:gd name="T48" fmla="*/ 137 w 343"/>
                  <a:gd name="T49" fmla="*/ 14 h 92"/>
                  <a:gd name="T50" fmla="*/ 136 w 343"/>
                  <a:gd name="T51" fmla="*/ 14 h 92"/>
                  <a:gd name="T52" fmla="*/ 136 w 343"/>
                  <a:gd name="T53" fmla="*/ 14 h 92"/>
                  <a:gd name="T54" fmla="*/ 97 w 343"/>
                  <a:gd name="T55" fmla="*/ 30 h 92"/>
                  <a:gd name="T56" fmla="*/ 63 w 343"/>
                  <a:gd name="T57" fmla="*/ 39 h 92"/>
                  <a:gd name="T58" fmla="*/ 34 w 343"/>
                  <a:gd name="T59" fmla="*/ 7 h 92"/>
                  <a:gd name="T60" fmla="*/ 16 w 343"/>
                  <a:gd name="T61" fmla="*/ 18 h 92"/>
                  <a:gd name="T62" fmla="*/ 16 w 343"/>
                  <a:gd name="T63" fmla="*/ 19 h 92"/>
                  <a:gd name="T64" fmla="*/ 44 w 343"/>
                  <a:gd name="T65" fmla="*/ 85 h 92"/>
                  <a:gd name="T66" fmla="*/ 70 w 343"/>
                  <a:gd name="T67" fmla="*/ 89 h 92"/>
                  <a:gd name="T68" fmla="*/ 77 w 343"/>
                  <a:gd name="T69" fmla="*/ 91 h 92"/>
                  <a:gd name="T70" fmla="*/ 84 w 343"/>
                  <a:gd name="T71" fmla="*/ 92 h 92"/>
                  <a:gd name="T72" fmla="*/ 101 w 343"/>
                  <a:gd name="T73" fmla="*/ 75 h 92"/>
                  <a:gd name="T74" fmla="*/ 136 w 343"/>
                  <a:gd name="T75" fmla="*/ 49 h 92"/>
                  <a:gd name="T76" fmla="*/ 156 w 343"/>
                  <a:gd name="T77" fmla="*/ 53 h 92"/>
                  <a:gd name="T78" fmla="*/ 157 w 343"/>
                  <a:gd name="T79" fmla="*/ 53 h 92"/>
                  <a:gd name="T80" fmla="*/ 159 w 343"/>
                  <a:gd name="T81" fmla="*/ 53 h 92"/>
                  <a:gd name="T82" fmla="*/ 180 w 343"/>
                  <a:gd name="T83" fmla="*/ 54 h 92"/>
                  <a:gd name="T84" fmla="*/ 192 w 343"/>
                  <a:gd name="T85" fmla="*/ 54 h 92"/>
                  <a:gd name="T86" fmla="*/ 193 w 343"/>
                  <a:gd name="T87" fmla="*/ 54 h 92"/>
                  <a:gd name="T88" fmla="*/ 210 w 343"/>
                  <a:gd name="T89" fmla="*/ 50 h 92"/>
                  <a:gd name="T90" fmla="*/ 243 w 343"/>
                  <a:gd name="T91" fmla="*/ 73 h 92"/>
                  <a:gd name="T92" fmla="*/ 263 w 343"/>
                  <a:gd name="T93" fmla="*/ 91 h 92"/>
                  <a:gd name="T94" fmla="*/ 265 w 343"/>
                  <a:gd name="T95" fmla="*/ 91 h 92"/>
                  <a:gd name="T96" fmla="*/ 343 w 343"/>
                  <a:gd name="T97" fmla="*/ 34 h 92"/>
                  <a:gd name="T98" fmla="*/ 329 w 343"/>
                  <a:gd name="T99" fmla="*/ 18 h 92"/>
                  <a:gd name="T100" fmla="*/ 328 w 343"/>
                  <a:gd name="T101" fmla="*/ 18 h 92"/>
                  <a:gd name="T102" fmla="*/ 312 w 343"/>
                  <a:gd name="T103" fmla="*/ 7 h 92"/>
                  <a:gd name="T104" fmla="*/ 282 w 343"/>
                  <a:gd name="T105" fmla="*/ 40 h 92"/>
                  <a:gd name="T106" fmla="*/ 273 w 343"/>
                  <a:gd name="T107" fmla="*/ 41 h 92"/>
                  <a:gd name="T108" fmla="*/ 255 w 343"/>
                  <a:gd name="T109" fmla="*/ 37 h 92"/>
                  <a:gd name="T110" fmla="*/ 172 w 343"/>
                  <a:gd name="T111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3" h="92">
                    <a:moveTo>
                      <a:pt x="172" y="3"/>
                    </a:move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5" y="3"/>
                      <a:pt x="179" y="3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90" y="7"/>
                      <a:pt x="198" y="12"/>
                      <a:pt x="207" y="16"/>
                    </a:cubicBezTo>
                    <a:cubicBezTo>
                      <a:pt x="216" y="19"/>
                      <a:pt x="226" y="20"/>
                      <a:pt x="232" y="23"/>
                    </a:cubicBezTo>
                    <a:cubicBezTo>
                      <a:pt x="239" y="27"/>
                      <a:pt x="243" y="37"/>
                      <a:pt x="250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7" y="44"/>
                      <a:pt x="264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5" y="45"/>
                      <a:pt x="280" y="45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97" y="38"/>
                      <a:pt x="300" y="13"/>
                      <a:pt x="312" y="12"/>
                    </a:cubicBezTo>
                    <a:cubicBezTo>
                      <a:pt x="312" y="12"/>
                      <a:pt x="312" y="12"/>
                      <a:pt x="312" y="12"/>
                    </a:cubicBezTo>
                    <a:cubicBezTo>
                      <a:pt x="312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6" y="12"/>
                      <a:pt x="319" y="14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30" y="21"/>
                      <a:pt x="337" y="29"/>
                      <a:pt x="337" y="35"/>
                    </a:cubicBezTo>
                    <a:cubicBezTo>
                      <a:pt x="337" y="35"/>
                      <a:pt x="337" y="35"/>
                      <a:pt x="337" y="35"/>
                    </a:cubicBezTo>
                    <a:cubicBezTo>
                      <a:pt x="337" y="47"/>
                      <a:pt x="319" y="50"/>
                      <a:pt x="312" y="61"/>
                    </a:cubicBezTo>
                    <a:cubicBezTo>
                      <a:pt x="308" y="67"/>
                      <a:pt x="308" y="79"/>
                      <a:pt x="301" y="83"/>
                    </a:cubicBezTo>
                    <a:cubicBezTo>
                      <a:pt x="293" y="88"/>
                      <a:pt x="273" y="87"/>
                      <a:pt x="267" y="88"/>
                    </a:cubicBezTo>
                    <a:cubicBezTo>
                      <a:pt x="267" y="88"/>
                      <a:pt x="266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55" y="88"/>
                      <a:pt x="251" y="77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37" y="59"/>
                      <a:pt x="228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07" y="46"/>
                      <a:pt x="203" y="47"/>
                      <a:pt x="199" y="48"/>
                    </a:cubicBezTo>
                    <a:cubicBezTo>
                      <a:pt x="195" y="49"/>
                      <a:pt x="191" y="50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3" y="51"/>
                      <a:pt x="180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0" y="51"/>
                      <a:pt x="164" y="51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5" y="49"/>
                      <a:pt x="153" y="49"/>
                      <a:pt x="151" y="48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51" y="48"/>
                      <a:pt x="151" y="48"/>
                      <a:pt x="150" y="48"/>
                    </a:cubicBezTo>
                    <a:cubicBezTo>
                      <a:pt x="144" y="47"/>
                      <a:pt x="138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28" y="45"/>
                      <a:pt x="124" y="46"/>
                      <a:pt x="120" y="48"/>
                    </a:cubicBezTo>
                    <a:cubicBezTo>
                      <a:pt x="113" y="52"/>
                      <a:pt x="106" y="61"/>
                      <a:pt x="102" y="68"/>
                    </a:cubicBezTo>
                    <a:cubicBezTo>
                      <a:pt x="97" y="74"/>
                      <a:pt x="93" y="86"/>
                      <a:pt x="85" y="88"/>
                    </a:cubicBezTo>
                    <a:cubicBezTo>
                      <a:pt x="84" y="88"/>
                      <a:pt x="82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9"/>
                      <a:pt x="76" y="88"/>
                      <a:pt x="74" y="88"/>
                    </a:cubicBezTo>
                    <a:cubicBezTo>
                      <a:pt x="71" y="87"/>
                      <a:pt x="68" y="87"/>
                      <a:pt x="65" y="86"/>
                    </a:cubicBezTo>
                    <a:cubicBezTo>
                      <a:pt x="58" y="86"/>
                      <a:pt x="50" y="86"/>
                      <a:pt x="46" y="84"/>
                    </a:cubicBezTo>
                    <a:cubicBezTo>
                      <a:pt x="38" y="80"/>
                      <a:pt x="38" y="70"/>
                      <a:pt x="33" y="62"/>
                    </a:cubicBezTo>
                    <a:cubicBezTo>
                      <a:pt x="28" y="54"/>
                      <a:pt x="6" y="47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28"/>
                      <a:pt x="13" y="24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17"/>
                      <a:pt x="26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3" y="12"/>
                      <a:pt x="33" y="12"/>
                    </a:cubicBezTo>
                    <a:cubicBezTo>
                      <a:pt x="46" y="12"/>
                      <a:pt x="49" y="36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4" y="44"/>
                      <a:pt x="70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83" y="44"/>
                      <a:pt x="91" y="43"/>
                      <a:pt x="95" y="41"/>
                    </a:cubicBezTo>
                    <a:cubicBezTo>
                      <a:pt x="95" y="41"/>
                      <a:pt x="96" y="41"/>
                      <a:pt x="96" y="41"/>
                    </a:cubicBezTo>
                    <a:cubicBezTo>
                      <a:pt x="103" y="37"/>
                      <a:pt x="106" y="28"/>
                      <a:pt x="111" y="25"/>
                    </a:cubicBezTo>
                    <a:cubicBezTo>
                      <a:pt x="119" y="20"/>
                      <a:pt x="130" y="19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50" y="11"/>
                      <a:pt x="158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56" y="0"/>
                      <a:pt x="150" y="8"/>
                      <a:pt x="139" y="13"/>
                    </a:cubicBezTo>
                    <a:cubicBezTo>
                      <a:pt x="139" y="13"/>
                      <a:pt x="139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27" y="17"/>
                      <a:pt x="111" y="17"/>
                      <a:pt x="104" y="21"/>
                    </a:cubicBezTo>
                    <a:cubicBezTo>
                      <a:pt x="101" y="23"/>
                      <a:pt x="99" y="27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2" y="36"/>
                      <a:pt x="8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0" y="41"/>
                      <a:pt x="66" y="40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52" y="34"/>
                      <a:pt x="47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6" y="7"/>
                      <a:pt x="22" y="13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2" y="22"/>
                      <a:pt x="0" y="2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9"/>
                      <a:pt x="9" y="46"/>
                      <a:pt x="15" y="50"/>
                    </a:cubicBezTo>
                    <a:cubicBezTo>
                      <a:pt x="21" y="55"/>
                      <a:pt x="28" y="59"/>
                      <a:pt x="31" y="65"/>
                    </a:cubicBezTo>
                    <a:cubicBezTo>
                      <a:pt x="35" y="71"/>
                      <a:pt x="38" y="82"/>
                      <a:pt x="44" y="85"/>
                    </a:cubicBezTo>
                    <a:cubicBezTo>
                      <a:pt x="51" y="89"/>
                      <a:pt x="59" y="87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2" y="89"/>
                      <a:pt x="75" y="90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80" y="91"/>
                      <a:pt x="82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5" y="92"/>
                      <a:pt x="86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93" y="90"/>
                      <a:pt x="97" y="80"/>
                      <a:pt x="101" y="75"/>
                    </a:cubicBezTo>
                    <a:cubicBezTo>
                      <a:pt x="104" y="71"/>
                      <a:pt x="110" y="67"/>
                      <a:pt x="115" y="62"/>
                    </a:cubicBezTo>
                    <a:cubicBezTo>
                      <a:pt x="122" y="56"/>
                      <a:pt x="125" y="51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3" y="49"/>
                      <a:pt x="134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40" y="49"/>
                      <a:pt x="144" y="50"/>
                      <a:pt x="149" y="51"/>
                    </a:cubicBezTo>
                    <a:cubicBezTo>
                      <a:pt x="151" y="52"/>
                      <a:pt x="154" y="53"/>
                      <a:pt x="156" y="53"/>
                    </a:cubicBezTo>
                    <a:cubicBezTo>
                      <a:pt x="156" y="53"/>
                      <a:pt x="156" y="53"/>
                      <a:pt x="156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4"/>
                      <a:pt x="160" y="54"/>
                      <a:pt x="160" y="54"/>
                    </a:cubicBezTo>
                    <a:cubicBezTo>
                      <a:pt x="166" y="54"/>
                      <a:pt x="173" y="54"/>
                      <a:pt x="179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4" y="54"/>
                      <a:pt x="188" y="54"/>
                      <a:pt x="191" y="54"/>
                    </a:cubicBezTo>
                    <a:cubicBezTo>
                      <a:pt x="191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3" y="54"/>
                      <a:pt x="193" y="54"/>
                    </a:cubicBezTo>
                    <a:cubicBezTo>
                      <a:pt x="194" y="54"/>
                      <a:pt x="196" y="53"/>
                      <a:pt x="197" y="53"/>
                    </a:cubicBezTo>
                    <a:cubicBezTo>
                      <a:pt x="201" y="52"/>
                      <a:pt x="205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1" y="50"/>
                      <a:pt x="212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9" y="51"/>
                      <a:pt x="223" y="56"/>
                      <a:pt x="228" y="61"/>
                    </a:cubicBezTo>
                    <a:cubicBezTo>
                      <a:pt x="234" y="66"/>
                      <a:pt x="239" y="70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4"/>
                    </a:cubicBezTo>
                    <a:cubicBezTo>
                      <a:pt x="243" y="74"/>
                      <a:pt x="243" y="74"/>
                      <a:pt x="243" y="74"/>
                    </a:cubicBezTo>
                    <a:cubicBezTo>
                      <a:pt x="250" y="81"/>
                      <a:pt x="252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4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9" y="91"/>
                      <a:pt x="272" y="89"/>
                      <a:pt x="276" y="89"/>
                    </a:cubicBezTo>
                    <a:cubicBezTo>
                      <a:pt x="286" y="87"/>
                      <a:pt x="296" y="88"/>
                      <a:pt x="301" y="85"/>
                    </a:cubicBezTo>
                    <a:cubicBezTo>
                      <a:pt x="310" y="80"/>
                      <a:pt x="311" y="67"/>
                      <a:pt x="315" y="61"/>
                    </a:cubicBezTo>
                    <a:cubicBezTo>
                      <a:pt x="321" y="52"/>
                      <a:pt x="343" y="46"/>
                      <a:pt x="343" y="34"/>
                    </a:cubicBezTo>
                    <a:cubicBezTo>
                      <a:pt x="343" y="34"/>
                      <a:pt x="343" y="34"/>
                      <a:pt x="343" y="34"/>
                    </a:cubicBezTo>
                    <a:cubicBezTo>
                      <a:pt x="343" y="29"/>
                      <a:pt x="333" y="22"/>
                      <a:pt x="329" y="19"/>
                    </a:cubicBezTo>
                    <a:cubicBezTo>
                      <a:pt x="329" y="19"/>
                      <a:pt x="329" y="19"/>
                      <a:pt x="329" y="19"/>
                    </a:cubicBezTo>
                    <a:cubicBezTo>
                      <a:pt x="329" y="19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8" y="18"/>
                    </a:cubicBezTo>
                    <a:cubicBezTo>
                      <a:pt x="328" y="18"/>
                      <a:pt x="328" y="18"/>
                      <a:pt x="328" y="18"/>
                    </a:cubicBezTo>
                    <a:cubicBezTo>
                      <a:pt x="324" y="14"/>
                      <a:pt x="319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06" y="7"/>
                      <a:pt x="300" y="16"/>
                      <a:pt x="297" y="23"/>
                    </a:cubicBezTo>
                    <a:cubicBezTo>
                      <a:pt x="293" y="30"/>
                      <a:pt x="289" y="38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79" y="41"/>
                      <a:pt x="276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67" y="41"/>
                      <a:pt x="260" y="40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49" y="33"/>
                      <a:pt x="247" y="25"/>
                      <a:pt x="241" y="22"/>
                    </a:cubicBezTo>
                    <a:cubicBezTo>
                      <a:pt x="235" y="18"/>
                      <a:pt x="223" y="17"/>
                      <a:pt x="213" y="14"/>
                    </a:cubicBezTo>
                    <a:cubicBezTo>
                      <a:pt x="199" y="10"/>
                      <a:pt x="190" y="2"/>
                      <a:pt x="177" y="1"/>
                    </a:cubicBezTo>
                    <a:cubicBezTo>
                      <a:pt x="175" y="0"/>
                      <a:pt x="173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501"/>
              <p:cNvSpPr>
                <a:spLocks noEditPoints="1"/>
              </p:cNvSpPr>
              <p:nvPr/>
            </p:nvSpPr>
            <p:spPr bwMode="auto">
              <a:xfrm>
                <a:off x="2837" y="3632"/>
                <a:ext cx="147" cy="112"/>
              </a:xfrm>
              <a:custGeom>
                <a:gdLst>
                  <a:gd name="T0" fmla="*/ 15 w 42"/>
                  <a:gd name="T1" fmla="*/ 4 h 32"/>
                  <a:gd name="T2" fmla="*/ 15 w 42"/>
                  <a:gd name="T3" fmla="*/ 4 h 32"/>
                  <a:gd name="T4" fmla="*/ 15 w 42"/>
                  <a:gd name="T5" fmla="*/ 4 h 32"/>
                  <a:gd name="T6" fmla="*/ 21 w 42"/>
                  <a:gd name="T7" fmla="*/ 29 h 32"/>
                  <a:gd name="T8" fmla="*/ 21 w 42"/>
                  <a:gd name="T9" fmla="*/ 29 h 32"/>
                  <a:gd name="T10" fmla="*/ 20 w 42"/>
                  <a:gd name="T11" fmla="*/ 29 h 32"/>
                  <a:gd name="T12" fmla="*/ 20 w 42"/>
                  <a:gd name="T13" fmla="*/ 29 h 32"/>
                  <a:gd name="T14" fmla="*/ 20 w 42"/>
                  <a:gd name="T15" fmla="*/ 29 h 32"/>
                  <a:gd name="T16" fmla="*/ 20 w 42"/>
                  <a:gd name="T17" fmla="*/ 29 h 32"/>
                  <a:gd name="T18" fmla="*/ 16 w 42"/>
                  <a:gd name="T19" fmla="*/ 29 h 32"/>
                  <a:gd name="T20" fmla="*/ 16 w 42"/>
                  <a:gd name="T21" fmla="*/ 29 h 32"/>
                  <a:gd name="T22" fmla="*/ 16 w 42"/>
                  <a:gd name="T23" fmla="*/ 29 h 32"/>
                  <a:gd name="T24" fmla="*/ 16 w 42"/>
                  <a:gd name="T25" fmla="*/ 29 h 32"/>
                  <a:gd name="T26" fmla="*/ 16 w 42"/>
                  <a:gd name="T27" fmla="*/ 29 h 32"/>
                  <a:gd name="T28" fmla="*/ 4 w 42"/>
                  <a:gd name="T29" fmla="*/ 20 h 32"/>
                  <a:gd name="T30" fmla="*/ 4 w 42"/>
                  <a:gd name="T31" fmla="*/ 20 h 32"/>
                  <a:gd name="T32" fmla="*/ 3 w 42"/>
                  <a:gd name="T33" fmla="*/ 17 h 32"/>
                  <a:gd name="T34" fmla="*/ 13 w 42"/>
                  <a:gd name="T35" fmla="*/ 4 h 32"/>
                  <a:gd name="T36" fmla="*/ 13 w 42"/>
                  <a:gd name="T37" fmla="*/ 4 h 32"/>
                  <a:gd name="T38" fmla="*/ 15 w 42"/>
                  <a:gd name="T39" fmla="*/ 4 h 32"/>
                  <a:gd name="T40" fmla="*/ 15 w 42"/>
                  <a:gd name="T41" fmla="*/ 4 h 32"/>
                  <a:gd name="T42" fmla="*/ 15 w 42"/>
                  <a:gd name="T43" fmla="*/ 4 h 32"/>
                  <a:gd name="T44" fmla="*/ 15 w 42"/>
                  <a:gd name="T45" fmla="*/ 0 h 32"/>
                  <a:gd name="T46" fmla="*/ 15 w 42"/>
                  <a:gd name="T47" fmla="*/ 0 h 32"/>
                  <a:gd name="T48" fmla="*/ 13 w 42"/>
                  <a:gd name="T49" fmla="*/ 0 h 32"/>
                  <a:gd name="T50" fmla="*/ 13 w 42"/>
                  <a:gd name="T51" fmla="*/ 0 h 32"/>
                  <a:gd name="T52" fmla="*/ 0 w 42"/>
                  <a:gd name="T53" fmla="*/ 17 h 32"/>
                  <a:gd name="T54" fmla="*/ 0 w 42"/>
                  <a:gd name="T55" fmla="*/ 18 h 32"/>
                  <a:gd name="T56" fmla="*/ 0 w 42"/>
                  <a:gd name="T57" fmla="*/ 18 h 32"/>
                  <a:gd name="T58" fmla="*/ 0 w 42"/>
                  <a:gd name="T59" fmla="*/ 18 h 32"/>
                  <a:gd name="T60" fmla="*/ 0 w 42"/>
                  <a:gd name="T61" fmla="*/ 19 h 32"/>
                  <a:gd name="T62" fmla="*/ 17 w 42"/>
                  <a:gd name="T63" fmla="*/ 32 h 32"/>
                  <a:gd name="T64" fmla="*/ 17 w 42"/>
                  <a:gd name="T65" fmla="*/ 32 h 32"/>
                  <a:gd name="T66" fmla="*/ 17 w 42"/>
                  <a:gd name="T67" fmla="*/ 32 h 32"/>
                  <a:gd name="T68" fmla="*/ 17 w 42"/>
                  <a:gd name="T69" fmla="*/ 32 h 32"/>
                  <a:gd name="T70" fmla="*/ 19 w 42"/>
                  <a:gd name="T71" fmla="*/ 32 h 32"/>
                  <a:gd name="T72" fmla="*/ 19 w 42"/>
                  <a:gd name="T73" fmla="*/ 32 h 32"/>
                  <a:gd name="T74" fmla="*/ 19 w 42"/>
                  <a:gd name="T75" fmla="*/ 32 h 32"/>
                  <a:gd name="T76" fmla="*/ 19 w 42"/>
                  <a:gd name="T77" fmla="*/ 32 h 32"/>
                  <a:gd name="T78" fmla="*/ 15 w 42"/>
                  <a:gd name="T79" fmla="*/ 0 h 32"/>
                  <a:gd name="T80" fmla="*/ 15 w 42"/>
                  <a:gd name="T81" fmla="*/ 0 h 32"/>
                  <a:gd name="T82" fmla="*/ 15 w 42"/>
                  <a:gd name="T83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32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7" y="4"/>
                      <a:pt x="36" y="25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9" y="29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0" y="29"/>
                      <a:pt x="5" y="25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3" y="18"/>
                      <a:pt x="3" y="17"/>
                    </a:cubicBezTo>
                    <a:cubicBezTo>
                      <a:pt x="3" y="11"/>
                      <a:pt x="8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9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7"/>
                      <a:pt x="8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42" y="30"/>
                      <a:pt x="3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502"/>
              <p:cNvSpPr>
                <a:spLocks noEditPoints="1"/>
              </p:cNvSpPr>
              <p:nvPr/>
            </p:nvSpPr>
            <p:spPr bwMode="auto">
              <a:xfrm>
                <a:off x="4735" y="3643"/>
                <a:ext cx="111" cy="90"/>
              </a:xfrm>
              <a:custGeom>
                <a:gdLst>
                  <a:gd name="T0" fmla="*/ 20 w 32"/>
                  <a:gd name="T1" fmla="*/ 8 h 26"/>
                  <a:gd name="T2" fmla="*/ 20 w 32"/>
                  <a:gd name="T3" fmla="*/ 8 h 26"/>
                  <a:gd name="T4" fmla="*/ 20 w 32"/>
                  <a:gd name="T5" fmla="*/ 8 h 26"/>
                  <a:gd name="T6" fmla="*/ 25 w 32"/>
                  <a:gd name="T7" fmla="*/ 13 h 26"/>
                  <a:gd name="T8" fmla="*/ 25 w 32"/>
                  <a:gd name="T9" fmla="*/ 13 h 26"/>
                  <a:gd name="T10" fmla="*/ 25 w 32"/>
                  <a:gd name="T11" fmla="*/ 13 h 26"/>
                  <a:gd name="T12" fmla="*/ 25 w 32"/>
                  <a:gd name="T13" fmla="*/ 13 h 26"/>
                  <a:gd name="T14" fmla="*/ 18 w 32"/>
                  <a:gd name="T15" fmla="*/ 20 h 26"/>
                  <a:gd name="T16" fmla="*/ 18 w 32"/>
                  <a:gd name="T17" fmla="*/ 20 h 26"/>
                  <a:gd name="T18" fmla="*/ 18 w 32"/>
                  <a:gd name="T19" fmla="*/ 20 h 26"/>
                  <a:gd name="T20" fmla="*/ 18 w 32"/>
                  <a:gd name="T21" fmla="*/ 20 h 26"/>
                  <a:gd name="T22" fmla="*/ 18 w 32"/>
                  <a:gd name="T23" fmla="*/ 20 h 26"/>
                  <a:gd name="T24" fmla="*/ 16 w 32"/>
                  <a:gd name="T25" fmla="*/ 20 h 26"/>
                  <a:gd name="T26" fmla="*/ 16 w 32"/>
                  <a:gd name="T27" fmla="*/ 20 h 26"/>
                  <a:gd name="T28" fmla="*/ 16 w 32"/>
                  <a:gd name="T29" fmla="*/ 19 h 26"/>
                  <a:gd name="T30" fmla="*/ 16 w 32"/>
                  <a:gd name="T31" fmla="*/ 19 h 26"/>
                  <a:gd name="T32" fmla="*/ 20 w 32"/>
                  <a:gd name="T33" fmla="*/ 8 h 26"/>
                  <a:gd name="T34" fmla="*/ 20 w 32"/>
                  <a:gd name="T35" fmla="*/ 8 h 26"/>
                  <a:gd name="T36" fmla="*/ 20 w 32"/>
                  <a:gd name="T37" fmla="*/ 8 h 26"/>
                  <a:gd name="T38" fmla="*/ 20 w 32"/>
                  <a:gd name="T39" fmla="*/ 0 h 26"/>
                  <a:gd name="T40" fmla="*/ 20 w 32"/>
                  <a:gd name="T41" fmla="*/ 0 h 26"/>
                  <a:gd name="T42" fmla="*/ 20 w 32"/>
                  <a:gd name="T43" fmla="*/ 0 h 26"/>
                  <a:gd name="T44" fmla="*/ 20 w 32"/>
                  <a:gd name="T45" fmla="*/ 0 h 26"/>
                  <a:gd name="T46" fmla="*/ 18 w 32"/>
                  <a:gd name="T47" fmla="*/ 26 h 26"/>
                  <a:gd name="T48" fmla="*/ 18 w 32"/>
                  <a:gd name="T49" fmla="*/ 26 h 26"/>
                  <a:gd name="T50" fmla="*/ 20 w 32"/>
                  <a:gd name="T51" fmla="*/ 26 h 26"/>
                  <a:gd name="T52" fmla="*/ 32 w 32"/>
                  <a:gd name="T53" fmla="*/ 14 h 26"/>
                  <a:gd name="T54" fmla="*/ 32 w 32"/>
                  <a:gd name="T55" fmla="*/ 11 h 26"/>
                  <a:gd name="T56" fmla="*/ 32 w 32"/>
                  <a:gd name="T57" fmla="*/ 10 h 26"/>
                  <a:gd name="T58" fmla="*/ 32 w 32"/>
                  <a:gd name="T59" fmla="*/ 10 h 26"/>
                  <a:gd name="T60" fmla="*/ 20 w 32"/>
                  <a:gd name="T61" fmla="*/ 0 h 26"/>
                  <a:gd name="T62" fmla="*/ 20 w 32"/>
                  <a:gd name="T63" fmla="*/ 0 h 26"/>
                  <a:gd name="T64" fmla="*/ 20 w 32"/>
                  <a:gd name="T6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6">
                    <a:moveTo>
                      <a:pt x="20" y="8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8"/>
                      <a:pt x="25" y="9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7"/>
                      <a:pt x="23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0" y="14"/>
                      <a:pt x="16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7" y="1"/>
                      <a:pt x="0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9" y="26"/>
                      <a:pt x="20" y="26"/>
                    </a:cubicBezTo>
                    <a:cubicBezTo>
                      <a:pt x="27" y="25"/>
                      <a:pt x="32" y="21"/>
                      <a:pt x="32" y="14"/>
                    </a:cubicBezTo>
                    <a:cubicBezTo>
                      <a:pt x="32" y="13"/>
                      <a:pt x="32" y="12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6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503"/>
              <p:cNvSpPr>
                <a:spLocks noEditPoints="1"/>
              </p:cNvSpPr>
              <p:nvPr/>
            </p:nvSpPr>
            <p:spPr bwMode="auto">
              <a:xfrm>
                <a:off x="3266" y="3437"/>
                <a:ext cx="1155" cy="300"/>
              </a:xfrm>
              <a:custGeom>
                <a:gdLst>
                  <a:gd name="T0" fmla="*/ 51 w 331"/>
                  <a:gd name="T1" fmla="*/ 40 h 86"/>
                  <a:gd name="T2" fmla="*/ 78 w 331"/>
                  <a:gd name="T3" fmla="*/ 81 h 86"/>
                  <a:gd name="T4" fmla="*/ 77 w 331"/>
                  <a:gd name="T5" fmla="*/ 81 h 86"/>
                  <a:gd name="T6" fmla="*/ 76 w 331"/>
                  <a:gd name="T7" fmla="*/ 81 h 86"/>
                  <a:gd name="T8" fmla="*/ 63 w 331"/>
                  <a:gd name="T9" fmla="*/ 82 h 86"/>
                  <a:gd name="T10" fmla="*/ 39 w 331"/>
                  <a:gd name="T11" fmla="*/ 78 h 86"/>
                  <a:gd name="T12" fmla="*/ 29 w 331"/>
                  <a:gd name="T13" fmla="*/ 58 h 86"/>
                  <a:gd name="T14" fmla="*/ 26 w 331"/>
                  <a:gd name="T15" fmla="*/ 13 h 86"/>
                  <a:gd name="T16" fmla="*/ 327 w 331"/>
                  <a:gd name="T17" fmla="*/ 32 h 86"/>
                  <a:gd name="T18" fmla="*/ 269 w 331"/>
                  <a:gd name="T19" fmla="*/ 82 h 86"/>
                  <a:gd name="T20" fmla="*/ 257 w 331"/>
                  <a:gd name="T21" fmla="*/ 81 h 86"/>
                  <a:gd name="T22" fmla="*/ 239 w 331"/>
                  <a:gd name="T23" fmla="*/ 50 h 86"/>
                  <a:gd name="T24" fmla="*/ 253 w 331"/>
                  <a:gd name="T25" fmla="*/ 45 h 86"/>
                  <a:gd name="T26" fmla="*/ 259 w 331"/>
                  <a:gd name="T27" fmla="*/ 45 h 86"/>
                  <a:gd name="T28" fmla="*/ 266 w 331"/>
                  <a:gd name="T29" fmla="*/ 46 h 86"/>
                  <a:gd name="T30" fmla="*/ 268 w 331"/>
                  <a:gd name="T31" fmla="*/ 46 h 86"/>
                  <a:gd name="T32" fmla="*/ 308 w 331"/>
                  <a:gd name="T33" fmla="*/ 12 h 86"/>
                  <a:gd name="T34" fmla="*/ 166 w 331"/>
                  <a:gd name="T35" fmla="*/ 2 h 86"/>
                  <a:gd name="T36" fmla="*/ 230 w 331"/>
                  <a:gd name="T37" fmla="*/ 36 h 86"/>
                  <a:gd name="T38" fmla="*/ 221 w 331"/>
                  <a:gd name="T39" fmla="*/ 40 h 86"/>
                  <a:gd name="T40" fmla="*/ 213 w 331"/>
                  <a:gd name="T41" fmla="*/ 39 h 86"/>
                  <a:gd name="T42" fmla="*/ 212 w 331"/>
                  <a:gd name="T43" fmla="*/ 39 h 86"/>
                  <a:gd name="T44" fmla="*/ 202 w 331"/>
                  <a:gd name="T45" fmla="*/ 39 h 86"/>
                  <a:gd name="T46" fmla="*/ 170 w 331"/>
                  <a:gd name="T47" fmla="*/ 45 h 86"/>
                  <a:gd name="T48" fmla="*/ 136 w 331"/>
                  <a:gd name="T49" fmla="*/ 39 h 86"/>
                  <a:gd name="T50" fmla="*/ 134 w 331"/>
                  <a:gd name="T51" fmla="*/ 38 h 86"/>
                  <a:gd name="T52" fmla="*/ 124 w 331"/>
                  <a:gd name="T53" fmla="*/ 38 h 86"/>
                  <a:gd name="T54" fmla="*/ 117 w 331"/>
                  <a:gd name="T55" fmla="*/ 38 h 86"/>
                  <a:gd name="T56" fmla="*/ 106 w 331"/>
                  <a:gd name="T57" fmla="*/ 36 h 86"/>
                  <a:gd name="T58" fmla="*/ 129 w 331"/>
                  <a:gd name="T59" fmla="*/ 17 h 86"/>
                  <a:gd name="T60" fmla="*/ 130 w 331"/>
                  <a:gd name="T61" fmla="*/ 17 h 86"/>
                  <a:gd name="T62" fmla="*/ 131 w 331"/>
                  <a:gd name="T63" fmla="*/ 16 h 86"/>
                  <a:gd name="T64" fmla="*/ 132 w 331"/>
                  <a:gd name="T65" fmla="*/ 16 h 86"/>
                  <a:gd name="T66" fmla="*/ 166 w 331"/>
                  <a:gd name="T67" fmla="*/ 2 h 86"/>
                  <a:gd name="T68" fmla="*/ 132 w 331"/>
                  <a:gd name="T69" fmla="*/ 13 h 86"/>
                  <a:gd name="T70" fmla="*/ 70 w 331"/>
                  <a:gd name="T71" fmla="*/ 41 h 86"/>
                  <a:gd name="T72" fmla="*/ 54 w 331"/>
                  <a:gd name="T73" fmla="*/ 38 h 86"/>
                  <a:gd name="T74" fmla="*/ 26 w 331"/>
                  <a:gd name="T75" fmla="*/ 9 h 86"/>
                  <a:gd name="T76" fmla="*/ 0 w 331"/>
                  <a:gd name="T77" fmla="*/ 32 h 86"/>
                  <a:gd name="T78" fmla="*/ 75 w 331"/>
                  <a:gd name="T79" fmla="*/ 86 h 86"/>
                  <a:gd name="T80" fmla="*/ 96 w 331"/>
                  <a:gd name="T81" fmla="*/ 65 h 86"/>
                  <a:gd name="T82" fmla="*/ 126 w 331"/>
                  <a:gd name="T83" fmla="*/ 42 h 86"/>
                  <a:gd name="T84" fmla="*/ 151 w 331"/>
                  <a:gd name="T85" fmla="*/ 47 h 86"/>
                  <a:gd name="T86" fmla="*/ 171 w 331"/>
                  <a:gd name="T87" fmla="*/ 48 h 86"/>
                  <a:gd name="T88" fmla="*/ 180 w 331"/>
                  <a:gd name="T89" fmla="*/ 48 h 86"/>
                  <a:gd name="T90" fmla="*/ 193 w 331"/>
                  <a:gd name="T91" fmla="*/ 45 h 86"/>
                  <a:gd name="T92" fmla="*/ 205 w 331"/>
                  <a:gd name="T93" fmla="*/ 43 h 86"/>
                  <a:gd name="T94" fmla="*/ 239 w 331"/>
                  <a:gd name="T95" fmla="*/ 67 h 86"/>
                  <a:gd name="T96" fmla="*/ 240 w 331"/>
                  <a:gd name="T97" fmla="*/ 67 h 86"/>
                  <a:gd name="T98" fmla="*/ 259 w 331"/>
                  <a:gd name="T99" fmla="*/ 85 h 86"/>
                  <a:gd name="T100" fmla="*/ 331 w 331"/>
                  <a:gd name="T101" fmla="*/ 32 h 86"/>
                  <a:gd name="T102" fmla="*/ 307 w 331"/>
                  <a:gd name="T103" fmla="*/ 9 h 86"/>
                  <a:gd name="T104" fmla="*/ 306 w 331"/>
                  <a:gd name="T105" fmla="*/ 9 h 86"/>
                  <a:gd name="T106" fmla="*/ 278 w 331"/>
                  <a:gd name="T107" fmla="*/ 40 h 86"/>
                  <a:gd name="T108" fmla="*/ 245 w 331"/>
                  <a:gd name="T109" fmla="*/ 38 h 86"/>
                  <a:gd name="T110" fmla="*/ 178 w 331"/>
                  <a:gd name="T111" fmla="*/ 2 h 86"/>
                  <a:gd name="T112" fmla="*/ 166 w 331"/>
                  <a:gd name="T113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1" h="86">
                    <a:moveTo>
                      <a:pt x="26" y="13"/>
                    </a:move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9" y="13"/>
                      <a:pt x="42" y="35"/>
                      <a:pt x="51" y="40"/>
                    </a:cubicBezTo>
                    <a:cubicBezTo>
                      <a:pt x="54" y="42"/>
                      <a:pt x="64" y="44"/>
                      <a:pt x="72" y="45"/>
                    </a:cubicBezTo>
                    <a:cubicBezTo>
                      <a:pt x="79" y="45"/>
                      <a:pt x="91" y="45"/>
                      <a:pt x="93" y="50"/>
                    </a:cubicBezTo>
                    <a:cubicBezTo>
                      <a:pt x="94" y="51"/>
                      <a:pt x="94" y="52"/>
                      <a:pt x="94" y="53"/>
                    </a:cubicBezTo>
                    <a:cubicBezTo>
                      <a:pt x="94" y="63"/>
                      <a:pt x="82" y="79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2" y="82"/>
                      <a:pt x="67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53" y="82"/>
                      <a:pt x="42" y="81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2" y="73"/>
                      <a:pt x="33" y="65"/>
                      <a:pt x="29" y="58"/>
                    </a:cubicBezTo>
                    <a:cubicBezTo>
                      <a:pt x="24" y="48"/>
                      <a:pt x="5" y="45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24"/>
                      <a:pt x="17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moveTo>
                      <a:pt x="308" y="12"/>
                    </a:move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16" y="13"/>
                      <a:pt x="327" y="23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44"/>
                      <a:pt x="309" y="46"/>
                      <a:pt x="304" y="56"/>
                    </a:cubicBezTo>
                    <a:cubicBezTo>
                      <a:pt x="300" y="64"/>
                      <a:pt x="301" y="74"/>
                      <a:pt x="292" y="79"/>
                    </a:cubicBezTo>
                    <a:cubicBezTo>
                      <a:pt x="289" y="81"/>
                      <a:pt x="278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4" y="82"/>
                      <a:pt x="259" y="82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6" y="81"/>
                      <a:pt x="256" y="81"/>
                    </a:cubicBezTo>
                    <a:cubicBezTo>
                      <a:pt x="256" y="81"/>
                      <a:pt x="256" y="81"/>
                      <a:pt x="256" y="81"/>
                    </a:cubicBezTo>
                    <a:cubicBezTo>
                      <a:pt x="247" y="78"/>
                      <a:pt x="240" y="6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3" y="46"/>
                      <a:pt x="248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5" y="45"/>
                      <a:pt x="257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61" y="46"/>
                      <a:pt x="264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7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73" y="45"/>
                      <a:pt x="279" y="44"/>
                      <a:pt x="283" y="42"/>
                    </a:cubicBezTo>
                    <a:cubicBezTo>
                      <a:pt x="293" y="36"/>
                      <a:pt x="294" y="14"/>
                      <a:pt x="307" y="13"/>
                    </a:cubicBezTo>
                    <a:cubicBezTo>
                      <a:pt x="307" y="13"/>
                      <a:pt x="307" y="13"/>
                      <a:pt x="307" y="13"/>
                    </a:cubicBezTo>
                    <a:cubicBezTo>
                      <a:pt x="307" y="13"/>
                      <a:pt x="307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9" y="2"/>
                      <a:pt x="171" y="3"/>
                      <a:pt x="175" y="3"/>
                    </a:cubicBezTo>
                    <a:cubicBezTo>
                      <a:pt x="175" y="3"/>
                      <a:pt x="175" y="3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86" y="6"/>
                      <a:pt x="196" y="13"/>
                      <a:pt x="207" y="17"/>
                    </a:cubicBezTo>
                    <a:cubicBezTo>
                      <a:pt x="217" y="21"/>
                      <a:pt x="230" y="25"/>
                      <a:pt x="230" y="36"/>
                    </a:cubicBezTo>
                    <a:cubicBezTo>
                      <a:pt x="230" y="37"/>
                      <a:pt x="230" y="37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6" y="40"/>
                      <a:pt x="224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18" y="40"/>
                      <a:pt x="216" y="40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0" y="39"/>
                      <a:pt x="208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4" y="39"/>
                      <a:pt x="204" y="39"/>
                      <a:pt x="203" y="39"/>
                    </a:cubicBezTo>
                    <a:cubicBezTo>
                      <a:pt x="203" y="39"/>
                      <a:pt x="203" y="39"/>
                      <a:pt x="202" y="39"/>
                    </a:cubicBezTo>
                    <a:cubicBezTo>
                      <a:pt x="202" y="39"/>
                      <a:pt x="202" y="39"/>
                      <a:pt x="202" y="39"/>
                    </a:cubicBezTo>
                    <a:cubicBezTo>
                      <a:pt x="194" y="40"/>
                      <a:pt x="187" y="44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6" y="45"/>
                      <a:pt x="173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56" y="45"/>
                      <a:pt x="147" y="41"/>
                      <a:pt x="136" y="39"/>
                    </a:cubicBezTo>
                    <a:cubicBezTo>
                      <a:pt x="136" y="39"/>
                      <a:pt x="136" y="39"/>
                      <a:pt x="136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2" y="38"/>
                      <a:pt x="130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7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1" y="38"/>
                      <a:pt x="119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3" y="38"/>
                      <a:pt x="110" y="38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5"/>
                      <a:pt x="106" y="35"/>
                      <a:pt x="106" y="34"/>
                    </a:cubicBezTo>
                    <a:cubicBezTo>
                      <a:pt x="106" y="23"/>
                      <a:pt x="120" y="21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43" y="11"/>
                      <a:pt x="152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2" y="0"/>
                      <a:pt x="144" y="8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24" y="16"/>
                      <a:pt x="113" y="17"/>
                      <a:pt x="105" y="22"/>
                    </a:cubicBezTo>
                    <a:cubicBezTo>
                      <a:pt x="100" y="25"/>
                      <a:pt x="97" y="34"/>
                      <a:pt x="90" y="38"/>
                    </a:cubicBezTo>
                    <a:cubicBezTo>
                      <a:pt x="90" y="38"/>
                      <a:pt x="89" y="38"/>
                      <a:pt x="89" y="38"/>
                    </a:cubicBezTo>
                    <a:cubicBezTo>
                      <a:pt x="85" y="40"/>
                      <a:pt x="77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4" y="41"/>
                      <a:pt x="58" y="41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43" y="33"/>
                      <a:pt x="40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9"/>
                      <a:pt x="15" y="14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7" y="21"/>
                      <a:pt x="0" y="25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4"/>
                      <a:pt x="22" y="51"/>
                      <a:pt x="27" y="59"/>
                    </a:cubicBezTo>
                    <a:cubicBezTo>
                      <a:pt x="32" y="67"/>
                      <a:pt x="32" y="77"/>
                      <a:pt x="40" y="81"/>
                    </a:cubicBezTo>
                    <a:cubicBezTo>
                      <a:pt x="44" y="83"/>
                      <a:pt x="52" y="83"/>
                      <a:pt x="59" y="83"/>
                    </a:cubicBezTo>
                    <a:cubicBezTo>
                      <a:pt x="62" y="84"/>
                      <a:pt x="65" y="84"/>
                      <a:pt x="68" y="85"/>
                    </a:cubicBezTo>
                    <a:cubicBezTo>
                      <a:pt x="70" y="85"/>
                      <a:pt x="73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8" y="85"/>
                      <a:pt x="79" y="85"/>
                    </a:cubicBezTo>
                    <a:cubicBezTo>
                      <a:pt x="87" y="83"/>
                      <a:pt x="91" y="71"/>
                      <a:pt x="96" y="65"/>
                    </a:cubicBezTo>
                    <a:cubicBezTo>
                      <a:pt x="100" y="58"/>
                      <a:pt x="107" y="49"/>
                      <a:pt x="114" y="45"/>
                    </a:cubicBezTo>
                    <a:cubicBezTo>
                      <a:pt x="118" y="43"/>
                      <a:pt x="122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32" y="42"/>
                      <a:pt x="138" y="44"/>
                      <a:pt x="144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7" y="46"/>
                      <a:pt x="149" y="46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8" y="48"/>
                      <a:pt x="164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4" y="48"/>
                      <a:pt x="177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5" y="47"/>
                      <a:pt x="189" y="46"/>
                      <a:pt x="193" y="45"/>
                    </a:cubicBezTo>
                    <a:cubicBezTo>
                      <a:pt x="197" y="44"/>
                      <a:pt x="201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22" y="43"/>
                      <a:pt x="231" y="5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5" y="74"/>
                      <a:pt x="24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60" y="85"/>
                      <a:pt x="261" y="85"/>
                      <a:pt x="261" y="85"/>
                    </a:cubicBezTo>
                    <a:cubicBezTo>
                      <a:pt x="267" y="84"/>
                      <a:pt x="287" y="85"/>
                      <a:pt x="295" y="80"/>
                    </a:cubicBezTo>
                    <a:cubicBezTo>
                      <a:pt x="302" y="76"/>
                      <a:pt x="302" y="64"/>
                      <a:pt x="306" y="58"/>
                    </a:cubicBezTo>
                    <a:cubicBezTo>
                      <a:pt x="313" y="47"/>
                      <a:pt x="331" y="44"/>
                      <a:pt x="331" y="32"/>
                    </a:cubicBezTo>
                    <a:cubicBezTo>
                      <a:pt x="331" y="32"/>
                      <a:pt x="331" y="32"/>
                      <a:pt x="331" y="32"/>
                    </a:cubicBezTo>
                    <a:cubicBezTo>
                      <a:pt x="331" y="26"/>
                      <a:pt x="324" y="18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3" y="11"/>
                      <a:pt x="310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6" y="9"/>
                      <a:pt x="306" y="9"/>
                    </a:cubicBezTo>
                    <a:cubicBezTo>
                      <a:pt x="306" y="9"/>
                      <a:pt x="306" y="9"/>
                      <a:pt x="306" y="9"/>
                    </a:cubicBezTo>
                    <a:cubicBezTo>
                      <a:pt x="294" y="10"/>
                      <a:pt x="291" y="35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4" y="42"/>
                      <a:pt x="269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58" y="42"/>
                      <a:pt x="251" y="41"/>
                      <a:pt x="245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5" y="38"/>
                      <a:pt x="245" y="38"/>
                      <a:pt x="244" y="38"/>
                    </a:cubicBezTo>
                    <a:cubicBezTo>
                      <a:pt x="237" y="34"/>
                      <a:pt x="233" y="24"/>
                      <a:pt x="226" y="20"/>
                    </a:cubicBezTo>
                    <a:cubicBezTo>
                      <a:pt x="220" y="17"/>
                      <a:pt x="210" y="16"/>
                      <a:pt x="201" y="13"/>
                    </a:cubicBezTo>
                    <a:cubicBezTo>
                      <a:pt x="192" y="9"/>
                      <a:pt x="184" y="4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3" y="0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504"/>
              <p:cNvSpPr>
                <a:spLocks noEditPoints="1"/>
              </p:cNvSpPr>
              <p:nvPr/>
            </p:nvSpPr>
            <p:spPr bwMode="auto">
              <a:xfrm>
                <a:off x="2848" y="3646"/>
                <a:ext cx="115" cy="87"/>
              </a:xfrm>
              <a:custGeom>
                <a:gdLst>
                  <a:gd name="T0" fmla="*/ 13 w 33"/>
                  <a:gd name="T1" fmla="*/ 7 h 25"/>
                  <a:gd name="T2" fmla="*/ 13 w 33"/>
                  <a:gd name="T3" fmla="*/ 7 h 25"/>
                  <a:gd name="T4" fmla="*/ 13 w 33"/>
                  <a:gd name="T5" fmla="*/ 7 h 25"/>
                  <a:gd name="T6" fmla="*/ 14 w 33"/>
                  <a:gd name="T7" fmla="*/ 7 h 25"/>
                  <a:gd name="T8" fmla="*/ 14 w 33"/>
                  <a:gd name="T9" fmla="*/ 7 h 25"/>
                  <a:gd name="T10" fmla="*/ 14 w 33"/>
                  <a:gd name="T11" fmla="*/ 7 h 25"/>
                  <a:gd name="T12" fmla="*/ 19 w 33"/>
                  <a:gd name="T13" fmla="*/ 13 h 25"/>
                  <a:gd name="T14" fmla="*/ 15 w 33"/>
                  <a:gd name="T15" fmla="*/ 18 h 25"/>
                  <a:gd name="T16" fmla="*/ 15 w 33"/>
                  <a:gd name="T17" fmla="*/ 18 h 25"/>
                  <a:gd name="T18" fmla="*/ 15 w 33"/>
                  <a:gd name="T19" fmla="*/ 18 h 25"/>
                  <a:gd name="T20" fmla="*/ 15 w 33"/>
                  <a:gd name="T21" fmla="*/ 18 h 25"/>
                  <a:gd name="T22" fmla="*/ 15 w 33"/>
                  <a:gd name="T23" fmla="*/ 18 h 25"/>
                  <a:gd name="T24" fmla="*/ 13 w 33"/>
                  <a:gd name="T25" fmla="*/ 18 h 25"/>
                  <a:gd name="T26" fmla="*/ 13 w 33"/>
                  <a:gd name="T27" fmla="*/ 18 h 25"/>
                  <a:gd name="T28" fmla="*/ 13 w 33"/>
                  <a:gd name="T29" fmla="*/ 18 h 25"/>
                  <a:gd name="T30" fmla="*/ 13 w 33"/>
                  <a:gd name="T31" fmla="*/ 18 h 25"/>
                  <a:gd name="T32" fmla="*/ 13 w 33"/>
                  <a:gd name="T33" fmla="*/ 18 h 25"/>
                  <a:gd name="T34" fmla="*/ 8 w 33"/>
                  <a:gd name="T35" fmla="*/ 13 h 25"/>
                  <a:gd name="T36" fmla="*/ 8 w 33"/>
                  <a:gd name="T37" fmla="*/ 13 h 25"/>
                  <a:gd name="T38" fmla="*/ 8 w 33"/>
                  <a:gd name="T39" fmla="*/ 13 h 25"/>
                  <a:gd name="T40" fmla="*/ 8 w 33"/>
                  <a:gd name="T41" fmla="*/ 13 h 25"/>
                  <a:gd name="T42" fmla="*/ 13 w 33"/>
                  <a:gd name="T43" fmla="*/ 7 h 25"/>
                  <a:gd name="T44" fmla="*/ 13 w 33"/>
                  <a:gd name="T45" fmla="*/ 7 h 25"/>
                  <a:gd name="T46" fmla="*/ 13 w 33"/>
                  <a:gd name="T47" fmla="*/ 7 h 25"/>
                  <a:gd name="T48" fmla="*/ 12 w 33"/>
                  <a:gd name="T49" fmla="*/ 0 h 25"/>
                  <a:gd name="T50" fmla="*/ 12 w 33"/>
                  <a:gd name="T51" fmla="*/ 0 h 25"/>
                  <a:gd name="T52" fmla="*/ 10 w 33"/>
                  <a:gd name="T53" fmla="*/ 0 h 25"/>
                  <a:gd name="T54" fmla="*/ 10 w 33"/>
                  <a:gd name="T55" fmla="*/ 0 h 25"/>
                  <a:gd name="T56" fmla="*/ 0 w 33"/>
                  <a:gd name="T57" fmla="*/ 13 h 25"/>
                  <a:gd name="T58" fmla="*/ 1 w 33"/>
                  <a:gd name="T59" fmla="*/ 16 h 25"/>
                  <a:gd name="T60" fmla="*/ 1 w 33"/>
                  <a:gd name="T61" fmla="*/ 16 h 25"/>
                  <a:gd name="T62" fmla="*/ 13 w 33"/>
                  <a:gd name="T63" fmla="*/ 25 h 25"/>
                  <a:gd name="T64" fmla="*/ 13 w 33"/>
                  <a:gd name="T65" fmla="*/ 25 h 25"/>
                  <a:gd name="T66" fmla="*/ 13 w 33"/>
                  <a:gd name="T67" fmla="*/ 25 h 25"/>
                  <a:gd name="T68" fmla="*/ 13 w 33"/>
                  <a:gd name="T69" fmla="*/ 25 h 25"/>
                  <a:gd name="T70" fmla="*/ 17 w 33"/>
                  <a:gd name="T71" fmla="*/ 25 h 25"/>
                  <a:gd name="T72" fmla="*/ 17 w 33"/>
                  <a:gd name="T73" fmla="*/ 25 h 25"/>
                  <a:gd name="T74" fmla="*/ 17 w 33"/>
                  <a:gd name="T75" fmla="*/ 25 h 25"/>
                  <a:gd name="T76" fmla="*/ 17 w 33"/>
                  <a:gd name="T77" fmla="*/ 25 h 25"/>
                  <a:gd name="T78" fmla="*/ 18 w 33"/>
                  <a:gd name="T79" fmla="*/ 25 h 25"/>
                  <a:gd name="T80" fmla="*/ 18 w 33"/>
                  <a:gd name="T81" fmla="*/ 25 h 25"/>
                  <a:gd name="T82" fmla="*/ 12 w 33"/>
                  <a:gd name="T83" fmla="*/ 0 h 25"/>
                  <a:gd name="T84" fmla="*/ 12 w 33"/>
                  <a:gd name="T85" fmla="*/ 0 h 25"/>
                  <a:gd name="T86" fmla="*/ 12 w 33"/>
                  <a:gd name="T87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5"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7" y="7"/>
                      <a:pt x="19" y="10"/>
                      <a:pt x="19" y="13"/>
                    </a:cubicBezTo>
                    <a:cubicBezTo>
                      <a:pt x="19" y="15"/>
                      <a:pt x="18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0" y="18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0"/>
                      <a:pt x="10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0" y="7"/>
                      <a:pt x="0" y="13"/>
                    </a:cubicBezTo>
                    <a:cubicBezTo>
                      <a:pt x="0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21"/>
                      <a:pt x="7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33" y="21"/>
                      <a:pt x="2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505"/>
              <p:cNvSpPr>
                <a:spLocks noEditPoints="1"/>
              </p:cNvSpPr>
              <p:nvPr/>
            </p:nvSpPr>
            <p:spPr bwMode="auto">
              <a:xfrm>
                <a:off x="4100" y="3479"/>
                <a:ext cx="307" cy="244"/>
              </a:xfrm>
              <a:custGeom>
                <a:gdLst>
                  <a:gd name="T0" fmla="*/ 69 w 88"/>
                  <a:gd name="T1" fmla="*/ 4 h 70"/>
                  <a:gd name="T2" fmla="*/ 84 w 88"/>
                  <a:gd name="T3" fmla="*/ 19 h 70"/>
                  <a:gd name="T4" fmla="*/ 62 w 88"/>
                  <a:gd name="T5" fmla="*/ 41 h 70"/>
                  <a:gd name="T6" fmla="*/ 48 w 88"/>
                  <a:gd name="T7" fmla="*/ 67 h 70"/>
                  <a:gd name="T8" fmla="*/ 39 w 88"/>
                  <a:gd name="T9" fmla="*/ 67 h 70"/>
                  <a:gd name="T10" fmla="*/ 39 w 88"/>
                  <a:gd name="T11" fmla="*/ 67 h 70"/>
                  <a:gd name="T12" fmla="*/ 39 w 88"/>
                  <a:gd name="T13" fmla="*/ 67 h 70"/>
                  <a:gd name="T14" fmla="*/ 19 w 88"/>
                  <a:gd name="T15" fmla="*/ 64 h 70"/>
                  <a:gd name="T16" fmla="*/ 18 w 88"/>
                  <a:gd name="T17" fmla="*/ 64 h 70"/>
                  <a:gd name="T18" fmla="*/ 18 w 88"/>
                  <a:gd name="T19" fmla="*/ 64 h 70"/>
                  <a:gd name="T20" fmla="*/ 10 w 88"/>
                  <a:gd name="T21" fmla="*/ 44 h 70"/>
                  <a:gd name="T22" fmla="*/ 68 w 88"/>
                  <a:gd name="T23" fmla="*/ 4 h 70"/>
                  <a:gd name="T24" fmla="*/ 69 w 88"/>
                  <a:gd name="T25" fmla="*/ 4 h 70"/>
                  <a:gd name="T26" fmla="*/ 69 w 88"/>
                  <a:gd name="T27" fmla="*/ 4 h 70"/>
                  <a:gd name="T28" fmla="*/ 69 w 88"/>
                  <a:gd name="T29" fmla="*/ 0 h 70"/>
                  <a:gd name="T30" fmla="*/ 68 w 88"/>
                  <a:gd name="T31" fmla="*/ 1 h 70"/>
                  <a:gd name="T32" fmla="*/ 29 w 88"/>
                  <a:gd name="T33" fmla="*/ 34 h 70"/>
                  <a:gd name="T34" fmla="*/ 29 w 88"/>
                  <a:gd name="T35" fmla="*/ 34 h 70"/>
                  <a:gd name="T36" fmla="*/ 27 w 88"/>
                  <a:gd name="T37" fmla="*/ 34 h 70"/>
                  <a:gd name="T38" fmla="*/ 27 w 88"/>
                  <a:gd name="T39" fmla="*/ 34 h 70"/>
                  <a:gd name="T40" fmla="*/ 20 w 88"/>
                  <a:gd name="T41" fmla="*/ 33 h 70"/>
                  <a:gd name="T42" fmla="*/ 20 w 88"/>
                  <a:gd name="T43" fmla="*/ 33 h 70"/>
                  <a:gd name="T44" fmla="*/ 20 w 88"/>
                  <a:gd name="T45" fmla="*/ 33 h 70"/>
                  <a:gd name="T46" fmla="*/ 14 w 88"/>
                  <a:gd name="T47" fmla="*/ 33 h 70"/>
                  <a:gd name="T48" fmla="*/ 14 w 88"/>
                  <a:gd name="T49" fmla="*/ 33 h 70"/>
                  <a:gd name="T50" fmla="*/ 0 w 88"/>
                  <a:gd name="T51" fmla="*/ 38 h 70"/>
                  <a:gd name="T52" fmla="*/ 0 w 88"/>
                  <a:gd name="T53" fmla="*/ 38 h 70"/>
                  <a:gd name="T54" fmla="*/ 17 w 88"/>
                  <a:gd name="T55" fmla="*/ 69 h 70"/>
                  <a:gd name="T56" fmla="*/ 18 w 88"/>
                  <a:gd name="T57" fmla="*/ 69 h 70"/>
                  <a:gd name="T58" fmla="*/ 30 w 88"/>
                  <a:gd name="T59" fmla="*/ 70 h 70"/>
                  <a:gd name="T60" fmla="*/ 30 w 88"/>
                  <a:gd name="T61" fmla="*/ 70 h 70"/>
                  <a:gd name="T62" fmla="*/ 53 w 88"/>
                  <a:gd name="T63" fmla="*/ 67 h 70"/>
                  <a:gd name="T64" fmla="*/ 88 w 88"/>
                  <a:gd name="T65" fmla="*/ 20 h 70"/>
                  <a:gd name="T66" fmla="*/ 69 w 88"/>
                  <a:gd name="T67" fmla="*/ 0 h 70"/>
                  <a:gd name="T68" fmla="*/ 69 w 88"/>
                  <a:gd name="T69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70"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76" y="4"/>
                      <a:pt x="84" y="12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32"/>
                      <a:pt x="67" y="31"/>
                      <a:pt x="62" y="41"/>
                    </a:cubicBezTo>
                    <a:cubicBezTo>
                      <a:pt x="57" y="52"/>
                      <a:pt x="62" y="63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6" y="67"/>
                      <a:pt x="43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2" y="67"/>
                      <a:pt x="23" y="66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5" y="61"/>
                      <a:pt x="10" y="54"/>
                      <a:pt x="10" y="48"/>
                    </a:cubicBezTo>
                    <a:cubicBezTo>
                      <a:pt x="10" y="47"/>
                      <a:pt x="10" y="46"/>
                      <a:pt x="10" y="44"/>
                    </a:cubicBezTo>
                    <a:cubicBezTo>
                      <a:pt x="14" y="34"/>
                      <a:pt x="41" y="38"/>
                      <a:pt x="49" y="32"/>
                    </a:cubicBezTo>
                    <a:cubicBezTo>
                      <a:pt x="59" y="24"/>
                      <a:pt x="55" y="5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55" y="2"/>
                      <a:pt x="54" y="24"/>
                      <a:pt x="44" y="30"/>
                    </a:cubicBezTo>
                    <a:cubicBezTo>
                      <a:pt x="40" y="32"/>
                      <a:pt x="34" y="33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8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5" y="34"/>
                      <a:pt x="22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3"/>
                      <a:pt x="16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9" y="33"/>
                      <a:pt x="4" y="34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48"/>
                      <a:pt x="8" y="66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25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9" y="70"/>
                      <a:pt x="50" y="69"/>
                      <a:pt x="53" y="67"/>
                    </a:cubicBezTo>
                    <a:cubicBezTo>
                      <a:pt x="62" y="62"/>
                      <a:pt x="61" y="52"/>
                      <a:pt x="65" y="44"/>
                    </a:cubicBezTo>
                    <a:cubicBezTo>
                      <a:pt x="70" y="34"/>
                      <a:pt x="88" y="32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1"/>
                      <a:pt x="77" y="1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506"/>
              <p:cNvSpPr>
                <a:spLocks noEditPoints="1"/>
              </p:cNvSpPr>
              <p:nvPr/>
            </p:nvSpPr>
            <p:spPr bwMode="auto">
              <a:xfrm>
                <a:off x="3284" y="3482"/>
                <a:ext cx="310" cy="241"/>
              </a:xfrm>
              <a:custGeom>
                <a:gdLst>
                  <a:gd name="T0" fmla="*/ 20 w 89"/>
                  <a:gd name="T1" fmla="*/ 3 h 69"/>
                  <a:gd name="T2" fmla="*/ 20 w 89"/>
                  <a:gd name="T3" fmla="*/ 3 h 69"/>
                  <a:gd name="T4" fmla="*/ 20 w 89"/>
                  <a:gd name="T5" fmla="*/ 3 h 69"/>
                  <a:gd name="T6" fmla="*/ 21 w 89"/>
                  <a:gd name="T7" fmla="*/ 3 h 69"/>
                  <a:gd name="T8" fmla="*/ 41 w 89"/>
                  <a:gd name="T9" fmla="*/ 28 h 69"/>
                  <a:gd name="T10" fmla="*/ 61 w 89"/>
                  <a:gd name="T11" fmla="*/ 34 h 69"/>
                  <a:gd name="T12" fmla="*/ 80 w 89"/>
                  <a:gd name="T13" fmla="*/ 43 h 69"/>
                  <a:gd name="T14" fmla="*/ 81 w 89"/>
                  <a:gd name="T15" fmla="*/ 47 h 69"/>
                  <a:gd name="T16" fmla="*/ 71 w 89"/>
                  <a:gd name="T17" fmla="*/ 64 h 69"/>
                  <a:gd name="T18" fmla="*/ 55 w 89"/>
                  <a:gd name="T19" fmla="*/ 66 h 69"/>
                  <a:gd name="T20" fmla="*/ 47 w 89"/>
                  <a:gd name="T21" fmla="*/ 67 h 69"/>
                  <a:gd name="T22" fmla="*/ 47 w 89"/>
                  <a:gd name="T23" fmla="*/ 67 h 69"/>
                  <a:gd name="T24" fmla="*/ 47 w 89"/>
                  <a:gd name="T25" fmla="*/ 67 h 69"/>
                  <a:gd name="T26" fmla="*/ 47 w 89"/>
                  <a:gd name="T27" fmla="*/ 67 h 69"/>
                  <a:gd name="T28" fmla="*/ 47 w 89"/>
                  <a:gd name="T29" fmla="*/ 67 h 69"/>
                  <a:gd name="T30" fmla="*/ 36 w 89"/>
                  <a:gd name="T31" fmla="*/ 64 h 69"/>
                  <a:gd name="T32" fmla="*/ 35 w 89"/>
                  <a:gd name="T33" fmla="*/ 64 h 69"/>
                  <a:gd name="T34" fmla="*/ 26 w 89"/>
                  <a:gd name="T35" fmla="*/ 43 h 69"/>
                  <a:gd name="T36" fmla="*/ 4 w 89"/>
                  <a:gd name="T37" fmla="*/ 21 h 69"/>
                  <a:gd name="T38" fmla="*/ 20 w 89"/>
                  <a:gd name="T39" fmla="*/ 3 h 69"/>
                  <a:gd name="T40" fmla="*/ 20 w 89"/>
                  <a:gd name="T41" fmla="*/ 3 h 69"/>
                  <a:gd name="T42" fmla="*/ 20 w 89"/>
                  <a:gd name="T43" fmla="*/ 3 h 69"/>
                  <a:gd name="T44" fmla="*/ 21 w 89"/>
                  <a:gd name="T45" fmla="*/ 0 h 69"/>
                  <a:gd name="T46" fmla="*/ 21 w 89"/>
                  <a:gd name="T47" fmla="*/ 0 h 69"/>
                  <a:gd name="T48" fmla="*/ 0 w 89"/>
                  <a:gd name="T49" fmla="*/ 19 h 69"/>
                  <a:gd name="T50" fmla="*/ 0 w 89"/>
                  <a:gd name="T51" fmla="*/ 19 h 69"/>
                  <a:gd name="T52" fmla="*/ 0 w 89"/>
                  <a:gd name="T53" fmla="*/ 19 h 69"/>
                  <a:gd name="T54" fmla="*/ 24 w 89"/>
                  <a:gd name="T55" fmla="*/ 45 h 69"/>
                  <a:gd name="T56" fmla="*/ 34 w 89"/>
                  <a:gd name="T57" fmla="*/ 65 h 69"/>
                  <a:gd name="T58" fmla="*/ 34 w 89"/>
                  <a:gd name="T59" fmla="*/ 65 h 69"/>
                  <a:gd name="T60" fmla="*/ 34 w 89"/>
                  <a:gd name="T61" fmla="*/ 65 h 69"/>
                  <a:gd name="T62" fmla="*/ 34 w 89"/>
                  <a:gd name="T63" fmla="*/ 65 h 69"/>
                  <a:gd name="T64" fmla="*/ 34 w 89"/>
                  <a:gd name="T65" fmla="*/ 65 h 69"/>
                  <a:gd name="T66" fmla="*/ 34 w 89"/>
                  <a:gd name="T67" fmla="*/ 65 h 69"/>
                  <a:gd name="T68" fmla="*/ 58 w 89"/>
                  <a:gd name="T69" fmla="*/ 69 h 69"/>
                  <a:gd name="T70" fmla="*/ 58 w 89"/>
                  <a:gd name="T71" fmla="*/ 69 h 69"/>
                  <a:gd name="T72" fmla="*/ 58 w 89"/>
                  <a:gd name="T73" fmla="*/ 69 h 69"/>
                  <a:gd name="T74" fmla="*/ 58 w 89"/>
                  <a:gd name="T75" fmla="*/ 69 h 69"/>
                  <a:gd name="T76" fmla="*/ 71 w 89"/>
                  <a:gd name="T77" fmla="*/ 68 h 69"/>
                  <a:gd name="T78" fmla="*/ 71 w 89"/>
                  <a:gd name="T79" fmla="*/ 68 h 69"/>
                  <a:gd name="T80" fmla="*/ 71 w 89"/>
                  <a:gd name="T81" fmla="*/ 68 h 69"/>
                  <a:gd name="T82" fmla="*/ 71 w 89"/>
                  <a:gd name="T83" fmla="*/ 68 h 69"/>
                  <a:gd name="T84" fmla="*/ 71 w 89"/>
                  <a:gd name="T85" fmla="*/ 68 h 69"/>
                  <a:gd name="T86" fmla="*/ 71 w 89"/>
                  <a:gd name="T87" fmla="*/ 68 h 69"/>
                  <a:gd name="T88" fmla="*/ 71 w 89"/>
                  <a:gd name="T89" fmla="*/ 68 h 69"/>
                  <a:gd name="T90" fmla="*/ 71 w 89"/>
                  <a:gd name="T91" fmla="*/ 68 h 69"/>
                  <a:gd name="T92" fmla="*/ 72 w 89"/>
                  <a:gd name="T93" fmla="*/ 68 h 69"/>
                  <a:gd name="T94" fmla="*/ 72 w 89"/>
                  <a:gd name="T95" fmla="*/ 68 h 69"/>
                  <a:gd name="T96" fmla="*/ 72 w 89"/>
                  <a:gd name="T97" fmla="*/ 68 h 69"/>
                  <a:gd name="T98" fmla="*/ 72 w 89"/>
                  <a:gd name="T99" fmla="*/ 68 h 69"/>
                  <a:gd name="T100" fmla="*/ 73 w 89"/>
                  <a:gd name="T101" fmla="*/ 68 h 69"/>
                  <a:gd name="T102" fmla="*/ 73 w 89"/>
                  <a:gd name="T103" fmla="*/ 68 h 69"/>
                  <a:gd name="T104" fmla="*/ 73 w 89"/>
                  <a:gd name="T105" fmla="*/ 68 h 69"/>
                  <a:gd name="T106" fmla="*/ 89 w 89"/>
                  <a:gd name="T107" fmla="*/ 40 h 69"/>
                  <a:gd name="T108" fmla="*/ 88 w 89"/>
                  <a:gd name="T109" fmla="*/ 37 h 69"/>
                  <a:gd name="T110" fmla="*/ 67 w 89"/>
                  <a:gd name="T111" fmla="*/ 32 h 69"/>
                  <a:gd name="T112" fmla="*/ 46 w 89"/>
                  <a:gd name="T113" fmla="*/ 27 h 69"/>
                  <a:gd name="T114" fmla="*/ 21 w 89"/>
                  <a:gd name="T115" fmla="*/ 0 h 69"/>
                  <a:gd name="T116" fmla="*/ 21 w 89"/>
                  <a:gd name="T117" fmla="*/ 0 h 69"/>
                  <a:gd name="T118" fmla="*/ 21 w 89"/>
                  <a:gd name="T119" fmla="*/ 0 h 69"/>
                  <a:gd name="T120" fmla="*/ 21 w 89"/>
                  <a:gd name="T121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69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3" y="4"/>
                      <a:pt x="33" y="21"/>
                      <a:pt x="41" y="28"/>
                    </a:cubicBezTo>
                    <a:cubicBezTo>
                      <a:pt x="46" y="32"/>
                      <a:pt x="54" y="33"/>
                      <a:pt x="61" y="34"/>
                    </a:cubicBezTo>
                    <a:cubicBezTo>
                      <a:pt x="68" y="36"/>
                      <a:pt x="78" y="37"/>
                      <a:pt x="80" y="43"/>
                    </a:cubicBezTo>
                    <a:cubicBezTo>
                      <a:pt x="80" y="44"/>
                      <a:pt x="81" y="46"/>
                      <a:pt x="81" y="47"/>
                    </a:cubicBezTo>
                    <a:cubicBezTo>
                      <a:pt x="81" y="54"/>
                      <a:pt x="75" y="62"/>
                      <a:pt x="71" y="64"/>
                    </a:cubicBezTo>
                    <a:cubicBezTo>
                      <a:pt x="67" y="66"/>
                      <a:pt x="60" y="66"/>
                      <a:pt x="55" y="66"/>
                    </a:cubicBezTo>
                    <a:cubicBezTo>
                      <a:pt x="53" y="66"/>
                      <a:pt x="50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3" y="67"/>
                      <a:pt x="39" y="66"/>
                      <a:pt x="36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0" y="60"/>
                      <a:pt x="30" y="51"/>
                      <a:pt x="26" y="43"/>
                    </a:cubicBezTo>
                    <a:cubicBezTo>
                      <a:pt x="21" y="34"/>
                      <a:pt x="5" y="31"/>
                      <a:pt x="4" y="21"/>
                    </a:cubicBezTo>
                    <a:cubicBezTo>
                      <a:pt x="3" y="12"/>
                      <a:pt x="12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0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2"/>
                      <a:pt x="19" y="35"/>
                      <a:pt x="24" y="45"/>
                    </a:cubicBezTo>
                    <a:cubicBezTo>
                      <a:pt x="28" y="52"/>
                      <a:pt x="27" y="60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7" y="68"/>
                      <a:pt x="4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2" y="69"/>
                      <a:pt x="67" y="69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7" y="66"/>
                      <a:pt x="89" y="50"/>
                      <a:pt x="89" y="40"/>
                    </a:cubicBezTo>
                    <a:cubicBezTo>
                      <a:pt x="89" y="39"/>
                      <a:pt x="89" y="38"/>
                      <a:pt x="88" y="37"/>
                    </a:cubicBezTo>
                    <a:cubicBezTo>
                      <a:pt x="86" y="32"/>
                      <a:pt x="74" y="32"/>
                      <a:pt x="67" y="32"/>
                    </a:cubicBezTo>
                    <a:cubicBezTo>
                      <a:pt x="59" y="31"/>
                      <a:pt x="49" y="29"/>
                      <a:pt x="46" y="27"/>
                    </a:cubicBezTo>
                    <a:cubicBezTo>
                      <a:pt x="37" y="22"/>
                      <a:pt x="34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507"/>
              <p:cNvSpPr>
                <a:spLocks noEditPoints="1"/>
              </p:cNvSpPr>
              <p:nvPr/>
            </p:nvSpPr>
            <p:spPr bwMode="auto">
              <a:xfrm>
                <a:off x="3294" y="3493"/>
                <a:ext cx="272" cy="223"/>
              </a:xfrm>
              <a:custGeom>
                <a:gdLst>
                  <a:gd name="T0" fmla="*/ 17 w 78"/>
                  <a:gd name="T1" fmla="*/ 4 h 64"/>
                  <a:gd name="T2" fmla="*/ 17 w 78"/>
                  <a:gd name="T3" fmla="*/ 4 h 64"/>
                  <a:gd name="T4" fmla="*/ 17 w 78"/>
                  <a:gd name="T5" fmla="*/ 4 h 64"/>
                  <a:gd name="T6" fmla="*/ 35 w 78"/>
                  <a:gd name="T7" fmla="*/ 28 h 64"/>
                  <a:gd name="T8" fmla="*/ 35 w 78"/>
                  <a:gd name="T9" fmla="*/ 28 h 64"/>
                  <a:gd name="T10" fmla="*/ 35 w 78"/>
                  <a:gd name="T11" fmla="*/ 28 h 64"/>
                  <a:gd name="T12" fmla="*/ 36 w 78"/>
                  <a:gd name="T13" fmla="*/ 29 h 64"/>
                  <a:gd name="T14" fmla="*/ 36 w 78"/>
                  <a:gd name="T15" fmla="*/ 29 h 64"/>
                  <a:gd name="T16" fmla="*/ 36 w 78"/>
                  <a:gd name="T17" fmla="*/ 29 h 64"/>
                  <a:gd name="T18" fmla="*/ 36 w 78"/>
                  <a:gd name="T19" fmla="*/ 30 h 64"/>
                  <a:gd name="T20" fmla="*/ 70 w 78"/>
                  <a:gd name="T21" fmla="*/ 45 h 64"/>
                  <a:gd name="T22" fmla="*/ 70 w 78"/>
                  <a:gd name="T23" fmla="*/ 47 h 64"/>
                  <a:gd name="T24" fmla="*/ 51 w 78"/>
                  <a:gd name="T25" fmla="*/ 61 h 64"/>
                  <a:gd name="T26" fmla="*/ 51 w 78"/>
                  <a:gd name="T27" fmla="*/ 61 h 64"/>
                  <a:gd name="T28" fmla="*/ 51 w 78"/>
                  <a:gd name="T29" fmla="*/ 61 h 64"/>
                  <a:gd name="T30" fmla="*/ 51 w 78"/>
                  <a:gd name="T31" fmla="*/ 61 h 64"/>
                  <a:gd name="T32" fmla="*/ 50 w 78"/>
                  <a:gd name="T33" fmla="*/ 61 h 64"/>
                  <a:gd name="T34" fmla="*/ 45 w 78"/>
                  <a:gd name="T35" fmla="*/ 61 h 64"/>
                  <a:gd name="T36" fmla="*/ 45 w 78"/>
                  <a:gd name="T37" fmla="*/ 61 h 64"/>
                  <a:gd name="T38" fmla="*/ 45 w 78"/>
                  <a:gd name="T39" fmla="*/ 61 h 64"/>
                  <a:gd name="T40" fmla="*/ 45 w 78"/>
                  <a:gd name="T41" fmla="*/ 61 h 64"/>
                  <a:gd name="T42" fmla="*/ 45 w 78"/>
                  <a:gd name="T43" fmla="*/ 61 h 64"/>
                  <a:gd name="T44" fmla="*/ 30 w 78"/>
                  <a:gd name="T45" fmla="*/ 54 h 64"/>
                  <a:gd name="T46" fmla="*/ 30 w 78"/>
                  <a:gd name="T47" fmla="*/ 54 h 64"/>
                  <a:gd name="T48" fmla="*/ 25 w 78"/>
                  <a:gd name="T49" fmla="*/ 35 h 64"/>
                  <a:gd name="T50" fmla="*/ 4 w 78"/>
                  <a:gd name="T51" fmla="*/ 17 h 64"/>
                  <a:gd name="T52" fmla="*/ 4 w 78"/>
                  <a:gd name="T53" fmla="*/ 16 h 64"/>
                  <a:gd name="T54" fmla="*/ 16 w 78"/>
                  <a:gd name="T55" fmla="*/ 4 h 64"/>
                  <a:gd name="T56" fmla="*/ 16 w 78"/>
                  <a:gd name="T57" fmla="*/ 4 h 64"/>
                  <a:gd name="T58" fmla="*/ 16 w 78"/>
                  <a:gd name="T59" fmla="*/ 4 h 64"/>
                  <a:gd name="T60" fmla="*/ 16 w 78"/>
                  <a:gd name="T61" fmla="*/ 4 h 64"/>
                  <a:gd name="T62" fmla="*/ 16 w 78"/>
                  <a:gd name="T63" fmla="*/ 4 h 64"/>
                  <a:gd name="T64" fmla="*/ 16 w 78"/>
                  <a:gd name="T65" fmla="*/ 4 h 64"/>
                  <a:gd name="T66" fmla="*/ 16 w 78"/>
                  <a:gd name="T67" fmla="*/ 4 h 64"/>
                  <a:gd name="T68" fmla="*/ 17 w 78"/>
                  <a:gd name="T69" fmla="*/ 4 h 64"/>
                  <a:gd name="T70" fmla="*/ 17 w 78"/>
                  <a:gd name="T71" fmla="*/ 4 h 64"/>
                  <a:gd name="T72" fmla="*/ 17 w 78"/>
                  <a:gd name="T73" fmla="*/ 0 h 64"/>
                  <a:gd name="T74" fmla="*/ 17 w 78"/>
                  <a:gd name="T75" fmla="*/ 0 h 64"/>
                  <a:gd name="T76" fmla="*/ 1 w 78"/>
                  <a:gd name="T77" fmla="*/ 18 h 64"/>
                  <a:gd name="T78" fmla="*/ 23 w 78"/>
                  <a:gd name="T79" fmla="*/ 40 h 64"/>
                  <a:gd name="T80" fmla="*/ 32 w 78"/>
                  <a:gd name="T81" fmla="*/ 61 h 64"/>
                  <a:gd name="T82" fmla="*/ 33 w 78"/>
                  <a:gd name="T83" fmla="*/ 61 h 64"/>
                  <a:gd name="T84" fmla="*/ 44 w 78"/>
                  <a:gd name="T85" fmla="*/ 64 h 64"/>
                  <a:gd name="T86" fmla="*/ 44 w 78"/>
                  <a:gd name="T87" fmla="*/ 64 h 64"/>
                  <a:gd name="T88" fmla="*/ 44 w 78"/>
                  <a:gd name="T89" fmla="*/ 64 h 64"/>
                  <a:gd name="T90" fmla="*/ 44 w 78"/>
                  <a:gd name="T91" fmla="*/ 64 h 64"/>
                  <a:gd name="T92" fmla="*/ 52 w 78"/>
                  <a:gd name="T93" fmla="*/ 63 h 64"/>
                  <a:gd name="T94" fmla="*/ 68 w 78"/>
                  <a:gd name="T95" fmla="*/ 61 h 64"/>
                  <a:gd name="T96" fmla="*/ 78 w 78"/>
                  <a:gd name="T97" fmla="*/ 44 h 64"/>
                  <a:gd name="T98" fmla="*/ 77 w 78"/>
                  <a:gd name="T99" fmla="*/ 40 h 64"/>
                  <a:gd name="T100" fmla="*/ 58 w 78"/>
                  <a:gd name="T101" fmla="*/ 31 h 64"/>
                  <a:gd name="T102" fmla="*/ 38 w 78"/>
                  <a:gd name="T103" fmla="*/ 25 h 64"/>
                  <a:gd name="T104" fmla="*/ 18 w 78"/>
                  <a:gd name="T105" fmla="*/ 0 h 64"/>
                  <a:gd name="T106" fmla="*/ 17 w 78"/>
                  <a:gd name="T107" fmla="*/ 0 h 64"/>
                  <a:gd name="T108" fmla="*/ 17 w 78"/>
                  <a:gd name="T109" fmla="*/ 0 h 64"/>
                  <a:gd name="T110" fmla="*/ 17 w 78"/>
                  <a:gd name="T111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64"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9" y="4"/>
                      <a:pt x="29" y="22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5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5" y="35"/>
                      <a:pt x="67" y="32"/>
                      <a:pt x="70" y="45"/>
                    </a:cubicBezTo>
                    <a:cubicBezTo>
                      <a:pt x="70" y="46"/>
                      <a:pt x="70" y="47"/>
                      <a:pt x="70" y="47"/>
                    </a:cubicBezTo>
                    <a:cubicBezTo>
                      <a:pt x="70" y="58"/>
                      <a:pt x="58" y="60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0" y="61"/>
                    </a:cubicBezTo>
                    <a:cubicBezTo>
                      <a:pt x="48" y="61"/>
                      <a:pt x="47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38" y="61"/>
                      <a:pt x="33" y="59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7" y="49"/>
                      <a:pt x="29" y="41"/>
                      <a:pt x="25" y="35"/>
                    </a:cubicBezTo>
                    <a:cubicBezTo>
                      <a:pt x="21" y="29"/>
                      <a:pt x="5" y="27"/>
                      <a:pt x="4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4" y="10"/>
                      <a:pt x="11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2" y="28"/>
                      <a:pt x="18" y="31"/>
                      <a:pt x="23" y="40"/>
                    </a:cubicBezTo>
                    <a:cubicBezTo>
                      <a:pt x="27" y="48"/>
                      <a:pt x="27" y="57"/>
                      <a:pt x="32" y="61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6" y="63"/>
                      <a:pt x="40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7" y="64"/>
                      <a:pt x="50" y="63"/>
                      <a:pt x="52" y="63"/>
                    </a:cubicBezTo>
                    <a:cubicBezTo>
                      <a:pt x="57" y="63"/>
                      <a:pt x="64" y="63"/>
                      <a:pt x="68" y="61"/>
                    </a:cubicBezTo>
                    <a:cubicBezTo>
                      <a:pt x="72" y="59"/>
                      <a:pt x="78" y="51"/>
                      <a:pt x="78" y="44"/>
                    </a:cubicBezTo>
                    <a:cubicBezTo>
                      <a:pt x="78" y="43"/>
                      <a:pt x="77" y="41"/>
                      <a:pt x="77" y="40"/>
                    </a:cubicBezTo>
                    <a:cubicBezTo>
                      <a:pt x="75" y="34"/>
                      <a:pt x="65" y="33"/>
                      <a:pt x="58" y="31"/>
                    </a:cubicBezTo>
                    <a:cubicBezTo>
                      <a:pt x="51" y="30"/>
                      <a:pt x="43" y="29"/>
                      <a:pt x="38" y="25"/>
                    </a:cubicBezTo>
                    <a:cubicBezTo>
                      <a:pt x="30" y="18"/>
                      <a:pt x="30" y="1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508"/>
              <p:cNvSpPr>
                <a:spLocks noEditPoints="1"/>
              </p:cNvSpPr>
              <p:nvPr/>
            </p:nvSpPr>
            <p:spPr bwMode="auto">
              <a:xfrm>
                <a:off x="4135" y="3493"/>
                <a:ext cx="258" cy="220"/>
              </a:xfrm>
              <a:custGeom>
                <a:gdLst>
                  <a:gd name="T0" fmla="*/ 31 w 74"/>
                  <a:gd name="T1" fmla="*/ 62 h 63"/>
                  <a:gd name="T2" fmla="*/ 9 w 74"/>
                  <a:gd name="T3" fmla="*/ 46 h 63"/>
                  <a:gd name="T4" fmla="*/ 43 w 74"/>
                  <a:gd name="T5" fmla="*/ 34 h 63"/>
                  <a:gd name="T6" fmla="*/ 47 w 74"/>
                  <a:gd name="T7" fmla="*/ 47 h 63"/>
                  <a:gd name="T8" fmla="*/ 42 w 74"/>
                  <a:gd name="T9" fmla="*/ 59 h 63"/>
                  <a:gd name="T10" fmla="*/ 31 w 74"/>
                  <a:gd name="T11" fmla="*/ 62 h 63"/>
                  <a:gd name="T12" fmla="*/ 31 w 74"/>
                  <a:gd name="T13" fmla="*/ 62 h 63"/>
                  <a:gd name="T14" fmla="*/ 31 w 74"/>
                  <a:gd name="T15" fmla="*/ 62 h 63"/>
                  <a:gd name="T16" fmla="*/ 31 w 74"/>
                  <a:gd name="T17" fmla="*/ 62 h 63"/>
                  <a:gd name="T18" fmla="*/ 31 w 74"/>
                  <a:gd name="T19" fmla="*/ 62 h 63"/>
                  <a:gd name="T20" fmla="*/ 60 w 74"/>
                  <a:gd name="T21" fmla="*/ 4 h 63"/>
                  <a:gd name="T22" fmla="*/ 60 w 74"/>
                  <a:gd name="T23" fmla="*/ 4 h 63"/>
                  <a:gd name="T24" fmla="*/ 60 w 74"/>
                  <a:gd name="T25" fmla="*/ 4 h 63"/>
                  <a:gd name="T26" fmla="*/ 70 w 74"/>
                  <a:gd name="T27" fmla="*/ 15 h 63"/>
                  <a:gd name="T28" fmla="*/ 70 w 74"/>
                  <a:gd name="T29" fmla="*/ 15 h 63"/>
                  <a:gd name="T30" fmla="*/ 70 w 74"/>
                  <a:gd name="T31" fmla="*/ 15 h 63"/>
                  <a:gd name="T32" fmla="*/ 54 w 74"/>
                  <a:gd name="T33" fmla="*/ 27 h 63"/>
                  <a:gd name="T34" fmla="*/ 54 w 74"/>
                  <a:gd name="T35" fmla="*/ 27 h 63"/>
                  <a:gd name="T36" fmla="*/ 54 w 74"/>
                  <a:gd name="T37" fmla="*/ 27 h 63"/>
                  <a:gd name="T38" fmla="*/ 54 w 74"/>
                  <a:gd name="T39" fmla="*/ 27 h 63"/>
                  <a:gd name="T40" fmla="*/ 54 w 74"/>
                  <a:gd name="T41" fmla="*/ 27 h 63"/>
                  <a:gd name="T42" fmla="*/ 50 w 74"/>
                  <a:gd name="T43" fmla="*/ 27 h 63"/>
                  <a:gd name="T44" fmla="*/ 50 w 74"/>
                  <a:gd name="T45" fmla="*/ 27 h 63"/>
                  <a:gd name="T46" fmla="*/ 49 w 74"/>
                  <a:gd name="T47" fmla="*/ 20 h 63"/>
                  <a:gd name="T48" fmla="*/ 59 w 74"/>
                  <a:gd name="T49" fmla="*/ 4 h 63"/>
                  <a:gd name="T50" fmla="*/ 59 w 74"/>
                  <a:gd name="T51" fmla="*/ 4 h 63"/>
                  <a:gd name="T52" fmla="*/ 60 w 74"/>
                  <a:gd name="T53" fmla="*/ 4 h 63"/>
                  <a:gd name="T54" fmla="*/ 60 w 74"/>
                  <a:gd name="T55" fmla="*/ 4 h 63"/>
                  <a:gd name="T56" fmla="*/ 60 w 74"/>
                  <a:gd name="T57" fmla="*/ 4 h 63"/>
                  <a:gd name="T58" fmla="*/ 59 w 74"/>
                  <a:gd name="T59" fmla="*/ 0 h 63"/>
                  <a:gd name="T60" fmla="*/ 59 w 74"/>
                  <a:gd name="T61" fmla="*/ 0 h 63"/>
                  <a:gd name="T62" fmla="*/ 58 w 74"/>
                  <a:gd name="T63" fmla="*/ 0 h 63"/>
                  <a:gd name="T64" fmla="*/ 58 w 74"/>
                  <a:gd name="T65" fmla="*/ 0 h 63"/>
                  <a:gd name="T66" fmla="*/ 39 w 74"/>
                  <a:gd name="T67" fmla="*/ 28 h 63"/>
                  <a:gd name="T68" fmla="*/ 0 w 74"/>
                  <a:gd name="T69" fmla="*/ 40 h 63"/>
                  <a:gd name="T70" fmla="*/ 0 w 74"/>
                  <a:gd name="T71" fmla="*/ 44 h 63"/>
                  <a:gd name="T72" fmla="*/ 8 w 74"/>
                  <a:gd name="T73" fmla="*/ 60 h 63"/>
                  <a:gd name="T74" fmla="*/ 8 w 74"/>
                  <a:gd name="T75" fmla="*/ 60 h 63"/>
                  <a:gd name="T76" fmla="*/ 8 w 74"/>
                  <a:gd name="T77" fmla="*/ 60 h 63"/>
                  <a:gd name="T78" fmla="*/ 8 w 74"/>
                  <a:gd name="T79" fmla="*/ 60 h 63"/>
                  <a:gd name="T80" fmla="*/ 9 w 74"/>
                  <a:gd name="T81" fmla="*/ 60 h 63"/>
                  <a:gd name="T82" fmla="*/ 9 w 74"/>
                  <a:gd name="T83" fmla="*/ 60 h 63"/>
                  <a:gd name="T84" fmla="*/ 29 w 74"/>
                  <a:gd name="T85" fmla="*/ 63 h 63"/>
                  <a:gd name="T86" fmla="*/ 29 w 74"/>
                  <a:gd name="T87" fmla="*/ 63 h 63"/>
                  <a:gd name="T88" fmla="*/ 29 w 74"/>
                  <a:gd name="T89" fmla="*/ 63 h 63"/>
                  <a:gd name="T90" fmla="*/ 29 w 74"/>
                  <a:gd name="T91" fmla="*/ 63 h 63"/>
                  <a:gd name="T92" fmla="*/ 38 w 74"/>
                  <a:gd name="T93" fmla="*/ 63 h 63"/>
                  <a:gd name="T94" fmla="*/ 38 w 74"/>
                  <a:gd name="T95" fmla="*/ 63 h 63"/>
                  <a:gd name="T96" fmla="*/ 38 w 74"/>
                  <a:gd name="T97" fmla="*/ 63 h 63"/>
                  <a:gd name="T98" fmla="*/ 52 w 74"/>
                  <a:gd name="T99" fmla="*/ 37 h 63"/>
                  <a:gd name="T100" fmla="*/ 74 w 74"/>
                  <a:gd name="T101" fmla="*/ 15 h 63"/>
                  <a:gd name="T102" fmla="*/ 74 w 74"/>
                  <a:gd name="T103" fmla="*/ 15 h 63"/>
                  <a:gd name="T104" fmla="*/ 59 w 74"/>
                  <a:gd name="T105" fmla="*/ 0 h 63"/>
                  <a:gd name="T106" fmla="*/ 59 w 74"/>
                  <a:gd name="T107" fmla="*/ 0 h 63"/>
                  <a:gd name="T108" fmla="*/ 59 w 74"/>
                  <a:gd name="T109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4" h="62">
                    <a:moveTo>
                      <a:pt x="31" y="62"/>
                    </a:moveTo>
                    <a:cubicBezTo>
                      <a:pt x="20" y="62"/>
                      <a:pt x="8" y="55"/>
                      <a:pt x="9" y="46"/>
                    </a:cubicBezTo>
                    <a:cubicBezTo>
                      <a:pt x="10" y="35"/>
                      <a:pt x="32" y="35"/>
                      <a:pt x="43" y="34"/>
                    </a:cubicBezTo>
                    <a:cubicBezTo>
                      <a:pt x="46" y="38"/>
                      <a:pt x="47" y="42"/>
                      <a:pt x="47" y="47"/>
                    </a:cubicBezTo>
                    <a:cubicBezTo>
                      <a:pt x="47" y="52"/>
                      <a:pt x="45" y="57"/>
                      <a:pt x="42" y="59"/>
                    </a:cubicBezTo>
                    <a:cubicBezTo>
                      <a:pt x="39" y="61"/>
                      <a:pt x="35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moveTo>
                      <a:pt x="60" y="4"/>
                    </a:move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6" y="4"/>
                      <a:pt x="70" y="10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23"/>
                      <a:pt x="62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7"/>
                      <a:pt x="51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9" y="25"/>
                      <a:pt x="49" y="23"/>
                      <a:pt x="49" y="20"/>
                    </a:cubicBezTo>
                    <a:cubicBezTo>
                      <a:pt x="49" y="12"/>
                      <a:pt x="53" y="5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45" y="1"/>
                      <a:pt x="49" y="20"/>
                      <a:pt x="39" y="28"/>
                    </a:cubicBezTo>
                    <a:cubicBezTo>
                      <a:pt x="31" y="34"/>
                      <a:pt x="4" y="30"/>
                      <a:pt x="0" y="40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50"/>
                      <a:pt x="5" y="57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62"/>
                      <a:pt x="22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33" y="63"/>
                      <a:pt x="36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52" y="59"/>
                      <a:pt x="47" y="48"/>
                      <a:pt x="52" y="37"/>
                    </a:cubicBezTo>
                    <a:cubicBezTo>
                      <a:pt x="57" y="27"/>
                      <a:pt x="74" y="28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8"/>
                      <a:pt x="66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509"/>
              <p:cNvSpPr/>
              <p:nvPr/>
            </p:nvSpPr>
            <p:spPr bwMode="auto">
              <a:xfrm>
                <a:off x="4769" y="3671"/>
                <a:ext cx="53" cy="42"/>
              </a:xfrm>
              <a:custGeom>
                <a:gdLst>
                  <a:gd name="T0" fmla="*/ 10 w 15"/>
                  <a:gd name="T1" fmla="*/ 0 h 12"/>
                  <a:gd name="T2" fmla="*/ 10 w 15"/>
                  <a:gd name="T3" fmla="*/ 0 h 12"/>
                  <a:gd name="T4" fmla="*/ 6 w 15"/>
                  <a:gd name="T5" fmla="*/ 11 h 12"/>
                  <a:gd name="T6" fmla="*/ 6 w 15"/>
                  <a:gd name="T7" fmla="*/ 11 h 12"/>
                  <a:gd name="T8" fmla="*/ 6 w 15"/>
                  <a:gd name="T9" fmla="*/ 12 h 12"/>
                  <a:gd name="T10" fmla="*/ 6 w 15"/>
                  <a:gd name="T11" fmla="*/ 12 h 12"/>
                  <a:gd name="T12" fmla="*/ 8 w 15"/>
                  <a:gd name="T13" fmla="*/ 12 h 12"/>
                  <a:gd name="T14" fmla="*/ 8 w 15"/>
                  <a:gd name="T15" fmla="*/ 12 h 12"/>
                  <a:gd name="T16" fmla="*/ 8 w 15"/>
                  <a:gd name="T17" fmla="*/ 12 h 12"/>
                  <a:gd name="T18" fmla="*/ 8 w 15"/>
                  <a:gd name="T19" fmla="*/ 12 h 12"/>
                  <a:gd name="T20" fmla="*/ 15 w 15"/>
                  <a:gd name="T21" fmla="*/ 5 h 12"/>
                  <a:gd name="T22" fmla="*/ 15 w 15"/>
                  <a:gd name="T23" fmla="*/ 5 h 12"/>
                  <a:gd name="T24" fmla="*/ 15 w 15"/>
                  <a:gd name="T25" fmla="*/ 5 h 12"/>
                  <a:gd name="T26" fmla="*/ 15 w 15"/>
                  <a:gd name="T27" fmla="*/ 5 h 12"/>
                  <a:gd name="T28" fmla="*/ 10 w 15"/>
                  <a:gd name="T29" fmla="*/ 0 h 12"/>
                  <a:gd name="T30" fmla="*/ 10 w 15"/>
                  <a:gd name="T31" fmla="*/ 0 h 12"/>
                  <a:gd name="T32" fmla="*/ 10 w 15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0" y="6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2"/>
                      <a:pt x="15" y="9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510"/>
              <p:cNvSpPr/>
              <p:nvPr/>
            </p:nvSpPr>
            <p:spPr bwMode="auto">
              <a:xfrm>
                <a:off x="2876" y="3671"/>
                <a:ext cx="38" cy="38"/>
              </a:xfrm>
              <a:custGeom>
                <a:gdLst>
                  <a:gd name="T0" fmla="*/ 5 w 11"/>
                  <a:gd name="T1" fmla="*/ 0 h 11"/>
                  <a:gd name="T2" fmla="*/ 5 w 11"/>
                  <a:gd name="T3" fmla="*/ 0 h 11"/>
                  <a:gd name="T4" fmla="*/ 0 w 11"/>
                  <a:gd name="T5" fmla="*/ 6 h 11"/>
                  <a:gd name="T6" fmla="*/ 0 w 11"/>
                  <a:gd name="T7" fmla="*/ 6 h 11"/>
                  <a:gd name="T8" fmla="*/ 0 w 11"/>
                  <a:gd name="T9" fmla="*/ 6 h 11"/>
                  <a:gd name="T10" fmla="*/ 0 w 11"/>
                  <a:gd name="T11" fmla="*/ 6 h 11"/>
                  <a:gd name="T12" fmla="*/ 5 w 11"/>
                  <a:gd name="T13" fmla="*/ 11 h 11"/>
                  <a:gd name="T14" fmla="*/ 5 w 11"/>
                  <a:gd name="T15" fmla="*/ 11 h 11"/>
                  <a:gd name="T16" fmla="*/ 5 w 11"/>
                  <a:gd name="T17" fmla="*/ 11 h 11"/>
                  <a:gd name="T18" fmla="*/ 5 w 11"/>
                  <a:gd name="T19" fmla="*/ 11 h 11"/>
                  <a:gd name="T20" fmla="*/ 7 w 11"/>
                  <a:gd name="T21" fmla="*/ 11 h 11"/>
                  <a:gd name="T22" fmla="*/ 7 w 11"/>
                  <a:gd name="T23" fmla="*/ 11 h 11"/>
                  <a:gd name="T24" fmla="*/ 7 w 11"/>
                  <a:gd name="T25" fmla="*/ 11 h 11"/>
                  <a:gd name="T26" fmla="*/ 7 w 11"/>
                  <a:gd name="T27" fmla="*/ 11 h 11"/>
                  <a:gd name="T28" fmla="*/ 7 w 11"/>
                  <a:gd name="T29" fmla="*/ 11 h 11"/>
                  <a:gd name="T30" fmla="*/ 11 w 11"/>
                  <a:gd name="T31" fmla="*/ 6 h 11"/>
                  <a:gd name="T32" fmla="*/ 6 w 11"/>
                  <a:gd name="T33" fmla="*/ 0 h 11"/>
                  <a:gd name="T34" fmla="*/ 6 w 11"/>
                  <a:gd name="T35" fmla="*/ 0 h 11"/>
                  <a:gd name="T36" fmla="*/ 6 w 11"/>
                  <a:gd name="T37" fmla="*/ 0 h 11"/>
                  <a:gd name="T38" fmla="*/ 5 w 11"/>
                  <a:gd name="T39" fmla="*/ 0 h 11"/>
                  <a:gd name="T40" fmla="*/ 5 w 11"/>
                  <a:gd name="T41" fmla="*/ 0 h 11"/>
                  <a:gd name="T42" fmla="*/ 5 w 11"/>
                  <a:gd name="T4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1" y="8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511"/>
              <p:cNvSpPr>
                <a:spLocks noEditPoints="1"/>
              </p:cNvSpPr>
              <p:nvPr/>
            </p:nvSpPr>
            <p:spPr bwMode="auto">
              <a:xfrm>
                <a:off x="4163" y="3611"/>
                <a:ext cx="136" cy="98"/>
              </a:xfrm>
              <a:custGeom>
                <a:gdLst>
                  <a:gd name="T0" fmla="*/ 23 w 39"/>
                  <a:gd name="T1" fmla="*/ 8 h 28"/>
                  <a:gd name="T2" fmla="*/ 23 w 39"/>
                  <a:gd name="T3" fmla="*/ 8 h 28"/>
                  <a:gd name="T4" fmla="*/ 23 w 39"/>
                  <a:gd name="T5" fmla="*/ 8 h 28"/>
                  <a:gd name="T6" fmla="*/ 33 w 39"/>
                  <a:gd name="T7" fmla="*/ 16 h 28"/>
                  <a:gd name="T8" fmla="*/ 33 w 39"/>
                  <a:gd name="T9" fmla="*/ 16 h 28"/>
                  <a:gd name="T10" fmla="*/ 28 w 39"/>
                  <a:gd name="T11" fmla="*/ 21 h 28"/>
                  <a:gd name="T12" fmla="*/ 28 w 39"/>
                  <a:gd name="T13" fmla="*/ 21 h 28"/>
                  <a:gd name="T14" fmla="*/ 28 w 39"/>
                  <a:gd name="T15" fmla="*/ 21 h 28"/>
                  <a:gd name="T16" fmla="*/ 23 w 39"/>
                  <a:gd name="T17" fmla="*/ 22 h 28"/>
                  <a:gd name="T18" fmla="*/ 23 w 39"/>
                  <a:gd name="T19" fmla="*/ 22 h 28"/>
                  <a:gd name="T20" fmla="*/ 23 w 39"/>
                  <a:gd name="T21" fmla="*/ 22 h 28"/>
                  <a:gd name="T22" fmla="*/ 23 w 39"/>
                  <a:gd name="T23" fmla="*/ 22 h 28"/>
                  <a:gd name="T24" fmla="*/ 23 w 39"/>
                  <a:gd name="T25" fmla="*/ 22 h 28"/>
                  <a:gd name="T26" fmla="*/ 14 w 39"/>
                  <a:gd name="T27" fmla="*/ 16 h 28"/>
                  <a:gd name="T28" fmla="*/ 14 w 39"/>
                  <a:gd name="T29" fmla="*/ 15 h 28"/>
                  <a:gd name="T30" fmla="*/ 14 w 39"/>
                  <a:gd name="T31" fmla="*/ 15 h 28"/>
                  <a:gd name="T32" fmla="*/ 14 w 39"/>
                  <a:gd name="T33" fmla="*/ 15 h 28"/>
                  <a:gd name="T34" fmla="*/ 23 w 39"/>
                  <a:gd name="T35" fmla="*/ 8 h 28"/>
                  <a:gd name="T36" fmla="*/ 23 w 39"/>
                  <a:gd name="T37" fmla="*/ 8 h 28"/>
                  <a:gd name="T38" fmla="*/ 23 w 39"/>
                  <a:gd name="T39" fmla="*/ 8 h 28"/>
                  <a:gd name="T40" fmla="*/ 35 w 39"/>
                  <a:gd name="T41" fmla="*/ 0 h 28"/>
                  <a:gd name="T42" fmla="*/ 1 w 39"/>
                  <a:gd name="T43" fmla="*/ 12 h 28"/>
                  <a:gd name="T44" fmla="*/ 23 w 39"/>
                  <a:gd name="T45" fmla="*/ 28 h 28"/>
                  <a:gd name="T46" fmla="*/ 23 w 39"/>
                  <a:gd name="T47" fmla="*/ 28 h 28"/>
                  <a:gd name="T48" fmla="*/ 23 w 39"/>
                  <a:gd name="T49" fmla="*/ 28 h 28"/>
                  <a:gd name="T50" fmla="*/ 23 w 39"/>
                  <a:gd name="T51" fmla="*/ 28 h 28"/>
                  <a:gd name="T52" fmla="*/ 34 w 39"/>
                  <a:gd name="T53" fmla="*/ 25 h 28"/>
                  <a:gd name="T54" fmla="*/ 39 w 39"/>
                  <a:gd name="T55" fmla="*/ 13 h 28"/>
                  <a:gd name="T56" fmla="*/ 35 w 39"/>
                  <a:gd name="T57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28"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8" y="8"/>
                      <a:pt x="33" y="10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2" y="20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6" y="22"/>
                      <a:pt x="25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9" y="22"/>
                      <a:pt x="14" y="20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8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35" y="0"/>
                    </a:moveTo>
                    <a:cubicBezTo>
                      <a:pt x="24" y="1"/>
                      <a:pt x="2" y="1"/>
                      <a:pt x="1" y="12"/>
                    </a:cubicBezTo>
                    <a:cubicBezTo>
                      <a:pt x="0" y="21"/>
                      <a:pt x="1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7" y="28"/>
                      <a:pt x="31" y="27"/>
                      <a:pt x="34" y="25"/>
                    </a:cubicBezTo>
                    <a:cubicBezTo>
                      <a:pt x="37" y="23"/>
                      <a:pt x="39" y="18"/>
                      <a:pt x="39" y="13"/>
                    </a:cubicBezTo>
                    <a:cubicBezTo>
                      <a:pt x="39" y="8"/>
                      <a:pt x="38" y="4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512"/>
              <p:cNvSpPr>
                <a:spLocks noEditPoints="1"/>
              </p:cNvSpPr>
              <p:nvPr/>
            </p:nvSpPr>
            <p:spPr bwMode="auto">
              <a:xfrm>
                <a:off x="3308" y="3506"/>
                <a:ext cx="230" cy="200"/>
              </a:xfrm>
              <a:custGeom>
                <a:gdLst>
                  <a:gd name="T0" fmla="*/ 39 w 66"/>
                  <a:gd name="T1" fmla="*/ 34 h 57"/>
                  <a:gd name="T2" fmla="*/ 55 w 66"/>
                  <a:gd name="T3" fmla="*/ 44 h 57"/>
                  <a:gd name="T4" fmla="*/ 39 w 66"/>
                  <a:gd name="T5" fmla="*/ 53 h 57"/>
                  <a:gd name="T6" fmla="*/ 39 w 66"/>
                  <a:gd name="T7" fmla="*/ 53 h 57"/>
                  <a:gd name="T8" fmla="*/ 39 w 66"/>
                  <a:gd name="T9" fmla="*/ 53 h 57"/>
                  <a:gd name="T10" fmla="*/ 36 w 66"/>
                  <a:gd name="T11" fmla="*/ 53 h 57"/>
                  <a:gd name="T12" fmla="*/ 32 w 66"/>
                  <a:gd name="T13" fmla="*/ 36 h 57"/>
                  <a:gd name="T14" fmla="*/ 39 w 66"/>
                  <a:gd name="T15" fmla="*/ 34 h 57"/>
                  <a:gd name="T16" fmla="*/ 39 w 66"/>
                  <a:gd name="T17" fmla="*/ 34 h 57"/>
                  <a:gd name="T18" fmla="*/ 12 w 66"/>
                  <a:gd name="T19" fmla="*/ 8 h 57"/>
                  <a:gd name="T20" fmla="*/ 16 w 66"/>
                  <a:gd name="T21" fmla="*/ 16 h 57"/>
                  <a:gd name="T22" fmla="*/ 16 w 66"/>
                  <a:gd name="T23" fmla="*/ 16 h 57"/>
                  <a:gd name="T24" fmla="*/ 16 w 66"/>
                  <a:gd name="T25" fmla="*/ 17 h 57"/>
                  <a:gd name="T26" fmla="*/ 14 w 66"/>
                  <a:gd name="T27" fmla="*/ 17 h 57"/>
                  <a:gd name="T28" fmla="*/ 14 w 66"/>
                  <a:gd name="T29" fmla="*/ 17 h 57"/>
                  <a:gd name="T30" fmla="*/ 14 w 66"/>
                  <a:gd name="T31" fmla="*/ 17 h 57"/>
                  <a:gd name="T32" fmla="*/ 9 w 66"/>
                  <a:gd name="T33" fmla="*/ 10 h 57"/>
                  <a:gd name="T34" fmla="*/ 9 w 66"/>
                  <a:gd name="T35" fmla="*/ 10 h 57"/>
                  <a:gd name="T36" fmla="*/ 9 w 66"/>
                  <a:gd name="T37" fmla="*/ 10 h 57"/>
                  <a:gd name="T38" fmla="*/ 9 w 66"/>
                  <a:gd name="T39" fmla="*/ 10 h 57"/>
                  <a:gd name="T40" fmla="*/ 12 w 66"/>
                  <a:gd name="T41" fmla="*/ 8 h 57"/>
                  <a:gd name="T42" fmla="*/ 13 w 66"/>
                  <a:gd name="T43" fmla="*/ 0 h 57"/>
                  <a:gd name="T44" fmla="*/ 12 w 66"/>
                  <a:gd name="T45" fmla="*/ 0 h 57"/>
                  <a:gd name="T46" fmla="*/ 12 w 66"/>
                  <a:gd name="T47" fmla="*/ 0 h 57"/>
                  <a:gd name="T48" fmla="*/ 12 w 66"/>
                  <a:gd name="T49" fmla="*/ 0 h 57"/>
                  <a:gd name="T50" fmla="*/ 0 w 66"/>
                  <a:gd name="T51" fmla="*/ 12 h 57"/>
                  <a:gd name="T52" fmla="*/ 21 w 66"/>
                  <a:gd name="T53" fmla="*/ 31 h 57"/>
                  <a:gd name="T54" fmla="*/ 26 w 66"/>
                  <a:gd name="T55" fmla="*/ 50 h 57"/>
                  <a:gd name="T56" fmla="*/ 41 w 66"/>
                  <a:gd name="T57" fmla="*/ 57 h 57"/>
                  <a:gd name="T58" fmla="*/ 41 w 66"/>
                  <a:gd name="T59" fmla="*/ 57 h 57"/>
                  <a:gd name="T60" fmla="*/ 47 w 66"/>
                  <a:gd name="T61" fmla="*/ 57 h 57"/>
                  <a:gd name="T62" fmla="*/ 47 w 66"/>
                  <a:gd name="T63" fmla="*/ 57 h 57"/>
                  <a:gd name="T64" fmla="*/ 66 w 66"/>
                  <a:gd name="T65" fmla="*/ 43 h 57"/>
                  <a:gd name="T66" fmla="*/ 32 w 66"/>
                  <a:gd name="T67" fmla="*/ 26 h 57"/>
                  <a:gd name="T68" fmla="*/ 32 w 66"/>
                  <a:gd name="T69" fmla="*/ 25 h 57"/>
                  <a:gd name="T70" fmla="*/ 31 w 66"/>
                  <a:gd name="T71" fmla="*/ 24 h 57"/>
                  <a:gd name="T72" fmla="*/ 31 w 66"/>
                  <a:gd name="T73" fmla="*/ 24 h 57"/>
                  <a:gd name="T74" fmla="*/ 13 w 66"/>
                  <a:gd name="T75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57"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6" y="34"/>
                      <a:pt x="55" y="39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50"/>
                      <a:pt x="47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7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2" y="52"/>
                      <a:pt x="29" y="47"/>
                      <a:pt x="29" y="42"/>
                    </a:cubicBezTo>
                    <a:cubicBezTo>
                      <a:pt x="29" y="40"/>
                      <a:pt x="30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4" y="34"/>
                      <a:pt x="36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5" y="8"/>
                      <a:pt x="19" y="14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1" y="17"/>
                      <a:pt x="8" y="14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0"/>
                      <a:pt x="0" y="6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23"/>
                      <a:pt x="17" y="25"/>
                      <a:pt x="21" y="31"/>
                    </a:cubicBezTo>
                    <a:cubicBezTo>
                      <a:pt x="25" y="37"/>
                      <a:pt x="23" y="45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9" y="55"/>
                      <a:pt x="34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3" y="57"/>
                      <a:pt x="44" y="57"/>
                      <a:pt x="46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4" y="56"/>
                      <a:pt x="66" y="54"/>
                      <a:pt x="66" y="43"/>
                    </a:cubicBezTo>
                    <a:cubicBezTo>
                      <a:pt x="66" y="43"/>
                      <a:pt x="66" y="42"/>
                      <a:pt x="66" y="41"/>
                    </a:cubicBezTo>
                    <a:cubicBezTo>
                      <a:pt x="63" y="28"/>
                      <a:pt x="41" y="31"/>
                      <a:pt x="32" y="26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18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513"/>
              <p:cNvSpPr/>
              <p:nvPr/>
            </p:nvSpPr>
            <p:spPr bwMode="auto">
              <a:xfrm>
                <a:off x="3409" y="3625"/>
                <a:ext cx="91" cy="67"/>
              </a:xfrm>
              <a:custGeom>
                <a:gdLst>
                  <a:gd name="T0" fmla="*/ 10 w 26"/>
                  <a:gd name="T1" fmla="*/ 0 h 19"/>
                  <a:gd name="T2" fmla="*/ 10 w 26"/>
                  <a:gd name="T3" fmla="*/ 0 h 19"/>
                  <a:gd name="T4" fmla="*/ 3 w 26"/>
                  <a:gd name="T5" fmla="*/ 2 h 19"/>
                  <a:gd name="T6" fmla="*/ 3 w 26"/>
                  <a:gd name="T7" fmla="*/ 2 h 19"/>
                  <a:gd name="T8" fmla="*/ 0 w 26"/>
                  <a:gd name="T9" fmla="*/ 8 h 19"/>
                  <a:gd name="T10" fmla="*/ 7 w 26"/>
                  <a:gd name="T11" fmla="*/ 19 h 19"/>
                  <a:gd name="T12" fmla="*/ 7 w 26"/>
                  <a:gd name="T13" fmla="*/ 19 h 19"/>
                  <a:gd name="T14" fmla="*/ 10 w 26"/>
                  <a:gd name="T15" fmla="*/ 19 h 19"/>
                  <a:gd name="T16" fmla="*/ 10 w 26"/>
                  <a:gd name="T17" fmla="*/ 19 h 19"/>
                  <a:gd name="T18" fmla="*/ 10 w 26"/>
                  <a:gd name="T19" fmla="*/ 19 h 19"/>
                  <a:gd name="T20" fmla="*/ 10 w 26"/>
                  <a:gd name="T21" fmla="*/ 19 h 19"/>
                  <a:gd name="T22" fmla="*/ 26 w 26"/>
                  <a:gd name="T23" fmla="*/ 10 h 19"/>
                  <a:gd name="T24" fmla="*/ 26 w 26"/>
                  <a:gd name="T25" fmla="*/ 10 h 19"/>
                  <a:gd name="T26" fmla="*/ 10 w 26"/>
                  <a:gd name="T27" fmla="*/ 0 h 19"/>
                  <a:gd name="T28" fmla="*/ 10 w 26"/>
                  <a:gd name="T29" fmla="*/ 0 h 19"/>
                  <a:gd name="T30" fmla="*/ 10 w 26"/>
                  <a:gd name="T3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1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3"/>
                      <a:pt x="3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8" y="19"/>
                      <a:pt x="26" y="16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5"/>
                      <a:pt x="1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14"/>
              <p:cNvSpPr/>
              <p:nvPr/>
            </p:nvSpPr>
            <p:spPr bwMode="auto">
              <a:xfrm>
                <a:off x="4211" y="3639"/>
                <a:ext cx="67" cy="49"/>
              </a:xfrm>
              <a:custGeom>
                <a:gdLst>
                  <a:gd name="T0" fmla="*/ 9 w 19"/>
                  <a:gd name="T1" fmla="*/ 0 h 14"/>
                  <a:gd name="T2" fmla="*/ 9 w 19"/>
                  <a:gd name="T3" fmla="*/ 0 h 14"/>
                  <a:gd name="T4" fmla="*/ 0 w 19"/>
                  <a:gd name="T5" fmla="*/ 7 h 14"/>
                  <a:gd name="T6" fmla="*/ 0 w 19"/>
                  <a:gd name="T7" fmla="*/ 7 h 14"/>
                  <a:gd name="T8" fmla="*/ 0 w 19"/>
                  <a:gd name="T9" fmla="*/ 7 h 14"/>
                  <a:gd name="T10" fmla="*/ 0 w 19"/>
                  <a:gd name="T11" fmla="*/ 8 h 14"/>
                  <a:gd name="T12" fmla="*/ 9 w 19"/>
                  <a:gd name="T13" fmla="*/ 14 h 14"/>
                  <a:gd name="T14" fmla="*/ 9 w 19"/>
                  <a:gd name="T15" fmla="*/ 14 h 14"/>
                  <a:gd name="T16" fmla="*/ 9 w 19"/>
                  <a:gd name="T17" fmla="*/ 14 h 14"/>
                  <a:gd name="T18" fmla="*/ 9 w 19"/>
                  <a:gd name="T19" fmla="*/ 14 h 14"/>
                  <a:gd name="T20" fmla="*/ 14 w 19"/>
                  <a:gd name="T21" fmla="*/ 13 h 14"/>
                  <a:gd name="T22" fmla="*/ 14 w 19"/>
                  <a:gd name="T23" fmla="*/ 13 h 14"/>
                  <a:gd name="T24" fmla="*/ 14 w 19"/>
                  <a:gd name="T25" fmla="*/ 13 h 14"/>
                  <a:gd name="T26" fmla="*/ 19 w 19"/>
                  <a:gd name="T27" fmla="*/ 8 h 14"/>
                  <a:gd name="T28" fmla="*/ 19 w 19"/>
                  <a:gd name="T29" fmla="*/ 8 h 14"/>
                  <a:gd name="T30" fmla="*/ 9 w 19"/>
                  <a:gd name="T31" fmla="*/ 0 h 14"/>
                  <a:gd name="T32" fmla="*/ 9 w 19"/>
                  <a:gd name="T33" fmla="*/ 0 h 14"/>
                  <a:gd name="T34" fmla="*/ 9 w 19"/>
                  <a:gd name="T3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1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5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4"/>
                      <a:pt x="12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8" y="12"/>
                      <a:pt x="19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2"/>
                      <a:pt x="1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515"/>
              <p:cNvSpPr>
                <a:spLocks noEditPoints="1"/>
              </p:cNvSpPr>
              <p:nvPr/>
            </p:nvSpPr>
            <p:spPr bwMode="auto">
              <a:xfrm>
                <a:off x="4532" y="3346"/>
                <a:ext cx="440" cy="251"/>
              </a:xfrm>
              <a:custGeom>
                <a:gdLst>
                  <a:gd name="T0" fmla="*/ 47 w 126"/>
                  <a:gd name="T1" fmla="*/ 2 h 72"/>
                  <a:gd name="T2" fmla="*/ 49 w 126"/>
                  <a:gd name="T3" fmla="*/ 3 h 72"/>
                  <a:gd name="T4" fmla="*/ 49 w 126"/>
                  <a:gd name="T5" fmla="*/ 3 h 72"/>
                  <a:gd name="T6" fmla="*/ 90 w 126"/>
                  <a:gd name="T7" fmla="*/ 22 h 72"/>
                  <a:gd name="T8" fmla="*/ 119 w 126"/>
                  <a:gd name="T9" fmla="*/ 46 h 72"/>
                  <a:gd name="T10" fmla="*/ 90 w 126"/>
                  <a:gd name="T11" fmla="*/ 66 h 72"/>
                  <a:gd name="T12" fmla="*/ 88 w 126"/>
                  <a:gd name="T13" fmla="*/ 66 h 72"/>
                  <a:gd name="T14" fmla="*/ 88 w 126"/>
                  <a:gd name="T15" fmla="*/ 66 h 72"/>
                  <a:gd name="T16" fmla="*/ 88 w 126"/>
                  <a:gd name="T17" fmla="*/ 66 h 72"/>
                  <a:gd name="T18" fmla="*/ 71 w 126"/>
                  <a:gd name="T19" fmla="*/ 55 h 72"/>
                  <a:gd name="T20" fmla="*/ 70 w 126"/>
                  <a:gd name="T21" fmla="*/ 55 h 72"/>
                  <a:gd name="T22" fmla="*/ 56 w 126"/>
                  <a:gd name="T23" fmla="*/ 43 h 72"/>
                  <a:gd name="T24" fmla="*/ 56 w 126"/>
                  <a:gd name="T25" fmla="*/ 43 h 72"/>
                  <a:gd name="T26" fmla="*/ 56 w 126"/>
                  <a:gd name="T27" fmla="*/ 43 h 72"/>
                  <a:gd name="T28" fmla="*/ 31 w 126"/>
                  <a:gd name="T29" fmla="*/ 64 h 72"/>
                  <a:gd name="T30" fmla="*/ 31 w 126"/>
                  <a:gd name="T31" fmla="*/ 64 h 72"/>
                  <a:gd name="T32" fmla="*/ 27 w 126"/>
                  <a:gd name="T33" fmla="*/ 64 h 72"/>
                  <a:gd name="T34" fmla="*/ 27 w 126"/>
                  <a:gd name="T35" fmla="*/ 64 h 72"/>
                  <a:gd name="T36" fmla="*/ 4 w 126"/>
                  <a:gd name="T37" fmla="*/ 48 h 72"/>
                  <a:gd name="T38" fmla="*/ 4 w 126"/>
                  <a:gd name="T39" fmla="*/ 47 h 72"/>
                  <a:gd name="T40" fmla="*/ 27 w 126"/>
                  <a:gd name="T41" fmla="*/ 24 h 72"/>
                  <a:gd name="T42" fmla="*/ 27 w 126"/>
                  <a:gd name="T43" fmla="*/ 23 h 72"/>
                  <a:gd name="T44" fmla="*/ 27 w 126"/>
                  <a:gd name="T45" fmla="*/ 23 h 72"/>
                  <a:gd name="T46" fmla="*/ 47 w 126"/>
                  <a:gd name="T47" fmla="*/ 2 h 72"/>
                  <a:gd name="T48" fmla="*/ 47 w 126"/>
                  <a:gd name="T49" fmla="*/ 0 h 72"/>
                  <a:gd name="T50" fmla="*/ 24 w 126"/>
                  <a:gd name="T51" fmla="*/ 23 h 72"/>
                  <a:gd name="T52" fmla="*/ 24 w 126"/>
                  <a:gd name="T53" fmla="*/ 23 h 72"/>
                  <a:gd name="T54" fmla="*/ 24 w 126"/>
                  <a:gd name="T55" fmla="*/ 24 h 72"/>
                  <a:gd name="T56" fmla="*/ 24 w 126"/>
                  <a:gd name="T57" fmla="*/ 24 h 72"/>
                  <a:gd name="T58" fmla="*/ 23 w 126"/>
                  <a:gd name="T59" fmla="*/ 24 h 72"/>
                  <a:gd name="T60" fmla="*/ 23 w 126"/>
                  <a:gd name="T61" fmla="*/ 24 h 72"/>
                  <a:gd name="T62" fmla="*/ 0 w 126"/>
                  <a:gd name="T63" fmla="*/ 47 h 72"/>
                  <a:gd name="T64" fmla="*/ 0 w 126"/>
                  <a:gd name="T65" fmla="*/ 48 h 72"/>
                  <a:gd name="T66" fmla="*/ 0 w 126"/>
                  <a:gd name="T67" fmla="*/ 48 h 72"/>
                  <a:gd name="T68" fmla="*/ 28 w 126"/>
                  <a:gd name="T69" fmla="*/ 66 h 72"/>
                  <a:gd name="T70" fmla="*/ 28 w 126"/>
                  <a:gd name="T71" fmla="*/ 66 h 72"/>
                  <a:gd name="T72" fmla="*/ 57 w 126"/>
                  <a:gd name="T73" fmla="*/ 48 h 72"/>
                  <a:gd name="T74" fmla="*/ 85 w 126"/>
                  <a:gd name="T75" fmla="*/ 72 h 72"/>
                  <a:gd name="T76" fmla="*/ 85 w 126"/>
                  <a:gd name="T77" fmla="*/ 72 h 72"/>
                  <a:gd name="T78" fmla="*/ 86 w 126"/>
                  <a:gd name="T79" fmla="*/ 72 h 72"/>
                  <a:gd name="T80" fmla="*/ 89 w 126"/>
                  <a:gd name="T81" fmla="*/ 70 h 72"/>
                  <a:gd name="T82" fmla="*/ 126 w 126"/>
                  <a:gd name="T83" fmla="*/ 42 h 72"/>
                  <a:gd name="T84" fmla="*/ 73 w 126"/>
                  <a:gd name="T85" fmla="*/ 18 h 72"/>
                  <a:gd name="T86" fmla="*/ 47 w 126"/>
                  <a:gd name="T87" fmla="*/ 0 h 72"/>
                  <a:gd name="T88" fmla="*/ 47 w 126"/>
                  <a:gd name="T8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5" h="72"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60" y="3"/>
                      <a:pt x="62" y="16"/>
                      <a:pt x="71" y="19"/>
                    </a:cubicBezTo>
                    <a:cubicBezTo>
                      <a:pt x="76" y="22"/>
                      <a:pt x="84" y="21"/>
                      <a:pt x="90" y="22"/>
                    </a:cubicBezTo>
                    <a:cubicBezTo>
                      <a:pt x="102" y="25"/>
                      <a:pt x="119" y="31"/>
                      <a:pt x="119" y="45"/>
                    </a:cubicBezTo>
                    <a:cubicBezTo>
                      <a:pt x="119" y="45"/>
                      <a:pt x="119" y="45"/>
                      <a:pt x="119" y="46"/>
                    </a:cubicBezTo>
                    <a:cubicBezTo>
                      <a:pt x="118" y="58"/>
                      <a:pt x="100" y="65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0" y="66"/>
                      <a:pt x="75" y="61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8" y="52"/>
                      <a:pt x="66" y="49"/>
                      <a:pt x="64" y="47"/>
                    </a:cubicBezTo>
                    <a:cubicBezTo>
                      <a:pt x="62" y="44"/>
                      <a:pt x="59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48" y="43"/>
                      <a:pt x="43" y="62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0" y="64"/>
                      <a:pt x="28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16" y="64"/>
                      <a:pt x="4" y="57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35"/>
                      <a:pt x="21" y="32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3" y="15"/>
                      <a:pt x="35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3" y="1"/>
                      <a:pt x="31" y="15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7" y="31"/>
                      <a:pt x="0" y="35"/>
                      <a:pt x="0" y="47"/>
                    </a:cubicBezTo>
                    <a:cubicBezTo>
                      <a:pt x="0" y="47"/>
                      <a:pt x="0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7"/>
                      <a:pt x="16" y="65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6"/>
                      <a:pt x="30" y="66"/>
                      <a:pt x="30" y="66"/>
                    </a:cubicBezTo>
                    <a:cubicBezTo>
                      <a:pt x="44" y="64"/>
                      <a:pt x="47" y="48"/>
                      <a:pt x="57" y="48"/>
                    </a:cubicBezTo>
                    <a:cubicBezTo>
                      <a:pt x="61" y="48"/>
                      <a:pt x="64" y="51"/>
                      <a:pt x="67" y="54"/>
                    </a:cubicBezTo>
                    <a:cubicBezTo>
                      <a:pt x="73" y="61"/>
                      <a:pt x="78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1"/>
                      <a:pt x="87" y="71"/>
                      <a:pt x="87" y="71"/>
                    </a:cubicBezTo>
                    <a:cubicBezTo>
                      <a:pt x="88" y="71"/>
                      <a:pt x="88" y="70"/>
                      <a:pt x="89" y="70"/>
                    </a:cubicBezTo>
                    <a:cubicBezTo>
                      <a:pt x="101" y="66"/>
                      <a:pt x="120" y="60"/>
                      <a:pt x="125" y="50"/>
                    </a:cubicBezTo>
                    <a:cubicBezTo>
                      <a:pt x="126" y="47"/>
                      <a:pt x="126" y="45"/>
                      <a:pt x="126" y="42"/>
                    </a:cubicBezTo>
                    <a:cubicBezTo>
                      <a:pt x="126" y="31"/>
                      <a:pt x="113" y="27"/>
                      <a:pt x="102" y="24"/>
                    </a:cubicBezTo>
                    <a:cubicBezTo>
                      <a:pt x="93" y="20"/>
                      <a:pt x="82" y="21"/>
                      <a:pt x="73" y="18"/>
                    </a:cubicBezTo>
                    <a:cubicBezTo>
                      <a:pt x="64" y="14"/>
                      <a:pt x="60" y="2"/>
                      <a:pt x="50" y="1"/>
                    </a:cubicBezTo>
                    <a:cubicBezTo>
                      <a:pt x="49" y="1"/>
                      <a:pt x="48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516"/>
              <p:cNvSpPr>
                <a:spLocks noEditPoints="1"/>
              </p:cNvSpPr>
              <p:nvPr/>
            </p:nvSpPr>
            <p:spPr bwMode="auto">
              <a:xfrm>
                <a:off x="2726" y="3346"/>
                <a:ext cx="436" cy="248"/>
              </a:xfrm>
              <a:custGeom>
                <a:gdLst>
                  <a:gd name="T0" fmla="*/ 78 w 125"/>
                  <a:gd name="T1" fmla="*/ 2 h 71"/>
                  <a:gd name="T2" fmla="*/ 122 w 125"/>
                  <a:gd name="T3" fmla="*/ 46 h 71"/>
                  <a:gd name="T4" fmla="*/ 98 w 125"/>
                  <a:gd name="T5" fmla="*/ 64 h 71"/>
                  <a:gd name="T6" fmla="*/ 98 w 125"/>
                  <a:gd name="T7" fmla="*/ 64 h 71"/>
                  <a:gd name="T8" fmla="*/ 70 w 125"/>
                  <a:gd name="T9" fmla="*/ 44 h 71"/>
                  <a:gd name="T10" fmla="*/ 70 w 125"/>
                  <a:gd name="T11" fmla="*/ 44 h 71"/>
                  <a:gd name="T12" fmla="*/ 41 w 125"/>
                  <a:gd name="T13" fmla="*/ 67 h 71"/>
                  <a:gd name="T14" fmla="*/ 40 w 125"/>
                  <a:gd name="T15" fmla="*/ 67 h 71"/>
                  <a:gd name="T16" fmla="*/ 40 w 125"/>
                  <a:gd name="T17" fmla="*/ 67 h 71"/>
                  <a:gd name="T18" fmla="*/ 38 w 125"/>
                  <a:gd name="T19" fmla="*/ 67 h 71"/>
                  <a:gd name="T20" fmla="*/ 37 w 125"/>
                  <a:gd name="T21" fmla="*/ 67 h 71"/>
                  <a:gd name="T22" fmla="*/ 36 w 125"/>
                  <a:gd name="T23" fmla="*/ 67 h 71"/>
                  <a:gd name="T24" fmla="*/ 36 w 125"/>
                  <a:gd name="T25" fmla="*/ 67 h 71"/>
                  <a:gd name="T26" fmla="*/ 6 w 125"/>
                  <a:gd name="T27" fmla="*/ 46 h 71"/>
                  <a:gd name="T28" fmla="*/ 55 w 125"/>
                  <a:gd name="T29" fmla="*/ 19 h 71"/>
                  <a:gd name="T30" fmla="*/ 55 w 125"/>
                  <a:gd name="T31" fmla="*/ 19 h 71"/>
                  <a:gd name="T32" fmla="*/ 56 w 125"/>
                  <a:gd name="T33" fmla="*/ 18 h 71"/>
                  <a:gd name="T34" fmla="*/ 56 w 125"/>
                  <a:gd name="T35" fmla="*/ 18 h 71"/>
                  <a:gd name="T36" fmla="*/ 56 w 125"/>
                  <a:gd name="T37" fmla="*/ 18 h 71"/>
                  <a:gd name="T38" fmla="*/ 57 w 125"/>
                  <a:gd name="T39" fmla="*/ 18 h 71"/>
                  <a:gd name="T40" fmla="*/ 78 w 125"/>
                  <a:gd name="T41" fmla="*/ 2 h 71"/>
                  <a:gd name="T42" fmla="*/ 78 w 125"/>
                  <a:gd name="T43" fmla="*/ 0 h 71"/>
                  <a:gd name="T44" fmla="*/ 57 w 125"/>
                  <a:gd name="T45" fmla="*/ 15 h 71"/>
                  <a:gd name="T46" fmla="*/ 54 w 125"/>
                  <a:gd name="T47" fmla="*/ 17 h 71"/>
                  <a:gd name="T48" fmla="*/ 53 w 125"/>
                  <a:gd name="T49" fmla="*/ 17 h 71"/>
                  <a:gd name="T50" fmla="*/ 53 w 125"/>
                  <a:gd name="T51" fmla="*/ 17 h 71"/>
                  <a:gd name="T52" fmla="*/ 0 w 125"/>
                  <a:gd name="T53" fmla="*/ 45 h 71"/>
                  <a:gd name="T54" fmla="*/ 10 w 125"/>
                  <a:gd name="T55" fmla="*/ 62 h 71"/>
                  <a:gd name="T56" fmla="*/ 11 w 125"/>
                  <a:gd name="T57" fmla="*/ 62 h 71"/>
                  <a:gd name="T58" fmla="*/ 11 w 125"/>
                  <a:gd name="T59" fmla="*/ 62 h 71"/>
                  <a:gd name="T60" fmla="*/ 11 w 125"/>
                  <a:gd name="T61" fmla="*/ 62 h 71"/>
                  <a:gd name="T62" fmla="*/ 11 w 125"/>
                  <a:gd name="T63" fmla="*/ 62 h 71"/>
                  <a:gd name="T64" fmla="*/ 11 w 125"/>
                  <a:gd name="T65" fmla="*/ 62 h 71"/>
                  <a:gd name="T66" fmla="*/ 12 w 125"/>
                  <a:gd name="T67" fmla="*/ 62 h 71"/>
                  <a:gd name="T68" fmla="*/ 41 w 125"/>
                  <a:gd name="T69" fmla="*/ 71 h 71"/>
                  <a:gd name="T70" fmla="*/ 43 w 125"/>
                  <a:gd name="T71" fmla="*/ 71 h 71"/>
                  <a:gd name="T72" fmla="*/ 69 w 125"/>
                  <a:gd name="T73" fmla="*/ 48 h 71"/>
                  <a:gd name="T74" fmla="*/ 69 w 125"/>
                  <a:gd name="T75" fmla="*/ 48 h 71"/>
                  <a:gd name="T76" fmla="*/ 80 w 125"/>
                  <a:gd name="T77" fmla="*/ 56 h 71"/>
                  <a:gd name="T78" fmla="*/ 98 w 125"/>
                  <a:gd name="T79" fmla="*/ 66 h 71"/>
                  <a:gd name="T80" fmla="*/ 101 w 125"/>
                  <a:gd name="T81" fmla="*/ 65 h 71"/>
                  <a:gd name="T82" fmla="*/ 101 w 125"/>
                  <a:gd name="T83" fmla="*/ 65 h 71"/>
                  <a:gd name="T84" fmla="*/ 125 w 125"/>
                  <a:gd name="T85" fmla="*/ 48 h 71"/>
                  <a:gd name="T86" fmla="*/ 101 w 125"/>
                  <a:gd name="T87" fmla="*/ 21 h 71"/>
                  <a:gd name="T88" fmla="*/ 81 w 125"/>
                  <a:gd name="T89" fmla="*/ 1 h 71"/>
                  <a:gd name="T90" fmla="*/ 78 w 125"/>
                  <a:gd name="T91" fmla="*/ 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5" h="71">
                    <a:moveTo>
                      <a:pt x="78" y="2"/>
                    </a:move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80" y="2"/>
                      <a:pt x="81" y="3"/>
                    </a:cubicBezTo>
                    <a:cubicBezTo>
                      <a:pt x="92" y="4"/>
                      <a:pt x="95" y="17"/>
                      <a:pt x="101" y="25"/>
                    </a:cubicBezTo>
                    <a:cubicBezTo>
                      <a:pt x="106" y="32"/>
                      <a:pt x="121" y="35"/>
                      <a:pt x="122" y="46"/>
                    </a:cubicBezTo>
                    <a:cubicBezTo>
                      <a:pt x="122" y="46"/>
                      <a:pt x="122" y="46"/>
                      <a:pt x="122" y="47"/>
                    </a:cubicBezTo>
                    <a:cubicBezTo>
                      <a:pt x="122" y="55"/>
                      <a:pt x="110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7" y="64"/>
                      <a:pt x="95" y="64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81" y="60"/>
                      <a:pt x="8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3" y="44"/>
                      <a:pt x="58" y="53"/>
                      <a:pt x="52" y="59"/>
                    </a:cubicBezTo>
                    <a:cubicBezTo>
                      <a:pt x="49" y="63"/>
                      <a:pt x="45" y="66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24" y="66"/>
                      <a:pt x="7" y="5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7"/>
                      <a:pt x="6" y="47"/>
                      <a:pt x="6" y="46"/>
                    </a:cubicBezTo>
                    <a:cubicBezTo>
                      <a:pt x="6" y="35"/>
                      <a:pt x="19" y="26"/>
                      <a:pt x="31" y="23"/>
                    </a:cubicBezTo>
                    <a:cubicBezTo>
                      <a:pt x="40" y="20"/>
                      <a:pt x="48" y="22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64" y="12"/>
                      <a:pt x="67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moveTo>
                      <a:pt x="78" y="0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69" y="0"/>
                      <a:pt x="64" y="10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6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44" y="21"/>
                      <a:pt x="32" y="20"/>
                      <a:pt x="23" y="24"/>
                    </a:cubicBezTo>
                    <a:cubicBezTo>
                      <a:pt x="13" y="27"/>
                      <a:pt x="4" y="30"/>
                      <a:pt x="1" y="40"/>
                    </a:cubicBezTo>
                    <a:cubicBezTo>
                      <a:pt x="0" y="41"/>
                      <a:pt x="0" y="43"/>
                      <a:pt x="0" y="45"/>
                    </a:cubicBezTo>
                    <a:cubicBezTo>
                      <a:pt x="0" y="52"/>
                      <a:pt x="5" y="58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8" y="66"/>
                      <a:pt x="34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2" y="71"/>
                      <a:pt x="42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6" y="70"/>
                      <a:pt x="48" y="68"/>
                      <a:pt x="49" y="66"/>
                    </a:cubicBezTo>
                    <a:cubicBezTo>
                      <a:pt x="56" y="59"/>
                      <a:pt x="61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4" y="48"/>
                      <a:pt x="77" y="53"/>
                      <a:pt x="80" y="56"/>
                    </a:cubicBezTo>
                    <a:cubicBezTo>
                      <a:pt x="84" y="60"/>
                      <a:pt x="90" y="65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100" y="65"/>
                      <a:pt x="100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10" y="64"/>
                      <a:pt x="124" y="56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36"/>
                      <a:pt x="106" y="27"/>
                      <a:pt x="101" y="21"/>
                    </a:cubicBezTo>
                    <a:cubicBezTo>
                      <a:pt x="96" y="14"/>
                      <a:pt x="92" y="3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79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517"/>
              <p:cNvSpPr>
                <a:spLocks noEditPoints="1"/>
              </p:cNvSpPr>
              <p:nvPr/>
            </p:nvSpPr>
            <p:spPr bwMode="auto">
              <a:xfrm>
                <a:off x="3636" y="3444"/>
                <a:ext cx="432" cy="150"/>
              </a:xfrm>
              <a:custGeom>
                <a:gdLst>
                  <a:gd name="T0" fmla="*/ 60 w 124"/>
                  <a:gd name="T1" fmla="*/ 3 h 43"/>
                  <a:gd name="T2" fmla="*/ 68 w 124"/>
                  <a:gd name="T3" fmla="*/ 4 h 43"/>
                  <a:gd name="T4" fmla="*/ 68 w 124"/>
                  <a:gd name="T5" fmla="*/ 4 h 43"/>
                  <a:gd name="T6" fmla="*/ 113 w 124"/>
                  <a:gd name="T7" fmla="*/ 29 h 43"/>
                  <a:gd name="T8" fmla="*/ 113 w 124"/>
                  <a:gd name="T9" fmla="*/ 29 h 43"/>
                  <a:gd name="T10" fmla="*/ 91 w 124"/>
                  <a:gd name="T11" fmla="*/ 35 h 43"/>
                  <a:gd name="T12" fmla="*/ 90 w 124"/>
                  <a:gd name="T13" fmla="*/ 35 h 43"/>
                  <a:gd name="T14" fmla="*/ 90 w 124"/>
                  <a:gd name="T15" fmla="*/ 35 h 43"/>
                  <a:gd name="T16" fmla="*/ 89 w 124"/>
                  <a:gd name="T17" fmla="*/ 35 h 43"/>
                  <a:gd name="T18" fmla="*/ 62 w 124"/>
                  <a:gd name="T19" fmla="*/ 41 h 43"/>
                  <a:gd name="T20" fmla="*/ 62 w 124"/>
                  <a:gd name="T21" fmla="*/ 41 h 43"/>
                  <a:gd name="T22" fmla="*/ 62 w 124"/>
                  <a:gd name="T23" fmla="*/ 41 h 43"/>
                  <a:gd name="T24" fmla="*/ 58 w 124"/>
                  <a:gd name="T25" fmla="*/ 41 h 43"/>
                  <a:gd name="T26" fmla="*/ 12 w 124"/>
                  <a:gd name="T27" fmla="*/ 27 h 43"/>
                  <a:gd name="T28" fmla="*/ 12 w 124"/>
                  <a:gd name="T29" fmla="*/ 27 h 43"/>
                  <a:gd name="T30" fmla="*/ 32 w 124"/>
                  <a:gd name="T31" fmla="*/ 14 h 43"/>
                  <a:gd name="T32" fmla="*/ 32 w 124"/>
                  <a:gd name="T33" fmla="*/ 13 h 43"/>
                  <a:gd name="T34" fmla="*/ 60 w 124"/>
                  <a:gd name="T35" fmla="*/ 3 h 43"/>
                  <a:gd name="T36" fmla="*/ 60 w 124"/>
                  <a:gd name="T37" fmla="*/ 0 h 43"/>
                  <a:gd name="T38" fmla="*/ 26 w 124"/>
                  <a:gd name="T39" fmla="*/ 14 h 43"/>
                  <a:gd name="T40" fmla="*/ 26 w 124"/>
                  <a:gd name="T41" fmla="*/ 14 h 43"/>
                  <a:gd name="T42" fmla="*/ 26 w 124"/>
                  <a:gd name="T43" fmla="*/ 14 h 43"/>
                  <a:gd name="T44" fmla="*/ 25 w 124"/>
                  <a:gd name="T45" fmla="*/ 14 h 43"/>
                  <a:gd name="T46" fmla="*/ 25 w 124"/>
                  <a:gd name="T47" fmla="*/ 14 h 43"/>
                  <a:gd name="T48" fmla="*/ 25 w 124"/>
                  <a:gd name="T49" fmla="*/ 14 h 43"/>
                  <a:gd name="T50" fmla="*/ 24 w 124"/>
                  <a:gd name="T51" fmla="*/ 15 h 43"/>
                  <a:gd name="T52" fmla="*/ 24 w 124"/>
                  <a:gd name="T53" fmla="*/ 15 h 43"/>
                  <a:gd name="T54" fmla="*/ 23 w 124"/>
                  <a:gd name="T55" fmla="*/ 15 h 43"/>
                  <a:gd name="T56" fmla="*/ 23 w 124"/>
                  <a:gd name="T57" fmla="*/ 15 h 43"/>
                  <a:gd name="T58" fmla="*/ 0 w 124"/>
                  <a:gd name="T59" fmla="*/ 32 h 43"/>
                  <a:gd name="T60" fmla="*/ 0 w 124"/>
                  <a:gd name="T61" fmla="*/ 34 h 43"/>
                  <a:gd name="T62" fmla="*/ 0 w 124"/>
                  <a:gd name="T63" fmla="*/ 34 h 43"/>
                  <a:gd name="T64" fmla="*/ 11 w 124"/>
                  <a:gd name="T65" fmla="*/ 36 h 43"/>
                  <a:gd name="T66" fmla="*/ 11 w 124"/>
                  <a:gd name="T67" fmla="*/ 36 h 43"/>
                  <a:gd name="T68" fmla="*/ 17 w 124"/>
                  <a:gd name="T69" fmla="*/ 36 h 43"/>
                  <a:gd name="T70" fmla="*/ 22 w 124"/>
                  <a:gd name="T71" fmla="*/ 36 h 43"/>
                  <a:gd name="T72" fmla="*/ 22 w 124"/>
                  <a:gd name="T73" fmla="*/ 36 h 43"/>
                  <a:gd name="T74" fmla="*/ 28 w 124"/>
                  <a:gd name="T75" fmla="*/ 36 h 43"/>
                  <a:gd name="T76" fmla="*/ 28 w 124"/>
                  <a:gd name="T77" fmla="*/ 36 h 43"/>
                  <a:gd name="T78" fmla="*/ 29 w 124"/>
                  <a:gd name="T79" fmla="*/ 36 h 43"/>
                  <a:gd name="T80" fmla="*/ 30 w 124"/>
                  <a:gd name="T81" fmla="*/ 37 h 43"/>
                  <a:gd name="T82" fmla="*/ 64 w 124"/>
                  <a:gd name="T83" fmla="*/ 43 h 43"/>
                  <a:gd name="T84" fmla="*/ 64 w 124"/>
                  <a:gd name="T85" fmla="*/ 43 h 43"/>
                  <a:gd name="T86" fmla="*/ 73 w 124"/>
                  <a:gd name="T87" fmla="*/ 43 h 43"/>
                  <a:gd name="T88" fmla="*/ 96 w 124"/>
                  <a:gd name="T89" fmla="*/ 37 h 43"/>
                  <a:gd name="T90" fmla="*/ 97 w 124"/>
                  <a:gd name="T91" fmla="*/ 37 h 43"/>
                  <a:gd name="T92" fmla="*/ 99 w 124"/>
                  <a:gd name="T93" fmla="*/ 37 h 43"/>
                  <a:gd name="T94" fmla="*/ 99 w 124"/>
                  <a:gd name="T95" fmla="*/ 37 h 43"/>
                  <a:gd name="T96" fmla="*/ 106 w 124"/>
                  <a:gd name="T97" fmla="*/ 37 h 43"/>
                  <a:gd name="T98" fmla="*/ 106 w 124"/>
                  <a:gd name="T99" fmla="*/ 37 h 43"/>
                  <a:gd name="T100" fmla="*/ 107 w 124"/>
                  <a:gd name="T101" fmla="*/ 37 h 43"/>
                  <a:gd name="T102" fmla="*/ 115 w 124"/>
                  <a:gd name="T103" fmla="*/ 38 h 43"/>
                  <a:gd name="T104" fmla="*/ 115 w 124"/>
                  <a:gd name="T105" fmla="*/ 38 h 43"/>
                  <a:gd name="T106" fmla="*/ 123 w 124"/>
                  <a:gd name="T107" fmla="*/ 36 h 43"/>
                  <a:gd name="T108" fmla="*/ 123 w 124"/>
                  <a:gd name="T109" fmla="*/ 36 h 43"/>
                  <a:gd name="T110" fmla="*/ 101 w 124"/>
                  <a:gd name="T111" fmla="*/ 15 h 43"/>
                  <a:gd name="T112" fmla="*/ 69 w 124"/>
                  <a:gd name="T113" fmla="*/ 2 h 43"/>
                  <a:gd name="T114" fmla="*/ 60 w 124"/>
                  <a:gd name="T115" fmla="*/ 0 h 43"/>
                  <a:gd name="T116" fmla="*/ 60 w 124"/>
                  <a:gd name="T117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43">
                    <a:moveTo>
                      <a:pt x="60" y="3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3" y="3"/>
                      <a:pt x="65" y="3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6" y="6"/>
                      <a:pt x="84" y="11"/>
                      <a:pt x="92" y="15"/>
                    </a:cubicBezTo>
                    <a:cubicBezTo>
                      <a:pt x="100" y="19"/>
                      <a:pt x="112" y="20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07" y="34"/>
                      <a:pt x="99" y="33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0" y="38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1" y="41"/>
                      <a:pt x="59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0" y="40"/>
                      <a:pt x="42" y="38"/>
                      <a:pt x="34" y="35"/>
                    </a:cubicBezTo>
                    <a:cubicBezTo>
                      <a:pt x="26" y="33"/>
                      <a:pt x="18" y="32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5" y="21"/>
                      <a:pt x="24" y="17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41" y="8"/>
                      <a:pt x="49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moveTo>
                      <a:pt x="6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46" y="0"/>
                      <a:pt x="37" y="9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4" y="19"/>
                      <a:pt x="0" y="21"/>
                      <a:pt x="0" y="32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6"/>
                      <a:pt x="7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6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41" y="39"/>
                      <a:pt x="50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7" y="43"/>
                      <a:pt x="70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81" y="42"/>
                      <a:pt x="88" y="38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8" y="37"/>
                      <a:pt x="98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2" y="37"/>
                      <a:pt x="104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10" y="38"/>
                      <a:pt x="112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8" y="38"/>
                      <a:pt x="120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4" y="35"/>
                      <a:pt x="124" y="35"/>
                      <a:pt x="124" y="34"/>
                    </a:cubicBezTo>
                    <a:cubicBezTo>
                      <a:pt x="124" y="23"/>
                      <a:pt x="111" y="19"/>
                      <a:pt x="101" y="15"/>
                    </a:cubicBezTo>
                    <a:cubicBezTo>
                      <a:pt x="90" y="11"/>
                      <a:pt x="80" y="4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5" y="1"/>
                      <a:pt x="63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518"/>
              <p:cNvSpPr/>
              <p:nvPr/>
            </p:nvSpPr>
            <p:spPr bwMode="auto">
              <a:xfrm>
                <a:off x="4306" y="3506"/>
                <a:ext cx="73" cy="81"/>
              </a:xfrm>
              <a:custGeom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0 w 21"/>
                  <a:gd name="T5" fmla="*/ 0 h 23"/>
                  <a:gd name="T6" fmla="*/ 10 w 21"/>
                  <a:gd name="T7" fmla="*/ 0 h 23"/>
                  <a:gd name="T8" fmla="*/ 0 w 21"/>
                  <a:gd name="T9" fmla="*/ 16 h 23"/>
                  <a:gd name="T10" fmla="*/ 1 w 21"/>
                  <a:gd name="T11" fmla="*/ 23 h 23"/>
                  <a:gd name="T12" fmla="*/ 1 w 21"/>
                  <a:gd name="T13" fmla="*/ 23 h 23"/>
                  <a:gd name="T14" fmla="*/ 5 w 21"/>
                  <a:gd name="T15" fmla="*/ 23 h 23"/>
                  <a:gd name="T16" fmla="*/ 5 w 21"/>
                  <a:gd name="T17" fmla="*/ 23 h 23"/>
                  <a:gd name="T18" fmla="*/ 5 w 21"/>
                  <a:gd name="T19" fmla="*/ 23 h 23"/>
                  <a:gd name="T20" fmla="*/ 5 w 21"/>
                  <a:gd name="T21" fmla="*/ 23 h 23"/>
                  <a:gd name="T22" fmla="*/ 21 w 21"/>
                  <a:gd name="T23" fmla="*/ 11 h 23"/>
                  <a:gd name="T24" fmla="*/ 21 w 21"/>
                  <a:gd name="T25" fmla="*/ 11 h 23"/>
                  <a:gd name="T26" fmla="*/ 11 w 21"/>
                  <a:gd name="T27" fmla="*/ 0 h 23"/>
                  <a:gd name="T28" fmla="*/ 11 w 21"/>
                  <a:gd name="T29" fmla="*/ 0 h 23"/>
                  <a:gd name="T30" fmla="*/ 11 w 21"/>
                  <a:gd name="T31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1"/>
                      <a:pt x="0" y="8"/>
                      <a:pt x="0" y="16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3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3" y="23"/>
                      <a:pt x="21" y="19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6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519"/>
              <p:cNvSpPr>
                <a:spLocks noEditPoints="1"/>
              </p:cNvSpPr>
              <p:nvPr/>
            </p:nvSpPr>
            <p:spPr bwMode="auto">
              <a:xfrm>
                <a:off x="3678" y="3454"/>
                <a:ext cx="352" cy="133"/>
              </a:xfrm>
              <a:custGeom>
                <a:gdLst>
                  <a:gd name="T0" fmla="*/ 48 w 101"/>
                  <a:gd name="T1" fmla="*/ 4 h 38"/>
                  <a:gd name="T2" fmla="*/ 70 w 101"/>
                  <a:gd name="T3" fmla="*/ 10 h 38"/>
                  <a:gd name="T4" fmla="*/ 70 w 101"/>
                  <a:gd name="T5" fmla="*/ 10 h 38"/>
                  <a:gd name="T6" fmla="*/ 70 w 101"/>
                  <a:gd name="T7" fmla="*/ 10 h 38"/>
                  <a:gd name="T8" fmla="*/ 87 w 101"/>
                  <a:gd name="T9" fmla="*/ 22 h 38"/>
                  <a:gd name="T10" fmla="*/ 59 w 101"/>
                  <a:gd name="T11" fmla="*/ 33 h 38"/>
                  <a:gd name="T12" fmla="*/ 58 w 101"/>
                  <a:gd name="T13" fmla="*/ 33 h 38"/>
                  <a:gd name="T14" fmla="*/ 49 w 101"/>
                  <a:gd name="T15" fmla="*/ 34 h 38"/>
                  <a:gd name="T16" fmla="*/ 49 w 101"/>
                  <a:gd name="T17" fmla="*/ 34 h 38"/>
                  <a:gd name="T18" fmla="*/ 25 w 101"/>
                  <a:gd name="T19" fmla="*/ 30 h 38"/>
                  <a:gd name="T20" fmla="*/ 25 w 101"/>
                  <a:gd name="T21" fmla="*/ 30 h 38"/>
                  <a:gd name="T22" fmla="*/ 25 w 101"/>
                  <a:gd name="T23" fmla="*/ 30 h 38"/>
                  <a:gd name="T24" fmla="*/ 13 w 101"/>
                  <a:gd name="T25" fmla="*/ 22 h 38"/>
                  <a:gd name="T26" fmla="*/ 27 w 101"/>
                  <a:gd name="T27" fmla="*/ 9 h 38"/>
                  <a:gd name="T28" fmla="*/ 48 w 101"/>
                  <a:gd name="T29" fmla="*/ 4 h 38"/>
                  <a:gd name="T30" fmla="*/ 48 w 101"/>
                  <a:gd name="T31" fmla="*/ 4 h 38"/>
                  <a:gd name="T32" fmla="*/ 48 w 101"/>
                  <a:gd name="T33" fmla="*/ 0 h 38"/>
                  <a:gd name="T34" fmla="*/ 20 w 101"/>
                  <a:gd name="T35" fmla="*/ 10 h 38"/>
                  <a:gd name="T36" fmla="*/ 20 w 101"/>
                  <a:gd name="T37" fmla="*/ 11 h 38"/>
                  <a:gd name="T38" fmla="*/ 0 w 101"/>
                  <a:gd name="T39" fmla="*/ 24 h 38"/>
                  <a:gd name="T40" fmla="*/ 46 w 101"/>
                  <a:gd name="T41" fmla="*/ 38 h 38"/>
                  <a:gd name="T42" fmla="*/ 50 w 101"/>
                  <a:gd name="T43" fmla="*/ 38 h 38"/>
                  <a:gd name="T44" fmla="*/ 50 w 101"/>
                  <a:gd name="T45" fmla="*/ 38 h 38"/>
                  <a:gd name="T46" fmla="*/ 77 w 101"/>
                  <a:gd name="T47" fmla="*/ 32 h 38"/>
                  <a:gd name="T48" fmla="*/ 78 w 101"/>
                  <a:gd name="T49" fmla="*/ 32 h 38"/>
                  <a:gd name="T50" fmla="*/ 78 w 101"/>
                  <a:gd name="T51" fmla="*/ 32 h 38"/>
                  <a:gd name="T52" fmla="*/ 79 w 101"/>
                  <a:gd name="T53" fmla="*/ 32 h 38"/>
                  <a:gd name="T54" fmla="*/ 79 w 101"/>
                  <a:gd name="T55" fmla="*/ 32 h 38"/>
                  <a:gd name="T56" fmla="*/ 101 w 101"/>
                  <a:gd name="T57" fmla="*/ 26 h 38"/>
                  <a:gd name="T58" fmla="*/ 56 w 101"/>
                  <a:gd name="T59" fmla="*/ 1 h 38"/>
                  <a:gd name="T60" fmla="*/ 56 w 101"/>
                  <a:gd name="T61" fmla="*/ 1 h 38"/>
                  <a:gd name="T62" fmla="*/ 48 w 101"/>
                  <a:gd name="T6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" h="38">
                    <a:moveTo>
                      <a:pt x="48" y="4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55" y="4"/>
                      <a:pt x="62" y="6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4" y="12"/>
                      <a:pt x="87" y="16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7"/>
                      <a:pt x="78" y="28"/>
                      <a:pt x="74" y="29"/>
                    </a:cubicBezTo>
                    <a:cubicBezTo>
                      <a:pt x="68" y="31"/>
                      <a:pt x="65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8" y="33"/>
                      <a:pt x="58" y="33"/>
                    </a:cubicBezTo>
                    <a:cubicBezTo>
                      <a:pt x="55" y="34"/>
                      <a:pt x="52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0" y="34"/>
                      <a:pt x="32" y="32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2" y="29"/>
                      <a:pt x="13" y="25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17"/>
                      <a:pt x="23" y="12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5" y="5"/>
                      <a:pt x="4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37" y="0"/>
                      <a:pt x="29" y="5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2" y="14"/>
                      <a:pt x="3" y="18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29"/>
                      <a:pt x="14" y="30"/>
                      <a:pt x="22" y="32"/>
                    </a:cubicBezTo>
                    <a:cubicBezTo>
                      <a:pt x="30" y="35"/>
                      <a:pt x="38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9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61" y="38"/>
                      <a:pt x="68" y="35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87" y="30"/>
                      <a:pt x="95" y="31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17"/>
                      <a:pt x="88" y="16"/>
                      <a:pt x="80" y="12"/>
                    </a:cubicBezTo>
                    <a:cubicBezTo>
                      <a:pt x="72" y="8"/>
                      <a:pt x="64" y="3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3" y="0"/>
                      <a:pt x="51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520"/>
              <p:cNvSpPr>
                <a:spLocks noEditPoints="1"/>
              </p:cNvSpPr>
              <p:nvPr/>
            </p:nvSpPr>
            <p:spPr bwMode="auto">
              <a:xfrm>
                <a:off x="2746" y="3353"/>
                <a:ext cx="405" cy="227"/>
              </a:xfrm>
              <a:custGeom>
                <a:gdLst>
                  <a:gd name="T0" fmla="*/ 72 w 116"/>
                  <a:gd name="T1" fmla="*/ 2 h 65"/>
                  <a:gd name="T2" fmla="*/ 92 w 116"/>
                  <a:gd name="T3" fmla="*/ 24 h 65"/>
                  <a:gd name="T4" fmla="*/ 93 w 116"/>
                  <a:gd name="T5" fmla="*/ 25 h 65"/>
                  <a:gd name="T6" fmla="*/ 112 w 116"/>
                  <a:gd name="T7" fmla="*/ 45 h 65"/>
                  <a:gd name="T8" fmla="*/ 93 w 116"/>
                  <a:gd name="T9" fmla="*/ 59 h 65"/>
                  <a:gd name="T10" fmla="*/ 93 w 116"/>
                  <a:gd name="T11" fmla="*/ 59 h 65"/>
                  <a:gd name="T12" fmla="*/ 86 w 116"/>
                  <a:gd name="T13" fmla="*/ 58 h 65"/>
                  <a:gd name="T14" fmla="*/ 75 w 116"/>
                  <a:gd name="T15" fmla="*/ 46 h 65"/>
                  <a:gd name="T16" fmla="*/ 64 w 116"/>
                  <a:gd name="T17" fmla="*/ 35 h 65"/>
                  <a:gd name="T18" fmla="*/ 48 w 116"/>
                  <a:gd name="T19" fmla="*/ 51 h 65"/>
                  <a:gd name="T20" fmla="*/ 35 w 116"/>
                  <a:gd name="T21" fmla="*/ 61 h 65"/>
                  <a:gd name="T22" fmla="*/ 32 w 116"/>
                  <a:gd name="T23" fmla="*/ 61 h 65"/>
                  <a:gd name="T24" fmla="*/ 32 w 116"/>
                  <a:gd name="T25" fmla="*/ 61 h 65"/>
                  <a:gd name="T26" fmla="*/ 31 w 116"/>
                  <a:gd name="T27" fmla="*/ 61 h 65"/>
                  <a:gd name="T28" fmla="*/ 30 w 116"/>
                  <a:gd name="T29" fmla="*/ 61 h 65"/>
                  <a:gd name="T30" fmla="*/ 6 w 116"/>
                  <a:gd name="T31" fmla="*/ 46 h 65"/>
                  <a:gd name="T32" fmla="*/ 6 w 116"/>
                  <a:gd name="T33" fmla="*/ 44 h 65"/>
                  <a:gd name="T34" fmla="*/ 51 w 116"/>
                  <a:gd name="T35" fmla="*/ 20 h 65"/>
                  <a:gd name="T36" fmla="*/ 72 w 116"/>
                  <a:gd name="T37" fmla="*/ 2 h 65"/>
                  <a:gd name="T38" fmla="*/ 72 w 116"/>
                  <a:gd name="T39" fmla="*/ 0 h 65"/>
                  <a:gd name="T40" fmla="*/ 51 w 116"/>
                  <a:gd name="T41" fmla="*/ 15 h 65"/>
                  <a:gd name="T42" fmla="*/ 51 w 116"/>
                  <a:gd name="T43" fmla="*/ 16 h 65"/>
                  <a:gd name="T44" fmla="*/ 50 w 116"/>
                  <a:gd name="T45" fmla="*/ 16 h 65"/>
                  <a:gd name="T46" fmla="*/ 50 w 116"/>
                  <a:gd name="T47" fmla="*/ 16 h 65"/>
                  <a:gd name="T48" fmla="*/ 50 w 116"/>
                  <a:gd name="T49" fmla="*/ 16 h 65"/>
                  <a:gd name="T50" fmla="*/ 50 w 116"/>
                  <a:gd name="T51" fmla="*/ 16 h 65"/>
                  <a:gd name="T52" fmla="*/ 49 w 116"/>
                  <a:gd name="T53" fmla="*/ 16 h 65"/>
                  <a:gd name="T54" fmla="*/ 49 w 116"/>
                  <a:gd name="T55" fmla="*/ 17 h 65"/>
                  <a:gd name="T56" fmla="*/ 49 w 116"/>
                  <a:gd name="T57" fmla="*/ 17 h 65"/>
                  <a:gd name="T58" fmla="*/ 25 w 116"/>
                  <a:gd name="T59" fmla="*/ 21 h 65"/>
                  <a:gd name="T60" fmla="*/ 0 w 116"/>
                  <a:gd name="T61" fmla="*/ 46 h 65"/>
                  <a:gd name="T62" fmla="*/ 30 w 116"/>
                  <a:gd name="T63" fmla="*/ 65 h 65"/>
                  <a:gd name="T64" fmla="*/ 30 w 116"/>
                  <a:gd name="T65" fmla="*/ 65 h 65"/>
                  <a:gd name="T66" fmla="*/ 30 w 116"/>
                  <a:gd name="T67" fmla="*/ 65 h 65"/>
                  <a:gd name="T68" fmla="*/ 31 w 116"/>
                  <a:gd name="T69" fmla="*/ 65 h 65"/>
                  <a:gd name="T70" fmla="*/ 32 w 116"/>
                  <a:gd name="T71" fmla="*/ 65 h 65"/>
                  <a:gd name="T72" fmla="*/ 34 w 116"/>
                  <a:gd name="T73" fmla="*/ 65 h 65"/>
                  <a:gd name="T74" fmla="*/ 34 w 116"/>
                  <a:gd name="T75" fmla="*/ 65 h 65"/>
                  <a:gd name="T76" fmla="*/ 34 w 116"/>
                  <a:gd name="T77" fmla="*/ 65 h 65"/>
                  <a:gd name="T78" fmla="*/ 35 w 116"/>
                  <a:gd name="T79" fmla="*/ 65 h 65"/>
                  <a:gd name="T80" fmla="*/ 46 w 116"/>
                  <a:gd name="T81" fmla="*/ 57 h 65"/>
                  <a:gd name="T82" fmla="*/ 64 w 116"/>
                  <a:gd name="T83" fmla="*/ 42 h 65"/>
                  <a:gd name="T84" fmla="*/ 64 w 116"/>
                  <a:gd name="T85" fmla="*/ 42 h 65"/>
                  <a:gd name="T86" fmla="*/ 64 w 116"/>
                  <a:gd name="T87" fmla="*/ 42 h 65"/>
                  <a:gd name="T88" fmla="*/ 87 w 116"/>
                  <a:gd name="T89" fmla="*/ 61 h 65"/>
                  <a:gd name="T90" fmla="*/ 92 w 116"/>
                  <a:gd name="T91" fmla="*/ 62 h 65"/>
                  <a:gd name="T92" fmla="*/ 92 w 116"/>
                  <a:gd name="T93" fmla="*/ 62 h 65"/>
                  <a:gd name="T94" fmla="*/ 116 w 116"/>
                  <a:gd name="T95" fmla="*/ 44 h 65"/>
                  <a:gd name="T96" fmla="*/ 75 w 116"/>
                  <a:gd name="T97" fmla="*/ 1 h 65"/>
                  <a:gd name="T98" fmla="*/ 72 w 116"/>
                  <a:gd name="T99" fmla="*/ 0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65">
                    <a:moveTo>
                      <a:pt x="72" y="2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85" y="2"/>
                      <a:pt x="87" y="16"/>
                      <a:pt x="92" y="24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2" y="24"/>
                      <a:pt x="93" y="24"/>
                      <a:pt x="93" y="25"/>
                    </a:cubicBezTo>
                    <a:cubicBezTo>
                      <a:pt x="98" y="31"/>
                      <a:pt x="112" y="35"/>
                      <a:pt x="112" y="44"/>
                    </a:cubicBezTo>
                    <a:cubicBezTo>
                      <a:pt x="112" y="44"/>
                      <a:pt x="112" y="45"/>
                      <a:pt x="112" y="45"/>
                    </a:cubicBezTo>
                    <a:cubicBezTo>
                      <a:pt x="112" y="55"/>
                      <a:pt x="102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1" y="59"/>
                      <a:pt x="88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0" y="56"/>
                      <a:pt x="78" y="51"/>
                      <a:pt x="75" y="46"/>
                    </a:cubicBezTo>
                    <a:cubicBezTo>
                      <a:pt x="73" y="43"/>
                      <a:pt x="71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58" y="35"/>
                      <a:pt x="53" y="44"/>
                      <a:pt x="48" y="51"/>
                    </a:cubicBezTo>
                    <a:cubicBezTo>
                      <a:pt x="44" y="56"/>
                      <a:pt x="40" y="60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1" y="61"/>
                      <a:pt x="7" y="55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5"/>
                      <a:pt x="6" y="44"/>
                      <a:pt x="6" y="44"/>
                    </a:cubicBezTo>
                    <a:cubicBezTo>
                      <a:pt x="6" y="30"/>
                      <a:pt x="23" y="23"/>
                      <a:pt x="35" y="22"/>
                    </a:cubicBezTo>
                    <a:cubicBezTo>
                      <a:pt x="40" y="21"/>
                      <a:pt x="46" y="22"/>
                      <a:pt x="51" y="20"/>
                    </a:cubicBezTo>
                    <a:cubicBezTo>
                      <a:pt x="60" y="16"/>
                      <a:pt x="61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moveTo>
                      <a:pt x="72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1" y="0"/>
                      <a:pt x="58" y="10"/>
                      <a:pt x="51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2" y="20"/>
                      <a:pt x="34" y="18"/>
                      <a:pt x="25" y="21"/>
                    </a:cubicBezTo>
                    <a:cubicBezTo>
                      <a:pt x="13" y="24"/>
                      <a:pt x="0" y="33"/>
                      <a:pt x="0" y="44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56"/>
                      <a:pt x="18" y="64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5"/>
                      <a:pt x="33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9" y="64"/>
                      <a:pt x="43" y="61"/>
                      <a:pt x="46" y="57"/>
                    </a:cubicBezTo>
                    <a:cubicBezTo>
                      <a:pt x="52" y="51"/>
                      <a:pt x="57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74" y="42"/>
                      <a:pt x="75" y="58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9" y="62"/>
                      <a:pt x="91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104" y="62"/>
                      <a:pt x="116" y="53"/>
                      <a:pt x="116" y="45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33"/>
                      <a:pt x="100" y="30"/>
                      <a:pt x="95" y="23"/>
                    </a:cubicBezTo>
                    <a:cubicBezTo>
                      <a:pt x="89" y="15"/>
                      <a:pt x="86" y="2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521"/>
              <p:cNvSpPr>
                <a:spLocks noEditPoints="1"/>
              </p:cNvSpPr>
              <p:nvPr/>
            </p:nvSpPr>
            <p:spPr bwMode="auto">
              <a:xfrm>
                <a:off x="4546" y="3353"/>
                <a:ext cx="401" cy="223"/>
              </a:xfrm>
              <a:custGeom>
                <a:gdLst>
                  <a:gd name="T0" fmla="*/ 43 w 115"/>
                  <a:gd name="T1" fmla="*/ 3 h 64"/>
                  <a:gd name="T2" fmla="*/ 44 w 115"/>
                  <a:gd name="T3" fmla="*/ 3 h 64"/>
                  <a:gd name="T4" fmla="*/ 72 w 115"/>
                  <a:gd name="T5" fmla="*/ 21 h 64"/>
                  <a:gd name="T6" fmla="*/ 72 w 115"/>
                  <a:gd name="T7" fmla="*/ 21 h 64"/>
                  <a:gd name="T8" fmla="*/ 75 w 115"/>
                  <a:gd name="T9" fmla="*/ 21 h 64"/>
                  <a:gd name="T10" fmla="*/ 81 w 115"/>
                  <a:gd name="T11" fmla="*/ 22 h 64"/>
                  <a:gd name="T12" fmla="*/ 109 w 115"/>
                  <a:gd name="T13" fmla="*/ 43 h 64"/>
                  <a:gd name="T14" fmla="*/ 84 w 115"/>
                  <a:gd name="T15" fmla="*/ 61 h 64"/>
                  <a:gd name="T16" fmla="*/ 84 w 115"/>
                  <a:gd name="T17" fmla="*/ 61 h 64"/>
                  <a:gd name="T18" fmla="*/ 84 w 115"/>
                  <a:gd name="T19" fmla="*/ 61 h 64"/>
                  <a:gd name="T20" fmla="*/ 66 w 115"/>
                  <a:gd name="T21" fmla="*/ 49 h 64"/>
                  <a:gd name="T22" fmla="*/ 66 w 115"/>
                  <a:gd name="T23" fmla="*/ 49 h 64"/>
                  <a:gd name="T24" fmla="*/ 66 w 115"/>
                  <a:gd name="T25" fmla="*/ 49 h 64"/>
                  <a:gd name="T26" fmla="*/ 66 w 115"/>
                  <a:gd name="T27" fmla="*/ 49 h 64"/>
                  <a:gd name="T28" fmla="*/ 66 w 115"/>
                  <a:gd name="T29" fmla="*/ 49 h 64"/>
                  <a:gd name="T30" fmla="*/ 66 w 115"/>
                  <a:gd name="T31" fmla="*/ 49 h 64"/>
                  <a:gd name="T32" fmla="*/ 53 w 115"/>
                  <a:gd name="T33" fmla="*/ 34 h 64"/>
                  <a:gd name="T34" fmla="*/ 52 w 115"/>
                  <a:gd name="T35" fmla="*/ 34 h 64"/>
                  <a:gd name="T36" fmla="*/ 35 w 115"/>
                  <a:gd name="T37" fmla="*/ 55 h 64"/>
                  <a:gd name="T38" fmla="*/ 30 w 115"/>
                  <a:gd name="T39" fmla="*/ 59 h 64"/>
                  <a:gd name="T40" fmla="*/ 23 w 115"/>
                  <a:gd name="T41" fmla="*/ 60 h 64"/>
                  <a:gd name="T42" fmla="*/ 23 w 115"/>
                  <a:gd name="T43" fmla="*/ 60 h 64"/>
                  <a:gd name="T44" fmla="*/ 4 w 115"/>
                  <a:gd name="T45" fmla="*/ 46 h 64"/>
                  <a:gd name="T46" fmla="*/ 4 w 115"/>
                  <a:gd name="T47" fmla="*/ 45 h 64"/>
                  <a:gd name="T48" fmla="*/ 25 w 115"/>
                  <a:gd name="T49" fmla="*/ 23 h 64"/>
                  <a:gd name="T50" fmla="*/ 25 w 115"/>
                  <a:gd name="T51" fmla="*/ 23 h 64"/>
                  <a:gd name="T52" fmla="*/ 25 w 115"/>
                  <a:gd name="T53" fmla="*/ 23 h 64"/>
                  <a:gd name="T54" fmla="*/ 26 w 115"/>
                  <a:gd name="T55" fmla="*/ 23 h 64"/>
                  <a:gd name="T56" fmla="*/ 43 w 115"/>
                  <a:gd name="T57" fmla="*/ 3 h 64"/>
                  <a:gd name="T58" fmla="*/ 43 w 115"/>
                  <a:gd name="T59" fmla="*/ 0 h 64"/>
                  <a:gd name="T60" fmla="*/ 23 w 115"/>
                  <a:gd name="T61" fmla="*/ 21 h 64"/>
                  <a:gd name="T62" fmla="*/ 23 w 115"/>
                  <a:gd name="T63" fmla="*/ 21 h 64"/>
                  <a:gd name="T64" fmla="*/ 23 w 115"/>
                  <a:gd name="T65" fmla="*/ 22 h 64"/>
                  <a:gd name="T66" fmla="*/ 0 w 115"/>
                  <a:gd name="T67" fmla="*/ 45 h 64"/>
                  <a:gd name="T68" fmla="*/ 0 w 115"/>
                  <a:gd name="T69" fmla="*/ 46 h 64"/>
                  <a:gd name="T70" fmla="*/ 23 w 115"/>
                  <a:gd name="T71" fmla="*/ 62 h 64"/>
                  <a:gd name="T72" fmla="*/ 23 w 115"/>
                  <a:gd name="T73" fmla="*/ 62 h 64"/>
                  <a:gd name="T74" fmla="*/ 27 w 115"/>
                  <a:gd name="T75" fmla="*/ 62 h 64"/>
                  <a:gd name="T76" fmla="*/ 52 w 115"/>
                  <a:gd name="T77" fmla="*/ 41 h 64"/>
                  <a:gd name="T78" fmla="*/ 52 w 115"/>
                  <a:gd name="T79" fmla="*/ 41 h 64"/>
                  <a:gd name="T80" fmla="*/ 52 w 115"/>
                  <a:gd name="T81" fmla="*/ 41 h 64"/>
                  <a:gd name="T82" fmla="*/ 52 w 115"/>
                  <a:gd name="T83" fmla="*/ 41 h 64"/>
                  <a:gd name="T84" fmla="*/ 66 w 115"/>
                  <a:gd name="T85" fmla="*/ 53 h 64"/>
                  <a:gd name="T86" fmla="*/ 67 w 115"/>
                  <a:gd name="T87" fmla="*/ 53 h 64"/>
                  <a:gd name="T88" fmla="*/ 84 w 115"/>
                  <a:gd name="T89" fmla="*/ 64 h 64"/>
                  <a:gd name="T90" fmla="*/ 84 w 115"/>
                  <a:gd name="T91" fmla="*/ 64 h 64"/>
                  <a:gd name="T92" fmla="*/ 86 w 115"/>
                  <a:gd name="T93" fmla="*/ 64 h 64"/>
                  <a:gd name="T94" fmla="*/ 86 w 115"/>
                  <a:gd name="T95" fmla="*/ 64 h 64"/>
                  <a:gd name="T96" fmla="*/ 115 w 115"/>
                  <a:gd name="T97" fmla="*/ 43 h 64"/>
                  <a:gd name="T98" fmla="*/ 67 w 115"/>
                  <a:gd name="T99" fmla="*/ 17 h 64"/>
                  <a:gd name="T100" fmla="*/ 45 w 115"/>
                  <a:gd name="T101" fmla="*/ 1 h 64"/>
                  <a:gd name="T102" fmla="*/ 43 w 115"/>
                  <a:gd name="T103" fmla="*/ 0 h 64"/>
                  <a:gd name="T104" fmla="*/ 43 w 115"/>
                  <a:gd name="T10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5" h="64">
                    <a:moveTo>
                      <a:pt x="43" y="3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4" y="3"/>
                    </a:cubicBezTo>
                    <a:cubicBezTo>
                      <a:pt x="55" y="4"/>
                      <a:pt x="55" y="17"/>
                      <a:pt x="64" y="20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3" y="21"/>
                      <a:pt x="74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1"/>
                      <a:pt x="77" y="21"/>
                      <a:pt x="78" y="21"/>
                    </a:cubicBezTo>
                    <a:cubicBezTo>
                      <a:pt x="79" y="21"/>
                      <a:pt x="80" y="21"/>
                      <a:pt x="81" y="22"/>
                    </a:cubicBezTo>
                    <a:cubicBezTo>
                      <a:pt x="96" y="23"/>
                      <a:pt x="109" y="32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54"/>
                      <a:pt x="94" y="60"/>
                      <a:pt x="86" y="61"/>
                    </a:cubicBezTo>
                    <a:cubicBezTo>
                      <a:pt x="85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76" y="61"/>
                      <a:pt x="71" y="56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2" y="43"/>
                      <a:pt x="58" y="35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4" y="34"/>
                      <a:pt x="41" y="48"/>
                      <a:pt x="35" y="55"/>
                    </a:cubicBezTo>
                    <a:cubicBezTo>
                      <a:pt x="33" y="57"/>
                      <a:pt x="32" y="58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8" y="60"/>
                      <a:pt x="26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14" y="60"/>
                      <a:pt x="4" y="54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33"/>
                      <a:pt x="19" y="3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30" y="16"/>
                      <a:pt x="31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1" y="0"/>
                      <a:pt x="29" y="13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7" y="30"/>
                      <a:pt x="0" y="33"/>
                      <a:pt x="0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5"/>
                      <a:pt x="12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4" y="62"/>
                      <a:pt x="26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39" y="60"/>
                      <a:pt x="44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5" y="41"/>
                      <a:pt x="58" y="42"/>
                      <a:pt x="60" y="45"/>
                    </a:cubicBezTo>
                    <a:cubicBezTo>
                      <a:pt x="62" y="47"/>
                      <a:pt x="64" y="50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71" y="59"/>
                      <a:pt x="76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5" y="64"/>
                      <a:pt x="85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96" y="63"/>
                      <a:pt x="114" y="56"/>
                      <a:pt x="115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29"/>
                      <a:pt x="98" y="23"/>
                      <a:pt x="86" y="20"/>
                    </a:cubicBezTo>
                    <a:cubicBezTo>
                      <a:pt x="80" y="19"/>
                      <a:pt x="72" y="20"/>
                      <a:pt x="67" y="17"/>
                    </a:cubicBezTo>
                    <a:cubicBezTo>
                      <a:pt x="58" y="14"/>
                      <a:pt x="56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522"/>
              <p:cNvSpPr>
                <a:spLocks noEditPoints="1"/>
              </p:cNvSpPr>
              <p:nvPr/>
            </p:nvSpPr>
            <p:spPr bwMode="auto">
              <a:xfrm>
                <a:off x="3723" y="3468"/>
                <a:ext cx="258" cy="105"/>
              </a:xfrm>
              <a:custGeom>
                <a:gdLst>
                  <a:gd name="T0" fmla="*/ 36 w 74"/>
                  <a:gd name="T1" fmla="*/ 5 h 30"/>
                  <a:gd name="T2" fmla="*/ 36 w 74"/>
                  <a:gd name="T3" fmla="*/ 5 h 30"/>
                  <a:gd name="T4" fmla="*/ 36 w 74"/>
                  <a:gd name="T5" fmla="*/ 5 h 30"/>
                  <a:gd name="T6" fmla="*/ 39 w 74"/>
                  <a:gd name="T7" fmla="*/ 5 h 30"/>
                  <a:gd name="T8" fmla="*/ 59 w 74"/>
                  <a:gd name="T9" fmla="*/ 16 h 30"/>
                  <a:gd name="T10" fmla="*/ 59 w 74"/>
                  <a:gd name="T11" fmla="*/ 16 h 30"/>
                  <a:gd name="T12" fmla="*/ 59 w 74"/>
                  <a:gd name="T13" fmla="*/ 16 h 30"/>
                  <a:gd name="T14" fmla="*/ 37 w 74"/>
                  <a:gd name="T15" fmla="*/ 24 h 30"/>
                  <a:gd name="T16" fmla="*/ 37 w 74"/>
                  <a:gd name="T17" fmla="*/ 24 h 30"/>
                  <a:gd name="T18" fmla="*/ 37 w 74"/>
                  <a:gd name="T19" fmla="*/ 24 h 30"/>
                  <a:gd name="T20" fmla="*/ 37 w 74"/>
                  <a:gd name="T21" fmla="*/ 24 h 30"/>
                  <a:gd name="T22" fmla="*/ 37 w 74"/>
                  <a:gd name="T23" fmla="*/ 24 h 30"/>
                  <a:gd name="T24" fmla="*/ 23 w 74"/>
                  <a:gd name="T25" fmla="*/ 23 h 30"/>
                  <a:gd name="T26" fmla="*/ 23 w 74"/>
                  <a:gd name="T27" fmla="*/ 23 h 30"/>
                  <a:gd name="T28" fmla="*/ 13 w 74"/>
                  <a:gd name="T29" fmla="*/ 17 h 30"/>
                  <a:gd name="T30" fmla="*/ 13 w 74"/>
                  <a:gd name="T31" fmla="*/ 17 h 30"/>
                  <a:gd name="T32" fmla="*/ 13 w 74"/>
                  <a:gd name="T33" fmla="*/ 17 h 30"/>
                  <a:gd name="T34" fmla="*/ 36 w 74"/>
                  <a:gd name="T35" fmla="*/ 5 h 30"/>
                  <a:gd name="T36" fmla="*/ 36 w 74"/>
                  <a:gd name="T37" fmla="*/ 5 h 30"/>
                  <a:gd name="T38" fmla="*/ 36 w 74"/>
                  <a:gd name="T39" fmla="*/ 5 h 30"/>
                  <a:gd name="T40" fmla="*/ 35 w 74"/>
                  <a:gd name="T41" fmla="*/ 0 h 30"/>
                  <a:gd name="T42" fmla="*/ 35 w 74"/>
                  <a:gd name="T43" fmla="*/ 0 h 30"/>
                  <a:gd name="T44" fmla="*/ 14 w 74"/>
                  <a:gd name="T45" fmla="*/ 5 h 30"/>
                  <a:gd name="T46" fmla="*/ 14 w 74"/>
                  <a:gd name="T47" fmla="*/ 5 h 30"/>
                  <a:gd name="T48" fmla="*/ 0 w 74"/>
                  <a:gd name="T49" fmla="*/ 18 h 30"/>
                  <a:gd name="T50" fmla="*/ 0 w 74"/>
                  <a:gd name="T51" fmla="*/ 18 h 30"/>
                  <a:gd name="T52" fmla="*/ 12 w 74"/>
                  <a:gd name="T53" fmla="*/ 26 h 30"/>
                  <a:gd name="T54" fmla="*/ 12 w 74"/>
                  <a:gd name="T55" fmla="*/ 26 h 30"/>
                  <a:gd name="T56" fmla="*/ 12 w 74"/>
                  <a:gd name="T57" fmla="*/ 26 h 30"/>
                  <a:gd name="T58" fmla="*/ 12 w 74"/>
                  <a:gd name="T59" fmla="*/ 26 h 30"/>
                  <a:gd name="T60" fmla="*/ 12 w 74"/>
                  <a:gd name="T61" fmla="*/ 26 h 30"/>
                  <a:gd name="T62" fmla="*/ 12 w 74"/>
                  <a:gd name="T63" fmla="*/ 26 h 30"/>
                  <a:gd name="T64" fmla="*/ 36 w 74"/>
                  <a:gd name="T65" fmla="*/ 30 h 30"/>
                  <a:gd name="T66" fmla="*/ 36 w 74"/>
                  <a:gd name="T67" fmla="*/ 30 h 30"/>
                  <a:gd name="T68" fmla="*/ 36 w 74"/>
                  <a:gd name="T69" fmla="*/ 30 h 30"/>
                  <a:gd name="T70" fmla="*/ 36 w 74"/>
                  <a:gd name="T71" fmla="*/ 30 h 30"/>
                  <a:gd name="T72" fmla="*/ 45 w 74"/>
                  <a:gd name="T73" fmla="*/ 29 h 30"/>
                  <a:gd name="T74" fmla="*/ 46 w 74"/>
                  <a:gd name="T75" fmla="*/ 29 h 30"/>
                  <a:gd name="T76" fmla="*/ 46 w 74"/>
                  <a:gd name="T77" fmla="*/ 29 h 30"/>
                  <a:gd name="T78" fmla="*/ 61 w 74"/>
                  <a:gd name="T79" fmla="*/ 25 h 30"/>
                  <a:gd name="T80" fmla="*/ 74 w 74"/>
                  <a:gd name="T81" fmla="*/ 18 h 30"/>
                  <a:gd name="T82" fmla="*/ 74 w 74"/>
                  <a:gd name="T83" fmla="*/ 18 h 30"/>
                  <a:gd name="T84" fmla="*/ 57 w 74"/>
                  <a:gd name="T85" fmla="*/ 6 h 30"/>
                  <a:gd name="T86" fmla="*/ 57 w 74"/>
                  <a:gd name="T87" fmla="*/ 6 h 30"/>
                  <a:gd name="T88" fmla="*/ 57 w 74"/>
                  <a:gd name="T89" fmla="*/ 6 h 30"/>
                  <a:gd name="T90" fmla="*/ 57 w 74"/>
                  <a:gd name="T91" fmla="*/ 6 h 30"/>
                  <a:gd name="T92" fmla="*/ 57 w 74"/>
                  <a:gd name="T93" fmla="*/ 6 h 30"/>
                  <a:gd name="T94" fmla="*/ 35 w 74"/>
                  <a:gd name="T95" fmla="*/ 0 h 30"/>
                  <a:gd name="T96" fmla="*/ 35 w 74"/>
                  <a:gd name="T97" fmla="*/ 0 h 30"/>
                  <a:gd name="T98" fmla="*/ 35 w 74"/>
                  <a:gd name="T99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30">
                    <a:moveTo>
                      <a:pt x="36" y="5"/>
                    </a:move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5"/>
                      <a:pt x="38" y="5"/>
                      <a:pt x="39" y="5"/>
                    </a:cubicBezTo>
                    <a:cubicBezTo>
                      <a:pt x="49" y="6"/>
                      <a:pt x="55" y="10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6" y="22"/>
                      <a:pt x="4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2" y="24"/>
                      <a:pt x="28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2"/>
                      <a:pt x="14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0"/>
                      <a:pt x="2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28" y="0"/>
                      <a:pt x="22" y="1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0" y="8"/>
                      <a:pt x="0" y="13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9" y="25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9" y="28"/>
                      <a:pt x="2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9" y="30"/>
                      <a:pt x="42" y="30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52" y="29"/>
                      <a:pt x="55" y="27"/>
                      <a:pt x="61" y="25"/>
                    </a:cubicBezTo>
                    <a:cubicBezTo>
                      <a:pt x="65" y="24"/>
                      <a:pt x="74" y="23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2"/>
                      <a:pt x="61" y="8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49" y="2"/>
                      <a:pt x="42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523"/>
              <p:cNvSpPr>
                <a:spLocks noEditPoints="1"/>
              </p:cNvSpPr>
              <p:nvPr/>
            </p:nvSpPr>
            <p:spPr bwMode="auto">
              <a:xfrm>
                <a:off x="4989" y="3377"/>
                <a:ext cx="272" cy="192"/>
              </a:xfrm>
              <a:custGeom>
                <a:gdLst>
                  <a:gd name="T0" fmla="*/ 20 w 78"/>
                  <a:gd name="T1" fmla="*/ 3 h 55"/>
                  <a:gd name="T2" fmla="*/ 20 w 78"/>
                  <a:gd name="T3" fmla="*/ 3 h 55"/>
                  <a:gd name="T4" fmla="*/ 20 w 78"/>
                  <a:gd name="T5" fmla="*/ 3 h 55"/>
                  <a:gd name="T6" fmla="*/ 27 w 78"/>
                  <a:gd name="T7" fmla="*/ 5 h 55"/>
                  <a:gd name="T8" fmla="*/ 35 w 78"/>
                  <a:gd name="T9" fmla="*/ 17 h 55"/>
                  <a:gd name="T10" fmla="*/ 70 w 78"/>
                  <a:gd name="T11" fmla="*/ 45 h 55"/>
                  <a:gd name="T12" fmla="*/ 70 w 78"/>
                  <a:gd name="T13" fmla="*/ 45 h 55"/>
                  <a:gd name="T14" fmla="*/ 70 w 78"/>
                  <a:gd name="T15" fmla="*/ 45 h 55"/>
                  <a:gd name="T16" fmla="*/ 70 w 78"/>
                  <a:gd name="T17" fmla="*/ 45 h 55"/>
                  <a:gd name="T18" fmla="*/ 70 w 78"/>
                  <a:gd name="T19" fmla="*/ 45 h 55"/>
                  <a:gd name="T20" fmla="*/ 52 w 78"/>
                  <a:gd name="T21" fmla="*/ 51 h 55"/>
                  <a:gd name="T22" fmla="*/ 52 w 78"/>
                  <a:gd name="T23" fmla="*/ 51 h 55"/>
                  <a:gd name="T24" fmla="*/ 52 w 78"/>
                  <a:gd name="T25" fmla="*/ 51 h 55"/>
                  <a:gd name="T26" fmla="*/ 52 w 78"/>
                  <a:gd name="T27" fmla="*/ 51 h 55"/>
                  <a:gd name="T28" fmla="*/ 52 w 78"/>
                  <a:gd name="T29" fmla="*/ 51 h 55"/>
                  <a:gd name="T30" fmla="*/ 35 w 78"/>
                  <a:gd name="T31" fmla="*/ 48 h 55"/>
                  <a:gd name="T32" fmla="*/ 35 w 78"/>
                  <a:gd name="T33" fmla="*/ 48 h 55"/>
                  <a:gd name="T34" fmla="*/ 35 w 78"/>
                  <a:gd name="T35" fmla="*/ 48 h 55"/>
                  <a:gd name="T36" fmla="*/ 35 w 78"/>
                  <a:gd name="T37" fmla="*/ 48 h 55"/>
                  <a:gd name="T38" fmla="*/ 20 w 78"/>
                  <a:gd name="T39" fmla="*/ 29 h 55"/>
                  <a:gd name="T40" fmla="*/ 8 w 78"/>
                  <a:gd name="T41" fmla="*/ 13 h 55"/>
                  <a:gd name="T42" fmla="*/ 8 w 78"/>
                  <a:gd name="T43" fmla="*/ 13 h 55"/>
                  <a:gd name="T44" fmla="*/ 8 w 78"/>
                  <a:gd name="T45" fmla="*/ 13 h 55"/>
                  <a:gd name="T46" fmla="*/ 20 w 78"/>
                  <a:gd name="T47" fmla="*/ 3 h 55"/>
                  <a:gd name="T48" fmla="*/ 20 w 78"/>
                  <a:gd name="T49" fmla="*/ 3 h 55"/>
                  <a:gd name="T50" fmla="*/ 20 w 78"/>
                  <a:gd name="T51" fmla="*/ 3 h 55"/>
                  <a:gd name="T52" fmla="*/ 21 w 78"/>
                  <a:gd name="T53" fmla="*/ 0 h 55"/>
                  <a:gd name="T54" fmla="*/ 21 w 78"/>
                  <a:gd name="T55" fmla="*/ 0 h 55"/>
                  <a:gd name="T56" fmla="*/ 1 w 78"/>
                  <a:gd name="T57" fmla="*/ 16 h 55"/>
                  <a:gd name="T58" fmla="*/ 1 w 78"/>
                  <a:gd name="T59" fmla="*/ 16 h 55"/>
                  <a:gd name="T60" fmla="*/ 1 w 78"/>
                  <a:gd name="T61" fmla="*/ 16 h 55"/>
                  <a:gd name="T62" fmla="*/ 15 w 78"/>
                  <a:gd name="T63" fmla="*/ 30 h 55"/>
                  <a:gd name="T64" fmla="*/ 46 w 78"/>
                  <a:gd name="T65" fmla="*/ 53 h 55"/>
                  <a:gd name="T66" fmla="*/ 46 w 78"/>
                  <a:gd name="T67" fmla="*/ 53 h 55"/>
                  <a:gd name="T68" fmla="*/ 47 w 78"/>
                  <a:gd name="T69" fmla="*/ 53 h 55"/>
                  <a:gd name="T70" fmla="*/ 66 w 78"/>
                  <a:gd name="T71" fmla="*/ 55 h 55"/>
                  <a:gd name="T72" fmla="*/ 67 w 78"/>
                  <a:gd name="T73" fmla="*/ 55 h 55"/>
                  <a:gd name="T74" fmla="*/ 68 w 78"/>
                  <a:gd name="T75" fmla="*/ 55 h 55"/>
                  <a:gd name="T76" fmla="*/ 68 w 78"/>
                  <a:gd name="T77" fmla="*/ 55 h 55"/>
                  <a:gd name="T78" fmla="*/ 68 w 78"/>
                  <a:gd name="T79" fmla="*/ 55 h 55"/>
                  <a:gd name="T80" fmla="*/ 70 w 78"/>
                  <a:gd name="T81" fmla="*/ 55 h 55"/>
                  <a:gd name="T82" fmla="*/ 70 w 78"/>
                  <a:gd name="T83" fmla="*/ 55 h 55"/>
                  <a:gd name="T84" fmla="*/ 70 w 78"/>
                  <a:gd name="T85" fmla="*/ 55 h 55"/>
                  <a:gd name="T86" fmla="*/ 78 w 78"/>
                  <a:gd name="T87" fmla="*/ 46 h 55"/>
                  <a:gd name="T88" fmla="*/ 78 w 78"/>
                  <a:gd name="T89" fmla="*/ 46 h 55"/>
                  <a:gd name="T90" fmla="*/ 60 w 78"/>
                  <a:gd name="T91" fmla="*/ 31 h 55"/>
                  <a:gd name="T92" fmla="*/ 39 w 78"/>
                  <a:gd name="T93" fmla="*/ 18 h 55"/>
                  <a:gd name="T94" fmla="*/ 28 w 78"/>
                  <a:gd name="T95" fmla="*/ 2 h 55"/>
                  <a:gd name="T96" fmla="*/ 21 w 78"/>
                  <a:gd name="T97" fmla="*/ 0 h 55"/>
                  <a:gd name="T98" fmla="*/ 21 w 78"/>
                  <a:gd name="T99" fmla="*/ 0 h 55"/>
                  <a:gd name="T100" fmla="*/ 21 w 78"/>
                  <a:gd name="T101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" h="55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5" y="4"/>
                      <a:pt x="27" y="5"/>
                    </a:cubicBezTo>
                    <a:cubicBezTo>
                      <a:pt x="31" y="7"/>
                      <a:pt x="32" y="13"/>
                      <a:pt x="35" y="17"/>
                    </a:cubicBezTo>
                    <a:cubicBezTo>
                      <a:pt x="44" y="28"/>
                      <a:pt x="68" y="32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7" y="50"/>
                      <a:pt x="60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45" y="51"/>
                      <a:pt x="39" y="50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8" y="45"/>
                      <a:pt x="24" y="35"/>
                      <a:pt x="20" y="29"/>
                    </a:cubicBezTo>
                    <a:cubicBezTo>
                      <a:pt x="17" y="24"/>
                      <a:pt x="8" y="19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8"/>
                      <a:pt x="14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22"/>
                      <a:pt x="9" y="25"/>
                      <a:pt x="15" y="30"/>
                    </a:cubicBezTo>
                    <a:cubicBezTo>
                      <a:pt x="24" y="39"/>
                      <a:pt x="28" y="51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7" y="53"/>
                      <a:pt x="47" y="53"/>
                    </a:cubicBezTo>
                    <a:cubicBezTo>
                      <a:pt x="53" y="54"/>
                      <a:pt x="61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3" y="54"/>
                      <a:pt x="78" y="51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7" y="39"/>
                      <a:pt x="66" y="34"/>
                      <a:pt x="60" y="31"/>
                    </a:cubicBezTo>
                    <a:cubicBezTo>
                      <a:pt x="53" y="27"/>
                      <a:pt x="43" y="22"/>
                      <a:pt x="39" y="18"/>
                    </a:cubicBezTo>
                    <a:cubicBezTo>
                      <a:pt x="34" y="12"/>
                      <a:pt x="33" y="4"/>
                      <a:pt x="28" y="2"/>
                    </a:cubicBezTo>
                    <a:cubicBezTo>
                      <a:pt x="26" y="1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524"/>
              <p:cNvSpPr>
                <a:spLocks noEditPoints="1"/>
              </p:cNvSpPr>
              <p:nvPr/>
            </p:nvSpPr>
            <p:spPr bwMode="auto">
              <a:xfrm>
                <a:off x="4560" y="3363"/>
                <a:ext cx="366" cy="203"/>
              </a:xfrm>
              <a:custGeom>
                <a:gdLst>
                  <a:gd name="T0" fmla="*/ 76 w 105"/>
                  <a:gd name="T1" fmla="*/ 22 h 58"/>
                  <a:gd name="T2" fmla="*/ 97 w 105"/>
                  <a:gd name="T3" fmla="*/ 41 h 58"/>
                  <a:gd name="T4" fmla="*/ 97 w 105"/>
                  <a:gd name="T5" fmla="*/ 42 h 58"/>
                  <a:gd name="T6" fmla="*/ 97 w 105"/>
                  <a:gd name="T7" fmla="*/ 42 h 58"/>
                  <a:gd name="T8" fmla="*/ 81 w 105"/>
                  <a:gd name="T9" fmla="*/ 55 h 58"/>
                  <a:gd name="T10" fmla="*/ 80 w 105"/>
                  <a:gd name="T11" fmla="*/ 55 h 58"/>
                  <a:gd name="T12" fmla="*/ 80 w 105"/>
                  <a:gd name="T13" fmla="*/ 55 h 58"/>
                  <a:gd name="T14" fmla="*/ 61 w 105"/>
                  <a:gd name="T15" fmla="*/ 28 h 58"/>
                  <a:gd name="T16" fmla="*/ 76 w 105"/>
                  <a:gd name="T17" fmla="*/ 22 h 58"/>
                  <a:gd name="T18" fmla="*/ 76 w 105"/>
                  <a:gd name="T19" fmla="*/ 22 h 58"/>
                  <a:gd name="T20" fmla="*/ 39 w 105"/>
                  <a:gd name="T21" fmla="*/ 5 h 58"/>
                  <a:gd name="T22" fmla="*/ 40 w 105"/>
                  <a:gd name="T23" fmla="*/ 5 h 58"/>
                  <a:gd name="T24" fmla="*/ 40 w 105"/>
                  <a:gd name="T25" fmla="*/ 5 h 58"/>
                  <a:gd name="T26" fmla="*/ 48 w 105"/>
                  <a:gd name="T27" fmla="*/ 16 h 58"/>
                  <a:gd name="T28" fmla="*/ 32 w 105"/>
                  <a:gd name="T29" fmla="*/ 38 h 58"/>
                  <a:gd name="T30" fmla="*/ 31 w 105"/>
                  <a:gd name="T31" fmla="*/ 46 h 58"/>
                  <a:gd name="T32" fmla="*/ 18 w 105"/>
                  <a:gd name="T33" fmla="*/ 53 h 58"/>
                  <a:gd name="T34" fmla="*/ 18 w 105"/>
                  <a:gd name="T35" fmla="*/ 53 h 58"/>
                  <a:gd name="T36" fmla="*/ 18 w 105"/>
                  <a:gd name="T37" fmla="*/ 53 h 58"/>
                  <a:gd name="T38" fmla="*/ 5 w 105"/>
                  <a:gd name="T39" fmla="*/ 43 h 58"/>
                  <a:gd name="T40" fmla="*/ 5 w 105"/>
                  <a:gd name="T41" fmla="*/ 43 h 58"/>
                  <a:gd name="T42" fmla="*/ 28 w 105"/>
                  <a:gd name="T43" fmla="*/ 25 h 58"/>
                  <a:gd name="T44" fmla="*/ 28 w 105"/>
                  <a:gd name="T45" fmla="*/ 24 h 58"/>
                  <a:gd name="T46" fmla="*/ 39 w 105"/>
                  <a:gd name="T47" fmla="*/ 5 h 58"/>
                  <a:gd name="T48" fmla="*/ 39 w 105"/>
                  <a:gd name="T49" fmla="*/ 0 h 58"/>
                  <a:gd name="T50" fmla="*/ 22 w 105"/>
                  <a:gd name="T51" fmla="*/ 20 h 58"/>
                  <a:gd name="T52" fmla="*/ 21 w 105"/>
                  <a:gd name="T53" fmla="*/ 20 h 58"/>
                  <a:gd name="T54" fmla="*/ 21 w 105"/>
                  <a:gd name="T55" fmla="*/ 20 h 58"/>
                  <a:gd name="T56" fmla="*/ 21 w 105"/>
                  <a:gd name="T57" fmla="*/ 20 h 58"/>
                  <a:gd name="T58" fmla="*/ 0 w 105"/>
                  <a:gd name="T59" fmla="*/ 42 h 58"/>
                  <a:gd name="T60" fmla="*/ 0 w 105"/>
                  <a:gd name="T61" fmla="*/ 43 h 58"/>
                  <a:gd name="T62" fmla="*/ 19 w 105"/>
                  <a:gd name="T63" fmla="*/ 57 h 58"/>
                  <a:gd name="T64" fmla="*/ 19 w 105"/>
                  <a:gd name="T65" fmla="*/ 57 h 58"/>
                  <a:gd name="T66" fmla="*/ 26 w 105"/>
                  <a:gd name="T67" fmla="*/ 56 h 58"/>
                  <a:gd name="T68" fmla="*/ 48 w 105"/>
                  <a:gd name="T69" fmla="*/ 31 h 58"/>
                  <a:gd name="T70" fmla="*/ 48 w 105"/>
                  <a:gd name="T71" fmla="*/ 31 h 58"/>
                  <a:gd name="T72" fmla="*/ 49 w 105"/>
                  <a:gd name="T73" fmla="*/ 31 h 58"/>
                  <a:gd name="T74" fmla="*/ 62 w 105"/>
                  <a:gd name="T75" fmla="*/ 46 h 58"/>
                  <a:gd name="T76" fmla="*/ 62 w 105"/>
                  <a:gd name="T77" fmla="*/ 46 h 58"/>
                  <a:gd name="T78" fmla="*/ 62 w 105"/>
                  <a:gd name="T79" fmla="*/ 46 h 58"/>
                  <a:gd name="T80" fmla="*/ 62 w 105"/>
                  <a:gd name="T81" fmla="*/ 46 h 58"/>
                  <a:gd name="T82" fmla="*/ 62 w 105"/>
                  <a:gd name="T83" fmla="*/ 46 h 58"/>
                  <a:gd name="T84" fmla="*/ 62 w 105"/>
                  <a:gd name="T85" fmla="*/ 46 h 58"/>
                  <a:gd name="T86" fmla="*/ 80 w 105"/>
                  <a:gd name="T87" fmla="*/ 58 h 58"/>
                  <a:gd name="T88" fmla="*/ 80 w 105"/>
                  <a:gd name="T89" fmla="*/ 58 h 58"/>
                  <a:gd name="T90" fmla="*/ 82 w 105"/>
                  <a:gd name="T91" fmla="*/ 58 h 58"/>
                  <a:gd name="T92" fmla="*/ 105 w 105"/>
                  <a:gd name="T93" fmla="*/ 40 h 58"/>
                  <a:gd name="T94" fmla="*/ 74 w 105"/>
                  <a:gd name="T95" fmla="*/ 18 h 58"/>
                  <a:gd name="T96" fmla="*/ 71 w 105"/>
                  <a:gd name="T97" fmla="*/ 18 h 58"/>
                  <a:gd name="T98" fmla="*/ 68 w 105"/>
                  <a:gd name="T99" fmla="*/ 18 h 58"/>
                  <a:gd name="T100" fmla="*/ 68 w 105"/>
                  <a:gd name="T101" fmla="*/ 18 h 58"/>
                  <a:gd name="T102" fmla="*/ 40 w 105"/>
                  <a:gd name="T103" fmla="*/ 0 h 58"/>
                  <a:gd name="T104" fmla="*/ 39 w 105"/>
                  <a:gd name="T105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57">
                    <a:moveTo>
                      <a:pt x="76" y="22"/>
                    </a:move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87" y="22"/>
                      <a:pt x="99" y="30"/>
                      <a:pt x="97" y="41"/>
                    </a:cubicBezTo>
                    <a:cubicBezTo>
                      <a:pt x="97" y="41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6" y="49"/>
                      <a:pt x="88" y="54"/>
                      <a:pt x="81" y="55"/>
                    </a:cubicBezTo>
                    <a:cubicBezTo>
                      <a:pt x="81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68" y="55"/>
                      <a:pt x="61" y="41"/>
                      <a:pt x="61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5" y="24"/>
                      <a:pt x="70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moveTo>
                      <a:pt x="39" y="5"/>
                    </a:move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4" y="5"/>
                      <a:pt x="48" y="8"/>
                      <a:pt x="48" y="14"/>
                    </a:cubicBezTo>
                    <a:cubicBezTo>
                      <a:pt x="48" y="14"/>
                      <a:pt x="48" y="15"/>
                      <a:pt x="48" y="16"/>
                    </a:cubicBezTo>
                    <a:cubicBezTo>
                      <a:pt x="46" y="23"/>
                      <a:pt x="35" y="23"/>
                      <a:pt x="32" y="28"/>
                    </a:cubicBezTo>
                    <a:cubicBezTo>
                      <a:pt x="32" y="32"/>
                      <a:pt x="32" y="35"/>
                      <a:pt x="32" y="38"/>
                    </a:cubicBezTo>
                    <a:cubicBezTo>
                      <a:pt x="32" y="40"/>
                      <a:pt x="32" y="43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28" y="51"/>
                      <a:pt x="23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1" y="53"/>
                      <a:pt x="5" y="49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31"/>
                      <a:pt x="21" y="31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15"/>
                      <a:pt x="30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27" y="0"/>
                      <a:pt x="26" y="13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5" y="29"/>
                      <a:pt x="0" y="30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1"/>
                      <a:pt x="10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2" y="57"/>
                      <a:pt x="24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8" y="55"/>
                      <a:pt x="29" y="54"/>
                      <a:pt x="31" y="52"/>
                    </a:cubicBezTo>
                    <a:cubicBezTo>
                      <a:pt x="37" y="45"/>
                      <a:pt x="40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54" y="32"/>
                      <a:pt x="58" y="40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7" y="53"/>
                      <a:pt x="72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1" y="58"/>
                      <a:pt x="82" y="58"/>
                    </a:cubicBezTo>
                    <a:cubicBezTo>
                      <a:pt x="90" y="57"/>
                      <a:pt x="105" y="51"/>
                      <a:pt x="105" y="40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29"/>
                      <a:pt x="92" y="20"/>
                      <a:pt x="77" y="19"/>
                    </a:cubicBezTo>
                    <a:cubicBezTo>
                      <a:pt x="76" y="18"/>
                      <a:pt x="75" y="18"/>
                      <a:pt x="74" y="18"/>
                    </a:cubicBezTo>
                    <a:cubicBezTo>
                      <a:pt x="73" y="18"/>
                      <a:pt x="72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8"/>
                      <a:pt x="69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5" y="18"/>
                      <a:pt x="62" y="18"/>
                      <a:pt x="60" y="17"/>
                    </a:cubicBezTo>
                    <a:cubicBezTo>
                      <a:pt x="51" y="14"/>
                      <a:pt x="51" y="1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525"/>
              <p:cNvSpPr>
                <a:spLocks noEditPoints="1"/>
              </p:cNvSpPr>
              <p:nvPr/>
            </p:nvSpPr>
            <p:spPr bwMode="auto">
              <a:xfrm>
                <a:off x="2767" y="3360"/>
                <a:ext cx="370" cy="206"/>
              </a:xfrm>
              <a:custGeom>
                <a:gdLst>
                  <a:gd name="T0" fmla="*/ 32 w 106"/>
                  <a:gd name="T1" fmla="*/ 23 h 59"/>
                  <a:gd name="T2" fmla="*/ 34 w 106"/>
                  <a:gd name="T3" fmla="*/ 23 h 59"/>
                  <a:gd name="T4" fmla="*/ 46 w 106"/>
                  <a:gd name="T5" fmla="*/ 33 h 59"/>
                  <a:gd name="T6" fmla="*/ 28 w 106"/>
                  <a:gd name="T7" fmla="*/ 55 h 59"/>
                  <a:gd name="T8" fmla="*/ 25 w 106"/>
                  <a:gd name="T9" fmla="*/ 55 h 59"/>
                  <a:gd name="T10" fmla="*/ 25 w 106"/>
                  <a:gd name="T11" fmla="*/ 55 h 59"/>
                  <a:gd name="T12" fmla="*/ 25 w 106"/>
                  <a:gd name="T13" fmla="*/ 55 h 59"/>
                  <a:gd name="T14" fmla="*/ 8 w 106"/>
                  <a:gd name="T15" fmla="*/ 44 h 59"/>
                  <a:gd name="T16" fmla="*/ 8 w 106"/>
                  <a:gd name="T17" fmla="*/ 44 h 59"/>
                  <a:gd name="T18" fmla="*/ 7 w 106"/>
                  <a:gd name="T19" fmla="*/ 44 h 59"/>
                  <a:gd name="T20" fmla="*/ 7 w 106"/>
                  <a:gd name="T21" fmla="*/ 43 h 59"/>
                  <a:gd name="T22" fmla="*/ 32 w 106"/>
                  <a:gd name="T23" fmla="*/ 23 h 59"/>
                  <a:gd name="T24" fmla="*/ 67 w 106"/>
                  <a:gd name="T25" fmla="*/ 5 h 59"/>
                  <a:gd name="T26" fmla="*/ 67 w 106"/>
                  <a:gd name="T27" fmla="*/ 5 h 59"/>
                  <a:gd name="T28" fmla="*/ 79 w 106"/>
                  <a:gd name="T29" fmla="*/ 23 h 59"/>
                  <a:gd name="T30" fmla="*/ 79 w 106"/>
                  <a:gd name="T31" fmla="*/ 23 h 59"/>
                  <a:gd name="T32" fmla="*/ 79 w 106"/>
                  <a:gd name="T33" fmla="*/ 23 h 59"/>
                  <a:gd name="T34" fmla="*/ 101 w 106"/>
                  <a:gd name="T35" fmla="*/ 43 h 59"/>
                  <a:gd name="T36" fmla="*/ 89 w 106"/>
                  <a:gd name="T37" fmla="*/ 54 h 59"/>
                  <a:gd name="T38" fmla="*/ 87 w 106"/>
                  <a:gd name="T39" fmla="*/ 54 h 59"/>
                  <a:gd name="T40" fmla="*/ 87 w 106"/>
                  <a:gd name="T41" fmla="*/ 54 h 59"/>
                  <a:gd name="T42" fmla="*/ 74 w 106"/>
                  <a:gd name="T43" fmla="*/ 43 h 59"/>
                  <a:gd name="T44" fmla="*/ 72 w 106"/>
                  <a:gd name="T45" fmla="*/ 31 h 59"/>
                  <a:gd name="T46" fmla="*/ 56 w 106"/>
                  <a:gd name="T47" fmla="*/ 16 h 59"/>
                  <a:gd name="T48" fmla="*/ 65 w 106"/>
                  <a:gd name="T49" fmla="*/ 5 h 59"/>
                  <a:gd name="T50" fmla="*/ 67 w 106"/>
                  <a:gd name="T51" fmla="*/ 5 h 59"/>
                  <a:gd name="T52" fmla="*/ 66 w 106"/>
                  <a:gd name="T53" fmla="*/ 0 h 59"/>
                  <a:gd name="T54" fmla="*/ 45 w 106"/>
                  <a:gd name="T55" fmla="*/ 18 h 59"/>
                  <a:gd name="T56" fmla="*/ 0 w 106"/>
                  <a:gd name="T57" fmla="*/ 42 h 59"/>
                  <a:gd name="T58" fmla="*/ 0 w 106"/>
                  <a:gd name="T59" fmla="*/ 44 h 59"/>
                  <a:gd name="T60" fmla="*/ 24 w 106"/>
                  <a:gd name="T61" fmla="*/ 59 h 59"/>
                  <a:gd name="T62" fmla="*/ 25 w 106"/>
                  <a:gd name="T63" fmla="*/ 59 h 59"/>
                  <a:gd name="T64" fmla="*/ 26 w 106"/>
                  <a:gd name="T65" fmla="*/ 59 h 59"/>
                  <a:gd name="T66" fmla="*/ 26 w 106"/>
                  <a:gd name="T67" fmla="*/ 59 h 59"/>
                  <a:gd name="T68" fmla="*/ 29 w 106"/>
                  <a:gd name="T69" fmla="*/ 59 h 59"/>
                  <a:gd name="T70" fmla="*/ 58 w 106"/>
                  <a:gd name="T71" fmla="*/ 33 h 59"/>
                  <a:gd name="T72" fmla="*/ 58 w 106"/>
                  <a:gd name="T73" fmla="*/ 33 h 59"/>
                  <a:gd name="T74" fmla="*/ 69 w 106"/>
                  <a:gd name="T75" fmla="*/ 44 h 59"/>
                  <a:gd name="T76" fmla="*/ 80 w 106"/>
                  <a:gd name="T77" fmla="*/ 56 h 59"/>
                  <a:gd name="T78" fmla="*/ 87 w 106"/>
                  <a:gd name="T79" fmla="*/ 57 h 59"/>
                  <a:gd name="T80" fmla="*/ 87 w 106"/>
                  <a:gd name="T81" fmla="*/ 57 h 59"/>
                  <a:gd name="T82" fmla="*/ 106 w 106"/>
                  <a:gd name="T83" fmla="*/ 42 h 59"/>
                  <a:gd name="T84" fmla="*/ 86 w 106"/>
                  <a:gd name="T85" fmla="*/ 22 h 59"/>
                  <a:gd name="T86" fmla="*/ 66 w 106"/>
                  <a:gd name="T87" fmla="*/ 0 h 59"/>
                  <a:gd name="T88" fmla="*/ 66 w 106"/>
                  <a:gd name="T89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5" h="59"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4" y="23"/>
                    </a:cubicBezTo>
                    <a:cubicBezTo>
                      <a:pt x="37" y="23"/>
                      <a:pt x="43" y="25"/>
                      <a:pt x="45" y="28"/>
                    </a:cubicBezTo>
                    <a:cubicBezTo>
                      <a:pt x="46" y="29"/>
                      <a:pt x="46" y="31"/>
                      <a:pt x="46" y="33"/>
                    </a:cubicBezTo>
                    <a:cubicBezTo>
                      <a:pt x="46" y="43"/>
                      <a:pt x="35" y="54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5"/>
                      <a:pt x="26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17" y="55"/>
                      <a:pt x="9" y="50"/>
                      <a:pt x="8" y="45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31"/>
                      <a:pt x="2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moveTo>
                      <a:pt x="67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76" y="5"/>
                      <a:pt x="75" y="14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3" y="33"/>
                      <a:pt x="100" y="31"/>
                      <a:pt x="101" y="43"/>
                    </a:cubicBezTo>
                    <a:cubicBezTo>
                      <a:pt x="101" y="43"/>
                      <a:pt x="101" y="43"/>
                      <a:pt x="101" y="43"/>
                    </a:cubicBezTo>
                    <a:cubicBezTo>
                      <a:pt x="101" y="50"/>
                      <a:pt x="94" y="53"/>
                      <a:pt x="89" y="54"/>
                    </a:cubicBezTo>
                    <a:cubicBezTo>
                      <a:pt x="88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0" y="54"/>
                      <a:pt x="76" y="49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3" y="40"/>
                      <a:pt x="74" y="35"/>
                      <a:pt x="72" y="31"/>
                    </a:cubicBezTo>
                    <a:cubicBezTo>
                      <a:pt x="69" y="24"/>
                      <a:pt x="58" y="25"/>
                      <a:pt x="57" y="19"/>
                    </a:cubicBezTo>
                    <a:cubicBezTo>
                      <a:pt x="57" y="18"/>
                      <a:pt x="56" y="17"/>
                      <a:pt x="56" y="16"/>
                    </a:cubicBezTo>
                    <a:cubicBezTo>
                      <a:pt x="56" y="11"/>
                      <a:pt x="62" y="6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55" y="0"/>
                      <a:pt x="54" y="14"/>
                      <a:pt x="45" y="18"/>
                    </a:cubicBezTo>
                    <a:cubicBezTo>
                      <a:pt x="40" y="20"/>
                      <a:pt x="34" y="19"/>
                      <a:pt x="29" y="20"/>
                    </a:cubicBezTo>
                    <a:cubicBezTo>
                      <a:pt x="17" y="21"/>
                      <a:pt x="0" y="28"/>
                      <a:pt x="0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53"/>
                      <a:pt x="15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4" y="58"/>
                      <a:pt x="38" y="54"/>
                      <a:pt x="42" y="49"/>
                    </a:cubicBezTo>
                    <a:cubicBezTo>
                      <a:pt x="47" y="42"/>
                      <a:pt x="52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5" y="33"/>
                      <a:pt x="67" y="41"/>
                      <a:pt x="69" y="44"/>
                    </a:cubicBezTo>
                    <a:cubicBezTo>
                      <a:pt x="72" y="49"/>
                      <a:pt x="74" y="54"/>
                      <a:pt x="80" y="56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82" y="57"/>
                      <a:pt x="85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6" y="57"/>
                      <a:pt x="106" y="53"/>
                      <a:pt x="106" y="43"/>
                    </a:cubicBezTo>
                    <a:cubicBezTo>
                      <a:pt x="106" y="43"/>
                      <a:pt x="106" y="42"/>
                      <a:pt x="106" y="42"/>
                    </a:cubicBezTo>
                    <a:cubicBezTo>
                      <a:pt x="106" y="33"/>
                      <a:pt x="92" y="29"/>
                      <a:pt x="87" y="23"/>
                    </a:cubicBezTo>
                    <a:cubicBezTo>
                      <a:pt x="87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1" y="14"/>
                      <a:pt x="79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526"/>
              <p:cNvSpPr>
                <a:spLocks noEditPoints="1"/>
              </p:cNvSpPr>
              <p:nvPr/>
            </p:nvSpPr>
            <p:spPr bwMode="auto">
              <a:xfrm>
                <a:off x="2440" y="3377"/>
                <a:ext cx="261" cy="192"/>
              </a:xfrm>
              <a:custGeom>
                <a:gdLst>
                  <a:gd name="T0" fmla="*/ 56 w 75"/>
                  <a:gd name="T1" fmla="*/ 3 h 55"/>
                  <a:gd name="T2" fmla="*/ 56 w 75"/>
                  <a:gd name="T3" fmla="*/ 3 h 55"/>
                  <a:gd name="T4" fmla="*/ 56 w 75"/>
                  <a:gd name="T5" fmla="*/ 3 h 55"/>
                  <a:gd name="T6" fmla="*/ 68 w 75"/>
                  <a:gd name="T7" fmla="*/ 11 h 55"/>
                  <a:gd name="T8" fmla="*/ 68 w 75"/>
                  <a:gd name="T9" fmla="*/ 11 h 55"/>
                  <a:gd name="T10" fmla="*/ 68 w 75"/>
                  <a:gd name="T11" fmla="*/ 12 h 55"/>
                  <a:gd name="T12" fmla="*/ 68 w 75"/>
                  <a:gd name="T13" fmla="*/ 12 h 55"/>
                  <a:gd name="T14" fmla="*/ 58 w 75"/>
                  <a:gd name="T15" fmla="*/ 27 h 55"/>
                  <a:gd name="T16" fmla="*/ 33 w 75"/>
                  <a:gd name="T17" fmla="*/ 50 h 55"/>
                  <a:gd name="T18" fmla="*/ 33 w 75"/>
                  <a:gd name="T19" fmla="*/ 50 h 55"/>
                  <a:gd name="T20" fmla="*/ 33 w 75"/>
                  <a:gd name="T21" fmla="*/ 50 h 55"/>
                  <a:gd name="T22" fmla="*/ 33 w 75"/>
                  <a:gd name="T23" fmla="*/ 50 h 55"/>
                  <a:gd name="T24" fmla="*/ 33 w 75"/>
                  <a:gd name="T25" fmla="*/ 50 h 55"/>
                  <a:gd name="T26" fmla="*/ 33 w 75"/>
                  <a:gd name="T27" fmla="*/ 50 h 55"/>
                  <a:gd name="T28" fmla="*/ 33 w 75"/>
                  <a:gd name="T29" fmla="*/ 50 h 55"/>
                  <a:gd name="T30" fmla="*/ 23 w 75"/>
                  <a:gd name="T31" fmla="*/ 51 h 55"/>
                  <a:gd name="T32" fmla="*/ 23 w 75"/>
                  <a:gd name="T33" fmla="*/ 51 h 55"/>
                  <a:gd name="T34" fmla="*/ 23 w 75"/>
                  <a:gd name="T35" fmla="*/ 51 h 55"/>
                  <a:gd name="T36" fmla="*/ 23 w 75"/>
                  <a:gd name="T37" fmla="*/ 51 h 55"/>
                  <a:gd name="T38" fmla="*/ 23 w 75"/>
                  <a:gd name="T39" fmla="*/ 51 h 55"/>
                  <a:gd name="T40" fmla="*/ 7 w 75"/>
                  <a:gd name="T41" fmla="*/ 46 h 55"/>
                  <a:gd name="T42" fmla="*/ 7 w 75"/>
                  <a:gd name="T43" fmla="*/ 46 h 55"/>
                  <a:gd name="T44" fmla="*/ 7 w 75"/>
                  <a:gd name="T45" fmla="*/ 45 h 55"/>
                  <a:gd name="T46" fmla="*/ 22 w 75"/>
                  <a:gd name="T47" fmla="*/ 30 h 55"/>
                  <a:gd name="T48" fmla="*/ 40 w 75"/>
                  <a:gd name="T49" fmla="*/ 19 h 55"/>
                  <a:gd name="T50" fmla="*/ 50 w 75"/>
                  <a:gd name="T51" fmla="*/ 5 h 55"/>
                  <a:gd name="T52" fmla="*/ 50 w 75"/>
                  <a:gd name="T53" fmla="*/ 5 h 55"/>
                  <a:gd name="T54" fmla="*/ 56 w 75"/>
                  <a:gd name="T55" fmla="*/ 3 h 55"/>
                  <a:gd name="T56" fmla="*/ 56 w 75"/>
                  <a:gd name="T57" fmla="*/ 3 h 55"/>
                  <a:gd name="T58" fmla="*/ 56 w 75"/>
                  <a:gd name="T59" fmla="*/ 3 h 55"/>
                  <a:gd name="T60" fmla="*/ 56 w 75"/>
                  <a:gd name="T61" fmla="*/ 0 h 55"/>
                  <a:gd name="T62" fmla="*/ 56 w 75"/>
                  <a:gd name="T63" fmla="*/ 0 h 55"/>
                  <a:gd name="T64" fmla="*/ 50 w 75"/>
                  <a:gd name="T65" fmla="*/ 1 h 55"/>
                  <a:gd name="T66" fmla="*/ 50 w 75"/>
                  <a:gd name="T67" fmla="*/ 1 h 55"/>
                  <a:gd name="T68" fmla="*/ 33 w 75"/>
                  <a:gd name="T69" fmla="*/ 22 h 55"/>
                  <a:gd name="T70" fmla="*/ 15 w 75"/>
                  <a:gd name="T71" fmla="*/ 33 h 55"/>
                  <a:gd name="T72" fmla="*/ 0 w 75"/>
                  <a:gd name="T73" fmla="*/ 47 h 55"/>
                  <a:gd name="T74" fmla="*/ 4 w 75"/>
                  <a:gd name="T75" fmla="*/ 54 h 55"/>
                  <a:gd name="T76" fmla="*/ 4 w 75"/>
                  <a:gd name="T77" fmla="*/ 54 h 55"/>
                  <a:gd name="T78" fmla="*/ 4 w 75"/>
                  <a:gd name="T79" fmla="*/ 54 h 55"/>
                  <a:gd name="T80" fmla="*/ 4 w 75"/>
                  <a:gd name="T81" fmla="*/ 54 h 55"/>
                  <a:gd name="T82" fmla="*/ 7 w 75"/>
                  <a:gd name="T83" fmla="*/ 55 h 55"/>
                  <a:gd name="T84" fmla="*/ 7 w 75"/>
                  <a:gd name="T85" fmla="*/ 55 h 55"/>
                  <a:gd name="T86" fmla="*/ 7 w 75"/>
                  <a:gd name="T87" fmla="*/ 55 h 55"/>
                  <a:gd name="T88" fmla="*/ 7 w 75"/>
                  <a:gd name="T89" fmla="*/ 55 h 55"/>
                  <a:gd name="T90" fmla="*/ 13 w 75"/>
                  <a:gd name="T91" fmla="*/ 54 h 55"/>
                  <a:gd name="T92" fmla="*/ 13 w 75"/>
                  <a:gd name="T93" fmla="*/ 54 h 55"/>
                  <a:gd name="T94" fmla="*/ 13 w 75"/>
                  <a:gd name="T95" fmla="*/ 54 h 55"/>
                  <a:gd name="T96" fmla="*/ 41 w 75"/>
                  <a:gd name="T97" fmla="*/ 51 h 55"/>
                  <a:gd name="T98" fmla="*/ 61 w 75"/>
                  <a:gd name="T99" fmla="*/ 31 h 55"/>
                  <a:gd name="T100" fmla="*/ 75 w 75"/>
                  <a:gd name="T101" fmla="*/ 15 h 55"/>
                  <a:gd name="T102" fmla="*/ 75 w 75"/>
                  <a:gd name="T103" fmla="*/ 15 h 55"/>
                  <a:gd name="T104" fmla="*/ 56 w 75"/>
                  <a:gd name="T105" fmla="*/ 0 h 55"/>
                  <a:gd name="T106" fmla="*/ 56 w 75"/>
                  <a:gd name="T107" fmla="*/ 0 h 55"/>
                  <a:gd name="T108" fmla="*/ 56 w 75"/>
                  <a:gd name="T10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5" h="55"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62" y="3"/>
                      <a:pt x="67" y="7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9"/>
                      <a:pt x="61" y="22"/>
                      <a:pt x="58" y="27"/>
                    </a:cubicBezTo>
                    <a:cubicBezTo>
                      <a:pt x="49" y="39"/>
                      <a:pt x="50" y="47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0"/>
                      <a:pt x="27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16" y="51"/>
                      <a:pt x="8" y="50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39"/>
                      <a:pt x="20" y="31"/>
                      <a:pt x="22" y="30"/>
                    </a:cubicBezTo>
                    <a:cubicBezTo>
                      <a:pt x="27" y="27"/>
                      <a:pt x="37" y="23"/>
                      <a:pt x="40" y="19"/>
                    </a:cubicBezTo>
                    <a:cubicBezTo>
                      <a:pt x="44" y="15"/>
                      <a:pt x="46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4"/>
                      <a:pt x="54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0"/>
                      <a:pt x="52" y="0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3" y="4"/>
                      <a:pt x="40" y="16"/>
                      <a:pt x="33" y="22"/>
                    </a:cubicBezTo>
                    <a:cubicBezTo>
                      <a:pt x="28" y="26"/>
                      <a:pt x="20" y="29"/>
                      <a:pt x="15" y="33"/>
                    </a:cubicBezTo>
                    <a:cubicBezTo>
                      <a:pt x="8" y="36"/>
                      <a:pt x="0" y="41"/>
                      <a:pt x="0" y="47"/>
                    </a:cubicBezTo>
                    <a:cubicBezTo>
                      <a:pt x="0" y="49"/>
                      <a:pt x="1" y="52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5"/>
                      <a:pt x="6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0" y="55"/>
                      <a:pt x="12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0" y="52"/>
                      <a:pt x="33" y="54"/>
                      <a:pt x="41" y="51"/>
                    </a:cubicBezTo>
                    <a:cubicBezTo>
                      <a:pt x="50" y="47"/>
                      <a:pt x="55" y="38"/>
                      <a:pt x="61" y="31"/>
                    </a:cubicBezTo>
                    <a:cubicBezTo>
                      <a:pt x="66" y="25"/>
                      <a:pt x="74" y="22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7"/>
                      <a:pt x="6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527"/>
              <p:cNvSpPr/>
              <p:nvPr/>
            </p:nvSpPr>
            <p:spPr bwMode="auto">
              <a:xfrm>
                <a:off x="3336" y="3534"/>
                <a:ext cx="38" cy="32"/>
              </a:xfrm>
              <a:custGeom>
                <a:gdLst>
                  <a:gd name="T0" fmla="*/ 4 w 11"/>
                  <a:gd name="T1" fmla="*/ 0 h 9"/>
                  <a:gd name="T2" fmla="*/ 4 w 11"/>
                  <a:gd name="T3" fmla="*/ 0 h 9"/>
                  <a:gd name="T4" fmla="*/ 1 w 11"/>
                  <a:gd name="T5" fmla="*/ 2 h 9"/>
                  <a:gd name="T6" fmla="*/ 1 w 11"/>
                  <a:gd name="T7" fmla="*/ 2 h 9"/>
                  <a:gd name="T8" fmla="*/ 1 w 11"/>
                  <a:gd name="T9" fmla="*/ 2 h 9"/>
                  <a:gd name="T10" fmla="*/ 1 w 11"/>
                  <a:gd name="T11" fmla="*/ 2 h 9"/>
                  <a:gd name="T12" fmla="*/ 1 w 11"/>
                  <a:gd name="T13" fmla="*/ 2 h 9"/>
                  <a:gd name="T14" fmla="*/ 1 w 11"/>
                  <a:gd name="T15" fmla="*/ 2 h 9"/>
                  <a:gd name="T16" fmla="*/ 1 w 11"/>
                  <a:gd name="T17" fmla="*/ 2 h 9"/>
                  <a:gd name="T18" fmla="*/ 1 w 11"/>
                  <a:gd name="T19" fmla="*/ 2 h 9"/>
                  <a:gd name="T20" fmla="*/ 6 w 11"/>
                  <a:gd name="T21" fmla="*/ 9 h 9"/>
                  <a:gd name="T22" fmla="*/ 6 w 11"/>
                  <a:gd name="T23" fmla="*/ 9 h 9"/>
                  <a:gd name="T24" fmla="*/ 6 w 11"/>
                  <a:gd name="T25" fmla="*/ 9 h 9"/>
                  <a:gd name="T26" fmla="*/ 6 w 11"/>
                  <a:gd name="T27" fmla="*/ 9 h 9"/>
                  <a:gd name="T28" fmla="*/ 8 w 11"/>
                  <a:gd name="T29" fmla="*/ 9 h 9"/>
                  <a:gd name="T30" fmla="*/ 8 w 11"/>
                  <a:gd name="T31" fmla="*/ 9 h 9"/>
                  <a:gd name="T32" fmla="*/ 8 w 11"/>
                  <a:gd name="T33" fmla="*/ 8 h 9"/>
                  <a:gd name="T34" fmla="*/ 8 w 11"/>
                  <a:gd name="T35" fmla="*/ 8 h 9"/>
                  <a:gd name="T36" fmla="*/ 8 w 11"/>
                  <a:gd name="T37" fmla="*/ 8 h 9"/>
                  <a:gd name="T38" fmla="*/ 8 w 11"/>
                  <a:gd name="T39" fmla="*/ 8 h 9"/>
                  <a:gd name="T40" fmla="*/ 4 w 11"/>
                  <a:gd name="T41" fmla="*/ 0 h 9"/>
                  <a:gd name="T42" fmla="*/ 4 w 11"/>
                  <a:gd name="T43" fmla="*/ 0 h 9"/>
                  <a:gd name="T44" fmla="*/ 4 w 11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3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6"/>
                      <a:pt x="7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528"/>
              <p:cNvSpPr>
                <a:spLocks noEditPoints="1"/>
              </p:cNvSpPr>
              <p:nvPr/>
            </p:nvSpPr>
            <p:spPr bwMode="auto">
              <a:xfrm>
                <a:off x="5017" y="3388"/>
                <a:ext cx="216" cy="167"/>
              </a:xfrm>
              <a:custGeom>
                <a:gdLst>
                  <a:gd name="T0" fmla="*/ 14 w 62"/>
                  <a:gd name="T1" fmla="*/ 6 h 48"/>
                  <a:gd name="T2" fmla="*/ 14 w 62"/>
                  <a:gd name="T3" fmla="*/ 6 h 48"/>
                  <a:gd name="T4" fmla="*/ 14 w 62"/>
                  <a:gd name="T5" fmla="*/ 6 h 48"/>
                  <a:gd name="T6" fmla="*/ 24 w 62"/>
                  <a:gd name="T7" fmla="*/ 17 h 48"/>
                  <a:gd name="T8" fmla="*/ 24 w 62"/>
                  <a:gd name="T9" fmla="*/ 17 h 48"/>
                  <a:gd name="T10" fmla="*/ 24 w 62"/>
                  <a:gd name="T11" fmla="*/ 17 h 48"/>
                  <a:gd name="T12" fmla="*/ 24 w 62"/>
                  <a:gd name="T13" fmla="*/ 17 h 48"/>
                  <a:gd name="T14" fmla="*/ 24 w 62"/>
                  <a:gd name="T15" fmla="*/ 17 h 48"/>
                  <a:gd name="T16" fmla="*/ 24 w 62"/>
                  <a:gd name="T17" fmla="*/ 17 h 48"/>
                  <a:gd name="T18" fmla="*/ 24 w 62"/>
                  <a:gd name="T19" fmla="*/ 17 h 48"/>
                  <a:gd name="T20" fmla="*/ 25 w 62"/>
                  <a:gd name="T21" fmla="*/ 18 h 48"/>
                  <a:gd name="T22" fmla="*/ 25 w 62"/>
                  <a:gd name="T23" fmla="*/ 18 h 48"/>
                  <a:gd name="T24" fmla="*/ 25 w 62"/>
                  <a:gd name="T25" fmla="*/ 18 h 48"/>
                  <a:gd name="T26" fmla="*/ 25 w 62"/>
                  <a:gd name="T27" fmla="*/ 19 h 48"/>
                  <a:gd name="T28" fmla="*/ 25 w 62"/>
                  <a:gd name="T29" fmla="*/ 19 h 48"/>
                  <a:gd name="T30" fmla="*/ 25 w 62"/>
                  <a:gd name="T31" fmla="*/ 19 h 48"/>
                  <a:gd name="T32" fmla="*/ 25 w 62"/>
                  <a:gd name="T33" fmla="*/ 19 h 48"/>
                  <a:gd name="T34" fmla="*/ 25 w 62"/>
                  <a:gd name="T35" fmla="*/ 19 h 48"/>
                  <a:gd name="T36" fmla="*/ 41 w 62"/>
                  <a:gd name="T37" fmla="*/ 27 h 48"/>
                  <a:gd name="T38" fmla="*/ 53 w 62"/>
                  <a:gd name="T39" fmla="*/ 39 h 48"/>
                  <a:gd name="T40" fmla="*/ 53 w 62"/>
                  <a:gd name="T41" fmla="*/ 39 h 48"/>
                  <a:gd name="T42" fmla="*/ 39 w 62"/>
                  <a:gd name="T43" fmla="*/ 45 h 48"/>
                  <a:gd name="T44" fmla="*/ 39 w 62"/>
                  <a:gd name="T45" fmla="*/ 45 h 48"/>
                  <a:gd name="T46" fmla="*/ 39 w 62"/>
                  <a:gd name="T47" fmla="*/ 45 h 48"/>
                  <a:gd name="T48" fmla="*/ 39 w 62"/>
                  <a:gd name="T49" fmla="*/ 45 h 48"/>
                  <a:gd name="T50" fmla="*/ 39 w 62"/>
                  <a:gd name="T51" fmla="*/ 45 h 48"/>
                  <a:gd name="T52" fmla="*/ 34 w 62"/>
                  <a:gd name="T53" fmla="*/ 45 h 48"/>
                  <a:gd name="T54" fmla="*/ 34 w 62"/>
                  <a:gd name="T55" fmla="*/ 45 h 48"/>
                  <a:gd name="T56" fmla="*/ 20 w 62"/>
                  <a:gd name="T57" fmla="*/ 34 h 48"/>
                  <a:gd name="T58" fmla="*/ 17 w 62"/>
                  <a:gd name="T59" fmla="*/ 22 h 48"/>
                  <a:gd name="T60" fmla="*/ 9 w 62"/>
                  <a:gd name="T61" fmla="*/ 10 h 48"/>
                  <a:gd name="T62" fmla="*/ 9 w 62"/>
                  <a:gd name="T63" fmla="*/ 9 h 48"/>
                  <a:gd name="T64" fmla="*/ 9 w 62"/>
                  <a:gd name="T65" fmla="*/ 8 h 48"/>
                  <a:gd name="T66" fmla="*/ 14 w 62"/>
                  <a:gd name="T67" fmla="*/ 6 h 48"/>
                  <a:gd name="T68" fmla="*/ 14 w 62"/>
                  <a:gd name="T69" fmla="*/ 6 h 48"/>
                  <a:gd name="T70" fmla="*/ 14 w 62"/>
                  <a:gd name="T71" fmla="*/ 6 h 48"/>
                  <a:gd name="T72" fmla="*/ 12 w 62"/>
                  <a:gd name="T73" fmla="*/ 0 h 48"/>
                  <a:gd name="T74" fmla="*/ 12 w 62"/>
                  <a:gd name="T75" fmla="*/ 0 h 48"/>
                  <a:gd name="T76" fmla="*/ 0 w 62"/>
                  <a:gd name="T77" fmla="*/ 10 h 48"/>
                  <a:gd name="T78" fmla="*/ 0 w 62"/>
                  <a:gd name="T79" fmla="*/ 10 h 48"/>
                  <a:gd name="T80" fmla="*/ 0 w 62"/>
                  <a:gd name="T81" fmla="*/ 10 h 48"/>
                  <a:gd name="T82" fmla="*/ 12 w 62"/>
                  <a:gd name="T83" fmla="*/ 26 h 48"/>
                  <a:gd name="T84" fmla="*/ 27 w 62"/>
                  <a:gd name="T85" fmla="*/ 45 h 48"/>
                  <a:gd name="T86" fmla="*/ 27 w 62"/>
                  <a:gd name="T87" fmla="*/ 45 h 48"/>
                  <a:gd name="T88" fmla="*/ 27 w 62"/>
                  <a:gd name="T89" fmla="*/ 45 h 48"/>
                  <a:gd name="T90" fmla="*/ 27 w 62"/>
                  <a:gd name="T91" fmla="*/ 45 h 48"/>
                  <a:gd name="T92" fmla="*/ 44 w 62"/>
                  <a:gd name="T93" fmla="*/ 48 h 48"/>
                  <a:gd name="T94" fmla="*/ 44 w 62"/>
                  <a:gd name="T95" fmla="*/ 48 h 48"/>
                  <a:gd name="T96" fmla="*/ 44 w 62"/>
                  <a:gd name="T97" fmla="*/ 48 h 48"/>
                  <a:gd name="T98" fmla="*/ 44 w 62"/>
                  <a:gd name="T99" fmla="*/ 48 h 48"/>
                  <a:gd name="T100" fmla="*/ 62 w 62"/>
                  <a:gd name="T101" fmla="*/ 42 h 48"/>
                  <a:gd name="T102" fmla="*/ 62 w 62"/>
                  <a:gd name="T103" fmla="*/ 42 h 48"/>
                  <a:gd name="T104" fmla="*/ 62 w 62"/>
                  <a:gd name="T105" fmla="*/ 42 h 48"/>
                  <a:gd name="T106" fmla="*/ 62 w 62"/>
                  <a:gd name="T107" fmla="*/ 42 h 48"/>
                  <a:gd name="T108" fmla="*/ 27 w 62"/>
                  <a:gd name="T109" fmla="*/ 14 h 48"/>
                  <a:gd name="T110" fmla="*/ 19 w 62"/>
                  <a:gd name="T111" fmla="*/ 2 h 48"/>
                  <a:gd name="T112" fmla="*/ 12 w 62"/>
                  <a:gd name="T113" fmla="*/ 0 h 48"/>
                  <a:gd name="T114" fmla="*/ 12 w 62"/>
                  <a:gd name="T115" fmla="*/ 0 h 48"/>
                  <a:gd name="T116" fmla="*/ 12 w 62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2" h="48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8" y="6"/>
                      <a:pt x="21" y="13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0" y="22"/>
                      <a:pt x="36" y="24"/>
                      <a:pt x="41" y="27"/>
                    </a:cubicBezTo>
                    <a:cubicBezTo>
                      <a:pt x="46" y="30"/>
                      <a:pt x="53" y="34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4"/>
                      <a:pt x="45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5"/>
                      <a:pt x="36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28" y="44"/>
                      <a:pt x="22" y="38"/>
                      <a:pt x="20" y="34"/>
                    </a:cubicBezTo>
                    <a:cubicBezTo>
                      <a:pt x="18" y="29"/>
                      <a:pt x="18" y="25"/>
                      <a:pt x="17" y="22"/>
                    </a:cubicBezTo>
                    <a:cubicBezTo>
                      <a:pt x="15" y="18"/>
                      <a:pt x="9" y="15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7"/>
                      <a:pt x="12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1"/>
                      <a:pt x="0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9" y="21"/>
                      <a:pt x="12" y="26"/>
                    </a:cubicBezTo>
                    <a:cubicBezTo>
                      <a:pt x="16" y="32"/>
                      <a:pt x="20" y="42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1" y="47"/>
                      <a:pt x="37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2" y="48"/>
                      <a:pt x="59" y="47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0" y="29"/>
                      <a:pt x="36" y="25"/>
                      <a:pt x="27" y="14"/>
                    </a:cubicBezTo>
                    <a:cubicBezTo>
                      <a:pt x="24" y="10"/>
                      <a:pt x="23" y="4"/>
                      <a:pt x="19" y="2"/>
                    </a:cubicBezTo>
                    <a:cubicBezTo>
                      <a:pt x="17" y="1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529"/>
              <p:cNvSpPr/>
              <p:nvPr/>
            </p:nvSpPr>
            <p:spPr bwMode="auto">
              <a:xfrm>
                <a:off x="4773" y="3440"/>
                <a:ext cx="132" cy="115"/>
              </a:xfrm>
              <a:custGeom>
                <a:gdLst>
                  <a:gd name="T0" fmla="*/ 15 w 38"/>
                  <a:gd name="T1" fmla="*/ 0 h 33"/>
                  <a:gd name="T2" fmla="*/ 15 w 38"/>
                  <a:gd name="T3" fmla="*/ 0 h 33"/>
                  <a:gd name="T4" fmla="*/ 0 w 38"/>
                  <a:gd name="T5" fmla="*/ 6 h 33"/>
                  <a:gd name="T6" fmla="*/ 0 w 38"/>
                  <a:gd name="T7" fmla="*/ 6 h 33"/>
                  <a:gd name="T8" fmla="*/ 19 w 38"/>
                  <a:gd name="T9" fmla="*/ 33 h 33"/>
                  <a:gd name="T10" fmla="*/ 19 w 38"/>
                  <a:gd name="T11" fmla="*/ 33 h 33"/>
                  <a:gd name="T12" fmla="*/ 19 w 38"/>
                  <a:gd name="T13" fmla="*/ 33 h 33"/>
                  <a:gd name="T14" fmla="*/ 19 w 38"/>
                  <a:gd name="T15" fmla="*/ 33 h 33"/>
                  <a:gd name="T16" fmla="*/ 20 w 38"/>
                  <a:gd name="T17" fmla="*/ 33 h 33"/>
                  <a:gd name="T18" fmla="*/ 36 w 38"/>
                  <a:gd name="T19" fmla="*/ 20 h 33"/>
                  <a:gd name="T20" fmla="*/ 36 w 38"/>
                  <a:gd name="T21" fmla="*/ 20 h 33"/>
                  <a:gd name="T22" fmla="*/ 36 w 38"/>
                  <a:gd name="T23" fmla="*/ 20 h 33"/>
                  <a:gd name="T24" fmla="*/ 36 w 38"/>
                  <a:gd name="T25" fmla="*/ 20 h 33"/>
                  <a:gd name="T26" fmla="*/ 36 w 38"/>
                  <a:gd name="T27" fmla="*/ 20 h 33"/>
                  <a:gd name="T28" fmla="*/ 36 w 38"/>
                  <a:gd name="T29" fmla="*/ 19 h 33"/>
                  <a:gd name="T30" fmla="*/ 15 w 38"/>
                  <a:gd name="T31" fmla="*/ 0 h 33"/>
                  <a:gd name="T32" fmla="*/ 15 w 38"/>
                  <a:gd name="T33" fmla="*/ 0 h 33"/>
                  <a:gd name="T34" fmla="*/ 15 w 38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3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4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"/>
                      <a:pt x="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2"/>
                      <a:pt x="35" y="27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19"/>
                      <a:pt x="36" y="19"/>
                    </a:cubicBezTo>
                    <a:cubicBezTo>
                      <a:pt x="38" y="8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530"/>
              <p:cNvSpPr/>
              <p:nvPr/>
            </p:nvSpPr>
            <p:spPr bwMode="auto">
              <a:xfrm>
                <a:off x="3765" y="3486"/>
                <a:ext cx="164" cy="66"/>
              </a:xfrm>
              <a:custGeom>
                <a:gdLst>
                  <a:gd name="T0" fmla="*/ 24 w 47"/>
                  <a:gd name="T1" fmla="*/ 0 h 19"/>
                  <a:gd name="T2" fmla="*/ 24 w 47"/>
                  <a:gd name="T3" fmla="*/ 0 h 19"/>
                  <a:gd name="T4" fmla="*/ 1 w 47"/>
                  <a:gd name="T5" fmla="*/ 12 h 19"/>
                  <a:gd name="T6" fmla="*/ 1 w 47"/>
                  <a:gd name="T7" fmla="*/ 12 h 19"/>
                  <a:gd name="T8" fmla="*/ 1 w 47"/>
                  <a:gd name="T9" fmla="*/ 12 h 19"/>
                  <a:gd name="T10" fmla="*/ 11 w 47"/>
                  <a:gd name="T11" fmla="*/ 18 h 19"/>
                  <a:gd name="T12" fmla="*/ 11 w 47"/>
                  <a:gd name="T13" fmla="*/ 18 h 19"/>
                  <a:gd name="T14" fmla="*/ 25 w 47"/>
                  <a:gd name="T15" fmla="*/ 19 h 19"/>
                  <a:gd name="T16" fmla="*/ 25 w 47"/>
                  <a:gd name="T17" fmla="*/ 19 h 19"/>
                  <a:gd name="T18" fmla="*/ 25 w 47"/>
                  <a:gd name="T19" fmla="*/ 19 h 19"/>
                  <a:gd name="T20" fmla="*/ 25 w 47"/>
                  <a:gd name="T21" fmla="*/ 19 h 19"/>
                  <a:gd name="T22" fmla="*/ 47 w 47"/>
                  <a:gd name="T23" fmla="*/ 11 h 19"/>
                  <a:gd name="T24" fmla="*/ 47 w 47"/>
                  <a:gd name="T25" fmla="*/ 11 h 19"/>
                  <a:gd name="T26" fmla="*/ 27 w 47"/>
                  <a:gd name="T27" fmla="*/ 0 h 19"/>
                  <a:gd name="T28" fmla="*/ 24 w 47"/>
                  <a:gd name="T29" fmla="*/ 0 h 19"/>
                  <a:gd name="T30" fmla="*/ 24 w 47"/>
                  <a:gd name="T31" fmla="*/ 0 h 19"/>
                  <a:gd name="T32" fmla="*/ 24 w 47"/>
                  <a:gd name="T3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9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4" y="0"/>
                      <a:pt x="0" y="5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5"/>
                      <a:pt x="8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9"/>
                      <a:pt x="20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5" y="19"/>
                      <a:pt x="44" y="17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3" y="5"/>
                      <a:pt x="37" y="1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531"/>
              <p:cNvSpPr/>
              <p:nvPr/>
            </p:nvSpPr>
            <p:spPr bwMode="auto">
              <a:xfrm>
                <a:off x="2788" y="3440"/>
                <a:ext cx="140" cy="112"/>
              </a:xfrm>
              <a:custGeom>
                <a:gdLst>
                  <a:gd name="T0" fmla="*/ 26 w 40"/>
                  <a:gd name="T1" fmla="*/ 0 h 32"/>
                  <a:gd name="T2" fmla="*/ 26 w 40"/>
                  <a:gd name="T3" fmla="*/ 0 h 32"/>
                  <a:gd name="T4" fmla="*/ 1 w 40"/>
                  <a:gd name="T5" fmla="*/ 20 h 32"/>
                  <a:gd name="T6" fmla="*/ 1 w 40"/>
                  <a:gd name="T7" fmla="*/ 20 h 32"/>
                  <a:gd name="T8" fmla="*/ 1 w 40"/>
                  <a:gd name="T9" fmla="*/ 21 h 32"/>
                  <a:gd name="T10" fmla="*/ 2 w 40"/>
                  <a:gd name="T11" fmla="*/ 21 h 32"/>
                  <a:gd name="T12" fmla="*/ 2 w 40"/>
                  <a:gd name="T13" fmla="*/ 21 h 32"/>
                  <a:gd name="T14" fmla="*/ 2 w 40"/>
                  <a:gd name="T15" fmla="*/ 21 h 32"/>
                  <a:gd name="T16" fmla="*/ 2 w 40"/>
                  <a:gd name="T17" fmla="*/ 21 h 32"/>
                  <a:gd name="T18" fmla="*/ 2 w 40"/>
                  <a:gd name="T19" fmla="*/ 22 h 32"/>
                  <a:gd name="T20" fmla="*/ 19 w 40"/>
                  <a:gd name="T21" fmla="*/ 32 h 32"/>
                  <a:gd name="T22" fmla="*/ 19 w 40"/>
                  <a:gd name="T23" fmla="*/ 32 h 32"/>
                  <a:gd name="T24" fmla="*/ 19 w 40"/>
                  <a:gd name="T25" fmla="*/ 32 h 32"/>
                  <a:gd name="T26" fmla="*/ 19 w 40"/>
                  <a:gd name="T27" fmla="*/ 32 h 32"/>
                  <a:gd name="T28" fmla="*/ 22 w 40"/>
                  <a:gd name="T29" fmla="*/ 32 h 32"/>
                  <a:gd name="T30" fmla="*/ 22 w 40"/>
                  <a:gd name="T31" fmla="*/ 32 h 32"/>
                  <a:gd name="T32" fmla="*/ 23 w 40"/>
                  <a:gd name="T33" fmla="*/ 32 h 32"/>
                  <a:gd name="T34" fmla="*/ 40 w 40"/>
                  <a:gd name="T35" fmla="*/ 10 h 32"/>
                  <a:gd name="T36" fmla="*/ 39 w 40"/>
                  <a:gd name="T37" fmla="*/ 5 h 32"/>
                  <a:gd name="T38" fmla="*/ 28 w 40"/>
                  <a:gd name="T39" fmla="*/ 0 h 32"/>
                  <a:gd name="T40" fmla="*/ 26 w 40"/>
                  <a:gd name="T41" fmla="*/ 0 h 32"/>
                  <a:gd name="T42" fmla="*/ 26 w 40"/>
                  <a:gd name="T43" fmla="*/ 0 h 32"/>
                  <a:gd name="T44" fmla="*/ 26 w 40"/>
                  <a:gd name="T4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32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5" y="0"/>
                      <a:pt x="0" y="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3" y="27"/>
                      <a:pt x="1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9" y="31"/>
                      <a:pt x="40" y="20"/>
                      <a:pt x="40" y="10"/>
                    </a:cubicBezTo>
                    <a:cubicBezTo>
                      <a:pt x="40" y="8"/>
                      <a:pt x="40" y="6"/>
                      <a:pt x="39" y="5"/>
                    </a:cubicBezTo>
                    <a:cubicBezTo>
                      <a:pt x="37" y="2"/>
                      <a:pt x="31" y="0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532"/>
              <p:cNvSpPr>
                <a:spLocks noEditPoints="1"/>
              </p:cNvSpPr>
              <p:nvPr/>
            </p:nvSpPr>
            <p:spPr bwMode="auto">
              <a:xfrm>
                <a:off x="2464" y="3388"/>
                <a:ext cx="213" cy="167"/>
              </a:xfrm>
              <a:custGeom>
                <a:gdLst>
                  <a:gd name="T0" fmla="*/ 48 w 61"/>
                  <a:gd name="T1" fmla="*/ 6 h 48"/>
                  <a:gd name="T2" fmla="*/ 48 w 61"/>
                  <a:gd name="T3" fmla="*/ 6 h 48"/>
                  <a:gd name="T4" fmla="*/ 48 w 61"/>
                  <a:gd name="T5" fmla="*/ 6 h 48"/>
                  <a:gd name="T6" fmla="*/ 52 w 61"/>
                  <a:gd name="T7" fmla="*/ 8 h 48"/>
                  <a:gd name="T8" fmla="*/ 52 w 61"/>
                  <a:gd name="T9" fmla="*/ 8 h 48"/>
                  <a:gd name="T10" fmla="*/ 53 w 61"/>
                  <a:gd name="T11" fmla="*/ 8 h 48"/>
                  <a:gd name="T12" fmla="*/ 53 w 61"/>
                  <a:gd name="T13" fmla="*/ 10 h 48"/>
                  <a:gd name="T14" fmla="*/ 45 w 61"/>
                  <a:gd name="T15" fmla="*/ 22 h 48"/>
                  <a:gd name="T16" fmla="*/ 40 w 61"/>
                  <a:gd name="T17" fmla="*/ 37 h 48"/>
                  <a:gd name="T18" fmla="*/ 24 w 61"/>
                  <a:gd name="T19" fmla="*/ 45 h 48"/>
                  <a:gd name="T20" fmla="*/ 24 w 61"/>
                  <a:gd name="T21" fmla="*/ 45 h 48"/>
                  <a:gd name="T22" fmla="*/ 24 w 61"/>
                  <a:gd name="T23" fmla="*/ 45 h 48"/>
                  <a:gd name="T24" fmla="*/ 24 w 61"/>
                  <a:gd name="T25" fmla="*/ 45 h 48"/>
                  <a:gd name="T26" fmla="*/ 24 w 61"/>
                  <a:gd name="T27" fmla="*/ 45 h 48"/>
                  <a:gd name="T28" fmla="*/ 10 w 61"/>
                  <a:gd name="T29" fmla="*/ 41 h 48"/>
                  <a:gd name="T30" fmla="*/ 10 w 61"/>
                  <a:gd name="T31" fmla="*/ 41 h 48"/>
                  <a:gd name="T32" fmla="*/ 9 w 61"/>
                  <a:gd name="T33" fmla="*/ 40 h 48"/>
                  <a:gd name="T34" fmla="*/ 9 w 61"/>
                  <a:gd name="T35" fmla="*/ 40 h 48"/>
                  <a:gd name="T36" fmla="*/ 9 w 61"/>
                  <a:gd name="T37" fmla="*/ 40 h 48"/>
                  <a:gd name="T38" fmla="*/ 9 w 61"/>
                  <a:gd name="T39" fmla="*/ 40 h 48"/>
                  <a:gd name="T40" fmla="*/ 39 w 61"/>
                  <a:gd name="T41" fmla="*/ 16 h 48"/>
                  <a:gd name="T42" fmla="*/ 39 w 61"/>
                  <a:gd name="T43" fmla="*/ 16 h 48"/>
                  <a:gd name="T44" fmla="*/ 39 w 61"/>
                  <a:gd name="T45" fmla="*/ 16 h 48"/>
                  <a:gd name="T46" fmla="*/ 39 w 61"/>
                  <a:gd name="T47" fmla="*/ 16 h 48"/>
                  <a:gd name="T48" fmla="*/ 39 w 61"/>
                  <a:gd name="T49" fmla="*/ 16 h 48"/>
                  <a:gd name="T50" fmla="*/ 40 w 61"/>
                  <a:gd name="T51" fmla="*/ 16 h 48"/>
                  <a:gd name="T52" fmla="*/ 40 w 61"/>
                  <a:gd name="T53" fmla="*/ 16 h 48"/>
                  <a:gd name="T54" fmla="*/ 40 w 61"/>
                  <a:gd name="T55" fmla="*/ 16 h 48"/>
                  <a:gd name="T56" fmla="*/ 48 w 61"/>
                  <a:gd name="T57" fmla="*/ 6 h 48"/>
                  <a:gd name="T58" fmla="*/ 48 w 61"/>
                  <a:gd name="T59" fmla="*/ 6 h 48"/>
                  <a:gd name="T60" fmla="*/ 48 w 61"/>
                  <a:gd name="T61" fmla="*/ 6 h 48"/>
                  <a:gd name="T62" fmla="*/ 49 w 61"/>
                  <a:gd name="T63" fmla="*/ 0 h 48"/>
                  <a:gd name="T64" fmla="*/ 49 w 61"/>
                  <a:gd name="T65" fmla="*/ 0 h 48"/>
                  <a:gd name="T66" fmla="*/ 43 w 61"/>
                  <a:gd name="T67" fmla="*/ 2 h 48"/>
                  <a:gd name="T68" fmla="*/ 43 w 61"/>
                  <a:gd name="T69" fmla="*/ 2 h 48"/>
                  <a:gd name="T70" fmla="*/ 33 w 61"/>
                  <a:gd name="T71" fmla="*/ 16 h 48"/>
                  <a:gd name="T72" fmla="*/ 15 w 61"/>
                  <a:gd name="T73" fmla="*/ 27 h 48"/>
                  <a:gd name="T74" fmla="*/ 0 w 61"/>
                  <a:gd name="T75" fmla="*/ 42 h 48"/>
                  <a:gd name="T76" fmla="*/ 0 w 61"/>
                  <a:gd name="T77" fmla="*/ 43 h 48"/>
                  <a:gd name="T78" fmla="*/ 0 w 61"/>
                  <a:gd name="T79" fmla="*/ 43 h 48"/>
                  <a:gd name="T80" fmla="*/ 16 w 61"/>
                  <a:gd name="T81" fmla="*/ 48 h 48"/>
                  <a:gd name="T82" fmla="*/ 16 w 61"/>
                  <a:gd name="T83" fmla="*/ 48 h 48"/>
                  <a:gd name="T84" fmla="*/ 16 w 61"/>
                  <a:gd name="T85" fmla="*/ 48 h 48"/>
                  <a:gd name="T86" fmla="*/ 16 w 61"/>
                  <a:gd name="T87" fmla="*/ 48 h 48"/>
                  <a:gd name="T88" fmla="*/ 26 w 61"/>
                  <a:gd name="T89" fmla="*/ 47 h 48"/>
                  <a:gd name="T90" fmla="*/ 26 w 61"/>
                  <a:gd name="T91" fmla="*/ 47 h 48"/>
                  <a:gd name="T92" fmla="*/ 26 w 61"/>
                  <a:gd name="T93" fmla="*/ 47 h 48"/>
                  <a:gd name="T94" fmla="*/ 26 w 61"/>
                  <a:gd name="T95" fmla="*/ 47 h 48"/>
                  <a:gd name="T96" fmla="*/ 26 w 61"/>
                  <a:gd name="T97" fmla="*/ 47 h 48"/>
                  <a:gd name="T98" fmla="*/ 26 w 61"/>
                  <a:gd name="T99" fmla="*/ 47 h 48"/>
                  <a:gd name="T100" fmla="*/ 26 w 61"/>
                  <a:gd name="T101" fmla="*/ 47 h 48"/>
                  <a:gd name="T102" fmla="*/ 51 w 61"/>
                  <a:gd name="T103" fmla="*/ 24 h 48"/>
                  <a:gd name="T104" fmla="*/ 61 w 61"/>
                  <a:gd name="T105" fmla="*/ 9 h 48"/>
                  <a:gd name="T106" fmla="*/ 61 w 61"/>
                  <a:gd name="T107" fmla="*/ 9 h 48"/>
                  <a:gd name="T108" fmla="*/ 61 w 61"/>
                  <a:gd name="T109" fmla="*/ 8 h 48"/>
                  <a:gd name="T110" fmla="*/ 61 w 61"/>
                  <a:gd name="T111" fmla="*/ 8 h 48"/>
                  <a:gd name="T112" fmla="*/ 49 w 61"/>
                  <a:gd name="T113" fmla="*/ 0 h 48"/>
                  <a:gd name="T114" fmla="*/ 49 w 61"/>
                  <a:gd name="T115" fmla="*/ 0 h 48"/>
                  <a:gd name="T116" fmla="*/ 49 w 61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" h="48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6"/>
                      <a:pt x="51" y="6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10"/>
                    </a:cubicBezTo>
                    <a:cubicBezTo>
                      <a:pt x="53" y="14"/>
                      <a:pt x="47" y="17"/>
                      <a:pt x="45" y="22"/>
                    </a:cubicBezTo>
                    <a:cubicBezTo>
                      <a:pt x="43" y="26"/>
                      <a:pt x="43" y="32"/>
                      <a:pt x="40" y="37"/>
                    </a:cubicBezTo>
                    <a:cubicBezTo>
                      <a:pt x="36" y="42"/>
                      <a:pt x="30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19" y="45"/>
                      <a:pt x="14" y="44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25"/>
                      <a:pt x="32" y="2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2" y="12"/>
                      <a:pt x="44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7" y="0"/>
                      <a:pt x="45" y="1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39" y="4"/>
                      <a:pt x="37" y="12"/>
                      <a:pt x="33" y="16"/>
                    </a:cubicBezTo>
                    <a:cubicBezTo>
                      <a:pt x="30" y="20"/>
                      <a:pt x="20" y="24"/>
                      <a:pt x="15" y="27"/>
                    </a:cubicBezTo>
                    <a:cubicBezTo>
                      <a:pt x="13" y="28"/>
                      <a:pt x="0" y="36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9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20" y="48"/>
                      <a:pt x="24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43" y="44"/>
                      <a:pt x="42" y="36"/>
                      <a:pt x="51" y="24"/>
                    </a:cubicBezTo>
                    <a:cubicBezTo>
                      <a:pt x="54" y="19"/>
                      <a:pt x="61" y="16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4"/>
                      <a:pt x="55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533"/>
              <p:cNvSpPr/>
              <p:nvPr/>
            </p:nvSpPr>
            <p:spPr bwMode="auto">
              <a:xfrm>
                <a:off x="4578" y="3381"/>
                <a:ext cx="150" cy="167"/>
              </a:xfrm>
              <a:custGeom>
                <a:gdLst>
                  <a:gd name="T0" fmla="*/ 34 w 43"/>
                  <a:gd name="T1" fmla="*/ 0 h 48"/>
                  <a:gd name="T2" fmla="*/ 34 w 43"/>
                  <a:gd name="T3" fmla="*/ 0 h 48"/>
                  <a:gd name="T4" fmla="*/ 23 w 43"/>
                  <a:gd name="T5" fmla="*/ 19 h 48"/>
                  <a:gd name="T6" fmla="*/ 23 w 43"/>
                  <a:gd name="T7" fmla="*/ 19 h 48"/>
                  <a:gd name="T8" fmla="*/ 23 w 43"/>
                  <a:gd name="T9" fmla="*/ 20 h 48"/>
                  <a:gd name="T10" fmla="*/ 23 w 43"/>
                  <a:gd name="T11" fmla="*/ 20 h 48"/>
                  <a:gd name="T12" fmla="*/ 0 w 43"/>
                  <a:gd name="T13" fmla="*/ 38 h 48"/>
                  <a:gd name="T14" fmla="*/ 0 w 43"/>
                  <a:gd name="T15" fmla="*/ 38 h 48"/>
                  <a:gd name="T16" fmla="*/ 0 w 43"/>
                  <a:gd name="T17" fmla="*/ 38 h 48"/>
                  <a:gd name="T18" fmla="*/ 13 w 43"/>
                  <a:gd name="T19" fmla="*/ 48 h 48"/>
                  <a:gd name="T20" fmla="*/ 13 w 43"/>
                  <a:gd name="T21" fmla="*/ 48 h 48"/>
                  <a:gd name="T22" fmla="*/ 13 w 43"/>
                  <a:gd name="T23" fmla="*/ 48 h 48"/>
                  <a:gd name="T24" fmla="*/ 13 w 43"/>
                  <a:gd name="T25" fmla="*/ 48 h 48"/>
                  <a:gd name="T26" fmla="*/ 26 w 43"/>
                  <a:gd name="T27" fmla="*/ 41 h 48"/>
                  <a:gd name="T28" fmla="*/ 26 w 43"/>
                  <a:gd name="T29" fmla="*/ 41 h 48"/>
                  <a:gd name="T30" fmla="*/ 26 w 43"/>
                  <a:gd name="T31" fmla="*/ 41 h 48"/>
                  <a:gd name="T32" fmla="*/ 27 w 43"/>
                  <a:gd name="T33" fmla="*/ 33 h 48"/>
                  <a:gd name="T34" fmla="*/ 27 w 43"/>
                  <a:gd name="T35" fmla="*/ 23 h 48"/>
                  <a:gd name="T36" fmla="*/ 27 w 43"/>
                  <a:gd name="T37" fmla="*/ 23 h 48"/>
                  <a:gd name="T38" fmla="*/ 43 w 43"/>
                  <a:gd name="T39" fmla="*/ 11 h 48"/>
                  <a:gd name="T40" fmla="*/ 43 w 43"/>
                  <a:gd name="T41" fmla="*/ 9 h 48"/>
                  <a:gd name="T42" fmla="*/ 35 w 43"/>
                  <a:gd name="T43" fmla="*/ 0 h 48"/>
                  <a:gd name="T44" fmla="*/ 35 w 43"/>
                  <a:gd name="T45" fmla="*/ 0 h 48"/>
                  <a:gd name="T46" fmla="*/ 35 w 43"/>
                  <a:gd name="T47" fmla="*/ 0 h 48"/>
                  <a:gd name="T48" fmla="*/ 34 w 43"/>
                  <a:gd name="T49" fmla="*/ 0 h 48"/>
                  <a:gd name="T50" fmla="*/ 34 w 43"/>
                  <a:gd name="T51" fmla="*/ 0 h 48"/>
                  <a:gd name="T52" fmla="*/ 34 w 43"/>
                  <a:gd name="T5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48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24" y="1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6" y="26"/>
                      <a:pt x="0" y="26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4"/>
                      <a:pt x="6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8" y="48"/>
                      <a:pt x="23" y="46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8"/>
                      <a:pt x="27" y="35"/>
                      <a:pt x="27" y="33"/>
                    </a:cubicBezTo>
                    <a:cubicBezTo>
                      <a:pt x="27" y="30"/>
                      <a:pt x="27" y="27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0" y="18"/>
                      <a:pt x="41" y="18"/>
                      <a:pt x="43" y="11"/>
                    </a:cubicBezTo>
                    <a:cubicBezTo>
                      <a:pt x="43" y="10"/>
                      <a:pt x="43" y="9"/>
                      <a:pt x="43" y="9"/>
                    </a:cubicBezTo>
                    <a:cubicBezTo>
                      <a:pt x="43" y="3"/>
                      <a:pt x="39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534"/>
              <p:cNvSpPr/>
              <p:nvPr/>
            </p:nvSpPr>
            <p:spPr bwMode="auto">
              <a:xfrm>
                <a:off x="2963" y="3377"/>
                <a:ext cx="157" cy="171"/>
              </a:xfrm>
              <a:custGeom>
                <a:gdLst>
                  <a:gd name="T0" fmla="*/ 11 w 45"/>
                  <a:gd name="T1" fmla="*/ 0 h 49"/>
                  <a:gd name="T2" fmla="*/ 11 w 45"/>
                  <a:gd name="T3" fmla="*/ 0 h 49"/>
                  <a:gd name="T4" fmla="*/ 9 w 45"/>
                  <a:gd name="T5" fmla="*/ 0 h 49"/>
                  <a:gd name="T6" fmla="*/ 9 w 45"/>
                  <a:gd name="T7" fmla="*/ 0 h 49"/>
                  <a:gd name="T8" fmla="*/ 0 w 45"/>
                  <a:gd name="T9" fmla="*/ 11 h 49"/>
                  <a:gd name="T10" fmla="*/ 1 w 45"/>
                  <a:gd name="T11" fmla="*/ 14 h 49"/>
                  <a:gd name="T12" fmla="*/ 16 w 45"/>
                  <a:gd name="T13" fmla="*/ 26 h 49"/>
                  <a:gd name="T14" fmla="*/ 18 w 45"/>
                  <a:gd name="T15" fmla="*/ 38 h 49"/>
                  <a:gd name="T16" fmla="*/ 18 w 45"/>
                  <a:gd name="T17" fmla="*/ 38 h 49"/>
                  <a:gd name="T18" fmla="*/ 31 w 45"/>
                  <a:gd name="T19" fmla="*/ 49 h 49"/>
                  <a:gd name="T20" fmla="*/ 31 w 45"/>
                  <a:gd name="T21" fmla="*/ 49 h 49"/>
                  <a:gd name="T22" fmla="*/ 31 w 45"/>
                  <a:gd name="T23" fmla="*/ 49 h 49"/>
                  <a:gd name="T24" fmla="*/ 31 w 45"/>
                  <a:gd name="T25" fmla="*/ 49 h 49"/>
                  <a:gd name="T26" fmla="*/ 33 w 45"/>
                  <a:gd name="T27" fmla="*/ 49 h 49"/>
                  <a:gd name="T28" fmla="*/ 45 w 45"/>
                  <a:gd name="T29" fmla="*/ 38 h 49"/>
                  <a:gd name="T30" fmla="*/ 45 w 45"/>
                  <a:gd name="T31" fmla="*/ 38 h 49"/>
                  <a:gd name="T32" fmla="*/ 23 w 45"/>
                  <a:gd name="T33" fmla="*/ 18 h 49"/>
                  <a:gd name="T34" fmla="*/ 23 w 45"/>
                  <a:gd name="T35" fmla="*/ 18 h 49"/>
                  <a:gd name="T36" fmla="*/ 23 w 45"/>
                  <a:gd name="T37" fmla="*/ 18 h 49"/>
                  <a:gd name="T38" fmla="*/ 23 w 45"/>
                  <a:gd name="T39" fmla="*/ 18 h 49"/>
                  <a:gd name="T40" fmla="*/ 23 w 45"/>
                  <a:gd name="T41" fmla="*/ 18 h 49"/>
                  <a:gd name="T42" fmla="*/ 23 w 45"/>
                  <a:gd name="T43" fmla="*/ 18 h 49"/>
                  <a:gd name="T44" fmla="*/ 23 w 45"/>
                  <a:gd name="T45" fmla="*/ 18 h 49"/>
                  <a:gd name="T46" fmla="*/ 11 w 45"/>
                  <a:gd name="T47" fmla="*/ 0 h 49"/>
                  <a:gd name="T48" fmla="*/ 11 w 45"/>
                  <a:gd name="T49" fmla="*/ 0 h 49"/>
                  <a:gd name="T50" fmla="*/ 11 w 45"/>
                  <a:gd name="T5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4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0" y="6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20"/>
                      <a:pt x="13" y="19"/>
                      <a:pt x="16" y="26"/>
                    </a:cubicBezTo>
                    <a:cubicBezTo>
                      <a:pt x="18" y="30"/>
                      <a:pt x="17" y="35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44"/>
                      <a:pt x="24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8" y="48"/>
                      <a:pt x="45" y="45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26"/>
                      <a:pt x="27" y="2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9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535"/>
              <p:cNvSpPr>
                <a:spLocks noEditPoints="1"/>
              </p:cNvSpPr>
              <p:nvPr/>
            </p:nvSpPr>
            <p:spPr bwMode="auto">
              <a:xfrm>
                <a:off x="5048" y="3409"/>
                <a:ext cx="154" cy="136"/>
              </a:xfrm>
              <a:custGeom>
                <a:gdLst>
                  <a:gd name="T0" fmla="*/ 24 w 44"/>
                  <a:gd name="T1" fmla="*/ 23 h 39"/>
                  <a:gd name="T2" fmla="*/ 24 w 44"/>
                  <a:gd name="T3" fmla="*/ 23 h 39"/>
                  <a:gd name="T4" fmla="*/ 24 w 44"/>
                  <a:gd name="T5" fmla="*/ 23 h 39"/>
                  <a:gd name="T6" fmla="*/ 34 w 44"/>
                  <a:gd name="T7" fmla="*/ 30 h 39"/>
                  <a:gd name="T8" fmla="*/ 34 w 44"/>
                  <a:gd name="T9" fmla="*/ 30 h 39"/>
                  <a:gd name="T10" fmla="*/ 34 w 44"/>
                  <a:gd name="T11" fmla="*/ 30 h 39"/>
                  <a:gd name="T12" fmla="*/ 34 w 44"/>
                  <a:gd name="T13" fmla="*/ 30 h 39"/>
                  <a:gd name="T14" fmla="*/ 34 w 44"/>
                  <a:gd name="T15" fmla="*/ 30 h 39"/>
                  <a:gd name="T16" fmla="*/ 28 w 44"/>
                  <a:gd name="T17" fmla="*/ 34 h 39"/>
                  <a:gd name="T18" fmla="*/ 28 w 44"/>
                  <a:gd name="T19" fmla="*/ 34 h 39"/>
                  <a:gd name="T20" fmla="*/ 28 w 44"/>
                  <a:gd name="T21" fmla="*/ 34 h 39"/>
                  <a:gd name="T22" fmla="*/ 28 w 44"/>
                  <a:gd name="T23" fmla="*/ 34 h 39"/>
                  <a:gd name="T24" fmla="*/ 28 w 44"/>
                  <a:gd name="T25" fmla="*/ 34 h 39"/>
                  <a:gd name="T26" fmla="*/ 19 w 44"/>
                  <a:gd name="T27" fmla="*/ 26 h 39"/>
                  <a:gd name="T28" fmla="*/ 19 w 44"/>
                  <a:gd name="T29" fmla="*/ 26 h 39"/>
                  <a:gd name="T30" fmla="*/ 19 w 44"/>
                  <a:gd name="T31" fmla="*/ 26 h 39"/>
                  <a:gd name="T32" fmla="*/ 19 w 44"/>
                  <a:gd name="T33" fmla="*/ 26 h 39"/>
                  <a:gd name="T34" fmla="*/ 19 w 44"/>
                  <a:gd name="T35" fmla="*/ 26 h 39"/>
                  <a:gd name="T36" fmla="*/ 19 w 44"/>
                  <a:gd name="T37" fmla="*/ 26 h 39"/>
                  <a:gd name="T38" fmla="*/ 23 w 44"/>
                  <a:gd name="T39" fmla="*/ 23 h 39"/>
                  <a:gd name="T40" fmla="*/ 24 w 44"/>
                  <a:gd name="T41" fmla="*/ 23 h 39"/>
                  <a:gd name="T42" fmla="*/ 24 w 44"/>
                  <a:gd name="T43" fmla="*/ 23 h 39"/>
                  <a:gd name="T44" fmla="*/ 5 w 44"/>
                  <a:gd name="T45" fmla="*/ 0 h 39"/>
                  <a:gd name="T46" fmla="*/ 5 w 44"/>
                  <a:gd name="T47" fmla="*/ 0 h 39"/>
                  <a:gd name="T48" fmla="*/ 0 w 44"/>
                  <a:gd name="T49" fmla="*/ 2 h 39"/>
                  <a:gd name="T50" fmla="*/ 0 w 44"/>
                  <a:gd name="T51" fmla="*/ 3 h 39"/>
                  <a:gd name="T52" fmla="*/ 0 w 44"/>
                  <a:gd name="T53" fmla="*/ 4 h 39"/>
                  <a:gd name="T54" fmla="*/ 8 w 44"/>
                  <a:gd name="T55" fmla="*/ 16 h 39"/>
                  <a:gd name="T56" fmla="*/ 11 w 44"/>
                  <a:gd name="T57" fmla="*/ 28 h 39"/>
                  <a:gd name="T58" fmla="*/ 25 w 44"/>
                  <a:gd name="T59" fmla="*/ 39 h 39"/>
                  <a:gd name="T60" fmla="*/ 25 w 44"/>
                  <a:gd name="T61" fmla="*/ 39 h 39"/>
                  <a:gd name="T62" fmla="*/ 30 w 44"/>
                  <a:gd name="T63" fmla="*/ 39 h 39"/>
                  <a:gd name="T64" fmla="*/ 30 w 44"/>
                  <a:gd name="T65" fmla="*/ 39 h 39"/>
                  <a:gd name="T66" fmla="*/ 30 w 44"/>
                  <a:gd name="T67" fmla="*/ 39 h 39"/>
                  <a:gd name="T68" fmla="*/ 30 w 44"/>
                  <a:gd name="T69" fmla="*/ 39 h 39"/>
                  <a:gd name="T70" fmla="*/ 44 w 44"/>
                  <a:gd name="T71" fmla="*/ 33 h 39"/>
                  <a:gd name="T72" fmla="*/ 44 w 44"/>
                  <a:gd name="T73" fmla="*/ 33 h 39"/>
                  <a:gd name="T74" fmla="*/ 32 w 44"/>
                  <a:gd name="T75" fmla="*/ 21 h 39"/>
                  <a:gd name="T76" fmla="*/ 16 w 44"/>
                  <a:gd name="T77" fmla="*/ 13 h 39"/>
                  <a:gd name="T78" fmla="*/ 16 w 44"/>
                  <a:gd name="T79" fmla="*/ 13 h 39"/>
                  <a:gd name="T80" fmla="*/ 16 w 44"/>
                  <a:gd name="T81" fmla="*/ 13 h 39"/>
                  <a:gd name="T82" fmla="*/ 16 w 44"/>
                  <a:gd name="T83" fmla="*/ 13 h 39"/>
                  <a:gd name="T84" fmla="*/ 16 w 44"/>
                  <a:gd name="T85" fmla="*/ 13 h 39"/>
                  <a:gd name="T86" fmla="*/ 16 w 44"/>
                  <a:gd name="T87" fmla="*/ 12 h 39"/>
                  <a:gd name="T88" fmla="*/ 16 w 44"/>
                  <a:gd name="T89" fmla="*/ 12 h 39"/>
                  <a:gd name="T90" fmla="*/ 16 w 44"/>
                  <a:gd name="T91" fmla="*/ 12 h 39"/>
                  <a:gd name="T92" fmla="*/ 15 w 44"/>
                  <a:gd name="T93" fmla="*/ 11 h 39"/>
                  <a:gd name="T94" fmla="*/ 15 w 44"/>
                  <a:gd name="T95" fmla="*/ 11 h 39"/>
                  <a:gd name="T96" fmla="*/ 15 w 44"/>
                  <a:gd name="T97" fmla="*/ 11 h 39"/>
                  <a:gd name="T98" fmla="*/ 15 w 44"/>
                  <a:gd name="T99" fmla="*/ 11 h 39"/>
                  <a:gd name="T100" fmla="*/ 15 w 44"/>
                  <a:gd name="T101" fmla="*/ 11 h 39"/>
                  <a:gd name="T102" fmla="*/ 15 w 44"/>
                  <a:gd name="T103" fmla="*/ 11 h 39"/>
                  <a:gd name="T104" fmla="*/ 15 w 44"/>
                  <a:gd name="T105" fmla="*/ 11 h 39"/>
                  <a:gd name="T106" fmla="*/ 5 w 44"/>
                  <a:gd name="T107" fmla="*/ 0 h 39"/>
                  <a:gd name="T108" fmla="*/ 5 w 44"/>
                  <a:gd name="T109" fmla="*/ 0 h 39"/>
                  <a:gd name="T110" fmla="*/ 5 w 44"/>
                  <a:gd name="T111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39">
                    <a:moveTo>
                      <a:pt x="24" y="23"/>
                    </a:move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3" y="27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3"/>
                      <a:pt x="30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3" y="34"/>
                      <a:pt x="18" y="31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9"/>
                      <a:pt x="6" y="12"/>
                      <a:pt x="8" y="16"/>
                    </a:cubicBezTo>
                    <a:cubicBezTo>
                      <a:pt x="9" y="19"/>
                      <a:pt x="9" y="23"/>
                      <a:pt x="11" y="28"/>
                    </a:cubicBezTo>
                    <a:cubicBezTo>
                      <a:pt x="13" y="32"/>
                      <a:pt x="19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7" y="39"/>
                      <a:pt x="28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6" y="39"/>
                      <a:pt x="44" y="38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28"/>
                      <a:pt x="37" y="24"/>
                      <a:pt x="32" y="21"/>
                    </a:cubicBezTo>
                    <a:cubicBezTo>
                      <a:pt x="27" y="18"/>
                      <a:pt x="21" y="16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2" y="7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536"/>
              <p:cNvSpPr>
                <a:spLocks noEditPoints="1"/>
              </p:cNvSpPr>
              <p:nvPr/>
            </p:nvSpPr>
            <p:spPr bwMode="auto">
              <a:xfrm>
                <a:off x="2495" y="3409"/>
                <a:ext cx="154" cy="136"/>
              </a:xfrm>
              <a:custGeom>
                <a:gdLst>
                  <a:gd name="T0" fmla="*/ 20 w 44"/>
                  <a:gd name="T1" fmla="*/ 24 h 39"/>
                  <a:gd name="T2" fmla="*/ 20 w 44"/>
                  <a:gd name="T3" fmla="*/ 24 h 39"/>
                  <a:gd name="T4" fmla="*/ 20 w 44"/>
                  <a:gd name="T5" fmla="*/ 24 h 39"/>
                  <a:gd name="T6" fmla="*/ 24 w 44"/>
                  <a:gd name="T7" fmla="*/ 25 h 39"/>
                  <a:gd name="T8" fmla="*/ 24 w 44"/>
                  <a:gd name="T9" fmla="*/ 25 h 39"/>
                  <a:gd name="T10" fmla="*/ 24 w 44"/>
                  <a:gd name="T11" fmla="*/ 25 h 39"/>
                  <a:gd name="T12" fmla="*/ 24 w 44"/>
                  <a:gd name="T13" fmla="*/ 26 h 39"/>
                  <a:gd name="T14" fmla="*/ 17 w 44"/>
                  <a:gd name="T15" fmla="*/ 33 h 39"/>
                  <a:gd name="T16" fmla="*/ 17 w 44"/>
                  <a:gd name="T17" fmla="*/ 33 h 39"/>
                  <a:gd name="T18" fmla="*/ 17 w 44"/>
                  <a:gd name="T19" fmla="*/ 33 h 39"/>
                  <a:gd name="T20" fmla="*/ 17 w 44"/>
                  <a:gd name="T21" fmla="*/ 33 h 39"/>
                  <a:gd name="T22" fmla="*/ 17 w 44"/>
                  <a:gd name="T23" fmla="*/ 33 h 39"/>
                  <a:gd name="T24" fmla="*/ 12 w 44"/>
                  <a:gd name="T25" fmla="*/ 31 h 39"/>
                  <a:gd name="T26" fmla="*/ 12 w 44"/>
                  <a:gd name="T27" fmla="*/ 31 h 39"/>
                  <a:gd name="T28" fmla="*/ 12 w 44"/>
                  <a:gd name="T29" fmla="*/ 31 h 39"/>
                  <a:gd name="T30" fmla="*/ 12 w 44"/>
                  <a:gd name="T31" fmla="*/ 31 h 39"/>
                  <a:gd name="T32" fmla="*/ 12 w 44"/>
                  <a:gd name="T33" fmla="*/ 31 h 39"/>
                  <a:gd name="T34" fmla="*/ 12 w 44"/>
                  <a:gd name="T35" fmla="*/ 30 h 39"/>
                  <a:gd name="T36" fmla="*/ 12 w 44"/>
                  <a:gd name="T37" fmla="*/ 30 h 39"/>
                  <a:gd name="T38" fmla="*/ 20 w 44"/>
                  <a:gd name="T39" fmla="*/ 24 h 39"/>
                  <a:gd name="T40" fmla="*/ 20 w 44"/>
                  <a:gd name="T41" fmla="*/ 24 h 39"/>
                  <a:gd name="T42" fmla="*/ 20 w 44"/>
                  <a:gd name="T43" fmla="*/ 24 h 39"/>
                  <a:gd name="T44" fmla="*/ 39 w 44"/>
                  <a:gd name="T45" fmla="*/ 0 h 39"/>
                  <a:gd name="T46" fmla="*/ 39 w 44"/>
                  <a:gd name="T47" fmla="*/ 0 h 39"/>
                  <a:gd name="T48" fmla="*/ 31 w 44"/>
                  <a:gd name="T49" fmla="*/ 10 h 39"/>
                  <a:gd name="T50" fmla="*/ 31 w 44"/>
                  <a:gd name="T51" fmla="*/ 10 h 39"/>
                  <a:gd name="T52" fmla="*/ 31 w 44"/>
                  <a:gd name="T53" fmla="*/ 10 h 39"/>
                  <a:gd name="T54" fmla="*/ 30 w 44"/>
                  <a:gd name="T55" fmla="*/ 10 h 39"/>
                  <a:gd name="T56" fmla="*/ 30 w 44"/>
                  <a:gd name="T57" fmla="*/ 10 h 39"/>
                  <a:gd name="T58" fmla="*/ 30 w 44"/>
                  <a:gd name="T59" fmla="*/ 10 h 39"/>
                  <a:gd name="T60" fmla="*/ 30 w 44"/>
                  <a:gd name="T61" fmla="*/ 10 h 39"/>
                  <a:gd name="T62" fmla="*/ 30 w 44"/>
                  <a:gd name="T63" fmla="*/ 10 h 39"/>
                  <a:gd name="T64" fmla="*/ 0 w 44"/>
                  <a:gd name="T65" fmla="*/ 34 h 39"/>
                  <a:gd name="T66" fmla="*/ 0 w 44"/>
                  <a:gd name="T67" fmla="*/ 34 h 39"/>
                  <a:gd name="T68" fmla="*/ 0 w 44"/>
                  <a:gd name="T69" fmla="*/ 34 h 39"/>
                  <a:gd name="T70" fmla="*/ 1 w 44"/>
                  <a:gd name="T71" fmla="*/ 35 h 39"/>
                  <a:gd name="T72" fmla="*/ 1 w 44"/>
                  <a:gd name="T73" fmla="*/ 35 h 39"/>
                  <a:gd name="T74" fmla="*/ 15 w 44"/>
                  <a:gd name="T75" fmla="*/ 39 h 39"/>
                  <a:gd name="T76" fmla="*/ 15 w 44"/>
                  <a:gd name="T77" fmla="*/ 39 h 39"/>
                  <a:gd name="T78" fmla="*/ 15 w 44"/>
                  <a:gd name="T79" fmla="*/ 39 h 39"/>
                  <a:gd name="T80" fmla="*/ 15 w 44"/>
                  <a:gd name="T81" fmla="*/ 39 h 39"/>
                  <a:gd name="T82" fmla="*/ 31 w 44"/>
                  <a:gd name="T83" fmla="*/ 31 h 39"/>
                  <a:gd name="T84" fmla="*/ 36 w 44"/>
                  <a:gd name="T85" fmla="*/ 16 h 39"/>
                  <a:gd name="T86" fmla="*/ 44 w 44"/>
                  <a:gd name="T87" fmla="*/ 4 h 39"/>
                  <a:gd name="T88" fmla="*/ 44 w 44"/>
                  <a:gd name="T89" fmla="*/ 2 h 39"/>
                  <a:gd name="T90" fmla="*/ 43 w 44"/>
                  <a:gd name="T91" fmla="*/ 2 h 39"/>
                  <a:gd name="T92" fmla="*/ 43 w 44"/>
                  <a:gd name="T93" fmla="*/ 2 h 39"/>
                  <a:gd name="T94" fmla="*/ 39 w 44"/>
                  <a:gd name="T95" fmla="*/ 0 h 39"/>
                  <a:gd name="T96" fmla="*/ 39 w 44"/>
                  <a:gd name="T97" fmla="*/ 0 h 39"/>
                  <a:gd name="T98" fmla="*/ 39 w 44"/>
                  <a:gd name="T99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39"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3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5" y="30"/>
                      <a:pt x="21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5" y="33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7"/>
                      <a:pt x="16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5" y="0"/>
                      <a:pt x="33" y="6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3" y="20"/>
                      <a:pt x="2" y="19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5" y="38"/>
                      <a:pt x="10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21" y="39"/>
                      <a:pt x="27" y="36"/>
                      <a:pt x="31" y="31"/>
                    </a:cubicBezTo>
                    <a:cubicBezTo>
                      <a:pt x="34" y="26"/>
                      <a:pt x="34" y="20"/>
                      <a:pt x="36" y="16"/>
                    </a:cubicBezTo>
                    <a:cubicBezTo>
                      <a:pt x="38" y="11"/>
                      <a:pt x="44" y="8"/>
                      <a:pt x="44" y="4"/>
                    </a:cubicBezTo>
                    <a:cubicBezTo>
                      <a:pt x="44" y="3"/>
                      <a:pt x="44" y="3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537"/>
              <p:cNvSpPr/>
              <p:nvPr/>
            </p:nvSpPr>
            <p:spPr bwMode="auto">
              <a:xfrm>
                <a:off x="4197" y="3458"/>
                <a:ext cx="70" cy="73"/>
              </a:xfrm>
              <a:custGeom>
                <a:gdLst>
                  <a:gd name="T0" fmla="*/ 16 w 20"/>
                  <a:gd name="T1" fmla="*/ 0 h 21"/>
                  <a:gd name="T2" fmla="*/ 16 w 20"/>
                  <a:gd name="T3" fmla="*/ 0 h 21"/>
                  <a:gd name="T4" fmla="*/ 7 w 20"/>
                  <a:gd name="T5" fmla="*/ 7 h 21"/>
                  <a:gd name="T6" fmla="*/ 7 w 20"/>
                  <a:gd name="T7" fmla="*/ 8 h 21"/>
                  <a:gd name="T8" fmla="*/ 0 w 20"/>
                  <a:gd name="T9" fmla="*/ 19 h 21"/>
                  <a:gd name="T10" fmla="*/ 0 w 20"/>
                  <a:gd name="T11" fmla="*/ 19 h 21"/>
                  <a:gd name="T12" fmla="*/ 0 w 20"/>
                  <a:gd name="T13" fmla="*/ 19 h 21"/>
                  <a:gd name="T14" fmla="*/ 5 w 20"/>
                  <a:gd name="T15" fmla="*/ 21 h 21"/>
                  <a:gd name="T16" fmla="*/ 5 w 20"/>
                  <a:gd name="T17" fmla="*/ 21 h 21"/>
                  <a:gd name="T18" fmla="*/ 5 w 20"/>
                  <a:gd name="T19" fmla="*/ 21 h 21"/>
                  <a:gd name="T20" fmla="*/ 5 w 20"/>
                  <a:gd name="T21" fmla="*/ 21 h 21"/>
                  <a:gd name="T22" fmla="*/ 16 w 20"/>
                  <a:gd name="T23" fmla="*/ 0 h 21"/>
                  <a:gd name="T24" fmla="*/ 16 w 20"/>
                  <a:gd name="T25" fmla="*/ 0 h 21"/>
                  <a:gd name="T26" fmla="*/ 16 w 20"/>
                  <a:gd name="T27" fmla="*/ 0 h 21"/>
                  <a:gd name="T28" fmla="*/ 16 w 20"/>
                  <a:gd name="T29" fmla="*/ 0 h 21"/>
                  <a:gd name="T30" fmla="*/ 16 w 20"/>
                  <a:gd name="T31" fmla="*/ 0 h 21"/>
                  <a:gd name="T32" fmla="*/ 16 w 20"/>
                  <a:gd name="T33" fmla="*/ 0 h 21"/>
                  <a:gd name="T34" fmla="*/ 16 w 20"/>
                  <a:gd name="T35" fmla="*/ 0 h 21"/>
                  <a:gd name="T36" fmla="*/ 16 w 20"/>
                  <a:gd name="T37" fmla="*/ 0 h 21"/>
                  <a:gd name="T38" fmla="*/ 16 w 20"/>
                  <a:gd name="T39" fmla="*/ 0 h 21"/>
                  <a:gd name="T40" fmla="*/ 16 w 20"/>
                  <a:gd name="T41" fmla="*/ 0 h 21"/>
                  <a:gd name="T42" fmla="*/ 16 w 20"/>
                  <a:gd name="T43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10" y="4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4" y="11"/>
                      <a:pt x="1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3" y="21"/>
                      <a:pt x="20" y="6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538"/>
              <p:cNvSpPr/>
              <p:nvPr/>
            </p:nvSpPr>
            <p:spPr bwMode="auto">
              <a:xfrm>
                <a:off x="3437" y="3465"/>
                <a:ext cx="59" cy="62"/>
              </a:xfrm>
              <a:custGeom>
                <a:gdLst>
                  <a:gd name="T0" fmla="*/ 2 w 17"/>
                  <a:gd name="T1" fmla="*/ 0 h 18"/>
                  <a:gd name="T2" fmla="*/ 12 w 17"/>
                  <a:gd name="T3" fmla="*/ 18 h 18"/>
                  <a:gd name="T4" fmla="*/ 12 w 17"/>
                  <a:gd name="T5" fmla="*/ 18 h 18"/>
                  <a:gd name="T6" fmla="*/ 12 w 17"/>
                  <a:gd name="T7" fmla="*/ 18 h 18"/>
                  <a:gd name="T8" fmla="*/ 12 w 17"/>
                  <a:gd name="T9" fmla="*/ 18 h 18"/>
                  <a:gd name="T10" fmla="*/ 16 w 17"/>
                  <a:gd name="T11" fmla="*/ 17 h 18"/>
                  <a:gd name="T12" fmla="*/ 17 w 17"/>
                  <a:gd name="T13" fmla="*/ 17 h 18"/>
                  <a:gd name="T14" fmla="*/ 17 w 17"/>
                  <a:gd name="T15" fmla="*/ 17 h 18"/>
                  <a:gd name="T16" fmla="*/ 17 w 17"/>
                  <a:gd name="T17" fmla="*/ 17 h 18"/>
                  <a:gd name="T18" fmla="*/ 2 w 17"/>
                  <a:gd name="T1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8">
                    <a:moveTo>
                      <a:pt x="2" y="0"/>
                    </a:moveTo>
                    <a:cubicBezTo>
                      <a:pt x="0" y="6"/>
                      <a:pt x="5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8"/>
                      <a:pt x="15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9"/>
                      <a:pt x="9" y="3"/>
                      <a:pt x="2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539"/>
              <p:cNvSpPr/>
              <p:nvPr/>
            </p:nvSpPr>
            <p:spPr bwMode="auto">
              <a:xfrm>
                <a:off x="5111" y="3489"/>
                <a:ext cx="56" cy="38"/>
              </a:xfrm>
              <a:custGeom>
                <a:gdLst>
                  <a:gd name="T0" fmla="*/ 6 w 16"/>
                  <a:gd name="T1" fmla="*/ 0 h 11"/>
                  <a:gd name="T2" fmla="*/ 5 w 16"/>
                  <a:gd name="T3" fmla="*/ 0 h 11"/>
                  <a:gd name="T4" fmla="*/ 1 w 16"/>
                  <a:gd name="T5" fmla="*/ 3 h 11"/>
                  <a:gd name="T6" fmla="*/ 1 w 16"/>
                  <a:gd name="T7" fmla="*/ 3 h 11"/>
                  <a:gd name="T8" fmla="*/ 1 w 16"/>
                  <a:gd name="T9" fmla="*/ 3 h 11"/>
                  <a:gd name="T10" fmla="*/ 1 w 16"/>
                  <a:gd name="T11" fmla="*/ 3 h 11"/>
                  <a:gd name="T12" fmla="*/ 1 w 16"/>
                  <a:gd name="T13" fmla="*/ 3 h 11"/>
                  <a:gd name="T14" fmla="*/ 1 w 16"/>
                  <a:gd name="T15" fmla="*/ 3 h 11"/>
                  <a:gd name="T16" fmla="*/ 10 w 16"/>
                  <a:gd name="T17" fmla="*/ 11 h 11"/>
                  <a:gd name="T18" fmla="*/ 10 w 16"/>
                  <a:gd name="T19" fmla="*/ 11 h 11"/>
                  <a:gd name="T20" fmla="*/ 10 w 16"/>
                  <a:gd name="T21" fmla="*/ 11 h 11"/>
                  <a:gd name="T22" fmla="*/ 10 w 16"/>
                  <a:gd name="T23" fmla="*/ 11 h 11"/>
                  <a:gd name="T24" fmla="*/ 16 w 16"/>
                  <a:gd name="T25" fmla="*/ 7 h 11"/>
                  <a:gd name="T26" fmla="*/ 16 w 16"/>
                  <a:gd name="T27" fmla="*/ 7 h 11"/>
                  <a:gd name="T28" fmla="*/ 16 w 16"/>
                  <a:gd name="T29" fmla="*/ 7 h 11"/>
                  <a:gd name="T30" fmla="*/ 16 w 16"/>
                  <a:gd name="T31" fmla="*/ 7 h 11"/>
                  <a:gd name="T32" fmla="*/ 6 w 16"/>
                  <a:gd name="T33" fmla="*/ 0 h 11"/>
                  <a:gd name="T34" fmla="*/ 6 w 16"/>
                  <a:gd name="T35" fmla="*/ 0 h 11"/>
                  <a:gd name="T36" fmla="*/ 6 w 16"/>
                  <a:gd name="T3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5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1"/>
                      <a:pt x="15" y="10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4"/>
                      <a:pt x="10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540"/>
              <p:cNvSpPr/>
              <p:nvPr/>
            </p:nvSpPr>
            <p:spPr bwMode="auto">
              <a:xfrm>
                <a:off x="2537" y="3493"/>
                <a:ext cx="46" cy="31"/>
              </a:xfrm>
              <a:custGeom>
                <a:gdLst>
                  <a:gd name="T0" fmla="*/ 8 w 13"/>
                  <a:gd name="T1" fmla="*/ 0 h 9"/>
                  <a:gd name="T2" fmla="*/ 8 w 13"/>
                  <a:gd name="T3" fmla="*/ 0 h 9"/>
                  <a:gd name="T4" fmla="*/ 0 w 13"/>
                  <a:gd name="T5" fmla="*/ 6 h 9"/>
                  <a:gd name="T6" fmla="*/ 0 w 13"/>
                  <a:gd name="T7" fmla="*/ 6 h 9"/>
                  <a:gd name="T8" fmla="*/ 0 w 13"/>
                  <a:gd name="T9" fmla="*/ 7 h 9"/>
                  <a:gd name="T10" fmla="*/ 0 w 13"/>
                  <a:gd name="T11" fmla="*/ 7 h 9"/>
                  <a:gd name="T12" fmla="*/ 0 w 13"/>
                  <a:gd name="T13" fmla="*/ 7 h 9"/>
                  <a:gd name="T14" fmla="*/ 0 w 13"/>
                  <a:gd name="T15" fmla="*/ 7 h 9"/>
                  <a:gd name="T16" fmla="*/ 5 w 13"/>
                  <a:gd name="T17" fmla="*/ 9 h 9"/>
                  <a:gd name="T18" fmla="*/ 5 w 13"/>
                  <a:gd name="T19" fmla="*/ 9 h 9"/>
                  <a:gd name="T20" fmla="*/ 5 w 13"/>
                  <a:gd name="T21" fmla="*/ 9 h 9"/>
                  <a:gd name="T22" fmla="*/ 5 w 13"/>
                  <a:gd name="T23" fmla="*/ 9 h 9"/>
                  <a:gd name="T24" fmla="*/ 12 w 13"/>
                  <a:gd name="T25" fmla="*/ 2 h 9"/>
                  <a:gd name="T26" fmla="*/ 12 w 13"/>
                  <a:gd name="T27" fmla="*/ 1 h 9"/>
                  <a:gd name="T28" fmla="*/ 12 w 13"/>
                  <a:gd name="T29" fmla="*/ 1 h 9"/>
                  <a:gd name="T30" fmla="*/ 12 w 13"/>
                  <a:gd name="T31" fmla="*/ 1 h 9"/>
                  <a:gd name="T32" fmla="*/ 8 w 13"/>
                  <a:gd name="T33" fmla="*/ 0 h 9"/>
                  <a:gd name="T34" fmla="*/ 8 w 13"/>
                  <a:gd name="T35" fmla="*/ 0 h 9"/>
                  <a:gd name="T36" fmla="*/ 8 w 13"/>
                  <a:gd name="T3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9"/>
                      <a:pt x="13" y="6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541"/>
              <p:cNvSpPr>
                <a:spLocks noEditPoints="1"/>
              </p:cNvSpPr>
              <p:nvPr/>
            </p:nvSpPr>
            <p:spPr bwMode="auto">
              <a:xfrm>
                <a:off x="5359" y="3035"/>
                <a:ext cx="460" cy="471"/>
              </a:xfrm>
              <a:custGeom>
                <a:gdLst>
                  <a:gd name="T0" fmla="*/ 118 w 132"/>
                  <a:gd name="T1" fmla="*/ 1 h 135"/>
                  <a:gd name="T2" fmla="*/ 126 w 132"/>
                  <a:gd name="T3" fmla="*/ 3 h 135"/>
                  <a:gd name="T4" fmla="*/ 122 w 132"/>
                  <a:gd name="T5" fmla="*/ 41 h 135"/>
                  <a:gd name="T6" fmla="*/ 74 w 132"/>
                  <a:gd name="T7" fmla="*/ 72 h 135"/>
                  <a:gd name="T8" fmla="*/ 42 w 132"/>
                  <a:gd name="T9" fmla="*/ 125 h 135"/>
                  <a:gd name="T10" fmla="*/ 42 w 132"/>
                  <a:gd name="T11" fmla="*/ 125 h 135"/>
                  <a:gd name="T12" fmla="*/ 41 w 132"/>
                  <a:gd name="T13" fmla="*/ 125 h 135"/>
                  <a:gd name="T14" fmla="*/ 18 w 132"/>
                  <a:gd name="T15" fmla="*/ 133 h 135"/>
                  <a:gd name="T16" fmla="*/ 18 w 132"/>
                  <a:gd name="T17" fmla="*/ 133 h 135"/>
                  <a:gd name="T18" fmla="*/ 5 w 132"/>
                  <a:gd name="T19" fmla="*/ 130 h 135"/>
                  <a:gd name="T20" fmla="*/ 5 w 132"/>
                  <a:gd name="T21" fmla="*/ 129 h 135"/>
                  <a:gd name="T22" fmla="*/ 5 w 132"/>
                  <a:gd name="T23" fmla="*/ 129 h 135"/>
                  <a:gd name="T24" fmla="*/ 5 w 132"/>
                  <a:gd name="T25" fmla="*/ 129 h 135"/>
                  <a:gd name="T26" fmla="*/ 15 w 132"/>
                  <a:gd name="T27" fmla="*/ 93 h 135"/>
                  <a:gd name="T28" fmla="*/ 62 w 132"/>
                  <a:gd name="T29" fmla="*/ 62 h 135"/>
                  <a:gd name="T30" fmla="*/ 88 w 132"/>
                  <a:gd name="T31" fmla="*/ 17 h 135"/>
                  <a:gd name="T32" fmla="*/ 118 w 132"/>
                  <a:gd name="T33" fmla="*/ 1 h 135"/>
                  <a:gd name="T34" fmla="*/ 118 w 132"/>
                  <a:gd name="T35" fmla="*/ 1 h 135"/>
                  <a:gd name="T36" fmla="*/ 121 w 132"/>
                  <a:gd name="T37" fmla="*/ 0 h 135"/>
                  <a:gd name="T38" fmla="*/ 89 w 132"/>
                  <a:gd name="T39" fmla="*/ 12 h 135"/>
                  <a:gd name="T40" fmla="*/ 60 w 132"/>
                  <a:gd name="T41" fmla="*/ 60 h 135"/>
                  <a:gd name="T42" fmla="*/ 18 w 132"/>
                  <a:gd name="T43" fmla="*/ 89 h 135"/>
                  <a:gd name="T44" fmla="*/ 0 w 132"/>
                  <a:gd name="T45" fmla="*/ 133 h 135"/>
                  <a:gd name="T46" fmla="*/ 14 w 132"/>
                  <a:gd name="T47" fmla="*/ 135 h 135"/>
                  <a:gd name="T48" fmla="*/ 14 w 132"/>
                  <a:gd name="T49" fmla="*/ 135 h 135"/>
                  <a:gd name="T50" fmla="*/ 43 w 132"/>
                  <a:gd name="T51" fmla="*/ 126 h 135"/>
                  <a:gd name="T52" fmla="*/ 43 w 132"/>
                  <a:gd name="T53" fmla="*/ 126 h 135"/>
                  <a:gd name="T54" fmla="*/ 76 w 132"/>
                  <a:gd name="T55" fmla="*/ 74 h 135"/>
                  <a:gd name="T56" fmla="*/ 120 w 132"/>
                  <a:gd name="T57" fmla="*/ 45 h 135"/>
                  <a:gd name="T58" fmla="*/ 129 w 132"/>
                  <a:gd name="T59" fmla="*/ 0 h 135"/>
                  <a:gd name="T60" fmla="*/ 129 w 132"/>
                  <a:gd name="T61" fmla="*/ 0 h 135"/>
                  <a:gd name="T62" fmla="*/ 121 w 132"/>
                  <a:gd name="T63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5">
                    <a:moveTo>
                      <a:pt x="118" y="1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1" y="1"/>
                      <a:pt x="124" y="1"/>
                      <a:pt x="126" y="3"/>
                    </a:cubicBezTo>
                    <a:cubicBezTo>
                      <a:pt x="129" y="5"/>
                      <a:pt x="131" y="9"/>
                      <a:pt x="131" y="14"/>
                    </a:cubicBezTo>
                    <a:cubicBezTo>
                      <a:pt x="131" y="24"/>
                      <a:pt x="125" y="38"/>
                      <a:pt x="122" y="41"/>
                    </a:cubicBezTo>
                    <a:cubicBezTo>
                      <a:pt x="115" y="47"/>
                      <a:pt x="104" y="47"/>
                      <a:pt x="95" y="51"/>
                    </a:cubicBezTo>
                    <a:cubicBezTo>
                      <a:pt x="87" y="54"/>
                      <a:pt x="81" y="65"/>
                      <a:pt x="74" y="72"/>
                    </a:cubicBezTo>
                    <a:cubicBezTo>
                      <a:pt x="67" y="80"/>
                      <a:pt x="57" y="84"/>
                      <a:pt x="53" y="93"/>
                    </a:cubicBezTo>
                    <a:cubicBezTo>
                      <a:pt x="48" y="105"/>
                      <a:pt x="51" y="118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1" y="125"/>
                      <a:pt x="41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36" y="129"/>
                      <a:pt x="27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4" y="133"/>
                      <a:pt x="9" y="132"/>
                      <a:pt x="5" y="130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14"/>
                      <a:pt x="7" y="101"/>
                      <a:pt x="15" y="93"/>
                    </a:cubicBezTo>
                    <a:cubicBezTo>
                      <a:pt x="22" y="87"/>
                      <a:pt x="32" y="88"/>
                      <a:pt x="42" y="83"/>
                    </a:cubicBezTo>
                    <a:cubicBezTo>
                      <a:pt x="50" y="79"/>
                      <a:pt x="54" y="69"/>
                      <a:pt x="62" y="62"/>
                    </a:cubicBezTo>
                    <a:cubicBezTo>
                      <a:pt x="67" y="57"/>
                      <a:pt x="79" y="49"/>
                      <a:pt x="82" y="42"/>
                    </a:cubicBezTo>
                    <a:cubicBezTo>
                      <a:pt x="86" y="35"/>
                      <a:pt x="85" y="24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91" y="11"/>
                      <a:pt x="106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21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08" y="0"/>
                      <a:pt x="96" y="4"/>
                      <a:pt x="89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4" y="19"/>
                      <a:pt x="85" y="30"/>
                      <a:pt x="81" y="39"/>
                    </a:cubicBezTo>
                    <a:cubicBezTo>
                      <a:pt x="77" y="47"/>
                      <a:pt x="68" y="52"/>
                      <a:pt x="60" y="60"/>
                    </a:cubicBezTo>
                    <a:cubicBezTo>
                      <a:pt x="53" y="67"/>
                      <a:pt x="47" y="77"/>
                      <a:pt x="40" y="81"/>
                    </a:cubicBezTo>
                    <a:cubicBezTo>
                      <a:pt x="33" y="85"/>
                      <a:pt x="24" y="85"/>
                      <a:pt x="18" y="89"/>
                    </a:cubicBezTo>
                    <a:cubicBezTo>
                      <a:pt x="5" y="97"/>
                      <a:pt x="4" y="114"/>
                      <a:pt x="0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3"/>
                      <a:pt x="1" y="133"/>
                      <a:pt x="1" y="133"/>
                    </a:cubicBezTo>
                    <a:cubicBezTo>
                      <a:pt x="5" y="134"/>
                      <a:pt x="10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25" y="135"/>
                      <a:pt x="36" y="132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53" y="118"/>
                      <a:pt x="50" y="106"/>
                      <a:pt x="56" y="95"/>
                    </a:cubicBezTo>
                    <a:cubicBezTo>
                      <a:pt x="60" y="87"/>
                      <a:pt x="69" y="82"/>
                      <a:pt x="76" y="74"/>
                    </a:cubicBezTo>
                    <a:cubicBezTo>
                      <a:pt x="83" y="66"/>
                      <a:pt x="88" y="57"/>
                      <a:pt x="96" y="53"/>
                    </a:cubicBezTo>
                    <a:cubicBezTo>
                      <a:pt x="103" y="49"/>
                      <a:pt x="113" y="49"/>
                      <a:pt x="120" y="45"/>
                    </a:cubicBezTo>
                    <a:cubicBezTo>
                      <a:pt x="127" y="40"/>
                      <a:pt x="132" y="28"/>
                      <a:pt x="132" y="16"/>
                    </a:cubicBezTo>
                    <a:cubicBezTo>
                      <a:pt x="132" y="11"/>
                      <a:pt x="131" y="5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6" y="0"/>
                      <a:pt x="124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542"/>
              <p:cNvSpPr>
                <a:spLocks noEditPoints="1"/>
              </p:cNvSpPr>
              <p:nvPr/>
            </p:nvSpPr>
            <p:spPr bwMode="auto">
              <a:xfrm>
                <a:off x="1864" y="3032"/>
                <a:ext cx="460" cy="474"/>
              </a:xfrm>
              <a:custGeom>
                <a:gdLst>
                  <a:gd name="T0" fmla="*/ 14 w 132"/>
                  <a:gd name="T1" fmla="*/ 2 h 136"/>
                  <a:gd name="T2" fmla="*/ 14 w 132"/>
                  <a:gd name="T3" fmla="*/ 2 h 136"/>
                  <a:gd name="T4" fmla="*/ 14 w 132"/>
                  <a:gd name="T5" fmla="*/ 2 h 136"/>
                  <a:gd name="T6" fmla="*/ 41 w 132"/>
                  <a:gd name="T7" fmla="*/ 13 h 136"/>
                  <a:gd name="T8" fmla="*/ 42 w 132"/>
                  <a:gd name="T9" fmla="*/ 13 h 136"/>
                  <a:gd name="T10" fmla="*/ 42 w 132"/>
                  <a:gd name="T11" fmla="*/ 13 h 136"/>
                  <a:gd name="T12" fmla="*/ 51 w 132"/>
                  <a:gd name="T13" fmla="*/ 43 h 136"/>
                  <a:gd name="T14" fmla="*/ 71 w 132"/>
                  <a:gd name="T15" fmla="*/ 63 h 136"/>
                  <a:gd name="T16" fmla="*/ 90 w 132"/>
                  <a:gd name="T17" fmla="*/ 84 h 136"/>
                  <a:gd name="T18" fmla="*/ 122 w 132"/>
                  <a:gd name="T19" fmla="*/ 99 h 136"/>
                  <a:gd name="T20" fmla="*/ 129 w 132"/>
                  <a:gd name="T21" fmla="*/ 124 h 136"/>
                  <a:gd name="T22" fmla="*/ 128 w 132"/>
                  <a:gd name="T23" fmla="*/ 129 h 136"/>
                  <a:gd name="T24" fmla="*/ 120 w 132"/>
                  <a:gd name="T25" fmla="*/ 133 h 136"/>
                  <a:gd name="T26" fmla="*/ 115 w 132"/>
                  <a:gd name="T27" fmla="*/ 134 h 136"/>
                  <a:gd name="T28" fmla="*/ 115 w 132"/>
                  <a:gd name="T29" fmla="*/ 134 h 136"/>
                  <a:gd name="T30" fmla="*/ 115 w 132"/>
                  <a:gd name="T31" fmla="*/ 134 h 136"/>
                  <a:gd name="T32" fmla="*/ 115 w 132"/>
                  <a:gd name="T33" fmla="*/ 134 h 136"/>
                  <a:gd name="T34" fmla="*/ 115 w 132"/>
                  <a:gd name="T35" fmla="*/ 134 h 136"/>
                  <a:gd name="T36" fmla="*/ 85 w 132"/>
                  <a:gd name="T37" fmla="*/ 119 h 136"/>
                  <a:gd name="T38" fmla="*/ 85 w 132"/>
                  <a:gd name="T39" fmla="*/ 118 h 136"/>
                  <a:gd name="T40" fmla="*/ 85 w 132"/>
                  <a:gd name="T41" fmla="*/ 118 h 136"/>
                  <a:gd name="T42" fmla="*/ 85 w 132"/>
                  <a:gd name="T43" fmla="*/ 118 h 136"/>
                  <a:gd name="T44" fmla="*/ 79 w 132"/>
                  <a:gd name="T45" fmla="*/ 94 h 136"/>
                  <a:gd name="T46" fmla="*/ 59 w 132"/>
                  <a:gd name="T47" fmla="*/ 74 h 136"/>
                  <a:gd name="T48" fmla="*/ 40 w 132"/>
                  <a:gd name="T49" fmla="*/ 53 h 136"/>
                  <a:gd name="T50" fmla="*/ 8 w 132"/>
                  <a:gd name="T51" fmla="*/ 38 h 136"/>
                  <a:gd name="T52" fmla="*/ 2 w 132"/>
                  <a:gd name="T53" fmla="*/ 15 h 136"/>
                  <a:gd name="T54" fmla="*/ 7 w 132"/>
                  <a:gd name="T55" fmla="*/ 4 h 136"/>
                  <a:gd name="T56" fmla="*/ 7 w 132"/>
                  <a:gd name="T57" fmla="*/ 4 h 136"/>
                  <a:gd name="T58" fmla="*/ 7 w 132"/>
                  <a:gd name="T59" fmla="*/ 4 h 136"/>
                  <a:gd name="T60" fmla="*/ 7 w 132"/>
                  <a:gd name="T61" fmla="*/ 4 h 136"/>
                  <a:gd name="T62" fmla="*/ 14 w 132"/>
                  <a:gd name="T63" fmla="*/ 2 h 136"/>
                  <a:gd name="T64" fmla="*/ 14 w 132"/>
                  <a:gd name="T65" fmla="*/ 2 h 136"/>
                  <a:gd name="T66" fmla="*/ 14 w 132"/>
                  <a:gd name="T67" fmla="*/ 2 h 136"/>
                  <a:gd name="T68" fmla="*/ 11 w 132"/>
                  <a:gd name="T69" fmla="*/ 0 h 136"/>
                  <a:gd name="T70" fmla="*/ 11 w 132"/>
                  <a:gd name="T71" fmla="*/ 0 h 136"/>
                  <a:gd name="T72" fmla="*/ 4 w 132"/>
                  <a:gd name="T73" fmla="*/ 1 h 136"/>
                  <a:gd name="T74" fmla="*/ 4 w 132"/>
                  <a:gd name="T75" fmla="*/ 1 h 136"/>
                  <a:gd name="T76" fmla="*/ 0 w 132"/>
                  <a:gd name="T77" fmla="*/ 13 h 136"/>
                  <a:gd name="T78" fmla="*/ 6 w 132"/>
                  <a:gd name="T79" fmla="*/ 38 h 136"/>
                  <a:gd name="T80" fmla="*/ 37 w 132"/>
                  <a:gd name="T81" fmla="*/ 54 h 136"/>
                  <a:gd name="T82" fmla="*/ 57 w 132"/>
                  <a:gd name="T83" fmla="*/ 75 h 136"/>
                  <a:gd name="T84" fmla="*/ 77 w 132"/>
                  <a:gd name="T85" fmla="*/ 96 h 136"/>
                  <a:gd name="T86" fmla="*/ 85 w 132"/>
                  <a:gd name="T87" fmla="*/ 122 h 136"/>
                  <a:gd name="T88" fmla="*/ 85 w 132"/>
                  <a:gd name="T89" fmla="*/ 122 h 136"/>
                  <a:gd name="T90" fmla="*/ 118 w 132"/>
                  <a:gd name="T91" fmla="*/ 136 h 136"/>
                  <a:gd name="T92" fmla="*/ 118 w 132"/>
                  <a:gd name="T93" fmla="*/ 136 h 136"/>
                  <a:gd name="T94" fmla="*/ 118 w 132"/>
                  <a:gd name="T95" fmla="*/ 136 h 136"/>
                  <a:gd name="T96" fmla="*/ 118 w 132"/>
                  <a:gd name="T97" fmla="*/ 136 h 136"/>
                  <a:gd name="T98" fmla="*/ 132 w 132"/>
                  <a:gd name="T99" fmla="*/ 133 h 136"/>
                  <a:gd name="T100" fmla="*/ 132 w 132"/>
                  <a:gd name="T101" fmla="*/ 133 h 136"/>
                  <a:gd name="T102" fmla="*/ 118 w 132"/>
                  <a:gd name="T103" fmla="*/ 93 h 136"/>
                  <a:gd name="T104" fmla="*/ 93 w 132"/>
                  <a:gd name="T105" fmla="*/ 82 h 136"/>
                  <a:gd name="T106" fmla="*/ 72 w 132"/>
                  <a:gd name="T107" fmla="*/ 61 h 136"/>
                  <a:gd name="T108" fmla="*/ 52 w 132"/>
                  <a:gd name="T109" fmla="*/ 39 h 136"/>
                  <a:gd name="T110" fmla="*/ 43 w 132"/>
                  <a:gd name="T111" fmla="*/ 12 h 136"/>
                  <a:gd name="T112" fmla="*/ 43 w 132"/>
                  <a:gd name="T113" fmla="*/ 12 h 136"/>
                  <a:gd name="T114" fmla="*/ 43 w 132"/>
                  <a:gd name="T115" fmla="*/ 12 h 136"/>
                  <a:gd name="T116" fmla="*/ 43 w 132"/>
                  <a:gd name="T117" fmla="*/ 12 h 136"/>
                  <a:gd name="T118" fmla="*/ 43 w 132"/>
                  <a:gd name="T119" fmla="*/ 12 h 136"/>
                  <a:gd name="T120" fmla="*/ 12 w 132"/>
                  <a:gd name="T121" fmla="*/ 0 h 136"/>
                  <a:gd name="T122" fmla="*/ 11 w 132"/>
                  <a:gd name="T123" fmla="*/ 0 h 136"/>
                  <a:gd name="T124" fmla="*/ 11 w 132"/>
                  <a:gd name="T125" fmla="*/ 0 h 1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13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4" y="2"/>
                      <a:pt x="38" y="9"/>
                      <a:pt x="41" y="13"/>
                    </a:cubicBezTo>
                    <a:cubicBezTo>
                      <a:pt x="41" y="13"/>
                      <a:pt x="41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8" y="20"/>
                      <a:pt x="47" y="34"/>
                      <a:pt x="51" y="43"/>
                    </a:cubicBezTo>
                    <a:cubicBezTo>
                      <a:pt x="54" y="51"/>
                      <a:pt x="63" y="55"/>
                      <a:pt x="71" y="63"/>
                    </a:cubicBezTo>
                    <a:cubicBezTo>
                      <a:pt x="78" y="70"/>
                      <a:pt x="83" y="80"/>
                      <a:pt x="90" y="84"/>
                    </a:cubicBezTo>
                    <a:cubicBezTo>
                      <a:pt x="100" y="90"/>
                      <a:pt x="115" y="88"/>
                      <a:pt x="122" y="99"/>
                    </a:cubicBezTo>
                    <a:cubicBezTo>
                      <a:pt x="124" y="102"/>
                      <a:pt x="129" y="115"/>
                      <a:pt x="129" y="124"/>
                    </a:cubicBezTo>
                    <a:cubicBezTo>
                      <a:pt x="129" y="126"/>
                      <a:pt x="129" y="128"/>
                      <a:pt x="128" y="129"/>
                    </a:cubicBezTo>
                    <a:cubicBezTo>
                      <a:pt x="127" y="132"/>
                      <a:pt x="124" y="133"/>
                      <a:pt x="120" y="133"/>
                    </a:cubicBezTo>
                    <a:cubicBezTo>
                      <a:pt x="119" y="134"/>
                      <a:pt x="117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04" y="134"/>
                      <a:pt x="89" y="128"/>
                      <a:pt x="85" y="119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1" y="111"/>
                      <a:pt x="83" y="101"/>
                      <a:pt x="79" y="94"/>
                    </a:cubicBezTo>
                    <a:cubicBezTo>
                      <a:pt x="75" y="87"/>
                      <a:pt x="66" y="82"/>
                      <a:pt x="59" y="74"/>
                    </a:cubicBezTo>
                    <a:cubicBezTo>
                      <a:pt x="52" y="66"/>
                      <a:pt x="46" y="56"/>
                      <a:pt x="40" y="53"/>
                    </a:cubicBezTo>
                    <a:cubicBezTo>
                      <a:pt x="31" y="48"/>
                      <a:pt x="15" y="49"/>
                      <a:pt x="8" y="38"/>
                    </a:cubicBezTo>
                    <a:cubicBezTo>
                      <a:pt x="5" y="34"/>
                      <a:pt x="2" y="24"/>
                      <a:pt x="2" y="15"/>
                    </a:cubicBezTo>
                    <a:cubicBezTo>
                      <a:pt x="2" y="10"/>
                      <a:pt x="3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2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6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0" y="8"/>
                      <a:pt x="0" y="13"/>
                    </a:cubicBezTo>
                    <a:cubicBezTo>
                      <a:pt x="0" y="22"/>
                      <a:pt x="3" y="33"/>
                      <a:pt x="6" y="38"/>
                    </a:cubicBezTo>
                    <a:cubicBezTo>
                      <a:pt x="13" y="50"/>
                      <a:pt x="25" y="47"/>
                      <a:pt x="37" y="54"/>
                    </a:cubicBezTo>
                    <a:cubicBezTo>
                      <a:pt x="45" y="58"/>
                      <a:pt x="50" y="68"/>
                      <a:pt x="57" y="75"/>
                    </a:cubicBezTo>
                    <a:cubicBezTo>
                      <a:pt x="63" y="81"/>
                      <a:pt x="73" y="89"/>
                      <a:pt x="77" y="96"/>
                    </a:cubicBezTo>
                    <a:cubicBezTo>
                      <a:pt x="81" y="104"/>
                      <a:pt x="80" y="115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90" y="130"/>
                      <a:pt x="105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23" y="136"/>
                      <a:pt x="128" y="135"/>
                      <a:pt x="132" y="133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0" y="117"/>
                      <a:pt x="128" y="101"/>
                      <a:pt x="118" y="93"/>
                    </a:cubicBezTo>
                    <a:cubicBezTo>
                      <a:pt x="111" y="86"/>
                      <a:pt x="101" y="87"/>
                      <a:pt x="93" y="82"/>
                    </a:cubicBezTo>
                    <a:cubicBezTo>
                      <a:pt x="86" y="78"/>
                      <a:pt x="78" y="67"/>
                      <a:pt x="72" y="61"/>
                    </a:cubicBezTo>
                    <a:cubicBezTo>
                      <a:pt x="65" y="53"/>
                      <a:pt x="55" y="48"/>
                      <a:pt x="52" y="39"/>
                    </a:cubicBezTo>
                    <a:cubicBezTo>
                      <a:pt x="48" y="30"/>
                      <a:pt x="49" y="19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9" y="8"/>
                      <a:pt x="2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543"/>
              <p:cNvSpPr>
                <a:spLocks noEditPoints="1"/>
              </p:cNvSpPr>
              <p:nvPr/>
            </p:nvSpPr>
            <p:spPr bwMode="auto">
              <a:xfrm>
                <a:off x="5376" y="3039"/>
                <a:ext cx="440" cy="460"/>
              </a:xfrm>
              <a:custGeom>
                <a:gdLst>
                  <a:gd name="T0" fmla="*/ 9 w 126"/>
                  <a:gd name="T1" fmla="*/ 96 h 132"/>
                  <a:gd name="T2" fmla="*/ 46 w 126"/>
                  <a:gd name="T3" fmla="*/ 84 h 132"/>
                  <a:gd name="T4" fmla="*/ 46 w 126"/>
                  <a:gd name="T5" fmla="*/ 84 h 132"/>
                  <a:gd name="T6" fmla="*/ 37 w 126"/>
                  <a:gd name="T7" fmla="*/ 122 h 132"/>
                  <a:gd name="T8" fmla="*/ 37 w 126"/>
                  <a:gd name="T9" fmla="*/ 122 h 132"/>
                  <a:gd name="T10" fmla="*/ 37 w 126"/>
                  <a:gd name="T11" fmla="*/ 122 h 132"/>
                  <a:gd name="T12" fmla="*/ 15 w 126"/>
                  <a:gd name="T13" fmla="*/ 130 h 132"/>
                  <a:gd name="T14" fmla="*/ 15 w 126"/>
                  <a:gd name="T15" fmla="*/ 130 h 132"/>
                  <a:gd name="T16" fmla="*/ 4 w 126"/>
                  <a:gd name="T17" fmla="*/ 128 h 132"/>
                  <a:gd name="T18" fmla="*/ 2 w 126"/>
                  <a:gd name="T19" fmla="*/ 117 h 132"/>
                  <a:gd name="T20" fmla="*/ 78 w 126"/>
                  <a:gd name="T21" fmla="*/ 50 h 132"/>
                  <a:gd name="T22" fmla="*/ 78 w 126"/>
                  <a:gd name="T23" fmla="*/ 50 h 132"/>
                  <a:gd name="T24" fmla="*/ 78 w 126"/>
                  <a:gd name="T25" fmla="*/ 50 h 132"/>
                  <a:gd name="T26" fmla="*/ 48 w 126"/>
                  <a:gd name="T27" fmla="*/ 82 h 132"/>
                  <a:gd name="T28" fmla="*/ 112 w 126"/>
                  <a:gd name="T29" fmla="*/ 2 h 132"/>
                  <a:gd name="T30" fmla="*/ 112 w 126"/>
                  <a:gd name="T31" fmla="*/ 2 h 132"/>
                  <a:gd name="T32" fmla="*/ 120 w 126"/>
                  <a:gd name="T33" fmla="*/ 4 h 132"/>
                  <a:gd name="T34" fmla="*/ 124 w 126"/>
                  <a:gd name="T35" fmla="*/ 15 h 132"/>
                  <a:gd name="T36" fmla="*/ 81 w 126"/>
                  <a:gd name="T37" fmla="*/ 49 h 132"/>
                  <a:gd name="T38" fmla="*/ 81 w 126"/>
                  <a:gd name="T39" fmla="*/ 49 h 132"/>
                  <a:gd name="T40" fmla="*/ 81 w 126"/>
                  <a:gd name="T41" fmla="*/ 49 h 132"/>
                  <a:gd name="T42" fmla="*/ 81 w 126"/>
                  <a:gd name="T43" fmla="*/ 48 h 132"/>
                  <a:gd name="T44" fmla="*/ 80 w 126"/>
                  <a:gd name="T45" fmla="*/ 43 h 132"/>
                  <a:gd name="T46" fmla="*/ 94 w 126"/>
                  <a:gd name="T47" fmla="*/ 7 h 132"/>
                  <a:gd name="T48" fmla="*/ 112 w 126"/>
                  <a:gd name="T49" fmla="*/ 2 h 132"/>
                  <a:gd name="T50" fmla="*/ 113 w 126"/>
                  <a:gd name="T51" fmla="*/ 0 h 132"/>
                  <a:gd name="T52" fmla="*/ 83 w 126"/>
                  <a:gd name="T53" fmla="*/ 16 h 132"/>
                  <a:gd name="T54" fmla="*/ 77 w 126"/>
                  <a:gd name="T55" fmla="*/ 41 h 132"/>
                  <a:gd name="T56" fmla="*/ 37 w 126"/>
                  <a:gd name="T57" fmla="*/ 82 h 132"/>
                  <a:gd name="T58" fmla="*/ 0 w 126"/>
                  <a:gd name="T59" fmla="*/ 128 h 132"/>
                  <a:gd name="T60" fmla="*/ 0 w 126"/>
                  <a:gd name="T61" fmla="*/ 128 h 132"/>
                  <a:gd name="T62" fmla="*/ 0 w 126"/>
                  <a:gd name="T63" fmla="*/ 128 h 132"/>
                  <a:gd name="T64" fmla="*/ 0 w 126"/>
                  <a:gd name="T65" fmla="*/ 129 h 132"/>
                  <a:gd name="T66" fmla="*/ 13 w 126"/>
                  <a:gd name="T67" fmla="*/ 132 h 132"/>
                  <a:gd name="T68" fmla="*/ 13 w 126"/>
                  <a:gd name="T69" fmla="*/ 132 h 132"/>
                  <a:gd name="T70" fmla="*/ 36 w 126"/>
                  <a:gd name="T71" fmla="*/ 124 h 132"/>
                  <a:gd name="T72" fmla="*/ 37 w 126"/>
                  <a:gd name="T73" fmla="*/ 124 h 132"/>
                  <a:gd name="T74" fmla="*/ 48 w 126"/>
                  <a:gd name="T75" fmla="*/ 92 h 132"/>
                  <a:gd name="T76" fmla="*/ 90 w 126"/>
                  <a:gd name="T77" fmla="*/ 50 h 132"/>
                  <a:gd name="T78" fmla="*/ 126 w 126"/>
                  <a:gd name="T79" fmla="*/ 13 h 132"/>
                  <a:gd name="T80" fmla="*/ 113 w 126"/>
                  <a:gd name="T81" fmla="*/ 0 h 132"/>
                  <a:gd name="T82" fmla="*/ 113 w 126"/>
                  <a:gd name="T83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" h="132">
                    <a:moveTo>
                      <a:pt x="2" y="117"/>
                    </a:moveTo>
                    <a:cubicBezTo>
                      <a:pt x="2" y="109"/>
                      <a:pt x="5" y="101"/>
                      <a:pt x="9" y="96"/>
                    </a:cubicBezTo>
                    <a:cubicBezTo>
                      <a:pt x="17" y="85"/>
                      <a:pt x="33" y="87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3" y="98"/>
                      <a:pt x="46" y="113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2" y="127"/>
                      <a:pt x="24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2" y="130"/>
                      <a:pt x="8" y="129"/>
                      <a:pt x="4" y="128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2" y="124"/>
                      <a:pt x="2" y="121"/>
                      <a:pt x="2" y="117"/>
                    </a:cubicBezTo>
                    <a:moveTo>
                      <a:pt x="48" y="82"/>
                    </a:moveTo>
                    <a:cubicBezTo>
                      <a:pt x="53" y="67"/>
                      <a:pt x="63" y="56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3" y="66"/>
                      <a:pt x="62" y="76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moveTo>
                      <a:pt x="112" y="2"/>
                    </a:move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5" y="2"/>
                      <a:pt x="117" y="3"/>
                      <a:pt x="119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3" y="6"/>
                      <a:pt x="124" y="10"/>
                      <a:pt x="124" y="15"/>
                    </a:cubicBezTo>
                    <a:cubicBezTo>
                      <a:pt x="124" y="24"/>
                      <a:pt x="119" y="36"/>
                      <a:pt x="115" y="39"/>
                    </a:cubicBezTo>
                    <a:cubicBezTo>
                      <a:pt x="106" y="47"/>
                      <a:pt x="90" y="45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46"/>
                      <a:pt x="80" y="45"/>
                      <a:pt x="80" y="43"/>
                    </a:cubicBezTo>
                    <a:cubicBezTo>
                      <a:pt x="80" y="31"/>
                      <a:pt x="84" y="13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8" y="5"/>
                      <a:pt x="106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moveTo>
                      <a:pt x="113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1" y="0"/>
                      <a:pt x="86" y="10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0" y="23"/>
                      <a:pt x="81" y="34"/>
                      <a:pt x="77" y="41"/>
                    </a:cubicBezTo>
                    <a:cubicBezTo>
                      <a:pt x="74" y="48"/>
                      <a:pt x="62" y="56"/>
                      <a:pt x="57" y="61"/>
                    </a:cubicBezTo>
                    <a:cubicBezTo>
                      <a:pt x="49" y="68"/>
                      <a:pt x="45" y="78"/>
                      <a:pt x="37" y="82"/>
                    </a:cubicBezTo>
                    <a:cubicBezTo>
                      <a:pt x="27" y="87"/>
                      <a:pt x="17" y="86"/>
                      <a:pt x="10" y="92"/>
                    </a:cubicBezTo>
                    <a:cubicBezTo>
                      <a:pt x="2" y="100"/>
                      <a:pt x="0" y="113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9"/>
                    </a:cubicBezTo>
                    <a:cubicBezTo>
                      <a:pt x="4" y="131"/>
                      <a:pt x="9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22" y="132"/>
                      <a:pt x="31" y="128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46" y="117"/>
                      <a:pt x="43" y="104"/>
                      <a:pt x="48" y="92"/>
                    </a:cubicBezTo>
                    <a:cubicBezTo>
                      <a:pt x="52" y="83"/>
                      <a:pt x="62" y="79"/>
                      <a:pt x="69" y="71"/>
                    </a:cubicBezTo>
                    <a:cubicBezTo>
                      <a:pt x="76" y="64"/>
                      <a:pt x="82" y="53"/>
                      <a:pt x="90" y="50"/>
                    </a:cubicBezTo>
                    <a:cubicBezTo>
                      <a:pt x="99" y="46"/>
                      <a:pt x="110" y="46"/>
                      <a:pt x="117" y="40"/>
                    </a:cubicBezTo>
                    <a:cubicBezTo>
                      <a:pt x="120" y="37"/>
                      <a:pt x="126" y="23"/>
                      <a:pt x="126" y="13"/>
                    </a:cubicBezTo>
                    <a:cubicBezTo>
                      <a:pt x="126" y="8"/>
                      <a:pt x="124" y="4"/>
                      <a:pt x="121" y="2"/>
                    </a:cubicBezTo>
                    <a:cubicBezTo>
                      <a:pt x="119" y="0"/>
                      <a:pt x="116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544"/>
              <p:cNvSpPr>
                <a:spLocks noEditPoints="1"/>
              </p:cNvSpPr>
              <p:nvPr/>
            </p:nvSpPr>
            <p:spPr bwMode="auto">
              <a:xfrm>
                <a:off x="1871" y="3039"/>
                <a:ext cx="443" cy="460"/>
              </a:xfrm>
              <a:custGeom>
                <a:gdLst>
                  <a:gd name="T0" fmla="*/ 94 w 127"/>
                  <a:gd name="T1" fmla="*/ 126 h 132"/>
                  <a:gd name="T2" fmla="*/ 80 w 127"/>
                  <a:gd name="T3" fmla="*/ 86 h 132"/>
                  <a:gd name="T4" fmla="*/ 49 w 127"/>
                  <a:gd name="T5" fmla="*/ 52 h 132"/>
                  <a:gd name="T6" fmla="*/ 49 w 127"/>
                  <a:gd name="T7" fmla="*/ 52 h 132"/>
                  <a:gd name="T8" fmla="*/ 81 w 127"/>
                  <a:gd name="T9" fmla="*/ 83 h 132"/>
                  <a:gd name="T10" fmla="*/ 123 w 127"/>
                  <a:gd name="T11" fmla="*/ 110 h 132"/>
                  <a:gd name="T12" fmla="*/ 123 w 127"/>
                  <a:gd name="T13" fmla="*/ 126 h 132"/>
                  <a:gd name="T14" fmla="*/ 123 w 127"/>
                  <a:gd name="T15" fmla="*/ 126 h 132"/>
                  <a:gd name="T16" fmla="*/ 112 w 127"/>
                  <a:gd name="T17" fmla="*/ 130 h 132"/>
                  <a:gd name="T18" fmla="*/ 112 w 127"/>
                  <a:gd name="T19" fmla="*/ 130 h 132"/>
                  <a:gd name="T20" fmla="*/ 94 w 127"/>
                  <a:gd name="T21" fmla="*/ 126 h 132"/>
                  <a:gd name="T22" fmla="*/ 15 w 127"/>
                  <a:gd name="T23" fmla="*/ 2 h 132"/>
                  <a:gd name="T24" fmla="*/ 41 w 127"/>
                  <a:gd name="T25" fmla="*/ 17 h 132"/>
                  <a:gd name="T26" fmla="*/ 41 w 127"/>
                  <a:gd name="T27" fmla="*/ 17 h 132"/>
                  <a:gd name="T28" fmla="*/ 46 w 127"/>
                  <a:gd name="T29" fmla="*/ 46 h 132"/>
                  <a:gd name="T30" fmla="*/ 44 w 127"/>
                  <a:gd name="T31" fmla="*/ 48 h 132"/>
                  <a:gd name="T32" fmla="*/ 2 w 127"/>
                  <a:gd name="T33" fmla="*/ 16 h 132"/>
                  <a:gd name="T34" fmla="*/ 6 w 127"/>
                  <a:gd name="T35" fmla="*/ 4 h 132"/>
                  <a:gd name="T36" fmla="*/ 15 w 127"/>
                  <a:gd name="T37" fmla="*/ 2 h 132"/>
                  <a:gd name="T38" fmla="*/ 12 w 127"/>
                  <a:gd name="T39" fmla="*/ 0 h 132"/>
                  <a:gd name="T40" fmla="*/ 5 w 127"/>
                  <a:gd name="T41" fmla="*/ 2 h 132"/>
                  <a:gd name="T42" fmla="*/ 5 w 127"/>
                  <a:gd name="T43" fmla="*/ 2 h 132"/>
                  <a:gd name="T44" fmla="*/ 0 w 127"/>
                  <a:gd name="T45" fmla="*/ 13 h 132"/>
                  <a:gd name="T46" fmla="*/ 38 w 127"/>
                  <a:gd name="T47" fmla="*/ 51 h 132"/>
                  <a:gd name="T48" fmla="*/ 77 w 127"/>
                  <a:gd name="T49" fmla="*/ 92 h 132"/>
                  <a:gd name="T50" fmla="*/ 83 w 127"/>
                  <a:gd name="T51" fmla="*/ 116 h 132"/>
                  <a:gd name="T52" fmla="*/ 83 w 127"/>
                  <a:gd name="T53" fmla="*/ 117 h 132"/>
                  <a:gd name="T54" fmla="*/ 113 w 127"/>
                  <a:gd name="T55" fmla="*/ 132 h 132"/>
                  <a:gd name="T56" fmla="*/ 113 w 127"/>
                  <a:gd name="T57" fmla="*/ 132 h 132"/>
                  <a:gd name="T58" fmla="*/ 126 w 127"/>
                  <a:gd name="T59" fmla="*/ 127 h 132"/>
                  <a:gd name="T60" fmla="*/ 120 w 127"/>
                  <a:gd name="T61" fmla="*/ 97 h 132"/>
                  <a:gd name="T62" fmla="*/ 69 w 127"/>
                  <a:gd name="T63" fmla="*/ 61 h 132"/>
                  <a:gd name="T64" fmla="*/ 40 w 127"/>
                  <a:gd name="T65" fmla="*/ 11 h 132"/>
                  <a:gd name="T66" fmla="*/ 39 w 127"/>
                  <a:gd name="T67" fmla="*/ 11 h 132"/>
                  <a:gd name="T68" fmla="*/ 12 w 127"/>
                  <a:gd name="T69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32">
                    <a:moveTo>
                      <a:pt x="94" y="126"/>
                    </a:moveTo>
                    <a:cubicBezTo>
                      <a:pt x="94" y="126"/>
                      <a:pt x="94" y="126"/>
                      <a:pt x="94" y="126"/>
                    </a:cubicBezTo>
                    <a:cubicBezTo>
                      <a:pt x="92" y="125"/>
                      <a:pt x="88" y="121"/>
                      <a:pt x="86" y="119"/>
                    </a:cubicBezTo>
                    <a:cubicBezTo>
                      <a:pt x="80" y="110"/>
                      <a:pt x="84" y="96"/>
                      <a:pt x="80" y="86"/>
                    </a:cubicBezTo>
                    <a:cubicBezTo>
                      <a:pt x="77" y="81"/>
                      <a:pt x="70" y="79"/>
                      <a:pt x="66" y="76"/>
                    </a:cubicBezTo>
                    <a:cubicBezTo>
                      <a:pt x="58" y="70"/>
                      <a:pt x="52" y="6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60" y="55"/>
                      <a:pt x="68" y="64"/>
                      <a:pt x="75" y="74"/>
                    </a:cubicBezTo>
                    <a:cubicBezTo>
                      <a:pt x="77" y="76"/>
                      <a:pt x="79" y="82"/>
                      <a:pt x="81" y="83"/>
                    </a:cubicBezTo>
                    <a:cubicBezTo>
                      <a:pt x="88" y="88"/>
                      <a:pt x="100" y="85"/>
                      <a:pt x="109" y="89"/>
                    </a:cubicBezTo>
                    <a:cubicBezTo>
                      <a:pt x="116" y="93"/>
                      <a:pt x="121" y="100"/>
                      <a:pt x="123" y="110"/>
                    </a:cubicBezTo>
                    <a:cubicBezTo>
                      <a:pt x="123" y="113"/>
                      <a:pt x="124" y="116"/>
                      <a:pt x="124" y="120"/>
                    </a:cubicBezTo>
                    <a:cubicBezTo>
                      <a:pt x="124" y="122"/>
                      <a:pt x="124" y="124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1" y="129"/>
                      <a:pt x="117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06" y="130"/>
                      <a:pt x="98" y="128"/>
                      <a:pt x="94" y="126"/>
                    </a:cubicBezTo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5" y="2"/>
                      <a:pt x="38" y="1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5" y="25"/>
                      <a:pt x="44" y="37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7"/>
                      <a:pt x="45" y="48"/>
                      <a:pt x="44" y="48"/>
                    </a:cubicBezTo>
                    <a:cubicBezTo>
                      <a:pt x="28" y="46"/>
                      <a:pt x="12" y="45"/>
                      <a:pt x="6" y="33"/>
                    </a:cubicBezTo>
                    <a:cubicBezTo>
                      <a:pt x="4" y="29"/>
                      <a:pt x="2" y="22"/>
                      <a:pt x="2" y="16"/>
                    </a:cubicBezTo>
                    <a:cubicBezTo>
                      <a:pt x="2" y="11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22"/>
                      <a:pt x="3" y="32"/>
                      <a:pt x="6" y="36"/>
                    </a:cubicBezTo>
                    <a:cubicBezTo>
                      <a:pt x="13" y="47"/>
                      <a:pt x="29" y="46"/>
                      <a:pt x="38" y="51"/>
                    </a:cubicBezTo>
                    <a:cubicBezTo>
                      <a:pt x="44" y="54"/>
                      <a:pt x="50" y="64"/>
                      <a:pt x="57" y="72"/>
                    </a:cubicBezTo>
                    <a:cubicBezTo>
                      <a:pt x="64" y="80"/>
                      <a:pt x="73" y="85"/>
                      <a:pt x="77" y="92"/>
                    </a:cubicBezTo>
                    <a:cubicBezTo>
                      <a:pt x="81" y="99"/>
                      <a:pt x="79" y="109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7"/>
                    </a:cubicBezTo>
                    <a:cubicBezTo>
                      <a:pt x="87" y="126"/>
                      <a:pt x="102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5" y="132"/>
                      <a:pt x="117" y="132"/>
                      <a:pt x="118" y="131"/>
                    </a:cubicBezTo>
                    <a:cubicBezTo>
                      <a:pt x="122" y="131"/>
                      <a:pt x="125" y="130"/>
                      <a:pt x="126" y="127"/>
                    </a:cubicBezTo>
                    <a:cubicBezTo>
                      <a:pt x="127" y="126"/>
                      <a:pt x="127" y="124"/>
                      <a:pt x="127" y="122"/>
                    </a:cubicBezTo>
                    <a:cubicBezTo>
                      <a:pt x="127" y="113"/>
                      <a:pt x="122" y="100"/>
                      <a:pt x="120" y="97"/>
                    </a:cubicBezTo>
                    <a:cubicBezTo>
                      <a:pt x="113" y="86"/>
                      <a:pt x="98" y="88"/>
                      <a:pt x="88" y="82"/>
                    </a:cubicBezTo>
                    <a:cubicBezTo>
                      <a:pt x="81" y="78"/>
                      <a:pt x="76" y="68"/>
                      <a:pt x="69" y="61"/>
                    </a:cubicBezTo>
                    <a:cubicBezTo>
                      <a:pt x="61" y="53"/>
                      <a:pt x="52" y="49"/>
                      <a:pt x="49" y="41"/>
                    </a:cubicBezTo>
                    <a:cubicBezTo>
                      <a:pt x="45" y="32"/>
                      <a:pt x="46" y="18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6" y="7"/>
                      <a:pt x="2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545"/>
              <p:cNvSpPr>
                <a:spLocks noEditPoints="1"/>
              </p:cNvSpPr>
              <p:nvPr/>
            </p:nvSpPr>
            <p:spPr bwMode="auto">
              <a:xfrm>
                <a:off x="5383" y="3332"/>
                <a:ext cx="154" cy="161"/>
              </a:xfrm>
              <a:custGeom>
                <a:gdLst>
                  <a:gd name="T0" fmla="*/ 30 w 44"/>
                  <a:gd name="T1" fmla="*/ 4 h 46"/>
                  <a:gd name="T2" fmla="*/ 30 w 44"/>
                  <a:gd name="T3" fmla="*/ 4 h 46"/>
                  <a:gd name="T4" fmla="*/ 30 w 44"/>
                  <a:gd name="T5" fmla="*/ 4 h 46"/>
                  <a:gd name="T6" fmla="*/ 38 w 44"/>
                  <a:gd name="T7" fmla="*/ 7 h 46"/>
                  <a:gd name="T8" fmla="*/ 41 w 44"/>
                  <a:gd name="T9" fmla="*/ 16 h 46"/>
                  <a:gd name="T10" fmla="*/ 33 w 44"/>
                  <a:gd name="T11" fmla="*/ 38 h 46"/>
                  <a:gd name="T12" fmla="*/ 16 w 44"/>
                  <a:gd name="T13" fmla="*/ 44 h 46"/>
                  <a:gd name="T14" fmla="*/ 16 w 44"/>
                  <a:gd name="T15" fmla="*/ 44 h 46"/>
                  <a:gd name="T16" fmla="*/ 15 w 44"/>
                  <a:gd name="T17" fmla="*/ 44 h 46"/>
                  <a:gd name="T18" fmla="*/ 15 w 44"/>
                  <a:gd name="T19" fmla="*/ 44 h 46"/>
                  <a:gd name="T20" fmla="*/ 15 w 44"/>
                  <a:gd name="T21" fmla="*/ 44 h 46"/>
                  <a:gd name="T22" fmla="*/ 15 w 44"/>
                  <a:gd name="T23" fmla="*/ 44 h 46"/>
                  <a:gd name="T24" fmla="*/ 15 w 44"/>
                  <a:gd name="T25" fmla="*/ 44 h 46"/>
                  <a:gd name="T26" fmla="*/ 11 w 44"/>
                  <a:gd name="T27" fmla="*/ 44 h 46"/>
                  <a:gd name="T28" fmla="*/ 11 w 44"/>
                  <a:gd name="T29" fmla="*/ 44 h 46"/>
                  <a:gd name="T30" fmla="*/ 11 w 44"/>
                  <a:gd name="T31" fmla="*/ 44 h 46"/>
                  <a:gd name="T32" fmla="*/ 11 w 44"/>
                  <a:gd name="T33" fmla="*/ 44 h 46"/>
                  <a:gd name="T34" fmla="*/ 11 w 44"/>
                  <a:gd name="T35" fmla="*/ 44 h 46"/>
                  <a:gd name="T36" fmla="*/ 4 w 44"/>
                  <a:gd name="T37" fmla="*/ 42 h 46"/>
                  <a:gd name="T38" fmla="*/ 4 w 44"/>
                  <a:gd name="T39" fmla="*/ 42 h 46"/>
                  <a:gd name="T40" fmla="*/ 4 w 44"/>
                  <a:gd name="T41" fmla="*/ 42 h 46"/>
                  <a:gd name="T42" fmla="*/ 4 w 44"/>
                  <a:gd name="T43" fmla="*/ 42 h 46"/>
                  <a:gd name="T44" fmla="*/ 1 w 44"/>
                  <a:gd name="T45" fmla="*/ 33 h 46"/>
                  <a:gd name="T46" fmla="*/ 14 w 44"/>
                  <a:gd name="T47" fmla="*/ 8 h 46"/>
                  <a:gd name="T48" fmla="*/ 14 w 44"/>
                  <a:gd name="T49" fmla="*/ 8 h 46"/>
                  <a:gd name="T50" fmla="*/ 14 w 44"/>
                  <a:gd name="T51" fmla="*/ 8 h 46"/>
                  <a:gd name="T52" fmla="*/ 14 w 44"/>
                  <a:gd name="T53" fmla="*/ 8 h 46"/>
                  <a:gd name="T54" fmla="*/ 30 w 44"/>
                  <a:gd name="T55" fmla="*/ 4 h 46"/>
                  <a:gd name="T56" fmla="*/ 30 w 44"/>
                  <a:gd name="T57" fmla="*/ 4 h 46"/>
                  <a:gd name="T58" fmla="*/ 30 w 44"/>
                  <a:gd name="T59" fmla="*/ 4 h 46"/>
                  <a:gd name="T60" fmla="*/ 44 w 44"/>
                  <a:gd name="T61" fmla="*/ 0 h 46"/>
                  <a:gd name="T62" fmla="*/ 7 w 44"/>
                  <a:gd name="T63" fmla="*/ 12 h 46"/>
                  <a:gd name="T64" fmla="*/ 0 w 44"/>
                  <a:gd name="T65" fmla="*/ 33 h 46"/>
                  <a:gd name="T66" fmla="*/ 2 w 44"/>
                  <a:gd name="T67" fmla="*/ 44 h 46"/>
                  <a:gd name="T68" fmla="*/ 2 w 44"/>
                  <a:gd name="T69" fmla="*/ 44 h 46"/>
                  <a:gd name="T70" fmla="*/ 13 w 44"/>
                  <a:gd name="T71" fmla="*/ 46 h 46"/>
                  <a:gd name="T72" fmla="*/ 13 w 44"/>
                  <a:gd name="T73" fmla="*/ 46 h 46"/>
                  <a:gd name="T74" fmla="*/ 13 w 44"/>
                  <a:gd name="T75" fmla="*/ 46 h 46"/>
                  <a:gd name="T76" fmla="*/ 13 w 44"/>
                  <a:gd name="T77" fmla="*/ 46 h 46"/>
                  <a:gd name="T78" fmla="*/ 35 w 44"/>
                  <a:gd name="T79" fmla="*/ 38 h 46"/>
                  <a:gd name="T80" fmla="*/ 35 w 44"/>
                  <a:gd name="T81" fmla="*/ 38 h 46"/>
                  <a:gd name="T82" fmla="*/ 35 w 44"/>
                  <a:gd name="T83" fmla="*/ 38 h 46"/>
                  <a:gd name="T84" fmla="*/ 35 w 44"/>
                  <a:gd name="T85" fmla="*/ 38 h 46"/>
                  <a:gd name="T86" fmla="*/ 35 w 44"/>
                  <a:gd name="T87" fmla="*/ 38 h 46"/>
                  <a:gd name="T88" fmla="*/ 44 w 44"/>
                  <a:gd name="T89" fmla="*/ 0 h 46"/>
                  <a:gd name="T90" fmla="*/ 44 w 44"/>
                  <a:gd name="T9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6"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4" y="4"/>
                      <a:pt x="37" y="5"/>
                      <a:pt x="38" y="7"/>
                    </a:cubicBezTo>
                    <a:cubicBezTo>
                      <a:pt x="40" y="9"/>
                      <a:pt x="41" y="12"/>
                      <a:pt x="41" y="16"/>
                    </a:cubicBezTo>
                    <a:cubicBezTo>
                      <a:pt x="41" y="24"/>
                      <a:pt x="36" y="35"/>
                      <a:pt x="33" y="38"/>
                    </a:cubicBezTo>
                    <a:cubicBezTo>
                      <a:pt x="28" y="42"/>
                      <a:pt x="23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3" y="44"/>
                      <a:pt x="12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8" y="44"/>
                      <a:pt x="6" y="44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2" y="40"/>
                      <a:pt x="1" y="37"/>
                      <a:pt x="1" y="33"/>
                    </a:cubicBezTo>
                    <a:cubicBezTo>
                      <a:pt x="1" y="24"/>
                      <a:pt x="7" y="11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6"/>
                      <a:pt x="24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moveTo>
                      <a:pt x="44" y="0"/>
                    </a:moveTo>
                    <a:cubicBezTo>
                      <a:pt x="31" y="3"/>
                      <a:pt x="15" y="1"/>
                      <a:pt x="7" y="12"/>
                    </a:cubicBezTo>
                    <a:cubicBezTo>
                      <a:pt x="3" y="17"/>
                      <a:pt x="0" y="25"/>
                      <a:pt x="0" y="33"/>
                    </a:cubicBezTo>
                    <a:cubicBezTo>
                      <a:pt x="0" y="37"/>
                      <a:pt x="0" y="40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6" y="45"/>
                      <a:pt x="10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22" y="46"/>
                      <a:pt x="30" y="43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44" y="29"/>
                      <a:pt x="41" y="14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546"/>
              <p:cNvSpPr>
                <a:spLocks noEditPoints="1"/>
              </p:cNvSpPr>
              <p:nvPr/>
            </p:nvSpPr>
            <p:spPr bwMode="auto">
              <a:xfrm>
                <a:off x="2042" y="3220"/>
                <a:ext cx="262" cy="273"/>
              </a:xfrm>
              <a:custGeom>
                <a:gdLst>
                  <a:gd name="T0" fmla="*/ 47 w 75"/>
                  <a:gd name="T1" fmla="*/ 37 h 78"/>
                  <a:gd name="T2" fmla="*/ 47 w 75"/>
                  <a:gd name="T3" fmla="*/ 37 h 78"/>
                  <a:gd name="T4" fmla="*/ 47 w 75"/>
                  <a:gd name="T5" fmla="*/ 37 h 78"/>
                  <a:gd name="T6" fmla="*/ 66 w 75"/>
                  <a:gd name="T7" fmla="*/ 43 h 78"/>
                  <a:gd name="T8" fmla="*/ 74 w 75"/>
                  <a:gd name="T9" fmla="*/ 65 h 78"/>
                  <a:gd name="T10" fmla="*/ 72 w 75"/>
                  <a:gd name="T11" fmla="*/ 73 h 78"/>
                  <a:gd name="T12" fmla="*/ 71 w 75"/>
                  <a:gd name="T13" fmla="*/ 73 h 78"/>
                  <a:gd name="T14" fmla="*/ 71 w 75"/>
                  <a:gd name="T15" fmla="*/ 73 h 78"/>
                  <a:gd name="T16" fmla="*/ 62 w 75"/>
                  <a:gd name="T17" fmla="*/ 77 h 78"/>
                  <a:gd name="T18" fmla="*/ 62 w 75"/>
                  <a:gd name="T19" fmla="*/ 77 h 78"/>
                  <a:gd name="T20" fmla="*/ 62 w 75"/>
                  <a:gd name="T21" fmla="*/ 77 h 78"/>
                  <a:gd name="T22" fmla="*/ 62 w 75"/>
                  <a:gd name="T23" fmla="*/ 77 h 78"/>
                  <a:gd name="T24" fmla="*/ 62 w 75"/>
                  <a:gd name="T25" fmla="*/ 77 h 78"/>
                  <a:gd name="T26" fmla="*/ 40 w 75"/>
                  <a:gd name="T27" fmla="*/ 69 h 78"/>
                  <a:gd name="T28" fmla="*/ 40 w 75"/>
                  <a:gd name="T29" fmla="*/ 69 h 78"/>
                  <a:gd name="T30" fmla="*/ 40 w 75"/>
                  <a:gd name="T31" fmla="*/ 69 h 78"/>
                  <a:gd name="T32" fmla="*/ 40 w 75"/>
                  <a:gd name="T33" fmla="*/ 69 h 78"/>
                  <a:gd name="T34" fmla="*/ 40 w 75"/>
                  <a:gd name="T35" fmla="*/ 69 h 78"/>
                  <a:gd name="T36" fmla="*/ 40 w 75"/>
                  <a:gd name="T37" fmla="*/ 69 h 78"/>
                  <a:gd name="T38" fmla="*/ 34 w 75"/>
                  <a:gd name="T39" fmla="*/ 51 h 78"/>
                  <a:gd name="T40" fmla="*/ 37 w 75"/>
                  <a:gd name="T41" fmla="*/ 38 h 78"/>
                  <a:gd name="T42" fmla="*/ 37 w 75"/>
                  <a:gd name="T43" fmla="*/ 38 h 78"/>
                  <a:gd name="T44" fmla="*/ 37 w 75"/>
                  <a:gd name="T45" fmla="*/ 38 h 78"/>
                  <a:gd name="T46" fmla="*/ 37 w 75"/>
                  <a:gd name="T47" fmla="*/ 38 h 78"/>
                  <a:gd name="T48" fmla="*/ 37 w 75"/>
                  <a:gd name="T49" fmla="*/ 38 h 78"/>
                  <a:gd name="T50" fmla="*/ 37 w 75"/>
                  <a:gd name="T51" fmla="*/ 38 h 78"/>
                  <a:gd name="T52" fmla="*/ 47 w 75"/>
                  <a:gd name="T53" fmla="*/ 37 h 78"/>
                  <a:gd name="T54" fmla="*/ 47 w 75"/>
                  <a:gd name="T55" fmla="*/ 37 h 78"/>
                  <a:gd name="T56" fmla="*/ 47 w 75"/>
                  <a:gd name="T57" fmla="*/ 37 h 78"/>
                  <a:gd name="T58" fmla="*/ 0 w 75"/>
                  <a:gd name="T59" fmla="*/ 0 h 78"/>
                  <a:gd name="T60" fmla="*/ 0 w 75"/>
                  <a:gd name="T61" fmla="*/ 0 h 78"/>
                  <a:gd name="T62" fmla="*/ 17 w 75"/>
                  <a:gd name="T63" fmla="*/ 24 h 78"/>
                  <a:gd name="T64" fmla="*/ 31 w 75"/>
                  <a:gd name="T65" fmla="*/ 34 h 78"/>
                  <a:gd name="T66" fmla="*/ 37 w 75"/>
                  <a:gd name="T67" fmla="*/ 67 h 78"/>
                  <a:gd name="T68" fmla="*/ 45 w 75"/>
                  <a:gd name="T69" fmla="*/ 74 h 78"/>
                  <a:gd name="T70" fmla="*/ 45 w 75"/>
                  <a:gd name="T71" fmla="*/ 74 h 78"/>
                  <a:gd name="T72" fmla="*/ 63 w 75"/>
                  <a:gd name="T73" fmla="*/ 78 h 78"/>
                  <a:gd name="T74" fmla="*/ 63 w 75"/>
                  <a:gd name="T75" fmla="*/ 78 h 78"/>
                  <a:gd name="T76" fmla="*/ 63 w 75"/>
                  <a:gd name="T77" fmla="*/ 78 h 78"/>
                  <a:gd name="T78" fmla="*/ 63 w 75"/>
                  <a:gd name="T79" fmla="*/ 78 h 78"/>
                  <a:gd name="T80" fmla="*/ 74 w 75"/>
                  <a:gd name="T81" fmla="*/ 74 h 78"/>
                  <a:gd name="T82" fmla="*/ 74 w 75"/>
                  <a:gd name="T83" fmla="*/ 74 h 78"/>
                  <a:gd name="T84" fmla="*/ 74 w 75"/>
                  <a:gd name="T85" fmla="*/ 74 h 78"/>
                  <a:gd name="T86" fmla="*/ 75 w 75"/>
                  <a:gd name="T87" fmla="*/ 68 h 78"/>
                  <a:gd name="T88" fmla="*/ 74 w 75"/>
                  <a:gd name="T89" fmla="*/ 58 h 78"/>
                  <a:gd name="T90" fmla="*/ 60 w 75"/>
                  <a:gd name="T91" fmla="*/ 37 h 78"/>
                  <a:gd name="T92" fmla="*/ 32 w 75"/>
                  <a:gd name="T93" fmla="*/ 31 h 78"/>
                  <a:gd name="T94" fmla="*/ 26 w 75"/>
                  <a:gd name="T95" fmla="*/ 22 h 78"/>
                  <a:gd name="T96" fmla="*/ 0 w 75"/>
                  <a:gd name="T97" fmla="*/ 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78">
                    <a:moveTo>
                      <a:pt x="47" y="37"/>
                    </a:move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54" y="37"/>
                      <a:pt x="61" y="39"/>
                      <a:pt x="66" y="43"/>
                    </a:cubicBezTo>
                    <a:cubicBezTo>
                      <a:pt x="69" y="47"/>
                      <a:pt x="74" y="57"/>
                      <a:pt x="74" y="65"/>
                    </a:cubicBezTo>
                    <a:cubicBezTo>
                      <a:pt x="74" y="68"/>
                      <a:pt x="73" y="71"/>
                      <a:pt x="72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69" y="76"/>
                      <a:pt x="66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54" y="77"/>
                      <a:pt x="44" y="72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36" y="64"/>
                      <a:pt x="34" y="58"/>
                      <a:pt x="34" y="51"/>
                    </a:cubicBezTo>
                    <a:cubicBezTo>
                      <a:pt x="34" y="46"/>
                      <a:pt x="35" y="42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40" y="37"/>
                      <a:pt x="44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9" y="18"/>
                      <a:pt x="17" y="24"/>
                    </a:cubicBezTo>
                    <a:cubicBezTo>
                      <a:pt x="21" y="27"/>
                      <a:pt x="28" y="29"/>
                      <a:pt x="31" y="34"/>
                    </a:cubicBezTo>
                    <a:cubicBezTo>
                      <a:pt x="35" y="44"/>
                      <a:pt x="31" y="58"/>
                      <a:pt x="37" y="67"/>
                    </a:cubicBezTo>
                    <a:cubicBezTo>
                      <a:pt x="39" y="69"/>
                      <a:pt x="43" y="73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9" y="76"/>
                      <a:pt x="57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8" y="78"/>
                      <a:pt x="72" y="77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5" y="72"/>
                      <a:pt x="75" y="70"/>
                      <a:pt x="75" y="68"/>
                    </a:cubicBezTo>
                    <a:cubicBezTo>
                      <a:pt x="75" y="64"/>
                      <a:pt x="74" y="61"/>
                      <a:pt x="74" y="58"/>
                    </a:cubicBezTo>
                    <a:cubicBezTo>
                      <a:pt x="72" y="48"/>
                      <a:pt x="67" y="41"/>
                      <a:pt x="60" y="37"/>
                    </a:cubicBezTo>
                    <a:cubicBezTo>
                      <a:pt x="51" y="33"/>
                      <a:pt x="39" y="36"/>
                      <a:pt x="32" y="31"/>
                    </a:cubicBezTo>
                    <a:cubicBezTo>
                      <a:pt x="30" y="30"/>
                      <a:pt x="28" y="24"/>
                      <a:pt x="26" y="22"/>
                    </a:cubicBezTo>
                    <a:cubicBezTo>
                      <a:pt x="19" y="12"/>
                      <a:pt x="11" y="3"/>
                      <a:pt x="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547"/>
              <p:cNvSpPr>
                <a:spLocks noEditPoints="1"/>
              </p:cNvSpPr>
              <p:nvPr/>
            </p:nvSpPr>
            <p:spPr bwMode="auto">
              <a:xfrm>
                <a:off x="5387" y="3346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3 w 40"/>
                  <a:gd name="T7" fmla="*/ 4 h 40"/>
                  <a:gd name="T8" fmla="*/ 33 w 40"/>
                  <a:gd name="T9" fmla="*/ 4 h 40"/>
                  <a:gd name="T10" fmla="*/ 33 w 40"/>
                  <a:gd name="T11" fmla="*/ 4 h 40"/>
                  <a:gd name="T12" fmla="*/ 38 w 40"/>
                  <a:gd name="T13" fmla="*/ 16 h 40"/>
                  <a:gd name="T14" fmla="*/ 34 w 40"/>
                  <a:gd name="T15" fmla="*/ 30 h 40"/>
                  <a:gd name="T16" fmla="*/ 19 w 40"/>
                  <a:gd name="T17" fmla="*/ 37 h 40"/>
                  <a:gd name="T18" fmla="*/ 19 w 40"/>
                  <a:gd name="T19" fmla="*/ 37 h 40"/>
                  <a:gd name="T20" fmla="*/ 19 w 40"/>
                  <a:gd name="T21" fmla="*/ 37 h 40"/>
                  <a:gd name="T22" fmla="*/ 13 w 40"/>
                  <a:gd name="T23" fmla="*/ 38 h 40"/>
                  <a:gd name="T24" fmla="*/ 13 w 40"/>
                  <a:gd name="T25" fmla="*/ 38 h 40"/>
                  <a:gd name="T26" fmla="*/ 13 w 40"/>
                  <a:gd name="T27" fmla="*/ 38 h 40"/>
                  <a:gd name="T28" fmla="*/ 13 w 40"/>
                  <a:gd name="T29" fmla="*/ 38 h 40"/>
                  <a:gd name="T30" fmla="*/ 13 w 40"/>
                  <a:gd name="T31" fmla="*/ 38 h 40"/>
                  <a:gd name="T32" fmla="*/ 5 w 40"/>
                  <a:gd name="T33" fmla="*/ 36 h 40"/>
                  <a:gd name="T34" fmla="*/ 5 w 40"/>
                  <a:gd name="T35" fmla="*/ 36 h 40"/>
                  <a:gd name="T36" fmla="*/ 5 w 40"/>
                  <a:gd name="T37" fmla="*/ 36 h 40"/>
                  <a:gd name="T38" fmla="*/ 5 w 40"/>
                  <a:gd name="T39" fmla="*/ 36 h 40"/>
                  <a:gd name="T40" fmla="*/ 2 w 40"/>
                  <a:gd name="T41" fmla="*/ 27 h 40"/>
                  <a:gd name="T42" fmla="*/ 6 w 40"/>
                  <a:gd name="T43" fmla="*/ 14 h 40"/>
                  <a:gd name="T44" fmla="*/ 6 w 40"/>
                  <a:gd name="T45" fmla="*/ 14 h 40"/>
                  <a:gd name="T46" fmla="*/ 6 w 40"/>
                  <a:gd name="T47" fmla="*/ 14 h 40"/>
                  <a:gd name="T48" fmla="*/ 6 w 40"/>
                  <a:gd name="T49" fmla="*/ 14 h 40"/>
                  <a:gd name="T50" fmla="*/ 26 w 40"/>
                  <a:gd name="T51" fmla="*/ 2 h 40"/>
                  <a:gd name="T52" fmla="*/ 26 w 40"/>
                  <a:gd name="T53" fmla="*/ 2 h 40"/>
                  <a:gd name="T54" fmla="*/ 26 w 40"/>
                  <a:gd name="T55" fmla="*/ 2 h 40"/>
                  <a:gd name="T56" fmla="*/ 29 w 40"/>
                  <a:gd name="T57" fmla="*/ 0 h 40"/>
                  <a:gd name="T58" fmla="*/ 29 w 40"/>
                  <a:gd name="T59" fmla="*/ 0 h 40"/>
                  <a:gd name="T60" fmla="*/ 13 w 40"/>
                  <a:gd name="T61" fmla="*/ 4 h 40"/>
                  <a:gd name="T62" fmla="*/ 13 w 40"/>
                  <a:gd name="T63" fmla="*/ 4 h 40"/>
                  <a:gd name="T64" fmla="*/ 13 w 40"/>
                  <a:gd name="T65" fmla="*/ 4 h 40"/>
                  <a:gd name="T66" fmla="*/ 13 w 40"/>
                  <a:gd name="T67" fmla="*/ 4 h 40"/>
                  <a:gd name="T68" fmla="*/ 0 w 40"/>
                  <a:gd name="T69" fmla="*/ 29 h 40"/>
                  <a:gd name="T70" fmla="*/ 3 w 40"/>
                  <a:gd name="T71" fmla="*/ 38 h 40"/>
                  <a:gd name="T72" fmla="*/ 3 w 40"/>
                  <a:gd name="T73" fmla="*/ 38 h 40"/>
                  <a:gd name="T74" fmla="*/ 3 w 40"/>
                  <a:gd name="T75" fmla="*/ 38 h 40"/>
                  <a:gd name="T76" fmla="*/ 3 w 40"/>
                  <a:gd name="T77" fmla="*/ 38 h 40"/>
                  <a:gd name="T78" fmla="*/ 10 w 40"/>
                  <a:gd name="T79" fmla="*/ 40 h 40"/>
                  <a:gd name="T80" fmla="*/ 10 w 40"/>
                  <a:gd name="T81" fmla="*/ 40 h 40"/>
                  <a:gd name="T82" fmla="*/ 10 w 40"/>
                  <a:gd name="T83" fmla="*/ 40 h 40"/>
                  <a:gd name="T84" fmla="*/ 10 w 40"/>
                  <a:gd name="T85" fmla="*/ 40 h 40"/>
                  <a:gd name="T86" fmla="*/ 14 w 40"/>
                  <a:gd name="T87" fmla="*/ 40 h 40"/>
                  <a:gd name="T88" fmla="*/ 14 w 40"/>
                  <a:gd name="T89" fmla="*/ 40 h 40"/>
                  <a:gd name="T90" fmla="*/ 14 w 40"/>
                  <a:gd name="T91" fmla="*/ 40 h 40"/>
                  <a:gd name="T92" fmla="*/ 14 w 40"/>
                  <a:gd name="T93" fmla="*/ 40 h 40"/>
                  <a:gd name="T94" fmla="*/ 14 w 40"/>
                  <a:gd name="T95" fmla="*/ 40 h 40"/>
                  <a:gd name="T96" fmla="*/ 15 w 40"/>
                  <a:gd name="T97" fmla="*/ 40 h 40"/>
                  <a:gd name="T98" fmla="*/ 15 w 40"/>
                  <a:gd name="T99" fmla="*/ 40 h 40"/>
                  <a:gd name="T100" fmla="*/ 32 w 40"/>
                  <a:gd name="T101" fmla="*/ 34 h 40"/>
                  <a:gd name="T102" fmla="*/ 40 w 40"/>
                  <a:gd name="T103" fmla="*/ 12 h 40"/>
                  <a:gd name="T104" fmla="*/ 37 w 40"/>
                  <a:gd name="T105" fmla="*/ 3 h 40"/>
                  <a:gd name="T106" fmla="*/ 29 w 40"/>
                  <a:gd name="T107" fmla="*/ 0 h 40"/>
                  <a:gd name="T108" fmla="*/ 29 w 40"/>
                  <a:gd name="T109" fmla="*/ 0 h 40"/>
                  <a:gd name="T110" fmla="*/ 29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30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6" y="6"/>
                      <a:pt x="38" y="10"/>
                      <a:pt x="38" y="16"/>
                    </a:cubicBezTo>
                    <a:cubicBezTo>
                      <a:pt x="38" y="21"/>
                      <a:pt x="36" y="26"/>
                      <a:pt x="34" y="30"/>
                    </a:cubicBezTo>
                    <a:cubicBezTo>
                      <a:pt x="32" y="33"/>
                      <a:pt x="26" y="36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7" y="37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27"/>
                    </a:cubicBezTo>
                    <a:cubicBezTo>
                      <a:pt x="2" y="22"/>
                      <a:pt x="4" y="17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9"/>
                      <a:pt x="1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3" y="0"/>
                      <a:pt x="16" y="2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7"/>
                      <a:pt x="0" y="20"/>
                      <a:pt x="0" y="29"/>
                    </a:cubicBezTo>
                    <a:cubicBezTo>
                      <a:pt x="0" y="33"/>
                      <a:pt x="1" y="36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5" y="40"/>
                      <a:pt x="7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2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2" y="39"/>
                      <a:pt x="27" y="38"/>
                      <a:pt x="32" y="34"/>
                    </a:cubicBezTo>
                    <a:cubicBezTo>
                      <a:pt x="35" y="31"/>
                      <a:pt x="40" y="20"/>
                      <a:pt x="40" y="12"/>
                    </a:cubicBezTo>
                    <a:cubicBezTo>
                      <a:pt x="40" y="8"/>
                      <a:pt x="39" y="5"/>
                      <a:pt x="37" y="3"/>
                    </a:cubicBezTo>
                    <a:cubicBezTo>
                      <a:pt x="36" y="1"/>
                      <a:pt x="33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548"/>
              <p:cNvSpPr>
                <a:spLocks noEditPoints="1"/>
              </p:cNvSpPr>
              <p:nvPr/>
            </p:nvSpPr>
            <p:spPr bwMode="auto">
              <a:xfrm>
                <a:off x="3978" y="3321"/>
                <a:ext cx="212" cy="165"/>
              </a:xfrm>
              <a:custGeom>
                <a:gdLst>
                  <a:gd name="T0" fmla="*/ 45 w 61"/>
                  <a:gd name="T1" fmla="*/ 35 h 47"/>
                  <a:gd name="T2" fmla="*/ 45 w 61"/>
                  <a:gd name="T3" fmla="*/ 35 h 47"/>
                  <a:gd name="T4" fmla="*/ 48 w 61"/>
                  <a:gd name="T5" fmla="*/ 32 h 47"/>
                  <a:gd name="T6" fmla="*/ 52 w 61"/>
                  <a:gd name="T7" fmla="*/ 35 h 47"/>
                  <a:gd name="T8" fmla="*/ 52 w 61"/>
                  <a:gd name="T9" fmla="*/ 35 h 47"/>
                  <a:gd name="T10" fmla="*/ 52 w 61"/>
                  <a:gd name="T11" fmla="*/ 35 h 47"/>
                  <a:gd name="T12" fmla="*/ 49 w 61"/>
                  <a:gd name="T13" fmla="*/ 38 h 47"/>
                  <a:gd name="T14" fmla="*/ 49 w 61"/>
                  <a:gd name="T15" fmla="*/ 38 h 47"/>
                  <a:gd name="T16" fmla="*/ 49 w 61"/>
                  <a:gd name="T17" fmla="*/ 38 h 47"/>
                  <a:gd name="T18" fmla="*/ 49 w 61"/>
                  <a:gd name="T19" fmla="*/ 38 h 47"/>
                  <a:gd name="T20" fmla="*/ 49 w 61"/>
                  <a:gd name="T21" fmla="*/ 38 h 47"/>
                  <a:gd name="T22" fmla="*/ 45 w 61"/>
                  <a:gd name="T23" fmla="*/ 35 h 47"/>
                  <a:gd name="T24" fmla="*/ 45 w 61"/>
                  <a:gd name="T25" fmla="*/ 35 h 47"/>
                  <a:gd name="T26" fmla="*/ 45 w 61"/>
                  <a:gd name="T27" fmla="*/ 35 h 47"/>
                  <a:gd name="T28" fmla="*/ 17 w 61"/>
                  <a:gd name="T29" fmla="*/ 3 h 47"/>
                  <a:gd name="T30" fmla="*/ 17 w 61"/>
                  <a:gd name="T31" fmla="*/ 3 h 47"/>
                  <a:gd name="T32" fmla="*/ 17 w 61"/>
                  <a:gd name="T33" fmla="*/ 3 h 47"/>
                  <a:gd name="T34" fmla="*/ 34 w 61"/>
                  <a:gd name="T35" fmla="*/ 23 h 47"/>
                  <a:gd name="T36" fmla="*/ 34 w 61"/>
                  <a:gd name="T37" fmla="*/ 23 h 47"/>
                  <a:gd name="T38" fmla="*/ 34 w 61"/>
                  <a:gd name="T39" fmla="*/ 23 h 47"/>
                  <a:gd name="T40" fmla="*/ 34 w 61"/>
                  <a:gd name="T41" fmla="*/ 23 h 47"/>
                  <a:gd name="T42" fmla="*/ 34 w 61"/>
                  <a:gd name="T43" fmla="*/ 23 h 47"/>
                  <a:gd name="T44" fmla="*/ 34 w 61"/>
                  <a:gd name="T45" fmla="*/ 23 h 47"/>
                  <a:gd name="T46" fmla="*/ 22 w 61"/>
                  <a:gd name="T47" fmla="*/ 27 h 47"/>
                  <a:gd name="T48" fmla="*/ 22 w 61"/>
                  <a:gd name="T49" fmla="*/ 27 h 47"/>
                  <a:gd name="T50" fmla="*/ 22 w 61"/>
                  <a:gd name="T51" fmla="*/ 27 h 47"/>
                  <a:gd name="T52" fmla="*/ 22 w 61"/>
                  <a:gd name="T53" fmla="*/ 27 h 47"/>
                  <a:gd name="T54" fmla="*/ 22 w 61"/>
                  <a:gd name="T55" fmla="*/ 27 h 47"/>
                  <a:gd name="T56" fmla="*/ 3 w 61"/>
                  <a:gd name="T57" fmla="*/ 14 h 47"/>
                  <a:gd name="T58" fmla="*/ 3 w 61"/>
                  <a:gd name="T59" fmla="*/ 14 h 47"/>
                  <a:gd name="T60" fmla="*/ 3 w 61"/>
                  <a:gd name="T61" fmla="*/ 14 h 47"/>
                  <a:gd name="T62" fmla="*/ 3 w 61"/>
                  <a:gd name="T63" fmla="*/ 14 h 47"/>
                  <a:gd name="T64" fmla="*/ 17 w 61"/>
                  <a:gd name="T65" fmla="*/ 3 h 47"/>
                  <a:gd name="T66" fmla="*/ 17 w 61"/>
                  <a:gd name="T67" fmla="*/ 3 h 47"/>
                  <a:gd name="T68" fmla="*/ 17 w 61"/>
                  <a:gd name="T69" fmla="*/ 3 h 47"/>
                  <a:gd name="T70" fmla="*/ 18 w 61"/>
                  <a:gd name="T71" fmla="*/ 0 h 47"/>
                  <a:gd name="T72" fmla="*/ 18 w 61"/>
                  <a:gd name="T73" fmla="*/ 0 h 47"/>
                  <a:gd name="T74" fmla="*/ 0 w 61"/>
                  <a:gd name="T75" fmla="*/ 14 h 47"/>
                  <a:gd name="T76" fmla="*/ 12 w 61"/>
                  <a:gd name="T77" fmla="*/ 28 h 47"/>
                  <a:gd name="T78" fmla="*/ 32 w 61"/>
                  <a:gd name="T79" fmla="*/ 33 h 47"/>
                  <a:gd name="T80" fmla="*/ 32 w 61"/>
                  <a:gd name="T81" fmla="*/ 33 h 47"/>
                  <a:gd name="T82" fmla="*/ 32 w 61"/>
                  <a:gd name="T83" fmla="*/ 33 h 47"/>
                  <a:gd name="T84" fmla="*/ 32 w 61"/>
                  <a:gd name="T85" fmla="*/ 33 h 47"/>
                  <a:gd name="T86" fmla="*/ 32 w 61"/>
                  <a:gd name="T87" fmla="*/ 33 h 47"/>
                  <a:gd name="T88" fmla="*/ 32 w 61"/>
                  <a:gd name="T89" fmla="*/ 33 h 47"/>
                  <a:gd name="T90" fmla="*/ 46 w 61"/>
                  <a:gd name="T91" fmla="*/ 47 h 47"/>
                  <a:gd name="T92" fmla="*/ 46 w 61"/>
                  <a:gd name="T93" fmla="*/ 47 h 47"/>
                  <a:gd name="T94" fmla="*/ 46 w 61"/>
                  <a:gd name="T95" fmla="*/ 47 h 47"/>
                  <a:gd name="T96" fmla="*/ 46 w 61"/>
                  <a:gd name="T97" fmla="*/ 47 h 47"/>
                  <a:gd name="T98" fmla="*/ 48 w 61"/>
                  <a:gd name="T99" fmla="*/ 47 h 47"/>
                  <a:gd name="T100" fmla="*/ 48 w 61"/>
                  <a:gd name="T101" fmla="*/ 47 h 47"/>
                  <a:gd name="T102" fmla="*/ 48 w 61"/>
                  <a:gd name="T103" fmla="*/ 47 h 47"/>
                  <a:gd name="T104" fmla="*/ 61 w 61"/>
                  <a:gd name="T105" fmla="*/ 36 h 47"/>
                  <a:gd name="T106" fmla="*/ 61 w 61"/>
                  <a:gd name="T107" fmla="*/ 33 h 47"/>
                  <a:gd name="T108" fmla="*/ 43 w 61"/>
                  <a:gd name="T109" fmla="*/ 22 h 47"/>
                  <a:gd name="T110" fmla="*/ 31 w 61"/>
                  <a:gd name="T111" fmla="*/ 4 h 47"/>
                  <a:gd name="T112" fmla="*/ 31 w 61"/>
                  <a:gd name="T113" fmla="*/ 4 h 47"/>
                  <a:gd name="T114" fmla="*/ 31 w 61"/>
                  <a:gd name="T115" fmla="*/ 4 h 47"/>
                  <a:gd name="T116" fmla="*/ 18 w 61"/>
                  <a:gd name="T117" fmla="*/ 0 h 47"/>
                  <a:gd name="T118" fmla="*/ 18 w 61"/>
                  <a:gd name="T119" fmla="*/ 0 h 47"/>
                  <a:gd name="T120" fmla="*/ 18 w 61"/>
                  <a:gd name="T12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" h="47">
                    <a:moveTo>
                      <a:pt x="45" y="35"/>
                    </a:move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7" y="33"/>
                      <a:pt x="48" y="32"/>
                    </a:cubicBezTo>
                    <a:cubicBezTo>
                      <a:pt x="50" y="33"/>
                      <a:pt x="51" y="34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7"/>
                      <a:pt x="50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7" y="38"/>
                      <a:pt x="45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7" y="3"/>
                      <a:pt x="39" y="10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1" y="26"/>
                      <a:pt x="27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13" y="27"/>
                      <a:pt x="4" y="2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6"/>
                      <a:pt x="10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9" y="0"/>
                      <a:pt x="0" y="5"/>
                      <a:pt x="0" y="14"/>
                    </a:cubicBezTo>
                    <a:cubicBezTo>
                      <a:pt x="0" y="21"/>
                      <a:pt x="7" y="25"/>
                      <a:pt x="12" y="28"/>
                    </a:cubicBezTo>
                    <a:cubicBezTo>
                      <a:pt x="18" y="30"/>
                      <a:pt x="27" y="29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6" y="37"/>
                      <a:pt x="3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7" y="47"/>
                      <a:pt x="47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3" y="46"/>
                      <a:pt x="61" y="44"/>
                      <a:pt x="61" y="36"/>
                    </a:cubicBezTo>
                    <a:cubicBezTo>
                      <a:pt x="61" y="35"/>
                      <a:pt x="61" y="34"/>
                      <a:pt x="61" y="33"/>
                    </a:cubicBezTo>
                    <a:cubicBezTo>
                      <a:pt x="59" y="25"/>
                      <a:pt x="48" y="25"/>
                      <a:pt x="43" y="22"/>
                    </a:cubicBezTo>
                    <a:cubicBezTo>
                      <a:pt x="39" y="19"/>
                      <a:pt x="36" y="8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7" y="2"/>
                      <a:pt x="23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549"/>
              <p:cNvSpPr>
                <a:spLocks noEditPoints="1"/>
              </p:cNvSpPr>
              <p:nvPr/>
            </p:nvSpPr>
            <p:spPr bwMode="auto">
              <a:xfrm>
                <a:off x="3503" y="3325"/>
                <a:ext cx="213" cy="161"/>
              </a:xfrm>
              <a:custGeom>
                <a:gdLst>
                  <a:gd name="T0" fmla="*/ 16 w 61"/>
                  <a:gd name="T1" fmla="*/ 29 h 46"/>
                  <a:gd name="T2" fmla="*/ 19 w 61"/>
                  <a:gd name="T3" fmla="*/ 31 h 46"/>
                  <a:gd name="T4" fmla="*/ 19 w 61"/>
                  <a:gd name="T5" fmla="*/ 31 h 46"/>
                  <a:gd name="T6" fmla="*/ 19 w 61"/>
                  <a:gd name="T7" fmla="*/ 31 h 46"/>
                  <a:gd name="T8" fmla="*/ 13 w 61"/>
                  <a:gd name="T9" fmla="*/ 38 h 46"/>
                  <a:gd name="T10" fmla="*/ 13 w 61"/>
                  <a:gd name="T11" fmla="*/ 38 h 46"/>
                  <a:gd name="T12" fmla="*/ 13 w 61"/>
                  <a:gd name="T13" fmla="*/ 38 h 46"/>
                  <a:gd name="T14" fmla="*/ 8 w 61"/>
                  <a:gd name="T15" fmla="*/ 35 h 46"/>
                  <a:gd name="T16" fmla="*/ 8 w 61"/>
                  <a:gd name="T17" fmla="*/ 35 h 46"/>
                  <a:gd name="T18" fmla="*/ 8 w 61"/>
                  <a:gd name="T19" fmla="*/ 35 h 46"/>
                  <a:gd name="T20" fmla="*/ 8 w 61"/>
                  <a:gd name="T21" fmla="*/ 35 h 46"/>
                  <a:gd name="T22" fmla="*/ 16 w 61"/>
                  <a:gd name="T23" fmla="*/ 29 h 46"/>
                  <a:gd name="T24" fmla="*/ 16 w 61"/>
                  <a:gd name="T25" fmla="*/ 29 h 46"/>
                  <a:gd name="T26" fmla="*/ 42 w 61"/>
                  <a:gd name="T27" fmla="*/ 2 h 46"/>
                  <a:gd name="T28" fmla="*/ 57 w 61"/>
                  <a:gd name="T29" fmla="*/ 12 h 46"/>
                  <a:gd name="T30" fmla="*/ 36 w 61"/>
                  <a:gd name="T31" fmla="*/ 26 h 46"/>
                  <a:gd name="T32" fmla="*/ 36 w 61"/>
                  <a:gd name="T33" fmla="*/ 26 h 46"/>
                  <a:gd name="T34" fmla="*/ 36 w 61"/>
                  <a:gd name="T35" fmla="*/ 26 h 46"/>
                  <a:gd name="T36" fmla="*/ 25 w 61"/>
                  <a:gd name="T37" fmla="*/ 25 h 46"/>
                  <a:gd name="T38" fmla="*/ 34 w 61"/>
                  <a:gd name="T39" fmla="*/ 4 h 46"/>
                  <a:gd name="T40" fmla="*/ 42 w 61"/>
                  <a:gd name="T41" fmla="*/ 2 h 46"/>
                  <a:gd name="T42" fmla="*/ 42 w 61"/>
                  <a:gd name="T43" fmla="*/ 2 h 46"/>
                  <a:gd name="T44" fmla="*/ 43 w 61"/>
                  <a:gd name="T45" fmla="*/ 0 h 46"/>
                  <a:gd name="T46" fmla="*/ 29 w 61"/>
                  <a:gd name="T47" fmla="*/ 4 h 46"/>
                  <a:gd name="T48" fmla="*/ 0 w 61"/>
                  <a:gd name="T49" fmla="*/ 34 h 46"/>
                  <a:gd name="T50" fmla="*/ 0 w 61"/>
                  <a:gd name="T51" fmla="*/ 34 h 46"/>
                  <a:gd name="T52" fmla="*/ 16 w 61"/>
                  <a:gd name="T53" fmla="*/ 46 h 46"/>
                  <a:gd name="T54" fmla="*/ 16 w 61"/>
                  <a:gd name="T55" fmla="*/ 46 h 46"/>
                  <a:gd name="T56" fmla="*/ 21 w 61"/>
                  <a:gd name="T57" fmla="*/ 46 h 46"/>
                  <a:gd name="T58" fmla="*/ 32 w 61"/>
                  <a:gd name="T59" fmla="*/ 33 h 46"/>
                  <a:gd name="T60" fmla="*/ 60 w 61"/>
                  <a:gd name="T61" fmla="*/ 15 h 46"/>
                  <a:gd name="T62" fmla="*/ 43 w 61"/>
                  <a:gd name="T6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6">
                    <a:moveTo>
                      <a:pt x="16" y="29"/>
                    </a:move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8" y="30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5"/>
                      <a:pt x="16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1" y="38"/>
                      <a:pt x="9" y="37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2"/>
                      <a:pt x="12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0" y="2"/>
                      <a:pt x="57" y="6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22"/>
                      <a:pt x="4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2" y="26"/>
                      <a:pt x="28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4"/>
                      <a:pt x="25" y="22"/>
                      <a:pt x="25" y="21"/>
                    </a:cubicBezTo>
                    <a:cubicBezTo>
                      <a:pt x="25" y="14"/>
                      <a:pt x="28" y="7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33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2" y="16"/>
                      <a:pt x="17" y="20"/>
                    </a:cubicBezTo>
                    <a:cubicBezTo>
                      <a:pt x="13" y="23"/>
                      <a:pt x="0" y="2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9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8" y="46"/>
                      <a:pt x="19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8" y="43"/>
                      <a:pt x="27" y="36"/>
                      <a:pt x="32" y="33"/>
                    </a:cubicBezTo>
                    <a:cubicBezTo>
                      <a:pt x="41" y="27"/>
                      <a:pt x="58" y="27"/>
                      <a:pt x="60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5"/>
                      <a:pt x="52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550"/>
              <p:cNvSpPr>
                <a:spLocks noEditPoints="1"/>
              </p:cNvSpPr>
              <p:nvPr/>
            </p:nvSpPr>
            <p:spPr bwMode="auto">
              <a:xfrm>
                <a:off x="2161" y="3349"/>
                <a:ext cx="139" cy="140"/>
              </a:xfrm>
              <a:custGeom>
                <a:gdLst>
                  <a:gd name="T0" fmla="*/ 14 w 40"/>
                  <a:gd name="T1" fmla="*/ 1 h 40"/>
                  <a:gd name="T2" fmla="*/ 14 w 40"/>
                  <a:gd name="T3" fmla="*/ 1 h 40"/>
                  <a:gd name="T4" fmla="*/ 14 w 40"/>
                  <a:gd name="T5" fmla="*/ 1 h 40"/>
                  <a:gd name="T6" fmla="*/ 30 w 40"/>
                  <a:gd name="T7" fmla="*/ 8 h 40"/>
                  <a:gd name="T8" fmla="*/ 37 w 40"/>
                  <a:gd name="T9" fmla="*/ 25 h 40"/>
                  <a:gd name="T10" fmla="*/ 27 w 40"/>
                  <a:gd name="T11" fmla="*/ 37 h 40"/>
                  <a:gd name="T12" fmla="*/ 27 w 40"/>
                  <a:gd name="T13" fmla="*/ 37 h 40"/>
                  <a:gd name="T14" fmla="*/ 27 w 40"/>
                  <a:gd name="T15" fmla="*/ 37 h 40"/>
                  <a:gd name="T16" fmla="*/ 25 w 40"/>
                  <a:gd name="T17" fmla="*/ 37 h 40"/>
                  <a:gd name="T18" fmla="*/ 25 w 40"/>
                  <a:gd name="T19" fmla="*/ 37 h 40"/>
                  <a:gd name="T20" fmla="*/ 25 w 40"/>
                  <a:gd name="T21" fmla="*/ 37 h 40"/>
                  <a:gd name="T22" fmla="*/ 25 w 40"/>
                  <a:gd name="T23" fmla="*/ 37 h 40"/>
                  <a:gd name="T24" fmla="*/ 25 w 40"/>
                  <a:gd name="T25" fmla="*/ 37 h 40"/>
                  <a:gd name="T26" fmla="*/ 8 w 40"/>
                  <a:gd name="T27" fmla="*/ 31 h 40"/>
                  <a:gd name="T28" fmla="*/ 8 w 40"/>
                  <a:gd name="T29" fmla="*/ 31 h 40"/>
                  <a:gd name="T30" fmla="*/ 8 w 40"/>
                  <a:gd name="T31" fmla="*/ 31 h 40"/>
                  <a:gd name="T32" fmla="*/ 8 w 40"/>
                  <a:gd name="T33" fmla="*/ 31 h 40"/>
                  <a:gd name="T34" fmla="*/ 2 w 40"/>
                  <a:gd name="T35" fmla="*/ 13 h 40"/>
                  <a:gd name="T36" fmla="*/ 6 w 40"/>
                  <a:gd name="T37" fmla="*/ 3 h 40"/>
                  <a:gd name="T38" fmla="*/ 6 w 40"/>
                  <a:gd name="T39" fmla="*/ 3 h 40"/>
                  <a:gd name="T40" fmla="*/ 6 w 40"/>
                  <a:gd name="T41" fmla="*/ 3 h 40"/>
                  <a:gd name="T42" fmla="*/ 6 w 40"/>
                  <a:gd name="T43" fmla="*/ 3 h 40"/>
                  <a:gd name="T44" fmla="*/ 14 w 40"/>
                  <a:gd name="T45" fmla="*/ 1 h 40"/>
                  <a:gd name="T46" fmla="*/ 14 w 40"/>
                  <a:gd name="T47" fmla="*/ 1 h 40"/>
                  <a:gd name="T48" fmla="*/ 14 w 40"/>
                  <a:gd name="T49" fmla="*/ 1 h 40"/>
                  <a:gd name="T50" fmla="*/ 13 w 40"/>
                  <a:gd name="T51" fmla="*/ 0 h 40"/>
                  <a:gd name="T52" fmla="*/ 13 w 40"/>
                  <a:gd name="T53" fmla="*/ 0 h 40"/>
                  <a:gd name="T54" fmla="*/ 3 w 40"/>
                  <a:gd name="T55" fmla="*/ 1 h 40"/>
                  <a:gd name="T56" fmla="*/ 3 w 40"/>
                  <a:gd name="T57" fmla="*/ 1 h 40"/>
                  <a:gd name="T58" fmla="*/ 3 w 40"/>
                  <a:gd name="T59" fmla="*/ 1 h 40"/>
                  <a:gd name="T60" fmla="*/ 3 w 40"/>
                  <a:gd name="T61" fmla="*/ 1 h 40"/>
                  <a:gd name="T62" fmla="*/ 3 w 40"/>
                  <a:gd name="T63" fmla="*/ 1 h 40"/>
                  <a:gd name="T64" fmla="*/ 3 w 40"/>
                  <a:gd name="T65" fmla="*/ 1 h 40"/>
                  <a:gd name="T66" fmla="*/ 0 w 40"/>
                  <a:gd name="T67" fmla="*/ 14 h 40"/>
                  <a:gd name="T68" fmla="*/ 6 w 40"/>
                  <a:gd name="T69" fmla="*/ 32 h 40"/>
                  <a:gd name="T70" fmla="*/ 6 w 40"/>
                  <a:gd name="T71" fmla="*/ 32 h 40"/>
                  <a:gd name="T72" fmla="*/ 6 w 40"/>
                  <a:gd name="T73" fmla="*/ 32 h 40"/>
                  <a:gd name="T74" fmla="*/ 6 w 40"/>
                  <a:gd name="T75" fmla="*/ 32 h 40"/>
                  <a:gd name="T76" fmla="*/ 6 w 40"/>
                  <a:gd name="T77" fmla="*/ 32 h 40"/>
                  <a:gd name="T78" fmla="*/ 6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8 w 40"/>
                  <a:gd name="T93" fmla="*/ 36 h 40"/>
                  <a:gd name="T94" fmla="*/ 40 w 40"/>
                  <a:gd name="T95" fmla="*/ 28 h 40"/>
                  <a:gd name="T96" fmla="*/ 32 w 40"/>
                  <a:gd name="T97" fmla="*/ 6 h 40"/>
                  <a:gd name="T98" fmla="*/ 13 w 40"/>
                  <a:gd name="T99" fmla="*/ 0 h 40"/>
                  <a:gd name="T100" fmla="*/ 13 w 40"/>
                  <a:gd name="T101" fmla="*/ 0 h 40"/>
                  <a:gd name="T102" fmla="*/ 13 w 40"/>
                  <a:gd name="T10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4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0" y="1"/>
                      <a:pt x="27" y="4"/>
                      <a:pt x="30" y="8"/>
                    </a:cubicBezTo>
                    <a:cubicBezTo>
                      <a:pt x="34" y="11"/>
                      <a:pt x="37" y="18"/>
                      <a:pt x="37" y="25"/>
                    </a:cubicBezTo>
                    <a:cubicBezTo>
                      <a:pt x="37" y="31"/>
                      <a:pt x="34" y="36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9" y="37"/>
                      <a:pt x="12" y="34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2" y="20"/>
                      <a:pt x="2" y="13"/>
                    </a:cubicBezTo>
                    <a:cubicBezTo>
                      <a:pt x="2" y="9"/>
                      <a:pt x="3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9" y="2"/>
                      <a:pt x="11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6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5"/>
                      <a:pt x="0" y="9"/>
                      <a:pt x="0" y="14"/>
                    </a:cubicBezTo>
                    <a:cubicBezTo>
                      <a:pt x="0" y="21"/>
                      <a:pt x="2" y="27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0" y="35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9" y="34"/>
                      <a:pt x="40" y="31"/>
                      <a:pt x="40" y="28"/>
                    </a:cubicBezTo>
                    <a:cubicBezTo>
                      <a:pt x="40" y="20"/>
                      <a:pt x="35" y="10"/>
                      <a:pt x="32" y="6"/>
                    </a:cubicBezTo>
                    <a:cubicBezTo>
                      <a:pt x="27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551"/>
              <p:cNvSpPr>
                <a:spLocks noEditPoints="1"/>
              </p:cNvSpPr>
              <p:nvPr/>
            </p:nvSpPr>
            <p:spPr bwMode="auto">
              <a:xfrm>
                <a:off x="1868" y="838"/>
                <a:ext cx="3948" cy="2644"/>
              </a:xfrm>
              <a:custGeom>
                <a:gdLst>
                  <a:gd name="T0" fmla="*/ 220 w 1132"/>
                  <a:gd name="T1" fmla="*/ 43 h 757"/>
                  <a:gd name="T2" fmla="*/ 289 w 1132"/>
                  <a:gd name="T3" fmla="*/ 33 h 757"/>
                  <a:gd name="T4" fmla="*/ 395 w 1132"/>
                  <a:gd name="T5" fmla="*/ 4 h 757"/>
                  <a:gd name="T6" fmla="*/ 435 w 1132"/>
                  <a:gd name="T7" fmla="*/ 66 h 757"/>
                  <a:gd name="T8" fmla="*/ 494 w 1132"/>
                  <a:gd name="T9" fmla="*/ 51 h 757"/>
                  <a:gd name="T10" fmla="*/ 540 w 1132"/>
                  <a:gd name="T11" fmla="*/ 39 h 757"/>
                  <a:gd name="T12" fmla="*/ 604 w 1132"/>
                  <a:gd name="T13" fmla="*/ 49 h 757"/>
                  <a:gd name="T14" fmla="*/ 644 w 1132"/>
                  <a:gd name="T15" fmla="*/ 48 h 757"/>
                  <a:gd name="T16" fmla="*/ 698 w 1132"/>
                  <a:gd name="T17" fmla="*/ 66 h 757"/>
                  <a:gd name="T18" fmla="*/ 774 w 1132"/>
                  <a:gd name="T19" fmla="*/ 23 h 757"/>
                  <a:gd name="T20" fmla="*/ 864 w 1132"/>
                  <a:gd name="T21" fmla="*/ 29 h 757"/>
                  <a:gd name="T22" fmla="*/ 949 w 1132"/>
                  <a:gd name="T23" fmla="*/ 15 h 757"/>
                  <a:gd name="T24" fmla="*/ 1003 w 1132"/>
                  <a:gd name="T25" fmla="*/ 33 h 757"/>
                  <a:gd name="T26" fmla="*/ 1006 w 1132"/>
                  <a:gd name="T27" fmla="*/ 720 h 757"/>
                  <a:gd name="T28" fmla="*/ 902 w 1132"/>
                  <a:gd name="T29" fmla="*/ 714 h 757"/>
                  <a:gd name="T30" fmla="*/ 845 w 1132"/>
                  <a:gd name="T31" fmla="*/ 723 h 757"/>
                  <a:gd name="T32" fmla="*/ 774 w 1132"/>
                  <a:gd name="T33" fmla="*/ 735 h 757"/>
                  <a:gd name="T34" fmla="*/ 726 w 1132"/>
                  <a:gd name="T35" fmla="*/ 721 h 757"/>
                  <a:gd name="T36" fmla="*/ 643 w 1132"/>
                  <a:gd name="T37" fmla="*/ 707 h 757"/>
                  <a:gd name="T38" fmla="*/ 595 w 1132"/>
                  <a:gd name="T39" fmla="*/ 717 h 757"/>
                  <a:gd name="T40" fmla="*/ 552 w 1132"/>
                  <a:gd name="T41" fmla="*/ 728 h 757"/>
                  <a:gd name="T42" fmla="*/ 497 w 1132"/>
                  <a:gd name="T43" fmla="*/ 705 h 757"/>
                  <a:gd name="T44" fmla="*/ 461 w 1132"/>
                  <a:gd name="T45" fmla="*/ 704 h 757"/>
                  <a:gd name="T46" fmla="*/ 398 w 1132"/>
                  <a:gd name="T47" fmla="*/ 752 h 757"/>
                  <a:gd name="T48" fmla="*/ 364 w 1132"/>
                  <a:gd name="T49" fmla="*/ 737 h 757"/>
                  <a:gd name="T50" fmla="*/ 317 w 1132"/>
                  <a:gd name="T51" fmla="*/ 707 h 757"/>
                  <a:gd name="T52" fmla="*/ 259 w 1132"/>
                  <a:gd name="T53" fmla="*/ 725 h 757"/>
                  <a:gd name="T54" fmla="*/ 153 w 1132"/>
                  <a:gd name="T55" fmla="*/ 753 h 757"/>
                  <a:gd name="T56" fmla="*/ 6 w 1132"/>
                  <a:gd name="T57" fmla="*/ 294 h 757"/>
                  <a:gd name="T58" fmla="*/ 147 w 1132"/>
                  <a:gd name="T59" fmla="*/ 0 h 757"/>
                  <a:gd name="T60" fmla="*/ 77 w 1132"/>
                  <a:gd name="T61" fmla="*/ 685 h 757"/>
                  <a:gd name="T62" fmla="*/ 167 w 1132"/>
                  <a:gd name="T63" fmla="*/ 752 h 757"/>
                  <a:gd name="T64" fmla="*/ 258 w 1132"/>
                  <a:gd name="T65" fmla="*/ 728 h 757"/>
                  <a:gd name="T66" fmla="*/ 268 w 1132"/>
                  <a:gd name="T67" fmla="*/ 729 h 757"/>
                  <a:gd name="T68" fmla="*/ 296 w 1132"/>
                  <a:gd name="T69" fmla="*/ 724 h 757"/>
                  <a:gd name="T70" fmla="*/ 379 w 1132"/>
                  <a:gd name="T71" fmla="*/ 749 h 757"/>
                  <a:gd name="T72" fmla="*/ 436 w 1132"/>
                  <a:gd name="T73" fmla="*/ 693 h 757"/>
                  <a:gd name="T74" fmla="*/ 499 w 1132"/>
                  <a:gd name="T75" fmla="*/ 707 h 757"/>
                  <a:gd name="T76" fmla="*/ 539 w 1132"/>
                  <a:gd name="T77" fmla="*/ 721 h 757"/>
                  <a:gd name="T78" fmla="*/ 601 w 1132"/>
                  <a:gd name="T79" fmla="*/ 714 h 757"/>
                  <a:gd name="T80" fmla="*/ 664 w 1132"/>
                  <a:gd name="T81" fmla="*/ 721 h 757"/>
                  <a:gd name="T82" fmla="*/ 723 w 1132"/>
                  <a:gd name="T83" fmla="*/ 743 h 757"/>
                  <a:gd name="T84" fmla="*/ 812 w 1132"/>
                  <a:gd name="T85" fmla="*/ 709 h 757"/>
                  <a:gd name="T86" fmla="*/ 877 w 1132"/>
                  <a:gd name="T87" fmla="*/ 728 h 757"/>
                  <a:gd name="T88" fmla="*/ 883 w 1132"/>
                  <a:gd name="T89" fmla="*/ 726 h 757"/>
                  <a:gd name="T90" fmla="*/ 967 w 1132"/>
                  <a:gd name="T91" fmla="*/ 751 h 757"/>
                  <a:gd name="T92" fmla="*/ 1131 w 1132"/>
                  <a:gd name="T93" fmla="*/ 200 h 757"/>
                  <a:gd name="T94" fmla="*/ 983 w 1132"/>
                  <a:gd name="T95" fmla="*/ 0 h 757"/>
                  <a:gd name="T96" fmla="*/ 875 w 1132"/>
                  <a:gd name="T97" fmla="*/ 28 h 757"/>
                  <a:gd name="T98" fmla="*/ 842 w 1132"/>
                  <a:gd name="T99" fmla="*/ 31 h 757"/>
                  <a:gd name="T100" fmla="*/ 755 w 1132"/>
                  <a:gd name="T101" fmla="*/ 8 h 757"/>
                  <a:gd name="T102" fmla="*/ 697 w 1132"/>
                  <a:gd name="T103" fmla="*/ 63 h 757"/>
                  <a:gd name="T104" fmla="*/ 634 w 1132"/>
                  <a:gd name="T105" fmla="*/ 50 h 757"/>
                  <a:gd name="T106" fmla="*/ 567 w 1132"/>
                  <a:gd name="T107" fmla="*/ 23 h 757"/>
                  <a:gd name="T108" fmla="*/ 545 w 1132"/>
                  <a:gd name="T109" fmla="*/ 24 h 757"/>
                  <a:gd name="T110" fmla="*/ 497 w 1132"/>
                  <a:gd name="T111" fmla="*/ 49 h 757"/>
                  <a:gd name="T112" fmla="*/ 459 w 1132"/>
                  <a:gd name="T113" fmla="*/ 47 h 757"/>
                  <a:gd name="T114" fmla="*/ 411 w 1132"/>
                  <a:gd name="T115" fmla="*/ 14 h 757"/>
                  <a:gd name="T116" fmla="*/ 322 w 1132"/>
                  <a:gd name="T117" fmla="*/ 48 h 757"/>
                  <a:gd name="T118" fmla="*/ 257 w 1132"/>
                  <a:gd name="T119" fmla="*/ 28 h 757"/>
                  <a:gd name="T120" fmla="*/ 187 w 1132"/>
                  <a:gd name="T121" fmla="*/ 15 h 7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2" h="757">
                    <a:moveTo>
                      <a:pt x="152" y="2"/>
                    </a:move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64" y="2"/>
                      <a:pt x="179" y="11"/>
                      <a:pt x="184" y="15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5" y="16"/>
                    </a:cubicBezTo>
                    <a:cubicBezTo>
                      <a:pt x="192" y="23"/>
                      <a:pt x="195" y="37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10" y="43"/>
                      <a:pt x="215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5" y="43"/>
                      <a:pt x="231" y="43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6" y="41"/>
                    </a:cubicBezTo>
                    <a:cubicBezTo>
                      <a:pt x="244" y="39"/>
                      <a:pt x="251" y="32"/>
                      <a:pt x="259" y="30"/>
                    </a:cubicBezTo>
                    <a:cubicBezTo>
                      <a:pt x="259" y="30"/>
                      <a:pt x="259" y="30"/>
                      <a:pt x="259" y="30"/>
                    </a:cubicBezTo>
                    <a:cubicBezTo>
                      <a:pt x="262" y="30"/>
                      <a:pt x="265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75" y="29"/>
                      <a:pt x="283" y="31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300" y="37"/>
                      <a:pt x="306" y="47"/>
                      <a:pt x="316" y="49"/>
                    </a:cubicBezTo>
                    <a:cubicBezTo>
                      <a:pt x="318" y="49"/>
                      <a:pt x="321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41" y="50"/>
                      <a:pt x="347" y="33"/>
                      <a:pt x="358" y="23"/>
                    </a:cubicBezTo>
                    <a:cubicBezTo>
                      <a:pt x="358" y="23"/>
                      <a:pt x="358" y="23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64" y="18"/>
                      <a:pt x="369" y="16"/>
                      <a:pt x="377" y="11"/>
                    </a:cubicBezTo>
                    <a:cubicBezTo>
                      <a:pt x="377" y="11"/>
                      <a:pt x="377" y="11"/>
                      <a:pt x="377" y="11"/>
                    </a:cubicBezTo>
                    <a:cubicBezTo>
                      <a:pt x="382" y="8"/>
                      <a:pt x="389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6" y="4"/>
                      <a:pt x="397" y="4"/>
                      <a:pt x="397" y="4"/>
                    </a:cubicBezTo>
                    <a:cubicBezTo>
                      <a:pt x="397" y="4"/>
                      <a:pt x="397" y="4"/>
                      <a:pt x="397" y="4"/>
                    </a:cubicBezTo>
                    <a:cubicBezTo>
                      <a:pt x="397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407" y="6"/>
                      <a:pt x="408" y="13"/>
                      <a:pt x="408" y="21"/>
                    </a:cubicBezTo>
                    <a:cubicBezTo>
                      <a:pt x="408" y="24"/>
                      <a:pt x="408" y="28"/>
                      <a:pt x="408" y="31"/>
                    </a:cubicBezTo>
                    <a:cubicBezTo>
                      <a:pt x="408" y="34"/>
                      <a:pt x="408" y="36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9" y="52"/>
                      <a:pt x="420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9" y="66"/>
                      <a:pt x="444" y="65"/>
                      <a:pt x="449" y="62"/>
                    </a:cubicBezTo>
                    <a:cubicBezTo>
                      <a:pt x="449" y="62"/>
                      <a:pt x="449" y="62"/>
                      <a:pt x="449" y="62"/>
                    </a:cubicBezTo>
                    <a:cubicBezTo>
                      <a:pt x="453" y="60"/>
                      <a:pt x="457" y="55"/>
                      <a:pt x="460" y="51"/>
                    </a:cubicBezTo>
                    <a:cubicBezTo>
                      <a:pt x="463" y="47"/>
                      <a:pt x="465" y="42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2" y="41"/>
                      <a:pt x="472" y="41"/>
                      <a:pt x="472" y="41"/>
                    </a:cubicBezTo>
                    <a:cubicBezTo>
                      <a:pt x="472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8" y="41"/>
                      <a:pt x="484" y="45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91" y="49"/>
                      <a:pt x="493" y="50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500" y="53"/>
                      <a:pt x="504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21" y="54"/>
                      <a:pt x="532" y="48"/>
                      <a:pt x="539" y="39"/>
                    </a:cubicBezTo>
                    <a:cubicBezTo>
                      <a:pt x="539" y="39"/>
                      <a:pt x="539" y="39"/>
                      <a:pt x="539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3" y="35"/>
                      <a:pt x="546" y="30"/>
                      <a:pt x="551" y="28"/>
                    </a:cubicBezTo>
                    <a:cubicBezTo>
                      <a:pt x="551" y="28"/>
                      <a:pt x="551" y="28"/>
                      <a:pt x="551" y="28"/>
                    </a:cubicBezTo>
                    <a:cubicBezTo>
                      <a:pt x="554" y="27"/>
                      <a:pt x="559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70" y="26"/>
                      <a:pt x="576" y="27"/>
                      <a:pt x="581" y="29"/>
                    </a:cubicBezTo>
                    <a:cubicBezTo>
                      <a:pt x="581" y="29"/>
                      <a:pt x="581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92" y="33"/>
                      <a:pt x="596" y="44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11" y="53"/>
                      <a:pt x="618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7" y="54"/>
                      <a:pt x="630" y="54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7" y="52"/>
                      <a:pt x="641" y="50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9" y="45"/>
                      <a:pt x="654" y="41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1" y="40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7" y="41"/>
                      <a:pt x="671" y="49"/>
                      <a:pt x="674" y="53"/>
                    </a:cubicBezTo>
                    <a:cubicBezTo>
                      <a:pt x="678" y="58"/>
                      <a:pt x="683" y="63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92" y="66"/>
                      <a:pt x="695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713" y="66"/>
                      <a:pt x="722" y="53"/>
                      <a:pt x="724" y="40"/>
                    </a:cubicBezTo>
                    <a:cubicBezTo>
                      <a:pt x="724" y="40"/>
                      <a:pt x="724" y="40"/>
                      <a:pt x="724" y="40"/>
                    </a:cubicBezTo>
                    <a:cubicBezTo>
                      <a:pt x="724" y="38"/>
                      <a:pt x="724" y="36"/>
                      <a:pt x="724" y="33"/>
                    </a:cubicBezTo>
                    <a:cubicBezTo>
                      <a:pt x="724" y="29"/>
                      <a:pt x="724" y="25"/>
                      <a:pt x="724" y="21"/>
                    </a:cubicBezTo>
                    <a:cubicBezTo>
                      <a:pt x="724" y="12"/>
                      <a:pt x="726" y="6"/>
                      <a:pt x="735" y="4"/>
                    </a:cubicBezTo>
                    <a:cubicBezTo>
                      <a:pt x="735" y="4"/>
                      <a:pt x="735" y="4"/>
                      <a:pt x="735" y="4"/>
                    </a:cubicBezTo>
                    <a:cubicBezTo>
                      <a:pt x="735" y="4"/>
                      <a:pt x="736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47" y="4"/>
                      <a:pt x="767" y="17"/>
                      <a:pt x="773" y="22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2"/>
                      <a:pt x="774" y="22"/>
                      <a:pt x="774" y="22"/>
                    </a:cubicBezTo>
                    <a:cubicBezTo>
                      <a:pt x="774" y="22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5" y="23"/>
                      <a:pt x="775" y="23"/>
                    </a:cubicBezTo>
                    <a:cubicBezTo>
                      <a:pt x="785" y="32"/>
                      <a:pt x="791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2" y="50"/>
                      <a:pt x="815" y="50"/>
                      <a:pt x="818" y="49"/>
                    </a:cubicBezTo>
                    <a:cubicBezTo>
                      <a:pt x="818" y="49"/>
                      <a:pt x="818" y="49"/>
                      <a:pt x="818" y="49"/>
                    </a:cubicBezTo>
                    <a:cubicBezTo>
                      <a:pt x="829" y="46"/>
                      <a:pt x="830" y="38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9" y="30"/>
                      <a:pt x="857" y="29"/>
                      <a:pt x="863" y="29"/>
                    </a:cubicBezTo>
                    <a:cubicBezTo>
                      <a:pt x="863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6" y="29"/>
                      <a:pt x="868" y="29"/>
                      <a:pt x="870" y="30"/>
                    </a:cubicBezTo>
                    <a:cubicBezTo>
                      <a:pt x="870" y="30"/>
                      <a:pt x="870" y="30"/>
                      <a:pt x="871" y="30"/>
                    </a:cubicBezTo>
                    <a:cubicBezTo>
                      <a:pt x="871" y="30"/>
                      <a:pt x="871" y="30"/>
                      <a:pt x="871" y="30"/>
                    </a:cubicBezTo>
                    <a:cubicBezTo>
                      <a:pt x="880" y="31"/>
                      <a:pt x="887" y="38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901" y="42"/>
                      <a:pt x="907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9" y="43"/>
                      <a:pt x="925" y="42"/>
                      <a:pt x="929" y="40"/>
                    </a:cubicBezTo>
                    <a:cubicBezTo>
                      <a:pt x="929" y="40"/>
                      <a:pt x="929" y="40"/>
                      <a:pt x="929" y="40"/>
                    </a:cubicBezTo>
                    <a:cubicBezTo>
                      <a:pt x="939" y="35"/>
                      <a:pt x="942" y="21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4"/>
                    </a:cubicBezTo>
                    <a:cubicBezTo>
                      <a:pt x="949" y="14"/>
                      <a:pt x="949" y="14"/>
                      <a:pt x="949" y="14"/>
                    </a:cubicBezTo>
                    <a:cubicBezTo>
                      <a:pt x="949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5" y="10"/>
                      <a:pt x="969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3" y="3"/>
                      <a:pt x="986" y="3"/>
                      <a:pt x="988" y="4"/>
                    </a:cubicBezTo>
                    <a:cubicBezTo>
                      <a:pt x="988" y="4"/>
                      <a:pt x="988" y="4"/>
                      <a:pt x="988" y="5"/>
                    </a:cubicBezTo>
                    <a:cubicBezTo>
                      <a:pt x="988" y="5"/>
                      <a:pt x="988" y="5"/>
                      <a:pt x="988" y="5"/>
                    </a:cubicBezTo>
                    <a:cubicBezTo>
                      <a:pt x="997" y="8"/>
                      <a:pt x="997" y="22"/>
                      <a:pt x="1003" y="33"/>
                    </a:cubicBezTo>
                    <a:cubicBezTo>
                      <a:pt x="1006" y="38"/>
                      <a:pt x="1009" y="42"/>
                      <a:pt x="1013" y="44"/>
                    </a:cubicBezTo>
                    <a:cubicBezTo>
                      <a:pt x="1019" y="48"/>
                      <a:pt x="1027" y="48"/>
                      <a:pt x="1034" y="53"/>
                    </a:cubicBezTo>
                    <a:cubicBezTo>
                      <a:pt x="1042" y="57"/>
                      <a:pt x="1048" y="66"/>
                      <a:pt x="1055" y="74"/>
                    </a:cubicBezTo>
                    <a:cubicBezTo>
                      <a:pt x="1062" y="81"/>
                      <a:pt x="1071" y="89"/>
                      <a:pt x="1075" y="95"/>
                    </a:cubicBezTo>
                    <a:cubicBezTo>
                      <a:pt x="1081" y="107"/>
                      <a:pt x="1080" y="117"/>
                      <a:pt x="1090" y="124"/>
                    </a:cubicBezTo>
                    <a:cubicBezTo>
                      <a:pt x="1100" y="131"/>
                      <a:pt x="1116" y="131"/>
                      <a:pt x="1122" y="141"/>
                    </a:cubicBezTo>
                    <a:cubicBezTo>
                      <a:pt x="1125" y="147"/>
                      <a:pt x="1126" y="158"/>
                      <a:pt x="1126" y="169"/>
                    </a:cubicBezTo>
                    <a:cubicBezTo>
                      <a:pt x="1126" y="179"/>
                      <a:pt x="1126" y="189"/>
                      <a:pt x="1126" y="198"/>
                    </a:cubicBezTo>
                    <a:cubicBezTo>
                      <a:pt x="1126" y="317"/>
                      <a:pt x="1126" y="437"/>
                      <a:pt x="1126" y="556"/>
                    </a:cubicBezTo>
                    <a:cubicBezTo>
                      <a:pt x="1126" y="564"/>
                      <a:pt x="1126" y="574"/>
                      <a:pt x="1126" y="584"/>
                    </a:cubicBezTo>
                    <a:cubicBezTo>
                      <a:pt x="1126" y="596"/>
                      <a:pt x="1125" y="608"/>
                      <a:pt x="1122" y="614"/>
                    </a:cubicBezTo>
                    <a:cubicBezTo>
                      <a:pt x="1115" y="625"/>
                      <a:pt x="1093" y="626"/>
                      <a:pt x="1084" y="636"/>
                    </a:cubicBezTo>
                    <a:cubicBezTo>
                      <a:pt x="1079" y="643"/>
                      <a:pt x="1079" y="652"/>
                      <a:pt x="1075" y="660"/>
                    </a:cubicBezTo>
                    <a:cubicBezTo>
                      <a:pt x="1071" y="667"/>
                      <a:pt x="1061" y="676"/>
                      <a:pt x="1054" y="683"/>
                    </a:cubicBezTo>
                    <a:cubicBezTo>
                      <a:pt x="1047" y="690"/>
                      <a:pt x="1042" y="699"/>
                      <a:pt x="1033" y="704"/>
                    </a:cubicBezTo>
                    <a:cubicBezTo>
                      <a:pt x="1024" y="709"/>
                      <a:pt x="1012" y="711"/>
                      <a:pt x="1006" y="720"/>
                    </a:cubicBezTo>
                    <a:cubicBezTo>
                      <a:pt x="1000" y="730"/>
                      <a:pt x="998" y="748"/>
                      <a:pt x="988" y="751"/>
                    </a:cubicBezTo>
                    <a:cubicBezTo>
                      <a:pt x="985" y="752"/>
                      <a:pt x="983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69" y="752"/>
                      <a:pt x="957" y="746"/>
                      <a:pt x="951" y="741"/>
                    </a:cubicBezTo>
                    <a:cubicBezTo>
                      <a:pt x="951" y="741"/>
                      <a:pt x="951" y="741"/>
                      <a:pt x="951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41" y="733"/>
                      <a:pt x="940" y="721"/>
                      <a:pt x="930" y="716"/>
                    </a:cubicBezTo>
                    <a:cubicBezTo>
                      <a:pt x="930" y="716"/>
                      <a:pt x="930" y="716"/>
                      <a:pt x="930" y="716"/>
                    </a:cubicBezTo>
                    <a:cubicBezTo>
                      <a:pt x="925" y="714"/>
                      <a:pt x="920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0" y="713"/>
                      <a:pt x="906" y="713"/>
                      <a:pt x="902" y="714"/>
                    </a:cubicBezTo>
                    <a:cubicBezTo>
                      <a:pt x="901" y="714"/>
                      <a:pt x="901" y="714"/>
                      <a:pt x="901" y="715"/>
                    </a:cubicBezTo>
                    <a:cubicBezTo>
                      <a:pt x="901" y="715"/>
                      <a:pt x="901" y="715"/>
                      <a:pt x="901" y="715"/>
                    </a:cubicBezTo>
                    <a:cubicBezTo>
                      <a:pt x="892" y="717"/>
                      <a:pt x="885" y="723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3" y="726"/>
                      <a:pt x="869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58" y="726"/>
                      <a:pt x="851" y="725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3" y="722"/>
                      <a:pt x="842" y="722"/>
                      <a:pt x="841" y="721"/>
                    </a:cubicBezTo>
                    <a:cubicBezTo>
                      <a:pt x="841" y="721"/>
                      <a:pt x="841" y="721"/>
                      <a:pt x="841" y="721"/>
                    </a:cubicBezTo>
                    <a:cubicBezTo>
                      <a:pt x="841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31" y="715"/>
                      <a:pt x="824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09" y="706"/>
                      <a:pt x="806" y="707"/>
                      <a:pt x="802" y="709"/>
                    </a:cubicBezTo>
                    <a:cubicBezTo>
                      <a:pt x="790" y="713"/>
                      <a:pt x="785" y="726"/>
                      <a:pt x="774" y="735"/>
                    </a:cubicBezTo>
                    <a:cubicBezTo>
                      <a:pt x="770" y="738"/>
                      <a:pt x="764" y="741"/>
                      <a:pt x="759" y="744"/>
                    </a:cubicBezTo>
                    <a:cubicBezTo>
                      <a:pt x="753" y="747"/>
                      <a:pt x="749" y="751"/>
                      <a:pt x="743" y="752"/>
                    </a:cubicBezTo>
                    <a:cubicBezTo>
                      <a:pt x="742" y="753"/>
                      <a:pt x="740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4" y="753"/>
                      <a:pt x="729" y="750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6" y="742"/>
                      <a:pt x="726" y="739"/>
                      <a:pt x="726" y="736"/>
                    </a:cubicBezTo>
                    <a:cubicBezTo>
                      <a:pt x="725" y="731"/>
                      <a:pt x="727" y="727"/>
                      <a:pt x="727" y="722"/>
                    </a:cubicBezTo>
                    <a:cubicBezTo>
                      <a:pt x="727" y="722"/>
                      <a:pt x="727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05"/>
                      <a:pt x="715" y="691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6" y="690"/>
                      <a:pt x="693" y="691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4" y="694"/>
                      <a:pt x="679" y="699"/>
                      <a:pt x="675" y="704"/>
                    </a:cubicBezTo>
                    <a:cubicBezTo>
                      <a:pt x="673" y="707"/>
                      <a:pt x="668" y="715"/>
                      <a:pt x="662" y="716"/>
                    </a:cubicBezTo>
                    <a:cubicBezTo>
                      <a:pt x="662" y="716"/>
                      <a:pt x="662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55" y="716"/>
                      <a:pt x="649" y="711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1" y="706"/>
                      <a:pt x="640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4"/>
                      <a:pt x="638" y="704"/>
                    </a:cubicBezTo>
                    <a:cubicBezTo>
                      <a:pt x="638" y="704"/>
                      <a:pt x="638" y="704"/>
                      <a:pt x="638" y="704"/>
                    </a:cubicBezTo>
                    <a:cubicBezTo>
                      <a:pt x="638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3" y="703"/>
                      <a:pt x="629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13" y="702"/>
                      <a:pt x="602" y="708"/>
                      <a:pt x="595" y="716"/>
                    </a:cubicBezTo>
                    <a:cubicBezTo>
                      <a:pt x="595" y="716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2" y="721"/>
                      <a:pt x="588" y="727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1" y="730"/>
                      <a:pt x="575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63" y="731"/>
                      <a:pt x="557" y="730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43" y="724"/>
                      <a:pt x="538" y="711"/>
                      <a:pt x="527" y="706"/>
                    </a:cubicBezTo>
                    <a:cubicBezTo>
                      <a:pt x="527" y="706"/>
                      <a:pt x="527" y="706"/>
                      <a:pt x="526" y="706"/>
                    </a:cubicBezTo>
                    <a:cubicBezTo>
                      <a:pt x="521" y="703"/>
                      <a:pt x="516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07" y="702"/>
                      <a:pt x="502" y="703"/>
                      <a:pt x="498" y="705"/>
                    </a:cubicBezTo>
                    <a:cubicBezTo>
                      <a:pt x="498" y="705"/>
                      <a:pt x="498" y="705"/>
                      <a:pt x="498" y="705"/>
                    </a:cubicBezTo>
                    <a:cubicBezTo>
                      <a:pt x="498" y="705"/>
                      <a:pt x="498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5" y="706"/>
                      <a:pt x="493" y="707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86" y="711"/>
                      <a:pt x="480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68" y="715"/>
                      <a:pt x="464" y="709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55" y="698"/>
                      <a:pt x="449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5" y="691"/>
                      <a:pt x="434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20" y="693"/>
                      <a:pt x="412" y="705"/>
                      <a:pt x="410" y="716"/>
                    </a:cubicBezTo>
                    <a:cubicBezTo>
                      <a:pt x="410" y="718"/>
                      <a:pt x="410" y="720"/>
                      <a:pt x="410" y="722"/>
                    </a:cubicBezTo>
                    <a:cubicBezTo>
                      <a:pt x="410" y="726"/>
                      <a:pt x="410" y="731"/>
                      <a:pt x="410" y="735"/>
                    </a:cubicBezTo>
                    <a:cubicBezTo>
                      <a:pt x="410" y="743"/>
                      <a:pt x="409" y="751"/>
                      <a:pt x="400" y="752"/>
                    </a:cubicBezTo>
                    <a:cubicBezTo>
                      <a:pt x="399" y="752"/>
                      <a:pt x="399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89" y="752"/>
                      <a:pt x="377" y="745"/>
                      <a:pt x="368" y="740"/>
                    </a:cubicBezTo>
                    <a:cubicBezTo>
                      <a:pt x="368" y="740"/>
                      <a:pt x="368" y="740"/>
                      <a:pt x="368" y="740"/>
                    </a:cubicBezTo>
                    <a:cubicBezTo>
                      <a:pt x="368" y="740"/>
                      <a:pt x="368" y="739"/>
                      <a:pt x="368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6" y="738"/>
                      <a:pt x="365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51" y="726"/>
                      <a:pt x="343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2" y="706"/>
                      <a:pt x="319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08" y="709"/>
                      <a:pt x="301" y="720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84" y="726"/>
                      <a:pt x="278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67" y="727"/>
                      <a:pt x="263" y="726"/>
                      <a:pt x="260" y="725"/>
                    </a:cubicBezTo>
                    <a:cubicBezTo>
                      <a:pt x="260" y="725"/>
                      <a:pt x="260" y="725"/>
                      <a:pt x="260" y="725"/>
                    </a:cubicBezTo>
                    <a:cubicBezTo>
                      <a:pt x="260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8" y="725"/>
                      <a:pt x="258" y="725"/>
                      <a:pt x="258" y="725"/>
                    </a:cubicBezTo>
                    <a:cubicBezTo>
                      <a:pt x="257" y="725"/>
                      <a:pt x="255" y="724"/>
                      <a:pt x="253" y="723"/>
                    </a:cubicBezTo>
                    <a:cubicBezTo>
                      <a:pt x="244" y="719"/>
                      <a:pt x="233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16" y="713"/>
                      <a:pt x="212" y="713"/>
                      <a:pt x="207" y="715"/>
                    </a:cubicBezTo>
                    <a:cubicBezTo>
                      <a:pt x="197" y="719"/>
                      <a:pt x="194" y="733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2" y="744"/>
                      <a:pt x="166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0" y="753"/>
                      <a:pt x="147" y="752"/>
                      <a:pt x="145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33" y="746"/>
                      <a:pt x="133" y="730"/>
                      <a:pt x="128" y="721"/>
                    </a:cubicBezTo>
                    <a:cubicBezTo>
                      <a:pt x="120" y="710"/>
                      <a:pt x="110" y="710"/>
                      <a:pt x="99" y="704"/>
                    </a:cubicBezTo>
                    <a:cubicBezTo>
                      <a:pt x="92" y="699"/>
                      <a:pt x="86" y="690"/>
                      <a:pt x="78" y="683"/>
                    </a:cubicBezTo>
                    <a:cubicBezTo>
                      <a:pt x="72" y="676"/>
                      <a:pt x="62" y="668"/>
                      <a:pt x="59" y="661"/>
                    </a:cubicBezTo>
                    <a:cubicBezTo>
                      <a:pt x="55" y="654"/>
                      <a:pt x="55" y="646"/>
                      <a:pt x="51" y="640"/>
                    </a:cubicBezTo>
                    <a:cubicBezTo>
                      <a:pt x="49" y="636"/>
                      <a:pt x="44" y="631"/>
                      <a:pt x="39" y="629"/>
                    </a:cubicBezTo>
                    <a:cubicBezTo>
                      <a:pt x="27" y="622"/>
                      <a:pt x="13" y="622"/>
                      <a:pt x="8" y="610"/>
                    </a:cubicBezTo>
                    <a:cubicBezTo>
                      <a:pt x="6" y="604"/>
                      <a:pt x="5" y="596"/>
                      <a:pt x="5" y="587"/>
                    </a:cubicBezTo>
                    <a:cubicBezTo>
                      <a:pt x="5" y="575"/>
                      <a:pt x="6" y="563"/>
                      <a:pt x="6" y="553"/>
                    </a:cubicBezTo>
                    <a:cubicBezTo>
                      <a:pt x="6" y="536"/>
                      <a:pt x="6" y="518"/>
                      <a:pt x="6" y="501"/>
                    </a:cubicBezTo>
                    <a:cubicBezTo>
                      <a:pt x="6" y="432"/>
                      <a:pt x="6" y="363"/>
                      <a:pt x="6" y="294"/>
                    </a:cubicBezTo>
                    <a:cubicBezTo>
                      <a:pt x="6" y="263"/>
                      <a:pt x="6" y="232"/>
                      <a:pt x="6" y="201"/>
                    </a:cubicBezTo>
                    <a:cubicBezTo>
                      <a:pt x="6" y="192"/>
                      <a:pt x="6" y="182"/>
                      <a:pt x="6" y="173"/>
                    </a:cubicBezTo>
                    <a:cubicBezTo>
                      <a:pt x="6" y="159"/>
                      <a:pt x="7" y="147"/>
                      <a:pt x="11" y="141"/>
                    </a:cubicBezTo>
                    <a:cubicBezTo>
                      <a:pt x="20" y="130"/>
                      <a:pt x="41" y="130"/>
                      <a:pt x="49" y="119"/>
                    </a:cubicBezTo>
                    <a:cubicBezTo>
                      <a:pt x="54" y="112"/>
                      <a:pt x="54" y="102"/>
                      <a:pt x="59" y="95"/>
                    </a:cubicBezTo>
                    <a:cubicBezTo>
                      <a:pt x="63" y="87"/>
                      <a:pt x="72" y="80"/>
                      <a:pt x="78" y="73"/>
                    </a:cubicBezTo>
                    <a:cubicBezTo>
                      <a:pt x="85" y="66"/>
                      <a:pt x="91" y="57"/>
                      <a:pt x="99" y="53"/>
                    </a:cubicBezTo>
                    <a:cubicBezTo>
                      <a:pt x="109" y="47"/>
                      <a:pt x="121" y="46"/>
                      <a:pt x="128" y="36"/>
                    </a:cubicBezTo>
                    <a:cubicBezTo>
                      <a:pt x="135" y="24"/>
                      <a:pt x="134" y="7"/>
                      <a:pt x="146" y="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7" y="3"/>
                      <a:pt x="150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moveTo>
                      <a:pt x="150" y="0"/>
                    </a:moveTo>
                    <a:cubicBezTo>
                      <a:pt x="150" y="0"/>
                      <a:pt x="150" y="0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32" y="2"/>
                      <a:pt x="134" y="20"/>
                      <a:pt x="127" y="32"/>
                    </a:cubicBezTo>
                    <a:cubicBezTo>
                      <a:pt x="120" y="44"/>
                      <a:pt x="109" y="44"/>
                      <a:pt x="98" y="51"/>
                    </a:cubicBezTo>
                    <a:cubicBezTo>
                      <a:pt x="89" y="55"/>
                      <a:pt x="83" y="64"/>
                      <a:pt x="77" y="72"/>
                    </a:cubicBezTo>
                    <a:cubicBezTo>
                      <a:pt x="70" y="79"/>
                      <a:pt x="60" y="86"/>
                      <a:pt x="56" y="93"/>
                    </a:cubicBezTo>
                    <a:cubicBezTo>
                      <a:pt x="52" y="101"/>
                      <a:pt x="52" y="109"/>
                      <a:pt x="48" y="116"/>
                    </a:cubicBezTo>
                    <a:cubicBezTo>
                      <a:pt x="40" y="128"/>
                      <a:pt x="20" y="128"/>
                      <a:pt x="9" y="138"/>
                    </a:cubicBezTo>
                    <a:cubicBezTo>
                      <a:pt x="2" y="144"/>
                      <a:pt x="0" y="158"/>
                      <a:pt x="0" y="173"/>
                    </a:cubicBezTo>
                    <a:cubicBezTo>
                      <a:pt x="0" y="183"/>
                      <a:pt x="1" y="193"/>
                      <a:pt x="1" y="203"/>
                    </a:cubicBezTo>
                    <a:cubicBezTo>
                      <a:pt x="1" y="322"/>
                      <a:pt x="1" y="435"/>
                      <a:pt x="1" y="555"/>
                    </a:cubicBezTo>
                    <a:cubicBezTo>
                      <a:pt x="1" y="555"/>
                      <a:pt x="1" y="555"/>
                      <a:pt x="1" y="555"/>
                    </a:cubicBezTo>
                    <a:cubicBezTo>
                      <a:pt x="1" y="564"/>
                      <a:pt x="1" y="573"/>
                      <a:pt x="1" y="582"/>
                    </a:cubicBezTo>
                    <a:cubicBezTo>
                      <a:pt x="1" y="594"/>
                      <a:pt x="1" y="606"/>
                      <a:pt x="4" y="611"/>
                    </a:cubicBezTo>
                    <a:cubicBezTo>
                      <a:pt x="10" y="625"/>
                      <a:pt x="28" y="624"/>
                      <a:pt x="40" y="632"/>
                    </a:cubicBezTo>
                    <a:cubicBezTo>
                      <a:pt x="51" y="639"/>
                      <a:pt x="50" y="650"/>
                      <a:pt x="57" y="663"/>
                    </a:cubicBezTo>
                    <a:cubicBezTo>
                      <a:pt x="60" y="670"/>
                      <a:pt x="70" y="678"/>
                      <a:pt x="77" y="685"/>
                    </a:cubicBezTo>
                    <a:cubicBezTo>
                      <a:pt x="83" y="691"/>
                      <a:pt x="90" y="701"/>
                      <a:pt x="98" y="706"/>
                    </a:cubicBezTo>
                    <a:cubicBezTo>
                      <a:pt x="109" y="712"/>
                      <a:pt x="119" y="712"/>
                      <a:pt x="126" y="722"/>
                    </a:cubicBezTo>
                    <a:cubicBezTo>
                      <a:pt x="133" y="734"/>
                      <a:pt x="133" y="750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6" y="755"/>
                      <a:pt x="148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6" y="755"/>
                      <a:pt x="163" y="753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8" y="752"/>
                      <a:pt x="168" y="752"/>
                      <a:pt x="168" y="752"/>
                    </a:cubicBezTo>
                    <a:cubicBezTo>
                      <a:pt x="174" y="750"/>
                      <a:pt x="182" y="747"/>
                      <a:pt x="186" y="743"/>
                    </a:cubicBezTo>
                    <a:cubicBezTo>
                      <a:pt x="195" y="736"/>
                      <a:pt x="197" y="722"/>
                      <a:pt x="208" y="718"/>
                    </a:cubicBezTo>
                    <a:cubicBezTo>
                      <a:pt x="213" y="715"/>
                      <a:pt x="217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33" y="715"/>
                      <a:pt x="243" y="722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4" y="727"/>
                      <a:pt x="256" y="727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62" y="729"/>
                      <a:pt x="265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77" y="729"/>
                      <a:pt x="287" y="728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305" y="718"/>
                      <a:pt x="312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6" y="709"/>
                      <a:pt x="328" y="709"/>
                      <a:pt x="329" y="709"/>
                    </a:cubicBezTo>
                    <a:cubicBezTo>
                      <a:pt x="329" y="709"/>
                      <a:pt x="329" y="709"/>
                      <a:pt x="329" y="709"/>
                    </a:cubicBezTo>
                    <a:cubicBezTo>
                      <a:pt x="344" y="712"/>
                      <a:pt x="349" y="728"/>
                      <a:pt x="359" y="736"/>
                    </a:cubicBezTo>
                    <a:cubicBezTo>
                      <a:pt x="365" y="741"/>
                      <a:pt x="371" y="744"/>
                      <a:pt x="378" y="748"/>
                    </a:cubicBezTo>
                    <a:cubicBezTo>
                      <a:pt x="378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80" y="749"/>
                      <a:pt x="380" y="749"/>
                    </a:cubicBezTo>
                    <a:cubicBezTo>
                      <a:pt x="380" y="749"/>
                      <a:pt x="380" y="749"/>
                      <a:pt x="380" y="749"/>
                    </a:cubicBezTo>
                    <a:cubicBezTo>
                      <a:pt x="385" y="752"/>
                      <a:pt x="391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8" y="756"/>
                      <a:pt x="399" y="756"/>
                      <a:pt x="399" y="756"/>
                    </a:cubicBezTo>
                    <a:cubicBezTo>
                      <a:pt x="407" y="755"/>
                      <a:pt x="412" y="748"/>
                      <a:pt x="414" y="742"/>
                    </a:cubicBezTo>
                    <a:cubicBezTo>
                      <a:pt x="414" y="740"/>
                      <a:pt x="414" y="738"/>
                      <a:pt x="414" y="736"/>
                    </a:cubicBezTo>
                    <a:cubicBezTo>
                      <a:pt x="414" y="731"/>
                      <a:pt x="413" y="725"/>
                      <a:pt x="413" y="719"/>
                    </a:cubicBezTo>
                    <a:cubicBezTo>
                      <a:pt x="413" y="717"/>
                      <a:pt x="413" y="715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2"/>
                      <a:pt x="414" y="712"/>
                    </a:cubicBezTo>
                    <a:cubicBezTo>
                      <a:pt x="414" y="712"/>
                      <a:pt x="414" y="712"/>
                      <a:pt x="414" y="712"/>
                    </a:cubicBezTo>
                    <a:cubicBezTo>
                      <a:pt x="416" y="702"/>
                      <a:pt x="425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9" y="693"/>
                      <a:pt x="442" y="694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51" y="697"/>
                      <a:pt x="456" y="702"/>
                      <a:pt x="459" y="707"/>
                    </a:cubicBezTo>
                    <a:cubicBezTo>
                      <a:pt x="462" y="711"/>
                      <a:pt x="464" y="720"/>
                      <a:pt x="472" y="721"/>
                    </a:cubicBezTo>
                    <a:cubicBezTo>
                      <a:pt x="472" y="721"/>
                      <a:pt x="472" y="721"/>
                      <a:pt x="472" y="721"/>
                    </a:cubicBezTo>
                    <a:cubicBezTo>
                      <a:pt x="472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9" y="721"/>
                      <a:pt x="485" y="716"/>
                      <a:pt x="491" y="712"/>
                    </a:cubicBezTo>
                    <a:cubicBezTo>
                      <a:pt x="494" y="710"/>
                      <a:pt x="496" y="708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3" y="706"/>
                      <a:pt x="506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22" y="705"/>
                      <a:pt x="533" y="712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42" y="725"/>
                      <a:pt x="542" y="730"/>
                      <a:pt x="546" y="731"/>
                    </a:cubicBezTo>
                    <a:cubicBezTo>
                      <a:pt x="550" y="734"/>
                      <a:pt x="560" y="733"/>
                      <a:pt x="567" y="733"/>
                    </a:cubicBezTo>
                    <a:cubicBezTo>
                      <a:pt x="569" y="733"/>
                      <a:pt x="570" y="733"/>
                      <a:pt x="572" y="733"/>
                    </a:cubicBezTo>
                    <a:cubicBezTo>
                      <a:pt x="574" y="733"/>
                      <a:pt x="576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83" y="733"/>
                      <a:pt x="588" y="733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5" y="729"/>
                      <a:pt x="597" y="718"/>
                      <a:pt x="600" y="715"/>
                    </a:cubicBezTo>
                    <a:cubicBezTo>
                      <a:pt x="600" y="714"/>
                      <a:pt x="601" y="714"/>
                      <a:pt x="601" y="714"/>
                    </a:cubicBezTo>
                    <a:cubicBezTo>
                      <a:pt x="601" y="714"/>
                      <a:pt x="601" y="714"/>
                      <a:pt x="601" y="714"/>
                    </a:cubicBezTo>
                    <a:cubicBezTo>
                      <a:pt x="606" y="709"/>
                      <a:pt x="61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8" y="705"/>
                      <a:pt x="632" y="705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9" y="708"/>
                      <a:pt x="641" y="710"/>
                      <a:pt x="644" y="712"/>
                    </a:cubicBezTo>
                    <a:cubicBezTo>
                      <a:pt x="650" y="716"/>
                      <a:pt x="657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4" y="721"/>
                      <a:pt x="664" y="721"/>
                    </a:cubicBezTo>
                    <a:cubicBezTo>
                      <a:pt x="671" y="720"/>
                      <a:pt x="673" y="711"/>
                      <a:pt x="677" y="706"/>
                    </a:cubicBezTo>
                    <a:cubicBezTo>
                      <a:pt x="680" y="701"/>
                      <a:pt x="686" y="696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5" y="694"/>
                      <a:pt x="697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714" y="693"/>
                      <a:pt x="722" y="705"/>
                      <a:pt x="723" y="718"/>
                    </a:cubicBezTo>
                    <a:cubicBezTo>
                      <a:pt x="723" y="718"/>
                      <a:pt x="723" y="718"/>
                      <a:pt x="723" y="718"/>
                    </a:cubicBezTo>
                    <a:cubicBezTo>
                      <a:pt x="723" y="718"/>
                      <a:pt x="723" y="719"/>
                      <a:pt x="723" y="719"/>
                    </a:cubicBezTo>
                    <a:cubicBezTo>
                      <a:pt x="723" y="719"/>
                      <a:pt x="723" y="719"/>
                      <a:pt x="723" y="719"/>
                    </a:cubicBezTo>
                    <a:cubicBezTo>
                      <a:pt x="724" y="719"/>
                      <a:pt x="724" y="720"/>
                      <a:pt x="724" y="721"/>
                    </a:cubicBezTo>
                    <a:cubicBezTo>
                      <a:pt x="724" y="726"/>
                      <a:pt x="722" y="731"/>
                      <a:pt x="722" y="737"/>
                    </a:cubicBezTo>
                    <a:cubicBezTo>
                      <a:pt x="722" y="739"/>
                      <a:pt x="722" y="741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5" y="749"/>
                      <a:pt x="731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40" y="757"/>
                      <a:pt x="740" y="757"/>
                      <a:pt x="741" y="757"/>
                    </a:cubicBezTo>
                    <a:cubicBezTo>
                      <a:pt x="748" y="756"/>
                      <a:pt x="754" y="751"/>
                      <a:pt x="760" y="747"/>
                    </a:cubicBezTo>
                    <a:cubicBezTo>
                      <a:pt x="766" y="743"/>
                      <a:pt x="772" y="740"/>
                      <a:pt x="776" y="737"/>
                    </a:cubicBezTo>
                    <a:cubicBezTo>
                      <a:pt x="784" y="730"/>
                      <a:pt x="790" y="716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3" y="711"/>
                    </a:cubicBezTo>
                    <a:cubicBezTo>
                      <a:pt x="803" y="711"/>
                      <a:pt x="803" y="711"/>
                      <a:pt x="803" y="711"/>
                    </a:cubicBezTo>
                    <a:cubicBezTo>
                      <a:pt x="806" y="709"/>
                      <a:pt x="809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24" y="709"/>
                      <a:pt x="831" y="718"/>
                      <a:pt x="839" y="723"/>
                    </a:cubicBezTo>
                    <a:cubicBezTo>
                      <a:pt x="841" y="724"/>
                      <a:pt x="842" y="725"/>
                      <a:pt x="843" y="725"/>
                    </a:cubicBezTo>
                    <a:cubicBezTo>
                      <a:pt x="843" y="725"/>
                      <a:pt x="843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6"/>
                      <a:pt x="844" y="726"/>
                    </a:cubicBezTo>
                    <a:cubicBezTo>
                      <a:pt x="844" y="726"/>
                      <a:pt x="844" y="726"/>
                      <a:pt x="844" y="726"/>
                    </a:cubicBezTo>
                    <a:cubicBezTo>
                      <a:pt x="850" y="728"/>
                      <a:pt x="858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70" y="729"/>
                      <a:pt x="874" y="729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9" y="727"/>
                      <a:pt x="879" y="727"/>
                    </a:cubicBezTo>
                    <a:cubicBezTo>
                      <a:pt x="880" y="727"/>
                      <a:pt x="882" y="726"/>
                      <a:pt x="883" y="726"/>
                    </a:cubicBezTo>
                    <a:cubicBezTo>
                      <a:pt x="893" y="722"/>
                      <a:pt x="903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9" y="715"/>
                      <a:pt x="923" y="716"/>
                      <a:pt x="928" y="718"/>
                    </a:cubicBezTo>
                    <a:cubicBezTo>
                      <a:pt x="928" y="718"/>
                      <a:pt x="928" y="718"/>
                      <a:pt x="928" y="718"/>
                    </a:cubicBezTo>
                    <a:cubicBezTo>
                      <a:pt x="938" y="722"/>
                      <a:pt x="939" y="735"/>
                      <a:pt x="948" y="742"/>
                    </a:cubicBezTo>
                    <a:cubicBezTo>
                      <a:pt x="953" y="746"/>
                      <a:pt x="961" y="749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71" y="753"/>
                      <a:pt x="977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4" y="755"/>
                      <a:pt x="987" y="754"/>
                      <a:pt x="989" y="754"/>
                    </a:cubicBezTo>
                    <a:cubicBezTo>
                      <a:pt x="999" y="750"/>
                      <a:pt x="1000" y="734"/>
                      <a:pt x="1007" y="723"/>
                    </a:cubicBezTo>
                    <a:cubicBezTo>
                      <a:pt x="1014" y="711"/>
                      <a:pt x="1023" y="712"/>
                      <a:pt x="1035" y="706"/>
                    </a:cubicBezTo>
                    <a:cubicBezTo>
                      <a:pt x="1042" y="701"/>
                      <a:pt x="1049" y="692"/>
                      <a:pt x="1056" y="685"/>
                    </a:cubicBezTo>
                    <a:cubicBezTo>
                      <a:pt x="1063" y="677"/>
                      <a:pt x="1073" y="670"/>
                      <a:pt x="1076" y="662"/>
                    </a:cubicBezTo>
                    <a:cubicBezTo>
                      <a:pt x="1079" y="656"/>
                      <a:pt x="1080" y="647"/>
                      <a:pt x="1083" y="642"/>
                    </a:cubicBezTo>
                    <a:cubicBezTo>
                      <a:pt x="1092" y="626"/>
                      <a:pt x="1118" y="628"/>
                      <a:pt x="1127" y="614"/>
                    </a:cubicBezTo>
                    <a:cubicBezTo>
                      <a:pt x="1131" y="607"/>
                      <a:pt x="1131" y="596"/>
                      <a:pt x="1131" y="583"/>
                    </a:cubicBezTo>
                    <a:cubicBezTo>
                      <a:pt x="1131" y="574"/>
                      <a:pt x="1131" y="564"/>
                      <a:pt x="1131" y="557"/>
                    </a:cubicBezTo>
                    <a:cubicBezTo>
                      <a:pt x="1131" y="437"/>
                      <a:pt x="1131" y="318"/>
                      <a:pt x="1131" y="200"/>
                    </a:cubicBezTo>
                    <a:cubicBezTo>
                      <a:pt x="1131" y="200"/>
                      <a:pt x="1131" y="200"/>
                      <a:pt x="1131" y="200"/>
                    </a:cubicBezTo>
                    <a:cubicBezTo>
                      <a:pt x="1131" y="191"/>
                      <a:pt x="1132" y="180"/>
                      <a:pt x="1132" y="170"/>
                    </a:cubicBezTo>
                    <a:cubicBezTo>
                      <a:pt x="1132" y="159"/>
                      <a:pt x="1131" y="149"/>
                      <a:pt x="1128" y="143"/>
                    </a:cubicBezTo>
                    <a:cubicBezTo>
                      <a:pt x="1120" y="127"/>
                      <a:pt x="1093" y="131"/>
                      <a:pt x="1084" y="114"/>
                    </a:cubicBezTo>
                    <a:cubicBezTo>
                      <a:pt x="1080" y="107"/>
                      <a:pt x="1080" y="99"/>
                      <a:pt x="1076" y="93"/>
                    </a:cubicBezTo>
                    <a:cubicBezTo>
                      <a:pt x="1072" y="85"/>
                      <a:pt x="1063" y="78"/>
                      <a:pt x="1057" y="72"/>
                    </a:cubicBezTo>
                    <a:cubicBezTo>
                      <a:pt x="1049" y="64"/>
                      <a:pt x="1044" y="55"/>
                      <a:pt x="1036" y="51"/>
                    </a:cubicBezTo>
                    <a:cubicBezTo>
                      <a:pt x="1029" y="46"/>
                      <a:pt x="1021" y="47"/>
                      <a:pt x="1015" y="43"/>
                    </a:cubicBezTo>
                    <a:cubicBezTo>
                      <a:pt x="1011" y="40"/>
                      <a:pt x="1008" y="36"/>
                      <a:pt x="1006" y="33"/>
                    </a:cubicBezTo>
                    <a:cubicBezTo>
                      <a:pt x="1000" y="23"/>
                      <a:pt x="999" y="5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7" y="0"/>
                      <a:pt x="985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76" y="0"/>
                      <a:pt x="970" y="3"/>
                      <a:pt x="965" y="4"/>
                    </a:cubicBezTo>
                    <a:cubicBezTo>
                      <a:pt x="965" y="4"/>
                      <a:pt x="965" y="4"/>
                      <a:pt x="965" y="5"/>
                    </a:cubicBezTo>
                    <a:cubicBezTo>
                      <a:pt x="957" y="8"/>
                      <a:pt x="951" y="10"/>
                      <a:pt x="946" y="14"/>
                    </a:cubicBezTo>
                    <a:cubicBezTo>
                      <a:pt x="938" y="21"/>
                      <a:pt x="936" y="35"/>
                      <a:pt x="925" y="39"/>
                    </a:cubicBezTo>
                    <a:cubicBezTo>
                      <a:pt x="925" y="39"/>
                      <a:pt x="925" y="39"/>
                      <a:pt x="925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1" y="41"/>
                      <a:pt x="917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02" y="41"/>
                      <a:pt x="892" y="35"/>
                      <a:pt x="883" y="31"/>
                    </a:cubicBezTo>
                    <a:cubicBezTo>
                      <a:pt x="880" y="29"/>
                      <a:pt x="878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3" y="27"/>
                      <a:pt x="873" y="27"/>
                    </a:cubicBezTo>
                    <a:cubicBezTo>
                      <a:pt x="873" y="27"/>
                      <a:pt x="873" y="27"/>
                      <a:pt x="873" y="27"/>
                    </a:cubicBezTo>
                    <a:cubicBezTo>
                      <a:pt x="871" y="27"/>
                      <a:pt x="869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58" y="27"/>
                      <a:pt x="848" y="28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28" y="36"/>
                      <a:pt x="827" y="45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2" y="47"/>
                      <a:pt x="811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791" y="47"/>
                      <a:pt x="785" y="28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68" y="15"/>
                      <a:pt x="762" y="12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5" y="8"/>
                      <a:pt x="755" y="8"/>
                    </a:cubicBezTo>
                    <a:cubicBezTo>
                      <a:pt x="755" y="8"/>
                      <a:pt x="755" y="8"/>
                      <a:pt x="755" y="8"/>
                    </a:cubicBezTo>
                    <a:cubicBezTo>
                      <a:pt x="750" y="4"/>
                      <a:pt x="743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29" y="1"/>
                      <a:pt x="722" y="7"/>
                      <a:pt x="720" y="14"/>
                    </a:cubicBezTo>
                    <a:cubicBezTo>
                      <a:pt x="720" y="16"/>
                      <a:pt x="720" y="18"/>
                      <a:pt x="720" y="20"/>
                    </a:cubicBezTo>
                    <a:cubicBezTo>
                      <a:pt x="720" y="25"/>
                      <a:pt x="721" y="31"/>
                      <a:pt x="721" y="37"/>
                    </a:cubicBezTo>
                    <a:cubicBezTo>
                      <a:pt x="721" y="39"/>
                      <a:pt x="721" y="40"/>
                      <a:pt x="720" y="42"/>
                    </a:cubicBezTo>
                    <a:cubicBezTo>
                      <a:pt x="720" y="42"/>
                      <a:pt x="720" y="42"/>
                      <a:pt x="720" y="42"/>
                    </a:cubicBezTo>
                    <a:cubicBezTo>
                      <a:pt x="718" y="54"/>
                      <a:pt x="708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2" y="63"/>
                      <a:pt x="687" y="62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0" y="56"/>
                      <a:pt x="676" y="51"/>
                      <a:pt x="673" y="47"/>
                    </a:cubicBezTo>
                    <a:cubicBezTo>
                      <a:pt x="671" y="43"/>
                      <a:pt x="667" y="36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1" y="35"/>
                      <a:pt x="661" y="35"/>
                    </a:cubicBezTo>
                    <a:cubicBezTo>
                      <a:pt x="656" y="35"/>
                      <a:pt x="652" y="39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3" y="46"/>
                      <a:pt x="638" y="49"/>
                      <a:pt x="634" y="50"/>
                    </a:cubicBezTo>
                    <a:cubicBezTo>
                      <a:pt x="634" y="50"/>
                      <a:pt x="634" y="50"/>
                      <a:pt x="634" y="50"/>
                    </a:cubicBezTo>
                    <a:cubicBezTo>
                      <a:pt x="631" y="51"/>
                      <a:pt x="627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11" y="52"/>
                      <a:pt x="601" y="45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5"/>
                      <a:pt x="595" y="35"/>
                    </a:cubicBezTo>
                    <a:cubicBezTo>
                      <a:pt x="595" y="35"/>
                      <a:pt x="595" y="35"/>
                      <a:pt x="595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2" y="31"/>
                      <a:pt x="591" y="26"/>
                      <a:pt x="587" y="25"/>
                    </a:cubicBezTo>
                    <a:cubicBezTo>
                      <a:pt x="583" y="23"/>
                      <a:pt x="573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6" y="23"/>
                    </a:cubicBezTo>
                    <a:cubicBezTo>
                      <a:pt x="566" y="23"/>
                      <a:pt x="566" y="23"/>
                      <a:pt x="566" y="23"/>
                    </a:cubicBezTo>
                    <a:cubicBezTo>
                      <a:pt x="564" y="23"/>
                      <a:pt x="561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3" y="23"/>
                      <a:pt x="548" y="23"/>
                      <a:pt x="546" y="24"/>
                    </a:cubicBezTo>
                    <a:cubicBezTo>
                      <a:pt x="546" y="24"/>
                      <a:pt x="546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1" y="26"/>
                      <a:pt x="542" y="30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4" y="45"/>
                      <a:pt x="522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6" y="52"/>
                      <a:pt x="502" y="51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49"/>
                      <a:pt x="498" y="49"/>
                      <a:pt x="498" y="49"/>
                    </a:cubicBezTo>
                    <a:cubicBezTo>
                      <a:pt x="498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5" y="48"/>
                      <a:pt x="493" y="47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85" y="41"/>
                      <a:pt x="479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1" y="35"/>
                      <a:pt x="471" y="35"/>
                      <a:pt x="470" y="35"/>
                    </a:cubicBezTo>
                    <a:cubicBezTo>
                      <a:pt x="470" y="35"/>
                      <a:pt x="470" y="35"/>
                      <a:pt x="470" y="35"/>
                    </a:cubicBezTo>
                    <a:cubicBezTo>
                      <a:pt x="465" y="36"/>
                      <a:pt x="462" y="43"/>
                      <a:pt x="459" y="47"/>
                    </a:cubicBezTo>
                    <a:cubicBezTo>
                      <a:pt x="456" y="52"/>
                      <a:pt x="453" y="57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5" y="62"/>
                      <a:pt x="440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25" y="63"/>
                      <a:pt x="414" y="55"/>
                      <a:pt x="412" y="43"/>
                    </a:cubicBezTo>
                    <a:cubicBezTo>
                      <a:pt x="412" y="43"/>
                      <a:pt x="412" y="43"/>
                      <a:pt x="412" y="43"/>
                    </a:cubicBezTo>
                    <a:cubicBezTo>
                      <a:pt x="411" y="43"/>
                      <a:pt x="411" y="42"/>
                      <a:pt x="411" y="42"/>
                    </a:cubicBezTo>
                    <a:cubicBezTo>
                      <a:pt x="411" y="40"/>
                      <a:pt x="411" y="38"/>
                      <a:pt x="411" y="37"/>
                    </a:cubicBezTo>
                    <a:cubicBezTo>
                      <a:pt x="411" y="31"/>
                      <a:pt x="412" y="25"/>
                      <a:pt x="412" y="20"/>
                    </a:cubicBezTo>
                    <a:cubicBezTo>
                      <a:pt x="412" y="18"/>
                      <a:pt x="412" y="16"/>
                      <a:pt x="411" y="14"/>
                    </a:cubicBezTo>
                    <a:cubicBezTo>
                      <a:pt x="410" y="7"/>
                      <a:pt x="404" y="0"/>
                      <a:pt x="396" y="0"/>
                    </a:cubicBezTo>
                    <a:cubicBezTo>
                      <a:pt x="396" y="0"/>
                      <a:pt x="396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88" y="0"/>
                      <a:pt x="383" y="4"/>
                      <a:pt x="377" y="8"/>
                    </a:cubicBezTo>
                    <a:cubicBezTo>
                      <a:pt x="377" y="8"/>
                      <a:pt x="377" y="8"/>
                      <a:pt x="377" y="8"/>
                    </a:cubicBezTo>
                    <a:cubicBezTo>
                      <a:pt x="377" y="8"/>
                      <a:pt x="376" y="8"/>
                      <a:pt x="376" y="8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69" y="13"/>
                      <a:pt x="363" y="16"/>
                      <a:pt x="357" y="20"/>
                    </a:cubicBezTo>
                    <a:cubicBezTo>
                      <a:pt x="348" y="28"/>
                      <a:pt x="344" y="41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28" y="47"/>
                      <a:pt x="325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11" y="48"/>
                      <a:pt x="306" y="40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5" y="33"/>
                      <a:pt x="293" y="32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83" y="28"/>
                      <a:pt x="274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3" y="27"/>
                      <a:pt x="260" y="27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49" y="30"/>
                      <a:pt x="242" y="36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29" y="40"/>
                      <a:pt x="224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5" y="41"/>
                      <a:pt x="210" y="40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196" y="34"/>
                      <a:pt x="195" y="22"/>
                      <a:pt x="188" y="15"/>
                    </a:cubicBezTo>
                    <a:cubicBezTo>
                      <a:pt x="188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1" y="9"/>
                      <a:pt x="163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552"/>
              <p:cNvSpPr>
                <a:spLocks noEditPoints="1"/>
              </p:cNvSpPr>
              <p:nvPr/>
            </p:nvSpPr>
            <p:spPr bwMode="auto">
              <a:xfrm>
                <a:off x="2154" y="3353"/>
                <a:ext cx="136" cy="126"/>
              </a:xfrm>
              <a:custGeom>
                <a:gdLst>
                  <a:gd name="T0" fmla="*/ 18 w 39"/>
                  <a:gd name="T1" fmla="*/ 4 h 36"/>
                  <a:gd name="T2" fmla="*/ 18 w 39"/>
                  <a:gd name="T3" fmla="*/ 4 h 36"/>
                  <a:gd name="T4" fmla="*/ 18 w 39"/>
                  <a:gd name="T5" fmla="*/ 4 h 36"/>
                  <a:gd name="T6" fmla="*/ 36 w 39"/>
                  <a:gd name="T7" fmla="*/ 27 h 36"/>
                  <a:gd name="T8" fmla="*/ 36 w 39"/>
                  <a:gd name="T9" fmla="*/ 27 h 36"/>
                  <a:gd name="T10" fmla="*/ 36 w 39"/>
                  <a:gd name="T11" fmla="*/ 27 h 36"/>
                  <a:gd name="T12" fmla="*/ 36 w 39"/>
                  <a:gd name="T13" fmla="*/ 27 h 36"/>
                  <a:gd name="T14" fmla="*/ 30 w 39"/>
                  <a:gd name="T15" fmla="*/ 32 h 36"/>
                  <a:gd name="T16" fmla="*/ 25 w 39"/>
                  <a:gd name="T17" fmla="*/ 33 h 36"/>
                  <a:gd name="T18" fmla="*/ 25 w 39"/>
                  <a:gd name="T19" fmla="*/ 33 h 36"/>
                  <a:gd name="T20" fmla="*/ 25 w 39"/>
                  <a:gd name="T21" fmla="*/ 33 h 36"/>
                  <a:gd name="T22" fmla="*/ 25 w 39"/>
                  <a:gd name="T23" fmla="*/ 33 h 36"/>
                  <a:gd name="T24" fmla="*/ 25 w 39"/>
                  <a:gd name="T25" fmla="*/ 33 h 36"/>
                  <a:gd name="T26" fmla="*/ 16 w 39"/>
                  <a:gd name="T27" fmla="*/ 4 h 36"/>
                  <a:gd name="T28" fmla="*/ 16 w 39"/>
                  <a:gd name="T29" fmla="*/ 4 h 36"/>
                  <a:gd name="T30" fmla="*/ 16 w 39"/>
                  <a:gd name="T31" fmla="*/ 4 h 36"/>
                  <a:gd name="T32" fmla="*/ 16 w 39"/>
                  <a:gd name="T33" fmla="*/ 4 h 36"/>
                  <a:gd name="T34" fmla="*/ 16 w 39"/>
                  <a:gd name="T35" fmla="*/ 4 h 36"/>
                  <a:gd name="T36" fmla="*/ 16 w 39"/>
                  <a:gd name="T37" fmla="*/ 4 h 36"/>
                  <a:gd name="T38" fmla="*/ 18 w 39"/>
                  <a:gd name="T39" fmla="*/ 4 h 36"/>
                  <a:gd name="T40" fmla="*/ 18 w 39"/>
                  <a:gd name="T41" fmla="*/ 4 h 36"/>
                  <a:gd name="T42" fmla="*/ 18 w 39"/>
                  <a:gd name="T43" fmla="*/ 4 h 36"/>
                  <a:gd name="T44" fmla="*/ 16 w 39"/>
                  <a:gd name="T45" fmla="*/ 0 h 36"/>
                  <a:gd name="T46" fmla="*/ 16 w 39"/>
                  <a:gd name="T47" fmla="*/ 0 h 36"/>
                  <a:gd name="T48" fmla="*/ 8 w 39"/>
                  <a:gd name="T49" fmla="*/ 2 h 36"/>
                  <a:gd name="T50" fmla="*/ 8 w 39"/>
                  <a:gd name="T51" fmla="*/ 2 h 36"/>
                  <a:gd name="T52" fmla="*/ 8 w 39"/>
                  <a:gd name="T53" fmla="*/ 2 h 36"/>
                  <a:gd name="T54" fmla="*/ 8 w 39"/>
                  <a:gd name="T55" fmla="*/ 2 h 36"/>
                  <a:gd name="T56" fmla="*/ 4 w 39"/>
                  <a:gd name="T57" fmla="*/ 12 h 36"/>
                  <a:gd name="T58" fmla="*/ 10 w 39"/>
                  <a:gd name="T59" fmla="*/ 30 h 36"/>
                  <a:gd name="T60" fmla="*/ 10 w 39"/>
                  <a:gd name="T61" fmla="*/ 30 h 36"/>
                  <a:gd name="T62" fmla="*/ 10 w 39"/>
                  <a:gd name="T63" fmla="*/ 30 h 36"/>
                  <a:gd name="T64" fmla="*/ 10 w 39"/>
                  <a:gd name="T65" fmla="*/ 30 h 36"/>
                  <a:gd name="T66" fmla="*/ 27 w 39"/>
                  <a:gd name="T67" fmla="*/ 36 h 36"/>
                  <a:gd name="T68" fmla="*/ 27 w 39"/>
                  <a:gd name="T69" fmla="*/ 36 h 36"/>
                  <a:gd name="T70" fmla="*/ 27 w 39"/>
                  <a:gd name="T71" fmla="*/ 36 h 36"/>
                  <a:gd name="T72" fmla="*/ 27 w 39"/>
                  <a:gd name="T73" fmla="*/ 36 h 36"/>
                  <a:gd name="T74" fmla="*/ 29 w 39"/>
                  <a:gd name="T75" fmla="*/ 36 h 36"/>
                  <a:gd name="T76" fmla="*/ 29 w 39"/>
                  <a:gd name="T77" fmla="*/ 36 h 36"/>
                  <a:gd name="T78" fmla="*/ 29 w 39"/>
                  <a:gd name="T79" fmla="*/ 36 h 36"/>
                  <a:gd name="T80" fmla="*/ 39 w 39"/>
                  <a:gd name="T81" fmla="*/ 24 h 36"/>
                  <a:gd name="T82" fmla="*/ 32 w 39"/>
                  <a:gd name="T83" fmla="*/ 7 h 36"/>
                  <a:gd name="T84" fmla="*/ 16 w 39"/>
                  <a:gd name="T85" fmla="*/ 0 h 36"/>
                  <a:gd name="T86" fmla="*/ 16 w 39"/>
                  <a:gd name="T87" fmla="*/ 0 h 36"/>
                  <a:gd name="T88" fmla="*/ 16 w 39"/>
                  <a:gd name="T8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6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9" y="4"/>
                      <a:pt x="39" y="1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9"/>
                      <a:pt x="33" y="31"/>
                      <a:pt x="30" y="32"/>
                    </a:cubicBezTo>
                    <a:cubicBezTo>
                      <a:pt x="28" y="33"/>
                      <a:pt x="27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9" y="33"/>
                      <a:pt x="0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1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4"/>
                      <a:pt x="4" y="8"/>
                      <a:pt x="4" y="12"/>
                    </a:cubicBezTo>
                    <a:cubicBezTo>
                      <a:pt x="4" y="19"/>
                      <a:pt x="7" y="27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4" y="33"/>
                      <a:pt x="21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6" y="35"/>
                      <a:pt x="39" y="30"/>
                      <a:pt x="39" y="24"/>
                    </a:cubicBezTo>
                    <a:cubicBezTo>
                      <a:pt x="39" y="17"/>
                      <a:pt x="36" y="10"/>
                      <a:pt x="32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553"/>
              <p:cNvSpPr>
                <a:spLocks noEditPoints="1"/>
              </p:cNvSpPr>
              <p:nvPr/>
            </p:nvSpPr>
            <p:spPr bwMode="auto">
              <a:xfrm>
                <a:off x="5394" y="3353"/>
                <a:ext cx="125" cy="126"/>
              </a:xfrm>
              <a:custGeom>
                <a:gdLst>
                  <a:gd name="T0" fmla="*/ 5 w 36"/>
                  <a:gd name="T1" fmla="*/ 18 h 36"/>
                  <a:gd name="T2" fmla="*/ 21 w 36"/>
                  <a:gd name="T3" fmla="*/ 4 h 36"/>
                  <a:gd name="T4" fmla="*/ 22 w 36"/>
                  <a:gd name="T5" fmla="*/ 4 h 36"/>
                  <a:gd name="T6" fmla="*/ 24 w 36"/>
                  <a:gd name="T7" fmla="*/ 4 h 36"/>
                  <a:gd name="T8" fmla="*/ 24 w 36"/>
                  <a:gd name="T9" fmla="*/ 4 h 36"/>
                  <a:gd name="T10" fmla="*/ 24 w 36"/>
                  <a:gd name="T11" fmla="*/ 4 h 36"/>
                  <a:gd name="T12" fmla="*/ 32 w 36"/>
                  <a:gd name="T13" fmla="*/ 15 h 36"/>
                  <a:gd name="T14" fmla="*/ 25 w 36"/>
                  <a:gd name="T15" fmla="*/ 30 h 36"/>
                  <a:gd name="T16" fmla="*/ 18 w 36"/>
                  <a:gd name="T17" fmla="*/ 32 h 36"/>
                  <a:gd name="T18" fmla="*/ 18 w 36"/>
                  <a:gd name="T19" fmla="*/ 32 h 36"/>
                  <a:gd name="T20" fmla="*/ 18 w 36"/>
                  <a:gd name="T21" fmla="*/ 32 h 36"/>
                  <a:gd name="T22" fmla="*/ 14 w 36"/>
                  <a:gd name="T23" fmla="*/ 33 h 36"/>
                  <a:gd name="T24" fmla="*/ 14 w 36"/>
                  <a:gd name="T25" fmla="*/ 33 h 36"/>
                  <a:gd name="T26" fmla="*/ 14 w 36"/>
                  <a:gd name="T27" fmla="*/ 33 h 36"/>
                  <a:gd name="T28" fmla="*/ 14 w 36"/>
                  <a:gd name="T29" fmla="*/ 33 h 36"/>
                  <a:gd name="T30" fmla="*/ 14 w 36"/>
                  <a:gd name="T31" fmla="*/ 33 h 36"/>
                  <a:gd name="T32" fmla="*/ 4 w 36"/>
                  <a:gd name="T33" fmla="*/ 19 h 36"/>
                  <a:gd name="T34" fmla="*/ 4 w 36"/>
                  <a:gd name="T35" fmla="*/ 19 h 36"/>
                  <a:gd name="T36" fmla="*/ 4 w 36"/>
                  <a:gd name="T37" fmla="*/ 19 h 36"/>
                  <a:gd name="T38" fmla="*/ 4 w 36"/>
                  <a:gd name="T39" fmla="*/ 19 h 36"/>
                  <a:gd name="T40" fmla="*/ 4 w 36"/>
                  <a:gd name="T41" fmla="*/ 18 h 36"/>
                  <a:gd name="T42" fmla="*/ 5 w 36"/>
                  <a:gd name="T43" fmla="*/ 18 h 36"/>
                  <a:gd name="T44" fmla="*/ 5 w 36"/>
                  <a:gd name="T45" fmla="*/ 18 h 36"/>
                  <a:gd name="T46" fmla="*/ 5 w 36"/>
                  <a:gd name="T47" fmla="*/ 18 h 36"/>
                  <a:gd name="T48" fmla="*/ 5 w 36"/>
                  <a:gd name="T49" fmla="*/ 18 h 36"/>
                  <a:gd name="T50" fmla="*/ 5 w 36"/>
                  <a:gd name="T51" fmla="*/ 18 h 36"/>
                  <a:gd name="T52" fmla="*/ 24 w 36"/>
                  <a:gd name="T53" fmla="*/ 0 h 36"/>
                  <a:gd name="T54" fmla="*/ 24 w 36"/>
                  <a:gd name="T55" fmla="*/ 0 h 36"/>
                  <a:gd name="T56" fmla="*/ 4 w 36"/>
                  <a:gd name="T57" fmla="*/ 12 h 36"/>
                  <a:gd name="T58" fmla="*/ 4 w 36"/>
                  <a:gd name="T59" fmla="*/ 12 h 36"/>
                  <a:gd name="T60" fmla="*/ 4 w 36"/>
                  <a:gd name="T61" fmla="*/ 12 h 36"/>
                  <a:gd name="T62" fmla="*/ 4 w 36"/>
                  <a:gd name="T63" fmla="*/ 12 h 36"/>
                  <a:gd name="T64" fmla="*/ 0 w 36"/>
                  <a:gd name="T65" fmla="*/ 25 h 36"/>
                  <a:gd name="T66" fmla="*/ 3 w 36"/>
                  <a:gd name="T67" fmla="*/ 34 h 36"/>
                  <a:gd name="T68" fmla="*/ 3 w 36"/>
                  <a:gd name="T69" fmla="*/ 34 h 36"/>
                  <a:gd name="T70" fmla="*/ 3 w 36"/>
                  <a:gd name="T71" fmla="*/ 34 h 36"/>
                  <a:gd name="T72" fmla="*/ 3 w 36"/>
                  <a:gd name="T73" fmla="*/ 34 h 36"/>
                  <a:gd name="T74" fmla="*/ 11 w 36"/>
                  <a:gd name="T75" fmla="*/ 36 h 36"/>
                  <a:gd name="T76" fmla="*/ 11 w 36"/>
                  <a:gd name="T77" fmla="*/ 36 h 36"/>
                  <a:gd name="T78" fmla="*/ 11 w 36"/>
                  <a:gd name="T79" fmla="*/ 36 h 36"/>
                  <a:gd name="T80" fmla="*/ 11 w 36"/>
                  <a:gd name="T81" fmla="*/ 36 h 36"/>
                  <a:gd name="T82" fmla="*/ 17 w 36"/>
                  <a:gd name="T83" fmla="*/ 35 h 36"/>
                  <a:gd name="T84" fmla="*/ 17 w 36"/>
                  <a:gd name="T85" fmla="*/ 35 h 36"/>
                  <a:gd name="T86" fmla="*/ 17 w 36"/>
                  <a:gd name="T87" fmla="*/ 35 h 36"/>
                  <a:gd name="T88" fmla="*/ 32 w 36"/>
                  <a:gd name="T89" fmla="*/ 28 h 36"/>
                  <a:gd name="T90" fmla="*/ 36 w 36"/>
                  <a:gd name="T91" fmla="*/ 14 h 36"/>
                  <a:gd name="T92" fmla="*/ 31 w 36"/>
                  <a:gd name="T93" fmla="*/ 2 h 36"/>
                  <a:gd name="T94" fmla="*/ 31 w 36"/>
                  <a:gd name="T95" fmla="*/ 2 h 36"/>
                  <a:gd name="T96" fmla="*/ 31 w 36"/>
                  <a:gd name="T97" fmla="*/ 2 h 36"/>
                  <a:gd name="T98" fmla="*/ 24 w 36"/>
                  <a:gd name="T99" fmla="*/ 0 h 36"/>
                  <a:gd name="T100" fmla="*/ 24 w 36"/>
                  <a:gd name="T101" fmla="*/ 0 h 36"/>
                  <a:gd name="T102" fmla="*/ 24 w 36"/>
                  <a:gd name="T103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36">
                    <a:moveTo>
                      <a:pt x="5" y="18"/>
                    </a:moveTo>
                    <a:cubicBezTo>
                      <a:pt x="6" y="11"/>
                      <a:pt x="13" y="4"/>
                      <a:pt x="21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2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30" y="5"/>
                      <a:pt x="32" y="10"/>
                      <a:pt x="32" y="15"/>
                    </a:cubicBezTo>
                    <a:cubicBezTo>
                      <a:pt x="32" y="21"/>
                      <a:pt x="29" y="27"/>
                      <a:pt x="25" y="30"/>
                    </a:cubicBezTo>
                    <a:cubicBezTo>
                      <a:pt x="23" y="31"/>
                      <a:pt x="21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5" y="33"/>
                      <a:pt x="3" y="26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6" y="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0"/>
                      <a:pt x="0" y="25"/>
                    </a:cubicBezTo>
                    <a:cubicBezTo>
                      <a:pt x="0" y="29"/>
                      <a:pt x="1" y="31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5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4" y="34"/>
                      <a:pt x="30" y="31"/>
                      <a:pt x="32" y="28"/>
                    </a:cubicBezTo>
                    <a:cubicBezTo>
                      <a:pt x="34" y="24"/>
                      <a:pt x="36" y="19"/>
                      <a:pt x="36" y="14"/>
                    </a:cubicBezTo>
                    <a:cubicBezTo>
                      <a:pt x="36" y="8"/>
                      <a:pt x="34" y="4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6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554"/>
              <p:cNvSpPr/>
              <p:nvPr/>
            </p:nvSpPr>
            <p:spPr bwMode="auto">
              <a:xfrm>
                <a:off x="5404" y="3367"/>
                <a:ext cx="101" cy="101"/>
              </a:xfrm>
              <a:custGeom>
                <a:gdLst>
                  <a:gd name="T0" fmla="*/ 18 w 29"/>
                  <a:gd name="T1" fmla="*/ 0 h 29"/>
                  <a:gd name="T2" fmla="*/ 2 w 29"/>
                  <a:gd name="T3" fmla="*/ 14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4 h 29"/>
                  <a:gd name="T10" fmla="*/ 2 w 29"/>
                  <a:gd name="T11" fmla="*/ 14 h 29"/>
                  <a:gd name="T12" fmla="*/ 1 w 29"/>
                  <a:gd name="T13" fmla="*/ 14 h 29"/>
                  <a:gd name="T14" fmla="*/ 1 w 29"/>
                  <a:gd name="T15" fmla="*/ 15 h 29"/>
                  <a:gd name="T16" fmla="*/ 1 w 29"/>
                  <a:gd name="T17" fmla="*/ 15 h 29"/>
                  <a:gd name="T18" fmla="*/ 1 w 29"/>
                  <a:gd name="T19" fmla="*/ 15 h 29"/>
                  <a:gd name="T20" fmla="*/ 1 w 29"/>
                  <a:gd name="T21" fmla="*/ 15 h 29"/>
                  <a:gd name="T22" fmla="*/ 11 w 29"/>
                  <a:gd name="T23" fmla="*/ 29 h 29"/>
                  <a:gd name="T24" fmla="*/ 11 w 29"/>
                  <a:gd name="T25" fmla="*/ 29 h 29"/>
                  <a:gd name="T26" fmla="*/ 11 w 29"/>
                  <a:gd name="T27" fmla="*/ 29 h 29"/>
                  <a:gd name="T28" fmla="*/ 11 w 29"/>
                  <a:gd name="T29" fmla="*/ 29 h 29"/>
                  <a:gd name="T30" fmla="*/ 15 w 29"/>
                  <a:gd name="T31" fmla="*/ 28 h 29"/>
                  <a:gd name="T32" fmla="*/ 15 w 29"/>
                  <a:gd name="T33" fmla="*/ 28 h 29"/>
                  <a:gd name="T34" fmla="*/ 15 w 29"/>
                  <a:gd name="T35" fmla="*/ 28 h 29"/>
                  <a:gd name="T36" fmla="*/ 22 w 29"/>
                  <a:gd name="T37" fmla="*/ 26 h 29"/>
                  <a:gd name="T38" fmla="*/ 29 w 29"/>
                  <a:gd name="T39" fmla="*/ 11 h 29"/>
                  <a:gd name="T40" fmla="*/ 21 w 29"/>
                  <a:gd name="T41" fmla="*/ 0 h 29"/>
                  <a:gd name="T42" fmla="*/ 21 w 29"/>
                  <a:gd name="T43" fmla="*/ 0 h 29"/>
                  <a:gd name="T44" fmla="*/ 21 w 29"/>
                  <a:gd name="T45" fmla="*/ 0 h 29"/>
                  <a:gd name="T46" fmla="*/ 19 w 29"/>
                  <a:gd name="T47" fmla="*/ 0 h 29"/>
                  <a:gd name="T48" fmla="*/ 18 w 29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8">
                    <a:moveTo>
                      <a:pt x="18" y="0"/>
                    </a:moveTo>
                    <a:cubicBezTo>
                      <a:pt x="10" y="0"/>
                      <a:pt x="3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9"/>
                      <a:pt x="14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8" y="28"/>
                      <a:pt x="20" y="27"/>
                      <a:pt x="22" y="26"/>
                    </a:cubicBezTo>
                    <a:cubicBezTo>
                      <a:pt x="26" y="23"/>
                      <a:pt x="29" y="17"/>
                      <a:pt x="29" y="11"/>
                    </a:cubicBezTo>
                    <a:cubicBezTo>
                      <a:pt x="29" y="6"/>
                      <a:pt x="27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555"/>
              <p:cNvSpPr>
                <a:spLocks noEditPoints="1"/>
              </p:cNvSpPr>
              <p:nvPr/>
            </p:nvSpPr>
            <p:spPr bwMode="auto">
              <a:xfrm>
                <a:off x="1885" y="845"/>
                <a:ext cx="3910" cy="2623"/>
              </a:xfrm>
              <a:custGeom>
                <a:gdLst>
                  <a:gd name="T0" fmla="*/ 214 w 1121"/>
                  <a:gd name="T1" fmla="*/ 44 h 751"/>
                  <a:gd name="T2" fmla="*/ 282 w 1121"/>
                  <a:gd name="T3" fmla="*/ 33 h 751"/>
                  <a:gd name="T4" fmla="*/ 373 w 1121"/>
                  <a:gd name="T5" fmla="*/ 12 h 751"/>
                  <a:gd name="T6" fmla="*/ 430 w 1121"/>
                  <a:gd name="T7" fmla="*/ 67 h 751"/>
                  <a:gd name="T8" fmla="*/ 488 w 1121"/>
                  <a:gd name="T9" fmla="*/ 52 h 751"/>
                  <a:gd name="T10" fmla="*/ 549 w 1121"/>
                  <a:gd name="T11" fmla="*/ 29 h 751"/>
                  <a:gd name="T12" fmla="*/ 619 w 1121"/>
                  <a:gd name="T13" fmla="*/ 54 h 751"/>
                  <a:gd name="T14" fmla="*/ 654 w 1121"/>
                  <a:gd name="T15" fmla="*/ 43 h 751"/>
                  <a:gd name="T16" fmla="*/ 730 w 1121"/>
                  <a:gd name="T17" fmla="*/ 6 h 751"/>
                  <a:gd name="T18" fmla="*/ 805 w 1121"/>
                  <a:gd name="T19" fmla="*/ 50 h 751"/>
                  <a:gd name="T20" fmla="*/ 858 w 1121"/>
                  <a:gd name="T21" fmla="*/ 30 h 751"/>
                  <a:gd name="T22" fmla="*/ 925 w 1121"/>
                  <a:gd name="T23" fmla="*/ 40 h 751"/>
                  <a:gd name="T24" fmla="*/ 981 w 1121"/>
                  <a:gd name="T25" fmla="*/ 5 h 751"/>
                  <a:gd name="T26" fmla="*/ 1074 w 1121"/>
                  <a:gd name="T27" fmla="*/ 638 h 751"/>
                  <a:gd name="T28" fmla="*/ 950 w 1121"/>
                  <a:gd name="T29" fmla="*/ 739 h 751"/>
                  <a:gd name="T30" fmla="*/ 856 w 1121"/>
                  <a:gd name="T31" fmla="*/ 722 h 751"/>
                  <a:gd name="T32" fmla="*/ 807 w 1121"/>
                  <a:gd name="T33" fmla="*/ 702 h 751"/>
                  <a:gd name="T34" fmla="*/ 735 w 1121"/>
                  <a:gd name="T35" fmla="*/ 747 h 751"/>
                  <a:gd name="T36" fmla="*/ 638 w 1121"/>
                  <a:gd name="T37" fmla="*/ 701 h 751"/>
                  <a:gd name="T38" fmla="*/ 599 w 1121"/>
                  <a:gd name="T39" fmla="*/ 703 h 751"/>
                  <a:gd name="T40" fmla="*/ 527 w 1121"/>
                  <a:gd name="T41" fmla="*/ 704 h 751"/>
                  <a:gd name="T42" fmla="*/ 491 w 1121"/>
                  <a:gd name="T43" fmla="*/ 701 h 751"/>
                  <a:gd name="T44" fmla="*/ 470 w 1121"/>
                  <a:gd name="T45" fmla="*/ 709 h 751"/>
                  <a:gd name="T46" fmla="*/ 392 w 1121"/>
                  <a:gd name="T47" fmla="*/ 747 h 751"/>
                  <a:gd name="T48" fmla="*/ 358 w 1121"/>
                  <a:gd name="T49" fmla="*/ 731 h 751"/>
                  <a:gd name="T50" fmla="*/ 267 w 1121"/>
                  <a:gd name="T51" fmla="*/ 722 h 751"/>
                  <a:gd name="T52" fmla="*/ 199 w 1121"/>
                  <a:gd name="T53" fmla="*/ 712 h 751"/>
                  <a:gd name="T54" fmla="*/ 96 w 1121"/>
                  <a:gd name="T55" fmla="*/ 700 h 751"/>
                  <a:gd name="T56" fmla="*/ 5 w 1121"/>
                  <a:gd name="T57" fmla="*/ 456 h 751"/>
                  <a:gd name="T58" fmla="*/ 4 w 1121"/>
                  <a:gd name="T59" fmla="*/ 169 h 751"/>
                  <a:gd name="T60" fmla="*/ 123 w 1121"/>
                  <a:gd name="T61" fmla="*/ 34 h 751"/>
                  <a:gd name="T62" fmla="*/ 54 w 1121"/>
                  <a:gd name="T63" fmla="*/ 659 h 751"/>
                  <a:gd name="T64" fmla="*/ 215 w 1121"/>
                  <a:gd name="T65" fmla="*/ 711 h 751"/>
                  <a:gd name="T66" fmla="*/ 267 w 1121"/>
                  <a:gd name="T67" fmla="*/ 725 h 751"/>
                  <a:gd name="T68" fmla="*/ 357 w 1121"/>
                  <a:gd name="T69" fmla="*/ 733 h 751"/>
                  <a:gd name="T70" fmla="*/ 363 w 1121"/>
                  <a:gd name="T71" fmla="*/ 737 h 751"/>
                  <a:gd name="T72" fmla="*/ 427 w 1121"/>
                  <a:gd name="T73" fmla="*/ 689 h 751"/>
                  <a:gd name="T74" fmla="*/ 469 w 1121"/>
                  <a:gd name="T75" fmla="*/ 714 h 751"/>
                  <a:gd name="T76" fmla="*/ 493 w 1121"/>
                  <a:gd name="T77" fmla="*/ 703 h 751"/>
                  <a:gd name="T78" fmla="*/ 579 w 1121"/>
                  <a:gd name="T79" fmla="*/ 726 h 751"/>
                  <a:gd name="T80" fmla="*/ 632 w 1121"/>
                  <a:gd name="T81" fmla="*/ 702 h 751"/>
                  <a:gd name="T82" fmla="*/ 670 w 1121"/>
                  <a:gd name="T83" fmla="*/ 702 h 751"/>
                  <a:gd name="T84" fmla="*/ 722 w 1121"/>
                  <a:gd name="T85" fmla="*/ 743 h 751"/>
                  <a:gd name="T86" fmla="*/ 835 w 1121"/>
                  <a:gd name="T87" fmla="*/ 719 h 751"/>
                  <a:gd name="T88" fmla="*/ 861 w 1121"/>
                  <a:gd name="T89" fmla="*/ 724 h 751"/>
                  <a:gd name="T90" fmla="*/ 945 w 1121"/>
                  <a:gd name="T91" fmla="*/ 739 h 751"/>
                  <a:gd name="T92" fmla="*/ 1121 w 1121"/>
                  <a:gd name="T93" fmla="*/ 196 h 751"/>
                  <a:gd name="T94" fmla="*/ 975 w 1121"/>
                  <a:gd name="T95" fmla="*/ 1 h 751"/>
                  <a:gd name="T96" fmla="*/ 891 w 1121"/>
                  <a:gd name="T97" fmla="*/ 39 h 751"/>
                  <a:gd name="T98" fmla="*/ 813 w 1121"/>
                  <a:gd name="T99" fmla="*/ 47 h 751"/>
                  <a:gd name="T100" fmla="*/ 732 w 1121"/>
                  <a:gd name="T101" fmla="*/ 2 h 751"/>
                  <a:gd name="T102" fmla="*/ 656 w 1121"/>
                  <a:gd name="T103" fmla="*/ 39 h 751"/>
                  <a:gd name="T104" fmla="*/ 628 w 1121"/>
                  <a:gd name="T105" fmla="*/ 51 h 751"/>
                  <a:gd name="T106" fmla="*/ 559 w 1121"/>
                  <a:gd name="T107" fmla="*/ 24 h 751"/>
                  <a:gd name="T108" fmla="*/ 490 w 1121"/>
                  <a:gd name="T109" fmla="*/ 49 h 751"/>
                  <a:gd name="T110" fmla="*/ 468 w 1121"/>
                  <a:gd name="T111" fmla="*/ 39 h 751"/>
                  <a:gd name="T112" fmla="*/ 403 w 1121"/>
                  <a:gd name="T113" fmla="*/ 19 h 751"/>
                  <a:gd name="T114" fmla="*/ 354 w 1121"/>
                  <a:gd name="T115" fmla="*/ 20 h 751"/>
                  <a:gd name="T116" fmla="*/ 254 w 1121"/>
                  <a:gd name="T117" fmla="*/ 28 h 751"/>
                  <a:gd name="T118" fmla="*/ 179 w 1121"/>
                  <a:gd name="T119" fmla="*/ 14 h 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21" h="751">
                    <a:moveTo>
                      <a:pt x="148" y="3"/>
                    </a:move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59" y="3"/>
                      <a:pt x="171" y="10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7" y="14"/>
                      <a:pt x="177" y="15"/>
                    </a:cubicBezTo>
                    <a:cubicBezTo>
                      <a:pt x="187" y="23"/>
                      <a:pt x="187" y="37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2" y="42"/>
                      <a:pt x="202" y="42"/>
                      <a:pt x="202" y="42"/>
                    </a:cubicBezTo>
                    <a:cubicBezTo>
                      <a:pt x="206" y="43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20" y="44"/>
                      <a:pt x="226" y="43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9" y="39"/>
                      <a:pt x="246" y="33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8" y="31"/>
                      <a:pt x="261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70" y="30"/>
                      <a:pt x="276" y="31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92" y="37"/>
                      <a:pt x="301" y="47"/>
                      <a:pt x="310" y="49"/>
                    </a:cubicBezTo>
                    <a:cubicBezTo>
                      <a:pt x="313" y="50"/>
                      <a:pt x="315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36" y="50"/>
                      <a:pt x="343" y="34"/>
                      <a:pt x="353" y="24"/>
                    </a:cubicBezTo>
                    <a:cubicBezTo>
                      <a:pt x="353" y="24"/>
                      <a:pt x="353" y="24"/>
                      <a:pt x="353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3"/>
                    </a:cubicBezTo>
                    <a:cubicBezTo>
                      <a:pt x="354" y="23"/>
                      <a:pt x="354" y="23"/>
                      <a:pt x="354" y="23"/>
                    </a:cubicBezTo>
                    <a:cubicBezTo>
                      <a:pt x="354" y="23"/>
                      <a:pt x="355" y="23"/>
                      <a:pt x="355" y="23"/>
                    </a:cubicBezTo>
                    <a:cubicBezTo>
                      <a:pt x="355" y="23"/>
                      <a:pt x="355" y="23"/>
                      <a:pt x="355" y="23"/>
                    </a:cubicBezTo>
                    <a:cubicBezTo>
                      <a:pt x="360" y="19"/>
                      <a:pt x="365" y="16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4" y="12"/>
                    </a:cubicBezTo>
                    <a:cubicBezTo>
                      <a:pt x="374" y="12"/>
                      <a:pt x="374" y="12"/>
                      <a:pt x="374" y="12"/>
                    </a:cubicBezTo>
                    <a:cubicBezTo>
                      <a:pt x="374" y="12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9" y="9"/>
                      <a:pt x="385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1" y="5"/>
                      <a:pt x="392" y="5"/>
                      <a:pt x="393" y="5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402" y="8"/>
                      <a:pt x="400" y="24"/>
                      <a:pt x="400" y="33"/>
                    </a:cubicBezTo>
                    <a:cubicBezTo>
                      <a:pt x="401" y="49"/>
                      <a:pt x="412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3" y="67"/>
                      <a:pt x="437" y="66"/>
                      <a:pt x="442" y="64"/>
                    </a:cubicBezTo>
                    <a:cubicBezTo>
                      <a:pt x="442" y="64"/>
                      <a:pt x="442" y="64"/>
                      <a:pt x="442" y="64"/>
                    </a:cubicBezTo>
                    <a:cubicBezTo>
                      <a:pt x="446" y="63"/>
                      <a:pt x="452" y="58"/>
                      <a:pt x="455" y="54"/>
                    </a:cubicBezTo>
                    <a:cubicBezTo>
                      <a:pt x="458" y="50"/>
                      <a:pt x="461" y="44"/>
                      <a:pt x="468" y="43"/>
                    </a:cubicBezTo>
                    <a:cubicBezTo>
                      <a:pt x="468" y="43"/>
                      <a:pt x="468" y="43"/>
                      <a:pt x="468" y="43"/>
                    </a:cubicBezTo>
                    <a:cubicBezTo>
                      <a:pt x="468" y="43"/>
                      <a:pt x="468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75" y="43"/>
                      <a:pt x="480" y="48"/>
                      <a:pt x="485" y="50"/>
                    </a:cubicBezTo>
                    <a:cubicBezTo>
                      <a:pt x="486" y="51"/>
                      <a:pt x="487" y="51"/>
                      <a:pt x="487" y="51"/>
                    </a:cubicBezTo>
                    <a:cubicBezTo>
                      <a:pt x="487" y="51"/>
                      <a:pt x="487" y="51"/>
                      <a:pt x="487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93" y="54"/>
                      <a:pt x="499" y="54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12" y="54"/>
                      <a:pt x="520" y="52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35" y="44"/>
                      <a:pt x="541" y="32"/>
                      <a:pt x="549" y="29"/>
                    </a:cubicBezTo>
                    <a:cubicBezTo>
                      <a:pt x="549" y="29"/>
                      <a:pt x="549" y="29"/>
                      <a:pt x="549" y="29"/>
                    </a:cubicBezTo>
                    <a:cubicBezTo>
                      <a:pt x="549" y="29"/>
                      <a:pt x="550" y="29"/>
                      <a:pt x="550" y="29"/>
                    </a:cubicBezTo>
                    <a:cubicBezTo>
                      <a:pt x="550" y="29"/>
                      <a:pt x="550" y="29"/>
                      <a:pt x="550" y="29"/>
                    </a:cubicBezTo>
                    <a:cubicBezTo>
                      <a:pt x="553" y="28"/>
                      <a:pt x="556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5" y="27"/>
                      <a:pt x="569" y="28"/>
                      <a:pt x="573" y="29"/>
                    </a:cubicBezTo>
                    <a:cubicBezTo>
                      <a:pt x="573" y="29"/>
                      <a:pt x="573" y="29"/>
                      <a:pt x="573" y="30"/>
                    </a:cubicBezTo>
                    <a:cubicBezTo>
                      <a:pt x="573" y="30"/>
                      <a:pt x="573" y="30"/>
                      <a:pt x="573" y="30"/>
                    </a:cubicBezTo>
                    <a:cubicBezTo>
                      <a:pt x="583" y="33"/>
                      <a:pt x="588" y="43"/>
                      <a:pt x="596" y="48"/>
                    </a:cubicBezTo>
                    <a:cubicBezTo>
                      <a:pt x="596" y="48"/>
                      <a:pt x="596" y="48"/>
                      <a:pt x="597" y="48"/>
                    </a:cubicBezTo>
                    <a:cubicBezTo>
                      <a:pt x="597" y="48"/>
                      <a:pt x="597" y="48"/>
                      <a:pt x="597" y="48"/>
                    </a:cubicBezTo>
                    <a:cubicBezTo>
                      <a:pt x="604" y="53"/>
                      <a:pt x="611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23" y="54"/>
                      <a:pt x="628" y="54"/>
                      <a:pt x="632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5" y="52"/>
                      <a:pt x="636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42" y="48"/>
                      <a:pt x="648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5" y="43"/>
                      <a:pt x="655" y="43"/>
                      <a:pt x="655" y="43"/>
                    </a:cubicBezTo>
                    <a:cubicBezTo>
                      <a:pt x="661" y="44"/>
                      <a:pt x="665" y="50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5"/>
                      <a:pt x="668" y="55"/>
                    </a:cubicBezTo>
                    <a:cubicBezTo>
                      <a:pt x="674" y="61"/>
                      <a:pt x="682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6" y="66"/>
                      <a:pt x="699" y="66"/>
                      <a:pt x="702" y="64"/>
                    </a:cubicBezTo>
                    <a:cubicBezTo>
                      <a:pt x="702" y="64"/>
                      <a:pt x="702" y="64"/>
                      <a:pt x="702" y="64"/>
                    </a:cubicBezTo>
                    <a:cubicBezTo>
                      <a:pt x="714" y="60"/>
                      <a:pt x="721" y="49"/>
                      <a:pt x="722" y="35"/>
                    </a:cubicBezTo>
                    <a:cubicBezTo>
                      <a:pt x="722" y="33"/>
                      <a:pt x="722" y="30"/>
                      <a:pt x="722" y="28"/>
                    </a:cubicBezTo>
                    <a:cubicBezTo>
                      <a:pt x="722" y="26"/>
                      <a:pt x="722" y="24"/>
                      <a:pt x="722" y="22"/>
                    </a:cubicBezTo>
                    <a:cubicBezTo>
                      <a:pt x="722" y="14"/>
                      <a:pt x="723" y="7"/>
                      <a:pt x="730" y="6"/>
                    </a:cubicBezTo>
                    <a:cubicBezTo>
                      <a:pt x="730" y="6"/>
                      <a:pt x="730" y="6"/>
                      <a:pt x="730" y="6"/>
                    </a:cubicBezTo>
                    <a:cubicBezTo>
                      <a:pt x="731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9" y="5"/>
                      <a:pt x="746" y="10"/>
                      <a:pt x="750" y="13"/>
                    </a:cubicBezTo>
                    <a:cubicBezTo>
                      <a:pt x="757" y="16"/>
                      <a:pt x="763" y="19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4"/>
                    </a:cubicBezTo>
                    <a:cubicBezTo>
                      <a:pt x="768" y="24"/>
                      <a:pt x="768" y="24"/>
                      <a:pt x="768" y="24"/>
                    </a:cubicBezTo>
                    <a:cubicBezTo>
                      <a:pt x="768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79" y="33"/>
                      <a:pt x="787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8" y="50"/>
                      <a:pt x="811" y="50"/>
                      <a:pt x="814" y="49"/>
                    </a:cubicBezTo>
                    <a:cubicBezTo>
                      <a:pt x="814" y="49"/>
                      <a:pt x="814" y="49"/>
                      <a:pt x="815" y="49"/>
                    </a:cubicBezTo>
                    <a:cubicBezTo>
                      <a:pt x="825" y="45"/>
                      <a:pt x="830" y="37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6" y="31"/>
                      <a:pt x="852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62" y="30"/>
                      <a:pt x="866" y="31"/>
                      <a:pt x="869" y="32"/>
                    </a:cubicBezTo>
                    <a:cubicBezTo>
                      <a:pt x="869" y="32"/>
                      <a:pt x="869" y="32"/>
                      <a:pt x="869" y="32"/>
                    </a:cubicBezTo>
                    <a:cubicBezTo>
                      <a:pt x="869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6" y="34"/>
                      <a:pt x="882" y="39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9" y="41"/>
                      <a:pt x="889" y="41"/>
                      <a:pt x="889" y="41"/>
                    </a:cubicBezTo>
                    <a:cubicBezTo>
                      <a:pt x="894" y="43"/>
                      <a:pt x="901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14" y="44"/>
                      <a:pt x="921" y="43"/>
                      <a:pt x="925" y="40"/>
                    </a:cubicBezTo>
                    <a:cubicBezTo>
                      <a:pt x="925" y="40"/>
                      <a:pt x="925" y="40"/>
                      <a:pt x="925" y="40"/>
                    </a:cubicBezTo>
                    <a:cubicBezTo>
                      <a:pt x="925" y="40"/>
                      <a:pt x="926" y="40"/>
                      <a:pt x="926" y="40"/>
                    </a:cubicBezTo>
                    <a:cubicBezTo>
                      <a:pt x="926" y="40"/>
                      <a:pt x="926" y="40"/>
                      <a:pt x="926" y="40"/>
                    </a:cubicBezTo>
                    <a:cubicBezTo>
                      <a:pt x="935" y="35"/>
                      <a:pt x="937" y="22"/>
                      <a:pt x="946" y="15"/>
                    </a:cubicBezTo>
                    <a:cubicBezTo>
                      <a:pt x="946" y="15"/>
                      <a:pt x="946" y="15"/>
                      <a:pt x="946" y="15"/>
                    </a:cubicBezTo>
                    <a:cubicBezTo>
                      <a:pt x="946" y="15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52" y="10"/>
                      <a:pt x="963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6" y="4"/>
                      <a:pt x="979" y="4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92" y="9"/>
                      <a:pt x="991" y="25"/>
                      <a:pt x="999" y="36"/>
                    </a:cubicBezTo>
                    <a:cubicBezTo>
                      <a:pt x="1005" y="46"/>
                      <a:pt x="1018" y="47"/>
                      <a:pt x="1028" y="53"/>
                    </a:cubicBezTo>
                    <a:cubicBezTo>
                      <a:pt x="1036" y="57"/>
                      <a:pt x="1041" y="65"/>
                      <a:pt x="1047" y="73"/>
                    </a:cubicBezTo>
                    <a:cubicBezTo>
                      <a:pt x="1054" y="80"/>
                      <a:pt x="1062" y="86"/>
                      <a:pt x="1067" y="93"/>
                    </a:cubicBezTo>
                    <a:cubicBezTo>
                      <a:pt x="1070" y="98"/>
                      <a:pt x="1071" y="107"/>
                      <a:pt x="1074" y="113"/>
                    </a:cubicBezTo>
                    <a:cubicBezTo>
                      <a:pt x="1077" y="118"/>
                      <a:pt x="1080" y="121"/>
                      <a:pt x="1084" y="124"/>
                    </a:cubicBezTo>
                    <a:cubicBezTo>
                      <a:pt x="1094" y="130"/>
                      <a:pt x="1111" y="131"/>
                      <a:pt x="1115" y="142"/>
                    </a:cubicBezTo>
                    <a:cubicBezTo>
                      <a:pt x="1117" y="147"/>
                      <a:pt x="1118" y="156"/>
                      <a:pt x="1118" y="165"/>
                    </a:cubicBezTo>
                    <a:cubicBezTo>
                      <a:pt x="1118" y="176"/>
                      <a:pt x="1117" y="189"/>
                      <a:pt x="1117" y="199"/>
                    </a:cubicBezTo>
                    <a:cubicBezTo>
                      <a:pt x="1117" y="317"/>
                      <a:pt x="1117" y="432"/>
                      <a:pt x="1117" y="550"/>
                    </a:cubicBezTo>
                    <a:cubicBezTo>
                      <a:pt x="1117" y="560"/>
                      <a:pt x="1118" y="573"/>
                      <a:pt x="1118" y="585"/>
                    </a:cubicBezTo>
                    <a:cubicBezTo>
                      <a:pt x="1118" y="595"/>
                      <a:pt x="1117" y="605"/>
                      <a:pt x="1114" y="610"/>
                    </a:cubicBezTo>
                    <a:cubicBezTo>
                      <a:pt x="1108" y="620"/>
                      <a:pt x="1094" y="621"/>
                      <a:pt x="1084" y="627"/>
                    </a:cubicBezTo>
                    <a:cubicBezTo>
                      <a:pt x="1079" y="630"/>
                      <a:pt x="1076" y="634"/>
                      <a:pt x="1074" y="638"/>
                    </a:cubicBezTo>
                    <a:cubicBezTo>
                      <a:pt x="1071" y="644"/>
                      <a:pt x="1071" y="651"/>
                      <a:pt x="1067" y="658"/>
                    </a:cubicBezTo>
                    <a:cubicBezTo>
                      <a:pt x="1064" y="664"/>
                      <a:pt x="1055" y="671"/>
                      <a:pt x="1048" y="679"/>
                    </a:cubicBezTo>
                    <a:cubicBezTo>
                      <a:pt x="1041" y="687"/>
                      <a:pt x="1035" y="694"/>
                      <a:pt x="1028" y="699"/>
                    </a:cubicBezTo>
                    <a:cubicBezTo>
                      <a:pt x="1016" y="706"/>
                      <a:pt x="1005" y="706"/>
                      <a:pt x="998" y="718"/>
                    </a:cubicBezTo>
                    <a:cubicBezTo>
                      <a:pt x="991" y="730"/>
                      <a:pt x="993" y="745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6" y="747"/>
                      <a:pt x="975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65" y="747"/>
                      <a:pt x="956" y="742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8"/>
                      <a:pt x="950" y="738"/>
                      <a:pt x="950" y="738"/>
                    </a:cubicBezTo>
                    <a:cubicBezTo>
                      <a:pt x="938" y="730"/>
                      <a:pt x="938" y="716"/>
                      <a:pt x="923" y="711"/>
                    </a:cubicBezTo>
                    <a:cubicBezTo>
                      <a:pt x="923" y="711"/>
                      <a:pt x="923" y="711"/>
                      <a:pt x="923" y="711"/>
                    </a:cubicBezTo>
                    <a:cubicBezTo>
                      <a:pt x="920" y="710"/>
                      <a:pt x="916" y="709"/>
                      <a:pt x="913" y="709"/>
                    </a:cubicBezTo>
                    <a:cubicBezTo>
                      <a:pt x="912" y="709"/>
                      <a:pt x="911" y="709"/>
                      <a:pt x="910" y="709"/>
                    </a:cubicBezTo>
                    <a:cubicBezTo>
                      <a:pt x="900" y="709"/>
                      <a:pt x="892" y="712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73" y="719"/>
                      <a:pt x="865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1" y="722"/>
                      <a:pt x="847" y="721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1" y="720"/>
                      <a:pt x="841" y="720"/>
                    </a:cubicBezTo>
                    <a:cubicBezTo>
                      <a:pt x="840" y="719"/>
                      <a:pt x="838" y="718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27" y="712"/>
                      <a:pt x="820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4" y="702"/>
                      <a:pt x="800" y="703"/>
                      <a:pt x="796" y="705"/>
                    </a:cubicBezTo>
                    <a:cubicBezTo>
                      <a:pt x="783" y="710"/>
                      <a:pt x="779" y="722"/>
                      <a:pt x="768" y="731"/>
                    </a:cubicBezTo>
                    <a:cubicBezTo>
                      <a:pt x="764" y="734"/>
                      <a:pt x="758" y="737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45" y="744"/>
                      <a:pt x="740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4" y="747"/>
                      <a:pt x="733" y="747"/>
                      <a:pt x="732" y="747"/>
                    </a:cubicBezTo>
                    <a:cubicBezTo>
                      <a:pt x="732" y="747"/>
                      <a:pt x="732" y="747"/>
                      <a:pt x="732" y="747"/>
                    </a:cubicBezTo>
                    <a:cubicBezTo>
                      <a:pt x="722" y="744"/>
                      <a:pt x="725" y="729"/>
                      <a:pt x="724" y="717"/>
                    </a:cubicBezTo>
                    <a:cubicBezTo>
                      <a:pt x="724" y="717"/>
                      <a:pt x="724" y="717"/>
                      <a:pt x="724" y="717"/>
                    </a:cubicBezTo>
                    <a:cubicBezTo>
                      <a:pt x="723" y="702"/>
                      <a:pt x="711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0" y="686"/>
                      <a:pt x="686" y="686"/>
                      <a:pt x="681" y="689"/>
                    </a:cubicBezTo>
                    <a:cubicBezTo>
                      <a:pt x="677" y="690"/>
                      <a:pt x="673" y="695"/>
                      <a:pt x="669" y="699"/>
                    </a:cubicBezTo>
                    <a:cubicBezTo>
                      <a:pt x="666" y="702"/>
                      <a:pt x="663" y="708"/>
                      <a:pt x="657" y="709"/>
                    </a:cubicBezTo>
                    <a:cubicBezTo>
                      <a:pt x="657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49" y="709"/>
                      <a:pt x="643" y="704"/>
                      <a:pt x="638" y="701"/>
                    </a:cubicBezTo>
                    <a:cubicBezTo>
                      <a:pt x="638" y="701"/>
                      <a:pt x="638" y="701"/>
                      <a:pt x="638" y="701"/>
                    </a:cubicBezTo>
                    <a:cubicBezTo>
                      <a:pt x="637" y="701"/>
                      <a:pt x="637" y="701"/>
                      <a:pt x="637" y="701"/>
                    </a:cubicBezTo>
                    <a:cubicBezTo>
                      <a:pt x="636" y="701"/>
                      <a:pt x="635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29" y="699"/>
                      <a:pt x="625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13" y="698"/>
                      <a:pt x="605" y="700"/>
                      <a:pt x="599" y="703"/>
                    </a:cubicBezTo>
                    <a:cubicBezTo>
                      <a:pt x="599" y="703"/>
                      <a:pt x="599" y="703"/>
                      <a:pt x="598" y="704"/>
                    </a:cubicBezTo>
                    <a:cubicBezTo>
                      <a:pt x="598" y="704"/>
                      <a:pt x="598" y="704"/>
                      <a:pt x="598" y="704"/>
                    </a:cubicBezTo>
                    <a:cubicBezTo>
                      <a:pt x="590" y="708"/>
                      <a:pt x="584" y="721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0" y="725"/>
                      <a:pt x="567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47" y="726"/>
                      <a:pt x="539" y="711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6" y="704"/>
                      <a:pt x="526" y="704"/>
                      <a:pt x="526" y="704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0" y="700"/>
                      <a:pt x="512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0" y="698"/>
                      <a:pt x="496" y="699"/>
                      <a:pt x="492" y="700"/>
                    </a:cubicBezTo>
                    <a:cubicBezTo>
                      <a:pt x="492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88" y="701"/>
                      <a:pt x="487" y="702"/>
                      <a:pt x="485" y="703"/>
                    </a:cubicBezTo>
                    <a:cubicBezTo>
                      <a:pt x="480" y="706"/>
                      <a:pt x="475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69" y="709"/>
                    </a:cubicBezTo>
                    <a:cubicBezTo>
                      <a:pt x="469" y="709"/>
                      <a:pt x="469" y="709"/>
                      <a:pt x="469" y="709"/>
                    </a:cubicBezTo>
                    <a:cubicBezTo>
                      <a:pt x="462" y="708"/>
                      <a:pt x="461" y="703"/>
                      <a:pt x="458" y="700"/>
                    </a:cubicBezTo>
                    <a:cubicBezTo>
                      <a:pt x="454" y="696"/>
                      <a:pt x="450" y="692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2" y="687"/>
                      <a:pt x="437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17" y="686"/>
                      <a:pt x="406" y="698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1" y="720"/>
                      <a:pt x="406" y="742"/>
                      <a:pt x="396" y="746"/>
                    </a:cubicBezTo>
                    <a:cubicBezTo>
                      <a:pt x="394" y="747"/>
                      <a:pt x="393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1" y="747"/>
                      <a:pt x="391" y="747"/>
                      <a:pt x="390" y="747"/>
                    </a:cubicBezTo>
                    <a:cubicBezTo>
                      <a:pt x="390" y="747"/>
                      <a:pt x="390" y="747"/>
                      <a:pt x="390" y="747"/>
                    </a:cubicBezTo>
                    <a:cubicBezTo>
                      <a:pt x="389" y="747"/>
                      <a:pt x="389" y="747"/>
                      <a:pt x="389" y="747"/>
                    </a:cubicBezTo>
                    <a:cubicBezTo>
                      <a:pt x="379" y="745"/>
                      <a:pt x="365" y="736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0"/>
                      <a:pt x="358" y="730"/>
                      <a:pt x="357" y="730"/>
                    </a:cubicBezTo>
                    <a:cubicBezTo>
                      <a:pt x="357" y="730"/>
                      <a:pt x="357" y="730"/>
                      <a:pt x="357" y="730"/>
                    </a:cubicBezTo>
                    <a:cubicBezTo>
                      <a:pt x="346" y="721"/>
                      <a:pt x="338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17" y="702"/>
                      <a:pt x="314" y="703"/>
                      <a:pt x="310" y="704"/>
                    </a:cubicBezTo>
                    <a:cubicBezTo>
                      <a:pt x="300" y="706"/>
                      <a:pt x="296" y="715"/>
                      <a:pt x="285" y="719"/>
                    </a:cubicBezTo>
                    <a:cubicBezTo>
                      <a:pt x="279" y="721"/>
                      <a:pt x="273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3" y="722"/>
                      <a:pt x="260" y="722"/>
                      <a:pt x="256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ubicBezTo>
                      <a:pt x="248" y="719"/>
                      <a:pt x="242" y="714"/>
                      <a:pt x="235" y="711"/>
                    </a:cubicBezTo>
                    <a:cubicBezTo>
                      <a:pt x="235" y="711"/>
                      <a:pt x="235" y="711"/>
                      <a:pt x="235" y="711"/>
                    </a:cubicBezTo>
                    <a:cubicBezTo>
                      <a:pt x="229" y="710"/>
                      <a:pt x="223" y="709"/>
                      <a:pt x="217" y="709"/>
                    </a:cubicBezTo>
                    <a:cubicBezTo>
                      <a:pt x="217" y="709"/>
                      <a:pt x="217" y="709"/>
                      <a:pt x="217" y="709"/>
                    </a:cubicBezTo>
                    <a:cubicBezTo>
                      <a:pt x="216" y="709"/>
                      <a:pt x="216" y="709"/>
                      <a:pt x="216" y="709"/>
                    </a:cubicBezTo>
                    <a:cubicBezTo>
                      <a:pt x="210" y="709"/>
                      <a:pt x="204" y="710"/>
                      <a:pt x="200" y="712"/>
                    </a:cubicBezTo>
                    <a:cubicBezTo>
                      <a:pt x="200" y="712"/>
                      <a:pt x="200" y="712"/>
                      <a:pt x="200" y="712"/>
                    </a:cubicBezTo>
                    <a:cubicBezTo>
                      <a:pt x="200" y="712"/>
                      <a:pt x="200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87" y="718"/>
                      <a:pt x="185" y="733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0" y="743"/>
                      <a:pt x="15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5" y="748"/>
                      <a:pt x="142" y="747"/>
                      <a:pt x="140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0" y="742"/>
                      <a:pt x="130" y="726"/>
                      <a:pt x="124" y="717"/>
                    </a:cubicBezTo>
                    <a:cubicBezTo>
                      <a:pt x="118" y="707"/>
                      <a:pt x="107" y="706"/>
                      <a:pt x="96" y="700"/>
                    </a:cubicBezTo>
                    <a:cubicBezTo>
                      <a:pt x="89" y="696"/>
                      <a:pt x="83" y="687"/>
                      <a:pt x="76" y="680"/>
                    </a:cubicBezTo>
                    <a:cubicBezTo>
                      <a:pt x="69" y="673"/>
                      <a:pt x="61" y="666"/>
                      <a:pt x="57" y="659"/>
                    </a:cubicBezTo>
                    <a:cubicBezTo>
                      <a:pt x="50" y="648"/>
                      <a:pt x="51" y="635"/>
                      <a:pt x="40" y="628"/>
                    </a:cubicBezTo>
                    <a:cubicBezTo>
                      <a:pt x="30" y="620"/>
                      <a:pt x="13" y="621"/>
                      <a:pt x="7" y="609"/>
                    </a:cubicBezTo>
                    <a:cubicBezTo>
                      <a:pt x="5" y="603"/>
                      <a:pt x="4" y="594"/>
                      <a:pt x="4" y="585"/>
                    </a:cubicBezTo>
                    <a:cubicBezTo>
                      <a:pt x="4" y="574"/>
                      <a:pt x="5" y="562"/>
                      <a:pt x="5" y="552"/>
                    </a:cubicBezTo>
                    <a:cubicBezTo>
                      <a:pt x="5" y="522"/>
                      <a:pt x="5" y="493"/>
                      <a:pt x="5" y="464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5" y="463"/>
                      <a:pt x="5" y="462"/>
                      <a:pt x="5" y="462"/>
                    </a:cubicBezTo>
                    <a:cubicBezTo>
                      <a:pt x="5" y="462"/>
                      <a:pt x="5" y="462"/>
                      <a:pt x="5" y="462"/>
                    </a:cubicBezTo>
                    <a:cubicBezTo>
                      <a:pt x="5" y="461"/>
                      <a:pt x="5" y="461"/>
                      <a:pt x="5" y="461"/>
                    </a:cubicBezTo>
                    <a:cubicBezTo>
                      <a:pt x="5" y="461"/>
                      <a:pt x="5" y="460"/>
                      <a:pt x="5" y="460"/>
                    </a:cubicBezTo>
                    <a:cubicBezTo>
                      <a:pt x="5" y="460"/>
                      <a:pt x="5" y="460"/>
                      <a:pt x="5" y="459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5" y="459"/>
                      <a:pt x="5" y="458"/>
                      <a:pt x="5" y="458"/>
                    </a:cubicBezTo>
                    <a:cubicBezTo>
                      <a:pt x="5" y="457"/>
                      <a:pt x="5" y="457"/>
                      <a:pt x="5" y="456"/>
                    </a:cubicBezTo>
                    <a:cubicBezTo>
                      <a:pt x="5" y="456"/>
                      <a:pt x="5" y="456"/>
                      <a:pt x="5" y="455"/>
                    </a:cubicBezTo>
                    <a:cubicBezTo>
                      <a:pt x="5" y="455"/>
                      <a:pt x="5" y="454"/>
                      <a:pt x="5" y="453"/>
                    </a:cubicBezTo>
                    <a:cubicBezTo>
                      <a:pt x="5" y="453"/>
                      <a:pt x="5" y="453"/>
                      <a:pt x="5" y="453"/>
                    </a:cubicBezTo>
                    <a:cubicBezTo>
                      <a:pt x="5" y="384"/>
                      <a:pt x="5" y="316"/>
                      <a:pt x="5" y="245"/>
                    </a:cubicBezTo>
                    <a:cubicBezTo>
                      <a:pt x="5" y="245"/>
                      <a:pt x="5" y="245"/>
                      <a:pt x="5" y="245"/>
                    </a:cubicBezTo>
                    <a:cubicBezTo>
                      <a:pt x="5" y="244"/>
                      <a:pt x="5" y="243"/>
                      <a:pt x="5" y="243"/>
                    </a:cubicBezTo>
                    <a:cubicBezTo>
                      <a:pt x="5" y="242"/>
                      <a:pt x="5" y="242"/>
                      <a:pt x="5" y="242"/>
                    </a:cubicBezTo>
                    <a:cubicBezTo>
                      <a:pt x="5" y="242"/>
                      <a:pt x="5" y="242"/>
                      <a:pt x="5" y="241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0"/>
                      <a:pt x="5" y="239"/>
                      <a:pt x="5" y="239"/>
                    </a:cubicBezTo>
                    <a:cubicBezTo>
                      <a:pt x="5" y="239"/>
                      <a:pt x="5" y="239"/>
                      <a:pt x="5" y="239"/>
                    </a:cubicBezTo>
                    <a:cubicBezTo>
                      <a:pt x="5" y="238"/>
                      <a:pt x="5" y="238"/>
                      <a:pt x="5" y="238"/>
                    </a:cubicBezTo>
                    <a:cubicBezTo>
                      <a:pt x="5" y="238"/>
                      <a:pt x="5" y="237"/>
                      <a:pt x="5" y="237"/>
                    </a:cubicBezTo>
                    <a:cubicBezTo>
                      <a:pt x="5" y="225"/>
                      <a:pt x="5" y="212"/>
                      <a:pt x="5" y="200"/>
                    </a:cubicBezTo>
                    <a:cubicBezTo>
                      <a:pt x="5" y="191"/>
                      <a:pt x="4" y="179"/>
                      <a:pt x="4" y="169"/>
                    </a:cubicBezTo>
                    <a:cubicBezTo>
                      <a:pt x="4" y="154"/>
                      <a:pt x="6" y="141"/>
                      <a:pt x="12" y="136"/>
                    </a:cubicBezTo>
                    <a:cubicBezTo>
                      <a:pt x="18" y="132"/>
                      <a:pt x="28" y="130"/>
                      <a:pt x="35" y="127"/>
                    </a:cubicBezTo>
                    <a:cubicBezTo>
                      <a:pt x="50" y="119"/>
                      <a:pt x="47" y="110"/>
                      <a:pt x="55" y="94"/>
                    </a:cubicBezTo>
                    <a:cubicBezTo>
                      <a:pt x="59" y="87"/>
                      <a:pt x="68" y="81"/>
                      <a:pt x="75" y="73"/>
                    </a:cubicBezTo>
                    <a:cubicBezTo>
                      <a:pt x="82" y="65"/>
                      <a:pt x="87" y="57"/>
                      <a:pt x="94" y="53"/>
                    </a:cubicBezTo>
                    <a:cubicBezTo>
                      <a:pt x="106" y="46"/>
                      <a:pt x="117" y="47"/>
                      <a:pt x="124" y="34"/>
                    </a:cubicBezTo>
                    <a:cubicBezTo>
                      <a:pt x="130" y="25"/>
                      <a:pt x="131" y="7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3" y="4"/>
                      <a:pt x="145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moveTo>
                      <a:pt x="147" y="0"/>
                    </a:moveTo>
                    <a:cubicBezTo>
                      <a:pt x="147" y="0"/>
                      <a:pt x="147" y="0"/>
                      <a:pt x="147" y="0"/>
                    </a:cubicBezTo>
                    <a:cubicBezTo>
                      <a:pt x="145" y="0"/>
                      <a:pt x="142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29" y="5"/>
                      <a:pt x="130" y="22"/>
                      <a:pt x="123" y="34"/>
                    </a:cubicBezTo>
                    <a:cubicBezTo>
                      <a:pt x="116" y="44"/>
                      <a:pt x="104" y="45"/>
                      <a:pt x="94" y="51"/>
                    </a:cubicBezTo>
                    <a:cubicBezTo>
                      <a:pt x="86" y="55"/>
                      <a:pt x="80" y="64"/>
                      <a:pt x="73" y="71"/>
                    </a:cubicBezTo>
                    <a:cubicBezTo>
                      <a:pt x="67" y="78"/>
                      <a:pt x="58" y="85"/>
                      <a:pt x="54" y="93"/>
                    </a:cubicBezTo>
                    <a:cubicBezTo>
                      <a:pt x="49" y="100"/>
                      <a:pt x="49" y="110"/>
                      <a:pt x="44" y="117"/>
                    </a:cubicBezTo>
                    <a:cubicBezTo>
                      <a:pt x="36" y="128"/>
                      <a:pt x="15" y="128"/>
                      <a:pt x="6" y="139"/>
                    </a:cubicBezTo>
                    <a:cubicBezTo>
                      <a:pt x="2" y="145"/>
                      <a:pt x="1" y="157"/>
                      <a:pt x="1" y="171"/>
                    </a:cubicBezTo>
                    <a:cubicBezTo>
                      <a:pt x="1" y="180"/>
                      <a:pt x="1" y="190"/>
                      <a:pt x="1" y="199"/>
                    </a:cubicBezTo>
                    <a:cubicBezTo>
                      <a:pt x="1" y="230"/>
                      <a:pt x="1" y="261"/>
                      <a:pt x="1" y="292"/>
                    </a:cubicBezTo>
                    <a:cubicBezTo>
                      <a:pt x="1" y="361"/>
                      <a:pt x="1" y="430"/>
                      <a:pt x="1" y="499"/>
                    </a:cubicBezTo>
                    <a:cubicBezTo>
                      <a:pt x="1" y="516"/>
                      <a:pt x="1" y="534"/>
                      <a:pt x="1" y="551"/>
                    </a:cubicBezTo>
                    <a:cubicBezTo>
                      <a:pt x="1" y="551"/>
                      <a:pt x="1" y="551"/>
                      <a:pt x="1" y="551"/>
                    </a:cubicBezTo>
                    <a:cubicBezTo>
                      <a:pt x="1" y="561"/>
                      <a:pt x="0" y="573"/>
                      <a:pt x="0" y="585"/>
                    </a:cubicBezTo>
                    <a:cubicBezTo>
                      <a:pt x="0" y="594"/>
                      <a:pt x="1" y="602"/>
                      <a:pt x="3" y="608"/>
                    </a:cubicBezTo>
                    <a:cubicBezTo>
                      <a:pt x="8" y="620"/>
                      <a:pt x="22" y="620"/>
                      <a:pt x="34" y="627"/>
                    </a:cubicBezTo>
                    <a:cubicBezTo>
                      <a:pt x="39" y="629"/>
                      <a:pt x="44" y="634"/>
                      <a:pt x="46" y="638"/>
                    </a:cubicBezTo>
                    <a:cubicBezTo>
                      <a:pt x="50" y="644"/>
                      <a:pt x="50" y="652"/>
                      <a:pt x="54" y="659"/>
                    </a:cubicBezTo>
                    <a:cubicBezTo>
                      <a:pt x="57" y="666"/>
                      <a:pt x="67" y="674"/>
                      <a:pt x="73" y="681"/>
                    </a:cubicBezTo>
                    <a:cubicBezTo>
                      <a:pt x="81" y="688"/>
                      <a:pt x="87" y="697"/>
                      <a:pt x="94" y="702"/>
                    </a:cubicBezTo>
                    <a:cubicBezTo>
                      <a:pt x="105" y="708"/>
                      <a:pt x="115" y="708"/>
                      <a:pt x="123" y="719"/>
                    </a:cubicBezTo>
                    <a:cubicBezTo>
                      <a:pt x="128" y="728"/>
                      <a:pt x="128" y="744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40" y="749"/>
                    </a:cubicBezTo>
                    <a:cubicBezTo>
                      <a:pt x="142" y="750"/>
                      <a:pt x="145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61" y="751"/>
                      <a:pt x="177" y="742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9" y="731"/>
                      <a:pt x="192" y="717"/>
                      <a:pt x="202" y="713"/>
                    </a:cubicBezTo>
                    <a:cubicBezTo>
                      <a:pt x="207" y="711"/>
                      <a:pt x="211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28" y="711"/>
                      <a:pt x="239" y="717"/>
                      <a:pt x="248" y="721"/>
                    </a:cubicBezTo>
                    <a:cubicBezTo>
                      <a:pt x="250" y="722"/>
                      <a:pt x="252" y="723"/>
                      <a:pt x="253" y="723"/>
                    </a:cubicBezTo>
                    <a:cubicBezTo>
                      <a:pt x="253" y="723"/>
                      <a:pt x="253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5" y="723"/>
                      <a:pt x="255" y="723"/>
                    </a:cubicBezTo>
                    <a:cubicBezTo>
                      <a:pt x="255" y="723"/>
                      <a:pt x="255" y="723"/>
                      <a:pt x="255" y="723"/>
                    </a:cubicBezTo>
                    <a:cubicBezTo>
                      <a:pt x="258" y="724"/>
                      <a:pt x="262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73" y="725"/>
                      <a:pt x="279" y="724"/>
                      <a:pt x="285" y="722"/>
                    </a:cubicBezTo>
                    <a:cubicBezTo>
                      <a:pt x="285" y="722"/>
                      <a:pt x="285" y="722"/>
                      <a:pt x="285" y="722"/>
                    </a:cubicBezTo>
                    <a:cubicBezTo>
                      <a:pt x="285" y="722"/>
                      <a:pt x="285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96" y="718"/>
                      <a:pt x="303" y="707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4" y="705"/>
                      <a:pt x="317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38" y="704"/>
                      <a:pt x="346" y="724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9" y="734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60" y="735"/>
                      <a:pt x="361" y="736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3" y="737"/>
                    </a:cubicBezTo>
                    <a:cubicBezTo>
                      <a:pt x="363" y="737"/>
                      <a:pt x="363" y="738"/>
                      <a:pt x="363" y="738"/>
                    </a:cubicBezTo>
                    <a:cubicBezTo>
                      <a:pt x="363" y="738"/>
                      <a:pt x="363" y="738"/>
                      <a:pt x="363" y="738"/>
                    </a:cubicBezTo>
                    <a:cubicBezTo>
                      <a:pt x="372" y="743"/>
                      <a:pt x="384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4" y="750"/>
                      <a:pt x="394" y="750"/>
                      <a:pt x="395" y="750"/>
                    </a:cubicBezTo>
                    <a:cubicBezTo>
                      <a:pt x="404" y="749"/>
                      <a:pt x="405" y="741"/>
                      <a:pt x="405" y="733"/>
                    </a:cubicBezTo>
                    <a:cubicBezTo>
                      <a:pt x="405" y="729"/>
                      <a:pt x="405" y="724"/>
                      <a:pt x="405" y="720"/>
                    </a:cubicBezTo>
                    <a:cubicBezTo>
                      <a:pt x="405" y="718"/>
                      <a:pt x="405" y="716"/>
                      <a:pt x="405" y="714"/>
                    </a:cubicBezTo>
                    <a:cubicBezTo>
                      <a:pt x="407" y="703"/>
                      <a:pt x="415" y="691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9" y="689"/>
                      <a:pt x="430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44" y="689"/>
                      <a:pt x="450" y="696"/>
                      <a:pt x="455" y="702"/>
                    </a:cubicBezTo>
                    <a:cubicBezTo>
                      <a:pt x="455" y="702"/>
                      <a:pt x="455" y="702"/>
                      <a:pt x="455" y="702"/>
                    </a:cubicBezTo>
                    <a:cubicBezTo>
                      <a:pt x="455" y="702"/>
                      <a:pt x="455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9" y="707"/>
                      <a:pt x="463" y="713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75" y="714"/>
                      <a:pt x="481" y="709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8" y="705"/>
                      <a:pt x="490" y="704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7" y="701"/>
                      <a:pt x="502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11" y="700"/>
                      <a:pt x="516" y="701"/>
                      <a:pt x="521" y="704"/>
                    </a:cubicBezTo>
                    <a:cubicBezTo>
                      <a:pt x="522" y="704"/>
                      <a:pt x="522" y="704"/>
                      <a:pt x="522" y="704"/>
                    </a:cubicBezTo>
                    <a:cubicBezTo>
                      <a:pt x="533" y="709"/>
                      <a:pt x="538" y="722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52" y="728"/>
                      <a:pt x="558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70" y="729"/>
                      <a:pt x="576" y="728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83" y="725"/>
                      <a:pt x="587" y="719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4"/>
                      <a:pt x="590" y="714"/>
                    </a:cubicBezTo>
                    <a:cubicBezTo>
                      <a:pt x="597" y="706"/>
                      <a:pt x="608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4" y="700"/>
                      <a:pt x="628" y="701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3" y="702"/>
                      <a:pt x="633" y="702"/>
                    </a:cubicBezTo>
                    <a:cubicBezTo>
                      <a:pt x="633" y="702"/>
                      <a:pt x="633" y="702"/>
                      <a:pt x="633" y="702"/>
                    </a:cubicBezTo>
                    <a:cubicBezTo>
                      <a:pt x="633" y="702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5" y="703"/>
                      <a:pt x="636" y="704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44" y="709"/>
                      <a:pt x="650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7" y="714"/>
                      <a:pt x="657" y="714"/>
                      <a:pt x="657" y="714"/>
                    </a:cubicBezTo>
                    <a:cubicBezTo>
                      <a:pt x="663" y="713"/>
                      <a:pt x="668" y="705"/>
                      <a:pt x="670" y="702"/>
                    </a:cubicBezTo>
                    <a:cubicBezTo>
                      <a:pt x="674" y="697"/>
                      <a:pt x="679" y="692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8" y="689"/>
                      <a:pt x="691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710" y="689"/>
                      <a:pt x="721" y="703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2" y="719"/>
                      <a:pt x="722" y="720"/>
                      <a:pt x="722" y="720"/>
                    </a:cubicBezTo>
                    <a:cubicBezTo>
                      <a:pt x="722" y="725"/>
                      <a:pt x="720" y="729"/>
                      <a:pt x="721" y="734"/>
                    </a:cubicBezTo>
                    <a:cubicBezTo>
                      <a:pt x="721" y="737"/>
                      <a:pt x="721" y="740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4" y="748"/>
                      <a:pt x="729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5" y="751"/>
                      <a:pt x="737" y="751"/>
                      <a:pt x="738" y="750"/>
                    </a:cubicBezTo>
                    <a:cubicBezTo>
                      <a:pt x="744" y="749"/>
                      <a:pt x="748" y="745"/>
                      <a:pt x="754" y="742"/>
                    </a:cubicBezTo>
                    <a:cubicBezTo>
                      <a:pt x="759" y="739"/>
                      <a:pt x="765" y="736"/>
                      <a:pt x="769" y="733"/>
                    </a:cubicBezTo>
                    <a:cubicBezTo>
                      <a:pt x="780" y="724"/>
                      <a:pt x="785" y="711"/>
                      <a:pt x="797" y="707"/>
                    </a:cubicBezTo>
                    <a:cubicBezTo>
                      <a:pt x="801" y="705"/>
                      <a:pt x="804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19" y="704"/>
                      <a:pt x="826" y="713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6" y="719"/>
                      <a:pt x="836" y="719"/>
                    </a:cubicBezTo>
                    <a:cubicBezTo>
                      <a:pt x="836" y="719"/>
                      <a:pt x="836" y="719"/>
                      <a:pt x="836" y="719"/>
                    </a:cubicBezTo>
                    <a:cubicBezTo>
                      <a:pt x="837" y="720"/>
                      <a:pt x="838" y="720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6" y="723"/>
                      <a:pt x="853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4" y="724"/>
                      <a:pt x="868" y="724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80" y="721"/>
                      <a:pt x="887" y="715"/>
                      <a:pt x="896" y="713"/>
                    </a:cubicBezTo>
                    <a:cubicBezTo>
                      <a:pt x="896" y="713"/>
                      <a:pt x="896" y="713"/>
                      <a:pt x="896" y="713"/>
                    </a:cubicBezTo>
                    <a:cubicBezTo>
                      <a:pt x="896" y="712"/>
                      <a:pt x="896" y="712"/>
                      <a:pt x="897" y="712"/>
                    </a:cubicBezTo>
                    <a:cubicBezTo>
                      <a:pt x="901" y="711"/>
                      <a:pt x="905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5" y="711"/>
                      <a:pt x="920" y="712"/>
                      <a:pt x="925" y="714"/>
                    </a:cubicBezTo>
                    <a:cubicBezTo>
                      <a:pt x="925" y="714"/>
                      <a:pt x="925" y="714"/>
                      <a:pt x="925" y="714"/>
                    </a:cubicBezTo>
                    <a:cubicBezTo>
                      <a:pt x="935" y="719"/>
                      <a:pt x="936" y="731"/>
                      <a:pt x="945" y="739"/>
                    </a:cubicBezTo>
                    <a:cubicBezTo>
                      <a:pt x="945" y="739"/>
                      <a:pt x="945" y="739"/>
                      <a:pt x="945" y="739"/>
                    </a:cubicBezTo>
                    <a:cubicBezTo>
                      <a:pt x="945" y="739"/>
                      <a:pt x="945" y="739"/>
                      <a:pt x="946" y="739"/>
                    </a:cubicBezTo>
                    <a:cubicBezTo>
                      <a:pt x="946" y="739"/>
                      <a:pt x="946" y="739"/>
                      <a:pt x="946" y="739"/>
                    </a:cubicBezTo>
                    <a:cubicBezTo>
                      <a:pt x="952" y="744"/>
                      <a:pt x="964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8" y="750"/>
                      <a:pt x="980" y="750"/>
                      <a:pt x="983" y="749"/>
                    </a:cubicBezTo>
                    <a:cubicBezTo>
                      <a:pt x="993" y="746"/>
                      <a:pt x="995" y="728"/>
                      <a:pt x="1001" y="718"/>
                    </a:cubicBezTo>
                    <a:cubicBezTo>
                      <a:pt x="1007" y="709"/>
                      <a:pt x="1019" y="707"/>
                      <a:pt x="1028" y="702"/>
                    </a:cubicBezTo>
                    <a:cubicBezTo>
                      <a:pt x="1037" y="697"/>
                      <a:pt x="1042" y="688"/>
                      <a:pt x="1049" y="681"/>
                    </a:cubicBezTo>
                    <a:cubicBezTo>
                      <a:pt x="1056" y="674"/>
                      <a:pt x="1066" y="665"/>
                      <a:pt x="1070" y="658"/>
                    </a:cubicBezTo>
                    <a:cubicBezTo>
                      <a:pt x="1074" y="650"/>
                      <a:pt x="1074" y="641"/>
                      <a:pt x="1079" y="634"/>
                    </a:cubicBezTo>
                    <a:cubicBezTo>
                      <a:pt x="1088" y="624"/>
                      <a:pt x="1110" y="623"/>
                      <a:pt x="1117" y="612"/>
                    </a:cubicBezTo>
                    <a:cubicBezTo>
                      <a:pt x="1120" y="606"/>
                      <a:pt x="1121" y="594"/>
                      <a:pt x="1121" y="582"/>
                    </a:cubicBezTo>
                    <a:cubicBezTo>
                      <a:pt x="1121" y="572"/>
                      <a:pt x="1121" y="562"/>
                      <a:pt x="1121" y="554"/>
                    </a:cubicBezTo>
                    <a:cubicBezTo>
                      <a:pt x="1121" y="435"/>
                      <a:pt x="1121" y="315"/>
                      <a:pt x="1121" y="196"/>
                    </a:cubicBezTo>
                    <a:cubicBezTo>
                      <a:pt x="1121" y="196"/>
                      <a:pt x="1121" y="196"/>
                      <a:pt x="1121" y="196"/>
                    </a:cubicBezTo>
                    <a:cubicBezTo>
                      <a:pt x="1121" y="187"/>
                      <a:pt x="1121" y="177"/>
                      <a:pt x="1121" y="167"/>
                    </a:cubicBezTo>
                    <a:cubicBezTo>
                      <a:pt x="1121" y="156"/>
                      <a:pt x="1120" y="145"/>
                      <a:pt x="1117" y="139"/>
                    </a:cubicBezTo>
                    <a:cubicBezTo>
                      <a:pt x="1111" y="129"/>
                      <a:pt x="1095" y="129"/>
                      <a:pt x="1085" y="122"/>
                    </a:cubicBezTo>
                    <a:cubicBezTo>
                      <a:pt x="1075" y="115"/>
                      <a:pt x="1076" y="105"/>
                      <a:pt x="1070" y="93"/>
                    </a:cubicBezTo>
                    <a:cubicBezTo>
                      <a:pt x="1066" y="87"/>
                      <a:pt x="1057" y="79"/>
                      <a:pt x="1050" y="72"/>
                    </a:cubicBezTo>
                    <a:cubicBezTo>
                      <a:pt x="1043" y="64"/>
                      <a:pt x="1037" y="55"/>
                      <a:pt x="1029" y="51"/>
                    </a:cubicBezTo>
                    <a:cubicBezTo>
                      <a:pt x="1022" y="46"/>
                      <a:pt x="1014" y="46"/>
                      <a:pt x="1008" y="42"/>
                    </a:cubicBezTo>
                    <a:cubicBezTo>
                      <a:pt x="1004" y="40"/>
                      <a:pt x="1001" y="36"/>
                      <a:pt x="998" y="31"/>
                    </a:cubicBezTo>
                    <a:cubicBezTo>
                      <a:pt x="992" y="20"/>
                      <a:pt x="992" y="6"/>
                      <a:pt x="983" y="3"/>
                    </a:cubicBezTo>
                    <a:cubicBezTo>
                      <a:pt x="983" y="3"/>
                      <a:pt x="983" y="3"/>
                      <a:pt x="983" y="3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1" y="1"/>
                      <a:pt x="978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64" y="1"/>
                      <a:pt x="950" y="8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4" y="12"/>
                      <a:pt x="944" y="12"/>
                    </a:cubicBezTo>
                    <a:cubicBezTo>
                      <a:pt x="944" y="12"/>
                      <a:pt x="944" y="12"/>
                      <a:pt x="944" y="12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37" y="19"/>
                      <a:pt x="934" y="33"/>
                      <a:pt x="924" y="38"/>
                    </a:cubicBezTo>
                    <a:cubicBezTo>
                      <a:pt x="924" y="38"/>
                      <a:pt x="924" y="38"/>
                      <a:pt x="924" y="38"/>
                    </a:cubicBezTo>
                    <a:cubicBezTo>
                      <a:pt x="920" y="40"/>
                      <a:pt x="914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2" y="41"/>
                      <a:pt x="896" y="40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82" y="36"/>
                      <a:pt x="875" y="29"/>
                      <a:pt x="866" y="28"/>
                    </a:cubicBezTo>
                    <a:cubicBezTo>
                      <a:pt x="866" y="28"/>
                      <a:pt x="866" y="28"/>
                      <a:pt x="866" y="28"/>
                    </a:cubicBezTo>
                    <a:cubicBezTo>
                      <a:pt x="865" y="28"/>
                      <a:pt x="865" y="28"/>
                      <a:pt x="865" y="28"/>
                    </a:cubicBezTo>
                    <a:cubicBezTo>
                      <a:pt x="863" y="27"/>
                      <a:pt x="861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8" y="27"/>
                      <a:pt x="858" y="27"/>
                    </a:cubicBezTo>
                    <a:cubicBezTo>
                      <a:pt x="852" y="27"/>
                      <a:pt x="844" y="28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25" y="36"/>
                      <a:pt x="824" y="44"/>
                      <a:pt x="813" y="47"/>
                    </a:cubicBezTo>
                    <a:cubicBezTo>
                      <a:pt x="813" y="47"/>
                      <a:pt x="813" y="47"/>
                      <a:pt x="813" y="47"/>
                    </a:cubicBezTo>
                    <a:cubicBezTo>
                      <a:pt x="810" y="48"/>
                      <a:pt x="807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786" y="48"/>
                      <a:pt x="780" y="30"/>
                      <a:pt x="770" y="21"/>
                    </a:cubicBezTo>
                    <a:cubicBezTo>
                      <a:pt x="770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0"/>
                      <a:pt x="769" y="20"/>
                    </a:cubicBezTo>
                    <a:cubicBezTo>
                      <a:pt x="769" y="20"/>
                      <a:pt x="769" y="20"/>
                      <a:pt x="768" y="20"/>
                    </a:cubicBezTo>
                    <a:cubicBezTo>
                      <a:pt x="768" y="20"/>
                      <a:pt x="768" y="20"/>
                      <a:pt x="768" y="20"/>
                    </a:cubicBezTo>
                    <a:cubicBezTo>
                      <a:pt x="762" y="15"/>
                      <a:pt x="74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1" y="2"/>
                      <a:pt x="730" y="2"/>
                      <a:pt x="730" y="2"/>
                    </a:cubicBezTo>
                    <a:cubicBezTo>
                      <a:pt x="730" y="2"/>
                      <a:pt x="730" y="2"/>
                      <a:pt x="730" y="2"/>
                    </a:cubicBezTo>
                    <a:cubicBezTo>
                      <a:pt x="721" y="4"/>
                      <a:pt x="719" y="10"/>
                      <a:pt x="719" y="19"/>
                    </a:cubicBezTo>
                    <a:cubicBezTo>
                      <a:pt x="719" y="23"/>
                      <a:pt x="719" y="27"/>
                      <a:pt x="719" y="31"/>
                    </a:cubicBezTo>
                    <a:cubicBezTo>
                      <a:pt x="719" y="34"/>
                      <a:pt x="719" y="36"/>
                      <a:pt x="719" y="38"/>
                    </a:cubicBezTo>
                    <a:cubicBezTo>
                      <a:pt x="719" y="38"/>
                      <a:pt x="719" y="38"/>
                      <a:pt x="719" y="38"/>
                    </a:cubicBezTo>
                    <a:cubicBezTo>
                      <a:pt x="717" y="51"/>
                      <a:pt x="708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0" y="64"/>
                      <a:pt x="687" y="64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78" y="61"/>
                      <a:pt x="673" y="56"/>
                      <a:pt x="669" y="51"/>
                    </a:cubicBezTo>
                    <a:cubicBezTo>
                      <a:pt x="666" y="47"/>
                      <a:pt x="662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49" y="39"/>
                      <a:pt x="644" y="43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6" y="48"/>
                      <a:pt x="632" y="50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5" y="52"/>
                      <a:pt x="622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3" y="52"/>
                      <a:pt x="606" y="51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1" y="42"/>
                      <a:pt x="587" y="31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6" y="27"/>
                      <a:pt x="576" y="27"/>
                      <a:pt x="576" y="27"/>
                    </a:cubicBezTo>
                    <a:cubicBezTo>
                      <a:pt x="571" y="25"/>
                      <a:pt x="565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4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1" y="28"/>
                      <a:pt x="538" y="33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4" y="37"/>
                    </a:cubicBezTo>
                    <a:cubicBezTo>
                      <a:pt x="534" y="37"/>
                      <a:pt x="534" y="37"/>
                      <a:pt x="534" y="37"/>
                    </a:cubicBezTo>
                    <a:cubicBezTo>
                      <a:pt x="527" y="46"/>
                      <a:pt x="516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499" y="52"/>
                      <a:pt x="495" y="51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8" y="48"/>
                      <a:pt x="486" y="47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79" y="43"/>
                      <a:pt x="473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7" y="39"/>
                      <a:pt x="467" y="39"/>
                    </a:cubicBezTo>
                    <a:cubicBezTo>
                      <a:pt x="467" y="39"/>
                      <a:pt x="467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0" y="40"/>
                      <a:pt x="458" y="45"/>
                      <a:pt x="455" y="49"/>
                    </a:cubicBezTo>
                    <a:cubicBezTo>
                      <a:pt x="452" y="53"/>
                      <a:pt x="448" y="58"/>
                      <a:pt x="444" y="60"/>
                    </a:cubicBezTo>
                    <a:cubicBezTo>
                      <a:pt x="444" y="60"/>
                      <a:pt x="444" y="60"/>
                      <a:pt x="444" y="60"/>
                    </a:cubicBezTo>
                    <a:cubicBezTo>
                      <a:pt x="439" y="63"/>
                      <a:pt x="434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15" y="64"/>
                      <a:pt x="404" y="50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4"/>
                      <a:pt x="403" y="32"/>
                      <a:pt x="403" y="29"/>
                    </a:cubicBezTo>
                    <a:cubicBezTo>
                      <a:pt x="403" y="26"/>
                      <a:pt x="403" y="22"/>
                      <a:pt x="403" y="19"/>
                    </a:cubicBezTo>
                    <a:cubicBezTo>
                      <a:pt x="403" y="11"/>
                      <a:pt x="402" y="4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2" y="2"/>
                      <a:pt x="392" y="2"/>
                    </a:cubicBezTo>
                    <a:cubicBezTo>
                      <a:pt x="392" y="2"/>
                      <a:pt x="392" y="2"/>
                      <a:pt x="392" y="2"/>
                    </a:cubicBezTo>
                    <a:cubicBezTo>
                      <a:pt x="392" y="2"/>
                      <a:pt x="391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84" y="2"/>
                      <a:pt x="377" y="6"/>
                      <a:pt x="372" y="9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364" y="14"/>
                      <a:pt x="359" y="16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3" y="21"/>
                      <a:pt x="353" y="21"/>
                      <a:pt x="353" y="21"/>
                    </a:cubicBezTo>
                    <a:cubicBezTo>
                      <a:pt x="342" y="31"/>
                      <a:pt x="336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6" y="48"/>
                      <a:pt x="313" y="47"/>
                      <a:pt x="311" y="47"/>
                    </a:cubicBezTo>
                    <a:cubicBezTo>
                      <a:pt x="301" y="45"/>
                      <a:pt x="295" y="35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78" y="29"/>
                      <a:pt x="270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0" y="27"/>
                      <a:pt x="257" y="28"/>
                      <a:pt x="254" y="28"/>
                    </a:cubicBezTo>
                    <a:cubicBezTo>
                      <a:pt x="254" y="28"/>
                      <a:pt x="254" y="28"/>
                      <a:pt x="254" y="28"/>
                    </a:cubicBezTo>
                    <a:cubicBezTo>
                      <a:pt x="246" y="30"/>
                      <a:pt x="239" y="37"/>
                      <a:pt x="231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26" y="41"/>
                      <a:pt x="220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0" y="41"/>
                      <a:pt x="205" y="41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0" y="35"/>
                      <a:pt x="187" y="21"/>
                      <a:pt x="180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3"/>
                    </a:cubicBezTo>
                    <a:cubicBezTo>
                      <a:pt x="174" y="9"/>
                      <a:pt x="159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556"/>
              <p:cNvSpPr/>
              <p:nvPr/>
            </p:nvSpPr>
            <p:spPr bwMode="auto">
              <a:xfrm>
                <a:off x="2154" y="3367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16 w 39"/>
                  <a:gd name="T5" fmla="*/ 0 h 29"/>
                  <a:gd name="T6" fmla="*/ 16 w 39"/>
                  <a:gd name="T7" fmla="*/ 0 h 29"/>
                  <a:gd name="T8" fmla="*/ 16 w 39"/>
                  <a:gd name="T9" fmla="*/ 0 h 29"/>
                  <a:gd name="T10" fmla="*/ 16 w 39"/>
                  <a:gd name="T11" fmla="*/ 0 h 29"/>
                  <a:gd name="T12" fmla="*/ 16 w 39"/>
                  <a:gd name="T13" fmla="*/ 0 h 29"/>
                  <a:gd name="T14" fmla="*/ 16 w 39"/>
                  <a:gd name="T15" fmla="*/ 0 h 29"/>
                  <a:gd name="T16" fmla="*/ 25 w 39"/>
                  <a:gd name="T17" fmla="*/ 29 h 29"/>
                  <a:gd name="T18" fmla="*/ 25 w 39"/>
                  <a:gd name="T19" fmla="*/ 29 h 29"/>
                  <a:gd name="T20" fmla="*/ 25 w 39"/>
                  <a:gd name="T21" fmla="*/ 29 h 29"/>
                  <a:gd name="T22" fmla="*/ 25 w 39"/>
                  <a:gd name="T23" fmla="*/ 29 h 29"/>
                  <a:gd name="T24" fmla="*/ 30 w 39"/>
                  <a:gd name="T25" fmla="*/ 28 h 29"/>
                  <a:gd name="T26" fmla="*/ 36 w 39"/>
                  <a:gd name="T27" fmla="*/ 23 h 29"/>
                  <a:gd name="T28" fmla="*/ 36 w 39"/>
                  <a:gd name="T29" fmla="*/ 23 h 29"/>
                  <a:gd name="T30" fmla="*/ 36 w 39"/>
                  <a:gd name="T31" fmla="*/ 23 h 29"/>
                  <a:gd name="T32" fmla="*/ 36 w 39"/>
                  <a:gd name="T33" fmla="*/ 23 h 29"/>
                  <a:gd name="T34" fmla="*/ 18 w 39"/>
                  <a:gd name="T35" fmla="*/ 0 h 29"/>
                  <a:gd name="T36" fmla="*/ 18 w 39"/>
                  <a:gd name="T37" fmla="*/ 0 h 29"/>
                  <a:gd name="T38" fmla="*/ 18 w 39"/>
                  <a:gd name="T3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3"/>
                      <a:pt x="9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8" y="29"/>
                      <a:pt x="30" y="28"/>
                    </a:cubicBezTo>
                    <a:cubicBezTo>
                      <a:pt x="33" y="27"/>
                      <a:pt x="35" y="25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9" y="11"/>
                      <a:pt x="2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557"/>
              <p:cNvSpPr/>
              <p:nvPr/>
            </p:nvSpPr>
            <p:spPr bwMode="auto">
              <a:xfrm>
                <a:off x="3531" y="3426"/>
                <a:ext cx="42" cy="32"/>
              </a:xfrm>
              <a:custGeom>
                <a:gdLst>
                  <a:gd name="T0" fmla="*/ 8 w 12"/>
                  <a:gd name="T1" fmla="*/ 0 h 9"/>
                  <a:gd name="T2" fmla="*/ 8 w 12"/>
                  <a:gd name="T3" fmla="*/ 0 h 9"/>
                  <a:gd name="T4" fmla="*/ 0 w 12"/>
                  <a:gd name="T5" fmla="*/ 6 h 9"/>
                  <a:gd name="T6" fmla="*/ 0 w 12"/>
                  <a:gd name="T7" fmla="*/ 6 h 9"/>
                  <a:gd name="T8" fmla="*/ 0 w 12"/>
                  <a:gd name="T9" fmla="*/ 6 h 9"/>
                  <a:gd name="T10" fmla="*/ 0 w 12"/>
                  <a:gd name="T11" fmla="*/ 6 h 9"/>
                  <a:gd name="T12" fmla="*/ 0 w 12"/>
                  <a:gd name="T13" fmla="*/ 6 h 9"/>
                  <a:gd name="T14" fmla="*/ 0 w 12"/>
                  <a:gd name="T15" fmla="*/ 6 h 9"/>
                  <a:gd name="T16" fmla="*/ 0 w 12"/>
                  <a:gd name="T17" fmla="*/ 6 h 9"/>
                  <a:gd name="T18" fmla="*/ 0 w 12"/>
                  <a:gd name="T19" fmla="*/ 6 h 9"/>
                  <a:gd name="T20" fmla="*/ 5 w 12"/>
                  <a:gd name="T21" fmla="*/ 9 h 9"/>
                  <a:gd name="T22" fmla="*/ 5 w 12"/>
                  <a:gd name="T23" fmla="*/ 9 h 9"/>
                  <a:gd name="T24" fmla="*/ 5 w 12"/>
                  <a:gd name="T25" fmla="*/ 9 h 9"/>
                  <a:gd name="T26" fmla="*/ 5 w 12"/>
                  <a:gd name="T27" fmla="*/ 9 h 9"/>
                  <a:gd name="T28" fmla="*/ 11 w 12"/>
                  <a:gd name="T29" fmla="*/ 2 h 9"/>
                  <a:gd name="T30" fmla="*/ 11 w 12"/>
                  <a:gd name="T31" fmla="*/ 2 h 9"/>
                  <a:gd name="T32" fmla="*/ 11 w 12"/>
                  <a:gd name="T33" fmla="*/ 2 h 9"/>
                  <a:gd name="T34" fmla="*/ 11 w 12"/>
                  <a:gd name="T35" fmla="*/ 2 h 9"/>
                  <a:gd name="T36" fmla="*/ 11 w 12"/>
                  <a:gd name="T37" fmla="*/ 2 h 9"/>
                  <a:gd name="T38" fmla="*/ 11 w 12"/>
                  <a:gd name="T39" fmla="*/ 2 h 9"/>
                  <a:gd name="T40" fmla="*/ 8 w 12"/>
                  <a:gd name="T41" fmla="*/ 0 h 9"/>
                  <a:gd name="T42" fmla="*/ 8 w 12"/>
                  <a:gd name="T43" fmla="*/ 0 h 9"/>
                  <a:gd name="T44" fmla="*/ 8 w 12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12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558"/>
              <p:cNvSpPr>
                <a:spLocks noEditPoints="1"/>
              </p:cNvSpPr>
              <p:nvPr/>
            </p:nvSpPr>
            <p:spPr bwMode="auto">
              <a:xfrm>
                <a:off x="1899" y="856"/>
                <a:ext cx="3885" cy="2602"/>
              </a:xfrm>
              <a:custGeom>
                <a:gdLst>
                  <a:gd name="T0" fmla="*/ 1109 w 1114"/>
                  <a:gd name="T1" fmla="*/ 550 h 745"/>
                  <a:gd name="T2" fmla="*/ 945 w 1114"/>
                  <a:gd name="T3" fmla="*/ 731 h 745"/>
                  <a:gd name="T4" fmla="*/ 891 w 1114"/>
                  <a:gd name="T5" fmla="*/ 704 h 745"/>
                  <a:gd name="T6" fmla="*/ 804 w 1114"/>
                  <a:gd name="T7" fmla="*/ 696 h 745"/>
                  <a:gd name="T8" fmla="*/ 762 w 1114"/>
                  <a:gd name="T9" fmla="*/ 725 h 745"/>
                  <a:gd name="T10" fmla="*/ 729 w 1114"/>
                  <a:gd name="T11" fmla="*/ 738 h 745"/>
                  <a:gd name="T12" fmla="*/ 650 w 1114"/>
                  <a:gd name="T13" fmla="*/ 700 h 745"/>
                  <a:gd name="T14" fmla="*/ 616 w 1114"/>
                  <a:gd name="T15" fmla="*/ 692 h 745"/>
                  <a:gd name="T16" fmla="*/ 590 w 1114"/>
                  <a:gd name="T17" fmla="*/ 699 h 745"/>
                  <a:gd name="T18" fmla="*/ 525 w 1114"/>
                  <a:gd name="T19" fmla="*/ 698 h 745"/>
                  <a:gd name="T20" fmla="*/ 467 w 1114"/>
                  <a:gd name="T21" fmla="*/ 701 h 745"/>
                  <a:gd name="T22" fmla="*/ 386 w 1114"/>
                  <a:gd name="T23" fmla="*/ 739 h 745"/>
                  <a:gd name="T24" fmla="*/ 329 w 1114"/>
                  <a:gd name="T25" fmla="*/ 699 h 745"/>
                  <a:gd name="T26" fmla="*/ 212 w 1114"/>
                  <a:gd name="T27" fmla="*/ 703 h 745"/>
                  <a:gd name="T28" fmla="*/ 145 w 1114"/>
                  <a:gd name="T29" fmla="*/ 741 h 745"/>
                  <a:gd name="T30" fmla="*/ 54 w 1114"/>
                  <a:gd name="T31" fmla="*/ 94 h 745"/>
                  <a:gd name="T32" fmla="*/ 168 w 1114"/>
                  <a:gd name="T33" fmla="*/ 13 h 745"/>
                  <a:gd name="T34" fmla="*/ 262 w 1114"/>
                  <a:gd name="T35" fmla="*/ 31 h 745"/>
                  <a:gd name="T36" fmla="*/ 314 w 1114"/>
                  <a:gd name="T37" fmla="*/ 50 h 745"/>
                  <a:gd name="T38" fmla="*/ 354 w 1114"/>
                  <a:gd name="T39" fmla="*/ 21 h 745"/>
                  <a:gd name="T40" fmla="*/ 357 w 1114"/>
                  <a:gd name="T41" fmla="*/ 19 h 745"/>
                  <a:gd name="T42" fmla="*/ 368 w 1114"/>
                  <a:gd name="T43" fmla="*/ 13 h 745"/>
                  <a:gd name="T44" fmla="*/ 377 w 1114"/>
                  <a:gd name="T45" fmla="*/ 8 h 745"/>
                  <a:gd name="T46" fmla="*/ 384 w 1114"/>
                  <a:gd name="T47" fmla="*/ 7 h 745"/>
                  <a:gd name="T48" fmla="*/ 466 w 1114"/>
                  <a:gd name="T49" fmla="*/ 46 h 745"/>
                  <a:gd name="T50" fmla="*/ 525 w 1114"/>
                  <a:gd name="T51" fmla="*/ 48 h 745"/>
                  <a:gd name="T52" fmla="*/ 584 w 1114"/>
                  <a:gd name="T53" fmla="*/ 44 h 745"/>
                  <a:gd name="T54" fmla="*/ 674 w 1114"/>
                  <a:gd name="T55" fmla="*/ 64 h 745"/>
                  <a:gd name="T56" fmla="*/ 746 w 1114"/>
                  <a:gd name="T57" fmla="*/ 13 h 745"/>
                  <a:gd name="T58" fmla="*/ 802 w 1114"/>
                  <a:gd name="T59" fmla="*/ 50 h 745"/>
                  <a:gd name="T60" fmla="*/ 903 w 1114"/>
                  <a:gd name="T61" fmla="*/ 44 h 745"/>
                  <a:gd name="T62" fmla="*/ 31 w 1114"/>
                  <a:gd name="T63" fmla="*/ 124 h 745"/>
                  <a:gd name="T64" fmla="*/ 1 w 1114"/>
                  <a:gd name="T65" fmla="*/ 450 h 745"/>
                  <a:gd name="T66" fmla="*/ 72 w 1114"/>
                  <a:gd name="T67" fmla="*/ 677 h 745"/>
                  <a:gd name="T68" fmla="*/ 195 w 1114"/>
                  <a:gd name="T69" fmla="*/ 709 h 745"/>
                  <a:gd name="T70" fmla="*/ 306 w 1114"/>
                  <a:gd name="T71" fmla="*/ 701 h 745"/>
                  <a:gd name="T72" fmla="*/ 355 w 1114"/>
                  <a:gd name="T73" fmla="*/ 728 h 745"/>
                  <a:gd name="T74" fmla="*/ 399 w 1114"/>
                  <a:gd name="T75" fmla="*/ 707 h 745"/>
                  <a:gd name="T76" fmla="*/ 481 w 1114"/>
                  <a:gd name="T77" fmla="*/ 700 h 745"/>
                  <a:gd name="T78" fmla="*/ 501 w 1114"/>
                  <a:gd name="T79" fmla="*/ 695 h 745"/>
                  <a:gd name="T80" fmla="*/ 560 w 1114"/>
                  <a:gd name="T81" fmla="*/ 723 h 745"/>
                  <a:gd name="T82" fmla="*/ 630 w 1114"/>
                  <a:gd name="T83" fmla="*/ 697 h 745"/>
                  <a:gd name="T84" fmla="*/ 690 w 1114"/>
                  <a:gd name="T85" fmla="*/ 683 h 745"/>
                  <a:gd name="T86" fmla="*/ 747 w 1114"/>
                  <a:gd name="T87" fmla="*/ 738 h 745"/>
                  <a:gd name="T88" fmla="*/ 838 w 1114"/>
                  <a:gd name="T89" fmla="*/ 717 h 745"/>
                  <a:gd name="T90" fmla="*/ 919 w 1114"/>
                  <a:gd name="T91" fmla="*/ 708 h 745"/>
                  <a:gd name="T92" fmla="*/ 1044 w 1114"/>
                  <a:gd name="T93" fmla="*/ 676 h 745"/>
                  <a:gd name="T94" fmla="*/ 977 w 1114"/>
                  <a:gd name="T95" fmla="*/ 2 h 745"/>
                  <a:gd name="T96" fmla="*/ 921 w 1114"/>
                  <a:gd name="T97" fmla="*/ 37 h 745"/>
                  <a:gd name="T98" fmla="*/ 854 w 1114"/>
                  <a:gd name="T99" fmla="*/ 27 h 745"/>
                  <a:gd name="T100" fmla="*/ 765 w 1114"/>
                  <a:gd name="T101" fmla="*/ 21 h 745"/>
                  <a:gd name="T102" fmla="*/ 718 w 1114"/>
                  <a:gd name="T103" fmla="*/ 25 h 745"/>
                  <a:gd name="T104" fmla="*/ 650 w 1114"/>
                  <a:gd name="T105" fmla="*/ 40 h 745"/>
                  <a:gd name="T106" fmla="*/ 593 w 1114"/>
                  <a:gd name="T107" fmla="*/ 45 h 745"/>
                  <a:gd name="T108" fmla="*/ 500 w 1114"/>
                  <a:gd name="T109" fmla="*/ 52 h 745"/>
                  <a:gd name="T110" fmla="*/ 465 w 1114"/>
                  <a:gd name="T111" fmla="*/ 40 h 745"/>
                  <a:gd name="T112" fmla="*/ 386 w 1114"/>
                  <a:gd name="T113" fmla="*/ 2 h 745"/>
                  <a:gd name="T114" fmla="*/ 349 w 1114"/>
                  <a:gd name="T115" fmla="*/ 21 h 745"/>
                  <a:gd name="T116" fmla="*/ 227 w 1114"/>
                  <a:gd name="T117" fmla="*/ 39 h 745"/>
                  <a:gd name="T118" fmla="*/ 172 w 1114"/>
                  <a:gd name="T119" fmla="*/ 11 h 7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14" h="745">
                    <a:moveTo>
                      <a:pt x="970" y="4"/>
                    </a:move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3" y="4"/>
                      <a:pt x="975" y="4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6"/>
                      <a:pt x="977" y="6"/>
                    </a:cubicBezTo>
                    <a:cubicBezTo>
                      <a:pt x="977" y="6"/>
                      <a:pt x="977" y="6"/>
                      <a:pt x="977" y="6"/>
                    </a:cubicBezTo>
                    <a:cubicBezTo>
                      <a:pt x="985" y="9"/>
                      <a:pt x="985" y="23"/>
                      <a:pt x="991" y="33"/>
                    </a:cubicBezTo>
                    <a:cubicBezTo>
                      <a:pt x="997" y="44"/>
                      <a:pt x="1008" y="45"/>
                      <a:pt x="1020" y="52"/>
                    </a:cubicBezTo>
                    <a:cubicBezTo>
                      <a:pt x="1028" y="56"/>
                      <a:pt x="1034" y="64"/>
                      <a:pt x="1041" y="71"/>
                    </a:cubicBezTo>
                    <a:cubicBezTo>
                      <a:pt x="1048" y="78"/>
                      <a:pt x="1056" y="85"/>
                      <a:pt x="1060" y="92"/>
                    </a:cubicBezTo>
                    <a:cubicBezTo>
                      <a:pt x="1068" y="105"/>
                      <a:pt x="1067" y="116"/>
                      <a:pt x="1077" y="123"/>
                    </a:cubicBezTo>
                    <a:cubicBezTo>
                      <a:pt x="1086" y="129"/>
                      <a:pt x="1104" y="130"/>
                      <a:pt x="1108" y="141"/>
                    </a:cubicBezTo>
                    <a:cubicBezTo>
                      <a:pt x="1109" y="146"/>
                      <a:pt x="1110" y="154"/>
                      <a:pt x="1110" y="163"/>
                    </a:cubicBezTo>
                    <a:cubicBezTo>
                      <a:pt x="1110" y="175"/>
                      <a:pt x="1109" y="188"/>
                      <a:pt x="1109" y="199"/>
                    </a:cubicBezTo>
                    <a:cubicBezTo>
                      <a:pt x="1109" y="316"/>
                      <a:pt x="1109" y="431"/>
                      <a:pt x="1109" y="550"/>
                    </a:cubicBezTo>
                    <a:cubicBezTo>
                      <a:pt x="1109" y="559"/>
                      <a:pt x="1109" y="570"/>
                      <a:pt x="1109" y="580"/>
                    </a:cubicBezTo>
                    <a:cubicBezTo>
                      <a:pt x="1109" y="591"/>
                      <a:pt x="1109" y="602"/>
                      <a:pt x="1105" y="607"/>
                    </a:cubicBezTo>
                    <a:cubicBezTo>
                      <a:pt x="1101" y="614"/>
                      <a:pt x="1090" y="615"/>
                      <a:pt x="1082" y="619"/>
                    </a:cubicBezTo>
                    <a:cubicBezTo>
                      <a:pt x="1077" y="622"/>
                      <a:pt x="1071" y="627"/>
                      <a:pt x="1068" y="632"/>
                    </a:cubicBezTo>
                    <a:cubicBezTo>
                      <a:pt x="1064" y="639"/>
                      <a:pt x="1064" y="648"/>
                      <a:pt x="1060" y="654"/>
                    </a:cubicBezTo>
                    <a:cubicBezTo>
                      <a:pt x="1056" y="661"/>
                      <a:pt x="1049" y="667"/>
                      <a:pt x="1042" y="674"/>
                    </a:cubicBezTo>
                    <a:cubicBezTo>
                      <a:pt x="1035" y="681"/>
                      <a:pt x="1029" y="689"/>
                      <a:pt x="1021" y="694"/>
                    </a:cubicBezTo>
                    <a:cubicBezTo>
                      <a:pt x="1008" y="702"/>
                      <a:pt x="997" y="701"/>
                      <a:pt x="991" y="716"/>
                    </a:cubicBezTo>
                    <a:cubicBezTo>
                      <a:pt x="986" y="725"/>
                      <a:pt x="986" y="739"/>
                      <a:pt x="973" y="741"/>
                    </a:cubicBezTo>
                    <a:cubicBezTo>
                      <a:pt x="973" y="741"/>
                      <a:pt x="973" y="741"/>
                      <a:pt x="973" y="741"/>
                    </a:cubicBezTo>
                    <a:cubicBezTo>
                      <a:pt x="973" y="741"/>
                      <a:pt x="973" y="741"/>
                      <a:pt x="972" y="741"/>
                    </a:cubicBezTo>
                    <a:cubicBezTo>
                      <a:pt x="972" y="741"/>
                      <a:pt x="971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61" y="741"/>
                      <a:pt x="950" y="736"/>
                      <a:pt x="945" y="731"/>
                    </a:cubicBezTo>
                    <a:cubicBezTo>
                      <a:pt x="945" y="731"/>
                      <a:pt x="945" y="731"/>
                      <a:pt x="945" y="731"/>
                    </a:cubicBezTo>
                    <a:cubicBezTo>
                      <a:pt x="945" y="731"/>
                      <a:pt x="945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36" y="724"/>
                      <a:pt x="934" y="710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18" y="703"/>
                      <a:pt x="912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2" y="702"/>
                      <a:pt x="896" y="703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87" y="705"/>
                      <a:pt x="885" y="706"/>
                      <a:pt x="883" y="706"/>
                    </a:cubicBezTo>
                    <a:cubicBezTo>
                      <a:pt x="873" y="710"/>
                      <a:pt x="864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48" y="715"/>
                      <a:pt x="844" y="715"/>
                      <a:pt x="839" y="713"/>
                    </a:cubicBezTo>
                    <a:cubicBezTo>
                      <a:pt x="839" y="713"/>
                      <a:pt x="839" y="713"/>
                      <a:pt x="839" y="713"/>
                    </a:cubicBezTo>
                    <a:cubicBezTo>
                      <a:pt x="829" y="710"/>
                      <a:pt x="820" y="697"/>
                      <a:pt x="805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781" y="696"/>
                      <a:pt x="776" y="71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6"/>
                      <a:pt x="762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57" y="729"/>
                      <a:pt x="751" y="731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5" y="734"/>
                      <a:pt x="745" y="734"/>
                      <a:pt x="745" y="734"/>
                    </a:cubicBezTo>
                    <a:cubicBezTo>
                      <a:pt x="742" y="736"/>
                      <a:pt x="738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2" y="739"/>
                      <a:pt x="731" y="739"/>
                      <a:pt x="730" y="738"/>
                    </a:cubicBezTo>
                    <a:cubicBezTo>
                      <a:pt x="730" y="738"/>
                      <a:pt x="730" y="738"/>
                      <a:pt x="729" y="738"/>
                    </a:cubicBezTo>
                    <a:cubicBezTo>
                      <a:pt x="724" y="735"/>
                      <a:pt x="724" y="729"/>
                      <a:pt x="724" y="723"/>
                    </a:cubicBezTo>
                    <a:cubicBezTo>
                      <a:pt x="724" y="722"/>
                      <a:pt x="724" y="721"/>
                      <a:pt x="724" y="720"/>
                    </a:cubicBezTo>
                    <a:cubicBezTo>
                      <a:pt x="724" y="719"/>
                      <a:pt x="724" y="718"/>
                      <a:pt x="723" y="717"/>
                    </a:cubicBezTo>
                    <a:cubicBezTo>
                      <a:pt x="722" y="701"/>
                      <a:pt x="716" y="688"/>
                      <a:pt x="703" y="682"/>
                    </a:cubicBezTo>
                    <a:cubicBezTo>
                      <a:pt x="703" y="682"/>
                      <a:pt x="703" y="682"/>
                      <a:pt x="703" y="682"/>
                    </a:cubicBezTo>
                    <a:cubicBezTo>
                      <a:pt x="699" y="680"/>
                      <a:pt x="695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85" y="680"/>
                      <a:pt x="680" y="681"/>
                      <a:pt x="676" y="682"/>
                    </a:cubicBezTo>
                    <a:cubicBezTo>
                      <a:pt x="676" y="682"/>
                      <a:pt x="676" y="682"/>
                      <a:pt x="676" y="682"/>
                    </a:cubicBezTo>
                    <a:cubicBezTo>
                      <a:pt x="676" y="682"/>
                      <a:pt x="676" y="682"/>
                      <a:pt x="676" y="683"/>
                    </a:cubicBezTo>
                    <a:cubicBezTo>
                      <a:pt x="668" y="686"/>
                      <a:pt x="661" y="699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1" y="700"/>
                      <a:pt x="651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45" y="700"/>
                      <a:pt x="640" y="697"/>
                      <a:pt x="635" y="695"/>
                    </a:cubicBezTo>
                    <a:cubicBezTo>
                      <a:pt x="635" y="695"/>
                      <a:pt x="635" y="695"/>
                      <a:pt x="635" y="695"/>
                    </a:cubicBezTo>
                    <a:cubicBezTo>
                      <a:pt x="634" y="695"/>
                      <a:pt x="634" y="695"/>
                      <a:pt x="634" y="695"/>
                    </a:cubicBezTo>
                    <a:cubicBezTo>
                      <a:pt x="633" y="695"/>
                      <a:pt x="633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26" y="693"/>
                      <a:pt x="621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08" y="692"/>
                      <a:pt x="599" y="694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1" y="698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81" y="706"/>
                      <a:pt x="574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8" y="718"/>
                      <a:pt x="557" y="718"/>
                      <a:pt x="557" y="718"/>
                    </a:cubicBezTo>
                    <a:cubicBezTo>
                      <a:pt x="557" y="718"/>
                      <a:pt x="557" y="718"/>
                      <a:pt x="557" y="718"/>
                    </a:cubicBezTo>
                    <a:cubicBezTo>
                      <a:pt x="545" y="717"/>
                      <a:pt x="535" y="703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4" y="698"/>
                      <a:pt x="524" y="698"/>
                      <a:pt x="524" y="698"/>
                    </a:cubicBezTo>
                    <a:cubicBezTo>
                      <a:pt x="517" y="694"/>
                      <a:pt x="509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493" y="692"/>
                      <a:pt x="486" y="694"/>
                      <a:pt x="479" y="696"/>
                    </a:cubicBezTo>
                    <a:cubicBezTo>
                      <a:pt x="479" y="696"/>
                      <a:pt x="479" y="696"/>
                      <a:pt x="479" y="696"/>
                    </a:cubicBezTo>
                    <a:cubicBezTo>
                      <a:pt x="479" y="696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4" y="699"/>
                      <a:pt x="470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5" y="701"/>
                      <a:pt x="465" y="701"/>
                    </a:cubicBezTo>
                    <a:cubicBezTo>
                      <a:pt x="465" y="701"/>
                      <a:pt x="465" y="701"/>
                      <a:pt x="465" y="701"/>
                    </a:cubicBezTo>
                    <a:cubicBezTo>
                      <a:pt x="457" y="700"/>
                      <a:pt x="448" y="685"/>
                      <a:pt x="441" y="682"/>
                    </a:cubicBezTo>
                    <a:cubicBezTo>
                      <a:pt x="441" y="682"/>
                      <a:pt x="441" y="682"/>
                      <a:pt x="441" y="682"/>
                    </a:cubicBezTo>
                    <a:cubicBezTo>
                      <a:pt x="436" y="680"/>
                      <a:pt x="431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07" y="679"/>
                      <a:pt x="396" y="698"/>
                      <a:pt x="395" y="719"/>
                    </a:cubicBezTo>
                    <a:cubicBezTo>
                      <a:pt x="394" y="728"/>
                      <a:pt x="394" y="736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8" y="739"/>
                      <a:pt x="387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1" y="739"/>
                      <a:pt x="376" y="736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65" y="730"/>
                      <a:pt x="361" y="728"/>
                      <a:pt x="356" y="725"/>
                    </a:cubicBezTo>
                    <a:cubicBezTo>
                      <a:pt x="346" y="718"/>
                      <a:pt x="340" y="704"/>
                      <a:pt x="329" y="699"/>
                    </a:cubicBezTo>
                    <a:cubicBezTo>
                      <a:pt x="329" y="699"/>
                      <a:pt x="329" y="699"/>
                      <a:pt x="329" y="699"/>
                    </a:cubicBezTo>
                    <a:cubicBezTo>
                      <a:pt x="324" y="697"/>
                      <a:pt x="319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0" y="696"/>
                      <a:pt x="306" y="697"/>
                      <a:pt x="302" y="699"/>
                    </a:cubicBezTo>
                    <a:cubicBezTo>
                      <a:pt x="294" y="702"/>
                      <a:pt x="289" y="710"/>
                      <a:pt x="280" y="713"/>
                    </a:cubicBezTo>
                    <a:cubicBezTo>
                      <a:pt x="276" y="715"/>
                      <a:pt x="271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3" y="716"/>
                      <a:pt x="259" y="715"/>
                      <a:pt x="256" y="715"/>
                    </a:cubicBezTo>
                    <a:cubicBezTo>
                      <a:pt x="256" y="715"/>
                      <a:pt x="256" y="715"/>
                      <a:pt x="256" y="715"/>
                    </a:cubicBezTo>
                    <a:cubicBezTo>
                      <a:pt x="256" y="714"/>
                      <a:pt x="255" y="714"/>
                      <a:pt x="255" y="714"/>
                    </a:cubicBezTo>
                    <a:cubicBezTo>
                      <a:pt x="255" y="714"/>
                      <a:pt x="255" y="714"/>
                      <a:pt x="255" y="714"/>
                    </a:cubicBezTo>
                    <a:cubicBezTo>
                      <a:pt x="246" y="712"/>
                      <a:pt x="239" y="707"/>
                      <a:pt x="230" y="705"/>
                    </a:cubicBezTo>
                    <a:cubicBezTo>
                      <a:pt x="229" y="705"/>
                      <a:pt x="229" y="705"/>
                      <a:pt x="229" y="705"/>
                    </a:cubicBezTo>
                    <a:cubicBezTo>
                      <a:pt x="224" y="703"/>
                      <a:pt x="218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04" y="703"/>
                      <a:pt x="195" y="704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0" y="716"/>
                      <a:pt x="179" y="728"/>
                      <a:pt x="170" y="734"/>
                    </a:cubicBezTo>
                    <a:cubicBezTo>
                      <a:pt x="170" y="734"/>
                      <a:pt x="170" y="734"/>
                      <a:pt x="170" y="734"/>
                    </a:cubicBezTo>
                    <a:cubicBezTo>
                      <a:pt x="170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4" y="737"/>
                      <a:pt x="154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3" y="741"/>
                      <a:pt x="140" y="741"/>
                      <a:pt x="138" y="740"/>
                    </a:cubicBezTo>
                    <a:cubicBezTo>
                      <a:pt x="138" y="740"/>
                      <a:pt x="138" y="740"/>
                      <a:pt x="138" y="740"/>
                    </a:cubicBezTo>
                    <a:cubicBezTo>
                      <a:pt x="131" y="738"/>
                      <a:pt x="128" y="723"/>
                      <a:pt x="123" y="714"/>
                    </a:cubicBezTo>
                    <a:cubicBezTo>
                      <a:pt x="121" y="710"/>
                      <a:pt x="118" y="706"/>
                      <a:pt x="114" y="704"/>
                    </a:cubicBezTo>
                    <a:cubicBezTo>
                      <a:pt x="108" y="699"/>
                      <a:pt x="100" y="698"/>
                      <a:pt x="93" y="694"/>
                    </a:cubicBezTo>
                    <a:cubicBezTo>
                      <a:pt x="86" y="689"/>
                      <a:pt x="80" y="681"/>
                      <a:pt x="73" y="674"/>
                    </a:cubicBezTo>
                    <a:cubicBezTo>
                      <a:pt x="66" y="667"/>
                      <a:pt x="58" y="660"/>
                      <a:pt x="54" y="653"/>
                    </a:cubicBezTo>
                    <a:cubicBezTo>
                      <a:pt x="49" y="642"/>
                      <a:pt x="49" y="632"/>
                      <a:pt x="41" y="625"/>
                    </a:cubicBezTo>
                    <a:cubicBezTo>
                      <a:pt x="33" y="617"/>
                      <a:pt x="13" y="615"/>
                      <a:pt x="7" y="605"/>
                    </a:cubicBezTo>
                    <a:cubicBezTo>
                      <a:pt x="5" y="600"/>
                      <a:pt x="4" y="591"/>
                      <a:pt x="4" y="582"/>
                    </a:cubicBezTo>
                    <a:cubicBezTo>
                      <a:pt x="4" y="570"/>
                      <a:pt x="5" y="558"/>
                      <a:pt x="5" y="549"/>
                    </a:cubicBezTo>
                    <a:cubicBezTo>
                      <a:pt x="5" y="433"/>
                      <a:pt x="5" y="318"/>
                      <a:pt x="5" y="200"/>
                    </a:cubicBezTo>
                    <a:cubicBezTo>
                      <a:pt x="5" y="189"/>
                      <a:pt x="4" y="176"/>
                      <a:pt x="4" y="164"/>
                    </a:cubicBezTo>
                    <a:cubicBezTo>
                      <a:pt x="4" y="157"/>
                      <a:pt x="4" y="149"/>
                      <a:pt x="6" y="144"/>
                    </a:cubicBezTo>
                    <a:cubicBezTo>
                      <a:pt x="10" y="132"/>
                      <a:pt x="24" y="132"/>
                      <a:pt x="35" y="125"/>
                    </a:cubicBezTo>
                    <a:cubicBezTo>
                      <a:pt x="42" y="121"/>
                      <a:pt x="45" y="117"/>
                      <a:pt x="48" y="112"/>
                    </a:cubicBezTo>
                    <a:cubicBezTo>
                      <a:pt x="50" y="107"/>
                      <a:pt x="50" y="101"/>
                      <a:pt x="54" y="94"/>
                    </a:cubicBezTo>
                    <a:cubicBezTo>
                      <a:pt x="58" y="86"/>
                      <a:pt x="66" y="79"/>
                      <a:pt x="72" y="73"/>
                    </a:cubicBezTo>
                    <a:cubicBezTo>
                      <a:pt x="79" y="66"/>
                      <a:pt x="85" y="57"/>
                      <a:pt x="92" y="53"/>
                    </a:cubicBezTo>
                    <a:cubicBezTo>
                      <a:pt x="105" y="45"/>
                      <a:pt x="116" y="46"/>
                      <a:pt x="123" y="32"/>
                    </a:cubicBezTo>
                    <a:cubicBezTo>
                      <a:pt x="128" y="23"/>
                      <a:pt x="129" y="9"/>
                      <a:pt x="137" y="6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40" y="4"/>
                      <a:pt x="142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54" y="4"/>
                      <a:pt x="163" y="9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81" y="22"/>
                      <a:pt x="180" y="37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202" y="44"/>
                      <a:pt x="206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6" y="44"/>
                      <a:pt x="221" y="43"/>
                      <a:pt x="226" y="42"/>
                    </a:cubicBezTo>
                    <a:cubicBezTo>
                      <a:pt x="226" y="42"/>
                      <a:pt x="226" y="42"/>
                      <a:pt x="226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36" y="40"/>
                      <a:pt x="242" y="34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5" y="31"/>
                      <a:pt x="258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7" y="31"/>
                      <a:pt x="271" y="31"/>
                      <a:pt x="276" y="33"/>
                    </a:cubicBezTo>
                    <a:cubicBezTo>
                      <a:pt x="276" y="33"/>
                      <a:pt x="276" y="33"/>
                      <a:pt x="276" y="33"/>
                    </a:cubicBezTo>
                    <a:cubicBezTo>
                      <a:pt x="276" y="33"/>
                      <a:pt x="276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88" y="37"/>
                      <a:pt x="291" y="45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6" y="50"/>
                      <a:pt x="310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33" y="50"/>
                      <a:pt x="341" y="32"/>
                      <a:pt x="353" y="23"/>
                    </a:cubicBezTo>
                    <a:cubicBezTo>
                      <a:pt x="353" y="23"/>
                      <a:pt x="353" y="23"/>
                      <a:pt x="353" y="23"/>
                    </a:cubicBezTo>
                    <a:cubicBezTo>
                      <a:pt x="353" y="23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8" y="19"/>
                      <a:pt x="358" y="19"/>
                    </a:cubicBezTo>
                    <a:cubicBezTo>
                      <a:pt x="358" y="19"/>
                      <a:pt x="358" y="19"/>
                      <a:pt x="358" y="19"/>
                    </a:cubicBezTo>
                    <a:cubicBezTo>
                      <a:pt x="359" y="18"/>
                      <a:pt x="360" y="18"/>
                      <a:pt x="361" y="17"/>
                    </a:cubicBez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7"/>
                      <a:pt x="362" y="16"/>
                      <a:pt x="363" y="16"/>
                    </a:cubicBezTo>
                    <a:cubicBezTo>
                      <a:pt x="363" y="15"/>
                      <a:pt x="363" y="15"/>
                      <a:pt x="363" y="15"/>
                    </a:cubicBezTo>
                    <a:cubicBezTo>
                      <a:pt x="363" y="15"/>
                      <a:pt x="363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6" y="14"/>
                      <a:pt x="366" y="14"/>
                      <a:pt x="366" y="13"/>
                    </a:cubicBezTo>
                    <a:cubicBezTo>
                      <a:pt x="366" y="13"/>
                      <a:pt x="366" y="13"/>
                      <a:pt x="366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2"/>
                    </a:cubicBezTo>
                    <a:cubicBezTo>
                      <a:pt x="368" y="12"/>
                      <a:pt x="368" y="12"/>
                      <a:pt x="368" y="12"/>
                    </a:cubicBezTo>
                    <a:cubicBezTo>
                      <a:pt x="368" y="12"/>
                      <a:pt x="369" y="12"/>
                      <a:pt x="369" y="12"/>
                    </a:cubicBezTo>
                    <a:cubicBezTo>
                      <a:pt x="369" y="12"/>
                      <a:pt x="370" y="12"/>
                      <a:pt x="370" y="12"/>
                    </a:cubicBezTo>
                    <a:cubicBezTo>
                      <a:pt x="370" y="12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2" y="10"/>
                      <a:pt x="373" y="10"/>
                      <a:pt x="375" y="9"/>
                    </a:cubicBezTo>
                    <a:cubicBezTo>
                      <a:pt x="375" y="9"/>
                      <a:pt x="375" y="9"/>
                      <a:pt x="375" y="9"/>
                    </a:cubicBezTo>
                    <a:cubicBezTo>
                      <a:pt x="375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7" y="9"/>
                    </a:cubicBezTo>
                    <a:cubicBezTo>
                      <a:pt x="377" y="9"/>
                      <a:pt x="377" y="8"/>
                      <a:pt x="377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1" y="8"/>
                    </a:cubicBezTo>
                    <a:cubicBezTo>
                      <a:pt x="381" y="8"/>
                      <a:pt x="381" y="8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3" y="7"/>
                      <a:pt x="383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5" y="7"/>
                      <a:pt x="386" y="7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92" y="10"/>
                      <a:pt x="392" y="18"/>
                      <a:pt x="392" y="25"/>
                    </a:cubicBezTo>
                    <a:cubicBezTo>
                      <a:pt x="393" y="45"/>
                      <a:pt x="403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8" y="67"/>
                      <a:pt x="432" y="67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8" y="65"/>
                      <a:pt x="439" y="64"/>
                      <a:pt x="441" y="64"/>
                    </a:cubicBezTo>
                    <a:cubicBezTo>
                      <a:pt x="450" y="59"/>
                      <a:pt x="454" y="47"/>
                      <a:pt x="464" y="46"/>
                    </a:cubicBezTo>
                    <a:cubicBezTo>
                      <a:pt x="464" y="46"/>
                      <a:pt x="464" y="46"/>
                      <a:pt x="464" y="46"/>
                    </a:cubicBezTo>
                    <a:cubicBezTo>
                      <a:pt x="465" y="46"/>
                      <a:pt x="465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72" y="46"/>
                      <a:pt x="477" y="49"/>
                      <a:pt x="483" y="51"/>
                    </a:cubicBezTo>
                    <a:cubicBezTo>
                      <a:pt x="485" y="53"/>
                      <a:pt x="488" y="54"/>
                      <a:pt x="490" y="54"/>
                    </a:cubicBezTo>
                    <a:cubicBezTo>
                      <a:pt x="490" y="54"/>
                      <a:pt x="490" y="54"/>
                      <a:pt x="490" y="54"/>
                    </a:cubicBezTo>
                    <a:cubicBezTo>
                      <a:pt x="490" y="54"/>
                      <a:pt x="490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4" y="54"/>
                      <a:pt x="497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509" y="55"/>
                      <a:pt x="517" y="53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5" y="49"/>
                      <a:pt x="525" y="48"/>
                      <a:pt x="525" y="48"/>
                    </a:cubicBezTo>
                    <a:cubicBezTo>
                      <a:pt x="525" y="48"/>
                      <a:pt x="525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35" y="41"/>
                      <a:pt x="542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9" y="29"/>
                      <a:pt x="561" y="29"/>
                      <a:pt x="563" y="29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72" y="31"/>
                      <a:pt x="577" y="39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92" y="50"/>
                      <a:pt x="602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8" y="55"/>
                      <a:pt x="621" y="54"/>
                      <a:pt x="623" y="54"/>
                    </a:cubicBezTo>
                    <a:cubicBezTo>
                      <a:pt x="623" y="54"/>
                      <a:pt x="623" y="54"/>
                      <a:pt x="623" y="54"/>
                    </a:cubicBezTo>
                    <a:cubicBezTo>
                      <a:pt x="626" y="54"/>
                      <a:pt x="629" y="53"/>
                      <a:pt x="631" y="52"/>
                    </a:cubicBezTo>
                    <a:cubicBezTo>
                      <a:pt x="637" y="49"/>
                      <a:pt x="642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60" y="47"/>
                      <a:pt x="665" y="59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9" y="67"/>
                      <a:pt x="684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708" y="68"/>
                      <a:pt x="721" y="49"/>
                      <a:pt x="722" y="29"/>
                    </a:cubicBezTo>
                    <a:cubicBezTo>
                      <a:pt x="722" y="29"/>
                      <a:pt x="722" y="29"/>
                      <a:pt x="722" y="28"/>
                    </a:cubicBezTo>
                    <a:cubicBezTo>
                      <a:pt x="722" y="19"/>
                      <a:pt x="722" y="10"/>
                      <a:pt x="727" y="8"/>
                    </a:cubicBezTo>
                    <a:cubicBezTo>
                      <a:pt x="727" y="8"/>
                      <a:pt x="727" y="8"/>
                      <a:pt x="727" y="8"/>
                    </a:cubicBezTo>
                    <a:cubicBezTo>
                      <a:pt x="728" y="8"/>
                      <a:pt x="729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5" y="7"/>
                      <a:pt x="741" y="11"/>
                      <a:pt x="745" y="13"/>
                    </a:cubicBezTo>
                    <a:cubicBezTo>
                      <a:pt x="745" y="13"/>
                      <a:pt x="745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54" y="18"/>
                      <a:pt x="759" y="19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74" y="34"/>
                      <a:pt x="78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3" y="50"/>
                      <a:pt x="805" y="50"/>
                      <a:pt x="807" y="50"/>
                    </a:cubicBezTo>
                    <a:cubicBezTo>
                      <a:pt x="807" y="50"/>
                      <a:pt x="807" y="50"/>
                      <a:pt x="807" y="50"/>
                    </a:cubicBezTo>
                    <a:cubicBezTo>
                      <a:pt x="819" y="48"/>
                      <a:pt x="825" y="38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3"/>
                    </a:cubicBezTo>
                    <a:cubicBezTo>
                      <a:pt x="841" y="32"/>
                      <a:pt x="846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5" y="30"/>
                      <a:pt x="859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70" y="33"/>
                      <a:pt x="876" y="39"/>
                      <a:pt x="884" y="42"/>
                    </a:cubicBezTo>
                    <a:cubicBezTo>
                      <a:pt x="890" y="43"/>
                      <a:pt x="896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13" y="44"/>
                      <a:pt x="922" y="42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5" y="32"/>
                      <a:pt x="937" y="19"/>
                      <a:pt x="946" y="13"/>
                    </a:cubicBezTo>
                    <a:cubicBezTo>
                      <a:pt x="946" y="13"/>
                      <a:pt x="946" y="13"/>
                      <a:pt x="946" y="13"/>
                    </a:cubicBezTo>
                    <a:cubicBezTo>
                      <a:pt x="950" y="10"/>
                      <a:pt x="961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moveTo>
                      <a:pt x="14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1" y="0"/>
                      <a:pt x="139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27" y="4"/>
                      <a:pt x="126" y="22"/>
                      <a:pt x="120" y="31"/>
                    </a:cubicBezTo>
                    <a:cubicBezTo>
                      <a:pt x="113" y="44"/>
                      <a:pt x="102" y="43"/>
                      <a:pt x="90" y="50"/>
                    </a:cubicBezTo>
                    <a:cubicBezTo>
                      <a:pt x="83" y="54"/>
                      <a:pt x="78" y="62"/>
                      <a:pt x="71" y="70"/>
                    </a:cubicBezTo>
                    <a:cubicBezTo>
                      <a:pt x="64" y="78"/>
                      <a:pt x="55" y="84"/>
                      <a:pt x="51" y="91"/>
                    </a:cubicBezTo>
                    <a:cubicBezTo>
                      <a:pt x="43" y="107"/>
                      <a:pt x="46" y="116"/>
                      <a:pt x="31" y="124"/>
                    </a:cubicBezTo>
                    <a:cubicBezTo>
                      <a:pt x="24" y="127"/>
                      <a:pt x="14" y="129"/>
                      <a:pt x="8" y="133"/>
                    </a:cubicBezTo>
                    <a:cubicBezTo>
                      <a:pt x="2" y="138"/>
                      <a:pt x="0" y="151"/>
                      <a:pt x="0" y="166"/>
                    </a:cubicBezTo>
                    <a:cubicBezTo>
                      <a:pt x="0" y="176"/>
                      <a:pt x="1" y="188"/>
                      <a:pt x="1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1" y="209"/>
                      <a:pt x="1" y="222"/>
                      <a:pt x="1" y="234"/>
                    </a:cubicBezTo>
                    <a:cubicBezTo>
                      <a:pt x="1" y="234"/>
                      <a:pt x="1" y="235"/>
                      <a:pt x="1" y="235"/>
                    </a:cubicBezTo>
                    <a:cubicBezTo>
                      <a:pt x="1" y="235"/>
                      <a:pt x="1" y="235"/>
                      <a:pt x="1" y="236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1" y="236"/>
                      <a:pt x="1" y="237"/>
                      <a:pt x="1" y="237"/>
                    </a:cubicBezTo>
                    <a:cubicBezTo>
                      <a:pt x="1" y="237"/>
                      <a:pt x="1" y="237"/>
                      <a:pt x="1" y="238"/>
                    </a:cubicBezTo>
                    <a:cubicBezTo>
                      <a:pt x="1" y="238"/>
                      <a:pt x="1" y="238"/>
                      <a:pt x="1" y="238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39"/>
                      <a:pt x="1" y="239"/>
                      <a:pt x="1" y="240"/>
                    </a:cubicBezTo>
                    <a:cubicBezTo>
                      <a:pt x="1" y="240"/>
                      <a:pt x="1" y="241"/>
                      <a:pt x="1" y="242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313"/>
                      <a:pt x="1" y="381"/>
                      <a:pt x="1" y="450"/>
                    </a:cubicBezTo>
                    <a:cubicBezTo>
                      <a:pt x="1" y="450"/>
                      <a:pt x="1" y="450"/>
                      <a:pt x="1" y="450"/>
                    </a:cubicBezTo>
                    <a:cubicBezTo>
                      <a:pt x="1" y="451"/>
                      <a:pt x="1" y="452"/>
                      <a:pt x="1" y="452"/>
                    </a:cubicBezTo>
                    <a:cubicBezTo>
                      <a:pt x="1" y="453"/>
                      <a:pt x="1" y="453"/>
                      <a:pt x="1" y="453"/>
                    </a:cubicBezTo>
                    <a:cubicBezTo>
                      <a:pt x="1" y="454"/>
                      <a:pt x="1" y="454"/>
                      <a:pt x="1" y="455"/>
                    </a:cubicBezTo>
                    <a:cubicBezTo>
                      <a:pt x="1" y="455"/>
                      <a:pt x="1" y="456"/>
                      <a:pt x="1" y="456"/>
                    </a:cubicBezTo>
                    <a:cubicBezTo>
                      <a:pt x="1" y="456"/>
                      <a:pt x="1" y="456"/>
                      <a:pt x="1" y="456"/>
                    </a:cubicBezTo>
                    <a:cubicBezTo>
                      <a:pt x="1" y="457"/>
                      <a:pt x="1" y="457"/>
                      <a:pt x="1" y="457"/>
                    </a:cubicBezTo>
                    <a:cubicBezTo>
                      <a:pt x="1" y="457"/>
                      <a:pt x="1" y="458"/>
                      <a:pt x="1" y="458"/>
                    </a:cubicBezTo>
                    <a:cubicBezTo>
                      <a:pt x="1" y="458"/>
                      <a:pt x="1" y="458"/>
                      <a:pt x="1" y="459"/>
                    </a:cubicBezTo>
                    <a:cubicBezTo>
                      <a:pt x="1" y="459"/>
                      <a:pt x="1" y="459"/>
                      <a:pt x="1" y="459"/>
                    </a:cubicBezTo>
                    <a:cubicBezTo>
                      <a:pt x="1" y="459"/>
                      <a:pt x="1" y="460"/>
                      <a:pt x="1" y="460"/>
                    </a:cubicBezTo>
                    <a:cubicBezTo>
                      <a:pt x="1" y="460"/>
                      <a:pt x="1" y="460"/>
                      <a:pt x="1" y="461"/>
                    </a:cubicBezTo>
                    <a:cubicBezTo>
                      <a:pt x="1" y="490"/>
                      <a:pt x="1" y="519"/>
                      <a:pt x="1" y="549"/>
                    </a:cubicBezTo>
                    <a:cubicBezTo>
                      <a:pt x="1" y="559"/>
                      <a:pt x="0" y="571"/>
                      <a:pt x="0" y="582"/>
                    </a:cubicBezTo>
                    <a:cubicBezTo>
                      <a:pt x="0" y="591"/>
                      <a:pt x="1" y="600"/>
                      <a:pt x="3" y="606"/>
                    </a:cubicBezTo>
                    <a:cubicBezTo>
                      <a:pt x="9" y="618"/>
                      <a:pt x="26" y="617"/>
                      <a:pt x="36" y="625"/>
                    </a:cubicBezTo>
                    <a:cubicBezTo>
                      <a:pt x="47" y="632"/>
                      <a:pt x="46" y="645"/>
                      <a:pt x="53" y="656"/>
                    </a:cubicBezTo>
                    <a:cubicBezTo>
                      <a:pt x="57" y="663"/>
                      <a:pt x="65" y="670"/>
                      <a:pt x="72" y="677"/>
                    </a:cubicBezTo>
                    <a:cubicBezTo>
                      <a:pt x="79" y="684"/>
                      <a:pt x="85" y="693"/>
                      <a:pt x="92" y="697"/>
                    </a:cubicBezTo>
                    <a:cubicBezTo>
                      <a:pt x="103" y="703"/>
                      <a:pt x="114" y="704"/>
                      <a:pt x="120" y="714"/>
                    </a:cubicBezTo>
                    <a:cubicBezTo>
                      <a:pt x="126" y="723"/>
                      <a:pt x="126" y="739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6" y="743"/>
                    </a:cubicBezTo>
                    <a:cubicBezTo>
                      <a:pt x="138" y="744"/>
                      <a:pt x="141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54" y="745"/>
                      <a:pt x="166" y="740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81" y="730"/>
                      <a:pt x="183" y="715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200" y="707"/>
                      <a:pt x="206" y="706"/>
                      <a:pt x="212" y="706"/>
                    </a:cubicBezTo>
                    <a:cubicBezTo>
                      <a:pt x="212" y="706"/>
                      <a:pt x="212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9" y="706"/>
                      <a:pt x="225" y="707"/>
                      <a:pt x="231" y="708"/>
                    </a:cubicBezTo>
                    <a:cubicBezTo>
                      <a:pt x="231" y="708"/>
                      <a:pt x="231" y="708"/>
                      <a:pt x="231" y="708"/>
                    </a:cubicBezTo>
                    <a:cubicBezTo>
                      <a:pt x="238" y="711"/>
                      <a:pt x="244" y="716"/>
                      <a:pt x="252" y="718"/>
                    </a:cubicBezTo>
                    <a:cubicBezTo>
                      <a:pt x="252" y="718"/>
                      <a:pt x="252" y="718"/>
                      <a:pt x="252" y="718"/>
                    </a:cubicBezTo>
                    <a:cubicBezTo>
                      <a:pt x="256" y="719"/>
                      <a:pt x="259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9" y="719"/>
                      <a:pt x="275" y="718"/>
                      <a:pt x="281" y="716"/>
                    </a:cubicBezTo>
                    <a:cubicBezTo>
                      <a:pt x="292" y="712"/>
                      <a:pt x="296" y="703"/>
                      <a:pt x="306" y="701"/>
                    </a:cubicBezTo>
                    <a:cubicBezTo>
                      <a:pt x="310" y="700"/>
                      <a:pt x="313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34" y="699"/>
                      <a:pt x="342" y="718"/>
                      <a:pt x="353" y="727"/>
                    </a:cubicBezTo>
                    <a:cubicBezTo>
                      <a:pt x="353" y="727"/>
                      <a:pt x="353" y="727"/>
                      <a:pt x="353" y="727"/>
                    </a:cubicBezTo>
                    <a:cubicBezTo>
                      <a:pt x="354" y="727"/>
                      <a:pt x="354" y="727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61" y="733"/>
                      <a:pt x="375" y="742"/>
                      <a:pt x="385" y="744"/>
                    </a:cubicBezTo>
                    <a:cubicBezTo>
                      <a:pt x="385" y="744"/>
                      <a:pt x="385" y="744"/>
                      <a:pt x="386" y="744"/>
                    </a:cubicBezTo>
                    <a:cubicBezTo>
                      <a:pt x="386" y="744"/>
                      <a:pt x="386" y="744"/>
                      <a:pt x="386" y="744"/>
                    </a:cubicBezTo>
                    <a:cubicBezTo>
                      <a:pt x="387" y="744"/>
                      <a:pt x="387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9" y="744"/>
                      <a:pt x="390" y="744"/>
                      <a:pt x="392" y="743"/>
                    </a:cubicBezTo>
                    <a:cubicBezTo>
                      <a:pt x="402" y="739"/>
                      <a:pt x="397" y="71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402" y="695"/>
                      <a:pt x="413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33" y="683"/>
                      <a:pt x="438" y="684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6" y="689"/>
                      <a:pt x="450" y="693"/>
                      <a:pt x="454" y="697"/>
                    </a:cubicBezTo>
                    <a:cubicBezTo>
                      <a:pt x="457" y="700"/>
                      <a:pt x="458" y="705"/>
                      <a:pt x="465" y="706"/>
                    </a:cubicBezTo>
                    <a:cubicBezTo>
                      <a:pt x="465" y="706"/>
                      <a:pt x="465" y="706"/>
                      <a:pt x="465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71" y="706"/>
                      <a:pt x="476" y="703"/>
                      <a:pt x="481" y="700"/>
                    </a:cubicBezTo>
                    <a:cubicBezTo>
                      <a:pt x="483" y="699"/>
                      <a:pt x="484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8" y="697"/>
                      <a:pt x="488" y="697"/>
                    </a:cubicBezTo>
                    <a:cubicBezTo>
                      <a:pt x="492" y="696"/>
                      <a:pt x="496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8" y="695"/>
                      <a:pt x="516" y="697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1"/>
                    </a:cubicBezTo>
                    <a:cubicBezTo>
                      <a:pt x="522" y="701"/>
                      <a:pt x="522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35" y="708"/>
                      <a:pt x="543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3" y="723"/>
                      <a:pt x="566" y="722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80" y="718"/>
                      <a:pt x="586" y="705"/>
                      <a:pt x="594" y="701"/>
                    </a:cubicBezTo>
                    <a:cubicBezTo>
                      <a:pt x="594" y="701"/>
                      <a:pt x="594" y="701"/>
                      <a:pt x="594" y="701"/>
                    </a:cubicBezTo>
                    <a:cubicBezTo>
                      <a:pt x="595" y="700"/>
                      <a:pt x="595" y="700"/>
                      <a:pt x="595" y="700"/>
                    </a:cubicBezTo>
                    <a:cubicBezTo>
                      <a:pt x="601" y="697"/>
                      <a:pt x="609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21" y="695"/>
                      <a:pt x="625" y="696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1" y="697"/>
                      <a:pt x="632" y="698"/>
                      <a:pt x="633" y="698"/>
                    </a:cubicBezTo>
                    <a:cubicBezTo>
                      <a:pt x="633" y="698"/>
                      <a:pt x="633" y="698"/>
                      <a:pt x="634" y="698"/>
                    </a:cubicBezTo>
                    <a:cubicBezTo>
                      <a:pt x="634" y="698"/>
                      <a:pt x="634" y="698"/>
                      <a:pt x="634" y="698"/>
                    </a:cubicBezTo>
                    <a:cubicBezTo>
                      <a:pt x="639" y="701"/>
                      <a:pt x="645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3" y="706"/>
                      <a:pt x="653" y="706"/>
                    </a:cubicBezTo>
                    <a:cubicBezTo>
                      <a:pt x="659" y="705"/>
                      <a:pt x="662" y="699"/>
                      <a:pt x="665" y="696"/>
                    </a:cubicBezTo>
                    <a:cubicBezTo>
                      <a:pt x="669" y="692"/>
                      <a:pt x="673" y="687"/>
                      <a:pt x="677" y="686"/>
                    </a:cubicBezTo>
                    <a:cubicBezTo>
                      <a:pt x="682" y="683"/>
                      <a:pt x="686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707" y="683"/>
                      <a:pt x="719" y="699"/>
                      <a:pt x="720" y="714"/>
                    </a:cubicBezTo>
                    <a:cubicBezTo>
                      <a:pt x="720" y="714"/>
                      <a:pt x="720" y="714"/>
                      <a:pt x="720" y="714"/>
                    </a:cubicBezTo>
                    <a:cubicBezTo>
                      <a:pt x="721" y="726"/>
                      <a:pt x="718" y="741"/>
                      <a:pt x="728" y="744"/>
                    </a:cubicBezTo>
                    <a:cubicBezTo>
                      <a:pt x="728" y="744"/>
                      <a:pt x="728" y="744"/>
                      <a:pt x="728" y="744"/>
                    </a:cubicBezTo>
                    <a:cubicBezTo>
                      <a:pt x="729" y="744"/>
                      <a:pt x="730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6" y="744"/>
                      <a:pt x="741" y="741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54" y="734"/>
                      <a:pt x="760" y="731"/>
                      <a:pt x="764" y="728"/>
                    </a:cubicBezTo>
                    <a:cubicBezTo>
                      <a:pt x="775" y="719"/>
                      <a:pt x="779" y="707"/>
                      <a:pt x="792" y="702"/>
                    </a:cubicBezTo>
                    <a:cubicBezTo>
                      <a:pt x="796" y="700"/>
                      <a:pt x="800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16" y="699"/>
                      <a:pt x="823" y="709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4" y="715"/>
                      <a:pt x="836" y="716"/>
                      <a:pt x="837" y="717"/>
                    </a:cubicBezTo>
                    <a:cubicBezTo>
                      <a:pt x="837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43" y="718"/>
                      <a:pt x="847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61" y="719"/>
                      <a:pt x="869" y="716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88" y="709"/>
                      <a:pt x="896" y="706"/>
                      <a:pt x="906" y="706"/>
                    </a:cubicBezTo>
                    <a:cubicBezTo>
                      <a:pt x="907" y="706"/>
                      <a:pt x="908" y="706"/>
                      <a:pt x="909" y="706"/>
                    </a:cubicBezTo>
                    <a:cubicBezTo>
                      <a:pt x="912" y="706"/>
                      <a:pt x="916" y="707"/>
                      <a:pt x="919" y="708"/>
                    </a:cubicBezTo>
                    <a:cubicBezTo>
                      <a:pt x="919" y="708"/>
                      <a:pt x="919" y="708"/>
                      <a:pt x="919" y="708"/>
                    </a:cubicBezTo>
                    <a:cubicBezTo>
                      <a:pt x="934" y="713"/>
                      <a:pt x="934" y="727"/>
                      <a:pt x="946" y="735"/>
                    </a:cubicBezTo>
                    <a:cubicBezTo>
                      <a:pt x="946" y="735"/>
                      <a:pt x="946" y="735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52" y="739"/>
                      <a:pt x="961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1" y="744"/>
                      <a:pt x="972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89" y="742"/>
                      <a:pt x="987" y="727"/>
                      <a:pt x="994" y="715"/>
                    </a:cubicBezTo>
                    <a:cubicBezTo>
                      <a:pt x="1001" y="703"/>
                      <a:pt x="1012" y="703"/>
                      <a:pt x="1024" y="696"/>
                    </a:cubicBezTo>
                    <a:cubicBezTo>
                      <a:pt x="1031" y="691"/>
                      <a:pt x="1037" y="684"/>
                      <a:pt x="1044" y="676"/>
                    </a:cubicBezTo>
                    <a:cubicBezTo>
                      <a:pt x="1051" y="668"/>
                      <a:pt x="1060" y="661"/>
                      <a:pt x="1063" y="655"/>
                    </a:cubicBezTo>
                    <a:cubicBezTo>
                      <a:pt x="1067" y="648"/>
                      <a:pt x="1067" y="641"/>
                      <a:pt x="1070" y="635"/>
                    </a:cubicBezTo>
                    <a:cubicBezTo>
                      <a:pt x="1072" y="631"/>
                      <a:pt x="1075" y="627"/>
                      <a:pt x="1080" y="624"/>
                    </a:cubicBezTo>
                    <a:cubicBezTo>
                      <a:pt x="1090" y="618"/>
                      <a:pt x="1104" y="617"/>
                      <a:pt x="1110" y="607"/>
                    </a:cubicBezTo>
                    <a:cubicBezTo>
                      <a:pt x="1113" y="602"/>
                      <a:pt x="1114" y="592"/>
                      <a:pt x="1114" y="582"/>
                    </a:cubicBezTo>
                    <a:cubicBezTo>
                      <a:pt x="1114" y="570"/>
                      <a:pt x="1113" y="557"/>
                      <a:pt x="1113" y="547"/>
                    </a:cubicBezTo>
                    <a:cubicBezTo>
                      <a:pt x="1113" y="429"/>
                      <a:pt x="1113" y="314"/>
                      <a:pt x="1113" y="196"/>
                    </a:cubicBezTo>
                    <a:cubicBezTo>
                      <a:pt x="1113" y="196"/>
                      <a:pt x="1113" y="196"/>
                      <a:pt x="1113" y="196"/>
                    </a:cubicBezTo>
                    <a:cubicBezTo>
                      <a:pt x="1113" y="186"/>
                      <a:pt x="1114" y="173"/>
                      <a:pt x="1114" y="162"/>
                    </a:cubicBezTo>
                    <a:cubicBezTo>
                      <a:pt x="1114" y="153"/>
                      <a:pt x="1113" y="144"/>
                      <a:pt x="1111" y="139"/>
                    </a:cubicBezTo>
                    <a:cubicBezTo>
                      <a:pt x="1107" y="128"/>
                      <a:pt x="1090" y="127"/>
                      <a:pt x="1080" y="121"/>
                    </a:cubicBezTo>
                    <a:cubicBezTo>
                      <a:pt x="1076" y="118"/>
                      <a:pt x="1073" y="115"/>
                      <a:pt x="1070" y="110"/>
                    </a:cubicBezTo>
                    <a:cubicBezTo>
                      <a:pt x="1067" y="104"/>
                      <a:pt x="1066" y="95"/>
                      <a:pt x="1063" y="90"/>
                    </a:cubicBezTo>
                    <a:cubicBezTo>
                      <a:pt x="1058" y="83"/>
                      <a:pt x="1050" y="77"/>
                      <a:pt x="1043" y="70"/>
                    </a:cubicBezTo>
                    <a:cubicBezTo>
                      <a:pt x="1037" y="62"/>
                      <a:pt x="1032" y="54"/>
                      <a:pt x="1024" y="50"/>
                    </a:cubicBezTo>
                    <a:cubicBezTo>
                      <a:pt x="1014" y="44"/>
                      <a:pt x="1001" y="43"/>
                      <a:pt x="995" y="33"/>
                    </a:cubicBezTo>
                    <a:cubicBezTo>
                      <a:pt x="987" y="22"/>
                      <a:pt x="988" y="6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5" y="1"/>
                      <a:pt x="972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59" y="1"/>
                      <a:pt x="948" y="7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2"/>
                      <a:pt x="942" y="12"/>
                    </a:cubicBezTo>
                    <a:cubicBezTo>
                      <a:pt x="942" y="12"/>
                      <a:pt x="942" y="12"/>
                      <a:pt x="942" y="12"/>
                    </a:cubicBezTo>
                    <a:cubicBezTo>
                      <a:pt x="933" y="19"/>
                      <a:pt x="931" y="32"/>
                      <a:pt x="922" y="37"/>
                    </a:cubicBezTo>
                    <a:cubicBezTo>
                      <a:pt x="922" y="37"/>
                      <a:pt x="922" y="37"/>
                      <a:pt x="922" y="37"/>
                    </a:cubicBezTo>
                    <a:cubicBezTo>
                      <a:pt x="922" y="37"/>
                      <a:pt x="921" y="37"/>
                      <a:pt x="921" y="37"/>
                    </a:cubicBezTo>
                    <a:cubicBezTo>
                      <a:pt x="921" y="37"/>
                      <a:pt x="921" y="37"/>
                      <a:pt x="921" y="37"/>
                    </a:cubicBezTo>
                    <a:cubicBezTo>
                      <a:pt x="917" y="40"/>
                      <a:pt x="910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897" y="41"/>
                      <a:pt x="890" y="40"/>
                      <a:pt x="885" y="38"/>
                    </a:cubicBezTo>
                    <a:cubicBezTo>
                      <a:pt x="885" y="38"/>
                      <a:pt x="885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78" y="36"/>
                      <a:pt x="872" y="31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5" y="29"/>
                      <a:pt x="865" y="29"/>
                    </a:cubicBezTo>
                    <a:cubicBezTo>
                      <a:pt x="865" y="29"/>
                      <a:pt x="865" y="29"/>
                      <a:pt x="865" y="29"/>
                    </a:cubicBezTo>
                    <a:cubicBezTo>
                      <a:pt x="862" y="28"/>
                      <a:pt x="858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48" y="27"/>
                      <a:pt x="842" y="28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26" y="34"/>
                      <a:pt x="821" y="42"/>
                      <a:pt x="811" y="46"/>
                    </a:cubicBezTo>
                    <a:cubicBezTo>
                      <a:pt x="810" y="46"/>
                      <a:pt x="810" y="46"/>
                      <a:pt x="810" y="46"/>
                    </a:cubicBezTo>
                    <a:cubicBezTo>
                      <a:pt x="807" y="47"/>
                      <a:pt x="804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783" y="47"/>
                      <a:pt x="775" y="30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4" y="21"/>
                      <a:pt x="764" y="21"/>
                    </a:cubicBezTo>
                    <a:cubicBezTo>
                      <a:pt x="764" y="21"/>
                      <a:pt x="764" y="21"/>
                      <a:pt x="764" y="21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59" y="16"/>
                      <a:pt x="753" y="13"/>
                      <a:pt x="746" y="10"/>
                    </a:cubicBezTo>
                    <a:cubicBezTo>
                      <a:pt x="742" y="7"/>
                      <a:pt x="735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7" y="2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19" y="4"/>
                      <a:pt x="718" y="11"/>
                      <a:pt x="718" y="19"/>
                    </a:cubicBezTo>
                    <a:cubicBezTo>
                      <a:pt x="718" y="21"/>
                      <a:pt x="718" y="23"/>
                      <a:pt x="718" y="25"/>
                    </a:cubicBezTo>
                    <a:cubicBezTo>
                      <a:pt x="718" y="27"/>
                      <a:pt x="718" y="30"/>
                      <a:pt x="718" y="32"/>
                    </a:cubicBezTo>
                    <a:cubicBezTo>
                      <a:pt x="717" y="46"/>
                      <a:pt x="710" y="57"/>
                      <a:pt x="698" y="61"/>
                    </a:cubicBezTo>
                    <a:cubicBezTo>
                      <a:pt x="698" y="61"/>
                      <a:pt x="698" y="61"/>
                      <a:pt x="698" y="61"/>
                    </a:cubicBezTo>
                    <a:cubicBezTo>
                      <a:pt x="695" y="63"/>
                      <a:pt x="692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78" y="63"/>
                      <a:pt x="670" y="58"/>
                      <a:pt x="664" y="52"/>
                    </a:cubicBezTo>
                    <a:cubicBezTo>
                      <a:pt x="664" y="52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1" y="47"/>
                      <a:pt x="657" y="41"/>
                      <a:pt x="651" y="40"/>
                    </a:cubicBezTo>
                    <a:cubicBezTo>
                      <a:pt x="651" y="40"/>
                      <a:pt x="651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44" y="40"/>
                      <a:pt x="638" y="45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2" y="48"/>
                      <a:pt x="631" y="49"/>
                      <a:pt x="630" y="49"/>
                    </a:cubicBezTo>
                    <a:cubicBezTo>
                      <a:pt x="630" y="49"/>
                      <a:pt x="630" y="49"/>
                      <a:pt x="630" y="49"/>
                    </a:cubicBezTo>
                    <a:cubicBezTo>
                      <a:pt x="630" y="49"/>
                      <a:pt x="630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8" y="49"/>
                    </a:cubicBezTo>
                    <a:cubicBezTo>
                      <a:pt x="624" y="51"/>
                      <a:pt x="619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07" y="51"/>
                      <a:pt x="600" y="50"/>
                      <a:pt x="593" y="45"/>
                    </a:cubicBezTo>
                    <a:cubicBezTo>
                      <a:pt x="593" y="45"/>
                      <a:pt x="593" y="45"/>
                      <a:pt x="593" y="45"/>
                    </a:cubicBezTo>
                    <a:cubicBezTo>
                      <a:pt x="592" y="45"/>
                      <a:pt x="592" y="45"/>
                      <a:pt x="592" y="45"/>
                    </a:cubicBezTo>
                    <a:cubicBezTo>
                      <a:pt x="584" y="40"/>
                      <a:pt x="579" y="30"/>
                      <a:pt x="569" y="27"/>
                    </a:cubicBezTo>
                    <a:cubicBezTo>
                      <a:pt x="569" y="27"/>
                      <a:pt x="569" y="27"/>
                      <a:pt x="569" y="27"/>
                    </a:cubicBezTo>
                    <a:cubicBezTo>
                      <a:pt x="569" y="26"/>
                      <a:pt x="569" y="26"/>
                      <a:pt x="569" y="26"/>
                    </a:cubicBezTo>
                    <a:cubicBezTo>
                      <a:pt x="565" y="25"/>
                      <a:pt x="561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2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6" y="26"/>
                      <a:pt x="545" y="26"/>
                      <a:pt x="545" y="26"/>
                    </a:cubicBezTo>
                    <a:cubicBezTo>
                      <a:pt x="545" y="26"/>
                      <a:pt x="545" y="26"/>
                      <a:pt x="545" y="26"/>
                    </a:cubicBezTo>
                    <a:cubicBezTo>
                      <a:pt x="537" y="29"/>
                      <a:pt x="531" y="41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16" y="49"/>
                      <a:pt x="508" y="51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495" y="51"/>
                      <a:pt x="489" y="51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3" y="49"/>
                    </a:cubicBezTo>
                    <a:cubicBezTo>
                      <a:pt x="483" y="48"/>
                      <a:pt x="483" y="48"/>
                      <a:pt x="483" y="48"/>
                    </a:cubicBezTo>
                    <a:cubicBezTo>
                      <a:pt x="483" y="48"/>
                      <a:pt x="482" y="48"/>
                      <a:pt x="481" y="47"/>
                    </a:cubicBezTo>
                    <a:cubicBezTo>
                      <a:pt x="476" y="45"/>
                      <a:pt x="471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57" y="41"/>
                      <a:pt x="454" y="47"/>
                      <a:pt x="451" y="51"/>
                    </a:cubicBezTo>
                    <a:cubicBezTo>
                      <a:pt x="448" y="55"/>
                      <a:pt x="442" y="60"/>
                      <a:pt x="438" y="61"/>
                    </a:cubicBezTo>
                    <a:cubicBezTo>
                      <a:pt x="438" y="61"/>
                      <a:pt x="438" y="61"/>
                      <a:pt x="438" y="61"/>
                    </a:cubicBezTo>
                    <a:cubicBezTo>
                      <a:pt x="433" y="63"/>
                      <a:pt x="429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08" y="64"/>
                      <a:pt x="397" y="46"/>
                      <a:pt x="396" y="30"/>
                    </a:cubicBezTo>
                    <a:cubicBezTo>
                      <a:pt x="396" y="21"/>
                      <a:pt x="398" y="5"/>
                      <a:pt x="389" y="3"/>
                    </a:cubicBezTo>
                    <a:cubicBezTo>
                      <a:pt x="389" y="3"/>
                      <a:pt x="389" y="3"/>
                      <a:pt x="389" y="3"/>
                    </a:cubicBezTo>
                    <a:cubicBezTo>
                      <a:pt x="389" y="3"/>
                      <a:pt x="389" y="3"/>
                      <a:pt x="389" y="2"/>
                    </a:cubicBezTo>
                    <a:cubicBezTo>
                      <a:pt x="388" y="2"/>
                      <a:pt x="387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1" y="2"/>
                      <a:pt x="375" y="6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9"/>
                      <a:pt x="370" y="9"/>
                    </a:cubicBezTo>
                    <a:cubicBezTo>
                      <a:pt x="370" y="9"/>
                      <a:pt x="370" y="9"/>
                      <a:pt x="370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1" y="13"/>
                      <a:pt x="356" y="16"/>
                      <a:pt x="351" y="20"/>
                    </a:cubicBezTo>
                    <a:cubicBezTo>
                      <a:pt x="351" y="20"/>
                      <a:pt x="351" y="20"/>
                      <a:pt x="351" y="20"/>
                    </a:cubicBezTo>
                    <a:cubicBezTo>
                      <a:pt x="351" y="20"/>
                      <a:pt x="350" y="20"/>
                      <a:pt x="350" y="20"/>
                    </a:cubicBezTo>
                    <a:cubicBezTo>
                      <a:pt x="350" y="20"/>
                      <a:pt x="350" y="20"/>
                      <a:pt x="350" y="20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49" y="21"/>
                    </a:cubicBezTo>
                    <a:cubicBezTo>
                      <a:pt x="349" y="21"/>
                      <a:pt x="349" y="21"/>
                      <a:pt x="349" y="21"/>
                    </a:cubicBezTo>
                    <a:cubicBezTo>
                      <a:pt x="339" y="31"/>
                      <a:pt x="332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1" y="47"/>
                      <a:pt x="309" y="47"/>
                      <a:pt x="306" y="46"/>
                    </a:cubicBezTo>
                    <a:cubicBezTo>
                      <a:pt x="297" y="44"/>
                      <a:pt x="288" y="34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2" y="28"/>
                      <a:pt x="266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57" y="27"/>
                      <a:pt x="254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42" y="30"/>
                      <a:pt x="235" y="36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2" y="40"/>
                      <a:pt x="216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6" y="41"/>
                      <a:pt x="202" y="40"/>
                      <a:pt x="198" y="39"/>
                    </a:cubicBezTo>
                    <a:cubicBezTo>
                      <a:pt x="198" y="39"/>
                      <a:pt x="198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83" y="34"/>
                      <a:pt x="183" y="20"/>
                      <a:pt x="173" y="12"/>
                    </a:cubicBezTo>
                    <a:cubicBezTo>
                      <a:pt x="173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67" y="7"/>
                      <a:pt x="155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559"/>
              <p:cNvSpPr/>
              <p:nvPr/>
            </p:nvSpPr>
            <p:spPr bwMode="auto">
              <a:xfrm>
                <a:off x="4135" y="3433"/>
                <a:ext cx="24" cy="21"/>
              </a:xfrm>
              <a:custGeom>
                <a:gdLst>
                  <a:gd name="T0" fmla="*/ 3 w 7"/>
                  <a:gd name="T1" fmla="*/ 0 h 6"/>
                  <a:gd name="T2" fmla="*/ 0 w 7"/>
                  <a:gd name="T3" fmla="*/ 3 h 6"/>
                  <a:gd name="T4" fmla="*/ 0 w 7"/>
                  <a:gd name="T5" fmla="*/ 3 h 6"/>
                  <a:gd name="T6" fmla="*/ 4 w 7"/>
                  <a:gd name="T7" fmla="*/ 6 h 6"/>
                  <a:gd name="T8" fmla="*/ 4 w 7"/>
                  <a:gd name="T9" fmla="*/ 6 h 6"/>
                  <a:gd name="T10" fmla="*/ 4 w 7"/>
                  <a:gd name="T11" fmla="*/ 6 h 6"/>
                  <a:gd name="T12" fmla="*/ 4 w 7"/>
                  <a:gd name="T13" fmla="*/ 6 h 6"/>
                  <a:gd name="T14" fmla="*/ 7 w 7"/>
                  <a:gd name="T15" fmla="*/ 3 h 6"/>
                  <a:gd name="T16" fmla="*/ 3 w 7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560"/>
              <p:cNvSpPr>
                <a:spLocks noEditPoints="1"/>
              </p:cNvSpPr>
              <p:nvPr/>
            </p:nvSpPr>
            <p:spPr bwMode="auto">
              <a:xfrm>
                <a:off x="1913" y="870"/>
                <a:ext cx="3857" cy="2574"/>
              </a:xfrm>
              <a:custGeom>
                <a:gdLst>
                  <a:gd name="T0" fmla="*/ 230 w 1106"/>
                  <a:gd name="T1" fmla="*/ 42 h 737"/>
                  <a:gd name="T2" fmla="*/ 261 w 1106"/>
                  <a:gd name="T3" fmla="*/ 31 h 737"/>
                  <a:gd name="T4" fmla="*/ 352 w 1106"/>
                  <a:gd name="T5" fmla="*/ 23 h 737"/>
                  <a:gd name="T6" fmla="*/ 354 w 1106"/>
                  <a:gd name="T7" fmla="*/ 21 h 737"/>
                  <a:gd name="T8" fmla="*/ 360 w 1106"/>
                  <a:gd name="T9" fmla="*/ 17 h 737"/>
                  <a:gd name="T10" fmla="*/ 421 w 1106"/>
                  <a:gd name="T11" fmla="*/ 68 h 737"/>
                  <a:gd name="T12" fmla="*/ 475 w 1106"/>
                  <a:gd name="T13" fmla="*/ 52 h 737"/>
                  <a:gd name="T14" fmla="*/ 553 w 1106"/>
                  <a:gd name="T15" fmla="*/ 30 h 737"/>
                  <a:gd name="T16" fmla="*/ 619 w 1106"/>
                  <a:gd name="T17" fmla="*/ 54 h 737"/>
                  <a:gd name="T18" fmla="*/ 703 w 1106"/>
                  <a:gd name="T19" fmla="*/ 63 h 737"/>
                  <a:gd name="T20" fmla="*/ 753 w 1106"/>
                  <a:gd name="T21" fmla="*/ 21 h 737"/>
                  <a:gd name="T22" fmla="*/ 797 w 1106"/>
                  <a:gd name="T23" fmla="*/ 51 h 737"/>
                  <a:gd name="T24" fmla="*/ 814 w 1106"/>
                  <a:gd name="T25" fmla="*/ 47 h 737"/>
                  <a:gd name="T26" fmla="*/ 948 w 1106"/>
                  <a:gd name="T27" fmla="*/ 10 h 737"/>
                  <a:gd name="T28" fmla="*/ 1071 w 1106"/>
                  <a:gd name="T29" fmla="*/ 123 h 737"/>
                  <a:gd name="T30" fmla="*/ 965 w 1106"/>
                  <a:gd name="T31" fmla="*/ 732 h 737"/>
                  <a:gd name="T32" fmla="*/ 886 w 1106"/>
                  <a:gd name="T33" fmla="*/ 695 h 737"/>
                  <a:gd name="T34" fmla="*/ 814 w 1106"/>
                  <a:gd name="T35" fmla="*/ 691 h 737"/>
                  <a:gd name="T36" fmla="*/ 755 w 1106"/>
                  <a:gd name="T37" fmla="*/ 718 h 737"/>
                  <a:gd name="T38" fmla="*/ 752 w 1106"/>
                  <a:gd name="T39" fmla="*/ 719 h 737"/>
                  <a:gd name="T40" fmla="*/ 721 w 1106"/>
                  <a:gd name="T41" fmla="*/ 695 h 737"/>
                  <a:gd name="T42" fmla="*/ 632 w 1106"/>
                  <a:gd name="T43" fmla="*/ 686 h 737"/>
                  <a:gd name="T44" fmla="*/ 556 w 1106"/>
                  <a:gd name="T45" fmla="*/ 708 h 737"/>
                  <a:gd name="T46" fmla="*/ 529 w 1106"/>
                  <a:gd name="T47" fmla="*/ 693 h 737"/>
                  <a:gd name="T48" fmla="*/ 495 w 1106"/>
                  <a:gd name="T49" fmla="*/ 684 h 737"/>
                  <a:gd name="T50" fmla="*/ 424 w 1106"/>
                  <a:gd name="T51" fmla="*/ 671 h 737"/>
                  <a:gd name="T52" fmla="*/ 357 w 1106"/>
                  <a:gd name="T53" fmla="*/ 718 h 737"/>
                  <a:gd name="T54" fmla="*/ 355 w 1106"/>
                  <a:gd name="T55" fmla="*/ 718 h 737"/>
                  <a:gd name="T56" fmla="*/ 231 w 1106"/>
                  <a:gd name="T57" fmla="*/ 697 h 737"/>
                  <a:gd name="T58" fmla="*/ 188 w 1106"/>
                  <a:gd name="T59" fmla="*/ 697 h 737"/>
                  <a:gd name="T60" fmla="*/ 36 w 1106"/>
                  <a:gd name="T61" fmla="*/ 614 h 737"/>
                  <a:gd name="T62" fmla="*/ 142 w 1106"/>
                  <a:gd name="T63" fmla="*/ 5 h 737"/>
                  <a:gd name="T64" fmla="*/ 849 w 1106"/>
                  <a:gd name="T65" fmla="*/ 26 h 737"/>
                  <a:gd name="T66" fmla="*/ 743 w 1106"/>
                  <a:gd name="T67" fmla="*/ 10 h 737"/>
                  <a:gd name="T68" fmla="*/ 723 w 1106"/>
                  <a:gd name="T69" fmla="*/ 4 h 737"/>
                  <a:gd name="T70" fmla="*/ 645 w 1106"/>
                  <a:gd name="T71" fmla="*/ 42 h 737"/>
                  <a:gd name="T72" fmla="*/ 553 w 1106"/>
                  <a:gd name="T73" fmla="*/ 25 h 737"/>
                  <a:gd name="T74" fmla="*/ 487 w 1106"/>
                  <a:gd name="T75" fmla="*/ 50 h 737"/>
                  <a:gd name="T76" fmla="*/ 421 w 1106"/>
                  <a:gd name="T77" fmla="*/ 63 h 737"/>
                  <a:gd name="T78" fmla="*/ 377 w 1106"/>
                  <a:gd name="T79" fmla="*/ 4 h 737"/>
                  <a:gd name="T80" fmla="*/ 366 w 1106"/>
                  <a:gd name="T81" fmla="*/ 7 h 737"/>
                  <a:gd name="T82" fmla="*/ 360 w 1106"/>
                  <a:gd name="T83" fmla="*/ 11 h 737"/>
                  <a:gd name="T84" fmla="*/ 352 w 1106"/>
                  <a:gd name="T85" fmla="*/ 16 h 737"/>
                  <a:gd name="T86" fmla="*/ 350 w 1106"/>
                  <a:gd name="T87" fmla="*/ 18 h 737"/>
                  <a:gd name="T88" fmla="*/ 273 w 1106"/>
                  <a:gd name="T89" fmla="*/ 29 h 737"/>
                  <a:gd name="T90" fmla="*/ 222 w 1106"/>
                  <a:gd name="T91" fmla="*/ 38 h 737"/>
                  <a:gd name="T92" fmla="*/ 141 w 1106"/>
                  <a:gd name="T93" fmla="*/ 0 h 737"/>
                  <a:gd name="T94" fmla="*/ 0 w 1106"/>
                  <a:gd name="T95" fmla="*/ 578 h 737"/>
                  <a:gd name="T96" fmla="*/ 166 w 1106"/>
                  <a:gd name="T97" fmla="*/ 730 h 737"/>
                  <a:gd name="T98" fmla="*/ 262 w 1106"/>
                  <a:gd name="T99" fmla="*/ 712 h 737"/>
                  <a:gd name="T100" fmla="*/ 368 w 1106"/>
                  <a:gd name="T101" fmla="*/ 730 h 737"/>
                  <a:gd name="T102" fmla="*/ 423 w 1106"/>
                  <a:gd name="T103" fmla="*/ 675 h 737"/>
                  <a:gd name="T104" fmla="*/ 474 w 1106"/>
                  <a:gd name="T105" fmla="*/ 693 h 737"/>
                  <a:gd name="T106" fmla="*/ 555 w 1106"/>
                  <a:gd name="T107" fmla="*/ 714 h 737"/>
                  <a:gd name="T108" fmla="*/ 587 w 1106"/>
                  <a:gd name="T109" fmla="*/ 695 h 737"/>
                  <a:gd name="T110" fmla="*/ 627 w 1106"/>
                  <a:gd name="T111" fmla="*/ 690 h 737"/>
                  <a:gd name="T112" fmla="*/ 672 w 1106"/>
                  <a:gd name="T113" fmla="*/ 678 h 737"/>
                  <a:gd name="T114" fmla="*/ 742 w 1106"/>
                  <a:gd name="T115" fmla="*/ 730 h 737"/>
                  <a:gd name="T116" fmla="*/ 800 w 1106"/>
                  <a:gd name="T117" fmla="*/ 692 h 737"/>
                  <a:gd name="T118" fmla="*/ 848 w 1106"/>
                  <a:gd name="T119" fmla="*/ 711 h 737"/>
                  <a:gd name="T120" fmla="*/ 903 w 1106"/>
                  <a:gd name="T121" fmla="*/ 698 h 737"/>
                  <a:gd name="T122" fmla="*/ 969 w 1106"/>
                  <a:gd name="T123" fmla="*/ 737 h 737"/>
                  <a:gd name="T124" fmla="*/ 1037 w 1106"/>
                  <a:gd name="T125" fmla="*/ 67 h 7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6" h="737">
                    <a:moveTo>
                      <a:pt x="142" y="5"/>
                    </a:move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51" y="5"/>
                      <a:pt x="160" y="10"/>
                      <a:pt x="164" y="15"/>
                    </a:cubicBezTo>
                    <a:cubicBezTo>
                      <a:pt x="174" y="24"/>
                      <a:pt x="173" y="35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91" y="44"/>
                      <a:pt x="199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15" y="45"/>
                      <a:pt x="223" y="44"/>
                      <a:pt x="229" y="42"/>
                    </a:cubicBezTo>
                    <a:cubicBezTo>
                      <a:pt x="229" y="42"/>
                      <a:pt x="229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41" y="37"/>
                      <a:pt x="250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5" y="31"/>
                      <a:pt x="269" y="32"/>
                      <a:pt x="273" y="34"/>
                    </a:cubicBezTo>
                    <a:cubicBezTo>
                      <a:pt x="273" y="34"/>
                      <a:pt x="273" y="34"/>
                      <a:pt x="274" y="34"/>
                    </a:cubicBezTo>
                    <a:cubicBezTo>
                      <a:pt x="274" y="34"/>
                      <a:pt x="274" y="34"/>
                      <a:pt x="274" y="34"/>
                    </a:cubicBezTo>
                    <a:cubicBezTo>
                      <a:pt x="281" y="37"/>
                      <a:pt x="286" y="45"/>
                      <a:pt x="293" y="48"/>
                    </a:cubicBezTo>
                    <a:cubicBezTo>
                      <a:pt x="299" y="50"/>
                      <a:pt x="304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28" y="51"/>
                      <a:pt x="338" y="3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1"/>
                      <a:pt x="353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7" y="19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9" y="18"/>
                      <a:pt x="359" y="18"/>
                    </a:cubicBezTo>
                    <a:cubicBezTo>
                      <a:pt x="359" y="18"/>
                      <a:pt x="359" y="18"/>
                      <a:pt x="359" y="17"/>
                    </a:cubicBezTo>
                    <a:cubicBezTo>
                      <a:pt x="359" y="17"/>
                      <a:pt x="359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5" y="14"/>
                      <a:pt x="370" y="11"/>
                      <a:pt x="375" y="11"/>
                    </a:cubicBezTo>
                    <a:cubicBezTo>
                      <a:pt x="375" y="11"/>
                      <a:pt x="375" y="11"/>
                      <a:pt x="375" y="11"/>
                    </a:cubicBezTo>
                    <a:cubicBezTo>
                      <a:pt x="375" y="11"/>
                      <a:pt x="375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7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83" y="13"/>
                      <a:pt x="383" y="21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6" y="49"/>
                      <a:pt x="399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5" y="68"/>
                      <a:pt x="430" y="67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41" y="63"/>
                      <a:pt x="445" y="61"/>
                      <a:pt x="449" y="57"/>
                    </a:cubicBezTo>
                    <a:cubicBezTo>
                      <a:pt x="452" y="54"/>
                      <a:pt x="456" y="50"/>
                      <a:pt x="461" y="49"/>
                    </a:cubicBezTo>
                    <a:cubicBezTo>
                      <a:pt x="461" y="49"/>
                      <a:pt x="461" y="49"/>
                      <a:pt x="461" y="49"/>
                    </a:cubicBezTo>
                    <a:cubicBezTo>
                      <a:pt x="461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6" y="49"/>
                      <a:pt x="470" y="50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3"/>
                    </a:cubicBezTo>
                    <a:cubicBezTo>
                      <a:pt x="476" y="53"/>
                      <a:pt x="476" y="53"/>
                      <a:pt x="476" y="53"/>
                    </a:cubicBezTo>
                    <a:cubicBezTo>
                      <a:pt x="482" y="54"/>
                      <a:pt x="488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505" y="55"/>
                      <a:pt x="515" y="53"/>
                      <a:pt x="523" y="48"/>
                    </a:cubicBezTo>
                    <a:cubicBezTo>
                      <a:pt x="523" y="48"/>
                      <a:pt x="523" y="48"/>
                      <a:pt x="523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34" y="42"/>
                      <a:pt x="541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60" y="30"/>
                      <a:pt x="567" y="36"/>
                      <a:pt x="572" y="40"/>
                    </a:cubicBezTo>
                    <a:cubicBezTo>
                      <a:pt x="572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1"/>
                    </a:cubicBezTo>
                    <a:cubicBezTo>
                      <a:pt x="573" y="41"/>
                      <a:pt x="573" y="41"/>
                      <a:pt x="573" y="41"/>
                    </a:cubicBezTo>
                    <a:cubicBezTo>
                      <a:pt x="573" y="41"/>
                      <a:pt x="573" y="41"/>
                      <a:pt x="574" y="41"/>
                    </a:cubicBezTo>
                    <a:cubicBezTo>
                      <a:pt x="584" y="49"/>
                      <a:pt x="595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4" y="55"/>
                      <a:pt x="616" y="55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20" y="54"/>
                    </a:cubicBezTo>
                    <a:cubicBezTo>
                      <a:pt x="624" y="54"/>
                      <a:pt x="628" y="52"/>
                      <a:pt x="632" y="51"/>
                    </a:cubicBezTo>
                    <a:cubicBezTo>
                      <a:pt x="636" y="50"/>
                      <a:pt x="640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4" y="49"/>
                      <a:pt x="644" y="49"/>
                      <a:pt x="644" y="49"/>
                    </a:cubicBezTo>
                    <a:cubicBezTo>
                      <a:pt x="654" y="50"/>
                      <a:pt x="659" y="60"/>
                      <a:pt x="667" y="64"/>
                    </a:cubicBezTo>
                    <a:cubicBezTo>
                      <a:pt x="672" y="66"/>
                      <a:pt x="678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91" y="68"/>
                      <a:pt x="697" y="67"/>
                      <a:pt x="703" y="63"/>
                    </a:cubicBezTo>
                    <a:cubicBezTo>
                      <a:pt x="703" y="63"/>
                      <a:pt x="703" y="63"/>
                      <a:pt x="703" y="63"/>
                    </a:cubicBezTo>
                    <a:cubicBezTo>
                      <a:pt x="716" y="56"/>
                      <a:pt x="721" y="44"/>
                      <a:pt x="723" y="26"/>
                    </a:cubicBezTo>
                    <a:cubicBezTo>
                      <a:pt x="723" y="22"/>
                      <a:pt x="723" y="13"/>
                      <a:pt x="727" y="11"/>
                    </a:cubicBezTo>
                    <a:cubicBezTo>
                      <a:pt x="727" y="11"/>
                      <a:pt x="727" y="11"/>
                      <a:pt x="727" y="11"/>
                    </a:cubicBezTo>
                    <a:cubicBezTo>
                      <a:pt x="728" y="11"/>
                      <a:pt x="729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8" y="12"/>
                      <a:pt x="747" y="17"/>
                      <a:pt x="752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6" y="23"/>
                      <a:pt x="756" y="23"/>
                    </a:cubicBezTo>
                    <a:cubicBezTo>
                      <a:pt x="768" y="33"/>
                      <a:pt x="77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801" y="51"/>
                      <a:pt x="805" y="50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8"/>
                    </a:cubicBezTo>
                    <a:cubicBezTo>
                      <a:pt x="811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3" y="48"/>
                      <a:pt x="813" y="48"/>
                      <a:pt x="814" y="48"/>
                    </a:cubicBezTo>
                    <a:cubicBezTo>
                      <a:pt x="814" y="48"/>
                      <a:pt x="814" y="48"/>
                      <a:pt x="814" y="48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24" y="42"/>
                      <a:pt x="832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51" y="31"/>
                      <a:pt x="853" y="32"/>
                      <a:pt x="856" y="32"/>
                    </a:cubicBezTo>
                    <a:cubicBezTo>
                      <a:pt x="863" y="34"/>
                      <a:pt x="869" y="39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83" y="44"/>
                      <a:pt x="890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910" y="45"/>
                      <a:pt x="921" y="43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6" y="30"/>
                      <a:pt x="939" y="16"/>
                      <a:pt x="948" y="11"/>
                    </a:cubicBezTo>
                    <a:cubicBezTo>
                      <a:pt x="948" y="11"/>
                      <a:pt x="948" y="11"/>
                      <a:pt x="948" y="11"/>
                    </a:cubicBezTo>
                    <a:cubicBezTo>
                      <a:pt x="948" y="11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51" y="8"/>
                      <a:pt x="959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8" y="5"/>
                      <a:pt x="970" y="5"/>
                      <a:pt x="971" y="6"/>
                    </a:cubicBezTo>
                    <a:cubicBezTo>
                      <a:pt x="971" y="6"/>
                      <a:pt x="972" y="6"/>
                      <a:pt x="972" y="6"/>
                    </a:cubicBezTo>
                    <a:cubicBezTo>
                      <a:pt x="972" y="6"/>
                      <a:pt x="972" y="6"/>
                      <a:pt x="972" y="6"/>
                    </a:cubicBezTo>
                    <a:cubicBezTo>
                      <a:pt x="977" y="9"/>
                      <a:pt x="978" y="21"/>
                      <a:pt x="982" y="29"/>
                    </a:cubicBezTo>
                    <a:cubicBezTo>
                      <a:pt x="985" y="35"/>
                      <a:pt x="991" y="42"/>
                      <a:pt x="996" y="45"/>
                    </a:cubicBezTo>
                    <a:cubicBezTo>
                      <a:pt x="1002" y="48"/>
                      <a:pt x="1010" y="49"/>
                      <a:pt x="1015" y="53"/>
                    </a:cubicBezTo>
                    <a:cubicBezTo>
                      <a:pt x="1022" y="57"/>
                      <a:pt x="1027" y="64"/>
                      <a:pt x="1035" y="72"/>
                    </a:cubicBezTo>
                    <a:cubicBezTo>
                      <a:pt x="1042" y="79"/>
                      <a:pt x="1050" y="85"/>
                      <a:pt x="1053" y="92"/>
                    </a:cubicBezTo>
                    <a:cubicBezTo>
                      <a:pt x="1060" y="106"/>
                      <a:pt x="1059" y="115"/>
                      <a:pt x="1071" y="123"/>
                    </a:cubicBezTo>
                    <a:cubicBezTo>
                      <a:pt x="1079" y="127"/>
                      <a:pt x="1093" y="128"/>
                      <a:pt x="1098" y="137"/>
                    </a:cubicBezTo>
                    <a:cubicBezTo>
                      <a:pt x="1100" y="141"/>
                      <a:pt x="1101" y="150"/>
                      <a:pt x="1101" y="160"/>
                    </a:cubicBezTo>
                    <a:cubicBezTo>
                      <a:pt x="1101" y="171"/>
                      <a:pt x="1100" y="184"/>
                      <a:pt x="1100" y="193"/>
                    </a:cubicBezTo>
                    <a:cubicBezTo>
                      <a:pt x="1100" y="320"/>
                      <a:pt x="1100" y="445"/>
                      <a:pt x="1100" y="572"/>
                    </a:cubicBezTo>
                    <a:cubicBezTo>
                      <a:pt x="1100" y="573"/>
                      <a:pt x="1100" y="574"/>
                      <a:pt x="1100" y="576"/>
                    </a:cubicBezTo>
                    <a:cubicBezTo>
                      <a:pt x="1100" y="586"/>
                      <a:pt x="1100" y="595"/>
                      <a:pt x="1097" y="600"/>
                    </a:cubicBezTo>
                    <a:cubicBezTo>
                      <a:pt x="1092" y="608"/>
                      <a:pt x="1080" y="609"/>
                      <a:pt x="1072" y="614"/>
                    </a:cubicBezTo>
                    <a:cubicBezTo>
                      <a:pt x="1067" y="617"/>
                      <a:pt x="1063" y="621"/>
                      <a:pt x="1060" y="626"/>
                    </a:cubicBezTo>
                    <a:cubicBezTo>
                      <a:pt x="1057" y="631"/>
                      <a:pt x="1055" y="640"/>
                      <a:pt x="1052" y="646"/>
                    </a:cubicBezTo>
                    <a:cubicBezTo>
                      <a:pt x="1049" y="653"/>
                      <a:pt x="1041" y="660"/>
                      <a:pt x="1034" y="667"/>
                    </a:cubicBezTo>
                    <a:cubicBezTo>
                      <a:pt x="1027" y="674"/>
                      <a:pt x="1021" y="682"/>
                      <a:pt x="1014" y="686"/>
                    </a:cubicBezTo>
                    <a:cubicBezTo>
                      <a:pt x="1003" y="693"/>
                      <a:pt x="992" y="694"/>
                      <a:pt x="985" y="706"/>
                    </a:cubicBezTo>
                    <a:cubicBezTo>
                      <a:pt x="980" y="713"/>
                      <a:pt x="978" y="729"/>
                      <a:pt x="971" y="731"/>
                    </a:cubicBezTo>
                    <a:cubicBezTo>
                      <a:pt x="969" y="732"/>
                      <a:pt x="967" y="732"/>
                      <a:pt x="966" y="732"/>
                    </a:cubicBezTo>
                    <a:cubicBezTo>
                      <a:pt x="966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58" y="732"/>
                      <a:pt x="951" y="729"/>
                      <a:pt x="947" y="726"/>
                    </a:cubicBezTo>
                    <a:cubicBezTo>
                      <a:pt x="947" y="726"/>
                      <a:pt x="947" y="726"/>
                      <a:pt x="947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37" y="719"/>
                      <a:pt x="935" y="706"/>
                      <a:pt x="927" y="700"/>
                    </a:cubicBezTo>
                    <a:cubicBezTo>
                      <a:pt x="927" y="700"/>
                      <a:pt x="927" y="700"/>
                      <a:pt x="927" y="700"/>
                    </a:cubicBezTo>
                    <a:cubicBezTo>
                      <a:pt x="921" y="696"/>
                      <a:pt x="909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4" y="694"/>
                      <a:pt x="890" y="694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2" y="696"/>
                      <a:pt x="879" y="696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67" y="701"/>
                      <a:pt x="859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5" y="707"/>
                      <a:pt x="841" y="706"/>
                      <a:pt x="837" y="705"/>
                    </a:cubicBezTo>
                    <a:cubicBezTo>
                      <a:pt x="837" y="705"/>
                      <a:pt x="837" y="705"/>
                      <a:pt x="837" y="705"/>
                    </a:cubicBezTo>
                    <a:cubicBezTo>
                      <a:pt x="827" y="702"/>
                      <a:pt x="822" y="694"/>
                      <a:pt x="814" y="691"/>
                    </a:cubicBezTo>
                    <a:cubicBezTo>
                      <a:pt x="814" y="691"/>
                      <a:pt x="814" y="691"/>
                      <a:pt x="814" y="691"/>
                    </a:cubicBezTo>
                    <a:cubicBezTo>
                      <a:pt x="809" y="689"/>
                      <a:pt x="805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793" y="688"/>
                      <a:pt x="785" y="690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0" y="700"/>
                      <a:pt x="765" y="710"/>
                      <a:pt x="756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8"/>
                      <a:pt x="755" y="718"/>
                      <a:pt x="755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3" y="718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46" y="723"/>
                      <a:pt x="737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1" y="728"/>
                      <a:pt x="730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4" y="725"/>
                      <a:pt x="723" y="701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16" y="683"/>
                      <a:pt x="703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1" y="670"/>
                      <a:pt x="676" y="671"/>
                      <a:pt x="670" y="674"/>
                    </a:cubicBezTo>
                    <a:cubicBezTo>
                      <a:pt x="663" y="677"/>
                      <a:pt x="656" y="688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1" y="689"/>
                      <a:pt x="636" y="687"/>
                      <a:pt x="633" y="686"/>
                    </a:cubicBezTo>
                    <a:cubicBezTo>
                      <a:pt x="633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25" y="684"/>
                      <a:pt x="620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03" y="684"/>
                      <a:pt x="592" y="686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2"/>
                      <a:pt x="583" y="692"/>
                    </a:cubicBezTo>
                    <a:cubicBezTo>
                      <a:pt x="583" y="692"/>
                      <a:pt x="583" y="692"/>
                      <a:pt x="583" y="692"/>
                    </a:cubicBezTo>
                    <a:cubicBezTo>
                      <a:pt x="574" y="697"/>
                      <a:pt x="567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46" y="708"/>
                      <a:pt x="538" y="699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8" y="693"/>
                      <a:pt x="528" y="693"/>
                    </a:cubicBezTo>
                    <a:cubicBezTo>
                      <a:pt x="528" y="693"/>
                      <a:pt x="528" y="693"/>
                      <a:pt x="528" y="692"/>
                    </a:cubicBezTo>
                    <a:cubicBezTo>
                      <a:pt x="528" y="692"/>
                      <a:pt x="528" y="692"/>
                      <a:pt x="528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6" y="692"/>
                      <a:pt x="526" y="692"/>
                      <a:pt x="526" y="692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5" y="691"/>
                      <a:pt x="525" y="691"/>
                    </a:cubicBezTo>
                    <a:cubicBezTo>
                      <a:pt x="525" y="691"/>
                      <a:pt x="525" y="691"/>
                      <a:pt x="525" y="691"/>
                    </a:cubicBezTo>
                    <a:cubicBezTo>
                      <a:pt x="516" y="686"/>
                      <a:pt x="506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0" y="684"/>
                      <a:pt x="484" y="684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7" y="686"/>
                      <a:pt x="477" y="686"/>
                      <a:pt x="476" y="686"/>
                    </a:cubicBezTo>
                    <a:cubicBezTo>
                      <a:pt x="472" y="688"/>
                      <a:pt x="469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4" y="689"/>
                      <a:pt x="464" y="689"/>
                      <a:pt x="463" y="689"/>
                    </a:cubicBezTo>
                    <a:cubicBezTo>
                      <a:pt x="463" y="689"/>
                      <a:pt x="463" y="689"/>
                      <a:pt x="463" y="689"/>
                    </a:cubicBezTo>
                    <a:cubicBezTo>
                      <a:pt x="454" y="688"/>
                      <a:pt x="448" y="679"/>
                      <a:pt x="441" y="675"/>
                    </a:cubicBezTo>
                    <a:cubicBezTo>
                      <a:pt x="441" y="675"/>
                      <a:pt x="441" y="675"/>
                      <a:pt x="441" y="675"/>
                    </a:cubicBezTo>
                    <a:cubicBezTo>
                      <a:pt x="435" y="672"/>
                      <a:pt x="430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09" y="671"/>
                      <a:pt x="395" y="680"/>
                      <a:pt x="390" y="692"/>
                    </a:cubicBezTo>
                    <a:cubicBezTo>
                      <a:pt x="388" y="695"/>
                      <a:pt x="387" y="702"/>
                      <a:pt x="386" y="710"/>
                    </a:cubicBezTo>
                    <a:cubicBezTo>
                      <a:pt x="385" y="715"/>
                      <a:pt x="385" y="725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0" y="728"/>
                      <a:pt x="379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7" y="728"/>
                      <a:pt x="376" y="728"/>
                    </a:cubicBezTo>
                    <a:cubicBezTo>
                      <a:pt x="376" y="728"/>
                      <a:pt x="376" y="728"/>
                      <a:pt x="376" y="728"/>
                    </a:cubicBezTo>
                    <a:cubicBezTo>
                      <a:pt x="370" y="727"/>
                      <a:pt x="362" y="722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8"/>
                      <a:pt x="357" y="718"/>
                    </a:cubicBezTo>
                    <a:cubicBezTo>
                      <a:pt x="357" y="718"/>
                      <a:pt x="357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7"/>
                      <a:pt x="355" y="717"/>
                      <a:pt x="355" y="717"/>
                    </a:cubicBezTo>
                    <a:cubicBezTo>
                      <a:pt x="342" y="708"/>
                      <a:pt x="332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07" y="688"/>
                      <a:pt x="302" y="689"/>
                      <a:pt x="297" y="690"/>
                    </a:cubicBezTo>
                    <a:cubicBezTo>
                      <a:pt x="297" y="690"/>
                      <a:pt x="297" y="690"/>
                      <a:pt x="296" y="691"/>
                    </a:cubicBezTo>
                    <a:cubicBezTo>
                      <a:pt x="296" y="691"/>
                      <a:pt x="296" y="691"/>
                      <a:pt x="296" y="691"/>
                    </a:cubicBezTo>
                    <a:cubicBezTo>
                      <a:pt x="287" y="694"/>
                      <a:pt x="282" y="703"/>
                      <a:pt x="272" y="706"/>
                    </a:cubicBezTo>
                    <a:cubicBezTo>
                      <a:pt x="272" y="706"/>
                      <a:pt x="272" y="706"/>
                      <a:pt x="272" y="706"/>
                    </a:cubicBezTo>
                    <a:cubicBezTo>
                      <a:pt x="272" y="706"/>
                      <a:pt x="271" y="706"/>
                      <a:pt x="271" y="706"/>
                    </a:cubicBezTo>
                    <a:cubicBezTo>
                      <a:pt x="268" y="707"/>
                      <a:pt x="265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50" y="707"/>
                      <a:pt x="242" y="700"/>
                      <a:pt x="231" y="697"/>
                    </a:cubicBezTo>
                    <a:cubicBezTo>
                      <a:pt x="231" y="697"/>
                      <a:pt x="231" y="697"/>
                      <a:pt x="231" y="697"/>
                    </a:cubicBezTo>
                    <a:cubicBezTo>
                      <a:pt x="231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3" y="694"/>
                      <a:pt x="216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1" y="693"/>
                      <a:pt x="194" y="694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8" y="696"/>
                      <a:pt x="188" y="697"/>
                    </a:cubicBezTo>
                    <a:cubicBezTo>
                      <a:pt x="188" y="697"/>
                      <a:pt x="188" y="697"/>
                      <a:pt x="188" y="697"/>
                    </a:cubicBezTo>
                    <a:cubicBezTo>
                      <a:pt x="174" y="702"/>
                      <a:pt x="175" y="717"/>
                      <a:pt x="164" y="725"/>
                    </a:cubicBezTo>
                    <a:cubicBezTo>
                      <a:pt x="161" y="728"/>
                      <a:pt x="155" y="731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3" y="732"/>
                      <a:pt x="143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39" y="732"/>
                      <a:pt x="135" y="732"/>
                      <a:pt x="133" y="730"/>
                    </a:cubicBezTo>
                    <a:cubicBezTo>
                      <a:pt x="133" y="730"/>
                      <a:pt x="133" y="730"/>
                      <a:pt x="133" y="730"/>
                    </a:cubicBezTo>
                    <a:cubicBezTo>
                      <a:pt x="127" y="725"/>
                      <a:pt x="126" y="712"/>
                      <a:pt x="122" y="706"/>
                    </a:cubicBezTo>
                    <a:cubicBezTo>
                      <a:pt x="120" y="703"/>
                      <a:pt x="117" y="699"/>
                      <a:pt x="115" y="697"/>
                    </a:cubicBezTo>
                    <a:cubicBezTo>
                      <a:pt x="109" y="692"/>
                      <a:pt x="100" y="691"/>
                      <a:pt x="92" y="686"/>
                    </a:cubicBezTo>
                    <a:cubicBezTo>
                      <a:pt x="87" y="683"/>
                      <a:pt x="80" y="674"/>
                      <a:pt x="73" y="668"/>
                    </a:cubicBezTo>
                    <a:cubicBezTo>
                      <a:pt x="66" y="661"/>
                      <a:pt x="59" y="655"/>
                      <a:pt x="55" y="648"/>
                    </a:cubicBezTo>
                    <a:cubicBezTo>
                      <a:pt x="47" y="634"/>
                      <a:pt x="50" y="623"/>
                      <a:pt x="36" y="614"/>
                    </a:cubicBezTo>
                    <a:cubicBezTo>
                      <a:pt x="27" y="609"/>
                      <a:pt x="13" y="608"/>
                      <a:pt x="8" y="600"/>
                    </a:cubicBezTo>
                    <a:cubicBezTo>
                      <a:pt x="6" y="595"/>
                      <a:pt x="5" y="586"/>
                      <a:pt x="5" y="576"/>
                    </a:cubicBezTo>
                    <a:cubicBezTo>
                      <a:pt x="5" y="564"/>
                      <a:pt x="6" y="552"/>
                      <a:pt x="6" y="543"/>
                    </a:cubicBezTo>
                    <a:cubicBezTo>
                      <a:pt x="6" y="425"/>
                      <a:pt x="6" y="312"/>
                      <a:pt x="6" y="194"/>
                    </a:cubicBezTo>
                    <a:cubicBezTo>
                      <a:pt x="6" y="185"/>
                      <a:pt x="5" y="174"/>
                      <a:pt x="5" y="163"/>
                    </a:cubicBezTo>
                    <a:cubicBezTo>
                      <a:pt x="5" y="151"/>
                      <a:pt x="6" y="141"/>
                      <a:pt x="9" y="137"/>
                    </a:cubicBezTo>
                    <a:cubicBezTo>
                      <a:pt x="13" y="131"/>
                      <a:pt x="30" y="127"/>
                      <a:pt x="36" y="123"/>
                    </a:cubicBezTo>
                    <a:cubicBezTo>
                      <a:pt x="40" y="121"/>
                      <a:pt x="44" y="117"/>
                      <a:pt x="46" y="113"/>
                    </a:cubicBezTo>
                    <a:cubicBezTo>
                      <a:pt x="50" y="106"/>
                      <a:pt x="50" y="98"/>
                      <a:pt x="55" y="91"/>
                    </a:cubicBezTo>
                    <a:cubicBezTo>
                      <a:pt x="58" y="84"/>
                      <a:pt x="65" y="78"/>
                      <a:pt x="73" y="71"/>
                    </a:cubicBezTo>
                    <a:cubicBezTo>
                      <a:pt x="79" y="64"/>
                      <a:pt x="85" y="56"/>
                      <a:pt x="92" y="52"/>
                    </a:cubicBezTo>
                    <a:cubicBezTo>
                      <a:pt x="106" y="46"/>
                      <a:pt x="116" y="44"/>
                      <a:pt x="123" y="31"/>
                    </a:cubicBezTo>
                    <a:cubicBezTo>
                      <a:pt x="128" y="22"/>
                      <a:pt x="128" y="8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8" y="5"/>
                      <a:pt x="140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moveTo>
                      <a:pt x="966" y="0"/>
                    </a:moveTo>
                    <a:cubicBezTo>
                      <a:pt x="966" y="0"/>
                      <a:pt x="966" y="0"/>
                      <a:pt x="966" y="0"/>
                    </a:cubicBezTo>
                    <a:cubicBezTo>
                      <a:pt x="957" y="0"/>
                      <a:pt x="946" y="6"/>
                      <a:pt x="942" y="9"/>
                    </a:cubicBezTo>
                    <a:cubicBezTo>
                      <a:pt x="942" y="9"/>
                      <a:pt x="942" y="9"/>
                      <a:pt x="942" y="9"/>
                    </a:cubicBezTo>
                    <a:cubicBezTo>
                      <a:pt x="933" y="15"/>
                      <a:pt x="931" y="28"/>
                      <a:pt x="924" y="33"/>
                    </a:cubicBezTo>
                    <a:cubicBezTo>
                      <a:pt x="924" y="33"/>
                      <a:pt x="924" y="33"/>
                      <a:pt x="924" y="33"/>
                    </a:cubicBezTo>
                    <a:cubicBezTo>
                      <a:pt x="918" y="38"/>
                      <a:pt x="90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2" y="40"/>
                      <a:pt x="886" y="39"/>
                      <a:pt x="880" y="38"/>
                    </a:cubicBezTo>
                    <a:cubicBezTo>
                      <a:pt x="872" y="35"/>
                      <a:pt x="866" y="29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5" y="27"/>
                      <a:pt x="851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2" y="26"/>
                      <a:pt x="837" y="28"/>
                      <a:pt x="832" y="29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21" y="34"/>
                      <a:pt x="815" y="44"/>
                      <a:pt x="803" y="46"/>
                    </a:cubicBezTo>
                    <a:cubicBezTo>
                      <a:pt x="803" y="46"/>
                      <a:pt x="803" y="46"/>
                      <a:pt x="803" y="46"/>
                    </a:cubicBezTo>
                    <a:cubicBezTo>
                      <a:pt x="801" y="46"/>
                      <a:pt x="799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78" y="46"/>
                      <a:pt x="770" y="3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55" y="15"/>
                      <a:pt x="750" y="14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1" y="9"/>
                      <a:pt x="741" y="9"/>
                      <a:pt x="741" y="9"/>
                    </a:cubicBezTo>
                    <a:cubicBezTo>
                      <a:pt x="737" y="7"/>
                      <a:pt x="731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5" y="3"/>
                      <a:pt x="724" y="4"/>
                      <a:pt x="723" y="4"/>
                    </a:cubicBezTo>
                    <a:cubicBezTo>
                      <a:pt x="723" y="4"/>
                      <a:pt x="723" y="4"/>
                      <a:pt x="723" y="4"/>
                    </a:cubicBezTo>
                    <a:cubicBezTo>
                      <a:pt x="718" y="6"/>
                      <a:pt x="718" y="15"/>
                      <a:pt x="718" y="24"/>
                    </a:cubicBezTo>
                    <a:cubicBezTo>
                      <a:pt x="718" y="25"/>
                      <a:pt x="718" y="25"/>
                      <a:pt x="718" y="25"/>
                    </a:cubicBezTo>
                    <a:cubicBezTo>
                      <a:pt x="717" y="45"/>
                      <a:pt x="704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0" y="64"/>
                      <a:pt x="675" y="63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61" y="55"/>
                      <a:pt x="656" y="43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38" y="42"/>
                      <a:pt x="633" y="45"/>
                      <a:pt x="627" y="48"/>
                    </a:cubicBezTo>
                    <a:cubicBezTo>
                      <a:pt x="625" y="49"/>
                      <a:pt x="622" y="50"/>
                      <a:pt x="619" y="50"/>
                    </a:cubicBezTo>
                    <a:cubicBezTo>
                      <a:pt x="619" y="50"/>
                      <a:pt x="619" y="50"/>
                      <a:pt x="619" y="50"/>
                    </a:cubicBezTo>
                    <a:cubicBezTo>
                      <a:pt x="617" y="50"/>
                      <a:pt x="614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598" y="51"/>
                      <a:pt x="588" y="46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73" y="35"/>
                      <a:pt x="568" y="27"/>
                      <a:pt x="559" y="26"/>
                    </a:cubicBezTo>
                    <a:cubicBezTo>
                      <a:pt x="559" y="26"/>
                      <a:pt x="559" y="26"/>
                      <a:pt x="559" y="26"/>
                    </a:cubicBezTo>
                    <a:cubicBezTo>
                      <a:pt x="559" y="26"/>
                      <a:pt x="559" y="26"/>
                      <a:pt x="559" y="25"/>
                    </a:cubicBezTo>
                    <a:cubicBezTo>
                      <a:pt x="557" y="25"/>
                      <a:pt x="555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38" y="25"/>
                      <a:pt x="531" y="37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1" y="44"/>
                      <a:pt x="521" y="44"/>
                      <a:pt x="521" y="44"/>
                    </a:cubicBezTo>
                    <a:cubicBezTo>
                      <a:pt x="521" y="44"/>
                      <a:pt x="521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13" y="49"/>
                      <a:pt x="50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3" y="51"/>
                      <a:pt x="490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4" y="50"/>
                      <a:pt x="481" y="49"/>
                      <a:pt x="479" y="47"/>
                    </a:cubicBezTo>
                    <a:cubicBezTo>
                      <a:pt x="473" y="45"/>
                      <a:pt x="468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1" y="42"/>
                      <a:pt x="461" y="42"/>
                      <a:pt x="460" y="42"/>
                    </a:cubicBezTo>
                    <a:cubicBezTo>
                      <a:pt x="460" y="42"/>
                      <a:pt x="460" y="42"/>
                      <a:pt x="460" y="42"/>
                    </a:cubicBezTo>
                    <a:cubicBezTo>
                      <a:pt x="450" y="43"/>
                      <a:pt x="446" y="55"/>
                      <a:pt x="437" y="60"/>
                    </a:cubicBezTo>
                    <a:cubicBezTo>
                      <a:pt x="435" y="60"/>
                      <a:pt x="434" y="61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28" y="63"/>
                      <a:pt x="424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399" y="63"/>
                      <a:pt x="389" y="41"/>
                      <a:pt x="388" y="21"/>
                    </a:cubicBezTo>
                    <a:cubicBezTo>
                      <a:pt x="388" y="14"/>
                      <a:pt x="388" y="6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2" y="3"/>
                      <a:pt x="381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79" y="3"/>
                      <a:pt x="379" y="3"/>
                      <a:pt x="378" y="3"/>
                    </a:cubicBezTo>
                    <a:cubicBezTo>
                      <a:pt x="378" y="3"/>
                      <a:pt x="378" y="3"/>
                      <a:pt x="378" y="3"/>
                    </a:cubicBezTo>
                    <a:cubicBezTo>
                      <a:pt x="378" y="3"/>
                      <a:pt x="378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4"/>
                      <a:pt x="377" y="4"/>
                      <a:pt x="377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3" y="4"/>
                    </a:cubicBezTo>
                    <a:cubicBezTo>
                      <a:pt x="373" y="4"/>
                      <a:pt x="373" y="5"/>
                      <a:pt x="373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1" y="5"/>
                      <a:pt x="371" y="5"/>
                    </a:cubicBezTo>
                    <a:cubicBezTo>
                      <a:pt x="371" y="5"/>
                      <a:pt x="371" y="5"/>
                      <a:pt x="371" y="5"/>
                    </a:cubicBezTo>
                    <a:cubicBezTo>
                      <a:pt x="369" y="6"/>
                      <a:pt x="368" y="6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8"/>
                      <a:pt x="366" y="8"/>
                    </a:cubicBezTo>
                    <a:cubicBezTo>
                      <a:pt x="366" y="8"/>
                      <a:pt x="365" y="8"/>
                      <a:pt x="365" y="8"/>
                    </a:cubicBezTo>
                    <a:cubicBezTo>
                      <a:pt x="365" y="8"/>
                      <a:pt x="364" y="8"/>
                      <a:pt x="364" y="8"/>
                    </a:cubicBezTo>
                    <a:cubicBezTo>
                      <a:pt x="364" y="8"/>
                      <a:pt x="364" y="8"/>
                      <a:pt x="364" y="8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2" y="9"/>
                    </a:cubicBezTo>
                    <a:cubicBezTo>
                      <a:pt x="362" y="9"/>
                      <a:pt x="362" y="9"/>
                      <a:pt x="362" y="9"/>
                    </a:cubicBezTo>
                    <a:cubicBezTo>
                      <a:pt x="362" y="10"/>
                      <a:pt x="362" y="10"/>
                      <a:pt x="361" y="10"/>
                    </a:cubicBezTo>
                    <a:cubicBezTo>
                      <a:pt x="361" y="10"/>
                      <a:pt x="361" y="10"/>
                      <a:pt x="361" y="10"/>
                    </a:cubicBezTo>
                    <a:cubicBezTo>
                      <a:pt x="361" y="10"/>
                      <a:pt x="361" y="10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59" y="11"/>
                      <a:pt x="359" y="11"/>
                      <a:pt x="359" y="11"/>
                    </a:cubicBezTo>
                    <a:cubicBezTo>
                      <a:pt x="359" y="11"/>
                      <a:pt x="359" y="11"/>
                      <a:pt x="359" y="12"/>
                    </a:cubicBezTo>
                    <a:cubicBezTo>
                      <a:pt x="358" y="12"/>
                      <a:pt x="357" y="13"/>
                      <a:pt x="357" y="13"/>
                    </a:cubicBezTo>
                    <a:cubicBezTo>
                      <a:pt x="357" y="13"/>
                      <a:pt x="357" y="13"/>
                      <a:pt x="357" y="13"/>
                    </a:cubicBezTo>
                    <a:cubicBezTo>
                      <a:pt x="356" y="14"/>
                      <a:pt x="355" y="14"/>
                      <a:pt x="354" y="15"/>
                    </a:cubicBezTo>
                    <a:cubicBezTo>
                      <a:pt x="354" y="15"/>
                      <a:pt x="354" y="15"/>
                      <a:pt x="354" y="15"/>
                    </a:cubicBezTo>
                    <a:cubicBezTo>
                      <a:pt x="354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9"/>
                      <a:pt x="349" y="19"/>
                    </a:cubicBezTo>
                    <a:cubicBezTo>
                      <a:pt x="349" y="19"/>
                      <a:pt x="349" y="19"/>
                      <a:pt x="349" y="19"/>
                    </a:cubicBezTo>
                    <a:cubicBezTo>
                      <a:pt x="337" y="28"/>
                      <a:pt x="329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06" y="46"/>
                      <a:pt x="302" y="46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87" y="41"/>
                      <a:pt x="284" y="33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67" y="27"/>
                      <a:pt x="263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4" y="27"/>
                      <a:pt x="251" y="27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38" y="30"/>
                      <a:pt x="232" y="36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2" y="38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17" y="39"/>
                      <a:pt x="212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2" y="40"/>
                      <a:pt x="198" y="40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76" y="33"/>
                      <a:pt x="177" y="18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3" y="9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59" y="5"/>
                      <a:pt x="150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8" y="0"/>
                      <a:pt x="136" y="0"/>
                      <a:pt x="133" y="2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25" y="5"/>
                      <a:pt x="124" y="19"/>
                      <a:pt x="119" y="28"/>
                    </a:cubicBezTo>
                    <a:cubicBezTo>
                      <a:pt x="112" y="42"/>
                      <a:pt x="101" y="41"/>
                      <a:pt x="88" y="49"/>
                    </a:cubicBezTo>
                    <a:cubicBezTo>
                      <a:pt x="81" y="53"/>
                      <a:pt x="75" y="62"/>
                      <a:pt x="68" y="69"/>
                    </a:cubicBezTo>
                    <a:cubicBezTo>
                      <a:pt x="62" y="75"/>
                      <a:pt x="54" y="82"/>
                      <a:pt x="50" y="90"/>
                    </a:cubicBezTo>
                    <a:cubicBezTo>
                      <a:pt x="46" y="97"/>
                      <a:pt x="46" y="103"/>
                      <a:pt x="44" y="108"/>
                    </a:cubicBezTo>
                    <a:cubicBezTo>
                      <a:pt x="41" y="113"/>
                      <a:pt x="38" y="117"/>
                      <a:pt x="31" y="121"/>
                    </a:cubicBezTo>
                    <a:cubicBezTo>
                      <a:pt x="20" y="128"/>
                      <a:pt x="6" y="128"/>
                      <a:pt x="2" y="140"/>
                    </a:cubicBezTo>
                    <a:cubicBezTo>
                      <a:pt x="0" y="145"/>
                      <a:pt x="0" y="153"/>
                      <a:pt x="0" y="160"/>
                    </a:cubicBezTo>
                    <a:cubicBezTo>
                      <a:pt x="0" y="172"/>
                      <a:pt x="1" y="185"/>
                      <a:pt x="1" y="196"/>
                    </a:cubicBezTo>
                    <a:cubicBezTo>
                      <a:pt x="1" y="314"/>
                      <a:pt x="1" y="429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54"/>
                      <a:pt x="0" y="566"/>
                      <a:pt x="0" y="578"/>
                    </a:cubicBezTo>
                    <a:cubicBezTo>
                      <a:pt x="0" y="587"/>
                      <a:pt x="1" y="596"/>
                      <a:pt x="3" y="601"/>
                    </a:cubicBezTo>
                    <a:cubicBezTo>
                      <a:pt x="9" y="611"/>
                      <a:pt x="29" y="613"/>
                      <a:pt x="37" y="621"/>
                    </a:cubicBezTo>
                    <a:cubicBezTo>
                      <a:pt x="45" y="628"/>
                      <a:pt x="45" y="638"/>
                      <a:pt x="50" y="649"/>
                    </a:cubicBezTo>
                    <a:cubicBezTo>
                      <a:pt x="54" y="656"/>
                      <a:pt x="62" y="663"/>
                      <a:pt x="69" y="670"/>
                    </a:cubicBezTo>
                    <a:cubicBezTo>
                      <a:pt x="76" y="677"/>
                      <a:pt x="82" y="685"/>
                      <a:pt x="89" y="690"/>
                    </a:cubicBezTo>
                    <a:cubicBezTo>
                      <a:pt x="96" y="694"/>
                      <a:pt x="104" y="695"/>
                      <a:pt x="110" y="700"/>
                    </a:cubicBezTo>
                    <a:cubicBezTo>
                      <a:pt x="114" y="702"/>
                      <a:pt x="117" y="706"/>
                      <a:pt x="119" y="710"/>
                    </a:cubicBezTo>
                    <a:cubicBezTo>
                      <a:pt x="124" y="719"/>
                      <a:pt x="127" y="734"/>
                      <a:pt x="134" y="736"/>
                    </a:cubicBezTo>
                    <a:cubicBezTo>
                      <a:pt x="134" y="736"/>
                      <a:pt x="134" y="736"/>
                      <a:pt x="134" y="736"/>
                    </a:cubicBezTo>
                    <a:cubicBezTo>
                      <a:pt x="136" y="737"/>
                      <a:pt x="139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50" y="737"/>
                      <a:pt x="160" y="733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6" y="730"/>
                      <a:pt x="166" y="730"/>
                    </a:cubicBezTo>
                    <a:cubicBezTo>
                      <a:pt x="166" y="730"/>
                      <a:pt x="166" y="730"/>
                      <a:pt x="166" y="730"/>
                    </a:cubicBezTo>
                    <a:cubicBezTo>
                      <a:pt x="175" y="724"/>
                      <a:pt x="176" y="712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91" y="700"/>
                      <a:pt x="200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14" y="699"/>
                      <a:pt x="220" y="699"/>
                      <a:pt x="225" y="701"/>
                    </a:cubicBezTo>
                    <a:cubicBezTo>
                      <a:pt x="225" y="701"/>
                      <a:pt x="225" y="701"/>
                      <a:pt x="226" y="701"/>
                    </a:cubicBezTo>
                    <a:cubicBezTo>
                      <a:pt x="235" y="703"/>
                      <a:pt x="242" y="708"/>
                      <a:pt x="251" y="710"/>
                    </a:cubicBezTo>
                    <a:cubicBezTo>
                      <a:pt x="251" y="710"/>
                      <a:pt x="251" y="710"/>
                      <a:pt x="251" y="710"/>
                    </a:cubicBezTo>
                    <a:cubicBezTo>
                      <a:pt x="251" y="710"/>
                      <a:pt x="252" y="710"/>
                      <a:pt x="252" y="711"/>
                    </a:cubicBezTo>
                    <a:cubicBezTo>
                      <a:pt x="252" y="711"/>
                      <a:pt x="252" y="711"/>
                      <a:pt x="252" y="711"/>
                    </a:cubicBezTo>
                    <a:cubicBezTo>
                      <a:pt x="255" y="711"/>
                      <a:pt x="259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7" y="712"/>
                      <a:pt x="272" y="711"/>
                      <a:pt x="276" y="709"/>
                    </a:cubicBezTo>
                    <a:cubicBezTo>
                      <a:pt x="285" y="706"/>
                      <a:pt x="290" y="698"/>
                      <a:pt x="298" y="695"/>
                    </a:cubicBezTo>
                    <a:cubicBezTo>
                      <a:pt x="302" y="693"/>
                      <a:pt x="306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5" y="692"/>
                      <a:pt x="320" y="693"/>
                      <a:pt x="325" y="695"/>
                    </a:cubicBezTo>
                    <a:cubicBezTo>
                      <a:pt x="325" y="695"/>
                      <a:pt x="325" y="695"/>
                      <a:pt x="325" y="695"/>
                    </a:cubicBezTo>
                    <a:cubicBezTo>
                      <a:pt x="336" y="700"/>
                      <a:pt x="342" y="714"/>
                      <a:pt x="352" y="721"/>
                    </a:cubicBezTo>
                    <a:cubicBezTo>
                      <a:pt x="357" y="724"/>
                      <a:pt x="361" y="726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72" y="732"/>
                      <a:pt x="377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3" y="735"/>
                      <a:pt x="384" y="735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90" y="732"/>
                      <a:pt x="390" y="724"/>
                      <a:pt x="391" y="715"/>
                    </a:cubicBezTo>
                    <a:cubicBezTo>
                      <a:pt x="392" y="694"/>
                      <a:pt x="40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7" y="675"/>
                      <a:pt x="432" y="676"/>
                      <a:pt x="437" y="678"/>
                    </a:cubicBezTo>
                    <a:cubicBezTo>
                      <a:pt x="437" y="678"/>
                      <a:pt x="437" y="678"/>
                      <a:pt x="437" y="678"/>
                    </a:cubicBezTo>
                    <a:cubicBezTo>
                      <a:pt x="444" y="681"/>
                      <a:pt x="453" y="696"/>
                      <a:pt x="461" y="697"/>
                    </a:cubicBezTo>
                    <a:cubicBezTo>
                      <a:pt x="461" y="697"/>
                      <a:pt x="461" y="697"/>
                      <a:pt x="461" y="697"/>
                    </a:cubicBezTo>
                    <a:cubicBezTo>
                      <a:pt x="461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6" y="697"/>
                      <a:pt x="470" y="695"/>
                      <a:pt x="473" y="693"/>
                    </a:cubicBezTo>
                    <a:cubicBezTo>
                      <a:pt x="473" y="693"/>
                      <a:pt x="473" y="693"/>
                      <a:pt x="473" y="693"/>
                    </a:cubicBezTo>
                    <a:cubicBezTo>
                      <a:pt x="473" y="693"/>
                      <a:pt x="473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5" y="692"/>
                      <a:pt x="475" y="692"/>
                    </a:cubicBezTo>
                    <a:cubicBezTo>
                      <a:pt x="475" y="692"/>
                      <a:pt x="475" y="692"/>
                      <a:pt x="475" y="692"/>
                    </a:cubicBezTo>
                    <a:cubicBezTo>
                      <a:pt x="482" y="690"/>
                      <a:pt x="489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505" y="688"/>
                      <a:pt x="513" y="690"/>
                      <a:pt x="520" y="694"/>
                    </a:cubicBezTo>
                    <a:cubicBezTo>
                      <a:pt x="520" y="694"/>
                      <a:pt x="520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31" y="699"/>
                      <a:pt x="541" y="713"/>
                      <a:pt x="553" y="714"/>
                    </a:cubicBezTo>
                    <a:cubicBezTo>
                      <a:pt x="553" y="714"/>
                      <a:pt x="553" y="714"/>
                      <a:pt x="553" y="714"/>
                    </a:cubicBezTo>
                    <a:cubicBezTo>
                      <a:pt x="553" y="714"/>
                      <a:pt x="554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70" y="714"/>
                      <a:pt x="577" y="702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95" y="690"/>
                      <a:pt x="604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7" y="688"/>
                      <a:pt x="622" y="689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9" y="690"/>
                      <a:pt x="629" y="691"/>
                      <a:pt x="630" y="691"/>
                    </a:cubicBezTo>
                    <a:cubicBezTo>
                      <a:pt x="630" y="691"/>
                      <a:pt x="630" y="691"/>
                      <a:pt x="631" y="691"/>
                    </a:cubicBezTo>
                    <a:cubicBezTo>
                      <a:pt x="631" y="691"/>
                      <a:pt x="631" y="691"/>
                      <a:pt x="631" y="691"/>
                    </a:cubicBezTo>
                    <a:cubicBezTo>
                      <a:pt x="636" y="693"/>
                      <a:pt x="641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7" y="696"/>
                      <a:pt x="647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57" y="695"/>
                      <a:pt x="664" y="682"/>
                      <a:pt x="672" y="679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6" y="677"/>
                      <a:pt x="681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91" y="676"/>
                      <a:pt x="695" y="676"/>
                      <a:pt x="699" y="678"/>
                    </a:cubicBezTo>
                    <a:cubicBezTo>
                      <a:pt x="699" y="678"/>
                      <a:pt x="699" y="678"/>
                      <a:pt x="699" y="678"/>
                    </a:cubicBezTo>
                    <a:cubicBezTo>
                      <a:pt x="712" y="684"/>
                      <a:pt x="718" y="697"/>
                      <a:pt x="719" y="713"/>
                    </a:cubicBezTo>
                    <a:cubicBezTo>
                      <a:pt x="720" y="714"/>
                      <a:pt x="720" y="715"/>
                      <a:pt x="720" y="716"/>
                    </a:cubicBezTo>
                    <a:cubicBezTo>
                      <a:pt x="720" y="717"/>
                      <a:pt x="720" y="718"/>
                      <a:pt x="720" y="719"/>
                    </a:cubicBezTo>
                    <a:cubicBezTo>
                      <a:pt x="720" y="725"/>
                      <a:pt x="720" y="731"/>
                      <a:pt x="725" y="734"/>
                    </a:cubicBezTo>
                    <a:cubicBezTo>
                      <a:pt x="726" y="734"/>
                      <a:pt x="726" y="734"/>
                      <a:pt x="726" y="734"/>
                    </a:cubicBezTo>
                    <a:cubicBezTo>
                      <a:pt x="727" y="735"/>
                      <a:pt x="728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34" y="735"/>
                      <a:pt x="738" y="732"/>
                      <a:pt x="741" y="730"/>
                    </a:cubicBezTo>
                    <a:cubicBezTo>
                      <a:pt x="741" y="730"/>
                      <a:pt x="741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7" y="727"/>
                      <a:pt x="753" y="725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8" y="722"/>
                      <a:pt x="758" y="722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72" y="711"/>
                      <a:pt x="777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1" y="692"/>
                    </a:cubicBezTo>
                    <a:cubicBezTo>
                      <a:pt x="816" y="693"/>
                      <a:pt x="825" y="706"/>
                      <a:pt x="835" y="709"/>
                    </a:cubicBezTo>
                    <a:cubicBezTo>
                      <a:pt x="835" y="709"/>
                      <a:pt x="835" y="709"/>
                      <a:pt x="835" y="709"/>
                    </a:cubicBezTo>
                    <a:cubicBezTo>
                      <a:pt x="840" y="711"/>
                      <a:pt x="844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60" y="711"/>
                      <a:pt x="869" y="706"/>
                      <a:pt x="879" y="702"/>
                    </a:cubicBezTo>
                    <a:cubicBezTo>
                      <a:pt x="881" y="702"/>
                      <a:pt x="883" y="701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92" y="699"/>
                      <a:pt x="898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8" y="698"/>
                      <a:pt x="914" y="699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30" y="706"/>
                      <a:pt x="932" y="720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6" y="732"/>
                      <a:pt x="957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7" y="737"/>
                      <a:pt x="968" y="737"/>
                      <a:pt x="968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82" y="735"/>
                      <a:pt x="982" y="721"/>
                      <a:pt x="987" y="712"/>
                    </a:cubicBezTo>
                    <a:cubicBezTo>
                      <a:pt x="993" y="697"/>
                      <a:pt x="1004" y="698"/>
                      <a:pt x="1017" y="690"/>
                    </a:cubicBezTo>
                    <a:cubicBezTo>
                      <a:pt x="1025" y="685"/>
                      <a:pt x="1031" y="677"/>
                      <a:pt x="1038" y="670"/>
                    </a:cubicBezTo>
                    <a:cubicBezTo>
                      <a:pt x="1045" y="663"/>
                      <a:pt x="1052" y="657"/>
                      <a:pt x="1056" y="650"/>
                    </a:cubicBezTo>
                    <a:cubicBezTo>
                      <a:pt x="1060" y="644"/>
                      <a:pt x="1060" y="635"/>
                      <a:pt x="1064" y="628"/>
                    </a:cubicBezTo>
                    <a:cubicBezTo>
                      <a:pt x="1067" y="623"/>
                      <a:pt x="1073" y="618"/>
                      <a:pt x="1078" y="615"/>
                    </a:cubicBezTo>
                    <a:cubicBezTo>
                      <a:pt x="1086" y="611"/>
                      <a:pt x="1097" y="610"/>
                      <a:pt x="1101" y="603"/>
                    </a:cubicBezTo>
                    <a:cubicBezTo>
                      <a:pt x="1105" y="598"/>
                      <a:pt x="1105" y="587"/>
                      <a:pt x="1105" y="576"/>
                    </a:cubicBezTo>
                    <a:cubicBezTo>
                      <a:pt x="1105" y="566"/>
                      <a:pt x="1105" y="555"/>
                      <a:pt x="1105" y="546"/>
                    </a:cubicBezTo>
                    <a:cubicBezTo>
                      <a:pt x="1105" y="427"/>
                      <a:pt x="1105" y="312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84"/>
                      <a:pt x="1106" y="171"/>
                      <a:pt x="1106" y="159"/>
                    </a:cubicBezTo>
                    <a:cubicBezTo>
                      <a:pt x="1106" y="150"/>
                      <a:pt x="1105" y="142"/>
                      <a:pt x="1104" y="137"/>
                    </a:cubicBezTo>
                    <a:cubicBezTo>
                      <a:pt x="1100" y="126"/>
                      <a:pt x="1082" y="125"/>
                      <a:pt x="1073" y="119"/>
                    </a:cubicBezTo>
                    <a:cubicBezTo>
                      <a:pt x="1063" y="112"/>
                      <a:pt x="1064" y="101"/>
                      <a:pt x="1056" y="88"/>
                    </a:cubicBezTo>
                    <a:cubicBezTo>
                      <a:pt x="1052" y="81"/>
                      <a:pt x="1044" y="74"/>
                      <a:pt x="1037" y="67"/>
                    </a:cubicBezTo>
                    <a:cubicBezTo>
                      <a:pt x="1030" y="60"/>
                      <a:pt x="1024" y="52"/>
                      <a:pt x="1016" y="48"/>
                    </a:cubicBezTo>
                    <a:cubicBezTo>
                      <a:pt x="1004" y="41"/>
                      <a:pt x="993" y="40"/>
                      <a:pt x="987" y="29"/>
                    </a:cubicBezTo>
                    <a:cubicBezTo>
                      <a:pt x="981" y="19"/>
                      <a:pt x="981" y="5"/>
                      <a:pt x="973" y="2"/>
                    </a:cubicBezTo>
                    <a:cubicBezTo>
                      <a:pt x="973" y="2"/>
                      <a:pt x="973" y="2"/>
                      <a:pt x="973" y="2"/>
                    </a:cubicBezTo>
                    <a:cubicBezTo>
                      <a:pt x="973" y="2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1" y="0"/>
                      <a:pt x="969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561"/>
              <p:cNvSpPr>
                <a:spLocks noEditPoints="1"/>
              </p:cNvSpPr>
              <p:nvPr/>
            </p:nvSpPr>
            <p:spPr bwMode="auto">
              <a:xfrm>
                <a:off x="1930" y="887"/>
                <a:ext cx="3823" cy="2539"/>
              </a:xfrm>
              <a:custGeom>
                <a:gdLst>
                  <a:gd name="T0" fmla="*/ 1090 w 1096"/>
                  <a:gd name="T1" fmla="*/ 564 h 727"/>
                  <a:gd name="T2" fmla="*/ 925 w 1096"/>
                  <a:gd name="T3" fmla="*/ 690 h 727"/>
                  <a:gd name="T4" fmla="*/ 876 w 1096"/>
                  <a:gd name="T5" fmla="*/ 686 h 727"/>
                  <a:gd name="T6" fmla="*/ 834 w 1096"/>
                  <a:gd name="T7" fmla="*/ 696 h 727"/>
                  <a:gd name="T8" fmla="*/ 751 w 1096"/>
                  <a:gd name="T9" fmla="*/ 705 h 727"/>
                  <a:gd name="T10" fmla="*/ 749 w 1096"/>
                  <a:gd name="T11" fmla="*/ 706 h 727"/>
                  <a:gd name="T12" fmla="*/ 731 w 1096"/>
                  <a:gd name="T13" fmla="*/ 715 h 727"/>
                  <a:gd name="T14" fmla="*/ 639 w 1096"/>
                  <a:gd name="T15" fmla="*/ 678 h 727"/>
                  <a:gd name="T16" fmla="*/ 550 w 1096"/>
                  <a:gd name="T17" fmla="*/ 697 h 727"/>
                  <a:gd name="T18" fmla="*/ 531 w 1096"/>
                  <a:gd name="T19" fmla="*/ 687 h 727"/>
                  <a:gd name="T20" fmla="*/ 461 w 1096"/>
                  <a:gd name="T21" fmla="*/ 678 h 727"/>
                  <a:gd name="T22" fmla="*/ 371 w 1096"/>
                  <a:gd name="T23" fmla="*/ 714 h 727"/>
                  <a:gd name="T24" fmla="*/ 285 w 1096"/>
                  <a:gd name="T25" fmla="*/ 683 h 727"/>
                  <a:gd name="T26" fmla="*/ 205 w 1096"/>
                  <a:gd name="T27" fmla="*/ 684 h 727"/>
                  <a:gd name="T28" fmla="*/ 122 w 1096"/>
                  <a:gd name="T29" fmla="*/ 701 h 727"/>
                  <a:gd name="T30" fmla="*/ 6 w 1096"/>
                  <a:gd name="T31" fmla="*/ 482 h 727"/>
                  <a:gd name="T32" fmla="*/ 6 w 1096"/>
                  <a:gd name="T33" fmla="*/ 246 h 727"/>
                  <a:gd name="T34" fmla="*/ 71 w 1096"/>
                  <a:gd name="T35" fmla="*/ 69 h 727"/>
                  <a:gd name="T36" fmla="*/ 174 w 1096"/>
                  <a:gd name="T37" fmla="*/ 39 h 727"/>
                  <a:gd name="T38" fmla="*/ 248 w 1096"/>
                  <a:gd name="T39" fmla="*/ 32 h 727"/>
                  <a:gd name="T40" fmla="*/ 324 w 1096"/>
                  <a:gd name="T41" fmla="*/ 45 h 727"/>
                  <a:gd name="T42" fmla="*/ 460 w 1096"/>
                  <a:gd name="T43" fmla="*/ 50 h 727"/>
                  <a:gd name="T44" fmla="*/ 529 w 1096"/>
                  <a:gd name="T45" fmla="*/ 43 h 727"/>
                  <a:gd name="T46" fmla="*/ 548 w 1096"/>
                  <a:gd name="T47" fmla="*/ 32 h 727"/>
                  <a:gd name="T48" fmla="*/ 637 w 1096"/>
                  <a:gd name="T49" fmla="*/ 50 h 727"/>
                  <a:gd name="T50" fmla="*/ 727 w 1096"/>
                  <a:gd name="T51" fmla="*/ 15 h 727"/>
                  <a:gd name="T52" fmla="*/ 831 w 1096"/>
                  <a:gd name="T53" fmla="*/ 33 h 727"/>
                  <a:gd name="T54" fmla="*/ 870 w 1096"/>
                  <a:gd name="T55" fmla="*/ 42 h 727"/>
                  <a:gd name="T56" fmla="*/ 893 w 1096"/>
                  <a:gd name="T57" fmla="*/ 45 h 727"/>
                  <a:gd name="T58" fmla="*/ 137 w 1096"/>
                  <a:gd name="T59" fmla="*/ 0 h 727"/>
                  <a:gd name="T60" fmla="*/ 3 w 1096"/>
                  <a:gd name="T61" fmla="*/ 595 h 727"/>
                  <a:gd name="T62" fmla="*/ 159 w 1096"/>
                  <a:gd name="T63" fmla="*/ 720 h 727"/>
                  <a:gd name="T64" fmla="*/ 225 w 1096"/>
                  <a:gd name="T65" fmla="*/ 691 h 727"/>
                  <a:gd name="T66" fmla="*/ 306 w 1096"/>
                  <a:gd name="T67" fmla="*/ 683 h 727"/>
                  <a:gd name="T68" fmla="*/ 351 w 1096"/>
                  <a:gd name="T69" fmla="*/ 713 h 727"/>
                  <a:gd name="T70" fmla="*/ 376 w 1096"/>
                  <a:gd name="T71" fmla="*/ 722 h 727"/>
                  <a:gd name="T72" fmla="*/ 460 w 1096"/>
                  <a:gd name="T73" fmla="*/ 684 h 727"/>
                  <a:gd name="T74" fmla="*/ 521 w 1096"/>
                  <a:gd name="T75" fmla="*/ 687 h 727"/>
                  <a:gd name="T76" fmla="*/ 550 w 1096"/>
                  <a:gd name="T77" fmla="*/ 703 h 727"/>
                  <a:gd name="T78" fmla="*/ 609 w 1096"/>
                  <a:gd name="T79" fmla="*/ 679 h 727"/>
                  <a:gd name="T80" fmla="*/ 641 w 1096"/>
                  <a:gd name="T81" fmla="*/ 684 h 727"/>
                  <a:gd name="T82" fmla="*/ 724 w 1096"/>
                  <a:gd name="T83" fmla="*/ 722 h 727"/>
                  <a:gd name="T84" fmla="*/ 748 w 1096"/>
                  <a:gd name="T85" fmla="*/ 714 h 727"/>
                  <a:gd name="T86" fmla="*/ 750 w 1096"/>
                  <a:gd name="T87" fmla="*/ 712 h 727"/>
                  <a:gd name="T88" fmla="*/ 832 w 1096"/>
                  <a:gd name="T89" fmla="*/ 700 h 727"/>
                  <a:gd name="T90" fmla="*/ 881 w 1096"/>
                  <a:gd name="T91" fmla="*/ 690 h 727"/>
                  <a:gd name="T92" fmla="*/ 960 w 1096"/>
                  <a:gd name="T93" fmla="*/ 727 h 727"/>
                  <a:gd name="T94" fmla="*/ 1093 w 1096"/>
                  <a:gd name="T95" fmla="*/ 132 h 727"/>
                  <a:gd name="T96" fmla="*/ 943 w 1096"/>
                  <a:gd name="T97" fmla="*/ 5 h 727"/>
                  <a:gd name="T98" fmla="*/ 843 w 1096"/>
                  <a:gd name="T99" fmla="*/ 26 h 727"/>
                  <a:gd name="T100" fmla="*/ 805 w 1096"/>
                  <a:gd name="T101" fmla="*/ 44 h 727"/>
                  <a:gd name="T102" fmla="*/ 749 w 1096"/>
                  <a:gd name="T103" fmla="*/ 17 h 727"/>
                  <a:gd name="T104" fmla="*/ 725 w 1096"/>
                  <a:gd name="T105" fmla="*/ 6 h 727"/>
                  <a:gd name="T106" fmla="*/ 638 w 1096"/>
                  <a:gd name="T107" fmla="*/ 44 h 727"/>
                  <a:gd name="T108" fmla="*/ 568 w 1096"/>
                  <a:gd name="T109" fmla="*/ 35 h 727"/>
                  <a:gd name="T110" fmla="*/ 489 w 1096"/>
                  <a:gd name="T111" fmla="*/ 50 h 727"/>
                  <a:gd name="T112" fmla="*/ 457 w 1096"/>
                  <a:gd name="T113" fmla="*/ 44 h 727"/>
                  <a:gd name="T114" fmla="*/ 373 w 1096"/>
                  <a:gd name="T115" fmla="*/ 6 h 727"/>
                  <a:gd name="T116" fmla="*/ 353 w 1096"/>
                  <a:gd name="T117" fmla="*/ 13 h 727"/>
                  <a:gd name="T118" fmla="*/ 349 w 1096"/>
                  <a:gd name="T119" fmla="*/ 16 h 727"/>
                  <a:gd name="T120" fmla="*/ 346 w 1096"/>
                  <a:gd name="T121" fmla="*/ 18 h 727"/>
                  <a:gd name="T122" fmla="*/ 256 w 1096"/>
                  <a:gd name="T123" fmla="*/ 26 h 727"/>
                  <a:gd name="T124" fmla="*/ 225 w 1096"/>
                  <a:gd name="T125" fmla="*/ 37 h 7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6" h="727">
                    <a:moveTo>
                      <a:pt x="959" y="5"/>
                    </a:move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60" y="5"/>
                      <a:pt x="962" y="5"/>
                      <a:pt x="963" y="5"/>
                    </a:cubicBezTo>
                    <a:cubicBezTo>
                      <a:pt x="963" y="5"/>
                      <a:pt x="963" y="6"/>
                      <a:pt x="963" y="6"/>
                    </a:cubicBezTo>
                    <a:cubicBezTo>
                      <a:pt x="963" y="6"/>
                      <a:pt x="963" y="6"/>
                      <a:pt x="963" y="6"/>
                    </a:cubicBezTo>
                    <a:cubicBezTo>
                      <a:pt x="969" y="8"/>
                      <a:pt x="970" y="20"/>
                      <a:pt x="974" y="29"/>
                    </a:cubicBezTo>
                    <a:cubicBezTo>
                      <a:pt x="977" y="35"/>
                      <a:pt x="983" y="40"/>
                      <a:pt x="988" y="43"/>
                    </a:cubicBezTo>
                    <a:cubicBezTo>
                      <a:pt x="992" y="46"/>
                      <a:pt x="1002" y="48"/>
                      <a:pt x="1007" y="51"/>
                    </a:cubicBezTo>
                    <a:cubicBezTo>
                      <a:pt x="1015" y="55"/>
                      <a:pt x="1020" y="62"/>
                      <a:pt x="1027" y="70"/>
                    </a:cubicBezTo>
                    <a:cubicBezTo>
                      <a:pt x="1033" y="77"/>
                      <a:pt x="1041" y="84"/>
                      <a:pt x="1044" y="90"/>
                    </a:cubicBezTo>
                    <a:cubicBezTo>
                      <a:pt x="1051" y="104"/>
                      <a:pt x="1050" y="113"/>
                      <a:pt x="1062" y="121"/>
                    </a:cubicBezTo>
                    <a:cubicBezTo>
                      <a:pt x="1070" y="126"/>
                      <a:pt x="1082" y="126"/>
                      <a:pt x="1087" y="133"/>
                    </a:cubicBezTo>
                    <a:cubicBezTo>
                      <a:pt x="1090" y="137"/>
                      <a:pt x="1091" y="147"/>
                      <a:pt x="1091" y="157"/>
                    </a:cubicBezTo>
                    <a:cubicBezTo>
                      <a:pt x="1091" y="169"/>
                      <a:pt x="1090" y="182"/>
                      <a:pt x="1090" y="189"/>
                    </a:cubicBezTo>
                    <a:cubicBezTo>
                      <a:pt x="1090" y="316"/>
                      <a:pt x="1090" y="438"/>
                      <a:pt x="1090" y="564"/>
                    </a:cubicBezTo>
                    <a:cubicBezTo>
                      <a:pt x="1090" y="568"/>
                      <a:pt x="1090" y="573"/>
                      <a:pt x="1090" y="578"/>
                    </a:cubicBezTo>
                    <a:cubicBezTo>
                      <a:pt x="1090" y="584"/>
                      <a:pt x="1089" y="589"/>
                      <a:pt x="1088" y="592"/>
                    </a:cubicBezTo>
                    <a:cubicBezTo>
                      <a:pt x="1084" y="599"/>
                      <a:pt x="1072" y="600"/>
                      <a:pt x="1065" y="604"/>
                    </a:cubicBezTo>
                    <a:cubicBezTo>
                      <a:pt x="1060" y="607"/>
                      <a:pt x="1053" y="613"/>
                      <a:pt x="1050" y="619"/>
                    </a:cubicBezTo>
                    <a:cubicBezTo>
                      <a:pt x="1047" y="625"/>
                      <a:pt x="1046" y="633"/>
                      <a:pt x="1042" y="639"/>
                    </a:cubicBezTo>
                    <a:cubicBezTo>
                      <a:pt x="1038" y="646"/>
                      <a:pt x="1032" y="652"/>
                      <a:pt x="1025" y="659"/>
                    </a:cubicBezTo>
                    <a:cubicBezTo>
                      <a:pt x="1019" y="665"/>
                      <a:pt x="1013" y="673"/>
                      <a:pt x="1007" y="677"/>
                    </a:cubicBezTo>
                    <a:cubicBezTo>
                      <a:pt x="996" y="683"/>
                      <a:pt x="984" y="683"/>
                      <a:pt x="977" y="696"/>
                    </a:cubicBezTo>
                    <a:cubicBezTo>
                      <a:pt x="972" y="704"/>
                      <a:pt x="971" y="721"/>
                      <a:pt x="961" y="722"/>
                    </a:cubicBezTo>
                    <a:cubicBezTo>
                      <a:pt x="960" y="722"/>
                      <a:pt x="959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39" y="722"/>
                      <a:pt x="937" y="700"/>
                      <a:pt x="925" y="691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4" y="690"/>
                      <a:pt x="924" y="690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2" y="689"/>
                      <a:pt x="922" y="689"/>
                    </a:cubicBezTo>
                    <a:cubicBezTo>
                      <a:pt x="922" y="688"/>
                      <a:pt x="922" y="688"/>
                      <a:pt x="922" y="688"/>
                    </a:cubicBezTo>
                    <a:cubicBezTo>
                      <a:pt x="916" y="685"/>
                      <a:pt x="905" y="684"/>
                      <a:pt x="895" y="684"/>
                    </a:cubicBezTo>
                    <a:cubicBezTo>
                      <a:pt x="895" y="684"/>
                      <a:pt x="895" y="684"/>
                      <a:pt x="895" y="684"/>
                    </a:cubicBezTo>
                    <a:cubicBezTo>
                      <a:pt x="895" y="684"/>
                      <a:pt x="894" y="684"/>
                      <a:pt x="894" y="684"/>
                    </a:cubicBezTo>
                    <a:cubicBezTo>
                      <a:pt x="888" y="684"/>
                      <a:pt x="882" y="684"/>
                      <a:pt x="877" y="685"/>
                    </a:cubicBezTo>
                    <a:cubicBezTo>
                      <a:pt x="877" y="685"/>
                      <a:pt x="877" y="685"/>
                      <a:pt x="877" y="685"/>
                    </a:cubicBezTo>
                    <a:cubicBezTo>
                      <a:pt x="877" y="685"/>
                      <a:pt x="877" y="685"/>
                      <a:pt x="877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4" y="686"/>
                      <a:pt x="871" y="687"/>
                      <a:pt x="869" y="688"/>
                    </a:cubicBezTo>
                    <a:cubicBezTo>
                      <a:pt x="861" y="692"/>
                      <a:pt x="85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0" y="697"/>
                      <a:pt x="837" y="697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24" y="693"/>
                      <a:pt x="820" y="684"/>
                      <a:pt x="811" y="681"/>
                    </a:cubicBezTo>
                    <a:cubicBezTo>
                      <a:pt x="810" y="681"/>
                      <a:pt x="810" y="681"/>
                      <a:pt x="810" y="681"/>
                    </a:cubicBezTo>
                    <a:cubicBezTo>
                      <a:pt x="806" y="679"/>
                      <a:pt x="801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85" y="678"/>
                      <a:pt x="774" y="682"/>
                      <a:pt x="768" y="688"/>
                    </a:cubicBezTo>
                    <a:cubicBezTo>
                      <a:pt x="768" y="688"/>
                      <a:pt x="768" y="688"/>
                      <a:pt x="767" y="688"/>
                    </a:cubicBezTo>
                    <a:cubicBezTo>
                      <a:pt x="767" y="688"/>
                      <a:pt x="767" y="688"/>
                      <a:pt x="767" y="688"/>
                    </a:cubicBezTo>
                    <a:cubicBezTo>
                      <a:pt x="762" y="692"/>
                      <a:pt x="759" y="698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7"/>
                      <a:pt x="749" y="707"/>
                      <a:pt x="749" y="707"/>
                    </a:cubicBezTo>
                    <a:cubicBezTo>
                      <a:pt x="744" y="710"/>
                      <a:pt x="737" y="714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0" y="715"/>
                      <a:pt x="730" y="715"/>
                      <a:pt x="729" y="714"/>
                    </a:cubicBezTo>
                    <a:cubicBezTo>
                      <a:pt x="729" y="714"/>
                      <a:pt x="729" y="714"/>
                      <a:pt x="729" y="714"/>
                    </a:cubicBezTo>
                    <a:cubicBezTo>
                      <a:pt x="725" y="712"/>
                      <a:pt x="724" y="697"/>
                      <a:pt x="722" y="692"/>
                    </a:cubicBezTo>
                    <a:cubicBezTo>
                      <a:pt x="722" y="691"/>
                      <a:pt x="722" y="691"/>
                      <a:pt x="722" y="691"/>
                    </a:cubicBezTo>
                    <a:cubicBezTo>
                      <a:pt x="717" y="676"/>
                      <a:pt x="70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75" y="660"/>
                      <a:pt x="669" y="661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56" y="667"/>
                      <a:pt x="650" y="676"/>
                      <a:pt x="641" y="678"/>
                    </a:cubicBezTo>
                    <a:cubicBezTo>
                      <a:pt x="640" y="678"/>
                      <a:pt x="640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6" y="678"/>
                      <a:pt x="633" y="677"/>
                      <a:pt x="630" y="677"/>
                    </a:cubicBezTo>
                    <a:cubicBezTo>
                      <a:pt x="626" y="676"/>
                      <a:pt x="621" y="675"/>
                      <a:pt x="616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3" y="674"/>
                      <a:pt x="611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593" y="674"/>
                      <a:pt x="580" y="679"/>
                      <a:pt x="570" y="686"/>
                    </a:cubicBezTo>
                    <a:cubicBezTo>
                      <a:pt x="570" y="686"/>
                      <a:pt x="570" y="686"/>
                      <a:pt x="569" y="686"/>
                    </a:cubicBezTo>
                    <a:cubicBezTo>
                      <a:pt x="569" y="686"/>
                      <a:pt x="569" y="686"/>
                      <a:pt x="569" y="686"/>
                    </a:cubicBezTo>
                    <a:cubicBezTo>
                      <a:pt x="563" y="691"/>
                      <a:pt x="558" y="697"/>
                      <a:pt x="551" y="697"/>
                    </a:cubicBezTo>
                    <a:cubicBezTo>
                      <a:pt x="551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44" y="697"/>
                      <a:pt x="538" y="692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0" y="686"/>
                    </a:cubicBezTo>
                    <a:cubicBezTo>
                      <a:pt x="520" y="679"/>
                      <a:pt x="507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8" y="674"/>
                      <a:pt x="486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0" y="674"/>
                      <a:pt x="476" y="675"/>
                      <a:pt x="473" y="676"/>
                    </a:cubicBezTo>
                    <a:cubicBezTo>
                      <a:pt x="469" y="677"/>
                      <a:pt x="465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0" y="678"/>
                      <a:pt x="459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1" y="676"/>
                      <a:pt x="442" y="666"/>
                      <a:pt x="434" y="663"/>
                    </a:cubicBezTo>
                    <a:cubicBezTo>
                      <a:pt x="434" y="663"/>
                      <a:pt x="434" y="663"/>
                      <a:pt x="434" y="663"/>
                    </a:cubicBezTo>
                    <a:cubicBezTo>
                      <a:pt x="434" y="663"/>
                      <a:pt x="434" y="663"/>
                      <a:pt x="433" y="663"/>
                    </a:cubicBezTo>
                    <a:cubicBezTo>
                      <a:pt x="433" y="663"/>
                      <a:pt x="433" y="663"/>
                      <a:pt x="433" y="663"/>
                    </a:cubicBezTo>
                    <a:cubicBezTo>
                      <a:pt x="428" y="661"/>
                      <a:pt x="423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00" y="660"/>
                      <a:pt x="385" y="673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6" y="696"/>
                      <a:pt x="377" y="706"/>
                      <a:pt x="371" y="714"/>
                    </a:cubicBezTo>
                    <a:cubicBezTo>
                      <a:pt x="348" y="713"/>
                      <a:pt x="345" y="696"/>
                      <a:pt x="329" y="686"/>
                    </a:cubicBezTo>
                    <a:cubicBezTo>
                      <a:pt x="329" y="686"/>
                      <a:pt x="329" y="686"/>
                      <a:pt x="329" y="686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2" y="681"/>
                      <a:pt x="313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298" y="678"/>
                      <a:pt x="291" y="680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5" y="682"/>
                      <a:pt x="285" y="682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76" y="687"/>
                      <a:pt x="269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3" y="697"/>
                      <a:pt x="250" y="697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1" y="694"/>
                      <a:pt x="235" y="689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2" y="685"/>
                      <a:pt x="214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192" y="684"/>
                      <a:pt x="178" y="686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65" y="699"/>
                      <a:pt x="163" y="711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2" y="719"/>
                      <a:pt x="145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6" y="722"/>
                      <a:pt x="134" y="722"/>
                      <a:pt x="133" y="722"/>
                    </a:cubicBezTo>
                    <a:cubicBezTo>
                      <a:pt x="133" y="722"/>
                      <a:pt x="133" y="722"/>
                      <a:pt x="133" y="722"/>
                    </a:cubicBezTo>
                    <a:cubicBezTo>
                      <a:pt x="128" y="720"/>
                      <a:pt x="126" y="709"/>
                      <a:pt x="122" y="701"/>
                    </a:cubicBezTo>
                    <a:cubicBezTo>
                      <a:pt x="119" y="694"/>
                      <a:pt x="114" y="688"/>
                      <a:pt x="109" y="685"/>
                    </a:cubicBezTo>
                    <a:cubicBezTo>
                      <a:pt x="103" y="681"/>
                      <a:pt x="94" y="680"/>
                      <a:pt x="89" y="677"/>
                    </a:cubicBezTo>
                    <a:cubicBezTo>
                      <a:pt x="83" y="672"/>
                      <a:pt x="77" y="664"/>
                      <a:pt x="72" y="659"/>
                    </a:cubicBezTo>
                    <a:cubicBezTo>
                      <a:pt x="66" y="653"/>
                      <a:pt x="58" y="646"/>
                      <a:pt x="55" y="641"/>
                    </a:cubicBezTo>
                    <a:cubicBezTo>
                      <a:pt x="51" y="634"/>
                      <a:pt x="49" y="624"/>
                      <a:pt x="47" y="619"/>
                    </a:cubicBezTo>
                    <a:cubicBezTo>
                      <a:pt x="44" y="614"/>
                      <a:pt x="39" y="609"/>
                      <a:pt x="35" y="606"/>
                    </a:cubicBezTo>
                    <a:cubicBezTo>
                      <a:pt x="29" y="602"/>
                      <a:pt x="12" y="600"/>
                      <a:pt x="8" y="592"/>
                    </a:cubicBezTo>
                    <a:cubicBezTo>
                      <a:pt x="6" y="588"/>
                      <a:pt x="5" y="580"/>
                      <a:pt x="5" y="571"/>
                    </a:cubicBezTo>
                    <a:cubicBezTo>
                      <a:pt x="5" y="559"/>
                      <a:pt x="6" y="546"/>
                      <a:pt x="6" y="537"/>
                    </a:cubicBezTo>
                    <a:cubicBezTo>
                      <a:pt x="6" y="521"/>
                      <a:pt x="6" y="505"/>
                      <a:pt x="6" y="490"/>
                    </a:cubicBezTo>
                    <a:cubicBezTo>
                      <a:pt x="6" y="489"/>
                      <a:pt x="6" y="489"/>
                      <a:pt x="6" y="489"/>
                    </a:cubicBezTo>
                    <a:cubicBezTo>
                      <a:pt x="6" y="488"/>
                      <a:pt x="6" y="487"/>
                      <a:pt x="6" y="487"/>
                    </a:cubicBezTo>
                    <a:cubicBezTo>
                      <a:pt x="6" y="486"/>
                      <a:pt x="6" y="486"/>
                      <a:pt x="6" y="486"/>
                    </a:cubicBezTo>
                    <a:cubicBezTo>
                      <a:pt x="6" y="485"/>
                      <a:pt x="6" y="484"/>
                      <a:pt x="6" y="484"/>
                    </a:cubicBezTo>
                    <a:cubicBezTo>
                      <a:pt x="6" y="483"/>
                      <a:pt x="6" y="483"/>
                      <a:pt x="6" y="483"/>
                    </a:cubicBezTo>
                    <a:cubicBezTo>
                      <a:pt x="6" y="483"/>
                      <a:pt x="6" y="482"/>
                      <a:pt x="6" y="482"/>
                    </a:cubicBezTo>
                    <a:cubicBezTo>
                      <a:pt x="6" y="482"/>
                      <a:pt x="6" y="482"/>
                      <a:pt x="6" y="481"/>
                    </a:cubicBezTo>
                    <a:cubicBezTo>
                      <a:pt x="6" y="481"/>
                      <a:pt x="6" y="481"/>
                      <a:pt x="6" y="481"/>
                    </a:cubicBezTo>
                    <a:cubicBezTo>
                      <a:pt x="6" y="480"/>
                      <a:pt x="6" y="480"/>
                      <a:pt x="6" y="480"/>
                    </a:cubicBezTo>
                    <a:cubicBezTo>
                      <a:pt x="6" y="480"/>
                      <a:pt x="6" y="480"/>
                      <a:pt x="6" y="479"/>
                    </a:cubicBezTo>
                    <a:cubicBezTo>
                      <a:pt x="6" y="479"/>
                      <a:pt x="6" y="479"/>
                      <a:pt x="6" y="479"/>
                    </a:cubicBezTo>
                    <a:cubicBezTo>
                      <a:pt x="6" y="478"/>
                      <a:pt x="6" y="478"/>
                      <a:pt x="6" y="478"/>
                    </a:cubicBezTo>
                    <a:cubicBezTo>
                      <a:pt x="6" y="477"/>
                      <a:pt x="6" y="476"/>
                      <a:pt x="6" y="476"/>
                    </a:cubicBezTo>
                    <a:cubicBezTo>
                      <a:pt x="6" y="475"/>
                      <a:pt x="6" y="475"/>
                      <a:pt x="6" y="475"/>
                    </a:cubicBezTo>
                    <a:cubicBezTo>
                      <a:pt x="6" y="474"/>
                      <a:pt x="6" y="473"/>
                      <a:pt x="6" y="473"/>
                    </a:cubicBezTo>
                    <a:cubicBezTo>
                      <a:pt x="6" y="472"/>
                      <a:pt x="6" y="472"/>
                      <a:pt x="6" y="472"/>
                    </a:cubicBezTo>
                    <a:cubicBezTo>
                      <a:pt x="6" y="398"/>
                      <a:pt x="6" y="326"/>
                      <a:pt x="6" y="252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6" y="250"/>
                      <a:pt x="6" y="249"/>
                      <a:pt x="6" y="249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6" y="248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6" y="246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6" y="245"/>
                      <a:pt x="6" y="245"/>
                      <a:pt x="6" y="245"/>
                    </a:cubicBezTo>
                    <a:cubicBezTo>
                      <a:pt x="6" y="245"/>
                      <a:pt x="6" y="245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3"/>
                      <a:pt x="6" y="243"/>
                      <a:pt x="6" y="243"/>
                    </a:cubicBezTo>
                    <a:cubicBezTo>
                      <a:pt x="6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1"/>
                    </a:cubicBezTo>
                    <a:cubicBezTo>
                      <a:pt x="6" y="241"/>
                      <a:pt x="6" y="240"/>
                      <a:pt x="6" y="239"/>
                    </a:cubicBezTo>
                    <a:cubicBezTo>
                      <a:pt x="6" y="239"/>
                      <a:pt x="6" y="239"/>
                      <a:pt x="6" y="238"/>
                    </a:cubicBezTo>
                    <a:cubicBezTo>
                      <a:pt x="6" y="213"/>
                      <a:pt x="6" y="188"/>
                      <a:pt x="6" y="162"/>
                    </a:cubicBezTo>
                    <a:cubicBezTo>
                      <a:pt x="6" y="158"/>
                      <a:pt x="6" y="154"/>
                      <a:pt x="6" y="150"/>
                    </a:cubicBezTo>
                    <a:cubicBezTo>
                      <a:pt x="6" y="143"/>
                      <a:pt x="7" y="137"/>
                      <a:pt x="9" y="134"/>
                    </a:cubicBezTo>
                    <a:cubicBezTo>
                      <a:pt x="13" y="128"/>
                      <a:pt x="24" y="128"/>
                      <a:pt x="30" y="124"/>
                    </a:cubicBezTo>
                    <a:cubicBezTo>
                      <a:pt x="37" y="121"/>
                      <a:pt x="43" y="116"/>
                      <a:pt x="47" y="108"/>
                    </a:cubicBezTo>
                    <a:cubicBezTo>
                      <a:pt x="49" y="103"/>
                      <a:pt x="50" y="95"/>
                      <a:pt x="54" y="89"/>
                    </a:cubicBezTo>
                    <a:cubicBezTo>
                      <a:pt x="57" y="83"/>
                      <a:pt x="65" y="76"/>
                      <a:pt x="71" y="69"/>
                    </a:cubicBezTo>
                    <a:cubicBezTo>
                      <a:pt x="77" y="63"/>
                      <a:pt x="84" y="54"/>
                      <a:pt x="90" y="51"/>
                    </a:cubicBezTo>
                    <a:cubicBezTo>
                      <a:pt x="95" y="48"/>
                      <a:pt x="103" y="47"/>
                      <a:pt x="109" y="43"/>
                    </a:cubicBezTo>
                    <a:cubicBezTo>
                      <a:pt x="114" y="40"/>
                      <a:pt x="120" y="33"/>
                      <a:pt x="123" y="27"/>
                    </a:cubicBezTo>
                    <a:cubicBezTo>
                      <a:pt x="126" y="18"/>
                      <a:pt x="128" y="7"/>
                      <a:pt x="134" y="6"/>
                    </a:cubicBezTo>
                    <a:cubicBezTo>
                      <a:pt x="134" y="6"/>
                      <a:pt x="134" y="6"/>
                      <a:pt x="134" y="5"/>
                    </a:cubicBezTo>
                    <a:cubicBezTo>
                      <a:pt x="136" y="5"/>
                      <a:pt x="137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45" y="5"/>
                      <a:pt x="151" y="9"/>
                      <a:pt x="155" y="13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5" y="13"/>
                      <a:pt x="155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64" y="22"/>
                      <a:pt x="165" y="33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82" y="43"/>
                      <a:pt x="192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6" y="45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5" y="44"/>
                    </a:cubicBezTo>
                    <a:cubicBezTo>
                      <a:pt x="215" y="44"/>
                      <a:pt x="215" y="44"/>
                      <a:pt x="215" y="44"/>
                    </a:cubicBezTo>
                    <a:cubicBezTo>
                      <a:pt x="229" y="42"/>
                      <a:pt x="237" y="34"/>
                      <a:pt x="248" y="32"/>
                    </a:cubicBezTo>
                    <a:cubicBezTo>
                      <a:pt x="248" y="32"/>
                      <a:pt x="248" y="32"/>
                      <a:pt x="248" y="32"/>
                    </a:cubicBezTo>
                    <a:cubicBezTo>
                      <a:pt x="251" y="31"/>
                      <a:pt x="253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68" y="31"/>
                      <a:pt x="274" y="42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90" y="49"/>
                      <a:pt x="296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10" y="50"/>
                      <a:pt x="317" y="48"/>
                      <a:pt x="323" y="45"/>
                    </a:cubicBezTo>
                    <a:cubicBezTo>
                      <a:pt x="323" y="45"/>
                      <a:pt x="323" y="45"/>
                      <a:pt x="323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41" y="36"/>
                      <a:pt x="344" y="17"/>
                      <a:pt x="369" y="14"/>
                    </a:cubicBezTo>
                    <a:cubicBezTo>
                      <a:pt x="375" y="20"/>
                      <a:pt x="373" y="28"/>
                      <a:pt x="375" y="36"/>
                    </a:cubicBezTo>
                    <a:cubicBezTo>
                      <a:pt x="375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7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81" y="55"/>
                      <a:pt x="39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22" y="69"/>
                      <a:pt x="428" y="67"/>
                      <a:pt x="434" y="65"/>
                    </a:cubicBezTo>
                    <a:cubicBezTo>
                      <a:pt x="434" y="65"/>
                      <a:pt x="434" y="65"/>
                      <a:pt x="434" y="65"/>
                    </a:cubicBezTo>
                    <a:cubicBezTo>
                      <a:pt x="441" y="62"/>
                      <a:pt x="450" y="51"/>
                      <a:pt x="458" y="51"/>
                    </a:cubicBezTo>
                    <a:cubicBezTo>
                      <a:pt x="458" y="51"/>
                      <a:pt x="458" y="51"/>
                      <a:pt x="458" y="51"/>
                    </a:cubicBezTo>
                    <a:cubicBezTo>
                      <a:pt x="458" y="50"/>
                      <a:pt x="459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3" y="50"/>
                      <a:pt x="467" y="51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5" y="53"/>
                      <a:pt x="479" y="54"/>
                      <a:pt x="482" y="55"/>
                    </a:cubicBezTo>
                    <a:cubicBezTo>
                      <a:pt x="483" y="55"/>
                      <a:pt x="483" y="55"/>
                      <a:pt x="483" y="55"/>
                    </a:cubicBezTo>
                    <a:cubicBezTo>
                      <a:pt x="485" y="55"/>
                      <a:pt x="487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505" y="55"/>
                      <a:pt x="519" y="50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6" y="37"/>
                      <a:pt x="540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54" y="32"/>
                      <a:pt x="561" y="38"/>
                      <a:pt x="567" y="42"/>
                    </a:cubicBezTo>
                    <a:cubicBezTo>
                      <a:pt x="567" y="42"/>
                      <a:pt x="567" y="42"/>
                      <a:pt x="567" y="42"/>
                    </a:cubicBezTo>
                    <a:cubicBezTo>
                      <a:pt x="568" y="42"/>
                      <a:pt x="568" y="42"/>
                      <a:pt x="568" y="43"/>
                    </a:cubicBezTo>
                    <a:cubicBezTo>
                      <a:pt x="579" y="50"/>
                      <a:pt x="591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10" y="55"/>
                      <a:pt x="612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8" y="54"/>
                      <a:pt x="622" y="53"/>
                      <a:pt x="626" y="52"/>
                    </a:cubicBezTo>
                    <a:cubicBezTo>
                      <a:pt x="630" y="51"/>
                      <a:pt x="634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8" y="50"/>
                      <a:pt x="638" y="50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47" y="51"/>
                      <a:pt x="654" y="61"/>
                      <a:pt x="660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7" y="67"/>
                      <a:pt x="673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96" y="69"/>
                      <a:pt x="711" y="58"/>
                      <a:pt x="717" y="45"/>
                    </a:cubicBezTo>
                    <a:cubicBezTo>
                      <a:pt x="717" y="45"/>
                      <a:pt x="717" y="45"/>
                      <a:pt x="717" y="45"/>
                    </a:cubicBezTo>
                    <a:cubicBezTo>
                      <a:pt x="717" y="45"/>
                      <a:pt x="717" y="45"/>
                      <a:pt x="718" y="45"/>
                    </a:cubicBezTo>
                    <a:cubicBezTo>
                      <a:pt x="718" y="45"/>
                      <a:pt x="718" y="45"/>
                      <a:pt x="718" y="45"/>
                    </a:cubicBezTo>
                    <a:cubicBezTo>
                      <a:pt x="722" y="36"/>
                      <a:pt x="721" y="24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48" y="15"/>
                      <a:pt x="755" y="33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8" y="42"/>
                      <a:pt x="768" y="42"/>
                    </a:cubicBezTo>
                    <a:cubicBezTo>
                      <a:pt x="774" y="47"/>
                      <a:pt x="783" y="50"/>
                      <a:pt x="793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8" y="50"/>
                      <a:pt x="804" y="49"/>
                      <a:pt x="809" y="48"/>
                    </a:cubicBezTo>
                    <a:cubicBezTo>
                      <a:pt x="809" y="48"/>
                      <a:pt x="809" y="48"/>
                      <a:pt x="809" y="48"/>
                    </a:cubicBezTo>
                    <a:cubicBezTo>
                      <a:pt x="818" y="44"/>
                      <a:pt x="822" y="37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5" y="32"/>
                      <a:pt x="838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51" y="31"/>
                      <a:pt x="858" y="37"/>
                      <a:pt x="866" y="40"/>
                    </a:cubicBezTo>
                    <a:cubicBezTo>
                      <a:pt x="866" y="40"/>
                      <a:pt x="867" y="40"/>
                      <a:pt x="867" y="40"/>
                    </a:cubicBezTo>
                    <a:cubicBezTo>
                      <a:pt x="867" y="40"/>
                      <a:pt x="867" y="40"/>
                      <a:pt x="867" y="41"/>
                    </a:cubicBezTo>
                    <a:cubicBezTo>
                      <a:pt x="867" y="41"/>
                      <a:pt x="868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2" y="42"/>
                    </a:cubicBezTo>
                    <a:cubicBezTo>
                      <a:pt x="878" y="44"/>
                      <a:pt x="886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908" y="45"/>
                      <a:pt x="922" y="41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33" y="28"/>
                      <a:pt x="935" y="20"/>
                      <a:pt x="940" y="15"/>
                    </a:cubicBezTo>
                    <a:cubicBezTo>
                      <a:pt x="940" y="15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2" y="11"/>
                      <a:pt x="951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moveTo>
                      <a:pt x="137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35" y="0"/>
                      <a:pt x="133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23" y="3"/>
                      <a:pt x="123" y="17"/>
                      <a:pt x="118" y="26"/>
                    </a:cubicBezTo>
                    <a:cubicBezTo>
                      <a:pt x="111" y="39"/>
                      <a:pt x="101" y="41"/>
                      <a:pt x="87" y="47"/>
                    </a:cubicBezTo>
                    <a:cubicBezTo>
                      <a:pt x="80" y="51"/>
                      <a:pt x="74" y="59"/>
                      <a:pt x="68" y="66"/>
                    </a:cubicBezTo>
                    <a:cubicBezTo>
                      <a:pt x="60" y="73"/>
                      <a:pt x="53" y="79"/>
                      <a:pt x="50" y="86"/>
                    </a:cubicBezTo>
                    <a:cubicBezTo>
                      <a:pt x="45" y="93"/>
                      <a:pt x="45" y="101"/>
                      <a:pt x="41" y="108"/>
                    </a:cubicBezTo>
                    <a:cubicBezTo>
                      <a:pt x="39" y="112"/>
                      <a:pt x="35" y="116"/>
                      <a:pt x="31" y="118"/>
                    </a:cubicBezTo>
                    <a:cubicBezTo>
                      <a:pt x="25" y="122"/>
                      <a:pt x="8" y="126"/>
                      <a:pt x="4" y="132"/>
                    </a:cubicBezTo>
                    <a:cubicBezTo>
                      <a:pt x="1" y="136"/>
                      <a:pt x="0" y="146"/>
                      <a:pt x="0" y="158"/>
                    </a:cubicBezTo>
                    <a:cubicBezTo>
                      <a:pt x="0" y="169"/>
                      <a:pt x="1" y="180"/>
                      <a:pt x="1" y="189"/>
                    </a:cubicBezTo>
                    <a:cubicBezTo>
                      <a:pt x="1" y="307"/>
                      <a:pt x="1" y="420"/>
                      <a:pt x="1" y="538"/>
                    </a:cubicBezTo>
                    <a:cubicBezTo>
                      <a:pt x="1" y="538"/>
                      <a:pt x="1" y="538"/>
                      <a:pt x="1" y="538"/>
                    </a:cubicBezTo>
                    <a:cubicBezTo>
                      <a:pt x="1" y="547"/>
                      <a:pt x="0" y="559"/>
                      <a:pt x="0" y="571"/>
                    </a:cubicBezTo>
                    <a:cubicBezTo>
                      <a:pt x="0" y="581"/>
                      <a:pt x="1" y="590"/>
                      <a:pt x="3" y="595"/>
                    </a:cubicBezTo>
                    <a:cubicBezTo>
                      <a:pt x="8" y="603"/>
                      <a:pt x="22" y="604"/>
                      <a:pt x="31" y="609"/>
                    </a:cubicBezTo>
                    <a:cubicBezTo>
                      <a:pt x="45" y="618"/>
                      <a:pt x="42" y="629"/>
                      <a:pt x="50" y="643"/>
                    </a:cubicBezTo>
                    <a:cubicBezTo>
                      <a:pt x="54" y="650"/>
                      <a:pt x="61" y="656"/>
                      <a:pt x="68" y="663"/>
                    </a:cubicBezTo>
                    <a:cubicBezTo>
                      <a:pt x="75" y="669"/>
                      <a:pt x="82" y="678"/>
                      <a:pt x="87" y="681"/>
                    </a:cubicBezTo>
                    <a:cubicBezTo>
                      <a:pt x="95" y="686"/>
                      <a:pt x="104" y="687"/>
                      <a:pt x="110" y="692"/>
                    </a:cubicBezTo>
                    <a:cubicBezTo>
                      <a:pt x="112" y="694"/>
                      <a:pt x="115" y="698"/>
                      <a:pt x="117" y="701"/>
                    </a:cubicBezTo>
                    <a:cubicBezTo>
                      <a:pt x="121" y="707"/>
                      <a:pt x="122" y="720"/>
                      <a:pt x="128" y="725"/>
                    </a:cubicBezTo>
                    <a:cubicBezTo>
                      <a:pt x="128" y="725"/>
                      <a:pt x="128" y="725"/>
                      <a:pt x="128" y="725"/>
                    </a:cubicBezTo>
                    <a:cubicBezTo>
                      <a:pt x="130" y="727"/>
                      <a:pt x="134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8" y="727"/>
                      <a:pt x="138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50" y="726"/>
                      <a:pt x="156" y="723"/>
                      <a:pt x="159" y="720"/>
                    </a:cubicBezTo>
                    <a:cubicBezTo>
                      <a:pt x="170" y="712"/>
                      <a:pt x="169" y="697"/>
                      <a:pt x="183" y="692"/>
                    </a:cubicBezTo>
                    <a:cubicBezTo>
                      <a:pt x="183" y="692"/>
                      <a:pt x="183" y="692"/>
                      <a:pt x="183" y="692"/>
                    </a:cubicBezTo>
                    <a:cubicBezTo>
                      <a:pt x="183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9" y="689"/>
                      <a:pt x="196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11" y="688"/>
                      <a:pt x="218" y="689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6" y="691"/>
                      <a:pt x="226" y="692"/>
                    </a:cubicBezTo>
                    <a:cubicBezTo>
                      <a:pt x="226" y="692"/>
                      <a:pt x="226" y="692"/>
                      <a:pt x="226" y="692"/>
                    </a:cubicBezTo>
                    <a:cubicBezTo>
                      <a:pt x="237" y="695"/>
                      <a:pt x="245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60" y="702"/>
                      <a:pt x="263" y="702"/>
                      <a:pt x="266" y="701"/>
                    </a:cubicBezTo>
                    <a:cubicBezTo>
                      <a:pt x="266" y="701"/>
                      <a:pt x="267" y="701"/>
                      <a:pt x="267" y="701"/>
                    </a:cubicBezTo>
                    <a:cubicBezTo>
                      <a:pt x="267" y="701"/>
                      <a:pt x="267" y="701"/>
                      <a:pt x="267" y="701"/>
                    </a:cubicBezTo>
                    <a:cubicBezTo>
                      <a:pt x="277" y="698"/>
                      <a:pt x="282" y="689"/>
                      <a:pt x="291" y="686"/>
                    </a:cubicBezTo>
                    <a:cubicBezTo>
                      <a:pt x="291" y="686"/>
                      <a:pt x="291" y="686"/>
                      <a:pt x="291" y="686"/>
                    </a:cubicBezTo>
                    <a:cubicBezTo>
                      <a:pt x="292" y="685"/>
                      <a:pt x="292" y="685"/>
                      <a:pt x="292" y="685"/>
                    </a:cubicBezTo>
                    <a:cubicBezTo>
                      <a:pt x="297" y="684"/>
                      <a:pt x="302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27" y="683"/>
                      <a:pt x="337" y="703"/>
                      <a:pt x="350" y="712"/>
                    </a:cubicBezTo>
                    <a:cubicBezTo>
                      <a:pt x="350" y="712"/>
                      <a:pt x="350" y="712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2" y="713"/>
                      <a:pt x="352" y="713"/>
                      <a:pt x="352" y="713"/>
                    </a:cubicBezTo>
                    <a:cubicBezTo>
                      <a:pt x="352" y="713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7" y="717"/>
                      <a:pt x="365" y="722"/>
                      <a:pt x="371" y="723"/>
                    </a:cubicBezTo>
                    <a:cubicBezTo>
                      <a:pt x="371" y="723"/>
                      <a:pt x="371" y="723"/>
                      <a:pt x="371" y="723"/>
                    </a:cubicBezTo>
                    <a:cubicBezTo>
                      <a:pt x="372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4" y="723"/>
                      <a:pt x="375" y="723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80" y="720"/>
                      <a:pt x="380" y="710"/>
                      <a:pt x="381" y="705"/>
                    </a:cubicBezTo>
                    <a:cubicBezTo>
                      <a:pt x="382" y="697"/>
                      <a:pt x="383" y="690"/>
                      <a:pt x="385" y="687"/>
                    </a:cubicBezTo>
                    <a:cubicBezTo>
                      <a:pt x="390" y="675"/>
                      <a:pt x="404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25" y="666"/>
                      <a:pt x="430" y="667"/>
                      <a:pt x="436" y="670"/>
                    </a:cubicBezTo>
                    <a:cubicBezTo>
                      <a:pt x="436" y="670"/>
                      <a:pt x="436" y="670"/>
                      <a:pt x="436" y="670"/>
                    </a:cubicBezTo>
                    <a:cubicBezTo>
                      <a:pt x="443" y="674"/>
                      <a:pt x="449" y="683"/>
                      <a:pt x="458" y="684"/>
                    </a:cubicBezTo>
                    <a:cubicBezTo>
                      <a:pt x="458" y="684"/>
                      <a:pt x="458" y="684"/>
                      <a:pt x="458" y="684"/>
                    </a:cubicBezTo>
                    <a:cubicBezTo>
                      <a:pt x="459" y="684"/>
                      <a:pt x="459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4" y="684"/>
                      <a:pt x="467" y="683"/>
                      <a:pt x="471" y="681"/>
                    </a:cubicBezTo>
                    <a:cubicBezTo>
                      <a:pt x="472" y="681"/>
                      <a:pt x="472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9" y="679"/>
                      <a:pt x="485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501" y="679"/>
                      <a:pt x="511" y="681"/>
                      <a:pt x="520" y="686"/>
                    </a:cubicBezTo>
                    <a:cubicBezTo>
                      <a:pt x="520" y="686"/>
                      <a:pt x="520" y="686"/>
                      <a:pt x="520" y="686"/>
                    </a:cubicBezTo>
                    <a:cubicBezTo>
                      <a:pt x="520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7"/>
                    </a:cubicBezTo>
                    <a:cubicBezTo>
                      <a:pt x="521" y="687"/>
                      <a:pt x="521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3" y="687"/>
                    </a:cubicBezTo>
                    <a:cubicBezTo>
                      <a:pt x="523" y="687"/>
                      <a:pt x="523" y="687"/>
                      <a:pt x="523" y="687"/>
                    </a:cubicBezTo>
                    <a:cubicBezTo>
                      <a:pt x="523" y="688"/>
                      <a:pt x="523" y="688"/>
                      <a:pt x="523" y="688"/>
                    </a:cubicBezTo>
                    <a:cubicBezTo>
                      <a:pt x="523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33" y="694"/>
                      <a:pt x="541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62" y="703"/>
                      <a:pt x="569" y="692"/>
                      <a:pt x="578" y="687"/>
                    </a:cubicBezTo>
                    <a:cubicBezTo>
                      <a:pt x="578" y="687"/>
                      <a:pt x="578" y="687"/>
                      <a:pt x="578" y="687"/>
                    </a:cubicBezTo>
                    <a:cubicBezTo>
                      <a:pt x="578" y="687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87" y="681"/>
                      <a:pt x="598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15" y="679"/>
                      <a:pt x="620" y="679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8" y="681"/>
                      <a:pt x="628" y="681"/>
                    </a:cubicBezTo>
                    <a:cubicBezTo>
                      <a:pt x="631" y="682"/>
                      <a:pt x="636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51" y="683"/>
                      <a:pt x="658" y="672"/>
                      <a:pt x="665" y="669"/>
                    </a:cubicBezTo>
                    <a:cubicBezTo>
                      <a:pt x="671" y="666"/>
                      <a:pt x="676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98" y="665"/>
                      <a:pt x="711" y="678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8" y="696"/>
                      <a:pt x="719" y="720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5" y="722"/>
                      <a:pt x="726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32" y="723"/>
                      <a:pt x="741" y="718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50" y="713"/>
                    </a:cubicBezTo>
                    <a:cubicBezTo>
                      <a:pt x="750" y="713"/>
                      <a:pt x="750" y="713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1" y="712"/>
                    </a:cubicBezTo>
                    <a:cubicBezTo>
                      <a:pt x="760" y="705"/>
                      <a:pt x="765" y="695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80" y="685"/>
                      <a:pt x="788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800" y="683"/>
                      <a:pt x="804" y="684"/>
                      <a:pt x="809" y="686"/>
                    </a:cubicBezTo>
                    <a:cubicBezTo>
                      <a:pt x="809" y="686"/>
                      <a:pt x="809" y="686"/>
                      <a:pt x="809" y="686"/>
                    </a:cubicBezTo>
                    <a:cubicBezTo>
                      <a:pt x="817" y="689"/>
                      <a:pt x="822" y="697"/>
                      <a:pt x="832" y="700"/>
                    </a:cubicBezTo>
                    <a:cubicBezTo>
                      <a:pt x="832" y="700"/>
                      <a:pt x="832" y="700"/>
                      <a:pt x="832" y="700"/>
                    </a:cubicBezTo>
                    <a:cubicBezTo>
                      <a:pt x="836" y="701"/>
                      <a:pt x="840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54" y="702"/>
                      <a:pt x="862" y="696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4" y="691"/>
                      <a:pt x="877" y="691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5" y="689"/>
                      <a:pt x="889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904" y="689"/>
                      <a:pt x="916" y="691"/>
                      <a:pt x="922" y="695"/>
                    </a:cubicBezTo>
                    <a:cubicBezTo>
                      <a:pt x="922" y="695"/>
                      <a:pt x="922" y="695"/>
                      <a:pt x="922" y="695"/>
                    </a:cubicBezTo>
                    <a:cubicBezTo>
                      <a:pt x="930" y="701"/>
                      <a:pt x="932" y="714"/>
                      <a:pt x="941" y="721"/>
                    </a:cubicBezTo>
                    <a:cubicBezTo>
                      <a:pt x="941" y="721"/>
                      <a:pt x="941" y="721"/>
                      <a:pt x="941" y="721"/>
                    </a:cubicBezTo>
                    <a:cubicBezTo>
                      <a:pt x="941" y="721"/>
                      <a:pt x="941" y="721"/>
                      <a:pt x="942" y="721"/>
                    </a:cubicBezTo>
                    <a:cubicBezTo>
                      <a:pt x="942" y="721"/>
                      <a:pt x="942" y="721"/>
                      <a:pt x="942" y="721"/>
                    </a:cubicBezTo>
                    <a:cubicBezTo>
                      <a:pt x="946" y="724"/>
                      <a:pt x="953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1" y="727"/>
                      <a:pt x="961" y="727"/>
                    </a:cubicBezTo>
                    <a:cubicBezTo>
                      <a:pt x="962" y="727"/>
                      <a:pt x="964" y="727"/>
                      <a:pt x="966" y="726"/>
                    </a:cubicBezTo>
                    <a:cubicBezTo>
                      <a:pt x="973" y="724"/>
                      <a:pt x="975" y="708"/>
                      <a:pt x="980" y="701"/>
                    </a:cubicBezTo>
                    <a:cubicBezTo>
                      <a:pt x="987" y="689"/>
                      <a:pt x="998" y="688"/>
                      <a:pt x="1009" y="681"/>
                    </a:cubicBezTo>
                    <a:cubicBezTo>
                      <a:pt x="1016" y="677"/>
                      <a:pt x="1022" y="669"/>
                      <a:pt x="1029" y="662"/>
                    </a:cubicBezTo>
                    <a:cubicBezTo>
                      <a:pt x="1036" y="655"/>
                      <a:pt x="1044" y="648"/>
                      <a:pt x="1047" y="641"/>
                    </a:cubicBezTo>
                    <a:cubicBezTo>
                      <a:pt x="1050" y="635"/>
                      <a:pt x="1052" y="626"/>
                      <a:pt x="1055" y="621"/>
                    </a:cubicBezTo>
                    <a:cubicBezTo>
                      <a:pt x="1058" y="616"/>
                      <a:pt x="1062" y="612"/>
                      <a:pt x="1067" y="609"/>
                    </a:cubicBezTo>
                    <a:cubicBezTo>
                      <a:pt x="1075" y="604"/>
                      <a:pt x="1087" y="603"/>
                      <a:pt x="1092" y="595"/>
                    </a:cubicBezTo>
                    <a:cubicBezTo>
                      <a:pt x="1095" y="590"/>
                      <a:pt x="1095" y="581"/>
                      <a:pt x="1095" y="571"/>
                    </a:cubicBezTo>
                    <a:cubicBezTo>
                      <a:pt x="1095" y="569"/>
                      <a:pt x="1095" y="568"/>
                      <a:pt x="1095" y="567"/>
                    </a:cubicBezTo>
                    <a:cubicBezTo>
                      <a:pt x="1095" y="440"/>
                      <a:pt x="1095" y="315"/>
                      <a:pt x="1095" y="188"/>
                    </a:cubicBezTo>
                    <a:cubicBezTo>
                      <a:pt x="1095" y="188"/>
                      <a:pt x="1095" y="188"/>
                      <a:pt x="1095" y="188"/>
                    </a:cubicBezTo>
                    <a:cubicBezTo>
                      <a:pt x="1095" y="179"/>
                      <a:pt x="1096" y="166"/>
                      <a:pt x="1096" y="155"/>
                    </a:cubicBezTo>
                    <a:cubicBezTo>
                      <a:pt x="1096" y="145"/>
                      <a:pt x="1095" y="136"/>
                      <a:pt x="1093" y="132"/>
                    </a:cubicBezTo>
                    <a:cubicBezTo>
                      <a:pt x="1088" y="123"/>
                      <a:pt x="1074" y="122"/>
                      <a:pt x="1066" y="118"/>
                    </a:cubicBezTo>
                    <a:cubicBezTo>
                      <a:pt x="1054" y="110"/>
                      <a:pt x="1055" y="101"/>
                      <a:pt x="1048" y="87"/>
                    </a:cubicBezTo>
                    <a:cubicBezTo>
                      <a:pt x="1045" y="80"/>
                      <a:pt x="1037" y="74"/>
                      <a:pt x="1030" y="67"/>
                    </a:cubicBezTo>
                    <a:cubicBezTo>
                      <a:pt x="1022" y="59"/>
                      <a:pt x="1017" y="52"/>
                      <a:pt x="1010" y="48"/>
                    </a:cubicBezTo>
                    <a:cubicBezTo>
                      <a:pt x="1005" y="44"/>
                      <a:pt x="997" y="43"/>
                      <a:pt x="991" y="40"/>
                    </a:cubicBezTo>
                    <a:cubicBezTo>
                      <a:pt x="986" y="37"/>
                      <a:pt x="980" y="30"/>
                      <a:pt x="977" y="24"/>
                    </a:cubicBezTo>
                    <a:cubicBezTo>
                      <a:pt x="973" y="16"/>
                      <a:pt x="972" y="4"/>
                      <a:pt x="967" y="1"/>
                    </a:cubicBezTo>
                    <a:cubicBezTo>
                      <a:pt x="967" y="1"/>
                      <a:pt x="967" y="1"/>
                      <a:pt x="967" y="1"/>
                    </a:cubicBezTo>
                    <a:cubicBezTo>
                      <a:pt x="967" y="1"/>
                      <a:pt x="966" y="1"/>
                      <a:pt x="966" y="1"/>
                    </a:cubicBezTo>
                    <a:cubicBezTo>
                      <a:pt x="965" y="0"/>
                      <a:pt x="963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54" y="0"/>
                      <a:pt x="946" y="3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6"/>
                      <a:pt x="943" y="6"/>
                    </a:cubicBezTo>
                    <a:cubicBezTo>
                      <a:pt x="943" y="6"/>
                      <a:pt x="943" y="6"/>
                      <a:pt x="943" y="6"/>
                    </a:cubicBezTo>
                    <a:cubicBezTo>
                      <a:pt x="934" y="11"/>
                      <a:pt x="931" y="25"/>
                      <a:pt x="923" y="32"/>
                    </a:cubicBezTo>
                    <a:cubicBezTo>
                      <a:pt x="923" y="32"/>
                      <a:pt x="923" y="32"/>
                      <a:pt x="923" y="32"/>
                    </a:cubicBezTo>
                    <a:cubicBezTo>
                      <a:pt x="916" y="38"/>
                      <a:pt x="905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85" y="40"/>
                      <a:pt x="878" y="39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64" y="34"/>
                      <a:pt x="858" y="29"/>
                      <a:pt x="851" y="27"/>
                    </a:cubicBezTo>
                    <a:cubicBezTo>
                      <a:pt x="848" y="27"/>
                      <a:pt x="846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27" y="26"/>
                      <a:pt x="819" y="37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3"/>
                    </a:cubicBezTo>
                    <a:cubicBezTo>
                      <a:pt x="809" y="43"/>
                      <a:pt x="809" y="43"/>
                      <a:pt x="809" y="43"/>
                    </a:cubicBezTo>
                    <a:cubicBezTo>
                      <a:pt x="808" y="43"/>
                      <a:pt x="808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6" y="43"/>
                      <a:pt x="806" y="43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0" y="45"/>
                      <a:pt x="796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72" y="46"/>
                      <a:pt x="763" y="28"/>
                      <a:pt x="751" y="18"/>
                    </a:cubicBezTo>
                    <a:cubicBezTo>
                      <a:pt x="751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7" y="16"/>
                    </a:cubicBezTo>
                    <a:cubicBezTo>
                      <a:pt x="742" y="12"/>
                      <a:pt x="733" y="7"/>
                      <a:pt x="727" y="6"/>
                    </a:cubicBezTo>
                    <a:cubicBezTo>
                      <a:pt x="727" y="6"/>
                      <a:pt x="727" y="6"/>
                      <a:pt x="727" y="6"/>
                    </a:cubicBezTo>
                    <a:cubicBezTo>
                      <a:pt x="727" y="6"/>
                      <a:pt x="727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4" y="6"/>
                      <a:pt x="723" y="6"/>
                      <a:pt x="722" y="6"/>
                    </a:cubicBezTo>
                    <a:cubicBezTo>
                      <a:pt x="722" y="6"/>
                      <a:pt x="722" y="6"/>
                      <a:pt x="722" y="6"/>
                    </a:cubicBezTo>
                    <a:cubicBezTo>
                      <a:pt x="718" y="8"/>
                      <a:pt x="718" y="17"/>
                      <a:pt x="718" y="21"/>
                    </a:cubicBezTo>
                    <a:cubicBezTo>
                      <a:pt x="716" y="39"/>
                      <a:pt x="711" y="51"/>
                      <a:pt x="698" y="58"/>
                    </a:cubicBezTo>
                    <a:cubicBezTo>
                      <a:pt x="698" y="58"/>
                      <a:pt x="698" y="58"/>
                      <a:pt x="698" y="58"/>
                    </a:cubicBezTo>
                    <a:cubicBezTo>
                      <a:pt x="692" y="62"/>
                      <a:pt x="686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73" y="63"/>
                      <a:pt x="667" y="61"/>
                      <a:pt x="662" y="59"/>
                    </a:cubicBezTo>
                    <a:cubicBezTo>
                      <a:pt x="654" y="55"/>
                      <a:pt x="649" y="45"/>
                      <a:pt x="639" y="44"/>
                    </a:cubicBezTo>
                    <a:cubicBezTo>
                      <a:pt x="639" y="44"/>
                      <a:pt x="639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5" y="44"/>
                      <a:pt x="631" y="45"/>
                      <a:pt x="627" y="46"/>
                    </a:cubicBezTo>
                    <a:cubicBezTo>
                      <a:pt x="623" y="47"/>
                      <a:pt x="619" y="49"/>
                      <a:pt x="615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1" y="50"/>
                      <a:pt x="609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590" y="50"/>
                      <a:pt x="579" y="44"/>
                      <a:pt x="569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7" y="35"/>
                      <a:pt x="567" y="35"/>
                    </a:cubicBezTo>
                    <a:cubicBezTo>
                      <a:pt x="562" y="31"/>
                      <a:pt x="555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36" y="25"/>
                      <a:pt x="529" y="37"/>
                      <a:pt x="519" y="43"/>
                    </a:cubicBezTo>
                    <a:cubicBezTo>
                      <a:pt x="519" y="43"/>
                      <a:pt x="519" y="43"/>
                      <a:pt x="519" y="43"/>
                    </a:cubicBezTo>
                    <a:cubicBezTo>
                      <a:pt x="519" y="43"/>
                      <a:pt x="519" y="43"/>
                      <a:pt x="518" y="43"/>
                    </a:cubicBezTo>
                    <a:cubicBezTo>
                      <a:pt x="518" y="43"/>
                      <a:pt x="518" y="43"/>
                      <a:pt x="518" y="43"/>
                    </a:cubicBezTo>
                    <a:cubicBezTo>
                      <a:pt x="510" y="48"/>
                      <a:pt x="500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3" y="50"/>
                      <a:pt x="477" y="49"/>
                      <a:pt x="471" y="48"/>
                    </a:cubicBezTo>
                    <a:cubicBezTo>
                      <a:pt x="471" y="48"/>
                      <a:pt x="471" y="48"/>
                      <a:pt x="471" y="48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5" y="45"/>
                      <a:pt x="461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6" y="44"/>
                      <a:pt x="456" y="44"/>
                    </a:cubicBezTo>
                    <a:cubicBezTo>
                      <a:pt x="456" y="44"/>
                      <a:pt x="456" y="44"/>
                      <a:pt x="456" y="44"/>
                    </a:cubicBezTo>
                    <a:cubicBezTo>
                      <a:pt x="451" y="45"/>
                      <a:pt x="447" y="49"/>
                      <a:pt x="444" y="52"/>
                    </a:cubicBezTo>
                    <a:cubicBezTo>
                      <a:pt x="440" y="56"/>
                      <a:pt x="436" y="58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25" y="62"/>
                      <a:pt x="420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394" y="63"/>
                      <a:pt x="381" y="44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16"/>
                      <a:pt x="378" y="8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2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65" y="6"/>
                      <a:pt x="360" y="9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4" y="12"/>
                      <a:pt x="354" y="12"/>
                      <a:pt x="354" y="12"/>
                    </a:cubicBezTo>
                    <a:cubicBezTo>
                      <a:pt x="354" y="13"/>
                      <a:pt x="354" y="13"/>
                      <a:pt x="354" y="13"/>
                    </a:cubicBezTo>
                    <a:cubicBezTo>
                      <a:pt x="354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2" y="14"/>
                      <a:pt x="351" y="14"/>
                    </a:cubicBezTo>
                    <a:cubicBezTo>
                      <a:pt x="351" y="14"/>
                      <a:pt x="351" y="14"/>
                      <a:pt x="351" y="14"/>
                    </a:cubicBezTo>
                    <a:cubicBezTo>
                      <a:pt x="351" y="14"/>
                      <a:pt x="351" y="14"/>
                      <a:pt x="351" y="15"/>
                    </a:cubicBezTo>
                    <a:cubicBezTo>
                      <a:pt x="351" y="15"/>
                      <a:pt x="351" y="15"/>
                      <a:pt x="351" y="15"/>
                    </a:cubicBezTo>
                    <a:cubicBezTo>
                      <a:pt x="351" y="15"/>
                      <a:pt x="351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8" y="16"/>
                      <a:pt x="348" y="16"/>
                      <a:pt x="348" y="17"/>
                    </a:cubicBezTo>
                    <a:cubicBezTo>
                      <a:pt x="348" y="17"/>
                      <a:pt x="348" y="17"/>
                      <a:pt x="348" y="17"/>
                    </a:cubicBezTo>
                    <a:cubicBezTo>
                      <a:pt x="348" y="17"/>
                      <a:pt x="348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33" y="29"/>
                      <a:pt x="323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299" y="46"/>
                      <a:pt x="294" y="45"/>
                      <a:pt x="288" y="43"/>
                    </a:cubicBezTo>
                    <a:cubicBezTo>
                      <a:pt x="281" y="40"/>
                      <a:pt x="276" y="32"/>
                      <a:pt x="269" y="29"/>
                    </a:cubicBezTo>
                    <a:cubicBezTo>
                      <a:pt x="269" y="29"/>
                      <a:pt x="269" y="29"/>
                      <a:pt x="269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4" y="27"/>
                      <a:pt x="260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45" y="26"/>
                      <a:pt x="236" y="32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5" y="36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18" y="39"/>
                      <a:pt x="210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194" y="40"/>
                      <a:pt x="186" y="39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68" y="30"/>
                      <a:pt x="169" y="19"/>
                      <a:pt x="159" y="10"/>
                    </a:cubicBezTo>
                    <a:cubicBezTo>
                      <a:pt x="155" y="5"/>
                      <a:pt x="146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562"/>
              <p:cNvSpPr>
                <a:spLocks noEditPoints="1"/>
              </p:cNvSpPr>
              <p:nvPr/>
            </p:nvSpPr>
            <p:spPr bwMode="auto">
              <a:xfrm>
                <a:off x="4239" y="3286"/>
                <a:ext cx="122" cy="133"/>
              </a:xfrm>
              <a:custGeom>
                <a:gdLst>
                  <a:gd name="T0" fmla="*/ 5 w 35"/>
                  <a:gd name="T1" fmla="*/ 18 h 38"/>
                  <a:gd name="T2" fmla="*/ 5 w 35"/>
                  <a:gd name="T3" fmla="*/ 17 h 38"/>
                  <a:gd name="T4" fmla="*/ 18 w 35"/>
                  <a:gd name="T5" fmla="*/ 2 h 38"/>
                  <a:gd name="T6" fmla="*/ 18 w 35"/>
                  <a:gd name="T7" fmla="*/ 2 h 38"/>
                  <a:gd name="T8" fmla="*/ 24 w 35"/>
                  <a:gd name="T9" fmla="*/ 3 h 38"/>
                  <a:gd name="T10" fmla="*/ 32 w 35"/>
                  <a:gd name="T11" fmla="*/ 18 h 38"/>
                  <a:gd name="T12" fmla="*/ 23 w 35"/>
                  <a:gd name="T13" fmla="*/ 32 h 38"/>
                  <a:gd name="T14" fmla="*/ 18 w 35"/>
                  <a:gd name="T15" fmla="*/ 33 h 38"/>
                  <a:gd name="T16" fmla="*/ 18 w 35"/>
                  <a:gd name="T17" fmla="*/ 33 h 38"/>
                  <a:gd name="T18" fmla="*/ 5 w 35"/>
                  <a:gd name="T19" fmla="*/ 18 h 38"/>
                  <a:gd name="T20" fmla="*/ 18 w 35"/>
                  <a:gd name="T21" fmla="*/ 0 h 38"/>
                  <a:gd name="T22" fmla="*/ 18 w 35"/>
                  <a:gd name="T23" fmla="*/ 0 h 38"/>
                  <a:gd name="T24" fmla="*/ 18 w 35"/>
                  <a:gd name="T25" fmla="*/ 0 h 38"/>
                  <a:gd name="T26" fmla="*/ 18 w 35"/>
                  <a:gd name="T27" fmla="*/ 0 h 38"/>
                  <a:gd name="T28" fmla="*/ 0 w 35"/>
                  <a:gd name="T29" fmla="*/ 18 h 38"/>
                  <a:gd name="T30" fmla="*/ 1 w 35"/>
                  <a:gd name="T31" fmla="*/ 26 h 38"/>
                  <a:gd name="T32" fmla="*/ 2 w 35"/>
                  <a:gd name="T33" fmla="*/ 26 h 38"/>
                  <a:gd name="T34" fmla="*/ 2 w 35"/>
                  <a:gd name="T35" fmla="*/ 26 h 38"/>
                  <a:gd name="T36" fmla="*/ 2 w 35"/>
                  <a:gd name="T37" fmla="*/ 26 h 38"/>
                  <a:gd name="T38" fmla="*/ 2 w 35"/>
                  <a:gd name="T39" fmla="*/ 26 h 38"/>
                  <a:gd name="T40" fmla="*/ 2 w 35"/>
                  <a:gd name="T41" fmla="*/ 26 h 38"/>
                  <a:gd name="T42" fmla="*/ 21 w 35"/>
                  <a:gd name="T43" fmla="*/ 38 h 38"/>
                  <a:gd name="T44" fmla="*/ 22 w 35"/>
                  <a:gd name="T45" fmla="*/ 38 h 38"/>
                  <a:gd name="T46" fmla="*/ 22 w 35"/>
                  <a:gd name="T47" fmla="*/ 38 h 38"/>
                  <a:gd name="T48" fmla="*/ 22 w 35"/>
                  <a:gd name="T49" fmla="*/ 38 h 38"/>
                  <a:gd name="T50" fmla="*/ 24 w 35"/>
                  <a:gd name="T51" fmla="*/ 38 h 38"/>
                  <a:gd name="T52" fmla="*/ 24 w 35"/>
                  <a:gd name="T53" fmla="*/ 38 h 38"/>
                  <a:gd name="T54" fmla="*/ 24 w 35"/>
                  <a:gd name="T55" fmla="*/ 38 h 38"/>
                  <a:gd name="T56" fmla="*/ 35 w 35"/>
                  <a:gd name="T57" fmla="*/ 18 h 38"/>
                  <a:gd name="T58" fmla="*/ 34 w 35"/>
                  <a:gd name="T59" fmla="*/ 12 h 38"/>
                  <a:gd name="T60" fmla="*/ 34 w 35"/>
                  <a:gd name="T61" fmla="*/ 12 h 38"/>
                  <a:gd name="T62" fmla="*/ 34 w 35"/>
                  <a:gd name="T63" fmla="*/ 12 h 38"/>
                  <a:gd name="T64" fmla="*/ 34 w 35"/>
                  <a:gd name="T65" fmla="*/ 12 h 38"/>
                  <a:gd name="T66" fmla="*/ 34 w 35"/>
                  <a:gd name="T67" fmla="*/ 11 h 38"/>
                  <a:gd name="T68" fmla="*/ 18 w 35"/>
                  <a:gd name="T69" fmla="*/ 0 h 38"/>
                  <a:gd name="T70" fmla="*/ 18 w 35"/>
                  <a:gd name="T71" fmla="*/ 0 h 38"/>
                  <a:gd name="T72" fmla="*/ 18 w 35"/>
                  <a:gd name="T7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38">
                    <a:moveTo>
                      <a:pt x="5" y="18"/>
                    </a:moveTo>
                    <a:cubicBezTo>
                      <a:pt x="5" y="18"/>
                      <a:pt x="5" y="18"/>
                      <a:pt x="5" y="17"/>
                    </a:cubicBezTo>
                    <a:cubicBezTo>
                      <a:pt x="5" y="10"/>
                      <a:pt x="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0" y="2"/>
                      <a:pt x="22" y="3"/>
                      <a:pt x="24" y="3"/>
                    </a:cubicBezTo>
                    <a:cubicBezTo>
                      <a:pt x="29" y="5"/>
                      <a:pt x="32" y="12"/>
                      <a:pt x="32" y="18"/>
                    </a:cubicBezTo>
                    <a:cubicBezTo>
                      <a:pt x="32" y="25"/>
                      <a:pt x="30" y="31"/>
                      <a:pt x="23" y="32"/>
                    </a:cubicBezTo>
                    <a:cubicBezTo>
                      <a:pt x="21" y="33"/>
                      <a:pt x="20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9" y="33"/>
                      <a:pt x="5" y="25"/>
                      <a:pt x="5" y="18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0"/>
                      <a:pt x="0" y="7"/>
                      <a:pt x="0" y="18"/>
                    </a:cubicBezTo>
                    <a:cubicBezTo>
                      <a:pt x="0" y="20"/>
                      <a:pt x="1" y="23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" y="32"/>
                      <a:pt x="14" y="38"/>
                      <a:pt x="21" y="38"/>
                    </a:cubicBezTo>
                    <a:cubicBezTo>
                      <a:pt x="21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1" y="36"/>
                      <a:pt x="35" y="27"/>
                      <a:pt x="35" y="18"/>
                    </a:cubicBezTo>
                    <a:cubicBezTo>
                      <a:pt x="35" y="16"/>
                      <a:pt x="35" y="14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6"/>
                      <a:pt x="26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563"/>
              <p:cNvSpPr>
                <a:spLocks noEditPoints="1"/>
              </p:cNvSpPr>
              <p:nvPr/>
            </p:nvSpPr>
            <p:spPr bwMode="auto">
              <a:xfrm>
                <a:off x="3591" y="3332"/>
                <a:ext cx="115" cy="84"/>
              </a:xfrm>
              <a:custGeom>
                <a:gdLst>
                  <a:gd name="T0" fmla="*/ 19 w 33"/>
                  <a:gd name="T1" fmla="*/ 2 h 24"/>
                  <a:gd name="T2" fmla="*/ 19 w 33"/>
                  <a:gd name="T3" fmla="*/ 2 h 24"/>
                  <a:gd name="T4" fmla="*/ 19 w 33"/>
                  <a:gd name="T5" fmla="*/ 2 h 24"/>
                  <a:gd name="T6" fmla="*/ 28 w 33"/>
                  <a:gd name="T7" fmla="*/ 9 h 24"/>
                  <a:gd name="T8" fmla="*/ 28 w 33"/>
                  <a:gd name="T9" fmla="*/ 9 h 24"/>
                  <a:gd name="T10" fmla="*/ 28 w 33"/>
                  <a:gd name="T11" fmla="*/ 9 h 24"/>
                  <a:gd name="T12" fmla="*/ 29 w 33"/>
                  <a:gd name="T13" fmla="*/ 11 h 24"/>
                  <a:gd name="T14" fmla="*/ 16 w 33"/>
                  <a:gd name="T15" fmla="*/ 20 h 24"/>
                  <a:gd name="T16" fmla="*/ 16 w 33"/>
                  <a:gd name="T17" fmla="*/ 20 h 24"/>
                  <a:gd name="T18" fmla="*/ 16 w 33"/>
                  <a:gd name="T19" fmla="*/ 20 h 24"/>
                  <a:gd name="T20" fmla="*/ 16 w 33"/>
                  <a:gd name="T21" fmla="*/ 20 h 24"/>
                  <a:gd name="T22" fmla="*/ 16 w 33"/>
                  <a:gd name="T23" fmla="*/ 20 h 24"/>
                  <a:gd name="T24" fmla="*/ 16 w 33"/>
                  <a:gd name="T25" fmla="*/ 20 h 24"/>
                  <a:gd name="T26" fmla="*/ 15 w 33"/>
                  <a:gd name="T27" fmla="*/ 20 h 24"/>
                  <a:gd name="T28" fmla="*/ 14 w 33"/>
                  <a:gd name="T29" fmla="*/ 20 h 24"/>
                  <a:gd name="T30" fmla="*/ 14 w 33"/>
                  <a:gd name="T31" fmla="*/ 20 h 24"/>
                  <a:gd name="T32" fmla="*/ 14 w 33"/>
                  <a:gd name="T33" fmla="*/ 20 h 24"/>
                  <a:gd name="T34" fmla="*/ 14 w 33"/>
                  <a:gd name="T35" fmla="*/ 20 h 24"/>
                  <a:gd name="T36" fmla="*/ 14 w 33"/>
                  <a:gd name="T37" fmla="*/ 20 h 24"/>
                  <a:gd name="T38" fmla="*/ 5 w 33"/>
                  <a:gd name="T39" fmla="*/ 16 h 24"/>
                  <a:gd name="T40" fmla="*/ 5 w 33"/>
                  <a:gd name="T41" fmla="*/ 16 h 24"/>
                  <a:gd name="T42" fmla="*/ 5 w 33"/>
                  <a:gd name="T43" fmla="*/ 16 h 24"/>
                  <a:gd name="T44" fmla="*/ 5 w 33"/>
                  <a:gd name="T45" fmla="*/ 15 h 24"/>
                  <a:gd name="T46" fmla="*/ 5 w 33"/>
                  <a:gd name="T47" fmla="*/ 15 h 24"/>
                  <a:gd name="T48" fmla="*/ 5 w 33"/>
                  <a:gd name="T49" fmla="*/ 15 h 24"/>
                  <a:gd name="T50" fmla="*/ 19 w 33"/>
                  <a:gd name="T51" fmla="*/ 2 h 24"/>
                  <a:gd name="T52" fmla="*/ 19 w 33"/>
                  <a:gd name="T53" fmla="*/ 2 h 24"/>
                  <a:gd name="T54" fmla="*/ 19 w 33"/>
                  <a:gd name="T55" fmla="*/ 2 h 24"/>
                  <a:gd name="T56" fmla="*/ 17 w 33"/>
                  <a:gd name="T57" fmla="*/ 0 h 24"/>
                  <a:gd name="T58" fmla="*/ 17 w 33"/>
                  <a:gd name="T59" fmla="*/ 0 h 24"/>
                  <a:gd name="T60" fmla="*/ 9 w 33"/>
                  <a:gd name="T61" fmla="*/ 2 h 24"/>
                  <a:gd name="T62" fmla="*/ 9 w 33"/>
                  <a:gd name="T63" fmla="*/ 2 h 24"/>
                  <a:gd name="T64" fmla="*/ 0 w 33"/>
                  <a:gd name="T65" fmla="*/ 19 h 24"/>
                  <a:gd name="T66" fmla="*/ 0 w 33"/>
                  <a:gd name="T67" fmla="*/ 23 h 24"/>
                  <a:gd name="T68" fmla="*/ 0 w 33"/>
                  <a:gd name="T69" fmla="*/ 23 h 24"/>
                  <a:gd name="T70" fmla="*/ 11 w 33"/>
                  <a:gd name="T71" fmla="*/ 24 h 24"/>
                  <a:gd name="T72" fmla="*/ 11 w 33"/>
                  <a:gd name="T73" fmla="*/ 24 h 24"/>
                  <a:gd name="T74" fmla="*/ 11 w 33"/>
                  <a:gd name="T75" fmla="*/ 24 h 24"/>
                  <a:gd name="T76" fmla="*/ 11 w 33"/>
                  <a:gd name="T77" fmla="*/ 24 h 24"/>
                  <a:gd name="T78" fmla="*/ 32 w 33"/>
                  <a:gd name="T79" fmla="*/ 10 h 24"/>
                  <a:gd name="T80" fmla="*/ 32 w 33"/>
                  <a:gd name="T81" fmla="*/ 10 h 24"/>
                  <a:gd name="T82" fmla="*/ 17 w 33"/>
                  <a:gd name="T83" fmla="*/ 0 h 24"/>
                  <a:gd name="T84" fmla="*/ 17 w 33"/>
                  <a:gd name="T85" fmla="*/ 0 h 24"/>
                  <a:gd name="T86" fmla="*/ 17 w 33"/>
                  <a:gd name="T8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4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4" y="2"/>
                      <a:pt x="28" y="4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1"/>
                    </a:cubicBezTo>
                    <a:cubicBezTo>
                      <a:pt x="29" y="18"/>
                      <a:pt x="22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6" y="19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7"/>
                      <a:pt x="12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2" y="0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3" y="5"/>
                      <a:pt x="0" y="12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" y="24"/>
                      <a:pt x="7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21" y="24"/>
                      <a:pt x="33" y="2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4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564"/>
              <p:cNvSpPr>
                <a:spLocks noEditPoints="1"/>
              </p:cNvSpPr>
              <p:nvPr/>
            </p:nvSpPr>
            <p:spPr bwMode="auto">
              <a:xfrm>
                <a:off x="3332" y="3286"/>
                <a:ext cx="130" cy="130"/>
              </a:xfrm>
              <a:custGeom>
                <a:gdLst>
                  <a:gd name="T0" fmla="*/ 17 w 37"/>
                  <a:gd name="T1" fmla="*/ 2 h 37"/>
                  <a:gd name="T2" fmla="*/ 17 w 37"/>
                  <a:gd name="T3" fmla="*/ 2 h 37"/>
                  <a:gd name="T4" fmla="*/ 17 w 37"/>
                  <a:gd name="T5" fmla="*/ 2 h 37"/>
                  <a:gd name="T6" fmla="*/ 29 w 37"/>
                  <a:gd name="T7" fmla="*/ 27 h 37"/>
                  <a:gd name="T8" fmla="*/ 29 w 37"/>
                  <a:gd name="T9" fmla="*/ 27 h 37"/>
                  <a:gd name="T10" fmla="*/ 29 w 37"/>
                  <a:gd name="T11" fmla="*/ 27 h 37"/>
                  <a:gd name="T12" fmla="*/ 29 w 37"/>
                  <a:gd name="T13" fmla="*/ 27 h 37"/>
                  <a:gd name="T14" fmla="*/ 18 w 37"/>
                  <a:gd name="T15" fmla="*/ 32 h 37"/>
                  <a:gd name="T16" fmla="*/ 18 w 37"/>
                  <a:gd name="T17" fmla="*/ 32 h 37"/>
                  <a:gd name="T18" fmla="*/ 18 w 37"/>
                  <a:gd name="T19" fmla="*/ 32 h 37"/>
                  <a:gd name="T20" fmla="*/ 16 w 37"/>
                  <a:gd name="T21" fmla="*/ 32 h 37"/>
                  <a:gd name="T22" fmla="*/ 16 w 37"/>
                  <a:gd name="T23" fmla="*/ 32 h 37"/>
                  <a:gd name="T24" fmla="*/ 16 w 37"/>
                  <a:gd name="T25" fmla="*/ 32 h 37"/>
                  <a:gd name="T26" fmla="*/ 16 w 37"/>
                  <a:gd name="T27" fmla="*/ 32 h 37"/>
                  <a:gd name="T28" fmla="*/ 16 w 37"/>
                  <a:gd name="T29" fmla="*/ 32 h 37"/>
                  <a:gd name="T30" fmla="*/ 14 w 37"/>
                  <a:gd name="T31" fmla="*/ 3 h 37"/>
                  <a:gd name="T32" fmla="*/ 14 w 37"/>
                  <a:gd name="T33" fmla="*/ 3 h 37"/>
                  <a:gd name="T34" fmla="*/ 14 w 37"/>
                  <a:gd name="T35" fmla="*/ 3 h 37"/>
                  <a:gd name="T36" fmla="*/ 14 w 37"/>
                  <a:gd name="T37" fmla="*/ 3 h 37"/>
                  <a:gd name="T38" fmla="*/ 17 w 37"/>
                  <a:gd name="T39" fmla="*/ 2 h 37"/>
                  <a:gd name="T40" fmla="*/ 17 w 37"/>
                  <a:gd name="T41" fmla="*/ 2 h 37"/>
                  <a:gd name="T42" fmla="*/ 17 w 37"/>
                  <a:gd name="T43" fmla="*/ 2 h 37"/>
                  <a:gd name="T44" fmla="*/ 17 w 37"/>
                  <a:gd name="T45" fmla="*/ 0 h 37"/>
                  <a:gd name="T46" fmla="*/ 1 w 37"/>
                  <a:gd name="T47" fmla="*/ 19 h 37"/>
                  <a:gd name="T48" fmla="*/ 1 w 37"/>
                  <a:gd name="T49" fmla="*/ 19 h 37"/>
                  <a:gd name="T50" fmla="*/ 1 w 37"/>
                  <a:gd name="T51" fmla="*/ 19 h 37"/>
                  <a:gd name="T52" fmla="*/ 1 w 37"/>
                  <a:gd name="T53" fmla="*/ 19 h 37"/>
                  <a:gd name="T54" fmla="*/ 15 w 37"/>
                  <a:gd name="T55" fmla="*/ 37 h 37"/>
                  <a:gd name="T56" fmla="*/ 15 w 37"/>
                  <a:gd name="T57" fmla="*/ 37 h 37"/>
                  <a:gd name="T58" fmla="*/ 17 w 37"/>
                  <a:gd name="T59" fmla="*/ 37 h 37"/>
                  <a:gd name="T60" fmla="*/ 33 w 37"/>
                  <a:gd name="T61" fmla="*/ 27 h 37"/>
                  <a:gd name="T62" fmla="*/ 36 w 37"/>
                  <a:gd name="T63" fmla="*/ 18 h 37"/>
                  <a:gd name="T64" fmla="*/ 20 w 37"/>
                  <a:gd name="T65" fmla="*/ 0 h 37"/>
                  <a:gd name="T66" fmla="*/ 20 w 37"/>
                  <a:gd name="T67" fmla="*/ 0 h 37"/>
                  <a:gd name="T68" fmla="*/ 17 w 37"/>
                  <a:gd name="T6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7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9" y="2"/>
                      <a:pt x="37" y="1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7" y="29"/>
                      <a:pt x="23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7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0" y="32"/>
                      <a:pt x="1" y="6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moveTo>
                      <a:pt x="17" y="0"/>
                    </a:moveTo>
                    <a:cubicBezTo>
                      <a:pt x="6" y="0"/>
                      <a:pt x="1" y="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8"/>
                      <a:pt x="6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26" y="36"/>
                      <a:pt x="31" y="31"/>
                      <a:pt x="33" y="27"/>
                    </a:cubicBezTo>
                    <a:cubicBezTo>
                      <a:pt x="35" y="24"/>
                      <a:pt x="36" y="21"/>
                      <a:pt x="36" y="18"/>
                    </a:cubicBezTo>
                    <a:cubicBezTo>
                      <a:pt x="36" y="9"/>
                      <a:pt x="28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565"/>
              <p:cNvSpPr>
                <a:spLocks noEditPoints="1"/>
              </p:cNvSpPr>
              <p:nvPr/>
            </p:nvSpPr>
            <p:spPr bwMode="auto">
              <a:xfrm>
                <a:off x="3988" y="3332"/>
                <a:ext cx="126" cy="84"/>
              </a:xfrm>
              <a:custGeom>
                <a:gdLst>
                  <a:gd name="T0" fmla="*/ 14 w 36"/>
                  <a:gd name="T1" fmla="*/ 2 h 24"/>
                  <a:gd name="T2" fmla="*/ 14 w 36"/>
                  <a:gd name="T3" fmla="*/ 2 h 24"/>
                  <a:gd name="T4" fmla="*/ 14 w 36"/>
                  <a:gd name="T5" fmla="*/ 2 h 24"/>
                  <a:gd name="T6" fmla="*/ 27 w 36"/>
                  <a:gd name="T7" fmla="*/ 14 h 24"/>
                  <a:gd name="T8" fmla="*/ 27 w 36"/>
                  <a:gd name="T9" fmla="*/ 14 h 24"/>
                  <a:gd name="T10" fmla="*/ 20 w 36"/>
                  <a:gd name="T11" fmla="*/ 20 h 24"/>
                  <a:gd name="T12" fmla="*/ 20 w 36"/>
                  <a:gd name="T13" fmla="*/ 20 h 24"/>
                  <a:gd name="T14" fmla="*/ 20 w 36"/>
                  <a:gd name="T15" fmla="*/ 20 h 24"/>
                  <a:gd name="T16" fmla="*/ 16 w 36"/>
                  <a:gd name="T17" fmla="*/ 20 h 24"/>
                  <a:gd name="T18" fmla="*/ 16 w 36"/>
                  <a:gd name="T19" fmla="*/ 20 h 24"/>
                  <a:gd name="T20" fmla="*/ 16 w 36"/>
                  <a:gd name="T21" fmla="*/ 20 h 24"/>
                  <a:gd name="T22" fmla="*/ 16 w 36"/>
                  <a:gd name="T23" fmla="*/ 20 h 24"/>
                  <a:gd name="T24" fmla="*/ 16 w 36"/>
                  <a:gd name="T25" fmla="*/ 20 h 24"/>
                  <a:gd name="T26" fmla="*/ 4 w 36"/>
                  <a:gd name="T27" fmla="*/ 12 h 24"/>
                  <a:gd name="T28" fmla="*/ 4 w 36"/>
                  <a:gd name="T29" fmla="*/ 12 h 24"/>
                  <a:gd name="T30" fmla="*/ 4 w 36"/>
                  <a:gd name="T31" fmla="*/ 12 h 24"/>
                  <a:gd name="T32" fmla="*/ 4 w 36"/>
                  <a:gd name="T33" fmla="*/ 12 h 24"/>
                  <a:gd name="T34" fmla="*/ 4 w 36"/>
                  <a:gd name="T35" fmla="*/ 12 h 24"/>
                  <a:gd name="T36" fmla="*/ 4 w 36"/>
                  <a:gd name="T37" fmla="*/ 12 h 24"/>
                  <a:gd name="T38" fmla="*/ 4 w 36"/>
                  <a:gd name="T39" fmla="*/ 12 h 24"/>
                  <a:gd name="T40" fmla="*/ 4 w 36"/>
                  <a:gd name="T41" fmla="*/ 12 h 24"/>
                  <a:gd name="T42" fmla="*/ 14 w 36"/>
                  <a:gd name="T43" fmla="*/ 2 h 24"/>
                  <a:gd name="T44" fmla="*/ 14 w 36"/>
                  <a:gd name="T45" fmla="*/ 2 h 24"/>
                  <a:gd name="T46" fmla="*/ 14 w 36"/>
                  <a:gd name="T47" fmla="*/ 2 h 24"/>
                  <a:gd name="T48" fmla="*/ 14 w 36"/>
                  <a:gd name="T49" fmla="*/ 0 h 24"/>
                  <a:gd name="T50" fmla="*/ 14 w 36"/>
                  <a:gd name="T51" fmla="*/ 0 h 24"/>
                  <a:gd name="T52" fmla="*/ 0 w 36"/>
                  <a:gd name="T53" fmla="*/ 11 h 24"/>
                  <a:gd name="T54" fmla="*/ 0 w 36"/>
                  <a:gd name="T55" fmla="*/ 11 h 24"/>
                  <a:gd name="T56" fmla="*/ 0 w 36"/>
                  <a:gd name="T57" fmla="*/ 11 h 24"/>
                  <a:gd name="T58" fmla="*/ 0 w 36"/>
                  <a:gd name="T59" fmla="*/ 11 h 24"/>
                  <a:gd name="T60" fmla="*/ 19 w 36"/>
                  <a:gd name="T61" fmla="*/ 24 h 24"/>
                  <a:gd name="T62" fmla="*/ 19 w 36"/>
                  <a:gd name="T63" fmla="*/ 24 h 24"/>
                  <a:gd name="T64" fmla="*/ 19 w 36"/>
                  <a:gd name="T65" fmla="*/ 24 h 24"/>
                  <a:gd name="T66" fmla="*/ 19 w 36"/>
                  <a:gd name="T67" fmla="*/ 24 h 24"/>
                  <a:gd name="T68" fmla="*/ 31 w 36"/>
                  <a:gd name="T69" fmla="*/ 20 h 24"/>
                  <a:gd name="T70" fmla="*/ 31 w 36"/>
                  <a:gd name="T71" fmla="*/ 20 h 24"/>
                  <a:gd name="T72" fmla="*/ 31 w 36"/>
                  <a:gd name="T73" fmla="*/ 20 h 24"/>
                  <a:gd name="T74" fmla="*/ 31 w 36"/>
                  <a:gd name="T75" fmla="*/ 20 h 24"/>
                  <a:gd name="T76" fmla="*/ 31 w 36"/>
                  <a:gd name="T77" fmla="*/ 20 h 24"/>
                  <a:gd name="T78" fmla="*/ 31 w 36"/>
                  <a:gd name="T79" fmla="*/ 20 h 24"/>
                  <a:gd name="T80" fmla="*/ 14 w 36"/>
                  <a:gd name="T81" fmla="*/ 0 h 24"/>
                  <a:gd name="T82" fmla="*/ 14 w 36"/>
                  <a:gd name="T83" fmla="*/ 0 h 24"/>
                  <a:gd name="T84" fmla="*/ 14 w 36"/>
                  <a:gd name="T8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24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1" y="2"/>
                      <a:pt x="28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6"/>
                      <a:pt x="25" y="19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0" y="20"/>
                      <a:pt x="5" y="1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5"/>
                      <a:pt x="8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3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9"/>
                      <a:pt x="1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4" y="24"/>
                      <a:pt x="28" y="23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7"/>
                      <a:pt x="2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566"/>
              <p:cNvSpPr>
                <a:spLocks noEditPoints="1"/>
              </p:cNvSpPr>
              <p:nvPr/>
            </p:nvSpPr>
            <p:spPr bwMode="auto">
              <a:xfrm>
                <a:off x="1948" y="905"/>
                <a:ext cx="3788" cy="2504"/>
              </a:xfrm>
              <a:custGeom>
                <a:gdLst>
                  <a:gd name="T0" fmla="*/ 10 w 1086"/>
                  <a:gd name="T1" fmla="*/ 583 h 717"/>
                  <a:gd name="T2" fmla="*/ 124 w 1086"/>
                  <a:gd name="T3" fmla="*/ 28 h 717"/>
                  <a:gd name="T4" fmla="*/ 323 w 1086"/>
                  <a:gd name="T5" fmla="*/ 47 h 717"/>
                  <a:gd name="T6" fmla="*/ 482 w 1086"/>
                  <a:gd name="T7" fmla="*/ 58 h 717"/>
                  <a:gd name="T8" fmla="*/ 674 w 1086"/>
                  <a:gd name="T9" fmla="*/ 72 h 717"/>
                  <a:gd name="T10" fmla="*/ 933 w 1086"/>
                  <a:gd name="T11" fmla="*/ 30 h 717"/>
                  <a:gd name="T12" fmla="*/ 1076 w 1086"/>
                  <a:gd name="T13" fmla="*/ 134 h 717"/>
                  <a:gd name="T14" fmla="*/ 964 w 1086"/>
                  <a:gd name="T15" fmla="*/ 688 h 717"/>
                  <a:gd name="T16" fmla="*/ 760 w 1086"/>
                  <a:gd name="T17" fmla="*/ 675 h 717"/>
                  <a:gd name="T18" fmla="*/ 607 w 1086"/>
                  <a:gd name="T19" fmla="*/ 661 h 717"/>
                  <a:gd name="T20" fmla="*/ 414 w 1086"/>
                  <a:gd name="T21" fmla="*/ 647 h 717"/>
                  <a:gd name="T22" fmla="*/ 160 w 1086"/>
                  <a:gd name="T23" fmla="*/ 682 h 717"/>
                  <a:gd name="T24" fmla="*/ 924 w 1086"/>
                  <a:gd name="T25" fmla="*/ 28 h 717"/>
                  <a:gd name="T26" fmla="*/ 866 w 1086"/>
                  <a:gd name="T27" fmla="*/ 37 h 717"/>
                  <a:gd name="T28" fmla="*/ 865 w 1086"/>
                  <a:gd name="T29" fmla="*/ 37 h 717"/>
                  <a:gd name="T30" fmla="*/ 861 w 1086"/>
                  <a:gd name="T31" fmla="*/ 35 h 717"/>
                  <a:gd name="T32" fmla="*/ 804 w 1086"/>
                  <a:gd name="T33" fmla="*/ 43 h 717"/>
                  <a:gd name="T34" fmla="*/ 722 w 1086"/>
                  <a:gd name="T35" fmla="*/ 10 h 717"/>
                  <a:gd name="T36" fmla="*/ 674 w 1086"/>
                  <a:gd name="T37" fmla="*/ 64 h 717"/>
                  <a:gd name="T38" fmla="*/ 632 w 1086"/>
                  <a:gd name="T39" fmla="*/ 45 h 717"/>
                  <a:gd name="T40" fmla="*/ 603 w 1086"/>
                  <a:gd name="T41" fmla="*/ 50 h 717"/>
                  <a:gd name="T42" fmla="*/ 543 w 1086"/>
                  <a:gd name="T43" fmla="*/ 27 h 717"/>
                  <a:gd name="T44" fmla="*/ 524 w 1086"/>
                  <a:gd name="T45" fmla="*/ 37 h 717"/>
                  <a:gd name="T46" fmla="*/ 484 w 1086"/>
                  <a:gd name="T47" fmla="*/ 50 h 717"/>
                  <a:gd name="T48" fmla="*/ 455 w 1086"/>
                  <a:gd name="T49" fmla="*/ 45 h 717"/>
                  <a:gd name="T50" fmla="*/ 371 w 1086"/>
                  <a:gd name="T51" fmla="*/ 32 h 717"/>
                  <a:gd name="T52" fmla="*/ 297 w 1086"/>
                  <a:gd name="T53" fmla="*/ 45 h 717"/>
                  <a:gd name="T54" fmla="*/ 243 w 1086"/>
                  <a:gd name="T55" fmla="*/ 27 h 717"/>
                  <a:gd name="T56" fmla="*/ 196 w 1086"/>
                  <a:gd name="T57" fmla="*/ 40 h 717"/>
                  <a:gd name="T58" fmla="*/ 151 w 1086"/>
                  <a:gd name="T59" fmla="*/ 8 h 717"/>
                  <a:gd name="T60" fmla="*/ 118 w 1086"/>
                  <a:gd name="T61" fmla="*/ 22 h 717"/>
                  <a:gd name="T62" fmla="*/ 1 w 1086"/>
                  <a:gd name="T63" fmla="*/ 157 h 717"/>
                  <a:gd name="T64" fmla="*/ 1 w 1086"/>
                  <a:gd name="T65" fmla="*/ 241 h 717"/>
                  <a:gd name="T66" fmla="*/ 1 w 1086"/>
                  <a:gd name="T67" fmla="*/ 473 h 717"/>
                  <a:gd name="T68" fmla="*/ 1 w 1086"/>
                  <a:gd name="T69" fmla="*/ 482 h 717"/>
                  <a:gd name="T70" fmla="*/ 84 w 1086"/>
                  <a:gd name="T71" fmla="*/ 672 h 717"/>
                  <a:gd name="T72" fmla="*/ 151 w 1086"/>
                  <a:gd name="T73" fmla="*/ 712 h 717"/>
                  <a:gd name="T74" fmla="*/ 223 w 1086"/>
                  <a:gd name="T75" fmla="*/ 682 h 717"/>
                  <a:gd name="T76" fmla="*/ 251 w 1086"/>
                  <a:gd name="T77" fmla="*/ 692 h 717"/>
                  <a:gd name="T78" fmla="*/ 281 w 1086"/>
                  <a:gd name="T79" fmla="*/ 677 h 717"/>
                  <a:gd name="T80" fmla="*/ 366 w 1086"/>
                  <a:gd name="T81" fmla="*/ 709 h 717"/>
                  <a:gd name="T82" fmla="*/ 429 w 1086"/>
                  <a:gd name="T83" fmla="*/ 658 h 717"/>
                  <a:gd name="T84" fmla="*/ 468 w 1086"/>
                  <a:gd name="T85" fmla="*/ 671 h 717"/>
                  <a:gd name="T86" fmla="*/ 526 w 1086"/>
                  <a:gd name="T87" fmla="*/ 682 h 717"/>
                  <a:gd name="T88" fmla="*/ 527 w 1086"/>
                  <a:gd name="T89" fmla="*/ 682 h 717"/>
                  <a:gd name="T90" fmla="*/ 546 w 1086"/>
                  <a:gd name="T91" fmla="*/ 692 h 717"/>
                  <a:gd name="T92" fmla="*/ 610 w 1086"/>
                  <a:gd name="T93" fmla="*/ 669 h 717"/>
                  <a:gd name="T94" fmla="*/ 658 w 1086"/>
                  <a:gd name="T95" fmla="*/ 659 h 717"/>
                  <a:gd name="T96" fmla="*/ 724 w 1086"/>
                  <a:gd name="T97" fmla="*/ 709 h 717"/>
                  <a:gd name="T98" fmla="*/ 744 w 1086"/>
                  <a:gd name="T99" fmla="*/ 701 h 717"/>
                  <a:gd name="T100" fmla="*/ 745 w 1086"/>
                  <a:gd name="T101" fmla="*/ 701 h 717"/>
                  <a:gd name="T102" fmla="*/ 745 w 1086"/>
                  <a:gd name="T103" fmla="*/ 700 h 717"/>
                  <a:gd name="T104" fmla="*/ 762 w 1086"/>
                  <a:gd name="T105" fmla="*/ 683 h 717"/>
                  <a:gd name="T106" fmla="*/ 829 w 1086"/>
                  <a:gd name="T107" fmla="*/ 691 h 717"/>
                  <a:gd name="T108" fmla="*/ 871 w 1086"/>
                  <a:gd name="T109" fmla="*/ 681 h 717"/>
                  <a:gd name="T110" fmla="*/ 890 w 1086"/>
                  <a:gd name="T111" fmla="*/ 679 h 717"/>
                  <a:gd name="T112" fmla="*/ 920 w 1086"/>
                  <a:gd name="T113" fmla="*/ 685 h 717"/>
                  <a:gd name="T114" fmla="*/ 1020 w 1086"/>
                  <a:gd name="T115" fmla="*/ 654 h 717"/>
                  <a:gd name="T116" fmla="*/ 1082 w 1086"/>
                  <a:gd name="T117" fmla="*/ 128 h 717"/>
                  <a:gd name="T118" fmla="*/ 954 w 1086"/>
                  <a:gd name="T119" fmla="*/ 0 h 7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6" h="717">
                    <a:moveTo>
                      <a:pt x="136" y="709"/>
                    </a:moveTo>
                    <a:cubicBezTo>
                      <a:pt x="135" y="709"/>
                      <a:pt x="134" y="709"/>
                      <a:pt x="132" y="709"/>
                    </a:cubicBezTo>
                    <a:cubicBezTo>
                      <a:pt x="126" y="703"/>
                      <a:pt x="126" y="695"/>
                      <a:pt x="123" y="688"/>
                    </a:cubicBezTo>
                    <a:cubicBezTo>
                      <a:pt x="119" y="682"/>
                      <a:pt x="114" y="676"/>
                      <a:pt x="108" y="673"/>
                    </a:cubicBezTo>
                    <a:cubicBezTo>
                      <a:pt x="102" y="670"/>
                      <a:pt x="96" y="669"/>
                      <a:pt x="90" y="666"/>
                    </a:cubicBezTo>
                    <a:cubicBezTo>
                      <a:pt x="84" y="662"/>
                      <a:pt x="78" y="654"/>
                      <a:pt x="72" y="648"/>
                    </a:cubicBezTo>
                    <a:cubicBezTo>
                      <a:pt x="66" y="642"/>
                      <a:pt x="59" y="636"/>
                      <a:pt x="56" y="629"/>
                    </a:cubicBezTo>
                    <a:cubicBezTo>
                      <a:pt x="53" y="623"/>
                      <a:pt x="52" y="616"/>
                      <a:pt x="49" y="611"/>
                    </a:cubicBezTo>
                    <a:cubicBezTo>
                      <a:pt x="45" y="603"/>
                      <a:pt x="39" y="597"/>
                      <a:pt x="32" y="593"/>
                    </a:cubicBezTo>
                    <a:cubicBezTo>
                      <a:pt x="25" y="589"/>
                      <a:pt x="13" y="589"/>
                      <a:pt x="10" y="583"/>
                    </a:cubicBezTo>
                    <a:cubicBezTo>
                      <a:pt x="6" y="575"/>
                      <a:pt x="9" y="540"/>
                      <a:pt x="9" y="528"/>
                    </a:cubicBezTo>
                    <a:cubicBezTo>
                      <a:pt x="9" y="406"/>
                      <a:pt x="9" y="285"/>
                      <a:pt x="9" y="162"/>
                    </a:cubicBezTo>
                    <a:cubicBezTo>
                      <a:pt x="9" y="153"/>
                      <a:pt x="8" y="138"/>
                      <a:pt x="10" y="134"/>
                    </a:cubicBezTo>
                    <a:cubicBezTo>
                      <a:pt x="13" y="129"/>
                      <a:pt x="25" y="128"/>
                      <a:pt x="31" y="125"/>
                    </a:cubicBezTo>
                    <a:cubicBezTo>
                      <a:pt x="38" y="122"/>
                      <a:pt x="44" y="116"/>
                      <a:pt x="48" y="110"/>
                    </a:cubicBezTo>
                    <a:cubicBezTo>
                      <a:pt x="51" y="104"/>
                      <a:pt x="51" y="96"/>
                      <a:pt x="55" y="89"/>
                    </a:cubicBezTo>
                    <a:cubicBezTo>
                      <a:pt x="58" y="83"/>
                      <a:pt x="65" y="77"/>
                      <a:pt x="71" y="71"/>
                    </a:cubicBezTo>
                    <a:cubicBezTo>
                      <a:pt x="76" y="65"/>
                      <a:pt x="83" y="57"/>
                      <a:pt x="88" y="54"/>
                    </a:cubicBezTo>
                    <a:cubicBezTo>
                      <a:pt x="92" y="51"/>
                      <a:pt x="101" y="49"/>
                      <a:pt x="106" y="47"/>
                    </a:cubicBezTo>
                    <a:cubicBezTo>
                      <a:pt x="114" y="43"/>
                      <a:pt x="120" y="35"/>
                      <a:pt x="124" y="28"/>
                    </a:cubicBezTo>
                    <a:cubicBezTo>
                      <a:pt x="127" y="21"/>
                      <a:pt x="127" y="10"/>
                      <a:pt x="133" y="8"/>
                    </a:cubicBezTo>
                    <a:cubicBezTo>
                      <a:pt x="134" y="8"/>
                      <a:pt x="134" y="8"/>
                      <a:pt x="135" y="8"/>
                    </a:cubicBezTo>
                    <a:cubicBezTo>
                      <a:pt x="146" y="8"/>
                      <a:pt x="151" y="28"/>
                      <a:pt x="156" y="34"/>
                    </a:cubicBezTo>
                    <a:cubicBezTo>
                      <a:pt x="163" y="43"/>
                      <a:pt x="182" y="48"/>
                      <a:pt x="201" y="48"/>
                    </a:cubicBezTo>
                    <a:cubicBezTo>
                      <a:pt x="209" y="48"/>
                      <a:pt x="217" y="47"/>
                      <a:pt x="225" y="45"/>
                    </a:cubicBezTo>
                    <a:cubicBezTo>
                      <a:pt x="233" y="42"/>
                      <a:pt x="240" y="34"/>
                      <a:pt x="249" y="34"/>
                    </a:cubicBezTo>
                    <a:cubicBezTo>
                      <a:pt x="250" y="34"/>
                      <a:pt x="251" y="34"/>
                      <a:pt x="252" y="34"/>
                    </a:cubicBezTo>
                    <a:cubicBezTo>
                      <a:pt x="262" y="36"/>
                      <a:pt x="266" y="43"/>
                      <a:pt x="273" y="47"/>
                    </a:cubicBezTo>
                    <a:cubicBezTo>
                      <a:pt x="280" y="51"/>
                      <a:pt x="288" y="52"/>
                      <a:pt x="297" y="52"/>
                    </a:cubicBezTo>
                    <a:cubicBezTo>
                      <a:pt x="306" y="52"/>
                      <a:pt x="316" y="50"/>
                      <a:pt x="323" y="47"/>
                    </a:cubicBezTo>
                    <a:cubicBezTo>
                      <a:pt x="329" y="44"/>
                      <a:pt x="334" y="38"/>
                      <a:pt x="339" y="33"/>
                    </a:cubicBezTo>
                    <a:cubicBezTo>
                      <a:pt x="342" y="29"/>
                      <a:pt x="349" y="20"/>
                      <a:pt x="355" y="20"/>
                    </a:cubicBezTo>
                    <a:cubicBezTo>
                      <a:pt x="356" y="20"/>
                      <a:pt x="356" y="20"/>
                      <a:pt x="357" y="20"/>
                    </a:cubicBezTo>
                    <a:cubicBezTo>
                      <a:pt x="362" y="21"/>
                      <a:pt x="363" y="37"/>
                      <a:pt x="366" y="42"/>
                    </a:cubicBezTo>
                    <a:cubicBezTo>
                      <a:pt x="373" y="59"/>
                      <a:pt x="391" y="72"/>
                      <a:pt x="413" y="72"/>
                    </a:cubicBezTo>
                    <a:cubicBezTo>
                      <a:pt x="420" y="72"/>
                      <a:pt x="428" y="70"/>
                      <a:pt x="435" y="67"/>
                    </a:cubicBezTo>
                    <a:cubicBezTo>
                      <a:pt x="441" y="64"/>
                      <a:pt x="445" y="57"/>
                      <a:pt x="453" y="55"/>
                    </a:cubicBezTo>
                    <a:cubicBezTo>
                      <a:pt x="455" y="55"/>
                      <a:pt x="456" y="55"/>
                      <a:pt x="457" y="55"/>
                    </a:cubicBezTo>
                    <a:cubicBezTo>
                      <a:pt x="464" y="55"/>
                      <a:pt x="472" y="57"/>
                      <a:pt x="479" y="58"/>
                    </a:cubicBezTo>
                    <a:cubicBezTo>
                      <a:pt x="480" y="58"/>
                      <a:pt x="481" y="58"/>
                      <a:pt x="482" y="58"/>
                    </a:cubicBezTo>
                    <a:cubicBezTo>
                      <a:pt x="499" y="58"/>
                      <a:pt x="513" y="53"/>
                      <a:pt x="525" y="47"/>
                    </a:cubicBezTo>
                    <a:cubicBezTo>
                      <a:pt x="531" y="43"/>
                      <a:pt x="537" y="37"/>
                      <a:pt x="543" y="37"/>
                    </a:cubicBezTo>
                    <a:cubicBezTo>
                      <a:pt x="543" y="37"/>
                      <a:pt x="543" y="37"/>
                      <a:pt x="543" y="37"/>
                    </a:cubicBezTo>
                    <a:cubicBezTo>
                      <a:pt x="551" y="37"/>
                      <a:pt x="559" y="46"/>
                      <a:pt x="565" y="49"/>
                    </a:cubicBezTo>
                    <a:cubicBezTo>
                      <a:pt x="575" y="54"/>
                      <a:pt x="590" y="58"/>
                      <a:pt x="605" y="58"/>
                    </a:cubicBezTo>
                    <a:cubicBezTo>
                      <a:pt x="608" y="58"/>
                      <a:pt x="612" y="57"/>
                      <a:pt x="615" y="57"/>
                    </a:cubicBezTo>
                    <a:cubicBezTo>
                      <a:pt x="620" y="56"/>
                      <a:pt x="625" y="55"/>
                      <a:pt x="630" y="55"/>
                    </a:cubicBezTo>
                    <a:cubicBezTo>
                      <a:pt x="631" y="55"/>
                      <a:pt x="632" y="55"/>
                      <a:pt x="633" y="55"/>
                    </a:cubicBezTo>
                    <a:cubicBezTo>
                      <a:pt x="640" y="56"/>
                      <a:pt x="647" y="65"/>
                      <a:pt x="652" y="67"/>
                    </a:cubicBezTo>
                    <a:cubicBezTo>
                      <a:pt x="660" y="70"/>
                      <a:pt x="667" y="72"/>
                      <a:pt x="674" y="72"/>
                    </a:cubicBezTo>
                    <a:cubicBezTo>
                      <a:pt x="695" y="72"/>
                      <a:pt x="714" y="60"/>
                      <a:pt x="721" y="41"/>
                    </a:cubicBezTo>
                    <a:cubicBezTo>
                      <a:pt x="724" y="34"/>
                      <a:pt x="723" y="27"/>
                      <a:pt x="729" y="20"/>
                    </a:cubicBezTo>
                    <a:cubicBezTo>
                      <a:pt x="745" y="24"/>
                      <a:pt x="747" y="35"/>
                      <a:pt x="757" y="43"/>
                    </a:cubicBezTo>
                    <a:cubicBezTo>
                      <a:pt x="765" y="49"/>
                      <a:pt x="777" y="52"/>
                      <a:pt x="790" y="52"/>
                    </a:cubicBezTo>
                    <a:cubicBezTo>
                      <a:pt x="797" y="52"/>
                      <a:pt x="805" y="51"/>
                      <a:pt x="812" y="48"/>
                    </a:cubicBezTo>
                    <a:cubicBezTo>
                      <a:pt x="819" y="44"/>
                      <a:pt x="826" y="35"/>
                      <a:pt x="835" y="34"/>
                    </a:cubicBezTo>
                    <a:cubicBezTo>
                      <a:pt x="835" y="34"/>
                      <a:pt x="836" y="34"/>
                      <a:pt x="836" y="34"/>
                    </a:cubicBezTo>
                    <a:cubicBezTo>
                      <a:pt x="846" y="34"/>
                      <a:pt x="853" y="42"/>
                      <a:pt x="860" y="44"/>
                    </a:cubicBezTo>
                    <a:cubicBezTo>
                      <a:pt x="868" y="47"/>
                      <a:pt x="877" y="48"/>
                      <a:pt x="885" y="48"/>
                    </a:cubicBezTo>
                    <a:cubicBezTo>
                      <a:pt x="906" y="48"/>
                      <a:pt x="926" y="42"/>
                      <a:pt x="933" y="30"/>
                    </a:cubicBezTo>
                    <a:cubicBezTo>
                      <a:pt x="937" y="23"/>
                      <a:pt x="941" y="8"/>
                      <a:pt x="951" y="8"/>
                    </a:cubicBezTo>
                    <a:cubicBezTo>
                      <a:pt x="952" y="8"/>
                      <a:pt x="952" y="8"/>
                      <a:pt x="953" y="8"/>
                    </a:cubicBezTo>
                    <a:cubicBezTo>
                      <a:pt x="959" y="9"/>
                      <a:pt x="960" y="22"/>
                      <a:pt x="963" y="29"/>
                    </a:cubicBezTo>
                    <a:cubicBezTo>
                      <a:pt x="966" y="35"/>
                      <a:pt x="973" y="43"/>
                      <a:pt x="980" y="47"/>
                    </a:cubicBezTo>
                    <a:cubicBezTo>
                      <a:pt x="986" y="50"/>
                      <a:pt x="994" y="51"/>
                      <a:pt x="998" y="54"/>
                    </a:cubicBezTo>
                    <a:cubicBezTo>
                      <a:pt x="1004" y="57"/>
                      <a:pt x="1010" y="64"/>
                      <a:pt x="1016" y="70"/>
                    </a:cubicBezTo>
                    <a:cubicBezTo>
                      <a:pt x="1021" y="76"/>
                      <a:pt x="1028" y="82"/>
                      <a:pt x="1031" y="88"/>
                    </a:cubicBezTo>
                    <a:cubicBezTo>
                      <a:pt x="1035" y="94"/>
                      <a:pt x="1035" y="101"/>
                      <a:pt x="1038" y="107"/>
                    </a:cubicBezTo>
                    <a:cubicBezTo>
                      <a:pt x="1041" y="114"/>
                      <a:pt x="1047" y="120"/>
                      <a:pt x="1055" y="124"/>
                    </a:cubicBezTo>
                    <a:cubicBezTo>
                      <a:pt x="1061" y="127"/>
                      <a:pt x="1074" y="129"/>
                      <a:pt x="1076" y="134"/>
                    </a:cubicBezTo>
                    <a:cubicBezTo>
                      <a:pt x="1078" y="138"/>
                      <a:pt x="1077" y="152"/>
                      <a:pt x="1077" y="161"/>
                    </a:cubicBezTo>
                    <a:cubicBezTo>
                      <a:pt x="1077" y="294"/>
                      <a:pt x="1077" y="422"/>
                      <a:pt x="1077" y="556"/>
                    </a:cubicBezTo>
                    <a:cubicBezTo>
                      <a:pt x="1077" y="565"/>
                      <a:pt x="1078" y="578"/>
                      <a:pt x="1076" y="583"/>
                    </a:cubicBezTo>
                    <a:cubicBezTo>
                      <a:pt x="1073" y="588"/>
                      <a:pt x="1065" y="589"/>
                      <a:pt x="1057" y="592"/>
                    </a:cubicBezTo>
                    <a:cubicBezTo>
                      <a:pt x="1052" y="594"/>
                      <a:pt x="1047" y="598"/>
                      <a:pt x="1045" y="600"/>
                    </a:cubicBezTo>
                    <a:cubicBezTo>
                      <a:pt x="1038" y="607"/>
                      <a:pt x="1037" y="618"/>
                      <a:pt x="1031" y="629"/>
                    </a:cubicBezTo>
                    <a:cubicBezTo>
                      <a:pt x="1028" y="636"/>
                      <a:pt x="1021" y="642"/>
                      <a:pt x="1014" y="648"/>
                    </a:cubicBezTo>
                    <a:cubicBezTo>
                      <a:pt x="1008" y="655"/>
                      <a:pt x="1003" y="662"/>
                      <a:pt x="996" y="666"/>
                    </a:cubicBezTo>
                    <a:cubicBezTo>
                      <a:pt x="992" y="668"/>
                      <a:pt x="986" y="669"/>
                      <a:pt x="981" y="672"/>
                    </a:cubicBezTo>
                    <a:cubicBezTo>
                      <a:pt x="974" y="675"/>
                      <a:pt x="968" y="681"/>
                      <a:pt x="964" y="688"/>
                    </a:cubicBezTo>
                    <a:cubicBezTo>
                      <a:pt x="961" y="694"/>
                      <a:pt x="959" y="708"/>
                      <a:pt x="954" y="709"/>
                    </a:cubicBezTo>
                    <a:cubicBezTo>
                      <a:pt x="954" y="709"/>
                      <a:pt x="953" y="709"/>
                      <a:pt x="952" y="709"/>
                    </a:cubicBezTo>
                    <a:cubicBezTo>
                      <a:pt x="941" y="709"/>
                      <a:pt x="935" y="687"/>
                      <a:pt x="932" y="684"/>
                    </a:cubicBezTo>
                    <a:cubicBezTo>
                      <a:pt x="924" y="675"/>
                      <a:pt x="906" y="671"/>
                      <a:pt x="888" y="671"/>
                    </a:cubicBezTo>
                    <a:cubicBezTo>
                      <a:pt x="879" y="671"/>
                      <a:pt x="870" y="672"/>
                      <a:pt x="862" y="675"/>
                    </a:cubicBezTo>
                    <a:cubicBezTo>
                      <a:pt x="854" y="677"/>
                      <a:pt x="846" y="684"/>
                      <a:pt x="838" y="684"/>
                    </a:cubicBezTo>
                    <a:cubicBezTo>
                      <a:pt x="837" y="684"/>
                      <a:pt x="837" y="684"/>
                      <a:pt x="836" y="684"/>
                    </a:cubicBezTo>
                    <a:cubicBezTo>
                      <a:pt x="825" y="683"/>
                      <a:pt x="821" y="674"/>
                      <a:pt x="812" y="670"/>
                    </a:cubicBezTo>
                    <a:cubicBezTo>
                      <a:pt x="806" y="667"/>
                      <a:pt x="799" y="666"/>
                      <a:pt x="792" y="666"/>
                    </a:cubicBezTo>
                    <a:cubicBezTo>
                      <a:pt x="780" y="666"/>
                      <a:pt x="767" y="669"/>
                      <a:pt x="760" y="675"/>
                    </a:cubicBezTo>
                    <a:cubicBezTo>
                      <a:pt x="756" y="677"/>
                      <a:pt x="752" y="682"/>
                      <a:pt x="747" y="688"/>
                    </a:cubicBezTo>
                    <a:cubicBezTo>
                      <a:pt x="745" y="690"/>
                      <a:pt x="738" y="698"/>
                      <a:pt x="733" y="698"/>
                    </a:cubicBezTo>
                    <a:cubicBezTo>
                      <a:pt x="732" y="698"/>
                      <a:pt x="732" y="698"/>
                      <a:pt x="731" y="698"/>
                    </a:cubicBezTo>
                    <a:cubicBezTo>
                      <a:pt x="726" y="697"/>
                      <a:pt x="725" y="682"/>
                      <a:pt x="723" y="678"/>
                    </a:cubicBezTo>
                    <a:cubicBezTo>
                      <a:pt x="716" y="661"/>
                      <a:pt x="697" y="647"/>
                      <a:pt x="676" y="647"/>
                    </a:cubicBezTo>
                    <a:cubicBezTo>
                      <a:pt x="668" y="647"/>
                      <a:pt x="661" y="648"/>
                      <a:pt x="654" y="652"/>
                    </a:cubicBezTo>
                    <a:cubicBezTo>
                      <a:pt x="648" y="654"/>
                      <a:pt x="641" y="663"/>
                      <a:pt x="633" y="664"/>
                    </a:cubicBezTo>
                    <a:cubicBezTo>
                      <a:pt x="633" y="664"/>
                      <a:pt x="632" y="664"/>
                      <a:pt x="631" y="664"/>
                    </a:cubicBezTo>
                    <a:cubicBezTo>
                      <a:pt x="627" y="664"/>
                      <a:pt x="621" y="662"/>
                      <a:pt x="616" y="661"/>
                    </a:cubicBezTo>
                    <a:cubicBezTo>
                      <a:pt x="613" y="661"/>
                      <a:pt x="610" y="661"/>
                      <a:pt x="607" y="661"/>
                    </a:cubicBezTo>
                    <a:cubicBezTo>
                      <a:pt x="593" y="661"/>
                      <a:pt x="579" y="664"/>
                      <a:pt x="568" y="669"/>
                    </a:cubicBezTo>
                    <a:cubicBezTo>
                      <a:pt x="561" y="672"/>
                      <a:pt x="555" y="681"/>
                      <a:pt x="546" y="682"/>
                    </a:cubicBezTo>
                    <a:cubicBezTo>
                      <a:pt x="546" y="682"/>
                      <a:pt x="545" y="682"/>
                      <a:pt x="545" y="682"/>
                    </a:cubicBezTo>
                    <a:cubicBezTo>
                      <a:pt x="537" y="682"/>
                      <a:pt x="529" y="673"/>
                      <a:pt x="522" y="669"/>
                    </a:cubicBezTo>
                    <a:cubicBezTo>
                      <a:pt x="512" y="664"/>
                      <a:pt x="499" y="661"/>
                      <a:pt x="485" y="661"/>
                    </a:cubicBezTo>
                    <a:cubicBezTo>
                      <a:pt x="481" y="661"/>
                      <a:pt x="477" y="662"/>
                      <a:pt x="474" y="662"/>
                    </a:cubicBezTo>
                    <a:cubicBezTo>
                      <a:pt x="469" y="662"/>
                      <a:pt x="464" y="664"/>
                      <a:pt x="459" y="664"/>
                    </a:cubicBezTo>
                    <a:cubicBezTo>
                      <a:pt x="458" y="664"/>
                      <a:pt x="458" y="664"/>
                      <a:pt x="457" y="664"/>
                    </a:cubicBezTo>
                    <a:cubicBezTo>
                      <a:pt x="450" y="663"/>
                      <a:pt x="444" y="655"/>
                      <a:pt x="437" y="652"/>
                    </a:cubicBezTo>
                    <a:cubicBezTo>
                      <a:pt x="429" y="649"/>
                      <a:pt x="422" y="647"/>
                      <a:pt x="414" y="647"/>
                    </a:cubicBezTo>
                    <a:cubicBezTo>
                      <a:pt x="393" y="647"/>
                      <a:pt x="374" y="659"/>
                      <a:pt x="367" y="677"/>
                    </a:cubicBezTo>
                    <a:cubicBezTo>
                      <a:pt x="365" y="683"/>
                      <a:pt x="365" y="691"/>
                      <a:pt x="360" y="698"/>
                    </a:cubicBezTo>
                    <a:cubicBezTo>
                      <a:pt x="342" y="694"/>
                      <a:pt x="339" y="679"/>
                      <a:pt x="324" y="672"/>
                    </a:cubicBezTo>
                    <a:cubicBezTo>
                      <a:pt x="317" y="668"/>
                      <a:pt x="308" y="666"/>
                      <a:pt x="298" y="666"/>
                    </a:cubicBezTo>
                    <a:cubicBezTo>
                      <a:pt x="292" y="666"/>
                      <a:pt x="285" y="667"/>
                      <a:pt x="279" y="669"/>
                    </a:cubicBezTo>
                    <a:cubicBezTo>
                      <a:pt x="270" y="672"/>
                      <a:pt x="263" y="683"/>
                      <a:pt x="253" y="684"/>
                    </a:cubicBezTo>
                    <a:cubicBezTo>
                      <a:pt x="253" y="684"/>
                      <a:pt x="252" y="684"/>
                      <a:pt x="252" y="684"/>
                    </a:cubicBezTo>
                    <a:cubicBezTo>
                      <a:pt x="241" y="684"/>
                      <a:pt x="232" y="675"/>
                      <a:pt x="224" y="673"/>
                    </a:cubicBezTo>
                    <a:cubicBezTo>
                      <a:pt x="217" y="671"/>
                      <a:pt x="208" y="671"/>
                      <a:pt x="200" y="671"/>
                    </a:cubicBezTo>
                    <a:cubicBezTo>
                      <a:pt x="184" y="671"/>
                      <a:pt x="167" y="674"/>
                      <a:pt x="160" y="682"/>
                    </a:cubicBezTo>
                    <a:cubicBezTo>
                      <a:pt x="151" y="690"/>
                      <a:pt x="151" y="709"/>
                      <a:pt x="136" y="709"/>
                    </a:cubicBezTo>
                    <a:moveTo>
                      <a:pt x="954" y="0"/>
                    </a:moveTo>
                    <a:cubicBezTo>
                      <a:pt x="954" y="0"/>
                      <a:pt x="954" y="0"/>
                      <a:pt x="954" y="0"/>
                    </a:cubicBezTo>
                    <a:cubicBezTo>
                      <a:pt x="946" y="0"/>
                      <a:pt x="937" y="6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10"/>
                      <a:pt x="935" y="10"/>
                    </a:cubicBezTo>
                    <a:cubicBezTo>
                      <a:pt x="930" y="15"/>
                      <a:pt x="928" y="23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17" y="36"/>
                      <a:pt x="903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1" y="40"/>
                      <a:pt x="873" y="39"/>
                      <a:pt x="867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4" y="37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3" y="36"/>
                      <a:pt x="862" y="36"/>
                      <a:pt x="862" y="36"/>
                    </a:cubicBezTo>
                    <a:cubicBezTo>
                      <a:pt x="862" y="35"/>
                      <a:pt x="862" y="35"/>
                      <a:pt x="862" y="35"/>
                    </a:cubicBezTo>
                    <a:cubicBezTo>
                      <a:pt x="862" y="35"/>
                      <a:pt x="861" y="35"/>
                      <a:pt x="861" y="35"/>
                    </a:cubicBezTo>
                    <a:cubicBezTo>
                      <a:pt x="853" y="32"/>
                      <a:pt x="84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3" y="26"/>
                      <a:pt x="830" y="27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17" y="32"/>
                      <a:pt x="813" y="39"/>
                      <a:pt x="804" y="43"/>
                    </a:cubicBezTo>
                    <a:cubicBezTo>
                      <a:pt x="804" y="43"/>
                      <a:pt x="804" y="43"/>
                      <a:pt x="804" y="43"/>
                    </a:cubicBezTo>
                    <a:cubicBezTo>
                      <a:pt x="799" y="44"/>
                      <a:pt x="793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8" y="45"/>
                    </a:cubicBezTo>
                    <a:cubicBezTo>
                      <a:pt x="778" y="45"/>
                      <a:pt x="769" y="42"/>
                      <a:pt x="763" y="37"/>
                    </a:cubicBezTo>
                    <a:cubicBezTo>
                      <a:pt x="763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50" y="28"/>
                      <a:pt x="743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16" y="19"/>
                      <a:pt x="717" y="31"/>
                      <a:pt x="713" y="40"/>
                    </a:cubicBezTo>
                    <a:cubicBezTo>
                      <a:pt x="713" y="40"/>
                      <a:pt x="713" y="40"/>
                      <a:pt x="713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06" y="53"/>
                      <a:pt x="691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68" y="64"/>
                      <a:pt x="662" y="62"/>
                      <a:pt x="656" y="59"/>
                    </a:cubicBezTo>
                    <a:cubicBezTo>
                      <a:pt x="656" y="59"/>
                      <a:pt x="656" y="59"/>
                      <a:pt x="656" y="59"/>
                    </a:cubicBezTo>
                    <a:cubicBezTo>
                      <a:pt x="656" y="59"/>
                      <a:pt x="656" y="59"/>
                      <a:pt x="655" y="59"/>
                    </a:cubicBezTo>
                    <a:cubicBezTo>
                      <a:pt x="649" y="56"/>
                      <a:pt x="642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3" y="45"/>
                      <a:pt x="633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29" y="45"/>
                      <a:pt x="625" y="46"/>
                      <a:pt x="621" y="47"/>
                    </a:cubicBezTo>
                    <a:cubicBezTo>
                      <a:pt x="617" y="48"/>
                      <a:pt x="613" y="49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7" y="50"/>
                      <a:pt x="605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586" y="50"/>
                      <a:pt x="574" y="45"/>
                      <a:pt x="563" y="38"/>
                    </a:cubicBezTo>
                    <a:cubicBezTo>
                      <a:pt x="563" y="37"/>
                      <a:pt x="563" y="37"/>
                      <a:pt x="562" y="37"/>
                    </a:cubicBezTo>
                    <a:cubicBezTo>
                      <a:pt x="562" y="37"/>
                      <a:pt x="562" y="37"/>
                      <a:pt x="562" y="37"/>
                    </a:cubicBezTo>
                    <a:cubicBezTo>
                      <a:pt x="556" y="33"/>
                      <a:pt x="549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35" y="27"/>
                      <a:pt x="531" y="32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14" y="45"/>
                      <a:pt x="500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2" y="50"/>
                      <a:pt x="480" y="50"/>
                      <a:pt x="478" y="50"/>
                    </a:cubicBezTo>
                    <a:cubicBezTo>
                      <a:pt x="478" y="50"/>
                      <a:pt x="478" y="50"/>
                      <a:pt x="477" y="50"/>
                    </a:cubicBezTo>
                    <a:cubicBezTo>
                      <a:pt x="474" y="49"/>
                      <a:pt x="470" y="48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2" y="46"/>
                      <a:pt x="458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4" y="45"/>
                      <a:pt x="453" y="45"/>
                      <a:pt x="453" y="46"/>
                    </a:cubicBezTo>
                    <a:cubicBezTo>
                      <a:pt x="453" y="46"/>
                      <a:pt x="453" y="46"/>
                      <a:pt x="453" y="46"/>
                    </a:cubicBezTo>
                    <a:cubicBezTo>
                      <a:pt x="445" y="46"/>
                      <a:pt x="436" y="57"/>
                      <a:pt x="429" y="60"/>
                    </a:cubicBezTo>
                    <a:cubicBezTo>
                      <a:pt x="429" y="60"/>
                      <a:pt x="429" y="60"/>
                      <a:pt x="429" y="60"/>
                    </a:cubicBezTo>
                    <a:cubicBezTo>
                      <a:pt x="423" y="62"/>
                      <a:pt x="417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392" y="64"/>
                      <a:pt x="376" y="50"/>
                      <a:pt x="371" y="32"/>
                    </a:cubicBezTo>
                    <a:cubicBezTo>
                      <a:pt x="371" y="32"/>
                      <a:pt x="371" y="32"/>
                      <a:pt x="371" y="32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0" y="31"/>
                      <a:pt x="370" y="31"/>
                    </a:cubicBezTo>
                    <a:cubicBezTo>
                      <a:pt x="368" y="23"/>
                      <a:pt x="370" y="15"/>
                      <a:pt x="364" y="9"/>
                    </a:cubicBezTo>
                    <a:cubicBezTo>
                      <a:pt x="339" y="12"/>
                      <a:pt x="336" y="31"/>
                      <a:pt x="319" y="40"/>
                    </a:cubicBezTo>
                    <a:cubicBezTo>
                      <a:pt x="319" y="40"/>
                      <a:pt x="319" y="40"/>
                      <a:pt x="319" y="40"/>
                    </a:cubicBezTo>
                    <a:cubicBezTo>
                      <a:pt x="319" y="40"/>
                      <a:pt x="319" y="40"/>
                      <a:pt x="318" y="40"/>
                    </a:cubicBezTo>
                    <a:cubicBezTo>
                      <a:pt x="318" y="40"/>
                      <a:pt x="318" y="40"/>
                      <a:pt x="318" y="40"/>
                    </a:cubicBezTo>
                    <a:cubicBezTo>
                      <a:pt x="312" y="43"/>
                      <a:pt x="305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1" y="45"/>
                      <a:pt x="285" y="44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69" y="37"/>
                      <a:pt x="263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48" y="26"/>
                      <a:pt x="246" y="26"/>
                      <a:pt x="243" y="27"/>
                    </a:cubicBezTo>
                    <a:cubicBezTo>
                      <a:pt x="243" y="27"/>
                      <a:pt x="243" y="27"/>
                      <a:pt x="243" y="27"/>
                    </a:cubicBezTo>
                    <a:cubicBezTo>
                      <a:pt x="232" y="29"/>
                      <a:pt x="224" y="37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5" y="39"/>
                      <a:pt x="201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87" y="40"/>
                      <a:pt x="177" y="38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0" y="28"/>
                      <a:pt x="159" y="17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46" y="4"/>
                      <a:pt x="140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0"/>
                      <a:pt x="131" y="0"/>
                      <a:pt x="129" y="0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3" y="2"/>
                      <a:pt x="121" y="13"/>
                      <a:pt x="118" y="22"/>
                    </a:cubicBezTo>
                    <a:cubicBezTo>
                      <a:pt x="115" y="28"/>
                      <a:pt x="109" y="35"/>
                      <a:pt x="104" y="38"/>
                    </a:cubicBezTo>
                    <a:cubicBezTo>
                      <a:pt x="98" y="42"/>
                      <a:pt x="90" y="43"/>
                      <a:pt x="85" y="46"/>
                    </a:cubicBezTo>
                    <a:cubicBezTo>
                      <a:pt x="79" y="49"/>
                      <a:pt x="72" y="58"/>
                      <a:pt x="66" y="64"/>
                    </a:cubicBezTo>
                    <a:cubicBezTo>
                      <a:pt x="60" y="71"/>
                      <a:pt x="52" y="78"/>
                      <a:pt x="49" y="84"/>
                    </a:cubicBezTo>
                    <a:cubicBezTo>
                      <a:pt x="45" y="90"/>
                      <a:pt x="44" y="98"/>
                      <a:pt x="42" y="103"/>
                    </a:cubicBezTo>
                    <a:cubicBezTo>
                      <a:pt x="38" y="111"/>
                      <a:pt x="32" y="116"/>
                      <a:pt x="25" y="119"/>
                    </a:cubicBezTo>
                    <a:cubicBezTo>
                      <a:pt x="19" y="123"/>
                      <a:pt x="8" y="123"/>
                      <a:pt x="4" y="129"/>
                    </a:cubicBezTo>
                    <a:cubicBezTo>
                      <a:pt x="2" y="132"/>
                      <a:pt x="1" y="138"/>
                      <a:pt x="1" y="145"/>
                    </a:cubicBezTo>
                    <a:cubicBezTo>
                      <a:pt x="1" y="149"/>
                      <a:pt x="1" y="153"/>
                      <a:pt x="1" y="157"/>
                    </a:cubicBezTo>
                    <a:cubicBezTo>
                      <a:pt x="1" y="157"/>
                      <a:pt x="1" y="157"/>
                      <a:pt x="1" y="157"/>
                    </a:cubicBezTo>
                    <a:cubicBezTo>
                      <a:pt x="1" y="183"/>
                      <a:pt x="1" y="208"/>
                      <a:pt x="1" y="233"/>
                    </a:cubicBezTo>
                    <a:cubicBezTo>
                      <a:pt x="1" y="234"/>
                      <a:pt x="1" y="234"/>
                      <a:pt x="1" y="234"/>
                    </a:cubicBezTo>
                    <a:cubicBezTo>
                      <a:pt x="1" y="235"/>
                      <a:pt x="1" y="236"/>
                      <a:pt x="1" y="236"/>
                    </a:cubicBezTo>
                    <a:cubicBezTo>
                      <a:pt x="1" y="237"/>
                      <a:pt x="1" y="237"/>
                      <a:pt x="1" y="237"/>
                    </a:cubicBezTo>
                    <a:cubicBezTo>
                      <a:pt x="1" y="237"/>
                      <a:pt x="1" y="238"/>
                      <a:pt x="1" y="238"/>
                    </a:cubicBezTo>
                    <a:cubicBezTo>
                      <a:pt x="1" y="238"/>
                      <a:pt x="1" y="238"/>
                      <a:pt x="1" y="239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1" y="240"/>
                      <a:pt x="1" y="240"/>
                      <a:pt x="1" y="241"/>
                    </a:cubicBezTo>
                    <a:cubicBezTo>
                      <a:pt x="1" y="241"/>
                      <a:pt x="1" y="241"/>
                      <a:pt x="1" y="241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242"/>
                      <a:pt x="1" y="243"/>
                      <a:pt x="1" y="243"/>
                    </a:cubicBezTo>
                    <a:cubicBezTo>
                      <a:pt x="1" y="243"/>
                      <a:pt x="1" y="243"/>
                      <a:pt x="1" y="244"/>
                    </a:cubicBezTo>
                    <a:cubicBezTo>
                      <a:pt x="1" y="244"/>
                      <a:pt x="1" y="245"/>
                      <a:pt x="1" y="246"/>
                    </a:cubicBezTo>
                    <a:cubicBezTo>
                      <a:pt x="1" y="246"/>
                      <a:pt x="1" y="246"/>
                      <a:pt x="1" y="247"/>
                    </a:cubicBezTo>
                    <a:cubicBezTo>
                      <a:pt x="1" y="321"/>
                      <a:pt x="1" y="393"/>
                      <a:pt x="1" y="467"/>
                    </a:cubicBezTo>
                    <a:cubicBezTo>
                      <a:pt x="1" y="467"/>
                      <a:pt x="1" y="467"/>
                      <a:pt x="1" y="468"/>
                    </a:cubicBezTo>
                    <a:cubicBezTo>
                      <a:pt x="1" y="468"/>
                      <a:pt x="1" y="469"/>
                      <a:pt x="1" y="470"/>
                    </a:cubicBezTo>
                    <a:cubicBezTo>
                      <a:pt x="1" y="470"/>
                      <a:pt x="1" y="470"/>
                      <a:pt x="1" y="471"/>
                    </a:cubicBezTo>
                    <a:cubicBezTo>
                      <a:pt x="1" y="471"/>
                      <a:pt x="1" y="472"/>
                      <a:pt x="1" y="473"/>
                    </a:cubicBezTo>
                    <a:cubicBezTo>
                      <a:pt x="1" y="473"/>
                      <a:pt x="1" y="473"/>
                      <a:pt x="1" y="474"/>
                    </a:cubicBezTo>
                    <a:cubicBezTo>
                      <a:pt x="1" y="474"/>
                      <a:pt x="1" y="474"/>
                      <a:pt x="1" y="474"/>
                    </a:cubicBezTo>
                    <a:cubicBezTo>
                      <a:pt x="1" y="475"/>
                      <a:pt x="1" y="475"/>
                      <a:pt x="1" y="475"/>
                    </a:cubicBezTo>
                    <a:cubicBezTo>
                      <a:pt x="1" y="475"/>
                      <a:pt x="1" y="475"/>
                      <a:pt x="1" y="476"/>
                    </a:cubicBezTo>
                    <a:cubicBezTo>
                      <a:pt x="1" y="476"/>
                      <a:pt x="1" y="476"/>
                      <a:pt x="1" y="476"/>
                    </a:cubicBezTo>
                    <a:cubicBezTo>
                      <a:pt x="1" y="477"/>
                      <a:pt x="1" y="477"/>
                      <a:pt x="1" y="477"/>
                    </a:cubicBezTo>
                    <a:cubicBezTo>
                      <a:pt x="1" y="477"/>
                      <a:pt x="1" y="478"/>
                      <a:pt x="1" y="478"/>
                    </a:cubicBezTo>
                    <a:cubicBezTo>
                      <a:pt x="1" y="478"/>
                      <a:pt x="1" y="478"/>
                      <a:pt x="1" y="479"/>
                    </a:cubicBezTo>
                    <a:cubicBezTo>
                      <a:pt x="1" y="479"/>
                      <a:pt x="1" y="480"/>
                      <a:pt x="1" y="481"/>
                    </a:cubicBezTo>
                    <a:cubicBezTo>
                      <a:pt x="1" y="481"/>
                      <a:pt x="1" y="481"/>
                      <a:pt x="1" y="482"/>
                    </a:cubicBezTo>
                    <a:cubicBezTo>
                      <a:pt x="1" y="482"/>
                      <a:pt x="1" y="483"/>
                      <a:pt x="1" y="484"/>
                    </a:cubicBezTo>
                    <a:cubicBezTo>
                      <a:pt x="1" y="484"/>
                      <a:pt x="1" y="484"/>
                      <a:pt x="1" y="485"/>
                    </a:cubicBezTo>
                    <a:cubicBezTo>
                      <a:pt x="1" y="500"/>
                      <a:pt x="1" y="516"/>
                      <a:pt x="1" y="532"/>
                    </a:cubicBezTo>
                    <a:cubicBezTo>
                      <a:pt x="1" y="541"/>
                      <a:pt x="0" y="554"/>
                      <a:pt x="0" y="566"/>
                    </a:cubicBezTo>
                    <a:cubicBezTo>
                      <a:pt x="0" y="575"/>
                      <a:pt x="1" y="583"/>
                      <a:pt x="3" y="587"/>
                    </a:cubicBezTo>
                    <a:cubicBezTo>
                      <a:pt x="7" y="595"/>
                      <a:pt x="24" y="597"/>
                      <a:pt x="30" y="601"/>
                    </a:cubicBezTo>
                    <a:cubicBezTo>
                      <a:pt x="34" y="604"/>
                      <a:pt x="39" y="609"/>
                      <a:pt x="42" y="614"/>
                    </a:cubicBezTo>
                    <a:cubicBezTo>
                      <a:pt x="44" y="619"/>
                      <a:pt x="46" y="629"/>
                      <a:pt x="50" y="636"/>
                    </a:cubicBezTo>
                    <a:cubicBezTo>
                      <a:pt x="53" y="641"/>
                      <a:pt x="61" y="648"/>
                      <a:pt x="67" y="654"/>
                    </a:cubicBezTo>
                    <a:cubicBezTo>
                      <a:pt x="72" y="659"/>
                      <a:pt x="78" y="667"/>
                      <a:pt x="84" y="672"/>
                    </a:cubicBezTo>
                    <a:cubicBezTo>
                      <a:pt x="89" y="675"/>
                      <a:pt x="98" y="676"/>
                      <a:pt x="104" y="680"/>
                    </a:cubicBezTo>
                    <a:cubicBezTo>
                      <a:pt x="109" y="683"/>
                      <a:pt x="114" y="689"/>
                      <a:pt x="117" y="696"/>
                    </a:cubicBezTo>
                    <a:cubicBezTo>
                      <a:pt x="121" y="704"/>
                      <a:pt x="123" y="715"/>
                      <a:pt x="128" y="717"/>
                    </a:cubicBezTo>
                    <a:cubicBezTo>
                      <a:pt x="128" y="717"/>
                      <a:pt x="128" y="717"/>
                      <a:pt x="128" y="717"/>
                    </a:cubicBezTo>
                    <a:cubicBezTo>
                      <a:pt x="129" y="717"/>
                      <a:pt x="131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40" y="717"/>
                      <a:pt x="147" y="714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8" y="706"/>
                      <a:pt x="160" y="694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73" y="681"/>
                      <a:pt x="187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9" y="679"/>
                      <a:pt x="217" y="680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30" y="684"/>
                      <a:pt x="236" y="689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5" y="692"/>
                      <a:pt x="248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64" y="692"/>
                      <a:pt x="271" y="682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7"/>
                      <a:pt x="280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6" y="675"/>
                      <a:pt x="293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308" y="673"/>
                      <a:pt x="317" y="676"/>
                      <a:pt x="324" y="680"/>
                    </a:cubicBezTo>
                    <a:cubicBezTo>
                      <a:pt x="324" y="680"/>
                      <a:pt x="324" y="680"/>
                      <a:pt x="324" y="680"/>
                    </a:cubicBezTo>
                    <a:cubicBezTo>
                      <a:pt x="324" y="680"/>
                      <a:pt x="324" y="680"/>
                      <a:pt x="324" y="681"/>
                    </a:cubicBezTo>
                    <a:cubicBezTo>
                      <a:pt x="324" y="681"/>
                      <a:pt x="324" y="681"/>
                      <a:pt x="324" y="681"/>
                    </a:cubicBezTo>
                    <a:cubicBezTo>
                      <a:pt x="340" y="691"/>
                      <a:pt x="343" y="708"/>
                      <a:pt x="366" y="709"/>
                    </a:cubicBezTo>
                    <a:cubicBezTo>
                      <a:pt x="372" y="701"/>
                      <a:pt x="371" y="691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80" y="668"/>
                      <a:pt x="395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8" y="655"/>
                      <a:pt x="423" y="656"/>
                      <a:pt x="428" y="658"/>
                    </a:cubicBezTo>
                    <a:cubicBezTo>
                      <a:pt x="428" y="658"/>
                      <a:pt x="428" y="658"/>
                      <a:pt x="428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37" y="661"/>
                      <a:pt x="446" y="671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4" y="673"/>
                      <a:pt x="455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60" y="673"/>
                      <a:pt x="464" y="672"/>
                      <a:pt x="468" y="671"/>
                    </a:cubicBezTo>
                    <a:cubicBezTo>
                      <a:pt x="471" y="670"/>
                      <a:pt x="475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81" y="669"/>
                      <a:pt x="483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502" y="669"/>
                      <a:pt x="515" y="674"/>
                      <a:pt x="525" y="681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33" y="687"/>
                      <a:pt x="539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6" y="692"/>
                      <a:pt x="546" y="692"/>
                    </a:cubicBezTo>
                    <a:cubicBezTo>
                      <a:pt x="553" y="692"/>
                      <a:pt x="558" y="686"/>
                      <a:pt x="564" y="681"/>
                    </a:cubicBezTo>
                    <a:cubicBezTo>
                      <a:pt x="564" y="681"/>
                      <a:pt x="564" y="681"/>
                      <a:pt x="564" y="681"/>
                    </a:cubicBezTo>
                    <a:cubicBezTo>
                      <a:pt x="565" y="681"/>
                      <a:pt x="565" y="681"/>
                      <a:pt x="565" y="681"/>
                    </a:cubicBezTo>
                    <a:cubicBezTo>
                      <a:pt x="575" y="674"/>
                      <a:pt x="588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6" y="669"/>
                      <a:pt x="608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1" y="669"/>
                    </a:cubicBezTo>
                    <a:cubicBezTo>
                      <a:pt x="616" y="670"/>
                      <a:pt x="621" y="671"/>
                      <a:pt x="625" y="672"/>
                    </a:cubicBezTo>
                    <a:cubicBezTo>
                      <a:pt x="628" y="672"/>
                      <a:pt x="631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5" y="673"/>
                      <a:pt x="635" y="673"/>
                      <a:pt x="636" y="673"/>
                    </a:cubicBezTo>
                    <a:cubicBezTo>
                      <a:pt x="645" y="671"/>
                      <a:pt x="651" y="662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64" y="656"/>
                      <a:pt x="670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96" y="655"/>
                      <a:pt x="712" y="671"/>
                      <a:pt x="717" y="686"/>
                    </a:cubicBezTo>
                    <a:cubicBezTo>
                      <a:pt x="717" y="686"/>
                      <a:pt x="717" y="686"/>
                      <a:pt x="717" y="687"/>
                    </a:cubicBezTo>
                    <a:cubicBezTo>
                      <a:pt x="719" y="692"/>
                      <a:pt x="720" y="707"/>
                      <a:pt x="724" y="709"/>
                    </a:cubicBezTo>
                    <a:cubicBezTo>
                      <a:pt x="724" y="709"/>
                      <a:pt x="724" y="709"/>
                      <a:pt x="724" y="709"/>
                    </a:cubicBezTo>
                    <a:cubicBezTo>
                      <a:pt x="725" y="710"/>
                      <a:pt x="725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32" y="709"/>
                      <a:pt x="739" y="705"/>
                      <a:pt x="744" y="702"/>
                    </a:cubicBezTo>
                    <a:cubicBezTo>
                      <a:pt x="744" y="702"/>
                      <a:pt x="744" y="702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54" y="693"/>
                      <a:pt x="757" y="687"/>
                      <a:pt x="762" y="683"/>
                    </a:cubicBezTo>
                    <a:cubicBezTo>
                      <a:pt x="762" y="683"/>
                      <a:pt x="762" y="683"/>
                      <a:pt x="762" y="683"/>
                    </a:cubicBezTo>
                    <a:cubicBezTo>
                      <a:pt x="763" y="683"/>
                      <a:pt x="763" y="683"/>
                      <a:pt x="763" y="683"/>
                    </a:cubicBezTo>
                    <a:cubicBezTo>
                      <a:pt x="769" y="677"/>
                      <a:pt x="780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6" y="673"/>
                      <a:pt x="801" y="674"/>
                      <a:pt x="805" y="676"/>
                    </a:cubicBezTo>
                    <a:cubicBezTo>
                      <a:pt x="805" y="676"/>
                      <a:pt x="805" y="676"/>
                      <a:pt x="806" y="676"/>
                    </a:cubicBezTo>
                    <a:cubicBezTo>
                      <a:pt x="815" y="679"/>
                      <a:pt x="819" y="688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32" y="692"/>
                      <a:pt x="835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48" y="692"/>
                      <a:pt x="856" y="687"/>
                      <a:pt x="864" y="683"/>
                    </a:cubicBezTo>
                    <a:cubicBezTo>
                      <a:pt x="866" y="682"/>
                      <a:pt x="869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2" y="681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7" y="679"/>
                      <a:pt x="883" y="679"/>
                      <a:pt x="889" y="679"/>
                    </a:cubicBezTo>
                    <a:cubicBezTo>
                      <a:pt x="889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900" y="679"/>
                      <a:pt x="911" y="680"/>
                      <a:pt x="917" y="683"/>
                    </a:cubicBezTo>
                    <a:cubicBezTo>
                      <a:pt x="917" y="683"/>
                      <a:pt x="917" y="683"/>
                      <a:pt x="917" y="684"/>
                    </a:cubicBezTo>
                    <a:cubicBezTo>
                      <a:pt x="917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9" y="685"/>
                      <a:pt x="919" y="685"/>
                      <a:pt x="920" y="685"/>
                    </a:cubicBezTo>
                    <a:cubicBezTo>
                      <a:pt x="920" y="685"/>
                      <a:pt x="920" y="685"/>
                      <a:pt x="920" y="685"/>
                    </a:cubicBezTo>
                    <a:cubicBezTo>
                      <a:pt x="920" y="685"/>
                      <a:pt x="920" y="685"/>
                      <a:pt x="920" y="686"/>
                    </a:cubicBezTo>
                    <a:cubicBezTo>
                      <a:pt x="932" y="695"/>
                      <a:pt x="934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4" y="717"/>
                      <a:pt x="955" y="717"/>
                      <a:pt x="956" y="717"/>
                    </a:cubicBezTo>
                    <a:cubicBezTo>
                      <a:pt x="966" y="716"/>
                      <a:pt x="967" y="699"/>
                      <a:pt x="972" y="691"/>
                    </a:cubicBezTo>
                    <a:cubicBezTo>
                      <a:pt x="979" y="678"/>
                      <a:pt x="991" y="678"/>
                      <a:pt x="1002" y="672"/>
                    </a:cubicBezTo>
                    <a:cubicBezTo>
                      <a:pt x="1008" y="668"/>
                      <a:pt x="1014" y="660"/>
                      <a:pt x="1020" y="654"/>
                    </a:cubicBezTo>
                    <a:cubicBezTo>
                      <a:pt x="1027" y="647"/>
                      <a:pt x="1033" y="641"/>
                      <a:pt x="1037" y="634"/>
                    </a:cubicBezTo>
                    <a:cubicBezTo>
                      <a:pt x="1041" y="628"/>
                      <a:pt x="1042" y="620"/>
                      <a:pt x="1045" y="614"/>
                    </a:cubicBezTo>
                    <a:cubicBezTo>
                      <a:pt x="1048" y="608"/>
                      <a:pt x="1055" y="602"/>
                      <a:pt x="1060" y="599"/>
                    </a:cubicBezTo>
                    <a:cubicBezTo>
                      <a:pt x="1067" y="595"/>
                      <a:pt x="1079" y="594"/>
                      <a:pt x="1083" y="587"/>
                    </a:cubicBezTo>
                    <a:cubicBezTo>
                      <a:pt x="1084" y="584"/>
                      <a:pt x="1085" y="579"/>
                      <a:pt x="1085" y="573"/>
                    </a:cubicBezTo>
                    <a:cubicBezTo>
                      <a:pt x="1085" y="568"/>
                      <a:pt x="1085" y="563"/>
                      <a:pt x="1085" y="559"/>
                    </a:cubicBezTo>
                    <a:cubicBezTo>
                      <a:pt x="1085" y="433"/>
                      <a:pt x="1085" y="311"/>
                      <a:pt x="1085" y="184"/>
                    </a:cubicBezTo>
                    <a:cubicBezTo>
                      <a:pt x="1085" y="184"/>
                      <a:pt x="1085" y="184"/>
                      <a:pt x="1085" y="184"/>
                    </a:cubicBezTo>
                    <a:cubicBezTo>
                      <a:pt x="1085" y="177"/>
                      <a:pt x="1086" y="164"/>
                      <a:pt x="1086" y="152"/>
                    </a:cubicBezTo>
                    <a:cubicBezTo>
                      <a:pt x="1086" y="142"/>
                      <a:pt x="1085" y="132"/>
                      <a:pt x="1082" y="128"/>
                    </a:cubicBezTo>
                    <a:cubicBezTo>
                      <a:pt x="1077" y="121"/>
                      <a:pt x="1065" y="121"/>
                      <a:pt x="1057" y="116"/>
                    </a:cubicBezTo>
                    <a:cubicBezTo>
                      <a:pt x="1045" y="108"/>
                      <a:pt x="1046" y="99"/>
                      <a:pt x="1039" y="85"/>
                    </a:cubicBezTo>
                    <a:cubicBezTo>
                      <a:pt x="1036" y="79"/>
                      <a:pt x="1028" y="72"/>
                      <a:pt x="1022" y="65"/>
                    </a:cubicBezTo>
                    <a:cubicBezTo>
                      <a:pt x="1015" y="57"/>
                      <a:pt x="1010" y="50"/>
                      <a:pt x="1002" y="46"/>
                    </a:cubicBezTo>
                    <a:cubicBezTo>
                      <a:pt x="997" y="43"/>
                      <a:pt x="987" y="41"/>
                      <a:pt x="983" y="38"/>
                    </a:cubicBezTo>
                    <a:cubicBezTo>
                      <a:pt x="978" y="35"/>
                      <a:pt x="972" y="30"/>
                      <a:pt x="969" y="24"/>
                    </a:cubicBezTo>
                    <a:cubicBezTo>
                      <a:pt x="965" y="15"/>
                      <a:pt x="964" y="3"/>
                      <a:pt x="958" y="1"/>
                    </a:cubicBezTo>
                    <a:cubicBezTo>
                      <a:pt x="958" y="1"/>
                      <a:pt x="958" y="1"/>
                      <a:pt x="958" y="1"/>
                    </a:cubicBezTo>
                    <a:cubicBezTo>
                      <a:pt x="958" y="1"/>
                      <a:pt x="958" y="0"/>
                      <a:pt x="958" y="0"/>
                    </a:cubicBezTo>
                    <a:cubicBezTo>
                      <a:pt x="957" y="0"/>
                      <a:pt x="955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567"/>
              <p:cNvSpPr>
                <a:spLocks noEditPoints="1"/>
              </p:cNvSpPr>
              <p:nvPr/>
            </p:nvSpPr>
            <p:spPr bwMode="auto">
              <a:xfrm>
                <a:off x="3601" y="3339"/>
                <a:ext cx="91" cy="63"/>
              </a:xfrm>
              <a:custGeom>
                <a:gdLst>
                  <a:gd name="T0" fmla="*/ 15 w 26"/>
                  <a:gd name="T1" fmla="*/ 3 h 18"/>
                  <a:gd name="T2" fmla="*/ 15 w 26"/>
                  <a:gd name="T3" fmla="*/ 3 h 18"/>
                  <a:gd name="T4" fmla="*/ 15 w 26"/>
                  <a:gd name="T5" fmla="*/ 3 h 18"/>
                  <a:gd name="T6" fmla="*/ 21 w 26"/>
                  <a:gd name="T7" fmla="*/ 7 h 18"/>
                  <a:gd name="T8" fmla="*/ 21 w 26"/>
                  <a:gd name="T9" fmla="*/ 7 h 18"/>
                  <a:gd name="T10" fmla="*/ 13 w 26"/>
                  <a:gd name="T11" fmla="*/ 15 h 18"/>
                  <a:gd name="T12" fmla="*/ 13 w 26"/>
                  <a:gd name="T13" fmla="*/ 15 h 18"/>
                  <a:gd name="T14" fmla="*/ 13 w 26"/>
                  <a:gd name="T15" fmla="*/ 15 h 18"/>
                  <a:gd name="T16" fmla="*/ 13 w 26"/>
                  <a:gd name="T17" fmla="*/ 15 h 18"/>
                  <a:gd name="T18" fmla="*/ 13 w 26"/>
                  <a:gd name="T19" fmla="*/ 15 h 18"/>
                  <a:gd name="T20" fmla="*/ 8 w 26"/>
                  <a:gd name="T21" fmla="*/ 12 h 18"/>
                  <a:gd name="T22" fmla="*/ 7 w 26"/>
                  <a:gd name="T23" fmla="*/ 12 h 18"/>
                  <a:gd name="T24" fmla="*/ 7 w 26"/>
                  <a:gd name="T25" fmla="*/ 12 h 18"/>
                  <a:gd name="T26" fmla="*/ 7 w 26"/>
                  <a:gd name="T27" fmla="*/ 12 h 18"/>
                  <a:gd name="T28" fmla="*/ 7 w 26"/>
                  <a:gd name="T29" fmla="*/ 12 h 18"/>
                  <a:gd name="T30" fmla="*/ 7 w 26"/>
                  <a:gd name="T31" fmla="*/ 12 h 18"/>
                  <a:gd name="T32" fmla="*/ 15 w 26"/>
                  <a:gd name="T33" fmla="*/ 3 h 18"/>
                  <a:gd name="T34" fmla="*/ 15 w 26"/>
                  <a:gd name="T35" fmla="*/ 3 h 18"/>
                  <a:gd name="T36" fmla="*/ 15 w 26"/>
                  <a:gd name="T37" fmla="*/ 3 h 18"/>
                  <a:gd name="T38" fmla="*/ 16 w 26"/>
                  <a:gd name="T39" fmla="*/ 0 h 18"/>
                  <a:gd name="T40" fmla="*/ 16 w 26"/>
                  <a:gd name="T41" fmla="*/ 0 h 18"/>
                  <a:gd name="T42" fmla="*/ 2 w 26"/>
                  <a:gd name="T43" fmla="*/ 13 h 18"/>
                  <a:gd name="T44" fmla="*/ 2 w 26"/>
                  <a:gd name="T45" fmla="*/ 13 h 18"/>
                  <a:gd name="T46" fmla="*/ 2 w 26"/>
                  <a:gd name="T47" fmla="*/ 13 h 18"/>
                  <a:gd name="T48" fmla="*/ 2 w 26"/>
                  <a:gd name="T49" fmla="*/ 14 h 18"/>
                  <a:gd name="T50" fmla="*/ 2 w 26"/>
                  <a:gd name="T51" fmla="*/ 14 h 18"/>
                  <a:gd name="T52" fmla="*/ 2 w 26"/>
                  <a:gd name="T53" fmla="*/ 14 h 18"/>
                  <a:gd name="T54" fmla="*/ 11 w 26"/>
                  <a:gd name="T55" fmla="*/ 18 h 18"/>
                  <a:gd name="T56" fmla="*/ 11 w 26"/>
                  <a:gd name="T57" fmla="*/ 18 h 18"/>
                  <a:gd name="T58" fmla="*/ 11 w 26"/>
                  <a:gd name="T59" fmla="*/ 18 h 18"/>
                  <a:gd name="T60" fmla="*/ 11 w 26"/>
                  <a:gd name="T61" fmla="*/ 18 h 18"/>
                  <a:gd name="T62" fmla="*/ 12 w 26"/>
                  <a:gd name="T63" fmla="*/ 18 h 18"/>
                  <a:gd name="T64" fmla="*/ 13 w 26"/>
                  <a:gd name="T65" fmla="*/ 18 h 18"/>
                  <a:gd name="T66" fmla="*/ 13 w 26"/>
                  <a:gd name="T67" fmla="*/ 18 h 18"/>
                  <a:gd name="T68" fmla="*/ 13 w 26"/>
                  <a:gd name="T69" fmla="*/ 18 h 18"/>
                  <a:gd name="T70" fmla="*/ 13 w 26"/>
                  <a:gd name="T71" fmla="*/ 18 h 18"/>
                  <a:gd name="T72" fmla="*/ 13 w 26"/>
                  <a:gd name="T73" fmla="*/ 18 h 18"/>
                  <a:gd name="T74" fmla="*/ 13 w 26"/>
                  <a:gd name="T75" fmla="*/ 18 h 18"/>
                  <a:gd name="T76" fmla="*/ 26 w 26"/>
                  <a:gd name="T77" fmla="*/ 9 h 18"/>
                  <a:gd name="T78" fmla="*/ 25 w 26"/>
                  <a:gd name="T79" fmla="*/ 7 h 18"/>
                  <a:gd name="T80" fmla="*/ 25 w 26"/>
                  <a:gd name="T81" fmla="*/ 7 h 18"/>
                  <a:gd name="T82" fmla="*/ 25 w 26"/>
                  <a:gd name="T83" fmla="*/ 7 h 18"/>
                  <a:gd name="T84" fmla="*/ 16 w 26"/>
                  <a:gd name="T85" fmla="*/ 0 h 18"/>
                  <a:gd name="T86" fmla="*/ 16 w 26"/>
                  <a:gd name="T87" fmla="*/ 0 h 18"/>
                  <a:gd name="T88" fmla="*/ 16 w 26"/>
                  <a:gd name="T8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18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8" y="3"/>
                      <a:pt x="21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2"/>
                      <a:pt x="18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5"/>
                      <a:pt x="9" y="14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6"/>
                      <a:pt x="11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6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18"/>
                      <a:pt x="26" y="16"/>
                      <a:pt x="26" y="9"/>
                    </a:cubicBezTo>
                    <a:cubicBezTo>
                      <a:pt x="26" y="8"/>
                      <a:pt x="26" y="8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2"/>
                      <a:pt x="21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568"/>
              <p:cNvSpPr>
                <a:spLocks noEditPoints="1"/>
              </p:cNvSpPr>
              <p:nvPr/>
            </p:nvSpPr>
            <p:spPr bwMode="auto">
              <a:xfrm>
                <a:off x="3999" y="3339"/>
                <a:ext cx="87" cy="63"/>
              </a:xfrm>
              <a:custGeom>
                <a:gdLst>
                  <a:gd name="T0" fmla="*/ 10 w 25"/>
                  <a:gd name="T1" fmla="*/ 3 h 18"/>
                  <a:gd name="T2" fmla="*/ 10 w 25"/>
                  <a:gd name="T3" fmla="*/ 3 h 18"/>
                  <a:gd name="T4" fmla="*/ 10 w 25"/>
                  <a:gd name="T5" fmla="*/ 3 h 18"/>
                  <a:gd name="T6" fmla="*/ 16 w 25"/>
                  <a:gd name="T7" fmla="*/ 14 h 18"/>
                  <a:gd name="T8" fmla="*/ 16 w 25"/>
                  <a:gd name="T9" fmla="*/ 14 h 18"/>
                  <a:gd name="T10" fmla="*/ 16 w 25"/>
                  <a:gd name="T11" fmla="*/ 14 h 18"/>
                  <a:gd name="T12" fmla="*/ 15 w 25"/>
                  <a:gd name="T13" fmla="*/ 14 h 18"/>
                  <a:gd name="T14" fmla="*/ 15 w 25"/>
                  <a:gd name="T15" fmla="*/ 14 h 18"/>
                  <a:gd name="T16" fmla="*/ 15 w 25"/>
                  <a:gd name="T17" fmla="*/ 14 h 18"/>
                  <a:gd name="T18" fmla="*/ 12 w 25"/>
                  <a:gd name="T19" fmla="*/ 15 h 18"/>
                  <a:gd name="T20" fmla="*/ 12 w 25"/>
                  <a:gd name="T21" fmla="*/ 15 h 18"/>
                  <a:gd name="T22" fmla="*/ 12 w 25"/>
                  <a:gd name="T23" fmla="*/ 15 h 18"/>
                  <a:gd name="T24" fmla="*/ 12 w 25"/>
                  <a:gd name="T25" fmla="*/ 15 h 18"/>
                  <a:gd name="T26" fmla="*/ 12 w 25"/>
                  <a:gd name="T27" fmla="*/ 15 h 18"/>
                  <a:gd name="T28" fmla="*/ 5 w 25"/>
                  <a:gd name="T29" fmla="*/ 8 h 18"/>
                  <a:gd name="T30" fmla="*/ 5 w 25"/>
                  <a:gd name="T31" fmla="*/ 8 h 18"/>
                  <a:gd name="T32" fmla="*/ 5 w 25"/>
                  <a:gd name="T33" fmla="*/ 8 h 18"/>
                  <a:gd name="T34" fmla="*/ 5 w 25"/>
                  <a:gd name="T35" fmla="*/ 7 h 18"/>
                  <a:gd name="T36" fmla="*/ 10 w 25"/>
                  <a:gd name="T37" fmla="*/ 3 h 18"/>
                  <a:gd name="T38" fmla="*/ 10 w 25"/>
                  <a:gd name="T39" fmla="*/ 3 h 18"/>
                  <a:gd name="T40" fmla="*/ 10 w 25"/>
                  <a:gd name="T41" fmla="*/ 3 h 18"/>
                  <a:gd name="T42" fmla="*/ 11 w 25"/>
                  <a:gd name="T43" fmla="*/ 0 h 18"/>
                  <a:gd name="T44" fmla="*/ 11 w 25"/>
                  <a:gd name="T45" fmla="*/ 0 h 18"/>
                  <a:gd name="T46" fmla="*/ 1 w 25"/>
                  <a:gd name="T47" fmla="*/ 10 h 18"/>
                  <a:gd name="T48" fmla="*/ 1 w 25"/>
                  <a:gd name="T49" fmla="*/ 10 h 18"/>
                  <a:gd name="T50" fmla="*/ 1 w 25"/>
                  <a:gd name="T51" fmla="*/ 10 h 18"/>
                  <a:gd name="T52" fmla="*/ 1 w 25"/>
                  <a:gd name="T53" fmla="*/ 10 h 18"/>
                  <a:gd name="T54" fmla="*/ 1 w 25"/>
                  <a:gd name="T55" fmla="*/ 10 h 18"/>
                  <a:gd name="T56" fmla="*/ 1 w 25"/>
                  <a:gd name="T57" fmla="*/ 10 h 18"/>
                  <a:gd name="T58" fmla="*/ 1 w 25"/>
                  <a:gd name="T59" fmla="*/ 10 h 18"/>
                  <a:gd name="T60" fmla="*/ 1 w 25"/>
                  <a:gd name="T61" fmla="*/ 10 h 18"/>
                  <a:gd name="T62" fmla="*/ 13 w 25"/>
                  <a:gd name="T63" fmla="*/ 18 h 18"/>
                  <a:gd name="T64" fmla="*/ 13 w 25"/>
                  <a:gd name="T65" fmla="*/ 18 h 18"/>
                  <a:gd name="T66" fmla="*/ 13 w 25"/>
                  <a:gd name="T67" fmla="*/ 18 h 18"/>
                  <a:gd name="T68" fmla="*/ 13 w 25"/>
                  <a:gd name="T69" fmla="*/ 18 h 18"/>
                  <a:gd name="T70" fmla="*/ 17 w 25"/>
                  <a:gd name="T71" fmla="*/ 18 h 18"/>
                  <a:gd name="T72" fmla="*/ 17 w 25"/>
                  <a:gd name="T73" fmla="*/ 18 h 18"/>
                  <a:gd name="T74" fmla="*/ 17 w 25"/>
                  <a:gd name="T75" fmla="*/ 18 h 18"/>
                  <a:gd name="T76" fmla="*/ 24 w 25"/>
                  <a:gd name="T77" fmla="*/ 12 h 18"/>
                  <a:gd name="T78" fmla="*/ 24 w 25"/>
                  <a:gd name="T79" fmla="*/ 12 h 18"/>
                  <a:gd name="T80" fmla="*/ 11 w 25"/>
                  <a:gd name="T81" fmla="*/ 0 h 18"/>
                  <a:gd name="T82" fmla="*/ 11 w 25"/>
                  <a:gd name="T83" fmla="*/ 0 h 18"/>
                  <a:gd name="T84" fmla="*/ 11 w 25"/>
                  <a:gd name="T85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6" y="3"/>
                      <a:pt x="24" y="11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2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5"/>
                      <a:pt x="7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6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2" y="17"/>
                      <a:pt x="24" y="14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4"/>
                      <a:pt x="18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569"/>
              <p:cNvSpPr>
                <a:spLocks noEditPoints="1"/>
              </p:cNvSpPr>
              <p:nvPr/>
            </p:nvSpPr>
            <p:spPr bwMode="auto">
              <a:xfrm>
                <a:off x="4250" y="3293"/>
                <a:ext cx="115" cy="109"/>
              </a:xfrm>
              <a:custGeom>
                <a:gdLst>
                  <a:gd name="T0" fmla="*/ 15 w 33"/>
                  <a:gd name="T1" fmla="*/ 3 h 31"/>
                  <a:gd name="T2" fmla="*/ 15 w 33"/>
                  <a:gd name="T3" fmla="*/ 3 h 31"/>
                  <a:gd name="T4" fmla="*/ 15 w 33"/>
                  <a:gd name="T5" fmla="*/ 3 h 31"/>
                  <a:gd name="T6" fmla="*/ 17 w 33"/>
                  <a:gd name="T7" fmla="*/ 27 h 31"/>
                  <a:gd name="T8" fmla="*/ 17 w 33"/>
                  <a:gd name="T9" fmla="*/ 27 h 31"/>
                  <a:gd name="T10" fmla="*/ 17 w 33"/>
                  <a:gd name="T11" fmla="*/ 27 h 31"/>
                  <a:gd name="T12" fmla="*/ 17 w 33"/>
                  <a:gd name="T13" fmla="*/ 27 h 31"/>
                  <a:gd name="T14" fmla="*/ 15 w 33"/>
                  <a:gd name="T15" fmla="*/ 27 h 31"/>
                  <a:gd name="T16" fmla="*/ 15 w 33"/>
                  <a:gd name="T17" fmla="*/ 27 h 31"/>
                  <a:gd name="T18" fmla="*/ 15 w 33"/>
                  <a:gd name="T19" fmla="*/ 27 h 31"/>
                  <a:gd name="T20" fmla="*/ 15 w 33"/>
                  <a:gd name="T21" fmla="*/ 27 h 31"/>
                  <a:gd name="T22" fmla="*/ 15 w 33"/>
                  <a:gd name="T23" fmla="*/ 27 h 31"/>
                  <a:gd name="T24" fmla="*/ 14 w 33"/>
                  <a:gd name="T25" fmla="*/ 3 h 31"/>
                  <a:gd name="T26" fmla="*/ 14 w 33"/>
                  <a:gd name="T27" fmla="*/ 3 h 31"/>
                  <a:gd name="T28" fmla="*/ 14 w 33"/>
                  <a:gd name="T29" fmla="*/ 3 h 31"/>
                  <a:gd name="T30" fmla="*/ 14 w 33"/>
                  <a:gd name="T31" fmla="*/ 3 h 31"/>
                  <a:gd name="T32" fmla="*/ 15 w 33"/>
                  <a:gd name="T33" fmla="*/ 3 h 31"/>
                  <a:gd name="T34" fmla="*/ 15 w 33"/>
                  <a:gd name="T35" fmla="*/ 3 h 31"/>
                  <a:gd name="T36" fmla="*/ 15 w 33"/>
                  <a:gd name="T37" fmla="*/ 3 h 31"/>
                  <a:gd name="T38" fmla="*/ 15 w 33"/>
                  <a:gd name="T39" fmla="*/ 0 h 31"/>
                  <a:gd name="T40" fmla="*/ 2 w 33"/>
                  <a:gd name="T41" fmla="*/ 15 h 31"/>
                  <a:gd name="T42" fmla="*/ 2 w 33"/>
                  <a:gd name="T43" fmla="*/ 16 h 31"/>
                  <a:gd name="T44" fmla="*/ 15 w 33"/>
                  <a:gd name="T45" fmla="*/ 31 h 31"/>
                  <a:gd name="T46" fmla="*/ 15 w 33"/>
                  <a:gd name="T47" fmla="*/ 31 h 31"/>
                  <a:gd name="T48" fmla="*/ 20 w 33"/>
                  <a:gd name="T49" fmla="*/ 30 h 31"/>
                  <a:gd name="T50" fmla="*/ 29 w 33"/>
                  <a:gd name="T51" fmla="*/ 16 h 31"/>
                  <a:gd name="T52" fmla="*/ 21 w 33"/>
                  <a:gd name="T53" fmla="*/ 1 h 31"/>
                  <a:gd name="T54" fmla="*/ 15 w 33"/>
                  <a:gd name="T55" fmla="*/ 0 h 31"/>
                  <a:gd name="T56" fmla="*/ 15 w 33"/>
                  <a:gd name="T57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" h="31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7" y="3"/>
                      <a:pt x="33" y="25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" y="27"/>
                      <a:pt x="0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6" y="0"/>
                      <a:pt x="2" y="8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3"/>
                      <a:pt x="6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7" y="31"/>
                      <a:pt x="18" y="31"/>
                      <a:pt x="20" y="30"/>
                    </a:cubicBezTo>
                    <a:cubicBezTo>
                      <a:pt x="27" y="29"/>
                      <a:pt x="29" y="23"/>
                      <a:pt x="29" y="16"/>
                    </a:cubicBezTo>
                    <a:cubicBezTo>
                      <a:pt x="29" y="10"/>
                      <a:pt x="26" y="3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570"/>
              <p:cNvSpPr>
                <a:spLocks noEditPoints="1"/>
              </p:cNvSpPr>
              <p:nvPr/>
            </p:nvSpPr>
            <p:spPr bwMode="auto">
              <a:xfrm>
                <a:off x="3332" y="3293"/>
                <a:ext cx="130" cy="105"/>
              </a:xfrm>
              <a:custGeom>
                <a:gdLst>
                  <a:gd name="T0" fmla="*/ 18 w 37"/>
                  <a:gd name="T1" fmla="*/ 3 h 30"/>
                  <a:gd name="T2" fmla="*/ 18 w 37"/>
                  <a:gd name="T3" fmla="*/ 3 h 30"/>
                  <a:gd name="T4" fmla="*/ 18 w 37"/>
                  <a:gd name="T5" fmla="*/ 3 h 30"/>
                  <a:gd name="T6" fmla="*/ 21 w 37"/>
                  <a:gd name="T7" fmla="*/ 26 h 30"/>
                  <a:gd name="T8" fmla="*/ 21 w 37"/>
                  <a:gd name="T9" fmla="*/ 26 h 30"/>
                  <a:gd name="T10" fmla="*/ 21 w 37"/>
                  <a:gd name="T11" fmla="*/ 26 h 30"/>
                  <a:gd name="T12" fmla="*/ 21 w 37"/>
                  <a:gd name="T13" fmla="*/ 26 h 30"/>
                  <a:gd name="T14" fmla="*/ 21 w 37"/>
                  <a:gd name="T15" fmla="*/ 26 h 30"/>
                  <a:gd name="T16" fmla="*/ 21 w 37"/>
                  <a:gd name="T17" fmla="*/ 26 h 30"/>
                  <a:gd name="T18" fmla="*/ 17 w 37"/>
                  <a:gd name="T19" fmla="*/ 26 h 30"/>
                  <a:gd name="T20" fmla="*/ 17 w 37"/>
                  <a:gd name="T21" fmla="*/ 26 h 30"/>
                  <a:gd name="T22" fmla="*/ 18 w 37"/>
                  <a:gd name="T23" fmla="*/ 3 h 30"/>
                  <a:gd name="T24" fmla="*/ 18 w 37"/>
                  <a:gd name="T25" fmla="*/ 3 h 30"/>
                  <a:gd name="T26" fmla="*/ 18 w 37"/>
                  <a:gd name="T27" fmla="*/ 3 h 30"/>
                  <a:gd name="T28" fmla="*/ 17 w 37"/>
                  <a:gd name="T29" fmla="*/ 0 h 30"/>
                  <a:gd name="T30" fmla="*/ 17 w 37"/>
                  <a:gd name="T31" fmla="*/ 0 h 30"/>
                  <a:gd name="T32" fmla="*/ 14 w 37"/>
                  <a:gd name="T33" fmla="*/ 1 h 30"/>
                  <a:gd name="T34" fmla="*/ 14 w 37"/>
                  <a:gd name="T35" fmla="*/ 1 h 30"/>
                  <a:gd name="T36" fmla="*/ 14 w 37"/>
                  <a:gd name="T37" fmla="*/ 1 h 30"/>
                  <a:gd name="T38" fmla="*/ 14 w 37"/>
                  <a:gd name="T39" fmla="*/ 1 h 30"/>
                  <a:gd name="T40" fmla="*/ 16 w 37"/>
                  <a:gd name="T41" fmla="*/ 30 h 30"/>
                  <a:gd name="T42" fmla="*/ 16 w 37"/>
                  <a:gd name="T43" fmla="*/ 30 h 30"/>
                  <a:gd name="T44" fmla="*/ 16 w 37"/>
                  <a:gd name="T45" fmla="*/ 30 h 30"/>
                  <a:gd name="T46" fmla="*/ 16 w 37"/>
                  <a:gd name="T47" fmla="*/ 30 h 30"/>
                  <a:gd name="T48" fmla="*/ 18 w 37"/>
                  <a:gd name="T49" fmla="*/ 30 h 30"/>
                  <a:gd name="T50" fmla="*/ 18 w 37"/>
                  <a:gd name="T51" fmla="*/ 30 h 30"/>
                  <a:gd name="T52" fmla="*/ 18 w 37"/>
                  <a:gd name="T53" fmla="*/ 30 h 30"/>
                  <a:gd name="T54" fmla="*/ 29 w 37"/>
                  <a:gd name="T55" fmla="*/ 25 h 30"/>
                  <a:gd name="T56" fmla="*/ 29 w 37"/>
                  <a:gd name="T57" fmla="*/ 25 h 30"/>
                  <a:gd name="T58" fmla="*/ 29 w 37"/>
                  <a:gd name="T59" fmla="*/ 25 h 30"/>
                  <a:gd name="T60" fmla="*/ 29 w 37"/>
                  <a:gd name="T61" fmla="*/ 25 h 30"/>
                  <a:gd name="T62" fmla="*/ 17 w 37"/>
                  <a:gd name="T63" fmla="*/ 0 h 30"/>
                  <a:gd name="T64" fmla="*/ 17 w 37"/>
                  <a:gd name="T65" fmla="*/ 0 h 30"/>
                  <a:gd name="T66" fmla="*/ 17 w 37"/>
                  <a:gd name="T67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0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30" y="3"/>
                      <a:pt x="34" y="22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6"/>
                      <a:pt x="18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3" y="26"/>
                      <a:pt x="3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" y="4"/>
                      <a:pt x="0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3" y="30"/>
                      <a:pt x="27" y="27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7" y="16"/>
                      <a:pt x="2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571"/>
              <p:cNvSpPr/>
              <p:nvPr/>
            </p:nvSpPr>
            <p:spPr bwMode="auto">
              <a:xfrm>
                <a:off x="4013" y="3349"/>
                <a:ext cx="69" cy="42"/>
              </a:xfrm>
              <a:custGeom>
                <a:gdLst>
                  <a:gd name="T0" fmla="*/ 6 w 20"/>
                  <a:gd name="T1" fmla="*/ 0 h 12"/>
                  <a:gd name="T2" fmla="*/ 6 w 20"/>
                  <a:gd name="T3" fmla="*/ 0 h 12"/>
                  <a:gd name="T4" fmla="*/ 1 w 20"/>
                  <a:gd name="T5" fmla="*/ 4 h 12"/>
                  <a:gd name="T6" fmla="*/ 1 w 20"/>
                  <a:gd name="T7" fmla="*/ 5 h 12"/>
                  <a:gd name="T8" fmla="*/ 1 w 20"/>
                  <a:gd name="T9" fmla="*/ 5 h 12"/>
                  <a:gd name="T10" fmla="*/ 1 w 20"/>
                  <a:gd name="T11" fmla="*/ 5 h 12"/>
                  <a:gd name="T12" fmla="*/ 8 w 20"/>
                  <a:gd name="T13" fmla="*/ 12 h 12"/>
                  <a:gd name="T14" fmla="*/ 8 w 20"/>
                  <a:gd name="T15" fmla="*/ 12 h 12"/>
                  <a:gd name="T16" fmla="*/ 8 w 20"/>
                  <a:gd name="T17" fmla="*/ 12 h 12"/>
                  <a:gd name="T18" fmla="*/ 8 w 20"/>
                  <a:gd name="T19" fmla="*/ 12 h 12"/>
                  <a:gd name="T20" fmla="*/ 11 w 20"/>
                  <a:gd name="T21" fmla="*/ 11 h 12"/>
                  <a:gd name="T22" fmla="*/ 11 w 20"/>
                  <a:gd name="T23" fmla="*/ 11 h 12"/>
                  <a:gd name="T24" fmla="*/ 11 w 20"/>
                  <a:gd name="T25" fmla="*/ 11 h 12"/>
                  <a:gd name="T26" fmla="*/ 12 w 20"/>
                  <a:gd name="T27" fmla="*/ 11 h 12"/>
                  <a:gd name="T28" fmla="*/ 12 w 20"/>
                  <a:gd name="T29" fmla="*/ 11 h 12"/>
                  <a:gd name="T30" fmla="*/ 12 w 20"/>
                  <a:gd name="T31" fmla="*/ 11 h 12"/>
                  <a:gd name="T32" fmla="*/ 6 w 20"/>
                  <a:gd name="T33" fmla="*/ 0 h 12"/>
                  <a:gd name="T34" fmla="*/ 6 w 20"/>
                  <a:gd name="T35" fmla="*/ 0 h 12"/>
                  <a:gd name="T36" fmla="*/ 6 w 20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9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20" y="8"/>
                      <a:pt x="12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572"/>
              <p:cNvSpPr/>
              <p:nvPr/>
            </p:nvSpPr>
            <p:spPr bwMode="auto">
              <a:xfrm>
                <a:off x="3622" y="3349"/>
                <a:ext cx="56" cy="42"/>
              </a:xfrm>
              <a:custGeom>
                <a:gdLst>
                  <a:gd name="T0" fmla="*/ 9 w 16"/>
                  <a:gd name="T1" fmla="*/ 0 h 12"/>
                  <a:gd name="T2" fmla="*/ 9 w 16"/>
                  <a:gd name="T3" fmla="*/ 0 h 12"/>
                  <a:gd name="T4" fmla="*/ 1 w 16"/>
                  <a:gd name="T5" fmla="*/ 9 h 12"/>
                  <a:gd name="T6" fmla="*/ 1 w 16"/>
                  <a:gd name="T7" fmla="*/ 9 h 12"/>
                  <a:gd name="T8" fmla="*/ 1 w 16"/>
                  <a:gd name="T9" fmla="*/ 9 h 12"/>
                  <a:gd name="T10" fmla="*/ 1 w 16"/>
                  <a:gd name="T11" fmla="*/ 9 h 12"/>
                  <a:gd name="T12" fmla="*/ 1 w 16"/>
                  <a:gd name="T13" fmla="*/ 9 h 12"/>
                  <a:gd name="T14" fmla="*/ 2 w 16"/>
                  <a:gd name="T15" fmla="*/ 9 h 12"/>
                  <a:gd name="T16" fmla="*/ 7 w 16"/>
                  <a:gd name="T17" fmla="*/ 12 h 12"/>
                  <a:gd name="T18" fmla="*/ 7 w 16"/>
                  <a:gd name="T19" fmla="*/ 12 h 12"/>
                  <a:gd name="T20" fmla="*/ 7 w 16"/>
                  <a:gd name="T21" fmla="*/ 12 h 12"/>
                  <a:gd name="T22" fmla="*/ 7 w 16"/>
                  <a:gd name="T23" fmla="*/ 12 h 12"/>
                  <a:gd name="T24" fmla="*/ 15 w 16"/>
                  <a:gd name="T25" fmla="*/ 4 h 12"/>
                  <a:gd name="T26" fmla="*/ 15 w 16"/>
                  <a:gd name="T27" fmla="*/ 4 h 12"/>
                  <a:gd name="T28" fmla="*/ 9 w 16"/>
                  <a:gd name="T29" fmla="*/ 0 h 12"/>
                  <a:gd name="T30" fmla="*/ 9 w 16"/>
                  <a:gd name="T31" fmla="*/ 0 h 12"/>
                  <a:gd name="T32" fmla="*/ 9 w 16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0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2" y="12"/>
                      <a:pt x="16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573"/>
              <p:cNvSpPr>
                <a:spLocks noEditPoints="1"/>
              </p:cNvSpPr>
              <p:nvPr/>
            </p:nvSpPr>
            <p:spPr bwMode="auto">
              <a:xfrm>
                <a:off x="4250" y="3304"/>
                <a:ext cx="115" cy="84"/>
              </a:xfrm>
              <a:custGeom>
                <a:gdLst>
                  <a:gd name="T0" fmla="*/ 16 w 33"/>
                  <a:gd name="T1" fmla="*/ 3 h 24"/>
                  <a:gd name="T2" fmla="*/ 16 w 33"/>
                  <a:gd name="T3" fmla="*/ 3 h 24"/>
                  <a:gd name="T4" fmla="*/ 16 w 33"/>
                  <a:gd name="T5" fmla="*/ 3 h 24"/>
                  <a:gd name="T6" fmla="*/ 24 w 33"/>
                  <a:gd name="T7" fmla="*/ 13 h 24"/>
                  <a:gd name="T8" fmla="*/ 24 w 33"/>
                  <a:gd name="T9" fmla="*/ 13 h 24"/>
                  <a:gd name="T10" fmla="*/ 18 w 33"/>
                  <a:gd name="T11" fmla="*/ 19 h 24"/>
                  <a:gd name="T12" fmla="*/ 18 w 33"/>
                  <a:gd name="T13" fmla="*/ 19 h 24"/>
                  <a:gd name="T14" fmla="*/ 18 w 33"/>
                  <a:gd name="T15" fmla="*/ 19 h 24"/>
                  <a:gd name="T16" fmla="*/ 14 w 33"/>
                  <a:gd name="T17" fmla="*/ 20 h 24"/>
                  <a:gd name="T18" fmla="*/ 14 w 33"/>
                  <a:gd name="T19" fmla="*/ 20 h 24"/>
                  <a:gd name="T20" fmla="*/ 14 w 33"/>
                  <a:gd name="T21" fmla="*/ 20 h 24"/>
                  <a:gd name="T22" fmla="*/ 14 w 33"/>
                  <a:gd name="T23" fmla="*/ 20 h 24"/>
                  <a:gd name="T24" fmla="*/ 14 w 33"/>
                  <a:gd name="T25" fmla="*/ 20 h 24"/>
                  <a:gd name="T26" fmla="*/ 7 w 33"/>
                  <a:gd name="T27" fmla="*/ 13 h 24"/>
                  <a:gd name="T28" fmla="*/ 7 w 33"/>
                  <a:gd name="T29" fmla="*/ 13 h 24"/>
                  <a:gd name="T30" fmla="*/ 7 w 33"/>
                  <a:gd name="T31" fmla="*/ 13 h 24"/>
                  <a:gd name="T32" fmla="*/ 7 w 33"/>
                  <a:gd name="T33" fmla="*/ 13 h 24"/>
                  <a:gd name="T34" fmla="*/ 7 w 33"/>
                  <a:gd name="T35" fmla="*/ 13 h 24"/>
                  <a:gd name="T36" fmla="*/ 7 w 33"/>
                  <a:gd name="T37" fmla="*/ 13 h 24"/>
                  <a:gd name="T38" fmla="*/ 16 w 33"/>
                  <a:gd name="T39" fmla="*/ 3 h 24"/>
                  <a:gd name="T40" fmla="*/ 16 w 33"/>
                  <a:gd name="T41" fmla="*/ 3 h 24"/>
                  <a:gd name="T42" fmla="*/ 16 w 33"/>
                  <a:gd name="T43" fmla="*/ 3 h 24"/>
                  <a:gd name="T44" fmla="*/ 15 w 33"/>
                  <a:gd name="T45" fmla="*/ 0 h 24"/>
                  <a:gd name="T46" fmla="*/ 15 w 33"/>
                  <a:gd name="T47" fmla="*/ 0 h 24"/>
                  <a:gd name="T48" fmla="*/ 14 w 33"/>
                  <a:gd name="T49" fmla="*/ 0 h 24"/>
                  <a:gd name="T50" fmla="*/ 14 w 33"/>
                  <a:gd name="T51" fmla="*/ 0 h 24"/>
                  <a:gd name="T52" fmla="*/ 14 w 33"/>
                  <a:gd name="T53" fmla="*/ 0 h 24"/>
                  <a:gd name="T54" fmla="*/ 14 w 33"/>
                  <a:gd name="T55" fmla="*/ 0 h 24"/>
                  <a:gd name="T56" fmla="*/ 15 w 33"/>
                  <a:gd name="T57" fmla="*/ 24 h 24"/>
                  <a:gd name="T58" fmla="*/ 15 w 33"/>
                  <a:gd name="T59" fmla="*/ 24 h 24"/>
                  <a:gd name="T60" fmla="*/ 15 w 33"/>
                  <a:gd name="T61" fmla="*/ 24 h 24"/>
                  <a:gd name="T62" fmla="*/ 15 w 33"/>
                  <a:gd name="T63" fmla="*/ 24 h 24"/>
                  <a:gd name="T64" fmla="*/ 17 w 33"/>
                  <a:gd name="T65" fmla="*/ 24 h 24"/>
                  <a:gd name="T66" fmla="*/ 17 w 33"/>
                  <a:gd name="T67" fmla="*/ 24 h 24"/>
                  <a:gd name="T68" fmla="*/ 17 w 33"/>
                  <a:gd name="T69" fmla="*/ 24 h 24"/>
                  <a:gd name="T70" fmla="*/ 17 w 33"/>
                  <a:gd name="T71" fmla="*/ 24 h 24"/>
                  <a:gd name="T72" fmla="*/ 15 w 33"/>
                  <a:gd name="T73" fmla="*/ 0 h 24"/>
                  <a:gd name="T74" fmla="*/ 15 w 33"/>
                  <a:gd name="T75" fmla="*/ 0 h 24"/>
                  <a:gd name="T76" fmla="*/ 15 w 33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24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0" y="3"/>
                      <a:pt x="24" y="6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5"/>
                      <a:pt x="22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20"/>
                      <a:pt x="16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0" y="20"/>
                      <a:pt x="7" y="17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7"/>
                      <a:pt x="11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1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33" y="22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574"/>
              <p:cNvSpPr>
                <a:spLocks noEditPoints="1"/>
              </p:cNvSpPr>
              <p:nvPr/>
            </p:nvSpPr>
            <p:spPr bwMode="auto">
              <a:xfrm>
                <a:off x="3343" y="3304"/>
                <a:ext cx="108" cy="80"/>
              </a:xfrm>
              <a:custGeom>
                <a:gdLst>
                  <a:gd name="T0" fmla="*/ 15 w 31"/>
                  <a:gd name="T1" fmla="*/ 3 h 23"/>
                  <a:gd name="T2" fmla="*/ 15 w 31"/>
                  <a:gd name="T3" fmla="*/ 3 h 23"/>
                  <a:gd name="T4" fmla="*/ 15 w 31"/>
                  <a:gd name="T5" fmla="*/ 3 h 23"/>
                  <a:gd name="T6" fmla="*/ 18 w 31"/>
                  <a:gd name="T7" fmla="*/ 4 h 23"/>
                  <a:gd name="T8" fmla="*/ 18 w 31"/>
                  <a:gd name="T9" fmla="*/ 4 h 23"/>
                  <a:gd name="T10" fmla="*/ 18 w 31"/>
                  <a:gd name="T11" fmla="*/ 4 h 23"/>
                  <a:gd name="T12" fmla="*/ 23 w 31"/>
                  <a:gd name="T13" fmla="*/ 11 h 23"/>
                  <a:gd name="T14" fmla="*/ 17 w 31"/>
                  <a:gd name="T15" fmla="*/ 19 h 23"/>
                  <a:gd name="T16" fmla="*/ 17 w 31"/>
                  <a:gd name="T17" fmla="*/ 19 h 23"/>
                  <a:gd name="T18" fmla="*/ 17 w 31"/>
                  <a:gd name="T19" fmla="*/ 19 h 23"/>
                  <a:gd name="T20" fmla="*/ 16 w 31"/>
                  <a:gd name="T21" fmla="*/ 19 h 23"/>
                  <a:gd name="T22" fmla="*/ 16 w 31"/>
                  <a:gd name="T23" fmla="*/ 19 h 23"/>
                  <a:gd name="T24" fmla="*/ 14 w 31"/>
                  <a:gd name="T25" fmla="*/ 20 h 23"/>
                  <a:gd name="T26" fmla="*/ 14 w 31"/>
                  <a:gd name="T27" fmla="*/ 20 h 23"/>
                  <a:gd name="T28" fmla="*/ 14 w 31"/>
                  <a:gd name="T29" fmla="*/ 20 h 23"/>
                  <a:gd name="T30" fmla="*/ 14 w 31"/>
                  <a:gd name="T31" fmla="*/ 20 h 23"/>
                  <a:gd name="T32" fmla="*/ 14 w 31"/>
                  <a:gd name="T33" fmla="*/ 20 h 23"/>
                  <a:gd name="T34" fmla="*/ 7 w 31"/>
                  <a:gd name="T35" fmla="*/ 12 h 23"/>
                  <a:gd name="T36" fmla="*/ 7 w 31"/>
                  <a:gd name="T37" fmla="*/ 11 h 23"/>
                  <a:gd name="T38" fmla="*/ 7 w 31"/>
                  <a:gd name="T39" fmla="*/ 11 h 23"/>
                  <a:gd name="T40" fmla="*/ 7 w 31"/>
                  <a:gd name="T41" fmla="*/ 11 h 23"/>
                  <a:gd name="T42" fmla="*/ 15 w 31"/>
                  <a:gd name="T43" fmla="*/ 3 h 23"/>
                  <a:gd name="T44" fmla="*/ 15 w 31"/>
                  <a:gd name="T45" fmla="*/ 3 h 23"/>
                  <a:gd name="T46" fmla="*/ 15 w 31"/>
                  <a:gd name="T47" fmla="*/ 3 h 23"/>
                  <a:gd name="T48" fmla="*/ 15 w 31"/>
                  <a:gd name="T49" fmla="*/ 0 h 23"/>
                  <a:gd name="T50" fmla="*/ 15 w 31"/>
                  <a:gd name="T51" fmla="*/ 0 h 23"/>
                  <a:gd name="T52" fmla="*/ 14 w 31"/>
                  <a:gd name="T53" fmla="*/ 23 h 23"/>
                  <a:gd name="T54" fmla="*/ 14 w 31"/>
                  <a:gd name="T55" fmla="*/ 23 h 23"/>
                  <a:gd name="T56" fmla="*/ 18 w 31"/>
                  <a:gd name="T57" fmla="*/ 23 h 23"/>
                  <a:gd name="T58" fmla="*/ 18 w 31"/>
                  <a:gd name="T59" fmla="*/ 23 h 23"/>
                  <a:gd name="T60" fmla="*/ 18 w 31"/>
                  <a:gd name="T61" fmla="*/ 23 h 23"/>
                  <a:gd name="T62" fmla="*/ 18 w 31"/>
                  <a:gd name="T63" fmla="*/ 23 h 23"/>
                  <a:gd name="T64" fmla="*/ 18 w 31"/>
                  <a:gd name="T65" fmla="*/ 23 h 23"/>
                  <a:gd name="T66" fmla="*/ 18 w 31"/>
                  <a:gd name="T67" fmla="*/ 23 h 23"/>
                  <a:gd name="T68" fmla="*/ 15 w 31"/>
                  <a:gd name="T69" fmla="*/ 0 h 23"/>
                  <a:gd name="T70" fmla="*/ 15 w 31"/>
                  <a:gd name="T71" fmla="*/ 0 h 23"/>
                  <a:gd name="T72" fmla="*/ 15 w 31"/>
                  <a:gd name="T7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2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5"/>
                      <a:pt x="23" y="8"/>
                      <a:pt x="23" y="11"/>
                    </a:cubicBezTo>
                    <a:cubicBezTo>
                      <a:pt x="23" y="15"/>
                      <a:pt x="21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7" y="16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7"/>
                      <a:pt x="10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6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31" y="19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575"/>
              <p:cNvSpPr/>
              <p:nvPr/>
            </p:nvSpPr>
            <p:spPr bwMode="auto">
              <a:xfrm>
                <a:off x="3367" y="3314"/>
                <a:ext cx="56" cy="60"/>
              </a:xfrm>
              <a:custGeom>
                <a:gdLst>
                  <a:gd name="T0" fmla="*/ 8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0 w 16"/>
                  <a:gd name="T7" fmla="*/ 8 h 17"/>
                  <a:gd name="T8" fmla="*/ 0 w 16"/>
                  <a:gd name="T9" fmla="*/ 8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9 w 16"/>
                  <a:gd name="T21" fmla="*/ 16 h 17"/>
                  <a:gd name="T22" fmla="*/ 9 w 16"/>
                  <a:gd name="T23" fmla="*/ 16 h 17"/>
                  <a:gd name="T24" fmla="*/ 10 w 16"/>
                  <a:gd name="T25" fmla="*/ 16 h 17"/>
                  <a:gd name="T26" fmla="*/ 10 w 16"/>
                  <a:gd name="T27" fmla="*/ 16 h 17"/>
                  <a:gd name="T28" fmla="*/ 10 w 16"/>
                  <a:gd name="T29" fmla="*/ 16 h 17"/>
                  <a:gd name="T30" fmla="*/ 16 w 16"/>
                  <a:gd name="T31" fmla="*/ 8 h 17"/>
                  <a:gd name="T32" fmla="*/ 11 w 16"/>
                  <a:gd name="T33" fmla="*/ 1 h 17"/>
                  <a:gd name="T34" fmla="*/ 11 w 16"/>
                  <a:gd name="T35" fmla="*/ 1 h 17"/>
                  <a:gd name="T36" fmla="*/ 11 w 16"/>
                  <a:gd name="T37" fmla="*/ 1 h 17"/>
                  <a:gd name="T38" fmla="*/ 8 w 16"/>
                  <a:gd name="T39" fmla="*/ 0 h 17"/>
                  <a:gd name="T40" fmla="*/ 8 w 16"/>
                  <a:gd name="T41" fmla="*/ 0 h 17"/>
                  <a:gd name="T42" fmla="*/ 8 w 16"/>
                  <a:gd name="T4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1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5"/>
                      <a:pt x="16" y="12"/>
                      <a:pt x="16" y="8"/>
                    </a:cubicBezTo>
                    <a:cubicBezTo>
                      <a:pt x="16" y="5"/>
                      <a:pt x="14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576"/>
              <p:cNvSpPr/>
              <p:nvPr/>
            </p:nvSpPr>
            <p:spPr bwMode="auto">
              <a:xfrm>
                <a:off x="5544" y="3213"/>
                <a:ext cx="104" cy="112"/>
              </a:xfrm>
              <a:custGeom>
                <a:gdLst>
                  <a:gd name="T0" fmla="*/ 30 w 30"/>
                  <a:gd name="T1" fmla="*/ 0 h 32"/>
                  <a:gd name="T2" fmla="*/ 0 w 30"/>
                  <a:gd name="T3" fmla="*/ 32 h 32"/>
                  <a:gd name="T4" fmla="*/ 30 w 30"/>
                  <a:gd name="T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2">
                    <a:moveTo>
                      <a:pt x="30" y="0"/>
                    </a:moveTo>
                    <a:cubicBezTo>
                      <a:pt x="15" y="6"/>
                      <a:pt x="5" y="17"/>
                      <a:pt x="0" y="32"/>
                    </a:cubicBezTo>
                    <a:cubicBezTo>
                      <a:pt x="14" y="26"/>
                      <a:pt x="25" y="16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577"/>
              <p:cNvSpPr>
                <a:spLocks noEditPoints="1"/>
              </p:cNvSpPr>
              <p:nvPr/>
            </p:nvSpPr>
            <p:spPr bwMode="auto">
              <a:xfrm>
                <a:off x="5655" y="3045"/>
                <a:ext cx="154" cy="165"/>
              </a:xfrm>
              <a:custGeom>
                <a:gdLst>
                  <a:gd name="T0" fmla="*/ 30 w 44"/>
                  <a:gd name="T1" fmla="*/ 2 h 47"/>
                  <a:gd name="T2" fmla="*/ 30 w 44"/>
                  <a:gd name="T3" fmla="*/ 2 h 47"/>
                  <a:gd name="T4" fmla="*/ 30 w 44"/>
                  <a:gd name="T5" fmla="*/ 2 h 47"/>
                  <a:gd name="T6" fmla="*/ 38 w 44"/>
                  <a:gd name="T7" fmla="*/ 4 h 47"/>
                  <a:gd name="T8" fmla="*/ 43 w 44"/>
                  <a:gd name="T9" fmla="*/ 14 h 47"/>
                  <a:gd name="T10" fmla="*/ 32 w 44"/>
                  <a:gd name="T11" fmla="*/ 37 h 47"/>
                  <a:gd name="T12" fmla="*/ 20 w 44"/>
                  <a:gd name="T13" fmla="*/ 41 h 47"/>
                  <a:gd name="T14" fmla="*/ 20 w 44"/>
                  <a:gd name="T15" fmla="*/ 41 h 47"/>
                  <a:gd name="T16" fmla="*/ 20 w 44"/>
                  <a:gd name="T17" fmla="*/ 41 h 47"/>
                  <a:gd name="T18" fmla="*/ 20 w 44"/>
                  <a:gd name="T19" fmla="*/ 41 h 47"/>
                  <a:gd name="T20" fmla="*/ 20 w 44"/>
                  <a:gd name="T21" fmla="*/ 41 h 47"/>
                  <a:gd name="T22" fmla="*/ 12 w 44"/>
                  <a:gd name="T23" fmla="*/ 42 h 47"/>
                  <a:gd name="T24" fmla="*/ 12 w 44"/>
                  <a:gd name="T25" fmla="*/ 42 h 47"/>
                  <a:gd name="T26" fmla="*/ 12 w 44"/>
                  <a:gd name="T27" fmla="*/ 42 h 47"/>
                  <a:gd name="T28" fmla="*/ 12 w 44"/>
                  <a:gd name="T29" fmla="*/ 42 h 47"/>
                  <a:gd name="T30" fmla="*/ 12 w 44"/>
                  <a:gd name="T31" fmla="*/ 42 h 47"/>
                  <a:gd name="T32" fmla="*/ 7 w 44"/>
                  <a:gd name="T33" fmla="*/ 41 h 47"/>
                  <a:gd name="T34" fmla="*/ 7 w 44"/>
                  <a:gd name="T35" fmla="*/ 41 h 47"/>
                  <a:gd name="T36" fmla="*/ 3 w 44"/>
                  <a:gd name="T37" fmla="*/ 30 h 47"/>
                  <a:gd name="T38" fmla="*/ 7 w 44"/>
                  <a:gd name="T39" fmla="*/ 14 h 47"/>
                  <a:gd name="T40" fmla="*/ 7 w 44"/>
                  <a:gd name="T41" fmla="*/ 14 h 47"/>
                  <a:gd name="T42" fmla="*/ 7 w 44"/>
                  <a:gd name="T43" fmla="*/ 14 h 47"/>
                  <a:gd name="T44" fmla="*/ 7 w 44"/>
                  <a:gd name="T45" fmla="*/ 14 h 47"/>
                  <a:gd name="T46" fmla="*/ 30 w 44"/>
                  <a:gd name="T47" fmla="*/ 2 h 47"/>
                  <a:gd name="T48" fmla="*/ 30 w 44"/>
                  <a:gd name="T49" fmla="*/ 2 h 47"/>
                  <a:gd name="T50" fmla="*/ 30 w 44"/>
                  <a:gd name="T51" fmla="*/ 2 h 47"/>
                  <a:gd name="T52" fmla="*/ 32 w 44"/>
                  <a:gd name="T53" fmla="*/ 0 h 47"/>
                  <a:gd name="T54" fmla="*/ 32 w 44"/>
                  <a:gd name="T55" fmla="*/ 0 h 47"/>
                  <a:gd name="T56" fmla="*/ 14 w 44"/>
                  <a:gd name="T57" fmla="*/ 5 h 47"/>
                  <a:gd name="T58" fmla="*/ 14 w 44"/>
                  <a:gd name="T59" fmla="*/ 5 h 47"/>
                  <a:gd name="T60" fmla="*/ 0 w 44"/>
                  <a:gd name="T61" fmla="*/ 41 h 47"/>
                  <a:gd name="T62" fmla="*/ 1 w 44"/>
                  <a:gd name="T63" fmla="*/ 46 h 47"/>
                  <a:gd name="T64" fmla="*/ 1 w 44"/>
                  <a:gd name="T65" fmla="*/ 46 h 47"/>
                  <a:gd name="T66" fmla="*/ 1 w 44"/>
                  <a:gd name="T67" fmla="*/ 47 h 47"/>
                  <a:gd name="T68" fmla="*/ 1 w 44"/>
                  <a:gd name="T69" fmla="*/ 47 h 47"/>
                  <a:gd name="T70" fmla="*/ 1 w 44"/>
                  <a:gd name="T71" fmla="*/ 47 h 47"/>
                  <a:gd name="T72" fmla="*/ 1 w 44"/>
                  <a:gd name="T73" fmla="*/ 47 h 47"/>
                  <a:gd name="T74" fmla="*/ 1 w 44"/>
                  <a:gd name="T75" fmla="*/ 47 h 47"/>
                  <a:gd name="T76" fmla="*/ 35 w 44"/>
                  <a:gd name="T77" fmla="*/ 37 h 47"/>
                  <a:gd name="T78" fmla="*/ 44 w 44"/>
                  <a:gd name="T79" fmla="*/ 13 h 47"/>
                  <a:gd name="T80" fmla="*/ 40 w 44"/>
                  <a:gd name="T81" fmla="*/ 2 h 47"/>
                  <a:gd name="T82" fmla="*/ 40 w 44"/>
                  <a:gd name="T83" fmla="*/ 2 h 47"/>
                  <a:gd name="T84" fmla="*/ 39 w 44"/>
                  <a:gd name="T85" fmla="*/ 2 h 47"/>
                  <a:gd name="T86" fmla="*/ 32 w 44"/>
                  <a:gd name="T87" fmla="*/ 0 h 47"/>
                  <a:gd name="T88" fmla="*/ 32 w 44"/>
                  <a:gd name="T89" fmla="*/ 0 h 47"/>
                  <a:gd name="T90" fmla="*/ 32 w 44"/>
                  <a:gd name="T9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7">
                    <a:moveTo>
                      <a:pt x="30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3" y="2"/>
                      <a:pt x="36" y="2"/>
                      <a:pt x="38" y="4"/>
                    </a:cubicBezTo>
                    <a:cubicBezTo>
                      <a:pt x="41" y="7"/>
                      <a:pt x="43" y="11"/>
                      <a:pt x="43" y="14"/>
                    </a:cubicBezTo>
                    <a:cubicBezTo>
                      <a:pt x="43" y="24"/>
                      <a:pt x="36" y="35"/>
                      <a:pt x="32" y="37"/>
                    </a:cubicBezTo>
                    <a:cubicBezTo>
                      <a:pt x="29" y="40"/>
                      <a:pt x="26" y="40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2"/>
                      <a:pt x="8" y="42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4" y="39"/>
                      <a:pt x="3" y="35"/>
                      <a:pt x="3" y="30"/>
                    </a:cubicBezTo>
                    <a:cubicBezTo>
                      <a:pt x="3" y="24"/>
                      <a:pt x="5" y="17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0"/>
                      <a:pt x="2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18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4" y="11"/>
                      <a:pt x="0" y="29"/>
                      <a:pt x="0" y="41"/>
                    </a:cubicBezTo>
                    <a:cubicBezTo>
                      <a:pt x="0" y="43"/>
                      <a:pt x="0" y="44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0" y="43"/>
                      <a:pt x="26" y="45"/>
                      <a:pt x="35" y="37"/>
                    </a:cubicBezTo>
                    <a:cubicBezTo>
                      <a:pt x="39" y="34"/>
                      <a:pt x="44" y="22"/>
                      <a:pt x="44" y="13"/>
                    </a:cubicBezTo>
                    <a:cubicBezTo>
                      <a:pt x="44" y="8"/>
                      <a:pt x="43" y="4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7" y="1"/>
                      <a:pt x="35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578"/>
              <p:cNvSpPr>
                <a:spLocks noEditPoints="1"/>
              </p:cNvSpPr>
              <p:nvPr/>
            </p:nvSpPr>
            <p:spPr bwMode="auto">
              <a:xfrm>
                <a:off x="1878" y="3045"/>
                <a:ext cx="153" cy="161"/>
              </a:xfrm>
              <a:custGeom>
                <a:gdLst>
                  <a:gd name="T0" fmla="*/ 14 w 44"/>
                  <a:gd name="T1" fmla="*/ 2 h 46"/>
                  <a:gd name="T2" fmla="*/ 14 w 44"/>
                  <a:gd name="T3" fmla="*/ 2 h 46"/>
                  <a:gd name="T4" fmla="*/ 14 w 44"/>
                  <a:gd name="T5" fmla="*/ 2 h 46"/>
                  <a:gd name="T6" fmla="*/ 37 w 44"/>
                  <a:gd name="T7" fmla="*/ 14 h 46"/>
                  <a:gd name="T8" fmla="*/ 37 w 44"/>
                  <a:gd name="T9" fmla="*/ 14 h 46"/>
                  <a:gd name="T10" fmla="*/ 37 w 44"/>
                  <a:gd name="T11" fmla="*/ 14 h 46"/>
                  <a:gd name="T12" fmla="*/ 37 w 44"/>
                  <a:gd name="T13" fmla="*/ 14 h 46"/>
                  <a:gd name="T14" fmla="*/ 38 w 44"/>
                  <a:gd name="T15" fmla="*/ 15 h 46"/>
                  <a:gd name="T16" fmla="*/ 40 w 44"/>
                  <a:gd name="T17" fmla="*/ 28 h 46"/>
                  <a:gd name="T18" fmla="*/ 39 w 44"/>
                  <a:gd name="T19" fmla="*/ 39 h 46"/>
                  <a:gd name="T20" fmla="*/ 39 w 44"/>
                  <a:gd name="T21" fmla="*/ 39 h 46"/>
                  <a:gd name="T22" fmla="*/ 38 w 44"/>
                  <a:gd name="T23" fmla="*/ 39 h 46"/>
                  <a:gd name="T24" fmla="*/ 27 w 44"/>
                  <a:gd name="T25" fmla="*/ 42 h 46"/>
                  <a:gd name="T26" fmla="*/ 27 w 44"/>
                  <a:gd name="T27" fmla="*/ 42 h 46"/>
                  <a:gd name="T28" fmla="*/ 27 w 44"/>
                  <a:gd name="T29" fmla="*/ 42 h 46"/>
                  <a:gd name="T30" fmla="*/ 27 w 44"/>
                  <a:gd name="T31" fmla="*/ 42 h 46"/>
                  <a:gd name="T32" fmla="*/ 27 w 44"/>
                  <a:gd name="T33" fmla="*/ 42 h 46"/>
                  <a:gd name="T34" fmla="*/ 10 w 44"/>
                  <a:gd name="T35" fmla="*/ 36 h 46"/>
                  <a:gd name="T36" fmla="*/ 10 w 44"/>
                  <a:gd name="T37" fmla="*/ 36 h 46"/>
                  <a:gd name="T38" fmla="*/ 9 w 44"/>
                  <a:gd name="T39" fmla="*/ 36 h 46"/>
                  <a:gd name="T40" fmla="*/ 9 w 44"/>
                  <a:gd name="T41" fmla="*/ 36 h 46"/>
                  <a:gd name="T42" fmla="*/ 2 w 44"/>
                  <a:gd name="T43" fmla="*/ 14 h 46"/>
                  <a:gd name="T44" fmla="*/ 6 w 44"/>
                  <a:gd name="T45" fmla="*/ 4 h 46"/>
                  <a:gd name="T46" fmla="*/ 6 w 44"/>
                  <a:gd name="T47" fmla="*/ 4 h 46"/>
                  <a:gd name="T48" fmla="*/ 14 w 44"/>
                  <a:gd name="T49" fmla="*/ 2 h 46"/>
                  <a:gd name="T50" fmla="*/ 14 w 44"/>
                  <a:gd name="T51" fmla="*/ 2 h 46"/>
                  <a:gd name="T52" fmla="*/ 14 w 44"/>
                  <a:gd name="T53" fmla="*/ 2 h 46"/>
                  <a:gd name="T54" fmla="*/ 13 w 44"/>
                  <a:gd name="T55" fmla="*/ 0 h 46"/>
                  <a:gd name="T56" fmla="*/ 13 w 44"/>
                  <a:gd name="T57" fmla="*/ 0 h 46"/>
                  <a:gd name="T58" fmla="*/ 4 w 44"/>
                  <a:gd name="T59" fmla="*/ 2 h 46"/>
                  <a:gd name="T60" fmla="*/ 4 w 44"/>
                  <a:gd name="T61" fmla="*/ 2 h 46"/>
                  <a:gd name="T62" fmla="*/ 0 w 44"/>
                  <a:gd name="T63" fmla="*/ 14 h 46"/>
                  <a:gd name="T64" fmla="*/ 4 w 44"/>
                  <a:gd name="T65" fmla="*/ 31 h 46"/>
                  <a:gd name="T66" fmla="*/ 42 w 44"/>
                  <a:gd name="T67" fmla="*/ 46 h 46"/>
                  <a:gd name="T68" fmla="*/ 44 w 44"/>
                  <a:gd name="T69" fmla="*/ 44 h 46"/>
                  <a:gd name="T70" fmla="*/ 39 w 44"/>
                  <a:gd name="T71" fmla="*/ 15 h 46"/>
                  <a:gd name="T72" fmla="*/ 39 w 44"/>
                  <a:gd name="T73" fmla="*/ 15 h 46"/>
                  <a:gd name="T74" fmla="*/ 39 w 44"/>
                  <a:gd name="T75" fmla="*/ 15 h 46"/>
                  <a:gd name="T76" fmla="*/ 13 w 44"/>
                  <a:gd name="T77" fmla="*/ 0 h 46"/>
                  <a:gd name="T78" fmla="*/ 13 w 44"/>
                  <a:gd name="T79" fmla="*/ 0 h 46"/>
                  <a:gd name="T80" fmla="*/ 13 w 44"/>
                  <a:gd name="T8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" h="4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8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5"/>
                      <a:pt x="37" y="15"/>
                      <a:pt x="38" y="15"/>
                    </a:cubicBezTo>
                    <a:cubicBezTo>
                      <a:pt x="39" y="18"/>
                      <a:pt x="40" y="23"/>
                      <a:pt x="40" y="28"/>
                    </a:cubicBezTo>
                    <a:cubicBezTo>
                      <a:pt x="40" y="32"/>
                      <a:pt x="40" y="36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5" y="41"/>
                      <a:pt x="31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0" y="42"/>
                      <a:pt x="14" y="40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2"/>
                      <a:pt x="2" y="22"/>
                      <a:pt x="2" y="14"/>
                    </a:cubicBezTo>
                    <a:cubicBezTo>
                      <a:pt x="2" y="10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9"/>
                      <a:pt x="0" y="14"/>
                    </a:cubicBezTo>
                    <a:cubicBezTo>
                      <a:pt x="0" y="20"/>
                      <a:pt x="2" y="27"/>
                      <a:pt x="4" y="31"/>
                    </a:cubicBezTo>
                    <a:cubicBezTo>
                      <a:pt x="10" y="43"/>
                      <a:pt x="26" y="44"/>
                      <a:pt x="42" y="46"/>
                    </a:cubicBezTo>
                    <a:cubicBezTo>
                      <a:pt x="43" y="46"/>
                      <a:pt x="43" y="45"/>
                      <a:pt x="44" y="44"/>
                    </a:cubicBezTo>
                    <a:cubicBezTo>
                      <a:pt x="42" y="35"/>
                      <a:pt x="43" y="23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6" y="8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579"/>
              <p:cNvSpPr>
                <a:spLocks noEditPoints="1"/>
              </p:cNvSpPr>
              <p:nvPr/>
            </p:nvSpPr>
            <p:spPr bwMode="auto">
              <a:xfrm>
                <a:off x="1885" y="3052"/>
                <a:ext cx="150" cy="140"/>
              </a:xfrm>
              <a:custGeom>
                <a:gdLst>
                  <a:gd name="T0" fmla="*/ 13 w 43"/>
                  <a:gd name="T1" fmla="*/ 2 h 40"/>
                  <a:gd name="T2" fmla="*/ 13 w 43"/>
                  <a:gd name="T3" fmla="*/ 2 h 40"/>
                  <a:gd name="T4" fmla="*/ 13 w 43"/>
                  <a:gd name="T5" fmla="*/ 2 h 40"/>
                  <a:gd name="T6" fmla="*/ 35 w 43"/>
                  <a:gd name="T7" fmla="*/ 33 h 40"/>
                  <a:gd name="T8" fmla="*/ 35 w 43"/>
                  <a:gd name="T9" fmla="*/ 33 h 40"/>
                  <a:gd name="T10" fmla="*/ 35 w 43"/>
                  <a:gd name="T11" fmla="*/ 33 h 40"/>
                  <a:gd name="T12" fmla="*/ 35 w 43"/>
                  <a:gd name="T13" fmla="*/ 33 h 40"/>
                  <a:gd name="T14" fmla="*/ 26 w 43"/>
                  <a:gd name="T15" fmla="*/ 37 h 40"/>
                  <a:gd name="T16" fmla="*/ 26 w 43"/>
                  <a:gd name="T17" fmla="*/ 37 h 40"/>
                  <a:gd name="T18" fmla="*/ 26 w 43"/>
                  <a:gd name="T19" fmla="*/ 37 h 40"/>
                  <a:gd name="T20" fmla="*/ 23 w 43"/>
                  <a:gd name="T21" fmla="*/ 37 h 40"/>
                  <a:gd name="T22" fmla="*/ 23 w 43"/>
                  <a:gd name="T23" fmla="*/ 37 h 40"/>
                  <a:gd name="T24" fmla="*/ 23 w 43"/>
                  <a:gd name="T25" fmla="*/ 37 h 40"/>
                  <a:gd name="T26" fmla="*/ 23 w 43"/>
                  <a:gd name="T27" fmla="*/ 37 h 40"/>
                  <a:gd name="T28" fmla="*/ 23 w 43"/>
                  <a:gd name="T29" fmla="*/ 37 h 40"/>
                  <a:gd name="T30" fmla="*/ 8 w 43"/>
                  <a:gd name="T31" fmla="*/ 32 h 40"/>
                  <a:gd name="T32" fmla="*/ 8 w 43"/>
                  <a:gd name="T33" fmla="*/ 32 h 40"/>
                  <a:gd name="T34" fmla="*/ 2 w 43"/>
                  <a:gd name="T35" fmla="*/ 15 h 40"/>
                  <a:gd name="T36" fmla="*/ 10 w 43"/>
                  <a:gd name="T37" fmla="*/ 2 h 40"/>
                  <a:gd name="T38" fmla="*/ 10 w 43"/>
                  <a:gd name="T39" fmla="*/ 2 h 40"/>
                  <a:gd name="T40" fmla="*/ 13 w 43"/>
                  <a:gd name="T41" fmla="*/ 2 h 40"/>
                  <a:gd name="T42" fmla="*/ 13 w 43"/>
                  <a:gd name="T43" fmla="*/ 2 h 40"/>
                  <a:gd name="T44" fmla="*/ 13 w 43"/>
                  <a:gd name="T45" fmla="*/ 2 h 40"/>
                  <a:gd name="T46" fmla="*/ 12 w 43"/>
                  <a:gd name="T47" fmla="*/ 0 h 40"/>
                  <a:gd name="T48" fmla="*/ 12 w 43"/>
                  <a:gd name="T49" fmla="*/ 0 h 40"/>
                  <a:gd name="T50" fmla="*/ 4 w 43"/>
                  <a:gd name="T51" fmla="*/ 2 h 40"/>
                  <a:gd name="T52" fmla="*/ 4 w 43"/>
                  <a:gd name="T53" fmla="*/ 2 h 40"/>
                  <a:gd name="T54" fmla="*/ 0 w 43"/>
                  <a:gd name="T55" fmla="*/ 12 h 40"/>
                  <a:gd name="T56" fmla="*/ 7 w 43"/>
                  <a:gd name="T57" fmla="*/ 34 h 40"/>
                  <a:gd name="T58" fmla="*/ 7 w 43"/>
                  <a:gd name="T59" fmla="*/ 34 h 40"/>
                  <a:gd name="T60" fmla="*/ 8 w 43"/>
                  <a:gd name="T61" fmla="*/ 34 h 40"/>
                  <a:gd name="T62" fmla="*/ 8 w 43"/>
                  <a:gd name="T63" fmla="*/ 34 h 40"/>
                  <a:gd name="T64" fmla="*/ 25 w 43"/>
                  <a:gd name="T65" fmla="*/ 40 h 40"/>
                  <a:gd name="T66" fmla="*/ 25 w 43"/>
                  <a:gd name="T67" fmla="*/ 40 h 40"/>
                  <a:gd name="T68" fmla="*/ 25 w 43"/>
                  <a:gd name="T69" fmla="*/ 40 h 40"/>
                  <a:gd name="T70" fmla="*/ 25 w 43"/>
                  <a:gd name="T71" fmla="*/ 40 h 40"/>
                  <a:gd name="T72" fmla="*/ 36 w 43"/>
                  <a:gd name="T73" fmla="*/ 37 h 40"/>
                  <a:gd name="T74" fmla="*/ 37 w 43"/>
                  <a:gd name="T75" fmla="*/ 37 h 40"/>
                  <a:gd name="T76" fmla="*/ 37 w 43"/>
                  <a:gd name="T77" fmla="*/ 37 h 40"/>
                  <a:gd name="T78" fmla="*/ 38 w 43"/>
                  <a:gd name="T79" fmla="*/ 26 h 40"/>
                  <a:gd name="T80" fmla="*/ 36 w 43"/>
                  <a:gd name="T81" fmla="*/ 13 h 40"/>
                  <a:gd name="T82" fmla="*/ 35 w 43"/>
                  <a:gd name="T83" fmla="*/ 12 h 40"/>
                  <a:gd name="T84" fmla="*/ 35 w 43"/>
                  <a:gd name="T85" fmla="*/ 12 h 40"/>
                  <a:gd name="T86" fmla="*/ 35 w 43"/>
                  <a:gd name="T87" fmla="*/ 12 h 40"/>
                  <a:gd name="T88" fmla="*/ 35 w 43"/>
                  <a:gd name="T89" fmla="*/ 12 h 40"/>
                  <a:gd name="T90" fmla="*/ 12 w 43"/>
                  <a:gd name="T91" fmla="*/ 0 h 40"/>
                  <a:gd name="T92" fmla="*/ 12 w 43"/>
                  <a:gd name="T93" fmla="*/ 0 h 40"/>
                  <a:gd name="T94" fmla="*/ 12 w 43"/>
                  <a:gd name="T9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6" y="2"/>
                      <a:pt x="43" y="17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3" y="36"/>
                      <a:pt x="30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5" y="37"/>
                      <a:pt x="24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1" y="35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4" y="28"/>
                      <a:pt x="2" y="21"/>
                      <a:pt x="2" y="15"/>
                    </a:cubicBezTo>
                    <a:cubicBezTo>
                      <a:pt x="2" y="9"/>
                      <a:pt x="4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20"/>
                      <a:pt x="4" y="30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2" y="38"/>
                      <a:pt x="18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0"/>
                      <a:pt x="33" y="39"/>
                      <a:pt x="36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4"/>
                      <a:pt x="38" y="30"/>
                      <a:pt x="38" y="26"/>
                    </a:cubicBezTo>
                    <a:cubicBezTo>
                      <a:pt x="38" y="21"/>
                      <a:pt x="37" y="16"/>
                      <a:pt x="36" y="13"/>
                    </a:cubicBezTo>
                    <a:cubicBezTo>
                      <a:pt x="35" y="13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2" y="6"/>
                      <a:pt x="2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580"/>
              <p:cNvSpPr>
                <a:spLocks noEditPoints="1"/>
              </p:cNvSpPr>
              <p:nvPr/>
            </p:nvSpPr>
            <p:spPr bwMode="auto">
              <a:xfrm>
                <a:off x="5666" y="3052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4 w 40"/>
                  <a:gd name="T7" fmla="*/ 5 h 40"/>
                  <a:gd name="T8" fmla="*/ 34 w 40"/>
                  <a:gd name="T9" fmla="*/ 5 h 40"/>
                  <a:gd name="T10" fmla="*/ 34 w 40"/>
                  <a:gd name="T11" fmla="*/ 5 h 40"/>
                  <a:gd name="T12" fmla="*/ 37 w 40"/>
                  <a:gd name="T13" fmla="*/ 14 h 40"/>
                  <a:gd name="T14" fmla="*/ 33 w 40"/>
                  <a:gd name="T15" fmla="*/ 30 h 40"/>
                  <a:gd name="T16" fmla="*/ 20 w 40"/>
                  <a:gd name="T17" fmla="*/ 37 h 40"/>
                  <a:gd name="T18" fmla="*/ 20 w 40"/>
                  <a:gd name="T19" fmla="*/ 37 h 40"/>
                  <a:gd name="T20" fmla="*/ 20 w 40"/>
                  <a:gd name="T21" fmla="*/ 37 h 40"/>
                  <a:gd name="T22" fmla="*/ 20 w 40"/>
                  <a:gd name="T23" fmla="*/ 37 h 40"/>
                  <a:gd name="T24" fmla="*/ 20 w 40"/>
                  <a:gd name="T25" fmla="*/ 37 h 40"/>
                  <a:gd name="T26" fmla="*/ 20 w 40"/>
                  <a:gd name="T27" fmla="*/ 37 h 40"/>
                  <a:gd name="T28" fmla="*/ 20 w 40"/>
                  <a:gd name="T29" fmla="*/ 37 h 40"/>
                  <a:gd name="T30" fmla="*/ 20 w 40"/>
                  <a:gd name="T31" fmla="*/ 37 h 40"/>
                  <a:gd name="T32" fmla="*/ 20 w 40"/>
                  <a:gd name="T33" fmla="*/ 37 h 40"/>
                  <a:gd name="T34" fmla="*/ 13 w 40"/>
                  <a:gd name="T35" fmla="*/ 38 h 40"/>
                  <a:gd name="T36" fmla="*/ 13 w 40"/>
                  <a:gd name="T37" fmla="*/ 38 h 40"/>
                  <a:gd name="T38" fmla="*/ 13 w 40"/>
                  <a:gd name="T39" fmla="*/ 38 h 40"/>
                  <a:gd name="T40" fmla="*/ 13 w 40"/>
                  <a:gd name="T41" fmla="*/ 38 h 40"/>
                  <a:gd name="T42" fmla="*/ 13 w 40"/>
                  <a:gd name="T43" fmla="*/ 38 h 40"/>
                  <a:gd name="T44" fmla="*/ 7 w 40"/>
                  <a:gd name="T45" fmla="*/ 36 h 40"/>
                  <a:gd name="T46" fmla="*/ 7 w 40"/>
                  <a:gd name="T47" fmla="*/ 36 h 40"/>
                  <a:gd name="T48" fmla="*/ 2 w 40"/>
                  <a:gd name="T49" fmla="*/ 26 h 40"/>
                  <a:gd name="T50" fmla="*/ 10 w 40"/>
                  <a:gd name="T51" fmla="*/ 8 h 40"/>
                  <a:gd name="T52" fmla="*/ 10 w 40"/>
                  <a:gd name="T53" fmla="*/ 8 h 40"/>
                  <a:gd name="T54" fmla="*/ 10 w 40"/>
                  <a:gd name="T55" fmla="*/ 8 h 40"/>
                  <a:gd name="T56" fmla="*/ 10 w 40"/>
                  <a:gd name="T57" fmla="*/ 8 h 40"/>
                  <a:gd name="T58" fmla="*/ 26 w 40"/>
                  <a:gd name="T59" fmla="*/ 2 h 40"/>
                  <a:gd name="T60" fmla="*/ 26 w 40"/>
                  <a:gd name="T61" fmla="*/ 2 h 40"/>
                  <a:gd name="T62" fmla="*/ 26 w 40"/>
                  <a:gd name="T63" fmla="*/ 2 h 40"/>
                  <a:gd name="T64" fmla="*/ 27 w 40"/>
                  <a:gd name="T65" fmla="*/ 0 h 40"/>
                  <a:gd name="T66" fmla="*/ 27 w 40"/>
                  <a:gd name="T67" fmla="*/ 0 h 40"/>
                  <a:gd name="T68" fmla="*/ 4 w 40"/>
                  <a:gd name="T69" fmla="*/ 12 h 40"/>
                  <a:gd name="T70" fmla="*/ 4 w 40"/>
                  <a:gd name="T71" fmla="*/ 12 h 40"/>
                  <a:gd name="T72" fmla="*/ 4 w 40"/>
                  <a:gd name="T73" fmla="*/ 12 h 40"/>
                  <a:gd name="T74" fmla="*/ 4 w 40"/>
                  <a:gd name="T75" fmla="*/ 12 h 40"/>
                  <a:gd name="T76" fmla="*/ 0 w 40"/>
                  <a:gd name="T77" fmla="*/ 28 h 40"/>
                  <a:gd name="T78" fmla="*/ 4 w 40"/>
                  <a:gd name="T79" fmla="*/ 39 h 40"/>
                  <a:gd name="T80" fmla="*/ 4 w 40"/>
                  <a:gd name="T81" fmla="*/ 39 h 40"/>
                  <a:gd name="T82" fmla="*/ 9 w 40"/>
                  <a:gd name="T83" fmla="*/ 40 h 40"/>
                  <a:gd name="T84" fmla="*/ 9 w 40"/>
                  <a:gd name="T85" fmla="*/ 40 h 40"/>
                  <a:gd name="T86" fmla="*/ 9 w 40"/>
                  <a:gd name="T87" fmla="*/ 40 h 40"/>
                  <a:gd name="T88" fmla="*/ 9 w 40"/>
                  <a:gd name="T89" fmla="*/ 40 h 40"/>
                  <a:gd name="T90" fmla="*/ 17 w 40"/>
                  <a:gd name="T91" fmla="*/ 39 h 40"/>
                  <a:gd name="T92" fmla="*/ 17 w 40"/>
                  <a:gd name="T93" fmla="*/ 39 h 40"/>
                  <a:gd name="T94" fmla="*/ 17 w 40"/>
                  <a:gd name="T95" fmla="*/ 39 h 40"/>
                  <a:gd name="T96" fmla="*/ 17 w 40"/>
                  <a:gd name="T97" fmla="*/ 39 h 40"/>
                  <a:gd name="T98" fmla="*/ 17 w 40"/>
                  <a:gd name="T99" fmla="*/ 39 h 40"/>
                  <a:gd name="T100" fmla="*/ 29 w 40"/>
                  <a:gd name="T101" fmla="*/ 35 h 40"/>
                  <a:gd name="T102" fmla="*/ 40 w 40"/>
                  <a:gd name="T103" fmla="*/ 12 h 40"/>
                  <a:gd name="T104" fmla="*/ 35 w 40"/>
                  <a:gd name="T105" fmla="*/ 2 h 40"/>
                  <a:gd name="T106" fmla="*/ 27 w 40"/>
                  <a:gd name="T107" fmla="*/ 0 h 40"/>
                  <a:gd name="T108" fmla="*/ 27 w 40"/>
                  <a:gd name="T109" fmla="*/ 0 h 40"/>
                  <a:gd name="T110" fmla="*/ 27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9" y="2"/>
                      <a:pt x="32" y="3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7"/>
                      <a:pt x="37" y="10"/>
                      <a:pt x="37" y="14"/>
                    </a:cubicBezTo>
                    <a:cubicBezTo>
                      <a:pt x="37" y="20"/>
                      <a:pt x="35" y="27"/>
                      <a:pt x="33" y="30"/>
                    </a:cubicBezTo>
                    <a:cubicBezTo>
                      <a:pt x="30" y="34"/>
                      <a:pt x="26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7" y="37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8" y="37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4" y="34"/>
                      <a:pt x="2" y="30"/>
                      <a:pt x="2" y="26"/>
                    </a:cubicBezTo>
                    <a:cubicBezTo>
                      <a:pt x="2" y="19"/>
                      <a:pt x="5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3" y="5"/>
                      <a:pt x="20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7" y="0"/>
                      <a:pt x="6" y="8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2"/>
                      <a:pt x="0" y="28"/>
                    </a:cubicBezTo>
                    <a:cubicBezTo>
                      <a:pt x="0" y="33"/>
                      <a:pt x="1" y="37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7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2" y="40"/>
                      <a:pt x="15" y="40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8"/>
                      <a:pt x="26" y="38"/>
                      <a:pt x="29" y="35"/>
                    </a:cubicBezTo>
                    <a:cubicBezTo>
                      <a:pt x="33" y="33"/>
                      <a:pt x="40" y="22"/>
                      <a:pt x="40" y="12"/>
                    </a:cubicBezTo>
                    <a:cubicBezTo>
                      <a:pt x="40" y="9"/>
                      <a:pt x="38" y="5"/>
                      <a:pt x="35" y="2"/>
                    </a:cubicBezTo>
                    <a:cubicBezTo>
                      <a:pt x="33" y="0"/>
                      <a:pt x="30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581"/>
              <p:cNvSpPr>
                <a:spLocks noEditPoints="1"/>
              </p:cNvSpPr>
              <p:nvPr/>
            </p:nvSpPr>
            <p:spPr bwMode="auto">
              <a:xfrm>
                <a:off x="1892" y="3059"/>
                <a:ext cx="143" cy="123"/>
              </a:xfrm>
              <a:custGeom>
                <a:gdLst>
                  <a:gd name="T0" fmla="*/ 13 w 41"/>
                  <a:gd name="T1" fmla="*/ 3 h 35"/>
                  <a:gd name="T2" fmla="*/ 13 w 41"/>
                  <a:gd name="T3" fmla="*/ 3 h 35"/>
                  <a:gd name="T4" fmla="*/ 13 w 41"/>
                  <a:gd name="T5" fmla="*/ 3 h 35"/>
                  <a:gd name="T6" fmla="*/ 29 w 41"/>
                  <a:gd name="T7" fmla="*/ 29 h 35"/>
                  <a:gd name="T8" fmla="*/ 29 w 41"/>
                  <a:gd name="T9" fmla="*/ 29 h 35"/>
                  <a:gd name="T10" fmla="*/ 23 w 41"/>
                  <a:gd name="T11" fmla="*/ 32 h 35"/>
                  <a:gd name="T12" fmla="*/ 23 w 41"/>
                  <a:gd name="T13" fmla="*/ 32 h 35"/>
                  <a:gd name="T14" fmla="*/ 23 w 41"/>
                  <a:gd name="T15" fmla="*/ 32 h 35"/>
                  <a:gd name="T16" fmla="*/ 19 w 41"/>
                  <a:gd name="T17" fmla="*/ 32 h 35"/>
                  <a:gd name="T18" fmla="*/ 19 w 41"/>
                  <a:gd name="T19" fmla="*/ 32 h 35"/>
                  <a:gd name="T20" fmla="*/ 19 w 41"/>
                  <a:gd name="T21" fmla="*/ 32 h 35"/>
                  <a:gd name="T22" fmla="*/ 19 w 41"/>
                  <a:gd name="T23" fmla="*/ 32 h 35"/>
                  <a:gd name="T24" fmla="*/ 19 w 41"/>
                  <a:gd name="T25" fmla="*/ 32 h 35"/>
                  <a:gd name="T26" fmla="*/ 10 w 41"/>
                  <a:gd name="T27" fmla="*/ 29 h 35"/>
                  <a:gd name="T28" fmla="*/ 9 w 41"/>
                  <a:gd name="T29" fmla="*/ 29 h 35"/>
                  <a:gd name="T30" fmla="*/ 3 w 41"/>
                  <a:gd name="T31" fmla="*/ 14 h 35"/>
                  <a:gd name="T32" fmla="*/ 5 w 41"/>
                  <a:gd name="T33" fmla="*/ 6 h 35"/>
                  <a:gd name="T34" fmla="*/ 5 w 41"/>
                  <a:gd name="T35" fmla="*/ 6 h 35"/>
                  <a:gd name="T36" fmla="*/ 13 w 41"/>
                  <a:gd name="T37" fmla="*/ 3 h 35"/>
                  <a:gd name="T38" fmla="*/ 13 w 41"/>
                  <a:gd name="T39" fmla="*/ 3 h 35"/>
                  <a:gd name="T40" fmla="*/ 13 w 41"/>
                  <a:gd name="T41" fmla="*/ 3 h 35"/>
                  <a:gd name="T42" fmla="*/ 11 w 41"/>
                  <a:gd name="T43" fmla="*/ 0 h 35"/>
                  <a:gd name="T44" fmla="*/ 11 w 41"/>
                  <a:gd name="T45" fmla="*/ 0 h 35"/>
                  <a:gd name="T46" fmla="*/ 8 w 41"/>
                  <a:gd name="T47" fmla="*/ 0 h 35"/>
                  <a:gd name="T48" fmla="*/ 8 w 41"/>
                  <a:gd name="T49" fmla="*/ 0 h 35"/>
                  <a:gd name="T50" fmla="*/ 0 w 41"/>
                  <a:gd name="T51" fmla="*/ 13 h 35"/>
                  <a:gd name="T52" fmla="*/ 6 w 41"/>
                  <a:gd name="T53" fmla="*/ 30 h 35"/>
                  <a:gd name="T54" fmla="*/ 6 w 41"/>
                  <a:gd name="T55" fmla="*/ 30 h 35"/>
                  <a:gd name="T56" fmla="*/ 21 w 41"/>
                  <a:gd name="T57" fmla="*/ 35 h 35"/>
                  <a:gd name="T58" fmla="*/ 21 w 41"/>
                  <a:gd name="T59" fmla="*/ 35 h 35"/>
                  <a:gd name="T60" fmla="*/ 21 w 41"/>
                  <a:gd name="T61" fmla="*/ 35 h 35"/>
                  <a:gd name="T62" fmla="*/ 21 w 41"/>
                  <a:gd name="T63" fmla="*/ 35 h 35"/>
                  <a:gd name="T64" fmla="*/ 24 w 41"/>
                  <a:gd name="T65" fmla="*/ 35 h 35"/>
                  <a:gd name="T66" fmla="*/ 24 w 41"/>
                  <a:gd name="T67" fmla="*/ 35 h 35"/>
                  <a:gd name="T68" fmla="*/ 24 w 41"/>
                  <a:gd name="T69" fmla="*/ 35 h 35"/>
                  <a:gd name="T70" fmla="*/ 33 w 41"/>
                  <a:gd name="T71" fmla="*/ 31 h 35"/>
                  <a:gd name="T72" fmla="*/ 33 w 41"/>
                  <a:gd name="T73" fmla="*/ 31 h 35"/>
                  <a:gd name="T74" fmla="*/ 33 w 41"/>
                  <a:gd name="T75" fmla="*/ 31 h 35"/>
                  <a:gd name="T76" fmla="*/ 33 w 41"/>
                  <a:gd name="T77" fmla="*/ 31 h 35"/>
                  <a:gd name="T78" fmla="*/ 11 w 41"/>
                  <a:gd name="T79" fmla="*/ 0 h 35"/>
                  <a:gd name="T80" fmla="*/ 11 w 41"/>
                  <a:gd name="T81" fmla="*/ 0 h 35"/>
                  <a:gd name="T82" fmla="*/ 11 w 41"/>
                  <a:gd name="T8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35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4" y="3"/>
                      <a:pt x="37" y="1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30"/>
                      <a:pt x="25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6" y="32"/>
                      <a:pt x="12" y="31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1"/>
                      <a:pt x="3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1"/>
                      <a:pt x="0" y="7"/>
                      <a:pt x="0" y="13"/>
                    </a:cubicBezTo>
                    <a:cubicBezTo>
                      <a:pt x="0" y="19"/>
                      <a:pt x="2" y="26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9" y="33"/>
                      <a:pt x="15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8" y="35"/>
                      <a:pt x="31" y="34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41" y="15"/>
                      <a:pt x="24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582"/>
              <p:cNvSpPr>
                <a:spLocks noEditPoints="1"/>
              </p:cNvSpPr>
              <p:nvPr/>
            </p:nvSpPr>
            <p:spPr bwMode="auto">
              <a:xfrm>
                <a:off x="5673" y="3059"/>
                <a:ext cx="122" cy="126"/>
              </a:xfrm>
              <a:custGeom>
                <a:gdLst>
                  <a:gd name="T0" fmla="*/ 22 w 35"/>
                  <a:gd name="T1" fmla="*/ 3 h 36"/>
                  <a:gd name="T2" fmla="*/ 22 w 35"/>
                  <a:gd name="T3" fmla="*/ 3 h 36"/>
                  <a:gd name="T4" fmla="*/ 22 w 35"/>
                  <a:gd name="T5" fmla="*/ 3 h 36"/>
                  <a:gd name="T6" fmla="*/ 31 w 35"/>
                  <a:gd name="T7" fmla="*/ 8 h 36"/>
                  <a:gd name="T8" fmla="*/ 31 w 35"/>
                  <a:gd name="T9" fmla="*/ 8 h 36"/>
                  <a:gd name="T10" fmla="*/ 31 w 35"/>
                  <a:gd name="T11" fmla="*/ 8 h 36"/>
                  <a:gd name="T12" fmla="*/ 33 w 35"/>
                  <a:gd name="T13" fmla="*/ 15 h 36"/>
                  <a:gd name="T14" fmla="*/ 18 w 35"/>
                  <a:gd name="T15" fmla="*/ 32 h 36"/>
                  <a:gd name="T16" fmla="*/ 15 w 35"/>
                  <a:gd name="T17" fmla="*/ 32 h 36"/>
                  <a:gd name="T18" fmla="*/ 15 w 35"/>
                  <a:gd name="T19" fmla="*/ 32 h 36"/>
                  <a:gd name="T20" fmla="*/ 15 w 35"/>
                  <a:gd name="T21" fmla="*/ 32 h 36"/>
                  <a:gd name="T22" fmla="*/ 15 w 35"/>
                  <a:gd name="T23" fmla="*/ 32 h 36"/>
                  <a:gd name="T24" fmla="*/ 15 w 35"/>
                  <a:gd name="T25" fmla="*/ 32 h 36"/>
                  <a:gd name="T26" fmla="*/ 8 w 35"/>
                  <a:gd name="T27" fmla="*/ 9 h 36"/>
                  <a:gd name="T28" fmla="*/ 8 w 35"/>
                  <a:gd name="T29" fmla="*/ 9 h 36"/>
                  <a:gd name="T30" fmla="*/ 8 w 35"/>
                  <a:gd name="T31" fmla="*/ 9 h 36"/>
                  <a:gd name="T32" fmla="*/ 8 w 35"/>
                  <a:gd name="T33" fmla="*/ 9 h 36"/>
                  <a:gd name="T34" fmla="*/ 22 w 35"/>
                  <a:gd name="T35" fmla="*/ 3 h 36"/>
                  <a:gd name="T36" fmla="*/ 22 w 35"/>
                  <a:gd name="T37" fmla="*/ 3 h 36"/>
                  <a:gd name="T38" fmla="*/ 22 w 35"/>
                  <a:gd name="T39" fmla="*/ 3 h 36"/>
                  <a:gd name="T40" fmla="*/ 24 w 35"/>
                  <a:gd name="T41" fmla="*/ 0 h 36"/>
                  <a:gd name="T42" fmla="*/ 24 w 35"/>
                  <a:gd name="T43" fmla="*/ 0 h 36"/>
                  <a:gd name="T44" fmla="*/ 8 w 35"/>
                  <a:gd name="T45" fmla="*/ 6 h 36"/>
                  <a:gd name="T46" fmla="*/ 8 w 35"/>
                  <a:gd name="T47" fmla="*/ 6 h 36"/>
                  <a:gd name="T48" fmla="*/ 8 w 35"/>
                  <a:gd name="T49" fmla="*/ 6 h 36"/>
                  <a:gd name="T50" fmla="*/ 8 w 35"/>
                  <a:gd name="T51" fmla="*/ 6 h 36"/>
                  <a:gd name="T52" fmla="*/ 0 w 35"/>
                  <a:gd name="T53" fmla="*/ 24 h 36"/>
                  <a:gd name="T54" fmla="*/ 5 w 35"/>
                  <a:gd name="T55" fmla="*/ 34 h 36"/>
                  <a:gd name="T56" fmla="*/ 5 w 35"/>
                  <a:gd name="T57" fmla="*/ 34 h 36"/>
                  <a:gd name="T58" fmla="*/ 11 w 35"/>
                  <a:gd name="T59" fmla="*/ 36 h 36"/>
                  <a:gd name="T60" fmla="*/ 11 w 35"/>
                  <a:gd name="T61" fmla="*/ 36 h 36"/>
                  <a:gd name="T62" fmla="*/ 11 w 35"/>
                  <a:gd name="T63" fmla="*/ 36 h 36"/>
                  <a:gd name="T64" fmla="*/ 11 w 35"/>
                  <a:gd name="T65" fmla="*/ 36 h 36"/>
                  <a:gd name="T66" fmla="*/ 18 w 35"/>
                  <a:gd name="T67" fmla="*/ 35 h 36"/>
                  <a:gd name="T68" fmla="*/ 18 w 35"/>
                  <a:gd name="T69" fmla="*/ 35 h 36"/>
                  <a:gd name="T70" fmla="*/ 18 w 35"/>
                  <a:gd name="T71" fmla="*/ 35 h 36"/>
                  <a:gd name="T72" fmla="*/ 18 w 35"/>
                  <a:gd name="T73" fmla="*/ 35 h 36"/>
                  <a:gd name="T74" fmla="*/ 18 w 35"/>
                  <a:gd name="T75" fmla="*/ 35 h 36"/>
                  <a:gd name="T76" fmla="*/ 18 w 35"/>
                  <a:gd name="T77" fmla="*/ 35 h 36"/>
                  <a:gd name="T78" fmla="*/ 18 w 35"/>
                  <a:gd name="T79" fmla="*/ 35 h 36"/>
                  <a:gd name="T80" fmla="*/ 18 w 35"/>
                  <a:gd name="T81" fmla="*/ 35 h 36"/>
                  <a:gd name="T82" fmla="*/ 18 w 35"/>
                  <a:gd name="T83" fmla="*/ 35 h 36"/>
                  <a:gd name="T84" fmla="*/ 31 w 35"/>
                  <a:gd name="T85" fmla="*/ 28 h 36"/>
                  <a:gd name="T86" fmla="*/ 35 w 35"/>
                  <a:gd name="T87" fmla="*/ 12 h 36"/>
                  <a:gd name="T88" fmla="*/ 32 w 35"/>
                  <a:gd name="T89" fmla="*/ 3 h 36"/>
                  <a:gd name="T90" fmla="*/ 32 w 35"/>
                  <a:gd name="T91" fmla="*/ 3 h 36"/>
                  <a:gd name="T92" fmla="*/ 32 w 35"/>
                  <a:gd name="T93" fmla="*/ 3 h 36"/>
                  <a:gd name="T94" fmla="*/ 24 w 35"/>
                  <a:gd name="T95" fmla="*/ 0 h 36"/>
                  <a:gd name="T96" fmla="*/ 24 w 35"/>
                  <a:gd name="T97" fmla="*/ 0 h 36"/>
                  <a:gd name="T98" fmla="*/ 24 w 35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36">
                    <a:moveTo>
                      <a:pt x="22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9" y="5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10"/>
                      <a:pt x="33" y="12"/>
                      <a:pt x="33" y="15"/>
                    </a:cubicBezTo>
                    <a:cubicBezTo>
                      <a:pt x="33" y="23"/>
                      <a:pt x="25" y="31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" y="32"/>
                      <a:pt x="1" y="16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2" y="6"/>
                      <a:pt x="17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8" y="0"/>
                      <a:pt x="11" y="3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9"/>
                      <a:pt x="0" y="17"/>
                      <a:pt x="0" y="24"/>
                    </a:cubicBezTo>
                    <a:cubicBezTo>
                      <a:pt x="0" y="28"/>
                      <a:pt x="2" y="32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4" y="34"/>
                      <a:pt x="28" y="32"/>
                      <a:pt x="31" y="28"/>
                    </a:cubicBezTo>
                    <a:cubicBezTo>
                      <a:pt x="33" y="25"/>
                      <a:pt x="35" y="18"/>
                      <a:pt x="35" y="12"/>
                    </a:cubicBezTo>
                    <a:cubicBezTo>
                      <a:pt x="35" y="8"/>
                      <a:pt x="34" y="5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1"/>
                      <a:pt x="27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583"/>
              <p:cNvSpPr/>
              <p:nvPr/>
            </p:nvSpPr>
            <p:spPr bwMode="auto">
              <a:xfrm>
                <a:off x="5676" y="3070"/>
                <a:ext cx="112" cy="101"/>
              </a:xfrm>
              <a:custGeom>
                <a:gdLst>
                  <a:gd name="T0" fmla="*/ 21 w 32"/>
                  <a:gd name="T1" fmla="*/ 0 h 29"/>
                  <a:gd name="T2" fmla="*/ 21 w 32"/>
                  <a:gd name="T3" fmla="*/ 0 h 29"/>
                  <a:gd name="T4" fmla="*/ 7 w 32"/>
                  <a:gd name="T5" fmla="*/ 6 h 29"/>
                  <a:gd name="T6" fmla="*/ 7 w 32"/>
                  <a:gd name="T7" fmla="*/ 6 h 29"/>
                  <a:gd name="T8" fmla="*/ 7 w 32"/>
                  <a:gd name="T9" fmla="*/ 6 h 29"/>
                  <a:gd name="T10" fmla="*/ 7 w 32"/>
                  <a:gd name="T11" fmla="*/ 6 h 29"/>
                  <a:gd name="T12" fmla="*/ 14 w 32"/>
                  <a:gd name="T13" fmla="*/ 29 h 29"/>
                  <a:gd name="T14" fmla="*/ 14 w 32"/>
                  <a:gd name="T15" fmla="*/ 29 h 29"/>
                  <a:gd name="T16" fmla="*/ 14 w 32"/>
                  <a:gd name="T17" fmla="*/ 29 h 29"/>
                  <a:gd name="T18" fmla="*/ 14 w 32"/>
                  <a:gd name="T19" fmla="*/ 29 h 29"/>
                  <a:gd name="T20" fmla="*/ 17 w 32"/>
                  <a:gd name="T21" fmla="*/ 29 h 29"/>
                  <a:gd name="T22" fmla="*/ 32 w 32"/>
                  <a:gd name="T23" fmla="*/ 12 h 29"/>
                  <a:gd name="T24" fmla="*/ 30 w 32"/>
                  <a:gd name="T25" fmla="*/ 5 h 29"/>
                  <a:gd name="T26" fmla="*/ 30 w 32"/>
                  <a:gd name="T27" fmla="*/ 5 h 29"/>
                  <a:gd name="T28" fmla="*/ 30 w 32"/>
                  <a:gd name="T29" fmla="*/ 5 h 29"/>
                  <a:gd name="T30" fmla="*/ 21 w 32"/>
                  <a:gd name="T31" fmla="*/ 0 h 29"/>
                  <a:gd name="T32" fmla="*/ 21 w 32"/>
                  <a:gd name="T33" fmla="*/ 0 h 29"/>
                  <a:gd name="T34" fmla="*/ 21 w 32"/>
                  <a:gd name="T35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11" y="3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0" y="13"/>
                      <a:pt x="1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6" y="29"/>
                      <a:pt x="17" y="29"/>
                    </a:cubicBezTo>
                    <a:cubicBezTo>
                      <a:pt x="24" y="28"/>
                      <a:pt x="32" y="20"/>
                      <a:pt x="32" y="12"/>
                    </a:cubicBezTo>
                    <a:cubicBezTo>
                      <a:pt x="32" y="9"/>
                      <a:pt x="31" y="7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2"/>
                      <a:pt x="25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584"/>
              <p:cNvSpPr/>
              <p:nvPr/>
            </p:nvSpPr>
            <p:spPr bwMode="auto">
              <a:xfrm>
                <a:off x="1902" y="3070"/>
                <a:ext cx="119" cy="101"/>
              </a:xfrm>
              <a:custGeom>
                <a:gdLst>
                  <a:gd name="T0" fmla="*/ 10 w 34"/>
                  <a:gd name="T1" fmla="*/ 0 h 29"/>
                  <a:gd name="T2" fmla="*/ 10 w 34"/>
                  <a:gd name="T3" fmla="*/ 0 h 29"/>
                  <a:gd name="T4" fmla="*/ 2 w 34"/>
                  <a:gd name="T5" fmla="*/ 3 h 29"/>
                  <a:gd name="T6" fmla="*/ 2 w 34"/>
                  <a:gd name="T7" fmla="*/ 3 h 29"/>
                  <a:gd name="T8" fmla="*/ 0 w 34"/>
                  <a:gd name="T9" fmla="*/ 11 h 29"/>
                  <a:gd name="T10" fmla="*/ 6 w 34"/>
                  <a:gd name="T11" fmla="*/ 26 h 29"/>
                  <a:gd name="T12" fmla="*/ 7 w 34"/>
                  <a:gd name="T13" fmla="*/ 26 h 29"/>
                  <a:gd name="T14" fmla="*/ 16 w 34"/>
                  <a:gd name="T15" fmla="*/ 29 h 29"/>
                  <a:gd name="T16" fmla="*/ 16 w 34"/>
                  <a:gd name="T17" fmla="*/ 29 h 29"/>
                  <a:gd name="T18" fmla="*/ 16 w 34"/>
                  <a:gd name="T19" fmla="*/ 29 h 29"/>
                  <a:gd name="T20" fmla="*/ 16 w 34"/>
                  <a:gd name="T21" fmla="*/ 29 h 29"/>
                  <a:gd name="T22" fmla="*/ 20 w 34"/>
                  <a:gd name="T23" fmla="*/ 29 h 29"/>
                  <a:gd name="T24" fmla="*/ 20 w 34"/>
                  <a:gd name="T25" fmla="*/ 29 h 29"/>
                  <a:gd name="T26" fmla="*/ 20 w 34"/>
                  <a:gd name="T27" fmla="*/ 29 h 29"/>
                  <a:gd name="T28" fmla="*/ 26 w 34"/>
                  <a:gd name="T29" fmla="*/ 26 h 29"/>
                  <a:gd name="T30" fmla="*/ 26 w 34"/>
                  <a:gd name="T31" fmla="*/ 26 h 29"/>
                  <a:gd name="T32" fmla="*/ 10 w 34"/>
                  <a:gd name="T33" fmla="*/ 0 h 29"/>
                  <a:gd name="T34" fmla="*/ 10 w 34"/>
                  <a:gd name="T35" fmla="*/ 0 h 29"/>
                  <a:gd name="T36" fmla="*/ 10 w 34"/>
                  <a:gd name="T3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8"/>
                      <a:pt x="13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8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2" y="28"/>
                      <a:pt x="25" y="27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34" y="16"/>
                      <a:pt x="2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585"/>
              <p:cNvSpPr>
                <a:spLocks noEditPoints="1"/>
              </p:cNvSpPr>
              <p:nvPr/>
            </p:nvSpPr>
            <p:spPr bwMode="auto">
              <a:xfrm>
                <a:off x="1836" y="527"/>
                <a:ext cx="4001" cy="797"/>
              </a:xfrm>
              <a:custGeom>
                <a:gdLst>
                  <a:gd name="T0" fmla="*/ 691 w 1147"/>
                  <a:gd name="T1" fmla="*/ 97 h 228"/>
                  <a:gd name="T2" fmla="*/ 458 w 1147"/>
                  <a:gd name="T3" fmla="*/ 96 h 228"/>
                  <a:gd name="T4" fmla="*/ 322 w 1147"/>
                  <a:gd name="T5" fmla="*/ 64 h 228"/>
                  <a:gd name="T6" fmla="*/ 363 w 1147"/>
                  <a:gd name="T7" fmla="*/ 59 h 228"/>
                  <a:gd name="T8" fmla="*/ 472 w 1147"/>
                  <a:gd name="T9" fmla="*/ 13 h 228"/>
                  <a:gd name="T10" fmla="*/ 543 w 1147"/>
                  <a:gd name="T11" fmla="*/ 46 h 228"/>
                  <a:gd name="T12" fmla="*/ 576 w 1147"/>
                  <a:gd name="T13" fmla="*/ 48 h 228"/>
                  <a:gd name="T14" fmla="*/ 660 w 1147"/>
                  <a:gd name="T15" fmla="*/ 8 h 228"/>
                  <a:gd name="T16" fmla="*/ 680 w 1147"/>
                  <a:gd name="T17" fmla="*/ 13 h 228"/>
                  <a:gd name="T18" fmla="*/ 811 w 1147"/>
                  <a:gd name="T19" fmla="*/ 58 h 228"/>
                  <a:gd name="T20" fmla="*/ 849 w 1147"/>
                  <a:gd name="T21" fmla="*/ 3 h 228"/>
                  <a:gd name="T22" fmla="*/ 956 w 1147"/>
                  <a:gd name="T23" fmla="*/ 57 h 228"/>
                  <a:gd name="T24" fmla="*/ 1067 w 1147"/>
                  <a:gd name="T25" fmla="*/ 118 h 228"/>
                  <a:gd name="T26" fmla="*/ 1122 w 1147"/>
                  <a:gd name="T27" fmla="*/ 216 h 228"/>
                  <a:gd name="T28" fmla="*/ 996 w 1147"/>
                  <a:gd name="T29" fmla="*/ 82 h 228"/>
                  <a:gd name="T30" fmla="*/ 887 w 1147"/>
                  <a:gd name="T31" fmla="*/ 110 h 228"/>
                  <a:gd name="T32" fmla="*/ 848 w 1147"/>
                  <a:gd name="T33" fmla="*/ 116 h 228"/>
                  <a:gd name="T34" fmla="*/ 819 w 1147"/>
                  <a:gd name="T35" fmla="*/ 133 h 228"/>
                  <a:gd name="T36" fmla="*/ 731 w 1147"/>
                  <a:gd name="T37" fmla="*/ 90 h 228"/>
                  <a:gd name="T38" fmla="*/ 683 w 1147"/>
                  <a:gd name="T39" fmla="*/ 69 h 228"/>
                  <a:gd name="T40" fmla="*/ 632 w 1147"/>
                  <a:gd name="T41" fmla="*/ 136 h 228"/>
                  <a:gd name="T42" fmla="*/ 576 w 1147"/>
                  <a:gd name="T43" fmla="*/ 108 h 228"/>
                  <a:gd name="T44" fmla="*/ 517 w 1147"/>
                  <a:gd name="T45" fmla="*/ 94 h 228"/>
                  <a:gd name="T46" fmla="*/ 488 w 1147"/>
                  <a:gd name="T47" fmla="*/ 77 h 228"/>
                  <a:gd name="T48" fmla="*/ 446 w 1147"/>
                  <a:gd name="T49" fmla="*/ 147 h 228"/>
                  <a:gd name="T50" fmla="*/ 381 w 1147"/>
                  <a:gd name="T51" fmla="*/ 93 h 228"/>
                  <a:gd name="T52" fmla="*/ 301 w 1147"/>
                  <a:gd name="T53" fmla="*/ 115 h 228"/>
                  <a:gd name="T54" fmla="*/ 228 w 1147"/>
                  <a:gd name="T55" fmla="*/ 126 h 228"/>
                  <a:gd name="T56" fmla="*/ 132 w 1147"/>
                  <a:gd name="T57" fmla="*/ 121 h 228"/>
                  <a:gd name="T58" fmla="*/ 21 w 1147"/>
                  <a:gd name="T59" fmla="*/ 169 h 228"/>
                  <a:gd name="T60" fmla="*/ 191 w 1147"/>
                  <a:gd name="T61" fmla="*/ 55 h 228"/>
                  <a:gd name="T62" fmla="*/ 220 w 1147"/>
                  <a:gd name="T63" fmla="*/ 65 h 228"/>
                  <a:gd name="T64" fmla="*/ 297 w 1147"/>
                  <a:gd name="T65" fmla="*/ 0 h 228"/>
                  <a:gd name="T66" fmla="*/ 217 w 1147"/>
                  <a:gd name="T67" fmla="*/ 61 h 228"/>
                  <a:gd name="T68" fmla="*/ 195 w 1147"/>
                  <a:gd name="T69" fmla="*/ 55 h 228"/>
                  <a:gd name="T70" fmla="*/ 176 w 1147"/>
                  <a:gd name="T71" fmla="*/ 41 h 228"/>
                  <a:gd name="T72" fmla="*/ 7 w 1147"/>
                  <a:gd name="T73" fmla="*/ 228 h 228"/>
                  <a:gd name="T74" fmla="*/ 216 w 1147"/>
                  <a:gd name="T75" fmla="*/ 125 h 228"/>
                  <a:gd name="T76" fmla="*/ 274 w 1147"/>
                  <a:gd name="T77" fmla="*/ 113 h 228"/>
                  <a:gd name="T78" fmla="*/ 306 w 1147"/>
                  <a:gd name="T79" fmla="*/ 120 h 228"/>
                  <a:gd name="T80" fmla="*/ 404 w 1147"/>
                  <a:gd name="T81" fmla="*/ 84 h 228"/>
                  <a:gd name="T82" fmla="*/ 444 w 1147"/>
                  <a:gd name="T83" fmla="*/ 150 h 228"/>
                  <a:gd name="T84" fmla="*/ 506 w 1147"/>
                  <a:gd name="T85" fmla="*/ 135 h 228"/>
                  <a:gd name="T86" fmla="*/ 538 w 1147"/>
                  <a:gd name="T87" fmla="*/ 101 h 228"/>
                  <a:gd name="T88" fmla="*/ 601 w 1147"/>
                  <a:gd name="T89" fmla="*/ 105 h 228"/>
                  <a:gd name="T90" fmla="*/ 632 w 1147"/>
                  <a:gd name="T91" fmla="*/ 139 h 228"/>
                  <a:gd name="T92" fmla="*/ 647 w 1147"/>
                  <a:gd name="T93" fmla="*/ 135 h 228"/>
                  <a:gd name="T94" fmla="*/ 705 w 1147"/>
                  <a:gd name="T95" fmla="*/ 149 h 228"/>
                  <a:gd name="T96" fmla="*/ 815 w 1147"/>
                  <a:gd name="T97" fmla="*/ 134 h 228"/>
                  <a:gd name="T98" fmla="*/ 849 w 1147"/>
                  <a:gd name="T99" fmla="*/ 118 h 228"/>
                  <a:gd name="T100" fmla="*/ 955 w 1147"/>
                  <a:gd name="T101" fmla="*/ 100 h 228"/>
                  <a:gd name="T102" fmla="*/ 1087 w 1147"/>
                  <a:gd name="T103" fmla="*/ 181 h 228"/>
                  <a:gd name="T104" fmla="*/ 958 w 1147"/>
                  <a:gd name="T105" fmla="*/ 53 h 228"/>
                  <a:gd name="T106" fmla="*/ 916 w 1147"/>
                  <a:gd name="T107" fmla="*/ 67 h 228"/>
                  <a:gd name="T108" fmla="*/ 826 w 1147"/>
                  <a:gd name="T109" fmla="*/ 57 h 228"/>
                  <a:gd name="T110" fmla="*/ 790 w 1147"/>
                  <a:gd name="T111" fmla="*/ 56 h 228"/>
                  <a:gd name="T112" fmla="*/ 681 w 1147"/>
                  <a:gd name="T113" fmla="*/ 11 h 228"/>
                  <a:gd name="T114" fmla="*/ 576 w 1147"/>
                  <a:gd name="T115" fmla="*/ 45 h 228"/>
                  <a:gd name="T116" fmla="*/ 470 w 1147"/>
                  <a:gd name="T117" fmla="*/ 11 h 228"/>
                  <a:gd name="T118" fmla="*/ 353 w 1147"/>
                  <a:gd name="T119" fmla="*/ 55 h 228"/>
                  <a:gd name="T120" fmla="*/ 302 w 1147"/>
                  <a:gd name="T121" fmla="*/ 0 h 2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7" h="228">
                    <a:moveTo>
                      <a:pt x="681" y="75"/>
                    </a:move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9" y="75"/>
                      <a:pt x="693" y="86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3" y="96"/>
                      <a:pt x="692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88" y="97"/>
                      <a:pt x="685" y="92"/>
                      <a:pt x="682" y="88"/>
                    </a:cubicBezTo>
                    <a:cubicBezTo>
                      <a:pt x="682" y="88"/>
                      <a:pt x="682" y="88"/>
                      <a:pt x="682" y="88"/>
                    </a:cubicBezTo>
                    <a:cubicBezTo>
                      <a:pt x="679" y="84"/>
                      <a:pt x="676" y="81"/>
                      <a:pt x="676" y="78"/>
                    </a:cubicBezTo>
                    <a:cubicBezTo>
                      <a:pt x="676" y="78"/>
                      <a:pt x="676" y="77"/>
                      <a:pt x="677" y="77"/>
                    </a:cubicBezTo>
                    <a:cubicBezTo>
                      <a:pt x="677" y="77"/>
                      <a:pt x="677" y="77"/>
                      <a:pt x="677" y="77"/>
                    </a:cubicBezTo>
                    <a:cubicBezTo>
                      <a:pt x="678" y="76"/>
                      <a:pt x="680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moveTo>
                      <a:pt x="470" y="75"/>
                    </a:move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2" y="75"/>
                      <a:pt x="473" y="75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3" y="85"/>
                      <a:pt x="466" y="89"/>
                      <a:pt x="461" y="96"/>
                    </a:cubicBezTo>
                    <a:cubicBezTo>
                      <a:pt x="460" y="96"/>
                      <a:pt x="459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6" y="88"/>
                      <a:pt x="462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moveTo>
                      <a:pt x="302" y="2"/>
                    </a:move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4" y="2"/>
                      <a:pt x="305" y="2"/>
                      <a:pt x="307" y="2"/>
                    </a:cubicBezTo>
                    <a:cubicBezTo>
                      <a:pt x="307" y="2"/>
                      <a:pt x="308" y="2"/>
                      <a:pt x="308" y="2"/>
                    </a:cubicBezTo>
                    <a:cubicBezTo>
                      <a:pt x="308" y="2"/>
                      <a:pt x="308" y="2"/>
                      <a:pt x="308" y="2"/>
                    </a:cubicBezTo>
                    <a:cubicBezTo>
                      <a:pt x="320" y="4"/>
                      <a:pt x="329" y="15"/>
                      <a:pt x="329" y="28"/>
                    </a:cubicBezTo>
                    <a:cubicBezTo>
                      <a:pt x="329" y="32"/>
                      <a:pt x="328" y="37"/>
                      <a:pt x="326" y="41"/>
                    </a:cubicBezTo>
                    <a:cubicBezTo>
                      <a:pt x="323" y="47"/>
                      <a:pt x="317" y="52"/>
                      <a:pt x="317" y="58"/>
                    </a:cubicBezTo>
                    <a:cubicBezTo>
                      <a:pt x="317" y="59"/>
                      <a:pt x="317" y="60"/>
                      <a:pt x="317" y="61"/>
                    </a:cubicBezTo>
                    <a:cubicBezTo>
                      <a:pt x="318" y="63"/>
                      <a:pt x="320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5" y="64"/>
                      <a:pt x="329" y="62"/>
                      <a:pt x="332" y="60"/>
                    </a:cubicBezTo>
                    <a:cubicBezTo>
                      <a:pt x="334" y="59"/>
                      <a:pt x="336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41" y="56"/>
                      <a:pt x="344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53" y="56"/>
                      <a:pt x="358" y="57"/>
                      <a:pt x="363" y="59"/>
                    </a:cubicBezTo>
                    <a:cubicBezTo>
                      <a:pt x="365" y="60"/>
                      <a:pt x="367" y="61"/>
                      <a:pt x="369" y="62"/>
                    </a:cubicBezTo>
                    <a:cubicBezTo>
                      <a:pt x="370" y="63"/>
                      <a:pt x="371" y="63"/>
                      <a:pt x="372" y="63"/>
                    </a:cubicBezTo>
                    <a:cubicBezTo>
                      <a:pt x="378" y="66"/>
                      <a:pt x="383" y="68"/>
                      <a:pt x="390" y="68"/>
                    </a:cubicBezTo>
                    <a:cubicBezTo>
                      <a:pt x="390" y="68"/>
                      <a:pt x="390" y="68"/>
                      <a:pt x="390" y="68"/>
                    </a:cubicBezTo>
                    <a:cubicBezTo>
                      <a:pt x="391" y="68"/>
                      <a:pt x="391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400" y="68"/>
                      <a:pt x="406" y="60"/>
                      <a:pt x="413" y="56"/>
                    </a:cubicBezTo>
                    <a:cubicBezTo>
                      <a:pt x="419" y="51"/>
                      <a:pt x="426" y="47"/>
                      <a:pt x="431" y="41"/>
                    </a:cubicBezTo>
                    <a:cubicBezTo>
                      <a:pt x="437" y="33"/>
                      <a:pt x="437" y="21"/>
                      <a:pt x="447" y="17"/>
                    </a:cubicBezTo>
                    <a:cubicBezTo>
                      <a:pt x="454" y="13"/>
                      <a:pt x="461" y="15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3" y="13"/>
                      <a:pt x="473" y="12"/>
                      <a:pt x="473" y="12"/>
                    </a:cubicBezTo>
                    <a:cubicBezTo>
                      <a:pt x="473" y="12"/>
                      <a:pt x="473" y="12"/>
                      <a:pt x="473" y="12"/>
                    </a:cubicBezTo>
                    <a:cubicBezTo>
                      <a:pt x="474" y="12"/>
                      <a:pt x="474" y="12"/>
                      <a:pt x="474" y="12"/>
                    </a:cubicBezTo>
                    <a:cubicBezTo>
                      <a:pt x="478" y="10"/>
                      <a:pt x="483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8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98" y="10"/>
                      <a:pt x="502" y="22"/>
                      <a:pt x="509" y="29"/>
                    </a:cubicBezTo>
                    <a:cubicBezTo>
                      <a:pt x="513" y="33"/>
                      <a:pt x="518" y="34"/>
                      <a:pt x="524" y="37"/>
                    </a:cubicBezTo>
                    <a:cubicBezTo>
                      <a:pt x="531" y="40"/>
                      <a:pt x="535" y="45"/>
                      <a:pt x="541" y="46"/>
                    </a:cubicBezTo>
                    <a:cubicBezTo>
                      <a:pt x="542" y="46"/>
                      <a:pt x="542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4" y="46"/>
                      <a:pt x="545" y="46"/>
                      <a:pt x="546" y="46"/>
                    </a:cubicBezTo>
                    <a:cubicBezTo>
                      <a:pt x="546" y="46"/>
                      <a:pt x="546" y="46"/>
                      <a:pt x="546" y="46"/>
                    </a:cubicBezTo>
                    <a:cubicBezTo>
                      <a:pt x="546" y="46"/>
                      <a:pt x="546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8" y="46"/>
                      <a:pt x="549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8" y="46"/>
                      <a:pt x="566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4" y="48"/>
                      <a:pt x="574" y="48"/>
                      <a:pt x="575" y="48"/>
                    </a:cubicBezTo>
                    <a:cubicBezTo>
                      <a:pt x="575" y="48"/>
                      <a:pt x="575" y="48"/>
                      <a:pt x="576" y="48"/>
                    </a:cubicBezTo>
                    <a:cubicBezTo>
                      <a:pt x="579" y="48"/>
                      <a:pt x="582" y="48"/>
                      <a:pt x="586" y="47"/>
                    </a:cubicBezTo>
                    <a:cubicBezTo>
                      <a:pt x="589" y="47"/>
                      <a:pt x="592" y="47"/>
                      <a:pt x="595" y="47"/>
                    </a:cubicBezTo>
                    <a:cubicBezTo>
                      <a:pt x="595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8" y="47"/>
                      <a:pt x="600" y="47"/>
                      <a:pt x="603" y="48"/>
                    </a:cubicBezTo>
                    <a:cubicBezTo>
                      <a:pt x="604" y="48"/>
                      <a:pt x="606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8" y="48"/>
                      <a:pt x="608" y="48"/>
                      <a:pt x="609" y="48"/>
                    </a:cubicBezTo>
                    <a:cubicBezTo>
                      <a:pt x="609" y="48"/>
                      <a:pt x="609" y="48"/>
                      <a:pt x="609" y="48"/>
                    </a:cubicBezTo>
                    <a:cubicBezTo>
                      <a:pt x="615" y="47"/>
                      <a:pt x="618" y="42"/>
                      <a:pt x="624" y="38"/>
                    </a:cubicBezTo>
                    <a:cubicBezTo>
                      <a:pt x="630" y="34"/>
                      <a:pt x="635" y="33"/>
                      <a:pt x="639" y="30"/>
                    </a:cubicBezTo>
                    <a:cubicBezTo>
                      <a:pt x="647" y="24"/>
                      <a:pt x="652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7" y="8"/>
                      <a:pt x="671" y="10"/>
                      <a:pt x="675" y="11"/>
                    </a:cubicBezTo>
                    <a:cubicBezTo>
                      <a:pt x="675" y="11"/>
                      <a:pt x="675" y="11"/>
                      <a:pt x="675" y="11"/>
                    </a:cubicBezTo>
                    <a:cubicBezTo>
                      <a:pt x="675" y="12"/>
                      <a:pt x="675" y="12"/>
                      <a:pt x="675" y="12"/>
                    </a:cubicBezTo>
                    <a:cubicBezTo>
                      <a:pt x="677" y="12"/>
                      <a:pt x="678" y="13"/>
                      <a:pt x="679" y="13"/>
                    </a:cubicBezTo>
                    <a:cubicBezTo>
                      <a:pt x="679" y="13"/>
                      <a:pt x="679" y="13"/>
                      <a:pt x="679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92" y="16"/>
                      <a:pt x="702" y="14"/>
                      <a:pt x="709" y="20"/>
                    </a:cubicBezTo>
                    <a:cubicBezTo>
                      <a:pt x="715" y="26"/>
                      <a:pt x="716" y="35"/>
                      <a:pt x="720" y="41"/>
                    </a:cubicBezTo>
                    <a:cubicBezTo>
                      <a:pt x="724" y="46"/>
                      <a:pt x="733" y="50"/>
                      <a:pt x="739" y="55"/>
                    </a:cubicBezTo>
                    <a:cubicBezTo>
                      <a:pt x="746" y="60"/>
                      <a:pt x="750" y="67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9" y="69"/>
                      <a:pt x="760" y="69"/>
                      <a:pt x="762" y="69"/>
                    </a:cubicBezTo>
                    <a:cubicBezTo>
                      <a:pt x="762" y="69"/>
                      <a:pt x="762" y="69"/>
                      <a:pt x="762" y="69"/>
                    </a:cubicBezTo>
                    <a:cubicBezTo>
                      <a:pt x="769" y="69"/>
                      <a:pt x="775" y="66"/>
                      <a:pt x="781" y="63"/>
                    </a:cubicBezTo>
                    <a:cubicBezTo>
                      <a:pt x="788" y="59"/>
                      <a:pt x="795" y="56"/>
                      <a:pt x="803" y="56"/>
                    </a:cubicBezTo>
                    <a:cubicBezTo>
                      <a:pt x="803" y="56"/>
                      <a:pt x="803" y="56"/>
                      <a:pt x="803" y="56"/>
                    </a:cubicBezTo>
                    <a:cubicBezTo>
                      <a:pt x="806" y="56"/>
                      <a:pt x="808" y="57"/>
                      <a:pt x="811" y="57"/>
                    </a:cubicBezTo>
                    <a:cubicBezTo>
                      <a:pt x="811" y="57"/>
                      <a:pt x="811" y="57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6" y="59"/>
                      <a:pt x="821" y="62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7" y="65"/>
                      <a:pt x="827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30" y="65"/>
                      <a:pt x="835" y="62"/>
                      <a:pt x="835" y="59"/>
                    </a:cubicBezTo>
                    <a:cubicBezTo>
                      <a:pt x="835" y="58"/>
                      <a:pt x="835" y="58"/>
                      <a:pt x="835" y="57"/>
                    </a:cubicBezTo>
                    <a:cubicBezTo>
                      <a:pt x="835" y="51"/>
                      <a:pt x="828" y="46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16" y="20"/>
                      <a:pt x="828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0" y="3"/>
                      <a:pt x="852" y="3"/>
                      <a:pt x="853" y="3"/>
                    </a:cubicBezTo>
                    <a:cubicBezTo>
                      <a:pt x="870" y="5"/>
                      <a:pt x="881" y="17"/>
                      <a:pt x="889" y="30"/>
                    </a:cubicBezTo>
                    <a:cubicBezTo>
                      <a:pt x="895" y="42"/>
                      <a:pt x="898" y="69"/>
                      <a:pt x="914" y="71"/>
                    </a:cubicBezTo>
                    <a:cubicBezTo>
                      <a:pt x="915" y="71"/>
                      <a:pt x="915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21" y="71"/>
                      <a:pt x="926" y="67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4" y="63"/>
                      <a:pt x="935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44" y="59"/>
                      <a:pt x="951" y="60"/>
                      <a:pt x="956" y="58"/>
                    </a:cubicBezTo>
                    <a:cubicBezTo>
                      <a:pt x="956" y="57"/>
                      <a:pt x="956" y="57"/>
                      <a:pt x="956" y="57"/>
                    </a:cubicBezTo>
                    <a:cubicBezTo>
                      <a:pt x="956" y="57"/>
                      <a:pt x="956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9" y="56"/>
                      <a:pt x="961" y="55"/>
                      <a:pt x="962" y="53"/>
                    </a:cubicBezTo>
                    <a:cubicBezTo>
                      <a:pt x="967" y="49"/>
                      <a:pt x="971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83" y="44"/>
                      <a:pt x="986" y="56"/>
                      <a:pt x="991" y="62"/>
                    </a:cubicBezTo>
                    <a:cubicBezTo>
                      <a:pt x="994" y="67"/>
                      <a:pt x="1000" y="74"/>
                      <a:pt x="1004" y="76"/>
                    </a:cubicBezTo>
                    <a:cubicBezTo>
                      <a:pt x="1013" y="79"/>
                      <a:pt x="1025" y="79"/>
                      <a:pt x="1034" y="81"/>
                    </a:cubicBezTo>
                    <a:cubicBezTo>
                      <a:pt x="1045" y="83"/>
                      <a:pt x="1054" y="87"/>
                      <a:pt x="1060" y="95"/>
                    </a:cubicBezTo>
                    <a:cubicBezTo>
                      <a:pt x="1064" y="102"/>
                      <a:pt x="1064" y="111"/>
                      <a:pt x="1067" y="118"/>
                    </a:cubicBezTo>
                    <a:cubicBezTo>
                      <a:pt x="1071" y="126"/>
                      <a:pt x="1081" y="132"/>
                      <a:pt x="1087" y="139"/>
                    </a:cubicBezTo>
                    <a:cubicBezTo>
                      <a:pt x="1094" y="146"/>
                      <a:pt x="1099" y="155"/>
                      <a:pt x="1106" y="160"/>
                    </a:cubicBezTo>
                    <a:cubicBezTo>
                      <a:pt x="1114" y="164"/>
                      <a:pt x="1123" y="163"/>
                      <a:pt x="1130" y="169"/>
                    </a:cubicBezTo>
                    <a:cubicBezTo>
                      <a:pt x="1139" y="174"/>
                      <a:pt x="1145" y="188"/>
                      <a:pt x="1145" y="202"/>
                    </a:cubicBezTo>
                    <a:cubicBezTo>
                      <a:pt x="1145" y="208"/>
                      <a:pt x="1144" y="214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0" y="220"/>
                      <a:pt x="1139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2" y="220"/>
                      <a:pt x="1127" y="217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1" y="216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14" y="213"/>
                      <a:pt x="1107" y="212"/>
                      <a:pt x="1102" y="208"/>
                    </a:cubicBezTo>
                    <a:cubicBezTo>
                      <a:pt x="1093" y="201"/>
                      <a:pt x="1094" y="190"/>
                      <a:pt x="1089" y="179"/>
                    </a:cubicBezTo>
                    <a:cubicBezTo>
                      <a:pt x="1085" y="172"/>
                      <a:pt x="1075" y="164"/>
                      <a:pt x="1068" y="157"/>
                    </a:cubicBezTo>
                    <a:cubicBezTo>
                      <a:pt x="1061" y="150"/>
                      <a:pt x="1056" y="140"/>
                      <a:pt x="1047" y="136"/>
                    </a:cubicBezTo>
                    <a:cubicBezTo>
                      <a:pt x="1040" y="132"/>
                      <a:pt x="1026" y="130"/>
                      <a:pt x="1020" y="124"/>
                    </a:cubicBezTo>
                    <a:cubicBezTo>
                      <a:pt x="1012" y="114"/>
                      <a:pt x="1012" y="85"/>
                      <a:pt x="1000" y="82"/>
                    </a:cubicBezTo>
                    <a:cubicBezTo>
                      <a:pt x="1000" y="82"/>
                      <a:pt x="1000" y="82"/>
                      <a:pt x="999" y="82"/>
                    </a:cubicBezTo>
                    <a:cubicBezTo>
                      <a:pt x="998" y="82"/>
                      <a:pt x="997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89" y="82"/>
                      <a:pt x="981" y="85"/>
                      <a:pt x="974" y="88"/>
                    </a:cubicBezTo>
                    <a:cubicBezTo>
                      <a:pt x="974" y="88"/>
                      <a:pt x="974" y="88"/>
                      <a:pt x="974" y="88"/>
                    </a:cubicBezTo>
                    <a:cubicBezTo>
                      <a:pt x="974" y="89"/>
                      <a:pt x="973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64" y="93"/>
                      <a:pt x="954" y="97"/>
                      <a:pt x="949" y="103"/>
                    </a:cubicBezTo>
                    <a:cubicBezTo>
                      <a:pt x="943" y="109"/>
                      <a:pt x="941" y="120"/>
                      <a:pt x="933" y="124"/>
                    </a:cubicBezTo>
                    <a:cubicBezTo>
                      <a:pt x="930" y="125"/>
                      <a:pt x="926" y="126"/>
                      <a:pt x="923" y="126"/>
                    </a:cubicBezTo>
                    <a:cubicBezTo>
                      <a:pt x="923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17" y="126"/>
                      <a:pt x="912" y="124"/>
                      <a:pt x="908" y="123"/>
                    </a:cubicBezTo>
                    <a:cubicBezTo>
                      <a:pt x="908" y="123"/>
                      <a:pt x="908" y="123"/>
                      <a:pt x="908" y="123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0" y="119"/>
                      <a:pt x="894" y="112"/>
                      <a:pt x="887" y="110"/>
                    </a:cubicBezTo>
                    <a:cubicBezTo>
                      <a:pt x="887" y="110"/>
                      <a:pt x="887" y="110"/>
                      <a:pt x="887" y="110"/>
                    </a:cubicBezTo>
                    <a:cubicBezTo>
                      <a:pt x="885" y="110"/>
                      <a:pt x="884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1" y="110"/>
                      <a:pt x="879" y="110"/>
                      <a:pt x="877" y="110"/>
                    </a:cubicBezTo>
                    <a:cubicBezTo>
                      <a:pt x="877" y="110"/>
                      <a:pt x="877" y="110"/>
                      <a:pt x="877" y="110"/>
                    </a:cubicBezTo>
                    <a:cubicBezTo>
                      <a:pt x="876" y="110"/>
                      <a:pt x="876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5" y="112"/>
                      <a:pt x="854" y="114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7" y="116"/>
                    </a:cubicBezTo>
                    <a:cubicBezTo>
                      <a:pt x="847" y="116"/>
                      <a:pt x="847" y="116"/>
                      <a:pt x="847" y="116"/>
                    </a:cubicBezTo>
                    <a:cubicBezTo>
                      <a:pt x="847" y="116"/>
                      <a:pt x="847" y="117"/>
                      <a:pt x="847" y="117"/>
                    </a:cubicBezTo>
                    <a:cubicBezTo>
                      <a:pt x="847" y="117"/>
                      <a:pt x="846" y="117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37" y="123"/>
                      <a:pt x="832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8" y="133"/>
                      <a:pt x="817" y="133"/>
                      <a:pt x="816" y="133"/>
                    </a:cubicBezTo>
                    <a:cubicBezTo>
                      <a:pt x="816" y="133"/>
                      <a:pt x="816" y="133"/>
                      <a:pt x="816" y="133"/>
                    </a:cubicBezTo>
                    <a:cubicBezTo>
                      <a:pt x="801" y="131"/>
                      <a:pt x="797" y="114"/>
                      <a:pt x="786" y="105"/>
                    </a:cubicBezTo>
                    <a:cubicBezTo>
                      <a:pt x="781" y="101"/>
                      <a:pt x="774" y="97"/>
                      <a:pt x="768" y="92"/>
                    </a:cubicBezTo>
                    <a:cubicBezTo>
                      <a:pt x="762" y="88"/>
                      <a:pt x="755" y="82"/>
                      <a:pt x="749" y="82"/>
                    </a:cubicBezTo>
                    <a:cubicBezTo>
                      <a:pt x="749" y="82"/>
                      <a:pt x="749" y="82"/>
                      <a:pt x="749" y="82"/>
                    </a:cubicBezTo>
                    <a:cubicBezTo>
                      <a:pt x="749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3" y="82"/>
                      <a:pt x="736" y="86"/>
                      <a:pt x="732" y="90"/>
                    </a:cubicBezTo>
                    <a:cubicBezTo>
                      <a:pt x="732" y="90"/>
                      <a:pt x="732" y="90"/>
                      <a:pt x="732" y="90"/>
                    </a:cubicBezTo>
                    <a:cubicBezTo>
                      <a:pt x="732" y="90"/>
                      <a:pt x="732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28" y="93"/>
                      <a:pt x="721" y="99"/>
                      <a:pt x="720" y="104"/>
                    </a:cubicBezTo>
                    <a:cubicBezTo>
                      <a:pt x="720" y="105"/>
                      <a:pt x="720" y="105"/>
                      <a:pt x="720" y="105"/>
                    </a:cubicBezTo>
                    <a:cubicBezTo>
                      <a:pt x="720" y="111"/>
                      <a:pt x="724" y="117"/>
                      <a:pt x="725" y="121"/>
                    </a:cubicBezTo>
                    <a:cubicBezTo>
                      <a:pt x="725" y="121"/>
                      <a:pt x="725" y="121"/>
                      <a:pt x="725" y="121"/>
                    </a:cubicBezTo>
                    <a:cubicBezTo>
                      <a:pt x="726" y="135"/>
                      <a:pt x="720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5" y="147"/>
                      <a:pt x="703" y="147"/>
                      <a:pt x="701" y="146"/>
                    </a:cubicBezTo>
                    <a:cubicBezTo>
                      <a:pt x="701" y="146"/>
                      <a:pt x="701" y="146"/>
                      <a:pt x="701" y="146"/>
                    </a:cubicBezTo>
                    <a:cubicBezTo>
                      <a:pt x="694" y="145"/>
                      <a:pt x="683" y="134"/>
                      <a:pt x="683" y="122"/>
                    </a:cubicBezTo>
                    <a:cubicBezTo>
                      <a:pt x="683" y="119"/>
                      <a:pt x="684" y="116"/>
                      <a:pt x="685" y="113"/>
                    </a:cubicBezTo>
                    <a:cubicBezTo>
                      <a:pt x="688" y="108"/>
                      <a:pt x="701" y="106"/>
                      <a:pt x="702" y="100"/>
                    </a:cubicBezTo>
                    <a:cubicBezTo>
                      <a:pt x="703" y="100"/>
                      <a:pt x="703" y="99"/>
                      <a:pt x="703" y="98"/>
                    </a:cubicBezTo>
                    <a:cubicBezTo>
                      <a:pt x="703" y="88"/>
                      <a:pt x="689" y="71"/>
                      <a:pt x="683" y="69"/>
                    </a:cubicBezTo>
                    <a:cubicBezTo>
                      <a:pt x="683" y="69"/>
                      <a:pt x="683" y="69"/>
                      <a:pt x="683" y="69"/>
                    </a:cubicBezTo>
                    <a:cubicBezTo>
                      <a:pt x="682" y="68"/>
                      <a:pt x="680" y="68"/>
                      <a:pt x="678" y="68"/>
                    </a:cubicBezTo>
                    <a:cubicBezTo>
                      <a:pt x="678" y="68"/>
                      <a:pt x="678" y="68"/>
                      <a:pt x="678" y="68"/>
                    </a:cubicBezTo>
                    <a:cubicBezTo>
                      <a:pt x="678" y="68"/>
                      <a:pt x="677" y="68"/>
                      <a:pt x="677" y="68"/>
                    </a:cubicBezTo>
                    <a:cubicBezTo>
                      <a:pt x="671" y="68"/>
                      <a:pt x="664" y="70"/>
                      <a:pt x="663" y="76"/>
                    </a:cubicBezTo>
                    <a:cubicBezTo>
                      <a:pt x="663" y="76"/>
                      <a:pt x="663" y="76"/>
                      <a:pt x="663" y="76"/>
                    </a:cubicBezTo>
                    <a:cubicBezTo>
                      <a:pt x="663" y="81"/>
                      <a:pt x="678" y="90"/>
                      <a:pt x="680" y="95"/>
                    </a:cubicBezTo>
                    <a:cubicBezTo>
                      <a:pt x="681" y="98"/>
                      <a:pt x="681" y="100"/>
                      <a:pt x="681" y="102"/>
                    </a:cubicBezTo>
                    <a:cubicBezTo>
                      <a:pt x="681" y="110"/>
                      <a:pt x="671" y="111"/>
                      <a:pt x="663" y="116"/>
                    </a:cubicBezTo>
                    <a:cubicBezTo>
                      <a:pt x="655" y="121"/>
                      <a:pt x="650" y="131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0" y="136"/>
                      <a:pt x="636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2" y="136"/>
                      <a:pt x="632" y="136"/>
                    </a:cubicBezTo>
                    <a:cubicBezTo>
                      <a:pt x="621" y="136"/>
                      <a:pt x="610" y="130"/>
                      <a:pt x="610" y="120"/>
                    </a:cubicBezTo>
                    <a:cubicBezTo>
                      <a:pt x="610" y="120"/>
                      <a:pt x="610" y="119"/>
                      <a:pt x="610" y="119"/>
                    </a:cubicBezTo>
                    <a:cubicBezTo>
                      <a:pt x="610" y="119"/>
                      <a:pt x="610" y="119"/>
                      <a:pt x="610" y="119"/>
                    </a:cubicBezTo>
                    <a:cubicBezTo>
                      <a:pt x="610" y="105"/>
                      <a:pt x="629" y="106"/>
                      <a:pt x="633" y="95"/>
                    </a:cubicBezTo>
                    <a:cubicBezTo>
                      <a:pt x="633" y="95"/>
                      <a:pt x="633" y="95"/>
                      <a:pt x="633" y="95"/>
                    </a:cubicBezTo>
                    <a:cubicBezTo>
                      <a:pt x="629" y="93"/>
                      <a:pt x="626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13" y="92"/>
                      <a:pt x="605" y="98"/>
                      <a:pt x="597" y="103"/>
                    </a:cubicBezTo>
                    <a:cubicBezTo>
                      <a:pt x="594" y="104"/>
                      <a:pt x="592" y="105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85" y="107"/>
                      <a:pt x="580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67" y="108"/>
                      <a:pt x="559" y="104"/>
                      <a:pt x="552" y="101"/>
                    </a:cubicBezTo>
                    <a:cubicBezTo>
                      <a:pt x="552" y="101"/>
                      <a:pt x="552" y="101"/>
                      <a:pt x="552" y="101"/>
                    </a:cubicBezTo>
                    <a:cubicBezTo>
                      <a:pt x="552" y="101"/>
                      <a:pt x="552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0" y="100"/>
                    </a:cubicBezTo>
                    <a:cubicBezTo>
                      <a:pt x="550" y="100"/>
                      <a:pt x="550" y="100"/>
                      <a:pt x="550" y="100"/>
                    </a:cubicBezTo>
                    <a:cubicBezTo>
                      <a:pt x="543" y="96"/>
                      <a:pt x="536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4" y="93"/>
                      <a:pt x="520" y="93"/>
                      <a:pt x="517" y="94"/>
                    </a:cubicBezTo>
                    <a:cubicBezTo>
                      <a:pt x="517" y="94"/>
                      <a:pt x="517" y="94"/>
                      <a:pt x="517" y="94"/>
                    </a:cubicBezTo>
                    <a:cubicBezTo>
                      <a:pt x="517" y="94"/>
                      <a:pt x="517" y="94"/>
                      <a:pt x="516" y="94"/>
                    </a:cubicBezTo>
                    <a:cubicBezTo>
                      <a:pt x="517" y="101"/>
                      <a:pt x="525" y="102"/>
                      <a:pt x="530" y="105"/>
                    </a:cubicBezTo>
                    <a:cubicBezTo>
                      <a:pt x="535" y="108"/>
                      <a:pt x="542" y="112"/>
                      <a:pt x="542" y="119"/>
                    </a:cubicBezTo>
                    <a:cubicBezTo>
                      <a:pt x="542" y="119"/>
                      <a:pt x="542" y="119"/>
                      <a:pt x="542" y="120"/>
                    </a:cubicBezTo>
                    <a:cubicBezTo>
                      <a:pt x="542" y="130"/>
                      <a:pt x="530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5" y="136"/>
                      <a:pt x="511" y="136"/>
                      <a:pt x="508" y="134"/>
                    </a:cubicBezTo>
                    <a:cubicBezTo>
                      <a:pt x="508" y="134"/>
                      <a:pt x="507" y="134"/>
                      <a:pt x="507" y="134"/>
                    </a:cubicBezTo>
                    <a:cubicBezTo>
                      <a:pt x="500" y="130"/>
                      <a:pt x="496" y="120"/>
                      <a:pt x="491" y="117"/>
                    </a:cubicBezTo>
                    <a:cubicBezTo>
                      <a:pt x="484" y="113"/>
                      <a:pt x="473" y="113"/>
                      <a:pt x="470" y="107"/>
                    </a:cubicBezTo>
                    <a:cubicBezTo>
                      <a:pt x="470" y="106"/>
                      <a:pt x="470" y="105"/>
                      <a:pt x="470" y="105"/>
                    </a:cubicBezTo>
                    <a:cubicBezTo>
                      <a:pt x="470" y="95"/>
                      <a:pt x="473" y="91"/>
                      <a:pt x="479" y="86"/>
                    </a:cubicBezTo>
                    <a:cubicBezTo>
                      <a:pt x="481" y="83"/>
                      <a:pt x="488" y="80"/>
                      <a:pt x="488" y="77"/>
                    </a:cubicBezTo>
                    <a:cubicBezTo>
                      <a:pt x="488" y="77"/>
                      <a:pt x="488" y="77"/>
                      <a:pt x="488" y="77"/>
                    </a:cubicBezTo>
                    <a:cubicBezTo>
                      <a:pt x="488" y="77"/>
                      <a:pt x="488" y="77"/>
                      <a:pt x="488" y="76"/>
                    </a:cubicBezTo>
                    <a:cubicBezTo>
                      <a:pt x="488" y="72"/>
                      <a:pt x="481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1" y="68"/>
                      <a:pt x="470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2" y="70"/>
                      <a:pt x="458" y="75"/>
                      <a:pt x="455" y="81"/>
                    </a:cubicBezTo>
                    <a:cubicBezTo>
                      <a:pt x="453" y="86"/>
                      <a:pt x="448" y="93"/>
                      <a:pt x="448" y="98"/>
                    </a:cubicBezTo>
                    <a:cubicBezTo>
                      <a:pt x="448" y="98"/>
                      <a:pt x="448" y="99"/>
                      <a:pt x="448" y="99"/>
                    </a:cubicBezTo>
                    <a:cubicBezTo>
                      <a:pt x="449" y="108"/>
                      <a:pt x="464" y="108"/>
                      <a:pt x="466" y="113"/>
                    </a:cubicBezTo>
                    <a:cubicBezTo>
                      <a:pt x="467" y="115"/>
                      <a:pt x="467" y="118"/>
                      <a:pt x="467" y="120"/>
                    </a:cubicBezTo>
                    <a:cubicBezTo>
                      <a:pt x="467" y="129"/>
                      <a:pt x="462" y="139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4" y="146"/>
                      <a:pt x="450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36" y="147"/>
                      <a:pt x="427" y="141"/>
                      <a:pt x="425" y="131"/>
                    </a:cubicBezTo>
                    <a:cubicBezTo>
                      <a:pt x="425" y="131"/>
                      <a:pt x="425" y="131"/>
                      <a:pt x="425" y="131"/>
                    </a:cubicBezTo>
                    <a:cubicBezTo>
                      <a:pt x="425" y="129"/>
                      <a:pt x="425" y="128"/>
                      <a:pt x="425" y="127"/>
                    </a:cubicBezTo>
                    <a:cubicBezTo>
                      <a:pt x="425" y="119"/>
                      <a:pt x="429" y="113"/>
                      <a:pt x="429" y="106"/>
                    </a:cubicBezTo>
                    <a:cubicBezTo>
                      <a:pt x="429" y="105"/>
                      <a:pt x="429" y="105"/>
                      <a:pt x="429" y="104"/>
                    </a:cubicBezTo>
                    <a:cubicBezTo>
                      <a:pt x="429" y="98"/>
                      <a:pt x="423" y="93"/>
                      <a:pt x="419" y="89"/>
                    </a:cubicBezTo>
                    <a:cubicBezTo>
                      <a:pt x="418" y="89"/>
                      <a:pt x="418" y="89"/>
                      <a:pt x="418" y="88"/>
                    </a:cubicBezTo>
                    <a:cubicBezTo>
                      <a:pt x="414" y="84"/>
                      <a:pt x="408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395" y="81"/>
                      <a:pt x="388" y="88"/>
                      <a:pt x="381" y="93"/>
                    </a:cubicBezTo>
                    <a:cubicBezTo>
                      <a:pt x="376" y="97"/>
                      <a:pt x="367" y="102"/>
                      <a:pt x="363" y="106"/>
                    </a:cubicBezTo>
                    <a:cubicBezTo>
                      <a:pt x="363" y="106"/>
                      <a:pt x="363" y="106"/>
                      <a:pt x="363" y="106"/>
                    </a:cubicBezTo>
                    <a:cubicBezTo>
                      <a:pt x="362" y="106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54" y="115"/>
                      <a:pt x="348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0" y="133"/>
                      <a:pt x="328" y="133"/>
                      <a:pt x="325" y="132"/>
                    </a:cubicBezTo>
                    <a:cubicBezTo>
                      <a:pt x="325" y="132"/>
                      <a:pt x="325" y="132"/>
                      <a:pt x="325" y="132"/>
                    </a:cubicBezTo>
                    <a:cubicBezTo>
                      <a:pt x="316" y="129"/>
                      <a:pt x="311" y="119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294" y="113"/>
                      <a:pt x="28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68" y="111"/>
                      <a:pt x="266" y="111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2" y="112"/>
                    </a:cubicBezTo>
                    <a:cubicBezTo>
                      <a:pt x="260" y="112"/>
                      <a:pt x="258" y="113"/>
                      <a:pt x="256" y="115"/>
                    </a:cubicBezTo>
                    <a:cubicBezTo>
                      <a:pt x="248" y="119"/>
                      <a:pt x="23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4" y="126"/>
                      <a:pt x="220" y="125"/>
                      <a:pt x="216" y="123"/>
                    </a:cubicBezTo>
                    <a:cubicBezTo>
                      <a:pt x="216" y="123"/>
                      <a:pt x="215" y="123"/>
                      <a:pt x="215" y="123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08" y="118"/>
                      <a:pt x="206" y="107"/>
                      <a:pt x="199" y="101"/>
                    </a:cubicBezTo>
                    <a:cubicBezTo>
                      <a:pt x="194" y="96"/>
                      <a:pt x="184" y="92"/>
                      <a:pt x="177" y="89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89"/>
                      <a:pt x="176" y="89"/>
                      <a:pt x="176" y="89"/>
                    </a:cubicBezTo>
                    <a:cubicBezTo>
                      <a:pt x="176" y="89"/>
                      <a:pt x="176" y="89"/>
                      <a:pt x="176" y="89"/>
                    </a:cubicBezTo>
                    <a:cubicBezTo>
                      <a:pt x="170" y="86"/>
                      <a:pt x="162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3" y="81"/>
                      <a:pt x="151" y="81"/>
                      <a:pt x="150" y="81"/>
                    </a:cubicBezTo>
                    <a:cubicBezTo>
                      <a:pt x="150" y="81"/>
                      <a:pt x="150" y="81"/>
                      <a:pt x="150" y="81"/>
                    </a:cubicBezTo>
                    <a:cubicBezTo>
                      <a:pt x="150" y="81"/>
                      <a:pt x="150" y="82"/>
                      <a:pt x="150" y="82"/>
                    </a:cubicBezTo>
                    <a:cubicBezTo>
                      <a:pt x="138" y="84"/>
                      <a:pt x="139" y="110"/>
                      <a:pt x="132" y="121"/>
                    </a:cubicBezTo>
                    <a:cubicBezTo>
                      <a:pt x="130" y="124"/>
                      <a:pt x="127" y="127"/>
                      <a:pt x="125" y="128"/>
                    </a:cubicBezTo>
                    <a:cubicBezTo>
                      <a:pt x="119" y="132"/>
                      <a:pt x="108" y="133"/>
                      <a:pt x="103" y="136"/>
                    </a:cubicBezTo>
                    <a:cubicBezTo>
                      <a:pt x="94" y="141"/>
                      <a:pt x="88" y="151"/>
                      <a:pt x="82" y="158"/>
                    </a:cubicBezTo>
                    <a:cubicBezTo>
                      <a:pt x="75" y="165"/>
                      <a:pt x="65" y="172"/>
                      <a:pt x="62" y="179"/>
                    </a:cubicBezTo>
                    <a:cubicBezTo>
                      <a:pt x="56" y="190"/>
                      <a:pt x="57" y="201"/>
                      <a:pt x="50" y="208"/>
                    </a:cubicBezTo>
                    <a:cubicBezTo>
                      <a:pt x="42" y="215"/>
                      <a:pt x="27" y="218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3" y="221"/>
                      <a:pt x="13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0" y="221"/>
                      <a:pt x="7" y="189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3" y="176"/>
                      <a:pt x="17" y="171"/>
                      <a:pt x="21" y="169"/>
                    </a:cubicBezTo>
                    <a:cubicBezTo>
                      <a:pt x="27" y="165"/>
                      <a:pt x="36" y="164"/>
                      <a:pt x="42" y="161"/>
                    </a:cubicBezTo>
                    <a:cubicBezTo>
                      <a:pt x="50" y="156"/>
                      <a:pt x="56" y="146"/>
                      <a:pt x="63" y="139"/>
                    </a:cubicBezTo>
                    <a:cubicBezTo>
                      <a:pt x="70" y="132"/>
                      <a:pt x="79" y="126"/>
                      <a:pt x="83" y="118"/>
                    </a:cubicBezTo>
                    <a:cubicBezTo>
                      <a:pt x="88" y="108"/>
                      <a:pt x="88" y="96"/>
                      <a:pt x="96" y="89"/>
                    </a:cubicBezTo>
                    <a:cubicBezTo>
                      <a:pt x="102" y="84"/>
                      <a:pt x="110" y="82"/>
                      <a:pt x="119" y="80"/>
                    </a:cubicBezTo>
                    <a:cubicBezTo>
                      <a:pt x="127" y="79"/>
                      <a:pt x="137" y="79"/>
                      <a:pt x="146" y="76"/>
                    </a:cubicBezTo>
                    <a:cubicBezTo>
                      <a:pt x="151" y="74"/>
                      <a:pt x="158" y="67"/>
                      <a:pt x="161" y="61"/>
                    </a:cubicBezTo>
                    <a:cubicBezTo>
                      <a:pt x="165" y="55"/>
                      <a:pt x="168" y="45"/>
                      <a:pt x="175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82" y="44"/>
                      <a:pt x="186" y="51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6"/>
                      <a:pt x="192" y="56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8" y="60"/>
                      <a:pt x="207" y="60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8" y="64"/>
                      <a:pt x="219" y="65"/>
                      <a:pt x="220" y="65"/>
                    </a:cubicBezTo>
                    <a:cubicBezTo>
                      <a:pt x="225" y="68"/>
                      <a:pt x="230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6" y="71"/>
                    </a:cubicBezTo>
                    <a:cubicBezTo>
                      <a:pt x="236" y="71"/>
                      <a:pt x="236" y="71"/>
                      <a:pt x="236" y="71"/>
                    </a:cubicBezTo>
                    <a:cubicBezTo>
                      <a:pt x="242" y="70"/>
                      <a:pt x="249" y="62"/>
                      <a:pt x="252" y="56"/>
                    </a:cubicBezTo>
                    <a:cubicBezTo>
                      <a:pt x="257" y="49"/>
                      <a:pt x="258" y="42"/>
                      <a:pt x="261" y="34"/>
                    </a:cubicBezTo>
                    <a:cubicBezTo>
                      <a:pt x="261" y="34"/>
                      <a:pt x="261" y="34"/>
                      <a:pt x="261" y="34"/>
                    </a:cubicBezTo>
                    <a:cubicBezTo>
                      <a:pt x="261" y="34"/>
                      <a:pt x="262" y="34"/>
                      <a:pt x="262" y="34"/>
                    </a:cubicBezTo>
                    <a:cubicBezTo>
                      <a:pt x="262" y="34"/>
                      <a:pt x="262" y="34"/>
                      <a:pt x="262" y="33"/>
                    </a:cubicBezTo>
                    <a:cubicBezTo>
                      <a:pt x="268" y="19"/>
                      <a:pt x="281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0"/>
                      <a:pt x="299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77" y="2"/>
                      <a:pt x="263" y="19"/>
                      <a:pt x="256" y="35"/>
                    </a:cubicBezTo>
                    <a:cubicBezTo>
                      <a:pt x="251" y="47"/>
                      <a:pt x="249" y="65"/>
                      <a:pt x="236" y="67"/>
                    </a:cubicBezTo>
                    <a:cubicBezTo>
                      <a:pt x="236" y="67"/>
                      <a:pt x="235" y="67"/>
                      <a:pt x="235" y="67"/>
                    </a:cubicBezTo>
                    <a:cubicBezTo>
                      <a:pt x="235" y="67"/>
                      <a:pt x="234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3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6" y="61"/>
                      <a:pt x="216" y="61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07" y="58"/>
                      <a:pt x="200" y="58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87" y="49"/>
                      <a:pt x="183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66" y="41"/>
                      <a:pt x="164" y="51"/>
                      <a:pt x="159" y="59"/>
                    </a:cubicBezTo>
                    <a:cubicBezTo>
                      <a:pt x="144" y="81"/>
                      <a:pt x="102" y="73"/>
                      <a:pt x="89" y="95"/>
                    </a:cubicBezTo>
                    <a:cubicBezTo>
                      <a:pt x="85" y="102"/>
                      <a:pt x="84" y="110"/>
                      <a:pt x="81" y="116"/>
                    </a:cubicBezTo>
                    <a:cubicBezTo>
                      <a:pt x="78" y="123"/>
                      <a:pt x="69" y="129"/>
                      <a:pt x="61" y="138"/>
                    </a:cubicBezTo>
                    <a:cubicBezTo>
                      <a:pt x="54" y="145"/>
                      <a:pt x="48" y="155"/>
                      <a:pt x="40" y="160"/>
                    </a:cubicBezTo>
                    <a:cubicBezTo>
                      <a:pt x="34" y="163"/>
                      <a:pt x="26" y="164"/>
                      <a:pt x="20" y="167"/>
                    </a:cubicBezTo>
                    <a:cubicBezTo>
                      <a:pt x="8" y="174"/>
                      <a:pt x="5" y="188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2" y="215"/>
                      <a:pt x="2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8" y="228"/>
                      <a:pt x="9" y="228"/>
                      <a:pt x="10" y="227"/>
                    </a:cubicBezTo>
                    <a:cubicBezTo>
                      <a:pt x="23" y="220"/>
                      <a:pt x="47" y="217"/>
                      <a:pt x="55" y="205"/>
                    </a:cubicBezTo>
                    <a:cubicBezTo>
                      <a:pt x="60" y="197"/>
                      <a:pt x="59" y="189"/>
                      <a:pt x="63" y="181"/>
                    </a:cubicBezTo>
                    <a:cubicBezTo>
                      <a:pt x="67" y="174"/>
                      <a:pt x="77" y="166"/>
                      <a:pt x="84" y="158"/>
                    </a:cubicBezTo>
                    <a:cubicBezTo>
                      <a:pt x="91" y="151"/>
                      <a:pt x="97" y="142"/>
                      <a:pt x="105" y="138"/>
                    </a:cubicBezTo>
                    <a:cubicBezTo>
                      <a:pt x="114" y="133"/>
                      <a:pt x="125" y="132"/>
                      <a:pt x="131" y="126"/>
                    </a:cubicBezTo>
                    <a:cubicBezTo>
                      <a:pt x="139" y="116"/>
                      <a:pt x="139" y="90"/>
                      <a:pt x="152" y="86"/>
                    </a:cubicBezTo>
                    <a:cubicBezTo>
                      <a:pt x="153" y="86"/>
                      <a:pt x="155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64" y="86"/>
                      <a:pt x="170" y="88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7" y="91"/>
                      <a:pt x="177" y="91"/>
                    </a:cubicBezTo>
                    <a:cubicBezTo>
                      <a:pt x="185" y="94"/>
                      <a:pt x="192" y="98"/>
                      <a:pt x="197" y="102"/>
                    </a:cubicBezTo>
                    <a:cubicBezTo>
                      <a:pt x="205" y="108"/>
                      <a:pt x="206" y="121"/>
                      <a:pt x="216" y="125"/>
                    </a:cubicBezTo>
                    <a:cubicBezTo>
                      <a:pt x="216" y="125"/>
                      <a:pt x="216" y="125"/>
                      <a:pt x="216" y="125"/>
                    </a:cubicBezTo>
                    <a:cubicBezTo>
                      <a:pt x="220" y="127"/>
                      <a:pt x="224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40" y="128"/>
                      <a:pt x="250" y="121"/>
                      <a:pt x="258" y="117"/>
                    </a:cubicBezTo>
                    <a:cubicBezTo>
                      <a:pt x="258" y="117"/>
                      <a:pt x="258" y="117"/>
                      <a:pt x="258" y="117"/>
                    </a:cubicBezTo>
                    <a:cubicBezTo>
                      <a:pt x="258" y="117"/>
                      <a:pt x="258" y="117"/>
                      <a:pt x="259" y="117"/>
                    </a:cubicBezTo>
                    <a:cubicBezTo>
                      <a:pt x="261" y="116"/>
                      <a:pt x="262" y="115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6" y="114"/>
                    </a:cubicBezTo>
                    <a:cubicBezTo>
                      <a:pt x="268" y="113"/>
                      <a:pt x="271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83" y="113"/>
                      <a:pt x="295" y="115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3" y="118"/>
                      <a:pt x="303" y="118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5" y="119"/>
                      <a:pt x="305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15" y="126"/>
                      <a:pt x="320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4" y="135"/>
                      <a:pt x="337" y="134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52" y="129"/>
                      <a:pt x="357" y="114"/>
                      <a:pt x="368" y="106"/>
                    </a:cubicBezTo>
                    <a:cubicBezTo>
                      <a:pt x="373" y="101"/>
                      <a:pt x="379" y="98"/>
                      <a:pt x="385" y="94"/>
                    </a:cubicBezTo>
                    <a:cubicBezTo>
                      <a:pt x="385" y="94"/>
                      <a:pt x="385" y="94"/>
                      <a:pt x="385" y="94"/>
                    </a:cubicBezTo>
                    <a:cubicBezTo>
                      <a:pt x="385" y="94"/>
                      <a:pt x="385" y="94"/>
                      <a:pt x="386" y="94"/>
                    </a:cubicBezTo>
                    <a:cubicBezTo>
                      <a:pt x="386" y="94"/>
                      <a:pt x="386" y="94"/>
                      <a:pt x="386" y="94"/>
                    </a:cubicBezTo>
                    <a:cubicBezTo>
                      <a:pt x="386" y="94"/>
                      <a:pt x="386" y="94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91" y="90"/>
                      <a:pt x="397" y="85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5" y="85"/>
                      <a:pt x="405" y="85"/>
                    </a:cubicBezTo>
                    <a:cubicBezTo>
                      <a:pt x="405" y="85"/>
                      <a:pt x="405" y="85"/>
                      <a:pt x="405" y="85"/>
                    </a:cubicBezTo>
                    <a:cubicBezTo>
                      <a:pt x="413" y="85"/>
                      <a:pt x="423" y="96"/>
                      <a:pt x="425" y="103"/>
                    </a:cubicBezTo>
                    <a:cubicBezTo>
                      <a:pt x="425" y="104"/>
                      <a:pt x="425" y="105"/>
                      <a:pt x="425" y="107"/>
                    </a:cubicBezTo>
                    <a:cubicBezTo>
                      <a:pt x="425" y="113"/>
                      <a:pt x="422" y="119"/>
                      <a:pt x="422" y="124"/>
                    </a:cubicBezTo>
                    <a:cubicBezTo>
                      <a:pt x="422" y="125"/>
                      <a:pt x="422" y="125"/>
                      <a:pt x="422" y="125"/>
                    </a:cubicBezTo>
                    <a:cubicBezTo>
                      <a:pt x="422" y="137"/>
                      <a:pt x="430" y="148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2" y="150"/>
                      <a:pt x="443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54" y="150"/>
                      <a:pt x="461" y="144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9" y="132"/>
                      <a:pt x="469" y="122"/>
                      <a:pt x="474" y="119"/>
                    </a:cubicBezTo>
                    <a:cubicBezTo>
                      <a:pt x="476" y="119"/>
                      <a:pt x="478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8" y="118"/>
                      <a:pt x="495" y="127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3" y="133"/>
                      <a:pt x="505" y="134"/>
                      <a:pt x="506" y="135"/>
                    </a:cubicBezTo>
                    <a:cubicBezTo>
                      <a:pt x="506" y="135"/>
                      <a:pt x="506" y="135"/>
                      <a:pt x="506" y="135"/>
                    </a:cubicBezTo>
                    <a:cubicBezTo>
                      <a:pt x="506" y="135"/>
                      <a:pt x="506" y="135"/>
                      <a:pt x="507" y="135"/>
                    </a:cubicBezTo>
                    <a:cubicBezTo>
                      <a:pt x="507" y="135"/>
                      <a:pt x="507" y="135"/>
                      <a:pt x="507" y="135"/>
                    </a:cubicBezTo>
                    <a:cubicBezTo>
                      <a:pt x="507" y="135"/>
                      <a:pt x="507" y="136"/>
                      <a:pt x="507" y="136"/>
                    </a:cubicBezTo>
                    <a:cubicBezTo>
                      <a:pt x="507" y="136"/>
                      <a:pt x="507" y="136"/>
                      <a:pt x="507" y="136"/>
                    </a:cubicBezTo>
                    <a:cubicBezTo>
                      <a:pt x="511" y="137"/>
                      <a:pt x="516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34" y="138"/>
                      <a:pt x="547" y="131"/>
                      <a:pt x="545" y="116"/>
                    </a:cubicBezTo>
                    <a:cubicBezTo>
                      <a:pt x="545" y="116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4" y="108"/>
                      <a:pt x="539" y="107"/>
                      <a:pt x="537" y="100"/>
                    </a:cubicBezTo>
                    <a:cubicBezTo>
                      <a:pt x="537" y="100"/>
                      <a:pt x="537" y="100"/>
                      <a:pt x="537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1"/>
                    </a:cubicBezTo>
                    <a:cubicBezTo>
                      <a:pt x="549" y="105"/>
                      <a:pt x="564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85" y="110"/>
                      <a:pt x="590" y="110"/>
                      <a:pt x="595" y="108"/>
                    </a:cubicBezTo>
                    <a:cubicBezTo>
                      <a:pt x="595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8" y="107"/>
                      <a:pt x="599" y="106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5" y="102"/>
                      <a:pt x="609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5" y="99"/>
                      <a:pt x="616" y="99"/>
                      <a:pt x="618" y="99"/>
                    </a:cubicBezTo>
                    <a:cubicBezTo>
                      <a:pt x="618" y="99"/>
                      <a:pt x="618" y="99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4" y="107"/>
                      <a:pt x="607" y="107"/>
                      <a:pt x="606" y="116"/>
                    </a:cubicBezTo>
                    <a:cubicBezTo>
                      <a:pt x="606" y="117"/>
                      <a:pt x="606" y="117"/>
                      <a:pt x="606" y="118"/>
                    </a:cubicBezTo>
                    <a:cubicBezTo>
                      <a:pt x="606" y="127"/>
                      <a:pt x="613" y="133"/>
                      <a:pt x="617" y="135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22" y="138"/>
                      <a:pt x="627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7" y="139"/>
                      <a:pt x="642" y="138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8" y="134"/>
                      <a:pt x="649" y="134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7" y="127"/>
                      <a:pt x="664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3" y="118"/>
                      <a:pt x="674" y="118"/>
                      <a:pt x="675" y="118"/>
                    </a:cubicBezTo>
                    <a:cubicBezTo>
                      <a:pt x="675" y="118"/>
                      <a:pt x="675" y="118"/>
                      <a:pt x="675" y="118"/>
                    </a:cubicBezTo>
                    <a:cubicBezTo>
                      <a:pt x="681" y="119"/>
                      <a:pt x="682" y="131"/>
                      <a:pt x="686" y="137"/>
                    </a:cubicBezTo>
                    <a:cubicBezTo>
                      <a:pt x="686" y="137"/>
                      <a:pt x="686" y="137"/>
                      <a:pt x="686" y="137"/>
                    </a:cubicBezTo>
                    <a:cubicBezTo>
                      <a:pt x="690" y="145"/>
                      <a:pt x="698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17" y="149"/>
                      <a:pt x="728" y="140"/>
                      <a:pt x="728" y="125"/>
                    </a:cubicBezTo>
                    <a:cubicBezTo>
                      <a:pt x="728" y="125"/>
                      <a:pt x="728" y="125"/>
                      <a:pt x="728" y="125"/>
                    </a:cubicBezTo>
                    <a:cubicBezTo>
                      <a:pt x="728" y="120"/>
                      <a:pt x="725" y="114"/>
                      <a:pt x="725" y="107"/>
                    </a:cubicBezTo>
                    <a:cubicBezTo>
                      <a:pt x="725" y="106"/>
                      <a:pt x="725" y="105"/>
                      <a:pt x="725" y="104"/>
                    </a:cubicBezTo>
                    <a:cubicBezTo>
                      <a:pt x="727" y="95"/>
                      <a:pt x="738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55" y="86"/>
                      <a:pt x="760" y="91"/>
                      <a:pt x="767" y="95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74" y="100"/>
                      <a:pt x="781" y="103"/>
                      <a:pt x="786" y="108"/>
                    </a:cubicBezTo>
                    <a:cubicBezTo>
                      <a:pt x="795" y="116"/>
                      <a:pt x="800" y="132"/>
                      <a:pt x="815" y="134"/>
                    </a:cubicBezTo>
                    <a:cubicBezTo>
                      <a:pt x="815" y="134"/>
                      <a:pt x="815" y="134"/>
                      <a:pt x="815" y="134"/>
                    </a:cubicBezTo>
                    <a:cubicBezTo>
                      <a:pt x="817" y="135"/>
                      <a:pt x="818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33" y="135"/>
                      <a:pt x="836" y="124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6" y="115"/>
                      <a:pt x="869" y="113"/>
                      <a:pt x="878" y="113"/>
                    </a:cubicBezTo>
                    <a:cubicBezTo>
                      <a:pt x="878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81" y="113"/>
                      <a:pt x="883" y="113"/>
                      <a:pt x="885" y="113"/>
                    </a:cubicBezTo>
                    <a:cubicBezTo>
                      <a:pt x="885" y="113"/>
                      <a:pt x="885" y="113"/>
                      <a:pt x="885" y="113"/>
                    </a:cubicBezTo>
                    <a:cubicBezTo>
                      <a:pt x="893" y="114"/>
                      <a:pt x="898" y="122"/>
                      <a:pt x="906" y="125"/>
                    </a:cubicBezTo>
                    <a:cubicBezTo>
                      <a:pt x="906" y="125"/>
                      <a:pt x="906" y="125"/>
                      <a:pt x="906" y="125"/>
                    </a:cubicBezTo>
                    <a:cubicBezTo>
                      <a:pt x="911" y="127"/>
                      <a:pt x="916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6" y="128"/>
                      <a:pt x="930" y="127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44" y="121"/>
                      <a:pt x="946" y="107"/>
                      <a:pt x="955" y="100"/>
                    </a:cubicBezTo>
                    <a:cubicBezTo>
                      <a:pt x="960" y="96"/>
                      <a:pt x="968" y="93"/>
                      <a:pt x="974" y="91"/>
                    </a:cubicBezTo>
                    <a:cubicBezTo>
                      <a:pt x="974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6" y="90"/>
                      <a:pt x="976" y="90"/>
                      <a:pt x="976" y="90"/>
                    </a:cubicBezTo>
                    <a:cubicBezTo>
                      <a:pt x="980" y="88"/>
                      <a:pt x="987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5" y="86"/>
                      <a:pt x="996" y="86"/>
                      <a:pt x="998" y="86"/>
                    </a:cubicBezTo>
                    <a:cubicBezTo>
                      <a:pt x="998" y="86"/>
                      <a:pt x="998" y="86"/>
                      <a:pt x="998" y="86"/>
                    </a:cubicBezTo>
                    <a:cubicBezTo>
                      <a:pt x="1010" y="90"/>
                      <a:pt x="1010" y="112"/>
                      <a:pt x="1018" y="123"/>
                    </a:cubicBezTo>
                    <a:cubicBezTo>
                      <a:pt x="1024" y="132"/>
                      <a:pt x="1037" y="132"/>
                      <a:pt x="1047" y="139"/>
                    </a:cubicBezTo>
                    <a:cubicBezTo>
                      <a:pt x="1054" y="143"/>
                      <a:pt x="1060" y="151"/>
                      <a:pt x="1067" y="159"/>
                    </a:cubicBezTo>
                    <a:cubicBezTo>
                      <a:pt x="1074" y="166"/>
                      <a:pt x="1083" y="173"/>
                      <a:pt x="1087" y="181"/>
                    </a:cubicBezTo>
                    <a:cubicBezTo>
                      <a:pt x="1091" y="188"/>
                      <a:pt x="1090" y="195"/>
                      <a:pt x="1094" y="201"/>
                    </a:cubicBezTo>
                    <a:cubicBezTo>
                      <a:pt x="1101" y="213"/>
                      <a:pt x="1114" y="214"/>
                      <a:pt x="1127" y="220"/>
                    </a:cubicBezTo>
                    <a:cubicBezTo>
                      <a:pt x="1133" y="222"/>
                      <a:pt x="1137" y="227"/>
                      <a:pt x="1144" y="227"/>
                    </a:cubicBezTo>
                    <a:cubicBezTo>
                      <a:pt x="1146" y="222"/>
                      <a:pt x="1147" y="216"/>
                      <a:pt x="1147" y="209"/>
                    </a:cubicBezTo>
                    <a:cubicBezTo>
                      <a:pt x="1147" y="192"/>
                      <a:pt x="1141" y="173"/>
                      <a:pt x="1130" y="166"/>
                    </a:cubicBezTo>
                    <a:cubicBezTo>
                      <a:pt x="1124" y="162"/>
                      <a:pt x="1115" y="162"/>
                      <a:pt x="1109" y="158"/>
                    </a:cubicBezTo>
                    <a:cubicBezTo>
                      <a:pt x="1101" y="154"/>
                      <a:pt x="1094" y="144"/>
                      <a:pt x="1088" y="137"/>
                    </a:cubicBezTo>
                    <a:cubicBezTo>
                      <a:pt x="1082" y="130"/>
                      <a:pt x="1073" y="124"/>
                      <a:pt x="1069" y="115"/>
                    </a:cubicBezTo>
                    <a:cubicBezTo>
                      <a:pt x="1065" y="108"/>
                      <a:pt x="1065" y="100"/>
                      <a:pt x="1061" y="94"/>
                    </a:cubicBezTo>
                    <a:cubicBezTo>
                      <a:pt x="1049" y="76"/>
                      <a:pt x="1018" y="80"/>
                      <a:pt x="1000" y="68"/>
                    </a:cubicBezTo>
                    <a:cubicBezTo>
                      <a:pt x="991" y="61"/>
                      <a:pt x="987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67" y="41"/>
                      <a:pt x="963" y="49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6" y="55"/>
                      <a:pt x="956" y="55"/>
                      <a:pt x="955" y="55"/>
                    </a:cubicBezTo>
                    <a:cubicBezTo>
                      <a:pt x="950" y="57"/>
                      <a:pt x="944" y="58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5" y="60"/>
                    </a:cubicBezTo>
                    <a:cubicBezTo>
                      <a:pt x="935" y="60"/>
                      <a:pt x="935" y="60"/>
                      <a:pt x="935" y="60"/>
                    </a:cubicBezTo>
                    <a:cubicBezTo>
                      <a:pt x="933" y="61"/>
                      <a:pt x="931" y="62"/>
                      <a:pt x="929" y="63"/>
                    </a:cubicBezTo>
                    <a:cubicBezTo>
                      <a:pt x="925" y="65"/>
                      <a:pt x="921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6" y="67"/>
                      <a:pt x="916" y="67"/>
                      <a:pt x="916" y="67"/>
                    </a:cubicBezTo>
                    <a:cubicBezTo>
                      <a:pt x="902" y="66"/>
                      <a:pt x="899" y="45"/>
                      <a:pt x="895" y="34"/>
                    </a:cubicBezTo>
                    <a:cubicBezTo>
                      <a:pt x="895" y="34"/>
                      <a:pt x="895" y="34"/>
                      <a:pt x="895" y="34"/>
                    </a:cubicBezTo>
                    <a:cubicBezTo>
                      <a:pt x="895" y="34"/>
                      <a:pt x="894" y="34"/>
                      <a:pt x="894" y="34"/>
                    </a:cubicBezTo>
                    <a:cubicBezTo>
                      <a:pt x="887" y="18"/>
                      <a:pt x="872" y="0"/>
                      <a:pt x="849" y="0"/>
                    </a:cubicBezTo>
                    <a:cubicBezTo>
                      <a:pt x="849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30" y="0"/>
                      <a:pt x="819" y="13"/>
                      <a:pt x="819" y="28"/>
                    </a:cubicBezTo>
                    <a:cubicBezTo>
                      <a:pt x="819" y="31"/>
                      <a:pt x="820" y="35"/>
                      <a:pt x="821" y="39"/>
                    </a:cubicBezTo>
                    <a:cubicBezTo>
                      <a:pt x="823" y="44"/>
                      <a:pt x="828" y="49"/>
                      <a:pt x="828" y="55"/>
                    </a:cubicBezTo>
                    <a:cubicBezTo>
                      <a:pt x="828" y="56"/>
                      <a:pt x="828" y="57"/>
                      <a:pt x="827" y="58"/>
                    </a:cubicBezTo>
                    <a:cubicBezTo>
                      <a:pt x="827" y="58"/>
                      <a:pt x="827" y="58"/>
                      <a:pt x="827" y="58"/>
                    </a:cubicBezTo>
                    <a:cubicBezTo>
                      <a:pt x="827" y="58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6" y="57"/>
                    </a:cubicBezTo>
                    <a:cubicBezTo>
                      <a:pt x="826" y="57"/>
                      <a:pt x="826" y="57"/>
                      <a:pt x="826" y="57"/>
                    </a:cubicBezTo>
                    <a:cubicBezTo>
                      <a:pt x="823" y="57"/>
                      <a:pt x="821" y="57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7" y="56"/>
                      <a:pt x="817" y="56"/>
                      <a:pt x="817" y="56"/>
                    </a:cubicBezTo>
                    <a:cubicBezTo>
                      <a:pt x="812" y="56"/>
                      <a:pt x="807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798" y="55"/>
                      <a:pt x="795" y="55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88" y="57"/>
                      <a:pt x="787" y="57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78" y="61"/>
                      <a:pt x="772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3" y="65"/>
                      <a:pt x="762" y="65"/>
                      <a:pt x="761" y="65"/>
                    </a:cubicBezTo>
                    <a:cubicBezTo>
                      <a:pt x="753" y="64"/>
                      <a:pt x="746" y="57"/>
                      <a:pt x="740" y="53"/>
                    </a:cubicBezTo>
                    <a:cubicBezTo>
                      <a:pt x="734" y="48"/>
                      <a:pt x="726" y="44"/>
                      <a:pt x="722" y="38"/>
                    </a:cubicBezTo>
                    <a:cubicBezTo>
                      <a:pt x="717" y="32"/>
                      <a:pt x="716" y="23"/>
                      <a:pt x="710" y="18"/>
                    </a:cubicBezTo>
                    <a:cubicBezTo>
                      <a:pt x="703" y="12"/>
                      <a:pt x="692" y="14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79" y="11"/>
                      <a:pt x="678" y="10"/>
                      <a:pt x="676" y="10"/>
                    </a:cubicBezTo>
                    <a:cubicBezTo>
                      <a:pt x="672" y="8"/>
                      <a:pt x="667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1" y="5"/>
                      <a:pt x="660" y="5"/>
                      <a:pt x="659" y="5"/>
                    </a:cubicBezTo>
                    <a:cubicBezTo>
                      <a:pt x="659" y="5"/>
                      <a:pt x="659" y="5"/>
                      <a:pt x="659" y="5"/>
                    </a:cubicBezTo>
                    <a:cubicBezTo>
                      <a:pt x="650" y="7"/>
                      <a:pt x="645" y="21"/>
                      <a:pt x="640" y="25"/>
                    </a:cubicBezTo>
                    <a:cubicBezTo>
                      <a:pt x="632" y="31"/>
                      <a:pt x="622" y="33"/>
                      <a:pt x="609" y="38"/>
                    </a:cubicBezTo>
                    <a:cubicBezTo>
                      <a:pt x="600" y="41"/>
                      <a:pt x="589" y="44"/>
                      <a:pt x="581" y="45"/>
                    </a:cubicBezTo>
                    <a:cubicBezTo>
                      <a:pt x="581" y="45"/>
                      <a:pt x="581" y="45"/>
                      <a:pt x="580" y="45"/>
                    </a:cubicBezTo>
                    <a:cubicBezTo>
                      <a:pt x="579" y="45"/>
                      <a:pt x="578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64" y="45"/>
                      <a:pt x="554" y="41"/>
                      <a:pt x="543" y="38"/>
                    </a:cubicBezTo>
                    <a:cubicBezTo>
                      <a:pt x="543" y="38"/>
                      <a:pt x="543" y="38"/>
                      <a:pt x="542" y="38"/>
                    </a:cubicBezTo>
                    <a:cubicBezTo>
                      <a:pt x="542" y="38"/>
                      <a:pt x="542" y="38"/>
                      <a:pt x="542" y="38"/>
                    </a:cubicBezTo>
                    <a:cubicBezTo>
                      <a:pt x="531" y="34"/>
                      <a:pt x="517" y="31"/>
                      <a:pt x="510" y="26"/>
                    </a:cubicBezTo>
                    <a:cubicBezTo>
                      <a:pt x="504" y="21"/>
                      <a:pt x="501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2" y="5"/>
                      <a:pt x="478" y="8"/>
                      <a:pt x="473" y="10"/>
                    </a:cubicBezTo>
                    <a:cubicBezTo>
                      <a:pt x="472" y="10"/>
                      <a:pt x="471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1" y="13"/>
                      <a:pt x="451" y="13"/>
                      <a:pt x="445" y="15"/>
                    </a:cubicBezTo>
                    <a:cubicBezTo>
                      <a:pt x="436" y="20"/>
                      <a:pt x="435" y="31"/>
                      <a:pt x="429" y="40"/>
                    </a:cubicBezTo>
                    <a:cubicBezTo>
                      <a:pt x="425" y="45"/>
                      <a:pt x="418" y="48"/>
                      <a:pt x="411" y="53"/>
                    </a:cubicBezTo>
                    <a:cubicBezTo>
                      <a:pt x="404" y="57"/>
                      <a:pt x="399" y="63"/>
                      <a:pt x="390" y="64"/>
                    </a:cubicBezTo>
                    <a:cubicBezTo>
                      <a:pt x="390" y="64"/>
                      <a:pt x="390" y="64"/>
                      <a:pt x="390" y="64"/>
                    </a:cubicBezTo>
                    <a:cubicBezTo>
                      <a:pt x="389" y="64"/>
                      <a:pt x="388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78" y="64"/>
                      <a:pt x="371" y="60"/>
                      <a:pt x="364" y="57"/>
                    </a:cubicBezTo>
                    <a:cubicBezTo>
                      <a:pt x="360" y="56"/>
                      <a:pt x="357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2" y="54"/>
                    </a:cubicBezTo>
                    <a:cubicBezTo>
                      <a:pt x="351" y="54"/>
                      <a:pt x="351" y="54"/>
                      <a:pt x="350" y="54"/>
                    </a:cubicBezTo>
                    <a:cubicBezTo>
                      <a:pt x="349" y="54"/>
                      <a:pt x="349" y="54"/>
                      <a:pt x="349" y="54"/>
                    </a:cubicBezTo>
                    <a:cubicBezTo>
                      <a:pt x="346" y="54"/>
                      <a:pt x="343" y="55"/>
                      <a:pt x="340" y="55"/>
                    </a:cubicBezTo>
                    <a:cubicBezTo>
                      <a:pt x="337" y="55"/>
                      <a:pt x="334" y="56"/>
                      <a:pt x="331" y="56"/>
                    </a:cubicBezTo>
                    <a:cubicBezTo>
                      <a:pt x="331" y="56"/>
                      <a:pt x="330" y="56"/>
                      <a:pt x="330" y="56"/>
                    </a:cubicBezTo>
                    <a:cubicBezTo>
                      <a:pt x="328" y="56"/>
                      <a:pt x="326" y="55"/>
                      <a:pt x="324" y="55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27" y="45"/>
                      <a:pt x="332" y="36"/>
                      <a:pt x="332" y="26"/>
                    </a:cubicBezTo>
                    <a:cubicBezTo>
                      <a:pt x="332" y="22"/>
                      <a:pt x="331" y="19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4" y="4"/>
                      <a:pt x="313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586"/>
              <p:cNvSpPr>
                <a:spLocks noEditPoints="1"/>
              </p:cNvSpPr>
              <p:nvPr/>
            </p:nvSpPr>
            <p:spPr bwMode="auto">
              <a:xfrm>
                <a:off x="1836" y="534"/>
                <a:ext cx="3994" cy="765"/>
              </a:xfrm>
              <a:custGeom>
                <a:gdLst>
                  <a:gd name="T0" fmla="*/ 691 w 1145"/>
                  <a:gd name="T1" fmla="*/ 113 h 219"/>
                  <a:gd name="T2" fmla="*/ 434 w 1145"/>
                  <a:gd name="T3" fmla="*/ 139 h 219"/>
                  <a:gd name="T4" fmla="*/ 526 w 1145"/>
                  <a:gd name="T5" fmla="*/ 105 h 219"/>
                  <a:gd name="T6" fmla="*/ 491 w 1145"/>
                  <a:gd name="T7" fmla="*/ 85 h 219"/>
                  <a:gd name="T8" fmla="*/ 614 w 1145"/>
                  <a:gd name="T9" fmla="*/ 119 h 219"/>
                  <a:gd name="T10" fmla="*/ 52 w 1145"/>
                  <a:gd name="T11" fmla="*/ 200 h 219"/>
                  <a:gd name="T12" fmla="*/ 95 w 1145"/>
                  <a:gd name="T13" fmla="*/ 90 h 219"/>
                  <a:gd name="T14" fmla="*/ 1132 w 1145"/>
                  <a:gd name="T15" fmla="*/ 170 h 219"/>
                  <a:gd name="T16" fmla="*/ 1025 w 1145"/>
                  <a:gd name="T17" fmla="*/ 124 h 219"/>
                  <a:gd name="T18" fmla="*/ 735 w 1145"/>
                  <a:gd name="T19" fmla="*/ 54 h 219"/>
                  <a:gd name="T20" fmla="*/ 676 w 1145"/>
                  <a:gd name="T21" fmla="*/ 62 h 219"/>
                  <a:gd name="T22" fmla="*/ 540 w 1145"/>
                  <a:gd name="T23" fmla="*/ 90 h 219"/>
                  <a:gd name="T24" fmla="*/ 465 w 1145"/>
                  <a:gd name="T25" fmla="*/ 63 h 219"/>
                  <a:gd name="T26" fmla="*/ 472 w 1145"/>
                  <a:gd name="T27" fmla="*/ 13 h 219"/>
                  <a:gd name="T28" fmla="*/ 538 w 1145"/>
                  <a:gd name="T29" fmla="*/ 53 h 219"/>
                  <a:gd name="T30" fmla="*/ 594 w 1145"/>
                  <a:gd name="T31" fmla="*/ 50 h 219"/>
                  <a:gd name="T32" fmla="*/ 632 w 1145"/>
                  <a:gd name="T33" fmla="*/ 39 h 219"/>
                  <a:gd name="T34" fmla="*/ 880 w 1145"/>
                  <a:gd name="T35" fmla="*/ 48 h 219"/>
                  <a:gd name="T36" fmla="*/ 913 w 1145"/>
                  <a:gd name="T37" fmla="*/ 75 h 219"/>
                  <a:gd name="T38" fmla="*/ 975 w 1145"/>
                  <a:gd name="T39" fmla="*/ 48 h 219"/>
                  <a:gd name="T40" fmla="*/ 922 w 1145"/>
                  <a:gd name="T41" fmla="*/ 121 h 219"/>
                  <a:gd name="T42" fmla="*/ 870 w 1145"/>
                  <a:gd name="T43" fmla="*/ 107 h 219"/>
                  <a:gd name="T44" fmla="*/ 819 w 1145"/>
                  <a:gd name="T45" fmla="*/ 129 h 219"/>
                  <a:gd name="T46" fmla="*/ 813 w 1145"/>
                  <a:gd name="T47" fmla="*/ 59 h 219"/>
                  <a:gd name="T48" fmla="*/ 304 w 1145"/>
                  <a:gd name="T49" fmla="*/ 3 h 219"/>
                  <a:gd name="T50" fmla="*/ 350 w 1145"/>
                  <a:gd name="T51" fmla="*/ 56 h 219"/>
                  <a:gd name="T52" fmla="*/ 332 w 1145"/>
                  <a:gd name="T53" fmla="*/ 129 h 219"/>
                  <a:gd name="T54" fmla="*/ 281 w 1145"/>
                  <a:gd name="T55" fmla="*/ 108 h 219"/>
                  <a:gd name="T56" fmla="*/ 219 w 1145"/>
                  <a:gd name="T57" fmla="*/ 119 h 219"/>
                  <a:gd name="T58" fmla="*/ 191 w 1145"/>
                  <a:gd name="T59" fmla="*/ 57 h 219"/>
                  <a:gd name="T60" fmla="*/ 237 w 1145"/>
                  <a:gd name="T61" fmla="*/ 75 h 219"/>
                  <a:gd name="T62" fmla="*/ 277 w 1145"/>
                  <a:gd name="T63" fmla="*/ 48 h 219"/>
                  <a:gd name="T64" fmla="*/ 270 w 1145"/>
                  <a:gd name="T65" fmla="*/ 33 h 219"/>
                  <a:gd name="T66" fmla="*/ 235 w 1145"/>
                  <a:gd name="T67" fmla="*/ 69 h 219"/>
                  <a:gd name="T68" fmla="*/ 191 w 1145"/>
                  <a:gd name="T69" fmla="*/ 53 h 219"/>
                  <a:gd name="T70" fmla="*/ 10 w 1145"/>
                  <a:gd name="T71" fmla="*/ 179 h 219"/>
                  <a:gd name="T72" fmla="*/ 154 w 1145"/>
                  <a:gd name="T73" fmla="*/ 79 h 219"/>
                  <a:gd name="T74" fmla="*/ 262 w 1145"/>
                  <a:gd name="T75" fmla="*/ 110 h 219"/>
                  <a:gd name="T76" fmla="*/ 325 w 1145"/>
                  <a:gd name="T77" fmla="*/ 130 h 219"/>
                  <a:gd name="T78" fmla="*/ 402 w 1145"/>
                  <a:gd name="T79" fmla="*/ 78 h 219"/>
                  <a:gd name="T80" fmla="*/ 448 w 1145"/>
                  <a:gd name="T81" fmla="*/ 96 h 219"/>
                  <a:gd name="T82" fmla="*/ 519 w 1145"/>
                  <a:gd name="T83" fmla="*/ 134 h 219"/>
                  <a:gd name="T84" fmla="*/ 551 w 1145"/>
                  <a:gd name="T85" fmla="*/ 98 h 219"/>
                  <a:gd name="T86" fmla="*/ 623 w 1145"/>
                  <a:gd name="T87" fmla="*/ 90 h 219"/>
                  <a:gd name="T88" fmla="*/ 680 w 1145"/>
                  <a:gd name="T89" fmla="*/ 93 h 219"/>
                  <a:gd name="T90" fmla="*/ 706 w 1145"/>
                  <a:gd name="T91" fmla="*/ 145 h 219"/>
                  <a:gd name="T92" fmla="*/ 816 w 1145"/>
                  <a:gd name="T93" fmla="*/ 131 h 219"/>
                  <a:gd name="T94" fmla="*/ 848 w 1145"/>
                  <a:gd name="T95" fmla="*/ 114 h 219"/>
                  <a:gd name="T96" fmla="*/ 882 w 1145"/>
                  <a:gd name="T97" fmla="*/ 108 h 219"/>
                  <a:gd name="T98" fmla="*/ 974 w 1145"/>
                  <a:gd name="T99" fmla="*/ 86 h 219"/>
                  <a:gd name="T100" fmla="*/ 1122 w 1145"/>
                  <a:gd name="T101" fmla="*/ 214 h 219"/>
                  <a:gd name="T102" fmla="*/ 1067 w 1145"/>
                  <a:gd name="T103" fmla="*/ 116 h 219"/>
                  <a:gd name="T104" fmla="*/ 937 w 1145"/>
                  <a:gd name="T105" fmla="*/ 60 h 219"/>
                  <a:gd name="T106" fmla="*/ 825 w 1145"/>
                  <a:gd name="T107" fmla="*/ 38 h 219"/>
                  <a:gd name="T108" fmla="*/ 811 w 1145"/>
                  <a:gd name="T109" fmla="*/ 56 h 219"/>
                  <a:gd name="T110" fmla="*/ 679 w 1145"/>
                  <a:gd name="T111" fmla="*/ 11 h 219"/>
                  <a:gd name="T112" fmla="*/ 607 w 1145"/>
                  <a:gd name="T113" fmla="*/ 46 h 219"/>
                  <a:gd name="T114" fmla="*/ 551 w 1145"/>
                  <a:gd name="T115" fmla="*/ 44 h 219"/>
                  <a:gd name="T116" fmla="*/ 487 w 1145"/>
                  <a:gd name="T117" fmla="*/ 6 h 219"/>
                  <a:gd name="T118" fmla="*/ 392 w 1145"/>
                  <a:gd name="T119" fmla="*/ 66 h 219"/>
                  <a:gd name="T120" fmla="*/ 337 w 1145"/>
                  <a:gd name="T121" fmla="*/ 56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5" h="219">
                    <a:moveTo>
                      <a:pt x="709" y="105"/>
                    </a:move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10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8" y="107"/>
                      <a:pt x="722" y="116"/>
                      <a:pt x="722" y="124"/>
                    </a:cubicBezTo>
                    <a:cubicBezTo>
                      <a:pt x="722" y="124"/>
                      <a:pt x="722" y="124"/>
                      <a:pt x="722" y="125"/>
                    </a:cubicBezTo>
                    <a:cubicBezTo>
                      <a:pt x="722" y="135"/>
                      <a:pt x="717" y="141"/>
                      <a:pt x="708" y="142"/>
                    </a:cubicBezTo>
                    <a:cubicBezTo>
                      <a:pt x="707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692" y="142"/>
                      <a:pt x="682" y="125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4" y="110"/>
                      <a:pt x="702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moveTo>
                      <a:pt x="441" y="104"/>
                    </a:move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9" y="104"/>
                      <a:pt x="460" y="111"/>
                      <a:pt x="462" y="117"/>
                    </a:cubicBezTo>
                    <a:cubicBezTo>
                      <a:pt x="463" y="119"/>
                      <a:pt x="463" y="121"/>
                      <a:pt x="463" y="124"/>
                    </a:cubicBezTo>
                    <a:cubicBezTo>
                      <a:pt x="463" y="133"/>
                      <a:pt x="457" y="140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7" y="142"/>
                      <a:pt x="445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0" y="142"/>
                      <a:pt x="437" y="141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0" y="135"/>
                      <a:pt x="428" y="129"/>
                      <a:pt x="428" y="123"/>
                    </a:cubicBezTo>
                    <a:cubicBezTo>
                      <a:pt x="428" y="115"/>
                      <a:pt x="431" y="106"/>
                      <a:pt x="438" y="105"/>
                    </a:cubicBezTo>
                    <a:cubicBezTo>
                      <a:pt x="438" y="105"/>
                      <a:pt x="438" y="105"/>
                      <a:pt x="438" y="105"/>
                    </a:cubicBezTo>
                    <a:cubicBezTo>
                      <a:pt x="439" y="104"/>
                      <a:pt x="440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moveTo>
                      <a:pt x="491" y="85"/>
                    </a:move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3" y="85"/>
                      <a:pt x="496" y="86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502" y="90"/>
                      <a:pt x="502" y="97"/>
                      <a:pt x="506" y="100"/>
                    </a:cubicBezTo>
                    <a:cubicBezTo>
                      <a:pt x="512" y="103"/>
                      <a:pt x="520" y="102"/>
                      <a:pt x="526" y="105"/>
                    </a:cubicBezTo>
                    <a:cubicBezTo>
                      <a:pt x="531" y="107"/>
                      <a:pt x="538" y="111"/>
                      <a:pt x="538" y="117"/>
                    </a:cubicBezTo>
                    <a:cubicBezTo>
                      <a:pt x="538" y="118"/>
                      <a:pt x="538" y="118"/>
                      <a:pt x="538" y="118"/>
                    </a:cubicBezTo>
                    <a:cubicBezTo>
                      <a:pt x="538" y="128"/>
                      <a:pt x="529" y="131"/>
                      <a:pt x="521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15" y="132"/>
                      <a:pt x="509" y="130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1" y="122"/>
                      <a:pt x="500" y="114"/>
                      <a:pt x="495" y="110"/>
                    </a:cubicBezTo>
                    <a:cubicBezTo>
                      <a:pt x="489" y="106"/>
                      <a:pt x="479" y="107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6" y="93"/>
                      <a:pt x="483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moveTo>
                      <a:pt x="658" y="84"/>
                    </a:move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66" y="84"/>
                      <a:pt x="674" y="92"/>
                      <a:pt x="673" y="99"/>
                    </a:cubicBezTo>
                    <a:cubicBezTo>
                      <a:pt x="673" y="99"/>
                      <a:pt x="673" y="99"/>
                      <a:pt x="673" y="99"/>
                    </a:cubicBezTo>
                    <a:cubicBezTo>
                      <a:pt x="672" y="106"/>
                      <a:pt x="663" y="107"/>
                      <a:pt x="657" y="111"/>
                    </a:cubicBezTo>
                    <a:cubicBezTo>
                      <a:pt x="648" y="118"/>
                      <a:pt x="650" y="131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2" y="132"/>
                      <a:pt x="632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23" y="132"/>
                      <a:pt x="614" y="128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04"/>
                      <a:pt x="633" y="105"/>
                      <a:pt x="642" y="99"/>
                    </a:cubicBezTo>
                    <a:cubicBezTo>
                      <a:pt x="648" y="95"/>
                      <a:pt x="648" y="88"/>
                      <a:pt x="651" y="86"/>
                    </a:cubicBezTo>
                    <a:cubicBezTo>
                      <a:pt x="651" y="86"/>
                      <a:pt x="651" y="86"/>
                      <a:pt x="651" y="86"/>
                    </a:cubicBezTo>
                    <a:cubicBezTo>
                      <a:pt x="654" y="85"/>
                      <a:pt x="656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moveTo>
                      <a:pt x="125" y="80"/>
                    </a:move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9" y="80"/>
                      <a:pt x="133" y="80"/>
                      <a:pt x="137" y="81"/>
                    </a:cubicBezTo>
                    <a:cubicBezTo>
                      <a:pt x="137" y="84"/>
                      <a:pt x="138" y="86"/>
                      <a:pt x="138" y="89"/>
                    </a:cubicBezTo>
                    <a:cubicBezTo>
                      <a:pt x="138" y="102"/>
                      <a:pt x="133" y="117"/>
                      <a:pt x="126" y="123"/>
                    </a:cubicBezTo>
                    <a:cubicBezTo>
                      <a:pt x="120" y="128"/>
                      <a:pt x="108" y="129"/>
                      <a:pt x="101" y="133"/>
                    </a:cubicBezTo>
                    <a:cubicBezTo>
                      <a:pt x="93" y="137"/>
                      <a:pt x="86" y="147"/>
                      <a:pt x="80" y="154"/>
                    </a:cubicBezTo>
                    <a:cubicBezTo>
                      <a:pt x="74" y="160"/>
                      <a:pt x="63" y="169"/>
                      <a:pt x="60" y="176"/>
                    </a:cubicBezTo>
                    <a:cubicBezTo>
                      <a:pt x="56" y="183"/>
                      <a:pt x="57" y="193"/>
                      <a:pt x="53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47" y="208"/>
                      <a:pt x="31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8" y="215"/>
                      <a:pt x="18" y="215"/>
                      <a:pt x="17" y="215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0" y="215"/>
                      <a:pt x="8" y="209"/>
                      <a:pt x="8" y="202"/>
                    </a:cubicBezTo>
                    <a:cubicBezTo>
                      <a:pt x="8" y="191"/>
                      <a:pt x="13" y="178"/>
                      <a:pt x="16" y="174"/>
                    </a:cubicBezTo>
                    <a:cubicBezTo>
                      <a:pt x="23" y="165"/>
                      <a:pt x="34" y="166"/>
                      <a:pt x="43" y="161"/>
                    </a:cubicBezTo>
                    <a:cubicBezTo>
                      <a:pt x="51" y="157"/>
                      <a:pt x="57" y="147"/>
                      <a:pt x="64" y="140"/>
                    </a:cubicBezTo>
                    <a:cubicBezTo>
                      <a:pt x="70" y="134"/>
                      <a:pt x="81" y="126"/>
                      <a:pt x="84" y="119"/>
                    </a:cubicBezTo>
                    <a:cubicBezTo>
                      <a:pt x="89" y="109"/>
                      <a:pt x="88" y="97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102" y="84"/>
                      <a:pt x="113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moveTo>
                      <a:pt x="1025" y="79"/>
                    </a:move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37" y="79"/>
                      <a:pt x="1051" y="85"/>
                      <a:pt x="1057" y="92"/>
                    </a:cubicBezTo>
                    <a:cubicBezTo>
                      <a:pt x="1057" y="92"/>
                      <a:pt x="1057" y="92"/>
                      <a:pt x="1057" y="92"/>
                    </a:cubicBezTo>
                    <a:cubicBezTo>
                      <a:pt x="1057" y="92"/>
                      <a:pt x="1057" y="92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62" y="100"/>
                      <a:pt x="1062" y="110"/>
                      <a:pt x="1066" y="118"/>
                    </a:cubicBezTo>
                    <a:cubicBezTo>
                      <a:pt x="1069" y="125"/>
                      <a:pt x="1079" y="133"/>
                      <a:pt x="1085" y="139"/>
                    </a:cubicBezTo>
                    <a:cubicBezTo>
                      <a:pt x="1092" y="146"/>
                      <a:pt x="1097" y="156"/>
                      <a:pt x="1105" y="160"/>
                    </a:cubicBezTo>
                    <a:cubicBezTo>
                      <a:pt x="1114" y="165"/>
                      <a:pt x="1125" y="163"/>
                      <a:pt x="1132" y="170"/>
                    </a:cubicBezTo>
                    <a:cubicBezTo>
                      <a:pt x="1137" y="175"/>
                      <a:pt x="1139" y="181"/>
                      <a:pt x="1141" y="191"/>
                    </a:cubicBezTo>
                    <a:cubicBezTo>
                      <a:pt x="1142" y="193"/>
                      <a:pt x="1142" y="197"/>
                      <a:pt x="1142" y="201"/>
                    </a:cubicBezTo>
                    <a:cubicBezTo>
                      <a:pt x="1142" y="207"/>
                      <a:pt x="1141" y="213"/>
                      <a:pt x="1135" y="214"/>
                    </a:cubicBezTo>
                    <a:cubicBezTo>
                      <a:pt x="1134" y="214"/>
                      <a:pt x="1133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17" y="214"/>
                      <a:pt x="1102" y="205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3" y="190"/>
                      <a:pt x="1094" y="180"/>
                      <a:pt x="1090" y="173"/>
                    </a:cubicBezTo>
                    <a:cubicBezTo>
                      <a:pt x="1085" y="166"/>
                      <a:pt x="1076" y="159"/>
                      <a:pt x="1070" y="153"/>
                    </a:cubicBezTo>
                    <a:cubicBezTo>
                      <a:pt x="1064" y="147"/>
                      <a:pt x="1058" y="137"/>
                      <a:pt x="1050" y="132"/>
                    </a:cubicBezTo>
                    <a:cubicBezTo>
                      <a:pt x="1043" y="129"/>
                      <a:pt x="1033" y="129"/>
                      <a:pt x="1025" y="124"/>
                    </a:cubicBezTo>
                    <a:cubicBezTo>
                      <a:pt x="1015" y="116"/>
                      <a:pt x="1012" y="96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6" y="80"/>
                      <a:pt x="1020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moveTo>
                      <a:pt x="663" y="10"/>
                    </a:move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5" y="10"/>
                      <a:pt x="667" y="11"/>
                      <a:pt x="669" y="11"/>
                    </a:cubicBezTo>
                    <a:cubicBezTo>
                      <a:pt x="672" y="12"/>
                      <a:pt x="674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8" y="13"/>
                      <a:pt x="678" y="13"/>
                      <a:pt x="678" y="13"/>
                    </a:cubicBezTo>
                    <a:cubicBezTo>
                      <a:pt x="690" y="15"/>
                      <a:pt x="698" y="13"/>
                      <a:pt x="705" y="18"/>
                    </a:cubicBezTo>
                    <a:cubicBezTo>
                      <a:pt x="711" y="22"/>
                      <a:pt x="714" y="34"/>
                      <a:pt x="719" y="41"/>
                    </a:cubicBezTo>
                    <a:cubicBezTo>
                      <a:pt x="723" y="46"/>
                      <a:pt x="730" y="49"/>
                      <a:pt x="735" y="54"/>
                    </a:cubicBezTo>
                    <a:cubicBezTo>
                      <a:pt x="741" y="58"/>
                      <a:pt x="749" y="66"/>
                      <a:pt x="749" y="70"/>
                    </a:cubicBezTo>
                    <a:cubicBezTo>
                      <a:pt x="749" y="70"/>
                      <a:pt x="749" y="70"/>
                      <a:pt x="749" y="70"/>
                    </a:cubicBezTo>
                    <a:cubicBezTo>
                      <a:pt x="748" y="74"/>
                      <a:pt x="736" y="81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28" y="88"/>
                      <a:pt x="722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4" y="95"/>
                    </a:cubicBezTo>
                    <a:cubicBezTo>
                      <a:pt x="714" y="95"/>
                      <a:pt x="714" y="95"/>
                      <a:pt x="714" y="95"/>
                    </a:cubicBezTo>
                    <a:cubicBezTo>
                      <a:pt x="708" y="95"/>
                      <a:pt x="703" y="85"/>
                      <a:pt x="699" y="80"/>
                    </a:cubicBezTo>
                    <a:cubicBezTo>
                      <a:pt x="696" y="73"/>
                      <a:pt x="692" y="66"/>
                      <a:pt x="686" y="63"/>
                    </a:cubicBezTo>
                    <a:cubicBezTo>
                      <a:pt x="686" y="63"/>
                      <a:pt x="686" y="63"/>
                      <a:pt x="686" y="63"/>
                    </a:cubicBezTo>
                    <a:cubicBezTo>
                      <a:pt x="686" y="63"/>
                      <a:pt x="685" y="63"/>
                      <a:pt x="685" y="63"/>
                    </a:cubicBezTo>
                    <a:cubicBezTo>
                      <a:pt x="685" y="63"/>
                      <a:pt x="685" y="63"/>
                      <a:pt x="685" y="63"/>
                    </a:cubicBezTo>
                    <a:cubicBezTo>
                      <a:pt x="682" y="62"/>
                      <a:pt x="679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69" y="62"/>
                      <a:pt x="663" y="64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2" y="70"/>
                      <a:pt x="650" y="79"/>
                      <a:pt x="644" y="82"/>
                    </a:cubicBezTo>
                    <a:cubicBezTo>
                      <a:pt x="637" y="86"/>
                      <a:pt x="620" y="85"/>
                      <a:pt x="609" y="90"/>
                    </a:cubicBezTo>
                    <a:cubicBezTo>
                      <a:pt x="597" y="95"/>
                      <a:pt x="594" y="101"/>
                      <a:pt x="579" y="102"/>
                    </a:cubicBezTo>
                    <a:cubicBezTo>
                      <a:pt x="578" y="102"/>
                      <a:pt x="577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62" y="102"/>
                      <a:pt x="554" y="95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0" y="90"/>
                      <a:pt x="540" y="90"/>
                    </a:cubicBezTo>
                    <a:cubicBezTo>
                      <a:pt x="540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7" y="89"/>
                    </a:cubicBezTo>
                    <a:cubicBezTo>
                      <a:pt x="537" y="89"/>
                      <a:pt x="537" y="89"/>
                      <a:pt x="537" y="89"/>
                    </a:cubicBezTo>
                    <a:cubicBezTo>
                      <a:pt x="527" y="85"/>
                      <a:pt x="514" y="85"/>
                      <a:pt x="508" y="81"/>
                    </a:cubicBezTo>
                    <a:cubicBezTo>
                      <a:pt x="502" y="78"/>
                      <a:pt x="499" y="69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88" y="63"/>
                      <a:pt x="481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1" y="61"/>
                      <a:pt x="468" y="61"/>
                      <a:pt x="465" y="63"/>
                    </a:cubicBezTo>
                    <a:cubicBezTo>
                      <a:pt x="459" y="65"/>
                      <a:pt x="455" y="73"/>
                      <a:pt x="451" y="80"/>
                    </a:cubicBezTo>
                    <a:cubicBezTo>
                      <a:pt x="447" y="86"/>
                      <a:pt x="443" y="95"/>
                      <a:pt x="437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0" y="96"/>
                      <a:pt x="424" y="89"/>
                      <a:pt x="420" y="84"/>
                    </a:cubicBezTo>
                    <a:cubicBezTo>
                      <a:pt x="420" y="84"/>
                      <a:pt x="420" y="84"/>
                      <a:pt x="420" y="84"/>
                    </a:cubicBezTo>
                    <a:cubicBezTo>
                      <a:pt x="420" y="84"/>
                      <a:pt x="420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5" y="80"/>
                      <a:pt x="406" y="74"/>
                      <a:pt x="405" y="69"/>
                    </a:cubicBezTo>
                    <a:cubicBezTo>
                      <a:pt x="405" y="69"/>
                      <a:pt x="405" y="68"/>
                      <a:pt x="405" y="68"/>
                    </a:cubicBezTo>
                    <a:cubicBezTo>
                      <a:pt x="405" y="57"/>
                      <a:pt x="429" y="48"/>
                      <a:pt x="434" y="41"/>
                    </a:cubicBezTo>
                    <a:cubicBezTo>
                      <a:pt x="438" y="33"/>
                      <a:pt x="438" y="21"/>
                      <a:pt x="448" y="16"/>
                    </a:cubicBezTo>
                    <a:cubicBezTo>
                      <a:pt x="454" y="14"/>
                      <a:pt x="463" y="15"/>
                      <a:pt x="472" y="13"/>
                    </a:cubicBezTo>
                    <a:cubicBezTo>
                      <a:pt x="472" y="13"/>
                      <a:pt x="472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6" y="13"/>
                      <a:pt x="478" y="12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3" y="11"/>
                      <a:pt x="485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8" y="10"/>
                      <a:pt x="488" y="10"/>
                      <a:pt x="489" y="10"/>
                    </a:cubicBezTo>
                    <a:cubicBezTo>
                      <a:pt x="497" y="12"/>
                      <a:pt x="501" y="24"/>
                      <a:pt x="505" y="29"/>
                    </a:cubicBezTo>
                    <a:cubicBezTo>
                      <a:pt x="508" y="33"/>
                      <a:pt x="514" y="37"/>
                      <a:pt x="519" y="42"/>
                    </a:cubicBezTo>
                    <a:cubicBezTo>
                      <a:pt x="524" y="46"/>
                      <a:pt x="529" y="52"/>
                      <a:pt x="535" y="53"/>
                    </a:cubicBezTo>
                    <a:cubicBezTo>
                      <a:pt x="536" y="53"/>
                      <a:pt x="537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43" y="53"/>
                      <a:pt x="547" y="51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4" y="49"/>
                      <a:pt x="558" y="49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2" y="48"/>
                      <a:pt x="562" y="48"/>
                      <a:pt x="562" y="48"/>
                    </a:cubicBezTo>
                    <a:cubicBezTo>
                      <a:pt x="565" y="48"/>
                      <a:pt x="568" y="48"/>
                      <a:pt x="571" y="48"/>
                    </a:cubicBezTo>
                    <a:cubicBezTo>
                      <a:pt x="571" y="48"/>
                      <a:pt x="571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9" y="48"/>
                      <a:pt x="586" y="48"/>
                      <a:pt x="592" y="49"/>
                    </a:cubicBezTo>
                    <a:cubicBezTo>
                      <a:pt x="592" y="49"/>
                      <a:pt x="593" y="49"/>
                      <a:pt x="593" y="49"/>
                    </a:cubicBezTo>
                    <a:cubicBezTo>
                      <a:pt x="593" y="49"/>
                      <a:pt x="593" y="49"/>
                      <a:pt x="593" y="50"/>
                    </a:cubicBezTo>
                    <a:cubicBezTo>
                      <a:pt x="593" y="50"/>
                      <a:pt x="593" y="50"/>
                      <a:pt x="593" y="50"/>
                    </a:cubicBezTo>
                    <a:cubicBezTo>
                      <a:pt x="593" y="50"/>
                      <a:pt x="593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6" y="50"/>
                      <a:pt x="597" y="50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603" y="52"/>
                      <a:pt x="608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3" y="54"/>
                      <a:pt x="615" y="54"/>
                      <a:pt x="616" y="53"/>
                    </a:cubicBezTo>
                    <a:cubicBezTo>
                      <a:pt x="616" y="53"/>
                      <a:pt x="616" y="53"/>
                      <a:pt x="616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24" y="51"/>
                      <a:pt x="626" y="45"/>
                      <a:pt x="632" y="39"/>
                    </a:cubicBezTo>
                    <a:cubicBezTo>
                      <a:pt x="637" y="35"/>
                      <a:pt x="643" y="32"/>
                      <a:pt x="645" y="28"/>
                    </a:cubicBezTo>
                    <a:cubicBezTo>
                      <a:pt x="650" y="24"/>
                      <a:pt x="654" y="12"/>
                      <a:pt x="661" y="10"/>
                    </a:cubicBezTo>
                    <a:cubicBezTo>
                      <a:pt x="661" y="10"/>
                      <a:pt x="661" y="10"/>
                      <a:pt x="661" y="10"/>
                    </a:cubicBezTo>
                    <a:cubicBezTo>
                      <a:pt x="662" y="10"/>
                      <a:pt x="662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moveTo>
                      <a:pt x="849" y="3"/>
                    </a:move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5" y="3"/>
                      <a:pt x="861" y="5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75" y="14"/>
                      <a:pt x="883" y="24"/>
                      <a:pt x="883" y="33"/>
                    </a:cubicBezTo>
                    <a:cubicBezTo>
                      <a:pt x="883" y="34"/>
                      <a:pt x="883" y="34"/>
                      <a:pt x="883" y="34"/>
                    </a:cubicBezTo>
                    <a:cubicBezTo>
                      <a:pt x="882" y="41"/>
                      <a:pt x="878" y="39"/>
                      <a:pt x="875" y="45"/>
                    </a:cubicBezTo>
                    <a:cubicBezTo>
                      <a:pt x="875" y="45"/>
                      <a:pt x="876" y="45"/>
                      <a:pt x="876" y="46"/>
                    </a:cubicBezTo>
                    <a:cubicBezTo>
                      <a:pt x="876" y="46"/>
                      <a:pt x="876" y="46"/>
                      <a:pt x="876" y="46"/>
                    </a:cubicBezTo>
                    <a:cubicBezTo>
                      <a:pt x="878" y="47"/>
                      <a:pt x="879" y="48"/>
                      <a:pt x="880" y="48"/>
                    </a:cubicBezTo>
                    <a:cubicBezTo>
                      <a:pt x="880" y="48"/>
                      <a:pt x="880" y="48"/>
                      <a:pt x="881" y="48"/>
                    </a:cubicBezTo>
                    <a:cubicBezTo>
                      <a:pt x="881" y="48"/>
                      <a:pt x="881" y="48"/>
                      <a:pt x="881" y="48"/>
                    </a:cubicBezTo>
                    <a:cubicBezTo>
                      <a:pt x="881" y="48"/>
                      <a:pt x="881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4" y="48"/>
                      <a:pt x="885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90" y="50"/>
                      <a:pt x="895" y="57"/>
                      <a:pt x="899" y="62"/>
                    </a:cubicBezTo>
                    <a:cubicBezTo>
                      <a:pt x="903" y="66"/>
                      <a:pt x="908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7" y="75"/>
                      <a:pt x="922" y="72"/>
                      <a:pt x="926" y="69"/>
                    </a:cubicBezTo>
                    <a:cubicBezTo>
                      <a:pt x="928" y="67"/>
                      <a:pt x="930" y="65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41" y="60"/>
                      <a:pt x="954" y="59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1" y="56"/>
                      <a:pt x="962" y="56"/>
                      <a:pt x="963" y="55"/>
                    </a:cubicBezTo>
                    <a:cubicBezTo>
                      <a:pt x="967" y="52"/>
                      <a:pt x="971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80" y="48"/>
                      <a:pt x="991" y="64"/>
                      <a:pt x="991" y="71"/>
                    </a:cubicBezTo>
                    <a:cubicBezTo>
                      <a:pt x="991" y="72"/>
                      <a:pt x="991" y="72"/>
                      <a:pt x="991" y="72"/>
                    </a:cubicBezTo>
                    <a:cubicBezTo>
                      <a:pt x="990" y="79"/>
                      <a:pt x="977" y="83"/>
                      <a:pt x="972" y="85"/>
                    </a:cubicBezTo>
                    <a:cubicBezTo>
                      <a:pt x="963" y="89"/>
                      <a:pt x="952" y="93"/>
                      <a:pt x="945" y="102"/>
                    </a:cubicBezTo>
                    <a:cubicBezTo>
                      <a:pt x="939" y="109"/>
                      <a:pt x="939" y="120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4" y="121"/>
                      <a:pt x="923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15" y="121"/>
                      <a:pt x="910" y="119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1" y="113"/>
                      <a:pt x="896" y="105"/>
                      <a:pt x="890" y="104"/>
                    </a:cubicBezTo>
                    <a:cubicBezTo>
                      <a:pt x="890" y="104"/>
                      <a:pt x="890" y="104"/>
                      <a:pt x="890" y="104"/>
                    </a:cubicBezTo>
                    <a:cubicBezTo>
                      <a:pt x="889" y="104"/>
                      <a:pt x="887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1" y="104"/>
                      <a:pt x="876" y="105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69" y="107"/>
                      <a:pt x="868" y="107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59" y="109"/>
                      <a:pt x="850" y="110"/>
                      <a:pt x="846" y="113"/>
                    </a:cubicBezTo>
                    <a:cubicBezTo>
                      <a:pt x="846" y="113"/>
                      <a:pt x="846" y="113"/>
                      <a:pt x="846" y="113"/>
                    </a:cubicBezTo>
                    <a:cubicBezTo>
                      <a:pt x="846" y="113"/>
                      <a:pt x="846" y="113"/>
                      <a:pt x="845" y="113"/>
                    </a:cubicBezTo>
                    <a:cubicBezTo>
                      <a:pt x="845" y="113"/>
                      <a:pt x="845" y="113"/>
                      <a:pt x="845" y="113"/>
                    </a:cubicBezTo>
                    <a:cubicBezTo>
                      <a:pt x="844" y="113"/>
                      <a:pt x="844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2" y="114"/>
                    </a:cubicBezTo>
                    <a:cubicBezTo>
                      <a:pt x="835" y="120"/>
                      <a:pt x="82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7" y="129"/>
                      <a:pt x="815" y="129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02" y="124"/>
                      <a:pt x="798" y="112"/>
                      <a:pt x="791" y="104"/>
                    </a:cubicBezTo>
                    <a:cubicBezTo>
                      <a:pt x="781" y="94"/>
                      <a:pt x="766" y="90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8" y="69"/>
                      <a:pt x="777" y="63"/>
                      <a:pt x="787" y="59"/>
                    </a:cubicBezTo>
                    <a:cubicBezTo>
                      <a:pt x="787" y="59"/>
                      <a:pt x="787" y="59"/>
                      <a:pt x="787" y="59"/>
                    </a:cubicBezTo>
                    <a:cubicBezTo>
                      <a:pt x="791" y="57"/>
                      <a:pt x="796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5" y="56"/>
                      <a:pt x="809" y="57"/>
                      <a:pt x="813" y="58"/>
                    </a:cubicBezTo>
                    <a:cubicBezTo>
                      <a:pt x="813" y="58"/>
                      <a:pt x="813" y="58"/>
                      <a:pt x="813" y="59"/>
                    </a:cubicBezTo>
                    <a:cubicBezTo>
                      <a:pt x="813" y="59"/>
                      <a:pt x="813" y="59"/>
                      <a:pt x="813" y="59"/>
                    </a:cubicBezTo>
                    <a:cubicBezTo>
                      <a:pt x="818" y="61"/>
                      <a:pt x="823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33" y="68"/>
                      <a:pt x="840" y="62"/>
                      <a:pt x="841" y="56"/>
                    </a:cubicBezTo>
                    <a:cubicBezTo>
                      <a:pt x="841" y="56"/>
                      <a:pt x="841" y="56"/>
                      <a:pt x="841" y="56"/>
                    </a:cubicBezTo>
                    <a:cubicBezTo>
                      <a:pt x="841" y="55"/>
                      <a:pt x="841" y="55"/>
                      <a:pt x="841" y="55"/>
                    </a:cubicBezTo>
                    <a:cubicBezTo>
                      <a:pt x="841" y="47"/>
                      <a:pt x="826" y="40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3" y="11"/>
                      <a:pt x="835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moveTo>
                      <a:pt x="304" y="3"/>
                    </a:move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13" y="3"/>
                      <a:pt x="321" y="7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5" y="18"/>
                      <a:pt x="326" y="20"/>
                      <a:pt x="326" y="23"/>
                    </a:cubicBezTo>
                    <a:cubicBezTo>
                      <a:pt x="326" y="31"/>
                      <a:pt x="322" y="40"/>
                      <a:pt x="318" y="45"/>
                    </a:cubicBezTo>
                    <a:cubicBezTo>
                      <a:pt x="315" y="48"/>
                      <a:pt x="311" y="49"/>
                      <a:pt x="311" y="55"/>
                    </a:cubicBezTo>
                    <a:cubicBezTo>
                      <a:pt x="311" y="55"/>
                      <a:pt x="311" y="55"/>
                      <a:pt x="311" y="55"/>
                    </a:cubicBezTo>
                    <a:cubicBezTo>
                      <a:pt x="311" y="62"/>
                      <a:pt x="317" y="67"/>
                      <a:pt x="321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5" y="68"/>
                      <a:pt x="328" y="66"/>
                      <a:pt x="331" y="64"/>
                    </a:cubicBezTo>
                    <a:cubicBezTo>
                      <a:pt x="336" y="60"/>
                      <a:pt x="341" y="56"/>
                      <a:pt x="348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49" y="56"/>
                      <a:pt x="349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63" y="56"/>
                      <a:pt x="372" y="63"/>
                      <a:pt x="380" y="68"/>
                    </a:cubicBezTo>
                    <a:cubicBezTo>
                      <a:pt x="380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4" y="70"/>
                      <a:pt x="389" y="72"/>
                      <a:pt x="389" y="75"/>
                    </a:cubicBezTo>
                    <a:cubicBezTo>
                      <a:pt x="389" y="75"/>
                      <a:pt x="389" y="76"/>
                      <a:pt x="389" y="76"/>
                    </a:cubicBezTo>
                    <a:cubicBezTo>
                      <a:pt x="389" y="87"/>
                      <a:pt x="364" y="98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1" y="115"/>
                      <a:pt x="345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0" y="129"/>
                      <a:pt x="327" y="129"/>
                      <a:pt x="324" y="128"/>
                    </a:cubicBezTo>
                    <a:cubicBezTo>
                      <a:pt x="324" y="128"/>
                      <a:pt x="324" y="128"/>
                      <a:pt x="324" y="128"/>
                    </a:cubicBezTo>
                    <a:cubicBezTo>
                      <a:pt x="317" y="125"/>
                      <a:pt x="313" y="115"/>
                      <a:pt x="305" y="112"/>
                    </a:cubicBezTo>
                    <a:cubicBezTo>
                      <a:pt x="299" y="110"/>
                      <a:pt x="291" y="110"/>
                      <a:pt x="284" y="108"/>
                    </a:cubicBezTo>
                    <a:cubicBezTo>
                      <a:pt x="284" y="108"/>
                      <a:pt x="284" y="108"/>
                      <a:pt x="284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76" y="107"/>
                      <a:pt x="271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5" y="105"/>
                      <a:pt x="263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55" y="107"/>
                      <a:pt x="251" y="113"/>
                      <a:pt x="246" y="116"/>
                    </a:cubicBezTo>
                    <a:cubicBezTo>
                      <a:pt x="241" y="119"/>
                      <a:pt x="234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5" y="121"/>
                      <a:pt x="222" y="120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2" y="116"/>
                      <a:pt x="209" y="107"/>
                      <a:pt x="205" y="101"/>
                    </a:cubicBezTo>
                    <a:cubicBezTo>
                      <a:pt x="198" y="92"/>
                      <a:pt x="182" y="87"/>
                      <a:pt x="170" y="81"/>
                    </a:cubicBezTo>
                    <a:cubicBezTo>
                      <a:pt x="167" y="79"/>
                      <a:pt x="160" y="76"/>
                      <a:pt x="159" y="73"/>
                    </a:cubicBezTo>
                    <a:cubicBezTo>
                      <a:pt x="159" y="73"/>
                      <a:pt x="159" y="72"/>
                      <a:pt x="159" y="72"/>
                    </a:cubicBezTo>
                    <a:cubicBezTo>
                      <a:pt x="159" y="65"/>
                      <a:pt x="169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80" y="48"/>
                      <a:pt x="184" y="52"/>
                      <a:pt x="187" y="54"/>
                    </a:cubicBezTo>
                    <a:cubicBezTo>
                      <a:pt x="188" y="56"/>
                      <a:pt x="189" y="56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5" y="59"/>
                      <a:pt x="207" y="59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5" y="62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7" y="63"/>
                      <a:pt x="219" y="65"/>
                      <a:pt x="221" y="66"/>
                    </a:cubicBezTo>
                    <a:cubicBezTo>
                      <a:pt x="226" y="70"/>
                      <a:pt x="232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42" y="74"/>
                      <a:pt x="248" y="67"/>
                      <a:pt x="251" y="63"/>
                    </a:cubicBezTo>
                    <a:cubicBezTo>
                      <a:pt x="255" y="59"/>
                      <a:pt x="260" y="53"/>
                      <a:pt x="264" y="51"/>
                    </a:cubicBezTo>
                    <a:cubicBezTo>
                      <a:pt x="264" y="51"/>
                      <a:pt x="264" y="51"/>
                      <a:pt x="264" y="51"/>
                    </a:cubicBezTo>
                    <a:cubicBezTo>
                      <a:pt x="266" y="51"/>
                      <a:pt x="267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2" y="51"/>
                      <a:pt x="275" y="50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6" y="38"/>
                      <a:pt x="271" y="39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68" y="16"/>
                      <a:pt x="288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281" y="0"/>
                      <a:pt x="268" y="17"/>
                      <a:pt x="262" y="31"/>
                    </a:cubicBezTo>
                    <a:cubicBezTo>
                      <a:pt x="262" y="32"/>
                      <a:pt x="262" y="32"/>
                      <a:pt x="262" y="32"/>
                    </a:cubicBezTo>
                    <a:cubicBezTo>
                      <a:pt x="262" y="32"/>
                      <a:pt x="261" y="32"/>
                      <a:pt x="261" y="32"/>
                    </a:cubicBezTo>
                    <a:cubicBezTo>
                      <a:pt x="261" y="32"/>
                      <a:pt x="261" y="32"/>
                      <a:pt x="261" y="32"/>
                    </a:cubicBezTo>
                    <a:cubicBezTo>
                      <a:pt x="258" y="40"/>
                      <a:pt x="257" y="47"/>
                      <a:pt x="252" y="54"/>
                    </a:cubicBezTo>
                    <a:cubicBezTo>
                      <a:pt x="249" y="60"/>
                      <a:pt x="242" y="68"/>
                      <a:pt x="236" y="69"/>
                    </a:cubicBezTo>
                    <a:cubicBezTo>
                      <a:pt x="236" y="69"/>
                      <a:pt x="236" y="69"/>
                      <a:pt x="236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0" y="69"/>
                      <a:pt x="225" y="66"/>
                      <a:pt x="220" y="63"/>
                    </a:cubicBezTo>
                    <a:cubicBezTo>
                      <a:pt x="219" y="63"/>
                      <a:pt x="218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1"/>
                      <a:pt x="217" y="61"/>
                    </a:cubicBezTo>
                    <a:cubicBezTo>
                      <a:pt x="216" y="61"/>
                      <a:pt x="216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07" y="58"/>
                      <a:pt x="198" y="58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2" y="54"/>
                      <a:pt x="191" y="54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86" y="49"/>
                      <a:pt x="182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68" y="43"/>
                      <a:pt x="165" y="53"/>
                      <a:pt x="161" y="59"/>
                    </a:cubicBezTo>
                    <a:cubicBezTo>
                      <a:pt x="158" y="65"/>
                      <a:pt x="151" y="72"/>
                      <a:pt x="146" y="74"/>
                    </a:cubicBezTo>
                    <a:cubicBezTo>
                      <a:pt x="137" y="77"/>
                      <a:pt x="127" y="77"/>
                      <a:pt x="119" y="78"/>
                    </a:cubicBezTo>
                    <a:cubicBezTo>
                      <a:pt x="110" y="80"/>
                      <a:pt x="102" y="82"/>
                      <a:pt x="96" y="87"/>
                    </a:cubicBezTo>
                    <a:cubicBezTo>
                      <a:pt x="88" y="94"/>
                      <a:pt x="88" y="106"/>
                      <a:pt x="83" y="116"/>
                    </a:cubicBezTo>
                    <a:cubicBezTo>
                      <a:pt x="79" y="124"/>
                      <a:pt x="70" y="130"/>
                      <a:pt x="63" y="137"/>
                    </a:cubicBezTo>
                    <a:cubicBezTo>
                      <a:pt x="56" y="144"/>
                      <a:pt x="50" y="154"/>
                      <a:pt x="42" y="159"/>
                    </a:cubicBezTo>
                    <a:cubicBezTo>
                      <a:pt x="36" y="162"/>
                      <a:pt x="27" y="163"/>
                      <a:pt x="21" y="167"/>
                    </a:cubicBezTo>
                    <a:cubicBezTo>
                      <a:pt x="17" y="169"/>
                      <a:pt x="13" y="174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7" y="187"/>
                      <a:pt x="0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27" y="216"/>
                      <a:pt x="42" y="213"/>
                      <a:pt x="50" y="206"/>
                    </a:cubicBezTo>
                    <a:cubicBezTo>
                      <a:pt x="57" y="199"/>
                      <a:pt x="56" y="188"/>
                      <a:pt x="62" y="177"/>
                    </a:cubicBezTo>
                    <a:cubicBezTo>
                      <a:pt x="65" y="170"/>
                      <a:pt x="75" y="163"/>
                      <a:pt x="82" y="156"/>
                    </a:cubicBezTo>
                    <a:cubicBezTo>
                      <a:pt x="88" y="149"/>
                      <a:pt x="94" y="139"/>
                      <a:pt x="103" y="134"/>
                    </a:cubicBezTo>
                    <a:cubicBezTo>
                      <a:pt x="108" y="131"/>
                      <a:pt x="119" y="130"/>
                      <a:pt x="125" y="126"/>
                    </a:cubicBezTo>
                    <a:cubicBezTo>
                      <a:pt x="127" y="125"/>
                      <a:pt x="130" y="122"/>
                      <a:pt x="132" y="119"/>
                    </a:cubicBezTo>
                    <a:cubicBezTo>
                      <a:pt x="139" y="108"/>
                      <a:pt x="138" y="82"/>
                      <a:pt x="150" y="80"/>
                    </a:cubicBezTo>
                    <a:cubicBezTo>
                      <a:pt x="150" y="80"/>
                      <a:pt x="150" y="79"/>
                      <a:pt x="150" y="79"/>
                    </a:cubicBezTo>
                    <a:cubicBezTo>
                      <a:pt x="150" y="79"/>
                      <a:pt x="150" y="79"/>
                      <a:pt x="150" y="79"/>
                    </a:cubicBezTo>
                    <a:cubicBezTo>
                      <a:pt x="151" y="79"/>
                      <a:pt x="153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2" y="79"/>
                      <a:pt x="170" y="84"/>
                      <a:pt x="176" y="87"/>
                    </a:cubicBezTo>
                    <a:cubicBezTo>
                      <a:pt x="176" y="87"/>
                      <a:pt x="176" y="87"/>
                      <a:pt x="176" y="87"/>
                    </a:cubicBezTo>
                    <a:cubicBezTo>
                      <a:pt x="176" y="87"/>
                      <a:pt x="177" y="87"/>
                      <a:pt x="177" y="87"/>
                    </a:cubicBezTo>
                    <a:cubicBezTo>
                      <a:pt x="177" y="87"/>
                      <a:pt x="177" y="87"/>
                      <a:pt x="177" y="87"/>
                    </a:cubicBezTo>
                    <a:cubicBezTo>
                      <a:pt x="184" y="90"/>
                      <a:pt x="194" y="94"/>
                      <a:pt x="199" y="99"/>
                    </a:cubicBezTo>
                    <a:cubicBezTo>
                      <a:pt x="206" y="105"/>
                      <a:pt x="208" y="116"/>
                      <a:pt x="215" y="120"/>
                    </a:cubicBezTo>
                    <a:cubicBezTo>
                      <a:pt x="215" y="120"/>
                      <a:pt x="215" y="120"/>
                      <a:pt x="215" y="120"/>
                    </a:cubicBezTo>
                    <a:cubicBezTo>
                      <a:pt x="215" y="120"/>
                      <a:pt x="215" y="120"/>
                      <a:pt x="215" y="121"/>
                    </a:cubicBezTo>
                    <a:cubicBezTo>
                      <a:pt x="215" y="121"/>
                      <a:pt x="216" y="121"/>
                      <a:pt x="216" y="121"/>
                    </a:cubicBezTo>
                    <a:cubicBezTo>
                      <a:pt x="220" y="123"/>
                      <a:pt x="224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38" y="124"/>
                      <a:pt x="248" y="117"/>
                      <a:pt x="256" y="113"/>
                    </a:cubicBezTo>
                    <a:cubicBezTo>
                      <a:pt x="258" y="111"/>
                      <a:pt x="260" y="110"/>
                      <a:pt x="262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6" y="109"/>
                      <a:pt x="268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81" y="109"/>
                      <a:pt x="294" y="111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11" y="117"/>
                      <a:pt x="316" y="127"/>
                      <a:pt x="325" y="130"/>
                    </a:cubicBezTo>
                    <a:cubicBezTo>
                      <a:pt x="325" y="130"/>
                      <a:pt x="325" y="130"/>
                      <a:pt x="325" y="130"/>
                    </a:cubicBezTo>
                    <a:cubicBezTo>
                      <a:pt x="328" y="131"/>
                      <a:pt x="330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48" y="131"/>
                      <a:pt x="354" y="113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4"/>
                      <a:pt x="363" y="104"/>
                    </a:cubicBezTo>
                    <a:cubicBezTo>
                      <a:pt x="363" y="104"/>
                      <a:pt x="363" y="104"/>
                      <a:pt x="363" y="104"/>
                    </a:cubicBezTo>
                    <a:cubicBezTo>
                      <a:pt x="367" y="100"/>
                      <a:pt x="376" y="95"/>
                      <a:pt x="381" y="91"/>
                    </a:cubicBezTo>
                    <a:cubicBezTo>
                      <a:pt x="388" y="86"/>
                      <a:pt x="395" y="79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8" y="78"/>
                      <a:pt x="414" y="82"/>
                      <a:pt x="418" y="86"/>
                    </a:cubicBezTo>
                    <a:cubicBezTo>
                      <a:pt x="418" y="87"/>
                      <a:pt x="418" y="87"/>
                      <a:pt x="419" y="87"/>
                    </a:cubicBezTo>
                    <a:cubicBezTo>
                      <a:pt x="423" y="91"/>
                      <a:pt x="429" y="96"/>
                      <a:pt x="429" y="102"/>
                    </a:cubicBezTo>
                    <a:cubicBezTo>
                      <a:pt x="429" y="103"/>
                      <a:pt x="429" y="103"/>
                      <a:pt x="429" y="104"/>
                    </a:cubicBezTo>
                    <a:cubicBezTo>
                      <a:pt x="429" y="111"/>
                      <a:pt x="425" y="117"/>
                      <a:pt x="425" y="125"/>
                    </a:cubicBezTo>
                    <a:cubicBezTo>
                      <a:pt x="425" y="126"/>
                      <a:pt x="425" y="127"/>
                      <a:pt x="425" y="129"/>
                    </a:cubicBezTo>
                    <a:cubicBezTo>
                      <a:pt x="425" y="129"/>
                      <a:pt x="425" y="129"/>
                      <a:pt x="425" y="129"/>
                    </a:cubicBezTo>
                    <a:cubicBezTo>
                      <a:pt x="427" y="139"/>
                      <a:pt x="43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50" y="145"/>
                      <a:pt x="454" y="144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62" y="137"/>
                      <a:pt x="467" y="127"/>
                      <a:pt x="467" y="118"/>
                    </a:cubicBezTo>
                    <a:cubicBezTo>
                      <a:pt x="467" y="116"/>
                      <a:pt x="467" y="113"/>
                      <a:pt x="466" y="111"/>
                    </a:cubicBezTo>
                    <a:cubicBezTo>
                      <a:pt x="464" y="106"/>
                      <a:pt x="449" y="106"/>
                      <a:pt x="448" y="97"/>
                    </a:cubicBezTo>
                    <a:cubicBezTo>
                      <a:pt x="448" y="97"/>
                      <a:pt x="448" y="96"/>
                      <a:pt x="448" y="96"/>
                    </a:cubicBezTo>
                    <a:cubicBezTo>
                      <a:pt x="448" y="91"/>
                      <a:pt x="453" y="84"/>
                      <a:pt x="455" y="79"/>
                    </a:cubicBezTo>
                    <a:cubicBezTo>
                      <a:pt x="458" y="73"/>
                      <a:pt x="462" y="68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70" y="66"/>
                      <a:pt x="471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81" y="66"/>
                      <a:pt x="488" y="70"/>
                      <a:pt x="488" y="74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8"/>
                      <a:pt x="481" y="81"/>
                      <a:pt x="479" y="84"/>
                    </a:cubicBezTo>
                    <a:cubicBezTo>
                      <a:pt x="473" y="89"/>
                      <a:pt x="470" y="93"/>
                      <a:pt x="470" y="103"/>
                    </a:cubicBezTo>
                    <a:cubicBezTo>
                      <a:pt x="470" y="103"/>
                      <a:pt x="470" y="104"/>
                      <a:pt x="470" y="105"/>
                    </a:cubicBezTo>
                    <a:cubicBezTo>
                      <a:pt x="473" y="111"/>
                      <a:pt x="484" y="111"/>
                      <a:pt x="491" y="115"/>
                    </a:cubicBezTo>
                    <a:cubicBezTo>
                      <a:pt x="496" y="118"/>
                      <a:pt x="500" y="128"/>
                      <a:pt x="507" y="132"/>
                    </a:cubicBezTo>
                    <a:cubicBezTo>
                      <a:pt x="507" y="132"/>
                      <a:pt x="508" y="132"/>
                      <a:pt x="508" y="132"/>
                    </a:cubicBezTo>
                    <a:cubicBezTo>
                      <a:pt x="511" y="134"/>
                      <a:pt x="515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30" y="134"/>
                      <a:pt x="542" y="128"/>
                      <a:pt x="542" y="118"/>
                    </a:cubicBezTo>
                    <a:cubicBezTo>
                      <a:pt x="542" y="117"/>
                      <a:pt x="542" y="117"/>
                      <a:pt x="542" y="117"/>
                    </a:cubicBezTo>
                    <a:cubicBezTo>
                      <a:pt x="542" y="110"/>
                      <a:pt x="535" y="106"/>
                      <a:pt x="530" y="103"/>
                    </a:cubicBezTo>
                    <a:cubicBezTo>
                      <a:pt x="525" y="100"/>
                      <a:pt x="517" y="99"/>
                      <a:pt x="516" y="92"/>
                    </a:cubicBezTo>
                    <a:cubicBezTo>
                      <a:pt x="516" y="92"/>
                      <a:pt x="516" y="92"/>
                      <a:pt x="516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20" y="91"/>
                      <a:pt x="524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36" y="91"/>
                      <a:pt x="543" y="94"/>
                      <a:pt x="550" y="98"/>
                    </a:cubicBezTo>
                    <a:cubicBezTo>
                      <a:pt x="550" y="98"/>
                      <a:pt x="550" y="98"/>
                      <a:pt x="550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2" y="98"/>
                      <a:pt x="552" y="99"/>
                      <a:pt x="552" y="99"/>
                    </a:cubicBezTo>
                    <a:cubicBezTo>
                      <a:pt x="552" y="99"/>
                      <a:pt x="552" y="99"/>
                      <a:pt x="552" y="99"/>
                    </a:cubicBezTo>
                    <a:cubicBezTo>
                      <a:pt x="559" y="102"/>
                      <a:pt x="567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80" y="106"/>
                      <a:pt x="585" y="105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2" y="103"/>
                      <a:pt x="594" y="102"/>
                      <a:pt x="597" y="101"/>
                    </a:cubicBezTo>
                    <a:cubicBezTo>
                      <a:pt x="605" y="96"/>
                      <a:pt x="61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6" y="90"/>
                      <a:pt x="629" y="91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29" y="104"/>
                      <a:pt x="610" y="103"/>
                      <a:pt x="610" y="117"/>
                    </a:cubicBezTo>
                    <a:cubicBezTo>
                      <a:pt x="610" y="117"/>
                      <a:pt x="610" y="117"/>
                      <a:pt x="610" y="117"/>
                    </a:cubicBezTo>
                    <a:cubicBezTo>
                      <a:pt x="610" y="117"/>
                      <a:pt x="610" y="118"/>
                      <a:pt x="610" y="118"/>
                    </a:cubicBezTo>
                    <a:cubicBezTo>
                      <a:pt x="610" y="128"/>
                      <a:pt x="621" y="134"/>
                      <a:pt x="632" y="134"/>
                    </a:cubicBezTo>
                    <a:cubicBezTo>
                      <a:pt x="632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6" y="134"/>
                      <a:pt x="640" y="134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50" y="129"/>
                      <a:pt x="655" y="119"/>
                      <a:pt x="663" y="114"/>
                    </a:cubicBezTo>
                    <a:cubicBezTo>
                      <a:pt x="671" y="109"/>
                      <a:pt x="681" y="108"/>
                      <a:pt x="681" y="100"/>
                    </a:cubicBezTo>
                    <a:cubicBezTo>
                      <a:pt x="681" y="98"/>
                      <a:pt x="681" y="96"/>
                      <a:pt x="680" y="93"/>
                    </a:cubicBezTo>
                    <a:cubicBezTo>
                      <a:pt x="678" y="88"/>
                      <a:pt x="663" y="79"/>
                      <a:pt x="663" y="74"/>
                    </a:cubicBezTo>
                    <a:cubicBezTo>
                      <a:pt x="663" y="74"/>
                      <a:pt x="663" y="74"/>
                      <a:pt x="663" y="74"/>
                    </a:cubicBezTo>
                    <a:cubicBezTo>
                      <a:pt x="664" y="68"/>
                      <a:pt x="671" y="66"/>
                      <a:pt x="677" y="66"/>
                    </a:cubicBezTo>
                    <a:cubicBezTo>
                      <a:pt x="677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80" y="66"/>
                      <a:pt x="682" y="66"/>
                      <a:pt x="683" y="67"/>
                    </a:cubicBezTo>
                    <a:cubicBezTo>
                      <a:pt x="683" y="67"/>
                      <a:pt x="683" y="67"/>
                      <a:pt x="683" y="67"/>
                    </a:cubicBezTo>
                    <a:cubicBezTo>
                      <a:pt x="689" y="69"/>
                      <a:pt x="703" y="86"/>
                      <a:pt x="703" y="96"/>
                    </a:cubicBezTo>
                    <a:cubicBezTo>
                      <a:pt x="703" y="97"/>
                      <a:pt x="703" y="98"/>
                      <a:pt x="702" y="98"/>
                    </a:cubicBezTo>
                    <a:cubicBezTo>
                      <a:pt x="701" y="104"/>
                      <a:pt x="688" y="106"/>
                      <a:pt x="685" y="111"/>
                    </a:cubicBezTo>
                    <a:cubicBezTo>
                      <a:pt x="684" y="114"/>
                      <a:pt x="683" y="117"/>
                      <a:pt x="683" y="120"/>
                    </a:cubicBezTo>
                    <a:cubicBezTo>
                      <a:pt x="683" y="132"/>
                      <a:pt x="694" y="143"/>
                      <a:pt x="701" y="144"/>
                    </a:cubicBezTo>
                    <a:cubicBezTo>
                      <a:pt x="701" y="144"/>
                      <a:pt x="701" y="144"/>
                      <a:pt x="701" y="144"/>
                    </a:cubicBezTo>
                    <a:cubicBezTo>
                      <a:pt x="703" y="145"/>
                      <a:pt x="705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20" y="145"/>
                      <a:pt x="726" y="133"/>
                      <a:pt x="725" y="119"/>
                    </a:cubicBezTo>
                    <a:cubicBezTo>
                      <a:pt x="725" y="119"/>
                      <a:pt x="725" y="119"/>
                      <a:pt x="725" y="119"/>
                    </a:cubicBezTo>
                    <a:cubicBezTo>
                      <a:pt x="724" y="115"/>
                      <a:pt x="720" y="109"/>
                      <a:pt x="720" y="103"/>
                    </a:cubicBezTo>
                    <a:cubicBezTo>
                      <a:pt x="720" y="103"/>
                      <a:pt x="720" y="103"/>
                      <a:pt x="720" y="102"/>
                    </a:cubicBezTo>
                    <a:cubicBezTo>
                      <a:pt x="721" y="97"/>
                      <a:pt x="728" y="91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6" y="84"/>
                      <a:pt x="743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9" y="80"/>
                      <a:pt x="749" y="80"/>
                    </a:cubicBezTo>
                    <a:cubicBezTo>
                      <a:pt x="749" y="80"/>
                      <a:pt x="749" y="80"/>
                      <a:pt x="749" y="80"/>
                    </a:cubicBezTo>
                    <a:cubicBezTo>
                      <a:pt x="755" y="80"/>
                      <a:pt x="762" y="86"/>
                      <a:pt x="768" y="90"/>
                    </a:cubicBezTo>
                    <a:cubicBezTo>
                      <a:pt x="774" y="95"/>
                      <a:pt x="781" y="99"/>
                      <a:pt x="786" y="103"/>
                    </a:cubicBezTo>
                    <a:cubicBezTo>
                      <a:pt x="797" y="112"/>
                      <a:pt x="801" y="129"/>
                      <a:pt x="816" y="131"/>
                    </a:cubicBezTo>
                    <a:cubicBezTo>
                      <a:pt x="816" y="131"/>
                      <a:pt x="816" y="131"/>
                      <a:pt x="816" y="131"/>
                    </a:cubicBezTo>
                    <a:cubicBezTo>
                      <a:pt x="817" y="131"/>
                      <a:pt x="818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32" y="131"/>
                      <a:pt x="837" y="121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6" y="115"/>
                      <a:pt x="847" y="115"/>
                      <a:pt x="847" y="115"/>
                    </a:cubicBezTo>
                    <a:cubicBezTo>
                      <a:pt x="847" y="115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54" y="112"/>
                      <a:pt x="865" y="110"/>
                      <a:pt x="874" y="108"/>
                    </a:cubicBezTo>
                    <a:cubicBezTo>
                      <a:pt x="874" y="108"/>
                      <a:pt x="874" y="108"/>
                      <a:pt x="874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6" y="108"/>
                      <a:pt x="876" y="108"/>
                      <a:pt x="877" y="108"/>
                    </a:cubicBezTo>
                    <a:cubicBezTo>
                      <a:pt x="877" y="108"/>
                      <a:pt x="877" y="108"/>
                      <a:pt x="877" y="108"/>
                    </a:cubicBezTo>
                    <a:cubicBezTo>
                      <a:pt x="879" y="108"/>
                      <a:pt x="881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4" y="108"/>
                      <a:pt x="885" y="108"/>
                      <a:pt x="887" y="108"/>
                    </a:cubicBezTo>
                    <a:cubicBezTo>
                      <a:pt x="887" y="108"/>
                      <a:pt x="887" y="108"/>
                      <a:pt x="887" y="108"/>
                    </a:cubicBezTo>
                    <a:cubicBezTo>
                      <a:pt x="894" y="110"/>
                      <a:pt x="900" y="117"/>
                      <a:pt x="907" y="120"/>
                    </a:cubicBezTo>
                    <a:cubicBezTo>
                      <a:pt x="907" y="120"/>
                      <a:pt x="907" y="120"/>
                      <a:pt x="907" y="120"/>
                    </a:cubicBezTo>
                    <a:cubicBezTo>
                      <a:pt x="907" y="120"/>
                      <a:pt x="907" y="120"/>
                      <a:pt x="908" y="121"/>
                    </a:cubicBezTo>
                    <a:cubicBezTo>
                      <a:pt x="908" y="121"/>
                      <a:pt x="908" y="121"/>
                      <a:pt x="908" y="121"/>
                    </a:cubicBezTo>
                    <a:cubicBezTo>
                      <a:pt x="912" y="122"/>
                      <a:pt x="917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3" y="124"/>
                      <a:pt x="923" y="124"/>
                    </a:cubicBezTo>
                    <a:cubicBezTo>
                      <a:pt x="926" y="124"/>
                      <a:pt x="930" y="123"/>
                      <a:pt x="933" y="122"/>
                    </a:cubicBezTo>
                    <a:cubicBezTo>
                      <a:pt x="941" y="118"/>
                      <a:pt x="943" y="107"/>
                      <a:pt x="949" y="101"/>
                    </a:cubicBezTo>
                    <a:cubicBezTo>
                      <a:pt x="954" y="95"/>
                      <a:pt x="964" y="91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3" y="87"/>
                      <a:pt x="974" y="87"/>
                      <a:pt x="974" y="86"/>
                    </a:cubicBezTo>
                    <a:cubicBezTo>
                      <a:pt x="974" y="86"/>
                      <a:pt x="974" y="86"/>
                      <a:pt x="974" y="86"/>
                    </a:cubicBezTo>
                    <a:cubicBezTo>
                      <a:pt x="981" y="83"/>
                      <a:pt x="989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7" y="80"/>
                      <a:pt x="998" y="80"/>
                      <a:pt x="999" y="80"/>
                    </a:cubicBezTo>
                    <a:cubicBezTo>
                      <a:pt x="1000" y="80"/>
                      <a:pt x="1000" y="80"/>
                      <a:pt x="1000" y="80"/>
                    </a:cubicBezTo>
                    <a:cubicBezTo>
                      <a:pt x="1012" y="83"/>
                      <a:pt x="1012" y="112"/>
                      <a:pt x="1020" y="122"/>
                    </a:cubicBezTo>
                    <a:cubicBezTo>
                      <a:pt x="1026" y="128"/>
                      <a:pt x="1040" y="130"/>
                      <a:pt x="1047" y="134"/>
                    </a:cubicBezTo>
                    <a:cubicBezTo>
                      <a:pt x="1056" y="138"/>
                      <a:pt x="1061" y="148"/>
                      <a:pt x="1068" y="155"/>
                    </a:cubicBezTo>
                    <a:cubicBezTo>
                      <a:pt x="1075" y="162"/>
                      <a:pt x="1085" y="170"/>
                      <a:pt x="1089" y="177"/>
                    </a:cubicBezTo>
                    <a:cubicBezTo>
                      <a:pt x="1094" y="188"/>
                      <a:pt x="1093" y="199"/>
                      <a:pt x="1102" y="206"/>
                    </a:cubicBezTo>
                    <a:cubicBezTo>
                      <a:pt x="1107" y="210"/>
                      <a:pt x="1114" y="211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7" y="215"/>
                      <a:pt x="1132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9" y="218"/>
                      <a:pt x="1140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4" y="212"/>
                      <a:pt x="1145" y="206"/>
                      <a:pt x="1145" y="200"/>
                    </a:cubicBezTo>
                    <a:cubicBezTo>
                      <a:pt x="1145" y="186"/>
                      <a:pt x="1139" y="172"/>
                      <a:pt x="1130" y="167"/>
                    </a:cubicBezTo>
                    <a:cubicBezTo>
                      <a:pt x="1123" y="161"/>
                      <a:pt x="1114" y="162"/>
                      <a:pt x="1106" y="158"/>
                    </a:cubicBezTo>
                    <a:cubicBezTo>
                      <a:pt x="1099" y="153"/>
                      <a:pt x="1094" y="144"/>
                      <a:pt x="1087" y="137"/>
                    </a:cubicBezTo>
                    <a:cubicBezTo>
                      <a:pt x="1081" y="130"/>
                      <a:pt x="1071" y="124"/>
                      <a:pt x="1067" y="116"/>
                    </a:cubicBezTo>
                    <a:cubicBezTo>
                      <a:pt x="1064" y="109"/>
                      <a:pt x="1064" y="100"/>
                      <a:pt x="1060" y="93"/>
                    </a:cubicBezTo>
                    <a:cubicBezTo>
                      <a:pt x="1054" y="85"/>
                      <a:pt x="1045" y="81"/>
                      <a:pt x="1034" y="79"/>
                    </a:cubicBezTo>
                    <a:cubicBezTo>
                      <a:pt x="1025" y="77"/>
                      <a:pt x="1013" y="77"/>
                      <a:pt x="1004" y="74"/>
                    </a:cubicBezTo>
                    <a:cubicBezTo>
                      <a:pt x="1000" y="72"/>
                      <a:pt x="994" y="65"/>
                      <a:pt x="991" y="60"/>
                    </a:cubicBezTo>
                    <a:cubicBezTo>
                      <a:pt x="986" y="54"/>
                      <a:pt x="983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1" y="42"/>
                      <a:pt x="967" y="47"/>
                      <a:pt x="962" y="51"/>
                    </a:cubicBezTo>
                    <a:cubicBezTo>
                      <a:pt x="961" y="53"/>
                      <a:pt x="959" y="54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6" y="55"/>
                      <a:pt x="956" y="55"/>
                      <a:pt x="956" y="55"/>
                    </a:cubicBezTo>
                    <a:cubicBezTo>
                      <a:pt x="956" y="55"/>
                      <a:pt x="956" y="55"/>
                      <a:pt x="956" y="56"/>
                    </a:cubicBezTo>
                    <a:cubicBezTo>
                      <a:pt x="951" y="58"/>
                      <a:pt x="944" y="57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5" y="60"/>
                      <a:pt x="934" y="61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26" y="65"/>
                      <a:pt x="921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5" y="69"/>
                      <a:pt x="915" y="69"/>
                      <a:pt x="914" y="69"/>
                    </a:cubicBezTo>
                    <a:cubicBezTo>
                      <a:pt x="898" y="67"/>
                      <a:pt x="895" y="40"/>
                      <a:pt x="889" y="28"/>
                    </a:cubicBezTo>
                    <a:cubicBezTo>
                      <a:pt x="881" y="15"/>
                      <a:pt x="870" y="3"/>
                      <a:pt x="853" y="1"/>
                    </a:cubicBezTo>
                    <a:cubicBezTo>
                      <a:pt x="852" y="1"/>
                      <a:pt x="850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28" y="1"/>
                      <a:pt x="816" y="1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8" y="44"/>
                      <a:pt x="835" y="49"/>
                      <a:pt x="835" y="55"/>
                    </a:cubicBezTo>
                    <a:cubicBezTo>
                      <a:pt x="835" y="56"/>
                      <a:pt x="835" y="56"/>
                      <a:pt x="835" y="57"/>
                    </a:cubicBezTo>
                    <a:cubicBezTo>
                      <a:pt x="835" y="60"/>
                      <a:pt x="830" y="63"/>
                      <a:pt x="829" y="63"/>
                    </a:cubicBezTo>
                    <a:cubicBezTo>
                      <a:pt x="829" y="63"/>
                      <a:pt x="829" y="63"/>
                      <a:pt x="829" y="63"/>
                    </a:cubicBezTo>
                    <a:cubicBezTo>
                      <a:pt x="829" y="63"/>
                      <a:pt x="829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7" y="63"/>
                      <a:pt x="827" y="63"/>
                      <a:pt x="826" y="62"/>
                    </a:cubicBezTo>
                    <a:cubicBezTo>
                      <a:pt x="826" y="62"/>
                      <a:pt x="826" y="62"/>
                      <a:pt x="826" y="62"/>
                    </a:cubicBezTo>
                    <a:cubicBezTo>
                      <a:pt x="826" y="62"/>
                      <a:pt x="826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1" y="60"/>
                      <a:pt x="816" y="57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5"/>
                      <a:pt x="811" y="55"/>
                      <a:pt x="811" y="55"/>
                    </a:cubicBezTo>
                    <a:cubicBezTo>
                      <a:pt x="808" y="55"/>
                      <a:pt x="806" y="54"/>
                      <a:pt x="803" y="54"/>
                    </a:cubicBezTo>
                    <a:cubicBezTo>
                      <a:pt x="803" y="54"/>
                      <a:pt x="803" y="54"/>
                      <a:pt x="803" y="54"/>
                    </a:cubicBezTo>
                    <a:cubicBezTo>
                      <a:pt x="795" y="54"/>
                      <a:pt x="788" y="57"/>
                      <a:pt x="781" y="61"/>
                    </a:cubicBezTo>
                    <a:cubicBezTo>
                      <a:pt x="775" y="64"/>
                      <a:pt x="769" y="67"/>
                      <a:pt x="762" y="67"/>
                    </a:cubicBezTo>
                    <a:cubicBezTo>
                      <a:pt x="762" y="67"/>
                      <a:pt x="762" y="67"/>
                      <a:pt x="762" y="67"/>
                    </a:cubicBezTo>
                    <a:cubicBezTo>
                      <a:pt x="760" y="67"/>
                      <a:pt x="759" y="67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0" y="65"/>
                      <a:pt x="746" y="58"/>
                      <a:pt x="739" y="53"/>
                    </a:cubicBezTo>
                    <a:cubicBezTo>
                      <a:pt x="733" y="48"/>
                      <a:pt x="724" y="44"/>
                      <a:pt x="720" y="39"/>
                    </a:cubicBezTo>
                    <a:cubicBezTo>
                      <a:pt x="716" y="33"/>
                      <a:pt x="715" y="24"/>
                      <a:pt x="709" y="18"/>
                    </a:cubicBezTo>
                    <a:cubicBezTo>
                      <a:pt x="702" y="12"/>
                      <a:pt x="692" y="14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79" y="11"/>
                    </a:cubicBezTo>
                    <a:cubicBezTo>
                      <a:pt x="679" y="11"/>
                      <a:pt x="679" y="11"/>
                      <a:pt x="679" y="11"/>
                    </a:cubicBezTo>
                    <a:cubicBezTo>
                      <a:pt x="678" y="11"/>
                      <a:pt x="677" y="10"/>
                      <a:pt x="675" y="10"/>
                    </a:cubicBezTo>
                    <a:cubicBezTo>
                      <a:pt x="675" y="10"/>
                      <a:pt x="675" y="10"/>
                      <a:pt x="675" y="9"/>
                    </a:cubicBezTo>
                    <a:cubicBezTo>
                      <a:pt x="675" y="9"/>
                      <a:pt x="675" y="9"/>
                      <a:pt x="675" y="9"/>
                    </a:cubicBezTo>
                    <a:cubicBezTo>
                      <a:pt x="671" y="8"/>
                      <a:pt x="667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2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0" y="6"/>
                    </a:cubicBezTo>
                    <a:cubicBezTo>
                      <a:pt x="660" y="6"/>
                      <a:pt x="660" y="6"/>
                      <a:pt x="660" y="6"/>
                    </a:cubicBezTo>
                    <a:cubicBezTo>
                      <a:pt x="652" y="8"/>
                      <a:pt x="647" y="22"/>
                      <a:pt x="639" y="28"/>
                    </a:cubicBezTo>
                    <a:cubicBezTo>
                      <a:pt x="635" y="31"/>
                      <a:pt x="630" y="32"/>
                      <a:pt x="624" y="36"/>
                    </a:cubicBezTo>
                    <a:cubicBezTo>
                      <a:pt x="618" y="40"/>
                      <a:pt x="615" y="45"/>
                      <a:pt x="609" y="46"/>
                    </a:cubicBezTo>
                    <a:cubicBezTo>
                      <a:pt x="609" y="46"/>
                      <a:pt x="609" y="46"/>
                      <a:pt x="609" y="46"/>
                    </a:cubicBezTo>
                    <a:cubicBezTo>
                      <a:pt x="608" y="46"/>
                      <a:pt x="608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6" y="46"/>
                      <a:pt x="604" y="46"/>
                      <a:pt x="603" y="46"/>
                    </a:cubicBezTo>
                    <a:cubicBezTo>
                      <a:pt x="600" y="45"/>
                      <a:pt x="598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5" y="45"/>
                      <a:pt x="595" y="45"/>
                    </a:cubicBezTo>
                    <a:cubicBezTo>
                      <a:pt x="592" y="45"/>
                      <a:pt x="589" y="45"/>
                      <a:pt x="586" y="45"/>
                    </a:cubicBezTo>
                    <a:cubicBezTo>
                      <a:pt x="582" y="46"/>
                      <a:pt x="579" y="46"/>
                      <a:pt x="576" y="46"/>
                    </a:cubicBezTo>
                    <a:cubicBezTo>
                      <a:pt x="575" y="46"/>
                      <a:pt x="575" y="46"/>
                      <a:pt x="575" y="46"/>
                    </a:cubicBezTo>
                    <a:cubicBezTo>
                      <a:pt x="574" y="46"/>
                      <a:pt x="574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66" y="46"/>
                      <a:pt x="558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4"/>
                      <a:pt x="548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5" y="44"/>
                      <a:pt x="544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2" y="44"/>
                      <a:pt x="542" y="44"/>
                      <a:pt x="541" y="44"/>
                    </a:cubicBezTo>
                    <a:cubicBezTo>
                      <a:pt x="535" y="43"/>
                      <a:pt x="531" y="38"/>
                      <a:pt x="524" y="35"/>
                    </a:cubicBezTo>
                    <a:cubicBezTo>
                      <a:pt x="518" y="32"/>
                      <a:pt x="513" y="31"/>
                      <a:pt x="509" y="27"/>
                    </a:cubicBezTo>
                    <a:cubicBezTo>
                      <a:pt x="502" y="20"/>
                      <a:pt x="498" y="8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8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3" y="6"/>
                      <a:pt x="478" y="8"/>
                      <a:pt x="474" y="10"/>
                    </a:cubicBezTo>
                    <a:cubicBezTo>
                      <a:pt x="474" y="10"/>
                      <a:pt x="474" y="10"/>
                      <a:pt x="473" y="10"/>
                    </a:cubicBezTo>
                    <a:cubicBezTo>
                      <a:pt x="473" y="10"/>
                      <a:pt x="473" y="10"/>
                      <a:pt x="473" y="10"/>
                    </a:cubicBezTo>
                    <a:cubicBezTo>
                      <a:pt x="473" y="10"/>
                      <a:pt x="473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61" y="13"/>
                      <a:pt x="454" y="11"/>
                      <a:pt x="447" y="15"/>
                    </a:cubicBezTo>
                    <a:cubicBezTo>
                      <a:pt x="437" y="19"/>
                      <a:pt x="437" y="31"/>
                      <a:pt x="431" y="39"/>
                    </a:cubicBezTo>
                    <a:cubicBezTo>
                      <a:pt x="426" y="45"/>
                      <a:pt x="419" y="49"/>
                      <a:pt x="413" y="54"/>
                    </a:cubicBezTo>
                    <a:cubicBezTo>
                      <a:pt x="406" y="58"/>
                      <a:pt x="400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1" y="66"/>
                      <a:pt x="391" y="66"/>
                      <a:pt x="390" y="66"/>
                    </a:cubicBezTo>
                    <a:cubicBezTo>
                      <a:pt x="390" y="66"/>
                      <a:pt x="390" y="66"/>
                      <a:pt x="390" y="66"/>
                    </a:cubicBezTo>
                    <a:cubicBezTo>
                      <a:pt x="383" y="66"/>
                      <a:pt x="378" y="64"/>
                      <a:pt x="372" y="61"/>
                    </a:cubicBezTo>
                    <a:cubicBezTo>
                      <a:pt x="371" y="61"/>
                      <a:pt x="370" y="61"/>
                      <a:pt x="369" y="60"/>
                    </a:cubicBezTo>
                    <a:cubicBezTo>
                      <a:pt x="367" y="59"/>
                      <a:pt x="365" y="58"/>
                      <a:pt x="363" y="57"/>
                    </a:cubicBezTo>
                    <a:cubicBezTo>
                      <a:pt x="358" y="55"/>
                      <a:pt x="353" y="54"/>
                      <a:pt x="348" y="54"/>
                    </a:cubicBezTo>
                    <a:cubicBezTo>
                      <a:pt x="348" y="54"/>
                      <a:pt x="348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4" y="54"/>
                      <a:pt x="341" y="54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6" y="56"/>
                      <a:pt x="334" y="57"/>
                      <a:pt x="332" y="58"/>
                    </a:cubicBezTo>
                    <a:cubicBezTo>
                      <a:pt x="329" y="60"/>
                      <a:pt x="325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0" y="62"/>
                      <a:pt x="318" y="61"/>
                      <a:pt x="317" y="59"/>
                    </a:cubicBezTo>
                    <a:cubicBezTo>
                      <a:pt x="317" y="58"/>
                      <a:pt x="317" y="57"/>
                      <a:pt x="317" y="56"/>
                    </a:cubicBezTo>
                    <a:cubicBezTo>
                      <a:pt x="317" y="50"/>
                      <a:pt x="323" y="45"/>
                      <a:pt x="326" y="39"/>
                    </a:cubicBezTo>
                    <a:cubicBezTo>
                      <a:pt x="328" y="35"/>
                      <a:pt x="329" y="30"/>
                      <a:pt x="329" y="26"/>
                    </a:cubicBezTo>
                    <a:cubicBezTo>
                      <a:pt x="329" y="13"/>
                      <a:pt x="320" y="2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7" y="0"/>
                      <a:pt x="307" y="0"/>
                    </a:cubicBezTo>
                    <a:cubicBezTo>
                      <a:pt x="305" y="0"/>
                      <a:pt x="304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587"/>
              <p:cNvSpPr>
                <a:spLocks noEditPoints="1"/>
              </p:cNvSpPr>
              <p:nvPr/>
            </p:nvSpPr>
            <p:spPr bwMode="auto">
              <a:xfrm>
                <a:off x="1864" y="814"/>
                <a:ext cx="453" cy="471"/>
              </a:xfrm>
              <a:custGeom>
                <a:gdLst>
                  <a:gd name="T0" fmla="*/ 116 w 130"/>
                  <a:gd name="T1" fmla="*/ 1 h 135"/>
                  <a:gd name="T2" fmla="*/ 126 w 130"/>
                  <a:gd name="T3" fmla="*/ 4 h 135"/>
                  <a:gd name="T4" fmla="*/ 114 w 130"/>
                  <a:gd name="T5" fmla="*/ 44 h 135"/>
                  <a:gd name="T6" fmla="*/ 70 w 130"/>
                  <a:gd name="T7" fmla="*/ 72 h 135"/>
                  <a:gd name="T8" fmla="*/ 50 w 130"/>
                  <a:gd name="T9" fmla="*/ 93 h 135"/>
                  <a:gd name="T10" fmla="*/ 18 w 130"/>
                  <a:gd name="T11" fmla="*/ 132 h 135"/>
                  <a:gd name="T12" fmla="*/ 18 w 130"/>
                  <a:gd name="T13" fmla="*/ 132 h 135"/>
                  <a:gd name="T14" fmla="*/ 17 w 130"/>
                  <a:gd name="T15" fmla="*/ 132 h 135"/>
                  <a:gd name="T16" fmla="*/ 12 w 130"/>
                  <a:gd name="T17" fmla="*/ 132 h 135"/>
                  <a:gd name="T18" fmla="*/ 12 w 130"/>
                  <a:gd name="T19" fmla="*/ 132 h 135"/>
                  <a:gd name="T20" fmla="*/ 5 w 130"/>
                  <a:gd name="T21" fmla="*/ 130 h 135"/>
                  <a:gd name="T22" fmla="*/ 1 w 130"/>
                  <a:gd name="T23" fmla="*/ 119 h 135"/>
                  <a:gd name="T24" fmla="*/ 38 w 130"/>
                  <a:gd name="T25" fmla="*/ 82 h 135"/>
                  <a:gd name="T26" fmla="*/ 79 w 130"/>
                  <a:gd name="T27" fmla="*/ 40 h 135"/>
                  <a:gd name="T28" fmla="*/ 88 w 130"/>
                  <a:gd name="T29" fmla="*/ 12 h 135"/>
                  <a:gd name="T30" fmla="*/ 116 w 130"/>
                  <a:gd name="T31" fmla="*/ 1 h 135"/>
                  <a:gd name="T32" fmla="*/ 117 w 130"/>
                  <a:gd name="T33" fmla="*/ 0 h 135"/>
                  <a:gd name="T34" fmla="*/ 87 w 130"/>
                  <a:gd name="T35" fmla="*/ 10 h 135"/>
                  <a:gd name="T36" fmla="*/ 87 w 130"/>
                  <a:gd name="T37" fmla="*/ 10 h 135"/>
                  <a:gd name="T38" fmla="*/ 76 w 130"/>
                  <a:gd name="T39" fmla="*/ 39 h 135"/>
                  <a:gd name="T40" fmla="*/ 35 w 130"/>
                  <a:gd name="T41" fmla="*/ 81 h 135"/>
                  <a:gd name="T42" fmla="*/ 0 w 130"/>
                  <a:gd name="T43" fmla="*/ 122 h 135"/>
                  <a:gd name="T44" fmla="*/ 9 w 130"/>
                  <a:gd name="T45" fmla="*/ 135 h 135"/>
                  <a:gd name="T46" fmla="*/ 11 w 130"/>
                  <a:gd name="T47" fmla="*/ 135 h 135"/>
                  <a:gd name="T48" fmla="*/ 11 w 130"/>
                  <a:gd name="T49" fmla="*/ 135 h 135"/>
                  <a:gd name="T50" fmla="*/ 44 w 130"/>
                  <a:gd name="T51" fmla="*/ 120 h 135"/>
                  <a:gd name="T52" fmla="*/ 44 w 130"/>
                  <a:gd name="T53" fmla="*/ 120 h 135"/>
                  <a:gd name="T54" fmla="*/ 44 w 130"/>
                  <a:gd name="T55" fmla="*/ 120 h 135"/>
                  <a:gd name="T56" fmla="*/ 52 w 130"/>
                  <a:gd name="T57" fmla="*/ 96 h 135"/>
                  <a:gd name="T58" fmla="*/ 93 w 130"/>
                  <a:gd name="T59" fmla="*/ 53 h 135"/>
                  <a:gd name="T60" fmla="*/ 130 w 130"/>
                  <a:gd name="T61" fmla="*/ 9 h 135"/>
                  <a:gd name="T62" fmla="*/ 117 w 130"/>
                  <a:gd name="T63" fmla="*/ 0 h 135"/>
                  <a:gd name="T64" fmla="*/ 117 w 130"/>
                  <a:gd name="T65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5"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20" y="1"/>
                      <a:pt x="123" y="2"/>
                      <a:pt x="126" y="4"/>
                    </a:cubicBezTo>
                    <a:cubicBezTo>
                      <a:pt x="128" y="7"/>
                      <a:pt x="128" y="10"/>
                      <a:pt x="128" y="13"/>
                    </a:cubicBezTo>
                    <a:cubicBezTo>
                      <a:pt x="128" y="25"/>
                      <a:pt x="119" y="41"/>
                      <a:pt x="114" y="44"/>
                    </a:cubicBezTo>
                    <a:cubicBezTo>
                      <a:pt x="108" y="48"/>
                      <a:pt x="99" y="47"/>
                      <a:pt x="91" y="51"/>
                    </a:cubicBezTo>
                    <a:cubicBezTo>
                      <a:pt x="84" y="54"/>
                      <a:pt x="76" y="65"/>
                      <a:pt x="70" y="72"/>
                    </a:cubicBezTo>
                    <a:cubicBezTo>
                      <a:pt x="67" y="75"/>
                      <a:pt x="64" y="79"/>
                      <a:pt x="60" y="82"/>
                    </a:cubicBezTo>
                    <a:cubicBezTo>
                      <a:pt x="57" y="86"/>
                      <a:pt x="52" y="89"/>
                      <a:pt x="50" y="93"/>
                    </a:cubicBezTo>
                    <a:cubicBezTo>
                      <a:pt x="45" y="104"/>
                      <a:pt x="47" y="115"/>
                      <a:pt x="41" y="122"/>
                    </a:cubicBezTo>
                    <a:cubicBezTo>
                      <a:pt x="36" y="128"/>
                      <a:pt x="27" y="130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7" y="132"/>
                      <a:pt x="17" y="132"/>
                    </a:cubicBezTo>
                    <a:cubicBezTo>
                      <a:pt x="16" y="132"/>
                      <a:pt x="14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9" y="132"/>
                      <a:pt x="7" y="132"/>
                      <a:pt x="5" y="130"/>
                    </a:cubicBezTo>
                    <a:cubicBezTo>
                      <a:pt x="5" y="130"/>
                      <a:pt x="5" y="130"/>
                      <a:pt x="5" y="130"/>
                    </a:cubicBezTo>
                    <a:cubicBezTo>
                      <a:pt x="2" y="128"/>
                      <a:pt x="1" y="124"/>
                      <a:pt x="1" y="119"/>
                    </a:cubicBezTo>
                    <a:cubicBezTo>
                      <a:pt x="1" y="112"/>
                      <a:pt x="4" y="102"/>
                      <a:pt x="7" y="98"/>
                    </a:cubicBezTo>
                    <a:cubicBezTo>
                      <a:pt x="13" y="87"/>
                      <a:pt x="28" y="87"/>
                      <a:pt x="38" y="82"/>
                    </a:cubicBezTo>
                    <a:cubicBezTo>
                      <a:pt x="46" y="78"/>
                      <a:pt x="51" y="68"/>
                      <a:pt x="58" y="61"/>
                    </a:cubicBezTo>
                    <a:cubicBezTo>
                      <a:pt x="67" y="52"/>
                      <a:pt x="75" y="48"/>
                      <a:pt x="79" y="40"/>
                    </a:cubicBezTo>
                    <a:cubicBezTo>
                      <a:pt x="83" y="30"/>
                      <a:pt x="82" y="19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91" y="8"/>
                      <a:pt x="10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7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05" y="0"/>
                      <a:pt x="94" y="4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0" y="17"/>
                      <a:pt x="81" y="29"/>
                      <a:pt x="76" y="39"/>
                    </a:cubicBezTo>
                    <a:cubicBezTo>
                      <a:pt x="73" y="46"/>
                      <a:pt x="62" y="54"/>
                      <a:pt x="56" y="60"/>
                    </a:cubicBezTo>
                    <a:cubicBezTo>
                      <a:pt x="49" y="67"/>
                      <a:pt x="43" y="77"/>
                      <a:pt x="35" y="81"/>
                    </a:cubicBezTo>
                    <a:cubicBezTo>
                      <a:pt x="26" y="86"/>
                      <a:pt x="15" y="85"/>
                      <a:pt x="8" y="94"/>
                    </a:cubicBezTo>
                    <a:cubicBezTo>
                      <a:pt x="5" y="98"/>
                      <a:pt x="0" y="111"/>
                      <a:pt x="0" y="122"/>
                    </a:cubicBezTo>
                    <a:cubicBezTo>
                      <a:pt x="0" y="129"/>
                      <a:pt x="2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10" y="135"/>
                      <a:pt x="10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23" y="135"/>
                      <a:pt x="39" y="128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5" y="120"/>
                    </a:cubicBezTo>
                    <a:cubicBezTo>
                      <a:pt x="49" y="113"/>
                      <a:pt x="48" y="103"/>
                      <a:pt x="52" y="96"/>
                    </a:cubicBezTo>
                    <a:cubicBezTo>
                      <a:pt x="55" y="89"/>
                      <a:pt x="66" y="80"/>
                      <a:pt x="72" y="74"/>
                    </a:cubicBezTo>
                    <a:cubicBezTo>
                      <a:pt x="78" y="67"/>
                      <a:pt x="85" y="57"/>
                      <a:pt x="93" y="53"/>
                    </a:cubicBezTo>
                    <a:cubicBezTo>
                      <a:pt x="100" y="49"/>
                      <a:pt x="112" y="48"/>
                      <a:pt x="118" y="43"/>
                    </a:cubicBezTo>
                    <a:cubicBezTo>
                      <a:pt x="125" y="37"/>
                      <a:pt x="130" y="22"/>
                      <a:pt x="130" y="9"/>
                    </a:cubicBezTo>
                    <a:cubicBezTo>
                      <a:pt x="130" y="6"/>
                      <a:pt x="129" y="4"/>
                      <a:pt x="129" y="1"/>
                    </a:cubicBezTo>
                    <a:cubicBezTo>
                      <a:pt x="125" y="0"/>
                      <a:pt x="121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588"/>
              <p:cNvSpPr>
                <a:spLocks noEditPoints="1"/>
              </p:cNvSpPr>
              <p:nvPr/>
            </p:nvSpPr>
            <p:spPr bwMode="auto">
              <a:xfrm>
                <a:off x="5366" y="810"/>
                <a:ext cx="453" cy="472"/>
              </a:xfrm>
              <a:custGeom>
                <a:gdLst>
                  <a:gd name="T0" fmla="*/ 13 w 130"/>
                  <a:gd name="T1" fmla="*/ 2 h 135"/>
                  <a:gd name="T2" fmla="*/ 41 w 130"/>
                  <a:gd name="T3" fmla="*/ 11 h 135"/>
                  <a:gd name="T4" fmla="*/ 41 w 130"/>
                  <a:gd name="T5" fmla="*/ 11 h 135"/>
                  <a:gd name="T6" fmla="*/ 41 w 130"/>
                  <a:gd name="T7" fmla="*/ 11 h 135"/>
                  <a:gd name="T8" fmla="*/ 41 w 130"/>
                  <a:gd name="T9" fmla="*/ 11 h 135"/>
                  <a:gd name="T10" fmla="*/ 72 w 130"/>
                  <a:gd name="T11" fmla="*/ 62 h 135"/>
                  <a:gd name="T12" fmla="*/ 121 w 130"/>
                  <a:gd name="T13" fmla="*/ 94 h 135"/>
                  <a:gd name="T14" fmla="*/ 120 w 130"/>
                  <a:gd name="T15" fmla="*/ 132 h 135"/>
                  <a:gd name="T16" fmla="*/ 116 w 130"/>
                  <a:gd name="T17" fmla="*/ 132 h 135"/>
                  <a:gd name="T18" fmla="*/ 116 w 130"/>
                  <a:gd name="T19" fmla="*/ 132 h 135"/>
                  <a:gd name="T20" fmla="*/ 89 w 130"/>
                  <a:gd name="T21" fmla="*/ 121 h 135"/>
                  <a:gd name="T22" fmla="*/ 89 w 130"/>
                  <a:gd name="T23" fmla="*/ 121 h 135"/>
                  <a:gd name="T24" fmla="*/ 89 w 130"/>
                  <a:gd name="T25" fmla="*/ 121 h 135"/>
                  <a:gd name="T26" fmla="*/ 81 w 130"/>
                  <a:gd name="T27" fmla="*/ 94 h 135"/>
                  <a:gd name="T28" fmla="*/ 51 w 130"/>
                  <a:gd name="T29" fmla="*/ 62 h 135"/>
                  <a:gd name="T30" fmla="*/ 9 w 130"/>
                  <a:gd name="T31" fmla="*/ 37 h 135"/>
                  <a:gd name="T32" fmla="*/ 4 w 130"/>
                  <a:gd name="T33" fmla="*/ 5 h 135"/>
                  <a:gd name="T34" fmla="*/ 13 w 130"/>
                  <a:gd name="T35" fmla="*/ 2 h 135"/>
                  <a:gd name="T36" fmla="*/ 13 w 130"/>
                  <a:gd name="T37" fmla="*/ 2 h 135"/>
                  <a:gd name="T38" fmla="*/ 13 w 130"/>
                  <a:gd name="T39" fmla="*/ 0 h 135"/>
                  <a:gd name="T40" fmla="*/ 0 w 130"/>
                  <a:gd name="T41" fmla="*/ 3 h 135"/>
                  <a:gd name="T42" fmla="*/ 13 w 130"/>
                  <a:gd name="T43" fmla="*/ 45 h 135"/>
                  <a:gd name="T44" fmla="*/ 58 w 130"/>
                  <a:gd name="T45" fmla="*/ 74 h 135"/>
                  <a:gd name="T46" fmla="*/ 85 w 130"/>
                  <a:gd name="T47" fmla="*/ 119 h 135"/>
                  <a:gd name="T48" fmla="*/ 85 w 130"/>
                  <a:gd name="T49" fmla="*/ 119 h 135"/>
                  <a:gd name="T50" fmla="*/ 86 w 130"/>
                  <a:gd name="T51" fmla="*/ 119 h 135"/>
                  <a:gd name="T52" fmla="*/ 120 w 130"/>
                  <a:gd name="T53" fmla="*/ 135 h 135"/>
                  <a:gd name="T54" fmla="*/ 120 w 130"/>
                  <a:gd name="T55" fmla="*/ 135 h 135"/>
                  <a:gd name="T56" fmla="*/ 123 w 130"/>
                  <a:gd name="T57" fmla="*/ 135 h 135"/>
                  <a:gd name="T58" fmla="*/ 129 w 130"/>
                  <a:gd name="T59" fmla="*/ 112 h 135"/>
                  <a:gd name="T60" fmla="*/ 93 w 130"/>
                  <a:gd name="T61" fmla="*/ 81 h 135"/>
                  <a:gd name="T62" fmla="*/ 54 w 130"/>
                  <a:gd name="T63" fmla="*/ 39 h 135"/>
                  <a:gd name="T64" fmla="*/ 45 w 130"/>
                  <a:gd name="T65" fmla="*/ 14 h 135"/>
                  <a:gd name="T66" fmla="*/ 45 w 130"/>
                  <a:gd name="T67" fmla="*/ 13 h 135"/>
                  <a:gd name="T68" fmla="*/ 13 w 130"/>
                  <a:gd name="T69" fmla="*/ 0 h 135"/>
                  <a:gd name="T70" fmla="*/ 13 w 130"/>
                  <a:gd name="T71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35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3" y="2"/>
                      <a:pt x="37" y="8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9" y="19"/>
                      <a:pt x="46" y="31"/>
                      <a:pt x="52" y="41"/>
                    </a:cubicBezTo>
                    <a:cubicBezTo>
                      <a:pt x="56" y="49"/>
                      <a:pt x="63" y="53"/>
                      <a:pt x="72" y="62"/>
                    </a:cubicBezTo>
                    <a:cubicBezTo>
                      <a:pt x="79" y="69"/>
                      <a:pt x="84" y="79"/>
                      <a:pt x="91" y="83"/>
                    </a:cubicBezTo>
                    <a:cubicBezTo>
                      <a:pt x="100" y="88"/>
                      <a:pt x="114" y="86"/>
                      <a:pt x="121" y="94"/>
                    </a:cubicBezTo>
                    <a:cubicBezTo>
                      <a:pt x="125" y="99"/>
                      <a:pt x="129" y="109"/>
                      <a:pt x="129" y="118"/>
                    </a:cubicBezTo>
                    <a:cubicBezTo>
                      <a:pt x="129" y="125"/>
                      <a:pt x="126" y="131"/>
                      <a:pt x="120" y="132"/>
                    </a:cubicBezTo>
                    <a:cubicBezTo>
                      <a:pt x="119" y="132"/>
                      <a:pt x="118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07" y="132"/>
                      <a:pt x="94" y="12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3" y="114"/>
                      <a:pt x="85" y="104"/>
                      <a:pt x="81" y="94"/>
                    </a:cubicBezTo>
                    <a:cubicBezTo>
                      <a:pt x="77" y="86"/>
                      <a:pt x="68" y="81"/>
                      <a:pt x="61" y="73"/>
                    </a:cubicBezTo>
                    <a:cubicBezTo>
                      <a:pt x="58" y="70"/>
                      <a:pt x="55" y="66"/>
                      <a:pt x="51" y="62"/>
                    </a:cubicBezTo>
                    <a:cubicBezTo>
                      <a:pt x="48" y="58"/>
                      <a:pt x="44" y="53"/>
                      <a:pt x="40" y="52"/>
                    </a:cubicBezTo>
                    <a:cubicBezTo>
                      <a:pt x="28" y="46"/>
                      <a:pt x="16" y="48"/>
                      <a:pt x="9" y="37"/>
                    </a:cubicBezTo>
                    <a:cubicBezTo>
                      <a:pt x="5" y="32"/>
                      <a:pt x="2" y="21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3"/>
                      <a:pt x="9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3" y="37"/>
                      <a:pt x="13" y="45"/>
                    </a:cubicBezTo>
                    <a:cubicBezTo>
                      <a:pt x="21" y="50"/>
                      <a:pt x="31" y="50"/>
                      <a:pt x="38" y="53"/>
                    </a:cubicBezTo>
                    <a:cubicBezTo>
                      <a:pt x="46" y="58"/>
                      <a:pt x="52" y="68"/>
                      <a:pt x="58" y="74"/>
                    </a:cubicBezTo>
                    <a:cubicBezTo>
                      <a:pt x="64" y="80"/>
                      <a:pt x="73" y="87"/>
                      <a:pt x="78" y="94"/>
                    </a:cubicBezTo>
                    <a:cubicBezTo>
                      <a:pt x="82" y="101"/>
                      <a:pt x="81" y="111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90" y="126"/>
                      <a:pt x="105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1" y="135"/>
                      <a:pt x="122" y="135"/>
                      <a:pt x="123" y="135"/>
                    </a:cubicBezTo>
                    <a:cubicBezTo>
                      <a:pt x="129" y="134"/>
                      <a:pt x="130" y="128"/>
                      <a:pt x="130" y="122"/>
                    </a:cubicBezTo>
                    <a:cubicBezTo>
                      <a:pt x="130" y="118"/>
                      <a:pt x="130" y="114"/>
                      <a:pt x="129" y="112"/>
                    </a:cubicBezTo>
                    <a:cubicBezTo>
                      <a:pt x="127" y="102"/>
                      <a:pt x="125" y="96"/>
                      <a:pt x="120" y="91"/>
                    </a:cubicBezTo>
                    <a:cubicBezTo>
                      <a:pt x="113" y="84"/>
                      <a:pt x="102" y="86"/>
                      <a:pt x="93" y="81"/>
                    </a:cubicBezTo>
                    <a:cubicBezTo>
                      <a:pt x="85" y="77"/>
                      <a:pt x="80" y="67"/>
                      <a:pt x="73" y="60"/>
                    </a:cubicBezTo>
                    <a:cubicBezTo>
                      <a:pt x="67" y="54"/>
                      <a:pt x="57" y="46"/>
                      <a:pt x="54" y="39"/>
                    </a:cubicBezTo>
                    <a:cubicBezTo>
                      <a:pt x="50" y="31"/>
                      <a:pt x="50" y="21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39" y="6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589"/>
              <p:cNvSpPr>
                <a:spLocks noEditPoints="1"/>
              </p:cNvSpPr>
              <p:nvPr/>
            </p:nvSpPr>
            <p:spPr bwMode="auto">
              <a:xfrm>
                <a:off x="1868" y="817"/>
                <a:ext cx="443" cy="458"/>
              </a:xfrm>
              <a:custGeom>
                <a:gdLst>
                  <a:gd name="T0" fmla="*/ 113 w 127"/>
                  <a:gd name="T1" fmla="*/ 2 h 131"/>
                  <a:gd name="T2" fmla="*/ 123 w 127"/>
                  <a:gd name="T3" fmla="*/ 6 h 131"/>
                  <a:gd name="T4" fmla="*/ 123 w 127"/>
                  <a:gd name="T5" fmla="*/ 6 h 131"/>
                  <a:gd name="T6" fmla="*/ 123 w 127"/>
                  <a:gd name="T7" fmla="*/ 6 h 131"/>
                  <a:gd name="T8" fmla="*/ 120 w 127"/>
                  <a:gd name="T9" fmla="*/ 34 h 131"/>
                  <a:gd name="T10" fmla="*/ 83 w 127"/>
                  <a:gd name="T11" fmla="*/ 49 h 131"/>
                  <a:gd name="T12" fmla="*/ 66 w 127"/>
                  <a:gd name="T13" fmla="*/ 70 h 131"/>
                  <a:gd name="T14" fmla="*/ 41 w 127"/>
                  <a:gd name="T15" fmla="*/ 117 h 131"/>
                  <a:gd name="T16" fmla="*/ 18 w 127"/>
                  <a:gd name="T17" fmla="*/ 129 h 131"/>
                  <a:gd name="T18" fmla="*/ 18 w 127"/>
                  <a:gd name="T19" fmla="*/ 129 h 131"/>
                  <a:gd name="T20" fmla="*/ 13 w 127"/>
                  <a:gd name="T21" fmla="*/ 129 h 131"/>
                  <a:gd name="T22" fmla="*/ 13 w 127"/>
                  <a:gd name="T23" fmla="*/ 129 h 131"/>
                  <a:gd name="T24" fmla="*/ 12 w 127"/>
                  <a:gd name="T25" fmla="*/ 129 h 131"/>
                  <a:gd name="T26" fmla="*/ 6 w 127"/>
                  <a:gd name="T27" fmla="*/ 128 h 131"/>
                  <a:gd name="T28" fmla="*/ 6 w 127"/>
                  <a:gd name="T29" fmla="*/ 128 h 131"/>
                  <a:gd name="T30" fmla="*/ 10 w 127"/>
                  <a:gd name="T31" fmla="*/ 94 h 131"/>
                  <a:gd name="T32" fmla="*/ 54 w 127"/>
                  <a:gd name="T33" fmla="*/ 68 h 131"/>
                  <a:gd name="T34" fmla="*/ 80 w 127"/>
                  <a:gd name="T35" fmla="*/ 44 h 131"/>
                  <a:gd name="T36" fmla="*/ 85 w 127"/>
                  <a:gd name="T37" fmla="*/ 16 h 131"/>
                  <a:gd name="T38" fmla="*/ 85 w 127"/>
                  <a:gd name="T39" fmla="*/ 16 h 131"/>
                  <a:gd name="T40" fmla="*/ 85 w 127"/>
                  <a:gd name="T41" fmla="*/ 16 h 131"/>
                  <a:gd name="T42" fmla="*/ 85 w 127"/>
                  <a:gd name="T43" fmla="*/ 16 h 131"/>
                  <a:gd name="T44" fmla="*/ 85 w 127"/>
                  <a:gd name="T45" fmla="*/ 16 h 131"/>
                  <a:gd name="T46" fmla="*/ 113 w 127"/>
                  <a:gd name="T47" fmla="*/ 2 h 131"/>
                  <a:gd name="T48" fmla="*/ 115 w 127"/>
                  <a:gd name="T49" fmla="*/ 0 h 131"/>
                  <a:gd name="T50" fmla="*/ 87 w 127"/>
                  <a:gd name="T51" fmla="*/ 11 h 131"/>
                  <a:gd name="T52" fmla="*/ 78 w 127"/>
                  <a:gd name="T53" fmla="*/ 39 h 131"/>
                  <a:gd name="T54" fmla="*/ 37 w 127"/>
                  <a:gd name="T55" fmla="*/ 81 h 131"/>
                  <a:gd name="T56" fmla="*/ 0 w 127"/>
                  <a:gd name="T57" fmla="*/ 118 h 131"/>
                  <a:gd name="T58" fmla="*/ 4 w 127"/>
                  <a:gd name="T59" fmla="*/ 129 h 131"/>
                  <a:gd name="T60" fmla="*/ 11 w 127"/>
                  <a:gd name="T61" fmla="*/ 131 h 131"/>
                  <a:gd name="T62" fmla="*/ 11 w 127"/>
                  <a:gd name="T63" fmla="*/ 131 h 131"/>
                  <a:gd name="T64" fmla="*/ 17 w 127"/>
                  <a:gd name="T65" fmla="*/ 131 h 131"/>
                  <a:gd name="T66" fmla="*/ 17 w 127"/>
                  <a:gd name="T67" fmla="*/ 131 h 131"/>
                  <a:gd name="T68" fmla="*/ 40 w 127"/>
                  <a:gd name="T69" fmla="*/ 121 h 131"/>
                  <a:gd name="T70" fmla="*/ 59 w 127"/>
                  <a:gd name="T71" fmla="*/ 81 h 131"/>
                  <a:gd name="T72" fmla="*/ 90 w 127"/>
                  <a:gd name="T73" fmla="*/ 50 h 131"/>
                  <a:gd name="T74" fmla="*/ 127 w 127"/>
                  <a:gd name="T75" fmla="*/ 12 h 131"/>
                  <a:gd name="T76" fmla="*/ 115 w 127"/>
                  <a:gd name="T77" fmla="*/ 0 h 131"/>
                  <a:gd name="T78" fmla="*/ 115 w 127"/>
                  <a:gd name="T79" fmla="*/ 0 h 1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131">
                    <a:moveTo>
                      <a:pt x="113" y="2"/>
                    </a:move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7" y="2"/>
                      <a:pt x="120" y="3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4" y="9"/>
                      <a:pt x="125" y="12"/>
                      <a:pt x="125" y="15"/>
                    </a:cubicBezTo>
                    <a:cubicBezTo>
                      <a:pt x="125" y="22"/>
                      <a:pt x="122" y="31"/>
                      <a:pt x="120" y="34"/>
                    </a:cubicBezTo>
                    <a:cubicBezTo>
                      <a:pt x="118" y="37"/>
                      <a:pt x="114" y="41"/>
                      <a:pt x="111" y="42"/>
                    </a:cubicBezTo>
                    <a:cubicBezTo>
                      <a:pt x="102" y="47"/>
                      <a:pt x="91" y="44"/>
                      <a:pt x="83" y="49"/>
                    </a:cubicBezTo>
                    <a:cubicBezTo>
                      <a:pt x="80" y="51"/>
                      <a:pt x="78" y="56"/>
                      <a:pt x="75" y="60"/>
                    </a:cubicBezTo>
                    <a:cubicBezTo>
                      <a:pt x="73" y="63"/>
                      <a:pt x="70" y="67"/>
                      <a:pt x="66" y="70"/>
                    </a:cubicBezTo>
                    <a:cubicBezTo>
                      <a:pt x="60" y="76"/>
                      <a:pt x="50" y="81"/>
                      <a:pt x="47" y="88"/>
                    </a:cubicBezTo>
                    <a:cubicBezTo>
                      <a:pt x="42" y="98"/>
                      <a:pt x="45" y="109"/>
                      <a:pt x="41" y="117"/>
                    </a:cubicBezTo>
                    <a:cubicBezTo>
                      <a:pt x="36" y="124"/>
                      <a:pt x="28" y="128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5" y="129"/>
                      <a:pt x="14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2" y="129"/>
                    </a:cubicBezTo>
                    <a:cubicBezTo>
                      <a:pt x="10" y="129"/>
                      <a:pt x="8" y="129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3" y="125"/>
                      <a:pt x="2" y="121"/>
                      <a:pt x="2" y="117"/>
                    </a:cubicBezTo>
                    <a:cubicBezTo>
                      <a:pt x="2" y="108"/>
                      <a:pt x="6" y="98"/>
                      <a:pt x="10" y="94"/>
                    </a:cubicBezTo>
                    <a:cubicBezTo>
                      <a:pt x="18" y="85"/>
                      <a:pt x="32" y="88"/>
                      <a:pt x="42" y="83"/>
                    </a:cubicBezTo>
                    <a:cubicBezTo>
                      <a:pt x="46" y="81"/>
                      <a:pt x="50" y="73"/>
                      <a:pt x="54" y="68"/>
                    </a:cubicBezTo>
                    <a:cubicBezTo>
                      <a:pt x="58" y="63"/>
                      <a:pt x="63" y="58"/>
                      <a:pt x="67" y="54"/>
                    </a:cubicBezTo>
                    <a:cubicBezTo>
                      <a:pt x="70" y="52"/>
                      <a:pt x="78" y="48"/>
                      <a:pt x="80" y="44"/>
                    </a:cubicBezTo>
                    <a:cubicBezTo>
                      <a:pt x="83" y="37"/>
                      <a:pt x="81" y="24"/>
                      <a:pt x="85" y="17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9" y="11"/>
                      <a:pt x="102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moveTo>
                      <a:pt x="115" y="0"/>
                    </a:moveTo>
                    <a:cubicBezTo>
                      <a:pt x="115" y="0"/>
                      <a:pt x="115" y="0"/>
                      <a:pt x="115" y="0"/>
                    </a:cubicBezTo>
                    <a:cubicBezTo>
                      <a:pt x="105" y="0"/>
                      <a:pt x="90" y="7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1" y="18"/>
                      <a:pt x="82" y="29"/>
                      <a:pt x="78" y="39"/>
                    </a:cubicBezTo>
                    <a:cubicBezTo>
                      <a:pt x="74" y="47"/>
                      <a:pt x="66" y="51"/>
                      <a:pt x="57" y="60"/>
                    </a:cubicBezTo>
                    <a:cubicBezTo>
                      <a:pt x="50" y="67"/>
                      <a:pt x="45" y="77"/>
                      <a:pt x="37" y="81"/>
                    </a:cubicBezTo>
                    <a:cubicBezTo>
                      <a:pt x="27" y="86"/>
                      <a:pt x="12" y="86"/>
                      <a:pt x="6" y="97"/>
                    </a:cubicBezTo>
                    <a:cubicBezTo>
                      <a:pt x="3" y="101"/>
                      <a:pt x="0" y="111"/>
                      <a:pt x="0" y="118"/>
                    </a:cubicBezTo>
                    <a:cubicBezTo>
                      <a:pt x="0" y="123"/>
                      <a:pt x="1" y="127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6" y="131"/>
                      <a:pt x="8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3" y="131"/>
                      <a:pt x="15" y="131"/>
                      <a:pt x="16" y="131"/>
                    </a:cubicBezTo>
                    <a:cubicBezTo>
                      <a:pt x="16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26" y="129"/>
                      <a:pt x="35" y="127"/>
                      <a:pt x="40" y="121"/>
                    </a:cubicBezTo>
                    <a:cubicBezTo>
                      <a:pt x="46" y="114"/>
                      <a:pt x="44" y="103"/>
                      <a:pt x="49" y="92"/>
                    </a:cubicBezTo>
                    <a:cubicBezTo>
                      <a:pt x="51" y="88"/>
                      <a:pt x="56" y="85"/>
                      <a:pt x="59" y="81"/>
                    </a:cubicBezTo>
                    <a:cubicBezTo>
                      <a:pt x="63" y="78"/>
                      <a:pt x="66" y="74"/>
                      <a:pt x="69" y="71"/>
                    </a:cubicBezTo>
                    <a:cubicBezTo>
                      <a:pt x="75" y="64"/>
                      <a:pt x="83" y="53"/>
                      <a:pt x="90" y="50"/>
                    </a:cubicBezTo>
                    <a:cubicBezTo>
                      <a:pt x="98" y="46"/>
                      <a:pt x="107" y="47"/>
                      <a:pt x="113" y="43"/>
                    </a:cubicBezTo>
                    <a:cubicBezTo>
                      <a:pt x="118" y="40"/>
                      <a:pt x="127" y="24"/>
                      <a:pt x="127" y="12"/>
                    </a:cubicBezTo>
                    <a:cubicBezTo>
                      <a:pt x="127" y="9"/>
                      <a:pt x="127" y="6"/>
                      <a:pt x="125" y="3"/>
                    </a:cubicBezTo>
                    <a:cubicBezTo>
                      <a:pt x="122" y="1"/>
                      <a:pt x="119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590"/>
              <p:cNvSpPr>
                <a:spLocks noEditPoints="1"/>
              </p:cNvSpPr>
              <p:nvPr/>
            </p:nvSpPr>
            <p:spPr bwMode="auto">
              <a:xfrm>
                <a:off x="5373" y="817"/>
                <a:ext cx="443" cy="454"/>
              </a:xfrm>
              <a:custGeom>
                <a:gdLst>
                  <a:gd name="T0" fmla="*/ 14 w 127"/>
                  <a:gd name="T1" fmla="*/ 1 h 130"/>
                  <a:gd name="T2" fmla="*/ 42 w 127"/>
                  <a:gd name="T3" fmla="*/ 16 h 130"/>
                  <a:gd name="T4" fmla="*/ 42 w 127"/>
                  <a:gd name="T5" fmla="*/ 16 h 130"/>
                  <a:gd name="T6" fmla="*/ 42 w 127"/>
                  <a:gd name="T7" fmla="*/ 16 h 130"/>
                  <a:gd name="T8" fmla="*/ 59 w 127"/>
                  <a:gd name="T9" fmla="*/ 53 h 130"/>
                  <a:gd name="T10" fmla="*/ 121 w 127"/>
                  <a:gd name="T11" fmla="*/ 97 h 130"/>
                  <a:gd name="T12" fmla="*/ 116 w 127"/>
                  <a:gd name="T13" fmla="*/ 128 h 130"/>
                  <a:gd name="T14" fmla="*/ 112 w 127"/>
                  <a:gd name="T15" fmla="*/ 129 h 130"/>
                  <a:gd name="T16" fmla="*/ 112 w 127"/>
                  <a:gd name="T17" fmla="*/ 129 h 130"/>
                  <a:gd name="T18" fmla="*/ 85 w 127"/>
                  <a:gd name="T19" fmla="*/ 113 h 130"/>
                  <a:gd name="T20" fmla="*/ 85 w 127"/>
                  <a:gd name="T21" fmla="*/ 113 h 130"/>
                  <a:gd name="T22" fmla="*/ 85 w 127"/>
                  <a:gd name="T23" fmla="*/ 113 h 130"/>
                  <a:gd name="T24" fmla="*/ 81 w 127"/>
                  <a:gd name="T25" fmla="*/ 86 h 130"/>
                  <a:gd name="T26" fmla="*/ 55 w 127"/>
                  <a:gd name="T27" fmla="*/ 63 h 130"/>
                  <a:gd name="T28" fmla="*/ 11 w 127"/>
                  <a:gd name="T29" fmla="*/ 39 h 130"/>
                  <a:gd name="T30" fmla="*/ 4 w 127"/>
                  <a:gd name="T31" fmla="*/ 5 h 130"/>
                  <a:gd name="T32" fmla="*/ 4 w 127"/>
                  <a:gd name="T33" fmla="*/ 5 h 130"/>
                  <a:gd name="T34" fmla="*/ 14 w 127"/>
                  <a:gd name="T35" fmla="*/ 1 h 130"/>
                  <a:gd name="T36" fmla="*/ 14 w 127"/>
                  <a:gd name="T37" fmla="*/ 1 h 130"/>
                  <a:gd name="T38" fmla="*/ 11 w 127"/>
                  <a:gd name="T39" fmla="*/ 0 h 130"/>
                  <a:gd name="T40" fmla="*/ 2 w 127"/>
                  <a:gd name="T41" fmla="*/ 3 h 130"/>
                  <a:gd name="T42" fmla="*/ 7 w 127"/>
                  <a:gd name="T43" fmla="*/ 35 h 130"/>
                  <a:gd name="T44" fmla="*/ 49 w 127"/>
                  <a:gd name="T45" fmla="*/ 60 h 130"/>
                  <a:gd name="T46" fmla="*/ 79 w 127"/>
                  <a:gd name="T47" fmla="*/ 92 h 130"/>
                  <a:gd name="T48" fmla="*/ 87 w 127"/>
                  <a:gd name="T49" fmla="*/ 119 h 130"/>
                  <a:gd name="T50" fmla="*/ 87 w 127"/>
                  <a:gd name="T51" fmla="*/ 119 h 130"/>
                  <a:gd name="T52" fmla="*/ 87 w 127"/>
                  <a:gd name="T53" fmla="*/ 119 h 130"/>
                  <a:gd name="T54" fmla="*/ 114 w 127"/>
                  <a:gd name="T55" fmla="*/ 130 h 130"/>
                  <a:gd name="T56" fmla="*/ 114 w 127"/>
                  <a:gd name="T57" fmla="*/ 130 h 130"/>
                  <a:gd name="T58" fmla="*/ 127 w 127"/>
                  <a:gd name="T59" fmla="*/ 116 h 130"/>
                  <a:gd name="T60" fmla="*/ 89 w 127"/>
                  <a:gd name="T61" fmla="*/ 81 h 130"/>
                  <a:gd name="T62" fmla="*/ 50 w 127"/>
                  <a:gd name="T63" fmla="*/ 39 h 130"/>
                  <a:gd name="T64" fmla="*/ 39 w 127"/>
                  <a:gd name="T65" fmla="*/ 9 h 130"/>
                  <a:gd name="T66" fmla="*/ 39 w 127"/>
                  <a:gd name="T67" fmla="*/ 9 h 130"/>
                  <a:gd name="T68" fmla="*/ 39 w 127"/>
                  <a:gd name="T69" fmla="*/ 9 h 130"/>
                  <a:gd name="T70" fmla="*/ 11 w 127"/>
                  <a:gd name="T71" fmla="*/ 0 h 130"/>
                  <a:gd name="T72" fmla="*/ 11 w 127"/>
                  <a:gd name="T73" fmla="*/ 0 h 1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13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5" y="1"/>
                      <a:pt x="39" y="10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6" y="24"/>
                      <a:pt x="44" y="37"/>
                      <a:pt x="47" y="45"/>
                    </a:cubicBezTo>
                    <a:cubicBezTo>
                      <a:pt x="49" y="48"/>
                      <a:pt x="55" y="50"/>
                      <a:pt x="59" y="53"/>
                    </a:cubicBezTo>
                    <a:cubicBezTo>
                      <a:pt x="69" y="61"/>
                      <a:pt x="76" y="73"/>
                      <a:pt x="83" y="83"/>
                    </a:cubicBezTo>
                    <a:cubicBezTo>
                      <a:pt x="98" y="85"/>
                      <a:pt x="114" y="86"/>
                      <a:pt x="121" y="97"/>
                    </a:cubicBezTo>
                    <a:cubicBezTo>
                      <a:pt x="122" y="99"/>
                      <a:pt x="125" y="107"/>
                      <a:pt x="125" y="115"/>
                    </a:cubicBezTo>
                    <a:cubicBezTo>
                      <a:pt x="125" y="121"/>
                      <a:pt x="123" y="127"/>
                      <a:pt x="116" y="128"/>
                    </a:cubicBezTo>
                    <a:cubicBezTo>
                      <a:pt x="115" y="128"/>
                      <a:pt x="113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01" y="129"/>
                      <a:pt x="89" y="122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2" y="105"/>
                      <a:pt x="85" y="94"/>
                      <a:pt x="81" y="86"/>
                    </a:cubicBezTo>
                    <a:cubicBezTo>
                      <a:pt x="79" y="81"/>
                      <a:pt x="71" y="79"/>
                      <a:pt x="67" y="75"/>
                    </a:cubicBezTo>
                    <a:cubicBezTo>
                      <a:pt x="63" y="72"/>
                      <a:pt x="59" y="67"/>
                      <a:pt x="55" y="63"/>
                    </a:cubicBezTo>
                    <a:cubicBezTo>
                      <a:pt x="52" y="59"/>
                      <a:pt x="49" y="52"/>
                      <a:pt x="46" y="49"/>
                    </a:cubicBezTo>
                    <a:cubicBezTo>
                      <a:pt x="38" y="43"/>
                      <a:pt x="20" y="47"/>
                      <a:pt x="11" y="39"/>
                    </a:cubicBezTo>
                    <a:cubicBezTo>
                      <a:pt x="8" y="36"/>
                      <a:pt x="2" y="23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10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9"/>
                      <a:pt x="3" y="30"/>
                      <a:pt x="7" y="35"/>
                    </a:cubicBezTo>
                    <a:cubicBezTo>
                      <a:pt x="14" y="46"/>
                      <a:pt x="26" y="44"/>
                      <a:pt x="38" y="50"/>
                    </a:cubicBezTo>
                    <a:cubicBezTo>
                      <a:pt x="42" y="51"/>
                      <a:pt x="46" y="56"/>
                      <a:pt x="49" y="60"/>
                    </a:cubicBezTo>
                    <a:cubicBezTo>
                      <a:pt x="53" y="64"/>
                      <a:pt x="56" y="68"/>
                      <a:pt x="59" y="71"/>
                    </a:cubicBezTo>
                    <a:cubicBezTo>
                      <a:pt x="66" y="79"/>
                      <a:pt x="75" y="84"/>
                      <a:pt x="79" y="92"/>
                    </a:cubicBezTo>
                    <a:cubicBezTo>
                      <a:pt x="83" y="102"/>
                      <a:pt x="81" y="112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92" y="125"/>
                      <a:pt x="105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30"/>
                      <a:pt x="118" y="130"/>
                    </a:cubicBezTo>
                    <a:cubicBezTo>
                      <a:pt x="124" y="129"/>
                      <a:pt x="127" y="123"/>
                      <a:pt x="127" y="116"/>
                    </a:cubicBezTo>
                    <a:cubicBezTo>
                      <a:pt x="127" y="107"/>
                      <a:pt x="123" y="97"/>
                      <a:pt x="119" y="92"/>
                    </a:cubicBezTo>
                    <a:cubicBezTo>
                      <a:pt x="112" y="84"/>
                      <a:pt x="98" y="86"/>
                      <a:pt x="89" y="81"/>
                    </a:cubicBezTo>
                    <a:cubicBezTo>
                      <a:pt x="82" y="77"/>
                      <a:pt x="77" y="67"/>
                      <a:pt x="70" y="60"/>
                    </a:cubicBezTo>
                    <a:cubicBezTo>
                      <a:pt x="61" y="51"/>
                      <a:pt x="54" y="47"/>
                      <a:pt x="50" y="39"/>
                    </a:cubicBezTo>
                    <a:cubicBezTo>
                      <a:pt x="44" y="29"/>
                      <a:pt x="47" y="17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5" y="6"/>
                      <a:pt x="2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591"/>
              <p:cNvSpPr>
                <a:spLocks noEditPoints="1"/>
              </p:cNvSpPr>
              <p:nvPr/>
            </p:nvSpPr>
            <p:spPr bwMode="auto">
              <a:xfrm>
                <a:off x="1875" y="824"/>
                <a:ext cx="429" cy="444"/>
              </a:xfrm>
              <a:custGeom>
                <a:gdLst>
                  <a:gd name="T0" fmla="*/ 30 w 123"/>
                  <a:gd name="T1" fmla="*/ 86 h 127"/>
                  <a:gd name="T2" fmla="*/ 39 w 123"/>
                  <a:gd name="T3" fmla="*/ 87 h 127"/>
                  <a:gd name="T4" fmla="*/ 30 w 123"/>
                  <a:gd name="T5" fmla="*/ 121 h 127"/>
                  <a:gd name="T6" fmla="*/ 30 w 123"/>
                  <a:gd name="T7" fmla="*/ 122 h 127"/>
                  <a:gd name="T8" fmla="*/ 30 w 123"/>
                  <a:gd name="T9" fmla="*/ 122 h 127"/>
                  <a:gd name="T10" fmla="*/ 14 w 123"/>
                  <a:gd name="T11" fmla="*/ 126 h 127"/>
                  <a:gd name="T12" fmla="*/ 14 w 123"/>
                  <a:gd name="T13" fmla="*/ 126 h 127"/>
                  <a:gd name="T14" fmla="*/ 4 w 123"/>
                  <a:gd name="T15" fmla="*/ 121 h 127"/>
                  <a:gd name="T16" fmla="*/ 2 w 123"/>
                  <a:gd name="T17" fmla="*/ 113 h 127"/>
                  <a:gd name="T18" fmla="*/ 6 w 123"/>
                  <a:gd name="T19" fmla="*/ 97 h 127"/>
                  <a:gd name="T20" fmla="*/ 6 w 123"/>
                  <a:gd name="T21" fmla="*/ 96 h 127"/>
                  <a:gd name="T22" fmla="*/ 30 w 123"/>
                  <a:gd name="T23" fmla="*/ 86 h 127"/>
                  <a:gd name="T24" fmla="*/ 109 w 123"/>
                  <a:gd name="T25" fmla="*/ 2 h 127"/>
                  <a:gd name="T26" fmla="*/ 109 w 123"/>
                  <a:gd name="T27" fmla="*/ 2 h 127"/>
                  <a:gd name="T28" fmla="*/ 118 w 123"/>
                  <a:gd name="T29" fmla="*/ 6 h 127"/>
                  <a:gd name="T30" fmla="*/ 121 w 123"/>
                  <a:gd name="T31" fmla="*/ 14 h 127"/>
                  <a:gd name="T32" fmla="*/ 110 w 123"/>
                  <a:gd name="T33" fmla="*/ 38 h 127"/>
                  <a:gd name="T34" fmla="*/ 94 w 123"/>
                  <a:gd name="T35" fmla="*/ 42 h 127"/>
                  <a:gd name="T36" fmla="*/ 94 w 123"/>
                  <a:gd name="T37" fmla="*/ 42 h 127"/>
                  <a:gd name="T38" fmla="*/ 94 w 123"/>
                  <a:gd name="T39" fmla="*/ 42 h 127"/>
                  <a:gd name="T40" fmla="*/ 84 w 123"/>
                  <a:gd name="T41" fmla="*/ 40 h 127"/>
                  <a:gd name="T42" fmla="*/ 84 w 123"/>
                  <a:gd name="T43" fmla="*/ 40 h 127"/>
                  <a:gd name="T44" fmla="*/ 88 w 123"/>
                  <a:gd name="T45" fmla="*/ 10 h 127"/>
                  <a:gd name="T46" fmla="*/ 88 w 123"/>
                  <a:gd name="T47" fmla="*/ 10 h 127"/>
                  <a:gd name="T48" fmla="*/ 88 w 123"/>
                  <a:gd name="T49" fmla="*/ 10 h 127"/>
                  <a:gd name="T50" fmla="*/ 88 w 123"/>
                  <a:gd name="T51" fmla="*/ 10 h 127"/>
                  <a:gd name="T52" fmla="*/ 109 w 123"/>
                  <a:gd name="T53" fmla="*/ 2 h 127"/>
                  <a:gd name="T54" fmla="*/ 109 w 123"/>
                  <a:gd name="T55" fmla="*/ 2 h 127"/>
                  <a:gd name="T56" fmla="*/ 111 w 123"/>
                  <a:gd name="T57" fmla="*/ 0 h 127"/>
                  <a:gd name="T58" fmla="*/ 83 w 123"/>
                  <a:gd name="T59" fmla="*/ 14 h 127"/>
                  <a:gd name="T60" fmla="*/ 83 w 123"/>
                  <a:gd name="T61" fmla="*/ 14 h 127"/>
                  <a:gd name="T62" fmla="*/ 83 w 123"/>
                  <a:gd name="T63" fmla="*/ 14 h 127"/>
                  <a:gd name="T64" fmla="*/ 83 w 123"/>
                  <a:gd name="T65" fmla="*/ 14 h 127"/>
                  <a:gd name="T66" fmla="*/ 83 w 123"/>
                  <a:gd name="T67" fmla="*/ 15 h 127"/>
                  <a:gd name="T68" fmla="*/ 65 w 123"/>
                  <a:gd name="T69" fmla="*/ 52 h 127"/>
                  <a:gd name="T70" fmla="*/ 40 w 123"/>
                  <a:gd name="T71" fmla="*/ 81 h 127"/>
                  <a:gd name="T72" fmla="*/ 0 w 123"/>
                  <a:gd name="T73" fmla="*/ 115 h 127"/>
                  <a:gd name="T74" fmla="*/ 4 w 123"/>
                  <a:gd name="T75" fmla="*/ 126 h 127"/>
                  <a:gd name="T76" fmla="*/ 4 w 123"/>
                  <a:gd name="T77" fmla="*/ 126 h 127"/>
                  <a:gd name="T78" fmla="*/ 11 w 123"/>
                  <a:gd name="T79" fmla="*/ 127 h 127"/>
                  <a:gd name="T80" fmla="*/ 11 w 123"/>
                  <a:gd name="T81" fmla="*/ 127 h 127"/>
                  <a:gd name="T82" fmla="*/ 16 w 123"/>
                  <a:gd name="T83" fmla="*/ 127 h 127"/>
                  <a:gd name="T84" fmla="*/ 16 w 123"/>
                  <a:gd name="T85" fmla="*/ 127 h 127"/>
                  <a:gd name="T86" fmla="*/ 39 w 123"/>
                  <a:gd name="T87" fmla="*/ 115 h 127"/>
                  <a:gd name="T88" fmla="*/ 64 w 123"/>
                  <a:gd name="T89" fmla="*/ 68 h 127"/>
                  <a:gd name="T90" fmla="*/ 81 w 123"/>
                  <a:gd name="T91" fmla="*/ 47 h 127"/>
                  <a:gd name="T92" fmla="*/ 118 w 123"/>
                  <a:gd name="T93" fmla="*/ 32 h 127"/>
                  <a:gd name="T94" fmla="*/ 121 w 123"/>
                  <a:gd name="T95" fmla="*/ 4 h 127"/>
                  <a:gd name="T96" fmla="*/ 121 w 123"/>
                  <a:gd name="T97" fmla="*/ 4 h 127"/>
                  <a:gd name="T98" fmla="*/ 121 w 123"/>
                  <a:gd name="T99" fmla="*/ 4 h 127"/>
                  <a:gd name="T100" fmla="*/ 111 w 123"/>
                  <a:gd name="T101" fmla="*/ 0 h 1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3" h="127">
                    <a:moveTo>
                      <a:pt x="30" y="86"/>
                    </a:move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3" y="86"/>
                      <a:pt x="36" y="86"/>
                      <a:pt x="39" y="87"/>
                    </a:cubicBezTo>
                    <a:cubicBezTo>
                      <a:pt x="40" y="91"/>
                      <a:pt x="41" y="94"/>
                      <a:pt x="41" y="98"/>
                    </a:cubicBezTo>
                    <a:cubicBezTo>
                      <a:pt x="41" y="108"/>
                      <a:pt x="37" y="117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0" y="121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26" y="124"/>
                      <a:pt x="20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0" y="126"/>
                      <a:pt x="6" y="124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2" y="119"/>
                      <a:pt x="2" y="116"/>
                      <a:pt x="2" y="113"/>
                    </a:cubicBezTo>
                    <a:cubicBezTo>
                      <a:pt x="2" y="107"/>
                      <a:pt x="4" y="101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11" y="90"/>
                      <a:pt x="2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moveTo>
                      <a:pt x="109" y="2"/>
                    </a:move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13" y="2"/>
                      <a:pt x="116" y="3"/>
                      <a:pt x="118" y="5"/>
                    </a:cubicBezTo>
                    <a:cubicBezTo>
                      <a:pt x="118" y="5"/>
                      <a:pt x="118" y="5"/>
                      <a:pt x="118" y="6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20" y="8"/>
                      <a:pt x="121" y="11"/>
                      <a:pt x="121" y="14"/>
                    </a:cubicBezTo>
                    <a:cubicBezTo>
                      <a:pt x="121" y="23"/>
                      <a:pt x="116" y="34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6" y="40"/>
                      <a:pt x="100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0" y="42"/>
                      <a:pt x="87" y="41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2" y="37"/>
                      <a:pt x="82" y="33"/>
                      <a:pt x="82" y="28"/>
                    </a:cubicBezTo>
                    <a:cubicBezTo>
                      <a:pt x="82" y="22"/>
                      <a:pt x="83" y="15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92" y="6"/>
                      <a:pt x="10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moveTo>
                      <a:pt x="111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00" y="0"/>
                      <a:pt x="87" y="9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5"/>
                    </a:cubicBezTo>
                    <a:cubicBezTo>
                      <a:pt x="79" y="22"/>
                      <a:pt x="81" y="35"/>
                      <a:pt x="78" y="42"/>
                    </a:cubicBezTo>
                    <a:cubicBezTo>
                      <a:pt x="76" y="46"/>
                      <a:pt x="68" y="50"/>
                      <a:pt x="65" y="52"/>
                    </a:cubicBezTo>
                    <a:cubicBezTo>
                      <a:pt x="61" y="56"/>
                      <a:pt x="56" y="61"/>
                      <a:pt x="52" y="66"/>
                    </a:cubicBezTo>
                    <a:cubicBezTo>
                      <a:pt x="48" y="71"/>
                      <a:pt x="44" y="79"/>
                      <a:pt x="40" y="81"/>
                    </a:cubicBezTo>
                    <a:cubicBezTo>
                      <a:pt x="30" y="86"/>
                      <a:pt x="16" y="83"/>
                      <a:pt x="8" y="92"/>
                    </a:cubicBezTo>
                    <a:cubicBezTo>
                      <a:pt x="4" y="96"/>
                      <a:pt x="0" y="106"/>
                      <a:pt x="0" y="115"/>
                    </a:cubicBezTo>
                    <a:cubicBezTo>
                      <a:pt x="0" y="119"/>
                      <a:pt x="1" y="123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6" y="127"/>
                      <a:pt x="8" y="127"/>
                      <a:pt x="10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2" y="127"/>
                      <a:pt x="13" y="127"/>
                      <a:pt x="15" y="127"/>
                    </a:cubicBezTo>
                    <a:cubicBezTo>
                      <a:pt x="15" y="127"/>
                      <a:pt x="15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26" y="126"/>
                      <a:pt x="34" y="122"/>
                      <a:pt x="39" y="115"/>
                    </a:cubicBezTo>
                    <a:cubicBezTo>
                      <a:pt x="43" y="107"/>
                      <a:pt x="40" y="96"/>
                      <a:pt x="45" y="86"/>
                    </a:cubicBezTo>
                    <a:cubicBezTo>
                      <a:pt x="48" y="79"/>
                      <a:pt x="58" y="74"/>
                      <a:pt x="64" y="68"/>
                    </a:cubicBezTo>
                    <a:cubicBezTo>
                      <a:pt x="68" y="65"/>
                      <a:pt x="71" y="61"/>
                      <a:pt x="73" y="58"/>
                    </a:cubicBezTo>
                    <a:cubicBezTo>
                      <a:pt x="76" y="54"/>
                      <a:pt x="78" y="49"/>
                      <a:pt x="81" y="47"/>
                    </a:cubicBezTo>
                    <a:cubicBezTo>
                      <a:pt x="89" y="42"/>
                      <a:pt x="100" y="45"/>
                      <a:pt x="109" y="40"/>
                    </a:cubicBezTo>
                    <a:cubicBezTo>
                      <a:pt x="112" y="39"/>
                      <a:pt x="116" y="35"/>
                      <a:pt x="118" y="32"/>
                    </a:cubicBezTo>
                    <a:cubicBezTo>
                      <a:pt x="120" y="29"/>
                      <a:pt x="123" y="20"/>
                      <a:pt x="123" y="13"/>
                    </a:cubicBezTo>
                    <a:cubicBezTo>
                      <a:pt x="123" y="10"/>
                      <a:pt x="122" y="7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18" y="1"/>
                      <a:pt x="115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592"/>
              <p:cNvSpPr>
                <a:spLocks noEditPoints="1"/>
              </p:cNvSpPr>
              <p:nvPr/>
            </p:nvSpPr>
            <p:spPr bwMode="auto">
              <a:xfrm>
                <a:off x="5380" y="821"/>
                <a:ext cx="429" cy="447"/>
              </a:xfrm>
              <a:custGeom>
                <a:gdLst>
                  <a:gd name="T0" fmla="*/ 95 w 123"/>
                  <a:gd name="T1" fmla="*/ 86 h 128"/>
                  <a:gd name="T2" fmla="*/ 113 w 123"/>
                  <a:gd name="T3" fmla="*/ 92 h 128"/>
                  <a:gd name="T4" fmla="*/ 113 w 123"/>
                  <a:gd name="T5" fmla="*/ 92 h 128"/>
                  <a:gd name="T6" fmla="*/ 119 w 123"/>
                  <a:gd name="T7" fmla="*/ 122 h 128"/>
                  <a:gd name="T8" fmla="*/ 119 w 123"/>
                  <a:gd name="T9" fmla="*/ 122 h 128"/>
                  <a:gd name="T10" fmla="*/ 110 w 123"/>
                  <a:gd name="T11" fmla="*/ 126 h 128"/>
                  <a:gd name="T12" fmla="*/ 110 w 123"/>
                  <a:gd name="T13" fmla="*/ 126 h 128"/>
                  <a:gd name="T14" fmla="*/ 89 w 123"/>
                  <a:gd name="T15" fmla="*/ 118 h 128"/>
                  <a:gd name="T16" fmla="*/ 89 w 123"/>
                  <a:gd name="T17" fmla="*/ 118 h 128"/>
                  <a:gd name="T18" fmla="*/ 89 w 123"/>
                  <a:gd name="T19" fmla="*/ 118 h 128"/>
                  <a:gd name="T20" fmla="*/ 89 w 123"/>
                  <a:gd name="T21" fmla="*/ 118 h 128"/>
                  <a:gd name="T22" fmla="*/ 82 w 123"/>
                  <a:gd name="T23" fmla="*/ 100 h 128"/>
                  <a:gd name="T24" fmla="*/ 86 w 123"/>
                  <a:gd name="T25" fmla="*/ 87 h 128"/>
                  <a:gd name="T26" fmla="*/ 87 w 123"/>
                  <a:gd name="T27" fmla="*/ 87 h 128"/>
                  <a:gd name="T28" fmla="*/ 95 w 123"/>
                  <a:gd name="T29" fmla="*/ 86 h 128"/>
                  <a:gd name="T30" fmla="*/ 14 w 123"/>
                  <a:gd name="T31" fmla="*/ 2 h 128"/>
                  <a:gd name="T32" fmla="*/ 14 w 123"/>
                  <a:gd name="T33" fmla="*/ 2 h 128"/>
                  <a:gd name="T34" fmla="*/ 38 w 123"/>
                  <a:gd name="T35" fmla="*/ 15 h 128"/>
                  <a:gd name="T36" fmla="*/ 38 w 123"/>
                  <a:gd name="T37" fmla="*/ 15 h 128"/>
                  <a:gd name="T38" fmla="*/ 42 w 123"/>
                  <a:gd name="T39" fmla="*/ 31 h 128"/>
                  <a:gd name="T40" fmla="*/ 33 w 123"/>
                  <a:gd name="T41" fmla="*/ 42 h 128"/>
                  <a:gd name="T42" fmla="*/ 29 w 123"/>
                  <a:gd name="T43" fmla="*/ 42 h 128"/>
                  <a:gd name="T44" fmla="*/ 29 w 123"/>
                  <a:gd name="T45" fmla="*/ 42 h 128"/>
                  <a:gd name="T46" fmla="*/ 12 w 123"/>
                  <a:gd name="T47" fmla="*/ 38 h 128"/>
                  <a:gd name="T48" fmla="*/ 1 w 123"/>
                  <a:gd name="T49" fmla="*/ 15 h 128"/>
                  <a:gd name="T50" fmla="*/ 4 w 123"/>
                  <a:gd name="T51" fmla="*/ 7 h 128"/>
                  <a:gd name="T52" fmla="*/ 14 w 123"/>
                  <a:gd name="T53" fmla="*/ 2 h 128"/>
                  <a:gd name="T54" fmla="*/ 12 w 123"/>
                  <a:gd name="T55" fmla="*/ 0 h 128"/>
                  <a:gd name="T56" fmla="*/ 2 w 123"/>
                  <a:gd name="T57" fmla="*/ 4 h 128"/>
                  <a:gd name="T58" fmla="*/ 2 w 123"/>
                  <a:gd name="T59" fmla="*/ 4 h 128"/>
                  <a:gd name="T60" fmla="*/ 0 w 123"/>
                  <a:gd name="T61" fmla="*/ 12 h 128"/>
                  <a:gd name="T62" fmla="*/ 44 w 123"/>
                  <a:gd name="T63" fmla="*/ 48 h 128"/>
                  <a:gd name="T64" fmla="*/ 65 w 123"/>
                  <a:gd name="T65" fmla="*/ 74 h 128"/>
                  <a:gd name="T66" fmla="*/ 83 w 123"/>
                  <a:gd name="T67" fmla="*/ 112 h 128"/>
                  <a:gd name="T68" fmla="*/ 83 w 123"/>
                  <a:gd name="T69" fmla="*/ 112 h 128"/>
                  <a:gd name="T70" fmla="*/ 83 w 123"/>
                  <a:gd name="T71" fmla="*/ 112 h 128"/>
                  <a:gd name="T72" fmla="*/ 110 w 123"/>
                  <a:gd name="T73" fmla="*/ 128 h 128"/>
                  <a:gd name="T74" fmla="*/ 110 w 123"/>
                  <a:gd name="T75" fmla="*/ 128 h 128"/>
                  <a:gd name="T76" fmla="*/ 114 w 123"/>
                  <a:gd name="T77" fmla="*/ 127 h 128"/>
                  <a:gd name="T78" fmla="*/ 119 w 123"/>
                  <a:gd name="T79" fmla="*/ 96 h 128"/>
                  <a:gd name="T80" fmla="*/ 57 w 123"/>
                  <a:gd name="T81" fmla="*/ 52 h 128"/>
                  <a:gd name="T82" fmla="*/ 40 w 123"/>
                  <a:gd name="T83" fmla="*/ 15 h 128"/>
                  <a:gd name="T84" fmla="*/ 40 w 123"/>
                  <a:gd name="T85" fmla="*/ 15 h 128"/>
                  <a:gd name="T86" fmla="*/ 40 w 123"/>
                  <a:gd name="T87" fmla="*/ 15 h 128"/>
                  <a:gd name="T88" fmla="*/ 12 w 123"/>
                  <a:gd name="T89" fmla="*/ 0 h 1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8">
                    <a:moveTo>
                      <a:pt x="95" y="86"/>
                    </a:move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102" y="86"/>
                      <a:pt x="108" y="88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7" y="95"/>
                      <a:pt x="122" y="105"/>
                      <a:pt x="122" y="113"/>
                    </a:cubicBezTo>
                    <a:cubicBezTo>
                      <a:pt x="122" y="116"/>
                      <a:pt x="121" y="119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7" y="125"/>
                      <a:pt x="114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2" y="126"/>
                      <a:pt x="93" y="122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5" y="114"/>
                      <a:pt x="82" y="107"/>
                      <a:pt x="82" y="100"/>
                    </a:cubicBezTo>
                    <a:cubicBezTo>
                      <a:pt x="82" y="95"/>
                      <a:pt x="84" y="90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90" y="87"/>
                      <a:pt x="92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9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40" y="18"/>
                      <a:pt x="42" y="25"/>
                      <a:pt x="42" y="31"/>
                    </a:cubicBezTo>
                    <a:cubicBezTo>
                      <a:pt x="42" y="35"/>
                      <a:pt x="41" y="39"/>
                      <a:pt x="39" y="40"/>
                    </a:cubicBezTo>
                    <a:cubicBezTo>
                      <a:pt x="38" y="42"/>
                      <a:pt x="35" y="42"/>
                      <a:pt x="33" y="42"/>
                    </a:cubicBezTo>
                    <a:cubicBezTo>
                      <a:pt x="32" y="42"/>
                      <a:pt x="30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3" y="42"/>
                      <a:pt x="16" y="41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8" y="35"/>
                      <a:pt x="1" y="24"/>
                      <a:pt x="1" y="15"/>
                    </a:cubicBezTo>
                    <a:cubicBezTo>
                      <a:pt x="1" y="12"/>
                      <a:pt x="2" y="9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10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22"/>
                      <a:pt x="6" y="35"/>
                      <a:pt x="9" y="38"/>
                    </a:cubicBezTo>
                    <a:cubicBezTo>
                      <a:pt x="18" y="46"/>
                      <a:pt x="36" y="42"/>
                      <a:pt x="44" y="48"/>
                    </a:cubicBezTo>
                    <a:cubicBezTo>
                      <a:pt x="47" y="51"/>
                      <a:pt x="50" y="58"/>
                      <a:pt x="53" y="62"/>
                    </a:cubicBezTo>
                    <a:cubicBezTo>
                      <a:pt x="57" y="66"/>
                      <a:pt x="61" y="71"/>
                      <a:pt x="65" y="74"/>
                    </a:cubicBezTo>
                    <a:cubicBezTo>
                      <a:pt x="69" y="78"/>
                      <a:pt x="77" y="80"/>
                      <a:pt x="79" y="85"/>
                    </a:cubicBezTo>
                    <a:cubicBezTo>
                      <a:pt x="83" y="93"/>
                      <a:pt x="80" y="104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7" y="121"/>
                      <a:pt x="99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1" y="128"/>
                      <a:pt x="113" y="127"/>
                      <a:pt x="114" y="127"/>
                    </a:cubicBezTo>
                    <a:cubicBezTo>
                      <a:pt x="121" y="126"/>
                      <a:pt x="123" y="120"/>
                      <a:pt x="123" y="114"/>
                    </a:cubicBezTo>
                    <a:cubicBezTo>
                      <a:pt x="123" y="106"/>
                      <a:pt x="120" y="98"/>
                      <a:pt x="119" y="96"/>
                    </a:cubicBezTo>
                    <a:cubicBezTo>
                      <a:pt x="112" y="85"/>
                      <a:pt x="96" y="84"/>
                      <a:pt x="81" y="82"/>
                    </a:cubicBezTo>
                    <a:cubicBezTo>
                      <a:pt x="74" y="72"/>
                      <a:pt x="67" y="60"/>
                      <a:pt x="57" y="52"/>
                    </a:cubicBezTo>
                    <a:cubicBezTo>
                      <a:pt x="53" y="49"/>
                      <a:pt x="47" y="47"/>
                      <a:pt x="45" y="44"/>
                    </a:cubicBezTo>
                    <a:cubicBezTo>
                      <a:pt x="42" y="36"/>
                      <a:pt x="44" y="23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7" y="9"/>
                      <a:pt x="2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593"/>
              <p:cNvSpPr>
                <a:spLocks noEditPoints="1"/>
              </p:cNvSpPr>
              <p:nvPr/>
            </p:nvSpPr>
            <p:spPr bwMode="auto">
              <a:xfrm>
                <a:off x="1878" y="1125"/>
                <a:ext cx="140" cy="139"/>
              </a:xfrm>
              <a:custGeom>
                <a:gdLst>
                  <a:gd name="T0" fmla="*/ 26 w 40"/>
                  <a:gd name="T1" fmla="*/ 1 h 40"/>
                  <a:gd name="T2" fmla="*/ 26 w 40"/>
                  <a:gd name="T3" fmla="*/ 1 h 40"/>
                  <a:gd name="T4" fmla="*/ 26 w 40"/>
                  <a:gd name="T5" fmla="*/ 1 h 40"/>
                  <a:gd name="T6" fmla="*/ 34 w 40"/>
                  <a:gd name="T7" fmla="*/ 3 h 40"/>
                  <a:gd name="T8" fmla="*/ 34 w 40"/>
                  <a:gd name="T9" fmla="*/ 4 h 40"/>
                  <a:gd name="T10" fmla="*/ 34 w 40"/>
                  <a:gd name="T11" fmla="*/ 4 h 40"/>
                  <a:gd name="T12" fmla="*/ 38 w 40"/>
                  <a:gd name="T13" fmla="*/ 15 h 40"/>
                  <a:gd name="T14" fmla="*/ 35 w 40"/>
                  <a:gd name="T15" fmla="*/ 27 h 40"/>
                  <a:gd name="T16" fmla="*/ 15 w 40"/>
                  <a:gd name="T17" fmla="*/ 37 h 40"/>
                  <a:gd name="T18" fmla="*/ 15 w 40"/>
                  <a:gd name="T19" fmla="*/ 37 h 40"/>
                  <a:gd name="T20" fmla="*/ 15 w 40"/>
                  <a:gd name="T21" fmla="*/ 37 h 40"/>
                  <a:gd name="T22" fmla="*/ 15 w 40"/>
                  <a:gd name="T23" fmla="*/ 37 h 40"/>
                  <a:gd name="T24" fmla="*/ 15 w 40"/>
                  <a:gd name="T25" fmla="*/ 37 h 40"/>
                  <a:gd name="T26" fmla="*/ 15 w 40"/>
                  <a:gd name="T27" fmla="*/ 37 h 40"/>
                  <a:gd name="T28" fmla="*/ 6 w 40"/>
                  <a:gd name="T29" fmla="*/ 13 h 40"/>
                  <a:gd name="T30" fmla="*/ 6 w 40"/>
                  <a:gd name="T31" fmla="*/ 13 h 40"/>
                  <a:gd name="T32" fmla="*/ 6 w 40"/>
                  <a:gd name="T33" fmla="*/ 12 h 40"/>
                  <a:gd name="T34" fmla="*/ 6 w 40"/>
                  <a:gd name="T35" fmla="*/ 12 h 40"/>
                  <a:gd name="T36" fmla="*/ 6 w 40"/>
                  <a:gd name="T37" fmla="*/ 12 h 40"/>
                  <a:gd name="T38" fmla="*/ 6 w 40"/>
                  <a:gd name="T39" fmla="*/ 12 h 40"/>
                  <a:gd name="T40" fmla="*/ 6 w 40"/>
                  <a:gd name="T41" fmla="*/ 12 h 40"/>
                  <a:gd name="T42" fmla="*/ 6 w 40"/>
                  <a:gd name="T43" fmla="*/ 12 h 40"/>
                  <a:gd name="T44" fmla="*/ 7 w 40"/>
                  <a:gd name="T45" fmla="*/ 12 h 40"/>
                  <a:gd name="T46" fmla="*/ 7 w 40"/>
                  <a:gd name="T47" fmla="*/ 12 h 40"/>
                  <a:gd name="T48" fmla="*/ 26 w 40"/>
                  <a:gd name="T49" fmla="*/ 1 h 40"/>
                  <a:gd name="T50" fmla="*/ 26 w 40"/>
                  <a:gd name="T51" fmla="*/ 1 h 40"/>
                  <a:gd name="T52" fmla="*/ 26 w 40"/>
                  <a:gd name="T53" fmla="*/ 1 h 40"/>
                  <a:gd name="T54" fmla="*/ 29 w 40"/>
                  <a:gd name="T55" fmla="*/ 0 h 40"/>
                  <a:gd name="T56" fmla="*/ 29 w 40"/>
                  <a:gd name="T57" fmla="*/ 0 h 40"/>
                  <a:gd name="T58" fmla="*/ 5 w 40"/>
                  <a:gd name="T59" fmla="*/ 10 h 40"/>
                  <a:gd name="T60" fmla="*/ 5 w 40"/>
                  <a:gd name="T61" fmla="*/ 11 h 40"/>
                  <a:gd name="T62" fmla="*/ 5 w 40"/>
                  <a:gd name="T63" fmla="*/ 11 h 40"/>
                  <a:gd name="T64" fmla="*/ 5 w 40"/>
                  <a:gd name="T65" fmla="*/ 11 h 40"/>
                  <a:gd name="T66" fmla="*/ 1 w 40"/>
                  <a:gd name="T67" fmla="*/ 27 h 40"/>
                  <a:gd name="T68" fmla="*/ 3 w 40"/>
                  <a:gd name="T69" fmla="*/ 35 h 40"/>
                  <a:gd name="T70" fmla="*/ 3 w 40"/>
                  <a:gd name="T71" fmla="*/ 35 h 40"/>
                  <a:gd name="T72" fmla="*/ 13 w 40"/>
                  <a:gd name="T73" fmla="*/ 40 h 40"/>
                  <a:gd name="T74" fmla="*/ 13 w 40"/>
                  <a:gd name="T75" fmla="*/ 40 h 40"/>
                  <a:gd name="T76" fmla="*/ 13 w 40"/>
                  <a:gd name="T77" fmla="*/ 40 h 40"/>
                  <a:gd name="T78" fmla="*/ 13 w 40"/>
                  <a:gd name="T79" fmla="*/ 40 h 40"/>
                  <a:gd name="T80" fmla="*/ 29 w 40"/>
                  <a:gd name="T81" fmla="*/ 36 h 40"/>
                  <a:gd name="T82" fmla="*/ 29 w 40"/>
                  <a:gd name="T83" fmla="*/ 36 h 40"/>
                  <a:gd name="T84" fmla="*/ 29 w 40"/>
                  <a:gd name="T85" fmla="*/ 36 h 40"/>
                  <a:gd name="T86" fmla="*/ 29 w 40"/>
                  <a:gd name="T87" fmla="*/ 35 h 40"/>
                  <a:gd name="T88" fmla="*/ 29 w 40"/>
                  <a:gd name="T89" fmla="*/ 35 h 40"/>
                  <a:gd name="T90" fmla="*/ 40 w 40"/>
                  <a:gd name="T91" fmla="*/ 12 h 40"/>
                  <a:gd name="T92" fmla="*/ 38 w 40"/>
                  <a:gd name="T93" fmla="*/ 1 h 40"/>
                  <a:gd name="T94" fmla="*/ 29 w 40"/>
                  <a:gd name="T95" fmla="*/ 0 h 40"/>
                  <a:gd name="T96" fmla="*/ 29 w 40"/>
                  <a:gd name="T97" fmla="*/ 0 h 40"/>
                  <a:gd name="T98" fmla="*/ 29 w 40"/>
                  <a:gd name="T9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0"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9" y="1"/>
                      <a:pt x="32" y="2"/>
                      <a:pt x="34" y="3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5"/>
                      <a:pt x="38" y="10"/>
                      <a:pt x="38" y="15"/>
                    </a:cubicBezTo>
                    <a:cubicBezTo>
                      <a:pt x="38" y="19"/>
                      <a:pt x="37" y="24"/>
                      <a:pt x="35" y="27"/>
                    </a:cubicBezTo>
                    <a:cubicBezTo>
                      <a:pt x="32" y="33"/>
                      <a:pt x="24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" y="37"/>
                      <a:pt x="0" y="2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6"/>
                      <a:pt x="19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0" y="4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5"/>
                      <a:pt x="1" y="21"/>
                      <a:pt x="1" y="27"/>
                    </a:cubicBezTo>
                    <a:cubicBezTo>
                      <a:pt x="1" y="30"/>
                      <a:pt x="1" y="33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8"/>
                      <a:pt x="9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9" y="40"/>
                      <a:pt x="25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1"/>
                      <a:pt x="40" y="22"/>
                      <a:pt x="40" y="12"/>
                    </a:cubicBezTo>
                    <a:cubicBezTo>
                      <a:pt x="40" y="8"/>
                      <a:pt x="39" y="5"/>
                      <a:pt x="38" y="1"/>
                    </a:cubicBezTo>
                    <a:cubicBezTo>
                      <a:pt x="35" y="0"/>
                      <a:pt x="32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594"/>
              <p:cNvSpPr>
                <a:spLocks noEditPoints="1"/>
              </p:cNvSpPr>
              <p:nvPr/>
            </p:nvSpPr>
            <p:spPr bwMode="auto">
              <a:xfrm>
                <a:off x="5666" y="1121"/>
                <a:ext cx="139" cy="140"/>
              </a:xfrm>
              <a:custGeom>
                <a:gdLst>
                  <a:gd name="T0" fmla="*/ 15 w 40"/>
                  <a:gd name="T1" fmla="*/ 2 h 40"/>
                  <a:gd name="T2" fmla="*/ 15 w 40"/>
                  <a:gd name="T3" fmla="*/ 2 h 40"/>
                  <a:gd name="T4" fmla="*/ 15 w 40"/>
                  <a:gd name="T5" fmla="*/ 2 h 40"/>
                  <a:gd name="T6" fmla="*/ 32 w 40"/>
                  <a:gd name="T7" fmla="*/ 9 h 40"/>
                  <a:gd name="T8" fmla="*/ 37 w 40"/>
                  <a:gd name="T9" fmla="*/ 24 h 40"/>
                  <a:gd name="T10" fmla="*/ 28 w 40"/>
                  <a:gd name="T11" fmla="*/ 37 h 40"/>
                  <a:gd name="T12" fmla="*/ 28 w 40"/>
                  <a:gd name="T13" fmla="*/ 37 h 40"/>
                  <a:gd name="T14" fmla="*/ 28 w 40"/>
                  <a:gd name="T15" fmla="*/ 37 h 40"/>
                  <a:gd name="T16" fmla="*/ 26 w 40"/>
                  <a:gd name="T17" fmla="*/ 37 h 40"/>
                  <a:gd name="T18" fmla="*/ 26 w 40"/>
                  <a:gd name="T19" fmla="*/ 37 h 40"/>
                  <a:gd name="T20" fmla="*/ 26 w 40"/>
                  <a:gd name="T21" fmla="*/ 37 h 40"/>
                  <a:gd name="T22" fmla="*/ 26 w 40"/>
                  <a:gd name="T23" fmla="*/ 37 h 40"/>
                  <a:gd name="T24" fmla="*/ 25 w 40"/>
                  <a:gd name="T25" fmla="*/ 37 h 40"/>
                  <a:gd name="T26" fmla="*/ 12 w 40"/>
                  <a:gd name="T27" fmla="*/ 34 h 40"/>
                  <a:gd name="T28" fmla="*/ 12 w 40"/>
                  <a:gd name="T29" fmla="*/ 33 h 40"/>
                  <a:gd name="T30" fmla="*/ 12 w 40"/>
                  <a:gd name="T31" fmla="*/ 33 h 40"/>
                  <a:gd name="T32" fmla="*/ 11 w 40"/>
                  <a:gd name="T33" fmla="*/ 33 h 40"/>
                  <a:gd name="T34" fmla="*/ 11 w 40"/>
                  <a:gd name="T35" fmla="*/ 33 h 40"/>
                  <a:gd name="T36" fmla="*/ 11 w 40"/>
                  <a:gd name="T37" fmla="*/ 33 h 40"/>
                  <a:gd name="T38" fmla="*/ 2 w 40"/>
                  <a:gd name="T39" fmla="*/ 14 h 40"/>
                  <a:gd name="T40" fmla="*/ 6 w 40"/>
                  <a:gd name="T41" fmla="*/ 5 h 40"/>
                  <a:gd name="T42" fmla="*/ 6 w 40"/>
                  <a:gd name="T43" fmla="*/ 4 h 40"/>
                  <a:gd name="T44" fmla="*/ 15 w 40"/>
                  <a:gd name="T45" fmla="*/ 2 h 40"/>
                  <a:gd name="T46" fmla="*/ 15 w 40"/>
                  <a:gd name="T47" fmla="*/ 2 h 40"/>
                  <a:gd name="T48" fmla="*/ 15 w 40"/>
                  <a:gd name="T49" fmla="*/ 2 h 40"/>
                  <a:gd name="T50" fmla="*/ 13 w 40"/>
                  <a:gd name="T51" fmla="*/ 0 h 40"/>
                  <a:gd name="T52" fmla="*/ 13 w 40"/>
                  <a:gd name="T53" fmla="*/ 0 h 40"/>
                  <a:gd name="T54" fmla="*/ 5 w 40"/>
                  <a:gd name="T55" fmla="*/ 1 h 40"/>
                  <a:gd name="T56" fmla="*/ 4 w 40"/>
                  <a:gd name="T57" fmla="*/ 1 h 40"/>
                  <a:gd name="T58" fmla="*/ 4 w 40"/>
                  <a:gd name="T59" fmla="*/ 1 h 40"/>
                  <a:gd name="T60" fmla="*/ 4 w 40"/>
                  <a:gd name="T61" fmla="*/ 1 h 40"/>
                  <a:gd name="T62" fmla="*/ 0 w 40"/>
                  <a:gd name="T63" fmla="*/ 14 h 40"/>
                  <a:gd name="T64" fmla="*/ 7 w 40"/>
                  <a:gd name="T65" fmla="*/ 32 h 40"/>
                  <a:gd name="T66" fmla="*/ 7 w 40"/>
                  <a:gd name="T67" fmla="*/ 32 h 40"/>
                  <a:gd name="T68" fmla="*/ 7 w 40"/>
                  <a:gd name="T69" fmla="*/ 32 h 40"/>
                  <a:gd name="T70" fmla="*/ 7 w 40"/>
                  <a:gd name="T71" fmla="*/ 32 h 40"/>
                  <a:gd name="T72" fmla="*/ 7 w 40"/>
                  <a:gd name="T73" fmla="*/ 32 h 40"/>
                  <a:gd name="T74" fmla="*/ 7 w 40"/>
                  <a:gd name="T75" fmla="*/ 32 h 40"/>
                  <a:gd name="T76" fmla="*/ 7 w 40"/>
                  <a:gd name="T77" fmla="*/ 32 h 40"/>
                  <a:gd name="T78" fmla="*/ 7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7 w 40"/>
                  <a:gd name="T93" fmla="*/ 36 h 40"/>
                  <a:gd name="T94" fmla="*/ 40 w 40"/>
                  <a:gd name="T95" fmla="*/ 27 h 40"/>
                  <a:gd name="T96" fmla="*/ 31 w 40"/>
                  <a:gd name="T97" fmla="*/ 6 h 40"/>
                  <a:gd name="T98" fmla="*/ 31 w 40"/>
                  <a:gd name="T99" fmla="*/ 6 h 40"/>
                  <a:gd name="T100" fmla="*/ 31 w 40"/>
                  <a:gd name="T101" fmla="*/ 6 h 40"/>
                  <a:gd name="T102" fmla="*/ 13 w 40"/>
                  <a:gd name="T103" fmla="*/ 0 h 40"/>
                  <a:gd name="T104" fmla="*/ 13 w 40"/>
                  <a:gd name="T105" fmla="*/ 0 h 40"/>
                  <a:gd name="T106" fmla="*/ 13 w 40"/>
                  <a:gd name="T10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1" y="2"/>
                      <a:pt x="28" y="5"/>
                      <a:pt x="32" y="9"/>
                    </a:cubicBezTo>
                    <a:cubicBezTo>
                      <a:pt x="35" y="12"/>
                      <a:pt x="37" y="19"/>
                      <a:pt x="37" y="24"/>
                    </a:cubicBezTo>
                    <a:cubicBezTo>
                      <a:pt x="37" y="30"/>
                      <a:pt x="35" y="36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7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1" y="37"/>
                      <a:pt x="15" y="36"/>
                      <a:pt x="12" y="34"/>
                    </a:cubicBezTo>
                    <a:cubicBezTo>
                      <a:pt x="12" y="34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" y="30"/>
                      <a:pt x="2" y="21"/>
                      <a:pt x="2" y="14"/>
                    </a:cubicBezTo>
                    <a:cubicBezTo>
                      <a:pt x="2" y="10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4"/>
                      <a:pt x="0" y="9"/>
                      <a:pt x="0" y="14"/>
                    </a:cubicBezTo>
                    <a:cubicBezTo>
                      <a:pt x="0" y="21"/>
                      <a:pt x="3" y="28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36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9" y="33"/>
                      <a:pt x="40" y="30"/>
                      <a:pt x="40" y="27"/>
                    </a:cubicBezTo>
                    <a:cubicBezTo>
                      <a:pt x="40" y="19"/>
                      <a:pt x="35" y="9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6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595"/>
              <p:cNvSpPr>
                <a:spLocks noEditPoints="1"/>
              </p:cNvSpPr>
              <p:nvPr/>
            </p:nvSpPr>
            <p:spPr bwMode="auto">
              <a:xfrm>
                <a:off x="1878" y="1128"/>
                <a:ext cx="133" cy="126"/>
              </a:xfrm>
              <a:custGeom>
                <a:gdLst>
                  <a:gd name="T0" fmla="*/ 24 w 38"/>
                  <a:gd name="T1" fmla="*/ 4 h 36"/>
                  <a:gd name="T2" fmla="*/ 24 w 38"/>
                  <a:gd name="T3" fmla="*/ 4 h 36"/>
                  <a:gd name="T4" fmla="*/ 24 w 38"/>
                  <a:gd name="T5" fmla="*/ 4 h 36"/>
                  <a:gd name="T6" fmla="*/ 26 w 38"/>
                  <a:gd name="T7" fmla="*/ 4 h 36"/>
                  <a:gd name="T8" fmla="*/ 34 w 38"/>
                  <a:gd name="T9" fmla="*/ 17 h 36"/>
                  <a:gd name="T10" fmla="*/ 31 w 38"/>
                  <a:gd name="T11" fmla="*/ 27 h 36"/>
                  <a:gd name="T12" fmla="*/ 21 w 38"/>
                  <a:gd name="T13" fmla="*/ 33 h 36"/>
                  <a:gd name="T14" fmla="*/ 16 w 38"/>
                  <a:gd name="T15" fmla="*/ 33 h 36"/>
                  <a:gd name="T16" fmla="*/ 16 w 38"/>
                  <a:gd name="T17" fmla="*/ 33 h 36"/>
                  <a:gd name="T18" fmla="*/ 16 w 38"/>
                  <a:gd name="T19" fmla="*/ 33 h 36"/>
                  <a:gd name="T20" fmla="*/ 16 w 38"/>
                  <a:gd name="T21" fmla="*/ 33 h 36"/>
                  <a:gd name="T22" fmla="*/ 16 w 38"/>
                  <a:gd name="T23" fmla="*/ 33 h 36"/>
                  <a:gd name="T24" fmla="*/ 7 w 38"/>
                  <a:gd name="T25" fmla="*/ 19 h 36"/>
                  <a:gd name="T26" fmla="*/ 7 w 38"/>
                  <a:gd name="T27" fmla="*/ 19 h 36"/>
                  <a:gd name="T28" fmla="*/ 7 w 38"/>
                  <a:gd name="T29" fmla="*/ 18 h 36"/>
                  <a:gd name="T30" fmla="*/ 7 w 38"/>
                  <a:gd name="T31" fmla="*/ 18 h 36"/>
                  <a:gd name="T32" fmla="*/ 24 w 38"/>
                  <a:gd name="T33" fmla="*/ 4 h 36"/>
                  <a:gd name="T34" fmla="*/ 24 w 38"/>
                  <a:gd name="T35" fmla="*/ 4 h 36"/>
                  <a:gd name="T36" fmla="*/ 24 w 38"/>
                  <a:gd name="T37" fmla="*/ 4 h 36"/>
                  <a:gd name="T38" fmla="*/ 26 w 38"/>
                  <a:gd name="T39" fmla="*/ 0 h 36"/>
                  <a:gd name="T40" fmla="*/ 26 w 38"/>
                  <a:gd name="T41" fmla="*/ 0 h 36"/>
                  <a:gd name="T42" fmla="*/ 7 w 38"/>
                  <a:gd name="T43" fmla="*/ 11 h 36"/>
                  <a:gd name="T44" fmla="*/ 7 w 38"/>
                  <a:gd name="T45" fmla="*/ 11 h 36"/>
                  <a:gd name="T46" fmla="*/ 6 w 38"/>
                  <a:gd name="T47" fmla="*/ 11 h 36"/>
                  <a:gd name="T48" fmla="*/ 6 w 38"/>
                  <a:gd name="T49" fmla="*/ 11 h 36"/>
                  <a:gd name="T50" fmla="*/ 6 w 38"/>
                  <a:gd name="T51" fmla="*/ 11 h 36"/>
                  <a:gd name="T52" fmla="*/ 6 w 38"/>
                  <a:gd name="T53" fmla="*/ 11 h 36"/>
                  <a:gd name="T54" fmla="*/ 6 w 38"/>
                  <a:gd name="T55" fmla="*/ 11 h 36"/>
                  <a:gd name="T56" fmla="*/ 6 w 38"/>
                  <a:gd name="T57" fmla="*/ 11 h 36"/>
                  <a:gd name="T58" fmla="*/ 6 w 38"/>
                  <a:gd name="T59" fmla="*/ 12 h 36"/>
                  <a:gd name="T60" fmla="*/ 6 w 38"/>
                  <a:gd name="T61" fmla="*/ 12 h 36"/>
                  <a:gd name="T62" fmla="*/ 15 w 38"/>
                  <a:gd name="T63" fmla="*/ 36 h 36"/>
                  <a:gd name="T64" fmla="*/ 15 w 38"/>
                  <a:gd name="T65" fmla="*/ 36 h 36"/>
                  <a:gd name="T66" fmla="*/ 15 w 38"/>
                  <a:gd name="T67" fmla="*/ 36 h 36"/>
                  <a:gd name="T68" fmla="*/ 15 w 38"/>
                  <a:gd name="T69" fmla="*/ 36 h 36"/>
                  <a:gd name="T70" fmla="*/ 15 w 38"/>
                  <a:gd name="T71" fmla="*/ 36 h 36"/>
                  <a:gd name="T72" fmla="*/ 35 w 38"/>
                  <a:gd name="T73" fmla="*/ 26 h 36"/>
                  <a:gd name="T74" fmla="*/ 38 w 38"/>
                  <a:gd name="T75" fmla="*/ 14 h 36"/>
                  <a:gd name="T76" fmla="*/ 34 w 38"/>
                  <a:gd name="T77" fmla="*/ 3 h 36"/>
                  <a:gd name="T78" fmla="*/ 34 w 38"/>
                  <a:gd name="T79" fmla="*/ 3 h 36"/>
                  <a:gd name="T80" fmla="*/ 34 w 38"/>
                  <a:gd name="T81" fmla="*/ 2 h 36"/>
                  <a:gd name="T82" fmla="*/ 26 w 38"/>
                  <a:gd name="T83" fmla="*/ 0 h 36"/>
                  <a:gd name="T84" fmla="*/ 26 w 38"/>
                  <a:gd name="T85" fmla="*/ 0 h 36"/>
                  <a:gd name="T86" fmla="*/ 26 w 38"/>
                  <a:gd name="T87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36"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32" y="5"/>
                      <a:pt x="34" y="11"/>
                      <a:pt x="34" y="17"/>
                    </a:cubicBezTo>
                    <a:cubicBezTo>
                      <a:pt x="34" y="21"/>
                      <a:pt x="33" y="24"/>
                      <a:pt x="31" y="27"/>
                    </a:cubicBezTo>
                    <a:cubicBezTo>
                      <a:pt x="29" y="30"/>
                      <a:pt x="25" y="32"/>
                      <a:pt x="21" y="33"/>
                    </a:cubicBezTo>
                    <a:cubicBezTo>
                      <a:pt x="19" y="33"/>
                      <a:pt x="18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7" y="33"/>
                      <a:pt x="5" y="26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1"/>
                      <a:pt x="1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9" y="0"/>
                      <a:pt x="10" y="5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3"/>
                      <a:pt x="2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24" y="36"/>
                      <a:pt x="32" y="32"/>
                      <a:pt x="35" y="26"/>
                    </a:cubicBezTo>
                    <a:cubicBezTo>
                      <a:pt x="37" y="23"/>
                      <a:pt x="38" y="18"/>
                      <a:pt x="38" y="14"/>
                    </a:cubicBezTo>
                    <a:cubicBezTo>
                      <a:pt x="38" y="9"/>
                      <a:pt x="37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2"/>
                      <a:pt x="34" y="2"/>
                    </a:cubicBezTo>
                    <a:cubicBezTo>
                      <a:pt x="32" y="1"/>
                      <a:pt x="29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596"/>
              <p:cNvSpPr>
                <a:spLocks noEditPoints="1"/>
              </p:cNvSpPr>
              <p:nvPr/>
            </p:nvSpPr>
            <p:spPr bwMode="auto">
              <a:xfrm>
                <a:off x="5662" y="1128"/>
                <a:ext cx="136" cy="122"/>
              </a:xfrm>
              <a:custGeom>
                <a:gdLst>
                  <a:gd name="T0" fmla="*/ 18 w 39"/>
                  <a:gd name="T1" fmla="*/ 3 h 35"/>
                  <a:gd name="T2" fmla="*/ 18 w 39"/>
                  <a:gd name="T3" fmla="*/ 3 h 35"/>
                  <a:gd name="T4" fmla="*/ 18 w 39"/>
                  <a:gd name="T5" fmla="*/ 3 h 35"/>
                  <a:gd name="T6" fmla="*/ 35 w 39"/>
                  <a:gd name="T7" fmla="*/ 26 h 35"/>
                  <a:gd name="T8" fmla="*/ 35 w 39"/>
                  <a:gd name="T9" fmla="*/ 26 h 35"/>
                  <a:gd name="T10" fmla="*/ 35 w 39"/>
                  <a:gd name="T11" fmla="*/ 27 h 35"/>
                  <a:gd name="T12" fmla="*/ 35 w 39"/>
                  <a:gd name="T13" fmla="*/ 27 h 35"/>
                  <a:gd name="T14" fmla="*/ 26 w 39"/>
                  <a:gd name="T15" fmla="*/ 32 h 35"/>
                  <a:gd name="T16" fmla="*/ 25 w 39"/>
                  <a:gd name="T17" fmla="*/ 32 h 35"/>
                  <a:gd name="T18" fmla="*/ 25 w 39"/>
                  <a:gd name="T19" fmla="*/ 32 h 35"/>
                  <a:gd name="T20" fmla="*/ 25 w 39"/>
                  <a:gd name="T21" fmla="*/ 32 h 35"/>
                  <a:gd name="T22" fmla="*/ 25 w 39"/>
                  <a:gd name="T23" fmla="*/ 32 h 35"/>
                  <a:gd name="T24" fmla="*/ 24 w 39"/>
                  <a:gd name="T25" fmla="*/ 32 h 35"/>
                  <a:gd name="T26" fmla="*/ 9 w 39"/>
                  <a:gd name="T27" fmla="*/ 7 h 35"/>
                  <a:gd name="T28" fmla="*/ 9 w 39"/>
                  <a:gd name="T29" fmla="*/ 7 h 35"/>
                  <a:gd name="T30" fmla="*/ 9 w 39"/>
                  <a:gd name="T31" fmla="*/ 7 h 35"/>
                  <a:gd name="T32" fmla="*/ 9 w 39"/>
                  <a:gd name="T33" fmla="*/ 7 h 35"/>
                  <a:gd name="T34" fmla="*/ 9 w 39"/>
                  <a:gd name="T35" fmla="*/ 7 h 35"/>
                  <a:gd name="T36" fmla="*/ 9 w 39"/>
                  <a:gd name="T37" fmla="*/ 7 h 35"/>
                  <a:gd name="T38" fmla="*/ 9 w 39"/>
                  <a:gd name="T39" fmla="*/ 7 h 35"/>
                  <a:gd name="T40" fmla="*/ 9 w 39"/>
                  <a:gd name="T41" fmla="*/ 7 h 35"/>
                  <a:gd name="T42" fmla="*/ 9 w 39"/>
                  <a:gd name="T43" fmla="*/ 7 h 35"/>
                  <a:gd name="T44" fmla="*/ 9 w 39"/>
                  <a:gd name="T45" fmla="*/ 7 h 35"/>
                  <a:gd name="T46" fmla="*/ 18 w 39"/>
                  <a:gd name="T47" fmla="*/ 3 h 35"/>
                  <a:gd name="T48" fmla="*/ 18 w 39"/>
                  <a:gd name="T49" fmla="*/ 3 h 35"/>
                  <a:gd name="T50" fmla="*/ 18 w 39"/>
                  <a:gd name="T51" fmla="*/ 3 h 35"/>
                  <a:gd name="T52" fmla="*/ 16 w 39"/>
                  <a:gd name="T53" fmla="*/ 0 h 35"/>
                  <a:gd name="T54" fmla="*/ 16 w 39"/>
                  <a:gd name="T55" fmla="*/ 0 h 35"/>
                  <a:gd name="T56" fmla="*/ 7 w 39"/>
                  <a:gd name="T57" fmla="*/ 2 h 35"/>
                  <a:gd name="T58" fmla="*/ 7 w 39"/>
                  <a:gd name="T59" fmla="*/ 3 h 35"/>
                  <a:gd name="T60" fmla="*/ 3 w 39"/>
                  <a:gd name="T61" fmla="*/ 12 h 35"/>
                  <a:gd name="T62" fmla="*/ 12 w 39"/>
                  <a:gd name="T63" fmla="*/ 31 h 35"/>
                  <a:gd name="T64" fmla="*/ 12 w 39"/>
                  <a:gd name="T65" fmla="*/ 31 h 35"/>
                  <a:gd name="T66" fmla="*/ 12 w 39"/>
                  <a:gd name="T67" fmla="*/ 31 h 35"/>
                  <a:gd name="T68" fmla="*/ 13 w 39"/>
                  <a:gd name="T69" fmla="*/ 31 h 35"/>
                  <a:gd name="T70" fmla="*/ 13 w 39"/>
                  <a:gd name="T71" fmla="*/ 31 h 35"/>
                  <a:gd name="T72" fmla="*/ 13 w 39"/>
                  <a:gd name="T73" fmla="*/ 32 h 35"/>
                  <a:gd name="T74" fmla="*/ 26 w 39"/>
                  <a:gd name="T75" fmla="*/ 35 h 35"/>
                  <a:gd name="T76" fmla="*/ 27 w 39"/>
                  <a:gd name="T77" fmla="*/ 35 h 35"/>
                  <a:gd name="T78" fmla="*/ 27 w 39"/>
                  <a:gd name="T79" fmla="*/ 35 h 35"/>
                  <a:gd name="T80" fmla="*/ 27 w 39"/>
                  <a:gd name="T81" fmla="*/ 35 h 35"/>
                  <a:gd name="T82" fmla="*/ 29 w 39"/>
                  <a:gd name="T83" fmla="*/ 35 h 35"/>
                  <a:gd name="T84" fmla="*/ 29 w 39"/>
                  <a:gd name="T85" fmla="*/ 35 h 35"/>
                  <a:gd name="T86" fmla="*/ 29 w 39"/>
                  <a:gd name="T87" fmla="*/ 35 h 35"/>
                  <a:gd name="T88" fmla="*/ 38 w 39"/>
                  <a:gd name="T89" fmla="*/ 22 h 35"/>
                  <a:gd name="T90" fmla="*/ 33 w 39"/>
                  <a:gd name="T91" fmla="*/ 7 h 35"/>
                  <a:gd name="T92" fmla="*/ 16 w 39"/>
                  <a:gd name="T93" fmla="*/ 0 h 35"/>
                  <a:gd name="T94" fmla="*/ 16 w 39"/>
                  <a:gd name="T95" fmla="*/ 0 h 35"/>
                  <a:gd name="T96" fmla="*/ 16 w 39"/>
                  <a:gd name="T97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5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8" y="3"/>
                      <a:pt x="39" y="15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30"/>
                      <a:pt x="30" y="32"/>
                      <a:pt x="26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14" y="31"/>
                      <a:pt x="0" y="1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4"/>
                      <a:pt x="15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9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5"/>
                      <a:pt x="3" y="8"/>
                      <a:pt x="3" y="12"/>
                    </a:cubicBezTo>
                    <a:cubicBezTo>
                      <a:pt x="3" y="19"/>
                      <a:pt x="8" y="28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6" y="34"/>
                      <a:pt x="22" y="35"/>
                      <a:pt x="26" y="35"/>
                    </a:cubicBezTo>
                    <a:cubicBezTo>
                      <a:pt x="26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4"/>
                      <a:pt x="38" y="28"/>
                      <a:pt x="38" y="22"/>
                    </a:cubicBezTo>
                    <a:cubicBezTo>
                      <a:pt x="38" y="17"/>
                      <a:pt x="36" y="10"/>
                      <a:pt x="33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597"/>
              <p:cNvSpPr/>
              <p:nvPr/>
            </p:nvSpPr>
            <p:spPr bwMode="auto">
              <a:xfrm>
                <a:off x="1895" y="1142"/>
                <a:ext cx="102" cy="101"/>
              </a:xfrm>
              <a:custGeom>
                <a:gdLst>
                  <a:gd name="T0" fmla="*/ 19 w 29"/>
                  <a:gd name="T1" fmla="*/ 0 h 29"/>
                  <a:gd name="T2" fmla="*/ 19 w 29"/>
                  <a:gd name="T3" fmla="*/ 0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5 h 29"/>
                  <a:gd name="T10" fmla="*/ 2 w 29"/>
                  <a:gd name="T11" fmla="*/ 15 h 29"/>
                  <a:gd name="T12" fmla="*/ 11 w 29"/>
                  <a:gd name="T13" fmla="*/ 29 h 29"/>
                  <a:gd name="T14" fmla="*/ 11 w 29"/>
                  <a:gd name="T15" fmla="*/ 29 h 29"/>
                  <a:gd name="T16" fmla="*/ 11 w 29"/>
                  <a:gd name="T17" fmla="*/ 29 h 29"/>
                  <a:gd name="T18" fmla="*/ 11 w 29"/>
                  <a:gd name="T19" fmla="*/ 29 h 29"/>
                  <a:gd name="T20" fmla="*/ 16 w 29"/>
                  <a:gd name="T21" fmla="*/ 29 h 29"/>
                  <a:gd name="T22" fmla="*/ 26 w 29"/>
                  <a:gd name="T23" fmla="*/ 23 h 29"/>
                  <a:gd name="T24" fmla="*/ 29 w 29"/>
                  <a:gd name="T25" fmla="*/ 13 h 29"/>
                  <a:gd name="T26" fmla="*/ 21 w 29"/>
                  <a:gd name="T27" fmla="*/ 0 h 29"/>
                  <a:gd name="T28" fmla="*/ 19 w 29"/>
                  <a:gd name="T29" fmla="*/ 0 h 29"/>
                  <a:gd name="T30" fmla="*/ 19 w 29"/>
                  <a:gd name="T31" fmla="*/ 0 h 29"/>
                  <a:gd name="T32" fmla="*/ 19 w 29"/>
                  <a:gd name="T3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0"/>
                      <a:pt x="4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3" y="29"/>
                      <a:pt x="14" y="29"/>
                      <a:pt x="16" y="29"/>
                    </a:cubicBezTo>
                    <a:cubicBezTo>
                      <a:pt x="20" y="28"/>
                      <a:pt x="24" y="26"/>
                      <a:pt x="26" y="23"/>
                    </a:cubicBezTo>
                    <a:cubicBezTo>
                      <a:pt x="28" y="20"/>
                      <a:pt x="29" y="17"/>
                      <a:pt x="29" y="13"/>
                    </a:cubicBezTo>
                    <a:cubicBezTo>
                      <a:pt x="29" y="7"/>
                      <a:pt x="27" y="1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598"/>
              <p:cNvSpPr/>
              <p:nvPr/>
            </p:nvSpPr>
            <p:spPr bwMode="auto">
              <a:xfrm>
                <a:off x="5662" y="1139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9 w 39"/>
                  <a:gd name="T5" fmla="*/ 4 h 29"/>
                  <a:gd name="T6" fmla="*/ 9 w 39"/>
                  <a:gd name="T7" fmla="*/ 4 h 29"/>
                  <a:gd name="T8" fmla="*/ 9 w 39"/>
                  <a:gd name="T9" fmla="*/ 4 h 29"/>
                  <a:gd name="T10" fmla="*/ 9 w 39"/>
                  <a:gd name="T11" fmla="*/ 4 h 29"/>
                  <a:gd name="T12" fmla="*/ 9 w 39"/>
                  <a:gd name="T13" fmla="*/ 4 h 29"/>
                  <a:gd name="T14" fmla="*/ 9 w 39"/>
                  <a:gd name="T15" fmla="*/ 4 h 29"/>
                  <a:gd name="T16" fmla="*/ 9 w 39"/>
                  <a:gd name="T17" fmla="*/ 4 h 29"/>
                  <a:gd name="T18" fmla="*/ 9 w 39"/>
                  <a:gd name="T19" fmla="*/ 4 h 29"/>
                  <a:gd name="T20" fmla="*/ 9 w 39"/>
                  <a:gd name="T21" fmla="*/ 4 h 29"/>
                  <a:gd name="T22" fmla="*/ 9 w 39"/>
                  <a:gd name="T23" fmla="*/ 4 h 29"/>
                  <a:gd name="T24" fmla="*/ 24 w 39"/>
                  <a:gd name="T25" fmla="*/ 29 h 29"/>
                  <a:gd name="T26" fmla="*/ 25 w 39"/>
                  <a:gd name="T27" fmla="*/ 29 h 29"/>
                  <a:gd name="T28" fmla="*/ 25 w 39"/>
                  <a:gd name="T29" fmla="*/ 29 h 29"/>
                  <a:gd name="T30" fmla="*/ 25 w 39"/>
                  <a:gd name="T31" fmla="*/ 29 h 29"/>
                  <a:gd name="T32" fmla="*/ 26 w 39"/>
                  <a:gd name="T33" fmla="*/ 29 h 29"/>
                  <a:gd name="T34" fmla="*/ 35 w 39"/>
                  <a:gd name="T35" fmla="*/ 24 h 29"/>
                  <a:gd name="T36" fmla="*/ 35 w 39"/>
                  <a:gd name="T37" fmla="*/ 24 h 29"/>
                  <a:gd name="T38" fmla="*/ 35 w 39"/>
                  <a:gd name="T39" fmla="*/ 23 h 29"/>
                  <a:gd name="T40" fmla="*/ 35 w 39"/>
                  <a:gd name="T41" fmla="*/ 23 h 29"/>
                  <a:gd name="T42" fmla="*/ 18 w 39"/>
                  <a:gd name="T43" fmla="*/ 0 h 29"/>
                  <a:gd name="T44" fmla="*/ 18 w 39"/>
                  <a:gd name="T45" fmla="*/ 0 h 29"/>
                  <a:gd name="T46" fmla="*/ 18 w 39"/>
                  <a:gd name="T4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5" y="0"/>
                      <a:pt x="12" y="1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15"/>
                      <a:pt x="14" y="28"/>
                      <a:pt x="24" y="29"/>
                    </a:cubicBezTo>
                    <a:cubicBezTo>
                      <a:pt x="24" y="29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6" y="29"/>
                    </a:cubicBezTo>
                    <a:cubicBezTo>
                      <a:pt x="30" y="29"/>
                      <a:pt x="33" y="27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9" y="12"/>
                      <a:pt x="2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599"/>
              <p:cNvSpPr>
                <a:spLocks noEditPoints="1"/>
              </p:cNvSpPr>
              <p:nvPr/>
            </p:nvSpPr>
            <p:spPr bwMode="auto">
              <a:xfrm>
                <a:off x="4215" y="901"/>
                <a:ext cx="139" cy="129"/>
              </a:xfrm>
              <a:custGeom>
                <a:gdLst>
                  <a:gd name="T0" fmla="*/ 25 w 40"/>
                  <a:gd name="T1" fmla="*/ 5 h 37"/>
                  <a:gd name="T2" fmla="*/ 25 w 40"/>
                  <a:gd name="T3" fmla="*/ 5 h 37"/>
                  <a:gd name="T4" fmla="*/ 25 w 40"/>
                  <a:gd name="T5" fmla="*/ 5 h 37"/>
                  <a:gd name="T6" fmla="*/ 29 w 40"/>
                  <a:gd name="T7" fmla="*/ 6 h 37"/>
                  <a:gd name="T8" fmla="*/ 38 w 40"/>
                  <a:gd name="T9" fmla="*/ 18 h 37"/>
                  <a:gd name="T10" fmla="*/ 25 w 40"/>
                  <a:gd name="T11" fmla="*/ 35 h 37"/>
                  <a:gd name="T12" fmla="*/ 25 w 40"/>
                  <a:gd name="T13" fmla="*/ 35 h 37"/>
                  <a:gd name="T14" fmla="*/ 25 w 40"/>
                  <a:gd name="T15" fmla="*/ 35 h 37"/>
                  <a:gd name="T16" fmla="*/ 23 w 40"/>
                  <a:gd name="T17" fmla="*/ 35 h 37"/>
                  <a:gd name="T18" fmla="*/ 23 w 40"/>
                  <a:gd name="T19" fmla="*/ 35 h 37"/>
                  <a:gd name="T20" fmla="*/ 23 w 40"/>
                  <a:gd name="T21" fmla="*/ 35 h 37"/>
                  <a:gd name="T22" fmla="*/ 23 w 40"/>
                  <a:gd name="T23" fmla="*/ 35 h 37"/>
                  <a:gd name="T24" fmla="*/ 23 w 40"/>
                  <a:gd name="T25" fmla="*/ 35 h 37"/>
                  <a:gd name="T26" fmla="*/ 10 w 40"/>
                  <a:gd name="T27" fmla="*/ 15 h 37"/>
                  <a:gd name="T28" fmla="*/ 10 w 40"/>
                  <a:gd name="T29" fmla="*/ 15 h 37"/>
                  <a:gd name="T30" fmla="*/ 10 w 40"/>
                  <a:gd name="T31" fmla="*/ 14 h 37"/>
                  <a:gd name="T32" fmla="*/ 10 w 40"/>
                  <a:gd name="T33" fmla="*/ 14 h 37"/>
                  <a:gd name="T34" fmla="*/ 10 w 40"/>
                  <a:gd name="T35" fmla="*/ 14 h 37"/>
                  <a:gd name="T36" fmla="*/ 10 w 40"/>
                  <a:gd name="T37" fmla="*/ 14 h 37"/>
                  <a:gd name="T38" fmla="*/ 10 w 40"/>
                  <a:gd name="T39" fmla="*/ 14 h 37"/>
                  <a:gd name="T40" fmla="*/ 10 w 40"/>
                  <a:gd name="T41" fmla="*/ 14 h 37"/>
                  <a:gd name="T42" fmla="*/ 10 w 40"/>
                  <a:gd name="T43" fmla="*/ 14 h 37"/>
                  <a:gd name="T44" fmla="*/ 10 w 40"/>
                  <a:gd name="T45" fmla="*/ 14 h 37"/>
                  <a:gd name="T46" fmla="*/ 25 w 40"/>
                  <a:gd name="T47" fmla="*/ 5 h 37"/>
                  <a:gd name="T48" fmla="*/ 25 w 40"/>
                  <a:gd name="T49" fmla="*/ 5 h 37"/>
                  <a:gd name="T50" fmla="*/ 25 w 40"/>
                  <a:gd name="T51" fmla="*/ 5 h 37"/>
                  <a:gd name="T52" fmla="*/ 27 w 40"/>
                  <a:gd name="T53" fmla="*/ 0 h 37"/>
                  <a:gd name="T54" fmla="*/ 27 w 40"/>
                  <a:gd name="T55" fmla="*/ 0 h 37"/>
                  <a:gd name="T56" fmla="*/ 9 w 40"/>
                  <a:gd name="T57" fmla="*/ 8 h 37"/>
                  <a:gd name="T58" fmla="*/ 9 w 40"/>
                  <a:gd name="T59" fmla="*/ 8 h 37"/>
                  <a:gd name="T60" fmla="*/ 9 w 40"/>
                  <a:gd name="T61" fmla="*/ 8 h 37"/>
                  <a:gd name="T62" fmla="*/ 9 w 40"/>
                  <a:gd name="T63" fmla="*/ 8 h 37"/>
                  <a:gd name="T64" fmla="*/ 24 w 40"/>
                  <a:gd name="T65" fmla="*/ 37 h 37"/>
                  <a:gd name="T66" fmla="*/ 24 w 40"/>
                  <a:gd name="T67" fmla="*/ 37 h 37"/>
                  <a:gd name="T68" fmla="*/ 24 w 40"/>
                  <a:gd name="T69" fmla="*/ 37 h 37"/>
                  <a:gd name="T70" fmla="*/ 24 w 40"/>
                  <a:gd name="T71" fmla="*/ 37 h 37"/>
                  <a:gd name="T72" fmla="*/ 26 w 40"/>
                  <a:gd name="T73" fmla="*/ 37 h 37"/>
                  <a:gd name="T74" fmla="*/ 40 w 40"/>
                  <a:gd name="T75" fmla="*/ 20 h 37"/>
                  <a:gd name="T76" fmla="*/ 40 w 40"/>
                  <a:gd name="T77" fmla="*/ 19 h 37"/>
                  <a:gd name="T78" fmla="*/ 29 w 40"/>
                  <a:gd name="T79" fmla="*/ 0 h 37"/>
                  <a:gd name="T80" fmla="*/ 29 w 40"/>
                  <a:gd name="T81" fmla="*/ 0 h 37"/>
                  <a:gd name="T82" fmla="*/ 29 w 40"/>
                  <a:gd name="T83" fmla="*/ 0 h 37"/>
                  <a:gd name="T84" fmla="*/ 27 w 40"/>
                  <a:gd name="T85" fmla="*/ 0 h 37"/>
                  <a:gd name="T86" fmla="*/ 27 w 40"/>
                  <a:gd name="T87" fmla="*/ 0 h 37"/>
                  <a:gd name="T88" fmla="*/ 27 w 40"/>
                  <a:gd name="T8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7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8" y="5"/>
                      <a:pt x="29" y="6"/>
                    </a:cubicBezTo>
                    <a:cubicBezTo>
                      <a:pt x="35" y="8"/>
                      <a:pt x="38" y="13"/>
                      <a:pt x="38" y="18"/>
                    </a:cubicBezTo>
                    <a:cubicBezTo>
                      <a:pt x="38" y="26"/>
                      <a:pt x="33" y="34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5"/>
                      <a:pt x="24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4" y="35"/>
                      <a:pt x="6" y="26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2" y="8"/>
                      <a:pt x="19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0"/>
                      <a:pt x="12" y="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0" y="20"/>
                      <a:pt x="10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5" y="37"/>
                      <a:pt x="26" y="37"/>
                    </a:cubicBezTo>
                    <a:cubicBezTo>
                      <a:pt x="35" y="36"/>
                      <a:pt x="40" y="30"/>
                      <a:pt x="40" y="20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1"/>
                      <a:pt x="36" y="2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600"/>
              <p:cNvSpPr>
                <a:spLocks noEditPoints="1"/>
              </p:cNvSpPr>
              <p:nvPr/>
            </p:nvSpPr>
            <p:spPr bwMode="auto">
              <a:xfrm>
                <a:off x="3315" y="898"/>
                <a:ext cx="150" cy="132"/>
              </a:xfrm>
              <a:custGeom>
                <a:gdLst>
                  <a:gd name="T0" fmla="*/ 20 w 43"/>
                  <a:gd name="T1" fmla="*/ 5 h 38"/>
                  <a:gd name="T2" fmla="*/ 20 w 43"/>
                  <a:gd name="T3" fmla="*/ 5 h 38"/>
                  <a:gd name="T4" fmla="*/ 20 w 43"/>
                  <a:gd name="T5" fmla="*/ 5 h 38"/>
                  <a:gd name="T6" fmla="*/ 23 w 43"/>
                  <a:gd name="T7" fmla="*/ 36 h 38"/>
                  <a:gd name="T8" fmla="*/ 23 w 43"/>
                  <a:gd name="T9" fmla="*/ 36 h 38"/>
                  <a:gd name="T10" fmla="*/ 21 w 43"/>
                  <a:gd name="T11" fmla="*/ 36 h 38"/>
                  <a:gd name="T12" fmla="*/ 21 w 43"/>
                  <a:gd name="T13" fmla="*/ 36 h 38"/>
                  <a:gd name="T14" fmla="*/ 21 w 43"/>
                  <a:gd name="T15" fmla="*/ 36 h 38"/>
                  <a:gd name="T16" fmla="*/ 21 w 43"/>
                  <a:gd name="T17" fmla="*/ 36 h 38"/>
                  <a:gd name="T18" fmla="*/ 21 w 43"/>
                  <a:gd name="T19" fmla="*/ 36 h 38"/>
                  <a:gd name="T20" fmla="*/ 14 w 43"/>
                  <a:gd name="T21" fmla="*/ 6 h 38"/>
                  <a:gd name="T22" fmla="*/ 14 w 43"/>
                  <a:gd name="T23" fmla="*/ 6 h 38"/>
                  <a:gd name="T24" fmla="*/ 14 w 43"/>
                  <a:gd name="T25" fmla="*/ 6 h 38"/>
                  <a:gd name="T26" fmla="*/ 14 w 43"/>
                  <a:gd name="T27" fmla="*/ 6 h 38"/>
                  <a:gd name="T28" fmla="*/ 14 w 43"/>
                  <a:gd name="T29" fmla="*/ 6 h 38"/>
                  <a:gd name="T30" fmla="*/ 15 w 43"/>
                  <a:gd name="T31" fmla="*/ 6 h 38"/>
                  <a:gd name="T32" fmla="*/ 20 w 43"/>
                  <a:gd name="T33" fmla="*/ 5 h 38"/>
                  <a:gd name="T34" fmla="*/ 20 w 43"/>
                  <a:gd name="T35" fmla="*/ 5 h 38"/>
                  <a:gd name="T36" fmla="*/ 20 w 43"/>
                  <a:gd name="T37" fmla="*/ 5 h 38"/>
                  <a:gd name="T38" fmla="*/ 17 w 43"/>
                  <a:gd name="T39" fmla="*/ 0 h 38"/>
                  <a:gd name="T40" fmla="*/ 17 w 43"/>
                  <a:gd name="T41" fmla="*/ 0 h 38"/>
                  <a:gd name="T42" fmla="*/ 14 w 43"/>
                  <a:gd name="T43" fmla="*/ 1 h 38"/>
                  <a:gd name="T44" fmla="*/ 14 w 43"/>
                  <a:gd name="T45" fmla="*/ 1 h 38"/>
                  <a:gd name="T46" fmla="*/ 4 w 43"/>
                  <a:gd name="T47" fmla="*/ 19 h 38"/>
                  <a:gd name="T48" fmla="*/ 10 w 43"/>
                  <a:gd name="T49" fmla="*/ 34 h 38"/>
                  <a:gd name="T50" fmla="*/ 10 w 43"/>
                  <a:gd name="T51" fmla="*/ 34 h 38"/>
                  <a:gd name="T52" fmla="*/ 10 w 43"/>
                  <a:gd name="T53" fmla="*/ 34 h 38"/>
                  <a:gd name="T54" fmla="*/ 10 w 43"/>
                  <a:gd name="T55" fmla="*/ 35 h 38"/>
                  <a:gd name="T56" fmla="*/ 10 w 43"/>
                  <a:gd name="T57" fmla="*/ 35 h 38"/>
                  <a:gd name="T58" fmla="*/ 10 w 43"/>
                  <a:gd name="T59" fmla="*/ 35 h 38"/>
                  <a:gd name="T60" fmla="*/ 20 w 43"/>
                  <a:gd name="T61" fmla="*/ 38 h 38"/>
                  <a:gd name="T62" fmla="*/ 20 w 43"/>
                  <a:gd name="T63" fmla="*/ 38 h 38"/>
                  <a:gd name="T64" fmla="*/ 20 w 43"/>
                  <a:gd name="T65" fmla="*/ 38 h 38"/>
                  <a:gd name="T66" fmla="*/ 20 w 43"/>
                  <a:gd name="T67" fmla="*/ 38 h 38"/>
                  <a:gd name="T68" fmla="*/ 24 w 43"/>
                  <a:gd name="T69" fmla="*/ 38 h 38"/>
                  <a:gd name="T70" fmla="*/ 24 w 43"/>
                  <a:gd name="T71" fmla="*/ 38 h 38"/>
                  <a:gd name="T72" fmla="*/ 24 w 43"/>
                  <a:gd name="T73" fmla="*/ 38 h 38"/>
                  <a:gd name="T74" fmla="*/ 39 w 43"/>
                  <a:gd name="T75" fmla="*/ 20 h 38"/>
                  <a:gd name="T76" fmla="*/ 38 w 43"/>
                  <a:gd name="T77" fmla="*/ 13 h 38"/>
                  <a:gd name="T78" fmla="*/ 17 w 43"/>
                  <a:gd name="T79" fmla="*/ 0 h 38"/>
                  <a:gd name="T80" fmla="*/ 17 w 43"/>
                  <a:gd name="T81" fmla="*/ 0 h 38"/>
                  <a:gd name="T82" fmla="*/ 17 w 43"/>
                  <a:gd name="T8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" h="38"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36" y="5"/>
                      <a:pt x="43" y="32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7" y="36"/>
                      <a:pt x="0" y="12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5"/>
                      <a:pt x="18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7" y="2"/>
                      <a:pt x="4" y="11"/>
                      <a:pt x="4" y="19"/>
                    </a:cubicBezTo>
                    <a:cubicBezTo>
                      <a:pt x="4" y="25"/>
                      <a:pt x="6" y="31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7"/>
                      <a:pt x="16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3" y="36"/>
                      <a:pt x="39" y="29"/>
                      <a:pt x="39" y="20"/>
                    </a:cubicBezTo>
                    <a:cubicBezTo>
                      <a:pt x="39" y="17"/>
                      <a:pt x="39" y="15"/>
                      <a:pt x="38" y="13"/>
                    </a:cubicBezTo>
                    <a:cubicBezTo>
                      <a:pt x="36" y="7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601"/>
              <p:cNvSpPr>
                <a:spLocks noEditPoints="1"/>
              </p:cNvSpPr>
              <p:nvPr/>
            </p:nvSpPr>
            <p:spPr bwMode="auto">
              <a:xfrm>
                <a:off x="4236" y="919"/>
                <a:ext cx="111" cy="104"/>
              </a:xfrm>
              <a:custGeom>
                <a:gdLst>
                  <a:gd name="T0" fmla="*/ 18 w 32"/>
                  <a:gd name="T1" fmla="*/ 4 h 30"/>
                  <a:gd name="T2" fmla="*/ 18 w 32"/>
                  <a:gd name="T3" fmla="*/ 4 h 30"/>
                  <a:gd name="T4" fmla="*/ 18 w 32"/>
                  <a:gd name="T5" fmla="*/ 4 h 30"/>
                  <a:gd name="T6" fmla="*/ 25 w 32"/>
                  <a:gd name="T7" fmla="*/ 6 h 30"/>
                  <a:gd name="T8" fmla="*/ 25 w 32"/>
                  <a:gd name="T9" fmla="*/ 6 h 30"/>
                  <a:gd name="T10" fmla="*/ 25 w 32"/>
                  <a:gd name="T11" fmla="*/ 6 h 30"/>
                  <a:gd name="T12" fmla="*/ 29 w 32"/>
                  <a:gd name="T13" fmla="*/ 15 h 30"/>
                  <a:gd name="T14" fmla="*/ 20 w 32"/>
                  <a:gd name="T15" fmla="*/ 27 h 30"/>
                  <a:gd name="T16" fmla="*/ 20 w 32"/>
                  <a:gd name="T17" fmla="*/ 27 h 30"/>
                  <a:gd name="T18" fmla="*/ 20 w 32"/>
                  <a:gd name="T19" fmla="*/ 27 h 30"/>
                  <a:gd name="T20" fmla="*/ 17 w 32"/>
                  <a:gd name="T21" fmla="*/ 27 h 30"/>
                  <a:gd name="T22" fmla="*/ 17 w 32"/>
                  <a:gd name="T23" fmla="*/ 27 h 30"/>
                  <a:gd name="T24" fmla="*/ 17 w 32"/>
                  <a:gd name="T25" fmla="*/ 27 h 30"/>
                  <a:gd name="T26" fmla="*/ 17 w 32"/>
                  <a:gd name="T27" fmla="*/ 27 h 30"/>
                  <a:gd name="T28" fmla="*/ 17 w 32"/>
                  <a:gd name="T29" fmla="*/ 27 h 30"/>
                  <a:gd name="T30" fmla="*/ 6 w 32"/>
                  <a:gd name="T31" fmla="*/ 12 h 30"/>
                  <a:gd name="T32" fmla="*/ 6 w 32"/>
                  <a:gd name="T33" fmla="*/ 12 h 30"/>
                  <a:gd name="T34" fmla="*/ 6 w 32"/>
                  <a:gd name="T35" fmla="*/ 12 h 30"/>
                  <a:gd name="T36" fmla="*/ 6 w 32"/>
                  <a:gd name="T37" fmla="*/ 12 h 30"/>
                  <a:gd name="T38" fmla="*/ 6 w 32"/>
                  <a:gd name="T39" fmla="*/ 12 h 30"/>
                  <a:gd name="T40" fmla="*/ 6 w 32"/>
                  <a:gd name="T41" fmla="*/ 12 h 30"/>
                  <a:gd name="T42" fmla="*/ 18 w 32"/>
                  <a:gd name="T43" fmla="*/ 4 h 30"/>
                  <a:gd name="T44" fmla="*/ 18 w 32"/>
                  <a:gd name="T45" fmla="*/ 4 h 30"/>
                  <a:gd name="T46" fmla="*/ 18 w 32"/>
                  <a:gd name="T47" fmla="*/ 4 h 30"/>
                  <a:gd name="T48" fmla="*/ 19 w 32"/>
                  <a:gd name="T49" fmla="*/ 0 h 30"/>
                  <a:gd name="T50" fmla="*/ 19 w 32"/>
                  <a:gd name="T51" fmla="*/ 0 h 30"/>
                  <a:gd name="T52" fmla="*/ 4 w 32"/>
                  <a:gd name="T53" fmla="*/ 9 h 30"/>
                  <a:gd name="T54" fmla="*/ 4 w 32"/>
                  <a:gd name="T55" fmla="*/ 9 h 30"/>
                  <a:gd name="T56" fmla="*/ 4 w 32"/>
                  <a:gd name="T57" fmla="*/ 9 h 30"/>
                  <a:gd name="T58" fmla="*/ 4 w 32"/>
                  <a:gd name="T59" fmla="*/ 9 h 30"/>
                  <a:gd name="T60" fmla="*/ 4 w 32"/>
                  <a:gd name="T61" fmla="*/ 9 h 30"/>
                  <a:gd name="T62" fmla="*/ 4 w 32"/>
                  <a:gd name="T63" fmla="*/ 9 h 30"/>
                  <a:gd name="T64" fmla="*/ 4 w 32"/>
                  <a:gd name="T65" fmla="*/ 9 h 30"/>
                  <a:gd name="T66" fmla="*/ 4 w 32"/>
                  <a:gd name="T67" fmla="*/ 9 h 30"/>
                  <a:gd name="T68" fmla="*/ 4 w 32"/>
                  <a:gd name="T69" fmla="*/ 10 h 30"/>
                  <a:gd name="T70" fmla="*/ 4 w 32"/>
                  <a:gd name="T71" fmla="*/ 10 h 30"/>
                  <a:gd name="T72" fmla="*/ 17 w 32"/>
                  <a:gd name="T73" fmla="*/ 30 h 30"/>
                  <a:gd name="T74" fmla="*/ 17 w 32"/>
                  <a:gd name="T75" fmla="*/ 30 h 30"/>
                  <a:gd name="T76" fmla="*/ 17 w 32"/>
                  <a:gd name="T77" fmla="*/ 30 h 30"/>
                  <a:gd name="T78" fmla="*/ 17 w 32"/>
                  <a:gd name="T79" fmla="*/ 30 h 30"/>
                  <a:gd name="T80" fmla="*/ 19 w 32"/>
                  <a:gd name="T81" fmla="*/ 30 h 30"/>
                  <a:gd name="T82" fmla="*/ 19 w 32"/>
                  <a:gd name="T83" fmla="*/ 30 h 30"/>
                  <a:gd name="T84" fmla="*/ 19 w 32"/>
                  <a:gd name="T85" fmla="*/ 30 h 30"/>
                  <a:gd name="T86" fmla="*/ 32 w 32"/>
                  <a:gd name="T87" fmla="*/ 13 h 30"/>
                  <a:gd name="T88" fmla="*/ 23 w 32"/>
                  <a:gd name="T89" fmla="*/ 1 h 30"/>
                  <a:gd name="T90" fmla="*/ 19 w 32"/>
                  <a:gd name="T91" fmla="*/ 0 h 30"/>
                  <a:gd name="T92" fmla="*/ 19 w 32"/>
                  <a:gd name="T93" fmla="*/ 0 h 30"/>
                  <a:gd name="T94" fmla="*/ 19 w 32"/>
                  <a:gd name="T95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0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4"/>
                      <a:pt x="23" y="4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8"/>
                      <a:pt x="29" y="12"/>
                      <a:pt x="29" y="15"/>
                    </a:cubicBezTo>
                    <a:cubicBezTo>
                      <a:pt x="29" y="20"/>
                      <a:pt x="26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8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0" y="27"/>
                      <a:pt x="4" y="2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7"/>
                      <a:pt x="13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3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21"/>
                      <a:pt x="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7" y="29"/>
                      <a:pt x="32" y="21"/>
                      <a:pt x="32" y="13"/>
                    </a:cubicBezTo>
                    <a:cubicBezTo>
                      <a:pt x="32" y="8"/>
                      <a:pt x="29" y="3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602"/>
              <p:cNvSpPr>
                <a:spLocks noEditPoints="1"/>
              </p:cNvSpPr>
              <p:nvPr/>
            </p:nvSpPr>
            <p:spPr bwMode="auto">
              <a:xfrm>
                <a:off x="3315" y="915"/>
                <a:ext cx="150" cy="108"/>
              </a:xfrm>
              <a:custGeom>
                <a:gdLst>
                  <a:gd name="T0" fmla="*/ 20 w 43"/>
                  <a:gd name="T1" fmla="*/ 4 h 31"/>
                  <a:gd name="T2" fmla="*/ 20 w 43"/>
                  <a:gd name="T3" fmla="*/ 4 h 31"/>
                  <a:gd name="T4" fmla="*/ 20 w 43"/>
                  <a:gd name="T5" fmla="*/ 4 h 31"/>
                  <a:gd name="T6" fmla="*/ 25 w 43"/>
                  <a:gd name="T7" fmla="*/ 27 h 31"/>
                  <a:gd name="T8" fmla="*/ 25 w 43"/>
                  <a:gd name="T9" fmla="*/ 27 h 31"/>
                  <a:gd name="T10" fmla="*/ 25 w 43"/>
                  <a:gd name="T11" fmla="*/ 27 h 31"/>
                  <a:gd name="T12" fmla="*/ 25 w 43"/>
                  <a:gd name="T13" fmla="*/ 27 h 31"/>
                  <a:gd name="T14" fmla="*/ 25 w 43"/>
                  <a:gd name="T15" fmla="*/ 28 h 31"/>
                  <a:gd name="T16" fmla="*/ 25 w 43"/>
                  <a:gd name="T17" fmla="*/ 28 h 31"/>
                  <a:gd name="T18" fmla="*/ 25 w 43"/>
                  <a:gd name="T19" fmla="*/ 28 h 31"/>
                  <a:gd name="T20" fmla="*/ 24 w 43"/>
                  <a:gd name="T21" fmla="*/ 28 h 31"/>
                  <a:gd name="T22" fmla="*/ 21 w 43"/>
                  <a:gd name="T23" fmla="*/ 28 h 31"/>
                  <a:gd name="T24" fmla="*/ 21 w 43"/>
                  <a:gd name="T25" fmla="*/ 28 h 31"/>
                  <a:gd name="T26" fmla="*/ 21 w 43"/>
                  <a:gd name="T27" fmla="*/ 28 h 31"/>
                  <a:gd name="T28" fmla="*/ 21 w 43"/>
                  <a:gd name="T29" fmla="*/ 28 h 31"/>
                  <a:gd name="T30" fmla="*/ 21 w 43"/>
                  <a:gd name="T31" fmla="*/ 28 h 31"/>
                  <a:gd name="T32" fmla="*/ 19 w 43"/>
                  <a:gd name="T33" fmla="*/ 4 h 31"/>
                  <a:gd name="T34" fmla="*/ 19 w 43"/>
                  <a:gd name="T35" fmla="*/ 4 h 31"/>
                  <a:gd name="T36" fmla="*/ 20 w 43"/>
                  <a:gd name="T37" fmla="*/ 4 h 31"/>
                  <a:gd name="T38" fmla="*/ 20 w 43"/>
                  <a:gd name="T39" fmla="*/ 4 h 31"/>
                  <a:gd name="T40" fmla="*/ 20 w 43"/>
                  <a:gd name="T41" fmla="*/ 4 h 31"/>
                  <a:gd name="T42" fmla="*/ 20 w 43"/>
                  <a:gd name="T43" fmla="*/ 0 h 31"/>
                  <a:gd name="T44" fmla="*/ 20 w 43"/>
                  <a:gd name="T45" fmla="*/ 0 h 31"/>
                  <a:gd name="T46" fmla="*/ 15 w 43"/>
                  <a:gd name="T47" fmla="*/ 1 h 31"/>
                  <a:gd name="T48" fmla="*/ 14 w 43"/>
                  <a:gd name="T49" fmla="*/ 1 h 31"/>
                  <a:gd name="T50" fmla="*/ 14 w 43"/>
                  <a:gd name="T51" fmla="*/ 1 h 31"/>
                  <a:gd name="T52" fmla="*/ 14 w 43"/>
                  <a:gd name="T53" fmla="*/ 1 h 31"/>
                  <a:gd name="T54" fmla="*/ 14 w 43"/>
                  <a:gd name="T55" fmla="*/ 1 h 31"/>
                  <a:gd name="T56" fmla="*/ 14 w 43"/>
                  <a:gd name="T57" fmla="*/ 1 h 31"/>
                  <a:gd name="T58" fmla="*/ 21 w 43"/>
                  <a:gd name="T59" fmla="*/ 31 h 31"/>
                  <a:gd name="T60" fmla="*/ 21 w 43"/>
                  <a:gd name="T61" fmla="*/ 31 h 31"/>
                  <a:gd name="T62" fmla="*/ 21 w 43"/>
                  <a:gd name="T63" fmla="*/ 31 h 31"/>
                  <a:gd name="T64" fmla="*/ 21 w 43"/>
                  <a:gd name="T65" fmla="*/ 31 h 31"/>
                  <a:gd name="T66" fmla="*/ 23 w 43"/>
                  <a:gd name="T67" fmla="*/ 31 h 31"/>
                  <a:gd name="T68" fmla="*/ 23 w 43"/>
                  <a:gd name="T69" fmla="*/ 31 h 31"/>
                  <a:gd name="T70" fmla="*/ 20 w 43"/>
                  <a:gd name="T71" fmla="*/ 0 h 31"/>
                  <a:gd name="T72" fmla="*/ 20 w 43"/>
                  <a:gd name="T73" fmla="*/ 0 h 31"/>
                  <a:gd name="T74" fmla="*/ 20 w 43"/>
                  <a:gd name="T7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31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3" y="4"/>
                      <a:pt x="38" y="23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4" y="28"/>
                      <a:pt x="24" y="28"/>
                    </a:cubicBezTo>
                    <a:cubicBezTo>
                      <a:pt x="23" y="28"/>
                      <a:pt x="22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7" y="28"/>
                      <a:pt x="5" y="5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7"/>
                      <a:pt x="7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43" y="27"/>
                      <a:pt x="3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03"/>
              <p:cNvSpPr>
                <a:spLocks noEditPoints="1"/>
              </p:cNvSpPr>
              <p:nvPr/>
            </p:nvSpPr>
            <p:spPr bwMode="auto">
              <a:xfrm>
                <a:off x="4250" y="933"/>
                <a:ext cx="87" cy="80"/>
              </a:xfrm>
              <a:custGeom>
                <a:gdLst>
                  <a:gd name="T0" fmla="*/ 14 w 25"/>
                  <a:gd name="T1" fmla="*/ 3 h 23"/>
                  <a:gd name="T2" fmla="*/ 14 w 25"/>
                  <a:gd name="T3" fmla="*/ 3 h 23"/>
                  <a:gd name="T4" fmla="*/ 14 w 25"/>
                  <a:gd name="T5" fmla="*/ 3 h 23"/>
                  <a:gd name="T6" fmla="*/ 14 w 25"/>
                  <a:gd name="T7" fmla="*/ 3 h 23"/>
                  <a:gd name="T8" fmla="*/ 14 w 25"/>
                  <a:gd name="T9" fmla="*/ 3 h 23"/>
                  <a:gd name="T10" fmla="*/ 14 w 25"/>
                  <a:gd name="T11" fmla="*/ 3 h 23"/>
                  <a:gd name="T12" fmla="*/ 21 w 25"/>
                  <a:gd name="T13" fmla="*/ 12 h 23"/>
                  <a:gd name="T14" fmla="*/ 15 w 25"/>
                  <a:gd name="T15" fmla="*/ 20 h 23"/>
                  <a:gd name="T16" fmla="*/ 15 w 25"/>
                  <a:gd name="T17" fmla="*/ 20 h 23"/>
                  <a:gd name="T18" fmla="*/ 15 w 25"/>
                  <a:gd name="T19" fmla="*/ 20 h 23"/>
                  <a:gd name="T20" fmla="*/ 12 w 25"/>
                  <a:gd name="T21" fmla="*/ 20 h 23"/>
                  <a:gd name="T22" fmla="*/ 12 w 25"/>
                  <a:gd name="T23" fmla="*/ 20 h 23"/>
                  <a:gd name="T24" fmla="*/ 12 w 25"/>
                  <a:gd name="T25" fmla="*/ 20 h 23"/>
                  <a:gd name="T26" fmla="*/ 12 w 25"/>
                  <a:gd name="T27" fmla="*/ 20 h 23"/>
                  <a:gd name="T28" fmla="*/ 12 w 25"/>
                  <a:gd name="T29" fmla="*/ 20 h 23"/>
                  <a:gd name="T30" fmla="*/ 5 w 25"/>
                  <a:gd name="T31" fmla="*/ 12 h 23"/>
                  <a:gd name="T32" fmla="*/ 5 w 25"/>
                  <a:gd name="T33" fmla="*/ 12 h 23"/>
                  <a:gd name="T34" fmla="*/ 5 w 25"/>
                  <a:gd name="T35" fmla="*/ 12 h 23"/>
                  <a:gd name="T36" fmla="*/ 5 w 25"/>
                  <a:gd name="T37" fmla="*/ 12 h 23"/>
                  <a:gd name="T38" fmla="*/ 13 w 25"/>
                  <a:gd name="T39" fmla="*/ 3 h 23"/>
                  <a:gd name="T40" fmla="*/ 14 w 25"/>
                  <a:gd name="T41" fmla="*/ 3 h 23"/>
                  <a:gd name="T42" fmla="*/ 14 w 25"/>
                  <a:gd name="T43" fmla="*/ 3 h 23"/>
                  <a:gd name="T44" fmla="*/ 14 w 25"/>
                  <a:gd name="T45" fmla="*/ 0 h 23"/>
                  <a:gd name="T46" fmla="*/ 14 w 25"/>
                  <a:gd name="T47" fmla="*/ 0 h 23"/>
                  <a:gd name="T48" fmla="*/ 2 w 25"/>
                  <a:gd name="T49" fmla="*/ 8 h 23"/>
                  <a:gd name="T50" fmla="*/ 2 w 25"/>
                  <a:gd name="T51" fmla="*/ 8 h 23"/>
                  <a:gd name="T52" fmla="*/ 2 w 25"/>
                  <a:gd name="T53" fmla="*/ 8 h 23"/>
                  <a:gd name="T54" fmla="*/ 2 w 25"/>
                  <a:gd name="T55" fmla="*/ 8 h 23"/>
                  <a:gd name="T56" fmla="*/ 2 w 25"/>
                  <a:gd name="T57" fmla="*/ 8 h 23"/>
                  <a:gd name="T58" fmla="*/ 2 w 25"/>
                  <a:gd name="T59" fmla="*/ 8 h 23"/>
                  <a:gd name="T60" fmla="*/ 13 w 25"/>
                  <a:gd name="T61" fmla="*/ 23 h 23"/>
                  <a:gd name="T62" fmla="*/ 13 w 25"/>
                  <a:gd name="T63" fmla="*/ 23 h 23"/>
                  <a:gd name="T64" fmla="*/ 13 w 25"/>
                  <a:gd name="T65" fmla="*/ 23 h 23"/>
                  <a:gd name="T66" fmla="*/ 13 w 25"/>
                  <a:gd name="T67" fmla="*/ 23 h 23"/>
                  <a:gd name="T68" fmla="*/ 16 w 25"/>
                  <a:gd name="T69" fmla="*/ 23 h 23"/>
                  <a:gd name="T70" fmla="*/ 16 w 25"/>
                  <a:gd name="T71" fmla="*/ 23 h 23"/>
                  <a:gd name="T72" fmla="*/ 16 w 25"/>
                  <a:gd name="T73" fmla="*/ 23 h 23"/>
                  <a:gd name="T74" fmla="*/ 25 w 25"/>
                  <a:gd name="T75" fmla="*/ 11 h 23"/>
                  <a:gd name="T76" fmla="*/ 21 w 25"/>
                  <a:gd name="T77" fmla="*/ 2 h 23"/>
                  <a:gd name="T78" fmla="*/ 21 w 25"/>
                  <a:gd name="T79" fmla="*/ 2 h 23"/>
                  <a:gd name="T80" fmla="*/ 21 w 25"/>
                  <a:gd name="T81" fmla="*/ 2 h 23"/>
                  <a:gd name="T82" fmla="*/ 14 w 25"/>
                  <a:gd name="T83" fmla="*/ 0 h 23"/>
                  <a:gd name="T84" fmla="*/ 14 w 25"/>
                  <a:gd name="T85" fmla="*/ 0 h 23"/>
                  <a:gd name="T86" fmla="*/ 14 w 25"/>
                  <a:gd name="T87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23"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8" y="4"/>
                      <a:pt x="21" y="8"/>
                      <a:pt x="21" y="12"/>
                    </a:cubicBezTo>
                    <a:cubicBezTo>
                      <a:pt x="21" y="15"/>
                      <a:pt x="19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3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7" y="20"/>
                      <a:pt x="5" y="16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7"/>
                      <a:pt x="9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9" y="0"/>
                      <a:pt x="3" y="3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7"/>
                      <a:pt x="6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22" y="21"/>
                      <a:pt x="25" y="16"/>
                      <a:pt x="25" y="11"/>
                    </a:cubicBezTo>
                    <a:cubicBezTo>
                      <a:pt x="25" y="8"/>
                      <a:pt x="24" y="4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604"/>
              <p:cNvSpPr>
                <a:spLocks noEditPoints="1"/>
              </p:cNvSpPr>
              <p:nvPr/>
            </p:nvSpPr>
            <p:spPr bwMode="auto">
              <a:xfrm>
                <a:off x="3332" y="929"/>
                <a:ext cx="116" cy="84"/>
              </a:xfrm>
              <a:custGeom>
                <a:gdLst>
                  <a:gd name="T0" fmla="*/ 15 w 33"/>
                  <a:gd name="T1" fmla="*/ 4 h 24"/>
                  <a:gd name="T2" fmla="*/ 15 w 33"/>
                  <a:gd name="T3" fmla="*/ 4 h 24"/>
                  <a:gd name="T4" fmla="*/ 15 w 33"/>
                  <a:gd name="T5" fmla="*/ 4 h 24"/>
                  <a:gd name="T6" fmla="*/ 19 w 33"/>
                  <a:gd name="T7" fmla="*/ 20 h 24"/>
                  <a:gd name="T8" fmla="*/ 18 w 33"/>
                  <a:gd name="T9" fmla="*/ 21 h 24"/>
                  <a:gd name="T10" fmla="*/ 18 w 33"/>
                  <a:gd name="T11" fmla="*/ 21 h 24"/>
                  <a:gd name="T12" fmla="*/ 18 w 33"/>
                  <a:gd name="T13" fmla="*/ 21 h 24"/>
                  <a:gd name="T14" fmla="*/ 16 w 33"/>
                  <a:gd name="T15" fmla="*/ 21 h 24"/>
                  <a:gd name="T16" fmla="*/ 16 w 33"/>
                  <a:gd name="T17" fmla="*/ 21 h 24"/>
                  <a:gd name="T18" fmla="*/ 16 w 33"/>
                  <a:gd name="T19" fmla="*/ 21 h 24"/>
                  <a:gd name="T20" fmla="*/ 16 w 33"/>
                  <a:gd name="T21" fmla="*/ 21 h 24"/>
                  <a:gd name="T22" fmla="*/ 16 w 33"/>
                  <a:gd name="T23" fmla="*/ 21 h 24"/>
                  <a:gd name="T24" fmla="*/ 12 w 33"/>
                  <a:gd name="T25" fmla="*/ 4 h 24"/>
                  <a:gd name="T26" fmla="*/ 12 w 33"/>
                  <a:gd name="T27" fmla="*/ 4 h 24"/>
                  <a:gd name="T28" fmla="*/ 12 w 33"/>
                  <a:gd name="T29" fmla="*/ 4 h 24"/>
                  <a:gd name="T30" fmla="*/ 12 w 33"/>
                  <a:gd name="T31" fmla="*/ 4 h 24"/>
                  <a:gd name="T32" fmla="*/ 15 w 33"/>
                  <a:gd name="T33" fmla="*/ 4 h 24"/>
                  <a:gd name="T34" fmla="*/ 15 w 33"/>
                  <a:gd name="T35" fmla="*/ 4 h 24"/>
                  <a:gd name="T36" fmla="*/ 15 w 33"/>
                  <a:gd name="T37" fmla="*/ 4 h 24"/>
                  <a:gd name="T38" fmla="*/ 15 w 33"/>
                  <a:gd name="T39" fmla="*/ 0 h 24"/>
                  <a:gd name="T40" fmla="*/ 15 w 33"/>
                  <a:gd name="T41" fmla="*/ 0 h 24"/>
                  <a:gd name="T42" fmla="*/ 14 w 33"/>
                  <a:gd name="T43" fmla="*/ 0 h 24"/>
                  <a:gd name="T44" fmla="*/ 14 w 33"/>
                  <a:gd name="T45" fmla="*/ 0 h 24"/>
                  <a:gd name="T46" fmla="*/ 16 w 33"/>
                  <a:gd name="T47" fmla="*/ 24 h 24"/>
                  <a:gd name="T48" fmla="*/ 16 w 33"/>
                  <a:gd name="T49" fmla="*/ 24 h 24"/>
                  <a:gd name="T50" fmla="*/ 16 w 33"/>
                  <a:gd name="T51" fmla="*/ 24 h 24"/>
                  <a:gd name="T52" fmla="*/ 16 w 33"/>
                  <a:gd name="T53" fmla="*/ 24 h 24"/>
                  <a:gd name="T54" fmla="*/ 19 w 33"/>
                  <a:gd name="T55" fmla="*/ 24 h 24"/>
                  <a:gd name="T56" fmla="*/ 20 w 33"/>
                  <a:gd name="T57" fmla="*/ 24 h 24"/>
                  <a:gd name="T58" fmla="*/ 20 w 33"/>
                  <a:gd name="T59" fmla="*/ 24 h 24"/>
                  <a:gd name="T60" fmla="*/ 20 w 33"/>
                  <a:gd name="T61" fmla="*/ 24 h 24"/>
                  <a:gd name="T62" fmla="*/ 20 w 33"/>
                  <a:gd name="T63" fmla="*/ 23 h 24"/>
                  <a:gd name="T64" fmla="*/ 20 w 33"/>
                  <a:gd name="T65" fmla="*/ 23 h 24"/>
                  <a:gd name="T66" fmla="*/ 20 w 33"/>
                  <a:gd name="T67" fmla="*/ 23 h 24"/>
                  <a:gd name="T68" fmla="*/ 20 w 33"/>
                  <a:gd name="T69" fmla="*/ 23 h 24"/>
                  <a:gd name="T70" fmla="*/ 15 w 33"/>
                  <a:gd name="T71" fmla="*/ 0 h 24"/>
                  <a:gd name="T72" fmla="*/ 15 w 33"/>
                  <a:gd name="T73" fmla="*/ 0 h 24"/>
                  <a:gd name="T74" fmla="*/ 15 w 33"/>
                  <a:gd name="T7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4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4" y="4"/>
                      <a:pt x="29" y="18"/>
                      <a:pt x="19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7" y="21"/>
                      <a:pt x="4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2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8" y="24"/>
                      <a:pt x="19" y="24"/>
                    </a:cubicBezTo>
                    <a:cubicBezTo>
                      <a:pt x="19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33" y="19"/>
                      <a:pt x="2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605"/>
              <p:cNvSpPr/>
              <p:nvPr/>
            </p:nvSpPr>
            <p:spPr bwMode="auto">
              <a:xfrm>
                <a:off x="4267" y="943"/>
                <a:ext cx="56" cy="59"/>
              </a:xfrm>
              <a:custGeom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9 h 17"/>
                  <a:gd name="T6" fmla="*/ 0 w 16"/>
                  <a:gd name="T7" fmla="*/ 9 h 17"/>
                  <a:gd name="T8" fmla="*/ 0 w 16"/>
                  <a:gd name="T9" fmla="*/ 9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10 w 16"/>
                  <a:gd name="T21" fmla="*/ 17 h 17"/>
                  <a:gd name="T22" fmla="*/ 10 w 16"/>
                  <a:gd name="T23" fmla="*/ 17 h 17"/>
                  <a:gd name="T24" fmla="*/ 10 w 16"/>
                  <a:gd name="T25" fmla="*/ 17 h 17"/>
                  <a:gd name="T26" fmla="*/ 16 w 16"/>
                  <a:gd name="T27" fmla="*/ 9 h 17"/>
                  <a:gd name="T28" fmla="*/ 9 w 16"/>
                  <a:gd name="T29" fmla="*/ 0 h 17"/>
                  <a:gd name="T30" fmla="*/ 9 w 16"/>
                  <a:gd name="T31" fmla="*/ 0 h 17"/>
                  <a:gd name="T32" fmla="*/ 9 w 16"/>
                  <a:gd name="T33" fmla="*/ 0 h 17"/>
                  <a:gd name="T34" fmla="*/ 9 w 16"/>
                  <a:gd name="T35" fmla="*/ 0 h 17"/>
                  <a:gd name="T36" fmla="*/ 9 w 16"/>
                  <a:gd name="T37" fmla="*/ 0 h 17"/>
                  <a:gd name="T38" fmla="*/ 9 w 16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6" y="12"/>
                      <a:pt x="16" y="9"/>
                    </a:cubicBezTo>
                    <a:cubicBezTo>
                      <a:pt x="16" y="5"/>
                      <a:pt x="13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606"/>
              <p:cNvSpPr>
                <a:spLocks noEditPoints="1"/>
              </p:cNvSpPr>
              <p:nvPr/>
            </p:nvSpPr>
            <p:spPr bwMode="auto">
              <a:xfrm>
                <a:off x="3346" y="943"/>
                <a:ext cx="88" cy="59"/>
              </a:xfrm>
              <a:custGeom>
                <a:gdLst>
                  <a:gd name="T0" fmla="*/ 12 w 25"/>
                  <a:gd name="T1" fmla="*/ 7 h 17"/>
                  <a:gd name="T2" fmla="*/ 12 w 25"/>
                  <a:gd name="T3" fmla="*/ 7 h 17"/>
                  <a:gd name="T4" fmla="*/ 12 w 25"/>
                  <a:gd name="T5" fmla="*/ 7 h 17"/>
                  <a:gd name="T6" fmla="*/ 13 w 25"/>
                  <a:gd name="T7" fmla="*/ 11 h 17"/>
                  <a:gd name="T8" fmla="*/ 13 w 25"/>
                  <a:gd name="T9" fmla="*/ 11 h 17"/>
                  <a:gd name="T10" fmla="*/ 13 w 25"/>
                  <a:gd name="T11" fmla="*/ 11 h 17"/>
                  <a:gd name="T12" fmla="*/ 13 w 25"/>
                  <a:gd name="T13" fmla="*/ 11 h 17"/>
                  <a:gd name="T14" fmla="*/ 13 w 25"/>
                  <a:gd name="T15" fmla="*/ 11 h 17"/>
                  <a:gd name="T16" fmla="*/ 13 w 25"/>
                  <a:gd name="T17" fmla="*/ 11 h 17"/>
                  <a:gd name="T18" fmla="*/ 13 w 25"/>
                  <a:gd name="T19" fmla="*/ 11 h 17"/>
                  <a:gd name="T20" fmla="*/ 13 w 25"/>
                  <a:gd name="T21" fmla="*/ 11 h 17"/>
                  <a:gd name="T22" fmla="*/ 13 w 25"/>
                  <a:gd name="T23" fmla="*/ 11 h 17"/>
                  <a:gd name="T24" fmla="*/ 13 w 25"/>
                  <a:gd name="T25" fmla="*/ 11 h 17"/>
                  <a:gd name="T26" fmla="*/ 13 w 25"/>
                  <a:gd name="T27" fmla="*/ 11 h 17"/>
                  <a:gd name="T28" fmla="*/ 13 w 25"/>
                  <a:gd name="T29" fmla="*/ 11 h 17"/>
                  <a:gd name="T30" fmla="*/ 13 w 25"/>
                  <a:gd name="T31" fmla="*/ 11 h 17"/>
                  <a:gd name="T32" fmla="*/ 13 w 25"/>
                  <a:gd name="T33" fmla="*/ 11 h 17"/>
                  <a:gd name="T34" fmla="*/ 13 w 25"/>
                  <a:gd name="T35" fmla="*/ 11 h 17"/>
                  <a:gd name="T36" fmla="*/ 13 w 25"/>
                  <a:gd name="T37" fmla="*/ 11 h 17"/>
                  <a:gd name="T38" fmla="*/ 13 w 25"/>
                  <a:gd name="T39" fmla="*/ 11 h 17"/>
                  <a:gd name="T40" fmla="*/ 13 w 25"/>
                  <a:gd name="T41" fmla="*/ 11 h 17"/>
                  <a:gd name="T42" fmla="*/ 13 w 25"/>
                  <a:gd name="T43" fmla="*/ 11 h 17"/>
                  <a:gd name="T44" fmla="*/ 10 w 25"/>
                  <a:gd name="T45" fmla="*/ 8 h 17"/>
                  <a:gd name="T46" fmla="*/ 10 w 25"/>
                  <a:gd name="T47" fmla="*/ 8 h 17"/>
                  <a:gd name="T48" fmla="*/ 10 w 25"/>
                  <a:gd name="T49" fmla="*/ 8 h 17"/>
                  <a:gd name="T50" fmla="*/ 10 w 25"/>
                  <a:gd name="T51" fmla="*/ 8 h 17"/>
                  <a:gd name="T52" fmla="*/ 12 w 25"/>
                  <a:gd name="T53" fmla="*/ 7 h 17"/>
                  <a:gd name="T54" fmla="*/ 12 w 25"/>
                  <a:gd name="T55" fmla="*/ 7 h 17"/>
                  <a:gd name="T56" fmla="*/ 12 w 25"/>
                  <a:gd name="T57" fmla="*/ 7 h 17"/>
                  <a:gd name="T58" fmla="*/ 11 w 25"/>
                  <a:gd name="T59" fmla="*/ 0 h 17"/>
                  <a:gd name="T60" fmla="*/ 11 w 25"/>
                  <a:gd name="T61" fmla="*/ 0 h 17"/>
                  <a:gd name="T62" fmla="*/ 8 w 25"/>
                  <a:gd name="T63" fmla="*/ 0 h 17"/>
                  <a:gd name="T64" fmla="*/ 8 w 25"/>
                  <a:gd name="T65" fmla="*/ 0 h 17"/>
                  <a:gd name="T66" fmla="*/ 8 w 25"/>
                  <a:gd name="T67" fmla="*/ 0 h 17"/>
                  <a:gd name="T68" fmla="*/ 8 w 25"/>
                  <a:gd name="T69" fmla="*/ 0 h 17"/>
                  <a:gd name="T70" fmla="*/ 12 w 25"/>
                  <a:gd name="T71" fmla="*/ 17 h 17"/>
                  <a:gd name="T72" fmla="*/ 12 w 25"/>
                  <a:gd name="T73" fmla="*/ 17 h 17"/>
                  <a:gd name="T74" fmla="*/ 12 w 25"/>
                  <a:gd name="T75" fmla="*/ 17 h 17"/>
                  <a:gd name="T76" fmla="*/ 12 w 25"/>
                  <a:gd name="T77" fmla="*/ 17 h 17"/>
                  <a:gd name="T78" fmla="*/ 14 w 25"/>
                  <a:gd name="T79" fmla="*/ 17 h 17"/>
                  <a:gd name="T80" fmla="*/ 14 w 25"/>
                  <a:gd name="T81" fmla="*/ 17 h 17"/>
                  <a:gd name="T82" fmla="*/ 14 w 25"/>
                  <a:gd name="T83" fmla="*/ 17 h 17"/>
                  <a:gd name="T84" fmla="*/ 15 w 25"/>
                  <a:gd name="T85" fmla="*/ 16 h 17"/>
                  <a:gd name="T86" fmla="*/ 11 w 25"/>
                  <a:gd name="T87" fmla="*/ 0 h 17"/>
                  <a:gd name="T88" fmla="*/ 11 w 25"/>
                  <a:gd name="T89" fmla="*/ 0 h 17"/>
                  <a:gd name="T90" fmla="*/ 11 w 25"/>
                  <a:gd name="T9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" h="17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4" y="7"/>
                      <a:pt x="15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11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"/>
                      <a:pt x="3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5" y="16"/>
                    </a:cubicBezTo>
                    <a:cubicBezTo>
                      <a:pt x="25" y="14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607"/>
              <p:cNvSpPr>
                <a:spLocks noEditPoints="1"/>
              </p:cNvSpPr>
              <p:nvPr/>
            </p:nvSpPr>
            <p:spPr bwMode="auto">
              <a:xfrm>
                <a:off x="3967" y="828"/>
                <a:ext cx="220" cy="167"/>
              </a:xfrm>
              <a:custGeom>
                <a:gdLst>
                  <a:gd name="T0" fmla="*/ 28 w 63"/>
                  <a:gd name="T1" fmla="*/ 21 h 48"/>
                  <a:gd name="T2" fmla="*/ 38 w 63"/>
                  <a:gd name="T3" fmla="*/ 24 h 48"/>
                  <a:gd name="T4" fmla="*/ 38 w 63"/>
                  <a:gd name="T5" fmla="*/ 24 h 48"/>
                  <a:gd name="T6" fmla="*/ 38 w 63"/>
                  <a:gd name="T7" fmla="*/ 24 h 48"/>
                  <a:gd name="T8" fmla="*/ 38 w 63"/>
                  <a:gd name="T9" fmla="*/ 24 h 48"/>
                  <a:gd name="T10" fmla="*/ 19 w 63"/>
                  <a:gd name="T11" fmla="*/ 46 h 48"/>
                  <a:gd name="T12" fmla="*/ 19 w 63"/>
                  <a:gd name="T13" fmla="*/ 46 h 48"/>
                  <a:gd name="T14" fmla="*/ 19 w 63"/>
                  <a:gd name="T15" fmla="*/ 46 h 48"/>
                  <a:gd name="T16" fmla="*/ 8 w 63"/>
                  <a:gd name="T17" fmla="*/ 41 h 48"/>
                  <a:gd name="T18" fmla="*/ 8 w 63"/>
                  <a:gd name="T19" fmla="*/ 41 h 48"/>
                  <a:gd name="T20" fmla="*/ 8 w 63"/>
                  <a:gd name="T21" fmla="*/ 41 h 48"/>
                  <a:gd name="T22" fmla="*/ 28 w 63"/>
                  <a:gd name="T23" fmla="*/ 21 h 48"/>
                  <a:gd name="T24" fmla="*/ 50 w 63"/>
                  <a:gd name="T25" fmla="*/ 10 h 48"/>
                  <a:gd name="T26" fmla="*/ 50 w 63"/>
                  <a:gd name="T27" fmla="*/ 10 h 48"/>
                  <a:gd name="T28" fmla="*/ 53 w 63"/>
                  <a:gd name="T29" fmla="*/ 13 h 48"/>
                  <a:gd name="T30" fmla="*/ 48 w 63"/>
                  <a:gd name="T31" fmla="*/ 17 h 48"/>
                  <a:gd name="T32" fmla="*/ 48 w 63"/>
                  <a:gd name="T33" fmla="*/ 17 h 48"/>
                  <a:gd name="T34" fmla="*/ 45 w 63"/>
                  <a:gd name="T35" fmla="*/ 16 h 48"/>
                  <a:gd name="T36" fmla="*/ 45 w 63"/>
                  <a:gd name="T37" fmla="*/ 16 h 48"/>
                  <a:gd name="T38" fmla="*/ 45 w 63"/>
                  <a:gd name="T39" fmla="*/ 16 h 48"/>
                  <a:gd name="T40" fmla="*/ 50 w 63"/>
                  <a:gd name="T41" fmla="*/ 10 h 48"/>
                  <a:gd name="T42" fmla="*/ 50 w 63"/>
                  <a:gd name="T43" fmla="*/ 10 h 48"/>
                  <a:gd name="T44" fmla="*/ 47 w 63"/>
                  <a:gd name="T45" fmla="*/ 0 h 48"/>
                  <a:gd name="T46" fmla="*/ 40 w 63"/>
                  <a:gd name="T47" fmla="*/ 2 h 48"/>
                  <a:gd name="T48" fmla="*/ 3 w 63"/>
                  <a:gd name="T49" fmla="*/ 35 h 48"/>
                  <a:gd name="T50" fmla="*/ 3 w 63"/>
                  <a:gd name="T51" fmla="*/ 35 h 48"/>
                  <a:gd name="T52" fmla="*/ 20 w 63"/>
                  <a:gd name="T53" fmla="*/ 48 h 48"/>
                  <a:gd name="T54" fmla="*/ 20 w 63"/>
                  <a:gd name="T55" fmla="*/ 48 h 48"/>
                  <a:gd name="T56" fmla="*/ 22 w 63"/>
                  <a:gd name="T57" fmla="*/ 48 h 48"/>
                  <a:gd name="T58" fmla="*/ 46 w 63"/>
                  <a:gd name="T59" fmla="*/ 27 h 48"/>
                  <a:gd name="T60" fmla="*/ 62 w 63"/>
                  <a:gd name="T61" fmla="*/ 15 h 48"/>
                  <a:gd name="T62" fmla="*/ 47 w 63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" h="48"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2" y="21"/>
                      <a:pt x="35" y="22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8" y="25"/>
                    </a:cubicBezTo>
                    <a:cubicBezTo>
                      <a:pt x="41" y="37"/>
                      <a:pt x="2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6"/>
                      <a:pt x="11" y="45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0" y="31"/>
                      <a:pt x="15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moveTo>
                      <a:pt x="50" y="10"/>
                    </a:move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2" y="11"/>
                      <a:pt x="53" y="12"/>
                    </a:cubicBezTo>
                    <a:cubicBezTo>
                      <a:pt x="53" y="12"/>
                      <a:pt x="53" y="12"/>
                      <a:pt x="53" y="13"/>
                    </a:cubicBezTo>
                    <a:cubicBezTo>
                      <a:pt x="53" y="15"/>
                      <a:pt x="51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7"/>
                      <a:pt x="46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2"/>
                      <a:pt x="47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3" y="1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7" y="4"/>
                      <a:pt x="37" y="11"/>
                      <a:pt x="31" y="15"/>
                    </a:cubicBezTo>
                    <a:cubicBezTo>
                      <a:pt x="22" y="21"/>
                      <a:pt x="3" y="20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44"/>
                      <a:pt x="12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9" y="47"/>
                      <a:pt x="37" y="34"/>
                      <a:pt x="46" y="27"/>
                    </a:cubicBezTo>
                    <a:cubicBezTo>
                      <a:pt x="52" y="23"/>
                      <a:pt x="61" y="22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8"/>
                      <a:pt x="55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608"/>
              <p:cNvSpPr>
                <a:spLocks noEditPoints="1"/>
              </p:cNvSpPr>
              <p:nvPr/>
            </p:nvSpPr>
            <p:spPr bwMode="auto">
              <a:xfrm>
                <a:off x="3496" y="831"/>
                <a:ext cx="217" cy="164"/>
              </a:xfrm>
              <a:custGeom>
                <a:gdLst>
                  <a:gd name="T0" fmla="*/ 40 w 62"/>
                  <a:gd name="T1" fmla="*/ 21 h 47"/>
                  <a:gd name="T2" fmla="*/ 40 w 62"/>
                  <a:gd name="T3" fmla="*/ 21 h 47"/>
                  <a:gd name="T4" fmla="*/ 40 w 62"/>
                  <a:gd name="T5" fmla="*/ 21 h 47"/>
                  <a:gd name="T6" fmla="*/ 59 w 62"/>
                  <a:gd name="T7" fmla="*/ 34 h 47"/>
                  <a:gd name="T8" fmla="*/ 59 w 62"/>
                  <a:gd name="T9" fmla="*/ 34 h 47"/>
                  <a:gd name="T10" fmla="*/ 45 w 62"/>
                  <a:gd name="T11" fmla="*/ 45 h 47"/>
                  <a:gd name="T12" fmla="*/ 45 w 62"/>
                  <a:gd name="T13" fmla="*/ 45 h 47"/>
                  <a:gd name="T14" fmla="*/ 45 w 62"/>
                  <a:gd name="T15" fmla="*/ 45 h 47"/>
                  <a:gd name="T16" fmla="*/ 45 w 62"/>
                  <a:gd name="T17" fmla="*/ 45 h 47"/>
                  <a:gd name="T18" fmla="*/ 45 w 62"/>
                  <a:gd name="T19" fmla="*/ 45 h 47"/>
                  <a:gd name="T20" fmla="*/ 28 w 62"/>
                  <a:gd name="T21" fmla="*/ 26 h 47"/>
                  <a:gd name="T22" fmla="*/ 28 w 62"/>
                  <a:gd name="T23" fmla="*/ 26 h 47"/>
                  <a:gd name="T24" fmla="*/ 28 w 62"/>
                  <a:gd name="T25" fmla="*/ 26 h 47"/>
                  <a:gd name="T26" fmla="*/ 28 w 62"/>
                  <a:gd name="T27" fmla="*/ 26 h 47"/>
                  <a:gd name="T28" fmla="*/ 28 w 62"/>
                  <a:gd name="T29" fmla="*/ 26 h 47"/>
                  <a:gd name="T30" fmla="*/ 28 w 62"/>
                  <a:gd name="T31" fmla="*/ 26 h 47"/>
                  <a:gd name="T32" fmla="*/ 40 w 62"/>
                  <a:gd name="T33" fmla="*/ 21 h 47"/>
                  <a:gd name="T34" fmla="*/ 40 w 62"/>
                  <a:gd name="T35" fmla="*/ 21 h 47"/>
                  <a:gd name="T36" fmla="*/ 40 w 62"/>
                  <a:gd name="T37" fmla="*/ 21 h 47"/>
                  <a:gd name="T38" fmla="*/ 13 w 62"/>
                  <a:gd name="T39" fmla="*/ 10 h 47"/>
                  <a:gd name="T40" fmla="*/ 13 w 62"/>
                  <a:gd name="T41" fmla="*/ 10 h 47"/>
                  <a:gd name="T42" fmla="*/ 13 w 62"/>
                  <a:gd name="T43" fmla="*/ 10 h 47"/>
                  <a:gd name="T44" fmla="*/ 15 w 62"/>
                  <a:gd name="T45" fmla="*/ 13 h 47"/>
                  <a:gd name="T46" fmla="*/ 15 w 62"/>
                  <a:gd name="T47" fmla="*/ 13 h 47"/>
                  <a:gd name="T48" fmla="*/ 15 w 62"/>
                  <a:gd name="T49" fmla="*/ 13 h 47"/>
                  <a:gd name="T50" fmla="*/ 15 w 62"/>
                  <a:gd name="T51" fmla="*/ 13 h 47"/>
                  <a:gd name="T52" fmla="*/ 15 w 62"/>
                  <a:gd name="T53" fmla="*/ 13 h 47"/>
                  <a:gd name="T54" fmla="*/ 15 w 62"/>
                  <a:gd name="T55" fmla="*/ 13 h 47"/>
                  <a:gd name="T56" fmla="*/ 14 w 62"/>
                  <a:gd name="T57" fmla="*/ 14 h 47"/>
                  <a:gd name="T58" fmla="*/ 14 w 62"/>
                  <a:gd name="T59" fmla="*/ 14 h 47"/>
                  <a:gd name="T60" fmla="*/ 14 w 62"/>
                  <a:gd name="T61" fmla="*/ 14 h 47"/>
                  <a:gd name="T62" fmla="*/ 14 w 62"/>
                  <a:gd name="T63" fmla="*/ 14 h 47"/>
                  <a:gd name="T64" fmla="*/ 13 w 62"/>
                  <a:gd name="T65" fmla="*/ 14 h 47"/>
                  <a:gd name="T66" fmla="*/ 11 w 62"/>
                  <a:gd name="T67" fmla="*/ 11 h 47"/>
                  <a:gd name="T68" fmla="*/ 11 w 62"/>
                  <a:gd name="T69" fmla="*/ 11 h 47"/>
                  <a:gd name="T70" fmla="*/ 13 w 62"/>
                  <a:gd name="T71" fmla="*/ 10 h 47"/>
                  <a:gd name="T72" fmla="*/ 13 w 62"/>
                  <a:gd name="T73" fmla="*/ 10 h 47"/>
                  <a:gd name="T74" fmla="*/ 13 w 62"/>
                  <a:gd name="T75" fmla="*/ 10 h 47"/>
                  <a:gd name="T76" fmla="*/ 15 w 62"/>
                  <a:gd name="T77" fmla="*/ 0 h 47"/>
                  <a:gd name="T78" fmla="*/ 15 w 62"/>
                  <a:gd name="T79" fmla="*/ 0 h 47"/>
                  <a:gd name="T80" fmla="*/ 1 w 62"/>
                  <a:gd name="T81" fmla="*/ 15 h 47"/>
                  <a:gd name="T82" fmla="*/ 1 w 62"/>
                  <a:gd name="T83" fmla="*/ 15 h 47"/>
                  <a:gd name="T84" fmla="*/ 1 w 62"/>
                  <a:gd name="T85" fmla="*/ 15 h 47"/>
                  <a:gd name="T86" fmla="*/ 19 w 62"/>
                  <a:gd name="T87" fmla="*/ 25 h 47"/>
                  <a:gd name="T88" fmla="*/ 30 w 62"/>
                  <a:gd name="T89" fmla="*/ 42 h 47"/>
                  <a:gd name="T90" fmla="*/ 30 w 62"/>
                  <a:gd name="T91" fmla="*/ 42 h 47"/>
                  <a:gd name="T92" fmla="*/ 30 w 62"/>
                  <a:gd name="T93" fmla="*/ 42 h 47"/>
                  <a:gd name="T94" fmla="*/ 30 w 62"/>
                  <a:gd name="T95" fmla="*/ 42 h 47"/>
                  <a:gd name="T96" fmla="*/ 44 w 62"/>
                  <a:gd name="T97" fmla="*/ 47 h 47"/>
                  <a:gd name="T98" fmla="*/ 44 w 62"/>
                  <a:gd name="T99" fmla="*/ 47 h 47"/>
                  <a:gd name="T100" fmla="*/ 44 w 62"/>
                  <a:gd name="T101" fmla="*/ 47 h 47"/>
                  <a:gd name="T102" fmla="*/ 44 w 62"/>
                  <a:gd name="T103" fmla="*/ 47 h 47"/>
                  <a:gd name="T104" fmla="*/ 45 w 62"/>
                  <a:gd name="T105" fmla="*/ 47 h 47"/>
                  <a:gd name="T106" fmla="*/ 62 w 62"/>
                  <a:gd name="T107" fmla="*/ 33 h 47"/>
                  <a:gd name="T108" fmla="*/ 62 w 62"/>
                  <a:gd name="T109" fmla="*/ 32 h 47"/>
                  <a:gd name="T110" fmla="*/ 50 w 62"/>
                  <a:gd name="T111" fmla="*/ 20 h 47"/>
                  <a:gd name="T112" fmla="*/ 30 w 62"/>
                  <a:gd name="T113" fmla="*/ 15 h 47"/>
                  <a:gd name="T114" fmla="*/ 22 w 62"/>
                  <a:gd name="T115" fmla="*/ 2 h 47"/>
                  <a:gd name="T116" fmla="*/ 22 w 62"/>
                  <a:gd name="T117" fmla="*/ 2 h 47"/>
                  <a:gd name="T118" fmla="*/ 22 w 62"/>
                  <a:gd name="T119" fmla="*/ 2 h 47"/>
                  <a:gd name="T120" fmla="*/ 15 w 62"/>
                  <a:gd name="T121" fmla="*/ 0 h 47"/>
                  <a:gd name="T122" fmla="*/ 15 w 62"/>
                  <a:gd name="T123" fmla="*/ 0 h 47"/>
                  <a:gd name="T124" fmla="*/ 15 w 62"/>
                  <a:gd name="T125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47">
                    <a:moveTo>
                      <a:pt x="40" y="21"/>
                    </a:move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9" y="21"/>
                      <a:pt x="59" y="26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41"/>
                      <a:pt x="52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5" y="45"/>
                      <a:pt x="25" y="38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2"/>
                      <a:pt x="36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6" y="11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2" y="14"/>
                      <a:pt x="11" y="13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22"/>
                      <a:pt x="13" y="21"/>
                      <a:pt x="19" y="25"/>
                    </a:cubicBezTo>
                    <a:cubicBezTo>
                      <a:pt x="24" y="29"/>
                      <a:pt x="25" y="37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3" y="45"/>
                      <a:pt x="39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5" y="47"/>
                    </a:cubicBezTo>
                    <a:cubicBezTo>
                      <a:pt x="53" y="46"/>
                      <a:pt x="62" y="43"/>
                      <a:pt x="62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26"/>
                      <a:pt x="55" y="22"/>
                      <a:pt x="50" y="20"/>
                    </a:cubicBezTo>
                    <a:cubicBezTo>
                      <a:pt x="44" y="17"/>
                      <a:pt x="36" y="18"/>
                      <a:pt x="30" y="15"/>
                    </a:cubicBezTo>
                    <a:cubicBezTo>
                      <a:pt x="26" y="12"/>
                      <a:pt x="26" y="5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609"/>
              <p:cNvSpPr>
                <a:spLocks noEditPoints="1"/>
              </p:cNvSpPr>
              <p:nvPr/>
            </p:nvSpPr>
            <p:spPr bwMode="auto">
              <a:xfrm>
                <a:off x="3967" y="901"/>
                <a:ext cx="143" cy="87"/>
              </a:xfrm>
              <a:custGeom>
                <a:gdLst>
                  <a:gd name="T0" fmla="*/ 25 w 41"/>
                  <a:gd name="T1" fmla="*/ 3 h 25"/>
                  <a:gd name="T2" fmla="*/ 25 w 41"/>
                  <a:gd name="T3" fmla="*/ 3 h 25"/>
                  <a:gd name="T4" fmla="*/ 25 w 41"/>
                  <a:gd name="T5" fmla="*/ 3 h 25"/>
                  <a:gd name="T6" fmla="*/ 33 w 41"/>
                  <a:gd name="T7" fmla="*/ 9 h 25"/>
                  <a:gd name="T8" fmla="*/ 33 w 41"/>
                  <a:gd name="T9" fmla="*/ 9 h 25"/>
                  <a:gd name="T10" fmla="*/ 33 w 41"/>
                  <a:gd name="T11" fmla="*/ 9 h 25"/>
                  <a:gd name="T12" fmla="*/ 34 w 41"/>
                  <a:gd name="T13" fmla="*/ 12 h 25"/>
                  <a:gd name="T14" fmla="*/ 22 w 41"/>
                  <a:gd name="T15" fmla="*/ 22 h 25"/>
                  <a:gd name="T16" fmla="*/ 22 w 41"/>
                  <a:gd name="T17" fmla="*/ 22 h 25"/>
                  <a:gd name="T18" fmla="*/ 22 w 41"/>
                  <a:gd name="T19" fmla="*/ 22 h 25"/>
                  <a:gd name="T20" fmla="*/ 20 w 41"/>
                  <a:gd name="T21" fmla="*/ 22 h 25"/>
                  <a:gd name="T22" fmla="*/ 20 w 41"/>
                  <a:gd name="T23" fmla="*/ 22 h 25"/>
                  <a:gd name="T24" fmla="*/ 20 w 41"/>
                  <a:gd name="T25" fmla="*/ 22 h 25"/>
                  <a:gd name="T26" fmla="*/ 20 w 41"/>
                  <a:gd name="T27" fmla="*/ 22 h 25"/>
                  <a:gd name="T28" fmla="*/ 19 w 41"/>
                  <a:gd name="T29" fmla="*/ 22 h 25"/>
                  <a:gd name="T30" fmla="*/ 9 w 41"/>
                  <a:gd name="T31" fmla="*/ 14 h 25"/>
                  <a:gd name="T32" fmla="*/ 9 w 41"/>
                  <a:gd name="T33" fmla="*/ 14 h 25"/>
                  <a:gd name="T34" fmla="*/ 9 w 41"/>
                  <a:gd name="T35" fmla="*/ 14 h 25"/>
                  <a:gd name="T36" fmla="*/ 9 w 41"/>
                  <a:gd name="T37" fmla="*/ 14 h 25"/>
                  <a:gd name="T38" fmla="*/ 25 w 41"/>
                  <a:gd name="T39" fmla="*/ 3 h 25"/>
                  <a:gd name="T40" fmla="*/ 25 w 41"/>
                  <a:gd name="T41" fmla="*/ 3 h 25"/>
                  <a:gd name="T42" fmla="*/ 25 w 41"/>
                  <a:gd name="T43" fmla="*/ 3 h 25"/>
                  <a:gd name="T44" fmla="*/ 28 w 41"/>
                  <a:gd name="T45" fmla="*/ 0 h 25"/>
                  <a:gd name="T46" fmla="*/ 28 w 41"/>
                  <a:gd name="T47" fmla="*/ 0 h 25"/>
                  <a:gd name="T48" fmla="*/ 8 w 41"/>
                  <a:gd name="T49" fmla="*/ 20 h 25"/>
                  <a:gd name="T50" fmla="*/ 8 w 41"/>
                  <a:gd name="T51" fmla="*/ 20 h 25"/>
                  <a:gd name="T52" fmla="*/ 8 w 41"/>
                  <a:gd name="T53" fmla="*/ 20 h 25"/>
                  <a:gd name="T54" fmla="*/ 8 w 41"/>
                  <a:gd name="T55" fmla="*/ 20 h 25"/>
                  <a:gd name="T56" fmla="*/ 8 w 41"/>
                  <a:gd name="T57" fmla="*/ 20 h 25"/>
                  <a:gd name="T58" fmla="*/ 8 w 41"/>
                  <a:gd name="T59" fmla="*/ 20 h 25"/>
                  <a:gd name="T60" fmla="*/ 19 w 41"/>
                  <a:gd name="T61" fmla="*/ 25 h 25"/>
                  <a:gd name="T62" fmla="*/ 19 w 41"/>
                  <a:gd name="T63" fmla="*/ 25 h 25"/>
                  <a:gd name="T64" fmla="*/ 19 w 41"/>
                  <a:gd name="T65" fmla="*/ 25 h 25"/>
                  <a:gd name="T66" fmla="*/ 19 w 41"/>
                  <a:gd name="T67" fmla="*/ 25 h 25"/>
                  <a:gd name="T68" fmla="*/ 38 w 41"/>
                  <a:gd name="T69" fmla="*/ 4 h 25"/>
                  <a:gd name="T70" fmla="*/ 38 w 41"/>
                  <a:gd name="T71" fmla="*/ 3 h 25"/>
                  <a:gd name="T72" fmla="*/ 38 w 41"/>
                  <a:gd name="T73" fmla="*/ 3 h 25"/>
                  <a:gd name="T74" fmla="*/ 38 w 41"/>
                  <a:gd name="T75" fmla="*/ 3 h 25"/>
                  <a:gd name="T76" fmla="*/ 38 w 41"/>
                  <a:gd name="T77" fmla="*/ 3 h 25"/>
                  <a:gd name="T78" fmla="*/ 38 w 41"/>
                  <a:gd name="T79" fmla="*/ 3 h 25"/>
                  <a:gd name="T80" fmla="*/ 38 w 41"/>
                  <a:gd name="T81" fmla="*/ 3 h 25"/>
                  <a:gd name="T82" fmla="*/ 38 w 41"/>
                  <a:gd name="T83" fmla="*/ 3 h 25"/>
                  <a:gd name="T84" fmla="*/ 28 w 41"/>
                  <a:gd name="T85" fmla="*/ 0 h 25"/>
                  <a:gd name="T86" fmla="*/ 28 w 41"/>
                  <a:gd name="T87" fmla="*/ 0 h 25"/>
                  <a:gd name="T88" fmla="*/ 28 w 41"/>
                  <a:gd name="T8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25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2" y="5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10"/>
                      <a:pt x="34" y="11"/>
                      <a:pt x="34" y="12"/>
                    </a:cubicBezTo>
                    <a:cubicBezTo>
                      <a:pt x="34" y="17"/>
                      <a:pt x="29" y="21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22"/>
                      <a:pt x="9" y="20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8"/>
                      <a:pt x="18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5" y="0"/>
                      <a:pt x="0" y="1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4"/>
                      <a:pt x="15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9" y="25"/>
                      <a:pt x="41" y="16"/>
                      <a:pt x="38" y="4"/>
                    </a:cubicBezTo>
                    <a:cubicBezTo>
                      <a:pt x="38" y="4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610"/>
              <p:cNvSpPr>
                <a:spLocks noEditPoints="1"/>
              </p:cNvSpPr>
              <p:nvPr/>
            </p:nvSpPr>
            <p:spPr bwMode="auto">
              <a:xfrm>
                <a:off x="3584" y="905"/>
                <a:ext cx="118" cy="83"/>
              </a:xfrm>
              <a:custGeom>
                <a:gdLst>
                  <a:gd name="T0" fmla="*/ 17 w 34"/>
                  <a:gd name="T1" fmla="*/ 3 h 24"/>
                  <a:gd name="T2" fmla="*/ 17 w 34"/>
                  <a:gd name="T3" fmla="*/ 3 h 24"/>
                  <a:gd name="T4" fmla="*/ 17 w 34"/>
                  <a:gd name="T5" fmla="*/ 3 h 24"/>
                  <a:gd name="T6" fmla="*/ 30 w 34"/>
                  <a:gd name="T7" fmla="*/ 13 h 24"/>
                  <a:gd name="T8" fmla="*/ 30 w 34"/>
                  <a:gd name="T9" fmla="*/ 13 h 24"/>
                  <a:gd name="T10" fmla="*/ 21 w 34"/>
                  <a:gd name="T11" fmla="*/ 21 h 24"/>
                  <a:gd name="T12" fmla="*/ 21 w 34"/>
                  <a:gd name="T13" fmla="*/ 21 h 24"/>
                  <a:gd name="T14" fmla="*/ 21 w 34"/>
                  <a:gd name="T15" fmla="*/ 21 h 24"/>
                  <a:gd name="T16" fmla="*/ 18 w 34"/>
                  <a:gd name="T17" fmla="*/ 21 h 24"/>
                  <a:gd name="T18" fmla="*/ 18 w 34"/>
                  <a:gd name="T19" fmla="*/ 21 h 24"/>
                  <a:gd name="T20" fmla="*/ 18 w 34"/>
                  <a:gd name="T21" fmla="*/ 21 h 24"/>
                  <a:gd name="T22" fmla="*/ 18 w 34"/>
                  <a:gd name="T23" fmla="*/ 21 h 24"/>
                  <a:gd name="T24" fmla="*/ 18 w 34"/>
                  <a:gd name="T25" fmla="*/ 21 h 24"/>
                  <a:gd name="T26" fmla="*/ 7 w 34"/>
                  <a:gd name="T27" fmla="*/ 11 h 24"/>
                  <a:gd name="T28" fmla="*/ 7 w 34"/>
                  <a:gd name="T29" fmla="*/ 11 h 24"/>
                  <a:gd name="T30" fmla="*/ 7 w 34"/>
                  <a:gd name="T31" fmla="*/ 10 h 24"/>
                  <a:gd name="T32" fmla="*/ 7 w 34"/>
                  <a:gd name="T33" fmla="*/ 10 h 24"/>
                  <a:gd name="T34" fmla="*/ 7 w 34"/>
                  <a:gd name="T35" fmla="*/ 10 h 24"/>
                  <a:gd name="T36" fmla="*/ 7 w 34"/>
                  <a:gd name="T37" fmla="*/ 10 h 24"/>
                  <a:gd name="T38" fmla="*/ 17 w 34"/>
                  <a:gd name="T39" fmla="*/ 3 h 24"/>
                  <a:gd name="T40" fmla="*/ 17 w 34"/>
                  <a:gd name="T41" fmla="*/ 3 h 24"/>
                  <a:gd name="T42" fmla="*/ 17 w 34"/>
                  <a:gd name="T43" fmla="*/ 3 h 24"/>
                  <a:gd name="T44" fmla="*/ 15 w 34"/>
                  <a:gd name="T45" fmla="*/ 0 h 24"/>
                  <a:gd name="T46" fmla="*/ 15 w 34"/>
                  <a:gd name="T47" fmla="*/ 0 h 24"/>
                  <a:gd name="T48" fmla="*/ 3 w 34"/>
                  <a:gd name="T49" fmla="*/ 5 h 24"/>
                  <a:gd name="T50" fmla="*/ 3 w 34"/>
                  <a:gd name="T51" fmla="*/ 5 h 24"/>
                  <a:gd name="T52" fmla="*/ 3 w 34"/>
                  <a:gd name="T53" fmla="*/ 5 h 24"/>
                  <a:gd name="T54" fmla="*/ 3 w 34"/>
                  <a:gd name="T55" fmla="*/ 5 h 24"/>
                  <a:gd name="T56" fmla="*/ 3 w 34"/>
                  <a:gd name="T57" fmla="*/ 5 h 24"/>
                  <a:gd name="T58" fmla="*/ 3 w 34"/>
                  <a:gd name="T59" fmla="*/ 5 h 24"/>
                  <a:gd name="T60" fmla="*/ 20 w 34"/>
                  <a:gd name="T61" fmla="*/ 24 h 24"/>
                  <a:gd name="T62" fmla="*/ 20 w 34"/>
                  <a:gd name="T63" fmla="*/ 24 h 24"/>
                  <a:gd name="T64" fmla="*/ 20 w 34"/>
                  <a:gd name="T65" fmla="*/ 24 h 24"/>
                  <a:gd name="T66" fmla="*/ 20 w 34"/>
                  <a:gd name="T67" fmla="*/ 24 h 24"/>
                  <a:gd name="T68" fmla="*/ 34 w 34"/>
                  <a:gd name="T69" fmla="*/ 13 h 24"/>
                  <a:gd name="T70" fmla="*/ 34 w 34"/>
                  <a:gd name="T71" fmla="*/ 13 h 24"/>
                  <a:gd name="T72" fmla="*/ 15 w 34"/>
                  <a:gd name="T73" fmla="*/ 0 h 24"/>
                  <a:gd name="T74" fmla="*/ 15 w 34"/>
                  <a:gd name="T75" fmla="*/ 0 h 24"/>
                  <a:gd name="T76" fmla="*/ 15 w 34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2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30" y="7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8"/>
                      <a:pt x="27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2" y="21"/>
                      <a:pt x="7" y="17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5"/>
                      <a:pt x="12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6" y="1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7"/>
                      <a:pt x="1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7" y="24"/>
                      <a:pt x="34" y="20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2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611"/>
              <p:cNvSpPr>
                <a:spLocks noEditPoints="1"/>
              </p:cNvSpPr>
              <p:nvPr/>
            </p:nvSpPr>
            <p:spPr bwMode="auto">
              <a:xfrm>
                <a:off x="4490" y="545"/>
                <a:ext cx="803" cy="440"/>
              </a:xfrm>
              <a:custGeom>
                <a:gdLst>
                  <a:gd name="T0" fmla="*/ 114 w 230"/>
                  <a:gd name="T1" fmla="*/ 24 h 126"/>
                  <a:gd name="T2" fmla="*/ 126 w 230"/>
                  <a:gd name="T3" fmla="*/ 54 h 126"/>
                  <a:gd name="T4" fmla="*/ 200 w 230"/>
                  <a:gd name="T5" fmla="*/ 57 h 126"/>
                  <a:gd name="T6" fmla="*/ 213 w 230"/>
                  <a:gd name="T7" fmla="*/ 50 h 126"/>
                  <a:gd name="T8" fmla="*/ 213 w 230"/>
                  <a:gd name="T9" fmla="*/ 50 h 126"/>
                  <a:gd name="T10" fmla="*/ 205 w 230"/>
                  <a:gd name="T11" fmla="*/ 83 h 126"/>
                  <a:gd name="T12" fmla="*/ 165 w 230"/>
                  <a:gd name="T13" fmla="*/ 116 h 126"/>
                  <a:gd name="T14" fmla="*/ 161 w 230"/>
                  <a:gd name="T15" fmla="*/ 116 h 126"/>
                  <a:gd name="T16" fmla="*/ 135 w 230"/>
                  <a:gd name="T17" fmla="*/ 95 h 126"/>
                  <a:gd name="T18" fmla="*/ 84 w 230"/>
                  <a:gd name="T19" fmla="*/ 107 h 126"/>
                  <a:gd name="T20" fmla="*/ 58 w 230"/>
                  <a:gd name="T21" fmla="*/ 124 h 126"/>
                  <a:gd name="T22" fmla="*/ 58 w 230"/>
                  <a:gd name="T23" fmla="*/ 124 h 126"/>
                  <a:gd name="T24" fmla="*/ 49 w 230"/>
                  <a:gd name="T25" fmla="*/ 122 h 126"/>
                  <a:gd name="T26" fmla="*/ 30 w 230"/>
                  <a:gd name="T27" fmla="*/ 56 h 126"/>
                  <a:gd name="T28" fmla="*/ 39 w 230"/>
                  <a:gd name="T29" fmla="*/ 55 h 126"/>
                  <a:gd name="T30" fmla="*/ 39 w 230"/>
                  <a:gd name="T31" fmla="*/ 55 h 126"/>
                  <a:gd name="T32" fmla="*/ 68 w 230"/>
                  <a:gd name="T33" fmla="*/ 69 h 126"/>
                  <a:gd name="T34" fmla="*/ 68 w 230"/>
                  <a:gd name="T35" fmla="*/ 69 h 126"/>
                  <a:gd name="T36" fmla="*/ 84 w 230"/>
                  <a:gd name="T37" fmla="*/ 51 h 126"/>
                  <a:gd name="T38" fmla="*/ 67 w 230"/>
                  <a:gd name="T39" fmla="*/ 22 h 126"/>
                  <a:gd name="T40" fmla="*/ 87 w 230"/>
                  <a:gd name="T41" fmla="*/ 3 h 126"/>
                  <a:gd name="T42" fmla="*/ 64 w 230"/>
                  <a:gd name="T43" fmla="*/ 24 h 126"/>
                  <a:gd name="T44" fmla="*/ 64 w 230"/>
                  <a:gd name="T45" fmla="*/ 25 h 126"/>
                  <a:gd name="T46" fmla="*/ 80 w 230"/>
                  <a:gd name="T47" fmla="*/ 53 h 126"/>
                  <a:gd name="T48" fmla="*/ 68 w 230"/>
                  <a:gd name="T49" fmla="*/ 65 h 126"/>
                  <a:gd name="T50" fmla="*/ 52 w 230"/>
                  <a:gd name="T51" fmla="*/ 56 h 126"/>
                  <a:gd name="T52" fmla="*/ 40 w 230"/>
                  <a:gd name="T53" fmla="*/ 53 h 126"/>
                  <a:gd name="T54" fmla="*/ 0 w 230"/>
                  <a:gd name="T55" fmla="*/ 73 h 126"/>
                  <a:gd name="T56" fmla="*/ 51 w 230"/>
                  <a:gd name="T57" fmla="*/ 125 h 126"/>
                  <a:gd name="T58" fmla="*/ 58 w 230"/>
                  <a:gd name="T59" fmla="*/ 126 h 126"/>
                  <a:gd name="T60" fmla="*/ 82 w 230"/>
                  <a:gd name="T61" fmla="*/ 111 h 126"/>
                  <a:gd name="T62" fmla="*/ 84 w 230"/>
                  <a:gd name="T63" fmla="*/ 110 h 126"/>
                  <a:gd name="T64" fmla="*/ 106 w 230"/>
                  <a:gd name="T65" fmla="*/ 105 h 126"/>
                  <a:gd name="T66" fmla="*/ 109 w 230"/>
                  <a:gd name="T67" fmla="*/ 104 h 126"/>
                  <a:gd name="T68" fmla="*/ 110 w 230"/>
                  <a:gd name="T69" fmla="*/ 104 h 126"/>
                  <a:gd name="T70" fmla="*/ 125 w 230"/>
                  <a:gd name="T71" fmla="*/ 101 h 126"/>
                  <a:gd name="T72" fmla="*/ 129 w 230"/>
                  <a:gd name="T73" fmla="*/ 101 h 126"/>
                  <a:gd name="T74" fmla="*/ 145 w 230"/>
                  <a:gd name="T75" fmla="*/ 113 h 126"/>
                  <a:gd name="T76" fmla="*/ 161 w 230"/>
                  <a:gd name="T77" fmla="*/ 118 h 126"/>
                  <a:gd name="T78" fmla="*/ 164 w 230"/>
                  <a:gd name="T79" fmla="*/ 118 h 126"/>
                  <a:gd name="T80" fmla="*/ 184 w 230"/>
                  <a:gd name="T81" fmla="*/ 99 h 126"/>
                  <a:gd name="T82" fmla="*/ 214 w 230"/>
                  <a:gd name="T83" fmla="*/ 45 h 126"/>
                  <a:gd name="T84" fmla="*/ 214 w 230"/>
                  <a:gd name="T85" fmla="*/ 45 h 126"/>
                  <a:gd name="T86" fmla="*/ 198 w 230"/>
                  <a:gd name="T87" fmla="*/ 54 h 126"/>
                  <a:gd name="T88" fmla="*/ 172 w 230"/>
                  <a:gd name="T89" fmla="*/ 61 h 126"/>
                  <a:gd name="T90" fmla="*/ 172 w 230"/>
                  <a:gd name="T91" fmla="*/ 61 h 126"/>
                  <a:gd name="T92" fmla="*/ 165 w 230"/>
                  <a:gd name="T93" fmla="*/ 66 h 126"/>
                  <a:gd name="T94" fmla="*/ 152 w 230"/>
                  <a:gd name="T95" fmla="*/ 72 h 126"/>
                  <a:gd name="T96" fmla="*/ 125 w 230"/>
                  <a:gd name="T97" fmla="*/ 45 h 126"/>
                  <a:gd name="T98" fmla="*/ 122 w 230"/>
                  <a:gd name="T99" fmla="*/ 45 h 126"/>
                  <a:gd name="T100" fmla="*/ 121 w 230"/>
                  <a:gd name="T101" fmla="*/ 45 h 126"/>
                  <a:gd name="T102" fmla="*/ 119 w 230"/>
                  <a:gd name="T103" fmla="*/ 45 h 126"/>
                  <a:gd name="T104" fmla="*/ 114 w 230"/>
                  <a:gd name="T105" fmla="*/ 42 h 126"/>
                  <a:gd name="T106" fmla="*/ 106 w 230"/>
                  <a:gd name="T107" fmla="*/ 6 h 126"/>
                  <a:gd name="T108" fmla="*/ 88 w 230"/>
                  <a:gd name="T109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" h="125">
                    <a:moveTo>
                      <a:pt x="87" y="3"/>
                    </a:move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99" y="3"/>
                      <a:pt x="114" y="12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32"/>
                      <a:pt x="104" y="36"/>
                      <a:pt x="104" y="44"/>
                    </a:cubicBezTo>
                    <a:cubicBezTo>
                      <a:pt x="104" y="44"/>
                      <a:pt x="104" y="44"/>
                      <a:pt x="104" y="45"/>
                    </a:cubicBezTo>
                    <a:cubicBezTo>
                      <a:pt x="105" y="52"/>
                      <a:pt x="118" y="51"/>
                      <a:pt x="126" y="54"/>
                    </a:cubicBezTo>
                    <a:cubicBezTo>
                      <a:pt x="135" y="58"/>
                      <a:pt x="142" y="68"/>
                      <a:pt x="142" y="80"/>
                    </a:cubicBezTo>
                    <a:cubicBezTo>
                      <a:pt x="142" y="82"/>
                      <a:pt x="141" y="85"/>
                      <a:pt x="141" y="87"/>
                    </a:cubicBezTo>
                    <a:cubicBezTo>
                      <a:pt x="156" y="86"/>
                      <a:pt x="159" y="71"/>
                      <a:pt x="171" y="64"/>
                    </a:cubicBezTo>
                    <a:cubicBezTo>
                      <a:pt x="178" y="59"/>
                      <a:pt x="190" y="60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1" y="56"/>
                      <a:pt x="201" y="56"/>
                      <a:pt x="202" y="55"/>
                    </a:cubicBezTo>
                    <a:cubicBezTo>
                      <a:pt x="205" y="53"/>
                      <a:pt x="209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8" y="50"/>
                      <a:pt x="225" y="60"/>
                      <a:pt x="225" y="66"/>
                    </a:cubicBezTo>
                    <a:cubicBezTo>
                      <a:pt x="225" y="66"/>
                      <a:pt x="225" y="67"/>
                      <a:pt x="225" y="67"/>
                    </a:cubicBezTo>
                    <a:cubicBezTo>
                      <a:pt x="224" y="73"/>
                      <a:pt x="211" y="79"/>
                      <a:pt x="205" y="83"/>
                    </a:cubicBezTo>
                    <a:cubicBezTo>
                      <a:pt x="197" y="87"/>
                      <a:pt x="189" y="90"/>
                      <a:pt x="183" y="96"/>
                    </a:cubicBezTo>
                    <a:cubicBezTo>
                      <a:pt x="176" y="103"/>
                      <a:pt x="176" y="114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3" y="116"/>
                      <a:pt x="162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48" y="116"/>
                      <a:pt x="140" y="105"/>
                      <a:pt x="136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26" y="95"/>
                      <a:pt x="119" y="99"/>
                      <a:pt x="111" y="102"/>
                    </a:cubicBezTo>
                    <a:cubicBezTo>
                      <a:pt x="102" y="104"/>
                      <a:pt x="93" y="104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2" y="108"/>
                      <a:pt x="81" y="109"/>
                      <a:pt x="80" y="110"/>
                    </a:cubicBezTo>
                    <a:cubicBezTo>
                      <a:pt x="73" y="115"/>
                      <a:pt x="67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5" y="124"/>
                      <a:pt x="52" y="123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0" y="117"/>
                      <a:pt x="38" y="107"/>
                      <a:pt x="32" y="100"/>
                    </a:cubicBezTo>
                    <a:cubicBezTo>
                      <a:pt x="26" y="93"/>
                      <a:pt x="7" y="87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67"/>
                      <a:pt x="23" y="58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3" y="55"/>
                      <a:pt x="36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3" y="55"/>
                      <a:pt x="46" y="55"/>
                      <a:pt x="49" y="57"/>
                    </a:cubicBezTo>
                    <a:cubicBezTo>
                      <a:pt x="49" y="57"/>
                      <a:pt x="49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5" y="59"/>
                      <a:pt x="62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6" y="67"/>
                      <a:pt x="84" y="5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44"/>
                      <a:pt x="73" y="39"/>
                      <a:pt x="69" y="33"/>
                    </a:cubicBezTo>
                    <a:cubicBezTo>
                      <a:pt x="67" y="29"/>
                      <a:pt x="67" y="26"/>
                      <a:pt x="67" y="22"/>
                    </a:cubicBezTo>
                    <a:cubicBezTo>
                      <a:pt x="67" y="12"/>
                      <a:pt x="74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moveTo>
                      <a:pt x="88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74" y="0"/>
                      <a:pt x="62" y="8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5" y="37"/>
                      <a:pt x="80" y="44"/>
                      <a:pt x="80" y="52"/>
                    </a:cubicBezTo>
                    <a:cubicBezTo>
                      <a:pt x="80" y="52"/>
                      <a:pt x="80" y="52"/>
                      <a:pt x="80" y="53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79" y="59"/>
                      <a:pt x="72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2" y="65"/>
                      <a:pt x="57" y="58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48" y="54"/>
                      <a:pt x="44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5" y="53"/>
                      <a:pt x="30" y="54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16" y="60"/>
                      <a:pt x="7" y="66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5" y="87"/>
                      <a:pt x="20" y="91"/>
                      <a:pt x="30" y="101"/>
                    </a:cubicBezTo>
                    <a:cubicBezTo>
                      <a:pt x="37" y="109"/>
                      <a:pt x="41" y="121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4" y="126"/>
                      <a:pt x="56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8" y="126"/>
                      <a:pt x="74" y="117"/>
                      <a:pt x="81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3" y="111"/>
                      <a:pt x="83" y="110"/>
                      <a:pt x="84" y="110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9" y="107"/>
                      <a:pt x="98" y="106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7" y="104"/>
                      <a:pt x="108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5" y="102"/>
                      <a:pt x="120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8" y="101"/>
                      <a:pt x="129" y="101"/>
                    </a:cubicBezTo>
                    <a:cubicBezTo>
                      <a:pt x="129" y="101"/>
                      <a:pt x="129" y="101"/>
                      <a:pt x="129" y="101"/>
                    </a:cubicBezTo>
                    <a:cubicBezTo>
                      <a:pt x="135" y="102"/>
                      <a:pt x="140" y="110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9" y="116"/>
                      <a:pt x="154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2" y="118"/>
                      <a:pt x="163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78" y="117"/>
                      <a:pt x="178" y="106"/>
                      <a:pt x="184" y="99"/>
                    </a:cubicBezTo>
                    <a:cubicBezTo>
                      <a:pt x="191" y="90"/>
                      <a:pt x="202" y="86"/>
                      <a:pt x="211" y="82"/>
                    </a:cubicBezTo>
                    <a:cubicBezTo>
                      <a:pt x="216" y="80"/>
                      <a:pt x="229" y="76"/>
                      <a:pt x="230" y="69"/>
                    </a:cubicBezTo>
                    <a:cubicBezTo>
                      <a:pt x="230" y="69"/>
                      <a:pt x="230" y="69"/>
                      <a:pt x="230" y="68"/>
                    </a:cubicBezTo>
                    <a:cubicBezTo>
                      <a:pt x="230" y="61"/>
                      <a:pt x="219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0" y="45"/>
                      <a:pt x="206" y="49"/>
                      <a:pt x="202" y="52"/>
                    </a:cubicBezTo>
                    <a:cubicBezTo>
                      <a:pt x="201" y="53"/>
                      <a:pt x="200" y="53"/>
                      <a:pt x="199" y="54"/>
                    </a:cubicBezTo>
                    <a:cubicBezTo>
                      <a:pt x="199" y="54"/>
                      <a:pt x="199" y="54"/>
                      <a:pt x="199" y="54"/>
                    </a:cubicBezTo>
                    <a:cubicBezTo>
                      <a:pt x="199" y="54"/>
                      <a:pt x="199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3" y="56"/>
                      <a:pt x="180" y="57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69" y="62"/>
                      <a:pt x="167" y="64"/>
                      <a:pt x="165" y="66"/>
                    </a:cubicBezTo>
                    <a:cubicBezTo>
                      <a:pt x="161" y="69"/>
                      <a:pt x="156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47" y="72"/>
                      <a:pt x="142" y="63"/>
                      <a:pt x="138" y="59"/>
                    </a:cubicBezTo>
                    <a:cubicBezTo>
                      <a:pt x="134" y="54"/>
                      <a:pt x="129" y="47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3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8" y="45"/>
                      <a:pt x="117" y="44"/>
                      <a:pt x="115" y="43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7" y="36"/>
                      <a:pt x="121" y="38"/>
                      <a:pt x="122" y="31"/>
                    </a:cubicBezTo>
                    <a:cubicBezTo>
                      <a:pt x="122" y="31"/>
                      <a:pt x="122" y="31"/>
                      <a:pt x="122" y="30"/>
                    </a:cubicBezTo>
                    <a:cubicBezTo>
                      <a:pt x="122" y="21"/>
                      <a:pt x="114" y="11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0" y="2"/>
                      <a:pt x="94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612"/>
              <p:cNvSpPr>
                <a:spLocks noEditPoints="1"/>
              </p:cNvSpPr>
              <p:nvPr/>
            </p:nvSpPr>
            <p:spPr bwMode="auto">
              <a:xfrm>
                <a:off x="2391" y="545"/>
                <a:ext cx="802" cy="440"/>
              </a:xfrm>
              <a:custGeom>
                <a:gdLst>
                  <a:gd name="T0" fmla="*/ 153 w 230"/>
                  <a:gd name="T1" fmla="*/ 4 h 126"/>
                  <a:gd name="T2" fmla="*/ 160 w 230"/>
                  <a:gd name="T3" fmla="*/ 36 h 126"/>
                  <a:gd name="T4" fmla="*/ 163 w 230"/>
                  <a:gd name="T5" fmla="*/ 69 h 126"/>
                  <a:gd name="T6" fmla="*/ 186 w 230"/>
                  <a:gd name="T7" fmla="*/ 55 h 126"/>
                  <a:gd name="T8" fmla="*/ 187 w 230"/>
                  <a:gd name="T9" fmla="*/ 55 h 126"/>
                  <a:gd name="T10" fmla="*/ 187 w 230"/>
                  <a:gd name="T11" fmla="*/ 55 h 126"/>
                  <a:gd name="T12" fmla="*/ 190 w 230"/>
                  <a:gd name="T13" fmla="*/ 55 h 126"/>
                  <a:gd name="T14" fmla="*/ 204 w 230"/>
                  <a:gd name="T15" fmla="*/ 57 h 126"/>
                  <a:gd name="T16" fmla="*/ 204 w 230"/>
                  <a:gd name="T17" fmla="*/ 57 h 126"/>
                  <a:gd name="T18" fmla="*/ 197 w 230"/>
                  <a:gd name="T19" fmla="*/ 102 h 126"/>
                  <a:gd name="T20" fmla="*/ 173 w 230"/>
                  <a:gd name="T21" fmla="*/ 124 h 126"/>
                  <a:gd name="T22" fmla="*/ 147 w 230"/>
                  <a:gd name="T23" fmla="*/ 107 h 126"/>
                  <a:gd name="T24" fmla="*/ 122 w 230"/>
                  <a:gd name="T25" fmla="*/ 102 h 126"/>
                  <a:gd name="T26" fmla="*/ 116 w 230"/>
                  <a:gd name="T27" fmla="*/ 100 h 126"/>
                  <a:gd name="T28" fmla="*/ 99 w 230"/>
                  <a:gd name="T29" fmla="*/ 97 h 126"/>
                  <a:gd name="T30" fmla="*/ 84 w 230"/>
                  <a:gd name="T31" fmla="*/ 111 h 126"/>
                  <a:gd name="T32" fmla="*/ 69 w 230"/>
                  <a:gd name="T33" fmla="*/ 115 h 126"/>
                  <a:gd name="T34" fmla="*/ 57 w 230"/>
                  <a:gd name="T35" fmla="*/ 112 h 126"/>
                  <a:gd name="T36" fmla="*/ 17 w 230"/>
                  <a:gd name="T37" fmla="*/ 50 h 126"/>
                  <a:gd name="T38" fmla="*/ 17 w 230"/>
                  <a:gd name="T39" fmla="*/ 50 h 126"/>
                  <a:gd name="T40" fmla="*/ 32 w 230"/>
                  <a:gd name="T41" fmla="*/ 57 h 126"/>
                  <a:gd name="T42" fmla="*/ 33 w 230"/>
                  <a:gd name="T43" fmla="*/ 57 h 126"/>
                  <a:gd name="T44" fmla="*/ 90 w 230"/>
                  <a:gd name="T45" fmla="*/ 71 h 126"/>
                  <a:gd name="T46" fmla="*/ 118 w 230"/>
                  <a:gd name="T47" fmla="*/ 21 h 126"/>
                  <a:gd name="T48" fmla="*/ 145 w 230"/>
                  <a:gd name="T49" fmla="*/ 0 h 126"/>
                  <a:gd name="T50" fmla="*/ 119 w 230"/>
                  <a:gd name="T51" fmla="*/ 44 h 126"/>
                  <a:gd name="T52" fmla="*/ 119 w 230"/>
                  <a:gd name="T53" fmla="*/ 44 h 126"/>
                  <a:gd name="T54" fmla="*/ 119 w 230"/>
                  <a:gd name="T55" fmla="*/ 44 h 126"/>
                  <a:gd name="T56" fmla="*/ 118 w 230"/>
                  <a:gd name="T57" fmla="*/ 45 h 126"/>
                  <a:gd name="T58" fmla="*/ 111 w 230"/>
                  <a:gd name="T59" fmla="*/ 48 h 126"/>
                  <a:gd name="T60" fmla="*/ 110 w 230"/>
                  <a:gd name="T61" fmla="*/ 48 h 126"/>
                  <a:gd name="T62" fmla="*/ 105 w 230"/>
                  <a:gd name="T63" fmla="*/ 48 h 126"/>
                  <a:gd name="T64" fmla="*/ 78 w 230"/>
                  <a:gd name="T65" fmla="*/ 72 h 126"/>
                  <a:gd name="T66" fmla="*/ 56 w 230"/>
                  <a:gd name="T67" fmla="*/ 59 h 126"/>
                  <a:gd name="T68" fmla="*/ 55 w 230"/>
                  <a:gd name="T69" fmla="*/ 59 h 126"/>
                  <a:gd name="T70" fmla="*/ 32 w 230"/>
                  <a:gd name="T71" fmla="*/ 54 h 126"/>
                  <a:gd name="T72" fmla="*/ 32 w 230"/>
                  <a:gd name="T73" fmla="*/ 54 h 126"/>
                  <a:gd name="T74" fmla="*/ 28 w 230"/>
                  <a:gd name="T75" fmla="*/ 51 h 126"/>
                  <a:gd name="T76" fmla="*/ 17 w 230"/>
                  <a:gd name="T77" fmla="*/ 45 h 126"/>
                  <a:gd name="T78" fmla="*/ 46 w 230"/>
                  <a:gd name="T79" fmla="*/ 98 h 126"/>
                  <a:gd name="T80" fmla="*/ 60 w 230"/>
                  <a:gd name="T81" fmla="*/ 116 h 126"/>
                  <a:gd name="T82" fmla="*/ 69 w 230"/>
                  <a:gd name="T83" fmla="*/ 118 h 126"/>
                  <a:gd name="T84" fmla="*/ 107 w 230"/>
                  <a:gd name="T85" fmla="*/ 102 h 126"/>
                  <a:gd name="T86" fmla="*/ 122 w 230"/>
                  <a:gd name="T87" fmla="*/ 105 h 126"/>
                  <a:gd name="T88" fmla="*/ 123 w 230"/>
                  <a:gd name="T89" fmla="*/ 105 h 126"/>
                  <a:gd name="T90" fmla="*/ 124 w 230"/>
                  <a:gd name="T91" fmla="*/ 105 h 126"/>
                  <a:gd name="T92" fmla="*/ 165 w 230"/>
                  <a:gd name="T93" fmla="*/ 125 h 126"/>
                  <a:gd name="T94" fmla="*/ 198 w 230"/>
                  <a:gd name="T95" fmla="*/ 104 h 126"/>
                  <a:gd name="T96" fmla="*/ 230 w 230"/>
                  <a:gd name="T97" fmla="*/ 73 h 126"/>
                  <a:gd name="T98" fmla="*/ 222 w 230"/>
                  <a:gd name="T99" fmla="*/ 65 h 126"/>
                  <a:gd name="T100" fmla="*/ 191 w 230"/>
                  <a:gd name="T101" fmla="*/ 53 h 126"/>
                  <a:gd name="T102" fmla="*/ 163 w 230"/>
                  <a:gd name="T103" fmla="*/ 65 h 126"/>
                  <a:gd name="T104" fmla="*/ 152 w 230"/>
                  <a:gd name="T105" fmla="*/ 52 h 126"/>
                  <a:gd name="T106" fmla="*/ 165 w 230"/>
                  <a:gd name="T107" fmla="*/ 12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0" h="125">
                    <a:moveTo>
                      <a:pt x="144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7" y="2"/>
                      <a:pt x="150" y="3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60" y="7"/>
                      <a:pt x="164" y="14"/>
                      <a:pt x="164" y="22"/>
                    </a:cubicBezTo>
                    <a:cubicBezTo>
                      <a:pt x="164" y="27"/>
                      <a:pt x="163" y="32"/>
                      <a:pt x="160" y="36"/>
                    </a:cubicBezTo>
                    <a:cubicBezTo>
                      <a:pt x="156" y="41"/>
                      <a:pt x="148" y="45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7"/>
                      <a:pt x="157" y="69"/>
                      <a:pt x="162" y="69"/>
                    </a:cubicBezTo>
                    <a:cubicBezTo>
                      <a:pt x="162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7" y="69"/>
                      <a:pt x="170" y="66"/>
                      <a:pt x="174" y="62"/>
                    </a:cubicBezTo>
                    <a:cubicBezTo>
                      <a:pt x="178" y="59"/>
                      <a:pt x="182" y="56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8" y="55"/>
                      <a:pt x="189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5" y="55"/>
                      <a:pt x="200" y="56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12" y="60"/>
                      <a:pt x="224" y="67"/>
                      <a:pt x="224" y="74"/>
                    </a:cubicBezTo>
                    <a:cubicBezTo>
                      <a:pt x="224" y="74"/>
                      <a:pt x="224" y="74"/>
                      <a:pt x="224" y="75"/>
                    </a:cubicBezTo>
                    <a:cubicBezTo>
                      <a:pt x="224" y="85"/>
                      <a:pt x="203" y="94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1" y="110"/>
                      <a:pt x="186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1" y="124"/>
                      <a:pt x="169" y="124"/>
                      <a:pt x="166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59" y="120"/>
                      <a:pt x="155" y="110"/>
                      <a:pt x="147" y="107"/>
                    </a:cubicBezTo>
                    <a:cubicBezTo>
                      <a:pt x="140" y="105"/>
                      <a:pt x="132" y="105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1" y="102"/>
                      <a:pt x="121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19" y="101"/>
                      <a:pt x="117" y="101"/>
                      <a:pt x="116" y="100"/>
                    </a:cubicBezTo>
                    <a:cubicBezTo>
                      <a:pt x="111" y="99"/>
                      <a:pt x="106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1" y="97"/>
                      <a:pt x="100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8"/>
                      <a:pt x="99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93" y="99"/>
                      <a:pt x="90" y="108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1" y="114"/>
                      <a:pt x="75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5" y="115"/>
                      <a:pt x="60" y="114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2" y="108"/>
                      <a:pt x="49" y="97"/>
                      <a:pt x="44" y="93"/>
                    </a:cubicBezTo>
                    <a:cubicBezTo>
                      <a:pt x="38" y="88"/>
                      <a:pt x="30" y="85"/>
                      <a:pt x="24" y="81"/>
                    </a:cubicBezTo>
                    <a:cubicBezTo>
                      <a:pt x="18" y="78"/>
                      <a:pt x="7" y="74"/>
                      <a:pt x="6" y="68"/>
                    </a:cubicBezTo>
                    <a:cubicBezTo>
                      <a:pt x="6" y="68"/>
                      <a:pt x="6" y="67"/>
                      <a:pt x="6" y="67"/>
                    </a:cubicBezTo>
                    <a:cubicBezTo>
                      <a:pt x="6" y="61"/>
                      <a:pt x="12" y="51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9" y="50"/>
                      <a:pt x="21" y="51"/>
                      <a:pt x="23" y="52"/>
                    </a:cubicBezTo>
                    <a:cubicBezTo>
                      <a:pt x="27" y="54"/>
                      <a:pt x="30" y="56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43" y="59"/>
                      <a:pt x="51" y="59"/>
                      <a:pt x="58" y="63"/>
                    </a:cubicBezTo>
                    <a:cubicBezTo>
                      <a:pt x="69" y="68"/>
                      <a:pt x="72" y="80"/>
                      <a:pt x="86" y="84"/>
                    </a:cubicBezTo>
                    <a:cubicBezTo>
                      <a:pt x="90" y="79"/>
                      <a:pt x="88" y="75"/>
                      <a:pt x="90" y="71"/>
                    </a:cubicBezTo>
                    <a:cubicBezTo>
                      <a:pt x="92" y="65"/>
                      <a:pt x="99" y="58"/>
                      <a:pt x="105" y="56"/>
                    </a:cubicBezTo>
                    <a:cubicBezTo>
                      <a:pt x="112" y="53"/>
                      <a:pt x="126" y="52"/>
                      <a:pt x="127" y="45"/>
                    </a:cubicBezTo>
                    <a:cubicBezTo>
                      <a:pt x="127" y="45"/>
                      <a:pt x="127" y="44"/>
                      <a:pt x="127" y="44"/>
                    </a:cubicBezTo>
                    <a:cubicBezTo>
                      <a:pt x="127" y="37"/>
                      <a:pt x="118" y="32"/>
                      <a:pt x="118" y="23"/>
                    </a:cubicBezTo>
                    <a:cubicBezTo>
                      <a:pt x="118" y="22"/>
                      <a:pt x="118" y="22"/>
                      <a:pt x="118" y="21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12"/>
                      <a:pt x="131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moveTo>
                      <a:pt x="145" y="0"/>
                    </a:moveTo>
                    <a:cubicBezTo>
                      <a:pt x="145" y="0"/>
                      <a:pt x="145" y="0"/>
                      <a:pt x="145" y="0"/>
                    </a:cubicBezTo>
                    <a:cubicBezTo>
                      <a:pt x="129" y="0"/>
                      <a:pt x="109" y="13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2" y="36"/>
                      <a:pt x="117" y="35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8" y="44"/>
                      <a:pt x="118" y="44"/>
                    </a:cubicBezTo>
                    <a:cubicBezTo>
                      <a:pt x="118" y="44"/>
                      <a:pt x="118" y="44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6" y="47"/>
                      <a:pt x="113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8" y="48"/>
                      <a:pt x="107" y="48"/>
                      <a:pt x="105" y="48"/>
                    </a:cubicBezTo>
                    <a:cubicBezTo>
                      <a:pt x="105" y="48"/>
                      <a:pt x="105" y="48"/>
                      <a:pt x="105" y="48"/>
                    </a:cubicBezTo>
                    <a:cubicBezTo>
                      <a:pt x="101" y="50"/>
                      <a:pt x="96" y="56"/>
                      <a:pt x="92" y="60"/>
                    </a:cubicBezTo>
                    <a:cubicBezTo>
                      <a:pt x="89" y="64"/>
                      <a:pt x="83" y="71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3" y="72"/>
                      <a:pt x="67" y="67"/>
                      <a:pt x="62" y="63"/>
                    </a:cubicBezTo>
                    <a:cubicBezTo>
                      <a:pt x="60" y="62"/>
                      <a:pt x="58" y="60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48" y="56"/>
                      <a:pt x="36" y="56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3"/>
                      <a:pt x="29" y="53"/>
                      <a:pt x="28" y="51"/>
                    </a:cubicBezTo>
                    <a:cubicBezTo>
                      <a:pt x="25" y="49"/>
                      <a:pt x="21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0" y="45"/>
                      <a:pt x="0" y="62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1" y="73"/>
                      <a:pt x="8" y="76"/>
                      <a:pt x="11" y="78"/>
                    </a:cubicBezTo>
                    <a:cubicBezTo>
                      <a:pt x="23" y="84"/>
                      <a:pt x="39" y="89"/>
                      <a:pt x="46" y="98"/>
                    </a:cubicBezTo>
                    <a:cubicBezTo>
                      <a:pt x="50" y="104"/>
                      <a:pt x="53" y="113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3" y="117"/>
                      <a:pt x="66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75" y="118"/>
                      <a:pt x="82" y="116"/>
                      <a:pt x="87" y="113"/>
                    </a:cubicBezTo>
                    <a:cubicBezTo>
                      <a:pt x="92" y="110"/>
                      <a:pt x="96" y="104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4" y="102"/>
                      <a:pt x="106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2" y="102"/>
                      <a:pt x="117" y="104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5" y="105"/>
                    </a:cubicBezTo>
                    <a:cubicBezTo>
                      <a:pt x="125" y="105"/>
                      <a:pt x="125" y="105"/>
                      <a:pt x="125" y="105"/>
                    </a:cubicBezTo>
                    <a:cubicBezTo>
                      <a:pt x="132" y="107"/>
                      <a:pt x="140" y="107"/>
                      <a:pt x="146" y="109"/>
                    </a:cubicBezTo>
                    <a:cubicBezTo>
                      <a:pt x="154" y="112"/>
                      <a:pt x="158" y="122"/>
                      <a:pt x="165" y="125"/>
                    </a:cubicBezTo>
                    <a:cubicBezTo>
                      <a:pt x="165" y="125"/>
                      <a:pt x="165" y="125"/>
                      <a:pt x="165" y="125"/>
                    </a:cubicBezTo>
                    <a:cubicBezTo>
                      <a:pt x="168" y="126"/>
                      <a:pt x="171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86" y="126"/>
                      <a:pt x="192" y="112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5" y="95"/>
                      <a:pt x="230" y="84"/>
                      <a:pt x="230" y="73"/>
                    </a:cubicBezTo>
                    <a:cubicBezTo>
                      <a:pt x="230" y="73"/>
                      <a:pt x="230" y="72"/>
                      <a:pt x="230" y="72"/>
                    </a:cubicBezTo>
                    <a:cubicBezTo>
                      <a:pt x="230" y="69"/>
                      <a:pt x="225" y="67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1" y="65"/>
                      <a:pt x="221" y="65"/>
                    </a:cubicBezTo>
                    <a:cubicBezTo>
                      <a:pt x="213" y="60"/>
                      <a:pt x="204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0" y="53"/>
                      <a:pt x="190" y="53"/>
                      <a:pt x="189" y="53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82" y="53"/>
                      <a:pt x="177" y="57"/>
                      <a:pt x="172" y="61"/>
                    </a:cubicBezTo>
                    <a:cubicBezTo>
                      <a:pt x="169" y="63"/>
                      <a:pt x="166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2" y="65"/>
                    </a:cubicBezTo>
                    <a:cubicBezTo>
                      <a:pt x="158" y="64"/>
                      <a:pt x="152" y="59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46"/>
                      <a:pt x="156" y="45"/>
                      <a:pt x="159" y="42"/>
                    </a:cubicBezTo>
                    <a:cubicBezTo>
                      <a:pt x="163" y="37"/>
                      <a:pt x="167" y="28"/>
                      <a:pt x="167" y="20"/>
                    </a:cubicBezTo>
                    <a:cubicBezTo>
                      <a:pt x="167" y="17"/>
                      <a:pt x="166" y="15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2" y="4"/>
                      <a:pt x="154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613"/>
              <p:cNvSpPr/>
              <p:nvPr/>
            </p:nvSpPr>
            <p:spPr bwMode="auto">
              <a:xfrm>
                <a:off x="3381" y="968"/>
                <a:ext cx="18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1 h 4"/>
                  <a:gd name="T10" fmla="*/ 0 w 5"/>
                  <a:gd name="T11" fmla="*/ 1 h 4"/>
                  <a:gd name="T12" fmla="*/ 3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3 w 5"/>
                  <a:gd name="T19" fmla="*/ 4 h 4"/>
                  <a:gd name="T20" fmla="*/ 3 w 5"/>
                  <a:gd name="T21" fmla="*/ 4 h 4"/>
                  <a:gd name="T22" fmla="*/ 3 w 5"/>
                  <a:gd name="T23" fmla="*/ 4 h 4"/>
                  <a:gd name="T24" fmla="*/ 3 w 5"/>
                  <a:gd name="T25" fmla="*/ 4 h 4"/>
                  <a:gd name="T26" fmla="*/ 3 w 5"/>
                  <a:gd name="T27" fmla="*/ 4 h 4"/>
                  <a:gd name="T28" fmla="*/ 3 w 5"/>
                  <a:gd name="T29" fmla="*/ 4 h 4"/>
                  <a:gd name="T30" fmla="*/ 3 w 5"/>
                  <a:gd name="T31" fmla="*/ 4 h 4"/>
                  <a:gd name="T32" fmla="*/ 3 w 5"/>
                  <a:gd name="T33" fmla="*/ 4 h 4"/>
                  <a:gd name="T34" fmla="*/ 3 w 5"/>
                  <a:gd name="T35" fmla="*/ 4 h 4"/>
                  <a:gd name="T36" fmla="*/ 3 w 5"/>
                  <a:gd name="T37" fmla="*/ 4 h 4"/>
                  <a:gd name="T38" fmla="*/ 3 w 5"/>
                  <a:gd name="T39" fmla="*/ 4 h 4"/>
                  <a:gd name="T40" fmla="*/ 3 w 5"/>
                  <a:gd name="T41" fmla="*/ 4 h 4"/>
                  <a:gd name="T42" fmla="*/ 3 w 5"/>
                  <a:gd name="T43" fmla="*/ 4 h 4"/>
                  <a:gd name="T44" fmla="*/ 3 w 5"/>
                  <a:gd name="T45" fmla="*/ 4 h 4"/>
                  <a:gd name="T46" fmla="*/ 3 w 5"/>
                  <a:gd name="T47" fmla="*/ 4 h 4"/>
                  <a:gd name="T48" fmla="*/ 2 w 5"/>
                  <a:gd name="T49" fmla="*/ 0 h 4"/>
                  <a:gd name="T50" fmla="*/ 2 w 5"/>
                  <a:gd name="T51" fmla="*/ 0 h 4"/>
                  <a:gd name="T52" fmla="*/ 2 w 5"/>
                  <a:gd name="T5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614"/>
              <p:cNvSpPr>
                <a:spLocks noEditPoints="1"/>
              </p:cNvSpPr>
              <p:nvPr/>
            </p:nvSpPr>
            <p:spPr bwMode="auto">
              <a:xfrm>
                <a:off x="3999" y="912"/>
                <a:ext cx="87" cy="66"/>
              </a:xfrm>
              <a:custGeom>
                <a:gdLst>
                  <a:gd name="T0" fmla="*/ 13 w 25"/>
                  <a:gd name="T1" fmla="*/ 4 h 19"/>
                  <a:gd name="T2" fmla="*/ 13 w 25"/>
                  <a:gd name="T3" fmla="*/ 4 h 19"/>
                  <a:gd name="T4" fmla="*/ 13 w 25"/>
                  <a:gd name="T5" fmla="*/ 4 h 19"/>
                  <a:gd name="T6" fmla="*/ 19 w 25"/>
                  <a:gd name="T7" fmla="*/ 9 h 19"/>
                  <a:gd name="T8" fmla="*/ 19 w 25"/>
                  <a:gd name="T9" fmla="*/ 9 h 19"/>
                  <a:gd name="T10" fmla="*/ 19 w 25"/>
                  <a:gd name="T11" fmla="*/ 9 h 19"/>
                  <a:gd name="T12" fmla="*/ 20 w 25"/>
                  <a:gd name="T13" fmla="*/ 10 h 19"/>
                  <a:gd name="T14" fmla="*/ 13 w 25"/>
                  <a:gd name="T15" fmla="*/ 16 h 19"/>
                  <a:gd name="T16" fmla="*/ 13 w 25"/>
                  <a:gd name="T17" fmla="*/ 16 h 19"/>
                  <a:gd name="T18" fmla="*/ 13 w 25"/>
                  <a:gd name="T19" fmla="*/ 16 h 19"/>
                  <a:gd name="T20" fmla="*/ 10 w 25"/>
                  <a:gd name="T21" fmla="*/ 16 h 19"/>
                  <a:gd name="T22" fmla="*/ 10 w 25"/>
                  <a:gd name="T23" fmla="*/ 16 h 19"/>
                  <a:gd name="T24" fmla="*/ 10 w 25"/>
                  <a:gd name="T25" fmla="*/ 16 h 19"/>
                  <a:gd name="T26" fmla="*/ 10 w 25"/>
                  <a:gd name="T27" fmla="*/ 16 h 19"/>
                  <a:gd name="T28" fmla="*/ 10 w 25"/>
                  <a:gd name="T29" fmla="*/ 16 h 19"/>
                  <a:gd name="T30" fmla="*/ 4 w 25"/>
                  <a:gd name="T31" fmla="*/ 12 h 19"/>
                  <a:gd name="T32" fmla="*/ 4 w 25"/>
                  <a:gd name="T33" fmla="*/ 12 h 19"/>
                  <a:gd name="T34" fmla="*/ 4 w 25"/>
                  <a:gd name="T35" fmla="*/ 12 h 19"/>
                  <a:gd name="T36" fmla="*/ 4 w 25"/>
                  <a:gd name="T37" fmla="*/ 12 h 19"/>
                  <a:gd name="T38" fmla="*/ 13 w 25"/>
                  <a:gd name="T39" fmla="*/ 4 h 19"/>
                  <a:gd name="T40" fmla="*/ 13 w 25"/>
                  <a:gd name="T41" fmla="*/ 4 h 19"/>
                  <a:gd name="T42" fmla="*/ 13 w 25"/>
                  <a:gd name="T43" fmla="*/ 4 h 19"/>
                  <a:gd name="T44" fmla="*/ 16 w 25"/>
                  <a:gd name="T45" fmla="*/ 0 h 19"/>
                  <a:gd name="T46" fmla="*/ 16 w 25"/>
                  <a:gd name="T47" fmla="*/ 0 h 19"/>
                  <a:gd name="T48" fmla="*/ 0 w 25"/>
                  <a:gd name="T49" fmla="*/ 11 h 19"/>
                  <a:gd name="T50" fmla="*/ 0 w 25"/>
                  <a:gd name="T51" fmla="*/ 11 h 19"/>
                  <a:gd name="T52" fmla="*/ 0 w 25"/>
                  <a:gd name="T53" fmla="*/ 11 h 19"/>
                  <a:gd name="T54" fmla="*/ 0 w 25"/>
                  <a:gd name="T55" fmla="*/ 11 h 19"/>
                  <a:gd name="T56" fmla="*/ 10 w 25"/>
                  <a:gd name="T57" fmla="*/ 19 h 19"/>
                  <a:gd name="T58" fmla="*/ 11 w 25"/>
                  <a:gd name="T59" fmla="*/ 19 h 19"/>
                  <a:gd name="T60" fmla="*/ 11 w 25"/>
                  <a:gd name="T61" fmla="*/ 19 h 19"/>
                  <a:gd name="T62" fmla="*/ 11 w 25"/>
                  <a:gd name="T63" fmla="*/ 19 h 19"/>
                  <a:gd name="T64" fmla="*/ 13 w 25"/>
                  <a:gd name="T65" fmla="*/ 19 h 19"/>
                  <a:gd name="T66" fmla="*/ 13 w 25"/>
                  <a:gd name="T67" fmla="*/ 19 h 19"/>
                  <a:gd name="T68" fmla="*/ 13 w 25"/>
                  <a:gd name="T69" fmla="*/ 19 h 19"/>
                  <a:gd name="T70" fmla="*/ 25 w 25"/>
                  <a:gd name="T71" fmla="*/ 9 h 19"/>
                  <a:gd name="T72" fmla="*/ 24 w 25"/>
                  <a:gd name="T73" fmla="*/ 6 h 19"/>
                  <a:gd name="T74" fmla="*/ 24 w 25"/>
                  <a:gd name="T75" fmla="*/ 6 h 19"/>
                  <a:gd name="T76" fmla="*/ 24 w 25"/>
                  <a:gd name="T77" fmla="*/ 6 h 19"/>
                  <a:gd name="T78" fmla="*/ 16 w 25"/>
                  <a:gd name="T79" fmla="*/ 0 h 19"/>
                  <a:gd name="T80" fmla="*/ 16 w 25"/>
                  <a:gd name="T81" fmla="*/ 0 h 19"/>
                  <a:gd name="T82" fmla="*/ 16 w 25"/>
                  <a:gd name="T8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19"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6" y="4"/>
                      <a:pt x="19" y="6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14"/>
                      <a:pt x="17" y="15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6"/>
                      <a:pt x="5" y="15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7"/>
                      <a:pt x="8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5" y="19"/>
                      <a:pt x="10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20" y="18"/>
                      <a:pt x="25" y="14"/>
                      <a:pt x="25" y="9"/>
                    </a:cubicBezTo>
                    <a:cubicBezTo>
                      <a:pt x="25" y="8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615"/>
              <p:cNvSpPr>
                <a:spLocks noEditPoints="1"/>
              </p:cNvSpPr>
              <p:nvPr/>
            </p:nvSpPr>
            <p:spPr bwMode="auto">
              <a:xfrm>
                <a:off x="3608" y="915"/>
                <a:ext cx="91" cy="63"/>
              </a:xfrm>
              <a:custGeom>
                <a:gdLst>
                  <a:gd name="T0" fmla="*/ 10 w 26"/>
                  <a:gd name="T1" fmla="*/ 3 h 18"/>
                  <a:gd name="T2" fmla="*/ 10 w 26"/>
                  <a:gd name="T3" fmla="*/ 3 h 18"/>
                  <a:gd name="T4" fmla="*/ 10 w 26"/>
                  <a:gd name="T5" fmla="*/ 3 h 18"/>
                  <a:gd name="T6" fmla="*/ 14 w 26"/>
                  <a:gd name="T7" fmla="*/ 15 h 18"/>
                  <a:gd name="T8" fmla="*/ 14 w 26"/>
                  <a:gd name="T9" fmla="*/ 15 h 18"/>
                  <a:gd name="T10" fmla="*/ 12 w 26"/>
                  <a:gd name="T11" fmla="*/ 15 h 18"/>
                  <a:gd name="T12" fmla="*/ 12 w 26"/>
                  <a:gd name="T13" fmla="*/ 15 h 18"/>
                  <a:gd name="T14" fmla="*/ 12 w 26"/>
                  <a:gd name="T15" fmla="*/ 15 h 18"/>
                  <a:gd name="T16" fmla="*/ 12 w 26"/>
                  <a:gd name="T17" fmla="*/ 15 h 18"/>
                  <a:gd name="T18" fmla="*/ 12 w 26"/>
                  <a:gd name="T19" fmla="*/ 15 h 18"/>
                  <a:gd name="T20" fmla="*/ 5 w 26"/>
                  <a:gd name="T21" fmla="*/ 9 h 18"/>
                  <a:gd name="T22" fmla="*/ 5 w 26"/>
                  <a:gd name="T23" fmla="*/ 8 h 18"/>
                  <a:gd name="T24" fmla="*/ 5 w 26"/>
                  <a:gd name="T25" fmla="*/ 8 h 18"/>
                  <a:gd name="T26" fmla="*/ 5 w 26"/>
                  <a:gd name="T27" fmla="*/ 8 h 18"/>
                  <a:gd name="T28" fmla="*/ 5 w 26"/>
                  <a:gd name="T29" fmla="*/ 8 h 18"/>
                  <a:gd name="T30" fmla="*/ 5 w 26"/>
                  <a:gd name="T31" fmla="*/ 8 h 18"/>
                  <a:gd name="T32" fmla="*/ 5 w 26"/>
                  <a:gd name="T33" fmla="*/ 8 h 18"/>
                  <a:gd name="T34" fmla="*/ 5 w 26"/>
                  <a:gd name="T35" fmla="*/ 8 h 18"/>
                  <a:gd name="T36" fmla="*/ 10 w 26"/>
                  <a:gd name="T37" fmla="*/ 3 h 18"/>
                  <a:gd name="T38" fmla="*/ 10 w 26"/>
                  <a:gd name="T39" fmla="*/ 3 h 18"/>
                  <a:gd name="T40" fmla="*/ 10 w 26"/>
                  <a:gd name="T41" fmla="*/ 3 h 18"/>
                  <a:gd name="T42" fmla="*/ 10 w 26"/>
                  <a:gd name="T43" fmla="*/ 0 h 18"/>
                  <a:gd name="T44" fmla="*/ 10 w 26"/>
                  <a:gd name="T45" fmla="*/ 0 h 18"/>
                  <a:gd name="T46" fmla="*/ 0 w 26"/>
                  <a:gd name="T47" fmla="*/ 7 h 18"/>
                  <a:gd name="T48" fmla="*/ 0 w 26"/>
                  <a:gd name="T49" fmla="*/ 7 h 18"/>
                  <a:gd name="T50" fmla="*/ 0 w 26"/>
                  <a:gd name="T51" fmla="*/ 7 h 18"/>
                  <a:gd name="T52" fmla="*/ 0 w 26"/>
                  <a:gd name="T53" fmla="*/ 7 h 18"/>
                  <a:gd name="T54" fmla="*/ 0 w 26"/>
                  <a:gd name="T55" fmla="*/ 8 h 18"/>
                  <a:gd name="T56" fmla="*/ 0 w 26"/>
                  <a:gd name="T57" fmla="*/ 8 h 18"/>
                  <a:gd name="T58" fmla="*/ 11 w 26"/>
                  <a:gd name="T59" fmla="*/ 18 h 18"/>
                  <a:gd name="T60" fmla="*/ 11 w 26"/>
                  <a:gd name="T61" fmla="*/ 18 h 18"/>
                  <a:gd name="T62" fmla="*/ 11 w 26"/>
                  <a:gd name="T63" fmla="*/ 18 h 18"/>
                  <a:gd name="T64" fmla="*/ 11 w 26"/>
                  <a:gd name="T65" fmla="*/ 18 h 18"/>
                  <a:gd name="T66" fmla="*/ 14 w 26"/>
                  <a:gd name="T67" fmla="*/ 18 h 18"/>
                  <a:gd name="T68" fmla="*/ 14 w 26"/>
                  <a:gd name="T69" fmla="*/ 18 h 18"/>
                  <a:gd name="T70" fmla="*/ 14 w 26"/>
                  <a:gd name="T71" fmla="*/ 18 h 18"/>
                  <a:gd name="T72" fmla="*/ 23 w 26"/>
                  <a:gd name="T73" fmla="*/ 10 h 18"/>
                  <a:gd name="T74" fmla="*/ 23 w 26"/>
                  <a:gd name="T75" fmla="*/ 10 h 18"/>
                  <a:gd name="T76" fmla="*/ 10 w 26"/>
                  <a:gd name="T77" fmla="*/ 0 h 18"/>
                  <a:gd name="T78" fmla="*/ 10 w 26"/>
                  <a:gd name="T79" fmla="*/ 0 h 18"/>
                  <a:gd name="T80" fmla="*/ 10 w 26"/>
                  <a:gd name="T8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7" y="3"/>
                      <a:pt x="26" y="13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3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7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20" y="17"/>
                      <a:pt x="23" y="15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4"/>
                      <a:pt x="1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616"/>
              <p:cNvSpPr>
                <a:spLocks noEditPoints="1"/>
              </p:cNvSpPr>
              <p:nvPr/>
            </p:nvSpPr>
            <p:spPr bwMode="auto">
              <a:xfrm>
                <a:off x="4515" y="555"/>
                <a:ext cx="760" cy="423"/>
              </a:xfrm>
              <a:custGeom>
                <a:gdLst>
                  <a:gd name="T0" fmla="*/ 205 w 218"/>
                  <a:gd name="T1" fmla="*/ 55 h 121"/>
                  <a:gd name="T2" fmla="*/ 194 w 218"/>
                  <a:gd name="T3" fmla="*/ 78 h 121"/>
                  <a:gd name="T4" fmla="*/ 156 w 218"/>
                  <a:gd name="T5" fmla="*/ 110 h 121"/>
                  <a:gd name="T6" fmla="*/ 154 w 218"/>
                  <a:gd name="T7" fmla="*/ 110 h 121"/>
                  <a:gd name="T8" fmla="*/ 154 w 218"/>
                  <a:gd name="T9" fmla="*/ 110 h 121"/>
                  <a:gd name="T10" fmla="*/ 139 w 218"/>
                  <a:gd name="T11" fmla="*/ 98 h 121"/>
                  <a:gd name="T12" fmla="*/ 193 w 218"/>
                  <a:gd name="T13" fmla="*/ 57 h 121"/>
                  <a:gd name="T14" fmla="*/ 205 w 218"/>
                  <a:gd name="T15" fmla="*/ 55 h 121"/>
                  <a:gd name="T16" fmla="*/ 81 w 218"/>
                  <a:gd name="T17" fmla="*/ 3 h 121"/>
                  <a:gd name="T18" fmla="*/ 102 w 218"/>
                  <a:gd name="T19" fmla="*/ 18 h 121"/>
                  <a:gd name="T20" fmla="*/ 102 w 218"/>
                  <a:gd name="T21" fmla="*/ 19 h 121"/>
                  <a:gd name="T22" fmla="*/ 102 w 218"/>
                  <a:gd name="T23" fmla="*/ 20 h 121"/>
                  <a:gd name="T24" fmla="*/ 128 w 218"/>
                  <a:gd name="T25" fmla="*/ 70 h 121"/>
                  <a:gd name="T26" fmla="*/ 76 w 218"/>
                  <a:gd name="T27" fmla="*/ 102 h 121"/>
                  <a:gd name="T28" fmla="*/ 76 w 218"/>
                  <a:gd name="T29" fmla="*/ 102 h 121"/>
                  <a:gd name="T30" fmla="*/ 73 w 218"/>
                  <a:gd name="T31" fmla="*/ 104 h 121"/>
                  <a:gd name="T32" fmla="*/ 51 w 218"/>
                  <a:gd name="T33" fmla="*/ 119 h 121"/>
                  <a:gd name="T34" fmla="*/ 51 w 218"/>
                  <a:gd name="T35" fmla="*/ 119 h 121"/>
                  <a:gd name="T36" fmla="*/ 44 w 218"/>
                  <a:gd name="T37" fmla="*/ 118 h 121"/>
                  <a:gd name="T38" fmla="*/ 4 w 218"/>
                  <a:gd name="T39" fmla="*/ 73 h 121"/>
                  <a:gd name="T40" fmla="*/ 32 w 218"/>
                  <a:gd name="T41" fmla="*/ 54 h 121"/>
                  <a:gd name="T42" fmla="*/ 32 w 218"/>
                  <a:gd name="T43" fmla="*/ 54 h 121"/>
                  <a:gd name="T44" fmla="*/ 60 w 218"/>
                  <a:gd name="T45" fmla="*/ 71 h 121"/>
                  <a:gd name="T46" fmla="*/ 60 w 218"/>
                  <a:gd name="T47" fmla="*/ 71 h 121"/>
                  <a:gd name="T48" fmla="*/ 73 w 218"/>
                  <a:gd name="T49" fmla="*/ 60 h 121"/>
                  <a:gd name="T50" fmla="*/ 63 w 218"/>
                  <a:gd name="T51" fmla="*/ 24 h 121"/>
                  <a:gd name="T52" fmla="*/ 63 w 218"/>
                  <a:gd name="T53" fmla="*/ 24 h 121"/>
                  <a:gd name="T54" fmla="*/ 81 w 218"/>
                  <a:gd name="T55" fmla="*/ 3 h 121"/>
                  <a:gd name="T56" fmla="*/ 80 w 218"/>
                  <a:gd name="T57" fmla="*/ 0 h 121"/>
                  <a:gd name="T58" fmla="*/ 60 w 218"/>
                  <a:gd name="T59" fmla="*/ 19 h 121"/>
                  <a:gd name="T60" fmla="*/ 77 w 218"/>
                  <a:gd name="T61" fmla="*/ 48 h 121"/>
                  <a:gd name="T62" fmla="*/ 62 w 218"/>
                  <a:gd name="T63" fmla="*/ 66 h 121"/>
                  <a:gd name="T64" fmla="*/ 61 w 218"/>
                  <a:gd name="T65" fmla="*/ 66 h 121"/>
                  <a:gd name="T66" fmla="*/ 61 w 218"/>
                  <a:gd name="T67" fmla="*/ 66 h 121"/>
                  <a:gd name="T68" fmla="*/ 43 w 218"/>
                  <a:gd name="T69" fmla="*/ 54 h 121"/>
                  <a:gd name="T70" fmla="*/ 32 w 218"/>
                  <a:gd name="T71" fmla="*/ 52 h 121"/>
                  <a:gd name="T72" fmla="*/ 24 w 218"/>
                  <a:gd name="T73" fmla="*/ 53 h 121"/>
                  <a:gd name="T74" fmla="*/ 23 w 218"/>
                  <a:gd name="T75" fmla="*/ 53 h 121"/>
                  <a:gd name="T76" fmla="*/ 25 w 218"/>
                  <a:gd name="T77" fmla="*/ 97 h 121"/>
                  <a:gd name="T78" fmla="*/ 42 w 218"/>
                  <a:gd name="T79" fmla="*/ 119 h 121"/>
                  <a:gd name="T80" fmla="*/ 51 w 218"/>
                  <a:gd name="T81" fmla="*/ 121 h 121"/>
                  <a:gd name="T82" fmla="*/ 73 w 218"/>
                  <a:gd name="T83" fmla="*/ 107 h 121"/>
                  <a:gd name="T84" fmla="*/ 77 w 218"/>
                  <a:gd name="T85" fmla="*/ 104 h 121"/>
                  <a:gd name="T86" fmla="*/ 128 w 218"/>
                  <a:gd name="T87" fmla="*/ 92 h 121"/>
                  <a:gd name="T88" fmla="*/ 129 w 218"/>
                  <a:gd name="T89" fmla="*/ 92 h 121"/>
                  <a:gd name="T90" fmla="*/ 154 w 218"/>
                  <a:gd name="T91" fmla="*/ 113 h 121"/>
                  <a:gd name="T92" fmla="*/ 158 w 218"/>
                  <a:gd name="T93" fmla="*/ 113 h 121"/>
                  <a:gd name="T94" fmla="*/ 198 w 218"/>
                  <a:gd name="T95" fmla="*/ 80 h 121"/>
                  <a:gd name="T96" fmla="*/ 206 w 218"/>
                  <a:gd name="T97" fmla="*/ 47 h 121"/>
                  <a:gd name="T98" fmla="*/ 206 w 218"/>
                  <a:gd name="T99" fmla="*/ 47 h 121"/>
                  <a:gd name="T100" fmla="*/ 193 w 218"/>
                  <a:gd name="T101" fmla="*/ 54 h 121"/>
                  <a:gd name="T102" fmla="*/ 164 w 218"/>
                  <a:gd name="T103" fmla="*/ 61 h 121"/>
                  <a:gd name="T104" fmla="*/ 135 w 218"/>
                  <a:gd name="T105" fmla="*/ 77 h 121"/>
                  <a:gd name="T106" fmla="*/ 97 w 218"/>
                  <a:gd name="T107" fmla="*/ 41 h 121"/>
                  <a:gd name="T108" fmla="*/ 80 w 218"/>
                  <a:gd name="T109" fmla="*/ 0 h 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8" h="120">
                    <a:moveTo>
                      <a:pt x="205" y="55"/>
                    </a:move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9" y="55"/>
                      <a:pt x="212" y="56"/>
                      <a:pt x="212" y="62"/>
                    </a:cubicBezTo>
                    <a:cubicBezTo>
                      <a:pt x="212" y="62"/>
                      <a:pt x="212" y="62"/>
                      <a:pt x="212" y="62"/>
                    </a:cubicBezTo>
                    <a:cubicBezTo>
                      <a:pt x="212" y="69"/>
                      <a:pt x="201" y="74"/>
                      <a:pt x="194" y="78"/>
                    </a:cubicBezTo>
                    <a:cubicBezTo>
                      <a:pt x="189" y="82"/>
                      <a:pt x="177" y="88"/>
                      <a:pt x="174" y="92"/>
                    </a:cubicBezTo>
                    <a:cubicBezTo>
                      <a:pt x="167" y="99"/>
                      <a:pt x="170" y="108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5" y="110"/>
                      <a:pt x="155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48" y="110"/>
                      <a:pt x="139" y="107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1"/>
                      <a:pt x="147" y="88"/>
                      <a:pt x="151" y="83"/>
                    </a:cubicBezTo>
                    <a:cubicBezTo>
                      <a:pt x="156" y="76"/>
                      <a:pt x="158" y="69"/>
                      <a:pt x="161" y="66"/>
                    </a:cubicBezTo>
                    <a:cubicBezTo>
                      <a:pt x="169" y="58"/>
                      <a:pt x="179" y="59"/>
                      <a:pt x="193" y="57"/>
                    </a:cubicBezTo>
                    <a:cubicBezTo>
                      <a:pt x="194" y="56"/>
                      <a:pt x="196" y="56"/>
                      <a:pt x="197" y="56"/>
                    </a:cubicBezTo>
                    <a:cubicBezTo>
                      <a:pt x="200" y="55"/>
                      <a:pt x="203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moveTo>
                      <a:pt x="81" y="3"/>
                    </a:move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90" y="3"/>
                      <a:pt x="101" y="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20"/>
                      <a:pt x="102" y="20"/>
                    </a:cubicBezTo>
                    <a:cubicBezTo>
                      <a:pt x="102" y="31"/>
                      <a:pt x="92" y="35"/>
                      <a:pt x="89" y="44"/>
                    </a:cubicBezTo>
                    <a:cubicBezTo>
                      <a:pt x="100" y="56"/>
                      <a:pt x="127" y="50"/>
                      <a:pt x="128" y="69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8" y="77"/>
                      <a:pt x="123" y="83"/>
                      <a:pt x="121" y="86"/>
                    </a:cubicBezTo>
                    <a:cubicBezTo>
                      <a:pt x="116" y="91"/>
                      <a:pt x="108" y="95"/>
                      <a:pt x="101" y="97"/>
                    </a:cubicBezTo>
                    <a:cubicBezTo>
                      <a:pt x="93" y="100"/>
                      <a:pt x="84" y="99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5" y="102"/>
                      <a:pt x="74" y="103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67" y="109"/>
                      <a:pt x="6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49" y="119"/>
                      <a:pt x="47" y="119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5" y="114"/>
                      <a:pt x="32" y="102"/>
                      <a:pt x="27" y="96"/>
                    </a:cubicBezTo>
                    <a:cubicBezTo>
                      <a:pt x="23" y="92"/>
                      <a:pt x="18" y="89"/>
                      <a:pt x="14" y="86"/>
                    </a:cubicBezTo>
                    <a:cubicBezTo>
                      <a:pt x="11" y="84"/>
                      <a:pt x="4" y="78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63"/>
                      <a:pt x="19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6" y="54"/>
                      <a:pt x="40" y="55"/>
                      <a:pt x="43" y="56"/>
                    </a:cubicBezTo>
                    <a:cubicBezTo>
                      <a:pt x="47" y="59"/>
                      <a:pt x="54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6" y="71"/>
                      <a:pt x="70" y="64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7" y="55"/>
                      <a:pt x="81" y="52"/>
                      <a:pt x="84" y="46"/>
                    </a:cubicBezTo>
                    <a:cubicBezTo>
                      <a:pt x="77" y="39"/>
                      <a:pt x="66" y="35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59" y="9"/>
                      <a:pt x="70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67" y="0"/>
                      <a:pt x="60" y="9"/>
                      <a:pt x="60" y="19"/>
                    </a:cubicBezTo>
                    <a:cubicBezTo>
                      <a:pt x="60" y="23"/>
                      <a:pt x="60" y="26"/>
                      <a:pt x="62" y="30"/>
                    </a:cubicBezTo>
                    <a:cubicBezTo>
                      <a:pt x="66" y="36"/>
                      <a:pt x="76" y="41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54"/>
                      <a:pt x="69" y="64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5" y="66"/>
                      <a:pt x="48" y="56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39" y="52"/>
                      <a:pt x="36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29" y="52"/>
                      <a:pt x="26" y="52"/>
                      <a:pt x="24" y="53"/>
                    </a:cubicBezTo>
                    <a:cubicBezTo>
                      <a:pt x="24" y="53"/>
                      <a:pt x="24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16" y="55"/>
                      <a:pt x="0" y="64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84"/>
                      <a:pt x="19" y="90"/>
                      <a:pt x="25" y="97"/>
                    </a:cubicBezTo>
                    <a:cubicBezTo>
                      <a:pt x="31" y="104"/>
                      <a:pt x="33" y="114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5" y="120"/>
                      <a:pt x="48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60" y="121"/>
                      <a:pt x="66" y="112"/>
                      <a:pt x="73" y="107"/>
                    </a:cubicBezTo>
                    <a:cubicBezTo>
                      <a:pt x="74" y="106"/>
                      <a:pt x="75" y="105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86" y="101"/>
                      <a:pt x="95" y="101"/>
                      <a:pt x="104" y="99"/>
                    </a:cubicBezTo>
                    <a:cubicBezTo>
                      <a:pt x="112" y="96"/>
                      <a:pt x="119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9" y="92"/>
                    </a:cubicBezTo>
                    <a:cubicBezTo>
                      <a:pt x="133" y="102"/>
                      <a:pt x="141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5" y="113"/>
                      <a:pt x="156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69" y="111"/>
                      <a:pt x="169" y="100"/>
                      <a:pt x="176" y="93"/>
                    </a:cubicBezTo>
                    <a:cubicBezTo>
                      <a:pt x="182" y="87"/>
                      <a:pt x="190" y="84"/>
                      <a:pt x="198" y="80"/>
                    </a:cubicBezTo>
                    <a:cubicBezTo>
                      <a:pt x="204" y="76"/>
                      <a:pt x="217" y="70"/>
                      <a:pt x="218" y="64"/>
                    </a:cubicBezTo>
                    <a:cubicBezTo>
                      <a:pt x="218" y="64"/>
                      <a:pt x="218" y="63"/>
                      <a:pt x="218" y="63"/>
                    </a:cubicBezTo>
                    <a:cubicBezTo>
                      <a:pt x="218" y="57"/>
                      <a:pt x="211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2" y="47"/>
                      <a:pt x="198" y="50"/>
                      <a:pt x="195" y="52"/>
                    </a:cubicBezTo>
                    <a:cubicBezTo>
                      <a:pt x="194" y="53"/>
                      <a:pt x="194" y="53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83" y="57"/>
                      <a:pt x="171" y="56"/>
                      <a:pt x="164" y="61"/>
                    </a:cubicBezTo>
                    <a:cubicBezTo>
                      <a:pt x="152" y="68"/>
                      <a:pt x="149" y="83"/>
                      <a:pt x="134" y="84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2"/>
                      <a:pt x="135" y="79"/>
                      <a:pt x="135" y="77"/>
                    </a:cubicBezTo>
                    <a:cubicBezTo>
                      <a:pt x="135" y="65"/>
                      <a:pt x="128" y="55"/>
                      <a:pt x="119" y="51"/>
                    </a:cubicBezTo>
                    <a:cubicBezTo>
                      <a:pt x="111" y="48"/>
                      <a:pt x="98" y="49"/>
                      <a:pt x="97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33"/>
                      <a:pt x="107" y="29"/>
                      <a:pt x="107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7" y="9"/>
                      <a:pt x="9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617"/>
              <p:cNvSpPr>
                <a:spLocks noEditPoints="1"/>
              </p:cNvSpPr>
              <p:nvPr/>
            </p:nvSpPr>
            <p:spPr bwMode="auto">
              <a:xfrm>
                <a:off x="2412" y="552"/>
                <a:ext cx="760" cy="426"/>
              </a:xfrm>
              <a:custGeom>
                <a:gdLst>
                  <a:gd name="T0" fmla="*/ 17 w 218"/>
                  <a:gd name="T1" fmla="*/ 55 h 122"/>
                  <a:gd name="T2" fmla="*/ 18 w 218"/>
                  <a:gd name="T3" fmla="*/ 56 h 122"/>
                  <a:gd name="T4" fmla="*/ 23 w 218"/>
                  <a:gd name="T5" fmla="*/ 57 h 122"/>
                  <a:gd name="T6" fmla="*/ 80 w 218"/>
                  <a:gd name="T7" fmla="*/ 99 h 122"/>
                  <a:gd name="T8" fmla="*/ 65 w 218"/>
                  <a:gd name="T9" fmla="*/ 111 h 122"/>
                  <a:gd name="T10" fmla="*/ 62 w 218"/>
                  <a:gd name="T11" fmla="*/ 111 h 122"/>
                  <a:gd name="T12" fmla="*/ 45 w 218"/>
                  <a:gd name="T13" fmla="*/ 95 h 122"/>
                  <a:gd name="T14" fmla="*/ 45 w 218"/>
                  <a:gd name="T15" fmla="*/ 94 h 122"/>
                  <a:gd name="T16" fmla="*/ 12 w 218"/>
                  <a:gd name="T17" fmla="*/ 55 h 122"/>
                  <a:gd name="T18" fmla="*/ 13 w 218"/>
                  <a:gd name="T19" fmla="*/ 55 h 122"/>
                  <a:gd name="T20" fmla="*/ 156 w 218"/>
                  <a:gd name="T21" fmla="*/ 18 h 122"/>
                  <a:gd name="T22" fmla="*/ 135 w 218"/>
                  <a:gd name="T23" fmla="*/ 46 h 122"/>
                  <a:gd name="T24" fmla="*/ 157 w 218"/>
                  <a:gd name="T25" fmla="*/ 72 h 122"/>
                  <a:gd name="T26" fmla="*/ 181 w 218"/>
                  <a:gd name="T27" fmla="*/ 55 h 122"/>
                  <a:gd name="T28" fmla="*/ 185 w 218"/>
                  <a:gd name="T29" fmla="*/ 54 h 122"/>
                  <a:gd name="T30" fmla="*/ 213 w 218"/>
                  <a:gd name="T31" fmla="*/ 73 h 122"/>
                  <a:gd name="T32" fmla="*/ 191 w 218"/>
                  <a:gd name="T33" fmla="*/ 96 h 122"/>
                  <a:gd name="T34" fmla="*/ 167 w 218"/>
                  <a:gd name="T35" fmla="*/ 120 h 122"/>
                  <a:gd name="T36" fmla="*/ 161 w 218"/>
                  <a:gd name="T37" fmla="*/ 119 h 122"/>
                  <a:gd name="T38" fmla="*/ 90 w 218"/>
                  <a:gd name="T39" fmla="*/ 73 h 122"/>
                  <a:gd name="T40" fmla="*/ 116 w 218"/>
                  <a:gd name="T41" fmla="*/ 21 h 122"/>
                  <a:gd name="T42" fmla="*/ 137 w 218"/>
                  <a:gd name="T43" fmla="*/ 3 h 122"/>
                  <a:gd name="T44" fmla="*/ 138 w 218"/>
                  <a:gd name="T45" fmla="*/ 0 h 122"/>
                  <a:gd name="T46" fmla="*/ 121 w 218"/>
                  <a:gd name="T47" fmla="*/ 42 h 122"/>
                  <a:gd name="T48" fmla="*/ 80 w 218"/>
                  <a:gd name="T49" fmla="*/ 82 h 122"/>
                  <a:gd name="T50" fmla="*/ 27 w 218"/>
                  <a:gd name="T51" fmla="*/ 55 h 122"/>
                  <a:gd name="T52" fmla="*/ 26 w 218"/>
                  <a:gd name="T53" fmla="*/ 55 h 122"/>
                  <a:gd name="T54" fmla="*/ 17 w 218"/>
                  <a:gd name="T55" fmla="*/ 50 h 122"/>
                  <a:gd name="T56" fmla="*/ 11 w 218"/>
                  <a:gd name="T57" fmla="*/ 48 h 122"/>
                  <a:gd name="T58" fmla="*/ 0 w 218"/>
                  <a:gd name="T59" fmla="*/ 66 h 122"/>
                  <a:gd name="T60" fmla="*/ 51 w 218"/>
                  <a:gd name="T61" fmla="*/ 110 h 122"/>
                  <a:gd name="T62" fmla="*/ 63 w 218"/>
                  <a:gd name="T63" fmla="*/ 113 h 122"/>
                  <a:gd name="T64" fmla="*/ 78 w 218"/>
                  <a:gd name="T65" fmla="*/ 109 h 122"/>
                  <a:gd name="T66" fmla="*/ 93 w 218"/>
                  <a:gd name="T67" fmla="*/ 95 h 122"/>
                  <a:gd name="T68" fmla="*/ 96 w 218"/>
                  <a:gd name="T69" fmla="*/ 95 h 122"/>
                  <a:gd name="T70" fmla="*/ 114 w 218"/>
                  <a:gd name="T71" fmla="*/ 100 h 122"/>
                  <a:gd name="T72" fmla="*/ 116 w 218"/>
                  <a:gd name="T73" fmla="*/ 100 h 122"/>
                  <a:gd name="T74" fmla="*/ 117 w 218"/>
                  <a:gd name="T75" fmla="*/ 100 h 122"/>
                  <a:gd name="T76" fmla="*/ 167 w 218"/>
                  <a:gd name="T77" fmla="*/ 122 h 122"/>
                  <a:gd name="T78" fmla="*/ 191 w 218"/>
                  <a:gd name="T79" fmla="*/ 100 h 122"/>
                  <a:gd name="T80" fmla="*/ 191 w 218"/>
                  <a:gd name="T81" fmla="*/ 100 h 122"/>
                  <a:gd name="T82" fmla="*/ 198 w 218"/>
                  <a:gd name="T83" fmla="*/ 55 h 122"/>
                  <a:gd name="T84" fmla="*/ 198 w 218"/>
                  <a:gd name="T85" fmla="*/ 55 h 122"/>
                  <a:gd name="T86" fmla="*/ 184 w 218"/>
                  <a:gd name="T87" fmla="*/ 53 h 122"/>
                  <a:gd name="T88" fmla="*/ 181 w 218"/>
                  <a:gd name="T89" fmla="*/ 53 h 122"/>
                  <a:gd name="T90" fmla="*/ 181 w 218"/>
                  <a:gd name="T91" fmla="*/ 53 h 122"/>
                  <a:gd name="T92" fmla="*/ 181 w 218"/>
                  <a:gd name="T93" fmla="*/ 53 h 122"/>
                  <a:gd name="T94" fmla="*/ 180 w 218"/>
                  <a:gd name="T95" fmla="*/ 53 h 122"/>
                  <a:gd name="T96" fmla="*/ 157 w 218"/>
                  <a:gd name="T97" fmla="*/ 67 h 122"/>
                  <a:gd name="T98" fmla="*/ 141 w 218"/>
                  <a:gd name="T99" fmla="*/ 49 h 122"/>
                  <a:gd name="T100" fmla="*/ 147 w 218"/>
                  <a:gd name="T101" fmla="*/ 2 h 122"/>
                  <a:gd name="T102" fmla="*/ 147 w 218"/>
                  <a:gd name="T103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22">
                    <a:moveTo>
                      <a:pt x="13" y="55"/>
                    </a:move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4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8" y="55"/>
                      <a:pt x="18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0" y="56"/>
                      <a:pt x="21" y="57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34" y="59"/>
                      <a:pt x="43" y="58"/>
                      <a:pt x="50" y="62"/>
                    </a:cubicBezTo>
                    <a:cubicBezTo>
                      <a:pt x="58" y="66"/>
                      <a:pt x="61" y="75"/>
                      <a:pt x="66" y="82"/>
                    </a:cubicBezTo>
                    <a:cubicBezTo>
                      <a:pt x="70" y="87"/>
                      <a:pt x="80" y="90"/>
                      <a:pt x="80" y="97"/>
                    </a:cubicBezTo>
                    <a:cubicBezTo>
                      <a:pt x="80" y="98"/>
                      <a:pt x="80" y="98"/>
                      <a:pt x="80" y="99"/>
                    </a:cubicBezTo>
                    <a:cubicBezTo>
                      <a:pt x="80" y="108"/>
                      <a:pt x="71" y="110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4" y="111"/>
                      <a:pt x="63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51" y="111"/>
                      <a:pt x="51" y="102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2" y="90"/>
                      <a:pt x="31" y="85"/>
                      <a:pt x="24" y="81"/>
                    </a:cubicBezTo>
                    <a:cubicBezTo>
                      <a:pt x="17" y="77"/>
                      <a:pt x="6" y="71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59"/>
                      <a:pt x="8" y="56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moveTo>
                      <a:pt x="137" y="3"/>
                    </a:move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47" y="3"/>
                      <a:pt x="155" y="8"/>
                      <a:pt x="156" y="18"/>
                    </a:cubicBezTo>
                    <a:cubicBezTo>
                      <a:pt x="156" y="18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20"/>
                    </a:cubicBezTo>
                    <a:cubicBezTo>
                      <a:pt x="156" y="33"/>
                      <a:pt x="143" y="40"/>
                      <a:pt x="135" y="46"/>
                    </a:cubicBezTo>
                    <a:cubicBezTo>
                      <a:pt x="137" y="53"/>
                      <a:pt x="141" y="56"/>
                      <a:pt x="144" y="61"/>
                    </a:cubicBezTo>
                    <a:cubicBezTo>
                      <a:pt x="147" y="64"/>
                      <a:pt x="152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61" y="72"/>
                      <a:pt x="165" y="68"/>
                      <a:pt x="169" y="63"/>
                    </a:cubicBezTo>
                    <a:cubicBezTo>
                      <a:pt x="172" y="59"/>
                      <a:pt x="176" y="56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2" y="55"/>
                      <a:pt x="184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98" y="54"/>
                      <a:pt x="213" y="63"/>
                      <a:pt x="213" y="73"/>
                    </a:cubicBezTo>
                    <a:cubicBezTo>
                      <a:pt x="213" y="73"/>
                      <a:pt x="213" y="73"/>
                      <a:pt x="213" y="73"/>
                    </a:cubicBezTo>
                    <a:cubicBezTo>
                      <a:pt x="213" y="85"/>
                      <a:pt x="198" y="88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84" y="104"/>
                      <a:pt x="180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5" y="120"/>
                      <a:pt x="163" y="120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54" y="117"/>
                      <a:pt x="149" y="106"/>
                      <a:pt x="143" y="103"/>
                    </a:cubicBezTo>
                    <a:cubicBezTo>
                      <a:pt x="136" y="100"/>
                      <a:pt x="127" y="101"/>
                      <a:pt x="119" y="99"/>
                    </a:cubicBezTo>
                    <a:cubicBezTo>
                      <a:pt x="107" y="96"/>
                      <a:pt x="90" y="89"/>
                      <a:pt x="90" y="73"/>
                    </a:cubicBezTo>
                    <a:cubicBezTo>
                      <a:pt x="90" y="72"/>
                      <a:pt x="90" y="71"/>
                      <a:pt x="90" y="70"/>
                    </a:cubicBezTo>
                    <a:cubicBezTo>
                      <a:pt x="92" y="53"/>
                      <a:pt x="118" y="57"/>
                      <a:pt x="129" y="46"/>
                    </a:cubicBezTo>
                    <a:cubicBezTo>
                      <a:pt x="126" y="36"/>
                      <a:pt x="116" y="32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7" y="9"/>
                      <a:pt x="12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moveTo>
                      <a:pt x="138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25" y="0"/>
                      <a:pt x="113" y="10"/>
                      <a:pt x="112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2" y="20"/>
                      <a:pt x="112" y="20"/>
                      <a:pt x="112" y="21"/>
                    </a:cubicBezTo>
                    <a:cubicBezTo>
                      <a:pt x="112" y="30"/>
                      <a:pt x="121" y="35"/>
                      <a:pt x="121" y="42"/>
                    </a:cubicBezTo>
                    <a:cubicBezTo>
                      <a:pt x="121" y="42"/>
                      <a:pt x="121" y="43"/>
                      <a:pt x="121" y="43"/>
                    </a:cubicBezTo>
                    <a:cubicBezTo>
                      <a:pt x="120" y="50"/>
                      <a:pt x="106" y="51"/>
                      <a:pt x="99" y="54"/>
                    </a:cubicBezTo>
                    <a:cubicBezTo>
                      <a:pt x="93" y="56"/>
                      <a:pt x="86" y="63"/>
                      <a:pt x="84" y="69"/>
                    </a:cubicBezTo>
                    <a:cubicBezTo>
                      <a:pt x="82" y="73"/>
                      <a:pt x="84" y="77"/>
                      <a:pt x="80" y="82"/>
                    </a:cubicBezTo>
                    <a:cubicBezTo>
                      <a:pt x="66" y="78"/>
                      <a:pt x="63" y="66"/>
                      <a:pt x="52" y="61"/>
                    </a:cubicBezTo>
                    <a:cubicBezTo>
                      <a:pt x="45" y="57"/>
                      <a:pt x="37" y="57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4" y="54"/>
                      <a:pt x="21" y="52"/>
                      <a:pt x="17" y="50"/>
                    </a:cubicBezTo>
                    <a:cubicBezTo>
                      <a:pt x="15" y="49"/>
                      <a:pt x="13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9"/>
                      <a:pt x="0" y="59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72"/>
                      <a:pt x="12" y="76"/>
                      <a:pt x="18" y="79"/>
                    </a:cubicBezTo>
                    <a:cubicBezTo>
                      <a:pt x="24" y="83"/>
                      <a:pt x="32" y="86"/>
                      <a:pt x="38" y="91"/>
                    </a:cubicBezTo>
                    <a:cubicBezTo>
                      <a:pt x="43" y="95"/>
                      <a:pt x="46" y="106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4" y="112"/>
                      <a:pt x="59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9" y="113"/>
                      <a:pt x="75" y="112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4" y="106"/>
                      <a:pt x="87" y="97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4" y="95"/>
                      <a:pt x="95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100" y="95"/>
                      <a:pt x="105" y="97"/>
                      <a:pt x="110" y="98"/>
                    </a:cubicBezTo>
                    <a:cubicBezTo>
                      <a:pt x="111" y="99"/>
                      <a:pt x="113" y="99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100"/>
                      <a:pt x="115" y="100"/>
                      <a:pt x="116" y="100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16" y="100"/>
                      <a:pt x="116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26" y="103"/>
                      <a:pt x="134" y="103"/>
                      <a:pt x="141" y="105"/>
                    </a:cubicBezTo>
                    <a:cubicBezTo>
                      <a:pt x="149" y="108"/>
                      <a:pt x="153" y="118"/>
                      <a:pt x="160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3" y="122"/>
                      <a:pt x="165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80" y="122"/>
                      <a:pt x="185" y="108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7" y="92"/>
                      <a:pt x="218" y="83"/>
                      <a:pt x="218" y="73"/>
                    </a:cubicBezTo>
                    <a:cubicBezTo>
                      <a:pt x="218" y="72"/>
                      <a:pt x="218" y="72"/>
                      <a:pt x="218" y="72"/>
                    </a:cubicBezTo>
                    <a:cubicBezTo>
                      <a:pt x="218" y="65"/>
                      <a:pt x="206" y="58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4" y="54"/>
                      <a:pt x="189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3" y="53"/>
                      <a:pt x="182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76" y="54"/>
                      <a:pt x="172" y="57"/>
                      <a:pt x="168" y="60"/>
                    </a:cubicBezTo>
                    <a:cubicBezTo>
                      <a:pt x="164" y="64"/>
                      <a:pt x="161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6" y="67"/>
                      <a:pt x="156" y="67"/>
                    </a:cubicBezTo>
                    <a:cubicBezTo>
                      <a:pt x="151" y="67"/>
                      <a:pt x="141" y="55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2" y="43"/>
                      <a:pt x="150" y="39"/>
                      <a:pt x="154" y="34"/>
                    </a:cubicBezTo>
                    <a:cubicBezTo>
                      <a:pt x="157" y="30"/>
                      <a:pt x="158" y="25"/>
                      <a:pt x="158" y="20"/>
                    </a:cubicBezTo>
                    <a:cubicBezTo>
                      <a:pt x="158" y="12"/>
                      <a:pt x="154" y="5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4" y="1"/>
                      <a:pt x="141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618"/>
              <p:cNvSpPr>
                <a:spLocks noEditPoints="1"/>
              </p:cNvSpPr>
              <p:nvPr/>
            </p:nvSpPr>
            <p:spPr bwMode="auto">
              <a:xfrm>
                <a:off x="4529" y="566"/>
                <a:ext cx="432" cy="405"/>
              </a:xfrm>
              <a:custGeom>
                <a:gdLst>
                  <a:gd name="T0" fmla="*/ 88 w 124"/>
                  <a:gd name="T1" fmla="*/ 48 h 116"/>
                  <a:gd name="T2" fmla="*/ 90 w 124"/>
                  <a:gd name="T3" fmla="*/ 48 h 116"/>
                  <a:gd name="T4" fmla="*/ 90 w 124"/>
                  <a:gd name="T5" fmla="*/ 48 h 116"/>
                  <a:gd name="T6" fmla="*/ 118 w 124"/>
                  <a:gd name="T7" fmla="*/ 64 h 116"/>
                  <a:gd name="T8" fmla="*/ 118 w 124"/>
                  <a:gd name="T9" fmla="*/ 64 h 116"/>
                  <a:gd name="T10" fmla="*/ 88 w 124"/>
                  <a:gd name="T11" fmla="*/ 94 h 116"/>
                  <a:gd name="T12" fmla="*/ 46 w 124"/>
                  <a:gd name="T13" fmla="*/ 114 h 116"/>
                  <a:gd name="T14" fmla="*/ 46 w 124"/>
                  <a:gd name="T15" fmla="*/ 114 h 116"/>
                  <a:gd name="T16" fmla="*/ 25 w 124"/>
                  <a:gd name="T17" fmla="*/ 94 h 116"/>
                  <a:gd name="T18" fmla="*/ 4 w 124"/>
                  <a:gd name="T19" fmla="*/ 70 h 116"/>
                  <a:gd name="T20" fmla="*/ 28 w 124"/>
                  <a:gd name="T21" fmla="*/ 52 h 116"/>
                  <a:gd name="T22" fmla="*/ 29 w 124"/>
                  <a:gd name="T23" fmla="*/ 52 h 116"/>
                  <a:gd name="T24" fmla="*/ 34 w 124"/>
                  <a:gd name="T25" fmla="*/ 53 h 116"/>
                  <a:gd name="T26" fmla="*/ 55 w 124"/>
                  <a:gd name="T27" fmla="*/ 75 h 116"/>
                  <a:gd name="T28" fmla="*/ 56 w 124"/>
                  <a:gd name="T29" fmla="*/ 75 h 116"/>
                  <a:gd name="T30" fmla="*/ 68 w 124"/>
                  <a:gd name="T31" fmla="*/ 62 h 116"/>
                  <a:gd name="T32" fmla="*/ 69 w 124"/>
                  <a:gd name="T33" fmla="*/ 61 h 116"/>
                  <a:gd name="T34" fmla="*/ 69 w 124"/>
                  <a:gd name="T35" fmla="*/ 61 h 116"/>
                  <a:gd name="T36" fmla="*/ 69 w 124"/>
                  <a:gd name="T37" fmla="*/ 61 h 116"/>
                  <a:gd name="T38" fmla="*/ 84 w 124"/>
                  <a:gd name="T39" fmla="*/ 48 h 116"/>
                  <a:gd name="T40" fmla="*/ 87 w 124"/>
                  <a:gd name="T41" fmla="*/ 48 h 116"/>
                  <a:gd name="T42" fmla="*/ 75 w 124"/>
                  <a:gd name="T43" fmla="*/ 2 h 116"/>
                  <a:gd name="T44" fmla="*/ 94 w 124"/>
                  <a:gd name="T45" fmla="*/ 14 h 116"/>
                  <a:gd name="T46" fmla="*/ 94 w 124"/>
                  <a:gd name="T47" fmla="*/ 15 h 116"/>
                  <a:gd name="T48" fmla="*/ 94 w 124"/>
                  <a:gd name="T49" fmla="*/ 17 h 116"/>
                  <a:gd name="T50" fmla="*/ 79 w 124"/>
                  <a:gd name="T51" fmla="*/ 35 h 116"/>
                  <a:gd name="T52" fmla="*/ 79 w 124"/>
                  <a:gd name="T53" fmla="*/ 35 h 116"/>
                  <a:gd name="T54" fmla="*/ 61 w 124"/>
                  <a:gd name="T55" fmla="*/ 15 h 116"/>
                  <a:gd name="T56" fmla="*/ 61 w 124"/>
                  <a:gd name="T57" fmla="*/ 15 h 116"/>
                  <a:gd name="T58" fmla="*/ 75 w 124"/>
                  <a:gd name="T59" fmla="*/ 2 h 116"/>
                  <a:gd name="T60" fmla="*/ 59 w 124"/>
                  <a:gd name="T61" fmla="*/ 21 h 116"/>
                  <a:gd name="T62" fmla="*/ 59 w 124"/>
                  <a:gd name="T63" fmla="*/ 21 h 116"/>
                  <a:gd name="T64" fmla="*/ 80 w 124"/>
                  <a:gd name="T65" fmla="*/ 43 h 116"/>
                  <a:gd name="T66" fmla="*/ 69 w 124"/>
                  <a:gd name="T67" fmla="*/ 57 h 116"/>
                  <a:gd name="T68" fmla="*/ 56 w 124"/>
                  <a:gd name="T69" fmla="*/ 68 h 116"/>
                  <a:gd name="T70" fmla="*/ 56 w 124"/>
                  <a:gd name="T71" fmla="*/ 68 h 116"/>
                  <a:gd name="T72" fmla="*/ 28 w 124"/>
                  <a:gd name="T73" fmla="*/ 51 h 116"/>
                  <a:gd name="T74" fmla="*/ 0 w 124"/>
                  <a:gd name="T75" fmla="*/ 70 h 116"/>
                  <a:gd name="T76" fmla="*/ 10 w 124"/>
                  <a:gd name="T77" fmla="*/ 83 h 116"/>
                  <a:gd name="T78" fmla="*/ 40 w 124"/>
                  <a:gd name="T79" fmla="*/ 115 h 116"/>
                  <a:gd name="T80" fmla="*/ 47 w 124"/>
                  <a:gd name="T81" fmla="*/ 116 h 116"/>
                  <a:gd name="T82" fmla="*/ 69 w 124"/>
                  <a:gd name="T83" fmla="*/ 101 h 116"/>
                  <a:gd name="T84" fmla="*/ 72 w 124"/>
                  <a:gd name="T85" fmla="*/ 99 h 116"/>
                  <a:gd name="T86" fmla="*/ 72 w 124"/>
                  <a:gd name="T87" fmla="*/ 99 h 116"/>
                  <a:gd name="T88" fmla="*/ 117 w 124"/>
                  <a:gd name="T89" fmla="*/ 83 h 116"/>
                  <a:gd name="T90" fmla="*/ 85 w 124"/>
                  <a:gd name="T91" fmla="*/ 41 h 116"/>
                  <a:gd name="T92" fmla="*/ 98 w 124"/>
                  <a:gd name="T93" fmla="*/ 16 h 116"/>
                  <a:gd name="T94" fmla="*/ 98 w 124"/>
                  <a:gd name="T95" fmla="*/ 16 h 116"/>
                  <a:gd name="T96" fmla="*/ 98 w 124"/>
                  <a:gd name="T97" fmla="*/ 15 h 116"/>
                  <a:gd name="T98" fmla="*/ 77 w 124"/>
                  <a:gd name="T99" fmla="*/ 0 h 1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4" h="115">
                    <a:moveTo>
                      <a:pt x="87" y="48"/>
                    </a:move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9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101" y="50"/>
                      <a:pt x="117" y="57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5"/>
                    </a:cubicBezTo>
                    <a:cubicBezTo>
                      <a:pt x="119" y="66"/>
                      <a:pt x="119" y="67"/>
                      <a:pt x="119" y="68"/>
                    </a:cubicBezTo>
                    <a:cubicBezTo>
                      <a:pt x="119" y="82"/>
                      <a:pt x="100" y="92"/>
                      <a:pt x="88" y="94"/>
                    </a:cubicBezTo>
                    <a:cubicBezTo>
                      <a:pt x="83" y="95"/>
                      <a:pt x="76" y="95"/>
                      <a:pt x="70" y="97"/>
                    </a:cubicBezTo>
                    <a:cubicBezTo>
                      <a:pt x="61" y="101"/>
                      <a:pt x="61" y="113"/>
                      <a:pt x="48" y="114"/>
                    </a:cubicBezTo>
                    <a:cubicBezTo>
                      <a:pt x="47" y="114"/>
                      <a:pt x="47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35" y="114"/>
                      <a:pt x="32" y="103"/>
                      <a:pt x="26" y="94"/>
                    </a:cubicBezTo>
                    <a:cubicBezTo>
                      <a:pt x="26" y="94"/>
                      <a:pt x="26" y="94"/>
                      <a:pt x="25" y="94"/>
                    </a:cubicBezTo>
                    <a:cubicBezTo>
                      <a:pt x="25" y="94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19" y="84"/>
                      <a:pt x="4" y="8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60"/>
                      <a:pt x="17" y="52"/>
                      <a:pt x="28" y="52"/>
                    </a:cubicBezTo>
                    <a:cubicBezTo>
                      <a:pt x="28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1" y="52"/>
                      <a:pt x="32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9" y="54"/>
                      <a:pt x="43" y="60"/>
                      <a:pt x="46" y="63"/>
                    </a:cubicBezTo>
                    <a:cubicBezTo>
                      <a:pt x="48" y="67"/>
                      <a:pt x="50" y="74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60" y="75"/>
                      <a:pt x="65" y="66"/>
                      <a:pt x="68" y="62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9" y="62"/>
                      <a:pt x="69" y="62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73" y="56"/>
                      <a:pt x="78" y="49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5" y="48"/>
                      <a:pt x="86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moveTo>
                      <a:pt x="75" y="2"/>
                    </a:move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83" y="2"/>
                      <a:pt x="92" y="7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7"/>
                      <a:pt x="94" y="17"/>
                    </a:cubicBezTo>
                    <a:cubicBezTo>
                      <a:pt x="94" y="26"/>
                      <a:pt x="88" y="33"/>
                      <a:pt x="81" y="35"/>
                    </a:cubicBezTo>
                    <a:cubicBezTo>
                      <a:pt x="80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0" y="35"/>
                      <a:pt x="61" y="2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6"/>
                      <a:pt x="68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66" y="0"/>
                      <a:pt x="55" y="6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2" y="32"/>
                      <a:pt x="73" y="36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77" y="49"/>
                      <a:pt x="73" y="52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6" y="61"/>
                      <a:pt x="62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0" y="68"/>
                      <a:pt x="43" y="56"/>
                      <a:pt x="39" y="53"/>
                    </a:cubicBezTo>
                    <a:cubicBezTo>
                      <a:pt x="36" y="52"/>
                      <a:pt x="32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15" y="51"/>
                      <a:pt x="0" y="6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5"/>
                      <a:pt x="7" y="81"/>
                      <a:pt x="10" y="83"/>
                    </a:cubicBezTo>
                    <a:cubicBezTo>
                      <a:pt x="14" y="86"/>
                      <a:pt x="19" y="89"/>
                      <a:pt x="23" y="93"/>
                    </a:cubicBezTo>
                    <a:cubicBezTo>
                      <a:pt x="28" y="99"/>
                      <a:pt x="31" y="111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3" y="116"/>
                      <a:pt x="45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57" y="116"/>
                      <a:pt x="63" y="106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80" y="96"/>
                      <a:pt x="89" y="97"/>
                      <a:pt x="97" y="94"/>
                    </a:cubicBezTo>
                    <a:cubicBezTo>
                      <a:pt x="104" y="92"/>
                      <a:pt x="112" y="88"/>
                      <a:pt x="117" y="83"/>
                    </a:cubicBezTo>
                    <a:cubicBezTo>
                      <a:pt x="119" y="80"/>
                      <a:pt x="124" y="74"/>
                      <a:pt x="124" y="67"/>
                    </a:cubicBezTo>
                    <a:cubicBezTo>
                      <a:pt x="124" y="67"/>
                      <a:pt x="124" y="67"/>
                      <a:pt x="124" y="66"/>
                    </a:cubicBezTo>
                    <a:cubicBezTo>
                      <a:pt x="123" y="47"/>
                      <a:pt x="96" y="53"/>
                      <a:pt x="85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8" y="32"/>
                      <a:pt x="98" y="28"/>
                      <a:pt x="98" y="17"/>
                    </a:cubicBezTo>
                    <a:cubicBezTo>
                      <a:pt x="98" y="17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7" y="5"/>
                      <a:pt x="86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619"/>
              <p:cNvSpPr>
                <a:spLocks noEditPoints="1"/>
              </p:cNvSpPr>
              <p:nvPr/>
            </p:nvSpPr>
            <p:spPr bwMode="auto">
              <a:xfrm>
                <a:off x="5383" y="828"/>
                <a:ext cx="143" cy="140"/>
              </a:xfrm>
              <a:custGeom>
                <a:gdLst>
                  <a:gd name="T0" fmla="*/ 15 w 41"/>
                  <a:gd name="T1" fmla="*/ 2 h 40"/>
                  <a:gd name="T2" fmla="*/ 15 w 41"/>
                  <a:gd name="T3" fmla="*/ 2 h 40"/>
                  <a:gd name="T4" fmla="*/ 15 w 41"/>
                  <a:gd name="T5" fmla="*/ 2 h 40"/>
                  <a:gd name="T6" fmla="*/ 35 w 41"/>
                  <a:gd name="T7" fmla="*/ 13 h 40"/>
                  <a:gd name="T8" fmla="*/ 35 w 41"/>
                  <a:gd name="T9" fmla="*/ 14 h 40"/>
                  <a:gd name="T10" fmla="*/ 35 w 41"/>
                  <a:gd name="T11" fmla="*/ 14 h 40"/>
                  <a:gd name="T12" fmla="*/ 38 w 41"/>
                  <a:gd name="T13" fmla="*/ 24 h 40"/>
                  <a:gd name="T14" fmla="*/ 28 w 41"/>
                  <a:gd name="T15" fmla="*/ 38 h 40"/>
                  <a:gd name="T16" fmla="*/ 25 w 41"/>
                  <a:gd name="T17" fmla="*/ 38 h 40"/>
                  <a:gd name="T18" fmla="*/ 25 w 41"/>
                  <a:gd name="T19" fmla="*/ 38 h 40"/>
                  <a:gd name="T20" fmla="*/ 25 w 41"/>
                  <a:gd name="T21" fmla="*/ 38 h 40"/>
                  <a:gd name="T22" fmla="*/ 25 w 41"/>
                  <a:gd name="T23" fmla="*/ 38 h 40"/>
                  <a:gd name="T24" fmla="*/ 25 w 41"/>
                  <a:gd name="T25" fmla="*/ 38 h 40"/>
                  <a:gd name="T26" fmla="*/ 12 w 41"/>
                  <a:gd name="T27" fmla="*/ 34 h 40"/>
                  <a:gd name="T28" fmla="*/ 12 w 41"/>
                  <a:gd name="T29" fmla="*/ 34 h 40"/>
                  <a:gd name="T30" fmla="*/ 11 w 41"/>
                  <a:gd name="T31" fmla="*/ 34 h 40"/>
                  <a:gd name="T32" fmla="*/ 11 w 41"/>
                  <a:gd name="T33" fmla="*/ 34 h 40"/>
                  <a:gd name="T34" fmla="*/ 3 w 41"/>
                  <a:gd name="T35" fmla="*/ 14 h 40"/>
                  <a:gd name="T36" fmla="*/ 6 w 41"/>
                  <a:gd name="T37" fmla="*/ 5 h 40"/>
                  <a:gd name="T38" fmla="*/ 6 w 41"/>
                  <a:gd name="T39" fmla="*/ 5 h 40"/>
                  <a:gd name="T40" fmla="*/ 15 w 41"/>
                  <a:gd name="T41" fmla="*/ 2 h 40"/>
                  <a:gd name="T42" fmla="*/ 15 w 41"/>
                  <a:gd name="T43" fmla="*/ 2 h 40"/>
                  <a:gd name="T44" fmla="*/ 15 w 41"/>
                  <a:gd name="T45" fmla="*/ 2 h 40"/>
                  <a:gd name="T46" fmla="*/ 13 w 41"/>
                  <a:gd name="T47" fmla="*/ 0 h 40"/>
                  <a:gd name="T48" fmla="*/ 13 w 41"/>
                  <a:gd name="T49" fmla="*/ 0 h 40"/>
                  <a:gd name="T50" fmla="*/ 3 w 41"/>
                  <a:gd name="T51" fmla="*/ 5 h 40"/>
                  <a:gd name="T52" fmla="*/ 3 w 41"/>
                  <a:gd name="T53" fmla="*/ 5 h 40"/>
                  <a:gd name="T54" fmla="*/ 0 w 41"/>
                  <a:gd name="T55" fmla="*/ 13 h 40"/>
                  <a:gd name="T56" fmla="*/ 11 w 41"/>
                  <a:gd name="T57" fmla="*/ 36 h 40"/>
                  <a:gd name="T58" fmla="*/ 11 w 41"/>
                  <a:gd name="T59" fmla="*/ 36 h 40"/>
                  <a:gd name="T60" fmla="*/ 28 w 41"/>
                  <a:gd name="T61" fmla="*/ 40 h 40"/>
                  <a:gd name="T62" fmla="*/ 28 w 41"/>
                  <a:gd name="T63" fmla="*/ 40 h 40"/>
                  <a:gd name="T64" fmla="*/ 28 w 41"/>
                  <a:gd name="T65" fmla="*/ 40 h 40"/>
                  <a:gd name="T66" fmla="*/ 28 w 41"/>
                  <a:gd name="T67" fmla="*/ 40 h 40"/>
                  <a:gd name="T68" fmla="*/ 32 w 41"/>
                  <a:gd name="T69" fmla="*/ 40 h 40"/>
                  <a:gd name="T70" fmla="*/ 38 w 41"/>
                  <a:gd name="T71" fmla="*/ 38 h 40"/>
                  <a:gd name="T72" fmla="*/ 41 w 41"/>
                  <a:gd name="T73" fmla="*/ 29 h 40"/>
                  <a:gd name="T74" fmla="*/ 37 w 41"/>
                  <a:gd name="T75" fmla="*/ 13 h 40"/>
                  <a:gd name="T76" fmla="*/ 37 w 41"/>
                  <a:gd name="T77" fmla="*/ 13 h 40"/>
                  <a:gd name="T78" fmla="*/ 37 w 41"/>
                  <a:gd name="T79" fmla="*/ 13 h 40"/>
                  <a:gd name="T80" fmla="*/ 37 w 41"/>
                  <a:gd name="T81" fmla="*/ 13 h 40"/>
                  <a:gd name="T82" fmla="*/ 37 w 41"/>
                  <a:gd name="T83" fmla="*/ 13 h 40"/>
                  <a:gd name="T84" fmla="*/ 13 w 41"/>
                  <a:gd name="T85" fmla="*/ 0 h 40"/>
                  <a:gd name="T86" fmla="*/ 13 w 41"/>
                  <a:gd name="T87" fmla="*/ 0 h 40"/>
                  <a:gd name="T88" fmla="*/ 13 w 41"/>
                  <a:gd name="T8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31" y="7"/>
                      <a:pt x="35" y="13"/>
                    </a:cubicBezTo>
                    <a:cubicBezTo>
                      <a:pt x="35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7" y="17"/>
                      <a:pt x="38" y="21"/>
                      <a:pt x="38" y="24"/>
                    </a:cubicBezTo>
                    <a:cubicBezTo>
                      <a:pt x="38" y="31"/>
                      <a:pt x="35" y="37"/>
                      <a:pt x="28" y="38"/>
                    </a:cubicBezTo>
                    <a:cubicBezTo>
                      <a:pt x="27" y="38"/>
                      <a:pt x="26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1" y="38"/>
                      <a:pt x="15" y="37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7" y="31"/>
                      <a:pt x="3" y="21"/>
                      <a:pt x="3" y="14"/>
                    </a:cubicBezTo>
                    <a:cubicBezTo>
                      <a:pt x="3" y="10"/>
                      <a:pt x="4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0" y="22"/>
                      <a:pt x="7" y="33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5" y="39"/>
                      <a:pt x="22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31" y="40"/>
                      <a:pt x="32" y="40"/>
                    </a:cubicBezTo>
                    <a:cubicBezTo>
                      <a:pt x="34" y="40"/>
                      <a:pt x="37" y="40"/>
                      <a:pt x="38" y="38"/>
                    </a:cubicBezTo>
                    <a:cubicBezTo>
                      <a:pt x="40" y="37"/>
                      <a:pt x="41" y="33"/>
                      <a:pt x="41" y="29"/>
                    </a:cubicBezTo>
                    <a:cubicBezTo>
                      <a:pt x="41" y="23"/>
                      <a:pt x="39" y="16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3" y="7"/>
                      <a:pt x="2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620"/>
              <p:cNvSpPr/>
              <p:nvPr/>
            </p:nvSpPr>
            <p:spPr bwMode="auto">
              <a:xfrm>
                <a:off x="4009" y="926"/>
                <a:ext cx="59" cy="42"/>
              </a:xfrm>
              <a:custGeom>
                <a:gdLst>
                  <a:gd name="T0" fmla="*/ 10 w 17"/>
                  <a:gd name="T1" fmla="*/ 0 h 12"/>
                  <a:gd name="T2" fmla="*/ 10 w 17"/>
                  <a:gd name="T3" fmla="*/ 0 h 12"/>
                  <a:gd name="T4" fmla="*/ 1 w 17"/>
                  <a:gd name="T5" fmla="*/ 8 h 12"/>
                  <a:gd name="T6" fmla="*/ 1 w 17"/>
                  <a:gd name="T7" fmla="*/ 8 h 12"/>
                  <a:gd name="T8" fmla="*/ 1 w 17"/>
                  <a:gd name="T9" fmla="*/ 8 h 12"/>
                  <a:gd name="T10" fmla="*/ 1 w 17"/>
                  <a:gd name="T11" fmla="*/ 8 h 12"/>
                  <a:gd name="T12" fmla="*/ 7 w 17"/>
                  <a:gd name="T13" fmla="*/ 12 h 12"/>
                  <a:gd name="T14" fmla="*/ 7 w 17"/>
                  <a:gd name="T15" fmla="*/ 12 h 12"/>
                  <a:gd name="T16" fmla="*/ 7 w 17"/>
                  <a:gd name="T17" fmla="*/ 12 h 12"/>
                  <a:gd name="T18" fmla="*/ 7 w 17"/>
                  <a:gd name="T19" fmla="*/ 12 h 12"/>
                  <a:gd name="T20" fmla="*/ 10 w 17"/>
                  <a:gd name="T21" fmla="*/ 12 h 12"/>
                  <a:gd name="T22" fmla="*/ 10 w 17"/>
                  <a:gd name="T23" fmla="*/ 12 h 12"/>
                  <a:gd name="T24" fmla="*/ 10 w 17"/>
                  <a:gd name="T25" fmla="*/ 12 h 12"/>
                  <a:gd name="T26" fmla="*/ 17 w 17"/>
                  <a:gd name="T27" fmla="*/ 6 h 12"/>
                  <a:gd name="T28" fmla="*/ 16 w 17"/>
                  <a:gd name="T29" fmla="*/ 5 h 12"/>
                  <a:gd name="T30" fmla="*/ 16 w 17"/>
                  <a:gd name="T31" fmla="*/ 5 h 12"/>
                  <a:gd name="T32" fmla="*/ 16 w 17"/>
                  <a:gd name="T33" fmla="*/ 5 h 12"/>
                  <a:gd name="T34" fmla="*/ 10 w 17"/>
                  <a:gd name="T35" fmla="*/ 0 h 12"/>
                  <a:gd name="T36" fmla="*/ 10 w 17"/>
                  <a:gd name="T37" fmla="*/ 0 h 12"/>
                  <a:gd name="T38" fmla="*/ 10 w 17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3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11"/>
                      <a:pt x="4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1"/>
                      <a:pt x="17" y="10"/>
                      <a:pt x="17" y="6"/>
                    </a:cubicBez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2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621"/>
              <p:cNvSpPr/>
              <p:nvPr/>
            </p:nvSpPr>
            <p:spPr bwMode="auto">
              <a:xfrm>
                <a:off x="3622" y="926"/>
                <a:ext cx="77" cy="42"/>
              </a:xfrm>
              <a:custGeom>
                <a:gdLst>
                  <a:gd name="T0" fmla="*/ 6 w 22"/>
                  <a:gd name="T1" fmla="*/ 0 h 12"/>
                  <a:gd name="T2" fmla="*/ 6 w 22"/>
                  <a:gd name="T3" fmla="*/ 0 h 12"/>
                  <a:gd name="T4" fmla="*/ 1 w 22"/>
                  <a:gd name="T5" fmla="*/ 5 h 12"/>
                  <a:gd name="T6" fmla="*/ 1 w 22"/>
                  <a:gd name="T7" fmla="*/ 5 h 12"/>
                  <a:gd name="T8" fmla="*/ 1 w 22"/>
                  <a:gd name="T9" fmla="*/ 5 h 12"/>
                  <a:gd name="T10" fmla="*/ 1 w 22"/>
                  <a:gd name="T11" fmla="*/ 5 h 12"/>
                  <a:gd name="T12" fmla="*/ 1 w 22"/>
                  <a:gd name="T13" fmla="*/ 5 h 12"/>
                  <a:gd name="T14" fmla="*/ 1 w 22"/>
                  <a:gd name="T15" fmla="*/ 5 h 12"/>
                  <a:gd name="T16" fmla="*/ 1 w 22"/>
                  <a:gd name="T17" fmla="*/ 5 h 12"/>
                  <a:gd name="T18" fmla="*/ 1 w 22"/>
                  <a:gd name="T19" fmla="*/ 6 h 12"/>
                  <a:gd name="T20" fmla="*/ 8 w 22"/>
                  <a:gd name="T21" fmla="*/ 12 h 12"/>
                  <a:gd name="T22" fmla="*/ 8 w 22"/>
                  <a:gd name="T23" fmla="*/ 12 h 12"/>
                  <a:gd name="T24" fmla="*/ 8 w 22"/>
                  <a:gd name="T25" fmla="*/ 12 h 12"/>
                  <a:gd name="T26" fmla="*/ 8 w 22"/>
                  <a:gd name="T27" fmla="*/ 12 h 12"/>
                  <a:gd name="T28" fmla="*/ 10 w 22"/>
                  <a:gd name="T29" fmla="*/ 12 h 12"/>
                  <a:gd name="T30" fmla="*/ 10 w 22"/>
                  <a:gd name="T31" fmla="*/ 12 h 12"/>
                  <a:gd name="T32" fmla="*/ 6 w 22"/>
                  <a:gd name="T33" fmla="*/ 0 h 12"/>
                  <a:gd name="T34" fmla="*/ 6 w 22"/>
                  <a:gd name="T35" fmla="*/ 0 h 12"/>
                  <a:gd name="T36" fmla="*/ 6 w 22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10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22" y="10"/>
                      <a:pt x="1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622"/>
              <p:cNvSpPr>
                <a:spLocks noEditPoints="1"/>
              </p:cNvSpPr>
              <p:nvPr/>
            </p:nvSpPr>
            <p:spPr bwMode="auto">
              <a:xfrm>
                <a:off x="2726" y="562"/>
                <a:ext cx="429" cy="409"/>
              </a:xfrm>
              <a:custGeom>
                <a:gdLst>
                  <a:gd name="T0" fmla="*/ 37 w 123"/>
                  <a:gd name="T1" fmla="*/ 49 h 117"/>
                  <a:gd name="T2" fmla="*/ 68 w 123"/>
                  <a:gd name="T3" fmla="*/ 76 h 117"/>
                  <a:gd name="T4" fmla="*/ 68 w 123"/>
                  <a:gd name="T5" fmla="*/ 76 h 117"/>
                  <a:gd name="T6" fmla="*/ 81 w 123"/>
                  <a:gd name="T7" fmla="*/ 60 h 117"/>
                  <a:gd name="T8" fmla="*/ 81 w 123"/>
                  <a:gd name="T9" fmla="*/ 59 h 117"/>
                  <a:gd name="T10" fmla="*/ 81 w 123"/>
                  <a:gd name="T11" fmla="*/ 59 h 117"/>
                  <a:gd name="T12" fmla="*/ 82 w 123"/>
                  <a:gd name="T13" fmla="*/ 59 h 117"/>
                  <a:gd name="T14" fmla="*/ 82 w 123"/>
                  <a:gd name="T15" fmla="*/ 58 h 117"/>
                  <a:gd name="T16" fmla="*/ 82 w 123"/>
                  <a:gd name="T17" fmla="*/ 58 h 117"/>
                  <a:gd name="T18" fmla="*/ 96 w 123"/>
                  <a:gd name="T19" fmla="*/ 54 h 117"/>
                  <a:gd name="T20" fmla="*/ 96 w 123"/>
                  <a:gd name="T21" fmla="*/ 54 h 117"/>
                  <a:gd name="T22" fmla="*/ 120 w 123"/>
                  <a:gd name="T23" fmla="*/ 70 h 117"/>
                  <a:gd name="T24" fmla="*/ 80 w 123"/>
                  <a:gd name="T25" fmla="*/ 114 h 117"/>
                  <a:gd name="T26" fmla="*/ 76 w 123"/>
                  <a:gd name="T27" fmla="*/ 115 h 117"/>
                  <a:gd name="T28" fmla="*/ 76 w 123"/>
                  <a:gd name="T29" fmla="*/ 115 h 117"/>
                  <a:gd name="T30" fmla="*/ 57 w 123"/>
                  <a:gd name="T31" fmla="*/ 99 h 117"/>
                  <a:gd name="T32" fmla="*/ 57 w 123"/>
                  <a:gd name="T33" fmla="*/ 99 h 117"/>
                  <a:gd name="T34" fmla="*/ 56 w 123"/>
                  <a:gd name="T35" fmla="*/ 98 h 117"/>
                  <a:gd name="T36" fmla="*/ 32 w 123"/>
                  <a:gd name="T37" fmla="*/ 95 h 117"/>
                  <a:gd name="T38" fmla="*/ 6 w 123"/>
                  <a:gd name="T39" fmla="*/ 66 h 117"/>
                  <a:gd name="T40" fmla="*/ 20 w 123"/>
                  <a:gd name="T41" fmla="*/ 54 h 117"/>
                  <a:gd name="T42" fmla="*/ 37 w 123"/>
                  <a:gd name="T43" fmla="*/ 49 h 117"/>
                  <a:gd name="T44" fmla="*/ 47 w 123"/>
                  <a:gd name="T45" fmla="*/ 2 h 117"/>
                  <a:gd name="T46" fmla="*/ 51 w 123"/>
                  <a:gd name="T47" fmla="*/ 2 h 117"/>
                  <a:gd name="T48" fmla="*/ 63 w 123"/>
                  <a:gd name="T49" fmla="*/ 17 h 117"/>
                  <a:gd name="T50" fmla="*/ 48 w 123"/>
                  <a:gd name="T51" fmla="*/ 36 h 117"/>
                  <a:gd name="T52" fmla="*/ 31 w 123"/>
                  <a:gd name="T53" fmla="*/ 19 h 117"/>
                  <a:gd name="T54" fmla="*/ 31 w 123"/>
                  <a:gd name="T55" fmla="*/ 19 h 117"/>
                  <a:gd name="T56" fmla="*/ 47 w 123"/>
                  <a:gd name="T57" fmla="*/ 2 h 117"/>
                  <a:gd name="T58" fmla="*/ 26 w 123"/>
                  <a:gd name="T59" fmla="*/ 17 h 117"/>
                  <a:gd name="T60" fmla="*/ 26 w 123"/>
                  <a:gd name="T61" fmla="*/ 18 h 117"/>
                  <a:gd name="T62" fmla="*/ 39 w 123"/>
                  <a:gd name="T63" fmla="*/ 43 h 117"/>
                  <a:gd name="T64" fmla="*/ 29 w 123"/>
                  <a:gd name="T65" fmla="*/ 96 h 117"/>
                  <a:gd name="T66" fmla="*/ 71 w 123"/>
                  <a:gd name="T67" fmla="*/ 116 h 117"/>
                  <a:gd name="T68" fmla="*/ 77 w 123"/>
                  <a:gd name="T69" fmla="*/ 117 h 117"/>
                  <a:gd name="T70" fmla="*/ 101 w 123"/>
                  <a:gd name="T71" fmla="*/ 94 h 117"/>
                  <a:gd name="T72" fmla="*/ 101 w 123"/>
                  <a:gd name="T73" fmla="*/ 93 h 117"/>
                  <a:gd name="T74" fmla="*/ 95 w 123"/>
                  <a:gd name="T75" fmla="*/ 51 h 117"/>
                  <a:gd name="T76" fmla="*/ 95 w 123"/>
                  <a:gd name="T77" fmla="*/ 51 h 117"/>
                  <a:gd name="T78" fmla="*/ 91 w 123"/>
                  <a:gd name="T79" fmla="*/ 52 h 117"/>
                  <a:gd name="T80" fmla="*/ 67 w 123"/>
                  <a:gd name="T81" fmla="*/ 69 h 117"/>
                  <a:gd name="T82" fmla="*/ 67 w 123"/>
                  <a:gd name="T83" fmla="*/ 69 h 117"/>
                  <a:gd name="T84" fmla="*/ 45 w 123"/>
                  <a:gd name="T85" fmla="*/ 43 h 117"/>
                  <a:gd name="T86" fmla="*/ 66 w 123"/>
                  <a:gd name="T87" fmla="*/ 16 h 117"/>
                  <a:gd name="T88" fmla="*/ 47 w 123"/>
                  <a:gd name="T89" fmla="*/ 0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17">
                    <a:moveTo>
                      <a:pt x="37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49"/>
                      <a:pt x="39" y="49"/>
                      <a:pt x="39" y="49"/>
                    </a:cubicBezTo>
                    <a:cubicBezTo>
                      <a:pt x="46" y="50"/>
                      <a:pt x="51" y="58"/>
                      <a:pt x="54" y="62"/>
                    </a:cubicBezTo>
                    <a:cubicBezTo>
                      <a:pt x="58" y="67"/>
                      <a:pt x="63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74" y="76"/>
                      <a:pt x="77" y="65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5" y="55"/>
                      <a:pt x="91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108" y="54"/>
                      <a:pt x="120" y="6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7"/>
                      <a:pt x="113" y="81"/>
                      <a:pt x="110" y="84"/>
                    </a:cubicBezTo>
                    <a:cubicBezTo>
                      <a:pt x="107" y="86"/>
                      <a:pt x="101" y="89"/>
                      <a:pt x="98" y="94"/>
                    </a:cubicBezTo>
                    <a:cubicBezTo>
                      <a:pt x="93" y="100"/>
                      <a:pt x="91" y="112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7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66" y="115"/>
                      <a:pt x="64" y="104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6" y="99"/>
                      <a:pt x="56" y="99"/>
                      <a:pt x="56" y="99"/>
                    </a:cubicBezTo>
                    <a:cubicBezTo>
                      <a:pt x="56" y="99"/>
                      <a:pt x="56" y="99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49" y="95"/>
                      <a:pt x="41" y="97"/>
                      <a:pt x="32" y="95"/>
                    </a:cubicBezTo>
                    <a:cubicBezTo>
                      <a:pt x="27" y="94"/>
                      <a:pt x="19" y="90"/>
                      <a:pt x="15" y="87"/>
                    </a:cubicBezTo>
                    <a:cubicBezTo>
                      <a:pt x="11" y="83"/>
                      <a:pt x="5" y="77"/>
                      <a:pt x="5" y="70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7" y="60"/>
                      <a:pt x="15" y="57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5" y="52"/>
                      <a:pt x="31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5" y="3"/>
                      <a:pt x="62" y="7"/>
                      <a:pt x="63" y="13"/>
                    </a:cubicBezTo>
                    <a:cubicBezTo>
                      <a:pt x="63" y="15"/>
                      <a:pt x="63" y="16"/>
                      <a:pt x="63" y="17"/>
                    </a:cubicBezTo>
                    <a:cubicBezTo>
                      <a:pt x="63" y="27"/>
                      <a:pt x="56" y="34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6" y="36"/>
                      <a:pt x="31" y="27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0"/>
                      <a:pt x="36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7" y="0"/>
                      <a:pt x="27" y="6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29"/>
                      <a:pt x="36" y="3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28" y="54"/>
                      <a:pt x="2" y="50"/>
                      <a:pt x="0" y="67"/>
                    </a:cubicBezTo>
                    <a:cubicBezTo>
                      <a:pt x="0" y="68"/>
                      <a:pt x="0" y="69"/>
                      <a:pt x="0" y="70"/>
                    </a:cubicBezTo>
                    <a:cubicBezTo>
                      <a:pt x="0" y="86"/>
                      <a:pt x="17" y="93"/>
                      <a:pt x="29" y="96"/>
                    </a:cubicBezTo>
                    <a:cubicBezTo>
                      <a:pt x="37" y="98"/>
                      <a:pt x="46" y="97"/>
                      <a:pt x="53" y="100"/>
                    </a:cubicBezTo>
                    <a:cubicBezTo>
                      <a:pt x="59" y="103"/>
                      <a:pt x="64" y="114"/>
                      <a:pt x="71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3" y="117"/>
                      <a:pt x="75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90" y="117"/>
                      <a:pt x="94" y="101"/>
                      <a:pt x="101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8" y="85"/>
                      <a:pt x="123" y="82"/>
                      <a:pt x="123" y="70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3" y="60"/>
                      <a:pt x="108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4" y="51"/>
                      <a:pt x="92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86" y="53"/>
                      <a:pt x="82" y="56"/>
                      <a:pt x="79" y="60"/>
                    </a:cubicBezTo>
                    <a:cubicBezTo>
                      <a:pt x="75" y="65"/>
                      <a:pt x="71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2" y="69"/>
                      <a:pt x="57" y="61"/>
                      <a:pt x="54" y="58"/>
                    </a:cubicBezTo>
                    <a:cubicBezTo>
                      <a:pt x="51" y="53"/>
                      <a:pt x="47" y="50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3" y="37"/>
                      <a:pt x="66" y="30"/>
                      <a:pt x="66" y="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5"/>
                      <a:pt x="5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23"/>
              <p:cNvSpPr>
                <a:spLocks noEditPoints="1"/>
              </p:cNvSpPr>
              <p:nvPr/>
            </p:nvSpPr>
            <p:spPr bwMode="auto">
              <a:xfrm>
                <a:off x="2161" y="831"/>
                <a:ext cx="136" cy="140"/>
              </a:xfrm>
              <a:custGeom>
                <a:gdLst>
                  <a:gd name="T0" fmla="*/ 26 w 39"/>
                  <a:gd name="T1" fmla="*/ 2 h 40"/>
                  <a:gd name="T2" fmla="*/ 26 w 39"/>
                  <a:gd name="T3" fmla="*/ 2 h 40"/>
                  <a:gd name="T4" fmla="*/ 26 w 39"/>
                  <a:gd name="T5" fmla="*/ 2 h 40"/>
                  <a:gd name="T6" fmla="*/ 35 w 39"/>
                  <a:gd name="T7" fmla="*/ 6 h 40"/>
                  <a:gd name="T8" fmla="*/ 35 w 39"/>
                  <a:gd name="T9" fmla="*/ 7 h 40"/>
                  <a:gd name="T10" fmla="*/ 35 w 39"/>
                  <a:gd name="T11" fmla="*/ 7 h 40"/>
                  <a:gd name="T12" fmla="*/ 37 w 39"/>
                  <a:gd name="T13" fmla="*/ 14 h 40"/>
                  <a:gd name="T14" fmla="*/ 30 w 39"/>
                  <a:gd name="T15" fmla="*/ 32 h 40"/>
                  <a:gd name="T16" fmla="*/ 15 w 39"/>
                  <a:gd name="T17" fmla="*/ 37 h 40"/>
                  <a:gd name="T18" fmla="*/ 11 w 39"/>
                  <a:gd name="T19" fmla="*/ 37 h 40"/>
                  <a:gd name="T20" fmla="*/ 11 w 39"/>
                  <a:gd name="T21" fmla="*/ 37 h 40"/>
                  <a:gd name="T22" fmla="*/ 11 w 39"/>
                  <a:gd name="T23" fmla="*/ 37 h 40"/>
                  <a:gd name="T24" fmla="*/ 11 w 39"/>
                  <a:gd name="T25" fmla="*/ 37 h 40"/>
                  <a:gd name="T26" fmla="*/ 11 w 39"/>
                  <a:gd name="T27" fmla="*/ 37 h 40"/>
                  <a:gd name="T28" fmla="*/ 5 w 39"/>
                  <a:gd name="T29" fmla="*/ 35 h 40"/>
                  <a:gd name="T30" fmla="*/ 5 w 39"/>
                  <a:gd name="T31" fmla="*/ 35 h 40"/>
                  <a:gd name="T32" fmla="*/ 1 w 39"/>
                  <a:gd name="T33" fmla="*/ 27 h 40"/>
                  <a:gd name="T34" fmla="*/ 8 w 39"/>
                  <a:gd name="T35" fmla="*/ 9 h 40"/>
                  <a:gd name="T36" fmla="*/ 8 w 39"/>
                  <a:gd name="T37" fmla="*/ 9 h 40"/>
                  <a:gd name="T38" fmla="*/ 8 w 39"/>
                  <a:gd name="T39" fmla="*/ 9 h 40"/>
                  <a:gd name="T40" fmla="*/ 8 w 39"/>
                  <a:gd name="T41" fmla="*/ 9 h 40"/>
                  <a:gd name="T42" fmla="*/ 8 w 39"/>
                  <a:gd name="T43" fmla="*/ 9 h 40"/>
                  <a:gd name="T44" fmla="*/ 8 w 39"/>
                  <a:gd name="T45" fmla="*/ 9 h 40"/>
                  <a:gd name="T46" fmla="*/ 8 w 39"/>
                  <a:gd name="T47" fmla="*/ 9 h 40"/>
                  <a:gd name="T48" fmla="*/ 8 w 39"/>
                  <a:gd name="T49" fmla="*/ 9 h 40"/>
                  <a:gd name="T50" fmla="*/ 26 w 39"/>
                  <a:gd name="T51" fmla="*/ 2 h 40"/>
                  <a:gd name="T52" fmla="*/ 26 w 39"/>
                  <a:gd name="T53" fmla="*/ 2 h 40"/>
                  <a:gd name="T54" fmla="*/ 26 w 39"/>
                  <a:gd name="T55" fmla="*/ 2 h 40"/>
                  <a:gd name="T56" fmla="*/ 27 w 39"/>
                  <a:gd name="T57" fmla="*/ 0 h 40"/>
                  <a:gd name="T58" fmla="*/ 27 w 39"/>
                  <a:gd name="T59" fmla="*/ 0 h 40"/>
                  <a:gd name="T60" fmla="*/ 6 w 39"/>
                  <a:gd name="T61" fmla="*/ 8 h 40"/>
                  <a:gd name="T62" fmla="*/ 6 w 39"/>
                  <a:gd name="T63" fmla="*/ 8 h 40"/>
                  <a:gd name="T64" fmla="*/ 6 w 39"/>
                  <a:gd name="T65" fmla="*/ 8 h 40"/>
                  <a:gd name="T66" fmla="*/ 6 w 39"/>
                  <a:gd name="T67" fmla="*/ 8 h 40"/>
                  <a:gd name="T68" fmla="*/ 6 w 39"/>
                  <a:gd name="T69" fmla="*/ 8 h 40"/>
                  <a:gd name="T70" fmla="*/ 6 w 39"/>
                  <a:gd name="T71" fmla="*/ 8 h 40"/>
                  <a:gd name="T72" fmla="*/ 6 w 39"/>
                  <a:gd name="T73" fmla="*/ 8 h 40"/>
                  <a:gd name="T74" fmla="*/ 6 w 39"/>
                  <a:gd name="T75" fmla="*/ 8 h 40"/>
                  <a:gd name="T76" fmla="*/ 0 w 39"/>
                  <a:gd name="T77" fmla="*/ 26 h 40"/>
                  <a:gd name="T78" fmla="*/ 2 w 39"/>
                  <a:gd name="T79" fmla="*/ 38 h 40"/>
                  <a:gd name="T80" fmla="*/ 2 w 39"/>
                  <a:gd name="T81" fmla="*/ 38 h 40"/>
                  <a:gd name="T82" fmla="*/ 2 w 39"/>
                  <a:gd name="T83" fmla="*/ 38 h 40"/>
                  <a:gd name="T84" fmla="*/ 2 w 39"/>
                  <a:gd name="T85" fmla="*/ 38 h 40"/>
                  <a:gd name="T86" fmla="*/ 12 w 39"/>
                  <a:gd name="T87" fmla="*/ 40 h 40"/>
                  <a:gd name="T88" fmla="*/ 12 w 39"/>
                  <a:gd name="T89" fmla="*/ 40 h 40"/>
                  <a:gd name="T90" fmla="*/ 12 w 39"/>
                  <a:gd name="T91" fmla="*/ 40 h 40"/>
                  <a:gd name="T92" fmla="*/ 12 w 39"/>
                  <a:gd name="T93" fmla="*/ 40 h 40"/>
                  <a:gd name="T94" fmla="*/ 28 w 39"/>
                  <a:gd name="T95" fmla="*/ 36 h 40"/>
                  <a:gd name="T96" fmla="*/ 28 w 39"/>
                  <a:gd name="T97" fmla="*/ 36 h 40"/>
                  <a:gd name="T98" fmla="*/ 28 w 39"/>
                  <a:gd name="T99" fmla="*/ 36 h 40"/>
                  <a:gd name="T100" fmla="*/ 39 w 39"/>
                  <a:gd name="T101" fmla="*/ 12 h 40"/>
                  <a:gd name="T102" fmla="*/ 36 w 39"/>
                  <a:gd name="T103" fmla="*/ 4 h 40"/>
                  <a:gd name="T104" fmla="*/ 36 w 39"/>
                  <a:gd name="T105" fmla="*/ 4 h 40"/>
                  <a:gd name="T106" fmla="*/ 36 w 39"/>
                  <a:gd name="T107" fmla="*/ 3 h 40"/>
                  <a:gd name="T108" fmla="*/ 27 w 39"/>
                  <a:gd name="T109" fmla="*/ 0 h 40"/>
                  <a:gd name="T110" fmla="*/ 27 w 39"/>
                  <a:gd name="T111" fmla="*/ 0 h 40"/>
                  <a:gd name="T112" fmla="*/ 27 w 39"/>
                  <a:gd name="T11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0" y="2"/>
                      <a:pt x="33" y="4"/>
                      <a:pt x="35" y="6"/>
                    </a:cubicBezTo>
                    <a:cubicBezTo>
                      <a:pt x="35" y="6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6" y="9"/>
                      <a:pt x="37" y="11"/>
                      <a:pt x="37" y="14"/>
                    </a:cubicBezTo>
                    <a:cubicBezTo>
                      <a:pt x="37" y="21"/>
                      <a:pt x="34" y="29"/>
                      <a:pt x="30" y="32"/>
                    </a:cubicBezTo>
                    <a:cubicBezTo>
                      <a:pt x="26" y="36"/>
                      <a:pt x="21" y="37"/>
                      <a:pt x="15" y="37"/>
                    </a:cubicBezTo>
                    <a:cubicBezTo>
                      <a:pt x="14" y="37"/>
                      <a:pt x="13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9" y="37"/>
                      <a:pt x="6" y="37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" y="33"/>
                      <a:pt x="1" y="30"/>
                      <a:pt x="1" y="27"/>
                    </a:cubicBezTo>
                    <a:cubicBezTo>
                      <a:pt x="1" y="20"/>
                      <a:pt x="5" y="11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1" y="5"/>
                      <a:pt x="19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9" y="0"/>
                      <a:pt x="10" y="4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3"/>
                      <a:pt x="0" y="20"/>
                      <a:pt x="0" y="26"/>
                    </a:cubicBezTo>
                    <a:cubicBezTo>
                      <a:pt x="0" y="31"/>
                      <a:pt x="0" y="35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5" y="39"/>
                      <a:pt x="8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40"/>
                      <a:pt x="24" y="38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4" y="32"/>
                      <a:pt x="39" y="21"/>
                      <a:pt x="39" y="12"/>
                    </a:cubicBezTo>
                    <a:cubicBezTo>
                      <a:pt x="39" y="9"/>
                      <a:pt x="38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1"/>
                      <a:pt x="31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624"/>
              <p:cNvSpPr>
                <a:spLocks noEditPoints="1"/>
              </p:cNvSpPr>
              <p:nvPr/>
            </p:nvSpPr>
            <p:spPr bwMode="auto">
              <a:xfrm>
                <a:off x="4543" y="734"/>
                <a:ext cx="401" cy="230"/>
              </a:xfrm>
              <a:custGeom>
                <a:gdLst>
                  <a:gd name="T0" fmla="*/ 84 w 115"/>
                  <a:gd name="T1" fmla="*/ 4 h 66"/>
                  <a:gd name="T2" fmla="*/ 109 w 115"/>
                  <a:gd name="T3" fmla="*/ 18 h 66"/>
                  <a:gd name="T4" fmla="*/ 81 w 115"/>
                  <a:gd name="T5" fmla="*/ 45 h 66"/>
                  <a:gd name="T6" fmla="*/ 77 w 115"/>
                  <a:gd name="T7" fmla="*/ 45 h 66"/>
                  <a:gd name="T8" fmla="*/ 77 w 115"/>
                  <a:gd name="T9" fmla="*/ 45 h 66"/>
                  <a:gd name="T10" fmla="*/ 73 w 115"/>
                  <a:gd name="T11" fmla="*/ 45 h 66"/>
                  <a:gd name="T12" fmla="*/ 73 w 115"/>
                  <a:gd name="T13" fmla="*/ 45 h 66"/>
                  <a:gd name="T14" fmla="*/ 64 w 115"/>
                  <a:gd name="T15" fmla="*/ 45 h 66"/>
                  <a:gd name="T16" fmla="*/ 64 w 115"/>
                  <a:gd name="T17" fmla="*/ 45 h 66"/>
                  <a:gd name="T18" fmla="*/ 63 w 115"/>
                  <a:gd name="T19" fmla="*/ 45 h 66"/>
                  <a:gd name="T20" fmla="*/ 44 w 115"/>
                  <a:gd name="T21" fmla="*/ 63 h 66"/>
                  <a:gd name="T22" fmla="*/ 42 w 115"/>
                  <a:gd name="T23" fmla="*/ 63 h 66"/>
                  <a:gd name="T24" fmla="*/ 24 w 115"/>
                  <a:gd name="T25" fmla="*/ 44 h 66"/>
                  <a:gd name="T26" fmla="*/ 24 w 115"/>
                  <a:gd name="T27" fmla="*/ 44 h 66"/>
                  <a:gd name="T28" fmla="*/ 24 w 115"/>
                  <a:gd name="T29" fmla="*/ 44 h 66"/>
                  <a:gd name="T30" fmla="*/ 24 w 115"/>
                  <a:gd name="T31" fmla="*/ 44 h 66"/>
                  <a:gd name="T32" fmla="*/ 3 w 115"/>
                  <a:gd name="T33" fmla="*/ 21 h 66"/>
                  <a:gd name="T34" fmla="*/ 23 w 115"/>
                  <a:gd name="T35" fmla="*/ 6 h 66"/>
                  <a:gd name="T36" fmla="*/ 29 w 115"/>
                  <a:gd name="T37" fmla="*/ 7 h 66"/>
                  <a:gd name="T38" fmla="*/ 39 w 115"/>
                  <a:gd name="T39" fmla="*/ 15 h 66"/>
                  <a:gd name="T40" fmla="*/ 39 w 115"/>
                  <a:gd name="T41" fmla="*/ 16 h 66"/>
                  <a:gd name="T42" fmla="*/ 39 w 115"/>
                  <a:gd name="T43" fmla="*/ 16 h 66"/>
                  <a:gd name="T44" fmla="*/ 52 w 115"/>
                  <a:gd name="T45" fmla="*/ 35 h 66"/>
                  <a:gd name="T46" fmla="*/ 64 w 115"/>
                  <a:gd name="T47" fmla="*/ 18 h 66"/>
                  <a:gd name="T48" fmla="*/ 84 w 115"/>
                  <a:gd name="T49" fmla="*/ 4 h 66"/>
                  <a:gd name="T50" fmla="*/ 83 w 115"/>
                  <a:gd name="T51" fmla="*/ 0 h 66"/>
                  <a:gd name="T52" fmla="*/ 80 w 115"/>
                  <a:gd name="T53" fmla="*/ 0 h 66"/>
                  <a:gd name="T54" fmla="*/ 65 w 115"/>
                  <a:gd name="T55" fmla="*/ 13 h 66"/>
                  <a:gd name="T56" fmla="*/ 65 w 115"/>
                  <a:gd name="T57" fmla="*/ 13 h 66"/>
                  <a:gd name="T58" fmla="*/ 65 w 115"/>
                  <a:gd name="T59" fmla="*/ 13 h 66"/>
                  <a:gd name="T60" fmla="*/ 64 w 115"/>
                  <a:gd name="T61" fmla="*/ 14 h 66"/>
                  <a:gd name="T62" fmla="*/ 52 w 115"/>
                  <a:gd name="T63" fmla="*/ 27 h 66"/>
                  <a:gd name="T64" fmla="*/ 51 w 115"/>
                  <a:gd name="T65" fmla="*/ 27 h 66"/>
                  <a:gd name="T66" fmla="*/ 30 w 115"/>
                  <a:gd name="T67" fmla="*/ 5 h 66"/>
                  <a:gd name="T68" fmla="*/ 25 w 115"/>
                  <a:gd name="T69" fmla="*/ 4 h 66"/>
                  <a:gd name="T70" fmla="*/ 24 w 115"/>
                  <a:gd name="T71" fmla="*/ 4 h 66"/>
                  <a:gd name="T72" fmla="*/ 0 w 115"/>
                  <a:gd name="T73" fmla="*/ 22 h 66"/>
                  <a:gd name="T74" fmla="*/ 21 w 115"/>
                  <a:gd name="T75" fmla="*/ 46 h 66"/>
                  <a:gd name="T76" fmla="*/ 42 w 115"/>
                  <a:gd name="T77" fmla="*/ 66 h 66"/>
                  <a:gd name="T78" fmla="*/ 44 w 115"/>
                  <a:gd name="T79" fmla="*/ 66 h 66"/>
                  <a:gd name="T80" fmla="*/ 115 w 115"/>
                  <a:gd name="T81" fmla="*/ 20 h 66"/>
                  <a:gd name="T82" fmla="*/ 114 w 115"/>
                  <a:gd name="T83" fmla="*/ 16 h 66"/>
                  <a:gd name="T84" fmla="*/ 86 w 115"/>
                  <a:gd name="T85" fmla="*/ 0 h 66"/>
                  <a:gd name="T86" fmla="*/ 86 w 115"/>
                  <a:gd name="T87" fmla="*/ 0 h 66"/>
                  <a:gd name="T88" fmla="*/ 84 w 115"/>
                  <a:gd name="T89" fmla="*/ 0 h 66"/>
                  <a:gd name="T90" fmla="*/ 83 w 115"/>
                  <a:gd name="T91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5" h="66">
                    <a:moveTo>
                      <a:pt x="84" y="4"/>
                    </a:move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94" y="4"/>
                      <a:pt x="108" y="10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9"/>
                      <a:pt x="109" y="20"/>
                      <a:pt x="109" y="21"/>
                    </a:cubicBezTo>
                    <a:cubicBezTo>
                      <a:pt x="109" y="34"/>
                      <a:pt x="92" y="43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5"/>
                      <a:pt x="79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6" y="45"/>
                      <a:pt x="75" y="45"/>
                      <a:pt x="74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4" y="45"/>
                      <a:pt x="74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1" y="45"/>
                      <a:pt x="70" y="45"/>
                      <a:pt x="69" y="45"/>
                    </a:cubicBezTo>
                    <a:cubicBezTo>
                      <a:pt x="69" y="45"/>
                      <a:pt x="68" y="45"/>
                      <a:pt x="68" y="45"/>
                    </a:cubicBezTo>
                    <a:cubicBezTo>
                      <a:pt x="67" y="45"/>
                      <a:pt x="65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54" y="49"/>
                      <a:pt x="56" y="62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3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32" y="63"/>
                      <a:pt x="30" y="52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7" y="35"/>
                      <a:pt x="4" y="3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12"/>
                      <a:pt x="1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5" y="6"/>
                      <a:pt x="27" y="6"/>
                      <a:pt x="29" y="7"/>
                    </a:cubicBezTo>
                    <a:cubicBezTo>
                      <a:pt x="32" y="8"/>
                      <a:pt x="37" y="12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23"/>
                      <a:pt x="4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60" y="35"/>
                      <a:pt x="61" y="24"/>
                      <a:pt x="64" y="18"/>
                    </a:cubicBezTo>
                    <a:cubicBezTo>
                      <a:pt x="67" y="14"/>
                      <a:pt x="73" y="5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1" y="4"/>
                      <a:pt x="82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83" y="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4" y="1"/>
                      <a:pt x="69" y="8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1" y="18"/>
                      <a:pt x="56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6" y="26"/>
                      <a:pt x="44" y="19"/>
                      <a:pt x="42" y="15"/>
                    </a:cubicBezTo>
                    <a:cubicBezTo>
                      <a:pt x="39" y="12"/>
                      <a:pt x="35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5"/>
                      <a:pt x="2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13" y="4"/>
                      <a:pt x="0" y="1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2"/>
                      <a:pt x="15" y="36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8" y="55"/>
                      <a:pt x="31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6"/>
                      <a:pt x="43" y="66"/>
                      <a:pt x="44" y="66"/>
                    </a:cubicBezTo>
                    <a:cubicBezTo>
                      <a:pt x="57" y="65"/>
                      <a:pt x="57" y="53"/>
                      <a:pt x="66" y="49"/>
                    </a:cubicBezTo>
                    <a:cubicBezTo>
                      <a:pt x="72" y="47"/>
                      <a:pt x="79" y="47"/>
                      <a:pt x="84" y="46"/>
                    </a:cubicBezTo>
                    <a:cubicBezTo>
                      <a:pt x="96" y="44"/>
                      <a:pt x="115" y="34"/>
                      <a:pt x="115" y="20"/>
                    </a:cubicBezTo>
                    <a:cubicBezTo>
                      <a:pt x="115" y="19"/>
                      <a:pt x="115" y="18"/>
                      <a:pt x="114" y="17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9"/>
                      <a:pt x="97" y="2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625"/>
              <p:cNvSpPr>
                <a:spLocks noEditPoints="1"/>
              </p:cNvSpPr>
              <p:nvPr/>
            </p:nvSpPr>
            <p:spPr bwMode="auto">
              <a:xfrm>
                <a:off x="2743" y="734"/>
                <a:ext cx="401" cy="230"/>
              </a:xfrm>
              <a:custGeom>
                <a:gdLst>
                  <a:gd name="T0" fmla="*/ 32 w 115"/>
                  <a:gd name="T1" fmla="*/ 4 h 66"/>
                  <a:gd name="T2" fmla="*/ 36 w 115"/>
                  <a:gd name="T3" fmla="*/ 4 h 66"/>
                  <a:gd name="T4" fmla="*/ 60 w 115"/>
                  <a:gd name="T5" fmla="*/ 36 h 66"/>
                  <a:gd name="T6" fmla="*/ 60 w 115"/>
                  <a:gd name="T7" fmla="*/ 36 h 66"/>
                  <a:gd name="T8" fmla="*/ 60 w 115"/>
                  <a:gd name="T9" fmla="*/ 36 h 66"/>
                  <a:gd name="T10" fmla="*/ 62 w 115"/>
                  <a:gd name="T11" fmla="*/ 37 h 66"/>
                  <a:gd name="T12" fmla="*/ 79 w 115"/>
                  <a:gd name="T13" fmla="*/ 11 h 66"/>
                  <a:gd name="T14" fmla="*/ 83 w 115"/>
                  <a:gd name="T15" fmla="*/ 8 h 66"/>
                  <a:gd name="T16" fmla="*/ 83 w 115"/>
                  <a:gd name="T17" fmla="*/ 8 h 66"/>
                  <a:gd name="T18" fmla="*/ 84 w 115"/>
                  <a:gd name="T19" fmla="*/ 8 h 66"/>
                  <a:gd name="T20" fmla="*/ 91 w 115"/>
                  <a:gd name="T21" fmla="*/ 6 h 66"/>
                  <a:gd name="T22" fmla="*/ 91 w 115"/>
                  <a:gd name="T23" fmla="*/ 6 h 66"/>
                  <a:gd name="T24" fmla="*/ 112 w 115"/>
                  <a:gd name="T25" fmla="*/ 21 h 66"/>
                  <a:gd name="T26" fmla="*/ 90 w 115"/>
                  <a:gd name="T27" fmla="*/ 44 h 66"/>
                  <a:gd name="T28" fmla="*/ 75 w 115"/>
                  <a:gd name="T29" fmla="*/ 63 h 66"/>
                  <a:gd name="T30" fmla="*/ 71 w 115"/>
                  <a:gd name="T31" fmla="*/ 64 h 66"/>
                  <a:gd name="T32" fmla="*/ 71 w 115"/>
                  <a:gd name="T33" fmla="*/ 64 h 66"/>
                  <a:gd name="T34" fmla="*/ 71 w 115"/>
                  <a:gd name="T35" fmla="*/ 64 h 66"/>
                  <a:gd name="T36" fmla="*/ 53 w 115"/>
                  <a:gd name="T37" fmla="*/ 45 h 66"/>
                  <a:gd name="T38" fmla="*/ 52 w 115"/>
                  <a:gd name="T39" fmla="*/ 45 h 66"/>
                  <a:gd name="T40" fmla="*/ 52 w 115"/>
                  <a:gd name="T41" fmla="*/ 45 h 66"/>
                  <a:gd name="T42" fmla="*/ 48 w 115"/>
                  <a:gd name="T43" fmla="*/ 45 h 66"/>
                  <a:gd name="T44" fmla="*/ 44 w 115"/>
                  <a:gd name="T45" fmla="*/ 45 h 66"/>
                  <a:gd name="T46" fmla="*/ 44 w 115"/>
                  <a:gd name="T47" fmla="*/ 45 h 66"/>
                  <a:gd name="T48" fmla="*/ 18 w 115"/>
                  <a:gd name="T49" fmla="*/ 40 h 66"/>
                  <a:gd name="T50" fmla="*/ 18 w 115"/>
                  <a:gd name="T51" fmla="*/ 39 h 66"/>
                  <a:gd name="T52" fmla="*/ 6 w 115"/>
                  <a:gd name="T53" fmla="*/ 21 h 66"/>
                  <a:gd name="T54" fmla="*/ 17 w 115"/>
                  <a:gd name="T55" fmla="*/ 8 h 66"/>
                  <a:gd name="T56" fmla="*/ 32 w 115"/>
                  <a:gd name="T57" fmla="*/ 4 h 66"/>
                  <a:gd name="T58" fmla="*/ 32 w 115"/>
                  <a:gd name="T59" fmla="*/ 4 h 66"/>
                  <a:gd name="T60" fmla="*/ 32 w 115"/>
                  <a:gd name="T61" fmla="*/ 0 h 66"/>
                  <a:gd name="T62" fmla="*/ 15 w 115"/>
                  <a:gd name="T63" fmla="*/ 5 h 66"/>
                  <a:gd name="T64" fmla="*/ 15 w 115"/>
                  <a:gd name="T65" fmla="*/ 6 h 66"/>
                  <a:gd name="T66" fmla="*/ 0 w 115"/>
                  <a:gd name="T67" fmla="*/ 21 h 66"/>
                  <a:gd name="T68" fmla="*/ 27 w 115"/>
                  <a:gd name="T69" fmla="*/ 46 h 66"/>
                  <a:gd name="T70" fmla="*/ 50 w 115"/>
                  <a:gd name="T71" fmla="*/ 49 h 66"/>
                  <a:gd name="T72" fmla="*/ 51 w 115"/>
                  <a:gd name="T73" fmla="*/ 50 h 66"/>
                  <a:gd name="T74" fmla="*/ 52 w 115"/>
                  <a:gd name="T75" fmla="*/ 50 h 66"/>
                  <a:gd name="T76" fmla="*/ 52 w 115"/>
                  <a:gd name="T77" fmla="*/ 50 h 66"/>
                  <a:gd name="T78" fmla="*/ 52 w 115"/>
                  <a:gd name="T79" fmla="*/ 50 h 66"/>
                  <a:gd name="T80" fmla="*/ 71 w 115"/>
                  <a:gd name="T81" fmla="*/ 66 h 66"/>
                  <a:gd name="T82" fmla="*/ 71 w 115"/>
                  <a:gd name="T83" fmla="*/ 66 h 66"/>
                  <a:gd name="T84" fmla="*/ 75 w 115"/>
                  <a:gd name="T85" fmla="*/ 65 h 66"/>
                  <a:gd name="T86" fmla="*/ 93 w 115"/>
                  <a:gd name="T87" fmla="*/ 45 h 66"/>
                  <a:gd name="T88" fmla="*/ 115 w 115"/>
                  <a:gd name="T89" fmla="*/ 21 h 66"/>
                  <a:gd name="T90" fmla="*/ 91 w 115"/>
                  <a:gd name="T91" fmla="*/ 5 h 66"/>
                  <a:gd name="T92" fmla="*/ 91 w 115"/>
                  <a:gd name="T93" fmla="*/ 5 h 66"/>
                  <a:gd name="T94" fmla="*/ 77 w 115"/>
                  <a:gd name="T95" fmla="*/ 9 h 66"/>
                  <a:gd name="T96" fmla="*/ 77 w 115"/>
                  <a:gd name="T97" fmla="*/ 9 h 66"/>
                  <a:gd name="T98" fmla="*/ 77 w 115"/>
                  <a:gd name="T99" fmla="*/ 9 h 66"/>
                  <a:gd name="T100" fmla="*/ 77 w 115"/>
                  <a:gd name="T101" fmla="*/ 10 h 66"/>
                  <a:gd name="T102" fmla="*/ 76 w 115"/>
                  <a:gd name="T103" fmla="*/ 10 h 66"/>
                  <a:gd name="T104" fmla="*/ 76 w 115"/>
                  <a:gd name="T105" fmla="*/ 10 h 66"/>
                  <a:gd name="T106" fmla="*/ 76 w 115"/>
                  <a:gd name="T107" fmla="*/ 10 h 66"/>
                  <a:gd name="T108" fmla="*/ 76 w 115"/>
                  <a:gd name="T109" fmla="*/ 10 h 66"/>
                  <a:gd name="T110" fmla="*/ 76 w 115"/>
                  <a:gd name="T111" fmla="*/ 11 h 66"/>
                  <a:gd name="T112" fmla="*/ 76 w 115"/>
                  <a:gd name="T113" fmla="*/ 11 h 66"/>
                  <a:gd name="T114" fmla="*/ 63 w 115"/>
                  <a:gd name="T115" fmla="*/ 27 h 66"/>
                  <a:gd name="T116" fmla="*/ 63 w 115"/>
                  <a:gd name="T117" fmla="*/ 27 h 66"/>
                  <a:gd name="T118" fmla="*/ 49 w 115"/>
                  <a:gd name="T119" fmla="*/ 13 h 66"/>
                  <a:gd name="T120" fmla="*/ 32 w 115"/>
                  <a:gd name="T121" fmla="*/ 0 h 66"/>
                  <a:gd name="T122" fmla="*/ 32 w 115"/>
                  <a:gd name="T123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66">
                    <a:moveTo>
                      <a:pt x="32" y="4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4"/>
                      <a:pt x="36" y="4"/>
                    </a:cubicBezTo>
                    <a:cubicBezTo>
                      <a:pt x="42" y="5"/>
                      <a:pt x="47" y="13"/>
                      <a:pt x="50" y="18"/>
                    </a:cubicBezTo>
                    <a:cubicBezTo>
                      <a:pt x="53" y="23"/>
                      <a:pt x="56" y="35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72" y="37"/>
                      <a:pt x="73" y="19"/>
                      <a:pt x="79" y="11"/>
                    </a:cubicBezTo>
                    <a:cubicBezTo>
                      <a:pt x="80" y="10"/>
                      <a:pt x="82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6" y="7"/>
                      <a:pt x="88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101" y="6"/>
                      <a:pt x="112" y="12"/>
                      <a:pt x="112" y="21"/>
                    </a:cubicBezTo>
                    <a:cubicBezTo>
                      <a:pt x="112" y="21"/>
                      <a:pt x="112" y="21"/>
                      <a:pt x="112" y="21"/>
                    </a:cubicBezTo>
                    <a:cubicBezTo>
                      <a:pt x="112" y="32"/>
                      <a:pt x="96" y="35"/>
                      <a:pt x="90" y="44"/>
                    </a:cubicBezTo>
                    <a:cubicBezTo>
                      <a:pt x="85" y="50"/>
                      <a:pt x="85" y="62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3" y="64"/>
                      <a:pt x="72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60" y="64"/>
                      <a:pt x="61" y="52"/>
                      <a:pt x="54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1" y="45"/>
                      <a:pt x="49" y="45"/>
                      <a:pt x="48" y="45"/>
                    </a:cubicBezTo>
                    <a:cubicBezTo>
                      <a:pt x="47" y="45"/>
                      <a:pt x="45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34" y="45"/>
                      <a:pt x="26" y="44"/>
                      <a:pt x="18" y="40"/>
                    </a:cubicBezTo>
                    <a:cubicBezTo>
                      <a:pt x="18" y="40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3" y="37"/>
                      <a:pt x="6" y="29"/>
                      <a:pt x="6" y="21"/>
                    </a:cubicBezTo>
                    <a:cubicBezTo>
                      <a:pt x="6" y="21"/>
                      <a:pt x="6" y="20"/>
                      <a:pt x="6" y="20"/>
                    </a:cubicBezTo>
                    <a:cubicBezTo>
                      <a:pt x="7" y="13"/>
                      <a:pt x="13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20" y="6"/>
                      <a:pt x="26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3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0" y="8"/>
                      <a:pt x="2" y="11"/>
                      <a:pt x="1" y="17"/>
                    </a:cubicBezTo>
                    <a:cubicBezTo>
                      <a:pt x="1" y="18"/>
                      <a:pt x="0" y="19"/>
                      <a:pt x="0" y="21"/>
                    </a:cubicBezTo>
                    <a:cubicBezTo>
                      <a:pt x="0" y="28"/>
                      <a:pt x="6" y="34"/>
                      <a:pt x="10" y="38"/>
                    </a:cubicBezTo>
                    <a:cubicBezTo>
                      <a:pt x="14" y="41"/>
                      <a:pt x="22" y="45"/>
                      <a:pt x="27" y="46"/>
                    </a:cubicBezTo>
                    <a:cubicBezTo>
                      <a:pt x="36" y="48"/>
                      <a:pt x="44" y="46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9" y="55"/>
                      <a:pt x="6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2" y="66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86" y="63"/>
                      <a:pt x="88" y="51"/>
                      <a:pt x="93" y="45"/>
                    </a:cubicBezTo>
                    <a:cubicBezTo>
                      <a:pt x="96" y="40"/>
                      <a:pt x="102" y="37"/>
                      <a:pt x="105" y="35"/>
                    </a:cubicBezTo>
                    <a:cubicBezTo>
                      <a:pt x="108" y="32"/>
                      <a:pt x="115" y="28"/>
                      <a:pt x="115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5" y="11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86" y="5"/>
                      <a:pt x="80" y="6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2" y="16"/>
                      <a:pt x="69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58" y="27"/>
                      <a:pt x="53" y="18"/>
                      <a:pt x="49" y="13"/>
                    </a:cubicBezTo>
                    <a:cubicBezTo>
                      <a:pt x="46" y="9"/>
                      <a:pt x="41" y="1"/>
                      <a:pt x="34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626"/>
              <p:cNvSpPr>
                <a:spLocks noEditPoints="1"/>
              </p:cNvSpPr>
              <p:nvPr/>
            </p:nvSpPr>
            <p:spPr bwMode="auto">
              <a:xfrm>
                <a:off x="2164" y="838"/>
                <a:ext cx="126" cy="123"/>
              </a:xfrm>
              <a:custGeom>
                <a:gdLst>
                  <a:gd name="T0" fmla="*/ 21 w 36"/>
                  <a:gd name="T1" fmla="*/ 4 h 35"/>
                  <a:gd name="T2" fmla="*/ 21 w 36"/>
                  <a:gd name="T3" fmla="*/ 4 h 35"/>
                  <a:gd name="T4" fmla="*/ 21 w 36"/>
                  <a:gd name="T5" fmla="*/ 4 h 35"/>
                  <a:gd name="T6" fmla="*/ 33 w 36"/>
                  <a:gd name="T7" fmla="*/ 12 h 35"/>
                  <a:gd name="T8" fmla="*/ 33 w 36"/>
                  <a:gd name="T9" fmla="*/ 15 h 35"/>
                  <a:gd name="T10" fmla="*/ 19 w 36"/>
                  <a:gd name="T11" fmla="*/ 32 h 35"/>
                  <a:gd name="T12" fmla="*/ 19 w 36"/>
                  <a:gd name="T13" fmla="*/ 32 h 35"/>
                  <a:gd name="T14" fmla="*/ 18 w 36"/>
                  <a:gd name="T15" fmla="*/ 32 h 35"/>
                  <a:gd name="T16" fmla="*/ 15 w 36"/>
                  <a:gd name="T17" fmla="*/ 32 h 35"/>
                  <a:gd name="T18" fmla="*/ 15 w 36"/>
                  <a:gd name="T19" fmla="*/ 32 h 35"/>
                  <a:gd name="T20" fmla="*/ 15 w 36"/>
                  <a:gd name="T21" fmla="*/ 32 h 35"/>
                  <a:gd name="T22" fmla="*/ 15 w 36"/>
                  <a:gd name="T23" fmla="*/ 32 h 35"/>
                  <a:gd name="T24" fmla="*/ 15 w 36"/>
                  <a:gd name="T25" fmla="*/ 32 h 35"/>
                  <a:gd name="T26" fmla="*/ 11 w 36"/>
                  <a:gd name="T27" fmla="*/ 7 h 35"/>
                  <a:gd name="T28" fmla="*/ 11 w 36"/>
                  <a:gd name="T29" fmla="*/ 7 h 35"/>
                  <a:gd name="T30" fmla="*/ 11 w 36"/>
                  <a:gd name="T31" fmla="*/ 7 h 35"/>
                  <a:gd name="T32" fmla="*/ 11 w 36"/>
                  <a:gd name="T33" fmla="*/ 7 h 35"/>
                  <a:gd name="T34" fmla="*/ 21 w 36"/>
                  <a:gd name="T35" fmla="*/ 4 h 35"/>
                  <a:gd name="T36" fmla="*/ 21 w 36"/>
                  <a:gd name="T37" fmla="*/ 4 h 35"/>
                  <a:gd name="T38" fmla="*/ 21 w 36"/>
                  <a:gd name="T39" fmla="*/ 4 h 35"/>
                  <a:gd name="T40" fmla="*/ 25 w 36"/>
                  <a:gd name="T41" fmla="*/ 0 h 35"/>
                  <a:gd name="T42" fmla="*/ 25 w 36"/>
                  <a:gd name="T43" fmla="*/ 0 h 35"/>
                  <a:gd name="T44" fmla="*/ 7 w 36"/>
                  <a:gd name="T45" fmla="*/ 7 h 35"/>
                  <a:gd name="T46" fmla="*/ 7 w 36"/>
                  <a:gd name="T47" fmla="*/ 7 h 35"/>
                  <a:gd name="T48" fmla="*/ 7 w 36"/>
                  <a:gd name="T49" fmla="*/ 7 h 35"/>
                  <a:gd name="T50" fmla="*/ 7 w 36"/>
                  <a:gd name="T51" fmla="*/ 7 h 35"/>
                  <a:gd name="T52" fmla="*/ 7 w 36"/>
                  <a:gd name="T53" fmla="*/ 7 h 35"/>
                  <a:gd name="T54" fmla="*/ 7 w 36"/>
                  <a:gd name="T55" fmla="*/ 7 h 35"/>
                  <a:gd name="T56" fmla="*/ 7 w 36"/>
                  <a:gd name="T57" fmla="*/ 7 h 35"/>
                  <a:gd name="T58" fmla="*/ 7 w 36"/>
                  <a:gd name="T59" fmla="*/ 7 h 35"/>
                  <a:gd name="T60" fmla="*/ 0 w 36"/>
                  <a:gd name="T61" fmla="*/ 25 h 35"/>
                  <a:gd name="T62" fmla="*/ 4 w 36"/>
                  <a:gd name="T63" fmla="*/ 33 h 35"/>
                  <a:gd name="T64" fmla="*/ 4 w 36"/>
                  <a:gd name="T65" fmla="*/ 33 h 35"/>
                  <a:gd name="T66" fmla="*/ 10 w 36"/>
                  <a:gd name="T67" fmla="*/ 35 h 35"/>
                  <a:gd name="T68" fmla="*/ 10 w 36"/>
                  <a:gd name="T69" fmla="*/ 35 h 35"/>
                  <a:gd name="T70" fmla="*/ 10 w 36"/>
                  <a:gd name="T71" fmla="*/ 35 h 35"/>
                  <a:gd name="T72" fmla="*/ 10 w 36"/>
                  <a:gd name="T73" fmla="*/ 35 h 35"/>
                  <a:gd name="T74" fmla="*/ 14 w 36"/>
                  <a:gd name="T75" fmla="*/ 35 h 35"/>
                  <a:gd name="T76" fmla="*/ 29 w 36"/>
                  <a:gd name="T77" fmla="*/ 30 h 35"/>
                  <a:gd name="T78" fmla="*/ 36 w 36"/>
                  <a:gd name="T79" fmla="*/ 12 h 35"/>
                  <a:gd name="T80" fmla="*/ 34 w 36"/>
                  <a:gd name="T81" fmla="*/ 5 h 35"/>
                  <a:gd name="T82" fmla="*/ 34 w 36"/>
                  <a:gd name="T83" fmla="*/ 5 h 35"/>
                  <a:gd name="T84" fmla="*/ 34 w 36"/>
                  <a:gd name="T85" fmla="*/ 4 h 35"/>
                  <a:gd name="T86" fmla="*/ 25 w 36"/>
                  <a:gd name="T87" fmla="*/ 0 h 35"/>
                  <a:gd name="T88" fmla="*/ 25 w 36"/>
                  <a:gd name="T89" fmla="*/ 0 h 35"/>
                  <a:gd name="T90" fmla="*/ 25 w 36"/>
                  <a:gd name="T91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35">
                    <a:moveTo>
                      <a:pt x="21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4"/>
                      <a:pt x="32" y="6"/>
                      <a:pt x="33" y="12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3" y="24"/>
                      <a:pt x="27" y="30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" y="32"/>
                      <a:pt x="1" y="1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5"/>
                      <a:pt x="18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0"/>
                      <a:pt x="10" y="3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9"/>
                      <a:pt x="0" y="18"/>
                      <a:pt x="0" y="25"/>
                    </a:cubicBezTo>
                    <a:cubicBezTo>
                      <a:pt x="0" y="28"/>
                      <a:pt x="1" y="31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5"/>
                      <a:pt x="8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20" y="35"/>
                      <a:pt x="25" y="34"/>
                      <a:pt x="29" y="30"/>
                    </a:cubicBezTo>
                    <a:cubicBezTo>
                      <a:pt x="33" y="27"/>
                      <a:pt x="36" y="19"/>
                      <a:pt x="36" y="12"/>
                    </a:cubicBezTo>
                    <a:cubicBezTo>
                      <a:pt x="36" y="9"/>
                      <a:pt x="35" y="7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4"/>
                      <a:pt x="34" y="4"/>
                    </a:cubicBezTo>
                    <a:cubicBezTo>
                      <a:pt x="32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627"/>
              <p:cNvSpPr>
                <a:spLocks noEditPoints="1"/>
              </p:cNvSpPr>
              <p:nvPr/>
            </p:nvSpPr>
            <p:spPr bwMode="auto">
              <a:xfrm>
                <a:off x="5394" y="835"/>
                <a:ext cx="132" cy="126"/>
              </a:xfrm>
              <a:custGeom>
                <a:gdLst>
                  <a:gd name="T0" fmla="*/ 13 w 38"/>
                  <a:gd name="T1" fmla="*/ 3 h 36"/>
                  <a:gd name="T2" fmla="*/ 13 w 38"/>
                  <a:gd name="T3" fmla="*/ 3 h 36"/>
                  <a:gd name="T4" fmla="*/ 13 w 38"/>
                  <a:gd name="T5" fmla="*/ 3 h 36"/>
                  <a:gd name="T6" fmla="*/ 30 w 38"/>
                  <a:gd name="T7" fmla="*/ 28 h 36"/>
                  <a:gd name="T8" fmla="*/ 30 w 38"/>
                  <a:gd name="T9" fmla="*/ 29 h 36"/>
                  <a:gd name="T10" fmla="*/ 30 w 38"/>
                  <a:gd name="T11" fmla="*/ 29 h 36"/>
                  <a:gd name="T12" fmla="*/ 30 w 38"/>
                  <a:gd name="T13" fmla="*/ 29 h 36"/>
                  <a:gd name="T14" fmla="*/ 30 w 38"/>
                  <a:gd name="T15" fmla="*/ 29 h 36"/>
                  <a:gd name="T16" fmla="*/ 30 w 38"/>
                  <a:gd name="T17" fmla="*/ 29 h 36"/>
                  <a:gd name="T18" fmla="*/ 24 w 38"/>
                  <a:gd name="T19" fmla="*/ 32 h 36"/>
                  <a:gd name="T20" fmla="*/ 24 w 38"/>
                  <a:gd name="T21" fmla="*/ 32 h 36"/>
                  <a:gd name="T22" fmla="*/ 24 w 38"/>
                  <a:gd name="T23" fmla="*/ 32 h 36"/>
                  <a:gd name="T24" fmla="*/ 24 w 38"/>
                  <a:gd name="T25" fmla="*/ 32 h 36"/>
                  <a:gd name="T26" fmla="*/ 24 w 38"/>
                  <a:gd name="T27" fmla="*/ 32 h 36"/>
                  <a:gd name="T28" fmla="*/ 20 w 38"/>
                  <a:gd name="T29" fmla="*/ 32 h 36"/>
                  <a:gd name="T30" fmla="*/ 20 w 38"/>
                  <a:gd name="T31" fmla="*/ 32 h 36"/>
                  <a:gd name="T32" fmla="*/ 20 w 38"/>
                  <a:gd name="T33" fmla="*/ 32 h 36"/>
                  <a:gd name="T34" fmla="*/ 20 w 38"/>
                  <a:gd name="T35" fmla="*/ 32 h 36"/>
                  <a:gd name="T36" fmla="*/ 20 w 38"/>
                  <a:gd name="T37" fmla="*/ 32 h 36"/>
                  <a:gd name="T38" fmla="*/ 9 w 38"/>
                  <a:gd name="T39" fmla="*/ 29 h 36"/>
                  <a:gd name="T40" fmla="*/ 9 w 38"/>
                  <a:gd name="T41" fmla="*/ 29 h 36"/>
                  <a:gd name="T42" fmla="*/ 3 w 38"/>
                  <a:gd name="T43" fmla="*/ 14 h 36"/>
                  <a:gd name="T44" fmla="*/ 4 w 38"/>
                  <a:gd name="T45" fmla="*/ 8 h 36"/>
                  <a:gd name="T46" fmla="*/ 4 w 38"/>
                  <a:gd name="T47" fmla="*/ 8 h 36"/>
                  <a:gd name="T48" fmla="*/ 4 w 38"/>
                  <a:gd name="T49" fmla="*/ 8 h 36"/>
                  <a:gd name="T50" fmla="*/ 4 w 38"/>
                  <a:gd name="T51" fmla="*/ 8 h 36"/>
                  <a:gd name="T52" fmla="*/ 13 w 38"/>
                  <a:gd name="T53" fmla="*/ 3 h 36"/>
                  <a:gd name="T54" fmla="*/ 13 w 38"/>
                  <a:gd name="T55" fmla="*/ 3 h 36"/>
                  <a:gd name="T56" fmla="*/ 13 w 38"/>
                  <a:gd name="T57" fmla="*/ 3 h 36"/>
                  <a:gd name="T58" fmla="*/ 12 w 38"/>
                  <a:gd name="T59" fmla="*/ 0 h 36"/>
                  <a:gd name="T60" fmla="*/ 12 w 38"/>
                  <a:gd name="T61" fmla="*/ 0 h 36"/>
                  <a:gd name="T62" fmla="*/ 3 w 38"/>
                  <a:gd name="T63" fmla="*/ 3 h 36"/>
                  <a:gd name="T64" fmla="*/ 3 w 38"/>
                  <a:gd name="T65" fmla="*/ 3 h 36"/>
                  <a:gd name="T66" fmla="*/ 0 w 38"/>
                  <a:gd name="T67" fmla="*/ 12 h 36"/>
                  <a:gd name="T68" fmla="*/ 8 w 38"/>
                  <a:gd name="T69" fmla="*/ 32 h 36"/>
                  <a:gd name="T70" fmla="*/ 8 w 38"/>
                  <a:gd name="T71" fmla="*/ 32 h 36"/>
                  <a:gd name="T72" fmla="*/ 9 w 38"/>
                  <a:gd name="T73" fmla="*/ 32 h 36"/>
                  <a:gd name="T74" fmla="*/ 9 w 38"/>
                  <a:gd name="T75" fmla="*/ 32 h 36"/>
                  <a:gd name="T76" fmla="*/ 22 w 38"/>
                  <a:gd name="T77" fmla="*/ 36 h 36"/>
                  <a:gd name="T78" fmla="*/ 22 w 38"/>
                  <a:gd name="T79" fmla="*/ 36 h 36"/>
                  <a:gd name="T80" fmla="*/ 22 w 38"/>
                  <a:gd name="T81" fmla="*/ 36 h 36"/>
                  <a:gd name="T82" fmla="*/ 22 w 38"/>
                  <a:gd name="T83" fmla="*/ 36 h 36"/>
                  <a:gd name="T84" fmla="*/ 25 w 38"/>
                  <a:gd name="T85" fmla="*/ 36 h 36"/>
                  <a:gd name="T86" fmla="*/ 35 w 38"/>
                  <a:gd name="T87" fmla="*/ 22 h 36"/>
                  <a:gd name="T88" fmla="*/ 32 w 38"/>
                  <a:gd name="T89" fmla="*/ 12 h 36"/>
                  <a:gd name="T90" fmla="*/ 32 w 38"/>
                  <a:gd name="T91" fmla="*/ 12 h 36"/>
                  <a:gd name="T92" fmla="*/ 32 w 38"/>
                  <a:gd name="T93" fmla="*/ 11 h 36"/>
                  <a:gd name="T94" fmla="*/ 12 w 38"/>
                  <a:gd name="T95" fmla="*/ 0 h 36"/>
                  <a:gd name="T96" fmla="*/ 12 w 38"/>
                  <a:gd name="T97" fmla="*/ 0 h 36"/>
                  <a:gd name="T98" fmla="*/ 12 w 38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36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3" y="3"/>
                      <a:pt x="38" y="17"/>
                      <a:pt x="30" y="28"/>
                    </a:cubicBezTo>
                    <a:cubicBezTo>
                      <a:pt x="30" y="28"/>
                      <a:pt x="30" y="28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1"/>
                      <a:pt x="27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2" y="32"/>
                      <a:pt x="21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6" y="32"/>
                      <a:pt x="12" y="31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2"/>
                      <a:pt x="3" y="10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5"/>
                      <a:pt x="9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2"/>
                    </a:cubicBezTo>
                    <a:cubicBezTo>
                      <a:pt x="0" y="19"/>
                      <a:pt x="4" y="29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2" y="35"/>
                      <a:pt x="18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6"/>
                      <a:pt x="24" y="36"/>
                      <a:pt x="25" y="36"/>
                    </a:cubicBezTo>
                    <a:cubicBezTo>
                      <a:pt x="32" y="35"/>
                      <a:pt x="35" y="29"/>
                      <a:pt x="35" y="22"/>
                    </a:cubicBezTo>
                    <a:cubicBezTo>
                      <a:pt x="35" y="19"/>
                      <a:pt x="34" y="15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8" y="5"/>
                      <a:pt x="1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628"/>
              <p:cNvSpPr>
                <a:spLocks noEditPoints="1"/>
              </p:cNvSpPr>
              <p:nvPr/>
            </p:nvSpPr>
            <p:spPr bwMode="auto">
              <a:xfrm>
                <a:off x="4553" y="748"/>
                <a:ext cx="370" cy="206"/>
              </a:xfrm>
              <a:custGeom>
                <a:gdLst>
                  <a:gd name="T0" fmla="*/ 20 w 106"/>
                  <a:gd name="T1" fmla="*/ 6 h 59"/>
                  <a:gd name="T2" fmla="*/ 30 w 106"/>
                  <a:gd name="T3" fmla="*/ 11 h 59"/>
                  <a:gd name="T4" fmla="*/ 30 w 106"/>
                  <a:gd name="T5" fmla="*/ 11 h 59"/>
                  <a:gd name="T6" fmla="*/ 32 w 106"/>
                  <a:gd name="T7" fmla="*/ 30 h 59"/>
                  <a:gd name="T8" fmla="*/ 48 w 106"/>
                  <a:gd name="T9" fmla="*/ 45 h 59"/>
                  <a:gd name="T10" fmla="*/ 39 w 106"/>
                  <a:gd name="T11" fmla="*/ 55 h 59"/>
                  <a:gd name="T12" fmla="*/ 39 w 106"/>
                  <a:gd name="T13" fmla="*/ 55 h 59"/>
                  <a:gd name="T14" fmla="*/ 39 w 106"/>
                  <a:gd name="T15" fmla="*/ 55 h 59"/>
                  <a:gd name="T16" fmla="*/ 36 w 106"/>
                  <a:gd name="T17" fmla="*/ 55 h 59"/>
                  <a:gd name="T18" fmla="*/ 28 w 106"/>
                  <a:gd name="T19" fmla="*/ 36 h 59"/>
                  <a:gd name="T20" fmla="*/ 6 w 106"/>
                  <a:gd name="T21" fmla="*/ 17 h 59"/>
                  <a:gd name="T22" fmla="*/ 20 w 106"/>
                  <a:gd name="T23" fmla="*/ 6 h 59"/>
                  <a:gd name="T24" fmla="*/ 20 w 106"/>
                  <a:gd name="T25" fmla="*/ 6 h 59"/>
                  <a:gd name="T26" fmla="*/ 81 w 106"/>
                  <a:gd name="T27" fmla="*/ 4 h 59"/>
                  <a:gd name="T28" fmla="*/ 99 w 106"/>
                  <a:gd name="T29" fmla="*/ 15 h 59"/>
                  <a:gd name="T30" fmla="*/ 99 w 106"/>
                  <a:gd name="T31" fmla="*/ 16 h 59"/>
                  <a:gd name="T32" fmla="*/ 80 w 106"/>
                  <a:gd name="T33" fmla="*/ 36 h 59"/>
                  <a:gd name="T34" fmla="*/ 80 w 106"/>
                  <a:gd name="T35" fmla="*/ 36 h 59"/>
                  <a:gd name="T36" fmla="*/ 80 w 106"/>
                  <a:gd name="T37" fmla="*/ 36 h 59"/>
                  <a:gd name="T38" fmla="*/ 73 w 106"/>
                  <a:gd name="T39" fmla="*/ 37 h 59"/>
                  <a:gd name="T40" fmla="*/ 73 w 106"/>
                  <a:gd name="T41" fmla="*/ 37 h 59"/>
                  <a:gd name="T42" fmla="*/ 64 w 106"/>
                  <a:gd name="T43" fmla="*/ 33 h 59"/>
                  <a:gd name="T44" fmla="*/ 62 w 106"/>
                  <a:gd name="T45" fmla="*/ 26 h 59"/>
                  <a:gd name="T46" fmla="*/ 77 w 106"/>
                  <a:gd name="T47" fmla="*/ 4 h 59"/>
                  <a:gd name="T48" fmla="*/ 81 w 106"/>
                  <a:gd name="T49" fmla="*/ 4 h 59"/>
                  <a:gd name="T50" fmla="*/ 81 w 106"/>
                  <a:gd name="T51" fmla="*/ 0 h 59"/>
                  <a:gd name="T52" fmla="*/ 77 w 106"/>
                  <a:gd name="T53" fmla="*/ 0 h 59"/>
                  <a:gd name="T54" fmla="*/ 61 w 106"/>
                  <a:gd name="T55" fmla="*/ 14 h 59"/>
                  <a:gd name="T56" fmla="*/ 50 w 106"/>
                  <a:gd name="T57" fmla="*/ 31 h 59"/>
                  <a:gd name="T58" fmla="*/ 49 w 106"/>
                  <a:gd name="T59" fmla="*/ 31 h 59"/>
                  <a:gd name="T60" fmla="*/ 49 w 106"/>
                  <a:gd name="T61" fmla="*/ 31 h 59"/>
                  <a:gd name="T62" fmla="*/ 36 w 106"/>
                  <a:gd name="T63" fmla="*/ 12 h 59"/>
                  <a:gd name="T64" fmla="*/ 36 w 106"/>
                  <a:gd name="T65" fmla="*/ 12 h 59"/>
                  <a:gd name="T66" fmla="*/ 36 w 106"/>
                  <a:gd name="T67" fmla="*/ 11 h 59"/>
                  <a:gd name="T68" fmla="*/ 36 w 106"/>
                  <a:gd name="T69" fmla="*/ 11 h 59"/>
                  <a:gd name="T70" fmla="*/ 26 w 106"/>
                  <a:gd name="T71" fmla="*/ 3 h 59"/>
                  <a:gd name="T72" fmla="*/ 20 w 106"/>
                  <a:gd name="T73" fmla="*/ 2 h 59"/>
                  <a:gd name="T74" fmla="*/ 20 w 106"/>
                  <a:gd name="T75" fmla="*/ 2 h 59"/>
                  <a:gd name="T76" fmla="*/ 0 w 106"/>
                  <a:gd name="T77" fmla="*/ 18 h 59"/>
                  <a:gd name="T78" fmla="*/ 21 w 106"/>
                  <a:gd name="T79" fmla="*/ 40 h 59"/>
                  <a:gd name="T80" fmla="*/ 21 w 106"/>
                  <a:gd name="T81" fmla="*/ 40 h 59"/>
                  <a:gd name="T82" fmla="*/ 21 w 106"/>
                  <a:gd name="T83" fmla="*/ 40 h 59"/>
                  <a:gd name="T84" fmla="*/ 21 w 106"/>
                  <a:gd name="T85" fmla="*/ 40 h 59"/>
                  <a:gd name="T86" fmla="*/ 21 w 106"/>
                  <a:gd name="T87" fmla="*/ 40 h 59"/>
                  <a:gd name="T88" fmla="*/ 39 w 106"/>
                  <a:gd name="T89" fmla="*/ 59 h 59"/>
                  <a:gd name="T90" fmla="*/ 39 w 106"/>
                  <a:gd name="T91" fmla="*/ 59 h 59"/>
                  <a:gd name="T92" fmla="*/ 41 w 106"/>
                  <a:gd name="T93" fmla="*/ 59 h 59"/>
                  <a:gd name="T94" fmla="*/ 41 w 106"/>
                  <a:gd name="T95" fmla="*/ 59 h 59"/>
                  <a:gd name="T96" fmla="*/ 60 w 106"/>
                  <a:gd name="T97" fmla="*/ 41 h 59"/>
                  <a:gd name="T98" fmla="*/ 61 w 106"/>
                  <a:gd name="T99" fmla="*/ 41 h 59"/>
                  <a:gd name="T100" fmla="*/ 61 w 106"/>
                  <a:gd name="T101" fmla="*/ 41 h 59"/>
                  <a:gd name="T102" fmla="*/ 65 w 106"/>
                  <a:gd name="T103" fmla="*/ 41 h 59"/>
                  <a:gd name="T104" fmla="*/ 66 w 106"/>
                  <a:gd name="T105" fmla="*/ 41 h 59"/>
                  <a:gd name="T106" fmla="*/ 70 w 106"/>
                  <a:gd name="T107" fmla="*/ 41 h 59"/>
                  <a:gd name="T108" fmla="*/ 70 w 106"/>
                  <a:gd name="T109" fmla="*/ 41 h 59"/>
                  <a:gd name="T110" fmla="*/ 71 w 106"/>
                  <a:gd name="T111" fmla="*/ 41 h 59"/>
                  <a:gd name="T112" fmla="*/ 74 w 106"/>
                  <a:gd name="T113" fmla="*/ 41 h 59"/>
                  <a:gd name="T114" fmla="*/ 74 w 106"/>
                  <a:gd name="T115" fmla="*/ 41 h 59"/>
                  <a:gd name="T116" fmla="*/ 78 w 106"/>
                  <a:gd name="T117" fmla="*/ 41 h 59"/>
                  <a:gd name="T118" fmla="*/ 106 w 106"/>
                  <a:gd name="T119" fmla="*/ 17 h 59"/>
                  <a:gd name="T120" fmla="*/ 106 w 106"/>
                  <a:gd name="T121" fmla="*/ 14 h 59"/>
                  <a:gd name="T122" fmla="*/ 81 w 106"/>
                  <a:gd name="T123" fmla="*/ 0 h 59"/>
                  <a:gd name="T124" fmla="*/ 81 w 106"/>
                  <a:gd name="T125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59">
                    <a:moveTo>
                      <a:pt x="20" y="6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4" y="6"/>
                      <a:pt x="28" y="7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2" y="13"/>
                      <a:pt x="33" y="16"/>
                      <a:pt x="33" y="19"/>
                    </a:cubicBezTo>
                    <a:cubicBezTo>
                      <a:pt x="33" y="22"/>
                      <a:pt x="32" y="25"/>
                      <a:pt x="32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6" y="38"/>
                      <a:pt x="47" y="3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51"/>
                      <a:pt x="44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8" y="55"/>
                      <a:pt x="37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3" y="53"/>
                      <a:pt x="30" y="49"/>
                      <a:pt x="29" y="46"/>
                    </a:cubicBezTo>
                    <a:cubicBezTo>
                      <a:pt x="28" y="42"/>
                      <a:pt x="29" y="39"/>
                      <a:pt x="28" y="36"/>
                    </a:cubicBezTo>
                    <a:cubicBezTo>
                      <a:pt x="24" y="28"/>
                      <a:pt x="6" y="29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0"/>
                      <a:pt x="13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81" y="4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9" y="4"/>
                      <a:pt x="97" y="8"/>
                      <a:pt x="99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7"/>
                      <a:pt x="99" y="18"/>
                    </a:cubicBezTo>
                    <a:cubicBezTo>
                      <a:pt x="99" y="28"/>
                      <a:pt x="88" y="35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77" y="36"/>
                      <a:pt x="75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69" y="37"/>
                      <a:pt x="66" y="35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3" y="31"/>
                      <a:pt x="62" y="29"/>
                      <a:pt x="62" y="26"/>
                    </a:cubicBezTo>
                    <a:cubicBezTo>
                      <a:pt x="62" y="17"/>
                      <a:pt x="69" y="6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8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0" y="1"/>
                      <a:pt x="64" y="10"/>
                      <a:pt x="61" y="14"/>
                    </a:cubicBezTo>
                    <a:cubicBezTo>
                      <a:pt x="58" y="20"/>
                      <a:pt x="57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39" y="31"/>
                      <a:pt x="40" y="19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4" y="8"/>
                      <a:pt x="29" y="4"/>
                      <a:pt x="26" y="3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1" y="2"/>
                      <a:pt x="0" y="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7"/>
                      <a:pt x="14" y="3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7" y="48"/>
                      <a:pt x="2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53" y="58"/>
                      <a:pt x="51" y="45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2" y="41"/>
                      <a:pt x="64" y="41"/>
                      <a:pt x="65" y="41"/>
                    </a:cubicBezTo>
                    <a:cubicBezTo>
                      <a:pt x="65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7" y="41"/>
                      <a:pt x="68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89" y="39"/>
                      <a:pt x="106" y="30"/>
                      <a:pt x="106" y="17"/>
                    </a:cubicBezTo>
                    <a:cubicBezTo>
                      <a:pt x="106" y="16"/>
                      <a:pt x="106" y="15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5" y="6"/>
                      <a:pt x="9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629"/>
              <p:cNvSpPr>
                <a:spLocks noEditPoints="1"/>
              </p:cNvSpPr>
              <p:nvPr/>
            </p:nvSpPr>
            <p:spPr bwMode="auto">
              <a:xfrm>
                <a:off x="2764" y="748"/>
                <a:ext cx="370" cy="209"/>
              </a:xfrm>
              <a:custGeom>
                <a:gdLst>
                  <a:gd name="T0" fmla="*/ 59 w 106"/>
                  <a:gd name="T1" fmla="*/ 46 h 60"/>
                  <a:gd name="T2" fmla="*/ 74 w 106"/>
                  <a:gd name="T3" fmla="*/ 37 h 60"/>
                  <a:gd name="T4" fmla="*/ 74 w 106"/>
                  <a:gd name="T5" fmla="*/ 37 h 60"/>
                  <a:gd name="T6" fmla="*/ 65 w 106"/>
                  <a:gd name="T7" fmla="*/ 54 h 60"/>
                  <a:gd name="T8" fmla="*/ 65 w 106"/>
                  <a:gd name="T9" fmla="*/ 54 h 60"/>
                  <a:gd name="T10" fmla="*/ 59 w 106"/>
                  <a:gd name="T11" fmla="*/ 46 h 60"/>
                  <a:gd name="T12" fmla="*/ 59 w 106"/>
                  <a:gd name="T13" fmla="*/ 46 h 60"/>
                  <a:gd name="T14" fmla="*/ 86 w 106"/>
                  <a:gd name="T15" fmla="*/ 5 h 60"/>
                  <a:gd name="T16" fmla="*/ 86 w 106"/>
                  <a:gd name="T17" fmla="*/ 5 h 60"/>
                  <a:gd name="T18" fmla="*/ 100 w 106"/>
                  <a:gd name="T19" fmla="*/ 17 h 60"/>
                  <a:gd name="T20" fmla="*/ 77 w 106"/>
                  <a:gd name="T21" fmla="*/ 32 h 60"/>
                  <a:gd name="T22" fmla="*/ 85 w 106"/>
                  <a:gd name="T23" fmla="*/ 5 h 60"/>
                  <a:gd name="T24" fmla="*/ 86 w 106"/>
                  <a:gd name="T25" fmla="*/ 5 h 60"/>
                  <a:gd name="T26" fmla="*/ 86 w 106"/>
                  <a:gd name="T27" fmla="*/ 5 h 60"/>
                  <a:gd name="T28" fmla="*/ 25 w 106"/>
                  <a:gd name="T29" fmla="*/ 4 h 60"/>
                  <a:gd name="T30" fmla="*/ 28 w 106"/>
                  <a:gd name="T31" fmla="*/ 4 h 60"/>
                  <a:gd name="T32" fmla="*/ 31 w 106"/>
                  <a:gd name="T33" fmla="*/ 37 h 60"/>
                  <a:gd name="T34" fmla="*/ 29 w 106"/>
                  <a:gd name="T35" fmla="*/ 37 h 60"/>
                  <a:gd name="T36" fmla="*/ 29 w 106"/>
                  <a:gd name="T37" fmla="*/ 37 h 60"/>
                  <a:gd name="T38" fmla="*/ 7 w 106"/>
                  <a:gd name="T39" fmla="*/ 17 h 60"/>
                  <a:gd name="T40" fmla="*/ 7 w 106"/>
                  <a:gd name="T41" fmla="*/ 17 h 60"/>
                  <a:gd name="T42" fmla="*/ 7 w 106"/>
                  <a:gd name="T43" fmla="*/ 17 h 60"/>
                  <a:gd name="T44" fmla="*/ 25 w 106"/>
                  <a:gd name="T45" fmla="*/ 4 h 60"/>
                  <a:gd name="T46" fmla="*/ 25 w 106"/>
                  <a:gd name="T47" fmla="*/ 4 h 60"/>
                  <a:gd name="T48" fmla="*/ 26 w 106"/>
                  <a:gd name="T49" fmla="*/ 0 h 60"/>
                  <a:gd name="T50" fmla="*/ 11 w 106"/>
                  <a:gd name="T51" fmla="*/ 4 h 60"/>
                  <a:gd name="T52" fmla="*/ 0 w 106"/>
                  <a:gd name="T53" fmla="*/ 17 h 60"/>
                  <a:gd name="T54" fmla="*/ 12 w 106"/>
                  <a:gd name="T55" fmla="*/ 35 h 60"/>
                  <a:gd name="T56" fmla="*/ 12 w 106"/>
                  <a:gd name="T57" fmla="*/ 36 h 60"/>
                  <a:gd name="T58" fmla="*/ 38 w 106"/>
                  <a:gd name="T59" fmla="*/ 41 h 60"/>
                  <a:gd name="T60" fmla="*/ 38 w 106"/>
                  <a:gd name="T61" fmla="*/ 41 h 60"/>
                  <a:gd name="T62" fmla="*/ 46 w 106"/>
                  <a:gd name="T63" fmla="*/ 41 h 60"/>
                  <a:gd name="T64" fmla="*/ 46 w 106"/>
                  <a:gd name="T65" fmla="*/ 41 h 60"/>
                  <a:gd name="T66" fmla="*/ 47 w 106"/>
                  <a:gd name="T67" fmla="*/ 41 h 60"/>
                  <a:gd name="T68" fmla="*/ 48 w 106"/>
                  <a:gd name="T69" fmla="*/ 42 h 60"/>
                  <a:gd name="T70" fmla="*/ 65 w 106"/>
                  <a:gd name="T71" fmla="*/ 60 h 60"/>
                  <a:gd name="T72" fmla="*/ 65 w 106"/>
                  <a:gd name="T73" fmla="*/ 60 h 60"/>
                  <a:gd name="T74" fmla="*/ 69 w 106"/>
                  <a:gd name="T75" fmla="*/ 59 h 60"/>
                  <a:gd name="T76" fmla="*/ 84 w 106"/>
                  <a:gd name="T77" fmla="*/ 40 h 60"/>
                  <a:gd name="T78" fmla="*/ 106 w 106"/>
                  <a:gd name="T79" fmla="*/ 17 h 60"/>
                  <a:gd name="T80" fmla="*/ 85 w 106"/>
                  <a:gd name="T81" fmla="*/ 2 h 60"/>
                  <a:gd name="T82" fmla="*/ 85 w 106"/>
                  <a:gd name="T83" fmla="*/ 2 h 60"/>
                  <a:gd name="T84" fmla="*/ 78 w 106"/>
                  <a:gd name="T85" fmla="*/ 4 h 60"/>
                  <a:gd name="T86" fmla="*/ 77 w 106"/>
                  <a:gd name="T87" fmla="*/ 4 h 60"/>
                  <a:gd name="T88" fmla="*/ 77 w 106"/>
                  <a:gd name="T89" fmla="*/ 4 h 60"/>
                  <a:gd name="T90" fmla="*/ 56 w 106"/>
                  <a:gd name="T91" fmla="*/ 33 h 60"/>
                  <a:gd name="T92" fmla="*/ 56 w 106"/>
                  <a:gd name="T93" fmla="*/ 33 h 60"/>
                  <a:gd name="T94" fmla="*/ 54 w 106"/>
                  <a:gd name="T95" fmla="*/ 32 h 60"/>
                  <a:gd name="T96" fmla="*/ 54 w 106"/>
                  <a:gd name="T97" fmla="*/ 32 h 60"/>
                  <a:gd name="T98" fmla="*/ 54 w 106"/>
                  <a:gd name="T99" fmla="*/ 32 h 60"/>
                  <a:gd name="T100" fmla="*/ 30 w 106"/>
                  <a:gd name="T101" fmla="*/ 0 h 60"/>
                  <a:gd name="T102" fmla="*/ 26 w 106"/>
                  <a:gd name="T103" fmla="*/ 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5" h="60">
                    <a:moveTo>
                      <a:pt x="59" y="46"/>
                    </a:move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0"/>
                      <a:pt x="67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80" y="46"/>
                      <a:pt x="72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1" y="54"/>
                      <a:pt x="58" y="52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moveTo>
                      <a:pt x="86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92" y="5"/>
                      <a:pt x="100" y="9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27"/>
                      <a:pt x="87" y="30"/>
                      <a:pt x="77" y="32"/>
                    </a:cubicBezTo>
                    <a:cubicBezTo>
                      <a:pt x="74" y="29"/>
                      <a:pt x="73" y="25"/>
                      <a:pt x="73" y="20"/>
                    </a:cubicBezTo>
                    <a:cubicBezTo>
                      <a:pt x="73" y="13"/>
                      <a:pt x="77" y="6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36" y="6"/>
                      <a:pt x="43" y="16"/>
                      <a:pt x="43" y="24"/>
                    </a:cubicBezTo>
                    <a:cubicBezTo>
                      <a:pt x="43" y="31"/>
                      <a:pt x="40" y="36"/>
                      <a:pt x="31" y="37"/>
                    </a:cubicBezTo>
                    <a:cubicBezTo>
                      <a:pt x="30" y="37"/>
                      <a:pt x="30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19" y="37"/>
                      <a:pt x="6" y="30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9" y="9"/>
                      <a:pt x="1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0" y="0"/>
                      <a:pt x="14" y="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6"/>
                      <a:pt x="1" y="9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25"/>
                      <a:pt x="7" y="33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0" y="40"/>
                      <a:pt x="2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41" y="41"/>
                      <a:pt x="42" y="41"/>
                    </a:cubicBezTo>
                    <a:cubicBezTo>
                      <a:pt x="43" y="41"/>
                      <a:pt x="45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8" y="42"/>
                    </a:cubicBezTo>
                    <a:cubicBezTo>
                      <a:pt x="55" y="48"/>
                      <a:pt x="54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6" y="60"/>
                      <a:pt x="67" y="60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9" y="58"/>
                      <a:pt x="79" y="46"/>
                      <a:pt x="84" y="40"/>
                    </a:cubicBezTo>
                    <a:cubicBezTo>
                      <a:pt x="90" y="31"/>
                      <a:pt x="106" y="28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8"/>
                      <a:pt x="9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2" y="2"/>
                      <a:pt x="80" y="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4" y="6"/>
                      <a:pt x="73" y="7"/>
                    </a:cubicBezTo>
                    <a:cubicBezTo>
                      <a:pt x="67" y="15"/>
                      <a:pt x="6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5" y="33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0" y="31"/>
                      <a:pt x="47" y="19"/>
                      <a:pt x="44" y="14"/>
                    </a:cubicBezTo>
                    <a:cubicBezTo>
                      <a:pt x="41" y="9"/>
                      <a:pt x="36" y="1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630"/>
              <p:cNvSpPr/>
              <p:nvPr/>
            </p:nvSpPr>
            <p:spPr bwMode="auto">
              <a:xfrm>
                <a:off x="2168" y="852"/>
                <a:ext cx="111" cy="98"/>
              </a:xfrm>
              <a:custGeom>
                <a:gdLst>
                  <a:gd name="T0" fmla="*/ 20 w 32"/>
                  <a:gd name="T1" fmla="*/ 0 h 28"/>
                  <a:gd name="T2" fmla="*/ 20 w 32"/>
                  <a:gd name="T3" fmla="*/ 0 h 28"/>
                  <a:gd name="T4" fmla="*/ 10 w 32"/>
                  <a:gd name="T5" fmla="*/ 3 h 28"/>
                  <a:gd name="T6" fmla="*/ 10 w 32"/>
                  <a:gd name="T7" fmla="*/ 3 h 28"/>
                  <a:gd name="T8" fmla="*/ 10 w 32"/>
                  <a:gd name="T9" fmla="*/ 3 h 28"/>
                  <a:gd name="T10" fmla="*/ 10 w 32"/>
                  <a:gd name="T11" fmla="*/ 3 h 28"/>
                  <a:gd name="T12" fmla="*/ 14 w 32"/>
                  <a:gd name="T13" fmla="*/ 28 h 28"/>
                  <a:gd name="T14" fmla="*/ 14 w 32"/>
                  <a:gd name="T15" fmla="*/ 28 h 28"/>
                  <a:gd name="T16" fmla="*/ 14 w 32"/>
                  <a:gd name="T17" fmla="*/ 28 h 28"/>
                  <a:gd name="T18" fmla="*/ 14 w 32"/>
                  <a:gd name="T19" fmla="*/ 28 h 28"/>
                  <a:gd name="T20" fmla="*/ 17 w 32"/>
                  <a:gd name="T21" fmla="*/ 28 h 28"/>
                  <a:gd name="T22" fmla="*/ 18 w 32"/>
                  <a:gd name="T23" fmla="*/ 28 h 28"/>
                  <a:gd name="T24" fmla="*/ 18 w 32"/>
                  <a:gd name="T25" fmla="*/ 28 h 28"/>
                  <a:gd name="T26" fmla="*/ 32 w 32"/>
                  <a:gd name="T27" fmla="*/ 11 h 28"/>
                  <a:gd name="T28" fmla="*/ 32 w 32"/>
                  <a:gd name="T29" fmla="*/ 8 h 28"/>
                  <a:gd name="T30" fmla="*/ 20 w 32"/>
                  <a:gd name="T31" fmla="*/ 0 h 28"/>
                  <a:gd name="T32" fmla="*/ 20 w 32"/>
                  <a:gd name="T33" fmla="*/ 0 h 28"/>
                  <a:gd name="T34" fmla="*/ 20 w 32"/>
                  <a:gd name="T35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3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0" y="10"/>
                      <a:pt x="0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6" y="26"/>
                      <a:pt x="32" y="20"/>
                      <a:pt x="32" y="11"/>
                    </a:cubicBezTo>
                    <a:cubicBezTo>
                      <a:pt x="32" y="10"/>
                      <a:pt x="32" y="9"/>
                      <a:pt x="32" y="8"/>
                    </a:cubicBezTo>
                    <a:cubicBezTo>
                      <a:pt x="31" y="2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631"/>
              <p:cNvSpPr/>
              <p:nvPr/>
            </p:nvSpPr>
            <p:spPr bwMode="auto">
              <a:xfrm>
                <a:off x="5404" y="845"/>
                <a:ext cx="122" cy="102"/>
              </a:xfrm>
              <a:custGeom>
                <a:gdLst>
                  <a:gd name="T0" fmla="*/ 10 w 35"/>
                  <a:gd name="T1" fmla="*/ 0 h 29"/>
                  <a:gd name="T2" fmla="*/ 10 w 35"/>
                  <a:gd name="T3" fmla="*/ 0 h 29"/>
                  <a:gd name="T4" fmla="*/ 1 w 35"/>
                  <a:gd name="T5" fmla="*/ 5 h 29"/>
                  <a:gd name="T6" fmla="*/ 1 w 35"/>
                  <a:gd name="T7" fmla="*/ 5 h 29"/>
                  <a:gd name="T8" fmla="*/ 1 w 35"/>
                  <a:gd name="T9" fmla="*/ 5 h 29"/>
                  <a:gd name="T10" fmla="*/ 1 w 35"/>
                  <a:gd name="T11" fmla="*/ 5 h 29"/>
                  <a:gd name="T12" fmla="*/ 0 w 35"/>
                  <a:gd name="T13" fmla="*/ 11 h 29"/>
                  <a:gd name="T14" fmla="*/ 6 w 35"/>
                  <a:gd name="T15" fmla="*/ 26 h 29"/>
                  <a:gd name="T16" fmla="*/ 6 w 35"/>
                  <a:gd name="T17" fmla="*/ 26 h 29"/>
                  <a:gd name="T18" fmla="*/ 17 w 35"/>
                  <a:gd name="T19" fmla="*/ 29 h 29"/>
                  <a:gd name="T20" fmla="*/ 17 w 35"/>
                  <a:gd name="T21" fmla="*/ 29 h 29"/>
                  <a:gd name="T22" fmla="*/ 17 w 35"/>
                  <a:gd name="T23" fmla="*/ 29 h 29"/>
                  <a:gd name="T24" fmla="*/ 17 w 35"/>
                  <a:gd name="T25" fmla="*/ 29 h 29"/>
                  <a:gd name="T26" fmla="*/ 21 w 35"/>
                  <a:gd name="T27" fmla="*/ 29 h 29"/>
                  <a:gd name="T28" fmla="*/ 21 w 35"/>
                  <a:gd name="T29" fmla="*/ 29 h 29"/>
                  <a:gd name="T30" fmla="*/ 21 w 35"/>
                  <a:gd name="T31" fmla="*/ 29 h 29"/>
                  <a:gd name="T32" fmla="*/ 21 w 35"/>
                  <a:gd name="T33" fmla="*/ 29 h 29"/>
                  <a:gd name="T34" fmla="*/ 21 w 35"/>
                  <a:gd name="T35" fmla="*/ 29 h 29"/>
                  <a:gd name="T36" fmla="*/ 27 w 35"/>
                  <a:gd name="T37" fmla="*/ 26 h 29"/>
                  <a:gd name="T38" fmla="*/ 27 w 35"/>
                  <a:gd name="T39" fmla="*/ 26 h 29"/>
                  <a:gd name="T40" fmla="*/ 27 w 35"/>
                  <a:gd name="T41" fmla="*/ 26 h 29"/>
                  <a:gd name="T42" fmla="*/ 27 w 35"/>
                  <a:gd name="T43" fmla="*/ 26 h 29"/>
                  <a:gd name="T44" fmla="*/ 27 w 35"/>
                  <a:gd name="T45" fmla="*/ 26 h 29"/>
                  <a:gd name="T46" fmla="*/ 27 w 35"/>
                  <a:gd name="T47" fmla="*/ 25 h 29"/>
                  <a:gd name="T48" fmla="*/ 10 w 35"/>
                  <a:gd name="T49" fmla="*/ 0 h 29"/>
                  <a:gd name="T50" fmla="*/ 10 w 35"/>
                  <a:gd name="T51" fmla="*/ 0 h 29"/>
                  <a:gd name="T52" fmla="*/ 10 w 35"/>
                  <a:gd name="T5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9"/>
                      <a:pt x="19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4" y="28"/>
                      <a:pt x="26" y="28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35" y="14"/>
                      <a:pt x="2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632"/>
              <p:cNvSpPr>
                <a:spLocks noEditPoints="1"/>
              </p:cNvSpPr>
              <p:nvPr/>
            </p:nvSpPr>
            <p:spPr bwMode="auto">
              <a:xfrm>
                <a:off x="5000" y="748"/>
                <a:ext cx="254" cy="192"/>
              </a:xfrm>
              <a:custGeom>
                <a:gdLst>
                  <a:gd name="T0" fmla="*/ 50 w 73"/>
                  <a:gd name="T1" fmla="*/ 4 h 55"/>
                  <a:gd name="T2" fmla="*/ 50 w 73"/>
                  <a:gd name="T3" fmla="*/ 4 h 55"/>
                  <a:gd name="T4" fmla="*/ 50 w 73"/>
                  <a:gd name="T5" fmla="*/ 4 h 55"/>
                  <a:gd name="T6" fmla="*/ 65 w 73"/>
                  <a:gd name="T7" fmla="*/ 7 h 55"/>
                  <a:gd name="T8" fmla="*/ 65 w 73"/>
                  <a:gd name="T9" fmla="*/ 7 h 55"/>
                  <a:gd name="T10" fmla="*/ 65 w 73"/>
                  <a:gd name="T11" fmla="*/ 8 h 55"/>
                  <a:gd name="T12" fmla="*/ 65 w 73"/>
                  <a:gd name="T13" fmla="*/ 8 h 55"/>
                  <a:gd name="T14" fmla="*/ 66 w 73"/>
                  <a:gd name="T15" fmla="*/ 8 h 55"/>
                  <a:gd name="T16" fmla="*/ 66 w 73"/>
                  <a:gd name="T17" fmla="*/ 8 h 55"/>
                  <a:gd name="T18" fmla="*/ 66 w 73"/>
                  <a:gd name="T19" fmla="*/ 8 h 55"/>
                  <a:gd name="T20" fmla="*/ 30 w 73"/>
                  <a:gd name="T21" fmla="*/ 37 h 55"/>
                  <a:gd name="T22" fmla="*/ 19 w 73"/>
                  <a:gd name="T23" fmla="*/ 52 h 55"/>
                  <a:gd name="T24" fmla="*/ 19 w 73"/>
                  <a:gd name="T25" fmla="*/ 52 h 55"/>
                  <a:gd name="T26" fmla="*/ 19 w 73"/>
                  <a:gd name="T27" fmla="*/ 52 h 55"/>
                  <a:gd name="T28" fmla="*/ 19 w 73"/>
                  <a:gd name="T29" fmla="*/ 52 h 55"/>
                  <a:gd name="T30" fmla="*/ 19 w 73"/>
                  <a:gd name="T31" fmla="*/ 52 h 55"/>
                  <a:gd name="T32" fmla="*/ 16 w 73"/>
                  <a:gd name="T33" fmla="*/ 52 h 55"/>
                  <a:gd name="T34" fmla="*/ 16 w 73"/>
                  <a:gd name="T35" fmla="*/ 52 h 55"/>
                  <a:gd name="T36" fmla="*/ 16 w 73"/>
                  <a:gd name="T37" fmla="*/ 52 h 55"/>
                  <a:gd name="T38" fmla="*/ 16 w 73"/>
                  <a:gd name="T39" fmla="*/ 52 h 55"/>
                  <a:gd name="T40" fmla="*/ 16 w 73"/>
                  <a:gd name="T41" fmla="*/ 52 h 55"/>
                  <a:gd name="T42" fmla="*/ 6 w 73"/>
                  <a:gd name="T43" fmla="*/ 45 h 55"/>
                  <a:gd name="T44" fmla="*/ 6 w 73"/>
                  <a:gd name="T45" fmla="*/ 45 h 55"/>
                  <a:gd name="T46" fmla="*/ 6 w 73"/>
                  <a:gd name="T47" fmla="*/ 45 h 55"/>
                  <a:gd name="T48" fmla="*/ 6 w 73"/>
                  <a:gd name="T49" fmla="*/ 45 h 55"/>
                  <a:gd name="T50" fmla="*/ 5 w 73"/>
                  <a:gd name="T51" fmla="*/ 44 h 55"/>
                  <a:gd name="T52" fmla="*/ 18 w 73"/>
                  <a:gd name="T53" fmla="*/ 28 h 55"/>
                  <a:gd name="T54" fmla="*/ 23 w 73"/>
                  <a:gd name="T55" fmla="*/ 14 h 55"/>
                  <a:gd name="T56" fmla="*/ 40 w 73"/>
                  <a:gd name="T57" fmla="*/ 5 h 55"/>
                  <a:gd name="T58" fmla="*/ 40 w 73"/>
                  <a:gd name="T59" fmla="*/ 5 h 55"/>
                  <a:gd name="T60" fmla="*/ 40 w 73"/>
                  <a:gd name="T61" fmla="*/ 5 h 55"/>
                  <a:gd name="T62" fmla="*/ 41 w 73"/>
                  <a:gd name="T63" fmla="*/ 5 h 55"/>
                  <a:gd name="T64" fmla="*/ 41 w 73"/>
                  <a:gd name="T65" fmla="*/ 5 h 55"/>
                  <a:gd name="T66" fmla="*/ 41 w 73"/>
                  <a:gd name="T67" fmla="*/ 5 h 55"/>
                  <a:gd name="T68" fmla="*/ 41 w 73"/>
                  <a:gd name="T69" fmla="*/ 5 h 55"/>
                  <a:gd name="T70" fmla="*/ 41 w 73"/>
                  <a:gd name="T71" fmla="*/ 5 h 55"/>
                  <a:gd name="T72" fmla="*/ 50 w 73"/>
                  <a:gd name="T73" fmla="*/ 4 h 55"/>
                  <a:gd name="T74" fmla="*/ 50 w 73"/>
                  <a:gd name="T75" fmla="*/ 4 h 55"/>
                  <a:gd name="T76" fmla="*/ 50 w 73"/>
                  <a:gd name="T77" fmla="*/ 4 h 55"/>
                  <a:gd name="T78" fmla="*/ 66 w 73"/>
                  <a:gd name="T79" fmla="*/ 0 h 55"/>
                  <a:gd name="T80" fmla="*/ 66 w 73"/>
                  <a:gd name="T81" fmla="*/ 0 h 55"/>
                  <a:gd name="T82" fmla="*/ 58 w 73"/>
                  <a:gd name="T83" fmla="*/ 1 h 55"/>
                  <a:gd name="T84" fmla="*/ 54 w 73"/>
                  <a:gd name="T85" fmla="*/ 2 h 55"/>
                  <a:gd name="T86" fmla="*/ 22 w 73"/>
                  <a:gd name="T87" fmla="*/ 11 h 55"/>
                  <a:gd name="T88" fmla="*/ 12 w 73"/>
                  <a:gd name="T89" fmla="*/ 28 h 55"/>
                  <a:gd name="T90" fmla="*/ 0 w 73"/>
                  <a:gd name="T91" fmla="*/ 43 h 55"/>
                  <a:gd name="T92" fmla="*/ 0 w 73"/>
                  <a:gd name="T93" fmla="*/ 43 h 55"/>
                  <a:gd name="T94" fmla="*/ 0 w 73"/>
                  <a:gd name="T95" fmla="*/ 43 h 55"/>
                  <a:gd name="T96" fmla="*/ 15 w 73"/>
                  <a:gd name="T97" fmla="*/ 55 h 55"/>
                  <a:gd name="T98" fmla="*/ 15 w 73"/>
                  <a:gd name="T99" fmla="*/ 55 h 55"/>
                  <a:gd name="T100" fmla="*/ 15 w 73"/>
                  <a:gd name="T101" fmla="*/ 55 h 55"/>
                  <a:gd name="T102" fmla="*/ 15 w 73"/>
                  <a:gd name="T103" fmla="*/ 55 h 55"/>
                  <a:gd name="T104" fmla="*/ 17 w 73"/>
                  <a:gd name="T105" fmla="*/ 55 h 55"/>
                  <a:gd name="T106" fmla="*/ 17 w 73"/>
                  <a:gd name="T107" fmla="*/ 55 h 55"/>
                  <a:gd name="T108" fmla="*/ 17 w 73"/>
                  <a:gd name="T109" fmla="*/ 55 h 55"/>
                  <a:gd name="T110" fmla="*/ 35 w 73"/>
                  <a:gd name="T111" fmla="*/ 37 h 55"/>
                  <a:gd name="T112" fmla="*/ 55 w 73"/>
                  <a:gd name="T113" fmla="*/ 23 h 55"/>
                  <a:gd name="T114" fmla="*/ 73 w 73"/>
                  <a:gd name="T115" fmla="*/ 7 h 55"/>
                  <a:gd name="T116" fmla="*/ 73 w 73"/>
                  <a:gd name="T117" fmla="*/ 7 h 55"/>
                  <a:gd name="T118" fmla="*/ 66 w 73"/>
                  <a:gd name="T119" fmla="*/ 0 h 55"/>
                  <a:gd name="T120" fmla="*/ 66 w 73"/>
                  <a:gd name="T121" fmla="*/ 0 h 55"/>
                  <a:gd name="T122" fmla="*/ 66 w 73"/>
                  <a:gd name="T123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55">
                    <a:moveTo>
                      <a:pt x="50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5" y="4"/>
                      <a:pt x="61" y="5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24"/>
                      <a:pt x="39" y="25"/>
                      <a:pt x="30" y="37"/>
                    </a:cubicBezTo>
                    <a:cubicBezTo>
                      <a:pt x="26" y="42"/>
                      <a:pt x="26" y="50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7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1" y="52"/>
                      <a:pt x="6" y="49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5" y="44"/>
                      <a:pt x="5" y="44"/>
                    </a:cubicBezTo>
                    <a:cubicBezTo>
                      <a:pt x="5" y="37"/>
                      <a:pt x="15" y="33"/>
                      <a:pt x="18" y="28"/>
                    </a:cubicBezTo>
                    <a:cubicBezTo>
                      <a:pt x="20" y="24"/>
                      <a:pt x="20" y="19"/>
                      <a:pt x="23" y="14"/>
                    </a:cubicBezTo>
                    <a:cubicBezTo>
                      <a:pt x="26" y="9"/>
                      <a:pt x="33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4" y="4"/>
                      <a:pt x="4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4" y="0"/>
                      <a:pt x="61" y="0"/>
                      <a:pt x="58" y="1"/>
                    </a:cubicBezTo>
                    <a:cubicBezTo>
                      <a:pt x="57" y="1"/>
                      <a:pt x="55" y="1"/>
                      <a:pt x="54" y="2"/>
                    </a:cubicBezTo>
                    <a:cubicBezTo>
                      <a:pt x="40" y="4"/>
                      <a:pt x="30" y="3"/>
                      <a:pt x="22" y="11"/>
                    </a:cubicBezTo>
                    <a:cubicBezTo>
                      <a:pt x="19" y="14"/>
                      <a:pt x="17" y="21"/>
                      <a:pt x="12" y="28"/>
                    </a:cubicBezTo>
                    <a:cubicBezTo>
                      <a:pt x="8" y="33"/>
                      <a:pt x="0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2"/>
                      <a:pt x="9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31" y="53"/>
                      <a:pt x="28" y="44"/>
                      <a:pt x="35" y="37"/>
                    </a:cubicBezTo>
                    <a:cubicBezTo>
                      <a:pt x="38" y="33"/>
                      <a:pt x="50" y="27"/>
                      <a:pt x="55" y="23"/>
                    </a:cubicBezTo>
                    <a:cubicBezTo>
                      <a:pt x="62" y="19"/>
                      <a:pt x="73" y="14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1"/>
                      <a:pt x="70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633"/>
              <p:cNvSpPr/>
              <p:nvPr/>
            </p:nvSpPr>
            <p:spPr bwMode="auto">
              <a:xfrm>
                <a:off x="4574" y="768"/>
                <a:ext cx="147" cy="172"/>
              </a:xfrm>
              <a:custGeom>
                <a:gdLst>
                  <a:gd name="T0" fmla="*/ 14 w 42"/>
                  <a:gd name="T1" fmla="*/ 0 h 49"/>
                  <a:gd name="T2" fmla="*/ 14 w 42"/>
                  <a:gd name="T3" fmla="*/ 0 h 49"/>
                  <a:gd name="T4" fmla="*/ 0 w 42"/>
                  <a:gd name="T5" fmla="*/ 11 h 49"/>
                  <a:gd name="T6" fmla="*/ 0 w 42"/>
                  <a:gd name="T7" fmla="*/ 11 h 49"/>
                  <a:gd name="T8" fmla="*/ 0 w 42"/>
                  <a:gd name="T9" fmla="*/ 11 h 49"/>
                  <a:gd name="T10" fmla="*/ 22 w 42"/>
                  <a:gd name="T11" fmla="*/ 30 h 49"/>
                  <a:gd name="T12" fmla="*/ 23 w 42"/>
                  <a:gd name="T13" fmla="*/ 40 h 49"/>
                  <a:gd name="T14" fmla="*/ 30 w 42"/>
                  <a:gd name="T15" fmla="*/ 49 h 49"/>
                  <a:gd name="T16" fmla="*/ 30 w 42"/>
                  <a:gd name="T17" fmla="*/ 49 h 49"/>
                  <a:gd name="T18" fmla="*/ 33 w 42"/>
                  <a:gd name="T19" fmla="*/ 49 h 49"/>
                  <a:gd name="T20" fmla="*/ 33 w 42"/>
                  <a:gd name="T21" fmla="*/ 49 h 49"/>
                  <a:gd name="T22" fmla="*/ 33 w 42"/>
                  <a:gd name="T23" fmla="*/ 49 h 49"/>
                  <a:gd name="T24" fmla="*/ 33 w 42"/>
                  <a:gd name="T25" fmla="*/ 49 h 49"/>
                  <a:gd name="T26" fmla="*/ 42 w 42"/>
                  <a:gd name="T27" fmla="*/ 39 h 49"/>
                  <a:gd name="T28" fmla="*/ 42 w 42"/>
                  <a:gd name="T29" fmla="*/ 39 h 49"/>
                  <a:gd name="T30" fmla="*/ 26 w 42"/>
                  <a:gd name="T31" fmla="*/ 25 h 49"/>
                  <a:gd name="T32" fmla="*/ 26 w 42"/>
                  <a:gd name="T33" fmla="*/ 24 h 49"/>
                  <a:gd name="T34" fmla="*/ 27 w 42"/>
                  <a:gd name="T35" fmla="*/ 13 h 49"/>
                  <a:gd name="T36" fmla="*/ 24 w 42"/>
                  <a:gd name="T37" fmla="*/ 5 h 49"/>
                  <a:gd name="T38" fmla="*/ 24 w 42"/>
                  <a:gd name="T39" fmla="*/ 5 h 49"/>
                  <a:gd name="T40" fmla="*/ 24 w 42"/>
                  <a:gd name="T41" fmla="*/ 5 h 49"/>
                  <a:gd name="T42" fmla="*/ 14 w 42"/>
                  <a:gd name="T43" fmla="*/ 0 h 49"/>
                  <a:gd name="T44" fmla="*/ 14 w 42"/>
                  <a:gd name="T45" fmla="*/ 0 h 49"/>
                  <a:gd name="T46" fmla="*/ 14 w 42"/>
                  <a:gd name="T4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49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4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3"/>
                      <a:pt x="18" y="22"/>
                      <a:pt x="22" y="30"/>
                    </a:cubicBezTo>
                    <a:cubicBezTo>
                      <a:pt x="23" y="33"/>
                      <a:pt x="22" y="36"/>
                      <a:pt x="23" y="40"/>
                    </a:cubicBezTo>
                    <a:cubicBezTo>
                      <a:pt x="24" y="43"/>
                      <a:pt x="27" y="47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8" y="49"/>
                      <a:pt x="42" y="45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0"/>
                      <a:pt x="30" y="32"/>
                      <a:pt x="26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19"/>
                      <a:pt x="27" y="16"/>
                      <a:pt x="27" y="13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1"/>
                      <a:pt x="18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634"/>
              <p:cNvSpPr>
                <a:spLocks noEditPoints="1"/>
              </p:cNvSpPr>
              <p:nvPr/>
            </p:nvSpPr>
            <p:spPr bwMode="auto">
              <a:xfrm>
                <a:off x="2429" y="744"/>
                <a:ext cx="262" cy="196"/>
              </a:xfrm>
              <a:custGeom>
                <a:gdLst>
                  <a:gd name="T0" fmla="*/ 20 w 75"/>
                  <a:gd name="T1" fmla="*/ 4 h 56"/>
                  <a:gd name="T2" fmla="*/ 20 w 75"/>
                  <a:gd name="T3" fmla="*/ 4 h 56"/>
                  <a:gd name="T4" fmla="*/ 20 w 75"/>
                  <a:gd name="T5" fmla="*/ 4 h 56"/>
                  <a:gd name="T6" fmla="*/ 45 w 75"/>
                  <a:gd name="T7" fmla="*/ 9 h 56"/>
                  <a:gd name="T8" fmla="*/ 45 w 75"/>
                  <a:gd name="T9" fmla="*/ 9 h 56"/>
                  <a:gd name="T10" fmla="*/ 45 w 75"/>
                  <a:gd name="T11" fmla="*/ 9 h 56"/>
                  <a:gd name="T12" fmla="*/ 45 w 75"/>
                  <a:gd name="T13" fmla="*/ 9 h 56"/>
                  <a:gd name="T14" fmla="*/ 45 w 75"/>
                  <a:gd name="T15" fmla="*/ 9 h 56"/>
                  <a:gd name="T16" fmla="*/ 57 w 75"/>
                  <a:gd name="T17" fmla="*/ 29 h 56"/>
                  <a:gd name="T18" fmla="*/ 69 w 75"/>
                  <a:gd name="T19" fmla="*/ 44 h 56"/>
                  <a:gd name="T20" fmla="*/ 69 w 75"/>
                  <a:gd name="T21" fmla="*/ 44 h 56"/>
                  <a:gd name="T22" fmla="*/ 59 w 75"/>
                  <a:gd name="T23" fmla="*/ 53 h 56"/>
                  <a:gd name="T24" fmla="*/ 57 w 75"/>
                  <a:gd name="T25" fmla="*/ 53 h 56"/>
                  <a:gd name="T26" fmla="*/ 57 w 75"/>
                  <a:gd name="T27" fmla="*/ 53 h 56"/>
                  <a:gd name="T28" fmla="*/ 57 w 75"/>
                  <a:gd name="T29" fmla="*/ 53 h 56"/>
                  <a:gd name="T30" fmla="*/ 57 w 75"/>
                  <a:gd name="T31" fmla="*/ 53 h 56"/>
                  <a:gd name="T32" fmla="*/ 57 w 75"/>
                  <a:gd name="T33" fmla="*/ 53 h 56"/>
                  <a:gd name="T34" fmla="*/ 40 w 75"/>
                  <a:gd name="T35" fmla="*/ 36 h 56"/>
                  <a:gd name="T36" fmla="*/ 40 w 75"/>
                  <a:gd name="T37" fmla="*/ 35 h 56"/>
                  <a:gd name="T38" fmla="*/ 7 w 75"/>
                  <a:gd name="T39" fmla="*/ 10 h 56"/>
                  <a:gd name="T40" fmla="*/ 7 w 75"/>
                  <a:gd name="T41" fmla="*/ 9 h 56"/>
                  <a:gd name="T42" fmla="*/ 7 w 75"/>
                  <a:gd name="T43" fmla="*/ 9 h 56"/>
                  <a:gd name="T44" fmla="*/ 20 w 75"/>
                  <a:gd name="T45" fmla="*/ 4 h 56"/>
                  <a:gd name="T46" fmla="*/ 20 w 75"/>
                  <a:gd name="T47" fmla="*/ 4 h 56"/>
                  <a:gd name="T48" fmla="*/ 20 w 75"/>
                  <a:gd name="T49" fmla="*/ 4 h 56"/>
                  <a:gd name="T50" fmla="*/ 8 w 75"/>
                  <a:gd name="T51" fmla="*/ 0 h 56"/>
                  <a:gd name="T52" fmla="*/ 8 w 75"/>
                  <a:gd name="T53" fmla="*/ 0 h 56"/>
                  <a:gd name="T54" fmla="*/ 7 w 75"/>
                  <a:gd name="T55" fmla="*/ 0 h 56"/>
                  <a:gd name="T56" fmla="*/ 7 w 75"/>
                  <a:gd name="T57" fmla="*/ 0 h 56"/>
                  <a:gd name="T58" fmla="*/ 0 w 75"/>
                  <a:gd name="T59" fmla="*/ 9 h 56"/>
                  <a:gd name="T60" fmla="*/ 0 w 75"/>
                  <a:gd name="T61" fmla="*/ 9 h 56"/>
                  <a:gd name="T62" fmla="*/ 19 w 75"/>
                  <a:gd name="T63" fmla="*/ 26 h 56"/>
                  <a:gd name="T64" fmla="*/ 40 w 75"/>
                  <a:gd name="T65" fmla="*/ 39 h 56"/>
                  <a:gd name="T66" fmla="*/ 40 w 75"/>
                  <a:gd name="T67" fmla="*/ 39 h 56"/>
                  <a:gd name="T68" fmla="*/ 40 w 75"/>
                  <a:gd name="T69" fmla="*/ 39 h 56"/>
                  <a:gd name="T70" fmla="*/ 40 w 75"/>
                  <a:gd name="T71" fmla="*/ 40 h 56"/>
                  <a:gd name="T72" fmla="*/ 40 w 75"/>
                  <a:gd name="T73" fmla="*/ 40 h 56"/>
                  <a:gd name="T74" fmla="*/ 40 w 75"/>
                  <a:gd name="T75" fmla="*/ 40 h 56"/>
                  <a:gd name="T76" fmla="*/ 57 w 75"/>
                  <a:gd name="T77" fmla="*/ 56 h 56"/>
                  <a:gd name="T78" fmla="*/ 57 w 75"/>
                  <a:gd name="T79" fmla="*/ 56 h 56"/>
                  <a:gd name="T80" fmla="*/ 57 w 75"/>
                  <a:gd name="T81" fmla="*/ 56 h 56"/>
                  <a:gd name="T82" fmla="*/ 57 w 75"/>
                  <a:gd name="T83" fmla="*/ 56 h 56"/>
                  <a:gd name="T84" fmla="*/ 60 w 75"/>
                  <a:gd name="T85" fmla="*/ 56 h 56"/>
                  <a:gd name="T86" fmla="*/ 60 w 75"/>
                  <a:gd name="T87" fmla="*/ 56 h 56"/>
                  <a:gd name="T88" fmla="*/ 60 w 75"/>
                  <a:gd name="T89" fmla="*/ 56 h 56"/>
                  <a:gd name="T90" fmla="*/ 60 w 75"/>
                  <a:gd name="T91" fmla="*/ 56 h 56"/>
                  <a:gd name="T92" fmla="*/ 60 w 75"/>
                  <a:gd name="T93" fmla="*/ 56 h 56"/>
                  <a:gd name="T94" fmla="*/ 75 w 75"/>
                  <a:gd name="T95" fmla="*/ 44 h 56"/>
                  <a:gd name="T96" fmla="*/ 75 w 75"/>
                  <a:gd name="T97" fmla="*/ 42 h 56"/>
                  <a:gd name="T98" fmla="*/ 61 w 75"/>
                  <a:gd name="T99" fmla="*/ 27 h 56"/>
                  <a:gd name="T100" fmla="*/ 45 w 75"/>
                  <a:gd name="T101" fmla="*/ 7 h 56"/>
                  <a:gd name="T102" fmla="*/ 18 w 75"/>
                  <a:gd name="T103" fmla="*/ 2 h 56"/>
                  <a:gd name="T104" fmla="*/ 18 w 75"/>
                  <a:gd name="T105" fmla="*/ 2 h 56"/>
                  <a:gd name="T106" fmla="*/ 17 w 75"/>
                  <a:gd name="T107" fmla="*/ 2 h 56"/>
                  <a:gd name="T108" fmla="*/ 17 w 75"/>
                  <a:gd name="T109" fmla="*/ 2 h 56"/>
                  <a:gd name="T110" fmla="*/ 13 w 75"/>
                  <a:gd name="T111" fmla="*/ 1 h 56"/>
                  <a:gd name="T112" fmla="*/ 13 w 75"/>
                  <a:gd name="T113" fmla="*/ 1 h 56"/>
                  <a:gd name="T114" fmla="*/ 13 w 75"/>
                  <a:gd name="T115" fmla="*/ 0 h 56"/>
                  <a:gd name="T116" fmla="*/ 12 w 75"/>
                  <a:gd name="T117" fmla="*/ 0 h 56"/>
                  <a:gd name="T118" fmla="*/ 12 w 75"/>
                  <a:gd name="T119" fmla="*/ 0 h 56"/>
                  <a:gd name="T120" fmla="*/ 8 w 75"/>
                  <a:gd name="T121" fmla="*/ 0 h 56"/>
                  <a:gd name="T122" fmla="*/ 8 w 75"/>
                  <a:gd name="T123" fmla="*/ 0 h 56"/>
                  <a:gd name="T124" fmla="*/ 8 w 75"/>
                  <a:gd name="T12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" h="56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0" y="4"/>
                      <a:pt x="42" y="7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52" y="14"/>
                      <a:pt x="54" y="23"/>
                      <a:pt x="57" y="29"/>
                    </a:cubicBezTo>
                    <a:cubicBezTo>
                      <a:pt x="60" y="34"/>
                      <a:pt x="69" y="38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51"/>
                      <a:pt x="63" y="52"/>
                      <a:pt x="59" y="53"/>
                    </a:cubicBezTo>
                    <a:cubicBezTo>
                      <a:pt x="58" y="53"/>
                      <a:pt x="58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47" y="53"/>
                      <a:pt x="47" y="42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5" y="31"/>
                      <a:pt x="7" y="2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6"/>
                      <a:pt x="14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6"/>
                      <a:pt x="12" y="22"/>
                      <a:pt x="19" y="26"/>
                    </a:cubicBezTo>
                    <a:cubicBezTo>
                      <a:pt x="26" y="30"/>
                      <a:pt x="37" y="35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6" y="47"/>
                      <a:pt x="46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8" y="56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6" y="55"/>
                      <a:pt x="75" y="53"/>
                      <a:pt x="75" y="44"/>
                    </a:cubicBezTo>
                    <a:cubicBezTo>
                      <a:pt x="75" y="43"/>
                      <a:pt x="75" y="43"/>
                      <a:pt x="75" y="42"/>
                    </a:cubicBezTo>
                    <a:cubicBezTo>
                      <a:pt x="75" y="35"/>
                      <a:pt x="65" y="32"/>
                      <a:pt x="61" y="27"/>
                    </a:cubicBezTo>
                    <a:cubicBezTo>
                      <a:pt x="56" y="20"/>
                      <a:pt x="53" y="11"/>
                      <a:pt x="45" y="7"/>
                    </a:cubicBezTo>
                    <a:cubicBezTo>
                      <a:pt x="38" y="3"/>
                      <a:pt x="29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635"/>
              <p:cNvSpPr/>
              <p:nvPr/>
            </p:nvSpPr>
            <p:spPr bwMode="auto">
              <a:xfrm>
                <a:off x="2966" y="877"/>
                <a:ext cx="77" cy="59"/>
              </a:xfrm>
              <a:custGeom>
                <a:gdLst>
                  <a:gd name="T0" fmla="*/ 16 w 22"/>
                  <a:gd name="T1" fmla="*/ 0 h 17"/>
                  <a:gd name="T2" fmla="*/ 1 w 22"/>
                  <a:gd name="T3" fmla="*/ 9 h 17"/>
                  <a:gd name="T4" fmla="*/ 1 w 22"/>
                  <a:gd name="T5" fmla="*/ 9 h 17"/>
                  <a:gd name="T6" fmla="*/ 1 w 22"/>
                  <a:gd name="T7" fmla="*/ 9 h 17"/>
                  <a:gd name="T8" fmla="*/ 1 w 22"/>
                  <a:gd name="T9" fmla="*/ 9 h 17"/>
                  <a:gd name="T10" fmla="*/ 1 w 22"/>
                  <a:gd name="T11" fmla="*/ 9 h 17"/>
                  <a:gd name="T12" fmla="*/ 7 w 22"/>
                  <a:gd name="T13" fmla="*/ 17 h 17"/>
                  <a:gd name="T14" fmla="*/ 7 w 22"/>
                  <a:gd name="T15" fmla="*/ 17 h 17"/>
                  <a:gd name="T16" fmla="*/ 7 w 22"/>
                  <a:gd name="T17" fmla="*/ 17 h 17"/>
                  <a:gd name="T18" fmla="*/ 7 w 22"/>
                  <a:gd name="T19" fmla="*/ 17 h 17"/>
                  <a:gd name="T20" fmla="*/ 16 w 22"/>
                  <a:gd name="T21" fmla="*/ 0 h 17"/>
                  <a:gd name="T22" fmla="*/ 16 w 22"/>
                  <a:gd name="T23" fmla="*/ 0 h 17"/>
                  <a:gd name="T24" fmla="*/ 16 w 22"/>
                  <a:gd name="T25" fmla="*/ 0 h 17"/>
                  <a:gd name="T26" fmla="*/ 16 w 22"/>
                  <a:gd name="T27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16" y="0"/>
                    </a:moveTo>
                    <a:cubicBezTo>
                      <a:pt x="9" y="0"/>
                      <a:pt x="2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3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4" y="17"/>
                      <a:pt x="22" y="9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636"/>
              <p:cNvSpPr>
                <a:spLocks noEditPoints="1"/>
              </p:cNvSpPr>
              <p:nvPr/>
            </p:nvSpPr>
            <p:spPr bwMode="auto">
              <a:xfrm>
                <a:off x="2454" y="758"/>
                <a:ext cx="216" cy="171"/>
              </a:xfrm>
              <a:custGeom>
                <a:gdLst>
                  <a:gd name="T0" fmla="*/ 45 w 62"/>
                  <a:gd name="T1" fmla="*/ 34 h 49"/>
                  <a:gd name="T2" fmla="*/ 45 w 62"/>
                  <a:gd name="T3" fmla="*/ 34 h 49"/>
                  <a:gd name="T4" fmla="*/ 53 w 62"/>
                  <a:gd name="T5" fmla="*/ 41 h 49"/>
                  <a:gd name="T6" fmla="*/ 53 w 62"/>
                  <a:gd name="T7" fmla="*/ 41 h 49"/>
                  <a:gd name="T8" fmla="*/ 53 w 62"/>
                  <a:gd name="T9" fmla="*/ 41 h 49"/>
                  <a:gd name="T10" fmla="*/ 53 w 62"/>
                  <a:gd name="T11" fmla="*/ 41 h 49"/>
                  <a:gd name="T12" fmla="*/ 53 w 62"/>
                  <a:gd name="T13" fmla="*/ 41 h 49"/>
                  <a:gd name="T14" fmla="*/ 53 w 62"/>
                  <a:gd name="T15" fmla="*/ 41 h 49"/>
                  <a:gd name="T16" fmla="*/ 53 w 62"/>
                  <a:gd name="T17" fmla="*/ 41 h 49"/>
                  <a:gd name="T18" fmla="*/ 50 w 62"/>
                  <a:gd name="T19" fmla="*/ 43 h 49"/>
                  <a:gd name="T20" fmla="*/ 50 w 62"/>
                  <a:gd name="T21" fmla="*/ 43 h 49"/>
                  <a:gd name="T22" fmla="*/ 50 w 62"/>
                  <a:gd name="T23" fmla="*/ 43 h 49"/>
                  <a:gd name="T24" fmla="*/ 50 w 62"/>
                  <a:gd name="T25" fmla="*/ 43 h 49"/>
                  <a:gd name="T26" fmla="*/ 50 w 62"/>
                  <a:gd name="T27" fmla="*/ 43 h 49"/>
                  <a:gd name="T28" fmla="*/ 45 w 62"/>
                  <a:gd name="T29" fmla="*/ 34 h 49"/>
                  <a:gd name="T30" fmla="*/ 45 w 62"/>
                  <a:gd name="T31" fmla="*/ 34 h 49"/>
                  <a:gd name="T32" fmla="*/ 45 w 62"/>
                  <a:gd name="T33" fmla="*/ 34 h 49"/>
                  <a:gd name="T34" fmla="*/ 45 w 62"/>
                  <a:gd name="T35" fmla="*/ 34 h 49"/>
                  <a:gd name="T36" fmla="*/ 23 w 62"/>
                  <a:gd name="T37" fmla="*/ 4 h 49"/>
                  <a:gd name="T38" fmla="*/ 23 w 62"/>
                  <a:gd name="T39" fmla="*/ 4 h 49"/>
                  <a:gd name="T40" fmla="*/ 23 w 62"/>
                  <a:gd name="T41" fmla="*/ 4 h 49"/>
                  <a:gd name="T42" fmla="*/ 34 w 62"/>
                  <a:gd name="T43" fmla="*/ 6 h 49"/>
                  <a:gd name="T44" fmla="*/ 34 w 62"/>
                  <a:gd name="T45" fmla="*/ 6 h 49"/>
                  <a:gd name="T46" fmla="*/ 34 w 62"/>
                  <a:gd name="T47" fmla="*/ 6 h 49"/>
                  <a:gd name="T48" fmla="*/ 34 w 62"/>
                  <a:gd name="T49" fmla="*/ 6 h 49"/>
                  <a:gd name="T50" fmla="*/ 34 w 62"/>
                  <a:gd name="T51" fmla="*/ 6 h 49"/>
                  <a:gd name="T52" fmla="*/ 43 w 62"/>
                  <a:gd name="T53" fmla="*/ 23 h 49"/>
                  <a:gd name="T54" fmla="*/ 41 w 62"/>
                  <a:gd name="T55" fmla="*/ 29 h 49"/>
                  <a:gd name="T56" fmla="*/ 10 w 62"/>
                  <a:gd name="T57" fmla="*/ 10 h 49"/>
                  <a:gd name="T58" fmla="*/ 10 w 62"/>
                  <a:gd name="T59" fmla="*/ 9 h 49"/>
                  <a:gd name="T60" fmla="*/ 10 w 62"/>
                  <a:gd name="T61" fmla="*/ 9 h 49"/>
                  <a:gd name="T62" fmla="*/ 23 w 62"/>
                  <a:gd name="T63" fmla="*/ 4 h 49"/>
                  <a:gd name="T64" fmla="*/ 23 w 62"/>
                  <a:gd name="T65" fmla="*/ 4 h 49"/>
                  <a:gd name="T66" fmla="*/ 23 w 62"/>
                  <a:gd name="T67" fmla="*/ 4 h 49"/>
                  <a:gd name="T68" fmla="*/ 13 w 62"/>
                  <a:gd name="T69" fmla="*/ 0 h 49"/>
                  <a:gd name="T70" fmla="*/ 13 w 62"/>
                  <a:gd name="T71" fmla="*/ 0 h 49"/>
                  <a:gd name="T72" fmla="*/ 0 w 62"/>
                  <a:gd name="T73" fmla="*/ 5 h 49"/>
                  <a:gd name="T74" fmla="*/ 0 w 62"/>
                  <a:gd name="T75" fmla="*/ 5 h 49"/>
                  <a:gd name="T76" fmla="*/ 0 w 62"/>
                  <a:gd name="T77" fmla="*/ 6 h 49"/>
                  <a:gd name="T78" fmla="*/ 33 w 62"/>
                  <a:gd name="T79" fmla="*/ 31 h 49"/>
                  <a:gd name="T80" fmla="*/ 33 w 62"/>
                  <a:gd name="T81" fmla="*/ 32 h 49"/>
                  <a:gd name="T82" fmla="*/ 50 w 62"/>
                  <a:gd name="T83" fmla="*/ 49 h 49"/>
                  <a:gd name="T84" fmla="*/ 50 w 62"/>
                  <a:gd name="T85" fmla="*/ 49 h 49"/>
                  <a:gd name="T86" fmla="*/ 50 w 62"/>
                  <a:gd name="T87" fmla="*/ 49 h 49"/>
                  <a:gd name="T88" fmla="*/ 50 w 62"/>
                  <a:gd name="T89" fmla="*/ 49 h 49"/>
                  <a:gd name="T90" fmla="*/ 52 w 62"/>
                  <a:gd name="T91" fmla="*/ 49 h 49"/>
                  <a:gd name="T92" fmla="*/ 62 w 62"/>
                  <a:gd name="T93" fmla="*/ 40 h 49"/>
                  <a:gd name="T94" fmla="*/ 62 w 62"/>
                  <a:gd name="T95" fmla="*/ 40 h 49"/>
                  <a:gd name="T96" fmla="*/ 50 w 62"/>
                  <a:gd name="T97" fmla="*/ 25 h 49"/>
                  <a:gd name="T98" fmla="*/ 38 w 62"/>
                  <a:gd name="T99" fmla="*/ 5 h 49"/>
                  <a:gd name="T100" fmla="*/ 38 w 62"/>
                  <a:gd name="T101" fmla="*/ 5 h 49"/>
                  <a:gd name="T102" fmla="*/ 38 w 62"/>
                  <a:gd name="T103" fmla="*/ 5 h 49"/>
                  <a:gd name="T104" fmla="*/ 38 w 62"/>
                  <a:gd name="T105" fmla="*/ 5 h 49"/>
                  <a:gd name="T106" fmla="*/ 38 w 62"/>
                  <a:gd name="T107" fmla="*/ 5 h 49"/>
                  <a:gd name="T108" fmla="*/ 13 w 62"/>
                  <a:gd name="T109" fmla="*/ 0 h 49"/>
                  <a:gd name="T110" fmla="*/ 13 w 62"/>
                  <a:gd name="T111" fmla="*/ 0 h 49"/>
                  <a:gd name="T112" fmla="*/ 13 w 62"/>
                  <a:gd name="T11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" h="49"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50" y="34"/>
                      <a:pt x="52" y="37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2"/>
                      <a:pt x="51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2"/>
                      <a:pt x="43" y="38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7" y="4"/>
                      <a:pt x="31" y="5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9" y="9"/>
                      <a:pt x="43" y="16"/>
                      <a:pt x="43" y="23"/>
                    </a:cubicBezTo>
                    <a:cubicBezTo>
                      <a:pt x="43" y="25"/>
                      <a:pt x="42" y="28"/>
                      <a:pt x="41" y="29"/>
                    </a:cubicBezTo>
                    <a:cubicBezTo>
                      <a:pt x="36" y="27"/>
                      <a:pt x="10" y="2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6"/>
                      <a:pt x="17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8" y="27"/>
                      <a:pt x="33" y="31"/>
                    </a:cubicBezTo>
                    <a:cubicBezTo>
                      <a:pt x="33" y="31"/>
                      <a:pt x="33" y="31"/>
                      <a:pt x="33" y="32"/>
                    </a:cubicBezTo>
                    <a:cubicBezTo>
                      <a:pt x="40" y="38"/>
                      <a:pt x="4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49"/>
                      <a:pt x="51" y="49"/>
                      <a:pt x="52" y="49"/>
                    </a:cubicBezTo>
                    <a:cubicBezTo>
                      <a:pt x="56" y="48"/>
                      <a:pt x="62" y="47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34"/>
                      <a:pt x="53" y="30"/>
                      <a:pt x="50" y="25"/>
                    </a:cubicBezTo>
                    <a:cubicBezTo>
                      <a:pt x="47" y="19"/>
                      <a:pt x="45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5" y="3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637"/>
              <p:cNvSpPr>
                <a:spLocks noEditPoints="1"/>
              </p:cNvSpPr>
              <p:nvPr/>
            </p:nvSpPr>
            <p:spPr bwMode="auto">
              <a:xfrm>
                <a:off x="5017" y="761"/>
                <a:ext cx="213" cy="168"/>
              </a:xfrm>
              <a:custGeom>
                <a:gdLst>
                  <a:gd name="T0" fmla="*/ 10 w 61"/>
                  <a:gd name="T1" fmla="*/ 40 h 48"/>
                  <a:gd name="T2" fmla="*/ 15 w 61"/>
                  <a:gd name="T3" fmla="*/ 35 h 48"/>
                  <a:gd name="T4" fmla="*/ 15 w 61"/>
                  <a:gd name="T5" fmla="*/ 35 h 48"/>
                  <a:gd name="T6" fmla="*/ 12 w 61"/>
                  <a:gd name="T7" fmla="*/ 41 h 48"/>
                  <a:gd name="T8" fmla="*/ 12 w 61"/>
                  <a:gd name="T9" fmla="*/ 41 h 48"/>
                  <a:gd name="T10" fmla="*/ 10 w 61"/>
                  <a:gd name="T11" fmla="*/ 40 h 48"/>
                  <a:gd name="T12" fmla="*/ 10 w 61"/>
                  <a:gd name="T13" fmla="*/ 40 h 48"/>
                  <a:gd name="T14" fmla="*/ 39 w 61"/>
                  <a:gd name="T15" fmla="*/ 3 h 48"/>
                  <a:gd name="T16" fmla="*/ 50 w 61"/>
                  <a:gd name="T17" fmla="*/ 8 h 48"/>
                  <a:gd name="T18" fmla="*/ 50 w 61"/>
                  <a:gd name="T19" fmla="*/ 8 h 48"/>
                  <a:gd name="T20" fmla="*/ 50 w 61"/>
                  <a:gd name="T21" fmla="*/ 8 h 48"/>
                  <a:gd name="T22" fmla="*/ 50 w 61"/>
                  <a:gd name="T23" fmla="*/ 8 h 48"/>
                  <a:gd name="T24" fmla="*/ 39 w 61"/>
                  <a:gd name="T25" fmla="*/ 3 h 48"/>
                  <a:gd name="T26" fmla="*/ 39 w 61"/>
                  <a:gd name="T27" fmla="*/ 3 h 48"/>
                  <a:gd name="T28" fmla="*/ 45 w 61"/>
                  <a:gd name="T29" fmla="*/ 0 h 48"/>
                  <a:gd name="T30" fmla="*/ 36 w 61"/>
                  <a:gd name="T31" fmla="*/ 1 h 48"/>
                  <a:gd name="T32" fmla="*/ 36 w 61"/>
                  <a:gd name="T33" fmla="*/ 1 h 48"/>
                  <a:gd name="T34" fmla="*/ 35 w 61"/>
                  <a:gd name="T35" fmla="*/ 1 h 48"/>
                  <a:gd name="T36" fmla="*/ 35 w 61"/>
                  <a:gd name="T37" fmla="*/ 1 h 48"/>
                  <a:gd name="T38" fmla="*/ 13 w 61"/>
                  <a:gd name="T39" fmla="*/ 24 h 48"/>
                  <a:gd name="T40" fmla="*/ 1 w 61"/>
                  <a:gd name="T41" fmla="*/ 41 h 48"/>
                  <a:gd name="T42" fmla="*/ 1 w 61"/>
                  <a:gd name="T43" fmla="*/ 41 h 48"/>
                  <a:gd name="T44" fmla="*/ 11 w 61"/>
                  <a:gd name="T45" fmla="*/ 48 h 48"/>
                  <a:gd name="T46" fmla="*/ 11 w 61"/>
                  <a:gd name="T47" fmla="*/ 48 h 48"/>
                  <a:gd name="T48" fmla="*/ 14 w 61"/>
                  <a:gd name="T49" fmla="*/ 48 h 48"/>
                  <a:gd name="T50" fmla="*/ 14 w 61"/>
                  <a:gd name="T51" fmla="*/ 48 h 48"/>
                  <a:gd name="T52" fmla="*/ 14 w 61"/>
                  <a:gd name="T53" fmla="*/ 48 h 48"/>
                  <a:gd name="T54" fmla="*/ 61 w 61"/>
                  <a:gd name="T55" fmla="*/ 4 h 48"/>
                  <a:gd name="T56" fmla="*/ 60 w 61"/>
                  <a:gd name="T57" fmla="*/ 4 h 48"/>
                  <a:gd name="T58" fmla="*/ 60 w 61"/>
                  <a:gd name="T59" fmla="*/ 3 h 48"/>
                  <a:gd name="T60" fmla="*/ 45 w 61"/>
                  <a:gd name="T61" fmla="*/ 0 h 48"/>
                  <a:gd name="T62" fmla="*/ 45 w 61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8">
                    <a:moveTo>
                      <a:pt x="10" y="40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37"/>
                      <a:pt x="12" y="36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8"/>
                      <a:pt x="14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39" y="3"/>
                    </a:move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3" y="3"/>
                      <a:pt x="47" y="5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19"/>
                      <a:pt x="33" y="24"/>
                      <a:pt x="22" y="26"/>
                    </a:cubicBezTo>
                    <a:cubicBezTo>
                      <a:pt x="14" y="14"/>
                      <a:pt x="27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2" y="0"/>
                      <a:pt x="39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1" y="5"/>
                      <a:pt x="18" y="10"/>
                    </a:cubicBezTo>
                    <a:cubicBezTo>
                      <a:pt x="15" y="15"/>
                      <a:pt x="15" y="20"/>
                      <a:pt x="13" y="24"/>
                    </a:cubicBezTo>
                    <a:cubicBezTo>
                      <a:pt x="10" y="29"/>
                      <a:pt x="0" y="33"/>
                      <a:pt x="0" y="40"/>
                    </a:cubicBezTo>
                    <a:cubicBezTo>
                      <a:pt x="0" y="40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5"/>
                      <a:pt x="6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21" y="46"/>
                      <a:pt x="21" y="38"/>
                      <a:pt x="25" y="33"/>
                    </a:cubicBezTo>
                    <a:cubicBezTo>
                      <a:pt x="34" y="21"/>
                      <a:pt x="59" y="20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6" y="1"/>
                      <a:pt x="50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638"/>
              <p:cNvSpPr/>
              <p:nvPr/>
            </p:nvSpPr>
            <p:spPr bwMode="auto">
              <a:xfrm>
                <a:off x="2603" y="877"/>
                <a:ext cx="35" cy="31"/>
              </a:xfrm>
              <a:custGeom>
                <a:gdLst>
                  <a:gd name="T0" fmla="*/ 2 w 10"/>
                  <a:gd name="T1" fmla="*/ 0 h 9"/>
                  <a:gd name="T2" fmla="*/ 2 w 10"/>
                  <a:gd name="T3" fmla="*/ 0 h 9"/>
                  <a:gd name="T4" fmla="*/ 2 w 10"/>
                  <a:gd name="T5" fmla="*/ 0 h 9"/>
                  <a:gd name="T6" fmla="*/ 2 w 10"/>
                  <a:gd name="T7" fmla="*/ 0 h 9"/>
                  <a:gd name="T8" fmla="*/ 2 w 10"/>
                  <a:gd name="T9" fmla="*/ 0 h 9"/>
                  <a:gd name="T10" fmla="*/ 7 w 10"/>
                  <a:gd name="T11" fmla="*/ 9 h 9"/>
                  <a:gd name="T12" fmla="*/ 7 w 10"/>
                  <a:gd name="T13" fmla="*/ 9 h 9"/>
                  <a:gd name="T14" fmla="*/ 7 w 10"/>
                  <a:gd name="T15" fmla="*/ 9 h 9"/>
                  <a:gd name="T16" fmla="*/ 7 w 10"/>
                  <a:gd name="T17" fmla="*/ 9 h 9"/>
                  <a:gd name="T18" fmla="*/ 10 w 10"/>
                  <a:gd name="T19" fmla="*/ 7 h 9"/>
                  <a:gd name="T20" fmla="*/ 10 w 10"/>
                  <a:gd name="T21" fmla="*/ 7 h 9"/>
                  <a:gd name="T22" fmla="*/ 10 w 10"/>
                  <a:gd name="T23" fmla="*/ 7 h 9"/>
                  <a:gd name="T24" fmla="*/ 10 w 10"/>
                  <a:gd name="T25" fmla="*/ 7 h 9"/>
                  <a:gd name="T26" fmla="*/ 10 w 10"/>
                  <a:gd name="T27" fmla="*/ 7 h 9"/>
                  <a:gd name="T28" fmla="*/ 10 w 10"/>
                  <a:gd name="T29" fmla="*/ 7 h 9"/>
                  <a:gd name="T30" fmla="*/ 2 w 10"/>
                  <a:gd name="T3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3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3"/>
                      <a:pt x="7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639"/>
              <p:cNvSpPr/>
              <p:nvPr/>
            </p:nvSpPr>
            <p:spPr bwMode="auto">
              <a:xfrm>
                <a:off x="5052" y="884"/>
                <a:ext cx="24" cy="21"/>
              </a:xfrm>
              <a:custGeom>
                <a:gdLst>
                  <a:gd name="T0" fmla="*/ 5 w 7"/>
                  <a:gd name="T1" fmla="*/ 0 h 6"/>
                  <a:gd name="T2" fmla="*/ 0 w 7"/>
                  <a:gd name="T3" fmla="*/ 5 h 6"/>
                  <a:gd name="T4" fmla="*/ 0 w 7"/>
                  <a:gd name="T5" fmla="*/ 5 h 6"/>
                  <a:gd name="T6" fmla="*/ 0 w 7"/>
                  <a:gd name="T7" fmla="*/ 5 h 6"/>
                  <a:gd name="T8" fmla="*/ 2 w 7"/>
                  <a:gd name="T9" fmla="*/ 6 h 6"/>
                  <a:gd name="T10" fmla="*/ 2 w 7"/>
                  <a:gd name="T11" fmla="*/ 6 h 6"/>
                  <a:gd name="T12" fmla="*/ 2 w 7"/>
                  <a:gd name="T13" fmla="*/ 6 h 6"/>
                  <a:gd name="T14" fmla="*/ 2 w 7"/>
                  <a:gd name="T15" fmla="*/ 6 h 6"/>
                  <a:gd name="T16" fmla="*/ 5 w 7"/>
                  <a:gd name="T17" fmla="*/ 0 h 6"/>
                  <a:gd name="T18" fmla="*/ 5 w 7"/>
                  <a:gd name="T19" fmla="*/ 0 h 6"/>
                  <a:gd name="T20" fmla="*/ 5 w 7"/>
                  <a:gd name="T21" fmla="*/ 0 h 6"/>
                  <a:gd name="T22" fmla="*/ 5 w 7"/>
                  <a:gd name="T2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2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7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40"/>
              <p:cNvSpPr>
                <a:spLocks noEditPoints="1"/>
              </p:cNvSpPr>
              <p:nvPr/>
            </p:nvSpPr>
            <p:spPr bwMode="auto">
              <a:xfrm>
                <a:off x="3249" y="569"/>
                <a:ext cx="1200" cy="322"/>
              </a:xfrm>
              <a:custGeom>
                <a:gdLst>
                  <a:gd name="T0" fmla="*/ 275 w 344"/>
                  <a:gd name="T1" fmla="*/ 6 h 92"/>
                  <a:gd name="T2" fmla="*/ 337 w 344"/>
                  <a:gd name="T3" fmla="*/ 58 h 92"/>
                  <a:gd name="T4" fmla="*/ 332 w 344"/>
                  <a:gd name="T5" fmla="*/ 67 h 92"/>
                  <a:gd name="T6" fmla="*/ 311 w 344"/>
                  <a:gd name="T7" fmla="*/ 80 h 92"/>
                  <a:gd name="T8" fmla="*/ 311 w 344"/>
                  <a:gd name="T9" fmla="*/ 80 h 92"/>
                  <a:gd name="T10" fmla="*/ 268 w 344"/>
                  <a:gd name="T11" fmla="*/ 48 h 92"/>
                  <a:gd name="T12" fmla="*/ 249 w 344"/>
                  <a:gd name="T13" fmla="*/ 52 h 92"/>
                  <a:gd name="T14" fmla="*/ 172 w 344"/>
                  <a:gd name="T15" fmla="*/ 89 h 92"/>
                  <a:gd name="T16" fmla="*/ 170 w 344"/>
                  <a:gd name="T17" fmla="*/ 89 h 92"/>
                  <a:gd name="T18" fmla="*/ 138 w 344"/>
                  <a:gd name="T19" fmla="*/ 78 h 92"/>
                  <a:gd name="T20" fmla="*/ 137 w 344"/>
                  <a:gd name="T21" fmla="*/ 78 h 92"/>
                  <a:gd name="T22" fmla="*/ 136 w 344"/>
                  <a:gd name="T23" fmla="*/ 78 h 92"/>
                  <a:gd name="T24" fmla="*/ 135 w 344"/>
                  <a:gd name="T25" fmla="*/ 77 h 92"/>
                  <a:gd name="T26" fmla="*/ 93 w 344"/>
                  <a:gd name="T27" fmla="*/ 51 h 92"/>
                  <a:gd name="T28" fmla="*/ 73 w 344"/>
                  <a:gd name="T29" fmla="*/ 47 h 92"/>
                  <a:gd name="T30" fmla="*/ 30 w 344"/>
                  <a:gd name="T31" fmla="*/ 80 h 92"/>
                  <a:gd name="T32" fmla="*/ 6 w 344"/>
                  <a:gd name="T33" fmla="*/ 58 h 92"/>
                  <a:gd name="T34" fmla="*/ 68 w 344"/>
                  <a:gd name="T35" fmla="*/ 6 h 92"/>
                  <a:gd name="T36" fmla="*/ 81 w 344"/>
                  <a:gd name="T37" fmla="*/ 4 h 92"/>
                  <a:gd name="T38" fmla="*/ 83 w 344"/>
                  <a:gd name="T39" fmla="*/ 4 h 92"/>
                  <a:gd name="T40" fmla="*/ 99 w 344"/>
                  <a:gd name="T41" fmla="*/ 25 h 92"/>
                  <a:gd name="T42" fmla="*/ 136 w 344"/>
                  <a:gd name="T43" fmla="*/ 47 h 92"/>
                  <a:gd name="T44" fmla="*/ 164 w 344"/>
                  <a:gd name="T45" fmla="*/ 41 h 92"/>
                  <a:gd name="T46" fmla="*/ 164 w 344"/>
                  <a:gd name="T47" fmla="*/ 41 h 92"/>
                  <a:gd name="T48" fmla="*/ 165 w 344"/>
                  <a:gd name="T49" fmla="*/ 41 h 92"/>
                  <a:gd name="T50" fmla="*/ 165 w 344"/>
                  <a:gd name="T51" fmla="*/ 41 h 92"/>
                  <a:gd name="T52" fmla="*/ 166 w 344"/>
                  <a:gd name="T53" fmla="*/ 41 h 92"/>
                  <a:gd name="T54" fmla="*/ 166 w 344"/>
                  <a:gd name="T55" fmla="*/ 41 h 92"/>
                  <a:gd name="T56" fmla="*/ 167 w 344"/>
                  <a:gd name="T57" fmla="*/ 41 h 92"/>
                  <a:gd name="T58" fmla="*/ 184 w 344"/>
                  <a:gd name="T59" fmla="*/ 42 h 92"/>
                  <a:gd name="T60" fmla="*/ 186 w 344"/>
                  <a:gd name="T61" fmla="*/ 43 h 92"/>
                  <a:gd name="T62" fmla="*/ 210 w 344"/>
                  <a:gd name="T63" fmla="*/ 48 h 92"/>
                  <a:gd name="T64" fmla="*/ 240 w 344"/>
                  <a:gd name="T65" fmla="*/ 25 h 92"/>
                  <a:gd name="T66" fmla="*/ 261 w 344"/>
                  <a:gd name="T67" fmla="*/ 4 h 92"/>
                  <a:gd name="T68" fmla="*/ 240 w 344"/>
                  <a:gd name="T69" fmla="*/ 18 h 92"/>
                  <a:gd name="T70" fmla="*/ 211 w 344"/>
                  <a:gd name="T71" fmla="*/ 43 h 92"/>
                  <a:gd name="T72" fmla="*/ 194 w 344"/>
                  <a:gd name="T73" fmla="*/ 41 h 92"/>
                  <a:gd name="T74" fmla="*/ 189 w 344"/>
                  <a:gd name="T75" fmla="*/ 40 h 92"/>
                  <a:gd name="T76" fmla="*/ 189 w 344"/>
                  <a:gd name="T77" fmla="*/ 40 h 92"/>
                  <a:gd name="T78" fmla="*/ 167 w 344"/>
                  <a:gd name="T79" fmla="*/ 38 h 92"/>
                  <a:gd name="T80" fmla="*/ 156 w 344"/>
                  <a:gd name="T81" fmla="*/ 38 h 92"/>
                  <a:gd name="T82" fmla="*/ 146 w 344"/>
                  <a:gd name="T83" fmla="*/ 40 h 92"/>
                  <a:gd name="T84" fmla="*/ 130 w 344"/>
                  <a:gd name="T85" fmla="*/ 43 h 92"/>
                  <a:gd name="T86" fmla="*/ 82 w 344"/>
                  <a:gd name="T87" fmla="*/ 0 h 92"/>
                  <a:gd name="T88" fmla="*/ 76 w 344"/>
                  <a:gd name="T89" fmla="*/ 1 h 92"/>
                  <a:gd name="T90" fmla="*/ 67 w 344"/>
                  <a:gd name="T91" fmla="*/ 3 h 92"/>
                  <a:gd name="T92" fmla="*/ 14 w 344"/>
                  <a:gd name="T93" fmla="*/ 74 h 92"/>
                  <a:gd name="T94" fmla="*/ 15 w 344"/>
                  <a:gd name="T95" fmla="*/ 74 h 92"/>
                  <a:gd name="T96" fmla="*/ 32 w 344"/>
                  <a:gd name="T97" fmla="*/ 86 h 92"/>
                  <a:gd name="T98" fmla="*/ 70 w 344"/>
                  <a:gd name="T99" fmla="*/ 51 h 92"/>
                  <a:gd name="T100" fmla="*/ 87 w 344"/>
                  <a:gd name="T101" fmla="*/ 55 h 92"/>
                  <a:gd name="T102" fmla="*/ 132 w 344"/>
                  <a:gd name="T103" fmla="*/ 79 h 92"/>
                  <a:gd name="T104" fmla="*/ 134 w 344"/>
                  <a:gd name="T105" fmla="*/ 79 h 92"/>
                  <a:gd name="T106" fmla="*/ 136 w 344"/>
                  <a:gd name="T107" fmla="*/ 80 h 92"/>
                  <a:gd name="T108" fmla="*/ 174 w 344"/>
                  <a:gd name="T109" fmla="*/ 92 h 92"/>
                  <a:gd name="T110" fmla="*/ 253 w 344"/>
                  <a:gd name="T111" fmla="*/ 56 h 92"/>
                  <a:gd name="T112" fmla="*/ 280 w 344"/>
                  <a:gd name="T113" fmla="*/ 53 h 92"/>
                  <a:gd name="T114" fmla="*/ 309 w 344"/>
                  <a:gd name="T115" fmla="*/ 85 h 92"/>
                  <a:gd name="T116" fmla="*/ 310 w 344"/>
                  <a:gd name="T117" fmla="*/ 85 h 92"/>
                  <a:gd name="T118" fmla="*/ 344 w 344"/>
                  <a:gd name="T119" fmla="*/ 60 h 92"/>
                  <a:gd name="T120" fmla="*/ 272 w 344"/>
                  <a:gd name="T121" fmla="*/ 3 h 92"/>
                  <a:gd name="T122" fmla="*/ 258 w 344"/>
                  <a:gd name="T123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4" h="92">
                    <a:moveTo>
                      <a:pt x="261" y="4"/>
                    </a:move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3" y="4"/>
                      <a:pt x="266" y="4"/>
                      <a:pt x="268" y="5"/>
                    </a:cubicBezTo>
                    <a:cubicBezTo>
                      <a:pt x="270" y="5"/>
                      <a:pt x="272" y="6"/>
                      <a:pt x="275" y="6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84" y="7"/>
                      <a:pt x="293" y="6"/>
                      <a:pt x="298" y="9"/>
                    </a:cubicBezTo>
                    <a:cubicBezTo>
                      <a:pt x="305" y="13"/>
                      <a:pt x="307" y="24"/>
                      <a:pt x="311" y="31"/>
                    </a:cubicBezTo>
                    <a:cubicBezTo>
                      <a:pt x="318" y="42"/>
                      <a:pt x="337" y="46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60"/>
                      <a:pt x="335" y="63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26" y="73"/>
                      <a:pt x="316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298" y="80"/>
                      <a:pt x="293" y="56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79" y="49"/>
                      <a:pt x="273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1" y="48"/>
                      <a:pt x="254" y="49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2"/>
                    </a:cubicBezTo>
                    <a:cubicBezTo>
                      <a:pt x="242" y="55"/>
                      <a:pt x="240" y="63"/>
                      <a:pt x="233" y="68"/>
                    </a:cubicBezTo>
                    <a:cubicBezTo>
                      <a:pt x="228" y="71"/>
                      <a:pt x="217" y="72"/>
                      <a:pt x="207" y="76"/>
                    </a:cubicBezTo>
                    <a:cubicBezTo>
                      <a:pt x="193" y="81"/>
                      <a:pt x="188" y="88"/>
                      <a:pt x="173" y="89"/>
                    </a:cubicBezTo>
                    <a:cubicBezTo>
                      <a:pt x="173" y="89"/>
                      <a:pt x="173" y="89"/>
                      <a:pt x="173" y="89"/>
                    </a:cubicBezTo>
                    <a:cubicBezTo>
                      <a:pt x="173" y="89"/>
                      <a:pt x="173" y="89"/>
                      <a:pt x="172" y="89"/>
                    </a:cubicBezTo>
                    <a:cubicBezTo>
                      <a:pt x="172" y="89"/>
                      <a:pt x="171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58" y="89"/>
                      <a:pt x="150" y="83"/>
                      <a:pt x="138" y="79"/>
                    </a:cubicBezTo>
                    <a:cubicBezTo>
                      <a:pt x="138" y="79"/>
                      <a:pt x="138" y="79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5" y="77"/>
                      <a:pt x="135" y="77"/>
                      <a:pt x="135" y="77"/>
                    </a:cubicBezTo>
                    <a:cubicBezTo>
                      <a:pt x="127" y="74"/>
                      <a:pt x="116" y="72"/>
                      <a:pt x="110" y="69"/>
                    </a:cubicBezTo>
                    <a:cubicBezTo>
                      <a:pt x="103" y="65"/>
                      <a:pt x="100" y="55"/>
                      <a:pt x="93" y="52"/>
                    </a:cubicBezTo>
                    <a:cubicBezTo>
                      <a:pt x="93" y="52"/>
                      <a:pt x="93" y="52"/>
                      <a:pt x="93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88" y="49"/>
                      <a:pt x="80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67" y="47"/>
                      <a:pt x="62" y="48"/>
                      <a:pt x="58" y="50"/>
                    </a:cubicBezTo>
                    <a:cubicBezTo>
                      <a:pt x="53" y="52"/>
                      <a:pt x="48" y="59"/>
                      <a:pt x="45" y="65"/>
                    </a:cubicBezTo>
                    <a:cubicBezTo>
                      <a:pt x="42" y="71"/>
                      <a:pt x="38" y="80"/>
                      <a:pt x="31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29" y="80"/>
                      <a:pt x="29" y="80"/>
                    </a:cubicBezTo>
                    <a:cubicBezTo>
                      <a:pt x="20" y="79"/>
                      <a:pt x="6" y="66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45"/>
                      <a:pt x="25" y="42"/>
                      <a:pt x="31" y="32"/>
                    </a:cubicBezTo>
                    <a:cubicBezTo>
                      <a:pt x="35" y="24"/>
                      <a:pt x="35" y="13"/>
                      <a:pt x="43" y="9"/>
                    </a:cubicBezTo>
                    <a:cubicBezTo>
                      <a:pt x="48" y="6"/>
                      <a:pt x="58" y="7"/>
                      <a:pt x="68" y="6"/>
                    </a:cubicBezTo>
                    <a:cubicBezTo>
                      <a:pt x="71" y="6"/>
                      <a:pt x="74" y="5"/>
                      <a:pt x="77" y="4"/>
                    </a:cubicBezTo>
                    <a:cubicBezTo>
                      <a:pt x="78" y="4"/>
                      <a:pt x="78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80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2" y="4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9" y="6"/>
                      <a:pt x="95" y="19"/>
                      <a:pt x="99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107" y="35"/>
                      <a:pt x="114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3" y="47"/>
                      <a:pt x="135" y="47"/>
                      <a:pt x="136" y="47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46" y="46"/>
                      <a:pt x="154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72" y="41"/>
                      <a:pt x="178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3"/>
                    </a:cubicBezTo>
                    <a:cubicBezTo>
                      <a:pt x="185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8" y="43"/>
                      <a:pt x="190" y="43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8" y="46"/>
                      <a:pt x="204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4" y="48"/>
                      <a:pt x="218" y="47"/>
                      <a:pt x="222" y="45"/>
                    </a:cubicBezTo>
                    <a:cubicBezTo>
                      <a:pt x="222" y="45"/>
                      <a:pt x="222" y="45"/>
                      <a:pt x="222" y="45"/>
                    </a:cubicBezTo>
                    <a:cubicBezTo>
                      <a:pt x="229" y="41"/>
                      <a:pt x="236" y="31"/>
                      <a:pt x="240" y="25"/>
                    </a:cubicBezTo>
                    <a:cubicBezTo>
                      <a:pt x="246" y="18"/>
                      <a:pt x="250" y="6"/>
                      <a:pt x="258" y="4"/>
                    </a:cubicBezTo>
                    <a:cubicBezTo>
                      <a:pt x="258" y="4"/>
                      <a:pt x="258" y="4"/>
                      <a:pt x="258" y="4"/>
                    </a:cubicBezTo>
                    <a:cubicBezTo>
                      <a:pt x="259" y="4"/>
                      <a:pt x="260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moveTo>
                      <a:pt x="258" y="0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257" y="0"/>
                      <a:pt x="257" y="0"/>
                      <a:pt x="256" y="0"/>
                    </a:cubicBezTo>
                    <a:cubicBezTo>
                      <a:pt x="256" y="0"/>
                      <a:pt x="256" y="0"/>
                      <a:pt x="256" y="0"/>
                    </a:cubicBezTo>
                    <a:cubicBezTo>
                      <a:pt x="249" y="2"/>
                      <a:pt x="245" y="14"/>
                      <a:pt x="240" y="18"/>
                    </a:cubicBezTo>
                    <a:cubicBezTo>
                      <a:pt x="238" y="22"/>
                      <a:pt x="232" y="25"/>
                      <a:pt x="227" y="29"/>
                    </a:cubicBezTo>
                    <a:cubicBezTo>
                      <a:pt x="221" y="35"/>
                      <a:pt x="219" y="41"/>
                      <a:pt x="212" y="43"/>
                    </a:cubicBezTo>
                    <a:cubicBezTo>
                      <a:pt x="212" y="43"/>
                      <a:pt x="212" y="43"/>
                      <a:pt x="212" y="43"/>
                    </a:cubicBezTo>
                    <a:cubicBezTo>
                      <a:pt x="212" y="43"/>
                      <a:pt x="212" y="43"/>
                      <a:pt x="211" y="43"/>
                    </a:cubicBezTo>
                    <a:cubicBezTo>
                      <a:pt x="211" y="43"/>
                      <a:pt x="211" y="43"/>
                      <a:pt x="211" y="43"/>
                    </a:cubicBezTo>
                    <a:cubicBezTo>
                      <a:pt x="210" y="44"/>
                      <a:pt x="208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3" y="44"/>
                      <a:pt x="198" y="42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2" y="40"/>
                      <a:pt x="191" y="40"/>
                      <a:pt x="190" y="40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0" y="40"/>
                      <a:pt x="190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39"/>
                      <a:pt x="188" y="39"/>
                      <a:pt x="188" y="39"/>
                    </a:cubicBezTo>
                    <a:cubicBezTo>
                      <a:pt x="188" y="39"/>
                      <a:pt x="187" y="39"/>
                      <a:pt x="187" y="39"/>
                    </a:cubicBezTo>
                    <a:cubicBezTo>
                      <a:pt x="181" y="38"/>
                      <a:pt x="174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3" y="38"/>
                      <a:pt x="160" y="38"/>
                      <a:pt x="157" y="38"/>
                    </a:cubicBezTo>
                    <a:cubicBezTo>
                      <a:pt x="157" y="38"/>
                      <a:pt x="157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3" y="39"/>
                      <a:pt x="149" y="39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2" y="41"/>
                      <a:pt x="138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3"/>
                      <a:pt x="131" y="43"/>
                      <a:pt x="130" y="43"/>
                    </a:cubicBezTo>
                    <a:cubicBezTo>
                      <a:pt x="124" y="42"/>
                      <a:pt x="119" y="36"/>
                      <a:pt x="114" y="32"/>
                    </a:cubicBezTo>
                    <a:cubicBezTo>
                      <a:pt x="109" y="27"/>
                      <a:pt x="103" y="23"/>
                      <a:pt x="100" y="19"/>
                    </a:cubicBezTo>
                    <a:cubicBezTo>
                      <a:pt x="96" y="14"/>
                      <a:pt x="92" y="2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0" y="0"/>
                      <a:pt x="78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2"/>
                      <a:pt x="71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8" y="5"/>
                      <a:pt x="49" y="4"/>
                      <a:pt x="43" y="6"/>
                    </a:cubicBezTo>
                    <a:cubicBezTo>
                      <a:pt x="33" y="11"/>
                      <a:pt x="33" y="23"/>
                      <a:pt x="29" y="31"/>
                    </a:cubicBezTo>
                    <a:cubicBezTo>
                      <a:pt x="24" y="38"/>
                      <a:pt x="0" y="47"/>
                      <a:pt x="0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1" y="64"/>
                      <a:pt x="10" y="70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9" y="79"/>
                      <a:pt x="25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2" y="86"/>
                    </a:cubicBezTo>
                    <a:cubicBezTo>
                      <a:pt x="38" y="85"/>
                      <a:pt x="42" y="76"/>
                      <a:pt x="46" y="70"/>
                    </a:cubicBezTo>
                    <a:cubicBezTo>
                      <a:pt x="50" y="63"/>
                      <a:pt x="54" y="55"/>
                      <a:pt x="60" y="53"/>
                    </a:cubicBezTo>
                    <a:cubicBezTo>
                      <a:pt x="63" y="51"/>
                      <a:pt x="66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6" y="51"/>
                      <a:pt x="83" y="53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4" y="59"/>
                      <a:pt x="97" y="68"/>
                      <a:pt x="103" y="71"/>
                    </a:cubicBezTo>
                    <a:cubicBezTo>
                      <a:pt x="109" y="75"/>
                      <a:pt x="122" y="75"/>
                      <a:pt x="132" y="79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5" y="79"/>
                      <a:pt x="135" y="80"/>
                    </a:cubicBezTo>
                    <a:cubicBezTo>
                      <a:pt x="135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49" y="85"/>
                      <a:pt x="157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2" y="92"/>
                      <a:pt x="173" y="92"/>
                      <a:pt x="174" y="92"/>
                    </a:cubicBezTo>
                    <a:cubicBezTo>
                      <a:pt x="189" y="91"/>
                      <a:pt x="192" y="85"/>
                      <a:pt x="204" y="80"/>
                    </a:cubicBezTo>
                    <a:cubicBezTo>
                      <a:pt x="215" y="75"/>
                      <a:pt x="232" y="76"/>
                      <a:pt x="239" y="72"/>
                    </a:cubicBezTo>
                    <a:cubicBezTo>
                      <a:pt x="245" y="69"/>
                      <a:pt x="247" y="60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8" y="54"/>
                      <a:pt x="264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4" y="52"/>
                      <a:pt x="277" y="52"/>
                      <a:pt x="280" y="53"/>
                    </a:cubicBezTo>
                    <a:cubicBezTo>
                      <a:pt x="280" y="53"/>
                      <a:pt x="280" y="53"/>
                      <a:pt x="280" y="53"/>
                    </a:cubicBezTo>
                    <a:cubicBezTo>
                      <a:pt x="280" y="53"/>
                      <a:pt x="281" y="53"/>
                      <a:pt x="281" y="53"/>
                    </a:cubicBezTo>
                    <a:cubicBezTo>
                      <a:pt x="281" y="53"/>
                      <a:pt x="281" y="53"/>
                      <a:pt x="281" y="53"/>
                    </a:cubicBezTo>
                    <a:cubicBezTo>
                      <a:pt x="287" y="56"/>
                      <a:pt x="291" y="63"/>
                      <a:pt x="294" y="70"/>
                    </a:cubicBezTo>
                    <a:cubicBezTo>
                      <a:pt x="298" y="75"/>
                      <a:pt x="303" y="85"/>
                      <a:pt x="309" y="85"/>
                    </a:cubicBezTo>
                    <a:cubicBezTo>
                      <a:pt x="309" y="85"/>
                      <a:pt x="309" y="85"/>
                      <a:pt x="309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7" y="85"/>
                      <a:pt x="323" y="78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31" y="71"/>
                      <a:pt x="343" y="64"/>
                      <a:pt x="344" y="60"/>
                    </a:cubicBezTo>
                    <a:cubicBezTo>
                      <a:pt x="344" y="60"/>
                      <a:pt x="344" y="60"/>
                      <a:pt x="344" y="60"/>
                    </a:cubicBezTo>
                    <a:cubicBezTo>
                      <a:pt x="344" y="56"/>
                      <a:pt x="336" y="48"/>
                      <a:pt x="330" y="44"/>
                    </a:cubicBezTo>
                    <a:cubicBezTo>
                      <a:pt x="325" y="39"/>
                      <a:pt x="318" y="36"/>
                      <a:pt x="314" y="31"/>
                    </a:cubicBezTo>
                    <a:cubicBezTo>
                      <a:pt x="309" y="24"/>
                      <a:pt x="306" y="12"/>
                      <a:pt x="300" y="8"/>
                    </a:cubicBezTo>
                    <a:cubicBezTo>
                      <a:pt x="293" y="3"/>
                      <a:pt x="285" y="5"/>
                      <a:pt x="273" y="3"/>
                    </a:cubicBezTo>
                    <a:cubicBezTo>
                      <a:pt x="273" y="3"/>
                      <a:pt x="273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69" y="3"/>
                      <a:pt x="267" y="2"/>
                      <a:pt x="264" y="1"/>
                    </a:cubicBezTo>
                    <a:cubicBezTo>
                      <a:pt x="262" y="1"/>
                      <a:pt x="260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641"/>
              <p:cNvSpPr/>
              <p:nvPr/>
            </p:nvSpPr>
            <p:spPr bwMode="auto">
              <a:xfrm>
                <a:off x="4124" y="863"/>
                <a:ext cx="28" cy="24"/>
              </a:xfrm>
              <a:custGeom>
                <a:gdLst>
                  <a:gd name="T0" fmla="*/ 5 w 8"/>
                  <a:gd name="T1" fmla="*/ 0 h 7"/>
                  <a:gd name="T2" fmla="*/ 5 w 8"/>
                  <a:gd name="T3" fmla="*/ 0 h 7"/>
                  <a:gd name="T4" fmla="*/ 0 w 8"/>
                  <a:gd name="T5" fmla="*/ 6 h 7"/>
                  <a:gd name="T6" fmla="*/ 0 w 8"/>
                  <a:gd name="T7" fmla="*/ 6 h 7"/>
                  <a:gd name="T8" fmla="*/ 0 w 8"/>
                  <a:gd name="T9" fmla="*/ 6 h 7"/>
                  <a:gd name="T10" fmla="*/ 0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3 w 8"/>
                  <a:gd name="T17" fmla="*/ 7 h 7"/>
                  <a:gd name="T18" fmla="*/ 3 w 8"/>
                  <a:gd name="T19" fmla="*/ 7 h 7"/>
                  <a:gd name="T20" fmla="*/ 3 w 8"/>
                  <a:gd name="T21" fmla="*/ 7 h 7"/>
                  <a:gd name="T22" fmla="*/ 3 w 8"/>
                  <a:gd name="T23" fmla="*/ 7 h 7"/>
                  <a:gd name="T24" fmla="*/ 8 w 8"/>
                  <a:gd name="T25" fmla="*/ 3 h 7"/>
                  <a:gd name="T26" fmla="*/ 8 w 8"/>
                  <a:gd name="T27" fmla="*/ 2 h 7"/>
                  <a:gd name="T28" fmla="*/ 5 w 8"/>
                  <a:gd name="T29" fmla="*/ 0 h 7"/>
                  <a:gd name="T30" fmla="*/ 5 w 8"/>
                  <a:gd name="T31" fmla="*/ 0 h 7"/>
                  <a:gd name="T32" fmla="*/ 5 w 8"/>
                  <a:gd name="T3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642"/>
              <p:cNvSpPr>
                <a:spLocks noEditPoints="1"/>
              </p:cNvSpPr>
              <p:nvPr/>
            </p:nvSpPr>
            <p:spPr bwMode="auto">
              <a:xfrm>
                <a:off x="3270" y="583"/>
                <a:ext cx="1154" cy="297"/>
              </a:xfrm>
              <a:custGeom>
                <a:gdLst>
                  <a:gd name="T0" fmla="*/ 195 w 331"/>
                  <a:gd name="T1" fmla="*/ 47 h 85"/>
                  <a:gd name="T2" fmla="*/ 196 w 331"/>
                  <a:gd name="T3" fmla="*/ 47 h 85"/>
                  <a:gd name="T4" fmla="*/ 212 w 331"/>
                  <a:gd name="T5" fmla="*/ 47 h 85"/>
                  <a:gd name="T6" fmla="*/ 215 w 331"/>
                  <a:gd name="T7" fmla="*/ 47 h 85"/>
                  <a:gd name="T8" fmla="*/ 202 w 331"/>
                  <a:gd name="T9" fmla="*/ 69 h 85"/>
                  <a:gd name="T10" fmla="*/ 200 w 331"/>
                  <a:gd name="T11" fmla="*/ 69 h 85"/>
                  <a:gd name="T12" fmla="*/ 199 w 331"/>
                  <a:gd name="T13" fmla="*/ 70 h 85"/>
                  <a:gd name="T14" fmla="*/ 155 w 331"/>
                  <a:gd name="T15" fmla="*/ 82 h 85"/>
                  <a:gd name="T16" fmla="*/ 102 w 331"/>
                  <a:gd name="T17" fmla="*/ 49 h 85"/>
                  <a:gd name="T18" fmla="*/ 113 w 331"/>
                  <a:gd name="T19" fmla="*/ 46 h 85"/>
                  <a:gd name="T20" fmla="*/ 119 w 331"/>
                  <a:gd name="T21" fmla="*/ 46 h 85"/>
                  <a:gd name="T22" fmla="*/ 126 w 331"/>
                  <a:gd name="T23" fmla="*/ 47 h 85"/>
                  <a:gd name="T24" fmla="*/ 131 w 331"/>
                  <a:gd name="T25" fmla="*/ 46 h 85"/>
                  <a:gd name="T26" fmla="*/ 51 w 331"/>
                  <a:gd name="T27" fmla="*/ 4 h 85"/>
                  <a:gd name="T28" fmla="*/ 59 w 331"/>
                  <a:gd name="T29" fmla="*/ 4 h 85"/>
                  <a:gd name="T30" fmla="*/ 74 w 331"/>
                  <a:gd name="T31" fmla="*/ 4 h 85"/>
                  <a:gd name="T32" fmla="*/ 77 w 331"/>
                  <a:gd name="T33" fmla="*/ 40 h 85"/>
                  <a:gd name="T34" fmla="*/ 72 w 331"/>
                  <a:gd name="T35" fmla="*/ 40 h 85"/>
                  <a:gd name="T36" fmla="*/ 66 w 331"/>
                  <a:gd name="T37" fmla="*/ 40 h 85"/>
                  <a:gd name="T38" fmla="*/ 23 w 331"/>
                  <a:gd name="T39" fmla="*/ 73 h 85"/>
                  <a:gd name="T40" fmla="*/ 27 w 331"/>
                  <a:gd name="T41" fmla="*/ 31 h 85"/>
                  <a:gd name="T42" fmla="*/ 267 w 331"/>
                  <a:gd name="T43" fmla="*/ 3 h 85"/>
                  <a:gd name="T44" fmla="*/ 303 w 331"/>
                  <a:gd name="T45" fmla="*/ 29 h 85"/>
                  <a:gd name="T46" fmla="*/ 305 w 331"/>
                  <a:gd name="T47" fmla="*/ 72 h 85"/>
                  <a:gd name="T48" fmla="*/ 281 w 331"/>
                  <a:gd name="T49" fmla="*/ 45 h 85"/>
                  <a:gd name="T50" fmla="*/ 237 w 331"/>
                  <a:gd name="T51" fmla="*/ 36 h 85"/>
                  <a:gd name="T52" fmla="*/ 267 w 331"/>
                  <a:gd name="T53" fmla="*/ 3 h 85"/>
                  <a:gd name="T54" fmla="*/ 234 w 331"/>
                  <a:gd name="T55" fmla="*/ 21 h 85"/>
                  <a:gd name="T56" fmla="*/ 204 w 331"/>
                  <a:gd name="T57" fmla="*/ 44 h 85"/>
                  <a:gd name="T58" fmla="*/ 180 w 331"/>
                  <a:gd name="T59" fmla="*/ 39 h 85"/>
                  <a:gd name="T60" fmla="*/ 178 w 331"/>
                  <a:gd name="T61" fmla="*/ 38 h 85"/>
                  <a:gd name="T62" fmla="*/ 161 w 331"/>
                  <a:gd name="T63" fmla="*/ 37 h 85"/>
                  <a:gd name="T64" fmla="*/ 160 w 331"/>
                  <a:gd name="T65" fmla="*/ 37 h 85"/>
                  <a:gd name="T66" fmla="*/ 159 w 331"/>
                  <a:gd name="T67" fmla="*/ 37 h 85"/>
                  <a:gd name="T68" fmla="*/ 158 w 331"/>
                  <a:gd name="T69" fmla="*/ 37 h 85"/>
                  <a:gd name="T70" fmla="*/ 158 w 331"/>
                  <a:gd name="T71" fmla="*/ 37 h 85"/>
                  <a:gd name="T72" fmla="*/ 131 w 331"/>
                  <a:gd name="T73" fmla="*/ 43 h 85"/>
                  <a:gd name="T74" fmla="*/ 93 w 331"/>
                  <a:gd name="T75" fmla="*/ 21 h 85"/>
                  <a:gd name="T76" fmla="*/ 77 w 331"/>
                  <a:gd name="T77" fmla="*/ 0 h 85"/>
                  <a:gd name="T78" fmla="*/ 73 w 331"/>
                  <a:gd name="T79" fmla="*/ 0 h 85"/>
                  <a:gd name="T80" fmla="*/ 0 w 331"/>
                  <a:gd name="T81" fmla="*/ 54 h 85"/>
                  <a:gd name="T82" fmla="*/ 24 w 331"/>
                  <a:gd name="T83" fmla="*/ 76 h 85"/>
                  <a:gd name="T84" fmla="*/ 67 w 331"/>
                  <a:gd name="T85" fmla="*/ 43 h 85"/>
                  <a:gd name="T86" fmla="*/ 87 w 331"/>
                  <a:gd name="T87" fmla="*/ 48 h 85"/>
                  <a:gd name="T88" fmla="*/ 130 w 331"/>
                  <a:gd name="T89" fmla="*/ 74 h 85"/>
                  <a:gd name="T90" fmla="*/ 131 w 331"/>
                  <a:gd name="T91" fmla="*/ 74 h 85"/>
                  <a:gd name="T92" fmla="*/ 132 w 331"/>
                  <a:gd name="T93" fmla="*/ 74 h 85"/>
                  <a:gd name="T94" fmla="*/ 164 w 331"/>
                  <a:gd name="T95" fmla="*/ 85 h 85"/>
                  <a:gd name="T96" fmla="*/ 201 w 331"/>
                  <a:gd name="T97" fmla="*/ 72 h 85"/>
                  <a:gd name="T98" fmla="*/ 262 w 331"/>
                  <a:gd name="T99" fmla="*/ 44 h 85"/>
                  <a:gd name="T100" fmla="*/ 277 w 331"/>
                  <a:gd name="T101" fmla="*/ 47 h 85"/>
                  <a:gd name="T102" fmla="*/ 305 w 331"/>
                  <a:gd name="T103" fmla="*/ 76 h 85"/>
                  <a:gd name="T104" fmla="*/ 326 w 331"/>
                  <a:gd name="T105" fmla="*/ 63 h 85"/>
                  <a:gd name="T106" fmla="*/ 292 w 331"/>
                  <a:gd name="T107" fmla="*/ 5 h 85"/>
                  <a:gd name="T108" fmla="*/ 255 w 331"/>
                  <a:gd name="T109" fmla="*/ 0 h 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1" h="85">
                    <a:moveTo>
                      <a:pt x="161" y="40"/>
                    </a:move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73" y="40"/>
                      <a:pt x="182" y="44"/>
                      <a:pt x="194" y="46"/>
                    </a:cubicBezTo>
                    <a:cubicBezTo>
                      <a:pt x="194" y="47"/>
                      <a:pt x="194" y="47"/>
                      <a:pt x="194" y="47"/>
                    </a:cubicBezTo>
                    <a:cubicBezTo>
                      <a:pt x="194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8" y="47"/>
                      <a:pt x="200" y="48"/>
                      <a:pt x="202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3" y="48"/>
                      <a:pt x="203" y="48"/>
                      <a:pt x="204" y="48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6" y="48"/>
                      <a:pt x="207" y="48"/>
                      <a:pt x="209" y="47"/>
                    </a:cubicBezTo>
                    <a:cubicBezTo>
                      <a:pt x="210" y="47"/>
                      <a:pt x="211" y="47"/>
                      <a:pt x="212" y="47"/>
                    </a:cubicBezTo>
                    <a:cubicBezTo>
                      <a:pt x="212" y="47"/>
                      <a:pt x="212" y="47"/>
                      <a:pt x="212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4" y="47"/>
                      <a:pt x="214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9" y="47"/>
                      <a:pt x="223" y="48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50"/>
                      <a:pt x="226" y="51"/>
                      <a:pt x="226" y="51"/>
                    </a:cubicBezTo>
                    <a:cubicBezTo>
                      <a:pt x="226" y="62"/>
                      <a:pt x="212" y="64"/>
                      <a:pt x="202" y="69"/>
                    </a:cubicBezTo>
                    <a:cubicBezTo>
                      <a:pt x="202" y="69"/>
                      <a:pt x="202" y="69"/>
                      <a:pt x="202" y="69"/>
                    </a:cubicBezTo>
                    <a:cubicBezTo>
                      <a:pt x="202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70"/>
                      <a:pt x="200" y="70"/>
                    </a:cubicBezTo>
                    <a:cubicBezTo>
                      <a:pt x="200" y="70"/>
                      <a:pt x="200" y="70"/>
                      <a:pt x="200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88" y="75"/>
                      <a:pt x="178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2" y="83"/>
                      <a:pt x="158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45" y="79"/>
                      <a:pt x="135" y="72"/>
                      <a:pt x="125" y="69"/>
                    </a:cubicBezTo>
                    <a:cubicBezTo>
                      <a:pt x="115" y="65"/>
                      <a:pt x="102" y="61"/>
                      <a:pt x="102" y="51"/>
                    </a:cubicBezTo>
                    <a:cubicBezTo>
                      <a:pt x="102" y="51"/>
                      <a:pt x="102" y="50"/>
                      <a:pt x="102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6" y="46"/>
                      <a:pt x="109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5" y="46"/>
                      <a:pt x="117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2" y="46"/>
                      <a:pt x="124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8" y="47"/>
                      <a:pt x="129" y="47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1" y="46"/>
                      <a:pt x="131" y="46"/>
                    </a:cubicBezTo>
                    <a:cubicBezTo>
                      <a:pt x="140" y="45"/>
                      <a:pt x="147" y="41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7" y="40"/>
                      <a:pt x="159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moveTo>
                      <a:pt x="51" y="4"/>
                    </a:move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8" y="4"/>
                    </a:cubicBezTo>
                    <a:cubicBezTo>
                      <a:pt x="58" y="4"/>
                      <a:pt x="58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4"/>
                      <a:pt x="65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72" y="5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80" y="7"/>
                      <a:pt x="82" y="11"/>
                      <a:pt x="86" y="17"/>
                    </a:cubicBezTo>
                    <a:cubicBezTo>
                      <a:pt x="87" y="21"/>
                      <a:pt x="90" y="27"/>
                      <a:pt x="90" y="32"/>
                    </a:cubicBezTo>
                    <a:cubicBezTo>
                      <a:pt x="90" y="33"/>
                      <a:pt x="90" y="35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7" y="39"/>
                      <a:pt x="82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5" y="40"/>
                      <a:pt x="73" y="40"/>
                      <a:pt x="72" y="40"/>
                    </a:cubicBezTo>
                    <a:cubicBezTo>
                      <a:pt x="72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40"/>
                      <a:pt x="67" y="40"/>
                      <a:pt x="67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58" y="40"/>
                      <a:pt x="50" y="41"/>
                      <a:pt x="45" y="45"/>
                    </a:cubicBezTo>
                    <a:cubicBezTo>
                      <a:pt x="39" y="50"/>
                      <a:pt x="36" y="72"/>
                      <a:pt x="24" y="73"/>
                    </a:cubicBezTo>
                    <a:cubicBezTo>
                      <a:pt x="24" y="73"/>
                      <a:pt x="24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14" y="73"/>
                      <a:pt x="4" y="61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41"/>
                      <a:pt x="22" y="39"/>
                      <a:pt x="27" y="31"/>
                    </a:cubicBezTo>
                    <a:cubicBezTo>
                      <a:pt x="31" y="23"/>
                      <a:pt x="29" y="14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9" y="5"/>
                      <a:pt x="45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moveTo>
                      <a:pt x="267" y="3"/>
                    </a:move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76" y="3"/>
                      <a:pt x="286" y="4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8" y="10"/>
                      <a:pt x="298" y="21"/>
                      <a:pt x="303" y="29"/>
                    </a:cubicBezTo>
                    <a:cubicBezTo>
                      <a:pt x="310" y="40"/>
                      <a:pt x="326" y="40"/>
                      <a:pt x="326" y="53"/>
                    </a:cubicBezTo>
                    <a:cubicBezTo>
                      <a:pt x="326" y="53"/>
                      <a:pt x="326" y="53"/>
                      <a:pt x="326" y="54"/>
                    </a:cubicBezTo>
                    <a:cubicBezTo>
                      <a:pt x="326" y="61"/>
                      <a:pt x="316" y="71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6" y="72"/>
                      <a:pt x="306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294" y="72"/>
                      <a:pt x="291" y="55"/>
                      <a:pt x="284" y="48"/>
                    </a:cubicBezTo>
                    <a:cubicBezTo>
                      <a:pt x="283" y="47"/>
                      <a:pt x="282" y="46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76" y="42"/>
                      <a:pt x="267" y="42"/>
                      <a:pt x="258" y="41"/>
                    </a:cubicBezTo>
                    <a:cubicBezTo>
                      <a:pt x="250" y="40"/>
                      <a:pt x="240" y="42"/>
                      <a:pt x="237" y="36"/>
                    </a:cubicBezTo>
                    <a:cubicBezTo>
                      <a:pt x="237" y="34"/>
                      <a:pt x="237" y="33"/>
                      <a:pt x="237" y="32"/>
                    </a:cubicBezTo>
                    <a:cubicBezTo>
                      <a:pt x="237" y="27"/>
                      <a:pt x="240" y="21"/>
                      <a:pt x="242" y="17"/>
                    </a:cubicBezTo>
                    <a:cubicBezTo>
                      <a:pt x="245" y="12"/>
                      <a:pt x="248" y="6"/>
                      <a:pt x="253" y="4"/>
                    </a:cubicBezTo>
                    <a:cubicBezTo>
                      <a:pt x="253" y="4"/>
                      <a:pt x="253" y="4"/>
                      <a:pt x="253" y="4"/>
                    </a:cubicBezTo>
                    <a:cubicBezTo>
                      <a:pt x="257" y="3"/>
                      <a:pt x="262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moveTo>
                      <a:pt x="255" y="0"/>
                    </a:moveTo>
                    <a:cubicBezTo>
                      <a:pt x="255" y="0"/>
                      <a:pt x="255" y="0"/>
                      <a:pt x="255" y="0"/>
                    </a:cubicBezTo>
                    <a:cubicBezTo>
                      <a:pt x="254" y="0"/>
                      <a:pt x="253" y="0"/>
                      <a:pt x="252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44" y="2"/>
                      <a:pt x="240" y="14"/>
                      <a:pt x="234" y="21"/>
                    </a:cubicBezTo>
                    <a:cubicBezTo>
                      <a:pt x="230" y="27"/>
                      <a:pt x="223" y="37"/>
                      <a:pt x="216" y="41"/>
                    </a:cubicBezTo>
                    <a:cubicBezTo>
                      <a:pt x="216" y="41"/>
                      <a:pt x="216" y="41"/>
                      <a:pt x="216" y="41"/>
                    </a:cubicBezTo>
                    <a:cubicBezTo>
                      <a:pt x="212" y="43"/>
                      <a:pt x="208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198" y="44"/>
                      <a:pt x="192" y="42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4" y="39"/>
                      <a:pt x="182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79" y="39"/>
                      <a:pt x="179" y="39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2" y="38"/>
                      <a:pt x="166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48" y="37"/>
                      <a:pt x="140" y="42"/>
                      <a:pt x="131" y="43"/>
                    </a:cubicBezTo>
                    <a:cubicBezTo>
                      <a:pt x="131" y="43"/>
                      <a:pt x="131" y="43"/>
                      <a:pt x="130" y="43"/>
                    </a:cubicBezTo>
                    <a:cubicBezTo>
                      <a:pt x="129" y="43"/>
                      <a:pt x="127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08" y="43"/>
                      <a:pt x="101" y="3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0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9" y="15"/>
                      <a:pt x="83" y="2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2" y="0"/>
                      <a:pt x="72" y="0"/>
                      <a:pt x="71" y="0"/>
                    </a:cubicBezTo>
                    <a:cubicBezTo>
                      <a:pt x="68" y="1"/>
                      <a:pt x="65" y="2"/>
                      <a:pt x="62" y="2"/>
                    </a:cubicBezTo>
                    <a:cubicBezTo>
                      <a:pt x="52" y="3"/>
                      <a:pt x="42" y="2"/>
                      <a:pt x="37" y="5"/>
                    </a:cubicBezTo>
                    <a:cubicBezTo>
                      <a:pt x="29" y="9"/>
                      <a:pt x="29" y="20"/>
                      <a:pt x="25" y="28"/>
                    </a:cubicBezTo>
                    <a:cubicBezTo>
                      <a:pt x="19" y="38"/>
                      <a:pt x="0" y="41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62"/>
                      <a:pt x="14" y="75"/>
                      <a:pt x="23" y="76"/>
                    </a:cubicBezTo>
                    <a:cubicBezTo>
                      <a:pt x="23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32" y="76"/>
                      <a:pt x="36" y="67"/>
                      <a:pt x="39" y="61"/>
                    </a:cubicBezTo>
                    <a:cubicBezTo>
                      <a:pt x="42" y="55"/>
                      <a:pt x="47" y="48"/>
                      <a:pt x="52" y="46"/>
                    </a:cubicBezTo>
                    <a:cubicBezTo>
                      <a:pt x="56" y="44"/>
                      <a:pt x="61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74" y="43"/>
                      <a:pt x="82" y="45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94" y="51"/>
                      <a:pt x="97" y="61"/>
                      <a:pt x="104" y="65"/>
                    </a:cubicBezTo>
                    <a:cubicBezTo>
                      <a:pt x="110" y="68"/>
                      <a:pt x="121" y="70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3"/>
                      <a:pt x="130" y="73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44" y="79"/>
                      <a:pt x="152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5" y="85"/>
                      <a:pt x="166" y="85"/>
                      <a:pt x="166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82" y="84"/>
                      <a:pt x="187" y="77"/>
                      <a:pt x="201" y="72"/>
                    </a:cubicBezTo>
                    <a:cubicBezTo>
                      <a:pt x="211" y="68"/>
                      <a:pt x="222" y="67"/>
                      <a:pt x="227" y="64"/>
                    </a:cubicBezTo>
                    <a:cubicBezTo>
                      <a:pt x="234" y="59"/>
                      <a:pt x="236" y="51"/>
                      <a:pt x="243" y="48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8" y="45"/>
                      <a:pt x="255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7" y="44"/>
                      <a:pt x="273" y="45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87" y="52"/>
                      <a:pt x="292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10" y="76"/>
                      <a:pt x="320" y="69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9" y="59"/>
                      <a:pt x="331" y="56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42"/>
                      <a:pt x="312" y="38"/>
                      <a:pt x="305" y="27"/>
                    </a:cubicBezTo>
                    <a:cubicBezTo>
                      <a:pt x="301" y="20"/>
                      <a:pt x="299" y="9"/>
                      <a:pt x="292" y="5"/>
                    </a:cubicBezTo>
                    <a:cubicBezTo>
                      <a:pt x="287" y="2"/>
                      <a:pt x="278" y="3"/>
                      <a:pt x="269" y="2"/>
                    </a:cubicBezTo>
                    <a:cubicBezTo>
                      <a:pt x="269" y="2"/>
                      <a:pt x="269" y="2"/>
                      <a:pt x="269" y="2"/>
                    </a:cubicBezTo>
                    <a:cubicBezTo>
                      <a:pt x="266" y="2"/>
                      <a:pt x="264" y="1"/>
                      <a:pt x="262" y="1"/>
                    </a:cubicBezTo>
                    <a:cubicBezTo>
                      <a:pt x="260" y="0"/>
                      <a:pt x="257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643"/>
              <p:cNvSpPr/>
              <p:nvPr/>
            </p:nvSpPr>
            <p:spPr bwMode="auto">
              <a:xfrm>
                <a:off x="3535" y="866"/>
                <a:ext cx="17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4 h 4"/>
                  <a:gd name="T12" fmla="*/ 3 w 5"/>
                  <a:gd name="T13" fmla="*/ 4 h 4"/>
                  <a:gd name="T14" fmla="*/ 3 w 5"/>
                  <a:gd name="T15" fmla="*/ 4 h 4"/>
                  <a:gd name="T16" fmla="*/ 4 w 5"/>
                  <a:gd name="T17" fmla="*/ 3 h 4"/>
                  <a:gd name="T18" fmla="*/ 4 w 5"/>
                  <a:gd name="T19" fmla="*/ 3 h 4"/>
                  <a:gd name="T20" fmla="*/ 4 w 5"/>
                  <a:gd name="T21" fmla="*/ 3 h 4"/>
                  <a:gd name="T22" fmla="*/ 4 w 5"/>
                  <a:gd name="T23" fmla="*/ 3 h 4"/>
                  <a:gd name="T24" fmla="*/ 4 w 5"/>
                  <a:gd name="T25" fmla="*/ 3 h 4"/>
                  <a:gd name="T26" fmla="*/ 4 w 5"/>
                  <a:gd name="T27" fmla="*/ 3 h 4"/>
                  <a:gd name="T28" fmla="*/ 2 w 5"/>
                  <a:gd name="T29" fmla="*/ 0 h 4"/>
                  <a:gd name="T30" fmla="*/ 2 w 5"/>
                  <a:gd name="T31" fmla="*/ 0 h 4"/>
                  <a:gd name="T32" fmla="*/ 2 w 5"/>
                  <a:gd name="T3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44"/>
              <p:cNvSpPr/>
              <p:nvPr/>
            </p:nvSpPr>
            <p:spPr bwMode="auto">
              <a:xfrm>
                <a:off x="2785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 w 37"/>
                  <a:gd name="T5" fmla="*/ 12 h 33"/>
                  <a:gd name="T6" fmla="*/ 1 w 37"/>
                  <a:gd name="T7" fmla="*/ 13 h 33"/>
                  <a:gd name="T8" fmla="*/ 1 w 37"/>
                  <a:gd name="T9" fmla="*/ 13 h 33"/>
                  <a:gd name="T10" fmla="*/ 1 w 37"/>
                  <a:gd name="T11" fmla="*/ 13 h 33"/>
                  <a:gd name="T12" fmla="*/ 1 w 37"/>
                  <a:gd name="T13" fmla="*/ 13 h 33"/>
                  <a:gd name="T14" fmla="*/ 1 w 37"/>
                  <a:gd name="T15" fmla="*/ 13 h 33"/>
                  <a:gd name="T16" fmla="*/ 23 w 37"/>
                  <a:gd name="T17" fmla="*/ 33 h 33"/>
                  <a:gd name="T18" fmla="*/ 23 w 37"/>
                  <a:gd name="T19" fmla="*/ 33 h 33"/>
                  <a:gd name="T20" fmla="*/ 23 w 37"/>
                  <a:gd name="T21" fmla="*/ 33 h 33"/>
                  <a:gd name="T22" fmla="*/ 23 w 37"/>
                  <a:gd name="T23" fmla="*/ 33 h 33"/>
                  <a:gd name="T24" fmla="*/ 25 w 37"/>
                  <a:gd name="T25" fmla="*/ 33 h 33"/>
                  <a:gd name="T26" fmla="*/ 37 w 37"/>
                  <a:gd name="T27" fmla="*/ 20 h 33"/>
                  <a:gd name="T28" fmla="*/ 22 w 37"/>
                  <a:gd name="T29" fmla="*/ 0 h 33"/>
                  <a:gd name="T30" fmla="*/ 19 w 37"/>
                  <a:gd name="T31" fmla="*/ 0 h 33"/>
                  <a:gd name="T32" fmla="*/ 19 w 37"/>
                  <a:gd name="T33" fmla="*/ 0 h 33"/>
                  <a:gd name="T34" fmla="*/ 19 w 37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1" y="0"/>
                      <a:pt x="3" y="5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26"/>
                      <a:pt x="1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3"/>
                      <a:pt x="25" y="33"/>
                    </a:cubicBezTo>
                    <a:cubicBezTo>
                      <a:pt x="34" y="32"/>
                      <a:pt x="37" y="27"/>
                      <a:pt x="37" y="20"/>
                    </a:cubicBezTo>
                    <a:cubicBezTo>
                      <a:pt x="37" y="12"/>
                      <a:pt x="30" y="2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645"/>
              <p:cNvSpPr/>
              <p:nvPr/>
            </p:nvSpPr>
            <p:spPr bwMode="auto">
              <a:xfrm>
                <a:off x="4769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5 w 37"/>
                  <a:gd name="T5" fmla="*/ 0 h 33"/>
                  <a:gd name="T6" fmla="*/ 15 w 37"/>
                  <a:gd name="T7" fmla="*/ 0 h 33"/>
                  <a:gd name="T8" fmla="*/ 0 w 37"/>
                  <a:gd name="T9" fmla="*/ 22 h 33"/>
                  <a:gd name="T10" fmla="*/ 2 w 37"/>
                  <a:gd name="T11" fmla="*/ 29 h 33"/>
                  <a:gd name="T12" fmla="*/ 2 w 37"/>
                  <a:gd name="T13" fmla="*/ 29 h 33"/>
                  <a:gd name="T14" fmla="*/ 11 w 37"/>
                  <a:gd name="T15" fmla="*/ 33 h 33"/>
                  <a:gd name="T16" fmla="*/ 11 w 37"/>
                  <a:gd name="T17" fmla="*/ 33 h 33"/>
                  <a:gd name="T18" fmla="*/ 11 w 37"/>
                  <a:gd name="T19" fmla="*/ 33 h 33"/>
                  <a:gd name="T20" fmla="*/ 11 w 37"/>
                  <a:gd name="T21" fmla="*/ 33 h 33"/>
                  <a:gd name="T22" fmla="*/ 18 w 37"/>
                  <a:gd name="T23" fmla="*/ 32 h 33"/>
                  <a:gd name="T24" fmla="*/ 18 w 37"/>
                  <a:gd name="T25" fmla="*/ 32 h 33"/>
                  <a:gd name="T26" fmla="*/ 18 w 37"/>
                  <a:gd name="T27" fmla="*/ 32 h 33"/>
                  <a:gd name="T28" fmla="*/ 18 w 37"/>
                  <a:gd name="T29" fmla="*/ 32 h 33"/>
                  <a:gd name="T30" fmla="*/ 18 w 37"/>
                  <a:gd name="T31" fmla="*/ 32 h 33"/>
                  <a:gd name="T32" fmla="*/ 37 w 37"/>
                  <a:gd name="T33" fmla="*/ 14 h 33"/>
                  <a:gd name="T34" fmla="*/ 37 w 37"/>
                  <a:gd name="T35" fmla="*/ 12 h 33"/>
                  <a:gd name="T36" fmla="*/ 37 w 37"/>
                  <a:gd name="T37" fmla="*/ 11 h 33"/>
                  <a:gd name="T38" fmla="*/ 37 w 37"/>
                  <a:gd name="T39" fmla="*/ 11 h 33"/>
                  <a:gd name="T40" fmla="*/ 19 w 37"/>
                  <a:gd name="T41" fmla="*/ 0 h 33"/>
                  <a:gd name="T42" fmla="*/ 19 w 37"/>
                  <a:gd name="T43" fmla="*/ 0 h 33"/>
                  <a:gd name="T44" fmla="*/ 19 w 37"/>
                  <a:gd name="T4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2"/>
                      <a:pt x="0" y="13"/>
                      <a:pt x="0" y="22"/>
                    </a:cubicBezTo>
                    <a:cubicBezTo>
                      <a:pt x="0" y="25"/>
                      <a:pt x="1" y="27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4" y="31"/>
                      <a:pt x="7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3"/>
                      <a:pt x="15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6" y="31"/>
                      <a:pt x="37" y="24"/>
                      <a:pt x="37" y="14"/>
                    </a:cubicBezTo>
                    <a:cubicBezTo>
                      <a:pt x="37" y="13"/>
                      <a:pt x="37" y="12"/>
                      <a:pt x="37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5" y="4"/>
                      <a:pt x="27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646"/>
              <p:cNvSpPr>
                <a:spLocks noEditPoints="1"/>
              </p:cNvSpPr>
              <p:nvPr/>
            </p:nvSpPr>
            <p:spPr bwMode="auto">
              <a:xfrm>
                <a:off x="3625" y="723"/>
                <a:ext cx="433" cy="150"/>
              </a:xfrm>
              <a:custGeom>
                <a:gdLst>
                  <a:gd name="T0" fmla="*/ 63 w 124"/>
                  <a:gd name="T1" fmla="*/ 3 h 43"/>
                  <a:gd name="T2" fmla="*/ 69 w 124"/>
                  <a:gd name="T3" fmla="*/ 3 h 43"/>
                  <a:gd name="T4" fmla="*/ 69 w 124"/>
                  <a:gd name="T5" fmla="*/ 3 h 43"/>
                  <a:gd name="T6" fmla="*/ 69 w 124"/>
                  <a:gd name="T7" fmla="*/ 3 h 43"/>
                  <a:gd name="T8" fmla="*/ 111 w 124"/>
                  <a:gd name="T9" fmla="*/ 16 h 43"/>
                  <a:gd name="T10" fmla="*/ 111 w 124"/>
                  <a:gd name="T11" fmla="*/ 16 h 43"/>
                  <a:gd name="T12" fmla="*/ 91 w 124"/>
                  <a:gd name="T13" fmla="*/ 30 h 43"/>
                  <a:gd name="T14" fmla="*/ 62 w 124"/>
                  <a:gd name="T15" fmla="*/ 41 h 43"/>
                  <a:gd name="T16" fmla="*/ 62 w 124"/>
                  <a:gd name="T17" fmla="*/ 41 h 43"/>
                  <a:gd name="T18" fmla="*/ 62 w 124"/>
                  <a:gd name="T19" fmla="*/ 41 h 43"/>
                  <a:gd name="T20" fmla="*/ 52 w 124"/>
                  <a:gd name="T21" fmla="*/ 39 h 43"/>
                  <a:gd name="T22" fmla="*/ 11 w 124"/>
                  <a:gd name="T23" fmla="*/ 16 h 43"/>
                  <a:gd name="T24" fmla="*/ 31 w 124"/>
                  <a:gd name="T25" fmla="*/ 9 h 43"/>
                  <a:gd name="T26" fmla="*/ 31 w 124"/>
                  <a:gd name="T27" fmla="*/ 9 h 43"/>
                  <a:gd name="T28" fmla="*/ 32 w 124"/>
                  <a:gd name="T29" fmla="*/ 8 h 43"/>
                  <a:gd name="T30" fmla="*/ 63 w 124"/>
                  <a:gd name="T31" fmla="*/ 3 h 43"/>
                  <a:gd name="T32" fmla="*/ 63 w 124"/>
                  <a:gd name="T33" fmla="*/ 3 h 43"/>
                  <a:gd name="T34" fmla="*/ 59 w 124"/>
                  <a:gd name="T35" fmla="*/ 0 h 43"/>
                  <a:gd name="T36" fmla="*/ 53 w 124"/>
                  <a:gd name="T37" fmla="*/ 0 h 43"/>
                  <a:gd name="T38" fmla="*/ 28 w 124"/>
                  <a:gd name="T39" fmla="*/ 6 h 43"/>
                  <a:gd name="T40" fmla="*/ 28 w 124"/>
                  <a:gd name="T41" fmla="*/ 6 h 43"/>
                  <a:gd name="T42" fmla="*/ 28 w 124"/>
                  <a:gd name="T43" fmla="*/ 6 h 43"/>
                  <a:gd name="T44" fmla="*/ 24 w 124"/>
                  <a:gd name="T45" fmla="*/ 7 h 43"/>
                  <a:gd name="T46" fmla="*/ 24 w 124"/>
                  <a:gd name="T47" fmla="*/ 7 h 43"/>
                  <a:gd name="T48" fmla="*/ 18 w 124"/>
                  <a:gd name="T49" fmla="*/ 6 h 43"/>
                  <a:gd name="T50" fmla="*/ 17 w 124"/>
                  <a:gd name="T51" fmla="*/ 6 h 43"/>
                  <a:gd name="T52" fmla="*/ 17 w 124"/>
                  <a:gd name="T53" fmla="*/ 6 h 43"/>
                  <a:gd name="T54" fmla="*/ 11 w 124"/>
                  <a:gd name="T55" fmla="*/ 6 h 43"/>
                  <a:gd name="T56" fmla="*/ 11 w 124"/>
                  <a:gd name="T57" fmla="*/ 6 h 43"/>
                  <a:gd name="T58" fmla="*/ 1 w 124"/>
                  <a:gd name="T59" fmla="*/ 9 h 43"/>
                  <a:gd name="T60" fmla="*/ 0 w 124"/>
                  <a:gd name="T61" fmla="*/ 9 h 43"/>
                  <a:gd name="T62" fmla="*/ 0 w 124"/>
                  <a:gd name="T63" fmla="*/ 11 h 43"/>
                  <a:gd name="T64" fmla="*/ 53 w 124"/>
                  <a:gd name="T65" fmla="*/ 42 h 43"/>
                  <a:gd name="T66" fmla="*/ 53 w 124"/>
                  <a:gd name="T67" fmla="*/ 42 h 43"/>
                  <a:gd name="T68" fmla="*/ 63 w 124"/>
                  <a:gd name="T69" fmla="*/ 43 h 43"/>
                  <a:gd name="T70" fmla="*/ 63 w 124"/>
                  <a:gd name="T71" fmla="*/ 43 h 43"/>
                  <a:gd name="T72" fmla="*/ 97 w 124"/>
                  <a:gd name="T73" fmla="*/ 30 h 43"/>
                  <a:gd name="T74" fmla="*/ 97 w 124"/>
                  <a:gd name="T75" fmla="*/ 30 h 43"/>
                  <a:gd name="T76" fmla="*/ 98 w 124"/>
                  <a:gd name="T77" fmla="*/ 30 h 43"/>
                  <a:gd name="T78" fmla="*/ 98 w 124"/>
                  <a:gd name="T79" fmla="*/ 29 h 43"/>
                  <a:gd name="T80" fmla="*/ 98 w 124"/>
                  <a:gd name="T81" fmla="*/ 29 h 43"/>
                  <a:gd name="T82" fmla="*/ 99 w 124"/>
                  <a:gd name="T83" fmla="*/ 29 h 43"/>
                  <a:gd name="T84" fmla="*/ 100 w 124"/>
                  <a:gd name="T85" fmla="*/ 29 h 43"/>
                  <a:gd name="T86" fmla="*/ 124 w 124"/>
                  <a:gd name="T87" fmla="*/ 9 h 43"/>
                  <a:gd name="T88" fmla="*/ 124 w 124"/>
                  <a:gd name="T89" fmla="*/ 9 h 43"/>
                  <a:gd name="T90" fmla="*/ 113 w 124"/>
                  <a:gd name="T91" fmla="*/ 7 h 43"/>
                  <a:gd name="T92" fmla="*/ 111 w 124"/>
                  <a:gd name="T93" fmla="*/ 7 h 43"/>
                  <a:gd name="T94" fmla="*/ 110 w 124"/>
                  <a:gd name="T95" fmla="*/ 7 h 43"/>
                  <a:gd name="T96" fmla="*/ 107 w 124"/>
                  <a:gd name="T97" fmla="*/ 7 h 43"/>
                  <a:gd name="T98" fmla="*/ 102 w 124"/>
                  <a:gd name="T99" fmla="*/ 8 h 43"/>
                  <a:gd name="T100" fmla="*/ 101 w 124"/>
                  <a:gd name="T101" fmla="*/ 8 h 43"/>
                  <a:gd name="T102" fmla="*/ 94 w 124"/>
                  <a:gd name="T103" fmla="*/ 7 h 43"/>
                  <a:gd name="T104" fmla="*/ 94 w 124"/>
                  <a:gd name="T105" fmla="*/ 7 h 43"/>
                  <a:gd name="T106" fmla="*/ 93 w 124"/>
                  <a:gd name="T107" fmla="*/ 7 h 43"/>
                  <a:gd name="T108" fmla="*/ 93 w 124"/>
                  <a:gd name="T109" fmla="*/ 7 h 43"/>
                  <a:gd name="T110" fmla="*/ 92 w 124"/>
                  <a:gd name="T111" fmla="*/ 6 h 43"/>
                  <a:gd name="T112" fmla="*/ 59 w 124"/>
                  <a:gd name="T113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4" h="43">
                    <a:moveTo>
                      <a:pt x="63" y="3"/>
                    </a:move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5" y="3"/>
                      <a:pt x="67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7" y="4"/>
                      <a:pt x="84" y="7"/>
                      <a:pt x="90" y="9"/>
                    </a:cubicBezTo>
                    <a:cubicBezTo>
                      <a:pt x="97" y="12"/>
                      <a:pt x="105" y="12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08" y="23"/>
                      <a:pt x="98" y="26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1"/>
                      <a:pt x="90" y="31"/>
                      <a:pt x="90" y="31"/>
                    </a:cubicBezTo>
                    <a:cubicBezTo>
                      <a:pt x="82" y="35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59" y="41"/>
                      <a:pt x="55" y="40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5" y="37"/>
                      <a:pt x="39" y="33"/>
                      <a:pt x="30" y="29"/>
                    </a:cubicBezTo>
                    <a:cubicBezTo>
                      <a:pt x="24" y="26"/>
                      <a:pt x="11" y="21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1"/>
                      <a:pt x="26" y="10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2" y="6"/>
                      <a:pt x="51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7" y="0"/>
                      <a:pt x="55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5" y="1"/>
                      <a:pt x="38" y="5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6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2" y="7"/>
                      <a:pt x="20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6"/>
                      <a:pt x="13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4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21"/>
                      <a:pt x="13" y="25"/>
                      <a:pt x="23" y="29"/>
                    </a:cubicBezTo>
                    <a:cubicBezTo>
                      <a:pt x="33" y="32"/>
                      <a:pt x="43" y="39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6" y="43"/>
                      <a:pt x="60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76" y="43"/>
                      <a:pt x="86" y="35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8" y="30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10" y="24"/>
                      <a:pt x="124" y="22"/>
                      <a:pt x="124" y="11"/>
                    </a:cubicBezTo>
                    <a:cubicBezTo>
                      <a:pt x="124" y="11"/>
                      <a:pt x="124" y="10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1" y="8"/>
                      <a:pt x="117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2" y="7"/>
                      <a:pt x="112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7"/>
                      <a:pt x="108" y="7"/>
                      <a:pt x="107" y="7"/>
                    </a:cubicBezTo>
                    <a:cubicBezTo>
                      <a:pt x="105" y="8"/>
                      <a:pt x="104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0" y="8"/>
                    </a:cubicBezTo>
                    <a:cubicBezTo>
                      <a:pt x="98" y="8"/>
                      <a:pt x="96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6"/>
                    </a:cubicBezTo>
                    <a:cubicBezTo>
                      <a:pt x="80" y="4"/>
                      <a:pt x="71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647"/>
              <p:cNvSpPr/>
              <p:nvPr/>
            </p:nvSpPr>
            <p:spPr bwMode="auto">
              <a:xfrm>
                <a:off x="4194" y="789"/>
                <a:ext cx="63" cy="77"/>
              </a:xfrm>
              <a:custGeom>
                <a:gdLst>
                  <a:gd name="T0" fmla="*/ 5 w 18"/>
                  <a:gd name="T1" fmla="*/ 0 h 22"/>
                  <a:gd name="T2" fmla="*/ 5 w 18"/>
                  <a:gd name="T3" fmla="*/ 0 h 22"/>
                  <a:gd name="T4" fmla="*/ 1 w 18"/>
                  <a:gd name="T5" fmla="*/ 2 h 22"/>
                  <a:gd name="T6" fmla="*/ 1 w 18"/>
                  <a:gd name="T7" fmla="*/ 2 h 22"/>
                  <a:gd name="T8" fmla="*/ 0 w 18"/>
                  <a:gd name="T9" fmla="*/ 3 h 22"/>
                  <a:gd name="T10" fmla="*/ 6 w 18"/>
                  <a:gd name="T11" fmla="*/ 13 h 22"/>
                  <a:gd name="T12" fmla="*/ 6 w 18"/>
                  <a:gd name="T13" fmla="*/ 13 h 22"/>
                  <a:gd name="T14" fmla="*/ 15 w 18"/>
                  <a:gd name="T15" fmla="*/ 22 h 22"/>
                  <a:gd name="T16" fmla="*/ 15 w 18"/>
                  <a:gd name="T17" fmla="*/ 22 h 22"/>
                  <a:gd name="T18" fmla="*/ 15 w 18"/>
                  <a:gd name="T19" fmla="*/ 22 h 22"/>
                  <a:gd name="T20" fmla="*/ 15 w 18"/>
                  <a:gd name="T21" fmla="*/ 22 h 22"/>
                  <a:gd name="T22" fmla="*/ 18 w 18"/>
                  <a:gd name="T23" fmla="*/ 20 h 22"/>
                  <a:gd name="T24" fmla="*/ 18 w 18"/>
                  <a:gd name="T25" fmla="*/ 20 h 22"/>
                  <a:gd name="T26" fmla="*/ 18 w 18"/>
                  <a:gd name="T27" fmla="*/ 20 h 22"/>
                  <a:gd name="T28" fmla="*/ 18 w 18"/>
                  <a:gd name="T29" fmla="*/ 20 h 22"/>
                  <a:gd name="T30" fmla="*/ 18 w 18"/>
                  <a:gd name="T31" fmla="*/ 20 h 22"/>
                  <a:gd name="T32" fmla="*/ 18 w 18"/>
                  <a:gd name="T33" fmla="*/ 19 h 22"/>
                  <a:gd name="T34" fmla="*/ 18 w 18"/>
                  <a:gd name="T35" fmla="*/ 19 h 22"/>
                  <a:gd name="T36" fmla="*/ 18 w 18"/>
                  <a:gd name="T37" fmla="*/ 19 h 22"/>
                  <a:gd name="T38" fmla="*/ 5 w 18"/>
                  <a:gd name="T39" fmla="*/ 0 h 22"/>
                  <a:gd name="T40" fmla="*/ 5 w 18"/>
                  <a:gd name="T41" fmla="*/ 0 h 22"/>
                  <a:gd name="T42" fmla="*/ 5 w 18"/>
                  <a:gd name="T4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6"/>
                      <a:pt x="3" y="9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7"/>
                      <a:pt x="12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7" y="21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1"/>
                      <a:pt x="1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648"/>
              <p:cNvSpPr>
                <a:spLocks noEditPoints="1"/>
              </p:cNvSpPr>
              <p:nvPr/>
            </p:nvSpPr>
            <p:spPr bwMode="auto">
              <a:xfrm>
                <a:off x="3664" y="734"/>
                <a:ext cx="349" cy="132"/>
              </a:xfrm>
              <a:custGeom>
                <a:gdLst>
                  <a:gd name="T0" fmla="*/ 48 w 100"/>
                  <a:gd name="T1" fmla="*/ 3 h 38"/>
                  <a:gd name="T2" fmla="*/ 49 w 100"/>
                  <a:gd name="T3" fmla="*/ 3 h 38"/>
                  <a:gd name="T4" fmla="*/ 50 w 100"/>
                  <a:gd name="T5" fmla="*/ 3 h 38"/>
                  <a:gd name="T6" fmla="*/ 51 w 100"/>
                  <a:gd name="T7" fmla="*/ 3 h 38"/>
                  <a:gd name="T8" fmla="*/ 87 w 100"/>
                  <a:gd name="T9" fmla="*/ 15 h 38"/>
                  <a:gd name="T10" fmla="*/ 87 w 100"/>
                  <a:gd name="T11" fmla="*/ 16 h 38"/>
                  <a:gd name="T12" fmla="*/ 75 w 100"/>
                  <a:gd name="T13" fmla="*/ 27 h 38"/>
                  <a:gd name="T14" fmla="*/ 57 w 100"/>
                  <a:gd name="T15" fmla="*/ 34 h 38"/>
                  <a:gd name="T16" fmla="*/ 51 w 100"/>
                  <a:gd name="T17" fmla="*/ 34 h 38"/>
                  <a:gd name="T18" fmla="*/ 51 w 100"/>
                  <a:gd name="T19" fmla="*/ 34 h 38"/>
                  <a:gd name="T20" fmla="*/ 51 w 100"/>
                  <a:gd name="T21" fmla="*/ 34 h 38"/>
                  <a:gd name="T22" fmla="*/ 29 w 100"/>
                  <a:gd name="T23" fmla="*/ 27 h 38"/>
                  <a:gd name="T24" fmla="*/ 28 w 100"/>
                  <a:gd name="T25" fmla="*/ 27 h 38"/>
                  <a:gd name="T26" fmla="*/ 28 w 100"/>
                  <a:gd name="T27" fmla="*/ 27 h 38"/>
                  <a:gd name="T28" fmla="*/ 28 w 100"/>
                  <a:gd name="T29" fmla="*/ 27 h 38"/>
                  <a:gd name="T30" fmla="*/ 13 w 100"/>
                  <a:gd name="T31" fmla="*/ 15 h 38"/>
                  <a:gd name="T32" fmla="*/ 45 w 100"/>
                  <a:gd name="T33" fmla="*/ 3 h 38"/>
                  <a:gd name="T34" fmla="*/ 45 w 100"/>
                  <a:gd name="T35" fmla="*/ 3 h 38"/>
                  <a:gd name="T36" fmla="*/ 48 w 100"/>
                  <a:gd name="T37" fmla="*/ 3 h 38"/>
                  <a:gd name="T38" fmla="*/ 52 w 100"/>
                  <a:gd name="T39" fmla="*/ 0 h 38"/>
                  <a:gd name="T40" fmla="*/ 21 w 100"/>
                  <a:gd name="T41" fmla="*/ 5 h 38"/>
                  <a:gd name="T42" fmla="*/ 21 w 100"/>
                  <a:gd name="T43" fmla="*/ 6 h 38"/>
                  <a:gd name="T44" fmla="*/ 20 w 100"/>
                  <a:gd name="T45" fmla="*/ 6 h 38"/>
                  <a:gd name="T46" fmla="*/ 0 w 100"/>
                  <a:gd name="T47" fmla="*/ 12 h 38"/>
                  <a:gd name="T48" fmla="*/ 19 w 100"/>
                  <a:gd name="T49" fmla="*/ 26 h 38"/>
                  <a:gd name="T50" fmla="*/ 41 w 100"/>
                  <a:gd name="T51" fmla="*/ 36 h 38"/>
                  <a:gd name="T52" fmla="*/ 51 w 100"/>
                  <a:gd name="T53" fmla="*/ 38 h 38"/>
                  <a:gd name="T54" fmla="*/ 51 w 100"/>
                  <a:gd name="T55" fmla="*/ 38 h 38"/>
                  <a:gd name="T56" fmla="*/ 80 w 100"/>
                  <a:gd name="T57" fmla="*/ 27 h 38"/>
                  <a:gd name="T58" fmla="*/ 100 w 100"/>
                  <a:gd name="T59" fmla="*/ 13 h 38"/>
                  <a:gd name="T60" fmla="*/ 79 w 100"/>
                  <a:gd name="T61" fmla="*/ 6 h 38"/>
                  <a:gd name="T62" fmla="*/ 58 w 100"/>
                  <a:gd name="T63" fmla="*/ 0 h 38"/>
                  <a:gd name="T64" fmla="*/ 58 w 100"/>
                  <a:gd name="T65" fmla="*/ 0 h 38"/>
                  <a:gd name="T66" fmla="*/ 52 w 100"/>
                  <a:gd name="T67" fmla="*/ 0 h 38"/>
                  <a:gd name="T68" fmla="*/ 52 w 100"/>
                  <a:gd name="T6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38">
                    <a:moveTo>
                      <a:pt x="48" y="3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64" y="4"/>
                      <a:pt x="85" y="9"/>
                      <a:pt x="87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78" y="25"/>
                      <a:pt x="75" y="27"/>
                    </a:cubicBezTo>
                    <a:cubicBezTo>
                      <a:pt x="68" y="31"/>
                      <a:pt x="64" y="33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5" y="34"/>
                      <a:pt x="53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3" y="34"/>
                      <a:pt x="36" y="31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4" y="24"/>
                      <a:pt x="13" y="20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0"/>
                      <a:pt x="38" y="4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6" y="3"/>
                      <a:pt x="47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0" y="0"/>
                      <a:pt x="31" y="3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5" y="7"/>
                      <a:pt x="0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8"/>
                      <a:pt x="13" y="23"/>
                      <a:pt x="19" y="26"/>
                    </a:cubicBezTo>
                    <a:cubicBezTo>
                      <a:pt x="28" y="30"/>
                      <a:pt x="34" y="34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4" y="37"/>
                      <a:pt x="48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62" y="38"/>
                      <a:pt x="71" y="32"/>
                      <a:pt x="79" y="28"/>
                    </a:cubicBezTo>
                    <a:cubicBezTo>
                      <a:pt x="79" y="28"/>
                      <a:pt x="80" y="28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7" y="23"/>
                      <a:pt x="97" y="20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9"/>
                      <a:pt x="86" y="9"/>
                      <a:pt x="79" y="6"/>
                    </a:cubicBezTo>
                    <a:cubicBezTo>
                      <a:pt x="73" y="4"/>
                      <a:pt x="66" y="1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6" y="0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649"/>
              <p:cNvSpPr/>
              <p:nvPr/>
            </p:nvSpPr>
            <p:spPr bwMode="auto">
              <a:xfrm>
                <a:off x="3427" y="789"/>
                <a:ext cx="66" cy="74"/>
              </a:xfrm>
              <a:custGeom>
                <a:gdLst>
                  <a:gd name="T0" fmla="*/ 14 w 19"/>
                  <a:gd name="T1" fmla="*/ 0 h 21"/>
                  <a:gd name="T2" fmla="*/ 14 w 19"/>
                  <a:gd name="T3" fmla="*/ 0 h 21"/>
                  <a:gd name="T4" fmla="*/ 2 w 19"/>
                  <a:gd name="T5" fmla="*/ 21 h 21"/>
                  <a:gd name="T6" fmla="*/ 2 w 19"/>
                  <a:gd name="T7" fmla="*/ 21 h 21"/>
                  <a:gd name="T8" fmla="*/ 2 w 19"/>
                  <a:gd name="T9" fmla="*/ 21 h 21"/>
                  <a:gd name="T10" fmla="*/ 2 w 19"/>
                  <a:gd name="T11" fmla="*/ 21 h 21"/>
                  <a:gd name="T12" fmla="*/ 2 w 19"/>
                  <a:gd name="T13" fmla="*/ 21 h 21"/>
                  <a:gd name="T14" fmla="*/ 5 w 19"/>
                  <a:gd name="T15" fmla="*/ 21 h 21"/>
                  <a:gd name="T16" fmla="*/ 19 w 19"/>
                  <a:gd name="T17" fmla="*/ 1 h 21"/>
                  <a:gd name="T18" fmla="*/ 19 w 19"/>
                  <a:gd name="T19" fmla="*/ 1 h 21"/>
                  <a:gd name="T20" fmla="*/ 14 w 19"/>
                  <a:gd name="T21" fmla="*/ 0 h 21"/>
                  <a:gd name="T22" fmla="*/ 14 w 19"/>
                  <a:gd name="T23" fmla="*/ 0 h 21"/>
                  <a:gd name="T24" fmla="*/ 14 w 19"/>
                  <a:gd name="T2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13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10" y="14"/>
                      <a:pt x="17" y="1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650"/>
              <p:cNvSpPr/>
              <p:nvPr/>
            </p:nvSpPr>
            <p:spPr bwMode="auto">
              <a:xfrm>
                <a:off x="3019" y="765"/>
                <a:ext cx="94" cy="94"/>
              </a:xfrm>
              <a:custGeom>
                <a:gdLst>
                  <a:gd name="T0" fmla="*/ 13 w 27"/>
                  <a:gd name="T1" fmla="*/ 0 h 27"/>
                  <a:gd name="T2" fmla="*/ 13 w 27"/>
                  <a:gd name="T3" fmla="*/ 0 h 27"/>
                  <a:gd name="T4" fmla="*/ 12 w 27"/>
                  <a:gd name="T5" fmla="*/ 0 h 27"/>
                  <a:gd name="T6" fmla="*/ 12 w 27"/>
                  <a:gd name="T7" fmla="*/ 0 h 27"/>
                  <a:gd name="T8" fmla="*/ 0 w 27"/>
                  <a:gd name="T9" fmla="*/ 15 h 27"/>
                  <a:gd name="T10" fmla="*/ 4 w 27"/>
                  <a:gd name="T11" fmla="*/ 27 h 27"/>
                  <a:gd name="T12" fmla="*/ 27 w 27"/>
                  <a:gd name="T13" fmla="*/ 12 h 27"/>
                  <a:gd name="T14" fmla="*/ 27 w 27"/>
                  <a:gd name="T15" fmla="*/ 12 h 27"/>
                  <a:gd name="T16" fmla="*/ 13 w 27"/>
                  <a:gd name="T17" fmla="*/ 0 h 27"/>
                  <a:gd name="T18" fmla="*/ 13 w 27"/>
                  <a:gd name="T19" fmla="*/ 0 h 27"/>
                  <a:gd name="T20" fmla="*/ 13 w 27"/>
                  <a:gd name="T2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" y="1"/>
                      <a:pt x="0" y="8"/>
                      <a:pt x="0" y="15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14" y="25"/>
                      <a:pt x="27" y="2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4"/>
                      <a:pt x="1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651"/>
              <p:cNvSpPr>
                <a:spLocks noEditPoints="1"/>
              </p:cNvSpPr>
              <p:nvPr/>
            </p:nvSpPr>
            <p:spPr bwMode="auto">
              <a:xfrm>
                <a:off x="2488" y="772"/>
                <a:ext cx="115" cy="87"/>
              </a:xfrm>
              <a:custGeom>
                <a:gdLst>
                  <a:gd name="T0" fmla="*/ 16 w 33"/>
                  <a:gd name="T1" fmla="*/ 6 h 25"/>
                  <a:gd name="T2" fmla="*/ 16 w 33"/>
                  <a:gd name="T3" fmla="*/ 6 h 25"/>
                  <a:gd name="T4" fmla="*/ 16 w 33"/>
                  <a:gd name="T5" fmla="*/ 6 h 25"/>
                  <a:gd name="T6" fmla="*/ 23 w 33"/>
                  <a:gd name="T7" fmla="*/ 13 h 25"/>
                  <a:gd name="T8" fmla="*/ 23 w 33"/>
                  <a:gd name="T9" fmla="*/ 13 h 25"/>
                  <a:gd name="T10" fmla="*/ 23 w 33"/>
                  <a:gd name="T11" fmla="*/ 13 h 25"/>
                  <a:gd name="T12" fmla="*/ 23 w 33"/>
                  <a:gd name="T13" fmla="*/ 13 h 25"/>
                  <a:gd name="T14" fmla="*/ 19 w 33"/>
                  <a:gd name="T15" fmla="*/ 14 h 25"/>
                  <a:gd name="T16" fmla="*/ 19 w 33"/>
                  <a:gd name="T17" fmla="*/ 14 h 25"/>
                  <a:gd name="T18" fmla="*/ 19 w 33"/>
                  <a:gd name="T19" fmla="*/ 14 h 25"/>
                  <a:gd name="T20" fmla="*/ 19 w 33"/>
                  <a:gd name="T21" fmla="*/ 14 h 25"/>
                  <a:gd name="T22" fmla="*/ 19 w 33"/>
                  <a:gd name="T23" fmla="*/ 14 h 25"/>
                  <a:gd name="T24" fmla="*/ 12 w 33"/>
                  <a:gd name="T25" fmla="*/ 9 h 25"/>
                  <a:gd name="T26" fmla="*/ 12 w 33"/>
                  <a:gd name="T27" fmla="*/ 9 h 25"/>
                  <a:gd name="T28" fmla="*/ 12 w 33"/>
                  <a:gd name="T29" fmla="*/ 9 h 25"/>
                  <a:gd name="T30" fmla="*/ 12 w 33"/>
                  <a:gd name="T31" fmla="*/ 9 h 25"/>
                  <a:gd name="T32" fmla="*/ 12 w 33"/>
                  <a:gd name="T33" fmla="*/ 9 h 25"/>
                  <a:gd name="T34" fmla="*/ 16 w 33"/>
                  <a:gd name="T35" fmla="*/ 6 h 25"/>
                  <a:gd name="T36" fmla="*/ 16 w 33"/>
                  <a:gd name="T37" fmla="*/ 6 h 25"/>
                  <a:gd name="T38" fmla="*/ 16 w 33"/>
                  <a:gd name="T39" fmla="*/ 6 h 25"/>
                  <a:gd name="T40" fmla="*/ 13 w 33"/>
                  <a:gd name="T41" fmla="*/ 0 h 25"/>
                  <a:gd name="T42" fmla="*/ 13 w 33"/>
                  <a:gd name="T43" fmla="*/ 0 h 25"/>
                  <a:gd name="T44" fmla="*/ 0 w 33"/>
                  <a:gd name="T45" fmla="*/ 5 h 25"/>
                  <a:gd name="T46" fmla="*/ 0 w 33"/>
                  <a:gd name="T47" fmla="*/ 5 h 25"/>
                  <a:gd name="T48" fmla="*/ 0 w 33"/>
                  <a:gd name="T49" fmla="*/ 6 h 25"/>
                  <a:gd name="T50" fmla="*/ 31 w 33"/>
                  <a:gd name="T51" fmla="*/ 25 h 25"/>
                  <a:gd name="T52" fmla="*/ 33 w 33"/>
                  <a:gd name="T53" fmla="*/ 19 h 25"/>
                  <a:gd name="T54" fmla="*/ 24 w 33"/>
                  <a:gd name="T55" fmla="*/ 2 h 25"/>
                  <a:gd name="T56" fmla="*/ 24 w 33"/>
                  <a:gd name="T57" fmla="*/ 2 h 25"/>
                  <a:gd name="T58" fmla="*/ 24 w 33"/>
                  <a:gd name="T59" fmla="*/ 2 h 25"/>
                  <a:gd name="T60" fmla="*/ 24 w 33"/>
                  <a:gd name="T61" fmla="*/ 2 h 25"/>
                  <a:gd name="T62" fmla="*/ 24 w 33"/>
                  <a:gd name="T63" fmla="*/ 2 h 25"/>
                  <a:gd name="T64" fmla="*/ 13 w 33"/>
                  <a:gd name="T65" fmla="*/ 0 h 25"/>
                  <a:gd name="T66" fmla="*/ 13 w 33"/>
                  <a:gd name="T67" fmla="*/ 0 h 25"/>
                  <a:gd name="T68" fmla="*/ 13 w 33"/>
                  <a:gd name="T6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5">
                    <a:moveTo>
                      <a:pt x="16" y="6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0" y="6"/>
                      <a:pt x="25" y="9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4"/>
                      <a:pt x="21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6" y="14"/>
                      <a:pt x="13" y="12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4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6" y="23"/>
                      <a:pt x="31" y="25"/>
                    </a:cubicBezTo>
                    <a:cubicBezTo>
                      <a:pt x="32" y="24"/>
                      <a:pt x="33" y="21"/>
                      <a:pt x="33" y="19"/>
                    </a:cubicBezTo>
                    <a:cubicBezTo>
                      <a:pt x="33" y="12"/>
                      <a:pt x="29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652"/>
              <p:cNvSpPr>
                <a:spLocks noEditPoints="1"/>
              </p:cNvSpPr>
              <p:nvPr/>
            </p:nvSpPr>
            <p:spPr bwMode="auto">
              <a:xfrm>
                <a:off x="5066" y="772"/>
                <a:ext cx="125" cy="80"/>
              </a:xfrm>
              <a:custGeom>
                <a:gdLst>
                  <a:gd name="T0" fmla="*/ 21 w 36"/>
                  <a:gd name="T1" fmla="*/ 7 h 23"/>
                  <a:gd name="T2" fmla="*/ 21 w 36"/>
                  <a:gd name="T3" fmla="*/ 7 h 23"/>
                  <a:gd name="T4" fmla="*/ 21 w 36"/>
                  <a:gd name="T5" fmla="*/ 7 h 23"/>
                  <a:gd name="T6" fmla="*/ 23 w 36"/>
                  <a:gd name="T7" fmla="*/ 9 h 23"/>
                  <a:gd name="T8" fmla="*/ 23 w 36"/>
                  <a:gd name="T9" fmla="*/ 9 h 23"/>
                  <a:gd name="T10" fmla="*/ 19 w 36"/>
                  <a:gd name="T11" fmla="*/ 12 h 23"/>
                  <a:gd name="T12" fmla="*/ 19 w 36"/>
                  <a:gd name="T13" fmla="*/ 12 h 23"/>
                  <a:gd name="T14" fmla="*/ 19 w 36"/>
                  <a:gd name="T15" fmla="*/ 12 h 23"/>
                  <a:gd name="T16" fmla="*/ 19 w 36"/>
                  <a:gd name="T17" fmla="*/ 12 h 23"/>
                  <a:gd name="T18" fmla="*/ 19 w 36"/>
                  <a:gd name="T19" fmla="*/ 12 h 23"/>
                  <a:gd name="T20" fmla="*/ 17 w 36"/>
                  <a:gd name="T21" fmla="*/ 12 h 23"/>
                  <a:gd name="T22" fmla="*/ 17 w 36"/>
                  <a:gd name="T23" fmla="*/ 12 h 23"/>
                  <a:gd name="T24" fmla="*/ 21 w 36"/>
                  <a:gd name="T25" fmla="*/ 7 h 23"/>
                  <a:gd name="T26" fmla="*/ 21 w 36"/>
                  <a:gd name="T27" fmla="*/ 7 h 23"/>
                  <a:gd name="T28" fmla="*/ 21 w 36"/>
                  <a:gd name="T29" fmla="*/ 7 h 23"/>
                  <a:gd name="T30" fmla="*/ 25 w 36"/>
                  <a:gd name="T31" fmla="*/ 0 h 23"/>
                  <a:gd name="T32" fmla="*/ 25 w 36"/>
                  <a:gd name="T33" fmla="*/ 0 h 23"/>
                  <a:gd name="T34" fmla="*/ 8 w 36"/>
                  <a:gd name="T35" fmla="*/ 23 h 23"/>
                  <a:gd name="T36" fmla="*/ 36 w 36"/>
                  <a:gd name="T37" fmla="*/ 5 h 23"/>
                  <a:gd name="T38" fmla="*/ 36 w 36"/>
                  <a:gd name="T39" fmla="*/ 5 h 23"/>
                  <a:gd name="T40" fmla="*/ 36 w 36"/>
                  <a:gd name="T41" fmla="*/ 5 h 23"/>
                  <a:gd name="T42" fmla="*/ 36 w 36"/>
                  <a:gd name="T43" fmla="*/ 5 h 23"/>
                  <a:gd name="T44" fmla="*/ 36 w 36"/>
                  <a:gd name="T45" fmla="*/ 5 h 23"/>
                  <a:gd name="T46" fmla="*/ 36 w 36"/>
                  <a:gd name="T47" fmla="*/ 5 h 23"/>
                  <a:gd name="T48" fmla="*/ 25 w 36"/>
                  <a:gd name="T49" fmla="*/ 0 h 23"/>
                  <a:gd name="T50" fmla="*/ 25 w 36"/>
                  <a:gd name="T51" fmla="*/ 0 h 23"/>
                  <a:gd name="T52" fmla="*/ 25 w 36"/>
                  <a:gd name="T5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23">
                    <a:moveTo>
                      <a:pt x="21" y="7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1"/>
                      <a:pt x="21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9"/>
                      <a:pt x="19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11"/>
                      <a:pt x="8" y="23"/>
                    </a:cubicBezTo>
                    <a:cubicBezTo>
                      <a:pt x="19" y="21"/>
                      <a:pt x="35" y="1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653"/>
              <p:cNvSpPr>
                <a:spLocks noEditPoints="1"/>
              </p:cNvSpPr>
              <p:nvPr/>
            </p:nvSpPr>
            <p:spPr bwMode="auto">
              <a:xfrm>
                <a:off x="3709" y="744"/>
                <a:ext cx="258" cy="108"/>
              </a:xfrm>
              <a:custGeom>
                <a:gdLst>
                  <a:gd name="T0" fmla="*/ 39 w 74"/>
                  <a:gd name="T1" fmla="*/ 6 h 31"/>
                  <a:gd name="T2" fmla="*/ 39 w 74"/>
                  <a:gd name="T3" fmla="*/ 6 h 31"/>
                  <a:gd name="T4" fmla="*/ 39 w 74"/>
                  <a:gd name="T5" fmla="*/ 6 h 31"/>
                  <a:gd name="T6" fmla="*/ 44 w 74"/>
                  <a:gd name="T7" fmla="*/ 6 h 31"/>
                  <a:gd name="T8" fmla="*/ 44 w 74"/>
                  <a:gd name="T9" fmla="*/ 6 h 31"/>
                  <a:gd name="T10" fmla="*/ 44 w 74"/>
                  <a:gd name="T11" fmla="*/ 6 h 31"/>
                  <a:gd name="T12" fmla="*/ 44 w 74"/>
                  <a:gd name="T13" fmla="*/ 6 h 31"/>
                  <a:gd name="T14" fmla="*/ 44 w 74"/>
                  <a:gd name="T15" fmla="*/ 6 h 31"/>
                  <a:gd name="T16" fmla="*/ 60 w 74"/>
                  <a:gd name="T17" fmla="*/ 14 h 31"/>
                  <a:gd name="T18" fmla="*/ 60 w 74"/>
                  <a:gd name="T19" fmla="*/ 15 h 31"/>
                  <a:gd name="T20" fmla="*/ 43 w 74"/>
                  <a:gd name="T21" fmla="*/ 26 h 31"/>
                  <a:gd name="T22" fmla="*/ 40 w 74"/>
                  <a:gd name="T23" fmla="*/ 26 h 31"/>
                  <a:gd name="T24" fmla="*/ 40 w 74"/>
                  <a:gd name="T25" fmla="*/ 26 h 31"/>
                  <a:gd name="T26" fmla="*/ 40 w 74"/>
                  <a:gd name="T27" fmla="*/ 26 h 31"/>
                  <a:gd name="T28" fmla="*/ 40 w 74"/>
                  <a:gd name="T29" fmla="*/ 26 h 31"/>
                  <a:gd name="T30" fmla="*/ 39 w 74"/>
                  <a:gd name="T31" fmla="*/ 26 h 31"/>
                  <a:gd name="T32" fmla="*/ 15 w 74"/>
                  <a:gd name="T33" fmla="*/ 15 h 31"/>
                  <a:gd name="T34" fmla="*/ 15 w 74"/>
                  <a:gd name="T35" fmla="*/ 15 h 31"/>
                  <a:gd name="T36" fmla="*/ 15 w 74"/>
                  <a:gd name="T37" fmla="*/ 15 h 31"/>
                  <a:gd name="T38" fmla="*/ 15 w 74"/>
                  <a:gd name="T39" fmla="*/ 15 h 31"/>
                  <a:gd name="T40" fmla="*/ 15 w 74"/>
                  <a:gd name="T41" fmla="*/ 15 h 31"/>
                  <a:gd name="T42" fmla="*/ 39 w 74"/>
                  <a:gd name="T43" fmla="*/ 6 h 31"/>
                  <a:gd name="T44" fmla="*/ 39 w 74"/>
                  <a:gd name="T45" fmla="*/ 6 h 31"/>
                  <a:gd name="T46" fmla="*/ 39 w 74"/>
                  <a:gd name="T47" fmla="*/ 6 h 31"/>
                  <a:gd name="T48" fmla="*/ 35 w 74"/>
                  <a:gd name="T49" fmla="*/ 0 h 31"/>
                  <a:gd name="T50" fmla="*/ 35 w 74"/>
                  <a:gd name="T51" fmla="*/ 0 h 31"/>
                  <a:gd name="T52" fmla="*/ 32 w 74"/>
                  <a:gd name="T53" fmla="*/ 0 h 31"/>
                  <a:gd name="T54" fmla="*/ 32 w 74"/>
                  <a:gd name="T55" fmla="*/ 0 h 31"/>
                  <a:gd name="T56" fmla="*/ 32 w 74"/>
                  <a:gd name="T57" fmla="*/ 0 h 31"/>
                  <a:gd name="T58" fmla="*/ 32 w 74"/>
                  <a:gd name="T59" fmla="*/ 0 h 31"/>
                  <a:gd name="T60" fmla="*/ 0 w 74"/>
                  <a:gd name="T61" fmla="*/ 12 h 31"/>
                  <a:gd name="T62" fmla="*/ 0 w 74"/>
                  <a:gd name="T63" fmla="*/ 13 h 31"/>
                  <a:gd name="T64" fmla="*/ 15 w 74"/>
                  <a:gd name="T65" fmla="*/ 24 h 31"/>
                  <a:gd name="T66" fmla="*/ 15 w 74"/>
                  <a:gd name="T67" fmla="*/ 24 h 31"/>
                  <a:gd name="T68" fmla="*/ 15 w 74"/>
                  <a:gd name="T69" fmla="*/ 24 h 31"/>
                  <a:gd name="T70" fmla="*/ 15 w 74"/>
                  <a:gd name="T71" fmla="*/ 24 h 31"/>
                  <a:gd name="T72" fmla="*/ 15 w 74"/>
                  <a:gd name="T73" fmla="*/ 24 h 31"/>
                  <a:gd name="T74" fmla="*/ 16 w 74"/>
                  <a:gd name="T75" fmla="*/ 24 h 31"/>
                  <a:gd name="T76" fmla="*/ 16 w 74"/>
                  <a:gd name="T77" fmla="*/ 24 h 31"/>
                  <a:gd name="T78" fmla="*/ 16 w 74"/>
                  <a:gd name="T79" fmla="*/ 24 h 31"/>
                  <a:gd name="T80" fmla="*/ 38 w 74"/>
                  <a:gd name="T81" fmla="*/ 31 h 31"/>
                  <a:gd name="T82" fmla="*/ 38 w 74"/>
                  <a:gd name="T83" fmla="*/ 31 h 31"/>
                  <a:gd name="T84" fmla="*/ 38 w 74"/>
                  <a:gd name="T85" fmla="*/ 31 h 31"/>
                  <a:gd name="T86" fmla="*/ 38 w 74"/>
                  <a:gd name="T87" fmla="*/ 31 h 31"/>
                  <a:gd name="T88" fmla="*/ 44 w 74"/>
                  <a:gd name="T89" fmla="*/ 31 h 31"/>
                  <a:gd name="T90" fmla="*/ 44 w 74"/>
                  <a:gd name="T91" fmla="*/ 31 h 31"/>
                  <a:gd name="T92" fmla="*/ 44 w 74"/>
                  <a:gd name="T93" fmla="*/ 31 h 31"/>
                  <a:gd name="T94" fmla="*/ 62 w 74"/>
                  <a:gd name="T95" fmla="*/ 24 h 31"/>
                  <a:gd name="T96" fmla="*/ 74 w 74"/>
                  <a:gd name="T97" fmla="*/ 13 h 31"/>
                  <a:gd name="T98" fmla="*/ 74 w 74"/>
                  <a:gd name="T99" fmla="*/ 13 h 31"/>
                  <a:gd name="T100" fmla="*/ 74 w 74"/>
                  <a:gd name="T101" fmla="*/ 13 h 31"/>
                  <a:gd name="T102" fmla="*/ 74 w 74"/>
                  <a:gd name="T103" fmla="*/ 12 h 31"/>
                  <a:gd name="T104" fmla="*/ 38 w 74"/>
                  <a:gd name="T105" fmla="*/ 0 h 31"/>
                  <a:gd name="T106" fmla="*/ 38 w 74"/>
                  <a:gd name="T107" fmla="*/ 0 h 31"/>
                  <a:gd name="T108" fmla="*/ 37 w 74"/>
                  <a:gd name="T109" fmla="*/ 0 h 31"/>
                  <a:gd name="T110" fmla="*/ 37 w 74"/>
                  <a:gd name="T111" fmla="*/ 0 h 31"/>
                  <a:gd name="T112" fmla="*/ 36 w 74"/>
                  <a:gd name="T113" fmla="*/ 0 h 31"/>
                  <a:gd name="T114" fmla="*/ 36 w 74"/>
                  <a:gd name="T115" fmla="*/ 0 h 31"/>
                  <a:gd name="T116" fmla="*/ 36 w 74"/>
                  <a:gd name="T117" fmla="*/ 0 h 31"/>
                  <a:gd name="T118" fmla="*/ 35 w 74"/>
                  <a:gd name="T119" fmla="*/ 0 h 31"/>
                  <a:gd name="T120" fmla="*/ 35 w 74"/>
                  <a:gd name="T12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" h="31">
                    <a:moveTo>
                      <a:pt x="39" y="6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2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9" y="7"/>
                      <a:pt x="60" y="10"/>
                      <a:pt x="60" y="14"/>
                    </a:cubicBezTo>
                    <a:cubicBezTo>
                      <a:pt x="60" y="14"/>
                      <a:pt x="60" y="15"/>
                      <a:pt x="60" y="15"/>
                    </a:cubicBezTo>
                    <a:cubicBezTo>
                      <a:pt x="60" y="21"/>
                      <a:pt x="49" y="25"/>
                      <a:pt x="43" y="26"/>
                    </a:cubicBezTo>
                    <a:cubicBezTo>
                      <a:pt x="42" y="26"/>
                      <a:pt x="41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0" y="26"/>
                      <a:pt x="15" y="22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8"/>
                      <a:pt x="28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5" y="1"/>
                      <a:pt x="0" y="7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7"/>
                      <a:pt x="11" y="21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23" y="28"/>
                      <a:pt x="30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0" y="31"/>
                      <a:pt x="42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51" y="30"/>
                      <a:pt x="55" y="28"/>
                      <a:pt x="62" y="24"/>
                    </a:cubicBezTo>
                    <a:cubicBezTo>
                      <a:pt x="65" y="22"/>
                      <a:pt x="74" y="17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2"/>
                    </a:cubicBezTo>
                    <a:cubicBezTo>
                      <a:pt x="72" y="6"/>
                      <a:pt x="51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654"/>
              <p:cNvSpPr>
                <a:spLocks noEditPoints="1"/>
              </p:cNvSpPr>
              <p:nvPr/>
            </p:nvSpPr>
            <p:spPr bwMode="auto">
              <a:xfrm>
                <a:off x="4096" y="594"/>
                <a:ext cx="311" cy="241"/>
              </a:xfrm>
              <a:custGeom>
                <a:gdLst>
                  <a:gd name="T0" fmla="*/ 36 w 89"/>
                  <a:gd name="T1" fmla="*/ 2 h 69"/>
                  <a:gd name="T2" fmla="*/ 55 w 89"/>
                  <a:gd name="T3" fmla="*/ 7 h 69"/>
                  <a:gd name="T4" fmla="*/ 55 w 89"/>
                  <a:gd name="T5" fmla="*/ 7 h 69"/>
                  <a:gd name="T6" fmla="*/ 86 w 89"/>
                  <a:gd name="T7" fmla="*/ 50 h 69"/>
                  <a:gd name="T8" fmla="*/ 72 w 89"/>
                  <a:gd name="T9" fmla="*/ 66 h 69"/>
                  <a:gd name="T10" fmla="*/ 69 w 89"/>
                  <a:gd name="T11" fmla="*/ 66 h 69"/>
                  <a:gd name="T12" fmla="*/ 69 w 89"/>
                  <a:gd name="T13" fmla="*/ 66 h 69"/>
                  <a:gd name="T14" fmla="*/ 49 w 89"/>
                  <a:gd name="T15" fmla="*/ 42 h 69"/>
                  <a:gd name="T16" fmla="*/ 49 w 89"/>
                  <a:gd name="T17" fmla="*/ 42 h 69"/>
                  <a:gd name="T18" fmla="*/ 49 w 89"/>
                  <a:gd name="T19" fmla="*/ 42 h 69"/>
                  <a:gd name="T20" fmla="*/ 47 w 89"/>
                  <a:gd name="T21" fmla="*/ 41 h 69"/>
                  <a:gd name="T22" fmla="*/ 47 w 89"/>
                  <a:gd name="T23" fmla="*/ 40 h 69"/>
                  <a:gd name="T24" fmla="*/ 47 w 89"/>
                  <a:gd name="T25" fmla="*/ 40 h 69"/>
                  <a:gd name="T26" fmla="*/ 46 w 89"/>
                  <a:gd name="T27" fmla="*/ 40 h 69"/>
                  <a:gd name="T28" fmla="*/ 9 w 89"/>
                  <a:gd name="T29" fmla="*/ 26 h 69"/>
                  <a:gd name="T30" fmla="*/ 18 w 89"/>
                  <a:gd name="T31" fmla="*/ 5 h 69"/>
                  <a:gd name="T32" fmla="*/ 18 w 89"/>
                  <a:gd name="T33" fmla="*/ 5 h 69"/>
                  <a:gd name="T34" fmla="*/ 36 w 89"/>
                  <a:gd name="T35" fmla="*/ 2 h 69"/>
                  <a:gd name="T36" fmla="*/ 36 w 89"/>
                  <a:gd name="T37" fmla="*/ 2 h 69"/>
                  <a:gd name="T38" fmla="*/ 30 w 89"/>
                  <a:gd name="T39" fmla="*/ 0 h 69"/>
                  <a:gd name="T40" fmla="*/ 16 w 89"/>
                  <a:gd name="T41" fmla="*/ 1 h 69"/>
                  <a:gd name="T42" fmla="*/ 0 w 89"/>
                  <a:gd name="T43" fmla="*/ 29 h 69"/>
                  <a:gd name="T44" fmla="*/ 21 w 89"/>
                  <a:gd name="T45" fmla="*/ 38 h 69"/>
                  <a:gd name="T46" fmla="*/ 44 w 89"/>
                  <a:gd name="T47" fmla="*/ 42 h 69"/>
                  <a:gd name="T48" fmla="*/ 44 w 89"/>
                  <a:gd name="T49" fmla="*/ 42 h 69"/>
                  <a:gd name="T50" fmla="*/ 47 w 89"/>
                  <a:gd name="T51" fmla="*/ 45 h 69"/>
                  <a:gd name="T52" fmla="*/ 68 w 89"/>
                  <a:gd name="T53" fmla="*/ 69 h 69"/>
                  <a:gd name="T54" fmla="*/ 68 w 89"/>
                  <a:gd name="T55" fmla="*/ 69 h 69"/>
                  <a:gd name="T56" fmla="*/ 70 w 89"/>
                  <a:gd name="T57" fmla="*/ 69 h 69"/>
                  <a:gd name="T58" fmla="*/ 89 w 89"/>
                  <a:gd name="T59" fmla="*/ 51 h 69"/>
                  <a:gd name="T60" fmla="*/ 66 w 89"/>
                  <a:gd name="T61" fmla="*/ 26 h 69"/>
                  <a:gd name="T62" fmla="*/ 53 w 89"/>
                  <a:gd name="T63" fmla="*/ 3 h 69"/>
                  <a:gd name="T64" fmla="*/ 30 w 89"/>
                  <a:gd name="T65" fmla="*/ 0 h 69"/>
                  <a:gd name="T66" fmla="*/ 30 w 89"/>
                  <a:gd name="T67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69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4" y="2"/>
                      <a:pt x="52" y="4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0" y="11"/>
                      <a:pt x="60" y="20"/>
                      <a:pt x="63" y="27"/>
                    </a:cubicBezTo>
                    <a:cubicBezTo>
                      <a:pt x="68" y="36"/>
                      <a:pt x="85" y="37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6" y="58"/>
                      <a:pt x="77" y="64"/>
                      <a:pt x="72" y="66"/>
                    </a:cubicBezTo>
                    <a:cubicBezTo>
                      <a:pt x="71" y="66"/>
                      <a:pt x="70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57" y="66"/>
                      <a:pt x="55" y="49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8" y="41"/>
                      <a:pt x="48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8" y="35"/>
                      <a:pt x="12" y="37"/>
                      <a:pt x="9" y="26"/>
                    </a:cubicBezTo>
                    <a:cubicBezTo>
                      <a:pt x="9" y="25"/>
                      <a:pt x="8" y="24"/>
                      <a:pt x="8" y="22"/>
                    </a:cubicBezTo>
                    <a:cubicBezTo>
                      <a:pt x="8" y="15"/>
                      <a:pt x="14" y="8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2" y="3"/>
                      <a:pt x="29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5" y="0"/>
                      <a:pt x="20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3"/>
                      <a:pt x="8" y="9"/>
                      <a:pt x="5" y="14"/>
                    </a:cubicBezTo>
                    <a:cubicBezTo>
                      <a:pt x="3" y="18"/>
                      <a:pt x="0" y="24"/>
                      <a:pt x="0" y="29"/>
                    </a:cubicBezTo>
                    <a:cubicBezTo>
                      <a:pt x="0" y="30"/>
                      <a:pt x="0" y="31"/>
                      <a:pt x="0" y="33"/>
                    </a:cubicBezTo>
                    <a:cubicBezTo>
                      <a:pt x="3" y="39"/>
                      <a:pt x="13" y="37"/>
                      <a:pt x="21" y="38"/>
                    </a:cubicBezTo>
                    <a:cubicBezTo>
                      <a:pt x="30" y="39"/>
                      <a:pt x="39" y="39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3"/>
                      <a:pt x="46" y="44"/>
                      <a:pt x="47" y="45"/>
                    </a:cubicBezTo>
                    <a:cubicBezTo>
                      <a:pt x="54" y="52"/>
                      <a:pt x="57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9" y="69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9" y="68"/>
                      <a:pt x="89" y="58"/>
                      <a:pt x="89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37"/>
                      <a:pt x="73" y="37"/>
                      <a:pt x="66" y="26"/>
                    </a:cubicBezTo>
                    <a:cubicBezTo>
                      <a:pt x="61" y="18"/>
                      <a:pt x="61" y="7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49" y="1"/>
                      <a:pt x="39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655"/>
              <p:cNvSpPr>
                <a:spLocks noEditPoints="1"/>
              </p:cNvSpPr>
              <p:nvPr/>
            </p:nvSpPr>
            <p:spPr bwMode="auto">
              <a:xfrm>
                <a:off x="3284" y="597"/>
                <a:ext cx="300" cy="241"/>
              </a:xfrm>
              <a:custGeom>
                <a:gdLst>
                  <a:gd name="T0" fmla="*/ 50 w 86"/>
                  <a:gd name="T1" fmla="*/ 2 h 69"/>
                  <a:gd name="T2" fmla="*/ 71 w 86"/>
                  <a:gd name="T3" fmla="*/ 7 h 69"/>
                  <a:gd name="T4" fmla="*/ 71 w 86"/>
                  <a:gd name="T5" fmla="*/ 7 h 69"/>
                  <a:gd name="T6" fmla="*/ 77 w 86"/>
                  <a:gd name="T7" fmla="*/ 25 h 69"/>
                  <a:gd name="T8" fmla="*/ 20 w 86"/>
                  <a:gd name="T9" fmla="*/ 65 h 69"/>
                  <a:gd name="T10" fmla="*/ 20 w 86"/>
                  <a:gd name="T11" fmla="*/ 65 h 69"/>
                  <a:gd name="T12" fmla="*/ 19 w 86"/>
                  <a:gd name="T13" fmla="*/ 65 h 69"/>
                  <a:gd name="T14" fmla="*/ 19 w 86"/>
                  <a:gd name="T15" fmla="*/ 65 h 69"/>
                  <a:gd name="T16" fmla="*/ 4 w 86"/>
                  <a:gd name="T17" fmla="*/ 49 h 69"/>
                  <a:gd name="T18" fmla="*/ 4 w 86"/>
                  <a:gd name="T19" fmla="*/ 49 h 69"/>
                  <a:gd name="T20" fmla="*/ 33 w 86"/>
                  <a:gd name="T21" fmla="*/ 6 h 69"/>
                  <a:gd name="T22" fmla="*/ 33 w 86"/>
                  <a:gd name="T23" fmla="*/ 6 h 69"/>
                  <a:gd name="T24" fmla="*/ 50 w 86"/>
                  <a:gd name="T25" fmla="*/ 2 h 69"/>
                  <a:gd name="T26" fmla="*/ 50 w 86"/>
                  <a:gd name="T27" fmla="*/ 2 h 69"/>
                  <a:gd name="T28" fmla="*/ 47 w 86"/>
                  <a:gd name="T29" fmla="*/ 0 h 69"/>
                  <a:gd name="T30" fmla="*/ 31 w 86"/>
                  <a:gd name="T31" fmla="*/ 4 h 69"/>
                  <a:gd name="T32" fmla="*/ 1 w 86"/>
                  <a:gd name="T33" fmla="*/ 49 h 69"/>
                  <a:gd name="T34" fmla="*/ 1 w 86"/>
                  <a:gd name="T35" fmla="*/ 49 h 69"/>
                  <a:gd name="T36" fmla="*/ 19 w 86"/>
                  <a:gd name="T37" fmla="*/ 69 h 69"/>
                  <a:gd name="T38" fmla="*/ 19 w 86"/>
                  <a:gd name="T39" fmla="*/ 69 h 69"/>
                  <a:gd name="T40" fmla="*/ 41 w 86"/>
                  <a:gd name="T41" fmla="*/ 41 h 69"/>
                  <a:gd name="T42" fmla="*/ 62 w 86"/>
                  <a:gd name="T43" fmla="*/ 36 h 69"/>
                  <a:gd name="T44" fmla="*/ 65 w 86"/>
                  <a:gd name="T45" fmla="*/ 36 h 69"/>
                  <a:gd name="T46" fmla="*/ 65 w 86"/>
                  <a:gd name="T47" fmla="*/ 36 h 69"/>
                  <a:gd name="T48" fmla="*/ 67 w 86"/>
                  <a:gd name="T49" fmla="*/ 36 h 69"/>
                  <a:gd name="T50" fmla="*/ 72 w 86"/>
                  <a:gd name="T51" fmla="*/ 36 h 69"/>
                  <a:gd name="T52" fmla="*/ 72 w 86"/>
                  <a:gd name="T53" fmla="*/ 36 h 69"/>
                  <a:gd name="T54" fmla="*/ 73 w 86"/>
                  <a:gd name="T55" fmla="*/ 36 h 69"/>
                  <a:gd name="T56" fmla="*/ 85 w 86"/>
                  <a:gd name="T57" fmla="*/ 32 h 69"/>
                  <a:gd name="T58" fmla="*/ 86 w 86"/>
                  <a:gd name="T59" fmla="*/ 28 h 69"/>
                  <a:gd name="T60" fmla="*/ 70 w 86"/>
                  <a:gd name="T61" fmla="*/ 0 h 69"/>
                  <a:gd name="T62" fmla="*/ 63 w 86"/>
                  <a:gd name="T63" fmla="*/ 1 h 69"/>
                  <a:gd name="T64" fmla="*/ 63 w 86"/>
                  <a:gd name="T65" fmla="*/ 1 h 69"/>
                  <a:gd name="T66" fmla="*/ 55 w 86"/>
                  <a:gd name="T67" fmla="*/ 0 h 69"/>
                  <a:gd name="T68" fmla="*/ 55 w 86"/>
                  <a:gd name="T69" fmla="*/ 0 h 69"/>
                  <a:gd name="T70" fmla="*/ 54 w 86"/>
                  <a:gd name="T71" fmla="*/ 0 h 69"/>
                  <a:gd name="T72" fmla="*/ 47 w 86"/>
                  <a:gd name="T73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69"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9" y="2"/>
                      <a:pt x="67" y="3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4" y="9"/>
                      <a:pt x="77" y="16"/>
                      <a:pt x="77" y="21"/>
                    </a:cubicBezTo>
                    <a:cubicBezTo>
                      <a:pt x="77" y="23"/>
                      <a:pt x="77" y="24"/>
                      <a:pt x="77" y="25"/>
                    </a:cubicBezTo>
                    <a:cubicBezTo>
                      <a:pt x="73" y="35"/>
                      <a:pt x="46" y="32"/>
                      <a:pt x="38" y="38"/>
                    </a:cubicBezTo>
                    <a:cubicBezTo>
                      <a:pt x="30" y="45"/>
                      <a:pt x="34" y="62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2" y="65"/>
                      <a:pt x="4" y="57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37"/>
                      <a:pt x="22" y="37"/>
                      <a:pt x="26" y="28"/>
                    </a:cubicBezTo>
                    <a:cubicBezTo>
                      <a:pt x="30" y="20"/>
                      <a:pt x="28" y="10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6" y="3"/>
                      <a:pt x="43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1" y="0"/>
                      <a:pt x="35" y="1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5" y="10"/>
                      <a:pt x="27" y="19"/>
                      <a:pt x="23" y="27"/>
                    </a:cubicBezTo>
                    <a:cubicBezTo>
                      <a:pt x="18" y="35"/>
                      <a:pt x="1" y="37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7"/>
                      <a:pt x="10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32" y="68"/>
                      <a:pt x="35" y="46"/>
                      <a:pt x="41" y="41"/>
                    </a:cubicBezTo>
                    <a:cubicBezTo>
                      <a:pt x="46" y="37"/>
                      <a:pt x="54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63" y="36"/>
                      <a:pt x="64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7" y="36"/>
                      <a:pt x="68" y="36"/>
                      <a:pt x="68" y="36"/>
                    </a:cubicBezTo>
                    <a:cubicBezTo>
                      <a:pt x="69" y="36"/>
                      <a:pt x="71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8" y="36"/>
                      <a:pt x="83" y="35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1"/>
                      <a:pt x="86" y="29"/>
                      <a:pt x="86" y="28"/>
                    </a:cubicBezTo>
                    <a:cubicBezTo>
                      <a:pt x="86" y="23"/>
                      <a:pt x="83" y="17"/>
                      <a:pt x="82" y="13"/>
                    </a:cubicBezTo>
                    <a:cubicBezTo>
                      <a:pt x="78" y="7"/>
                      <a:pt x="76" y="3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8" y="1"/>
                      <a:pt x="65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1" y="1"/>
                      <a:pt x="58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0"/>
                      <a:pt x="49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656"/>
              <p:cNvSpPr/>
              <p:nvPr/>
            </p:nvSpPr>
            <p:spPr bwMode="auto">
              <a:xfrm>
                <a:off x="3761" y="765"/>
                <a:ext cx="157" cy="70"/>
              </a:xfrm>
              <a:custGeom>
                <a:gdLst>
                  <a:gd name="T0" fmla="*/ 24 w 45"/>
                  <a:gd name="T1" fmla="*/ 0 h 20"/>
                  <a:gd name="T2" fmla="*/ 24 w 45"/>
                  <a:gd name="T3" fmla="*/ 0 h 20"/>
                  <a:gd name="T4" fmla="*/ 0 w 45"/>
                  <a:gd name="T5" fmla="*/ 9 h 20"/>
                  <a:gd name="T6" fmla="*/ 0 w 45"/>
                  <a:gd name="T7" fmla="*/ 9 h 20"/>
                  <a:gd name="T8" fmla="*/ 0 w 45"/>
                  <a:gd name="T9" fmla="*/ 9 h 20"/>
                  <a:gd name="T10" fmla="*/ 0 w 45"/>
                  <a:gd name="T11" fmla="*/ 9 h 20"/>
                  <a:gd name="T12" fmla="*/ 24 w 45"/>
                  <a:gd name="T13" fmla="*/ 20 h 20"/>
                  <a:gd name="T14" fmla="*/ 25 w 45"/>
                  <a:gd name="T15" fmla="*/ 20 h 20"/>
                  <a:gd name="T16" fmla="*/ 25 w 45"/>
                  <a:gd name="T17" fmla="*/ 20 h 20"/>
                  <a:gd name="T18" fmla="*/ 25 w 45"/>
                  <a:gd name="T19" fmla="*/ 20 h 20"/>
                  <a:gd name="T20" fmla="*/ 28 w 45"/>
                  <a:gd name="T21" fmla="*/ 20 h 20"/>
                  <a:gd name="T22" fmla="*/ 45 w 45"/>
                  <a:gd name="T23" fmla="*/ 9 h 20"/>
                  <a:gd name="T24" fmla="*/ 45 w 45"/>
                  <a:gd name="T25" fmla="*/ 8 h 20"/>
                  <a:gd name="T26" fmla="*/ 29 w 45"/>
                  <a:gd name="T27" fmla="*/ 0 h 20"/>
                  <a:gd name="T28" fmla="*/ 29 w 45"/>
                  <a:gd name="T29" fmla="*/ 0 h 20"/>
                  <a:gd name="T30" fmla="*/ 29 w 45"/>
                  <a:gd name="T31" fmla="*/ 0 h 20"/>
                  <a:gd name="T32" fmla="*/ 29 w 45"/>
                  <a:gd name="T33" fmla="*/ 0 h 20"/>
                  <a:gd name="T34" fmla="*/ 29 w 45"/>
                  <a:gd name="T35" fmla="*/ 0 h 20"/>
                  <a:gd name="T36" fmla="*/ 24 w 45"/>
                  <a:gd name="T37" fmla="*/ 0 h 20"/>
                  <a:gd name="T38" fmla="*/ 24 w 45"/>
                  <a:gd name="T39" fmla="*/ 0 h 20"/>
                  <a:gd name="T40" fmla="*/ 24 w 45"/>
                  <a:gd name="T4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0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3" y="0"/>
                      <a:pt x="0" y="2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6"/>
                      <a:pt x="15" y="20"/>
                      <a:pt x="24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7" y="20"/>
                      <a:pt x="28" y="20"/>
                    </a:cubicBezTo>
                    <a:cubicBezTo>
                      <a:pt x="34" y="19"/>
                      <a:pt x="45" y="15"/>
                      <a:pt x="45" y="9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4"/>
                      <a:pt x="34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657"/>
              <p:cNvSpPr>
                <a:spLocks noEditPoints="1"/>
              </p:cNvSpPr>
              <p:nvPr/>
            </p:nvSpPr>
            <p:spPr bwMode="auto">
              <a:xfrm>
                <a:off x="4124" y="601"/>
                <a:ext cx="272" cy="223"/>
              </a:xfrm>
              <a:custGeom>
                <a:gdLst>
                  <a:gd name="T0" fmla="*/ 32 w 78"/>
                  <a:gd name="T1" fmla="*/ 2 h 64"/>
                  <a:gd name="T2" fmla="*/ 45 w 78"/>
                  <a:gd name="T3" fmla="*/ 6 h 64"/>
                  <a:gd name="T4" fmla="*/ 73 w 78"/>
                  <a:gd name="T5" fmla="*/ 48 h 64"/>
                  <a:gd name="T6" fmla="*/ 62 w 78"/>
                  <a:gd name="T7" fmla="*/ 60 h 64"/>
                  <a:gd name="T8" fmla="*/ 61 w 78"/>
                  <a:gd name="T9" fmla="*/ 60 h 64"/>
                  <a:gd name="T10" fmla="*/ 61 w 78"/>
                  <a:gd name="T11" fmla="*/ 60 h 64"/>
                  <a:gd name="T12" fmla="*/ 44 w 78"/>
                  <a:gd name="T13" fmla="*/ 37 h 64"/>
                  <a:gd name="T14" fmla="*/ 44 w 78"/>
                  <a:gd name="T15" fmla="*/ 36 h 64"/>
                  <a:gd name="T16" fmla="*/ 44 w 78"/>
                  <a:gd name="T17" fmla="*/ 36 h 64"/>
                  <a:gd name="T18" fmla="*/ 43 w 78"/>
                  <a:gd name="T19" fmla="*/ 36 h 64"/>
                  <a:gd name="T20" fmla="*/ 43 w 78"/>
                  <a:gd name="T21" fmla="*/ 36 h 64"/>
                  <a:gd name="T22" fmla="*/ 43 w 78"/>
                  <a:gd name="T23" fmla="*/ 35 h 64"/>
                  <a:gd name="T24" fmla="*/ 8 w 78"/>
                  <a:gd name="T25" fmla="*/ 19 h 64"/>
                  <a:gd name="T26" fmla="*/ 8 w 78"/>
                  <a:gd name="T27" fmla="*/ 19 h 64"/>
                  <a:gd name="T28" fmla="*/ 32 w 78"/>
                  <a:gd name="T29" fmla="*/ 2 h 64"/>
                  <a:gd name="T30" fmla="*/ 28 w 78"/>
                  <a:gd name="T31" fmla="*/ 0 h 64"/>
                  <a:gd name="T32" fmla="*/ 10 w 78"/>
                  <a:gd name="T33" fmla="*/ 3 h 64"/>
                  <a:gd name="T34" fmla="*/ 10 w 78"/>
                  <a:gd name="T35" fmla="*/ 3 h 64"/>
                  <a:gd name="T36" fmla="*/ 0 w 78"/>
                  <a:gd name="T37" fmla="*/ 20 h 64"/>
                  <a:gd name="T38" fmla="*/ 38 w 78"/>
                  <a:gd name="T39" fmla="*/ 38 h 64"/>
                  <a:gd name="T40" fmla="*/ 38 w 78"/>
                  <a:gd name="T41" fmla="*/ 38 h 64"/>
                  <a:gd name="T42" fmla="*/ 39 w 78"/>
                  <a:gd name="T43" fmla="*/ 38 h 64"/>
                  <a:gd name="T44" fmla="*/ 39 w 78"/>
                  <a:gd name="T45" fmla="*/ 38 h 64"/>
                  <a:gd name="T46" fmla="*/ 39 w 78"/>
                  <a:gd name="T47" fmla="*/ 39 h 64"/>
                  <a:gd name="T48" fmla="*/ 41 w 78"/>
                  <a:gd name="T49" fmla="*/ 40 h 64"/>
                  <a:gd name="T50" fmla="*/ 41 w 78"/>
                  <a:gd name="T51" fmla="*/ 40 h 64"/>
                  <a:gd name="T52" fmla="*/ 61 w 78"/>
                  <a:gd name="T53" fmla="*/ 64 h 64"/>
                  <a:gd name="T54" fmla="*/ 61 w 78"/>
                  <a:gd name="T55" fmla="*/ 64 h 64"/>
                  <a:gd name="T56" fmla="*/ 64 w 78"/>
                  <a:gd name="T57" fmla="*/ 64 h 64"/>
                  <a:gd name="T58" fmla="*/ 78 w 78"/>
                  <a:gd name="T59" fmla="*/ 48 h 64"/>
                  <a:gd name="T60" fmla="*/ 47 w 78"/>
                  <a:gd name="T61" fmla="*/ 5 h 64"/>
                  <a:gd name="T62" fmla="*/ 47 w 78"/>
                  <a:gd name="T63" fmla="*/ 5 h 64"/>
                  <a:gd name="T64" fmla="*/ 28 w 78"/>
                  <a:gd name="T6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64"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7" y="2"/>
                      <a:pt x="42" y="3"/>
                      <a:pt x="45" y="6"/>
                    </a:cubicBezTo>
                    <a:cubicBezTo>
                      <a:pt x="51" y="11"/>
                      <a:pt x="47" y="21"/>
                      <a:pt x="52" y="29"/>
                    </a:cubicBezTo>
                    <a:cubicBezTo>
                      <a:pt x="58" y="39"/>
                      <a:pt x="73" y="36"/>
                      <a:pt x="73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56"/>
                      <a:pt x="67" y="60"/>
                      <a:pt x="62" y="60"/>
                    </a:cubicBezTo>
                    <a:cubicBezTo>
                      <a:pt x="62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49" y="60"/>
                      <a:pt x="51" y="44"/>
                      <a:pt x="44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2" y="27"/>
                      <a:pt x="10" y="33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9"/>
                      <a:pt x="20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4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6" y="6"/>
                      <a:pt x="0" y="13"/>
                      <a:pt x="0" y="20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4" y="35"/>
                      <a:pt x="30" y="33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7" y="47"/>
                      <a:pt x="49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2" y="64"/>
                      <a:pt x="63" y="64"/>
                      <a:pt x="64" y="64"/>
                    </a:cubicBezTo>
                    <a:cubicBezTo>
                      <a:pt x="69" y="62"/>
                      <a:pt x="78" y="56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35"/>
                      <a:pt x="60" y="34"/>
                      <a:pt x="55" y="25"/>
                    </a:cubicBezTo>
                    <a:cubicBezTo>
                      <a:pt x="52" y="18"/>
                      <a:pt x="52" y="9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4" y="2"/>
                      <a:pt x="36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658"/>
              <p:cNvSpPr>
                <a:spLocks noEditPoints="1"/>
              </p:cNvSpPr>
              <p:nvPr/>
            </p:nvSpPr>
            <p:spPr bwMode="auto">
              <a:xfrm>
                <a:off x="3298" y="604"/>
                <a:ext cx="254" cy="220"/>
              </a:xfrm>
              <a:custGeom>
                <a:gdLst>
                  <a:gd name="T0" fmla="*/ 20 w 73"/>
                  <a:gd name="T1" fmla="*/ 36 h 63"/>
                  <a:gd name="T2" fmla="*/ 24 w 73"/>
                  <a:gd name="T3" fmla="*/ 37 h 63"/>
                  <a:gd name="T4" fmla="*/ 24 w 73"/>
                  <a:gd name="T5" fmla="*/ 37 h 63"/>
                  <a:gd name="T6" fmla="*/ 15 w 73"/>
                  <a:gd name="T7" fmla="*/ 59 h 63"/>
                  <a:gd name="T8" fmla="*/ 14 w 73"/>
                  <a:gd name="T9" fmla="*/ 59 h 63"/>
                  <a:gd name="T10" fmla="*/ 14 w 73"/>
                  <a:gd name="T11" fmla="*/ 59 h 63"/>
                  <a:gd name="T12" fmla="*/ 4 w 73"/>
                  <a:gd name="T13" fmla="*/ 48 h 63"/>
                  <a:gd name="T14" fmla="*/ 4 w 73"/>
                  <a:gd name="T15" fmla="*/ 48 h 63"/>
                  <a:gd name="T16" fmla="*/ 20 w 73"/>
                  <a:gd name="T17" fmla="*/ 36 h 63"/>
                  <a:gd name="T18" fmla="*/ 20 w 73"/>
                  <a:gd name="T19" fmla="*/ 36 h 63"/>
                  <a:gd name="T20" fmla="*/ 42 w 73"/>
                  <a:gd name="T21" fmla="*/ 2 h 63"/>
                  <a:gd name="T22" fmla="*/ 65 w 73"/>
                  <a:gd name="T23" fmla="*/ 16 h 63"/>
                  <a:gd name="T24" fmla="*/ 35 w 73"/>
                  <a:gd name="T25" fmla="*/ 29 h 63"/>
                  <a:gd name="T26" fmla="*/ 35 w 73"/>
                  <a:gd name="T27" fmla="*/ 29 h 63"/>
                  <a:gd name="T28" fmla="*/ 35 w 73"/>
                  <a:gd name="T29" fmla="*/ 29 h 63"/>
                  <a:gd name="T30" fmla="*/ 30 w 73"/>
                  <a:gd name="T31" fmla="*/ 29 h 63"/>
                  <a:gd name="T32" fmla="*/ 35 w 73"/>
                  <a:gd name="T33" fmla="*/ 3 h 63"/>
                  <a:gd name="T34" fmla="*/ 42 w 73"/>
                  <a:gd name="T35" fmla="*/ 2 h 63"/>
                  <a:gd name="T36" fmla="*/ 42 w 73"/>
                  <a:gd name="T37" fmla="*/ 2 h 63"/>
                  <a:gd name="T38" fmla="*/ 46 w 73"/>
                  <a:gd name="T39" fmla="*/ 0 h 63"/>
                  <a:gd name="T40" fmla="*/ 29 w 73"/>
                  <a:gd name="T41" fmla="*/ 4 h 63"/>
                  <a:gd name="T42" fmla="*/ 29 w 73"/>
                  <a:gd name="T43" fmla="*/ 4 h 63"/>
                  <a:gd name="T44" fmla="*/ 0 w 73"/>
                  <a:gd name="T45" fmla="*/ 47 h 63"/>
                  <a:gd name="T46" fmla="*/ 0 w 73"/>
                  <a:gd name="T47" fmla="*/ 47 h 63"/>
                  <a:gd name="T48" fmla="*/ 15 w 73"/>
                  <a:gd name="T49" fmla="*/ 63 h 63"/>
                  <a:gd name="T50" fmla="*/ 15 w 73"/>
                  <a:gd name="T51" fmla="*/ 63 h 63"/>
                  <a:gd name="T52" fmla="*/ 16 w 73"/>
                  <a:gd name="T53" fmla="*/ 63 h 63"/>
                  <a:gd name="T54" fmla="*/ 34 w 73"/>
                  <a:gd name="T55" fmla="*/ 36 h 63"/>
                  <a:gd name="T56" fmla="*/ 73 w 73"/>
                  <a:gd name="T57" fmla="*/ 19 h 63"/>
                  <a:gd name="T58" fmla="*/ 67 w 73"/>
                  <a:gd name="T59" fmla="*/ 5 h 63"/>
                  <a:gd name="T60" fmla="*/ 46 w 73"/>
                  <a:gd name="T61" fmla="*/ 0 h 63"/>
                  <a:gd name="T62" fmla="*/ 46 w 73"/>
                  <a:gd name="T63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62"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2" y="36"/>
                      <a:pt x="23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9"/>
                      <a:pt x="25" y="41"/>
                      <a:pt x="25" y="43"/>
                    </a:cubicBezTo>
                    <a:cubicBezTo>
                      <a:pt x="25" y="51"/>
                      <a:pt x="21" y="59"/>
                      <a:pt x="15" y="59"/>
                    </a:cubicBezTo>
                    <a:cubicBezTo>
                      <a:pt x="15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9" y="59"/>
                      <a:pt x="4" y="54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41"/>
                      <a:pt x="12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3" y="2"/>
                      <a:pt x="65" y="8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27"/>
                      <a:pt x="48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3" y="29"/>
                      <a:pt x="32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5"/>
                      <a:pt x="27" y="21"/>
                      <a:pt x="27" y="17"/>
                    </a:cubicBezTo>
                    <a:cubicBezTo>
                      <a:pt x="27" y="11"/>
                      <a:pt x="29" y="5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2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6" y="18"/>
                      <a:pt x="22" y="26"/>
                    </a:cubicBezTo>
                    <a:cubicBezTo>
                      <a:pt x="18" y="35"/>
                      <a:pt x="1" y="3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5"/>
                      <a:pt x="8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30" y="60"/>
                      <a:pt x="26" y="43"/>
                      <a:pt x="34" y="36"/>
                    </a:cubicBezTo>
                    <a:cubicBezTo>
                      <a:pt x="42" y="30"/>
                      <a:pt x="69" y="33"/>
                      <a:pt x="73" y="23"/>
                    </a:cubicBezTo>
                    <a:cubicBezTo>
                      <a:pt x="73" y="22"/>
                      <a:pt x="73" y="21"/>
                      <a:pt x="73" y="19"/>
                    </a:cubicBezTo>
                    <a:cubicBezTo>
                      <a:pt x="73" y="14"/>
                      <a:pt x="70" y="7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3" y="1"/>
                      <a:pt x="5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659"/>
              <p:cNvSpPr/>
              <p:nvPr/>
            </p:nvSpPr>
            <p:spPr bwMode="auto">
              <a:xfrm>
                <a:off x="2530" y="793"/>
                <a:ext cx="46" cy="28"/>
              </a:xfrm>
              <a:custGeom>
                <a:gdLst>
                  <a:gd name="T0" fmla="*/ 4 w 13"/>
                  <a:gd name="T1" fmla="*/ 0 h 8"/>
                  <a:gd name="T2" fmla="*/ 4 w 13"/>
                  <a:gd name="T3" fmla="*/ 0 h 8"/>
                  <a:gd name="T4" fmla="*/ 0 w 13"/>
                  <a:gd name="T5" fmla="*/ 3 h 8"/>
                  <a:gd name="T6" fmla="*/ 0 w 13"/>
                  <a:gd name="T7" fmla="*/ 3 h 8"/>
                  <a:gd name="T8" fmla="*/ 0 w 13"/>
                  <a:gd name="T9" fmla="*/ 3 h 8"/>
                  <a:gd name="T10" fmla="*/ 0 w 13"/>
                  <a:gd name="T11" fmla="*/ 3 h 8"/>
                  <a:gd name="T12" fmla="*/ 7 w 13"/>
                  <a:gd name="T13" fmla="*/ 8 h 8"/>
                  <a:gd name="T14" fmla="*/ 7 w 13"/>
                  <a:gd name="T15" fmla="*/ 8 h 8"/>
                  <a:gd name="T16" fmla="*/ 7 w 13"/>
                  <a:gd name="T17" fmla="*/ 8 h 8"/>
                  <a:gd name="T18" fmla="*/ 7 w 13"/>
                  <a:gd name="T19" fmla="*/ 8 h 8"/>
                  <a:gd name="T20" fmla="*/ 11 w 13"/>
                  <a:gd name="T21" fmla="*/ 7 h 8"/>
                  <a:gd name="T22" fmla="*/ 11 w 13"/>
                  <a:gd name="T23" fmla="*/ 7 h 8"/>
                  <a:gd name="T24" fmla="*/ 11 w 13"/>
                  <a:gd name="T25" fmla="*/ 7 h 8"/>
                  <a:gd name="T26" fmla="*/ 11 w 13"/>
                  <a:gd name="T27" fmla="*/ 7 h 8"/>
                  <a:gd name="T28" fmla="*/ 4 w 13"/>
                  <a:gd name="T29" fmla="*/ 0 h 8"/>
                  <a:gd name="T30" fmla="*/ 4 w 13"/>
                  <a:gd name="T31" fmla="*/ 0 h 8"/>
                  <a:gd name="T32" fmla="*/ 4 w 13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8"/>
                      <a:pt x="10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3"/>
                      <a:pt x="8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660"/>
              <p:cNvSpPr/>
              <p:nvPr/>
            </p:nvSpPr>
            <p:spPr bwMode="auto">
              <a:xfrm>
                <a:off x="5122" y="796"/>
                <a:ext cx="24" cy="18"/>
              </a:xfrm>
              <a:custGeom>
                <a:gdLst>
                  <a:gd name="T0" fmla="*/ 5 w 7"/>
                  <a:gd name="T1" fmla="*/ 0 h 5"/>
                  <a:gd name="T2" fmla="*/ 5 w 7"/>
                  <a:gd name="T3" fmla="*/ 0 h 5"/>
                  <a:gd name="T4" fmla="*/ 1 w 7"/>
                  <a:gd name="T5" fmla="*/ 5 h 5"/>
                  <a:gd name="T6" fmla="*/ 1 w 7"/>
                  <a:gd name="T7" fmla="*/ 5 h 5"/>
                  <a:gd name="T8" fmla="*/ 3 w 7"/>
                  <a:gd name="T9" fmla="*/ 5 h 5"/>
                  <a:gd name="T10" fmla="*/ 3 w 7"/>
                  <a:gd name="T11" fmla="*/ 5 h 5"/>
                  <a:gd name="T12" fmla="*/ 3 w 7"/>
                  <a:gd name="T13" fmla="*/ 5 h 5"/>
                  <a:gd name="T14" fmla="*/ 3 w 7"/>
                  <a:gd name="T15" fmla="*/ 5 h 5"/>
                  <a:gd name="T16" fmla="*/ 7 w 7"/>
                  <a:gd name="T17" fmla="*/ 2 h 5"/>
                  <a:gd name="T18" fmla="*/ 7 w 7"/>
                  <a:gd name="T19" fmla="*/ 2 h 5"/>
                  <a:gd name="T20" fmla="*/ 5 w 7"/>
                  <a:gd name="T21" fmla="*/ 0 h 5"/>
                  <a:gd name="T22" fmla="*/ 5 w 7"/>
                  <a:gd name="T23" fmla="*/ 0 h 5"/>
                  <a:gd name="T24" fmla="*/ 5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661"/>
              <p:cNvSpPr>
                <a:spLocks noEditPoints="1"/>
              </p:cNvSpPr>
              <p:nvPr/>
            </p:nvSpPr>
            <p:spPr bwMode="auto">
              <a:xfrm>
                <a:off x="4149" y="608"/>
                <a:ext cx="233" cy="202"/>
              </a:xfrm>
              <a:custGeom>
                <a:gdLst>
                  <a:gd name="T0" fmla="*/ 54 w 67"/>
                  <a:gd name="T1" fmla="*/ 43 h 58"/>
                  <a:gd name="T2" fmla="*/ 54 w 67"/>
                  <a:gd name="T3" fmla="*/ 43 h 58"/>
                  <a:gd name="T4" fmla="*/ 55 w 67"/>
                  <a:gd name="T5" fmla="*/ 43 h 58"/>
                  <a:gd name="T6" fmla="*/ 55 w 67"/>
                  <a:gd name="T7" fmla="*/ 43 h 58"/>
                  <a:gd name="T8" fmla="*/ 56 w 67"/>
                  <a:gd name="T9" fmla="*/ 43 h 58"/>
                  <a:gd name="T10" fmla="*/ 56 w 67"/>
                  <a:gd name="T11" fmla="*/ 43 h 58"/>
                  <a:gd name="T12" fmla="*/ 56 w 67"/>
                  <a:gd name="T13" fmla="*/ 43 h 58"/>
                  <a:gd name="T14" fmla="*/ 56 w 67"/>
                  <a:gd name="T15" fmla="*/ 43 h 58"/>
                  <a:gd name="T16" fmla="*/ 54 w 67"/>
                  <a:gd name="T17" fmla="*/ 49 h 58"/>
                  <a:gd name="T18" fmla="*/ 54 w 67"/>
                  <a:gd name="T19" fmla="*/ 49 h 58"/>
                  <a:gd name="T20" fmla="*/ 51 w 67"/>
                  <a:gd name="T21" fmla="*/ 44 h 58"/>
                  <a:gd name="T22" fmla="*/ 52 w 67"/>
                  <a:gd name="T23" fmla="*/ 43 h 58"/>
                  <a:gd name="T24" fmla="*/ 54 w 67"/>
                  <a:gd name="T25" fmla="*/ 43 h 58"/>
                  <a:gd name="T26" fmla="*/ 54 w 67"/>
                  <a:gd name="T27" fmla="*/ 43 h 58"/>
                  <a:gd name="T28" fmla="*/ 27 w 67"/>
                  <a:gd name="T29" fmla="*/ 5 h 58"/>
                  <a:gd name="T30" fmla="*/ 30 w 67"/>
                  <a:gd name="T31" fmla="*/ 5 h 58"/>
                  <a:gd name="T32" fmla="*/ 30 w 67"/>
                  <a:gd name="T33" fmla="*/ 5 h 58"/>
                  <a:gd name="T34" fmla="*/ 31 w 67"/>
                  <a:gd name="T35" fmla="*/ 24 h 58"/>
                  <a:gd name="T36" fmla="*/ 31 w 67"/>
                  <a:gd name="T37" fmla="*/ 24 h 58"/>
                  <a:gd name="T38" fmla="*/ 27 w 67"/>
                  <a:gd name="T39" fmla="*/ 24 h 58"/>
                  <a:gd name="T40" fmla="*/ 27 w 67"/>
                  <a:gd name="T41" fmla="*/ 24 h 58"/>
                  <a:gd name="T42" fmla="*/ 12 w 67"/>
                  <a:gd name="T43" fmla="*/ 15 h 58"/>
                  <a:gd name="T44" fmla="*/ 12 w 67"/>
                  <a:gd name="T45" fmla="*/ 15 h 58"/>
                  <a:gd name="T46" fmla="*/ 27 w 67"/>
                  <a:gd name="T47" fmla="*/ 5 h 58"/>
                  <a:gd name="T48" fmla="*/ 27 w 67"/>
                  <a:gd name="T49" fmla="*/ 5 h 58"/>
                  <a:gd name="T50" fmla="*/ 25 w 67"/>
                  <a:gd name="T51" fmla="*/ 0 h 58"/>
                  <a:gd name="T52" fmla="*/ 1 w 67"/>
                  <a:gd name="T53" fmla="*/ 17 h 58"/>
                  <a:gd name="T54" fmla="*/ 36 w 67"/>
                  <a:gd name="T55" fmla="*/ 33 h 58"/>
                  <a:gd name="T56" fmla="*/ 36 w 67"/>
                  <a:gd name="T57" fmla="*/ 34 h 58"/>
                  <a:gd name="T58" fmla="*/ 36 w 67"/>
                  <a:gd name="T59" fmla="*/ 34 h 58"/>
                  <a:gd name="T60" fmla="*/ 37 w 67"/>
                  <a:gd name="T61" fmla="*/ 34 h 58"/>
                  <a:gd name="T62" fmla="*/ 37 w 67"/>
                  <a:gd name="T63" fmla="*/ 34 h 58"/>
                  <a:gd name="T64" fmla="*/ 37 w 67"/>
                  <a:gd name="T65" fmla="*/ 34 h 58"/>
                  <a:gd name="T66" fmla="*/ 54 w 67"/>
                  <a:gd name="T67" fmla="*/ 58 h 58"/>
                  <a:gd name="T68" fmla="*/ 54 w 67"/>
                  <a:gd name="T69" fmla="*/ 58 h 58"/>
                  <a:gd name="T70" fmla="*/ 55 w 67"/>
                  <a:gd name="T71" fmla="*/ 58 h 58"/>
                  <a:gd name="T72" fmla="*/ 66 w 67"/>
                  <a:gd name="T73" fmla="*/ 46 h 58"/>
                  <a:gd name="T74" fmla="*/ 38 w 67"/>
                  <a:gd name="T75" fmla="*/ 4 h 58"/>
                  <a:gd name="T76" fmla="*/ 25 w 67"/>
                  <a:gd name="T77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" h="57">
                    <a:moveTo>
                      <a:pt x="54" y="43"/>
                    </a:move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9" y="46"/>
                      <a:pt x="57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1" y="47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29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5" y="6"/>
                      <a:pt x="38" y="11"/>
                      <a:pt x="38" y="15"/>
                    </a:cubicBezTo>
                    <a:cubicBezTo>
                      <a:pt x="38" y="19"/>
                      <a:pt x="36" y="23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4"/>
                      <a:pt x="29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1" y="24"/>
                      <a:pt x="13" y="21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9"/>
                      <a:pt x="2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31"/>
                      <a:pt x="25" y="25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44" y="42"/>
                      <a:pt x="42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5" y="58"/>
                      <a:pt x="55" y="58"/>
                    </a:cubicBezTo>
                    <a:cubicBezTo>
                      <a:pt x="60" y="58"/>
                      <a:pt x="67" y="54"/>
                      <a:pt x="67" y="46"/>
                    </a:cubicBezTo>
                    <a:cubicBezTo>
                      <a:pt x="67" y="46"/>
                      <a:pt x="67" y="46"/>
                      <a:pt x="66" y="46"/>
                    </a:cubicBezTo>
                    <a:cubicBezTo>
                      <a:pt x="66" y="34"/>
                      <a:pt x="51" y="37"/>
                      <a:pt x="45" y="27"/>
                    </a:cubicBezTo>
                    <a:cubicBezTo>
                      <a:pt x="40" y="19"/>
                      <a:pt x="44" y="9"/>
                      <a:pt x="38" y="4"/>
                    </a:cubicBezTo>
                    <a:cubicBezTo>
                      <a:pt x="35" y="1"/>
                      <a:pt x="30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662"/>
              <p:cNvSpPr/>
              <p:nvPr/>
            </p:nvSpPr>
            <p:spPr bwMode="auto">
              <a:xfrm>
                <a:off x="3312" y="730"/>
                <a:ext cx="73" cy="80"/>
              </a:xfrm>
              <a:custGeom>
                <a:gdLst>
                  <a:gd name="T0" fmla="*/ 16 w 21"/>
                  <a:gd name="T1" fmla="*/ 0 h 23"/>
                  <a:gd name="T2" fmla="*/ 16 w 21"/>
                  <a:gd name="T3" fmla="*/ 0 h 23"/>
                  <a:gd name="T4" fmla="*/ 0 w 21"/>
                  <a:gd name="T5" fmla="*/ 12 h 23"/>
                  <a:gd name="T6" fmla="*/ 0 w 21"/>
                  <a:gd name="T7" fmla="*/ 12 h 23"/>
                  <a:gd name="T8" fmla="*/ 0 w 21"/>
                  <a:gd name="T9" fmla="*/ 12 h 23"/>
                  <a:gd name="T10" fmla="*/ 0 w 21"/>
                  <a:gd name="T11" fmla="*/ 12 h 23"/>
                  <a:gd name="T12" fmla="*/ 10 w 21"/>
                  <a:gd name="T13" fmla="*/ 23 h 23"/>
                  <a:gd name="T14" fmla="*/ 10 w 21"/>
                  <a:gd name="T15" fmla="*/ 23 h 23"/>
                  <a:gd name="T16" fmla="*/ 10 w 21"/>
                  <a:gd name="T17" fmla="*/ 23 h 23"/>
                  <a:gd name="T18" fmla="*/ 10 w 21"/>
                  <a:gd name="T19" fmla="*/ 23 h 23"/>
                  <a:gd name="T20" fmla="*/ 11 w 21"/>
                  <a:gd name="T21" fmla="*/ 23 h 23"/>
                  <a:gd name="T22" fmla="*/ 21 w 21"/>
                  <a:gd name="T23" fmla="*/ 7 h 23"/>
                  <a:gd name="T24" fmla="*/ 20 w 21"/>
                  <a:gd name="T25" fmla="*/ 1 h 23"/>
                  <a:gd name="T26" fmla="*/ 20 w 21"/>
                  <a:gd name="T27" fmla="*/ 1 h 23"/>
                  <a:gd name="T28" fmla="*/ 20 w 21"/>
                  <a:gd name="T29" fmla="*/ 1 h 23"/>
                  <a:gd name="T30" fmla="*/ 16 w 21"/>
                  <a:gd name="T31" fmla="*/ 0 h 23"/>
                  <a:gd name="T32" fmla="*/ 16 w 21"/>
                  <a:gd name="T33" fmla="*/ 0 h 23"/>
                  <a:gd name="T34" fmla="*/ 16 w 21"/>
                  <a:gd name="T35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3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8" y="0"/>
                      <a:pt x="1" y="5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7" y="23"/>
                      <a:pt x="21" y="15"/>
                      <a:pt x="21" y="7"/>
                    </a:cubicBezTo>
                    <a:cubicBezTo>
                      <a:pt x="21" y="5"/>
                      <a:pt x="21" y="3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663"/>
              <p:cNvSpPr/>
              <p:nvPr/>
            </p:nvSpPr>
            <p:spPr bwMode="auto">
              <a:xfrm>
                <a:off x="4326" y="758"/>
                <a:ext cx="28" cy="21"/>
              </a:xfrm>
              <a:custGeom>
                <a:gdLst>
                  <a:gd name="T0" fmla="*/ 3 w 8"/>
                  <a:gd name="T1" fmla="*/ 0 h 6"/>
                  <a:gd name="T2" fmla="*/ 3 w 8"/>
                  <a:gd name="T3" fmla="*/ 0 h 6"/>
                  <a:gd name="T4" fmla="*/ 1 w 8"/>
                  <a:gd name="T5" fmla="*/ 0 h 6"/>
                  <a:gd name="T6" fmla="*/ 1 w 8"/>
                  <a:gd name="T7" fmla="*/ 0 h 6"/>
                  <a:gd name="T8" fmla="*/ 0 w 8"/>
                  <a:gd name="T9" fmla="*/ 1 h 6"/>
                  <a:gd name="T10" fmla="*/ 0 w 8"/>
                  <a:gd name="T11" fmla="*/ 1 h 6"/>
                  <a:gd name="T12" fmla="*/ 3 w 8"/>
                  <a:gd name="T13" fmla="*/ 6 h 6"/>
                  <a:gd name="T14" fmla="*/ 3 w 8"/>
                  <a:gd name="T15" fmla="*/ 6 h 6"/>
                  <a:gd name="T16" fmla="*/ 3 w 8"/>
                  <a:gd name="T17" fmla="*/ 6 h 6"/>
                  <a:gd name="T18" fmla="*/ 3 w 8"/>
                  <a:gd name="T19" fmla="*/ 6 h 6"/>
                  <a:gd name="T20" fmla="*/ 5 w 8"/>
                  <a:gd name="T21" fmla="*/ 0 h 6"/>
                  <a:gd name="T22" fmla="*/ 5 w 8"/>
                  <a:gd name="T23" fmla="*/ 0 h 6"/>
                  <a:gd name="T24" fmla="*/ 5 w 8"/>
                  <a:gd name="T25" fmla="*/ 0 h 6"/>
                  <a:gd name="T26" fmla="*/ 5 w 8"/>
                  <a:gd name="T27" fmla="*/ 0 h 6"/>
                  <a:gd name="T28" fmla="*/ 5 w 8"/>
                  <a:gd name="T29" fmla="*/ 0 h 6"/>
                  <a:gd name="T30" fmla="*/ 5 w 8"/>
                  <a:gd name="T31" fmla="*/ 0 h 6"/>
                  <a:gd name="T32" fmla="*/ 5 w 8"/>
                  <a:gd name="T33" fmla="*/ 0 h 6"/>
                  <a:gd name="T34" fmla="*/ 5 w 8"/>
                  <a:gd name="T35" fmla="*/ 0 h 6"/>
                  <a:gd name="T36" fmla="*/ 5 w 8"/>
                  <a:gd name="T37" fmla="*/ 0 h 6"/>
                  <a:gd name="T38" fmla="*/ 4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4 w 8"/>
                  <a:gd name="T45" fmla="*/ 0 h 6"/>
                  <a:gd name="T46" fmla="*/ 3 w 8"/>
                  <a:gd name="T47" fmla="*/ 0 h 6"/>
                  <a:gd name="T48" fmla="*/ 3 w 8"/>
                  <a:gd name="T49" fmla="*/ 0 h 6"/>
                  <a:gd name="T50" fmla="*/ 3 w 8"/>
                  <a:gd name="T51" fmla="*/ 0 h 6"/>
                  <a:gd name="T52" fmla="*/ 3 w 8"/>
                  <a:gd name="T5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6" y="6"/>
                      <a:pt x="8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664"/>
              <p:cNvSpPr>
                <a:spLocks noEditPoints="1"/>
              </p:cNvSpPr>
              <p:nvPr/>
            </p:nvSpPr>
            <p:spPr bwMode="auto">
              <a:xfrm>
                <a:off x="3392" y="611"/>
                <a:ext cx="132" cy="95"/>
              </a:xfrm>
              <a:custGeom>
                <a:gdLst>
                  <a:gd name="T0" fmla="*/ 13 w 38"/>
                  <a:gd name="T1" fmla="*/ 5 h 27"/>
                  <a:gd name="T2" fmla="*/ 13 w 38"/>
                  <a:gd name="T3" fmla="*/ 5 h 27"/>
                  <a:gd name="T4" fmla="*/ 13 w 38"/>
                  <a:gd name="T5" fmla="*/ 5 h 27"/>
                  <a:gd name="T6" fmla="*/ 19 w 38"/>
                  <a:gd name="T7" fmla="*/ 19 h 27"/>
                  <a:gd name="T8" fmla="*/ 19 w 38"/>
                  <a:gd name="T9" fmla="*/ 19 h 27"/>
                  <a:gd name="T10" fmla="*/ 19 w 38"/>
                  <a:gd name="T11" fmla="*/ 19 h 27"/>
                  <a:gd name="T12" fmla="*/ 19 w 38"/>
                  <a:gd name="T13" fmla="*/ 19 h 27"/>
                  <a:gd name="T14" fmla="*/ 18 w 38"/>
                  <a:gd name="T15" fmla="*/ 19 h 27"/>
                  <a:gd name="T16" fmla="*/ 18 w 38"/>
                  <a:gd name="T17" fmla="*/ 19 h 27"/>
                  <a:gd name="T18" fmla="*/ 18 w 38"/>
                  <a:gd name="T19" fmla="*/ 19 h 27"/>
                  <a:gd name="T20" fmla="*/ 18 w 38"/>
                  <a:gd name="T21" fmla="*/ 19 h 27"/>
                  <a:gd name="T22" fmla="*/ 14 w 38"/>
                  <a:gd name="T23" fmla="*/ 20 h 27"/>
                  <a:gd name="T24" fmla="*/ 14 w 38"/>
                  <a:gd name="T25" fmla="*/ 20 h 27"/>
                  <a:gd name="T26" fmla="*/ 14 w 38"/>
                  <a:gd name="T27" fmla="*/ 20 h 27"/>
                  <a:gd name="T28" fmla="*/ 14 w 38"/>
                  <a:gd name="T29" fmla="*/ 20 h 27"/>
                  <a:gd name="T30" fmla="*/ 14 w 38"/>
                  <a:gd name="T31" fmla="*/ 20 h 27"/>
                  <a:gd name="T32" fmla="*/ 6 w 38"/>
                  <a:gd name="T33" fmla="*/ 10 h 27"/>
                  <a:gd name="T34" fmla="*/ 6 w 38"/>
                  <a:gd name="T35" fmla="*/ 10 h 27"/>
                  <a:gd name="T36" fmla="*/ 6 w 38"/>
                  <a:gd name="T37" fmla="*/ 10 h 27"/>
                  <a:gd name="T38" fmla="*/ 6 w 38"/>
                  <a:gd name="T39" fmla="*/ 10 h 27"/>
                  <a:gd name="T40" fmla="*/ 6 w 38"/>
                  <a:gd name="T41" fmla="*/ 10 h 27"/>
                  <a:gd name="T42" fmla="*/ 6 w 38"/>
                  <a:gd name="T43" fmla="*/ 10 h 27"/>
                  <a:gd name="T44" fmla="*/ 13 w 38"/>
                  <a:gd name="T45" fmla="*/ 5 h 27"/>
                  <a:gd name="T46" fmla="*/ 13 w 38"/>
                  <a:gd name="T47" fmla="*/ 5 h 27"/>
                  <a:gd name="T48" fmla="*/ 13 w 38"/>
                  <a:gd name="T49" fmla="*/ 5 h 27"/>
                  <a:gd name="T50" fmla="*/ 15 w 38"/>
                  <a:gd name="T51" fmla="*/ 0 h 27"/>
                  <a:gd name="T52" fmla="*/ 15 w 38"/>
                  <a:gd name="T53" fmla="*/ 0 h 27"/>
                  <a:gd name="T54" fmla="*/ 8 w 38"/>
                  <a:gd name="T55" fmla="*/ 1 h 27"/>
                  <a:gd name="T56" fmla="*/ 8 w 38"/>
                  <a:gd name="T57" fmla="*/ 1 h 27"/>
                  <a:gd name="T58" fmla="*/ 0 w 38"/>
                  <a:gd name="T59" fmla="*/ 15 h 27"/>
                  <a:gd name="T60" fmla="*/ 3 w 38"/>
                  <a:gd name="T61" fmla="*/ 27 h 27"/>
                  <a:gd name="T62" fmla="*/ 3 w 38"/>
                  <a:gd name="T63" fmla="*/ 27 h 27"/>
                  <a:gd name="T64" fmla="*/ 8 w 38"/>
                  <a:gd name="T65" fmla="*/ 27 h 27"/>
                  <a:gd name="T66" fmla="*/ 8 w 38"/>
                  <a:gd name="T67" fmla="*/ 27 h 27"/>
                  <a:gd name="T68" fmla="*/ 8 w 38"/>
                  <a:gd name="T69" fmla="*/ 27 h 27"/>
                  <a:gd name="T70" fmla="*/ 8 w 38"/>
                  <a:gd name="T71" fmla="*/ 27 h 27"/>
                  <a:gd name="T72" fmla="*/ 38 w 38"/>
                  <a:gd name="T73" fmla="*/ 14 h 27"/>
                  <a:gd name="T74" fmla="*/ 38 w 38"/>
                  <a:gd name="T75" fmla="*/ 14 h 27"/>
                  <a:gd name="T76" fmla="*/ 15 w 38"/>
                  <a:gd name="T77" fmla="*/ 0 h 27"/>
                  <a:gd name="T78" fmla="*/ 15 w 38"/>
                  <a:gd name="T79" fmla="*/ 0 h 27"/>
                  <a:gd name="T80" fmla="*/ 15 w 38"/>
                  <a:gd name="T8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" h="27"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22" y="5"/>
                      <a:pt x="33" y="15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5" y="17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6"/>
                      <a:pt x="10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0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2" y="3"/>
                      <a:pt x="0" y="9"/>
                      <a:pt x="0" y="15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7"/>
                      <a:pt x="6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21" y="27"/>
                      <a:pt x="38" y="2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6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665"/>
              <p:cNvSpPr/>
              <p:nvPr/>
            </p:nvSpPr>
            <p:spPr bwMode="auto">
              <a:xfrm>
                <a:off x="4190" y="625"/>
                <a:ext cx="91" cy="67"/>
              </a:xfrm>
              <a:custGeom>
                <a:gdLst>
                  <a:gd name="T0" fmla="*/ 15 w 26"/>
                  <a:gd name="T1" fmla="*/ 0 h 19"/>
                  <a:gd name="T2" fmla="*/ 15 w 26"/>
                  <a:gd name="T3" fmla="*/ 0 h 19"/>
                  <a:gd name="T4" fmla="*/ 0 w 26"/>
                  <a:gd name="T5" fmla="*/ 10 h 19"/>
                  <a:gd name="T6" fmla="*/ 0 w 26"/>
                  <a:gd name="T7" fmla="*/ 10 h 19"/>
                  <a:gd name="T8" fmla="*/ 0 w 26"/>
                  <a:gd name="T9" fmla="*/ 10 h 19"/>
                  <a:gd name="T10" fmla="*/ 0 w 26"/>
                  <a:gd name="T11" fmla="*/ 10 h 19"/>
                  <a:gd name="T12" fmla="*/ 15 w 26"/>
                  <a:gd name="T13" fmla="*/ 19 h 19"/>
                  <a:gd name="T14" fmla="*/ 15 w 26"/>
                  <a:gd name="T15" fmla="*/ 19 h 19"/>
                  <a:gd name="T16" fmla="*/ 15 w 26"/>
                  <a:gd name="T17" fmla="*/ 19 h 19"/>
                  <a:gd name="T18" fmla="*/ 15 w 26"/>
                  <a:gd name="T19" fmla="*/ 19 h 19"/>
                  <a:gd name="T20" fmla="*/ 19 w 26"/>
                  <a:gd name="T21" fmla="*/ 19 h 19"/>
                  <a:gd name="T22" fmla="*/ 19 w 26"/>
                  <a:gd name="T23" fmla="*/ 19 h 19"/>
                  <a:gd name="T24" fmla="*/ 19 w 26"/>
                  <a:gd name="T25" fmla="*/ 19 h 19"/>
                  <a:gd name="T26" fmla="*/ 26 w 26"/>
                  <a:gd name="T27" fmla="*/ 10 h 19"/>
                  <a:gd name="T28" fmla="*/ 18 w 26"/>
                  <a:gd name="T29" fmla="*/ 0 h 19"/>
                  <a:gd name="T30" fmla="*/ 18 w 26"/>
                  <a:gd name="T31" fmla="*/ 0 h 19"/>
                  <a:gd name="T32" fmla="*/ 18 w 26"/>
                  <a:gd name="T33" fmla="*/ 0 h 19"/>
                  <a:gd name="T34" fmla="*/ 15 w 26"/>
                  <a:gd name="T35" fmla="*/ 0 h 19"/>
                  <a:gd name="T36" fmla="*/ 15 w 26"/>
                  <a:gd name="T37" fmla="*/ 0 h 19"/>
                  <a:gd name="T38" fmla="*/ 15 w 26"/>
                  <a:gd name="T3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9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8" y="0"/>
                      <a:pt x="0" y="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6"/>
                      <a:pt x="9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7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8"/>
                      <a:pt x="26" y="14"/>
                      <a:pt x="26" y="10"/>
                    </a:cubicBezTo>
                    <a:cubicBezTo>
                      <a:pt x="26" y="6"/>
                      <a:pt x="23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666"/>
              <p:cNvSpPr>
                <a:spLocks noEditPoints="1"/>
              </p:cNvSpPr>
              <p:nvPr/>
            </p:nvSpPr>
            <p:spPr bwMode="auto">
              <a:xfrm>
                <a:off x="4735" y="573"/>
                <a:ext cx="122" cy="115"/>
              </a:xfrm>
              <a:custGeom>
                <a:gdLst>
                  <a:gd name="T0" fmla="*/ 17 w 35"/>
                  <a:gd name="T1" fmla="*/ 3 h 33"/>
                  <a:gd name="T2" fmla="*/ 17 w 35"/>
                  <a:gd name="T3" fmla="*/ 3 h 33"/>
                  <a:gd name="T4" fmla="*/ 17 w 35"/>
                  <a:gd name="T5" fmla="*/ 3 h 33"/>
                  <a:gd name="T6" fmla="*/ 30 w 35"/>
                  <a:gd name="T7" fmla="*/ 11 h 33"/>
                  <a:gd name="T8" fmla="*/ 30 w 35"/>
                  <a:gd name="T9" fmla="*/ 11 h 33"/>
                  <a:gd name="T10" fmla="*/ 31 w 35"/>
                  <a:gd name="T11" fmla="*/ 11 h 33"/>
                  <a:gd name="T12" fmla="*/ 31 w 35"/>
                  <a:gd name="T13" fmla="*/ 14 h 33"/>
                  <a:gd name="T14" fmla="*/ 20 w 35"/>
                  <a:gd name="T15" fmla="*/ 29 h 33"/>
                  <a:gd name="T16" fmla="*/ 19 w 35"/>
                  <a:gd name="T17" fmla="*/ 29 h 33"/>
                  <a:gd name="T18" fmla="*/ 19 w 35"/>
                  <a:gd name="T19" fmla="*/ 29 h 33"/>
                  <a:gd name="T20" fmla="*/ 19 w 35"/>
                  <a:gd name="T21" fmla="*/ 29 h 33"/>
                  <a:gd name="T22" fmla="*/ 19 w 35"/>
                  <a:gd name="T23" fmla="*/ 29 h 33"/>
                  <a:gd name="T24" fmla="*/ 19 w 35"/>
                  <a:gd name="T25" fmla="*/ 29 h 33"/>
                  <a:gd name="T26" fmla="*/ 15 w 35"/>
                  <a:gd name="T27" fmla="*/ 3 h 33"/>
                  <a:gd name="T28" fmla="*/ 15 w 35"/>
                  <a:gd name="T29" fmla="*/ 3 h 33"/>
                  <a:gd name="T30" fmla="*/ 15 w 35"/>
                  <a:gd name="T31" fmla="*/ 3 h 33"/>
                  <a:gd name="T32" fmla="*/ 15 w 35"/>
                  <a:gd name="T33" fmla="*/ 3 h 33"/>
                  <a:gd name="T34" fmla="*/ 15 w 35"/>
                  <a:gd name="T35" fmla="*/ 3 h 33"/>
                  <a:gd name="T36" fmla="*/ 15 w 35"/>
                  <a:gd name="T37" fmla="*/ 3 h 33"/>
                  <a:gd name="T38" fmla="*/ 17 w 35"/>
                  <a:gd name="T39" fmla="*/ 3 h 33"/>
                  <a:gd name="T40" fmla="*/ 17 w 35"/>
                  <a:gd name="T41" fmla="*/ 3 h 33"/>
                  <a:gd name="T42" fmla="*/ 17 w 35"/>
                  <a:gd name="T43" fmla="*/ 3 h 33"/>
                  <a:gd name="T44" fmla="*/ 16 w 35"/>
                  <a:gd name="T45" fmla="*/ 0 h 33"/>
                  <a:gd name="T46" fmla="*/ 16 w 35"/>
                  <a:gd name="T47" fmla="*/ 0 h 33"/>
                  <a:gd name="T48" fmla="*/ 2 w 35"/>
                  <a:gd name="T49" fmla="*/ 13 h 33"/>
                  <a:gd name="T50" fmla="*/ 2 w 35"/>
                  <a:gd name="T51" fmla="*/ 13 h 33"/>
                  <a:gd name="T52" fmla="*/ 2 w 35"/>
                  <a:gd name="T53" fmla="*/ 13 h 33"/>
                  <a:gd name="T54" fmla="*/ 2 w 35"/>
                  <a:gd name="T55" fmla="*/ 13 h 33"/>
                  <a:gd name="T56" fmla="*/ 2 w 35"/>
                  <a:gd name="T57" fmla="*/ 13 h 33"/>
                  <a:gd name="T58" fmla="*/ 2 w 35"/>
                  <a:gd name="T59" fmla="*/ 13 h 33"/>
                  <a:gd name="T60" fmla="*/ 20 w 35"/>
                  <a:gd name="T61" fmla="*/ 33 h 33"/>
                  <a:gd name="T62" fmla="*/ 20 w 35"/>
                  <a:gd name="T63" fmla="*/ 33 h 33"/>
                  <a:gd name="T64" fmla="*/ 20 w 35"/>
                  <a:gd name="T65" fmla="*/ 33 h 33"/>
                  <a:gd name="T66" fmla="*/ 20 w 35"/>
                  <a:gd name="T67" fmla="*/ 33 h 33"/>
                  <a:gd name="T68" fmla="*/ 22 w 35"/>
                  <a:gd name="T69" fmla="*/ 33 h 33"/>
                  <a:gd name="T70" fmla="*/ 35 w 35"/>
                  <a:gd name="T71" fmla="*/ 15 h 33"/>
                  <a:gd name="T72" fmla="*/ 35 w 35"/>
                  <a:gd name="T73" fmla="*/ 13 h 33"/>
                  <a:gd name="T74" fmla="*/ 35 w 35"/>
                  <a:gd name="T75" fmla="*/ 13 h 33"/>
                  <a:gd name="T76" fmla="*/ 35 w 35"/>
                  <a:gd name="T77" fmla="*/ 13 h 33"/>
                  <a:gd name="T78" fmla="*/ 35 w 35"/>
                  <a:gd name="T79" fmla="*/ 13 h 33"/>
                  <a:gd name="T80" fmla="*/ 35 w 35"/>
                  <a:gd name="T81" fmla="*/ 12 h 33"/>
                  <a:gd name="T82" fmla="*/ 35 w 35"/>
                  <a:gd name="T83" fmla="*/ 12 h 33"/>
                  <a:gd name="T84" fmla="*/ 35 w 35"/>
                  <a:gd name="T85" fmla="*/ 12 h 33"/>
                  <a:gd name="T86" fmla="*/ 16 w 35"/>
                  <a:gd name="T87" fmla="*/ 0 h 33"/>
                  <a:gd name="T88" fmla="*/ 16 w 35"/>
                  <a:gd name="T89" fmla="*/ 0 h 33"/>
                  <a:gd name="T90" fmla="*/ 16 w 35"/>
                  <a:gd name="T91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33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27" y="6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1" y="22"/>
                      <a:pt x="27" y="28"/>
                      <a:pt x="20" y="29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5" y="29"/>
                      <a:pt x="0" y="5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2" y="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23"/>
                      <a:pt x="11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1" y="33"/>
                      <a:pt x="22" y="33"/>
                    </a:cubicBezTo>
                    <a:cubicBezTo>
                      <a:pt x="29" y="31"/>
                      <a:pt x="35" y="24"/>
                      <a:pt x="35" y="15"/>
                    </a:cubicBezTo>
                    <a:cubicBezTo>
                      <a:pt x="35" y="15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3" y="5"/>
                      <a:pt x="24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667"/>
              <p:cNvSpPr>
                <a:spLocks noEditPoints="1"/>
              </p:cNvSpPr>
              <p:nvPr/>
            </p:nvSpPr>
            <p:spPr bwMode="auto">
              <a:xfrm>
                <a:off x="2834" y="569"/>
                <a:ext cx="111" cy="119"/>
              </a:xfrm>
              <a:custGeom>
                <a:gdLst>
                  <a:gd name="T0" fmla="*/ 17 w 32"/>
                  <a:gd name="T1" fmla="*/ 3 h 34"/>
                  <a:gd name="T2" fmla="*/ 17 w 32"/>
                  <a:gd name="T3" fmla="*/ 3 h 34"/>
                  <a:gd name="T4" fmla="*/ 17 w 32"/>
                  <a:gd name="T5" fmla="*/ 3 h 34"/>
                  <a:gd name="T6" fmla="*/ 27 w 32"/>
                  <a:gd name="T7" fmla="*/ 8 h 34"/>
                  <a:gd name="T8" fmla="*/ 29 w 32"/>
                  <a:gd name="T9" fmla="*/ 15 h 34"/>
                  <a:gd name="T10" fmla="*/ 18 w 32"/>
                  <a:gd name="T11" fmla="*/ 29 h 34"/>
                  <a:gd name="T12" fmla="*/ 15 w 32"/>
                  <a:gd name="T13" fmla="*/ 30 h 34"/>
                  <a:gd name="T14" fmla="*/ 15 w 32"/>
                  <a:gd name="T15" fmla="*/ 30 h 34"/>
                  <a:gd name="T16" fmla="*/ 15 w 32"/>
                  <a:gd name="T17" fmla="*/ 30 h 34"/>
                  <a:gd name="T18" fmla="*/ 15 w 32"/>
                  <a:gd name="T19" fmla="*/ 30 h 34"/>
                  <a:gd name="T20" fmla="*/ 15 w 32"/>
                  <a:gd name="T21" fmla="*/ 30 h 34"/>
                  <a:gd name="T22" fmla="*/ 3 w 32"/>
                  <a:gd name="T23" fmla="*/ 15 h 34"/>
                  <a:gd name="T24" fmla="*/ 3 w 32"/>
                  <a:gd name="T25" fmla="*/ 15 h 34"/>
                  <a:gd name="T26" fmla="*/ 3 w 32"/>
                  <a:gd name="T27" fmla="*/ 14 h 34"/>
                  <a:gd name="T28" fmla="*/ 3 w 32"/>
                  <a:gd name="T29" fmla="*/ 14 h 34"/>
                  <a:gd name="T30" fmla="*/ 17 w 32"/>
                  <a:gd name="T31" fmla="*/ 3 h 34"/>
                  <a:gd name="T32" fmla="*/ 17 w 32"/>
                  <a:gd name="T33" fmla="*/ 3 h 34"/>
                  <a:gd name="T34" fmla="*/ 17 w 32"/>
                  <a:gd name="T35" fmla="*/ 3 h 34"/>
                  <a:gd name="T36" fmla="*/ 16 w 32"/>
                  <a:gd name="T37" fmla="*/ 0 h 34"/>
                  <a:gd name="T38" fmla="*/ 16 w 32"/>
                  <a:gd name="T39" fmla="*/ 0 h 34"/>
                  <a:gd name="T40" fmla="*/ 0 w 32"/>
                  <a:gd name="T41" fmla="*/ 17 h 34"/>
                  <a:gd name="T42" fmla="*/ 0 w 32"/>
                  <a:gd name="T43" fmla="*/ 17 h 34"/>
                  <a:gd name="T44" fmla="*/ 0 w 32"/>
                  <a:gd name="T45" fmla="*/ 17 h 34"/>
                  <a:gd name="T46" fmla="*/ 0 w 32"/>
                  <a:gd name="T47" fmla="*/ 17 h 34"/>
                  <a:gd name="T48" fmla="*/ 14 w 32"/>
                  <a:gd name="T49" fmla="*/ 34 h 34"/>
                  <a:gd name="T50" fmla="*/ 15 w 32"/>
                  <a:gd name="T51" fmla="*/ 34 h 34"/>
                  <a:gd name="T52" fmla="*/ 17 w 32"/>
                  <a:gd name="T53" fmla="*/ 34 h 34"/>
                  <a:gd name="T54" fmla="*/ 17 w 32"/>
                  <a:gd name="T55" fmla="*/ 34 h 34"/>
                  <a:gd name="T56" fmla="*/ 17 w 32"/>
                  <a:gd name="T57" fmla="*/ 34 h 34"/>
                  <a:gd name="T58" fmla="*/ 32 w 32"/>
                  <a:gd name="T59" fmla="*/ 15 h 34"/>
                  <a:gd name="T60" fmla="*/ 32 w 32"/>
                  <a:gd name="T61" fmla="*/ 11 h 34"/>
                  <a:gd name="T62" fmla="*/ 20 w 32"/>
                  <a:gd name="T63" fmla="*/ 0 h 34"/>
                  <a:gd name="T64" fmla="*/ 20 w 32"/>
                  <a:gd name="T65" fmla="*/ 0 h 34"/>
                  <a:gd name="T66" fmla="*/ 20 w 32"/>
                  <a:gd name="T67" fmla="*/ 0 h 34"/>
                  <a:gd name="T68" fmla="*/ 16 w 32"/>
                  <a:gd name="T69" fmla="*/ 0 h 34"/>
                  <a:gd name="T70" fmla="*/ 16 w 32"/>
                  <a:gd name="T71" fmla="*/ 0 h 34"/>
                  <a:gd name="T72" fmla="*/ 16 w 32"/>
                  <a:gd name="T73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5" y="5"/>
                      <a:pt x="27" y="8"/>
                    </a:cubicBezTo>
                    <a:cubicBezTo>
                      <a:pt x="28" y="10"/>
                      <a:pt x="29" y="13"/>
                      <a:pt x="29" y="15"/>
                    </a:cubicBezTo>
                    <a:cubicBezTo>
                      <a:pt x="29" y="21"/>
                      <a:pt x="24" y="28"/>
                      <a:pt x="18" y="29"/>
                    </a:cubicBezTo>
                    <a:cubicBezTo>
                      <a:pt x="17" y="30"/>
                      <a:pt x="16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7" y="30"/>
                      <a:pt x="2" y="23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8"/>
                      <a:pt x="11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5" y="0"/>
                      <a:pt x="0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5"/>
                      <a:pt x="5" y="34"/>
                      <a:pt x="14" y="34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5" y="32"/>
                      <a:pt x="32" y="25"/>
                      <a:pt x="32" y="15"/>
                    </a:cubicBezTo>
                    <a:cubicBezTo>
                      <a:pt x="32" y="14"/>
                      <a:pt x="32" y="13"/>
                      <a:pt x="32" y="11"/>
                    </a:cubicBezTo>
                    <a:cubicBezTo>
                      <a:pt x="31" y="5"/>
                      <a:pt x="24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668"/>
              <p:cNvSpPr/>
              <p:nvPr/>
            </p:nvSpPr>
            <p:spPr bwMode="auto">
              <a:xfrm>
                <a:off x="3409" y="629"/>
                <a:ext cx="98" cy="52"/>
              </a:xfrm>
              <a:custGeom>
                <a:gdLst>
                  <a:gd name="T0" fmla="*/ 8 w 28"/>
                  <a:gd name="T1" fmla="*/ 0 h 15"/>
                  <a:gd name="T2" fmla="*/ 8 w 28"/>
                  <a:gd name="T3" fmla="*/ 0 h 15"/>
                  <a:gd name="T4" fmla="*/ 1 w 28"/>
                  <a:gd name="T5" fmla="*/ 5 h 15"/>
                  <a:gd name="T6" fmla="*/ 1 w 28"/>
                  <a:gd name="T7" fmla="*/ 5 h 15"/>
                  <a:gd name="T8" fmla="*/ 1 w 28"/>
                  <a:gd name="T9" fmla="*/ 5 h 15"/>
                  <a:gd name="T10" fmla="*/ 1 w 28"/>
                  <a:gd name="T11" fmla="*/ 5 h 15"/>
                  <a:gd name="T12" fmla="*/ 1 w 28"/>
                  <a:gd name="T13" fmla="*/ 5 h 15"/>
                  <a:gd name="T14" fmla="*/ 1 w 28"/>
                  <a:gd name="T15" fmla="*/ 5 h 15"/>
                  <a:gd name="T16" fmla="*/ 9 w 28"/>
                  <a:gd name="T17" fmla="*/ 15 h 15"/>
                  <a:gd name="T18" fmla="*/ 9 w 28"/>
                  <a:gd name="T19" fmla="*/ 15 h 15"/>
                  <a:gd name="T20" fmla="*/ 9 w 28"/>
                  <a:gd name="T21" fmla="*/ 15 h 15"/>
                  <a:gd name="T22" fmla="*/ 9 w 28"/>
                  <a:gd name="T23" fmla="*/ 15 h 15"/>
                  <a:gd name="T24" fmla="*/ 13 w 28"/>
                  <a:gd name="T25" fmla="*/ 14 h 15"/>
                  <a:gd name="T26" fmla="*/ 13 w 28"/>
                  <a:gd name="T27" fmla="*/ 14 h 15"/>
                  <a:gd name="T28" fmla="*/ 13 w 28"/>
                  <a:gd name="T29" fmla="*/ 14 h 15"/>
                  <a:gd name="T30" fmla="*/ 13 w 28"/>
                  <a:gd name="T31" fmla="*/ 14 h 15"/>
                  <a:gd name="T32" fmla="*/ 14 w 28"/>
                  <a:gd name="T33" fmla="*/ 14 h 15"/>
                  <a:gd name="T34" fmla="*/ 14 w 28"/>
                  <a:gd name="T35" fmla="*/ 14 h 15"/>
                  <a:gd name="T36" fmla="*/ 14 w 28"/>
                  <a:gd name="T37" fmla="*/ 14 h 15"/>
                  <a:gd name="T38" fmla="*/ 14 w 28"/>
                  <a:gd name="T39" fmla="*/ 14 h 15"/>
                  <a:gd name="T40" fmla="*/ 8 w 28"/>
                  <a:gd name="T41" fmla="*/ 0 h 15"/>
                  <a:gd name="T42" fmla="*/ 8 w 28"/>
                  <a:gd name="T43" fmla="*/ 0 h 15"/>
                  <a:gd name="T44" fmla="*/ 8 w 28"/>
                  <a:gd name="T45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12"/>
                      <a:pt x="4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2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28" y="10"/>
                      <a:pt x="1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669"/>
              <p:cNvSpPr>
                <a:spLocks noEditPoints="1"/>
              </p:cNvSpPr>
              <p:nvPr/>
            </p:nvSpPr>
            <p:spPr bwMode="auto">
              <a:xfrm>
                <a:off x="4735" y="583"/>
                <a:ext cx="108" cy="91"/>
              </a:xfrm>
              <a:custGeom>
                <a:gdLst>
                  <a:gd name="T0" fmla="*/ 17 w 31"/>
                  <a:gd name="T1" fmla="*/ 7 h 26"/>
                  <a:gd name="T2" fmla="*/ 17 w 31"/>
                  <a:gd name="T3" fmla="*/ 7 h 26"/>
                  <a:gd name="T4" fmla="*/ 17 w 31"/>
                  <a:gd name="T5" fmla="*/ 7 h 26"/>
                  <a:gd name="T6" fmla="*/ 20 w 31"/>
                  <a:gd name="T7" fmla="*/ 18 h 26"/>
                  <a:gd name="T8" fmla="*/ 20 w 31"/>
                  <a:gd name="T9" fmla="*/ 18 h 26"/>
                  <a:gd name="T10" fmla="*/ 19 w 31"/>
                  <a:gd name="T11" fmla="*/ 18 h 26"/>
                  <a:gd name="T12" fmla="*/ 19 w 31"/>
                  <a:gd name="T13" fmla="*/ 18 h 26"/>
                  <a:gd name="T14" fmla="*/ 19 w 31"/>
                  <a:gd name="T15" fmla="*/ 18 h 26"/>
                  <a:gd name="T16" fmla="*/ 19 w 31"/>
                  <a:gd name="T17" fmla="*/ 18 h 26"/>
                  <a:gd name="T18" fmla="*/ 18 w 31"/>
                  <a:gd name="T19" fmla="*/ 18 h 26"/>
                  <a:gd name="T20" fmla="*/ 18 w 31"/>
                  <a:gd name="T21" fmla="*/ 18 h 26"/>
                  <a:gd name="T22" fmla="*/ 18 w 31"/>
                  <a:gd name="T23" fmla="*/ 18 h 26"/>
                  <a:gd name="T24" fmla="*/ 18 w 31"/>
                  <a:gd name="T25" fmla="*/ 18 h 26"/>
                  <a:gd name="T26" fmla="*/ 18 w 31"/>
                  <a:gd name="T27" fmla="*/ 18 h 26"/>
                  <a:gd name="T28" fmla="*/ 13 w 31"/>
                  <a:gd name="T29" fmla="*/ 9 h 26"/>
                  <a:gd name="T30" fmla="*/ 13 w 31"/>
                  <a:gd name="T31" fmla="*/ 9 h 26"/>
                  <a:gd name="T32" fmla="*/ 13 w 31"/>
                  <a:gd name="T33" fmla="*/ 9 h 26"/>
                  <a:gd name="T34" fmla="*/ 13 w 31"/>
                  <a:gd name="T35" fmla="*/ 8 h 26"/>
                  <a:gd name="T36" fmla="*/ 13 w 31"/>
                  <a:gd name="T37" fmla="*/ 8 h 26"/>
                  <a:gd name="T38" fmla="*/ 13 w 31"/>
                  <a:gd name="T39" fmla="*/ 8 h 26"/>
                  <a:gd name="T40" fmla="*/ 17 w 31"/>
                  <a:gd name="T41" fmla="*/ 7 h 26"/>
                  <a:gd name="T42" fmla="*/ 17 w 31"/>
                  <a:gd name="T43" fmla="*/ 7 h 26"/>
                  <a:gd name="T44" fmla="*/ 17 w 31"/>
                  <a:gd name="T45" fmla="*/ 7 h 26"/>
                  <a:gd name="T46" fmla="*/ 17 w 31"/>
                  <a:gd name="T47" fmla="*/ 0 h 26"/>
                  <a:gd name="T48" fmla="*/ 17 w 31"/>
                  <a:gd name="T49" fmla="*/ 0 h 26"/>
                  <a:gd name="T50" fmla="*/ 15 w 31"/>
                  <a:gd name="T51" fmla="*/ 0 h 26"/>
                  <a:gd name="T52" fmla="*/ 15 w 31"/>
                  <a:gd name="T53" fmla="*/ 0 h 26"/>
                  <a:gd name="T54" fmla="*/ 15 w 31"/>
                  <a:gd name="T55" fmla="*/ 0 h 26"/>
                  <a:gd name="T56" fmla="*/ 15 w 31"/>
                  <a:gd name="T57" fmla="*/ 0 h 26"/>
                  <a:gd name="T58" fmla="*/ 15 w 31"/>
                  <a:gd name="T59" fmla="*/ 0 h 26"/>
                  <a:gd name="T60" fmla="*/ 15 w 31"/>
                  <a:gd name="T61" fmla="*/ 0 h 26"/>
                  <a:gd name="T62" fmla="*/ 19 w 31"/>
                  <a:gd name="T63" fmla="*/ 26 h 26"/>
                  <a:gd name="T64" fmla="*/ 19 w 31"/>
                  <a:gd name="T65" fmla="*/ 26 h 26"/>
                  <a:gd name="T66" fmla="*/ 19 w 31"/>
                  <a:gd name="T67" fmla="*/ 26 h 26"/>
                  <a:gd name="T68" fmla="*/ 19 w 31"/>
                  <a:gd name="T69" fmla="*/ 26 h 26"/>
                  <a:gd name="T70" fmla="*/ 20 w 31"/>
                  <a:gd name="T71" fmla="*/ 26 h 26"/>
                  <a:gd name="T72" fmla="*/ 31 w 31"/>
                  <a:gd name="T73" fmla="*/ 11 h 26"/>
                  <a:gd name="T74" fmla="*/ 31 w 31"/>
                  <a:gd name="T75" fmla="*/ 8 h 26"/>
                  <a:gd name="T76" fmla="*/ 30 w 31"/>
                  <a:gd name="T77" fmla="*/ 8 h 26"/>
                  <a:gd name="T78" fmla="*/ 30 w 31"/>
                  <a:gd name="T79" fmla="*/ 8 h 26"/>
                  <a:gd name="T80" fmla="*/ 17 w 31"/>
                  <a:gd name="T81" fmla="*/ 0 h 26"/>
                  <a:gd name="T82" fmla="*/ 17 w 31"/>
                  <a:gd name="T83" fmla="*/ 0 h 26"/>
                  <a:gd name="T84" fmla="*/ 17 w 31"/>
                  <a:gd name="T8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26">
                    <a:moveTo>
                      <a:pt x="17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2" y="7"/>
                      <a:pt x="27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8"/>
                      <a:pt x="10" y="13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2"/>
                      <a:pt x="5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7" y="25"/>
                      <a:pt x="31" y="19"/>
                      <a:pt x="31" y="11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3"/>
                      <a:pt x="2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670"/>
              <p:cNvSpPr>
                <a:spLocks noEditPoints="1"/>
              </p:cNvSpPr>
              <p:nvPr/>
            </p:nvSpPr>
            <p:spPr bwMode="auto">
              <a:xfrm>
                <a:off x="2841" y="580"/>
                <a:ext cx="94" cy="94"/>
              </a:xfrm>
              <a:custGeom>
                <a:gdLst>
                  <a:gd name="T0" fmla="*/ 14 w 27"/>
                  <a:gd name="T1" fmla="*/ 7 h 27"/>
                  <a:gd name="T2" fmla="*/ 14 w 27"/>
                  <a:gd name="T3" fmla="*/ 7 h 27"/>
                  <a:gd name="T4" fmla="*/ 14 w 27"/>
                  <a:gd name="T5" fmla="*/ 7 h 27"/>
                  <a:gd name="T6" fmla="*/ 16 w 27"/>
                  <a:gd name="T7" fmla="*/ 8 h 27"/>
                  <a:gd name="T8" fmla="*/ 17 w 27"/>
                  <a:gd name="T9" fmla="*/ 8 h 27"/>
                  <a:gd name="T10" fmla="*/ 17 w 27"/>
                  <a:gd name="T11" fmla="*/ 8 h 27"/>
                  <a:gd name="T12" fmla="*/ 20 w 27"/>
                  <a:gd name="T13" fmla="*/ 12 h 27"/>
                  <a:gd name="T14" fmla="*/ 15 w 27"/>
                  <a:gd name="T15" fmla="*/ 19 h 27"/>
                  <a:gd name="T16" fmla="*/ 15 w 27"/>
                  <a:gd name="T17" fmla="*/ 19 h 27"/>
                  <a:gd name="T18" fmla="*/ 15 w 27"/>
                  <a:gd name="T19" fmla="*/ 19 h 27"/>
                  <a:gd name="T20" fmla="*/ 15 w 27"/>
                  <a:gd name="T21" fmla="*/ 19 h 27"/>
                  <a:gd name="T22" fmla="*/ 15 w 27"/>
                  <a:gd name="T23" fmla="*/ 19 h 27"/>
                  <a:gd name="T24" fmla="*/ 13 w 27"/>
                  <a:gd name="T25" fmla="*/ 19 h 27"/>
                  <a:gd name="T26" fmla="*/ 13 w 27"/>
                  <a:gd name="T27" fmla="*/ 19 h 27"/>
                  <a:gd name="T28" fmla="*/ 13 w 27"/>
                  <a:gd name="T29" fmla="*/ 19 h 27"/>
                  <a:gd name="T30" fmla="*/ 13 w 27"/>
                  <a:gd name="T31" fmla="*/ 19 h 27"/>
                  <a:gd name="T32" fmla="*/ 13 w 27"/>
                  <a:gd name="T33" fmla="*/ 19 h 27"/>
                  <a:gd name="T34" fmla="*/ 8 w 27"/>
                  <a:gd name="T35" fmla="*/ 14 h 27"/>
                  <a:gd name="T36" fmla="*/ 8 w 27"/>
                  <a:gd name="T37" fmla="*/ 13 h 27"/>
                  <a:gd name="T38" fmla="*/ 8 w 27"/>
                  <a:gd name="T39" fmla="*/ 13 h 27"/>
                  <a:gd name="T40" fmla="*/ 8 w 27"/>
                  <a:gd name="T41" fmla="*/ 13 h 27"/>
                  <a:gd name="T42" fmla="*/ 14 w 27"/>
                  <a:gd name="T43" fmla="*/ 7 h 27"/>
                  <a:gd name="T44" fmla="*/ 14 w 27"/>
                  <a:gd name="T45" fmla="*/ 7 h 27"/>
                  <a:gd name="T46" fmla="*/ 14 w 27"/>
                  <a:gd name="T47" fmla="*/ 7 h 27"/>
                  <a:gd name="T48" fmla="*/ 15 w 27"/>
                  <a:gd name="T49" fmla="*/ 0 h 27"/>
                  <a:gd name="T50" fmla="*/ 15 w 27"/>
                  <a:gd name="T51" fmla="*/ 0 h 27"/>
                  <a:gd name="T52" fmla="*/ 1 w 27"/>
                  <a:gd name="T53" fmla="*/ 11 h 27"/>
                  <a:gd name="T54" fmla="*/ 1 w 27"/>
                  <a:gd name="T55" fmla="*/ 11 h 27"/>
                  <a:gd name="T56" fmla="*/ 1 w 27"/>
                  <a:gd name="T57" fmla="*/ 12 h 27"/>
                  <a:gd name="T58" fmla="*/ 1 w 27"/>
                  <a:gd name="T59" fmla="*/ 12 h 27"/>
                  <a:gd name="T60" fmla="*/ 13 w 27"/>
                  <a:gd name="T61" fmla="*/ 27 h 27"/>
                  <a:gd name="T62" fmla="*/ 13 w 27"/>
                  <a:gd name="T63" fmla="*/ 27 h 27"/>
                  <a:gd name="T64" fmla="*/ 13 w 27"/>
                  <a:gd name="T65" fmla="*/ 27 h 27"/>
                  <a:gd name="T66" fmla="*/ 13 w 27"/>
                  <a:gd name="T67" fmla="*/ 27 h 27"/>
                  <a:gd name="T68" fmla="*/ 16 w 27"/>
                  <a:gd name="T69" fmla="*/ 26 h 27"/>
                  <a:gd name="T70" fmla="*/ 27 w 27"/>
                  <a:gd name="T71" fmla="*/ 12 h 27"/>
                  <a:gd name="T72" fmla="*/ 25 w 27"/>
                  <a:gd name="T73" fmla="*/ 5 h 27"/>
                  <a:gd name="T74" fmla="*/ 15 w 27"/>
                  <a:gd name="T75" fmla="*/ 0 h 27"/>
                  <a:gd name="T76" fmla="*/ 15 w 27"/>
                  <a:gd name="T77" fmla="*/ 0 h 27"/>
                  <a:gd name="T78" fmla="*/ 15 w 27"/>
                  <a:gd name="T79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7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8"/>
                      <a:pt x="20" y="10"/>
                      <a:pt x="20" y="12"/>
                    </a:cubicBezTo>
                    <a:cubicBezTo>
                      <a:pt x="20" y="15"/>
                      <a:pt x="18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9"/>
                      <a:pt x="8" y="17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0"/>
                      <a:pt x="11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2" y="5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20"/>
                      <a:pt x="5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5" y="27"/>
                      <a:pt x="16" y="26"/>
                    </a:cubicBezTo>
                    <a:cubicBezTo>
                      <a:pt x="22" y="25"/>
                      <a:pt x="27" y="18"/>
                      <a:pt x="27" y="12"/>
                    </a:cubicBezTo>
                    <a:cubicBezTo>
                      <a:pt x="27" y="10"/>
                      <a:pt x="26" y="7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671"/>
              <p:cNvSpPr/>
              <p:nvPr/>
            </p:nvSpPr>
            <p:spPr bwMode="auto">
              <a:xfrm>
                <a:off x="4769" y="608"/>
                <a:ext cx="60" cy="38"/>
              </a:xfrm>
              <a:custGeom>
                <a:gdLst>
                  <a:gd name="T0" fmla="*/ 7 w 17"/>
                  <a:gd name="T1" fmla="*/ 0 h 11"/>
                  <a:gd name="T2" fmla="*/ 7 w 17"/>
                  <a:gd name="T3" fmla="*/ 0 h 11"/>
                  <a:gd name="T4" fmla="*/ 3 w 17"/>
                  <a:gd name="T5" fmla="*/ 1 h 11"/>
                  <a:gd name="T6" fmla="*/ 3 w 17"/>
                  <a:gd name="T7" fmla="*/ 1 h 11"/>
                  <a:gd name="T8" fmla="*/ 3 w 17"/>
                  <a:gd name="T9" fmla="*/ 1 h 11"/>
                  <a:gd name="T10" fmla="*/ 3 w 17"/>
                  <a:gd name="T11" fmla="*/ 2 h 11"/>
                  <a:gd name="T12" fmla="*/ 3 w 17"/>
                  <a:gd name="T13" fmla="*/ 2 h 11"/>
                  <a:gd name="T14" fmla="*/ 3 w 17"/>
                  <a:gd name="T15" fmla="*/ 2 h 11"/>
                  <a:gd name="T16" fmla="*/ 8 w 17"/>
                  <a:gd name="T17" fmla="*/ 11 h 11"/>
                  <a:gd name="T18" fmla="*/ 8 w 17"/>
                  <a:gd name="T19" fmla="*/ 11 h 11"/>
                  <a:gd name="T20" fmla="*/ 8 w 17"/>
                  <a:gd name="T21" fmla="*/ 11 h 11"/>
                  <a:gd name="T22" fmla="*/ 8 w 17"/>
                  <a:gd name="T23" fmla="*/ 11 h 11"/>
                  <a:gd name="T24" fmla="*/ 9 w 17"/>
                  <a:gd name="T25" fmla="*/ 11 h 11"/>
                  <a:gd name="T26" fmla="*/ 9 w 17"/>
                  <a:gd name="T27" fmla="*/ 11 h 11"/>
                  <a:gd name="T28" fmla="*/ 9 w 17"/>
                  <a:gd name="T29" fmla="*/ 11 h 11"/>
                  <a:gd name="T30" fmla="*/ 9 w 17"/>
                  <a:gd name="T31" fmla="*/ 11 h 11"/>
                  <a:gd name="T32" fmla="*/ 10 w 17"/>
                  <a:gd name="T33" fmla="*/ 11 h 11"/>
                  <a:gd name="T34" fmla="*/ 10 w 17"/>
                  <a:gd name="T35" fmla="*/ 11 h 11"/>
                  <a:gd name="T36" fmla="*/ 7 w 17"/>
                  <a:gd name="T37" fmla="*/ 0 h 11"/>
                  <a:gd name="T38" fmla="*/ 7 w 17"/>
                  <a:gd name="T39" fmla="*/ 0 h 11"/>
                  <a:gd name="T40" fmla="*/ 7 w 17"/>
                  <a:gd name="T4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6"/>
                      <a:pt x="4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7" y="9"/>
                      <a:pt x="1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672"/>
              <p:cNvSpPr/>
              <p:nvPr/>
            </p:nvSpPr>
            <p:spPr bwMode="auto">
              <a:xfrm>
                <a:off x="2869" y="604"/>
                <a:ext cx="41" cy="42"/>
              </a:xfrm>
              <a:custGeom>
                <a:gdLst>
                  <a:gd name="T0" fmla="*/ 6 w 12"/>
                  <a:gd name="T1" fmla="*/ 0 h 12"/>
                  <a:gd name="T2" fmla="*/ 6 w 12"/>
                  <a:gd name="T3" fmla="*/ 0 h 12"/>
                  <a:gd name="T4" fmla="*/ 0 w 12"/>
                  <a:gd name="T5" fmla="*/ 6 h 12"/>
                  <a:gd name="T6" fmla="*/ 0 w 12"/>
                  <a:gd name="T7" fmla="*/ 6 h 12"/>
                  <a:gd name="T8" fmla="*/ 0 w 12"/>
                  <a:gd name="T9" fmla="*/ 6 h 12"/>
                  <a:gd name="T10" fmla="*/ 0 w 12"/>
                  <a:gd name="T11" fmla="*/ 7 h 12"/>
                  <a:gd name="T12" fmla="*/ 5 w 12"/>
                  <a:gd name="T13" fmla="*/ 12 h 12"/>
                  <a:gd name="T14" fmla="*/ 5 w 12"/>
                  <a:gd name="T15" fmla="*/ 12 h 12"/>
                  <a:gd name="T16" fmla="*/ 5 w 12"/>
                  <a:gd name="T17" fmla="*/ 12 h 12"/>
                  <a:gd name="T18" fmla="*/ 5 w 12"/>
                  <a:gd name="T19" fmla="*/ 12 h 12"/>
                  <a:gd name="T20" fmla="*/ 7 w 12"/>
                  <a:gd name="T21" fmla="*/ 12 h 12"/>
                  <a:gd name="T22" fmla="*/ 7 w 12"/>
                  <a:gd name="T23" fmla="*/ 12 h 12"/>
                  <a:gd name="T24" fmla="*/ 7 w 12"/>
                  <a:gd name="T25" fmla="*/ 12 h 12"/>
                  <a:gd name="T26" fmla="*/ 7 w 12"/>
                  <a:gd name="T27" fmla="*/ 12 h 12"/>
                  <a:gd name="T28" fmla="*/ 7 w 12"/>
                  <a:gd name="T29" fmla="*/ 12 h 12"/>
                  <a:gd name="T30" fmla="*/ 12 w 12"/>
                  <a:gd name="T31" fmla="*/ 5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1 h 12"/>
                  <a:gd name="T38" fmla="*/ 6 w 12"/>
                  <a:gd name="T39" fmla="*/ 0 h 12"/>
                  <a:gd name="T40" fmla="*/ 6 w 12"/>
                  <a:gd name="T41" fmla="*/ 0 h 12"/>
                  <a:gd name="T42" fmla="*/ 6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1"/>
                      <a:pt x="12" y="8"/>
                      <a:pt x="12" y="5"/>
                    </a:cubicBezTo>
                    <a:cubicBezTo>
                      <a:pt x="12" y="3"/>
                      <a:pt x="11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673"/>
              <p:cNvSpPr/>
              <p:nvPr/>
            </p:nvSpPr>
            <p:spPr bwMode="auto">
              <a:xfrm>
                <a:off x="4271" y="3314"/>
                <a:ext cx="62" cy="60"/>
              </a:xfrm>
              <a:custGeom>
                <a:gdLst>
                  <a:gd name="T0" fmla="*/ 10 w 18"/>
                  <a:gd name="T1" fmla="*/ 0 h 17"/>
                  <a:gd name="T2" fmla="*/ 10 w 18"/>
                  <a:gd name="T3" fmla="*/ 0 h 17"/>
                  <a:gd name="T4" fmla="*/ 1 w 18"/>
                  <a:gd name="T5" fmla="*/ 10 h 17"/>
                  <a:gd name="T6" fmla="*/ 1 w 18"/>
                  <a:gd name="T7" fmla="*/ 10 h 17"/>
                  <a:gd name="T8" fmla="*/ 1 w 18"/>
                  <a:gd name="T9" fmla="*/ 10 h 17"/>
                  <a:gd name="T10" fmla="*/ 1 w 18"/>
                  <a:gd name="T11" fmla="*/ 10 h 17"/>
                  <a:gd name="T12" fmla="*/ 1 w 18"/>
                  <a:gd name="T13" fmla="*/ 10 h 17"/>
                  <a:gd name="T14" fmla="*/ 1 w 18"/>
                  <a:gd name="T15" fmla="*/ 10 h 17"/>
                  <a:gd name="T16" fmla="*/ 8 w 18"/>
                  <a:gd name="T17" fmla="*/ 17 h 17"/>
                  <a:gd name="T18" fmla="*/ 8 w 18"/>
                  <a:gd name="T19" fmla="*/ 17 h 17"/>
                  <a:gd name="T20" fmla="*/ 8 w 18"/>
                  <a:gd name="T21" fmla="*/ 17 h 17"/>
                  <a:gd name="T22" fmla="*/ 8 w 18"/>
                  <a:gd name="T23" fmla="*/ 17 h 17"/>
                  <a:gd name="T24" fmla="*/ 12 w 18"/>
                  <a:gd name="T25" fmla="*/ 16 h 17"/>
                  <a:gd name="T26" fmla="*/ 12 w 18"/>
                  <a:gd name="T27" fmla="*/ 16 h 17"/>
                  <a:gd name="T28" fmla="*/ 12 w 18"/>
                  <a:gd name="T29" fmla="*/ 16 h 17"/>
                  <a:gd name="T30" fmla="*/ 18 w 18"/>
                  <a:gd name="T31" fmla="*/ 10 h 17"/>
                  <a:gd name="T32" fmla="*/ 18 w 18"/>
                  <a:gd name="T33" fmla="*/ 10 h 17"/>
                  <a:gd name="T34" fmla="*/ 10 w 18"/>
                  <a:gd name="T35" fmla="*/ 0 h 17"/>
                  <a:gd name="T36" fmla="*/ 10 w 18"/>
                  <a:gd name="T37" fmla="*/ 0 h 17"/>
                  <a:gd name="T38" fmla="*/ 10 w 18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5"/>
                      <a:pt x="18" y="12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3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674"/>
              <p:cNvSpPr/>
              <p:nvPr/>
            </p:nvSpPr>
            <p:spPr bwMode="auto">
              <a:xfrm>
                <a:off x="3475" y="3332"/>
                <a:ext cx="684" cy="276"/>
              </a:xfrm>
              <a:custGeom>
                <a:gdLst>
                  <a:gd name="T0" fmla="*/ 19 w 196"/>
                  <a:gd name="T1" fmla="*/ 52 h 79"/>
                  <a:gd name="T2" fmla="*/ 30 w 196"/>
                  <a:gd name="T3" fmla="*/ 63 h 79"/>
                  <a:gd name="T4" fmla="*/ 80 w 196"/>
                  <a:gd name="T5" fmla="*/ 68 h 79"/>
                  <a:gd name="T6" fmla="*/ 98 w 196"/>
                  <a:gd name="T7" fmla="*/ 39 h 79"/>
                  <a:gd name="T8" fmla="*/ 110 w 196"/>
                  <a:gd name="T9" fmla="*/ 63 h 79"/>
                  <a:gd name="T10" fmla="*/ 164 w 196"/>
                  <a:gd name="T11" fmla="*/ 65 h 79"/>
                  <a:gd name="T12" fmla="*/ 177 w 196"/>
                  <a:gd name="T13" fmla="*/ 52 h 79"/>
                  <a:gd name="T14" fmla="*/ 191 w 196"/>
                  <a:gd name="T15" fmla="*/ 51 h 79"/>
                  <a:gd name="T16" fmla="*/ 193 w 196"/>
                  <a:gd name="T17" fmla="*/ 56 h 79"/>
                  <a:gd name="T18" fmla="*/ 192 w 196"/>
                  <a:gd name="T19" fmla="*/ 58 h 79"/>
                  <a:gd name="T20" fmla="*/ 191 w 196"/>
                  <a:gd name="T21" fmla="*/ 59 h 79"/>
                  <a:gd name="T22" fmla="*/ 186 w 196"/>
                  <a:gd name="T23" fmla="*/ 57 h 79"/>
                  <a:gd name="T24" fmla="*/ 183 w 196"/>
                  <a:gd name="T25" fmla="*/ 55 h 79"/>
                  <a:gd name="T26" fmla="*/ 192 w 196"/>
                  <a:gd name="T27" fmla="*/ 61 h 79"/>
                  <a:gd name="T28" fmla="*/ 193 w 196"/>
                  <a:gd name="T29" fmla="*/ 50 h 79"/>
                  <a:gd name="T30" fmla="*/ 177 w 196"/>
                  <a:gd name="T31" fmla="*/ 49 h 79"/>
                  <a:gd name="T32" fmla="*/ 170 w 196"/>
                  <a:gd name="T33" fmla="*/ 56 h 79"/>
                  <a:gd name="T34" fmla="*/ 152 w 196"/>
                  <a:gd name="T35" fmla="*/ 28 h 79"/>
                  <a:gd name="T36" fmla="*/ 138 w 196"/>
                  <a:gd name="T37" fmla="*/ 38 h 79"/>
                  <a:gd name="T38" fmla="*/ 151 w 196"/>
                  <a:gd name="T39" fmla="*/ 54 h 79"/>
                  <a:gd name="T40" fmla="*/ 153 w 196"/>
                  <a:gd name="T41" fmla="*/ 54 h 79"/>
                  <a:gd name="T42" fmla="*/ 161 w 196"/>
                  <a:gd name="T43" fmla="*/ 45 h 79"/>
                  <a:gd name="T44" fmla="*/ 151 w 196"/>
                  <a:gd name="T45" fmla="*/ 49 h 79"/>
                  <a:gd name="T46" fmla="*/ 144 w 196"/>
                  <a:gd name="T47" fmla="*/ 37 h 79"/>
                  <a:gd name="T48" fmla="*/ 150 w 196"/>
                  <a:gd name="T49" fmla="*/ 46 h 79"/>
                  <a:gd name="T50" fmla="*/ 148 w 196"/>
                  <a:gd name="T51" fmla="*/ 36 h 79"/>
                  <a:gd name="T52" fmla="*/ 164 w 196"/>
                  <a:gd name="T53" fmla="*/ 36 h 79"/>
                  <a:gd name="T54" fmla="*/ 168 w 196"/>
                  <a:gd name="T55" fmla="*/ 46 h 79"/>
                  <a:gd name="T56" fmla="*/ 156 w 196"/>
                  <a:gd name="T57" fmla="*/ 67 h 79"/>
                  <a:gd name="T58" fmla="*/ 107 w 196"/>
                  <a:gd name="T59" fmla="*/ 56 h 79"/>
                  <a:gd name="T60" fmla="*/ 114 w 196"/>
                  <a:gd name="T61" fmla="*/ 0 h 79"/>
                  <a:gd name="T62" fmla="*/ 114 w 196"/>
                  <a:gd name="T63" fmla="*/ 0 h 79"/>
                  <a:gd name="T64" fmla="*/ 98 w 196"/>
                  <a:gd name="T65" fmla="*/ 31 h 79"/>
                  <a:gd name="T66" fmla="*/ 89 w 196"/>
                  <a:gd name="T67" fmla="*/ 7 h 79"/>
                  <a:gd name="T68" fmla="*/ 82 w 196"/>
                  <a:gd name="T69" fmla="*/ 0 h 79"/>
                  <a:gd name="T70" fmla="*/ 82 w 196"/>
                  <a:gd name="T71" fmla="*/ 0 h 79"/>
                  <a:gd name="T72" fmla="*/ 89 w 196"/>
                  <a:gd name="T73" fmla="*/ 56 h 79"/>
                  <a:gd name="T74" fmla="*/ 40 w 196"/>
                  <a:gd name="T75" fmla="*/ 67 h 79"/>
                  <a:gd name="T76" fmla="*/ 28 w 196"/>
                  <a:gd name="T77" fmla="*/ 46 h 79"/>
                  <a:gd name="T78" fmla="*/ 32 w 196"/>
                  <a:gd name="T79" fmla="*/ 35 h 79"/>
                  <a:gd name="T80" fmla="*/ 48 w 196"/>
                  <a:gd name="T81" fmla="*/ 36 h 79"/>
                  <a:gd name="T82" fmla="*/ 46 w 196"/>
                  <a:gd name="T83" fmla="*/ 46 h 79"/>
                  <a:gd name="T84" fmla="*/ 52 w 196"/>
                  <a:gd name="T85" fmla="*/ 37 h 79"/>
                  <a:gd name="T86" fmla="*/ 45 w 196"/>
                  <a:gd name="T87" fmla="*/ 49 h 79"/>
                  <a:gd name="T88" fmla="*/ 35 w 196"/>
                  <a:gd name="T89" fmla="*/ 45 h 79"/>
                  <a:gd name="T90" fmla="*/ 45 w 196"/>
                  <a:gd name="T91" fmla="*/ 54 h 79"/>
                  <a:gd name="T92" fmla="*/ 47 w 196"/>
                  <a:gd name="T93" fmla="*/ 54 h 79"/>
                  <a:gd name="T94" fmla="*/ 49 w 196"/>
                  <a:gd name="T95" fmla="*/ 29 h 79"/>
                  <a:gd name="T96" fmla="*/ 30 w 196"/>
                  <a:gd name="T97" fmla="*/ 33 h 79"/>
                  <a:gd name="T98" fmla="*/ 26 w 196"/>
                  <a:gd name="T99" fmla="*/ 56 h 79"/>
                  <a:gd name="T100" fmla="*/ 27 w 196"/>
                  <a:gd name="T101" fmla="*/ 57 h 79"/>
                  <a:gd name="T102" fmla="*/ 20 w 196"/>
                  <a:gd name="T103" fmla="*/ 50 h 79"/>
                  <a:gd name="T104" fmla="*/ 3 w 196"/>
                  <a:gd name="T105" fmla="*/ 50 h 79"/>
                  <a:gd name="T106" fmla="*/ 4 w 196"/>
                  <a:gd name="T107" fmla="*/ 61 h 79"/>
                  <a:gd name="T108" fmla="*/ 13 w 196"/>
                  <a:gd name="T109" fmla="*/ 55 h 79"/>
                  <a:gd name="T110" fmla="*/ 10 w 196"/>
                  <a:gd name="T111" fmla="*/ 57 h 79"/>
                  <a:gd name="T112" fmla="*/ 5 w 196"/>
                  <a:gd name="T113" fmla="*/ 59 h 79"/>
                  <a:gd name="T114" fmla="*/ 3 w 196"/>
                  <a:gd name="T115" fmla="*/ 56 h 79"/>
                  <a:gd name="T116" fmla="*/ 5 w 196"/>
                  <a:gd name="T117" fmla="*/ 51 h 79"/>
                  <a:gd name="T118" fmla="*/ 19 w 196"/>
                  <a:gd name="T119" fmla="*/ 52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6" h="79">
                    <a:moveTo>
                      <a:pt x="19" y="52"/>
                    </a:moveTo>
                    <a:cubicBezTo>
                      <a:pt x="24" y="54"/>
                      <a:pt x="27" y="59"/>
                      <a:pt x="30" y="63"/>
                    </a:cubicBezTo>
                    <a:cubicBezTo>
                      <a:pt x="42" y="77"/>
                      <a:pt x="66" y="78"/>
                      <a:pt x="80" y="68"/>
                    </a:cubicBezTo>
                    <a:cubicBezTo>
                      <a:pt x="91" y="61"/>
                      <a:pt x="97" y="50"/>
                      <a:pt x="98" y="39"/>
                    </a:cubicBezTo>
                    <a:cubicBezTo>
                      <a:pt x="99" y="48"/>
                      <a:pt x="103" y="57"/>
                      <a:pt x="110" y="63"/>
                    </a:cubicBezTo>
                    <a:cubicBezTo>
                      <a:pt x="123" y="78"/>
                      <a:pt x="149" y="79"/>
                      <a:pt x="164" y="65"/>
                    </a:cubicBezTo>
                    <a:cubicBezTo>
                      <a:pt x="168" y="61"/>
                      <a:pt x="172" y="55"/>
                      <a:pt x="177" y="52"/>
                    </a:cubicBezTo>
                    <a:cubicBezTo>
                      <a:pt x="181" y="49"/>
                      <a:pt x="187" y="47"/>
                      <a:pt x="191" y="51"/>
                    </a:cubicBezTo>
                    <a:cubicBezTo>
                      <a:pt x="193" y="52"/>
                      <a:pt x="193" y="54"/>
                      <a:pt x="193" y="56"/>
                    </a:cubicBezTo>
                    <a:cubicBezTo>
                      <a:pt x="193" y="57"/>
                      <a:pt x="192" y="57"/>
                      <a:pt x="192" y="58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189" y="60"/>
                      <a:pt x="188" y="60"/>
                      <a:pt x="186" y="57"/>
                    </a:cubicBezTo>
                    <a:cubicBezTo>
                      <a:pt x="187" y="55"/>
                      <a:pt x="184" y="54"/>
                      <a:pt x="183" y="55"/>
                    </a:cubicBezTo>
                    <a:cubicBezTo>
                      <a:pt x="180" y="62"/>
                      <a:pt x="188" y="64"/>
                      <a:pt x="192" y="61"/>
                    </a:cubicBezTo>
                    <a:cubicBezTo>
                      <a:pt x="196" y="59"/>
                      <a:pt x="196" y="53"/>
                      <a:pt x="193" y="50"/>
                    </a:cubicBezTo>
                    <a:cubicBezTo>
                      <a:pt x="189" y="45"/>
                      <a:pt x="182" y="46"/>
                      <a:pt x="177" y="49"/>
                    </a:cubicBezTo>
                    <a:cubicBezTo>
                      <a:pt x="174" y="51"/>
                      <a:pt x="172" y="53"/>
                      <a:pt x="170" y="56"/>
                    </a:cubicBezTo>
                    <a:cubicBezTo>
                      <a:pt x="175" y="43"/>
                      <a:pt x="168" y="27"/>
                      <a:pt x="152" y="28"/>
                    </a:cubicBezTo>
                    <a:cubicBezTo>
                      <a:pt x="146" y="28"/>
                      <a:pt x="140" y="32"/>
                      <a:pt x="138" y="38"/>
                    </a:cubicBezTo>
                    <a:cubicBezTo>
                      <a:pt x="137" y="45"/>
                      <a:pt x="142" y="55"/>
                      <a:pt x="151" y="54"/>
                    </a:cubicBezTo>
                    <a:cubicBezTo>
                      <a:pt x="151" y="54"/>
                      <a:pt x="152" y="54"/>
                      <a:pt x="153" y="54"/>
                    </a:cubicBezTo>
                    <a:cubicBezTo>
                      <a:pt x="161" y="52"/>
                      <a:pt x="161" y="45"/>
                      <a:pt x="161" y="45"/>
                    </a:cubicBezTo>
                    <a:cubicBezTo>
                      <a:pt x="161" y="45"/>
                      <a:pt x="157" y="50"/>
                      <a:pt x="151" y="49"/>
                    </a:cubicBezTo>
                    <a:cubicBezTo>
                      <a:pt x="144" y="48"/>
                      <a:pt x="142" y="41"/>
                      <a:pt x="144" y="37"/>
                    </a:cubicBezTo>
                    <a:cubicBezTo>
                      <a:pt x="144" y="37"/>
                      <a:pt x="144" y="45"/>
                      <a:pt x="150" y="46"/>
                    </a:cubicBezTo>
                    <a:cubicBezTo>
                      <a:pt x="150" y="46"/>
                      <a:pt x="146" y="41"/>
                      <a:pt x="148" y="36"/>
                    </a:cubicBezTo>
                    <a:cubicBezTo>
                      <a:pt x="150" y="32"/>
                      <a:pt x="158" y="30"/>
                      <a:pt x="164" y="36"/>
                    </a:cubicBezTo>
                    <a:cubicBezTo>
                      <a:pt x="166" y="38"/>
                      <a:pt x="168" y="42"/>
                      <a:pt x="168" y="46"/>
                    </a:cubicBezTo>
                    <a:cubicBezTo>
                      <a:pt x="169" y="55"/>
                      <a:pt x="163" y="63"/>
                      <a:pt x="156" y="67"/>
                    </a:cubicBezTo>
                    <a:cubicBezTo>
                      <a:pt x="139" y="77"/>
                      <a:pt x="118" y="72"/>
                      <a:pt x="107" y="56"/>
                    </a:cubicBezTo>
                    <a:cubicBezTo>
                      <a:pt x="94" y="39"/>
                      <a:pt x="101" y="15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05" y="9"/>
                      <a:pt x="99" y="18"/>
                      <a:pt x="98" y="31"/>
                    </a:cubicBezTo>
                    <a:cubicBezTo>
                      <a:pt x="97" y="23"/>
                      <a:pt x="94" y="14"/>
                      <a:pt x="89" y="7"/>
                    </a:cubicBezTo>
                    <a:cubicBezTo>
                      <a:pt x="87" y="5"/>
                      <a:pt x="84" y="2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96" y="15"/>
                      <a:pt x="102" y="38"/>
                      <a:pt x="89" y="56"/>
                    </a:cubicBezTo>
                    <a:cubicBezTo>
                      <a:pt x="79" y="72"/>
                      <a:pt x="57" y="76"/>
                      <a:pt x="40" y="67"/>
                    </a:cubicBezTo>
                    <a:cubicBezTo>
                      <a:pt x="32" y="63"/>
                      <a:pt x="28" y="55"/>
                      <a:pt x="28" y="46"/>
                    </a:cubicBezTo>
                    <a:cubicBezTo>
                      <a:pt x="28" y="42"/>
                      <a:pt x="30" y="38"/>
                      <a:pt x="32" y="35"/>
                    </a:cubicBezTo>
                    <a:cubicBezTo>
                      <a:pt x="39" y="30"/>
                      <a:pt x="46" y="32"/>
                      <a:pt x="48" y="36"/>
                    </a:cubicBezTo>
                    <a:cubicBezTo>
                      <a:pt x="50" y="41"/>
                      <a:pt x="46" y="46"/>
                      <a:pt x="46" y="46"/>
                    </a:cubicBezTo>
                    <a:cubicBezTo>
                      <a:pt x="52" y="45"/>
                      <a:pt x="52" y="37"/>
                      <a:pt x="52" y="37"/>
                    </a:cubicBezTo>
                    <a:cubicBezTo>
                      <a:pt x="54" y="41"/>
                      <a:pt x="52" y="48"/>
                      <a:pt x="45" y="49"/>
                    </a:cubicBezTo>
                    <a:cubicBezTo>
                      <a:pt x="39" y="50"/>
                      <a:pt x="35" y="45"/>
                      <a:pt x="35" y="45"/>
                    </a:cubicBezTo>
                    <a:cubicBezTo>
                      <a:pt x="35" y="45"/>
                      <a:pt x="34" y="53"/>
                      <a:pt x="45" y="54"/>
                    </a:cubicBezTo>
                    <a:cubicBezTo>
                      <a:pt x="45" y="54"/>
                      <a:pt x="46" y="54"/>
                      <a:pt x="47" y="54"/>
                    </a:cubicBezTo>
                    <a:cubicBezTo>
                      <a:pt x="58" y="53"/>
                      <a:pt x="63" y="34"/>
                      <a:pt x="49" y="29"/>
                    </a:cubicBezTo>
                    <a:cubicBezTo>
                      <a:pt x="42" y="26"/>
                      <a:pt x="35" y="28"/>
                      <a:pt x="30" y="33"/>
                    </a:cubicBezTo>
                    <a:cubicBezTo>
                      <a:pt x="23" y="38"/>
                      <a:pt x="23" y="49"/>
                      <a:pt x="26" y="56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4"/>
                      <a:pt x="23" y="52"/>
                      <a:pt x="20" y="50"/>
                    </a:cubicBezTo>
                    <a:cubicBezTo>
                      <a:pt x="15" y="46"/>
                      <a:pt x="7" y="44"/>
                      <a:pt x="3" y="50"/>
                    </a:cubicBezTo>
                    <a:cubicBezTo>
                      <a:pt x="0" y="53"/>
                      <a:pt x="1" y="58"/>
                      <a:pt x="4" y="61"/>
                    </a:cubicBezTo>
                    <a:cubicBezTo>
                      <a:pt x="8" y="65"/>
                      <a:pt x="16" y="61"/>
                      <a:pt x="13" y="55"/>
                    </a:cubicBezTo>
                    <a:cubicBezTo>
                      <a:pt x="12" y="54"/>
                      <a:pt x="9" y="55"/>
                      <a:pt x="10" y="57"/>
                    </a:cubicBezTo>
                    <a:cubicBezTo>
                      <a:pt x="8" y="60"/>
                      <a:pt x="7" y="60"/>
                      <a:pt x="5" y="59"/>
                    </a:cubicBezTo>
                    <a:cubicBezTo>
                      <a:pt x="4" y="58"/>
                      <a:pt x="4" y="57"/>
                      <a:pt x="3" y="56"/>
                    </a:cubicBezTo>
                    <a:cubicBezTo>
                      <a:pt x="3" y="54"/>
                      <a:pt x="4" y="52"/>
                      <a:pt x="5" y="51"/>
                    </a:cubicBezTo>
                    <a:cubicBezTo>
                      <a:pt x="9" y="46"/>
                      <a:pt x="15" y="49"/>
                      <a:pt x="19" y="52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675"/>
              <p:cNvSpPr/>
              <p:nvPr/>
            </p:nvSpPr>
            <p:spPr bwMode="auto">
              <a:xfrm>
                <a:off x="3465" y="3259"/>
                <a:ext cx="269" cy="171"/>
              </a:xfrm>
              <a:custGeom>
                <a:gdLst>
                  <a:gd name="T0" fmla="*/ 28 w 77"/>
                  <a:gd name="T1" fmla="*/ 3 h 49"/>
                  <a:gd name="T2" fmla="*/ 0 w 77"/>
                  <a:gd name="T3" fmla="*/ 30 h 49"/>
                  <a:gd name="T4" fmla="*/ 20 w 77"/>
                  <a:gd name="T5" fmla="*/ 45 h 49"/>
                  <a:gd name="T6" fmla="*/ 27 w 77"/>
                  <a:gd name="T7" fmla="*/ 34 h 49"/>
                  <a:gd name="T8" fmla="*/ 20 w 77"/>
                  <a:gd name="T9" fmla="*/ 26 h 49"/>
                  <a:gd name="T10" fmla="*/ 12 w 77"/>
                  <a:gd name="T11" fmla="*/ 29 h 49"/>
                  <a:gd name="T12" fmla="*/ 19 w 77"/>
                  <a:gd name="T13" fmla="*/ 31 h 49"/>
                  <a:gd name="T14" fmla="*/ 18 w 77"/>
                  <a:gd name="T15" fmla="*/ 40 h 49"/>
                  <a:gd name="T16" fmla="*/ 19 w 77"/>
                  <a:gd name="T17" fmla="*/ 35 h 49"/>
                  <a:gd name="T18" fmla="*/ 14 w 77"/>
                  <a:gd name="T19" fmla="*/ 39 h 49"/>
                  <a:gd name="T20" fmla="*/ 4 w 77"/>
                  <a:gd name="T21" fmla="*/ 36 h 49"/>
                  <a:gd name="T22" fmla="*/ 9 w 77"/>
                  <a:gd name="T23" fmla="*/ 14 h 49"/>
                  <a:gd name="T24" fmla="*/ 41 w 77"/>
                  <a:gd name="T25" fmla="*/ 5 h 49"/>
                  <a:gd name="T26" fmla="*/ 77 w 77"/>
                  <a:gd name="T27" fmla="*/ 15 h 49"/>
                  <a:gd name="T28" fmla="*/ 77 w 77"/>
                  <a:gd name="T29" fmla="*/ 15 h 49"/>
                  <a:gd name="T30" fmla="*/ 28 w 77"/>
                  <a:gd name="T31" fmla="*/ 3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49">
                    <a:moveTo>
                      <a:pt x="28" y="3"/>
                    </a:moveTo>
                    <a:cubicBezTo>
                      <a:pt x="14" y="5"/>
                      <a:pt x="0" y="14"/>
                      <a:pt x="0" y="30"/>
                    </a:cubicBezTo>
                    <a:cubicBezTo>
                      <a:pt x="0" y="40"/>
                      <a:pt x="10" y="49"/>
                      <a:pt x="20" y="45"/>
                    </a:cubicBezTo>
                    <a:cubicBezTo>
                      <a:pt x="24" y="43"/>
                      <a:pt x="27" y="38"/>
                      <a:pt x="27" y="34"/>
                    </a:cubicBezTo>
                    <a:cubicBezTo>
                      <a:pt x="27" y="29"/>
                      <a:pt x="23" y="27"/>
                      <a:pt x="20" y="26"/>
                    </a:cubicBezTo>
                    <a:cubicBezTo>
                      <a:pt x="16" y="25"/>
                      <a:pt x="12" y="29"/>
                      <a:pt x="12" y="29"/>
                    </a:cubicBezTo>
                    <a:cubicBezTo>
                      <a:pt x="12" y="29"/>
                      <a:pt x="17" y="28"/>
                      <a:pt x="19" y="31"/>
                    </a:cubicBezTo>
                    <a:cubicBezTo>
                      <a:pt x="23" y="36"/>
                      <a:pt x="18" y="40"/>
                      <a:pt x="18" y="40"/>
                    </a:cubicBezTo>
                    <a:cubicBezTo>
                      <a:pt x="20" y="36"/>
                      <a:pt x="19" y="35"/>
                      <a:pt x="19" y="35"/>
                    </a:cubicBezTo>
                    <a:cubicBezTo>
                      <a:pt x="19" y="35"/>
                      <a:pt x="18" y="38"/>
                      <a:pt x="14" y="39"/>
                    </a:cubicBezTo>
                    <a:cubicBezTo>
                      <a:pt x="9" y="41"/>
                      <a:pt x="6" y="38"/>
                      <a:pt x="4" y="36"/>
                    </a:cubicBezTo>
                    <a:cubicBezTo>
                      <a:pt x="1" y="29"/>
                      <a:pt x="4" y="19"/>
                      <a:pt x="9" y="14"/>
                    </a:cubicBezTo>
                    <a:cubicBezTo>
                      <a:pt x="18" y="6"/>
                      <a:pt x="30" y="5"/>
                      <a:pt x="41" y="5"/>
                    </a:cubicBezTo>
                    <a:cubicBezTo>
                      <a:pt x="53" y="5"/>
                      <a:pt x="67" y="8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63" y="3"/>
                      <a:pt x="46" y="0"/>
                      <a:pt x="28" y="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676"/>
              <p:cNvSpPr/>
              <p:nvPr/>
            </p:nvSpPr>
            <p:spPr bwMode="auto">
              <a:xfrm>
                <a:off x="3678" y="3293"/>
                <a:ext cx="129" cy="224"/>
              </a:xfrm>
              <a:custGeom>
                <a:gdLst>
                  <a:gd name="T0" fmla="*/ 16 w 37"/>
                  <a:gd name="T1" fmla="*/ 33 h 64"/>
                  <a:gd name="T2" fmla="*/ 12 w 37"/>
                  <a:gd name="T3" fmla="*/ 38 h 64"/>
                  <a:gd name="T4" fmla="*/ 9 w 37"/>
                  <a:gd name="T5" fmla="*/ 57 h 64"/>
                  <a:gd name="T6" fmla="*/ 28 w 37"/>
                  <a:gd name="T7" fmla="*/ 59 h 64"/>
                  <a:gd name="T8" fmla="*/ 34 w 37"/>
                  <a:gd name="T9" fmla="*/ 50 h 64"/>
                  <a:gd name="T10" fmla="*/ 27 w 37"/>
                  <a:gd name="T11" fmla="*/ 19 h 64"/>
                  <a:gd name="T12" fmla="*/ 0 w 37"/>
                  <a:gd name="T13" fmla="*/ 0 h 64"/>
                  <a:gd name="T14" fmla="*/ 0 w 37"/>
                  <a:gd name="T15" fmla="*/ 0 h 64"/>
                  <a:gd name="T16" fmla="*/ 30 w 37"/>
                  <a:gd name="T17" fmla="*/ 31 h 64"/>
                  <a:gd name="T18" fmla="*/ 30 w 37"/>
                  <a:gd name="T19" fmla="*/ 52 h 64"/>
                  <a:gd name="T20" fmla="*/ 23 w 37"/>
                  <a:gd name="T21" fmla="*/ 58 h 64"/>
                  <a:gd name="T22" fmla="*/ 17 w 37"/>
                  <a:gd name="T23" fmla="*/ 58 h 64"/>
                  <a:gd name="T24" fmla="*/ 15 w 37"/>
                  <a:gd name="T25" fmla="*/ 49 h 64"/>
                  <a:gd name="T26" fmla="*/ 18 w 37"/>
                  <a:gd name="T27" fmla="*/ 50 h 64"/>
                  <a:gd name="T28" fmla="*/ 19 w 37"/>
                  <a:gd name="T29" fmla="*/ 53 h 64"/>
                  <a:gd name="T30" fmla="*/ 20 w 37"/>
                  <a:gd name="T31" fmla="*/ 50 h 64"/>
                  <a:gd name="T32" fmla="*/ 20 w 37"/>
                  <a:gd name="T33" fmla="*/ 47 h 64"/>
                  <a:gd name="T34" fmla="*/ 22 w 37"/>
                  <a:gd name="T35" fmla="*/ 47 h 64"/>
                  <a:gd name="T36" fmla="*/ 25 w 37"/>
                  <a:gd name="T37" fmla="*/ 54 h 64"/>
                  <a:gd name="T38" fmla="*/ 23 w 37"/>
                  <a:gd name="T39" fmla="*/ 40 h 64"/>
                  <a:gd name="T40" fmla="*/ 18 w 37"/>
                  <a:gd name="T41" fmla="*/ 39 h 64"/>
                  <a:gd name="T42" fmla="*/ 18 w 37"/>
                  <a:gd name="T43" fmla="*/ 35 h 64"/>
                  <a:gd name="T44" fmla="*/ 16 w 37"/>
                  <a:gd name="T45" fmla="*/ 33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64">
                    <a:moveTo>
                      <a:pt x="16" y="33"/>
                    </a:moveTo>
                    <a:cubicBezTo>
                      <a:pt x="16" y="33"/>
                      <a:pt x="15" y="36"/>
                      <a:pt x="12" y="38"/>
                    </a:cubicBezTo>
                    <a:cubicBezTo>
                      <a:pt x="7" y="41"/>
                      <a:pt x="3" y="49"/>
                      <a:pt x="9" y="57"/>
                    </a:cubicBezTo>
                    <a:cubicBezTo>
                      <a:pt x="15" y="64"/>
                      <a:pt x="25" y="63"/>
                      <a:pt x="28" y="59"/>
                    </a:cubicBezTo>
                    <a:cubicBezTo>
                      <a:pt x="31" y="57"/>
                      <a:pt x="33" y="54"/>
                      <a:pt x="34" y="50"/>
                    </a:cubicBezTo>
                    <a:cubicBezTo>
                      <a:pt x="37" y="40"/>
                      <a:pt x="32" y="27"/>
                      <a:pt x="27" y="19"/>
                    </a:cubicBezTo>
                    <a:cubicBezTo>
                      <a:pt x="20" y="10"/>
                      <a:pt x="1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7"/>
                      <a:pt x="25" y="17"/>
                      <a:pt x="30" y="31"/>
                    </a:cubicBezTo>
                    <a:cubicBezTo>
                      <a:pt x="32" y="38"/>
                      <a:pt x="33" y="45"/>
                      <a:pt x="30" y="52"/>
                    </a:cubicBezTo>
                    <a:cubicBezTo>
                      <a:pt x="28" y="55"/>
                      <a:pt x="26" y="57"/>
                      <a:pt x="23" y="58"/>
                    </a:cubicBezTo>
                    <a:cubicBezTo>
                      <a:pt x="21" y="59"/>
                      <a:pt x="19" y="58"/>
                      <a:pt x="17" y="58"/>
                    </a:cubicBezTo>
                    <a:cubicBezTo>
                      <a:pt x="14" y="57"/>
                      <a:pt x="13" y="51"/>
                      <a:pt x="15" y="49"/>
                    </a:cubicBezTo>
                    <a:cubicBezTo>
                      <a:pt x="16" y="48"/>
                      <a:pt x="18" y="48"/>
                      <a:pt x="18" y="50"/>
                    </a:cubicBezTo>
                    <a:cubicBezTo>
                      <a:pt x="18" y="53"/>
                      <a:pt x="19" y="53"/>
                      <a:pt x="19" y="53"/>
                    </a:cubicBezTo>
                    <a:cubicBezTo>
                      <a:pt x="19" y="53"/>
                      <a:pt x="19" y="51"/>
                      <a:pt x="20" y="50"/>
                    </a:cubicBezTo>
                    <a:cubicBezTo>
                      <a:pt x="21" y="50"/>
                      <a:pt x="22" y="47"/>
                      <a:pt x="20" y="47"/>
                    </a:cubicBezTo>
                    <a:cubicBezTo>
                      <a:pt x="19" y="46"/>
                      <a:pt x="21" y="45"/>
                      <a:pt x="22" y="47"/>
                    </a:cubicBezTo>
                    <a:cubicBezTo>
                      <a:pt x="23" y="51"/>
                      <a:pt x="25" y="51"/>
                      <a:pt x="25" y="54"/>
                    </a:cubicBezTo>
                    <a:cubicBezTo>
                      <a:pt x="25" y="54"/>
                      <a:pt x="30" y="43"/>
                      <a:pt x="23" y="40"/>
                    </a:cubicBezTo>
                    <a:cubicBezTo>
                      <a:pt x="20" y="39"/>
                      <a:pt x="19" y="41"/>
                      <a:pt x="18" y="39"/>
                    </a:cubicBezTo>
                    <a:cubicBezTo>
                      <a:pt x="17" y="38"/>
                      <a:pt x="18" y="37"/>
                      <a:pt x="18" y="35"/>
                    </a:cubicBezTo>
                    <a:cubicBezTo>
                      <a:pt x="18" y="35"/>
                      <a:pt x="17" y="33"/>
                      <a:pt x="16" y="3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677"/>
              <p:cNvSpPr/>
              <p:nvPr/>
            </p:nvSpPr>
            <p:spPr bwMode="auto">
              <a:xfrm>
                <a:off x="3284" y="3210"/>
                <a:ext cx="300" cy="377"/>
              </a:xfrm>
              <a:custGeom>
                <a:gdLst>
                  <a:gd name="T0" fmla="*/ 31 w 86"/>
                  <a:gd name="T1" fmla="*/ 96 h 108"/>
                  <a:gd name="T2" fmla="*/ 59 w 86"/>
                  <a:gd name="T3" fmla="*/ 106 h 108"/>
                  <a:gd name="T4" fmla="*/ 86 w 86"/>
                  <a:gd name="T5" fmla="*/ 106 h 108"/>
                  <a:gd name="T6" fmla="*/ 59 w 86"/>
                  <a:gd name="T7" fmla="*/ 105 h 108"/>
                  <a:gd name="T8" fmla="*/ 19 w 86"/>
                  <a:gd name="T9" fmla="*/ 74 h 108"/>
                  <a:gd name="T10" fmla="*/ 26 w 86"/>
                  <a:gd name="T11" fmla="*/ 83 h 108"/>
                  <a:gd name="T12" fmla="*/ 85 w 86"/>
                  <a:gd name="T13" fmla="*/ 102 h 108"/>
                  <a:gd name="T14" fmla="*/ 85 w 86"/>
                  <a:gd name="T15" fmla="*/ 102 h 108"/>
                  <a:gd name="T16" fmla="*/ 41 w 86"/>
                  <a:gd name="T17" fmla="*/ 90 h 108"/>
                  <a:gd name="T18" fmla="*/ 18 w 86"/>
                  <a:gd name="T19" fmla="*/ 68 h 108"/>
                  <a:gd name="T20" fmla="*/ 19 w 86"/>
                  <a:gd name="T21" fmla="*/ 64 h 108"/>
                  <a:gd name="T22" fmla="*/ 45 w 86"/>
                  <a:gd name="T23" fmla="*/ 50 h 108"/>
                  <a:gd name="T24" fmla="*/ 51 w 86"/>
                  <a:gd name="T25" fmla="*/ 73 h 108"/>
                  <a:gd name="T26" fmla="*/ 37 w 86"/>
                  <a:gd name="T27" fmla="*/ 67 h 108"/>
                  <a:gd name="T28" fmla="*/ 40 w 86"/>
                  <a:gd name="T29" fmla="*/ 61 h 108"/>
                  <a:gd name="T30" fmla="*/ 37 w 86"/>
                  <a:gd name="T31" fmla="*/ 67 h 108"/>
                  <a:gd name="T32" fmla="*/ 52 w 86"/>
                  <a:gd name="T33" fmla="*/ 74 h 108"/>
                  <a:gd name="T34" fmla="*/ 46 w 86"/>
                  <a:gd name="T35" fmla="*/ 49 h 108"/>
                  <a:gd name="T36" fmla="*/ 16 w 86"/>
                  <a:gd name="T37" fmla="*/ 64 h 108"/>
                  <a:gd name="T38" fmla="*/ 16 w 86"/>
                  <a:gd name="T39" fmla="*/ 64 h 108"/>
                  <a:gd name="T40" fmla="*/ 11 w 86"/>
                  <a:gd name="T41" fmla="*/ 52 h 108"/>
                  <a:gd name="T42" fmla="*/ 15 w 86"/>
                  <a:gd name="T43" fmla="*/ 6 h 108"/>
                  <a:gd name="T44" fmla="*/ 35 w 86"/>
                  <a:gd name="T45" fmla="*/ 13 h 108"/>
                  <a:gd name="T46" fmla="*/ 35 w 86"/>
                  <a:gd name="T47" fmla="*/ 18 h 108"/>
                  <a:gd name="T48" fmla="*/ 34 w 86"/>
                  <a:gd name="T49" fmla="*/ 20 h 108"/>
                  <a:gd name="T50" fmla="*/ 29 w 86"/>
                  <a:gd name="T51" fmla="*/ 16 h 108"/>
                  <a:gd name="T52" fmla="*/ 25 w 86"/>
                  <a:gd name="T53" fmla="*/ 17 h 108"/>
                  <a:gd name="T54" fmla="*/ 23 w 86"/>
                  <a:gd name="T55" fmla="*/ 21 h 108"/>
                  <a:gd name="T56" fmla="*/ 23 w 86"/>
                  <a:gd name="T57" fmla="*/ 17 h 108"/>
                  <a:gd name="T58" fmla="*/ 20 w 86"/>
                  <a:gd name="T59" fmla="*/ 11 h 108"/>
                  <a:gd name="T60" fmla="*/ 18 w 86"/>
                  <a:gd name="T61" fmla="*/ 22 h 108"/>
                  <a:gd name="T62" fmla="*/ 19 w 86"/>
                  <a:gd name="T63" fmla="*/ 25 h 108"/>
                  <a:gd name="T64" fmla="*/ 16 w 86"/>
                  <a:gd name="T65" fmla="*/ 24 h 108"/>
                  <a:gd name="T66" fmla="*/ 12 w 86"/>
                  <a:gd name="T67" fmla="*/ 24 h 108"/>
                  <a:gd name="T68" fmla="*/ 15 w 86"/>
                  <a:gd name="T69" fmla="*/ 28 h 108"/>
                  <a:gd name="T70" fmla="*/ 30 w 86"/>
                  <a:gd name="T71" fmla="*/ 32 h 108"/>
                  <a:gd name="T72" fmla="*/ 39 w 86"/>
                  <a:gd name="T73" fmla="*/ 16 h 108"/>
                  <a:gd name="T74" fmla="*/ 38 w 86"/>
                  <a:gd name="T75" fmla="*/ 11 h 108"/>
                  <a:gd name="T76" fmla="*/ 17 w 86"/>
                  <a:gd name="T77" fmla="*/ 1 h 108"/>
                  <a:gd name="T78" fmla="*/ 2 w 86"/>
                  <a:gd name="T79" fmla="*/ 21 h 108"/>
                  <a:gd name="T80" fmla="*/ 16 w 86"/>
                  <a:gd name="T81" fmla="*/ 71 h 108"/>
                  <a:gd name="T82" fmla="*/ 31 w 86"/>
                  <a:gd name="T83" fmla="*/ 96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" h="108">
                    <a:moveTo>
                      <a:pt x="31" y="96"/>
                    </a:moveTo>
                    <a:cubicBezTo>
                      <a:pt x="40" y="103"/>
                      <a:pt x="51" y="106"/>
                      <a:pt x="59" y="106"/>
                    </a:cubicBezTo>
                    <a:cubicBezTo>
                      <a:pt x="76" y="108"/>
                      <a:pt x="86" y="106"/>
                      <a:pt x="86" y="106"/>
                    </a:cubicBezTo>
                    <a:cubicBezTo>
                      <a:pt x="86" y="106"/>
                      <a:pt x="76" y="108"/>
                      <a:pt x="59" y="105"/>
                    </a:cubicBezTo>
                    <a:cubicBezTo>
                      <a:pt x="46" y="104"/>
                      <a:pt x="23" y="95"/>
                      <a:pt x="19" y="74"/>
                    </a:cubicBezTo>
                    <a:cubicBezTo>
                      <a:pt x="21" y="77"/>
                      <a:pt x="24" y="80"/>
                      <a:pt x="26" y="83"/>
                    </a:cubicBezTo>
                    <a:cubicBezTo>
                      <a:pt x="41" y="97"/>
                      <a:pt x="64" y="106"/>
                      <a:pt x="85" y="102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70" y="103"/>
                      <a:pt x="54" y="98"/>
                      <a:pt x="41" y="90"/>
                    </a:cubicBezTo>
                    <a:cubicBezTo>
                      <a:pt x="31" y="85"/>
                      <a:pt x="24" y="77"/>
                      <a:pt x="18" y="68"/>
                    </a:cubicBezTo>
                    <a:cubicBezTo>
                      <a:pt x="18" y="67"/>
                      <a:pt x="18" y="66"/>
                      <a:pt x="19" y="64"/>
                    </a:cubicBezTo>
                    <a:cubicBezTo>
                      <a:pt x="21" y="52"/>
                      <a:pt x="36" y="47"/>
                      <a:pt x="45" y="50"/>
                    </a:cubicBezTo>
                    <a:cubicBezTo>
                      <a:pt x="56" y="53"/>
                      <a:pt x="58" y="68"/>
                      <a:pt x="51" y="73"/>
                    </a:cubicBezTo>
                    <a:cubicBezTo>
                      <a:pt x="44" y="78"/>
                      <a:pt x="37" y="71"/>
                      <a:pt x="37" y="67"/>
                    </a:cubicBezTo>
                    <a:cubicBezTo>
                      <a:pt x="37" y="62"/>
                      <a:pt x="41" y="61"/>
                      <a:pt x="40" y="61"/>
                    </a:cubicBezTo>
                    <a:cubicBezTo>
                      <a:pt x="41" y="61"/>
                      <a:pt x="37" y="61"/>
                      <a:pt x="37" y="67"/>
                    </a:cubicBezTo>
                    <a:cubicBezTo>
                      <a:pt x="36" y="71"/>
                      <a:pt x="44" y="80"/>
                      <a:pt x="52" y="74"/>
                    </a:cubicBezTo>
                    <a:cubicBezTo>
                      <a:pt x="60" y="68"/>
                      <a:pt x="58" y="52"/>
                      <a:pt x="46" y="49"/>
                    </a:cubicBezTo>
                    <a:cubicBezTo>
                      <a:pt x="36" y="44"/>
                      <a:pt x="19" y="50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4" y="61"/>
                      <a:pt x="12" y="57"/>
                      <a:pt x="11" y="52"/>
                    </a:cubicBezTo>
                    <a:cubicBezTo>
                      <a:pt x="6" y="40"/>
                      <a:pt x="0" y="14"/>
                      <a:pt x="15" y="6"/>
                    </a:cubicBezTo>
                    <a:cubicBezTo>
                      <a:pt x="22" y="2"/>
                      <a:pt x="32" y="6"/>
                      <a:pt x="35" y="13"/>
                    </a:cubicBezTo>
                    <a:cubicBezTo>
                      <a:pt x="35" y="15"/>
                      <a:pt x="36" y="16"/>
                      <a:pt x="35" y="18"/>
                    </a:cubicBezTo>
                    <a:cubicBezTo>
                      <a:pt x="35" y="19"/>
                      <a:pt x="35" y="20"/>
                      <a:pt x="34" y="20"/>
                    </a:cubicBezTo>
                    <a:cubicBezTo>
                      <a:pt x="31" y="22"/>
                      <a:pt x="27" y="19"/>
                      <a:pt x="29" y="16"/>
                    </a:cubicBezTo>
                    <a:cubicBezTo>
                      <a:pt x="29" y="16"/>
                      <a:pt x="26" y="15"/>
                      <a:pt x="25" y="17"/>
                    </a:cubicBezTo>
                    <a:cubicBezTo>
                      <a:pt x="24" y="19"/>
                      <a:pt x="25" y="21"/>
                      <a:pt x="23" y="21"/>
                    </a:cubicBezTo>
                    <a:cubicBezTo>
                      <a:pt x="21" y="21"/>
                      <a:pt x="22" y="19"/>
                      <a:pt x="23" y="17"/>
                    </a:cubicBezTo>
                    <a:cubicBezTo>
                      <a:pt x="24" y="16"/>
                      <a:pt x="23" y="12"/>
                      <a:pt x="20" y="11"/>
                    </a:cubicBezTo>
                    <a:cubicBezTo>
                      <a:pt x="20" y="11"/>
                      <a:pt x="14" y="17"/>
                      <a:pt x="18" y="22"/>
                    </a:cubicBezTo>
                    <a:cubicBezTo>
                      <a:pt x="18" y="22"/>
                      <a:pt x="20" y="24"/>
                      <a:pt x="19" y="25"/>
                    </a:cubicBezTo>
                    <a:cubicBezTo>
                      <a:pt x="17" y="26"/>
                      <a:pt x="17" y="25"/>
                      <a:pt x="16" y="24"/>
                    </a:cubicBezTo>
                    <a:cubicBezTo>
                      <a:pt x="16" y="23"/>
                      <a:pt x="14" y="22"/>
                      <a:pt x="12" y="24"/>
                    </a:cubicBezTo>
                    <a:cubicBezTo>
                      <a:pt x="12" y="24"/>
                      <a:pt x="14" y="24"/>
                      <a:pt x="15" y="28"/>
                    </a:cubicBezTo>
                    <a:cubicBezTo>
                      <a:pt x="16" y="31"/>
                      <a:pt x="21" y="35"/>
                      <a:pt x="30" y="32"/>
                    </a:cubicBezTo>
                    <a:cubicBezTo>
                      <a:pt x="36" y="29"/>
                      <a:pt x="40" y="21"/>
                      <a:pt x="39" y="16"/>
                    </a:cubicBezTo>
                    <a:cubicBezTo>
                      <a:pt x="39" y="14"/>
                      <a:pt x="38" y="12"/>
                      <a:pt x="38" y="11"/>
                    </a:cubicBezTo>
                    <a:cubicBezTo>
                      <a:pt x="34" y="3"/>
                      <a:pt x="25" y="0"/>
                      <a:pt x="17" y="1"/>
                    </a:cubicBezTo>
                    <a:cubicBezTo>
                      <a:pt x="8" y="3"/>
                      <a:pt x="3" y="13"/>
                      <a:pt x="2" y="21"/>
                    </a:cubicBezTo>
                    <a:cubicBezTo>
                      <a:pt x="0" y="38"/>
                      <a:pt x="6" y="56"/>
                      <a:pt x="16" y="71"/>
                    </a:cubicBezTo>
                    <a:cubicBezTo>
                      <a:pt x="17" y="81"/>
                      <a:pt x="23" y="91"/>
                      <a:pt x="31" y="96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678"/>
              <p:cNvSpPr>
                <a:spLocks noEditPoints="1"/>
              </p:cNvSpPr>
              <p:nvPr/>
            </p:nvSpPr>
            <p:spPr bwMode="auto">
              <a:xfrm>
                <a:off x="2293" y="3276"/>
                <a:ext cx="1287" cy="451"/>
              </a:xfrm>
              <a:custGeom>
                <a:gdLst>
                  <a:gd name="T0" fmla="*/ 78 w 369"/>
                  <a:gd name="T1" fmla="*/ 31 h 129"/>
                  <a:gd name="T2" fmla="*/ 101 w 369"/>
                  <a:gd name="T3" fmla="*/ 30 h 129"/>
                  <a:gd name="T4" fmla="*/ 36 w 369"/>
                  <a:gd name="T5" fmla="*/ 91 h 129"/>
                  <a:gd name="T6" fmla="*/ 39 w 369"/>
                  <a:gd name="T7" fmla="*/ 77 h 129"/>
                  <a:gd name="T8" fmla="*/ 40 w 369"/>
                  <a:gd name="T9" fmla="*/ 71 h 129"/>
                  <a:gd name="T10" fmla="*/ 139 w 369"/>
                  <a:gd name="T11" fmla="*/ 29 h 129"/>
                  <a:gd name="T12" fmla="*/ 125 w 369"/>
                  <a:gd name="T13" fmla="*/ 101 h 129"/>
                  <a:gd name="T14" fmla="*/ 192 w 369"/>
                  <a:gd name="T15" fmla="*/ 103 h 129"/>
                  <a:gd name="T16" fmla="*/ 153 w 369"/>
                  <a:gd name="T17" fmla="*/ 99 h 129"/>
                  <a:gd name="T18" fmla="*/ 159 w 369"/>
                  <a:gd name="T19" fmla="*/ 109 h 129"/>
                  <a:gd name="T20" fmla="*/ 176 w 369"/>
                  <a:gd name="T21" fmla="*/ 107 h 129"/>
                  <a:gd name="T22" fmla="*/ 166 w 369"/>
                  <a:gd name="T23" fmla="*/ 90 h 129"/>
                  <a:gd name="T24" fmla="*/ 187 w 369"/>
                  <a:gd name="T25" fmla="*/ 111 h 129"/>
                  <a:gd name="T26" fmla="*/ 143 w 369"/>
                  <a:gd name="T27" fmla="*/ 98 h 129"/>
                  <a:gd name="T28" fmla="*/ 131 w 369"/>
                  <a:gd name="T29" fmla="*/ 92 h 129"/>
                  <a:gd name="T30" fmla="*/ 143 w 369"/>
                  <a:gd name="T31" fmla="*/ 98 h 129"/>
                  <a:gd name="T32" fmla="*/ 156 w 369"/>
                  <a:gd name="T33" fmla="*/ 38 h 129"/>
                  <a:gd name="T34" fmla="*/ 219 w 369"/>
                  <a:gd name="T35" fmla="*/ 47 h 129"/>
                  <a:gd name="T36" fmla="*/ 203 w 369"/>
                  <a:gd name="T37" fmla="*/ 58 h 129"/>
                  <a:gd name="T38" fmla="*/ 217 w 369"/>
                  <a:gd name="T39" fmla="*/ 59 h 129"/>
                  <a:gd name="T40" fmla="*/ 223 w 369"/>
                  <a:gd name="T41" fmla="*/ 66 h 129"/>
                  <a:gd name="T42" fmla="*/ 269 w 369"/>
                  <a:gd name="T43" fmla="*/ 74 h 129"/>
                  <a:gd name="T44" fmla="*/ 303 w 369"/>
                  <a:gd name="T45" fmla="*/ 99 h 129"/>
                  <a:gd name="T46" fmla="*/ 298 w 369"/>
                  <a:gd name="T47" fmla="*/ 112 h 129"/>
                  <a:gd name="T48" fmla="*/ 319 w 369"/>
                  <a:gd name="T49" fmla="*/ 112 h 129"/>
                  <a:gd name="T50" fmla="*/ 343 w 369"/>
                  <a:gd name="T51" fmla="*/ 98 h 129"/>
                  <a:gd name="T52" fmla="*/ 369 w 369"/>
                  <a:gd name="T53" fmla="*/ 93 h 129"/>
                  <a:gd name="T54" fmla="*/ 193 w 369"/>
                  <a:gd name="T55" fmla="*/ 35 h 129"/>
                  <a:gd name="T56" fmla="*/ 369 w 369"/>
                  <a:gd name="T57" fmla="*/ 90 h 129"/>
                  <a:gd name="T58" fmla="*/ 194 w 369"/>
                  <a:gd name="T59" fmla="*/ 28 h 129"/>
                  <a:gd name="T60" fmla="*/ 158 w 369"/>
                  <a:gd name="T61" fmla="*/ 24 h 129"/>
                  <a:gd name="T62" fmla="*/ 242 w 369"/>
                  <a:gd name="T63" fmla="*/ 36 h 129"/>
                  <a:gd name="T64" fmla="*/ 220 w 369"/>
                  <a:gd name="T65" fmla="*/ 25 h 129"/>
                  <a:gd name="T66" fmla="*/ 204 w 369"/>
                  <a:gd name="T67" fmla="*/ 0 h 129"/>
                  <a:gd name="T68" fmla="*/ 184 w 369"/>
                  <a:gd name="T69" fmla="*/ 3 h 129"/>
                  <a:gd name="T70" fmla="*/ 190 w 369"/>
                  <a:gd name="T71" fmla="*/ 13 h 129"/>
                  <a:gd name="T72" fmla="*/ 189 w 369"/>
                  <a:gd name="T73" fmla="*/ 17 h 129"/>
                  <a:gd name="T74" fmla="*/ 108 w 369"/>
                  <a:gd name="T75" fmla="*/ 22 h 129"/>
                  <a:gd name="T76" fmla="*/ 105 w 369"/>
                  <a:gd name="T77" fmla="*/ 15 h 129"/>
                  <a:gd name="T78" fmla="*/ 113 w 369"/>
                  <a:gd name="T79" fmla="*/ 11 h 129"/>
                  <a:gd name="T80" fmla="*/ 105 w 369"/>
                  <a:gd name="T81" fmla="*/ 22 h 129"/>
                  <a:gd name="T82" fmla="*/ 2 w 369"/>
                  <a:gd name="T83" fmla="*/ 53 h 129"/>
                  <a:gd name="T84" fmla="*/ 165 w 369"/>
                  <a:gd name="T85" fmla="*/ 31 h 129"/>
                  <a:gd name="T86" fmla="*/ 123 w 369"/>
                  <a:gd name="T87" fmla="*/ 99 h 129"/>
                  <a:gd name="T88" fmla="*/ 143 w 369"/>
                  <a:gd name="T89" fmla="*/ 29 h 1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9" h="129">
                    <a:moveTo>
                      <a:pt x="1" y="53"/>
                    </a:moveTo>
                    <a:cubicBezTo>
                      <a:pt x="3" y="58"/>
                      <a:pt x="11" y="62"/>
                      <a:pt x="19" y="59"/>
                    </a:cubicBezTo>
                    <a:cubicBezTo>
                      <a:pt x="36" y="55"/>
                      <a:pt x="54" y="38"/>
                      <a:pt x="78" y="31"/>
                    </a:cubicBezTo>
                    <a:cubicBezTo>
                      <a:pt x="108" y="22"/>
                      <a:pt x="135" y="21"/>
                      <a:pt x="152" y="23"/>
                    </a:cubicBezTo>
                    <a:cubicBezTo>
                      <a:pt x="149" y="24"/>
                      <a:pt x="146" y="25"/>
                      <a:pt x="143" y="26"/>
                    </a:cubicBezTo>
                    <a:cubicBezTo>
                      <a:pt x="129" y="26"/>
                      <a:pt x="115" y="27"/>
                      <a:pt x="101" y="30"/>
                    </a:cubicBezTo>
                    <a:cubicBezTo>
                      <a:pt x="86" y="33"/>
                      <a:pt x="73" y="38"/>
                      <a:pt x="60" y="45"/>
                    </a:cubicBezTo>
                    <a:cubicBezTo>
                      <a:pt x="50" y="51"/>
                      <a:pt x="40" y="58"/>
                      <a:pt x="33" y="68"/>
                    </a:cubicBezTo>
                    <a:cubicBezTo>
                      <a:pt x="29" y="75"/>
                      <a:pt x="26" y="87"/>
                      <a:pt x="36" y="91"/>
                    </a:cubicBezTo>
                    <a:cubicBezTo>
                      <a:pt x="43" y="94"/>
                      <a:pt x="50" y="83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1" y="77"/>
                      <a:pt x="39" y="77"/>
                      <a:pt x="39" y="77"/>
                    </a:cubicBezTo>
                    <a:cubicBezTo>
                      <a:pt x="42" y="83"/>
                      <a:pt x="36" y="85"/>
                      <a:pt x="34" y="80"/>
                    </a:cubicBezTo>
                    <a:cubicBezTo>
                      <a:pt x="32" y="75"/>
                      <a:pt x="37" y="69"/>
                      <a:pt x="37" y="69"/>
                    </a:cubicBezTo>
                    <a:cubicBezTo>
                      <a:pt x="37" y="72"/>
                      <a:pt x="40" y="71"/>
                      <a:pt x="40" y="71"/>
                    </a:cubicBezTo>
                    <a:cubicBezTo>
                      <a:pt x="40" y="66"/>
                      <a:pt x="45" y="60"/>
                      <a:pt x="48" y="56"/>
                    </a:cubicBezTo>
                    <a:cubicBezTo>
                      <a:pt x="58" y="48"/>
                      <a:pt x="71" y="42"/>
                      <a:pt x="83" y="37"/>
                    </a:cubicBezTo>
                    <a:cubicBezTo>
                      <a:pt x="100" y="31"/>
                      <a:pt x="120" y="29"/>
                      <a:pt x="139" y="29"/>
                    </a:cubicBezTo>
                    <a:cubicBezTo>
                      <a:pt x="121" y="39"/>
                      <a:pt x="108" y="59"/>
                      <a:pt x="110" y="77"/>
                    </a:cubicBezTo>
                    <a:cubicBezTo>
                      <a:pt x="111" y="86"/>
                      <a:pt x="115" y="95"/>
                      <a:pt x="122" y="100"/>
                    </a:cubicBezTo>
                    <a:cubicBezTo>
                      <a:pt x="123" y="101"/>
                      <a:pt x="124" y="101"/>
                      <a:pt x="125" y="101"/>
                    </a:cubicBezTo>
                    <a:cubicBezTo>
                      <a:pt x="126" y="103"/>
                      <a:pt x="126" y="105"/>
                      <a:pt x="127" y="107"/>
                    </a:cubicBezTo>
                    <a:cubicBezTo>
                      <a:pt x="133" y="121"/>
                      <a:pt x="149" y="129"/>
                      <a:pt x="164" y="129"/>
                    </a:cubicBezTo>
                    <a:cubicBezTo>
                      <a:pt x="178" y="128"/>
                      <a:pt x="191" y="119"/>
                      <a:pt x="192" y="103"/>
                    </a:cubicBezTo>
                    <a:cubicBezTo>
                      <a:pt x="194" y="91"/>
                      <a:pt x="185" y="80"/>
                      <a:pt x="173" y="80"/>
                    </a:cubicBezTo>
                    <a:cubicBezTo>
                      <a:pt x="167" y="80"/>
                      <a:pt x="162" y="81"/>
                      <a:pt x="158" y="85"/>
                    </a:cubicBezTo>
                    <a:cubicBezTo>
                      <a:pt x="155" y="87"/>
                      <a:pt x="152" y="92"/>
                      <a:pt x="153" y="99"/>
                    </a:cubicBezTo>
                    <a:cubicBezTo>
                      <a:pt x="155" y="108"/>
                      <a:pt x="150" y="105"/>
                      <a:pt x="150" y="103"/>
                    </a:cubicBezTo>
                    <a:cubicBezTo>
                      <a:pt x="150" y="103"/>
                      <a:pt x="147" y="107"/>
                      <a:pt x="149" y="110"/>
                    </a:cubicBezTo>
                    <a:cubicBezTo>
                      <a:pt x="152" y="114"/>
                      <a:pt x="157" y="112"/>
                      <a:pt x="159" y="109"/>
                    </a:cubicBezTo>
                    <a:cubicBezTo>
                      <a:pt x="161" y="105"/>
                      <a:pt x="162" y="106"/>
                      <a:pt x="163" y="109"/>
                    </a:cubicBezTo>
                    <a:cubicBezTo>
                      <a:pt x="165" y="112"/>
                      <a:pt x="174" y="117"/>
                      <a:pt x="180" y="111"/>
                    </a:cubicBezTo>
                    <a:cubicBezTo>
                      <a:pt x="180" y="111"/>
                      <a:pt x="176" y="109"/>
                      <a:pt x="176" y="107"/>
                    </a:cubicBezTo>
                    <a:cubicBezTo>
                      <a:pt x="176" y="105"/>
                      <a:pt x="174" y="97"/>
                      <a:pt x="165" y="98"/>
                    </a:cubicBezTo>
                    <a:cubicBezTo>
                      <a:pt x="156" y="100"/>
                      <a:pt x="161" y="92"/>
                      <a:pt x="168" y="96"/>
                    </a:cubicBezTo>
                    <a:cubicBezTo>
                      <a:pt x="168" y="96"/>
                      <a:pt x="169" y="91"/>
                      <a:pt x="166" y="90"/>
                    </a:cubicBezTo>
                    <a:cubicBezTo>
                      <a:pt x="163" y="89"/>
                      <a:pt x="163" y="86"/>
                      <a:pt x="166" y="85"/>
                    </a:cubicBezTo>
                    <a:cubicBezTo>
                      <a:pt x="169" y="84"/>
                      <a:pt x="173" y="84"/>
                      <a:pt x="176" y="84"/>
                    </a:cubicBezTo>
                    <a:cubicBezTo>
                      <a:pt x="188" y="86"/>
                      <a:pt x="191" y="102"/>
                      <a:pt x="187" y="111"/>
                    </a:cubicBezTo>
                    <a:cubicBezTo>
                      <a:pt x="181" y="124"/>
                      <a:pt x="165" y="127"/>
                      <a:pt x="153" y="124"/>
                    </a:cubicBezTo>
                    <a:cubicBezTo>
                      <a:pt x="142" y="121"/>
                      <a:pt x="134" y="113"/>
                      <a:pt x="130" y="103"/>
                    </a:cubicBezTo>
                    <a:cubicBezTo>
                      <a:pt x="135" y="103"/>
                      <a:pt x="140" y="102"/>
                      <a:pt x="143" y="98"/>
                    </a:cubicBezTo>
                    <a:cubicBezTo>
                      <a:pt x="148" y="93"/>
                      <a:pt x="147" y="85"/>
                      <a:pt x="143" y="81"/>
                    </a:cubicBezTo>
                    <a:cubicBezTo>
                      <a:pt x="139" y="77"/>
                      <a:pt x="133" y="78"/>
                      <a:pt x="130" y="81"/>
                    </a:cubicBezTo>
                    <a:cubicBezTo>
                      <a:pt x="125" y="88"/>
                      <a:pt x="130" y="92"/>
                      <a:pt x="131" y="92"/>
                    </a:cubicBezTo>
                    <a:cubicBezTo>
                      <a:pt x="130" y="92"/>
                      <a:pt x="125" y="88"/>
                      <a:pt x="131" y="82"/>
                    </a:cubicBezTo>
                    <a:cubicBezTo>
                      <a:pt x="133" y="79"/>
                      <a:pt x="139" y="78"/>
                      <a:pt x="143" y="82"/>
                    </a:cubicBezTo>
                    <a:cubicBezTo>
                      <a:pt x="147" y="85"/>
                      <a:pt x="147" y="93"/>
                      <a:pt x="143" y="98"/>
                    </a:cubicBezTo>
                    <a:cubicBezTo>
                      <a:pt x="139" y="101"/>
                      <a:pt x="134" y="102"/>
                      <a:pt x="129" y="101"/>
                    </a:cubicBezTo>
                    <a:cubicBezTo>
                      <a:pt x="128" y="99"/>
                      <a:pt x="128" y="98"/>
                      <a:pt x="128" y="96"/>
                    </a:cubicBezTo>
                    <a:cubicBezTo>
                      <a:pt x="121" y="71"/>
                      <a:pt x="133" y="49"/>
                      <a:pt x="156" y="38"/>
                    </a:cubicBezTo>
                    <a:cubicBezTo>
                      <a:pt x="161" y="35"/>
                      <a:pt x="167" y="34"/>
                      <a:pt x="173" y="33"/>
                    </a:cubicBezTo>
                    <a:cubicBezTo>
                      <a:pt x="176" y="33"/>
                      <a:pt x="179" y="34"/>
                      <a:pt x="181" y="34"/>
                    </a:cubicBezTo>
                    <a:cubicBezTo>
                      <a:pt x="194" y="37"/>
                      <a:pt x="207" y="42"/>
                      <a:pt x="219" y="47"/>
                    </a:cubicBezTo>
                    <a:cubicBezTo>
                      <a:pt x="204" y="44"/>
                      <a:pt x="201" y="53"/>
                      <a:pt x="201" y="53"/>
                    </a:cubicBezTo>
                    <a:cubicBezTo>
                      <a:pt x="201" y="53"/>
                      <a:pt x="210" y="49"/>
                      <a:pt x="212" y="52"/>
                    </a:cubicBezTo>
                    <a:cubicBezTo>
                      <a:pt x="214" y="55"/>
                      <a:pt x="209" y="53"/>
                      <a:pt x="203" y="58"/>
                    </a:cubicBezTo>
                    <a:cubicBezTo>
                      <a:pt x="198" y="63"/>
                      <a:pt x="201" y="72"/>
                      <a:pt x="201" y="72"/>
                    </a:cubicBezTo>
                    <a:cubicBezTo>
                      <a:pt x="200" y="70"/>
                      <a:pt x="207" y="68"/>
                      <a:pt x="210" y="66"/>
                    </a:cubicBezTo>
                    <a:cubicBezTo>
                      <a:pt x="214" y="65"/>
                      <a:pt x="216" y="62"/>
                      <a:pt x="217" y="59"/>
                    </a:cubicBezTo>
                    <a:cubicBezTo>
                      <a:pt x="217" y="57"/>
                      <a:pt x="223" y="56"/>
                      <a:pt x="220" y="61"/>
                    </a:cubicBezTo>
                    <a:cubicBezTo>
                      <a:pt x="216" y="66"/>
                      <a:pt x="221" y="71"/>
                      <a:pt x="221" y="71"/>
                    </a:cubicBezTo>
                    <a:cubicBezTo>
                      <a:pt x="221" y="71"/>
                      <a:pt x="220" y="69"/>
                      <a:pt x="223" y="66"/>
                    </a:cubicBezTo>
                    <a:cubicBezTo>
                      <a:pt x="226" y="63"/>
                      <a:pt x="222" y="64"/>
                      <a:pt x="229" y="59"/>
                    </a:cubicBezTo>
                    <a:cubicBezTo>
                      <a:pt x="232" y="56"/>
                      <a:pt x="238" y="57"/>
                      <a:pt x="243" y="59"/>
                    </a:cubicBezTo>
                    <a:cubicBezTo>
                      <a:pt x="252" y="64"/>
                      <a:pt x="260" y="69"/>
                      <a:pt x="269" y="74"/>
                    </a:cubicBezTo>
                    <a:cubicBezTo>
                      <a:pt x="287" y="84"/>
                      <a:pt x="306" y="93"/>
                      <a:pt x="326" y="96"/>
                    </a:cubicBezTo>
                    <a:cubicBezTo>
                      <a:pt x="322" y="96"/>
                      <a:pt x="319" y="96"/>
                      <a:pt x="316" y="95"/>
                    </a:cubicBezTo>
                    <a:cubicBezTo>
                      <a:pt x="306" y="92"/>
                      <a:pt x="303" y="99"/>
                      <a:pt x="303" y="99"/>
                    </a:cubicBezTo>
                    <a:cubicBezTo>
                      <a:pt x="307" y="96"/>
                      <a:pt x="311" y="98"/>
                      <a:pt x="308" y="99"/>
                    </a:cubicBezTo>
                    <a:cubicBezTo>
                      <a:pt x="306" y="99"/>
                      <a:pt x="304" y="103"/>
                      <a:pt x="304" y="106"/>
                    </a:cubicBezTo>
                    <a:cubicBezTo>
                      <a:pt x="303" y="111"/>
                      <a:pt x="298" y="112"/>
                      <a:pt x="298" y="112"/>
                    </a:cubicBezTo>
                    <a:cubicBezTo>
                      <a:pt x="305" y="113"/>
                      <a:pt x="314" y="109"/>
                      <a:pt x="317" y="104"/>
                    </a:cubicBezTo>
                    <a:cubicBezTo>
                      <a:pt x="319" y="100"/>
                      <a:pt x="323" y="103"/>
                      <a:pt x="319" y="105"/>
                    </a:cubicBezTo>
                    <a:cubicBezTo>
                      <a:pt x="316" y="107"/>
                      <a:pt x="319" y="112"/>
                      <a:pt x="319" y="112"/>
                    </a:cubicBezTo>
                    <a:cubicBezTo>
                      <a:pt x="319" y="112"/>
                      <a:pt x="320" y="106"/>
                      <a:pt x="326" y="107"/>
                    </a:cubicBezTo>
                    <a:cubicBezTo>
                      <a:pt x="332" y="107"/>
                      <a:pt x="332" y="104"/>
                      <a:pt x="335" y="101"/>
                    </a:cubicBezTo>
                    <a:cubicBezTo>
                      <a:pt x="337" y="100"/>
                      <a:pt x="340" y="99"/>
                      <a:pt x="343" y="98"/>
                    </a:cubicBezTo>
                    <a:cubicBezTo>
                      <a:pt x="346" y="98"/>
                      <a:pt x="348" y="98"/>
                      <a:pt x="350" y="97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8" y="96"/>
                      <a:pt x="364" y="95"/>
                      <a:pt x="369" y="93"/>
                    </a:cubicBezTo>
                    <a:cubicBezTo>
                      <a:pt x="369" y="92"/>
                      <a:pt x="369" y="92"/>
                      <a:pt x="369" y="92"/>
                    </a:cubicBezTo>
                    <a:cubicBezTo>
                      <a:pt x="337" y="102"/>
                      <a:pt x="306" y="91"/>
                      <a:pt x="277" y="75"/>
                    </a:cubicBezTo>
                    <a:cubicBezTo>
                      <a:pt x="249" y="61"/>
                      <a:pt x="223" y="45"/>
                      <a:pt x="193" y="35"/>
                    </a:cubicBezTo>
                    <a:cubicBezTo>
                      <a:pt x="189" y="34"/>
                      <a:pt x="185" y="33"/>
                      <a:pt x="181" y="32"/>
                    </a:cubicBezTo>
                    <a:cubicBezTo>
                      <a:pt x="199" y="30"/>
                      <a:pt x="216" y="35"/>
                      <a:pt x="232" y="41"/>
                    </a:cubicBezTo>
                    <a:cubicBezTo>
                      <a:pt x="276" y="59"/>
                      <a:pt x="318" y="102"/>
                      <a:pt x="369" y="90"/>
                    </a:cubicBezTo>
                    <a:cubicBezTo>
                      <a:pt x="369" y="90"/>
                      <a:pt x="369" y="90"/>
                      <a:pt x="369" y="90"/>
                    </a:cubicBezTo>
                    <a:cubicBezTo>
                      <a:pt x="335" y="97"/>
                      <a:pt x="304" y="78"/>
                      <a:pt x="277" y="61"/>
                    </a:cubicBezTo>
                    <a:cubicBezTo>
                      <a:pt x="251" y="46"/>
                      <a:pt x="224" y="31"/>
                      <a:pt x="194" y="28"/>
                    </a:cubicBezTo>
                    <a:cubicBezTo>
                      <a:pt x="187" y="27"/>
                      <a:pt x="179" y="28"/>
                      <a:pt x="171" y="29"/>
                    </a:cubicBezTo>
                    <a:cubicBezTo>
                      <a:pt x="164" y="28"/>
                      <a:pt x="156" y="27"/>
                      <a:pt x="149" y="27"/>
                    </a:cubicBezTo>
                    <a:cubicBezTo>
                      <a:pt x="152" y="25"/>
                      <a:pt x="155" y="24"/>
                      <a:pt x="158" y="24"/>
                    </a:cubicBezTo>
                    <a:cubicBezTo>
                      <a:pt x="166" y="25"/>
                      <a:pt x="170" y="26"/>
                      <a:pt x="170" y="26"/>
                    </a:cubicBezTo>
                    <a:cubicBezTo>
                      <a:pt x="170" y="26"/>
                      <a:pt x="166" y="24"/>
                      <a:pt x="159" y="23"/>
                    </a:cubicBezTo>
                    <a:cubicBezTo>
                      <a:pt x="191" y="15"/>
                      <a:pt x="222" y="26"/>
                      <a:pt x="242" y="36"/>
                    </a:cubicBezTo>
                    <a:cubicBezTo>
                      <a:pt x="266" y="48"/>
                      <a:pt x="280" y="58"/>
                      <a:pt x="280" y="58"/>
                    </a:cubicBezTo>
                    <a:cubicBezTo>
                      <a:pt x="280" y="58"/>
                      <a:pt x="267" y="47"/>
                      <a:pt x="242" y="35"/>
                    </a:cubicBezTo>
                    <a:cubicBezTo>
                      <a:pt x="236" y="32"/>
                      <a:pt x="229" y="28"/>
                      <a:pt x="220" y="25"/>
                    </a:cubicBezTo>
                    <a:cubicBezTo>
                      <a:pt x="215" y="23"/>
                      <a:pt x="210" y="19"/>
                      <a:pt x="209" y="15"/>
                    </a:cubicBezTo>
                    <a:cubicBezTo>
                      <a:pt x="207" y="12"/>
                      <a:pt x="205" y="10"/>
                      <a:pt x="203" y="8"/>
                    </a:cubicBezTo>
                    <a:cubicBezTo>
                      <a:pt x="201" y="6"/>
                      <a:pt x="204" y="0"/>
                      <a:pt x="204" y="0"/>
                    </a:cubicBezTo>
                    <a:cubicBezTo>
                      <a:pt x="201" y="1"/>
                      <a:pt x="198" y="4"/>
                      <a:pt x="199" y="6"/>
                    </a:cubicBezTo>
                    <a:cubicBezTo>
                      <a:pt x="200" y="8"/>
                      <a:pt x="198" y="12"/>
                      <a:pt x="196" y="6"/>
                    </a:cubicBezTo>
                    <a:cubicBezTo>
                      <a:pt x="194" y="0"/>
                      <a:pt x="186" y="2"/>
                      <a:pt x="184" y="3"/>
                    </a:cubicBezTo>
                    <a:cubicBezTo>
                      <a:pt x="182" y="3"/>
                      <a:pt x="180" y="0"/>
                      <a:pt x="180" y="0"/>
                    </a:cubicBezTo>
                    <a:cubicBezTo>
                      <a:pt x="179" y="3"/>
                      <a:pt x="181" y="7"/>
                      <a:pt x="184" y="8"/>
                    </a:cubicBezTo>
                    <a:cubicBezTo>
                      <a:pt x="187" y="9"/>
                      <a:pt x="193" y="11"/>
                      <a:pt x="190" y="13"/>
                    </a:cubicBezTo>
                    <a:cubicBezTo>
                      <a:pt x="188" y="15"/>
                      <a:pt x="185" y="9"/>
                      <a:pt x="184" y="10"/>
                    </a:cubicBezTo>
                    <a:cubicBezTo>
                      <a:pt x="182" y="11"/>
                      <a:pt x="179" y="9"/>
                      <a:pt x="179" y="9"/>
                    </a:cubicBezTo>
                    <a:cubicBezTo>
                      <a:pt x="180" y="13"/>
                      <a:pt x="182" y="16"/>
                      <a:pt x="189" y="17"/>
                    </a:cubicBezTo>
                    <a:cubicBezTo>
                      <a:pt x="192" y="18"/>
                      <a:pt x="196" y="19"/>
                      <a:pt x="200" y="20"/>
                    </a:cubicBezTo>
                    <a:cubicBezTo>
                      <a:pt x="185" y="18"/>
                      <a:pt x="170" y="18"/>
                      <a:pt x="154" y="22"/>
                    </a:cubicBezTo>
                    <a:cubicBezTo>
                      <a:pt x="143" y="21"/>
                      <a:pt x="127" y="20"/>
                      <a:pt x="108" y="22"/>
                    </a:cubicBezTo>
                    <a:cubicBezTo>
                      <a:pt x="108" y="22"/>
                      <a:pt x="107" y="22"/>
                      <a:pt x="106" y="21"/>
                    </a:cubicBezTo>
                    <a:cubicBezTo>
                      <a:pt x="102" y="16"/>
                      <a:pt x="108" y="16"/>
                      <a:pt x="108" y="16"/>
                    </a:cubicBezTo>
                    <a:cubicBezTo>
                      <a:pt x="107" y="14"/>
                      <a:pt x="106" y="15"/>
                      <a:pt x="105" y="15"/>
                    </a:cubicBezTo>
                    <a:cubicBezTo>
                      <a:pt x="103" y="15"/>
                      <a:pt x="100" y="12"/>
                      <a:pt x="104" y="12"/>
                    </a:cubicBezTo>
                    <a:cubicBezTo>
                      <a:pt x="106" y="11"/>
                      <a:pt x="107" y="13"/>
                      <a:pt x="110" y="11"/>
                    </a:cubicBezTo>
                    <a:cubicBezTo>
                      <a:pt x="111" y="10"/>
                      <a:pt x="113" y="11"/>
                      <a:pt x="113" y="11"/>
                    </a:cubicBezTo>
                    <a:cubicBezTo>
                      <a:pt x="111" y="6"/>
                      <a:pt x="108" y="5"/>
                      <a:pt x="106" y="6"/>
                    </a:cubicBezTo>
                    <a:cubicBezTo>
                      <a:pt x="103" y="6"/>
                      <a:pt x="99" y="9"/>
                      <a:pt x="99" y="14"/>
                    </a:cubicBezTo>
                    <a:cubicBezTo>
                      <a:pt x="99" y="18"/>
                      <a:pt x="102" y="22"/>
                      <a:pt x="105" y="22"/>
                    </a:cubicBezTo>
                    <a:cubicBezTo>
                      <a:pt x="96" y="24"/>
                      <a:pt x="87" y="26"/>
                      <a:pt x="78" y="28"/>
                    </a:cubicBezTo>
                    <a:cubicBezTo>
                      <a:pt x="52" y="36"/>
                      <a:pt x="35" y="53"/>
                      <a:pt x="19" y="58"/>
                    </a:cubicBezTo>
                    <a:cubicBezTo>
                      <a:pt x="11" y="61"/>
                      <a:pt x="4" y="58"/>
                      <a:pt x="2" y="53"/>
                    </a:cubicBezTo>
                    <a:cubicBezTo>
                      <a:pt x="0" y="49"/>
                      <a:pt x="2" y="47"/>
                      <a:pt x="3" y="47"/>
                    </a:cubicBezTo>
                    <a:cubicBezTo>
                      <a:pt x="2" y="47"/>
                      <a:pt x="0" y="49"/>
                      <a:pt x="1" y="53"/>
                    </a:cubicBezTo>
                    <a:close/>
                    <a:moveTo>
                      <a:pt x="165" y="31"/>
                    </a:moveTo>
                    <a:cubicBezTo>
                      <a:pt x="155" y="34"/>
                      <a:pt x="145" y="39"/>
                      <a:pt x="137" y="47"/>
                    </a:cubicBezTo>
                    <a:cubicBezTo>
                      <a:pt x="123" y="61"/>
                      <a:pt x="119" y="81"/>
                      <a:pt x="125" y="100"/>
                    </a:cubicBezTo>
                    <a:cubicBezTo>
                      <a:pt x="124" y="99"/>
                      <a:pt x="123" y="99"/>
                      <a:pt x="123" y="99"/>
                    </a:cubicBezTo>
                    <a:cubicBezTo>
                      <a:pt x="116" y="94"/>
                      <a:pt x="113" y="86"/>
                      <a:pt x="112" y="77"/>
                    </a:cubicBezTo>
                    <a:cubicBezTo>
                      <a:pt x="110" y="59"/>
                      <a:pt x="123" y="40"/>
                      <a:pt x="140" y="30"/>
                    </a:cubicBezTo>
                    <a:cubicBezTo>
                      <a:pt x="141" y="30"/>
                      <a:pt x="142" y="29"/>
                      <a:pt x="143" y="29"/>
                    </a:cubicBezTo>
                    <a:cubicBezTo>
                      <a:pt x="150" y="29"/>
                      <a:pt x="158" y="30"/>
                      <a:pt x="165" y="31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679"/>
              <p:cNvSpPr/>
              <p:nvPr/>
            </p:nvSpPr>
            <p:spPr bwMode="auto">
              <a:xfrm>
                <a:off x="3566" y="3279"/>
                <a:ext cx="115" cy="81"/>
              </a:xfrm>
              <a:custGeom>
                <a:gdLst>
                  <a:gd name="T0" fmla="*/ 13 w 33"/>
                  <a:gd name="T1" fmla="*/ 14 h 23"/>
                  <a:gd name="T2" fmla="*/ 10 w 33"/>
                  <a:gd name="T3" fmla="*/ 14 h 23"/>
                  <a:gd name="T4" fmla="*/ 9 w 33"/>
                  <a:gd name="T5" fmla="*/ 23 h 23"/>
                  <a:gd name="T6" fmla="*/ 18 w 33"/>
                  <a:gd name="T7" fmla="*/ 18 h 23"/>
                  <a:gd name="T8" fmla="*/ 33 w 33"/>
                  <a:gd name="T9" fmla="*/ 9 h 23"/>
                  <a:gd name="T10" fmla="*/ 28 w 33"/>
                  <a:gd name="T11" fmla="*/ 5 h 23"/>
                  <a:gd name="T12" fmla="*/ 23 w 33"/>
                  <a:gd name="T13" fmla="*/ 3 h 23"/>
                  <a:gd name="T14" fmla="*/ 18 w 33"/>
                  <a:gd name="T15" fmla="*/ 4 h 23"/>
                  <a:gd name="T16" fmla="*/ 4 w 33"/>
                  <a:gd name="T17" fmla="*/ 6 h 23"/>
                  <a:gd name="T18" fmla="*/ 1 w 33"/>
                  <a:gd name="T19" fmla="*/ 4 h 23"/>
                  <a:gd name="T20" fmla="*/ 3 w 33"/>
                  <a:gd name="T21" fmla="*/ 10 h 23"/>
                  <a:gd name="T22" fmla="*/ 14 w 33"/>
                  <a:gd name="T23" fmla="*/ 11 h 23"/>
                  <a:gd name="T24" fmla="*/ 13 w 33"/>
                  <a:gd name="T25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3" y="14"/>
                    </a:moveTo>
                    <a:cubicBezTo>
                      <a:pt x="12" y="14"/>
                      <a:pt x="10" y="14"/>
                      <a:pt x="10" y="14"/>
                    </a:cubicBezTo>
                    <a:cubicBezTo>
                      <a:pt x="5" y="17"/>
                      <a:pt x="9" y="23"/>
                      <a:pt x="9" y="23"/>
                    </a:cubicBezTo>
                    <a:cubicBezTo>
                      <a:pt x="9" y="23"/>
                      <a:pt x="11" y="18"/>
                      <a:pt x="18" y="18"/>
                    </a:cubicBezTo>
                    <a:cubicBezTo>
                      <a:pt x="26" y="18"/>
                      <a:pt x="33" y="9"/>
                      <a:pt x="33" y="9"/>
                    </a:cubicBezTo>
                    <a:cubicBezTo>
                      <a:pt x="31" y="10"/>
                      <a:pt x="30" y="8"/>
                      <a:pt x="28" y="5"/>
                    </a:cubicBezTo>
                    <a:cubicBezTo>
                      <a:pt x="25" y="2"/>
                      <a:pt x="23" y="3"/>
                      <a:pt x="23" y="3"/>
                    </a:cubicBezTo>
                    <a:cubicBezTo>
                      <a:pt x="24" y="5"/>
                      <a:pt x="24" y="9"/>
                      <a:pt x="18" y="4"/>
                    </a:cubicBezTo>
                    <a:cubicBezTo>
                      <a:pt x="12" y="0"/>
                      <a:pt x="6" y="5"/>
                      <a:pt x="4" y="6"/>
                    </a:cubicBezTo>
                    <a:cubicBezTo>
                      <a:pt x="2" y="7"/>
                      <a:pt x="1" y="4"/>
                      <a:pt x="1" y="4"/>
                    </a:cubicBezTo>
                    <a:cubicBezTo>
                      <a:pt x="1" y="4"/>
                      <a:pt x="0" y="7"/>
                      <a:pt x="3" y="10"/>
                    </a:cubicBezTo>
                    <a:cubicBezTo>
                      <a:pt x="8" y="15"/>
                      <a:pt x="13" y="10"/>
                      <a:pt x="14" y="11"/>
                    </a:cubicBezTo>
                    <a:cubicBezTo>
                      <a:pt x="14" y="13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680"/>
              <p:cNvSpPr/>
              <p:nvPr/>
            </p:nvSpPr>
            <p:spPr bwMode="auto">
              <a:xfrm>
                <a:off x="2499" y="3426"/>
                <a:ext cx="70" cy="98"/>
              </a:xfrm>
              <a:custGeom>
                <a:gdLst>
                  <a:gd name="T0" fmla="*/ 1 w 20"/>
                  <a:gd name="T1" fmla="*/ 14 h 28"/>
                  <a:gd name="T2" fmla="*/ 4 w 20"/>
                  <a:gd name="T3" fmla="*/ 19 h 28"/>
                  <a:gd name="T4" fmla="*/ 6 w 20"/>
                  <a:gd name="T5" fmla="*/ 20 h 28"/>
                  <a:gd name="T6" fmla="*/ 13 w 20"/>
                  <a:gd name="T7" fmla="*/ 28 h 28"/>
                  <a:gd name="T8" fmla="*/ 11 w 20"/>
                  <a:gd name="T9" fmla="*/ 21 h 28"/>
                  <a:gd name="T10" fmla="*/ 11 w 20"/>
                  <a:gd name="T11" fmla="*/ 16 h 28"/>
                  <a:gd name="T12" fmla="*/ 12 w 20"/>
                  <a:gd name="T13" fmla="*/ 17 h 28"/>
                  <a:gd name="T14" fmla="*/ 16 w 20"/>
                  <a:gd name="T15" fmla="*/ 21 h 28"/>
                  <a:gd name="T16" fmla="*/ 17 w 20"/>
                  <a:gd name="T17" fmla="*/ 15 h 28"/>
                  <a:gd name="T18" fmla="*/ 17 w 20"/>
                  <a:gd name="T19" fmla="*/ 6 h 28"/>
                  <a:gd name="T20" fmla="*/ 19 w 20"/>
                  <a:gd name="T21" fmla="*/ 0 h 28"/>
                  <a:gd name="T22" fmla="*/ 8 w 20"/>
                  <a:gd name="T23" fmla="*/ 6 h 28"/>
                  <a:gd name="T24" fmla="*/ 1 w 20"/>
                  <a:gd name="T25" fmla="*/ 14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8">
                    <a:moveTo>
                      <a:pt x="1" y="14"/>
                    </a:moveTo>
                    <a:cubicBezTo>
                      <a:pt x="0" y="19"/>
                      <a:pt x="4" y="19"/>
                      <a:pt x="4" y="19"/>
                    </a:cubicBezTo>
                    <a:cubicBezTo>
                      <a:pt x="3" y="17"/>
                      <a:pt x="7" y="16"/>
                      <a:pt x="6" y="20"/>
                    </a:cubicBezTo>
                    <a:cubicBezTo>
                      <a:pt x="4" y="26"/>
                      <a:pt x="13" y="28"/>
                      <a:pt x="13" y="28"/>
                    </a:cubicBezTo>
                    <a:cubicBezTo>
                      <a:pt x="11" y="27"/>
                      <a:pt x="10" y="24"/>
                      <a:pt x="11" y="21"/>
                    </a:cubicBezTo>
                    <a:cubicBezTo>
                      <a:pt x="12" y="19"/>
                      <a:pt x="11" y="18"/>
                      <a:pt x="11" y="16"/>
                    </a:cubicBezTo>
                    <a:cubicBezTo>
                      <a:pt x="10" y="15"/>
                      <a:pt x="13" y="13"/>
                      <a:pt x="12" y="17"/>
                    </a:cubicBezTo>
                    <a:cubicBezTo>
                      <a:pt x="11" y="20"/>
                      <a:pt x="16" y="21"/>
                      <a:pt x="16" y="21"/>
                    </a:cubicBezTo>
                    <a:cubicBezTo>
                      <a:pt x="16" y="21"/>
                      <a:pt x="14" y="19"/>
                      <a:pt x="17" y="15"/>
                    </a:cubicBezTo>
                    <a:cubicBezTo>
                      <a:pt x="20" y="11"/>
                      <a:pt x="17" y="10"/>
                      <a:pt x="17" y="6"/>
                    </a:cubicBezTo>
                    <a:cubicBezTo>
                      <a:pt x="17" y="2"/>
                      <a:pt x="19" y="0"/>
                      <a:pt x="19" y="0"/>
                    </a:cubicBezTo>
                    <a:cubicBezTo>
                      <a:pt x="16" y="1"/>
                      <a:pt x="11" y="3"/>
                      <a:pt x="8" y="6"/>
                    </a:cubicBezTo>
                    <a:cubicBezTo>
                      <a:pt x="3" y="9"/>
                      <a:pt x="1" y="12"/>
                      <a:pt x="1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681"/>
              <p:cNvSpPr/>
              <p:nvPr/>
            </p:nvSpPr>
            <p:spPr bwMode="auto">
              <a:xfrm>
                <a:off x="2792" y="3402"/>
                <a:ext cx="97" cy="139"/>
              </a:xfrm>
              <a:custGeom>
                <a:gdLst>
                  <a:gd name="T0" fmla="*/ 28 w 28"/>
                  <a:gd name="T1" fmla="*/ 0 h 40"/>
                  <a:gd name="T2" fmla="*/ 10 w 28"/>
                  <a:gd name="T3" fmla="*/ 6 h 40"/>
                  <a:gd name="T4" fmla="*/ 1 w 28"/>
                  <a:gd name="T5" fmla="*/ 20 h 40"/>
                  <a:gd name="T6" fmla="*/ 6 w 28"/>
                  <a:gd name="T7" fmla="*/ 17 h 40"/>
                  <a:gd name="T8" fmla="*/ 5 w 28"/>
                  <a:gd name="T9" fmla="*/ 20 h 40"/>
                  <a:gd name="T10" fmla="*/ 11 w 28"/>
                  <a:gd name="T11" fmla="*/ 40 h 40"/>
                  <a:gd name="T12" fmla="*/ 13 w 28"/>
                  <a:gd name="T13" fmla="*/ 29 h 40"/>
                  <a:gd name="T14" fmla="*/ 13 w 28"/>
                  <a:gd name="T15" fmla="*/ 19 h 40"/>
                  <a:gd name="T16" fmla="*/ 16 w 28"/>
                  <a:gd name="T17" fmla="*/ 19 h 40"/>
                  <a:gd name="T18" fmla="*/ 21 w 28"/>
                  <a:gd name="T19" fmla="*/ 30 h 40"/>
                  <a:gd name="T20" fmla="*/ 22 w 28"/>
                  <a:gd name="T21" fmla="*/ 22 h 40"/>
                  <a:gd name="T22" fmla="*/ 21 w 28"/>
                  <a:gd name="T23" fmla="*/ 12 h 40"/>
                  <a:gd name="T24" fmla="*/ 28 w 28"/>
                  <a:gd name="T2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0">
                    <a:moveTo>
                      <a:pt x="28" y="0"/>
                    </a:moveTo>
                    <a:cubicBezTo>
                      <a:pt x="28" y="0"/>
                      <a:pt x="17" y="3"/>
                      <a:pt x="10" y="6"/>
                    </a:cubicBezTo>
                    <a:cubicBezTo>
                      <a:pt x="0" y="11"/>
                      <a:pt x="1" y="20"/>
                      <a:pt x="1" y="20"/>
                    </a:cubicBezTo>
                    <a:cubicBezTo>
                      <a:pt x="1" y="20"/>
                      <a:pt x="4" y="16"/>
                      <a:pt x="6" y="17"/>
                    </a:cubicBezTo>
                    <a:cubicBezTo>
                      <a:pt x="7" y="18"/>
                      <a:pt x="5" y="20"/>
                      <a:pt x="5" y="20"/>
                    </a:cubicBezTo>
                    <a:cubicBezTo>
                      <a:pt x="0" y="30"/>
                      <a:pt x="11" y="40"/>
                      <a:pt x="11" y="40"/>
                    </a:cubicBezTo>
                    <a:cubicBezTo>
                      <a:pt x="11" y="40"/>
                      <a:pt x="10" y="33"/>
                      <a:pt x="13" y="29"/>
                    </a:cubicBezTo>
                    <a:cubicBezTo>
                      <a:pt x="15" y="26"/>
                      <a:pt x="13" y="22"/>
                      <a:pt x="13" y="19"/>
                    </a:cubicBezTo>
                    <a:cubicBezTo>
                      <a:pt x="12" y="15"/>
                      <a:pt x="17" y="13"/>
                      <a:pt x="16" y="19"/>
                    </a:cubicBezTo>
                    <a:cubicBezTo>
                      <a:pt x="14" y="26"/>
                      <a:pt x="21" y="30"/>
                      <a:pt x="21" y="30"/>
                    </a:cubicBezTo>
                    <a:cubicBezTo>
                      <a:pt x="21" y="30"/>
                      <a:pt x="20" y="26"/>
                      <a:pt x="22" y="22"/>
                    </a:cubicBezTo>
                    <a:cubicBezTo>
                      <a:pt x="24" y="19"/>
                      <a:pt x="22" y="17"/>
                      <a:pt x="21" y="12"/>
                    </a:cubicBezTo>
                    <a:cubicBezTo>
                      <a:pt x="20" y="5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682"/>
              <p:cNvSpPr/>
              <p:nvPr/>
            </p:nvSpPr>
            <p:spPr bwMode="auto">
              <a:xfrm>
                <a:off x="2544" y="3293"/>
                <a:ext cx="77" cy="70"/>
              </a:xfrm>
              <a:custGeom>
                <a:gdLst>
                  <a:gd name="T0" fmla="*/ 5 w 22"/>
                  <a:gd name="T1" fmla="*/ 18 h 20"/>
                  <a:gd name="T2" fmla="*/ 9 w 22"/>
                  <a:gd name="T3" fmla="*/ 20 h 20"/>
                  <a:gd name="T4" fmla="*/ 22 w 22"/>
                  <a:gd name="T5" fmla="*/ 17 h 20"/>
                  <a:gd name="T6" fmla="*/ 17 w 22"/>
                  <a:gd name="T7" fmla="*/ 11 h 20"/>
                  <a:gd name="T8" fmla="*/ 16 w 22"/>
                  <a:gd name="T9" fmla="*/ 3 h 20"/>
                  <a:gd name="T10" fmla="*/ 12 w 22"/>
                  <a:gd name="T11" fmla="*/ 0 h 20"/>
                  <a:gd name="T12" fmla="*/ 11 w 22"/>
                  <a:gd name="T13" fmla="*/ 5 h 20"/>
                  <a:gd name="T14" fmla="*/ 10 w 22"/>
                  <a:gd name="T15" fmla="*/ 10 h 20"/>
                  <a:gd name="T16" fmla="*/ 6 w 22"/>
                  <a:gd name="T17" fmla="*/ 4 h 20"/>
                  <a:gd name="T18" fmla="*/ 0 w 22"/>
                  <a:gd name="T19" fmla="*/ 2 h 20"/>
                  <a:gd name="T20" fmla="*/ 1 w 22"/>
                  <a:gd name="T21" fmla="*/ 7 h 20"/>
                  <a:gd name="T22" fmla="*/ 7 w 22"/>
                  <a:gd name="T23" fmla="*/ 15 h 20"/>
                  <a:gd name="T24" fmla="*/ 5 w 22"/>
                  <a:gd name="T25" fmla="*/ 1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0">
                    <a:moveTo>
                      <a:pt x="5" y="18"/>
                    </a:moveTo>
                    <a:cubicBezTo>
                      <a:pt x="5" y="18"/>
                      <a:pt x="6" y="20"/>
                      <a:pt x="9" y="20"/>
                    </a:cubicBezTo>
                    <a:cubicBezTo>
                      <a:pt x="12" y="20"/>
                      <a:pt x="17" y="18"/>
                      <a:pt x="22" y="17"/>
                    </a:cubicBezTo>
                    <a:cubicBezTo>
                      <a:pt x="22" y="17"/>
                      <a:pt x="16" y="15"/>
                      <a:pt x="17" y="11"/>
                    </a:cubicBezTo>
                    <a:cubicBezTo>
                      <a:pt x="17" y="8"/>
                      <a:pt x="19" y="4"/>
                      <a:pt x="16" y="3"/>
                    </a:cubicBezTo>
                    <a:cubicBezTo>
                      <a:pt x="13" y="2"/>
                      <a:pt x="12" y="0"/>
                      <a:pt x="12" y="0"/>
                    </a:cubicBezTo>
                    <a:cubicBezTo>
                      <a:pt x="12" y="0"/>
                      <a:pt x="11" y="1"/>
                      <a:pt x="11" y="5"/>
                    </a:cubicBezTo>
                    <a:cubicBezTo>
                      <a:pt x="11" y="8"/>
                      <a:pt x="12" y="9"/>
                      <a:pt x="10" y="10"/>
                    </a:cubicBezTo>
                    <a:cubicBezTo>
                      <a:pt x="8" y="10"/>
                      <a:pt x="5" y="7"/>
                      <a:pt x="6" y="4"/>
                    </a:cubicBezTo>
                    <a:cubicBezTo>
                      <a:pt x="7" y="1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7"/>
                    </a:cubicBezTo>
                    <a:cubicBezTo>
                      <a:pt x="0" y="10"/>
                      <a:pt x="0" y="13"/>
                      <a:pt x="7" y="15"/>
                    </a:cubicBezTo>
                    <a:cubicBezTo>
                      <a:pt x="11" y="16"/>
                      <a:pt x="8" y="18"/>
                      <a:pt x="5" y="18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83"/>
              <p:cNvSpPr/>
              <p:nvPr/>
            </p:nvSpPr>
            <p:spPr bwMode="auto">
              <a:xfrm>
                <a:off x="3273" y="3426"/>
                <a:ext cx="73" cy="91"/>
              </a:xfrm>
              <a:custGeom>
                <a:gdLst>
                  <a:gd name="T0" fmla="*/ 5 w 21"/>
                  <a:gd name="T1" fmla="*/ 20 h 26"/>
                  <a:gd name="T2" fmla="*/ 13 w 21"/>
                  <a:gd name="T3" fmla="*/ 25 h 26"/>
                  <a:gd name="T4" fmla="*/ 21 w 21"/>
                  <a:gd name="T5" fmla="*/ 25 h 26"/>
                  <a:gd name="T6" fmla="*/ 15 w 21"/>
                  <a:gd name="T7" fmla="*/ 14 h 26"/>
                  <a:gd name="T8" fmla="*/ 15 w 21"/>
                  <a:gd name="T9" fmla="*/ 6 h 26"/>
                  <a:gd name="T10" fmla="*/ 12 w 21"/>
                  <a:gd name="T11" fmla="*/ 8 h 26"/>
                  <a:gd name="T12" fmla="*/ 9 w 21"/>
                  <a:gd name="T13" fmla="*/ 11 h 26"/>
                  <a:gd name="T14" fmla="*/ 4 w 21"/>
                  <a:gd name="T15" fmla="*/ 0 h 26"/>
                  <a:gd name="T16" fmla="*/ 3 w 21"/>
                  <a:gd name="T17" fmla="*/ 5 h 26"/>
                  <a:gd name="T18" fmla="*/ 8 w 21"/>
                  <a:gd name="T19" fmla="*/ 17 h 26"/>
                  <a:gd name="T20" fmla="*/ 11 w 21"/>
                  <a:gd name="T21" fmla="*/ 20 h 26"/>
                  <a:gd name="T22" fmla="*/ 5 w 21"/>
                  <a:gd name="T23" fmla="*/ 2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6">
                    <a:moveTo>
                      <a:pt x="5" y="20"/>
                    </a:moveTo>
                    <a:cubicBezTo>
                      <a:pt x="5" y="20"/>
                      <a:pt x="8" y="25"/>
                      <a:pt x="13" y="25"/>
                    </a:cubicBezTo>
                    <a:cubicBezTo>
                      <a:pt x="17" y="26"/>
                      <a:pt x="21" y="25"/>
                      <a:pt x="21" y="25"/>
                    </a:cubicBezTo>
                    <a:cubicBezTo>
                      <a:pt x="21" y="25"/>
                      <a:pt x="15" y="19"/>
                      <a:pt x="15" y="14"/>
                    </a:cubicBezTo>
                    <a:cubicBezTo>
                      <a:pt x="16" y="9"/>
                      <a:pt x="15" y="6"/>
                      <a:pt x="15" y="6"/>
                    </a:cubicBezTo>
                    <a:cubicBezTo>
                      <a:pt x="15" y="6"/>
                      <a:pt x="12" y="5"/>
                      <a:pt x="12" y="8"/>
                    </a:cubicBezTo>
                    <a:cubicBezTo>
                      <a:pt x="12" y="12"/>
                      <a:pt x="10" y="14"/>
                      <a:pt x="9" y="11"/>
                    </a:cubicBezTo>
                    <a:cubicBezTo>
                      <a:pt x="9" y="9"/>
                      <a:pt x="11" y="3"/>
                      <a:pt x="4" y="0"/>
                    </a:cubicBezTo>
                    <a:cubicBezTo>
                      <a:pt x="4" y="0"/>
                      <a:pt x="5" y="3"/>
                      <a:pt x="3" y="5"/>
                    </a:cubicBezTo>
                    <a:cubicBezTo>
                      <a:pt x="1" y="7"/>
                      <a:pt x="0" y="14"/>
                      <a:pt x="8" y="17"/>
                    </a:cubicBezTo>
                    <a:cubicBezTo>
                      <a:pt x="8" y="17"/>
                      <a:pt x="11" y="18"/>
                      <a:pt x="11" y="20"/>
                    </a:cubicBezTo>
                    <a:cubicBezTo>
                      <a:pt x="10" y="21"/>
                      <a:pt x="5" y="20"/>
                      <a:pt x="5" y="2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1" name="Freeform 685"/>
            <p:cNvSpPr/>
            <p:nvPr/>
          </p:nvSpPr>
          <p:spPr bwMode="auto">
            <a:xfrm>
              <a:off x="3475" y="3506"/>
              <a:ext cx="684" cy="214"/>
            </a:xfrm>
            <a:custGeom>
              <a:gdLst>
                <a:gd name="T0" fmla="*/ 12 w 196"/>
                <a:gd name="T1" fmla="*/ 61 h 61"/>
                <a:gd name="T2" fmla="*/ 21 w 196"/>
                <a:gd name="T3" fmla="*/ 55 h 61"/>
                <a:gd name="T4" fmla="*/ 13 w 196"/>
                <a:gd name="T5" fmla="*/ 47 h 61"/>
                <a:gd name="T6" fmla="*/ 13 w 196"/>
                <a:gd name="T7" fmla="*/ 47 h 61"/>
                <a:gd name="T8" fmla="*/ 13 w 196"/>
                <a:gd name="T9" fmla="*/ 57 h 61"/>
                <a:gd name="T10" fmla="*/ 16 w 196"/>
                <a:gd name="T11" fmla="*/ 51 h 61"/>
                <a:gd name="T12" fmla="*/ 9 w 196"/>
                <a:gd name="T13" fmla="*/ 51 h 61"/>
                <a:gd name="T14" fmla="*/ 8 w 196"/>
                <a:gd name="T15" fmla="*/ 43 h 61"/>
                <a:gd name="T16" fmla="*/ 40 w 196"/>
                <a:gd name="T17" fmla="*/ 33 h 61"/>
                <a:gd name="T18" fmla="*/ 98 w 196"/>
                <a:gd name="T19" fmla="*/ 0 h 61"/>
                <a:gd name="T20" fmla="*/ 156 w 196"/>
                <a:gd name="T21" fmla="*/ 33 h 61"/>
                <a:gd name="T22" fmla="*/ 188 w 196"/>
                <a:gd name="T23" fmla="*/ 43 h 61"/>
                <a:gd name="T24" fmla="*/ 187 w 196"/>
                <a:gd name="T25" fmla="*/ 51 h 61"/>
                <a:gd name="T26" fmla="*/ 180 w 196"/>
                <a:gd name="T27" fmla="*/ 51 h 61"/>
                <a:gd name="T28" fmla="*/ 183 w 196"/>
                <a:gd name="T29" fmla="*/ 57 h 61"/>
                <a:gd name="T30" fmla="*/ 183 w 196"/>
                <a:gd name="T31" fmla="*/ 47 h 61"/>
                <a:gd name="T32" fmla="*/ 183 w 196"/>
                <a:gd name="T33" fmla="*/ 47 h 61"/>
                <a:gd name="T34" fmla="*/ 174 w 196"/>
                <a:gd name="T35" fmla="*/ 54 h 61"/>
                <a:gd name="T36" fmla="*/ 183 w 196"/>
                <a:gd name="T37" fmla="*/ 61 h 61"/>
                <a:gd name="T38" fmla="*/ 188 w 196"/>
                <a:gd name="T39" fmla="*/ 37 h 61"/>
                <a:gd name="T40" fmla="*/ 146 w 196"/>
                <a:gd name="T41" fmla="*/ 31 h 61"/>
                <a:gd name="T42" fmla="*/ 98 w 196"/>
                <a:gd name="T43" fmla="*/ 0 h 61"/>
                <a:gd name="T44" fmla="*/ 98 w 196"/>
                <a:gd name="T45" fmla="*/ 0 h 61"/>
                <a:gd name="T46" fmla="*/ 98 w 196"/>
                <a:gd name="T47" fmla="*/ 0 h 61"/>
                <a:gd name="T48" fmla="*/ 98 w 196"/>
                <a:gd name="T49" fmla="*/ 0 h 61"/>
                <a:gd name="T50" fmla="*/ 98 w 196"/>
                <a:gd name="T51" fmla="*/ 0 h 61"/>
                <a:gd name="T52" fmla="*/ 52 w 196"/>
                <a:gd name="T53" fmla="*/ 31 h 61"/>
                <a:gd name="T54" fmla="*/ 9 w 196"/>
                <a:gd name="T55" fmla="*/ 37 h 61"/>
                <a:gd name="T56" fmla="*/ 12 w 196"/>
                <a:gd name="T57" fmla="*/ 61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1">
                  <a:moveTo>
                    <a:pt x="12" y="61"/>
                  </a:moveTo>
                  <a:cubicBezTo>
                    <a:pt x="16" y="61"/>
                    <a:pt x="20" y="59"/>
                    <a:pt x="21" y="55"/>
                  </a:cubicBezTo>
                  <a:cubicBezTo>
                    <a:pt x="24" y="50"/>
                    <a:pt x="18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9" y="46"/>
                    <a:pt x="19" y="56"/>
                    <a:pt x="13" y="57"/>
                  </a:cubicBezTo>
                  <a:cubicBezTo>
                    <a:pt x="17" y="55"/>
                    <a:pt x="16" y="51"/>
                    <a:pt x="16" y="51"/>
                  </a:cubicBezTo>
                  <a:cubicBezTo>
                    <a:pt x="15" y="53"/>
                    <a:pt x="13" y="56"/>
                    <a:pt x="9" y="51"/>
                  </a:cubicBezTo>
                  <a:cubicBezTo>
                    <a:pt x="7" y="49"/>
                    <a:pt x="7" y="46"/>
                    <a:pt x="8" y="43"/>
                  </a:cubicBezTo>
                  <a:cubicBezTo>
                    <a:pt x="13" y="33"/>
                    <a:pt x="30" y="33"/>
                    <a:pt x="40" y="33"/>
                  </a:cubicBezTo>
                  <a:cubicBezTo>
                    <a:pt x="65" y="34"/>
                    <a:pt x="90" y="26"/>
                    <a:pt x="98" y="0"/>
                  </a:cubicBezTo>
                  <a:cubicBezTo>
                    <a:pt x="106" y="26"/>
                    <a:pt x="131" y="34"/>
                    <a:pt x="156" y="33"/>
                  </a:cubicBezTo>
                  <a:cubicBezTo>
                    <a:pt x="166" y="33"/>
                    <a:pt x="182" y="33"/>
                    <a:pt x="188" y="43"/>
                  </a:cubicBezTo>
                  <a:cubicBezTo>
                    <a:pt x="189" y="46"/>
                    <a:pt x="189" y="49"/>
                    <a:pt x="187" y="51"/>
                  </a:cubicBezTo>
                  <a:cubicBezTo>
                    <a:pt x="183" y="56"/>
                    <a:pt x="181" y="53"/>
                    <a:pt x="180" y="51"/>
                  </a:cubicBezTo>
                  <a:cubicBezTo>
                    <a:pt x="180" y="51"/>
                    <a:pt x="179" y="55"/>
                    <a:pt x="183" y="57"/>
                  </a:cubicBezTo>
                  <a:cubicBezTo>
                    <a:pt x="176" y="56"/>
                    <a:pt x="177" y="46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78" y="46"/>
                    <a:pt x="173" y="49"/>
                    <a:pt x="174" y="54"/>
                  </a:cubicBezTo>
                  <a:cubicBezTo>
                    <a:pt x="175" y="58"/>
                    <a:pt x="179" y="60"/>
                    <a:pt x="183" y="61"/>
                  </a:cubicBezTo>
                  <a:cubicBezTo>
                    <a:pt x="196" y="61"/>
                    <a:pt x="194" y="43"/>
                    <a:pt x="188" y="37"/>
                  </a:cubicBezTo>
                  <a:cubicBezTo>
                    <a:pt x="177" y="28"/>
                    <a:pt x="159" y="31"/>
                    <a:pt x="146" y="31"/>
                  </a:cubicBezTo>
                  <a:cubicBezTo>
                    <a:pt x="125" y="30"/>
                    <a:pt x="105" y="2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1" y="20"/>
                    <a:pt x="72" y="29"/>
                    <a:pt x="52" y="31"/>
                  </a:cubicBezTo>
                  <a:cubicBezTo>
                    <a:pt x="38" y="32"/>
                    <a:pt x="21" y="28"/>
                    <a:pt x="9" y="37"/>
                  </a:cubicBezTo>
                  <a:cubicBezTo>
                    <a:pt x="1" y="43"/>
                    <a:pt x="0" y="59"/>
                    <a:pt x="12" y="6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86"/>
            <p:cNvSpPr/>
            <p:nvPr/>
          </p:nvSpPr>
          <p:spPr bwMode="auto">
            <a:xfrm>
              <a:off x="3901" y="3259"/>
              <a:ext cx="272" cy="174"/>
            </a:xfrm>
            <a:custGeom>
              <a:gdLst>
                <a:gd name="T0" fmla="*/ 65 w 78"/>
                <a:gd name="T1" fmla="*/ 29 h 50"/>
                <a:gd name="T2" fmla="*/ 58 w 78"/>
                <a:gd name="T3" fmla="*/ 26 h 50"/>
                <a:gd name="T4" fmla="*/ 50 w 78"/>
                <a:gd name="T5" fmla="*/ 33 h 50"/>
                <a:gd name="T6" fmla="*/ 57 w 78"/>
                <a:gd name="T7" fmla="*/ 45 h 50"/>
                <a:gd name="T8" fmla="*/ 77 w 78"/>
                <a:gd name="T9" fmla="*/ 30 h 50"/>
                <a:gd name="T10" fmla="*/ 51 w 78"/>
                <a:gd name="T11" fmla="*/ 3 h 50"/>
                <a:gd name="T12" fmla="*/ 0 w 78"/>
                <a:gd name="T13" fmla="*/ 15 h 50"/>
                <a:gd name="T14" fmla="*/ 0 w 78"/>
                <a:gd name="T15" fmla="*/ 15 h 50"/>
                <a:gd name="T16" fmla="*/ 34 w 78"/>
                <a:gd name="T17" fmla="*/ 5 h 50"/>
                <a:gd name="T18" fmla="*/ 67 w 78"/>
                <a:gd name="T19" fmla="*/ 13 h 50"/>
                <a:gd name="T20" fmla="*/ 72 w 78"/>
                <a:gd name="T21" fmla="*/ 37 h 50"/>
                <a:gd name="T22" fmla="*/ 63 w 78"/>
                <a:gd name="T23" fmla="*/ 39 h 50"/>
                <a:gd name="T24" fmla="*/ 58 w 78"/>
                <a:gd name="T25" fmla="*/ 35 h 50"/>
                <a:gd name="T26" fmla="*/ 59 w 78"/>
                <a:gd name="T27" fmla="*/ 40 h 50"/>
                <a:gd name="T28" fmla="*/ 58 w 78"/>
                <a:gd name="T29" fmla="*/ 31 h 50"/>
                <a:gd name="T30" fmla="*/ 65 w 78"/>
                <a:gd name="T31" fmla="*/ 29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50">
                  <a:moveTo>
                    <a:pt x="65" y="29"/>
                  </a:moveTo>
                  <a:cubicBezTo>
                    <a:pt x="65" y="29"/>
                    <a:pt x="62" y="26"/>
                    <a:pt x="58" y="26"/>
                  </a:cubicBezTo>
                  <a:cubicBezTo>
                    <a:pt x="54" y="26"/>
                    <a:pt x="51" y="29"/>
                    <a:pt x="50" y="33"/>
                  </a:cubicBezTo>
                  <a:cubicBezTo>
                    <a:pt x="49" y="38"/>
                    <a:pt x="53" y="43"/>
                    <a:pt x="57" y="45"/>
                  </a:cubicBezTo>
                  <a:cubicBezTo>
                    <a:pt x="67" y="50"/>
                    <a:pt x="76" y="39"/>
                    <a:pt x="77" y="30"/>
                  </a:cubicBezTo>
                  <a:cubicBezTo>
                    <a:pt x="78" y="15"/>
                    <a:pt x="63" y="5"/>
                    <a:pt x="51" y="3"/>
                  </a:cubicBezTo>
                  <a:cubicBezTo>
                    <a:pt x="33" y="0"/>
                    <a:pt x="14" y="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8"/>
                    <a:pt x="22" y="5"/>
                    <a:pt x="34" y="5"/>
                  </a:cubicBezTo>
                  <a:cubicBezTo>
                    <a:pt x="46" y="4"/>
                    <a:pt x="57" y="5"/>
                    <a:pt x="67" y="13"/>
                  </a:cubicBezTo>
                  <a:cubicBezTo>
                    <a:pt x="73" y="19"/>
                    <a:pt x="77" y="30"/>
                    <a:pt x="72" y="37"/>
                  </a:cubicBezTo>
                  <a:cubicBezTo>
                    <a:pt x="70" y="39"/>
                    <a:pt x="67" y="40"/>
                    <a:pt x="63" y="39"/>
                  </a:cubicBezTo>
                  <a:cubicBezTo>
                    <a:pt x="59" y="38"/>
                    <a:pt x="58" y="35"/>
                    <a:pt x="58" y="35"/>
                  </a:cubicBezTo>
                  <a:cubicBezTo>
                    <a:pt x="58" y="35"/>
                    <a:pt x="57" y="36"/>
                    <a:pt x="59" y="40"/>
                  </a:cubicBezTo>
                  <a:cubicBezTo>
                    <a:pt x="59" y="40"/>
                    <a:pt x="54" y="36"/>
                    <a:pt x="58" y="31"/>
                  </a:cubicBezTo>
                  <a:cubicBezTo>
                    <a:pt x="60" y="28"/>
                    <a:pt x="65" y="29"/>
                    <a:pt x="65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87"/>
            <p:cNvSpPr/>
            <p:nvPr/>
          </p:nvSpPr>
          <p:spPr bwMode="auto">
            <a:xfrm>
              <a:off x="3824" y="3293"/>
              <a:ext cx="133" cy="224"/>
            </a:xfrm>
            <a:custGeom>
              <a:gdLst>
                <a:gd name="T0" fmla="*/ 4 w 38"/>
                <a:gd name="T1" fmla="*/ 49 h 64"/>
                <a:gd name="T2" fmla="*/ 10 w 38"/>
                <a:gd name="T3" fmla="*/ 60 h 64"/>
                <a:gd name="T4" fmla="*/ 29 w 38"/>
                <a:gd name="T5" fmla="*/ 57 h 64"/>
                <a:gd name="T6" fmla="*/ 26 w 38"/>
                <a:gd name="T7" fmla="*/ 38 h 64"/>
                <a:gd name="T8" fmla="*/ 22 w 38"/>
                <a:gd name="T9" fmla="*/ 33 h 64"/>
                <a:gd name="T10" fmla="*/ 20 w 38"/>
                <a:gd name="T11" fmla="*/ 35 h 64"/>
                <a:gd name="T12" fmla="*/ 20 w 38"/>
                <a:gd name="T13" fmla="*/ 39 h 64"/>
                <a:gd name="T14" fmla="*/ 15 w 38"/>
                <a:gd name="T15" fmla="*/ 40 h 64"/>
                <a:gd name="T16" fmla="*/ 13 w 38"/>
                <a:gd name="T17" fmla="*/ 54 h 64"/>
                <a:gd name="T18" fmla="*/ 16 w 38"/>
                <a:gd name="T19" fmla="*/ 47 h 64"/>
                <a:gd name="T20" fmla="*/ 18 w 38"/>
                <a:gd name="T21" fmla="*/ 47 h 64"/>
                <a:gd name="T22" fmla="*/ 18 w 38"/>
                <a:gd name="T23" fmla="*/ 50 h 64"/>
                <a:gd name="T24" fmla="*/ 19 w 38"/>
                <a:gd name="T25" fmla="*/ 53 h 64"/>
                <a:gd name="T26" fmla="*/ 20 w 38"/>
                <a:gd name="T27" fmla="*/ 50 h 64"/>
                <a:gd name="T28" fmla="*/ 23 w 38"/>
                <a:gd name="T29" fmla="*/ 49 h 64"/>
                <a:gd name="T30" fmla="*/ 23 w 38"/>
                <a:gd name="T31" fmla="*/ 57 h 64"/>
                <a:gd name="T32" fmla="*/ 17 w 38"/>
                <a:gd name="T33" fmla="*/ 58 h 64"/>
                <a:gd name="T34" fmla="*/ 8 w 38"/>
                <a:gd name="T35" fmla="*/ 52 h 64"/>
                <a:gd name="T36" fmla="*/ 8 w 38"/>
                <a:gd name="T37" fmla="*/ 31 h 64"/>
                <a:gd name="T38" fmla="*/ 38 w 38"/>
                <a:gd name="T39" fmla="*/ 0 h 64"/>
                <a:gd name="T40" fmla="*/ 38 w 38"/>
                <a:gd name="T41" fmla="*/ 0 h 64"/>
                <a:gd name="T42" fmla="*/ 4 w 38"/>
                <a:gd name="T43" fmla="*/ 49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4" y="49"/>
                  </a:moveTo>
                  <a:cubicBezTo>
                    <a:pt x="5" y="54"/>
                    <a:pt x="7" y="57"/>
                    <a:pt x="10" y="60"/>
                  </a:cubicBezTo>
                  <a:cubicBezTo>
                    <a:pt x="14" y="63"/>
                    <a:pt x="23" y="64"/>
                    <a:pt x="29" y="57"/>
                  </a:cubicBezTo>
                  <a:cubicBezTo>
                    <a:pt x="35" y="49"/>
                    <a:pt x="31" y="41"/>
                    <a:pt x="26" y="38"/>
                  </a:cubicBezTo>
                  <a:cubicBezTo>
                    <a:pt x="23" y="36"/>
                    <a:pt x="22" y="33"/>
                    <a:pt x="22" y="33"/>
                  </a:cubicBezTo>
                  <a:cubicBezTo>
                    <a:pt x="21" y="33"/>
                    <a:pt x="20" y="35"/>
                    <a:pt x="20" y="35"/>
                  </a:cubicBezTo>
                  <a:cubicBezTo>
                    <a:pt x="20" y="37"/>
                    <a:pt x="21" y="38"/>
                    <a:pt x="20" y="39"/>
                  </a:cubicBezTo>
                  <a:cubicBezTo>
                    <a:pt x="19" y="41"/>
                    <a:pt x="18" y="39"/>
                    <a:pt x="15" y="40"/>
                  </a:cubicBezTo>
                  <a:cubicBezTo>
                    <a:pt x="8" y="43"/>
                    <a:pt x="13" y="54"/>
                    <a:pt x="13" y="54"/>
                  </a:cubicBezTo>
                  <a:cubicBezTo>
                    <a:pt x="13" y="51"/>
                    <a:pt x="15" y="51"/>
                    <a:pt x="16" y="47"/>
                  </a:cubicBezTo>
                  <a:cubicBezTo>
                    <a:pt x="17" y="45"/>
                    <a:pt x="19" y="46"/>
                    <a:pt x="18" y="47"/>
                  </a:cubicBezTo>
                  <a:cubicBezTo>
                    <a:pt x="16" y="47"/>
                    <a:pt x="17" y="50"/>
                    <a:pt x="18" y="50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3"/>
                    <a:pt x="20" y="53"/>
                    <a:pt x="20" y="50"/>
                  </a:cubicBezTo>
                  <a:cubicBezTo>
                    <a:pt x="20" y="48"/>
                    <a:pt x="22" y="48"/>
                    <a:pt x="23" y="49"/>
                  </a:cubicBezTo>
                  <a:cubicBezTo>
                    <a:pt x="25" y="51"/>
                    <a:pt x="24" y="55"/>
                    <a:pt x="23" y="57"/>
                  </a:cubicBezTo>
                  <a:cubicBezTo>
                    <a:pt x="22" y="58"/>
                    <a:pt x="19" y="58"/>
                    <a:pt x="17" y="58"/>
                  </a:cubicBezTo>
                  <a:cubicBezTo>
                    <a:pt x="13" y="59"/>
                    <a:pt x="10" y="56"/>
                    <a:pt x="8" y="52"/>
                  </a:cubicBezTo>
                  <a:cubicBezTo>
                    <a:pt x="5" y="46"/>
                    <a:pt x="6" y="38"/>
                    <a:pt x="8" y="31"/>
                  </a:cubicBezTo>
                  <a:cubicBezTo>
                    <a:pt x="13" y="17"/>
                    <a:pt x="25" y="7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7"/>
                    <a:pt x="0" y="27"/>
                    <a:pt x="4" y="4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88"/>
            <p:cNvSpPr/>
            <p:nvPr/>
          </p:nvSpPr>
          <p:spPr bwMode="auto">
            <a:xfrm>
              <a:off x="4051" y="3210"/>
              <a:ext cx="300" cy="377"/>
            </a:xfrm>
            <a:custGeom>
              <a:gdLst>
                <a:gd name="T0" fmla="*/ 27 w 86"/>
                <a:gd name="T1" fmla="*/ 105 h 108"/>
                <a:gd name="T2" fmla="*/ 0 w 86"/>
                <a:gd name="T3" fmla="*/ 106 h 108"/>
                <a:gd name="T4" fmla="*/ 27 w 86"/>
                <a:gd name="T5" fmla="*/ 106 h 108"/>
                <a:gd name="T6" fmla="*/ 55 w 86"/>
                <a:gd name="T7" fmla="*/ 96 h 108"/>
                <a:gd name="T8" fmla="*/ 70 w 86"/>
                <a:gd name="T9" fmla="*/ 71 h 108"/>
                <a:gd name="T10" fmla="*/ 84 w 86"/>
                <a:gd name="T11" fmla="*/ 21 h 108"/>
                <a:gd name="T12" fmla="*/ 69 w 86"/>
                <a:gd name="T13" fmla="*/ 1 h 108"/>
                <a:gd name="T14" fmla="*/ 48 w 86"/>
                <a:gd name="T15" fmla="*/ 11 h 108"/>
                <a:gd name="T16" fmla="*/ 47 w 86"/>
                <a:gd name="T17" fmla="*/ 16 h 108"/>
                <a:gd name="T18" fmla="*/ 56 w 86"/>
                <a:gd name="T19" fmla="*/ 32 h 108"/>
                <a:gd name="T20" fmla="*/ 71 w 86"/>
                <a:gd name="T21" fmla="*/ 28 h 108"/>
                <a:gd name="T22" fmla="*/ 74 w 86"/>
                <a:gd name="T23" fmla="*/ 24 h 108"/>
                <a:gd name="T24" fmla="*/ 70 w 86"/>
                <a:gd name="T25" fmla="*/ 24 h 108"/>
                <a:gd name="T26" fmla="*/ 67 w 86"/>
                <a:gd name="T27" fmla="*/ 25 h 108"/>
                <a:gd name="T28" fmla="*/ 68 w 86"/>
                <a:gd name="T29" fmla="*/ 22 h 108"/>
                <a:gd name="T30" fmla="*/ 66 w 86"/>
                <a:gd name="T31" fmla="*/ 11 h 108"/>
                <a:gd name="T32" fmla="*/ 63 w 86"/>
                <a:gd name="T33" fmla="*/ 17 h 108"/>
                <a:gd name="T34" fmla="*/ 63 w 86"/>
                <a:gd name="T35" fmla="*/ 21 h 108"/>
                <a:gd name="T36" fmla="*/ 61 w 86"/>
                <a:gd name="T37" fmla="*/ 17 h 108"/>
                <a:gd name="T38" fmla="*/ 57 w 86"/>
                <a:gd name="T39" fmla="*/ 16 h 108"/>
                <a:gd name="T40" fmla="*/ 52 w 86"/>
                <a:gd name="T41" fmla="*/ 20 h 108"/>
                <a:gd name="T42" fmla="*/ 51 w 86"/>
                <a:gd name="T43" fmla="*/ 19 h 108"/>
                <a:gd name="T44" fmla="*/ 51 w 86"/>
                <a:gd name="T45" fmla="*/ 14 h 108"/>
                <a:gd name="T46" fmla="*/ 69 w 86"/>
                <a:gd name="T47" fmla="*/ 5 h 108"/>
                <a:gd name="T48" fmla="*/ 81 w 86"/>
                <a:gd name="T49" fmla="*/ 26 h 108"/>
                <a:gd name="T50" fmla="*/ 75 w 86"/>
                <a:gd name="T51" fmla="*/ 52 h 108"/>
                <a:gd name="T52" fmla="*/ 70 w 86"/>
                <a:gd name="T53" fmla="*/ 65 h 108"/>
                <a:gd name="T54" fmla="*/ 70 w 86"/>
                <a:gd name="T55" fmla="*/ 64 h 108"/>
                <a:gd name="T56" fmla="*/ 40 w 86"/>
                <a:gd name="T57" fmla="*/ 49 h 108"/>
                <a:gd name="T58" fmla="*/ 34 w 86"/>
                <a:gd name="T59" fmla="*/ 74 h 108"/>
                <a:gd name="T60" fmla="*/ 49 w 86"/>
                <a:gd name="T61" fmla="*/ 67 h 108"/>
                <a:gd name="T62" fmla="*/ 46 w 86"/>
                <a:gd name="T63" fmla="*/ 61 h 108"/>
                <a:gd name="T64" fmla="*/ 49 w 86"/>
                <a:gd name="T65" fmla="*/ 67 h 108"/>
                <a:gd name="T66" fmla="*/ 35 w 86"/>
                <a:gd name="T67" fmla="*/ 73 h 108"/>
                <a:gd name="T68" fmla="*/ 41 w 86"/>
                <a:gd name="T69" fmla="*/ 50 h 108"/>
                <a:gd name="T70" fmla="*/ 67 w 86"/>
                <a:gd name="T71" fmla="*/ 64 h 108"/>
                <a:gd name="T72" fmla="*/ 68 w 86"/>
                <a:gd name="T73" fmla="*/ 68 h 108"/>
                <a:gd name="T74" fmla="*/ 47 w 86"/>
                <a:gd name="T75" fmla="*/ 89 h 108"/>
                <a:gd name="T76" fmla="*/ 1 w 86"/>
                <a:gd name="T77" fmla="*/ 102 h 108"/>
                <a:gd name="T78" fmla="*/ 1 w 86"/>
                <a:gd name="T79" fmla="*/ 102 h 108"/>
                <a:gd name="T80" fmla="*/ 60 w 86"/>
                <a:gd name="T81" fmla="*/ 83 h 108"/>
                <a:gd name="T82" fmla="*/ 67 w 86"/>
                <a:gd name="T83" fmla="*/ 75 h 108"/>
                <a:gd name="T84" fmla="*/ 27 w 86"/>
                <a:gd name="T85" fmla="*/ 105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08">
                  <a:moveTo>
                    <a:pt x="27" y="105"/>
                  </a:moveTo>
                  <a:cubicBezTo>
                    <a:pt x="10" y="108"/>
                    <a:pt x="0" y="106"/>
                    <a:pt x="0" y="106"/>
                  </a:cubicBezTo>
                  <a:cubicBezTo>
                    <a:pt x="0" y="106"/>
                    <a:pt x="10" y="108"/>
                    <a:pt x="27" y="106"/>
                  </a:cubicBezTo>
                  <a:cubicBezTo>
                    <a:pt x="35" y="106"/>
                    <a:pt x="46" y="103"/>
                    <a:pt x="55" y="96"/>
                  </a:cubicBezTo>
                  <a:cubicBezTo>
                    <a:pt x="63" y="91"/>
                    <a:pt x="69" y="82"/>
                    <a:pt x="70" y="71"/>
                  </a:cubicBezTo>
                  <a:cubicBezTo>
                    <a:pt x="80" y="57"/>
                    <a:pt x="86" y="38"/>
                    <a:pt x="84" y="21"/>
                  </a:cubicBezTo>
                  <a:cubicBezTo>
                    <a:pt x="83" y="12"/>
                    <a:pt x="78" y="4"/>
                    <a:pt x="69" y="1"/>
                  </a:cubicBezTo>
                  <a:cubicBezTo>
                    <a:pt x="61" y="0"/>
                    <a:pt x="51" y="3"/>
                    <a:pt x="48" y="11"/>
                  </a:cubicBezTo>
                  <a:cubicBezTo>
                    <a:pt x="47" y="12"/>
                    <a:pt x="47" y="14"/>
                    <a:pt x="47" y="16"/>
                  </a:cubicBezTo>
                  <a:cubicBezTo>
                    <a:pt x="46" y="21"/>
                    <a:pt x="50" y="30"/>
                    <a:pt x="56" y="32"/>
                  </a:cubicBezTo>
                  <a:cubicBezTo>
                    <a:pt x="65" y="35"/>
                    <a:pt x="70" y="31"/>
                    <a:pt x="71" y="28"/>
                  </a:cubicBezTo>
                  <a:cubicBezTo>
                    <a:pt x="72" y="24"/>
                    <a:pt x="74" y="24"/>
                    <a:pt x="74" y="24"/>
                  </a:cubicBezTo>
                  <a:cubicBezTo>
                    <a:pt x="72" y="22"/>
                    <a:pt x="70" y="23"/>
                    <a:pt x="70" y="24"/>
                  </a:cubicBezTo>
                  <a:cubicBezTo>
                    <a:pt x="69" y="25"/>
                    <a:pt x="69" y="26"/>
                    <a:pt x="67" y="25"/>
                  </a:cubicBezTo>
                  <a:cubicBezTo>
                    <a:pt x="66" y="24"/>
                    <a:pt x="68" y="22"/>
                    <a:pt x="68" y="22"/>
                  </a:cubicBezTo>
                  <a:cubicBezTo>
                    <a:pt x="72" y="17"/>
                    <a:pt x="66" y="11"/>
                    <a:pt x="66" y="11"/>
                  </a:cubicBezTo>
                  <a:cubicBezTo>
                    <a:pt x="63" y="12"/>
                    <a:pt x="62" y="16"/>
                    <a:pt x="63" y="17"/>
                  </a:cubicBezTo>
                  <a:cubicBezTo>
                    <a:pt x="64" y="19"/>
                    <a:pt x="65" y="21"/>
                    <a:pt x="63" y="21"/>
                  </a:cubicBezTo>
                  <a:cubicBezTo>
                    <a:pt x="61" y="21"/>
                    <a:pt x="62" y="19"/>
                    <a:pt x="61" y="17"/>
                  </a:cubicBezTo>
                  <a:cubicBezTo>
                    <a:pt x="60" y="15"/>
                    <a:pt x="57" y="16"/>
                    <a:pt x="57" y="16"/>
                  </a:cubicBezTo>
                  <a:cubicBezTo>
                    <a:pt x="59" y="19"/>
                    <a:pt x="55" y="22"/>
                    <a:pt x="52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1" y="17"/>
                    <a:pt x="51" y="16"/>
                    <a:pt x="51" y="14"/>
                  </a:cubicBezTo>
                  <a:cubicBezTo>
                    <a:pt x="52" y="6"/>
                    <a:pt x="62" y="4"/>
                    <a:pt x="69" y="5"/>
                  </a:cubicBezTo>
                  <a:cubicBezTo>
                    <a:pt x="78" y="8"/>
                    <a:pt x="80" y="18"/>
                    <a:pt x="81" y="26"/>
                  </a:cubicBezTo>
                  <a:cubicBezTo>
                    <a:pt x="81" y="35"/>
                    <a:pt x="78" y="44"/>
                    <a:pt x="75" y="52"/>
                  </a:cubicBezTo>
                  <a:cubicBezTo>
                    <a:pt x="74" y="57"/>
                    <a:pt x="72" y="61"/>
                    <a:pt x="70" y="65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7" y="50"/>
                    <a:pt x="50" y="44"/>
                    <a:pt x="40" y="49"/>
                  </a:cubicBezTo>
                  <a:cubicBezTo>
                    <a:pt x="28" y="52"/>
                    <a:pt x="26" y="68"/>
                    <a:pt x="34" y="74"/>
                  </a:cubicBezTo>
                  <a:cubicBezTo>
                    <a:pt x="42" y="80"/>
                    <a:pt x="50" y="71"/>
                    <a:pt x="49" y="67"/>
                  </a:cubicBezTo>
                  <a:cubicBezTo>
                    <a:pt x="49" y="61"/>
                    <a:pt x="45" y="61"/>
                    <a:pt x="46" y="61"/>
                  </a:cubicBezTo>
                  <a:cubicBezTo>
                    <a:pt x="45" y="61"/>
                    <a:pt x="49" y="62"/>
                    <a:pt x="49" y="67"/>
                  </a:cubicBezTo>
                  <a:cubicBezTo>
                    <a:pt x="49" y="71"/>
                    <a:pt x="42" y="78"/>
                    <a:pt x="35" y="73"/>
                  </a:cubicBezTo>
                  <a:cubicBezTo>
                    <a:pt x="28" y="68"/>
                    <a:pt x="30" y="53"/>
                    <a:pt x="41" y="50"/>
                  </a:cubicBezTo>
                  <a:cubicBezTo>
                    <a:pt x="50" y="47"/>
                    <a:pt x="65" y="52"/>
                    <a:pt x="67" y="64"/>
                  </a:cubicBezTo>
                  <a:cubicBezTo>
                    <a:pt x="68" y="66"/>
                    <a:pt x="68" y="67"/>
                    <a:pt x="68" y="68"/>
                  </a:cubicBezTo>
                  <a:cubicBezTo>
                    <a:pt x="62" y="77"/>
                    <a:pt x="55" y="84"/>
                    <a:pt x="47" y="89"/>
                  </a:cubicBezTo>
                  <a:cubicBezTo>
                    <a:pt x="34" y="98"/>
                    <a:pt x="17" y="103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2" y="106"/>
                    <a:pt x="44" y="97"/>
                    <a:pt x="60" y="83"/>
                  </a:cubicBezTo>
                  <a:cubicBezTo>
                    <a:pt x="62" y="80"/>
                    <a:pt x="65" y="78"/>
                    <a:pt x="67" y="75"/>
                  </a:cubicBezTo>
                  <a:cubicBezTo>
                    <a:pt x="63" y="95"/>
                    <a:pt x="40" y="104"/>
                    <a:pt x="27" y="10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89"/>
            <p:cNvSpPr>
              <a:spLocks noEditPoints="1"/>
            </p:cNvSpPr>
            <p:nvPr/>
          </p:nvSpPr>
          <p:spPr bwMode="auto">
            <a:xfrm>
              <a:off x="4054" y="3276"/>
              <a:ext cx="1287" cy="454"/>
            </a:xfrm>
            <a:custGeom>
              <a:gdLst>
                <a:gd name="T0" fmla="*/ 263 w 369"/>
                <a:gd name="T1" fmla="*/ 6 h 130"/>
                <a:gd name="T2" fmla="*/ 265 w 369"/>
                <a:gd name="T3" fmla="*/ 12 h 130"/>
                <a:gd name="T4" fmla="*/ 263 w 369"/>
                <a:gd name="T5" fmla="*/ 21 h 130"/>
                <a:gd name="T6" fmla="*/ 169 w 369"/>
                <a:gd name="T7" fmla="*/ 20 h 130"/>
                <a:gd name="T8" fmla="*/ 185 w 369"/>
                <a:gd name="T9" fmla="*/ 10 h 130"/>
                <a:gd name="T10" fmla="*/ 189 w 369"/>
                <a:gd name="T11" fmla="*/ 0 h 130"/>
                <a:gd name="T12" fmla="*/ 170 w 369"/>
                <a:gd name="T13" fmla="*/ 6 h 130"/>
                <a:gd name="T14" fmla="*/ 160 w 369"/>
                <a:gd name="T15" fmla="*/ 15 h 130"/>
                <a:gd name="T16" fmla="*/ 89 w 369"/>
                <a:gd name="T17" fmla="*/ 58 h 130"/>
                <a:gd name="T18" fmla="*/ 199 w 369"/>
                <a:gd name="T19" fmla="*/ 26 h 130"/>
                <a:gd name="T20" fmla="*/ 198 w 369"/>
                <a:gd name="T21" fmla="*/ 29 h 130"/>
                <a:gd name="T22" fmla="*/ 0 w 369"/>
                <a:gd name="T23" fmla="*/ 90 h 130"/>
                <a:gd name="T24" fmla="*/ 188 w 369"/>
                <a:gd name="T25" fmla="*/ 31 h 130"/>
                <a:gd name="T26" fmla="*/ 0 w 369"/>
                <a:gd name="T27" fmla="*/ 92 h 130"/>
                <a:gd name="T28" fmla="*/ 16 w 369"/>
                <a:gd name="T29" fmla="*/ 97 h 130"/>
                <a:gd name="T30" fmla="*/ 43 w 369"/>
                <a:gd name="T31" fmla="*/ 107 h 130"/>
                <a:gd name="T32" fmla="*/ 53 w 369"/>
                <a:gd name="T33" fmla="*/ 104 h 130"/>
                <a:gd name="T34" fmla="*/ 61 w 369"/>
                <a:gd name="T35" fmla="*/ 99 h 130"/>
                <a:gd name="T36" fmla="*/ 40 w 369"/>
                <a:gd name="T37" fmla="*/ 97 h 130"/>
                <a:gd name="T38" fmla="*/ 140 w 369"/>
                <a:gd name="T39" fmla="*/ 59 h 130"/>
                <a:gd name="T40" fmla="*/ 149 w 369"/>
                <a:gd name="T41" fmla="*/ 61 h 130"/>
                <a:gd name="T42" fmla="*/ 168 w 369"/>
                <a:gd name="T43" fmla="*/ 72 h 130"/>
                <a:gd name="T44" fmla="*/ 168 w 369"/>
                <a:gd name="T45" fmla="*/ 53 h 130"/>
                <a:gd name="T46" fmla="*/ 196 w 369"/>
                <a:gd name="T47" fmla="*/ 32 h 130"/>
                <a:gd name="T48" fmla="*/ 226 w 369"/>
                <a:gd name="T49" fmla="*/ 98 h 130"/>
                <a:gd name="T50" fmla="*/ 238 w 369"/>
                <a:gd name="T51" fmla="*/ 92 h 130"/>
                <a:gd name="T52" fmla="*/ 226 w 369"/>
                <a:gd name="T53" fmla="*/ 98 h 130"/>
                <a:gd name="T54" fmla="*/ 181 w 369"/>
                <a:gd name="T55" fmla="*/ 98 h 130"/>
                <a:gd name="T56" fmla="*/ 203 w 369"/>
                <a:gd name="T57" fmla="*/ 90 h 130"/>
                <a:gd name="T58" fmla="*/ 193 w 369"/>
                <a:gd name="T59" fmla="*/ 107 h 130"/>
                <a:gd name="T60" fmla="*/ 210 w 369"/>
                <a:gd name="T61" fmla="*/ 109 h 130"/>
                <a:gd name="T62" fmla="*/ 216 w 369"/>
                <a:gd name="T63" fmla="*/ 99 h 130"/>
                <a:gd name="T64" fmla="*/ 186 w 369"/>
                <a:gd name="T65" fmla="*/ 83 h 130"/>
                <a:gd name="T66" fmla="*/ 228 w 369"/>
                <a:gd name="T67" fmla="*/ 122 h 130"/>
                <a:gd name="T68" fmla="*/ 259 w 369"/>
                <a:gd name="T69" fmla="*/ 77 h 130"/>
                <a:gd name="T70" fmla="*/ 310 w 369"/>
                <a:gd name="T71" fmla="*/ 49 h 130"/>
                <a:gd name="T72" fmla="*/ 332 w 369"/>
                <a:gd name="T73" fmla="*/ 69 h 130"/>
                <a:gd name="T74" fmla="*/ 326 w 369"/>
                <a:gd name="T75" fmla="*/ 78 h 130"/>
                <a:gd name="T76" fmla="*/ 336 w 369"/>
                <a:gd name="T77" fmla="*/ 69 h 130"/>
                <a:gd name="T78" fmla="*/ 225 w 369"/>
                <a:gd name="T79" fmla="*/ 26 h 130"/>
                <a:gd name="T80" fmla="*/ 350 w 369"/>
                <a:gd name="T81" fmla="*/ 59 h 130"/>
                <a:gd name="T82" fmla="*/ 367 w 369"/>
                <a:gd name="T83" fmla="*/ 53 h 130"/>
                <a:gd name="T84" fmla="*/ 264 w 369"/>
                <a:gd name="T85" fmla="*/ 22 h 130"/>
                <a:gd name="T86" fmla="*/ 257 w 369"/>
                <a:gd name="T87" fmla="*/ 77 h 130"/>
                <a:gd name="T88" fmla="*/ 246 w 369"/>
                <a:gd name="T89" fmla="*/ 94 h 130"/>
                <a:gd name="T90" fmla="*/ 226 w 369"/>
                <a:gd name="T91" fmla="*/ 29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9" h="130">
                  <a:moveTo>
                    <a:pt x="264" y="22"/>
                  </a:moveTo>
                  <a:cubicBezTo>
                    <a:pt x="267" y="22"/>
                    <a:pt x="270" y="18"/>
                    <a:pt x="270" y="14"/>
                  </a:cubicBezTo>
                  <a:cubicBezTo>
                    <a:pt x="270" y="9"/>
                    <a:pt x="266" y="6"/>
                    <a:pt x="263" y="6"/>
                  </a:cubicBezTo>
                  <a:cubicBezTo>
                    <a:pt x="261" y="5"/>
                    <a:pt x="258" y="6"/>
                    <a:pt x="256" y="11"/>
                  </a:cubicBezTo>
                  <a:cubicBezTo>
                    <a:pt x="256" y="11"/>
                    <a:pt x="258" y="10"/>
                    <a:pt x="259" y="11"/>
                  </a:cubicBezTo>
                  <a:cubicBezTo>
                    <a:pt x="262" y="13"/>
                    <a:pt x="263" y="11"/>
                    <a:pt x="265" y="12"/>
                  </a:cubicBezTo>
                  <a:cubicBezTo>
                    <a:pt x="269" y="12"/>
                    <a:pt x="266" y="15"/>
                    <a:pt x="264" y="15"/>
                  </a:cubicBezTo>
                  <a:cubicBezTo>
                    <a:pt x="263" y="15"/>
                    <a:pt x="262" y="14"/>
                    <a:pt x="261" y="16"/>
                  </a:cubicBezTo>
                  <a:cubicBezTo>
                    <a:pt x="261" y="16"/>
                    <a:pt x="267" y="16"/>
                    <a:pt x="263" y="21"/>
                  </a:cubicBezTo>
                  <a:cubicBezTo>
                    <a:pt x="262" y="22"/>
                    <a:pt x="261" y="22"/>
                    <a:pt x="261" y="22"/>
                  </a:cubicBezTo>
                  <a:cubicBezTo>
                    <a:pt x="242" y="20"/>
                    <a:pt x="226" y="21"/>
                    <a:pt x="215" y="22"/>
                  </a:cubicBezTo>
                  <a:cubicBezTo>
                    <a:pt x="199" y="18"/>
                    <a:pt x="184" y="18"/>
                    <a:pt x="169" y="20"/>
                  </a:cubicBezTo>
                  <a:cubicBezTo>
                    <a:pt x="173" y="19"/>
                    <a:pt x="177" y="18"/>
                    <a:pt x="180" y="17"/>
                  </a:cubicBezTo>
                  <a:cubicBezTo>
                    <a:pt x="187" y="16"/>
                    <a:pt x="189" y="13"/>
                    <a:pt x="190" y="9"/>
                  </a:cubicBezTo>
                  <a:cubicBezTo>
                    <a:pt x="190" y="9"/>
                    <a:pt x="187" y="11"/>
                    <a:pt x="185" y="10"/>
                  </a:cubicBezTo>
                  <a:cubicBezTo>
                    <a:pt x="184" y="9"/>
                    <a:pt x="182" y="15"/>
                    <a:pt x="179" y="13"/>
                  </a:cubicBezTo>
                  <a:cubicBezTo>
                    <a:pt x="176" y="11"/>
                    <a:pt x="182" y="9"/>
                    <a:pt x="185" y="8"/>
                  </a:cubicBezTo>
                  <a:cubicBezTo>
                    <a:pt x="188" y="7"/>
                    <a:pt x="190" y="3"/>
                    <a:pt x="189" y="0"/>
                  </a:cubicBezTo>
                  <a:cubicBezTo>
                    <a:pt x="189" y="0"/>
                    <a:pt x="187" y="3"/>
                    <a:pt x="185" y="3"/>
                  </a:cubicBezTo>
                  <a:cubicBezTo>
                    <a:pt x="183" y="2"/>
                    <a:pt x="175" y="0"/>
                    <a:pt x="173" y="6"/>
                  </a:cubicBezTo>
                  <a:cubicBezTo>
                    <a:pt x="171" y="12"/>
                    <a:pt x="169" y="8"/>
                    <a:pt x="170" y="6"/>
                  </a:cubicBezTo>
                  <a:cubicBezTo>
                    <a:pt x="171" y="4"/>
                    <a:pt x="168" y="1"/>
                    <a:pt x="165" y="0"/>
                  </a:cubicBezTo>
                  <a:cubicBezTo>
                    <a:pt x="165" y="0"/>
                    <a:pt x="168" y="6"/>
                    <a:pt x="166" y="8"/>
                  </a:cubicBezTo>
                  <a:cubicBezTo>
                    <a:pt x="164" y="10"/>
                    <a:pt x="162" y="12"/>
                    <a:pt x="160" y="15"/>
                  </a:cubicBezTo>
                  <a:cubicBezTo>
                    <a:pt x="159" y="19"/>
                    <a:pt x="154" y="23"/>
                    <a:pt x="149" y="25"/>
                  </a:cubicBezTo>
                  <a:cubicBezTo>
                    <a:pt x="140" y="28"/>
                    <a:pt x="133" y="32"/>
                    <a:pt x="127" y="35"/>
                  </a:cubicBezTo>
                  <a:cubicBezTo>
                    <a:pt x="102" y="47"/>
                    <a:pt x="89" y="58"/>
                    <a:pt x="89" y="58"/>
                  </a:cubicBezTo>
                  <a:cubicBezTo>
                    <a:pt x="89" y="58"/>
                    <a:pt x="103" y="48"/>
                    <a:pt x="127" y="36"/>
                  </a:cubicBezTo>
                  <a:cubicBezTo>
                    <a:pt x="147" y="26"/>
                    <a:pt x="178" y="15"/>
                    <a:pt x="210" y="23"/>
                  </a:cubicBezTo>
                  <a:cubicBezTo>
                    <a:pt x="203" y="24"/>
                    <a:pt x="199" y="26"/>
                    <a:pt x="199" y="26"/>
                  </a:cubicBezTo>
                  <a:cubicBezTo>
                    <a:pt x="199" y="26"/>
                    <a:pt x="203" y="25"/>
                    <a:pt x="211" y="24"/>
                  </a:cubicBezTo>
                  <a:cubicBezTo>
                    <a:pt x="214" y="24"/>
                    <a:pt x="217" y="25"/>
                    <a:pt x="220" y="27"/>
                  </a:cubicBezTo>
                  <a:cubicBezTo>
                    <a:pt x="213" y="27"/>
                    <a:pt x="205" y="28"/>
                    <a:pt x="198" y="29"/>
                  </a:cubicBezTo>
                  <a:cubicBezTo>
                    <a:pt x="174" y="25"/>
                    <a:pt x="149" y="32"/>
                    <a:pt x="127" y="42"/>
                  </a:cubicBezTo>
                  <a:cubicBezTo>
                    <a:pt x="87" y="61"/>
                    <a:pt x="47" y="10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30" y="97"/>
                    <a:pt x="58" y="84"/>
                    <a:pt x="84" y="69"/>
                  </a:cubicBezTo>
                  <a:cubicBezTo>
                    <a:pt x="112" y="53"/>
                    <a:pt x="140" y="36"/>
                    <a:pt x="172" y="32"/>
                  </a:cubicBezTo>
                  <a:cubicBezTo>
                    <a:pt x="178" y="31"/>
                    <a:pt x="183" y="31"/>
                    <a:pt x="188" y="31"/>
                  </a:cubicBezTo>
                  <a:cubicBezTo>
                    <a:pt x="185" y="32"/>
                    <a:pt x="181" y="33"/>
                    <a:pt x="178" y="34"/>
                  </a:cubicBezTo>
                  <a:cubicBezTo>
                    <a:pt x="148" y="43"/>
                    <a:pt x="121" y="60"/>
                    <a:pt x="94" y="74"/>
                  </a:cubicBezTo>
                  <a:cubicBezTo>
                    <a:pt x="65" y="90"/>
                    <a:pt x="33" y="10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5" y="95"/>
                    <a:pt x="11" y="96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20" y="98"/>
                    <a:pt x="26" y="98"/>
                  </a:cubicBezTo>
                  <a:cubicBezTo>
                    <a:pt x="29" y="99"/>
                    <a:pt x="32" y="100"/>
                    <a:pt x="34" y="101"/>
                  </a:cubicBezTo>
                  <a:cubicBezTo>
                    <a:pt x="37" y="104"/>
                    <a:pt x="37" y="107"/>
                    <a:pt x="43" y="107"/>
                  </a:cubicBezTo>
                  <a:cubicBezTo>
                    <a:pt x="49" y="106"/>
                    <a:pt x="50" y="112"/>
                    <a:pt x="50" y="112"/>
                  </a:cubicBezTo>
                  <a:cubicBezTo>
                    <a:pt x="50" y="112"/>
                    <a:pt x="53" y="107"/>
                    <a:pt x="50" y="105"/>
                  </a:cubicBezTo>
                  <a:cubicBezTo>
                    <a:pt x="46" y="103"/>
                    <a:pt x="50" y="100"/>
                    <a:pt x="53" y="104"/>
                  </a:cubicBezTo>
                  <a:cubicBezTo>
                    <a:pt x="55" y="109"/>
                    <a:pt x="64" y="113"/>
                    <a:pt x="71" y="112"/>
                  </a:cubicBezTo>
                  <a:cubicBezTo>
                    <a:pt x="71" y="112"/>
                    <a:pt x="66" y="111"/>
                    <a:pt x="65" y="106"/>
                  </a:cubicBezTo>
                  <a:cubicBezTo>
                    <a:pt x="65" y="103"/>
                    <a:pt x="63" y="99"/>
                    <a:pt x="61" y="99"/>
                  </a:cubicBezTo>
                  <a:cubicBezTo>
                    <a:pt x="58" y="98"/>
                    <a:pt x="62" y="96"/>
                    <a:pt x="66" y="99"/>
                  </a:cubicBezTo>
                  <a:cubicBezTo>
                    <a:pt x="66" y="99"/>
                    <a:pt x="63" y="92"/>
                    <a:pt x="53" y="95"/>
                  </a:cubicBezTo>
                  <a:cubicBezTo>
                    <a:pt x="49" y="96"/>
                    <a:pt x="45" y="96"/>
                    <a:pt x="40" y="97"/>
                  </a:cubicBezTo>
                  <a:cubicBezTo>
                    <a:pt x="55" y="95"/>
                    <a:pt x="70" y="89"/>
                    <a:pt x="84" y="82"/>
                  </a:cubicBezTo>
                  <a:cubicBezTo>
                    <a:pt x="99" y="75"/>
                    <a:pt x="114" y="66"/>
                    <a:pt x="129" y="58"/>
                  </a:cubicBezTo>
                  <a:cubicBezTo>
                    <a:pt x="133" y="57"/>
                    <a:pt x="138" y="56"/>
                    <a:pt x="140" y="59"/>
                  </a:cubicBezTo>
                  <a:cubicBezTo>
                    <a:pt x="147" y="64"/>
                    <a:pt x="143" y="63"/>
                    <a:pt x="146" y="66"/>
                  </a:cubicBezTo>
                  <a:cubicBezTo>
                    <a:pt x="149" y="69"/>
                    <a:pt x="148" y="71"/>
                    <a:pt x="148" y="71"/>
                  </a:cubicBezTo>
                  <a:cubicBezTo>
                    <a:pt x="148" y="71"/>
                    <a:pt x="153" y="66"/>
                    <a:pt x="149" y="61"/>
                  </a:cubicBezTo>
                  <a:cubicBezTo>
                    <a:pt x="146" y="56"/>
                    <a:pt x="152" y="57"/>
                    <a:pt x="152" y="59"/>
                  </a:cubicBezTo>
                  <a:cubicBezTo>
                    <a:pt x="153" y="62"/>
                    <a:pt x="155" y="65"/>
                    <a:pt x="159" y="66"/>
                  </a:cubicBezTo>
                  <a:cubicBezTo>
                    <a:pt x="162" y="68"/>
                    <a:pt x="169" y="70"/>
                    <a:pt x="168" y="72"/>
                  </a:cubicBezTo>
                  <a:cubicBezTo>
                    <a:pt x="168" y="72"/>
                    <a:pt x="171" y="63"/>
                    <a:pt x="166" y="58"/>
                  </a:cubicBezTo>
                  <a:cubicBezTo>
                    <a:pt x="160" y="53"/>
                    <a:pt x="155" y="55"/>
                    <a:pt x="157" y="52"/>
                  </a:cubicBezTo>
                  <a:cubicBezTo>
                    <a:pt x="159" y="49"/>
                    <a:pt x="168" y="53"/>
                    <a:pt x="168" y="53"/>
                  </a:cubicBezTo>
                  <a:cubicBezTo>
                    <a:pt x="168" y="53"/>
                    <a:pt x="165" y="45"/>
                    <a:pt x="151" y="47"/>
                  </a:cubicBezTo>
                  <a:cubicBezTo>
                    <a:pt x="157" y="44"/>
                    <a:pt x="163" y="42"/>
                    <a:pt x="169" y="40"/>
                  </a:cubicBezTo>
                  <a:cubicBezTo>
                    <a:pt x="178" y="37"/>
                    <a:pt x="187" y="34"/>
                    <a:pt x="196" y="32"/>
                  </a:cubicBezTo>
                  <a:cubicBezTo>
                    <a:pt x="210" y="35"/>
                    <a:pt x="223" y="42"/>
                    <a:pt x="233" y="53"/>
                  </a:cubicBezTo>
                  <a:cubicBezTo>
                    <a:pt x="244" y="66"/>
                    <a:pt x="246" y="85"/>
                    <a:pt x="240" y="101"/>
                  </a:cubicBezTo>
                  <a:cubicBezTo>
                    <a:pt x="235" y="102"/>
                    <a:pt x="230" y="101"/>
                    <a:pt x="226" y="98"/>
                  </a:cubicBezTo>
                  <a:cubicBezTo>
                    <a:pt x="222" y="93"/>
                    <a:pt x="222" y="85"/>
                    <a:pt x="226" y="82"/>
                  </a:cubicBezTo>
                  <a:cubicBezTo>
                    <a:pt x="230" y="78"/>
                    <a:pt x="236" y="79"/>
                    <a:pt x="238" y="82"/>
                  </a:cubicBezTo>
                  <a:cubicBezTo>
                    <a:pt x="244" y="88"/>
                    <a:pt x="238" y="92"/>
                    <a:pt x="238" y="92"/>
                  </a:cubicBezTo>
                  <a:cubicBezTo>
                    <a:pt x="239" y="92"/>
                    <a:pt x="244" y="88"/>
                    <a:pt x="239" y="81"/>
                  </a:cubicBezTo>
                  <a:cubicBezTo>
                    <a:pt x="236" y="78"/>
                    <a:pt x="230" y="77"/>
                    <a:pt x="226" y="81"/>
                  </a:cubicBezTo>
                  <a:cubicBezTo>
                    <a:pt x="222" y="85"/>
                    <a:pt x="221" y="93"/>
                    <a:pt x="226" y="98"/>
                  </a:cubicBezTo>
                  <a:cubicBezTo>
                    <a:pt x="229" y="102"/>
                    <a:pt x="234" y="103"/>
                    <a:pt x="240" y="102"/>
                  </a:cubicBezTo>
                  <a:cubicBezTo>
                    <a:pt x="236" y="110"/>
                    <a:pt x="231" y="116"/>
                    <a:pt x="224" y="121"/>
                  </a:cubicBezTo>
                  <a:cubicBezTo>
                    <a:pt x="207" y="130"/>
                    <a:pt x="176" y="122"/>
                    <a:pt x="181" y="98"/>
                  </a:cubicBezTo>
                  <a:cubicBezTo>
                    <a:pt x="182" y="89"/>
                    <a:pt x="189" y="84"/>
                    <a:pt x="197" y="84"/>
                  </a:cubicBezTo>
                  <a:cubicBezTo>
                    <a:pt x="199" y="84"/>
                    <a:pt x="201" y="84"/>
                    <a:pt x="203" y="85"/>
                  </a:cubicBezTo>
                  <a:cubicBezTo>
                    <a:pt x="206" y="86"/>
                    <a:pt x="206" y="89"/>
                    <a:pt x="203" y="90"/>
                  </a:cubicBezTo>
                  <a:cubicBezTo>
                    <a:pt x="200" y="91"/>
                    <a:pt x="201" y="96"/>
                    <a:pt x="201" y="96"/>
                  </a:cubicBezTo>
                  <a:cubicBezTo>
                    <a:pt x="208" y="92"/>
                    <a:pt x="213" y="100"/>
                    <a:pt x="204" y="98"/>
                  </a:cubicBezTo>
                  <a:cubicBezTo>
                    <a:pt x="195" y="97"/>
                    <a:pt x="193" y="105"/>
                    <a:pt x="193" y="107"/>
                  </a:cubicBezTo>
                  <a:cubicBezTo>
                    <a:pt x="193" y="109"/>
                    <a:pt x="189" y="111"/>
                    <a:pt x="189" y="111"/>
                  </a:cubicBezTo>
                  <a:cubicBezTo>
                    <a:pt x="195" y="117"/>
                    <a:pt x="204" y="112"/>
                    <a:pt x="206" y="109"/>
                  </a:cubicBezTo>
                  <a:cubicBezTo>
                    <a:pt x="207" y="106"/>
                    <a:pt x="208" y="105"/>
                    <a:pt x="210" y="109"/>
                  </a:cubicBezTo>
                  <a:cubicBezTo>
                    <a:pt x="212" y="112"/>
                    <a:pt x="217" y="114"/>
                    <a:pt x="220" y="110"/>
                  </a:cubicBezTo>
                  <a:cubicBezTo>
                    <a:pt x="222" y="107"/>
                    <a:pt x="219" y="103"/>
                    <a:pt x="219" y="103"/>
                  </a:cubicBezTo>
                  <a:cubicBezTo>
                    <a:pt x="219" y="105"/>
                    <a:pt x="214" y="108"/>
                    <a:pt x="216" y="99"/>
                  </a:cubicBezTo>
                  <a:cubicBezTo>
                    <a:pt x="217" y="93"/>
                    <a:pt x="215" y="88"/>
                    <a:pt x="212" y="85"/>
                  </a:cubicBezTo>
                  <a:cubicBezTo>
                    <a:pt x="210" y="84"/>
                    <a:pt x="208" y="83"/>
                    <a:pt x="206" y="82"/>
                  </a:cubicBezTo>
                  <a:cubicBezTo>
                    <a:pt x="200" y="79"/>
                    <a:pt x="191" y="79"/>
                    <a:pt x="186" y="83"/>
                  </a:cubicBezTo>
                  <a:cubicBezTo>
                    <a:pt x="178" y="88"/>
                    <a:pt x="175" y="99"/>
                    <a:pt x="177" y="108"/>
                  </a:cubicBezTo>
                  <a:cubicBezTo>
                    <a:pt x="179" y="118"/>
                    <a:pt x="188" y="125"/>
                    <a:pt x="198" y="128"/>
                  </a:cubicBezTo>
                  <a:cubicBezTo>
                    <a:pt x="208" y="130"/>
                    <a:pt x="219" y="128"/>
                    <a:pt x="228" y="122"/>
                  </a:cubicBezTo>
                  <a:cubicBezTo>
                    <a:pt x="236" y="118"/>
                    <a:pt x="241" y="110"/>
                    <a:pt x="244" y="101"/>
                  </a:cubicBezTo>
                  <a:cubicBezTo>
                    <a:pt x="245" y="101"/>
                    <a:pt x="246" y="101"/>
                    <a:pt x="247" y="100"/>
                  </a:cubicBezTo>
                  <a:cubicBezTo>
                    <a:pt x="254" y="95"/>
                    <a:pt x="258" y="86"/>
                    <a:pt x="259" y="77"/>
                  </a:cubicBezTo>
                  <a:cubicBezTo>
                    <a:pt x="261" y="59"/>
                    <a:pt x="248" y="39"/>
                    <a:pt x="231" y="29"/>
                  </a:cubicBezTo>
                  <a:cubicBezTo>
                    <a:pt x="243" y="29"/>
                    <a:pt x="255" y="30"/>
                    <a:pt x="267" y="32"/>
                  </a:cubicBezTo>
                  <a:cubicBezTo>
                    <a:pt x="283" y="35"/>
                    <a:pt x="297" y="41"/>
                    <a:pt x="310" y="49"/>
                  </a:cubicBezTo>
                  <a:cubicBezTo>
                    <a:pt x="313" y="51"/>
                    <a:pt x="317" y="53"/>
                    <a:pt x="320" y="56"/>
                  </a:cubicBezTo>
                  <a:cubicBezTo>
                    <a:pt x="324" y="59"/>
                    <a:pt x="329" y="66"/>
                    <a:pt x="329" y="71"/>
                  </a:cubicBezTo>
                  <a:cubicBezTo>
                    <a:pt x="329" y="71"/>
                    <a:pt x="332" y="72"/>
                    <a:pt x="332" y="69"/>
                  </a:cubicBezTo>
                  <a:cubicBezTo>
                    <a:pt x="332" y="69"/>
                    <a:pt x="337" y="75"/>
                    <a:pt x="335" y="80"/>
                  </a:cubicBezTo>
                  <a:cubicBezTo>
                    <a:pt x="333" y="85"/>
                    <a:pt x="327" y="83"/>
                    <a:pt x="330" y="77"/>
                  </a:cubicBezTo>
                  <a:cubicBezTo>
                    <a:pt x="330" y="77"/>
                    <a:pt x="328" y="77"/>
                    <a:pt x="326" y="78"/>
                  </a:cubicBezTo>
                  <a:cubicBezTo>
                    <a:pt x="326" y="78"/>
                    <a:pt x="326" y="78"/>
                    <a:pt x="326" y="78"/>
                  </a:cubicBezTo>
                  <a:cubicBezTo>
                    <a:pt x="319" y="83"/>
                    <a:pt x="325" y="93"/>
                    <a:pt x="333" y="91"/>
                  </a:cubicBezTo>
                  <a:cubicBezTo>
                    <a:pt x="342" y="89"/>
                    <a:pt x="340" y="76"/>
                    <a:pt x="336" y="69"/>
                  </a:cubicBezTo>
                  <a:cubicBezTo>
                    <a:pt x="331" y="59"/>
                    <a:pt x="320" y="51"/>
                    <a:pt x="310" y="46"/>
                  </a:cubicBezTo>
                  <a:cubicBezTo>
                    <a:pt x="298" y="39"/>
                    <a:pt x="284" y="33"/>
                    <a:pt x="270" y="30"/>
                  </a:cubicBezTo>
                  <a:cubicBezTo>
                    <a:pt x="256" y="27"/>
                    <a:pt x="241" y="26"/>
                    <a:pt x="225" y="26"/>
                  </a:cubicBezTo>
                  <a:cubicBezTo>
                    <a:pt x="223" y="25"/>
                    <a:pt x="220" y="24"/>
                    <a:pt x="217" y="23"/>
                  </a:cubicBezTo>
                  <a:cubicBezTo>
                    <a:pt x="234" y="21"/>
                    <a:pt x="261" y="22"/>
                    <a:pt x="291" y="31"/>
                  </a:cubicBezTo>
                  <a:cubicBezTo>
                    <a:pt x="315" y="38"/>
                    <a:pt x="333" y="55"/>
                    <a:pt x="350" y="59"/>
                  </a:cubicBezTo>
                  <a:cubicBezTo>
                    <a:pt x="358" y="62"/>
                    <a:pt x="366" y="58"/>
                    <a:pt x="368" y="53"/>
                  </a:cubicBezTo>
                  <a:cubicBezTo>
                    <a:pt x="369" y="49"/>
                    <a:pt x="367" y="47"/>
                    <a:pt x="366" y="47"/>
                  </a:cubicBezTo>
                  <a:cubicBezTo>
                    <a:pt x="367" y="47"/>
                    <a:pt x="369" y="49"/>
                    <a:pt x="367" y="53"/>
                  </a:cubicBezTo>
                  <a:cubicBezTo>
                    <a:pt x="365" y="58"/>
                    <a:pt x="358" y="61"/>
                    <a:pt x="350" y="58"/>
                  </a:cubicBezTo>
                  <a:cubicBezTo>
                    <a:pt x="334" y="53"/>
                    <a:pt x="317" y="36"/>
                    <a:pt x="291" y="28"/>
                  </a:cubicBezTo>
                  <a:cubicBezTo>
                    <a:pt x="282" y="26"/>
                    <a:pt x="273" y="24"/>
                    <a:pt x="264" y="22"/>
                  </a:cubicBezTo>
                  <a:close/>
                  <a:moveTo>
                    <a:pt x="226" y="29"/>
                  </a:moveTo>
                  <a:cubicBezTo>
                    <a:pt x="227" y="29"/>
                    <a:pt x="228" y="30"/>
                    <a:pt x="229" y="30"/>
                  </a:cubicBezTo>
                  <a:cubicBezTo>
                    <a:pt x="246" y="40"/>
                    <a:pt x="259" y="59"/>
                    <a:pt x="257" y="77"/>
                  </a:cubicBezTo>
                  <a:cubicBezTo>
                    <a:pt x="256" y="86"/>
                    <a:pt x="253" y="94"/>
                    <a:pt x="246" y="99"/>
                  </a:cubicBezTo>
                  <a:cubicBezTo>
                    <a:pt x="246" y="99"/>
                    <a:pt x="245" y="99"/>
                    <a:pt x="244" y="100"/>
                  </a:cubicBezTo>
                  <a:cubicBezTo>
                    <a:pt x="245" y="98"/>
                    <a:pt x="245" y="96"/>
                    <a:pt x="246" y="94"/>
                  </a:cubicBezTo>
                  <a:cubicBezTo>
                    <a:pt x="250" y="73"/>
                    <a:pt x="242" y="53"/>
                    <a:pt x="224" y="40"/>
                  </a:cubicBezTo>
                  <a:cubicBezTo>
                    <a:pt x="218" y="36"/>
                    <a:pt x="211" y="33"/>
                    <a:pt x="204" y="31"/>
                  </a:cubicBezTo>
                  <a:cubicBezTo>
                    <a:pt x="211" y="30"/>
                    <a:pt x="219" y="29"/>
                    <a:pt x="226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90"/>
            <p:cNvSpPr/>
            <p:nvPr/>
          </p:nvSpPr>
          <p:spPr bwMode="auto">
            <a:xfrm>
              <a:off x="3950" y="3279"/>
              <a:ext cx="115" cy="81"/>
            </a:xfrm>
            <a:custGeom>
              <a:gdLst>
                <a:gd name="T0" fmla="*/ 30 w 33"/>
                <a:gd name="T1" fmla="*/ 10 h 23"/>
                <a:gd name="T2" fmla="*/ 32 w 33"/>
                <a:gd name="T3" fmla="*/ 4 h 23"/>
                <a:gd name="T4" fmla="*/ 29 w 33"/>
                <a:gd name="T5" fmla="*/ 6 h 23"/>
                <a:gd name="T6" fmla="*/ 15 w 33"/>
                <a:gd name="T7" fmla="*/ 4 h 23"/>
                <a:gd name="T8" fmla="*/ 10 w 33"/>
                <a:gd name="T9" fmla="*/ 3 h 23"/>
                <a:gd name="T10" fmla="*/ 5 w 33"/>
                <a:gd name="T11" fmla="*/ 5 h 23"/>
                <a:gd name="T12" fmla="*/ 0 w 33"/>
                <a:gd name="T13" fmla="*/ 9 h 23"/>
                <a:gd name="T14" fmla="*/ 15 w 33"/>
                <a:gd name="T15" fmla="*/ 18 h 23"/>
                <a:gd name="T16" fmla="*/ 24 w 33"/>
                <a:gd name="T17" fmla="*/ 23 h 23"/>
                <a:gd name="T18" fmla="*/ 23 w 33"/>
                <a:gd name="T19" fmla="*/ 14 h 23"/>
                <a:gd name="T20" fmla="*/ 20 w 33"/>
                <a:gd name="T21" fmla="*/ 14 h 23"/>
                <a:gd name="T22" fmla="*/ 19 w 33"/>
                <a:gd name="T23" fmla="*/ 11 h 23"/>
                <a:gd name="T24" fmla="*/ 30 w 33"/>
                <a:gd name="T25" fmla="*/ 10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3">
                  <a:moveTo>
                    <a:pt x="30" y="10"/>
                  </a:moveTo>
                  <a:cubicBezTo>
                    <a:pt x="33" y="7"/>
                    <a:pt x="32" y="4"/>
                    <a:pt x="32" y="4"/>
                  </a:cubicBezTo>
                  <a:cubicBezTo>
                    <a:pt x="32" y="4"/>
                    <a:pt x="31" y="7"/>
                    <a:pt x="29" y="6"/>
                  </a:cubicBezTo>
                  <a:cubicBezTo>
                    <a:pt x="27" y="5"/>
                    <a:pt x="21" y="0"/>
                    <a:pt x="15" y="4"/>
                  </a:cubicBezTo>
                  <a:cubicBezTo>
                    <a:pt x="9" y="9"/>
                    <a:pt x="8" y="5"/>
                    <a:pt x="10" y="3"/>
                  </a:cubicBezTo>
                  <a:cubicBezTo>
                    <a:pt x="10" y="3"/>
                    <a:pt x="8" y="2"/>
                    <a:pt x="5" y="5"/>
                  </a:cubicBezTo>
                  <a:cubicBezTo>
                    <a:pt x="3" y="8"/>
                    <a:pt x="2" y="10"/>
                    <a:pt x="0" y="9"/>
                  </a:cubicBezTo>
                  <a:cubicBezTo>
                    <a:pt x="0" y="9"/>
                    <a:pt x="7" y="18"/>
                    <a:pt x="15" y="18"/>
                  </a:cubicBezTo>
                  <a:cubicBezTo>
                    <a:pt x="22" y="18"/>
                    <a:pt x="24" y="23"/>
                    <a:pt x="24" y="23"/>
                  </a:cubicBezTo>
                  <a:cubicBezTo>
                    <a:pt x="24" y="23"/>
                    <a:pt x="28" y="17"/>
                    <a:pt x="23" y="14"/>
                  </a:cubicBezTo>
                  <a:cubicBezTo>
                    <a:pt x="23" y="14"/>
                    <a:pt x="21" y="14"/>
                    <a:pt x="20" y="14"/>
                  </a:cubicBezTo>
                  <a:cubicBezTo>
                    <a:pt x="20" y="13"/>
                    <a:pt x="19" y="13"/>
                    <a:pt x="19" y="11"/>
                  </a:cubicBezTo>
                  <a:cubicBezTo>
                    <a:pt x="20" y="10"/>
                    <a:pt x="24" y="15"/>
                    <a:pt x="30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91"/>
            <p:cNvSpPr/>
            <p:nvPr/>
          </p:nvSpPr>
          <p:spPr bwMode="auto">
            <a:xfrm>
              <a:off x="5066" y="3426"/>
              <a:ext cx="70" cy="98"/>
            </a:xfrm>
            <a:custGeom>
              <a:gdLst>
                <a:gd name="T0" fmla="*/ 12 w 20"/>
                <a:gd name="T1" fmla="*/ 6 h 28"/>
                <a:gd name="T2" fmla="*/ 1 w 20"/>
                <a:gd name="T3" fmla="*/ 0 h 28"/>
                <a:gd name="T4" fmla="*/ 3 w 20"/>
                <a:gd name="T5" fmla="*/ 6 h 28"/>
                <a:gd name="T6" fmla="*/ 3 w 20"/>
                <a:gd name="T7" fmla="*/ 15 h 28"/>
                <a:gd name="T8" fmla="*/ 4 w 20"/>
                <a:gd name="T9" fmla="*/ 21 h 28"/>
                <a:gd name="T10" fmla="*/ 8 w 20"/>
                <a:gd name="T11" fmla="*/ 17 h 28"/>
                <a:gd name="T12" fmla="*/ 9 w 20"/>
                <a:gd name="T13" fmla="*/ 16 h 28"/>
                <a:gd name="T14" fmla="*/ 9 w 20"/>
                <a:gd name="T15" fmla="*/ 21 h 28"/>
                <a:gd name="T16" fmla="*/ 7 w 20"/>
                <a:gd name="T17" fmla="*/ 28 h 28"/>
                <a:gd name="T18" fmla="*/ 14 w 20"/>
                <a:gd name="T19" fmla="*/ 20 h 28"/>
                <a:gd name="T20" fmla="*/ 16 w 20"/>
                <a:gd name="T21" fmla="*/ 19 h 28"/>
                <a:gd name="T22" fmla="*/ 19 w 20"/>
                <a:gd name="T23" fmla="*/ 14 h 28"/>
                <a:gd name="T24" fmla="*/ 12 w 20"/>
                <a:gd name="T25" fmla="*/ 6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8">
                  <a:moveTo>
                    <a:pt x="12" y="6"/>
                  </a:moveTo>
                  <a:cubicBezTo>
                    <a:pt x="9" y="3"/>
                    <a:pt x="4" y="1"/>
                    <a:pt x="1" y="0"/>
                  </a:cubicBezTo>
                  <a:cubicBezTo>
                    <a:pt x="1" y="0"/>
                    <a:pt x="3" y="2"/>
                    <a:pt x="3" y="6"/>
                  </a:cubicBezTo>
                  <a:cubicBezTo>
                    <a:pt x="3" y="10"/>
                    <a:pt x="0" y="11"/>
                    <a:pt x="3" y="15"/>
                  </a:cubicBezTo>
                  <a:cubicBezTo>
                    <a:pt x="6" y="19"/>
                    <a:pt x="4" y="21"/>
                    <a:pt x="4" y="21"/>
                  </a:cubicBezTo>
                  <a:cubicBezTo>
                    <a:pt x="4" y="21"/>
                    <a:pt x="9" y="20"/>
                    <a:pt x="8" y="17"/>
                  </a:cubicBezTo>
                  <a:cubicBezTo>
                    <a:pt x="7" y="13"/>
                    <a:pt x="10" y="15"/>
                    <a:pt x="9" y="16"/>
                  </a:cubicBezTo>
                  <a:cubicBezTo>
                    <a:pt x="9" y="18"/>
                    <a:pt x="8" y="19"/>
                    <a:pt x="9" y="21"/>
                  </a:cubicBezTo>
                  <a:cubicBezTo>
                    <a:pt x="10" y="24"/>
                    <a:pt x="9" y="27"/>
                    <a:pt x="7" y="28"/>
                  </a:cubicBezTo>
                  <a:cubicBezTo>
                    <a:pt x="7" y="28"/>
                    <a:pt x="16" y="26"/>
                    <a:pt x="14" y="20"/>
                  </a:cubicBezTo>
                  <a:cubicBezTo>
                    <a:pt x="13" y="16"/>
                    <a:pt x="17" y="17"/>
                    <a:pt x="16" y="19"/>
                  </a:cubicBezTo>
                  <a:cubicBezTo>
                    <a:pt x="16" y="19"/>
                    <a:pt x="20" y="19"/>
                    <a:pt x="19" y="14"/>
                  </a:cubicBezTo>
                  <a:cubicBezTo>
                    <a:pt x="19" y="12"/>
                    <a:pt x="17" y="9"/>
                    <a:pt x="12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92"/>
            <p:cNvSpPr/>
            <p:nvPr/>
          </p:nvSpPr>
          <p:spPr bwMode="auto">
            <a:xfrm>
              <a:off x="4745" y="3402"/>
              <a:ext cx="98" cy="139"/>
            </a:xfrm>
            <a:custGeom>
              <a:gdLst>
                <a:gd name="T0" fmla="*/ 27 w 28"/>
                <a:gd name="T1" fmla="*/ 20 h 40"/>
                <a:gd name="T2" fmla="*/ 18 w 28"/>
                <a:gd name="T3" fmla="*/ 6 h 40"/>
                <a:gd name="T4" fmla="*/ 0 w 28"/>
                <a:gd name="T5" fmla="*/ 0 h 40"/>
                <a:gd name="T6" fmla="*/ 7 w 28"/>
                <a:gd name="T7" fmla="*/ 12 h 40"/>
                <a:gd name="T8" fmla="*/ 6 w 28"/>
                <a:gd name="T9" fmla="*/ 22 h 40"/>
                <a:gd name="T10" fmla="*/ 7 w 28"/>
                <a:gd name="T11" fmla="*/ 30 h 40"/>
                <a:gd name="T12" fmla="*/ 12 w 28"/>
                <a:gd name="T13" fmla="*/ 19 h 40"/>
                <a:gd name="T14" fmla="*/ 15 w 28"/>
                <a:gd name="T15" fmla="*/ 19 h 40"/>
                <a:gd name="T16" fmla="*/ 15 w 28"/>
                <a:gd name="T17" fmla="*/ 29 h 40"/>
                <a:gd name="T18" fmla="*/ 18 w 28"/>
                <a:gd name="T19" fmla="*/ 40 h 40"/>
                <a:gd name="T20" fmla="*/ 23 w 28"/>
                <a:gd name="T21" fmla="*/ 20 h 40"/>
                <a:gd name="T22" fmla="*/ 22 w 28"/>
                <a:gd name="T23" fmla="*/ 17 h 40"/>
                <a:gd name="T24" fmla="*/ 27 w 28"/>
                <a:gd name="T25" fmla="*/ 2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27" y="20"/>
                  </a:moveTo>
                  <a:cubicBezTo>
                    <a:pt x="27" y="20"/>
                    <a:pt x="28" y="11"/>
                    <a:pt x="18" y="6"/>
                  </a:cubicBezTo>
                  <a:cubicBezTo>
                    <a:pt x="11" y="3"/>
                    <a:pt x="0" y="0"/>
                    <a:pt x="0" y="0"/>
                  </a:cubicBezTo>
                  <a:cubicBezTo>
                    <a:pt x="0" y="0"/>
                    <a:pt x="8" y="5"/>
                    <a:pt x="7" y="12"/>
                  </a:cubicBezTo>
                  <a:cubicBezTo>
                    <a:pt x="6" y="17"/>
                    <a:pt x="4" y="19"/>
                    <a:pt x="6" y="22"/>
                  </a:cubicBezTo>
                  <a:cubicBezTo>
                    <a:pt x="8" y="26"/>
                    <a:pt x="7" y="30"/>
                    <a:pt x="7" y="30"/>
                  </a:cubicBezTo>
                  <a:cubicBezTo>
                    <a:pt x="7" y="30"/>
                    <a:pt x="14" y="26"/>
                    <a:pt x="12" y="19"/>
                  </a:cubicBezTo>
                  <a:cubicBezTo>
                    <a:pt x="11" y="13"/>
                    <a:pt x="16" y="15"/>
                    <a:pt x="15" y="19"/>
                  </a:cubicBezTo>
                  <a:cubicBezTo>
                    <a:pt x="15" y="22"/>
                    <a:pt x="13" y="26"/>
                    <a:pt x="15" y="29"/>
                  </a:cubicBezTo>
                  <a:cubicBezTo>
                    <a:pt x="18" y="33"/>
                    <a:pt x="18" y="40"/>
                    <a:pt x="18" y="40"/>
                  </a:cubicBezTo>
                  <a:cubicBezTo>
                    <a:pt x="18" y="40"/>
                    <a:pt x="28" y="30"/>
                    <a:pt x="23" y="20"/>
                  </a:cubicBezTo>
                  <a:cubicBezTo>
                    <a:pt x="23" y="20"/>
                    <a:pt x="21" y="18"/>
                    <a:pt x="22" y="17"/>
                  </a:cubicBezTo>
                  <a:cubicBezTo>
                    <a:pt x="24" y="16"/>
                    <a:pt x="27" y="20"/>
                    <a:pt x="27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93"/>
            <p:cNvSpPr/>
            <p:nvPr/>
          </p:nvSpPr>
          <p:spPr bwMode="auto">
            <a:xfrm>
              <a:off x="5014" y="3293"/>
              <a:ext cx="76" cy="70"/>
            </a:xfrm>
            <a:custGeom>
              <a:gdLst>
                <a:gd name="T0" fmla="*/ 5 w 22"/>
                <a:gd name="T1" fmla="*/ 11 h 20"/>
                <a:gd name="T2" fmla="*/ 0 w 22"/>
                <a:gd name="T3" fmla="*/ 17 h 20"/>
                <a:gd name="T4" fmla="*/ 13 w 22"/>
                <a:gd name="T5" fmla="*/ 20 h 20"/>
                <a:gd name="T6" fmla="*/ 17 w 22"/>
                <a:gd name="T7" fmla="*/ 18 h 20"/>
                <a:gd name="T8" fmla="*/ 15 w 22"/>
                <a:gd name="T9" fmla="*/ 15 h 20"/>
                <a:gd name="T10" fmla="*/ 22 w 22"/>
                <a:gd name="T11" fmla="*/ 7 h 20"/>
                <a:gd name="T12" fmla="*/ 22 w 22"/>
                <a:gd name="T13" fmla="*/ 2 h 20"/>
                <a:gd name="T14" fmla="*/ 16 w 22"/>
                <a:gd name="T15" fmla="*/ 4 h 20"/>
                <a:gd name="T16" fmla="*/ 12 w 22"/>
                <a:gd name="T17" fmla="*/ 10 h 20"/>
                <a:gd name="T18" fmla="*/ 11 w 22"/>
                <a:gd name="T19" fmla="*/ 5 h 20"/>
                <a:gd name="T20" fmla="*/ 10 w 22"/>
                <a:gd name="T21" fmla="*/ 0 h 20"/>
                <a:gd name="T22" fmla="*/ 6 w 22"/>
                <a:gd name="T23" fmla="*/ 3 h 20"/>
                <a:gd name="T24" fmla="*/ 5 w 22"/>
                <a:gd name="T25" fmla="*/ 11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0">
                  <a:moveTo>
                    <a:pt x="5" y="11"/>
                  </a:moveTo>
                  <a:cubicBezTo>
                    <a:pt x="6" y="15"/>
                    <a:pt x="0" y="17"/>
                    <a:pt x="0" y="17"/>
                  </a:cubicBezTo>
                  <a:cubicBezTo>
                    <a:pt x="5" y="18"/>
                    <a:pt x="10" y="20"/>
                    <a:pt x="13" y="20"/>
                  </a:cubicBezTo>
                  <a:cubicBezTo>
                    <a:pt x="16" y="20"/>
                    <a:pt x="17" y="18"/>
                    <a:pt x="17" y="18"/>
                  </a:cubicBezTo>
                  <a:cubicBezTo>
                    <a:pt x="14" y="18"/>
                    <a:pt x="11" y="16"/>
                    <a:pt x="15" y="15"/>
                  </a:cubicBezTo>
                  <a:cubicBezTo>
                    <a:pt x="22" y="13"/>
                    <a:pt x="22" y="10"/>
                    <a:pt x="22" y="7"/>
                  </a:cubicBezTo>
                  <a:cubicBezTo>
                    <a:pt x="21" y="3"/>
                    <a:pt x="22" y="2"/>
                    <a:pt x="22" y="2"/>
                  </a:cubicBezTo>
                  <a:cubicBezTo>
                    <a:pt x="21" y="1"/>
                    <a:pt x="15" y="1"/>
                    <a:pt x="16" y="4"/>
                  </a:cubicBezTo>
                  <a:cubicBezTo>
                    <a:pt x="17" y="7"/>
                    <a:pt x="14" y="10"/>
                    <a:pt x="12" y="10"/>
                  </a:cubicBezTo>
                  <a:cubicBezTo>
                    <a:pt x="10" y="9"/>
                    <a:pt x="11" y="8"/>
                    <a:pt x="11" y="5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0" y="0"/>
                    <a:pt x="9" y="2"/>
                    <a:pt x="6" y="3"/>
                  </a:cubicBezTo>
                  <a:cubicBezTo>
                    <a:pt x="3" y="4"/>
                    <a:pt x="5" y="8"/>
                    <a:pt x="5" y="1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94"/>
            <p:cNvSpPr/>
            <p:nvPr/>
          </p:nvSpPr>
          <p:spPr bwMode="auto">
            <a:xfrm>
              <a:off x="4288" y="3426"/>
              <a:ext cx="73" cy="91"/>
            </a:xfrm>
            <a:custGeom>
              <a:gdLst>
                <a:gd name="T0" fmla="*/ 13 w 21"/>
                <a:gd name="T1" fmla="*/ 17 h 26"/>
                <a:gd name="T2" fmla="*/ 18 w 21"/>
                <a:gd name="T3" fmla="*/ 5 h 26"/>
                <a:gd name="T4" fmla="*/ 17 w 21"/>
                <a:gd name="T5" fmla="*/ 0 h 26"/>
                <a:gd name="T6" fmla="*/ 12 w 21"/>
                <a:gd name="T7" fmla="*/ 11 h 26"/>
                <a:gd name="T8" fmla="*/ 9 w 21"/>
                <a:gd name="T9" fmla="*/ 8 h 26"/>
                <a:gd name="T10" fmla="*/ 6 w 21"/>
                <a:gd name="T11" fmla="*/ 6 h 26"/>
                <a:gd name="T12" fmla="*/ 6 w 21"/>
                <a:gd name="T13" fmla="*/ 14 h 26"/>
                <a:gd name="T14" fmla="*/ 0 w 21"/>
                <a:gd name="T15" fmla="*/ 25 h 26"/>
                <a:gd name="T16" fmla="*/ 8 w 21"/>
                <a:gd name="T17" fmla="*/ 25 h 26"/>
                <a:gd name="T18" fmla="*/ 16 w 21"/>
                <a:gd name="T19" fmla="*/ 20 h 26"/>
                <a:gd name="T20" fmla="*/ 10 w 21"/>
                <a:gd name="T21" fmla="*/ 20 h 26"/>
                <a:gd name="T22" fmla="*/ 13 w 21"/>
                <a:gd name="T23" fmla="*/ 17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6">
                  <a:moveTo>
                    <a:pt x="13" y="17"/>
                  </a:moveTo>
                  <a:cubicBezTo>
                    <a:pt x="21" y="14"/>
                    <a:pt x="20" y="7"/>
                    <a:pt x="18" y="5"/>
                  </a:cubicBezTo>
                  <a:cubicBezTo>
                    <a:pt x="16" y="3"/>
                    <a:pt x="17" y="0"/>
                    <a:pt x="17" y="0"/>
                  </a:cubicBezTo>
                  <a:cubicBezTo>
                    <a:pt x="10" y="3"/>
                    <a:pt x="12" y="9"/>
                    <a:pt x="12" y="11"/>
                  </a:cubicBezTo>
                  <a:cubicBezTo>
                    <a:pt x="11" y="14"/>
                    <a:pt x="9" y="12"/>
                    <a:pt x="9" y="8"/>
                  </a:cubicBezTo>
                  <a:cubicBezTo>
                    <a:pt x="9" y="5"/>
                    <a:pt x="6" y="6"/>
                    <a:pt x="6" y="6"/>
                  </a:cubicBezTo>
                  <a:cubicBezTo>
                    <a:pt x="6" y="6"/>
                    <a:pt x="5" y="9"/>
                    <a:pt x="6" y="14"/>
                  </a:cubicBezTo>
                  <a:cubicBezTo>
                    <a:pt x="6" y="19"/>
                    <a:pt x="0" y="25"/>
                    <a:pt x="0" y="25"/>
                  </a:cubicBezTo>
                  <a:cubicBezTo>
                    <a:pt x="0" y="25"/>
                    <a:pt x="4" y="26"/>
                    <a:pt x="8" y="25"/>
                  </a:cubicBezTo>
                  <a:cubicBezTo>
                    <a:pt x="13" y="25"/>
                    <a:pt x="16" y="20"/>
                    <a:pt x="16" y="20"/>
                  </a:cubicBezTo>
                  <a:cubicBezTo>
                    <a:pt x="16" y="20"/>
                    <a:pt x="11" y="21"/>
                    <a:pt x="10" y="20"/>
                  </a:cubicBezTo>
                  <a:cubicBezTo>
                    <a:pt x="10" y="18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95"/>
            <p:cNvSpPr/>
            <p:nvPr/>
          </p:nvSpPr>
          <p:spPr bwMode="auto">
            <a:xfrm>
              <a:off x="3468" y="590"/>
              <a:ext cx="684" cy="280"/>
            </a:xfrm>
            <a:custGeom>
              <a:gdLst>
                <a:gd name="T0" fmla="*/ 177 w 196"/>
                <a:gd name="T1" fmla="*/ 28 h 80"/>
                <a:gd name="T2" fmla="*/ 166 w 196"/>
                <a:gd name="T3" fmla="*/ 17 h 80"/>
                <a:gd name="T4" fmla="*/ 116 w 196"/>
                <a:gd name="T5" fmla="*/ 11 h 80"/>
                <a:gd name="T6" fmla="*/ 99 w 196"/>
                <a:gd name="T7" fmla="*/ 41 h 80"/>
                <a:gd name="T8" fmla="*/ 87 w 196"/>
                <a:gd name="T9" fmla="*/ 16 h 80"/>
                <a:gd name="T10" fmla="*/ 33 w 196"/>
                <a:gd name="T11" fmla="*/ 14 h 80"/>
                <a:gd name="T12" fmla="*/ 20 w 196"/>
                <a:gd name="T13" fmla="*/ 28 h 80"/>
                <a:gd name="T14" fmla="*/ 5 w 196"/>
                <a:gd name="T15" fmla="*/ 29 h 80"/>
                <a:gd name="T16" fmla="*/ 4 w 196"/>
                <a:gd name="T17" fmla="*/ 23 h 80"/>
                <a:gd name="T18" fmla="*/ 4 w 196"/>
                <a:gd name="T19" fmla="*/ 22 h 80"/>
                <a:gd name="T20" fmla="*/ 5 w 196"/>
                <a:gd name="T21" fmla="*/ 21 h 80"/>
                <a:gd name="T22" fmla="*/ 11 w 196"/>
                <a:gd name="T23" fmla="*/ 22 h 80"/>
                <a:gd name="T24" fmla="*/ 13 w 196"/>
                <a:gd name="T25" fmla="*/ 24 h 80"/>
                <a:gd name="T26" fmla="*/ 4 w 196"/>
                <a:gd name="T27" fmla="*/ 18 h 80"/>
                <a:gd name="T28" fmla="*/ 3 w 196"/>
                <a:gd name="T29" fmla="*/ 29 h 80"/>
                <a:gd name="T30" fmla="*/ 19 w 196"/>
                <a:gd name="T31" fmla="*/ 30 h 80"/>
                <a:gd name="T32" fmla="*/ 27 w 196"/>
                <a:gd name="T33" fmla="*/ 23 h 80"/>
                <a:gd name="T34" fmla="*/ 45 w 196"/>
                <a:gd name="T35" fmla="*/ 51 h 80"/>
                <a:gd name="T36" fmla="*/ 58 w 196"/>
                <a:gd name="T37" fmla="*/ 41 h 80"/>
                <a:gd name="T38" fmla="*/ 46 w 196"/>
                <a:gd name="T39" fmla="*/ 25 h 80"/>
                <a:gd name="T40" fmla="*/ 44 w 196"/>
                <a:gd name="T41" fmla="*/ 26 h 80"/>
                <a:gd name="T42" fmla="*/ 36 w 196"/>
                <a:gd name="T43" fmla="*/ 34 h 80"/>
                <a:gd name="T44" fmla="*/ 45 w 196"/>
                <a:gd name="T45" fmla="*/ 31 h 80"/>
                <a:gd name="T46" fmla="*/ 52 w 196"/>
                <a:gd name="T47" fmla="*/ 42 h 80"/>
                <a:gd name="T48" fmla="*/ 46 w 196"/>
                <a:gd name="T49" fmla="*/ 33 h 80"/>
                <a:gd name="T50" fmla="*/ 48 w 196"/>
                <a:gd name="T51" fmla="*/ 43 h 80"/>
                <a:gd name="T52" fmla="*/ 32 w 196"/>
                <a:gd name="T53" fmla="*/ 44 h 80"/>
                <a:gd name="T54" fmla="*/ 28 w 196"/>
                <a:gd name="T55" fmla="*/ 33 h 80"/>
                <a:gd name="T56" fmla="*/ 41 w 196"/>
                <a:gd name="T57" fmla="*/ 12 h 80"/>
                <a:gd name="T58" fmla="*/ 90 w 196"/>
                <a:gd name="T59" fmla="*/ 23 h 80"/>
                <a:gd name="T60" fmla="*/ 82 w 196"/>
                <a:gd name="T61" fmla="*/ 80 h 80"/>
                <a:gd name="T62" fmla="*/ 82 w 196"/>
                <a:gd name="T63" fmla="*/ 80 h 80"/>
                <a:gd name="T64" fmla="*/ 98 w 196"/>
                <a:gd name="T65" fmla="*/ 48 h 80"/>
                <a:gd name="T66" fmla="*/ 108 w 196"/>
                <a:gd name="T67" fmla="*/ 72 h 80"/>
                <a:gd name="T68" fmla="*/ 115 w 196"/>
                <a:gd name="T69" fmla="*/ 80 h 80"/>
                <a:gd name="T70" fmla="*/ 115 w 196"/>
                <a:gd name="T71" fmla="*/ 80 h 80"/>
                <a:gd name="T72" fmla="*/ 107 w 196"/>
                <a:gd name="T73" fmla="*/ 23 h 80"/>
                <a:gd name="T74" fmla="*/ 156 w 196"/>
                <a:gd name="T75" fmla="*/ 12 h 80"/>
                <a:gd name="T76" fmla="*/ 169 w 196"/>
                <a:gd name="T77" fmla="*/ 33 h 80"/>
                <a:gd name="T78" fmla="*/ 164 w 196"/>
                <a:gd name="T79" fmla="*/ 44 h 80"/>
                <a:gd name="T80" fmla="*/ 149 w 196"/>
                <a:gd name="T81" fmla="*/ 43 h 80"/>
                <a:gd name="T82" fmla="*/ 151 w 196"/>
                <a:gd name="T83" fmla="*/ 33 h 80"/>
                <a:gd name="T84" fmla="*/ 144 w 196"/>
                <a:gd name="T85" fmla="*/ 42 h 80"/>
                <a:gd name="T86" fmla="*/ 151 w 196"/>
                <a:gd name="T87" fmla="*/ 31 h 80"/>
                <a:gd name="T88" fmla="*/ 161 w 196"/>
                <a:gd name="T89" fmla="*/ 34 h 80"/>
                <a:gd name="T90" fmla="*/ 152 w 196"/>
                <a:gd name="T91" fmla="*/ 25 h 80"/>
                <a:gd name="T92" fmla="*/ 149 w 196"/>
                <a:gd name="T93" fmla="*/ 25 h 80"/>
                <a:gd name="T94" fmla="*/ 148 w 196"/>
                <a:gd name="T95" fmla="*/ 50 h 80"/>
                <a:gd name="T96" fmla="*/ 166 w 196"/>
                <a:gd name="T97" fmla="*/ 47 h 80"/>
                <a:gd name="T98" fmla="*/ 170 w 196"/>
                <a:gd name="T99" fmla="*/ 23 h 80"/>
                <a:gd name="T100" fmla="*/ 170 w 196"/>
                <a:gd name="T101" fmla="*/ 22 h 80"/>
                <a:gd name="T102" fmla="*/ 176 w 196"/>
                <a:gd name="T103" fmla="*/ 29 h 80"/>
                <a:gd name="T104" fmla="*/ 194 w 196"/>
                <a:gd name="T105" fmla="*/ 29 h 80"/>
                <a:gd name="T106" fmla="*/ 193 w 196"/>
                <a:gd name="T107" fmla="*/ 18 h 80"/>
                <a:gd name="T108" fmla="*/ 184 w 196"/>
                <a:gd name="T109" fmla="*/ 24 h 80"/>
                <a:gd name="T110" fmla="*/ 186 w 196"/>
                <a:gd name="T111" fmla="*/ 22 h 80"/>
                <a:gd name="T112" fmla="*/ 192 w 196"/>
                <a:gd name="T113" fmla="*/ 21 h 80"/>
                <a:gd name="T114" fmla="*/ 193 w 196"/>
                <a:gd name="T115" fmla="*/ 23 h 80"/>
                <a:gd name="T116" fmla="*/ 192 w 196"/>
                <a:gd name="T117" fmla="*/ 29 h 80"/>
                <a:gd name="T118" fmla="*/ 177 w 196"/>
                <a:gd name="T119" fmla="*/ 28 h 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" h="80">
                  <a:moveTo>
                    <a:pt x="177" y="28"/>
                  </a:moveTo>
                  <a:cubicBezTo>
                    <a:pt x="173" y="25"/>
                    <a:pt x="170" y="20"/>
                    <a:pt x="166" y="17"/>
                  </a:cubicBezTo>
                  <a:cubicBezTo>
                    <a:pt x="155" y="2"/>
                    <a:pt x="131" y="1"/>
                    <a:pt x="116" y="11"/>
                  </a:cubicBezTo>
                  <a:cubicBezTo>
                    <a:pt x="105" y="18"/>
                    <a:pt x="100" y="29"/>
                    <a:pt x="99" y="41"/>
                  </a:cubicBezTo>
                  <a:cubicBezTo>
                    <a:pt x="98" y="31"/>
                    <a:pt x="93" y="22"/>
                    <a:pt x="87" y="16"/>
                  </a:cubicBezTo>
                  <a:cubicBezTo>
                    <a:pt x="73" y="2"/>
                    <a:pt x="47" y="0"/>
                    <a:pt x="33" y="14"/>
                  </a:cubicBezTo>
                  <a:cubicBezTo>
                    <a:pt x="28" y="18"/>
                    <a:pt x="25" y="24"/>
                    <a:pt x="20" y="28"/>
                  </a:cubicBezTo>
                  <a:cubicBezTo>
                    <a:pt x="15" y="31"/>
                    <a:pt x="9" y="32"/>
                    <a:pt x="5" y="29"/>
                  </a:cubicBezTo>
                  <a:cubicBezTo>
                    <a:pt x="4" y="27"/>
                    <a:pt x="3" y="25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9"/>
                    <a:pt x="9" y="20"/>
                    <a:pt x="11" y="22"/>
                  </a:cubicBezTo>
                  <a:cubicBezTo>
                    <a:pt x="10" y="24"/>
                    <a:pt x="12" y="26"/>
                    <a:pt x="13" y="24"/>
                  </a:cubicBezTo>
                  <a:cubicBezTo>
                    <a:pt x="16" y="18"/>
                    <a:pt x="9" y="15"/>
                    <a:pt x="4" y="18"/>
                  </a:cubicBezTo>
                  <a:cubicBezTo>
                    <a:pt x="1" y="21"/>
                    <a:pt x="0" y="26"/>
                    <a:pt x="3" y="29"/>
                  </a:cubicBezTo>
                  <a:cubicBezTo>
                    <a:pt x="7" y="34"/>
                    <a:pt x="14" y="33"/>
                    <a:pt x="19" y="30"/>
                  </a:cubicBezTo>
                  <a:cubicBezTo>
                    <a:pt x="22" y="29"/>
                    <a:pt x="24" y="26"/>
                    <a:pt x="27" y="23"/>
                  </a:cubicBezTo>
                  <a:cubicBezTo>
                    <a:pt x="21" y="36"/>
                    <a:pt x="29" y="52"/>
                    <a:pt x="45" y="51"/>
                  </a:cubicBezTo>
                  <a:cubicBezTo>
                    <a:pt x="51" y="51"/>
                    <a:pt x="57" y="47"/>
                    <a:pt x="58" y="41"/>
                  </a:cubicBezTo>
                  <a:cubicBezTo>
                    <a:pt x="60" y="34"/>
                    <a:pt x="54" y="24"/>
                    <a:pt x="46" y="25"/>
                  </a:cubicBezTo>
                  <a:cubicBezTo>
                    <a:pt x="45" y="25"/>
                    <a:pt x="44" y="25"/>
                    <a:pt x="44" y="26"/>
                  </a:cubicBezTo>
                  <a:cubicBezTo>
                    <a:pt x="35" y="27"/>
                    <a:pt x="36" y="34"/>
                    <a:pt x="36" y="34"/>
                  </a:cubicBezTo>
                  <a:cubicBezTo>
                    <a:pt x="36" y="34"/>
                    <a:pt x="39" y="30"/>
                    <a:pt x="45" y="31"/>
                  </a:cubicBezTo>
                  <a:cubicBezTo>
                    <a:pt x="52" y="31"/>
                    <a:pt x="55" y="38"/>
                    <a:pt x="52" y="42"/>
                  </a:cubicBezTo>
                  <a:cubicBezTo>
                    <a:pt x="52" y="42"/>
                    <a:pt x="53" y="34"/>
                    <a:pt x="46" y="33"/>
                  </a:cubicBezTo>
                  <a:cubicBezTo>
                    <a:pt x="46" y="33"/>
                    <a:pt x="51" y="38"/>
                    <a:pt x="48" y="43"/>
                  </a:cubicBezTo>
                  <a:cubicBezTo>
                    <a:pt x="46" y="47"/>
                    <a:pt x="39" y="49"/>
                    <a:pt x="32" y="44"/>
                  </a:cubicBezTo>
                  <a:cubicBezTo>
                    <a:pt x="30" y="41"/>
                    <a:pt x="29" y="37"/>
                    <a:pt x="28" y="33"/>
                  </a:cubicBezTo>
                  <a:cubicBezTo>
                    <a:pt x="28" y="24"/>
                    <a:pt x="33" y="16"/>
                    <a:pt x="41" y="12"/>
                  </a:cubicBezTo>
                  <a:cubicBezTo>
                    <a:pt x="57" y="2"/>
                    <a:pt x="79" y="8"/>
                    <a:pt x="90" y="23"/>
                  </a:cubicBezTo>
                  <a:cubicBezTo>
                    <a:pt x="103" y="41"/>
                    <a:pt x="96" y="64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91" y="70"/>
                    <a:pt x="97" y="61"/>
                    <a:pt x="98" y="48"/>
                  </a:cubicBezTo>
                  <a:cubicBezTo>
                    <a:pt x="99" y="57"/>
                    <a:pt x="102" y="65"/>
                    <a:pt x="108" y="72"/>
                  </a:cubicBezTo>
                  <a:cubicBezTo>
                    <a:pt x="110" y="75"/>
                    <a:pt x="112" y="77"/>
                    <a:pt x="115" y="80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01" y="64"/>
                    <a:pt x="95" y="41"/>
                    <a:pt x="107" y="23"/>
                  </a:cubicBezTo>
                  <a:cubicBezTo>
                    <a:pt x="118" y="7"/>
                    <a:pt x="140" y="3"/>
                    <a:pt x="156" y="12"/>
                  </a:cubicBezTo>
                  <a:cubicBezTo>
                    <a:pt x="164" y="16"/>
                    <a:pt x="169" y="24"/>
                    <a:pt x="169" y="33"/>
                  </a:cubicBezTo>
                  <a:cubicBezTo>
                    <a:pt x="168" y="38"/>
                    <a:pt x="167" y="41"/>
                    <a:pt x="164" y="44"/>
                  </a:cubicBezTo>
                  <a:cubicBezTo>
                    <a:pt x="158" y="49"/>
                    <a:pt x="151" y="47"/>
                    <a:pt x="149" y="43"/>
                  </a:cubicBezTo>
                  <a:cubicBezTo>
                    <a:pt x="146" y="38"/>
                    <a:pt x="151" y="33"/>
                    <a:pt x="151" y="33"/>
                  </a:cubicBezTo>
                  <a:cubicBezTo>
                    <a:pt x="144" y="34"/>
                    <a:pt x="144" y="42"/>
                    <a:pt x="144" y="42"/>
                  </a:cubicBezTo>
                  <a:cubicBezTo>
                    <a:pt x="142" y="38"/>
                    <a:pt x="145" y="31"/>
                    <a:pt x="151" y="31"/>
                  </a:cubicBezTo>
                  <a:cubicBezTo>
                    <a:pt x="158" y="30"/>
                    <a:pt x="161" y="34"/>
                    <a:pt x="161" y="34"/>
                  </a:cubicBezTo>
                  <a:cubicBezTo>
                    <a:pt x="161" y="34"/>
                    <a:pt x="162" y="26"/>
                    <a:pt x="152" y="25"/>
                  </a:cubicBezTo>
                  <a:cubicBezTo>
                    <a:pt x="151" y="25"/>
                    <a:pt x="150" y="25"/>
                    <a:pt x="149" y="25"/>
                  </a:cubicBezTo>
                  <a:cubicBezTo>
                    <a:pt x="138" y="26"/>
                    <a:pt x="134" y="45"/>
                    <a:pt x="148" y="50"/>
                  </a:cubicBezTo>
                  <a:cubicBezTo>
                    <a:pt x="154" y="53"/>
                    <a:pt x="161" y="51"/>
                    <a:pt x="166" y="47"/>
                  </a:cubicBezTo>
                  <a:cubicBezTo>
                    <a:pt x="173" y="41"/>
                    <a:pt x="173" y="30"/>
                    <a:pt x="170" y="23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2" y="25"/>
                    <a:pt x="174" y="27"/>
                    <a:pt x="176" y="29"/>
                  </a:cubicBezTo>
                  <a:cubicBezTo>
                    <a:pt x="181" y="33"/>
                    <a:pt x="189" y="35"/>
                    <a:pt x="194" y="29"/>
                  </a:cubicBezTo>
                  <a:cubicBezTo>
                    <a:pt x="196" y="26"/>
                    <a:pt x="196" y="21"/>
                    <a:pt x="193" y="18"/>
                  </a:cubicBezTo>
                  <a:cubicBezTo>
                    <a:pt x="188" y="15"/>
                    <a:pt x="181" y="18"/>
                    <a:pt x="184" y="24"/>
                  </a:cubicBezTo>
                  <a:cubicBezTo>
                    <a:pt x="184" y="26"/>
                    <a:pt x="187" y="24"/>
                    <a:pt x="186" y="22"/>
                  </a:cubicBezTo>
                  <a:cubicBezTo>
                    <a:pt x="188" y="20"/>
                    <a:pt x="190" y="19"/>
                    <a:pt x="192" y="21"/>
                  </a:cubicBezTo>
                  <a:cubicBezTo>
                    <a:pt x="192" y="21"/>
                    <a:pt x="193" y="22"/>
                    <a:pt x="193" y="23"/>
                  </a:cubicBezTo>
                  <a:cubicBezTo>
                    <a:pt x="194" y="25"/>
                    <a:pt x="193" y="27"/>
                    <a:pt x="192" y="29"/>
                  </a:cubicBezTo>
                  <a:cubicBezTo>
                    <a:pt x="188" y="33"/>
                    <a:pt x="181" y="30"/>
                    <a:pt x="177" y="2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96"/>
            <p:cNvSpPr/>
            <p:nvPr/>
          </p:nvSpPr>
          <p:spPr bwMode="auto">
            <a:xfrm>
              <a:off x="3894" y="772"/>
              <a:ext cx="269" cy="168"/>
            </a:xfrm>
            <a:custGeom>
              <a:gdLst>
                <a:gd name="T0" fmla="*/ 49 w 77"/>
                <a:gd name="T1" fmla="*/ 45 h 48"/>
                <a:gd name="T2" fmla="*/ 77 w 77"/>
                <a:gd name="T3" fmla="*/ 18 h 48"/>
                <a:gd name="T4" fmla="*/ 58 w 77"/>
                <a:gd name="T5" fmla="*/ 3 h 48"/>
                <a:gd name="T6" fmla="*/ 50 w 77"/>
                <a:gd name="T7" fmla="*/ 15 h 48"/>
                <a:gd name="T8" fmla="*/ 58 w 77"/>
                <a:gd name="T9" fmla="*/ 22 h 48"/>
                <a:gd name="T10" fmla="*/ 66 w 77"/>
                <a:gd name="T11" fmla="*/ 19 h 48"/>
                <a:gd name="T12" fmla="*/ 58 w 77"/>
                <a:gd name="T13" fmla="*/ 17 h 48"/>
                <a:gd name="T14" fmla="*/ 59 w 77"/>
                <a:gd name="T15" fmla="*/ 8 h 48"/>
                <a:gd name="T16" fmla="*/ 59 w 77"/>
                <a:gd name="T17" fmla="*/ 14 h 48"/>
                <a:gd name="T18" fmla="*/ 64 w 77"/>
                <a:gd name="T19" fmla="*/ 9 h 48"/>
                <a:gd name="T20" fmla="*/ 73 w 77"/>
                <a:gd name="T21" fmla="*/ 13 h 48"/>
                <a:gd name="T22" fmla="*/ 68 w 77"/>
                <a:gd name="T23" fmla="*/ 34 h 48"/>
                <a:gd name="T24" fmla="*/ 36 w 77"/>
                <a:gd name="T25" fmla="*/ 44 h 48"/>
                <a:gd name="T26" fmla="*/ 0 w 77"/>
                <a:gd name="T27" fmla="*/ 33 h 48"/>
                <a:gd name="T28" fmla="*/ 0 w 77"/>
                <a:gd name="T29" fmla="*/ 33 h 48"/>
                <a:gd name="T30" fmla="*/ 49 w 77"/>
                <a:gd name="T31" fmla="*/ 45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8">
                  <a:moveTo>
                    <a:pt x="49" y="45"/>
                  </a:moveTo>
                  <a:cubicBezTo>
                    <a:pt x="63" y="43"/>
                    <a:pt x="77" y="34"/>
                    <a:pt x="77" y="18"/>
                  </a:cubicBezTo>
                  <a:cubicBezTo>
                    <a:pt x="77" y="9"/>
                    <a:pt x="67" y="0"/>
                    <a:pt x="58" y="3"/>
                  </a:cubicBezTo>
                  <a:cubicBezTo>
                    <a:pt x="53" y="5"/>
                    <a:pt x="50" y="10"/>
                    <a:pt x="50" y="15"/>
                  </a:cubicBezTo>
                  <a:cubicBezTo>
                    <a:pt x="51" y="19"/>
                    <a:pt x="54" y="22"/>
                    <a:pt x="58" y="22"/>
                  </a:cubicBezTo>
                  <a:cubicBezTo>
                    <a:pt x="62" y="23"/>
                    <a:pt x="66" y="19"/>
                    <a:pt x="66" y="19"/>
                  </a:cubicBezTo>
                  <a:cubicBezTo>
                    <a:pt x="66" y="19"/>
                    <a:pt x="60" y="20"/>
                    <a:pt x="58" y="17"/>
                  </a:cubicBezTo>
                  <a:cubicBezTo>
                    <a:pt x="54" y="13"/>
                    <a:pt x="59" y="8"/>
                    <a:pt x="59" y="8"/>
                  </a:cubicBezTo>
                  <a:cubicBezTo>
                    <a:pt x="58" y="12"/>
                    <a:pt x="59" y="14"/>
                    <a:pt x="59" y="14"/>
                  </a:cubicBezTo>
                  <a:cubicBezTo>
                    <a:pt x="59" y="14"/>
                    <a:pt x="59" y="10"/>
                    <a:pt x="64" y="9"/>
                  </a:cubicBezTo>
                  <a:cubicBezTo>
                    <a:pt x="69" y="8"/>
                    <a:pt x="71" y="10"/>
                    <a:pt x="73" y="13"/>
                  </a:cubicBezTo>
                  <a:cubicBezTo>
                    <a:pt x="77" y="19"/>
                    <a:pt x="73" y="29"/>
                    <a:pt x="68" y="34"/>
                  </a:cubicBezTo>
                  <a:cubicBezTo>
                    <a:pt x="60" y="43"/>
                    <a:pt x="47" y="44"/>
                    <a:pt x="36" y="44"/>
                  </a:cubicBezTo>
                  <a:cubicBezTo>
                    <a:pt x="24" y="44"/>
                    <a:pt x="11" y="40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45"/>
                    <a:pt x="32" y="48"/>
                    <a:pt x="49" y="4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97"/>
            <p:cNvSpPr/>
            <p:nvPr/>
          </p:nvSpPr>
          <p:spPr bwMode="auto">
            <a:xfrm>
              <a:off x="3821" y="681"/>
              <a:ext cx="129" cy="224"/>
            </a:xfrm>
            <a:custGeom>
              <a:gdLst>
                <a:gd name="T0" fmla="*/ 21 w 37"/>
                <a:gd name="T1" fmla="*/ 32 h 64"/>
                <a:gd name="T2" fmla="*/ 25 w 37"/>
                <a:gd name="T3" fmla="*/ 26 h 64"/>
                <a:gd name="T4" fmla="*/ 28 w 37"/>
                <a:gd name="T5" fmla="*/ 7 h 64"/>
                <a:gd name="T6" fmla="*/ 9 w 37"/>
                <a:gd name="T7" fmla="*/ 5 h 64"/>
                <a:gd name="T8" fmla="*/ 4 w 37"/>
                <a:gd name="T9" fmla="*/ 14 h 64"/>
                <a:gd name="T10" fmla="*/ 11 w 37"/>
                <a:gd name="T11" fmla="*/ 45 h 64"/>
                <a:gd name="T12" fmla="*/ 37 w 37"/>
                <a:gd name="T13" fmla="*/ 64 h 64"/>
                <a:gd name="T14" fmla="*/ 37 w 37"/>
                <a:gd name="T15" fmla="*/ 64 h 64"/>
                <a:gd name="T16" fmla="*/ 8 w 37"/>
                <a:gd name="T17" fmla="*/ 33 h 64"/>
                <a:gd name="T18" fmla="*/ 8 w 37"/>
                <a:gd name="T19" fmla="*/ 12 h 64"/>
                <a:gd name="T20" fmla="*/ 14 w 37"/>
                <a:gd name="T21" fmla="*/ 6 h 64"/>
                <a:gd name="T22" fmla="*/ 20 w 37"/>
                <a:gd name="T23" fmla="*/ 6 h 64"/>
                <a:gd name="T24" fmla="*/ 22 w 37"/>
                <a:gd name="T25" fmla="*/ 16 h 64"/>
                <a:gd name="T26" fmla="*/ 19 w 37"/>
                <a:gd name="T27" fmla="*/ 14 h 64"/>
                <a:gd name="T28" fmla="*/ 18 w 37"/>
                <a:gd name="T29" fmla="*/ 11 h 64"/>
                <a:gd name="T30" fmla="*/ 17 w 37"/>
                <a:gd name="T31" fmla="*/ 14 h 64"/>
                <a:gd name="T32" fmla="*/ 17 w 37"/>
                <a:gd name="T33" fmla="*/ 17 h 64"/>
                <a:gd name="T34" fmla="*/ 16 w 37"/>
                <a:gd name="T35" fmla="*/ 17 h 64"/>
                <a:gd name="T36" fmla="*/ 12 w 37"/>
                <a:gd name="T37" fmla="*/ 11 h 64"/>
                <a:gd name="T38" fmla="*/ 14 w 37"/>
                <a:gd name="T39" fmla="*/ 24 h 64"/>
                <a:gd name="T40" fmla="*/ 20 w 37"/>
                <a:gd name="T41" fmla="*/ 25 h 64"/>
                <a:gd name="T42" fmla="*/ 19 w 37"/>
                <a:gd name="T43" fmla="*/ 29 h 64"/>
                <a:gd name="T44" fmla="*/ 21 w 37"/>
                <a:gd name="T45" fmla="*/ 32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64">
                  <a:moveTo>
                    <a:pt x="21" y="32"/>
                  </a:moveTo>
                  <a:cubicBezTo>
                    <a:pt x="21" y="32"/>
                    <a:pt x="22" y="28"/>
                    <a:pt x="25" y="26"/>
                  </a:cubicBezTo>
                  <a:cubicBezTo>
                    <a:pt x="31" y="23"/>
                    <a:pt x="34" y="15"/>
                    <a:pt x="28" y="7"/>
                  </a:cubicBezTo>
                  <a:cubicBezTo>
                    <a:pt x="22" y="0"/>
                    <a:pt x="13" y="1"/>
                    <a:pt x="9" y="5"/>
                  </a:cubicBezTo>
                  <a:cubicBezTo>
                    <a:pt x="7" y="7"/>
                    <a:pt x="5" y="11"/>
                    <a:pt x="4" y="14"/>
                  </a:cubicBezTo>
                  <a:cubicBezTo>
                    <a:pt x="0" y="24"/>
                    <a:pt x="5" y="37"/>
                    <a:pt x="11" y="45"/>
                  </a:cubicBezTo>
                  <a:cubicBezTo>
                    <a:pt x="17" y="54"/>
                    <a:pt x="27" y="60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25" y="57"/>
                    <a:pt x="12" y="47"/>
                    <a:pt x="8" y="33"/>
                  </a:cubicBezTo>
                  <a:cubicBezTo>
                    <a:pt x="5" y="26"/>
                    <a:pt x="5" y="19"/>
                    <a:pt x="8" y="12"/>
                  </a:cubicBezTo>
                  <a:cubicBezTo>
                    <a:pt x="9" y="9"/>
                    <a:pt x="11" y="7"/>
                    <a:pt x="14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7"/>
                    <a:pt x="25" y="13"/>
                    <a:pt x="22" y="16"/>
                  </a:cubicBezTo>
                  <a:cubicBezTo>
                    <a:pt x="21" y="16"/>
                    <a:pt x="19" y="16"/>
                    <a:pt x="19" y="14"/>
                  </a:cubicBezTo>
                  <a:cubicBezTo>
                    <a:pt x="19" y="12"/>
                    <a:pt x="18" y="11"/>
                    <a:pt x="18" y="11"/>
                  </a:cubicBezTo>
                  <a:cubicBezTo>
                    <a:pt x="18" y="11"/>
                    <a:pt x="18" y="13"/>
                    <a:pt x="17" y="14"/>
                  </a:cubicBezTo>
                  <a:cubicBezTo>
                    <a:pt x="16" y="15"/>
                    <a:pt x="16" y="17"/>
                    <a:pt x="17" y="17"/>
                  </a:cubicBezTo>
                  <a:cubicBezTo>
                    <a:pt x="19" y="18"/>
                    <a:pt x="17" y="20"/>
                    <a:pt x="16" y="17"/>
                  </a:cubicBezTo>
                  <a:cubicBezTo>
                    <a:pt x="15" y="13"/>
                    <a:pt x="12" y="13"/>
                    <a:pt x="12" y="11"/>
                  </a:cubicBezTo>
                  <a:cubicBezTo>
                    <a:pt x="12" y="11"/>
                    <a:pt x="8" y="21"/>
                    <a:pt x="14" y="24"/>
                  </a:cubicBezTo>
                  <a:cubicBezTo>
                    <a:pt x="18" y="26"/>
                    <a:pt x="19" y="24"/>
                    <a:pt x="20" y="25"/>
                  </a:cubicBezTo>
                  <a:cubicBezTo>
                    <a:pt x="20" y="26"/>
                    <a:pt x="19" y="27"/>
                    <a:pt x="19" y="29"/>
                  </a:cubicBezTo>
                  <a:cubicBezTo>
                    <a:pt x="19" y="29"/>
                    <a:pt x="20" y="31"/>
                    <a:pt x="21" y="3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98"/>
            <p:cNvSpPr/>
            <p:nvPr/>
          </p:nvSpPr>
          <p:spPr bwMode="auto">
            <a:xfrm>
              <a:off x="4044" y="611"/>
              <a:ext cx="303" cy="377"/>
            </a:xfrm>
            <a:custGeom>
              <a:gdLst>
                <a:gd name="T0" fmla="*/ 55 w 87"/>
                <a:gd name="T1" fmla="*/ 12 h 108"/>
                <a:gd name="T2" fmla="*/ 28 w 87"/>
                <a:gd name="T3" fmla="*/ 2 h 108"/>
                <a:gd name="T4" fmla="*/ 0 w 87"/>
                <a:gd name="T5" fmla="*/ 2 h 108"/>
                <a:gd name="T6" fmla="*/ 27 w 87"/>
                <a:gd name="T7" fmla="*/ 3 h 108"/>
                <a:gd name="T8" fmla="*/ 67 w 87"/>
                <a:gd name="T9" fmla="*/ 34 h 108"/>
                <a:gd name="T10" fmla="*/ 60 w 87"/>
                <a:gd name="T11" fmla="*/ 26 h 108"/>
                <a:gd name="T12" fmla="*/ 2 w 87"/>
                <a:gd name="T13" fmla="*/ 6 h 108"/>
                <a:gd name="T14" fmla="*/ 2 w 87"/>
                <a:gd name="T15" fmla="*/ 6 h 108"/>
                <a:gd name="T16" fmla="*/ 46 w 87"/>
                <a:gd name="T17" fmla="*/ 18 h 108"/>
                <a:gd name="T18" fmla="*/ 68 w 87"/>
                <a:gd name="T19" fmla="*/ 40 h 108"/>
                <a:gd name="T20" fmla="*/ 68 w 87"/>
                <a:gd name="T21" fmla="*/ 44 h 108"/>
                <a:gd name="T22" fmla="*/ 41 w 87"/>
                <a:gd name="T23" fmla="*/ 58 h 108"/>
                <a:gd name="T24" fmla="*/ 35 w 87"/>
                <a:gd name="T25" fmla="*/ 36 h 108"/>
                <a:gd name="T26" fmla="*/ 49 w 87"/>
                <a:gd name="T27" fmla="*/ 42 h 108"/>
                <a:gd name="T28" fmla="*/ 46 w 87"/>
                <a:gd name="T29" fmla="*/ 47 h 108"/>
                <a:gd name="T30" fmla="*/ 50 w 87"/>
                <a:gd name="T31" fmla="*/ 41 h 108"/>
                <a:gd name="T32" fmla="*/ 34 w 87"/>
                <a:gd name="T33" fmla="*/ 35 h 108"/>
                <a:gd name="T34" fmla="*/ 40 w 87"/>
                <a:gd name="T35" fmla="*/ 60 h 108"/>
                <a:gd name="T36" fmla="*/ 70 w 87"/>
                <a:gd name="T37" fmla="*/ 44 h 108"/>
                <a:gd name="T38" fmla="*/ 70 w 87"/>
                <a:gd name="T39" fmla="*/ 44 h 108"/>
                <a:gd name="T40" fmla="*/ 76 w 87"/>
                <a:gd name="T41" fmla="*/ 56 h 108"/>
                <a:gd name="T42" fmla="*/ 71 w 87"/>
                <a:gd name="T43" fmla="*/ 102 h 108"/>
                <a:gd name="T44" fmla="*/ 51 w 87"/>
                <a:gd name="T45" fmla="*/ 95 h 108"/>
                <a:gd name="T46" fmla="*/ 51 w 87"/>
                <a:gd name="T47" fmla="*/ 90 h 108"/>
                <a:gd name="T48" fmla="*/ 52 w 87"/>
                <a:gd name="T49" fmla="*/ 88 h 108"/>
                <a:gd name="T50" fmla="*/ 57 w 87"/>
                <a:gd name="T51" fmla="*/ 92 h 108"/>
                <a:gd name="T52" fmla="*/ 61 w 87"/>
                <a:gd name="T53" fmla="*/ 92 h 108"/>
                <a:gd name="T54" fmla="*/ 63 w 87"/>
                <a:gd name="T55" fmla="*/ 88 h 108"/>
                <a:gd name="T56" fmla="*/ 64 w 87"/>
                <a:gd name="T57" fmla="*/ 91 h 108"/>
                <a:gd name="T58" fmla="*/ 66 w 87"/>
                <a:gd name="T59" fmla="*/ 97 h 108"/>
                <a:gd name="T60" fmla="*/ 68 w 87"/>
                <a:gd name="T61" fmla="*/ 86 h 108"/>
                <a:gd name="T62" fmla="*/ 68 w 87"/>
                <a:gd name="T63" fmla="*/ 83 h 108"/>
                <a:gd name="T64" fmla="*/ 70 w 87"/>
                <a:gd name="T65" fmla="*/ 85 h 108"/>
                <a:gd name="T66" fmla="*/ 75 w 87"/>
                <a:gd name="T67" fmla="*/ 85 h 108"/>
                <a:gd name="T68" fmla="*/ 71 w 87"/>
                <a:gd name="T69" fmla="*/ 80 h 108"/>
                <a:gd name="T70" fmla="*/ 56 w 87"/>
                <a:gd name="T71" fmla="*/ 76 h 108"/>
                <a:gd name="T72" fmla="*/ 47 w 87"/>
                <a:gd name="T73" fmla="*/ 93 h 108"/>
                <a:gd name="T74" fmla="*/ 49 w 87"/>
                <a:gd name="T75" fmla="*/ 98 h 108"/>
                <a:gd name="T76" fmla="*/ 69 w 87"/>
                <a:gd name="T77" fmla="*/ 107 h 108"/>
                <a:gd name="T78" fmla="*/ 84 w 87"/>
                <a:gd name="T79" fmla="*/ 87 h 108"/>
                <a:gd name="T80" fmla="*/ 70 w 87"/>
                <a:gd name="T81" fmla="*/ 38 h 108"/>
                <a:gd name="T82" fmla="*/ 55 w 87"/>
                <a:gd name="T83" fmla="*/ 12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108">
                  <a:moveTo>
                    <a:pt x="55" y="12"/>
                  </a:moveTo>
                  <a:cubicBezTo>
                    <a:pt x="46" y="5"/>
                    <a:pt x="36" y="3"/>
                    <a:pt x="28" y="2"/>
                  </a:cubicBezTo>
                  <a:cubicBezTo>
                    <a:pt x="11" y="0"/>
                    <a:pt x="0" y="3"/>
                    <a:pt x="0" y="2"/>
                  </a:cubicBezTo>
                  <a:cubicBezTo>
                    <a:pt x="0" y="2"/>
                    <a:pt x="11" y="1"/>
                    <a:pt x="27" y="3"/>
                  </a:cubicBezTo>
                  <a:cubicBezTo>
                    <a:pt x="40" y="4"/>
                    <a:pt x="63" y="14"/>
                    <a:pt x="67" y="34"/>
                  </a:cubicBezTo>
                  <a:cubicBezTo>
                    <a:pt x="65" y="31"/>
                    <a:pt x="63" y="28"/>
                    <a:pt x="60" y="26"/>
                  </a:cubicBezTo>
                  <a:cubicBezTo>
                    <a:pt x="45" y="11"/>
                    <a:pt x="22" y="2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7" y="5"/>
                    <a:pt x="33" y="10"/>
                    <a:pt x="46" y="18"/>
                  </a:cubicBezTo>
                  <a:cubicBezTo>
                    <a:pt x="55" y="24"/>
                    <a:pt x="62" y="31"/>
                    <a:pt x="68" y="40"/>
                  </a:cubicBezTo>
                  <a:cubicBezTo>
                    <a:pt x="68" y="42"/>
                    <a:pt x="68" y="43"/>
                    <a:pt x="68" y="44"/>
                  </a:cubicBezTo>
                  <a:cubicBezTo>
                    <a:pt x="66" y="57"/>
                    <a:pt x="51" y="62"/>
                    <a:pt x="41" y="58"/>
                  </a:cubicBezTo>
                  <a:cubicBezTo>
                    <a:pt x="30" y="55"/>
                    <a:pt x="28" y="40"/>
                    <a:pt x="35" y="36"/>
                  </a:cubicBezTo>
                  <a:cubicBezTo>
                    <a:pt x="42" y="30"/>
                    <a:pt x="50" y="37"/>
                    <a:pt x="49" y="42"/>
                  </a:cubicBezTo>
                  <a:cubicBezTo>
                    <a:pt x="50" y="47"/>
                    <a:pt x="46" y="47"/>
                    <a:pt x="46" y="47"/>
                  </a:cubicBezTo>
                  <a:cubicBezTo>
                    <a:pt x="46" y="47"/>
                    <a:pt x="50" y="47"/>
                    <a:pt x="50" y="41"/>
                  </a:cubicBezTo>
                  <a:cubicBezTo>
                    <a:pt x="50" y="37"/>
                    <a:pt x="43" y="29"/>
                    <a:pt x="34" y="35"/>
                  </a:cubicBezTo>
                  <a:cubicBezTo>
                    <a:pt x="27" y="40"/>
                    <a:pt x="29" y="56"/>
                    <a:pt x="40" y="60"/>
                  </a:cubicBezTo>
                  <a:cubicBezTo>
                    <a:pt x="51" y="64"/>
                    <a:pt x="67" y="59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2" y="48"/>
                    <a:pt x="74" y="52"/>
                    <a:pt x="76" y="56"/>
                  </a:cubicBezTo>
                  <a:cubicBezTo>
                    <a:pt x="81" y="69"/>
                    <a:pt x="87" y="94"/>
                    <a:pt x="71" y="102"/>
                  </a:cubicBezTo>
                  <a:cubicBezTo>
                    <a:pt x="64" y="106"/>
                    <a:pt x="54" y="103"/>
                    <a:pt x="51" y="95"/>
                  </a:cubicBezTo>
                  <a:cubicBezTo>
                    <a:pt x="51" y="94"/>
                    <a:pt x="51" y="92"/>
                    <a:pt x="51" y="90"/>
                  </a:cubicBezTo>
                  <a:cubicBezTo>
                    <a:pt x="51" y="89"/>
                    <a:pt x="52" y="88"/>
                    <a:pt x="52" y="88"/>
                  </a:cubicBezTo>
                  <a:cubicBezTo>
                    <a:pt x="56" y="86"/>
                    <a:pt x="59" y="89"/>
                    <a:pt x="57" y="92"/>
                  </a:cubicBezTo>
                  <a:cubicBezTo>
                    <a:pt x="57" y="92"/>
                    <a:pt x="61" y="94"/>
                    <a:pt x="61" y="92"/>
                  </a:cubicBezTo>
                  <a:cubicBezTo>
                    <a:pt x="62" y="90"/>
                    <a:pt x="62" y="88"/>
                    <a:pt x="63" y="88"/>
                  </a:cubicBezTo>
                  <a:cubicBezTo>
                    <a:pt x="65" y="87"/>
                    <a:pt x="65" y="90"/>
                    <a:pt x="64" y="91"/>
                  </a:cubicBezTo>
                  <a:cubicBezTo>
                    <a:pt x="63" y="92"/>
                    <a:pt x="63" y="96"/>
                    <a:pt x="66" y="97"/>
                  </a:cubicBezTo>
                  <a:cubicBezTo>
                    <a:pt x="66" y="97"/>
                    <a:pt x="72" y="91"/>
                    <a:pt x="68" y="86"/>
                  </a:cubicBezTo>
                  <a:cubicBezTo>
                    <a:pt x="68" y="86"/>
                    <a:pt x="66" y="84"/>
                    <a:pt x="68" y="83"/>
                  </a:cubicBezTo>
                  <a:cubicBezTo>
                    <a:pt x="69" y="82"/>
                    <a:pt x="70" y="83"/>
                    <a:pt x="70" y="85"/>
                  </a:cubicBezTo>
                  <a:cubicBezTo>
                    <a:pt x="70" y="86"/>
                    <a:pt x="73" y="87"/>
                    <a:pt x="75" y="85"/>
                  </a:cubicBezTo>
                  <a:cubicBezTo>
                    <a:pt x="75" y="85"/>
                    <a:pt x="73" y="84"/>
                    <a:pt x="71" y="80"/>
                  </a:cubicBezTo>
                  <a:cubicBezTo>
                    <a:pt x="70" y="77"/>
                    <a:pt x="65" y="73"/>
                    <a:pt x="56" y="76"/>
                  </a:cubicBezTo>
                  <a:cubicBezTo>
                    <a:pt x="50" y="79"/>
                    <a:pt x="47" y="87"/>
                    <a:pt x="47" y="93"/>
                  </a:cubicBezTo>
                  <a:cubicBezTo>
                    <a:pt x="47" y="94"/>
                    <a:pt x="48" y="96"/>
                    <a:pt x="49" y="98"/>
                  </a:cubicBezTo>
                  <a:cubicBezTo>
                    <a:pt x="52" y="106"/>
                    <a:pt x="61" y="108"/>
                    <a:pt x="69" y="107"/>
                  </a:cubicBezTo>
                  <a:cubicBezTo>
                    <a:pt x="78" y="105"/>
                    <a:pt x="83" y="95"/>
                    <a:pt x="84" y="87"/>
                  </a:cubicBezTo>
                  <a:cubicBezTo>
                    <a:pt x="86" y="70"/>
                    <a:pt x="80" y="52"/>
                    <a:pt x="70" y="38"/>
                  </a:cubicBezTo>
                  <a:cubicBezTo>
                    <a:pt x="69" y="27"/>
                    <a:pt x="63" y="17"/>
                    <a:pt x="55" y="1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99"/>
            <p:cNvSpPr>
              <a:spLocks noEditPoints="1"/>
            </p:cNvSpPr>
            <p:nvPr/>
          </p:nvSpPr>
          <p:spPr bwMode="auto">
            <a:xfrm>
              <a:off x="4047" y="472"/>
              <a:ext cx="1291" cy="450"/>
            </a:xfrm>
            <a:custGeom>
              <a:gdLst>
                <a:gd name="T0" fmla="*/ 291 w 370"/>
                <a:gd name="T1" fmla="*/ 99 h 129"/>
                <a:gd name="T2" fmla="*/ 268 w 370"/>
                <a:gd name="T3" fmla="*/ 100 h 129"/>
                <a:gd name="T4" fmla="*/ 334 w 370"/>
                <a:gd name="T5" fmla="*/ 38 h 129"/>
                <a:gd name="T6" fmla="*/ 331 w 370"/>
                <a:gd name="T7" fmla="*/ 53 h 129"/>
                <a:gd name="T8" fmla="*/ 330 w 370"/>
                <a:gd name="T9" fmla="*/ 58 h 129"/>
                <a:gd name="T10" fmla="*/ 231 w 370"/>
                <a:gd name="T11" fmla="*/ 100 h 129"/>
                <a:gd name="T12" fmla="*/ 244 w 370"/>
                <a:gd name="T13" fmla="*/ 28 h 129"/>
                <a:gd name="T14" fmla="*/ 177 w 370"/>
                <a:gd name="T15" fmla="*/ 26 h 129"/>
                <a:gd name="T16" fmla="*/ 216 w 370"/>
                <a:gd name="T17" fmla="*/ 30 h 129"/>
                <a:gd name="T18" fmla="*/ 211 w 370"/>
                <a:gd name="T19" fmla="*/ 20 h 129"/>
                <a:gd name="T20" fmla="*/ 193 w 370"/>
                <a:gd name="T21" fmla="*/ 23 h 129"/>
                <a:gd name="T22" fmla="*/ 203 w 370"/>
                <a:gd name="T23" fmla="*/ 39 h 129"/>
                <a:gd name="T24" fmla="*/ 183 w 370"/>
                <a:gd name="T25" fmla="*/ 18 h 129"/>
                <a:gd name="T26" fmla="*/ 226 w 370"/>
                <a:gd name="T27" fmla="*/ 31 h 129"/>
                <a:gd name="T28" fmla="*/ 239 w 370"/>
                <a:gd name="T29" fmla="*/ 38 h 129"/>
                <a:gd name="T30" fmla="*/ 227 w 370"/>
                <a:gd name="T31" fmla="*/ 32 h 129"/>
                <a:gd name="T32" fmla="*/ 214 w 370"/>
                <a:gd name="T33" fmla="*/ 91 h 129"/>
                <a:gd name="T34" fmla="*/ 151 w 370"/>
                <a:gd name="T35" fmla="*/ 82 h 129"/>
                <a:gd name="T36" fmla="*/ 166 w 370"/>
                <a:gd name="T37" fmla="*/ 71 h 129"/>
                <a:gd name="T38" fmla="*/ 153 w 370"/>
                <a:gd name="T39" fmla="*/ 70 h 129"/>
                <a:gd name="T40" fmla="*/ 146 w 370"/>
                <a:gd name="T41" fmla="*/ 63 h 129"/>
                <a:gd name="T42" fmla="*/ 100 w 370"/>
                <a:gd name="T43" fmla="*/ 55 h 129"/>
                <a:gd name="T44" fmla="*/ 67 w 370"/>
                <a:gd name="T45" fmla="*/ 30 h 129"/>
                <a:gd name="T46" fmla="*/ 71 w 370"/>
                <a:gd name="T47" fmla="*/ 17 h 129"/>
                <a:gd name="T48" fmla="*/ 51 w 370"/>
                <a:gd name="T49" fmla="*/ 17 h 129"/>
                <a:gd name="T50" fmla="*/ 26 w 370"/>
                <a:gd name="T51" fmla="*/ 31 h 129"/>
                <a:gd name="T52" fmla="*/ 0 w 370"/>
                <a:gd name="T53" fmla="*/ 37 h 129"/>
                <a:gd name="T54" fmla="*/ 176 w 370"/>
                <a:gd name="T55" fmla="*/ 94 h 129"/>
                <a:gd name="T56" fmla="*/ 0 w 370"/>
                <a:gd name="T57" fmla="*/ 39 h 129"/>
                <a:gd name="T58" fmla="*/ 175 w 370"/>
                <a:gd name="T59" fmla="*/ 101 h 129"/>
                <a:gd name="T60" fmla="*/ 212 w 370"/>
                <a:gd name="T61" fmla="*/ 106 h 129"/>
                <a:gd name="T62" fmla="*/ 128 w 370"/>
                <a:gd name="T63" fmla="*/ 94 h 129"/>
                <a:gd name="T64" fmla="*/ 149 w 370"/>
                <a:gd name="T65" fmla="*/ 104 h 129"/>
                <a:gd name="T66" fmla="*/ 166 w 370"/>
                <a:gd name="T67" fmla="*/ 129 h 129"/>
                <a:gd name="T68" fmla="*/ 185 w 370"/>
                <a:gd name="T69" fmla="*/ 127 h 129"/>
                <a:gd name="T70" fmla="*/ 179 w 370"/>
                <a:gd name="T71" fmla="*/ 117 h 129"/>
                <a:gd name="T72" fmla="*/ 181 w 370"/>
                <a:gd name="T73" fmla="*/ 112 h 129"/>
                <a:gd name="T74" fmla="*/ 261 w 370"/>
                <a:gd name="T75" fmla="*/ 107 h 129"/>
                <a:gd name="T76" fmla="*/ 265 w 370"/>
                <a:gd name="T77" fmla="*/ 115 h 129"/>
                <a:gd name="T78" fmla="*/ 256 w 370"/>
                <a:gd name="T79" fmla="*/ 118 h 129"/>
                <a:gd name="T80" fmla="*/ 264 w 370"/>
                <a:gd name="T81" fmla="*/ 107 h 129"/>
                <a:gd name="T82" fmla="*/ 368 w 370"/>
                <a:gd name="T83" fmla="*/ 76 h 129"/>
                <a:gd name="T84" fmla="*/ 204 w 370"/>
                <a:gd name="T85" fmla="*/ 98 h 129"/>
                <a:gd name="T86" fmla="*/ 247 w 370"/>
                <a:gd name="T87" fmla="*/ 31 h 129"/>
                <a:gd name="T88" fmla="*/ 226 w 370"/>
                <a:gd name="T89" fmla="*/ 100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0" h="129">
                  <a:moveTo>
                    <a:pt x="368" y="76"/>
                  </a:moveTo>
                  <a:cubicBezTo>
                    <a:pt x="366" y="71"/>
                    <a:pt x="358" y="68"/>
                    <a:pt x="350" y="70"/>
                  </a:cubicBezTo>
                  <a:cubicBezTo>
                    <a:pt x="333" y="75"/>
                    <a:pt x="316" y="91"/>
                    <a:pt x="291" y="99"/>
                  </a:cubicBezTo>
                  <a:cubicBezTo>
                    <a:pt x="261" y="108"/>
                    <a:pt x="234" y="108"/>
                    <a:pt x="217" y="106"/>
                  </a:cubicBezTo>
                  <a:cubicBezTo>
                    <a:pt x="220" y="105"/>
                    <a:pt x="223" y="104"/>
                    <a:pt x="226" y="103"/>
                  </a:cubicBezTo>
                  <a:cubicBezTo>
                    <a:pt x="240" y="103"/>
                    <a:pt x="255" y="102"/>
                    <a:pt x="268" y="100"/>
                  </a:cubicBezTo>
                  <a:cubicBezTo>
                    <a:pt x="283" y="97"/>
                    <a:pt x="296" y="91"/>
                    <a:pt x="309" y="84"/>
                  </a:cubicBezTo>
                  <a:cubicBezTo>
                    <a:pt x="320" y="79"/>
                    <a:pt x="330" y="72"/>
                    <a:pt x="336" y="61"/>
                  </a:cubicBezTo>
                  <a:cubicBezTo>
                    <a:pt x="340" y="55"/>
                    <a:pt x="343" y="42"/>
                    <a:pt x="334" y="38"/>
                  </a:cubicBezTo>
                  <a:cubicBezTo>
                    <a:pt x="326" y="35"/>
                    <a:pt x="319" y="46"/>
                    <a:pt x="327" y="51"/>
                  </a:cubicBezTo>
                  <a:cubicBezTo>
                    <a:pt x="327" y="51"/>
                    <a:pt x="327" y="51"/>
                    <a:pt x="327" y="51"/>
                  </a:cubicBezTo>
                  <a:cubicBezTo>
                    <a:pt x="328" y="52"/>
                    <a:pt x="331" y="53"/>
                    <a:pt x="331" y="53"/>
                  </a:cubicBezTo>
                  <a:cubicBezTo>
                    <a:pt x="328" y="46"/>
                    <a:pt x="334" y="45"/>
                    <a:pt x="335" y="49"/>
                  </a:cubicBezTo>
                  <a:cubicBezTo>
                    <a:pt x="337" y="55"/>
                    <a:pt x="332" y="60"/>
                    <a:pt x="332" y="60"/>
                  </a:cubicBezTo>
                  <a:cubicBezTo>
                    <a:pt x="332" y="57"/>
                    <a:pt x="330" y="58"/>
                    <a:pt x="330" y="58"/>
                  </a:cubicBezTo>
                  <a:cubicBezTo>
                    <a:pt x="330" y="64"/>
                    <a:pt x="325" y="70"/>
                    <a:pt x="321" y="73"/>
                  </a:cubicBezTo>
                  <a:cubicBezTo>
                    <a:pt x="311" y="81"/>
                    <a:pt x="298" y="87"/>
                    <a:pt x="286" y="92"/>
                  </a:cubicBezTo>
                  <a:cubicBezTo>
                    <a:pt x="269" y="98"/>
                    <a:pt x="250" y="101"/>
                    <a:pt x="231" y="100"/>
                  </a:cubicBezTo>
                  <a:cubicBezTo>
                    <a:pt x="249" y="90"/>
                    <a:pt x="261" y="71"/>
                    <a:pt x="259" y="52"/>
                  </a:cubicBezTo>
                  <a:cubicBezTo>
                    <a:pt x="258" y="43"/>
                    <a:pt x="255" y="34"/>
                    <a:pt x="248" y="29"/>
                  </a:cubicBezTo>
                  <a:cubicBezTo>
                    <a:pt x="246" y="29"/>
                    <a:pt x="245" y="28"/>
                    <a:pt x="244" y="28"/>
                  </a:cubicBezTo>
                  <a:cubicBezTo>
                    <a:pt x="244" y="26"/>
                    <a:pt x="243" y="24"/>
                    <a:pt x="242" y="22"/>
                  </a:cubicBezTo>
                  <a:cubicBezTo>
                    <a:pt x="236" y="8"/>
                    <a:pt x="221" y="0"/>
                    <a:pt x="206" y="1"/>
                  </a:cubicBezTo>
                  <a:cubicBezTo>
                    <a:pt x="191" y="1"/>
                    <a:pt x="178" y="11"/>
                    <a:pt x="177" y="26"/>
                  </a:cubicBezTo>
                  <a:cubicBezTo>
                    <a:pt x="176" y="38"/>
                    <a:pt x="184" y="49"/>
                    <a:pt x="196" y="49"/>
                  </a:cubicBezTo>
                  <a:cubicBezTo>
                    <a:pt x="202" y="50"/>
                    <a:pt x="207" y="48"/>
                    <a:pt x="211" y="45"/>
                  </a:cubicBezTo>
                  <a:cubicBezTo>
                    <a:pt x="214" y="42"/>
                    <a:pt x="218" y="37"/>
                    <a:pt x="216" y="30"/>
                  </a:cubicBezTo>
                  <a:cubicBezTo>
                    <a:pt x="214" y="21"/>
                    <a:pt x="219" y="24"/>
                    <a:pt x="219" y="26"/>
                  </a:cubicBezTo>
                  <a:cubicBezTo>
                    <a:pt x="219" y="26"/>
                    <a:pt x="223" y="23"/>
                    <a:pt x="220" y="20"/>
                  </a:cubicBezTo>
                  <a:cubicBezTo>
                    <a:pt x="217" y="16"/>
                    <a:pt x="212" y="17"/>
                    <a:pt x="211" y="20"/>
                  </a:cubicBezTo>
                  <a:cubicBezTo>
                    <a:pt x="208" y="24"/>
                    <a:pt x="207" y="23"/>
                    <a:pt x="206" y="20"/>
                  </a:cubicBezTo>
                  <a:cubicBezTo>
                    <a:pt x="205" y="18"/>
                    <a:pt x="196" y="12"/>
                    <a:pt x="189" y="19"/>
                  </a:cubicBezTo>
                  <a:cubicBezTo>
                    <a:pt x="189" y="19"/>
                    <a:pt x="193" y="21"/>
                    <a:pt x="193" y="23"/>
                  </a:cubicBezTo>
                  <a:cubicBezTo>
                    <a:pt x="193" y="25"/>
                    <a:pt x="195" y="32"/>
                    <a:pt x="204" y="31"/>
                  </a:cubicBezTo>
                  <a:cubicBezTo>
                    <a:pt x="213" y="30"/>
                    <a:pt x="208" y="37"/>
                    <a:pt x="201" y="34"/>
                  </a:cubicBezTo>
                  <a:cubicBezTo>
                    <a:pt x="201" y="34"/>
                    <a:pt x="200" y="38"/>
                    <a:pt x="203" y="39"/>
                  </a:cubicBezTo>
                  <a:cubicBezTo>
                    <a:pt x="206" y="40"/>
                    <a:pt x="207" y="43"/>
                    <a:pt x="204" y="45"/>
                  </a:cubicBezTo>
                  <a:cubicBezTo>
                    <a:pt x="200" y="46"/>
                    <a:pt x="196" y="46"/>
                    <a:pt x="193" y="45"/>
                  </a:cubicBezTo>
                  <a:cubicBezTo>
                    <a:pt x="181" y="43"/>
                    <a:pt x="179" y="27"/>
                    <a:pt x="183" y="18"/>
                  </a:cubicBezTo>
                  <a:cubicBezTo>
                    <a:pt x="188" y="6"/>
                    <a:pt x="204" y="3"/>
                    <a:pt x="216" y="5"/>
                  </a:cubicBezTo>
                  <a:cubicBezTo>
                    <a:pt x="228" y="8"/>
                    <a:pt x="236" y="16"/>
                    <a:pt x="240" y="27"/>
                  </a:cubicBezTo>
                  <a:cubicBezTo>
                    <a:pt x="235" y="26"/>
                    <a:pt x="229" y="28"/>
                    <a:pt x="226" y="31"/>
                  </a:cubicBezTo>
                  <a:cubicBezTo>
                    <a:pt x="221" y="36"/>
                    <a:pt x="222" y="45"/>
                    <a:pt x="226" y="48"/>
                  </a:cubicBezTo>
                  <a:cubicBezTo>
                    <a:pt x="230" y="52"/>
                    <a:pt x="237" y="51"/>
                    <a:pt x="239" y="48"/>
                  </a:cubicBezTo>
                  <a:cubicBezTo>
                    <a:pt x="244" y="41"/>
                    <a:pt x="239" y="38"/>
                    <a:pt x="239" y="38"/>
                  </a:cubicBezTo>
                  <a:cubicBezTo>
                    <a:pt x="239" y="38"/>
                    <a:pt x="244" y="42"/>
                    <a:pt x="239" y="48"/>
                  </a:cubicBezTo>
                  <a:cubicBezTo>
                    <a:pt x="236" y="51"/>
                    <a:pt x="231" y="52"/>
                    <a:pt x="227" y="48"/>
                  </a:cubicBezTo>
                  <a:cubicBezTo>
                    <a:pt x="223" y="44"/>
                    <a:pt x="222" y="36"/>
                    <a:pt x="227" y="32"/>
                  </a:cubicBezTo>
                  <a:cubicBezTo>
                    <a:pt x="230" y="28"/>
                    <a:pt x="235" y="27"/>
                    <a:pt x="240" y="28"/>
                  </a:cubicBezTo>
                  <a:cubicBezTo>
                    <a:pt x="241" y="30"/>
                    <a:pt x="241" y="31"/>
                    <a:pt x="242" y="33"/>
                  </a:cubicBezTo>
                  <a:cubicBezTo>
                    <a:pt x="248" y="58"/>
                    <a:pt x="236" y="80"/>
                    <a:pt x="214" y="91"/>
                  </a:cubicBezTo>
                  <a:cubicBezTo>
                    <a:pt x="208" y="94"/>
                    <a:pt x="202" y="96"/>
                    <a:pt x="196" y="97"/>
                  </a:cubicBezTo>
                  <a:cubicBezTo>
                    <a:pt x="193" y="96"/>
                    <a:pt x="191" y="96"/>
                    <a:pt x="188" y="95"/>
                  </a:cubicBezTo>
                  <a:cubicBezTo>
                    <a:pt x="175" y="92"/>
                    <a:pt x="163" y="87"/>
                    <a:pt x="151" y="82"/>
                  </a:cubicBezTo>
                  <a:cubicBezTo>
                    <a:pt x="165" y="85"/>
                    <a:pt x="168" y="76"/>
                    <a:pt x="168" y="76"/>
                  </a:cubicBezTo>
                  <a:cubicBezTo>
                    <a:pt x="168" y="76"/>
                    <a:pt x="160" y="80"/>
                    <a:pt x="157" y="77"/>
                  </a:cubicBezTo>
                  <a:cubicBezTo>
                    <a:pt x="155" y="74"/>
                    <a:pt x="160" y="76"/>
                    <a:pt x="166" y="71"/>
                  </a:cubicBezTo>
                  <a:cubicBezTo>
                    <a:pt x="172" y="66"/>
                    <a:pt x="169" y="57"/>
                    <a:pt x="169" y="57"/>
                  </a:cubicBezTo>
                  <a:cubicBezTo>
                    <a:pt x="169" y="59"/>
                    <a:pt x="162" y="61"/>
                    <a:pt x="159" y="63"/>
                  </a:cubicBezTo>
                  <a:cubicBezTo>
                    <a:pt x="156" y="64"/>
                    <a:pt x="153" y="67"/>
                    <a:pt x="153" y="70"/>
                  </a:cubicBezTo>
                  <a:cubicBezTo>
                    <a:pt x="152" y="73"/>
                    <a:pt x="146" y="73"/>
                    <a:pt x="150" y="68"/>
                  </a:cubicBezTo>
                  <a:cubicBezTo>
                    <a:pt x="153" y="63"/>
                    <a:pt x="148" y="58"/>
                    <a:pt x="148" y="58"/>
                  </a:cubicBezTo>
                  <a:cubicBezTo>
                    <a:pt x="148" y="58"/>
                    <a:pt x="149" y="60"/>
                    <a:pt x="146" y="63"/>
                  </a:cubicBezTo>
                  <a:cubicBezTo>
                    <a:pt x="143" y="66"/>
                    <a:pt x="147" y="65"/>
                    <a:pt x="141" y="70"/>
                  </a:cubicBezTo>
                  <a:cubicBezTo>
                    <a:pt x="138" y="73"/>
                    <a:pt x="132" y="72"/>
                    <a:pt x="127" y="70"/>
                  </a:cubicBezTo>
                  <a:cubicBezTo>
                    <a:pt x="118" y="65"/>
                    <a:pt x="109" y="60"/>
                    <a:pt x="100" y="55"/>
                  </a:cubicBezTo>
                  <a:cubicBezTo>
                    <a:pt x="82" y="46"/>
                    <a:pt x="63" y="36"/>
                    <a:pt x="43" y="33"/>
                  </a:cubicBezTo>
                  <a:cubicBezTo>
                    <a:pt x="47" y="33"/>
                    <a:pt x="50" y="34"/>
                    <a:pt x="53" y="34"/>
                  </a:cubicBezTo>
                  <a:cubicBezTo>
                    <a:pt x="64" y="37"/>
                    <a:pt x="67" y="30"/>
                    <a:pt x="67" y="30"/>
                  </a:cubicBezTo>
                  <a:cubicBezTo>
                    <a:pt x="62" y="33"/>
                    <a:pt x="59" y="31"/>
                    <a:pt x="61" y="31"/>
                  </a:cubicBezTo>
                  <a:cubicBezTo>
                    <a:pt x="63" y="30"/>
                    <a:pt x="65" y="26"/>
                    <a:pt x="66" y="23"/>
                  </a:cubicBezTo>
                  <a:cubicBezTo>
                    <a:pt x="66" y="18"/>
                    <a:pt x="71" y="17"/>
                    <a:pt x="71" y="17"/>
                  </a:cubicBezTo>
                  <a:cubicBezTo>
                    <a:pt x="65" y="16"/>
                    <a:pt x="56" y="20"/>
                    <a:pt x="53" y="25"/>
                  </a:cubicBezTo>
                  <a:cubicBezTo>
                    <a:pt x="51" y="29"/>
                    <a:pt x="47" y="26"/>
                    <a:pt x="50" y="24"/>
                  </a:cubicBezTo>
                  <a:cubicBezTo>
                    <a:pt x="53" y="22"/>
                    <a:pt x="51" y="17"/>
                    <a:pt x="51" y="17"/>
                  </a:cubicBezTo>
                  <a:cubicBezTo>
                    <a:pt x="51" y="17"/>
                    <a:pt x="49" y="23"/>
                    <a:pt x="43" y="22"/>
                  </a:cubicBezTo>
                  <a:cubicBezTo>
                    <a:pt x="38" y="22"/>
                    <a:pt x="38" y="25"/>
                    <a:pt x="34" y="28"/>
                  </a:cubicBezTo>
                  <a:cubicBezTo>
                    <a:pt x="32" y="30"/>
                    <a:pt x="30" y="30"/>
                    <a:pt x="26" y="31"/>
                  </a:cubicBezTo>
                  <a:cubicBezTo>
                    <a:pt x="24" y="31"/>
                    <a:pt x="21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1" y="33"/>
                    <a:pt x="6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3" y="27"/>
                    <a:pt x="64" y="39"/>
                    <a:pt x="93" y="54"/>
                  </a:cubicBezTo>
                  <a:cubicBezTo>
                    <a:pt x="120" y="69"/>
                    <a:pt x="147" y="85"/>
                    <a:pt x="176" y="94"/>
                  </a:cubicBezTo>
                  <a:cubicBezTo>
                    <a:pt x="180" y="96"/>
                    <a:pt x="184" y="97"/>
                    <a:pt x="188" y="98"/>
                  </a:cubicBezTo>
                  <a:cubicBezTo>
                    <a:pt x="171" y="99"/>
                    <a:pt x="153" y="94"/>
                    <a:pt x="137" y="88"/>
                  </a:cubicBezTo>
                  <a:cubicBezTo>
                    <a:pt x="93" y="70"/>
                    <a:pt x="51" y="27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4" y="32"/>
                    <a:pt x="65" y="52"/>
                    <a:pt x="93" y="68"/>
                  </a:cubicBezTo>
                  <a:cubicBezTo>
                    <a:pt x="118" y="83"/>
                    <a:pt x="145" y="98"/>
                    <a:pt x="175" y="101"/>
                  </a:cubicBezTo>
                  <a:cubicBezTo>
                    <a:pt x="183" y="102"/>
                    <a:pt x="190" y="101"/>
                    <a:pt x="198" y="100"/>
                  </a:cubicBezTo>
                  <a:cubicBezTo>
                    <a:pt x="205" y="101"/>
                    <a:pt x="213" y="102"/>
                    <a:pt x="221" y="103"/>
                  </a:cubicBezTo>
                  <a:cubicBezTo>
                    <a:pt x="218" y="104"/>
                    <a:pt x="215" y="105"/>
                    <a:pt x="212" y="106"/>
                  </a:cubicBezTo>
                  <a:cubicBezTo>
                    <a:pt x="204" y="105"/>
                    <a:pt x="199" y="104"/>
                    <a:pt x="200" y="103"/>
                  </a:cubicBezTo>
                  <a:cubicBezTo>
                    <a:pt x="199" y="103"/>
                    <a:pt x="203" y="105"/>
                    <a:pt x="210" y="106"/>
                  </a:cubicBezTo>
                  <a:cubicBezTo>
                    <a:pt x="179" y="114"/>
                    <a:pt x="147" y="103"/>
                    <a:pt x="128" y="94"/>
                  </a:cubicBezTo>
                  <a:cubicBezTo>
                    <a:pt x="103" y="82"/>
                    <a:pt x="90" y="71"/>
                    <a:pt x="90" y="71"/>
                  </a:cubicBezTo>
                  <a:cubicBezTo>
                    <a:pt x="90" y="71"/>
                    <a:pt x="103" y="82"/>
                    <a:pt x="127" y="95"/>
                  </a:cubicBezTo>
                  <a:cubicBezTo>
                    <a:pt x="133" y="98"/>
                    <a:pt x="141" y="101"/>
                    <a:pt x="149" y="104"/>
                  </a:cubicBezTo>
                  <a:cubicBezTo>
                    <a:pt x="155" y="107"/>
                    <a:pt x="159" y="110"/>
                    <a:pt x="161" y="114"/>
                  </a:cubicBezTo>
                  <a:cubicBezTo>
                    <a:pt x="163" y="117"/>
                    <a:pt x="164" y="119"/>
                    <a:pt x="166" y="121"/>
                  </a:cubicBezTo>
                  <a:cubicBezTo>
                    <a:pt x="168" y="123"/>
                    <a:pt x="166" y="129"/>
                    <a:pt x="166" y="129"/>
                  </a:cubicBezTo>
                  <a:cubicBezTo>
                    <a:pt x="169" y="129"/>
                    <a:pt x="171" y="125"/>
                    <a:pt x="170" y="123"/>
                  </a:cubicBezTo>
                  <a:cubicBezTo>
                    <a:pt x="170" y="121"/>
                    <a:pt x="171" y="117"/>
                    <a:pt x="173" y="123"/>
                  </a:cubicBezTo>
                  <a:cubicBezTo>
                    <a:pt x="176" y="129"/>
                    <a:pt x="183" y="127"/>
                    <a:pt x="185" y="127"/>
                  </a:cubicBezTo>
                  <a:cubicBezTo>
                    <a:pt x="187" y="126"/>
                    <a:pt x="190" y="129"/>
                    <a:pt x="190" y="129"/>
                  </a:cubicBezTo>
                  <a:cubicBezTo>
                    <a:pt x="191" y="127"/>
                    <a:pt x="189" y="122"/>
                    <a:pt x="186" y="121"/>
                  </a:cubicBezTo>
                  <a:cubicBezTo>
                    <a:pt x="182" y="121"/>
                    <a:pt x="176" y="119"/>
                    <a:pt x="179" y="117"/>
                  </a:cubicBezTo>
                  <a:cubicBezTo>
                    <a:pt x="182" y="115"/>
                    <a:pt x="185" y="120"/>
                    <a:pt x="186" y="119"/>
                  </a:cubicBezTo>
                  <a:cubicBezTo>
                    <a:pt x="187" y="118"/>
                    <a:pt x="190" y="120"/>
                    <a:pt x="190" y="120"/>
                  </a:cubicBezTo>
                  <a:cubicBezTo>
                    <a:pt x="190" y="116"/>
                    <a:pt x="188" y="113"/>
                    <a:pt x="181" y="112"/>
                  </a:cubicBezTo>
                  <a:cubicBezTo>
                    <a:pt x="178" y="111"/>
                    <a:pt x="174" y="110"/>
                    <a:pt x="170" y="109"/>
                  </a:cubicBezTo>
                  <a:cubicBezTo>
                    <a:pt x="184" y="112"/>
                    <a:pt x="200" y="112"/>
                    <a:pt x="215" y="107"/>
                  </a:cubicBezTo>
                  <a:cubicBezTo>
                    <a:pt x="226" y="108"/>
                    <a:pt x="242" y="109"/>
                    <a:pt x="261" y="107"/>
                  </a:cubicBezTo>
                  <a:cubicBezTo>
                    <a:pt x="262" y="107"/>
                    <a:pt x="263" y="108"/>
                    <a:pt x="264" y="108"/>
                  </a:cubicBezTo>
                  <a:cubicBezTo>
                    <a:pt x="268" y="113"/>
                    <a:pt x="261" y="113"/>
                    <a:pt x="261" y="113"/>
                  </a:cubicBezTo>
                  <a:cubicBezTo>
                    <a:pt x="263" y="115"/>
                    <a:pt x="264" y="115"/>
                    <a:pt x="265" y="115"/>
                  </a:cubicBezTo>
                  <a:cubicBezTo>
                    <a:pt x="267" y="114"/>
                    <a:pt x="269" y="117"/>
                    <a:pt x="265" y="118"/>
                  </a:cubicBezTo>
                  <a:cubicBezTo>
                    <a:pt x="263" y="118"/>
                    <a:pt x="262" y="116"/>
                    <a:pt x="260" y="118"/>
                  </a:cubicBezTo>
                  <a:cubicBezTo>
                    <a:pt x="258" y="120"/>
                    <a:pt x="256" y="118"/>
                    <a:pt x="256" y="118"/>
                  </a:cubicBezTo>
                  <a:cubicBezTo>
                    <a:pt x="258" y="124"/>
                    <a:pt x="261" y="124"/>
                    <a:pt x="263" y="124"/>
                  </a:cubicBezTo>
                  <a:cubicBezTo>
                    <a:pt x="266" y="123"/>
                    <a:pt x="270" y="120"/>
                    <a:pt x="270" y="116"/>
                  </a:cubicBezTo>
                  <a:cubicBezTo>
                    <a:pt x="270" y="111"/>
                    <a:pt x="267" y="108"/>
                    <a:pt x="264" y="107"/>
                  </a:cubicBezTo>
                  <a:cubicBezTo>
                    <a:pt x="273" y="106"/>
                    <a:pt x="282" y="104"/>
                    <a:pt x="292" y="101"/>
                  </a:cubicBezTo>
                  <a:cubicBezTo>
                    <a:pt x="317" y="93"/>
                    <a:pt x="334" y="76"/>
                    <a:pt x="350" y="71"/>
                  </a:cubicBezTo>
                  <a:cubicBezTo>
                    <a:pt x="358" y="68"/>
                    <a:pt x="366" y="71"/>
                    <a:pt x="368" y="76"/>
                  </a:cubicBezTo>
                  <a:cubicBezTo>
                    <a:pt x="369" y="80"/>
                    <a:pt x="367" y="82"/>
                    <a:pt x="367" y="83"/>
                  </a:cubicBezTo>
                  <a:cubicBezTo>
                    <a:pt x="367" y="82"/>
                    <a:pt x="370" y="80"/>
                    <a:pt x="368" y="76"/>
                  </a:cubicBezTo>
                  <a:close/>
                  <a:moveTo>
                    <a:pt x="204" y="98"/>
                  </a:moveTo>
                  <a:cubicBezTo>
                    <a:pt x="215" y="95"/>
                    <a:pt x="225" y="90"/>
                    <a:pt x="232" y="82"/>
                  </a:cubicBezTo>
                  <a:cubicBezTo>
                    <a:pt x="247" y="69"/>
                    <a:pt x="250" y="48"/>
                    <a:pt x="245" y="30"/>
                  </a:cubicBezTo>
                  <a:cubicBezTo>
                    <a:pt x="245" y="30"/>
                    <a:pt x="246" y="30"/>
                    <a:pt x="247" y="31"/>
                  </a:cubicBezTo>
                  <a:cubicBezTo>
                    <a:pt x="253" y="35"/>
                    <a:pt x="256" y="44"/>
                    <a:pt x="257" y="52"/>
                  </a:cubicBezTo>
                  <a:cubicBezTo>
                    <a:pt x="259" y="70"/>
                    <a:pt x="247" y="89"/>
                    <a:pt x="229" y="99"/>
                  </a:cubicBezTo>
                  <a:cubicBezTo>
                    <a:pt x="228" y="99"/>
                    <a:pt x="227" y="100"/>
                    <a:pt x="226" y="100"/>
                  </a:cubicBezTo>
                  <a:cubicBezTo>
                    <a:pt x="219" y="100"/>
                    <a:pt x="212" y="99"/>
                    <a:pt x="204" y="9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700"/>
            <p:cNvSpPr/>
            <p:nvPr/>
          </p:nvSpPr>
          <p:spPr bwMode="auto">
            <a:xfrm>
              <a:off x="3946" y="838"/>
              <a:ext cx="119" cy="84"/>
            </a:xfrm>
            <a:custGeom>
              <a:gdLst>
                <a:gd name="T0" fmla="*/ 21 w 34"/>
                <a:gd name="T1" fmla="*/ 10 h 24"/>
                <a:gd name="T2" fmla="*/ 23 w 34"/>
                <a:gd name="T3" fmla="*/ 9 h 24"/>
                <a:gd name="T4" fmla="*/ 25 w 34"/>
                <a:gd name="T5" fmla="*/ 0 h 24"/>
                <a:gd name="T6" fmla="*/ 15 w 34"/>
                <a:gd name="T7" fmla="*/ 5 h 24"/>
                <a:gd name="T8" fmla="*/ 0 w 34"/>
                <a:gd name="T9" fmla="*/ 14 h 24"/>
                <a:gd name="T10" fmla="*/ 6 w 34"/>
                <a:gd name="T11" fmla="*/ 18 h 24"/>
                <a:gd name="T12" fmla="*/ 11 w 34"/>
                <a:gd name="T13" fmla="*/ 20 h 24"/>
                <a:gd name="T14" fmla="*/ 16 w 34"/>
                <a:gd name="T15" fmla="*/ 19 h 24"/>
                <a:gd name="T16" fmla="*/ 29 w 34"/>
                <a:gd name="T17" fmla="*/ 17 h 24"/>
                <a:gd name="T18" fmla="*/ 33 w 34"/>
                <a:gd name="T19" fmla="*/ 19 h 24"/>
                <a:gd name="T20" fmla="*/ 30 w 34"/>
                <a:gd name="T21" fmla="*/ 13 h 24"/>
                <a:gd name="T22" fmla="*/ 20 w 34"/>
                <a:gd name="T23" fmla="*/ 12 h 24"/>
                <a:gd name="T24" fmla="*/ 21 w 34"/>
                <a:gd name="T25" fmla="*/ 1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21" y="10"/>
                  </a:moveTo>
                  <a:cubicBezTo>
                    <a:pt x="21" y="9"/>
                    <a:pt x="23" y="9"/>
                    <a:pt x="23" y="9"/>
                  </a:cubicBezTo>
                  <a:cubicBezTo>
                    <a:pt x="29" y="6"/>
                    <a:pt x="25" y="0"/>
                    <a:pt x="25" y="0"/>
                  </a:cubicBezTo>
                  <a:cubicBezTo>
                    <a:pt x="25" y="0"/>
                    <a:pt x="23" y="5"/>
                    <a:pt x="15" y="5"/>
                  </a:cubicBezTo>
                  <a:cubicBezTo>
                    <a:pt x="7" y="5"/>
                    <a:pt x="0" y="14"/>
                    <a:pt x="0" y="14"/>
                  </a:cubicBezTo>
                  <a:cubicBezTo>
                    <a:pt x="3" y="14"/>
                    <a:pt x="3" y="16"/>
                    <a:pt x="6" y="18"/>
                  </a:cubicBezTo>
                  <a:cubicBezTo>
                    <a:pt x="8" y="21"/>
                    <a:pt x="11" y="20"/>
                    <a:pt x="11" y="20"/>
                  </a:cubicBezTo>
                  <a:cubicBezTo>
                    <a:pt x="9" y="19"/>
                    <a:pt x="10" y="14"/>
                    <a:pt x="16" y="19"/>
                  </a:cubicBezTo>
                  <a:cubicBezTo>
                    <a:pt x="22" y="24"/>
                    <a:pt x="27" y="18"/>
                    <a:pt x="29" y="17"/>
                  </a:cubicBezTo>
                  <a:cubicBezTo>
                    <a:pt x="31" y="16"/>
                    <a:pt x="33" y="19"/>
                    <a:pt x="33" y="19"/>
                  </a:cubicBezTo>
                  <a:cubicBezTo>
                    <a:pt x="33" y="19"/>
                    <a:pt x="34" y="16"/>
                    <a:pt x="30" y="13"/>
                  </a:cubicBezTo>
                  <a:cubicBezTo>
                    <a:pt x="25" y="9"/>
                    <a:pt x="21" y="13"/>
                    <a:pt x="20" y="12"/>
                  </a:cubicBezTo>
                  <a:cubicBezTo>
                    <a:pt x="19" y="11"/>
                    <a:pt x="20" y="10"/>
                    <a:pt x="21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701"/>
            <p:cNvSpPr/>
            <p:nvPr/>
          </p:nvSpPr>
          <p:spPr bwMode="auto">
            <a:xfrm>
              <a:off x="5059" y="678"/>
              <a:ext cx="70" cy="94"/>
            </a:xfrm>
            <a:custGeom>
              <a:gdLst>
                <a:gd name="T0" fmla="*/ 20 w 20"/>
                <a:gd name="T1" fmla="*/ 13 h 27"/>
                <a:gd name="T2" fmla="*/ 17 w 20"/>
                <a:gd name="T3" fmla="*/ 8 h 27"/>
                <a:gd name="T4" fmla="*/ 15 w 20"/>
                <a:gd name="T5" fmla="*/ 8 h 27"/>
                <a:gd name="T6" fmla="*/ 8 w 20"/>
                <a:gd name="T7" fmla="*/ 0 h 27"/>
                <a:gd name="T8" fmla="*/ 9 w 20"/>
                <a:gd name="T9" fmla="*/ 6 h 27"/>
                <a:gd name="T10" fmla="*/ 10 w 20"/>
                <a:gd name="T11" fmla="*/ 11 h 27"/>
                <a:gd name="T12" fmla="*/ 8 w 20"/>
                <a:gd name="T13" fmla="*/ 10 h 27"/>
                <a:gd name="T14" fmla="*/ 4 w 20"/>
                <a:gd name="T15" fmla="*/ 6 h 27"/>
                <a:gd name="T16" fmla="*/ 3 w 20"/>
                <a:gd name="T17" fmla="*/ 13 h 27"/>
                <a:gd name="T18" fmla="*/ 4 w 20"/>
                <a:gd name="T19" fmla="*/ 21 h 27"/>
                <a:gd name="T20" fmla="*/ 1 w 20"/>
                <a:gd name="T21" fmla="*/ 27 h 27"/>
                <a:gd name="T22" fmla="*/ 12 w 20"/>
                <a:gd name="T23" fmla="*/ 22 h 27"/>
                <a:gd name="T24" fmla="*/ 20 w 20"/>
                <a:gd name="T25" fmla="*/ 13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7">
                  <a:moveTo>
                    <a:pt x="20" y="13"/>
                  </a:moveTo>
                  <a:cubicBezTo>
                    <a:pt x="20" y="9"/>
                    <a:pt x="17" y="8"/>
                    <a:pt x="17" y="8"/>
                  </a:cubicBezTo>
                  <a:cubicBezTo>
                    <a:pt x="18" y="10"/>
                    <a:pt x="14" y="11"/>
                    <a:pt x="15" y="8"/>
                  </a:cubicBezTo>
                  <a:cubicBezTo>
                    <a:pt x="17" y="1"/>
                    <a:pt x="8" y="0"/>
                    <a:pt x="8" y="0"/>
                  </a:cubicBezTo>
                  <a:cubicBezTo>
                    <a:pt x="10" y="0"/>
                    <a:pt x="10" y="4"/>
                    <a:pt x="9" y="6"/>
                  </a:cubicBezTo>
                  <a:cubicBezTo>
                    <a:pt x="8" y="9"/>
                    <a:pt x="10" y="10"/>
                    <a:pt x="10" y="11"/>
                  </a:cubicBezTo>
                  <a:cubicBezTo>
                    <a:pt x="10" y="13"/>
                    <a:pt x="7" y="14"/>
                    <a:pt x="8" y="10"/>
                  </a:cubicBezTo>
                  <a:cubicBezTo>
                    <a:pt x="9" y="7"/>
                    <a:pt x="4" y="6"/>
                    <a:pt x="4" y="6"/>
                  </a:cubicBezTo>
                  <a:cubicBezTo>
                    <a:pt x="4" y="6"/>
                    <a:pt x="6" y="8"/>
                    <a:pt x="3" y="13"/>
                  </a:cubicBezTo>
                  <a:cubicBezTo>
                    <a:pt x="0" y="16"/>
                    <a:pt x="4" y="17"/>
                    <a:pt x="4" y="21"/>
                  </a:cubicBezTo>
                  <a:cubicBezTo>
                    <a:pt x="4" y="25"/>
                    <a:pt x="1" y="27"/>
                    <a:pt x="1" y="27"/>
                  </a:cubicBezTo>
                  <a:cubicBezTo>
                    <a:pt x="4" y="26"/>
                    <a:pt x="9" y="24"/>
                    <a:pt x="12" y="22"/>
                  </a:cubicBezTo>
                  <a:cubicBezTo>
                    <a:pt x="17" y="18"/>
                    <a:pt x="19" y="16"/>
                    <a:pt x="20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702"/>
            <p:cNvSpPr/>
            <p:nvPr/>
          </p:nvSpPr>
          <p:spPr bwMode="auto">
            <a:xfrm>
              <a:off x="4738" y="657"/>
              <a:ext cx="98" cy="139"/>
            </a:xfrm>
            <a:custGeom>
              <a:gdLst>
                <a:gd name="T0" fmla="*/ 0 w 28"/>
                <a:gd name="T1" fmla="*/ 40 h 40"/>
                <a:gd name="T2" fmla="*/ 19 w 28"/>
                <a:gd name="T3" fmla="*/ 34 h 40"/>
                <a:gd name="T4" fmla="*/ 27 w 28"/>
                <a:gd name="T5" fmla="*/ 21 h 40"/>
                <a:gd name="T6" fmla="*/ 23 w 28"/>
                <a:gd name="T7" fmla="*/ 23 h 40"/>
                <a:gd name="T8" fmla="*/ 24 w 28"/>
                <a:gd name="T9" fmla="*/ 20 h 40"/>
                <a:gd name="T10" fmla="*/ 18 w 28"/>
                <a:gd name="T11" fmla="*/ 0 h 40"/>
                <a:gd name="T12" fmla="*/ 16 w 28"/>
                <a:gd name="T13" fmla="*/ 11 h 40"/>
                <a:gd name="T14" fmla="*/ 16 w 28"/>
                <a:gd name="T15" fmla="*/ 22 h 40"/>
                <a:gd name="T16" fmla="*/ 13 w 28"/>
                <a:gd name="T17" fmla="*/ 21 h 40"/>
                <a:gd name="T18" fmla="*/ 7 w 28"/>
                <a:gd name="T19" fmla="*/ 10 h 40"/>
                <a:gd name="T20" fmla="*/ 7 w 28"/>
                <a:gd name="T21" fmla="*/ 18 h 40"/>
                <a:gd name="T22" fmla="*/ 7 w 28"/>
                <a:gd name="T23" fmla="*/ 28 h 40"/>
                <a:gd name="T24" fmla="*/ 0 w 28"/>
                <a:gd name="T2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0" y="40"/>
                  </a:moveTo>
                  <a:cubicBezTo>
                    <a:pt x="0" y="40"/>
                    <a:pt x="12" y="37"/>
                    <a:pt x="19" y="34"/>
                  </a:cubicBezTo>
                  <a:cubicBezTo>
                    <a:pt x="28" y="29"/>
                    <a:pt x="27" y="21"/>
                    <a:pt x="27" y="21"/>
                  </a:cubicBezTo>
                  <a:cubicBezTo>
                    <a:pt x="27" y="21"/>
                    <a:pt x="24" y="25"/>
                    <a:pt x="23" y="23"/>
                  </a:cubicBezTo>
                  <a:cubicBezTo>
                    <a:pt x="21" y="23"/>
                    <a:pt x="24" y="20"/>
                    <a:pt x="24" y="20"/>
                  </a:cubicBezTo>
                  <a:cubicBezTo>
                    <a:pt x="28" y="10"/>
                    <a:pt x="18" y="0"/>
                    <a:pt x="18" y="0"/>
                  </a:cubicBezTo>
                  <a:cubicBezTo>
                    <a:pt x="18" y="0"/>
                    <a:pt x="18" y="7"/>
                    <a:pt x="16" y="11"/>
                  </a:cubicBezTo>
                  <a:cubicBezTo>
                    <a:pt x="13" y="15"/>
                    <a:pt x="15" y="18"/>
                    <a:pt x="16" y="22"/>
                  </a:cubicBezTo>
                  <a:cubicBezTo>
                    <a:pt x="16" y="25"/>
                    <a:pt x="11" y="27"/>
                    <a:pt x="13" y="21"/>
                  </a:cubicBezTo>
                  <a:cubicBezTo>
                    <a:pt x="14" y="15"/>
                    <a:pt x="7" y="10"/>
                    <a:pt x="7" y="10"/>
                  </a:cubicBezTo>
                  <a:cubicBezTo>
                    <a:pt x="7" y="10"/>
                    <a:pt x="9" y="14"/>
                    <a:pt x="7" y="18"/>
                  </a:cubicBezTo>
                  <a:cubicBezTo>
                    <a:pt x="5" y="22"/>
                    <a:pt x="7" y="23"/>
                    <a:pt x="7" y="28"/>
                  </a:cubicBezTo>
                  <a:cubicBezTo>
                    <a:pt x="8" y="35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703"/>
            <p:cNvSpPr/>
            <p:nvPr/>
          </p:nvSpPr>
          <p:spPr bwMode="auto">
            <a:xfrm>
              <a:off x="5007" y="835"/>
              <a:ext cx="80" cy="70"/>
            </a:xfrm>
            <a:custGeom>
              <a:gdLst>
                <a:gd name="T0" fmla="*/ 17 w 23"/>
                <a:gd name="T1" fmla="*/ 2 h 20"/>
                <a:gd name="T2" fmla="*/ 14 w 23"/>
                <a:gd name="T3" fmla="*/ 0 h 20"/>
                <a:gd name="T4" fmla="*/ 0 w 23"/>
                <a:gd name="T5" fmla="*/ 3 h 20"/>
                <a:gd name="T6" fmla="*/ 6 w 23"/>
                <a:gd name="T7" fmla="*/ 9 h 20"/>
                <a:gd name="T8" fmla="*/ 7 w 23"/>
                <a:gd name="T9" fmla="*/ 17 h 20"/>
                <a:gd name="T10" fmla="*/ 10 w 23"/>
                <a:gd name="T11" fmla="*/ 20 h 20"/>
                <a:gd name="T12" fmla="*/ 11 w 23"/>
                <a:gd name="T13" fmla="*/ 16 h 20"/>
                <a:gd name="T14" fmla="*/ 12 w 23"/>
                <a:gd name="T15" fmla="*/ 11 h 20"/>
                <a:gd name="T16" fmla="*/ 17 w 23"/>
                <a:gd name="T17" fmla="*/ 16 h 20"/>
                <a:gd name="T18" fmla="*/ 23 w 23"/>
                <a:gd name="T19" fmla="*/ 18 h 20"/>
                <a:gd name="T20" fmla="*/ 22 w 23"/>
                <a:gd name="T21" fmla="*/ 13 h 20"/>
                <a:gd name="T22" fmla="*/ 15 w 23"/>
                <a:gd name="T23" fmla="*/ 5 h 20"/>
                <a:gd name="T24" fmla="*/ 17 w 23"/>
                <a:gd name="T25" fmla="*/ 2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2"/>
                  </a:moveTo>
                  <a:cubicBezTo>
                    <a:pt x="17" y="2"/>
                    <a:pt x="16" y="0"/>
                    <a:pt x="14" y="0"/>
                  </a:cubicBezTo>
                  <a:cubicBezTo>
                    <a:pt x="10" y="0"/>
                    <a:pt x="6" y="2"/>
                    <a:pt x="0" y="3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2"/>
                    <a:pt x="4" y="16"/>
                    <a:pt x="7" y="17"/>
                  </a:cubicBezTo>
                  <a:cubicBezTo>
                    <a:pt x="10" y="18"/>
                    <a:pt x="10" y="20"/>
                    <a:pt x="10" y="20"/>
                  </a:cubicBezTo>
                  <a:cubicBezTo>
                    <a:pt x="10" y="20"/>
                    <a:pt x="12" y="19"/>
                    <a:pt x="11" y="16"/>
                  </a:cubicBezTo>
                  <a:cubicBezTo>
                    <a:pt x="11" y="12"/>
                    <a:pt x="10" y="11"/>
                    <a:pt x="12" y="11"/>
                  </a:cubicBezTo>
                  <a:cubicBezTo>
                    <a:pt x="14" y="10"/>
                    <a:pt x="17" y="13"/>
                    <a:pt x="17" y="16"/>
                  </a:cubicBezTo>
                  <a:cubicBezTo>
                    <a:pt x="16" y="19"/>
                    <a:pt x="21" y="19"/>
                    <a:pt x="23" y="18"/>
                  </a:cubicBezTo>
                  <a:cubicBezTo>
                    <a:pt x="23" y="18"/>
                    <a:pt x="21" y="17"/>
                    <a:pt x="22" y="13"/>
                  </a:cubicBezTo>
                  <a:cubicBezTo>
                    <a:pt x="23" y="10"/>
                    <a:pt x="22" y="7"/>
                    <a:pt x="15" y="5"/>
                  </a:cubicBezTo>
                  <a:cubicBezTo>
                    <a:pt x="11" y="4"/>
                    <a:pt x="15" y="2"/>
                    <a:pt x="17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704"/>
            <p:cNvSpPr/>
            <p:nvPr/>
          </p:nvSpPr>
          <p:spPr bwMode="auto">
            <a:xfrm>
              <a:off x="4285" y="681"/>
              <a:ext cx="69" cy="91"/>
            </a:xfrm>
            <a:custGeom>
              <a:gdLst>
                <a:gd name="T0" fmla="*/ 15 w 20"/>
                <a:gd name="T1" fmla="*/ 6 h 26"/>
                <a:gd name="T2" fmla="*/ 7 w 20"/>
                <a:gd name="T3" fmla="*/ 1 h 26"/>
                <a:gd name="T4" fmla="*/ 0 w 20"/>
                <a:gd name="T5" fmla="*/ 1 h 26"/>
                <a:gd name="T6" fmla="*/ 5 w 20"/>
                <a:gd name="T7" fmla="*/ 12 h 26"/>
                <a:gd name="T8" fmla="*/ 6 w 20"/>
                <a:gd name="T9" fmla="*/ 20 h 26"/>
                <a:gd name="T10" fmla="*/ 8 w 20"/>
                <a:gd name="T11" fmla="*/ 18 h 26"/>
                <a:gd name="T12" fmla="*/ 11 w 20"/>
                <a:gd name="T13" fmla="*/ 15 h 26"/>
                <a:gd name="T14" fmla="*/ 16 w 20"/>
                <a:gd name="T15" fmla="*/ 26 h 26"/>
                <a:gd name="T16" fmla="*/ 17 w 20"/>
                <a:gd name="T17" fmla="*/ 21 h 26"/>
                <a:gd name="T18" fmla="*/ 13 w 20"/>
                <a:gd name="T19" fmla="*/ 9 h 26"/>
                <a:gd name="T20" fmla="*/ 10 w 20"/>
                <a:gd name="T21" fmla="*/ 6 h 26"/>
                <a:gd name="T22" fmla="*/ 15 w 20"/>
                <a:gd name="T23" fmla="*/ 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15" y="6"/>
                  </a:moveTo>
                  <a:cubicBezTo>
                    <a:pt x="15" y="6"/>
                    <a:pt x="12" y="1"/>
                    <a:pt x="7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6" y="7"/>
                    <a:pt x="5" y="12"/>
                  </a:cubicBezTo>
                  <a:cubicBezTo>
                    <a:pt x="4" y="17"/>
                    <a:pt x="6" y="20"/>
                    <a:pt x="6" y="20"/>
                  </a:cubicBezTo>
                  <a:cubicBezTo>
                    <a:pt x="6" y="20"/>
                    <a:pt x="8" y="21"/>
                    <a:pt x="8" y="18"/>
                  </a:cubicBezTo>
                  <a:cubicBezTo>
                    <a:pt x="9" y="15"/>
                    <a:pt x="10" y="13"/>
                    <a:pt x="11" y="15"/>
                  </a:cubicBezTo>
                  <a:cubicBezTo>
                    <a:pt x="11" y="17"/>
                    <a:pt x="10" y="23"/>
                    <a:pt x="16" y="26"/>
                  </a:cubicBezTo>
                  <a:cubicBezTo>
                    <a:pt x="16" y="26"/>
                    <a:pt x="16" y="23"/>
                    <a:pt x="17" y="21"/>
                  </a:cubicBezTo>
                  <a:cubicBezTo>
                    <a:pt x="19" y="20"/>
                    <a:pt x="20" y="12"/>
                    <a:pt x="13" y="9"/>
                  </a:cubicBezTo>
                  <a:cubicBezTo>
                    <a:pt x="13" y="9"/>
                    <a:pt x="9" y="8"/>
                    <a:pt x="10" y="6"/>
                  </a:cubicBezTo>
                  <a:cubicBezTo>
                    <a:pt x="11" y="5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705"/>
            <p:cNvSpPr/>
            <p:nvPr/>
          </p:nvSpPr>
          <p:spPr bwMode="auto">
            <a:xfrm>
              <a:off x="3468" y="479"/>
              <a:ext cx="684" cy="216"/>
            </a:xfrm>
            <a:custGeom>
              <a:gdLst>
                <a:gd name="T0" fmla="*/ 184 w 196"/>
                <a:gd name="T1" fmla="*/ 1 h 62"/>
                <a:gd name="T2" fmla="*/ 175 w 196"/>
                <a:gd name="T3" fmla="*/ 6 h 62"/>
                <a:gd name="T4" fmla="*/ 183 w 196"/>
                <a:gd name="T5" fmla="*/ 14 h 62"/>
                <a:gd name="T6" fmla="*/ 183 w 196"/>
                <a:gd name="T7" fmla="*/ 14 h 62"/>
                <a:gd name="T8" fmla="*/ 183 w 196"/>
                <a:gd name="T9" fmla="*/ 5 h 62"/>
                <a:gd name="T10" fmla="*/ 181 w 196"/>
                <a:gd name="T11" fmla="*/ 10 h 62"/>
                <a:gd name="T12" fmla="*/ 188 w 196"/>
                <a:gd name="T13" fmla="*/ 10 h 62"/>
                <a:gd name="T14" fmla="*/ 189 w 196"/>
                <a:gd name="T15" fmla="*/ 18 h 62"/>
                <a:gd name="T16" fmla="*/ 157 w 196"/>
                <a:gd name="T17" fmla="*/ 28 h 62"/>
                <a:gd name="T18" fmla="*/ 98 w 196"/>
                <a:gd name="T19" fmla="*/ 61 h 62"/>
                <a:gd name="T20" fmla="*/ 40 w 196"/>
                <a:gd name="T21" fmla="*/ 28 h 62"/>
                <a:gd name="T22" fmla="*/ 8 w 196"/>
                <a:gd name="T23" fmla="*/ 18 h 62"/>
                <a:gd name="T24" fmla="*/ 9 w 196"/>
                <a:gd name="T25" fmla="*/ 10 h 62"/>
                <a:gd name="T26" fmla="*/ 16 w 196"/>
                <a:gd name="T27" fmla="*/ 10 h 62"/>
                <a:gd name="T28" fmla="*/ 14 w 196"/>
                <a:gd name="T29" fmla="*/ 5 h 62"/>
                <a:gd name="T30" fmla="*/ 14 w 196"/>
                <a:gd name="T31" fmla="*/ 14 h 62"/>
                <a:gd name="T32" fmla="*/ 14 w 196"/>
                <a:gd name="T33" fmla="*/ 14 h 62"/>
                <a:gd name="T34" fmla="*/ 22 w 196"/>
                <a:gd name="T35" fmla="*/ 7 h 62"/>
                <a:gd name="T36" fmla="*/ 13 w 196"/>
                <a:gd name="T37" fmla="*/ 1 h 62"/>
                <a:gd name="T38" fmla="*/ 9 w 196"/>
                <a:gd name="T39" fmla="*/ 24 h 62"/>
                <a:gd name="T40" fmla="*/ 51 w 196"/>
                <a:gd name="T41" fmla="*/ 31 h 62"/>
                <a:gd name="T42" fmla="*/ 98 w 196"/>
                <a:gd name="T43" fmla="*/ 62 h 62"/>
                <a:gd name="T44" fmla="*/ 98 w 196"/>
                <a:gd name="T45" fmla="*/ 62 h 62"/>
                <a:gd name="T46" fmla="*/ 98 w 196"/>
                <a:gd name="T47" fmla="*/ 62 h 62"/>
                <a:gd name="T48" fmla="*/ 98 w 196"/>
                <a:gd name="T49" fmla="*/ 62 h 62"/>
                <a:gd name="T50" fmla="*/ 98 w 196"/>
                <a:gd name="T51" fmla="*/ 62 h 62"/>
                <a:gd name="T52" fmla="*/ 145 w 196"/>
                <a:gd name="T53" fmla="*/ 31 h 62"/>
                <a:gd name="T54" fmla="*/ 188 w 196"/>
                <a:gd name="T55" fmla="*/ 24 h 62"/>
                <a:gd name="T56" fmla="*/ 184 w 196"/>
                <a:gd name="T57" fmla="*/ 1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2">
                  <a:moveTo>
                    <a:pt x="184" y="1"/>
                  </a:moveTo>
                  <a:cubicBezTo>
                    <a:pt x="180" y="0"/>
                    <a:pt x="176" y="3"/>
                    <a:pt x="175" y="6"/>
                  </a:cubicBezTo>
                  <a:cubicBezTo>
                    <a:pt x="173" y="12"/>
                    <a:pt x="178" y="16"/>
                    <a:pt x="183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77" y="15"/>
                    <a:pt x="177" y="6"/>
                    <a:pt x="183" y="5"/>
                  </a:cubicBezTo>
                  <a:cubicBezTo>
                    <a:pt x="180" y="6"/>
                    <a:pt x="181" y="10"/>
                    <a:pt x="181" y="10"/>
                  </a:cubicBezTo>
                  <a:cubicBezTo>
                    <a:pt x="181" y="8"/>
                    <a:pt x="183" y="6"/>
                    <a:pt x="188" y="10"/>
                  </a:cubicBezTo>
                  <a:cubicBezTo>
                    <a:pt x="190" y="12"/>
                    <a:pt x="189" y="15"/>
                    <a:pt x="189" y="18"/>
                  </a:cubicBezTo>
                  <a:cubicBezTo>
                    <a:pt x="184" y="28"/>
                    <a:pt x="166" y="28"/>
                    <a:pt x="157" y="28"/>
                  </a:cubicBezTo>
                  <a:cubicBezTo>
                    <a:pt x="132" y="28"/>
                    <a:pt x="107" y="35"/>
                    <a:pt x="98" y="61"/>
                  </a:cubicBezTo>
                  <a:cubicBezTo>
                    <a:pt x="90" y="36"/>
                    <a:pt x="65" y="27"/>
                    <a:pt x="40" y="28"/>
                  </a:cubicBezTo>
                  <a:cubicBezTo>
                    <a:pt x="30" y="28"/>
                    <a:pt x="14" y="28"/>
                    <a:pt x="8" y="18"/>
                  </a:cubicBezTo>
                  <a:cubicBezTo>
                    <a:pt x="7" y="15"/>
                    <a:pt x="7" y="12"/>
                    <a:pt x="9" y="10"/>
                  </a:cubicBezTo>
                  <a:cubicBezTo>
                    <a:pt x="13" y="6"/>
                    <a:pt x="16" y="8"/>
                    <a:pt x="16" y="10"/>
                  </a:cubicBezTo>
                  <a:cubicBezTo>
                    <a:pt x="16" y="10"/>
                    <a:pt x="17" y="6"/>
                    <a:pt x="14" y="5"/>
                  </a:cubicBezTo>
                  <a:cubicBezTo>
                    <a:pt x="20" y="5"/>
                    <a:pt x="19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6"/>
                    <a:pt x="23" y="12"/>
                    <a:pt x="22" y="7"/>
                  </a:cubicBezTo>
                  <a:cubicBezTo>
                    <a:pt x="21" y="3"/>
                    <a:pt x="17" y="1"/>
                    <a:pt x="13" y="1"/>
                  </a:cubicBezTo>
                  <a:cubicBezTo>
                    <a:pt x="0" y="0"/>
                    <a:pt x="2" y="18"/>
                    <a:pt x="9" y="24"/>
                  </a:cubicBezTo>
                  <a:cubicBezTo>
                    <a:pt x="20" y="34"/>
                    <a:pt x="38" y="30"/>
                    <a:pt x="51" y="31"/>
                  </a:cubicBezTo>
                  <a:cubicBezTo>
                    <a:pt x="71" y="31"/>
                    <a:pt x="91" y="41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6" y="41"/>
                    <a:pt x="124" y="32"/>
                    <a:pt x="145" y="31"/>
                  </a:cubicBezTo>
                  <a:cubicBezTo>
                    <a:pt x="159" y="30"/>
                    <a:pt x="175" y="34"/>
                    <a:pt x="188" y="24"/>
                  </a:cubicBezTo>
                  <a:cubicBezTo>
                    <a:pt x="196" y="18"/>
                    <a:pt x="196" y="2"/>
                    <a:pt x="184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706"/>
            <p:cNvSpPr/>
            <p:nvPr/>
          </p:nvSpPr>
          <p:spPr bwMode="auto">
            <a:xfrm>
              <a:off x="3455" y="768"/>
              <a:ext cx="275" cy="172"/>
            </a:xfrm>
            <a:custGeom>
              <a:gdLst>
                <a:gd name="T0" fmla="*/ 13 w 79"/>
                <a:gd name="T1" fmla="*/ 20 h 49"/>
                <a:gd name="T2" fmla="*/ 20 w 79"/>
                <a:gd name="T3" fmla="*/ 23 h 49"/>
                <a:gd name="T4" fmla="*/ 28 w 79"/>
                <a:gd name="T5" fmla="*/ 16 h 49"/>
                <a:gd name="T6" fmla="*/ 22 w 79"/>
                <a:gd name="T7" fmla="*/ 4 h 49"/>
                <a:gd name="T8" fmla="*/ 2 w 79"/>
                <a:gd name="T9" fmla="*/ 19 h 49"/>
                <a:gd name="T10" fmla="*/ 28 w 79"/>
                <a:gd name="T11" fmla="*/ 46 h 49"/>
                <a:gd name="T12" fmla="*/ 79 w 79"/>
                <a:gd name="T13" fmla="*/ 34 h 49"/>
                <a:gd name="T14" fmla="*/ 78 w 79"/>
                <a:gd name="T15" fmla="*/ 34 h 49"/>
                <a:gd name="T16" fmla="*/ 44 w 79"/>
                <a:gd name="T17" fmla="*/ 45 h 49"/>
                <a:gd name="T18" fmla="*/ 12 w 79"/>
                <a:gd name="T19" fmla="*/ 36 h 49"/>
                <a:gd name="T20" fmla="*/ 7 w 79"/>
                <a:gd name="T21" fmla="*/ 12 h 49"/>
                <a:gd name="T22" fmla="*/ 15 w 79"/>
                <a:gd name="T23" fmla="*/ 10 h 49"/>
                <a:gd name="T24" fmla="*/ 20 w 79"/>
                <a:gd name="T25" fmla="*/ 15 h 49"/>
                <a:gd name="T26" fmla="*/ 20 w 79"/>
                <a:gd name="T27" fmla="*/ 9 h 49"/>
                <a:gd name="T28" fmla="*/ 21 w 79"/>
                <a:gd name="T29" fmla="*/ 18 h 49"/>
                <a:gd name="T30" fmla="*/ 13 w 79"/>
                <a:gd name="T31" fmla="*/ 20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9">
                  <a:moveTo>
                    <a:pt x="13" y="20"/>
                  </a:moveTo>
                  <a:cubicBezTo>
                    <a:pt x="13" y="20"/>
                    <a:pt x="16" y="24"/>
                    <a:pt x="20" y="23"/>
                  </a:cubicBezTo>
                  <a:cubicBezTo>
                    <a:pt x="24" y="23"/>
                    <a:pt x="27" y="20"/>
                    <a:pt x="28" y="16"/>
                  </a:cubicBezTo>
                  <a:cubicBezTo>
                    <a:pt x="29" y="12"/>
                    <a:pt x="25" y="6"/>
                    <a:pt x="22" y="4"/>
                  </a:cubicBezTo>
                  <a:cubicBezTo>
                    <a:pt x="12" y="0"/>
                    <a:pt x="2" y="10"/>
                    <a:pt x="2" y="19"/>
                  </a:cubicBezTo>
                  <a:cubicBezTo>
                    <a:pt x="0" y="34"/>
                    <a:pt x="15" y="44"/>
                    <a:pt x="28" y="46"/>
                  </a:cubicBezTo>
                  <a:cubicBezTo>
                    <a:pt x="46" y="49"/>
                    <a:pt x="65" y="46"/>
                    <a:pt x="79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68" y="41"/>
                    <a:pt x="56" y="44"/>
                    <a:pt x="44" y="45"/>
                  </a:cubicBezTo>
                  <a:cubicBezTo>
                    <a:pt x="33" y="45"/>
                    <a:pt x="21" y="44"/>
                    <a:pt x="12" y="36"/>
                  </a:cubicBezTo>
                  <a:cubicBezTo>
                    <a:pt x="5" y="31"/>
                    <a:pt x="2" y="20"/>
                    <a:pt x="7" y="12"/>
                  </a:cubicBezTo>
                  <a:cubicBezTo>
                    <a:pt x="8" y="10"/>
                    <a:pt x="11" y="9"/>
                    <a:pt x="15" y="10"/>
                  </a:cubicBezTo>
                  <a:cubicBezTo>
                    <a:pt x="19" y="11"/>
                    <a:pt x="20" y="15"/>
                    <a:pt x="20" y="15"/>
                  </a:cubicBezTo>
                  <a:cubicBezTo>
                    <a:pt x="20" y="15"/>
                    <a:pt x="21" y="13"/>
                    <a:pt x="20" y="9"/>
                  </a:cubicBezTo>
                  <a:cubicBezTo>
                    <a:pt x="20" y="9"/>
                    <a:pt x="24" y="14"/>
                    <a:pt x="21" y="18"/>
                  </a:cubicBezTo>
                  <a:cubicBezTo>
                    <a:pt x="18" y="21"/>
                    <a:pt x="13" y="20"/>
                    <a:pt x="13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707"/>
            <p:cNvSpPr/>
            <p:nvPr/>
          </p:nvSpPr>
          <p:spPr bwMode="auto">
            <a:xfrm>
              <a:off x="3674" y="681"/>
              <a:ext cx="133" cy="224"/>
            </a:xfrm>
            <a:custGeom>
              <a:gdLst>
                <a:gd name="T0" fmla="*/ 34 w 38"/>
                <a:gd name="T1" fmla="*/ 15 h 64"/>
                <a:gd name="T2" fmla="*/ 27 w 38"/>
                <a:gd name="T3" fmla="*/ 5 h 64"/>
                <a:gd name="T4" fmla="*/ 9 w 38"/>
                <a:gd name="T5" fmla="*/ 7 h 64"/>
                <a:gd name="T6" fmla="*/ 11 w 38"/>
                <a:gd name="T7" fmla="*/ 26 h 64"/>
                <a:gd name="T8" fmla="*/ 16 w 38"/>
                <a:gd name="T9" fmla="*/ 32 h 64"/>
                <a:gd name="T10" fmla="*/ 18 w 38"/>
                <a:gd name="T11" fmla="*/ 29 h 64"/>
                <a:gd name="T12" fmla="*/ 17 w 38"/>
                <a:gd name="T13" fmla="*/ 25 h 64"/>
                <a:gd name="T14" fmla="*/ 22 w 38"/>
                <a:gd name="T15" fmla="*/ 24 h 64"/>
                <a:gd name="T16" fmla="*/ 24 w 38"/>
                <a:gd name="T17" fmla="*/ 11 h 64"/>
                <a:gd name="T18" fmla="*/ 21 w 38"/>
                <a:gd name="T19" fmla="*/ 17 h 64"/>
                <a:gd name="T20" fmla="*/ 19 w 38"/>
                <a:gd name="T21" fmla="*/ 17 h 64"/>
                <a:gd name="T22" fmla="*/ 20 w 38"/>
                <a:gd name="T23" fmla="*/ 14 h 64"/>
                <a:gd name="T24" fmla="*/ 19 w 38"/>
                <a:gd name="T25" fmla="*/ 11 h 64"/>
                <a:gd name="T26" fmla="*/ 18 w 38"/>
                <a:gd name="T27" fmla="*/ 14 h 64"/>
                <a:gd name="T28" fmla="*/ 15 w 38"/>
                <a:gd name="T29" fmla="*/ 16 h 64"/>
                <a:gd name="T30" fmla="*/ 15 w 38"/>
                <a:gd name="T31" fmla="*/ 8 h 64"/>
                <a:gd name="T32" fmla="*/ 20 w 38"/>
                <a:gd name="T33" fmla="*/ 6 h 64"/>
                <a:gd name="T34" fmla="*/ 29 w 38"/>
                <a:gd name="T35" fmla="*/ 12 h 64"/>
                <a:gd name="T36" fmla="*/ 29 w 38"/>
                <a:gd name="T37" fmla="*/ 33 h 64"/>
                <a:gd name="T38" fmla="*/ 0 w 38"/>
                <a:gd name="T39" fmla="*/ 64 h 64"/>
                <a:gd name="T40" fmla="*/ 0 w 38"/>
                <a:gd name="T41" fmla="*/ 64 h 64"/>
                <a:gd name="T42" fmla="*/ 34 w 38"/>
                <a:gd name="T43" fmla="*/ 15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34" y="15"/>
                  </a:moveTo>
                  <a:cubicBezTo>
                    <a:pt x="33" y="11"/>
                    <a:pt x="30" y="7"/>
                    <a:pt x="27" y="5"/>
                  </a:cubicBezTo>
                  <a:cubicBezTo>
                    <a:pt x="23" y="1"/>
                    <a:pt x="14" y="0"/>
                    <a:pt x="9" y="7"/>
                  </a:cubicBezTo>
                  <a:cubicBezTo>
                    <a:pt x="2" y="15"/>
                    <a:pt x="6" y="23"/>
                    <a:pt x="11" y="26"/>
                  </a:cubicBezTo>
                  <a:cubicBezTo>
                    <a:pt x="14" y="28"/>
                    <a:pt x="16" y="32"/>
                    <a:pt x="16" y="32"/>
                  </a:cubicBezTo>
                  <a:cubicBezTo>
                    <a:pt x="17" y="31"/>
                    <a:pt x="18" y="29"/>
                    <a:pt x="18" y="29"/>
                  </a:cubicBezTo>
                  <a:cubicBezTo>
                    <a:pt x="18" y="27"/>
                    <a:pt x="16" y="26"/>
                    <a:pt x="17" y="25"/>
                  </a:cubicBezTo>
                  <a:cubicBezTo>
                    <a:pt x="18" y="24"/>
                    <a:pt x="19" y="26"/>
                    <a:pt x="22" y="24"/>
                  </a:cubicBezTo>
                  <a:cubicBezTo>
                    <a:pt x="29" y="21"/>
                    <a:pt x="24" y="11"/>
                    <a:pt x="24" y="11"/>
                  </a:cubicBezTo>
                  <a:cubicBezTo>
                    <a:pt x="24" y="13"/>
                    <a:pt x="22" y="13"/>
                    <a:pt x="21" y="17"/>
                  </a:cubicBezTo>
                  <a:cubicBezTo>
                    <a:pt x="20" y="20"/>
                    <a:pt x="18" y="18"/>
                    <a:pt x="19" y="17"/>
                  </a:cubicBezTo>
                  <a:cubicBezTo>
                    <a:pt x="21" y="17"/>
                    <a:pt x="21" y="15"/>
                    <a:pt x="20" y="14"/>
                  </a:cubicBezTo>
                  <a:cubicBezTo>
                    <a:pt x="19" y="13"/>
                    <a:pt x="19" y="11"/>
                    <a:pt x="19" y="11"/>
                  </a:cubicBezTo>
                  <a:cubicBezTo>
                    <a:pt x="19" y="11"/>
                    <a:pt x="18" y="12"/>
                    <a:pt x="18" y="14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3" y="14"/>
                    <a:pt x="13" y="10"/>
                    <a:pt x="15" y="8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6"/>
                    <a:pt x="27" y="8"/>
                    <a:pt x="29" y="12"/>
                  </a:cubicBezTo>
                  <a:cubicBezTo>
                    <a:pt x="33" y="19"/>
                    <a:pt x="31" y="26"/>
                    <a:pt x="29" y="33"/>
                  </a:cubicBezTo>
                  <a:cubicBezTo>
                    <a:pt x="25" y="47"/>
                    <a:pt x="12" y="57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9" y="57"/>
                    <a:pt x="38" y="38"/>
                    <a:pt x="34" y="1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708"/>
            <p:cNvSpPr/>
            <p:nvPr/>
          </p:nvSpPr>
          <p:spPr bwMode="auto">
            <a:xfrm>
              <a:off x="3280" y="611"/>
              <a:ext cx="297" cy="381"/>
            </a:xfrm>
            <a:custGeom>
              <a:gdLst>
                <a:gd name="T0" fmla="*/ 58 w 85"/>
                <a:gd name="T1" fmla="*/ 3 h 109"/>
                <a:gd name="T2" fmla="*/ 85 w 85"/>
                <a:gd name="T3" fmla="*/ 2 h 109"/>
                <a:gd name="T4" fmla="*/ 58 w 85"/>
                <a:gd name="T5" fmla="*/ 2 h 109"/>
                <a:gd name="T6" fmla="*/ 30 w 85"/>
                <a:gd name="T7" fmla="*/ 12 h 109"/>
                <a:gd name="T8" fmla="*/ 16 w 85"/>
                <a:gd name="T9" fmla="*/ 37 h 109"/>
                <a:gd name="T10" fmla="*/ 2 w 85"/>
                <a:gd name="T11" fmla="*/ 87 h 109"/>
                <a:gd name="T12" fmla="*/ 17 w 85"/>
                <a:gd name="T13" fmla="*/ 107 h 109"/>
                <a:gd name="T14" fmla="*/ 37 w 85"/>
                <a:gd name="T15" fmla="*/ 98 h 109"/>
                <a:gd name="T16" fmla="*/ 38 w 85"/>
                <a:gd name="T17" fmla="*/ 92 h 109"/>
                <a:gd name="T18" fmla="*/ 30 w 85"/>
                <a:gd name="T19" fmla="*/ 76 h 109"/>
                <a:gd name="T20" fmla="*/ 14 w 85"/>
                <a:gd name="T21" fmla="*/ 80 h 109"/>
                <a:gd name="T22" fmla="*/ 11 w 85"/>
                <a:gd name="T23" fmla="*/ 85 h 109"/>
                <a:gd name="T24" fmla="*/ 16 w 85"/>
                <a:gd name="T25" fmla="*/ 85 h 109"/>
                <a:gd name="T26" fmla="*/ 18 w 85"/>
                <a:gd name="T27" fmla="*/ 83 h 109"/>
                <a:gd name="T28" fmla="*/ 17 w 85"/>
                <a:gd name="T29" fmla="*/ 86 h 109"/>
                <a:gd name="T30" fmla="*/ 20 w 85"/>
                <a:gd name="T31" fmla="*/ 97 h 109"/>
                <a:gd name="T32" fmla="*/ 22 w 85"/>
                <a:gd name="T33" fmla="*/ 91 h 109"/>
                <a:gd name="T34" fmla="*/ 22 w 85"/>
                <a:gd name="T35" fmla="*/ 88 h 109"/>
                <a:gd name="T36" fmla="*/ 24 w 85"/>
                <a:gd name="T37" fmla="*/ 92 h 109"/>
                <a:gd name="T38" fmla="*/ 28 w 85"/>
                <a:gd name="T39" fmla="*/ 92 h 109"/>
                <a:gd name="T40" fmla="*/ 33 w 85"/>
                <a:gd name="T41" fmla="*/ 88 h 109"/>
                <a:gd name="T42" fmla="*/ 35 w 85"/>
                <a:gd name="T43" fmla="*/ 90 h 109"/>
                <a:gd name="T44" fmla="*/ 35 w 85"/>
                <a:gd name="T45" fmla="*/ 94 h 109"/>
                <a:gd name="T46" fmla="*/ 16 w 85"/>
                <a:gd name="T47" fmla="*/ 103 h 109"/>
                <a:gd name="T48" fmla="*/ 5 w 85"/>
                <a:gd name="T49" fmla="*/ 82 h 109"/>
                <a:gd name="T50" fmla="*/ 10 w 85"/>
                <a:gd name="T51" fmla="*/ 56 h 109"/>
                <a:gd name="T52" fmla="*/ 16 w 85"/>
                <a:gd name="T53" fmla="*/ 44 h 109"/>
                <a:gd name="T54" fmla="*/ 16 w 85"/>
                <a:gd name="T55" fmla="*/ 44 h 109"/>
                <a:gd name="T56" fmla="*/ 45 w 85"/>
                <a:gd name="T57" fmla="*/ 60 h 109"/>
                <a:gd name="T58" fmla="*/ 51 w 85"/>
                <a:gd name="T59" fmla="*/ 35 h 109"/>
                <a:gd name="T60" fmla="*/ 36 w 85"/>
                <a:gd name="T61" fmla="*/ 41 h 109"/>
                <a:gd name="T62" fmla="*/ 40 w 85"/>
                <a:gd name="T63" fmla="*/ 47 h 109"/>
                <a:gd name="T64" fmla="*/ 36 w 85"/>
                <a:gd name="T65" fmla="*/ 42 h 109"/>
                <a:gd name="T66" fmla="*/ 51 w 85"/>
                <a:gd name="T67" fmla="*/ 36 h 109"/>
                <a:gd name="T68" fmla="*/ 45 w 85"/>
                <a:gd name="T69" fmla="*/ 58 h 109"/>
                <a:gd name="T70" fmla="*/ 18 w 85"/>
                <a:gd name="T71" fmla="*/ 44 h 109"/>
                <a:gd name="T72" fmla="*/ 18 w 85"/>
                <a:gd name="T73" fmla="*/ 40 h 109"/>
                <a:gd name="T74" fmla="*/ 39 w 85"/>
                <a:gd name="T75" fmla="*/ 19 h 109"/>
                <a:gd name="T76" fmla="*/ 84 w 85"/>
                <a:gd name="T77" fmla="*/ 6 h 109"/>
                <a:gd name="T78" fmla="*/ 84 w 85"/>
                <a:gd name="T79" fmla="*/ 6 h 109"/>
                <a:gd name="T80" fmla="*/ 26 w 85"/>
                <a:gd name="T81" fmla="*/ 26 h 109"/>
                <a:gd name="T82" fmla="*/ 18 w 85"/>
                <a:gd name="T83" fmla="*/ 33 h 109"/>
                <a:gd name="T84" fmla="*/ 58 w 85"/>
                <a:gd name="T85" fmla="*/ 3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109">
                  <a:moveTo>
                    <a:pt x="58" y="3"/>
                  </a:moveTo>
                  <a:cubicBezTo>
                    <a:pt x="75" y="1"/>
                    <a:pt x="85" y="2"/>
                    <a:pt x="85" y="2"/>
                  </a:cubicBezTo>
                  <a:cubicBezTo>
                    <a:pt x="85" y="2"/>
                    <a:pt x="75" y="0"/>
                    <a:pt x="58" y="2"/>
                  </a:cubicBezTo>
                  <a:cubicBezTo>
                    <a:pt x="50" y="3"/>
                    <a:pt x="40" y="5"/>
                    <a:pt x="30" y="12"/>
                  </a:cubicBezTo>
                  <a:cubicBezTo>
                    <a:pt x="23" y="17"/>
                    <a:pt x="16" y="27"/>
                    <a:pt x="16" y="37"/>
                  </a:cubicBezTo>
                  <a:cubicBezTo>
                    <a:pt x="6" y="52"/>
                    <a:pt x="0" y="70"/>
                    <a:pt x="2" y="87"/>
                  </a:cubicBezTo>
                  <a:cubicBezTo>
                    <a:pt x="3" y="96"/>
                    <a:pt x="7" y="104"/>
                    <a:pt x="17" y="107"/>
                  </a:cubicBezTo>
                  <a:cubicBezTo>
                    <a:pt x="25" y="109"/>
                    <a:pt x="34" y="105"/>
                    <a:pt x="37" y="98"/>
                  </a:cubicBezTo>
                  <a:cubicBezTo>
                    <a:pt x="38" y="96"/>
                    <a:pt x="38" y="94"/>
                    <a:pt x="38" y="92"/>
                  </a:cubicBezTo>
                  <a:cubicBezTo>
                    <a:pt x="39" y="87"/>
                    <a:pt x="35" y="79"/>
                    <a:pt x="30" y="76"/>
                  </a:cubicBezTo>
                  <a:cubicBezTo>
                    <a:pt x="21" y="73"/>
                    <a:pt x="15" y="77"/>
                    <a:pt x="14" y="80"/>
                  </a:cubicBezTo>
                  <a:cubicBezTo>
                    <a:pt x="13" y="84"/>
                    <a:pt x="11" y="85"/>
                    <a:pt x="11" y="85"/>
                  </a:cubicBezTo>
                  <a:cubicBezTo>
                    <a:pt x="13" y="87"/>
                    <a:pt x="15" y="86"/>
                    <a:pt x="16" y="85"/>
                  </a:cubicBezTo>
                  <a:cubicBezTo>
                    <a:pt x="16" y="83"/>
                    <a:pt x="17" y="82"/>
                    <a:pt x="18" y="83"/>
                  </a:cubicBezTo>
                  <a:cubicBezTo>
                    <a:pt x="20" y="84"/>
                    <a:pt x="17" y="86"/>
                    <a:pt x="17" y="86"/>
                  </a:cubicBezTo>
                  <a:cubicBezTo>
                    <a:pt x="13" y="91"/>
                    <a:pt x="20" y="97"/>
                    <a:pt x="20" y="97"/>
                  </a:cubicBezTo>
                  <a:cubicBezTo>
                    <a:pt x="23" y="96"/>
                    <a:pt x="23" y="92"/>
                    <a:pt x="22" y="91"/>
                  </a:cubicBezTo>
                  <a:cubicBezTo>
                    <a:pt x="21" y="90"/>
                    <a:pt x="21" y="87"/>
                    <a:pt x="22" y="88"/>
                  </a:cubicBezTo>
                  <a:cubicBezTo>
                    <a:pt x="24" y="88"/>
                    <a:pt x="24" y="90"/>
                    <a:pt x="24" y="92"/>
                  </a:cubicBezTo>
                  <a:cubicBezTo>
                    <a:pt x="25" y="94"/>
                    <a:pt x="28" y="92"/>
                    <a:pt x="28" y="92"/>
                  </a:cubicBezTo>
                  <a:cubicBezTo>
                    <a:pt x="26" y="89"/>
                    <a:pt x="30" y="86"/>
                    <a:pt x="33" y="88"/>
                  </a:cubicBezTo>
                  <a:cubicBezTo>
                    <a:pt x="34" y="88"/>
                    <a:pt x="34" y="89"/>
                    <a:pt x="35" y="90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3" y="102"/>
                    <a:pt x="23" y="105"/>
                    <a:pt x="16" y="103"/>
                  </a:cubicBezTo>
                  <a:cubicBezTo>
                    <a:pt x="7" y="101"/>
                    <a:pt x="5" y="90"/>
                    <a:pt x="5" y="82"/>
                  </a:cubicBezTo>
                  <a:cubicBezTo>
                    <a:pt x="4" y="73"/>
                    <a:pt x="7" y="64"/>
                    <a:pt x="10" y="56"/>
                  </a:cubicBezTo>
                  <a:cubicBezTo>
                    <a:pt x="12" y="52"/>
                    <a:pt x="13" y="48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8" y="59"/>
                    <a:pt x="35" y="64"/>
                    <a:pt x="45" y="60"/>
                  </a:cubicBezTo>
                  <a:cubicBezTo>
                    <a:pt x="57" y="56"/>
                    <a:pt x="59" y="40"/>
                    <a:pt x="51" y="35"/>
                  </a:cubicBezTo>
                  <a:cubicBezTo>
                    <a:pt x="43" y="29"/>
                    <a:pt x="35" y="37"/>
                    <a:pt x="36" y="41"/>
                  </a:cubicBezTo>
                  <a:cubicBezTo>
                    <a:pt x="36" y="47"/>
                    <a:pt x="40" y="47"/>
                    <a:pt x="40" y="47"/>
                  </a:cubicBezTo>
                  <a:cubicBezTo>
                    <a:pt x="40" y="47"/>
                    <a:pt x="36" y="47"/>
                    <a:pt x="36" y="42"/>
                  </a:cubicBezTo>
                  <a:cubicBezTo>
                    <a:pt x="36" y="37"/>
                    <a:pt x="44" y="30"/>
                    <a:pt x="51" y="36"/>
                  </a:cubicBezTo>
                  <a:cubicBezTo>
                    <a:pt x="57" y="40"/>
                    <a:pt x="55" y="55"/>
                    <a:pt x="45" y="58"/>
                  </a:cubicBezTo>
                  <a:cubicBezTo>
                    <a:pt x="35" y="62"/>
                    <a:pt x="20" y="57"/>
                    <a:pt x="18" y="44"/>
                  </a:cubicBezTo>
                  <a:cubicBezTo>
                    <a:pt x="18" y="43"/>
                    <a:pt x="18" y="41"/>
                    <a:pt x="18" y="40"/>
                  </a:cubicBezTo>
                  <a:cubicBezTo>
                    <a:pt x="23" y="32"/>
                    <a:pt x="30" y="25"/>
                    <a:pt x="39" y="19"/>
                  </a:cubicBezTo>
                  <a:cubicBezTo>
                    <a:pt x="52" y="11"/>
                    <a:pt x="69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63" y="2"/>
                    <a:pt x="41" y="11"/>
                    <a:pt x="26" y="26"/>
                  </a:cubicBezTo>
                  <a:cubicBezTo>
                    <a:pt x="23" y="28"/>
                    <a:pt x="21" y="31"/>
                    <a:pt x="18" y="33"/>
                  </a:cubicBezTo>
                  <a:cubicBezTo>
                    <a:pt x="23" y="14"/>
                    <a:pt x="46" y="4"/>
                    <a:pt x="58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709"/>
            <p:cNvSpPr>
              <a:spLocks noEditPoints="1"/>
            </p:cNvSpPr>
            <p:nvPr/>
          </p:nvSpPr>
          <p:spPr bwMode="auto">
            <a:xfrm>
              <a:off x="2286" y="468"/>
              <a:ext cx="1291" cy="454"/>
            </a:xfrm>
            <a:custGeom>
              <a:gdLst>
                <a:gd name="T0" fmla="*/ 107 w 370"/>
                <a:gd name="T1" fmla="*/ 125 h 130"/>
                <a:gd name="T2" fmla="*/ 104 w 370"/>
                <a:gd name="T3" fmla="*/ 119 h 130"/>
                <a:gd name="T4" fmla="*/ 106 w 370"/>
                <a:gd name="T5" fmla="*/ 109 h 130"/>
                <a:gd name="T6" fmla="*/ 200 w 370"/>
                <a:gd name="T7" fmla="*/ 110 h 130"/>
                <a:gd name="T8" fmla="*/ 184 w 370"/>
                <a:gd name="T9" fmla="*/ 120 h 130"/>
                <a:gd name="T10" fmla="*/ 180 w 370"/>
                <a:gd name="T11" fmla="*/ 130 h 130"/>
                <a:gd name="T12" fmla="*/ 199 w 370"/>
                <a:gd name="T13" fmla="*/ 124 h 130"/>
                <a:gd name="T14" fmla="*/ 209 w 370"/>
                <a:gd name="T15" fmla="*/ 115 h 130"/>
                <a:gd name="T16" fmla="*/ 280 w 370"/>
                <a:gd name="T17" fmla="*/ 72 h 130"/>
                <a:gd name="T18" fmla="*/ 170 w 370"/>
                <a:gd name="T19" fmla="*/ 104 h 130"/>
                <a:gd name="T20" fmla="*/ 171 w 370"/>
                <a:gd name="T21" fmla="*/ 101 h 130"/>
                <a:gd name="T22" fmla="*/ 370 w 370"/>
                <a:gd name="T23" fmla="*/ 40 h 130"/>
                <a:gd name="T24" fmla="*/ 181 w 370"/>
                <a:gd name="T25" fmla="*/ 99 h 130"/>
                <a:gd name="T26" fmla="*/ 370 w 370"/>
                <a:gd name="T27" fmla="*/ 38 h 130"/>
                <a:gd name="T28" fmla="*/ 353 w 370"/>
                <a:gd name="T29" fmla="*/ 34 h 130"/>
                <a:gd name="T30" fmla="*/ 326 w 370"/>
                <a:gd name="T31" fmla="*/ 23 h 130"/>
                <a:gd name="T32" fmla="*/ 317 w 370"/>
                <a:gd name="T33" fmla="*/ 26 h 130"/>
                <a:gd name="T34" fmla="*/ 309 w 370"/>
                <a:gd name="T35" fmla="*/ 32 h 130"/>
                <a:gd name="T36" fmla="*/ 329 w 370"/>
                <a:gd name="T37" fmla="*/ 34 h 130"/>
                <a:gd name="T38" fmla="*/ 229 w 370"/>
                <a:gd name="T39" fmla="*/ 71 h 130"/>
                <a:gd name="T40" fmla="*/ 220 w 370"/>
                <a:gd name="T41" fmla="*/ 69 h 130"/>
                <a:gd name="T42" fmla="*/ 201 w 370"/>
                <a:gd name="T43" fmla="*/ 58 h 130"/>
                <a:gd name="T44" fmla="*/ 201 w 370"/>
                <a:gd name="T45" fmla="*/ 77 h 130"/>
                <a:gd name="T46" fmla="*/ 174 w 370"/>
                <a:gd name="T47" fmla="*/ 98 h 130"/>
                <a:gd name="T48" fmla="*/ 143 w 370"/>
                <a:gd name="T49" fmla="*/ 33 h 130"/>
                <a:gd name="T50" fmla="*/ 131 w 370"/>
                <a:gd name="T51" fmla="*/ 39 h 130"/>
                <a:gd name="T52" fmla="*/ 144 w 370"/>
                <a:gd name="T53" fmla="*/ 32 h 130"/>
                <a:gd name="T54" fmla="*/ 189 w 370"/>
                <a:gd name="T55" fmla="*/ 33 h 130"/>
                <a:gd name="T56" fmla="*/ 166 w 370"/>
                <a:gd name="T57" fmla="*/ 40 h 130"/>
                <a:gd name="T58" fmla="*/ 177 w 370"/>
                <a:gd name="T59" fmla="*/ 24 h 130"/>
                <a:gd name="T60" fmla="*/ 159 w 370"/>
                <a:gd name="T61" fmla="*/ 21 h 130"/>
                <a:gd name="T62" fmla="*/ 154 w 370"/>
                <a:gd name="T63" fmla="*/ 31 h 130"/>
                <a:gd name="T64" fmla="*/ 184 w 370"/>
                <a:gd name="T65" fmla="*/ 47 h 130"/>
                <a:gd name="T66" fmla="*/ 141 w 370"/>
                <a:gd name="T67" fmla="*/ 8 h 130"/>
                <a:gd name="T68" fmla="*/ 111 w 370"/>
                <a:gd name="T69" fmla="*/ 53 h 130"/>
                <a:gd name="T70" fmla="*/ 59 w 370"/>
                <a:gd name="T71" fmla="*/ 81 h 130"/>
                <a:gd name="T72" fmla="*/ 38 w 370"/>
                <a:gd name="T73" fmla="*/ 61 h 130"/>
                <a:gd name="T74" fmla="*/ 43 w 370"/>
                <a:gd name="T75" fmla="*/ 52 h 130"/>
                <a:gd name="T76" fmla="*/ 33 w 370"/>
                <a:gd name="T77" fmla="*/ 61 h 130"/>
                <a:gd name="T78" fmla="*/ 144 w 370"/>
                <a:gd name="T79" fmla="*/ 104 h 130"/>
                <a:gd name="T80" fmla="*/ 20 w 370"/>
                <a:gd name="T81" fmla="*/ 71 h 130"/>
                <a:gd name="T82" fmla="*/ 2 w 370"/>
                <a:gd name="T83" fmla="*/ 77 h 130"/>
                <a:gd name="T84" fmla="*/ 105 w 370"/>
                <a:gd name="T85" fmla="*/ 108 h 130"/>
                <a:gd name="T86" fmla="*/ 113 w 370"/>
                <a:gd name="T87" fmla="*/ 53 h 130"/>
                <a:gd name="T88" fmla="*/ 124 w 370"/>
                <a:gd name="T89" fmla="*/ 36 h 130"/>
                <a:gd name="T90" fmla="*/ 143 w 370"/>
                <a:gd name="T91" fmla="*/ 101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0" h="130">
                  <a:moveTo>
                    <a:pt x="105" y="108"/>
                  </a:moveTo>
                  <a:cubicBezTo>
                    <a:pt x="102" y="109"/>
                    <a:pt x="99" y="112"/>
                    <a:pt x="100" y="117"/>
                  </a:cubicBezTo>
                  <a:cubicBezTo>
                    <a:pt x="100" y="121"/>
                    <a:pt x="104" y="124"/>
                    <a:pt x="107" y="125"/>
                  </a:cubicBezTo>
                  <a:cubicBezTo>
                    <a:pt x="109" y="125"/>
                    <a:pt x="112" y="125"/>
                    <a:pt x="114" y="119"/>
                  </a:cubicBezTo>
                  <a:cubicBezTo>
                    <a:pt x="114" y="119"/>
                    <a:pt x="112" y="121"/>
                    <a:pt x="110" y="119"/>
                  </a:cubicBezTo>
                  <a:cubicBezTo>
                    <a:pt x="108" y="117"/>
                    <a:pt x="107" y="119"/>
                    <a:pt x="104" y="119"/>
                  </a:cubicBezTo>
                  <a:cubicBezTo>
                    <a:pt x="101" y="118"/>
                    <a:pt x="103" y="115"/>
                    <a:pt x="105" y="116"/>
                  </a:cubicBezTo>
                  <a:cubicBezTo>
                    <a:pt x="106" y="116"/>
                    <a:pt x="107" y="116"/>
                    <a:pt x="109" y="114"/>
                  </a:cubicBezTo>
                  <a:cubicBezTo>
                    <a:pt x="109" y="114"/>
                    <a:pt x="102" y="114"/>
                    <a:pt x="106" y="109"/>
                  </a:cubicBezTo>
                  <a:cubicBezTo>
                    <a:pt x="107" y="109"/>
                    <a:pt x="108" y="108"/>
                    <a:pt x="109" y="108"/>
                  </a:cubicBezTo>
                  <a:cubicBezTo>
                    <a:pt x="127" y="110"/>
                    <a:pt x="143" y="109"/>
                    <a:pt x="154" y="108"/>
                  </a:cubicBezTo>
                  <a:cubicBezTo>
                    <a:pt x="170" y="113"/>
                    <a:pt x="186" y="113"/>
                    <a:pt x="200" y="110"/>
                  </a:cubicBezTo>
                  <a:cubicBezTo>
                    <a:pt x="196" y="111"/>
                    <a:pt x="192" y="112"/>
                    <a:pt x="189" y="113"/>
                  </a:cubicBezTo>
                  <a:cubicBezTo>
                    <a:pt x="182" y="114"/>
                    <a:pt x="180" y="117"/>
                    <a:pt x="180" y="121"/>
                  </a:cubicBezTo>
                  <a:cubicBezTo>
                    <a:pt x="180" y="121"/>
                    <a:pt x="183" y="119"/>
                    <a:pt x="184" y="120"/>
                  </a:cubicBezTo>
                  <a:cubicBezTo>
                    <a:pt x="185" y="121"/>
                    <a:pt x="188" y="116"/>
                    <a:pt x="191" y="118"/>
                  </a:cubicBezTo>
                  <a:cubicBezTo>
                    <a:pt x="193" y="120"/>
                    <a:pt x="188" y="122"/>
                    <a:pt x="184" y="122"/>
                  </a:cubicBezTo>
                  <a:cubicBezTo>
                    <a:pt x="181" y="123"/>
                    <a:pt x="179" y="128"/>
                    <a:pt x="180" y="130"/>
                  </a:cubicBezTo>
                  <a:cubicBezTo>
                    <a:pt x="180" y="130"/>
                    <a:pt x="183" y="127"/>
                    <a:pt x="185" y="128"/>
                  </a:cubicBezTo>
                  <a:cubicBezTo>
                    <a:pt x="187" y="128"/>
                    <a:pt x="194" y="130"/>
                    <a:pt x="196" y="124"/>
                  </a:cubicBezTo>
                  <a:cubicBezTo>
                    <a:pt x="199" y="118"/>
                    <a:pt x="200" y="122"/>
                    <a:pt x="199" y="124"/>
                  </a:cubicBezTo>
                  <a:cubicBezTo>
                    <a:pt x="198" y="126"/>
                    <a:pt x="201" y="130"/>
                    <a:pt x="204" y="130"/>
                  </a:cubicBezTo>
                  <a:cubicBezTo>
                    <a:pt x="204" y="130"/>
                    <a:pt x="202" y="124"/>
                    <a:pt x="204" y="122"/>
                  </a:cubicBezTo>
                  <a:cubicBezTo>
                    <a:pt x="206" y="120"/>
                    <a:pt x="207" y="118"/>
                    <a:pt x="209" y="115"/>
                  </a:cubicBezTo>
                  <a:cubicBezTo>
                    <a:pt x="211" y="111"/>
                    <a:pt x="215" y="108"/>
                    <a:pt x="221" y="105"/>
                  </a:cubicBezTo>
                  <a:cubicBezTo>
                    <a:pt x="229" y="102"/>
                    <a:pt x="237" y="99"/>
                    <a:pt x="243" y="96"/>
                  </a:cubicBezTo>
                  <a:cubicBezTo>
                    <a:pt x="267" y="83"/>
                    <a:pt x="280" y="72"/>
                    <a:pt x="280" y="72"/>
                  </a:cubicBezTo>
                  <a:cubicBezTo>
                    <a:pt x="280" y="72"/>
                    <a:pt x="267" y="83"/>
                    <a:pt x="242" y="95"/>
                  </a:cubicBezTo>
                  <a:cubicBezTo>
                    <a:pt x="223" y="104"/>
                    <a:pt x="191" y="115"/>
                    <a:pt x="159" y="107"/>
                  </a:cubicBezTo>
                  <a:cubicBezTo>
                    <a:pt x="166" y="106"/>
                    <a:pt x="170" y="104"/>
                    <a:pt x="170" y="104"/>
                  </a:cubicBezTo>
                  <a:cubicBezTo>
                    <a:pt x="170" y="104"/>
                    <a:pt x="166" y="106"/>
                    <a:pt x="158" y="107"/>
                  </a:cubicBezTo>
                  <a:cubicBezTo>
                    <a:pt x="155" y="106"/>
                    <a:pt x="152" y="105"/>
                    <a:pt x="149" y="104"/>
                  </a:cubicBezTo>
                  <a:cubicBezTo>
                    <a:pt x="156" y="103"/>
                    <a:pt x="164" y="102"/>
                    <a:pt x="171" y="101"/>
                  </a:cubicBezTo>
                  <a:cubicBezTo>
                    <a:pt x="195" y="105"/>
                    <a:pt x="220" y="98"/>
                    <a:pt x="242" y="88"/>
                  </a:cubicBezTo>
                  <a:cubicBezTo>
                    <a:pt x="282" y="69"/>
                    <a:pt x="322" y="31"/>
                    <a:pt x="370" y="40"/>
                  </a:cubicBezTo>
                  <a:cubicBezTo>
                    <a:pt x="370" y="40"/>
                    <a:pt x="370" y="40"/>
                    <a:pt x="370" y="40"/>
                  </a:cubicBezTo>
                  <a:cubicBezTo>
                    <a:pt x="339" y="33"/>
                    <a:pt x="311" y="46"/>
                    <a:pt x="285" y="61"/>
                  </a:cubicBezTo>
                  <a:cubicBezTo>
                    <a:pt x="258" y="77"/>
                    <a:pt x="229" y="95"/>
                    <a:pt x="197" y="99"/>
                  </a:cubicBezTo>
                  <a:cubicBezTo>
                    <a:pt x="192" y="99"/>
                    <a:pt x="186" y="99"/>
                    <a:pt x="181" y="99"/>
                  </a:cubicBezTo>
                  <a:cubicBezTo>
                    <a:pt x="185" y="98"/>
                    <a:pt x="188" y="97"/>
                    <a:pt x="192" y="96"/>
                  </a:cubicBezTo>
                  <a:cubicBezTo>
                    <a:pt x="221" y="87"/>
                    <a:pt x="248" y="70"/>
                    <a:pt x="275" y="56"/>
                  </a:cubicBezTo>
                  <a:cubicBezTo>
                    <a:pt x="305" y="40"/>
                    <a:pt x="336" y="28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64" y="36"/>
                    <a:pt x="359" y="34"/>
                    <a:pt x="353" y="34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3" y="34"/>
                    <a:pt x="349" y="33"/>
                    <a:pt x="343" y="32"/>
                  </a:cubicBezTo>
                  <a:cubicBezTo>
                    <a:pt x="340" y="31"/>
                    <a:pt x="338" y="31"/>
                    <a:pt x="336" y="29"/>
                  </a:cubicBezTo>
                  <a:cubicBezTo>
                    <a:pt x="332" y="26"/>
                    <a:pt x="332" y="23"/>
                    <a:pt x="326" y="23"/>
                  </a:cubicBezTo>
                  <a:cubicBezTo>
                    <a:pt x="321" y="24"/>
                    <a:pt x="319" y="18"/>
                    <a:pt x="319" y="18"/>
                  </a:cubicBezTo>
                  <a:cubicBezTo>
                    <a:pt x="319" y="18"/>
                    <a:pt x="316" y="23"/>
                    <a:pt x="320" y="25"/>
                  </a:cubicBezTo>
                  <a:cubicBezTo>
                    <a:pt x="323" y="27"/>
                    <a:pt x="319" y="30"/>
                    <a:pt x="317" y="26"/>
                  </a:cubicBezTo>
                  <a:cubicBezTo>
                    <a:pt x="314" y="21"/>
                    <a:pt x="305" y="17"/>
                    <a:pt x="298" y="18"/>
                  </a:cubicBezTo>
                  <a:cubicBezTo>
                    <a:pt x="298" y="18"/>
                    <a:pt x="303" y="19"/>
                    <a:pt x="304" y="24"/>
                  </a:cubicBezTo>
                  <a:cubicBezTo>
                    <a:pt x="304" y="27"/>
                    <a:pt x="306" y="31"/>
                    <a:pt x="309" y="32"/>
                  </a:cubicBezTo>
                  <a:cubicBezTo>
                    <a:pt x="311" y="32"/>
                    <a:pt x="307" y="34"/>
                    <a:pt x="303" y="31"/>
                  </a:cubicBezTo>
                  <a:cubicBezTo>
                    <a:pt x="303" y="31"/>
                    <a:pt x="306" y="38"/>
                    <a:pt x="317" y="35"/>
                  </a:cubicBezTo>
                  <a:cubicBezTo>
                    <a:pt x="320" y="34"/>
                    <a:pt x="325" y="34"/>
                    <a:pt x="329" y="34"/>
                  </a:cubicBezTo>
                  <a:cubicBezTo>
                    <a:pt x="314" y="36"/>
                    <a:pt x="300" y="41"/>
                    <a:pt x="286" y="48"/>
                  </a:cubicBezTo>
                  <a:cubicBezTo>
                    <a:pt x="270" y="56"/>
                    <a:pt x="256" y="64"/>
                    <a:pt x="241" y="72"/>
                  </a:cubicBezTo>
                  <a:cubicBezTo>
                    <a:pt x="236" y="73"/>
                    <a:pt x="232" y="74"/>
                    <a:pt x="229" y="71"/>
                  </a:cubicBezTo>
                  <a:cubicBezTo>
                    <a:pt x="223" y="66"/>
                    <a:pt x="227" y="67"/>
                    <a:pt x="224" y="64"/>
                  </a:cubicBezTo>
                  <a:cubicBezTo>
                    <a:pt x="220" y="61"/>
                    <a:pt x="221" y="59"/>
                    <a:pt x="221" y="59"/>
                  </a:cubicBezTo>
                  <a:cubicBezTo>
                    <a:pt x="221" y="59"/>
                    <a:pt x="216" y="64"/>
                    <a:pt x="220" y="69"/>
                  </a:cubicBezTo>
                  <a:cubicBezTo>
                    <a:pt x="224" y="74"/>
                    <a:pt x="218" y="74"/>
                    <a:pt x="217" y="71"/>
                  </a:cubicBezTo>
                  <a:cubicBezTo>
                    <a:pt x="216" y="68"/>
                    <a:pt x="214" y="65"/>
                    <a:pt x="211" y="64"/>
                  </a:cubicBezTo>
                  <a:cubicBezTo>
                    <a:pt x="208" y="62"/>
                    <a:pt x="201" y="60"/>
                    <a:pt x="201" y="58"/>
                  </a:cubicBezTo>
                  <a:cubicBezTo>
                    <a:pt x="201" y="58"/>
                    <a:pt x="198" y="67"/>
                    <a:pt x="204" y="72"/>
                  </a:cubicBezTo>
                  <a:cubicBezTo>
                    <a:pt x="209" y="77"/>
                    <a:pt x="215" y="75"/>
                    <a:pt x="212" y="78"/>
                  </a:cubicBezTo>
                  <a:cubicBezTo>
                    <a:pt x="210" y="81"/>
                    <a:pt x="201" y="77"/>
                    <a:pt x="201" y="77"/>
                  </a:cubicBezTo>
                  <a:cubicBezTo>
                    <a:pt x="201" y="77"/>
                    <a:pt x="205" y="86"/>
                    <a:pt x="218" y="83"/>
                  </a:cubicBezTo>
                  <a:cubicBezTo>
                    <a:pt x="212" y="86"/>
                    <a:pt x="206" y="88"/>
                    <a:pt x="200" y="90"/>
                  </a:cubicBezTo>
                  <a:cubicBezTo>
                    <a:pt x="192" y="94"/>
                    <a:pt x="183" y="96"/>
                    <a:pt x="174" y="98"/>
                  </a:cubicBezTo>
                  <a:cubicBezTo>
                    <a:pt x="159" y="95"/>
                    <a:pt x="146" y="88"/>
                    <a:pt x="136" y="77"/>
                  </a:cubicBezTo>
                  <a:cubicBezTo>
                    <a:pt x="126" y="65"/>
                    <a:pt x="123" y="45"/>
                    <a:pt x="129" y="29"/>
                  </a:cubicBezTo>
                  <a:cubicBezTo>
                    <a:pt x="134" y="28"/>
                    <a:pt x="140" y="29"/>
                    <a:pt x="143" y="33"/>
                  </a:cubicBezTo>
                  <a:cubicBezTo>
                    <a:pt x="148" y="37"/>
                    <a:pt x="147" y="45"/>
                    <a:pt x="143" y="49"/>
                  </a:cubicBezTo>
                  <a:cubicBezTo>
                    <a:pt x="139" y="53"/>
                    <a:pt x="133" y="52"/>
                    <a:pt x="131" y="49"/>
                  </a:cubicBezTo>
                  <a:cubicBezTo>
                    <a:pt x="126" y="43"/>
                    <a:pt x="131" y="39"/>
                    <a:pt x="131" y="39"/>
                  </a:cubicBezTo>
                  <a:cubicBezTo>
                    <a:pt x="131" y="39"/>
                    <a:pt x="125" y="42"/>
                    <a:pt x="131" y="49"/>
                  </a:cubicBezTo>
                  <a:cubicBezTo>
                    <a:pt x="133" y="52"/>
                    <a:pt x="139" y="53"/>
                    <a:pt x="143" y="49"/>
                  </a:cubicBezTo>
                  <a:cubicBezTo>
                    <a:pt x="148" y="46"/>
                    <a:pt x="149" y="37"/>
                    <a:pt x="144" y="32"/>
                  </a:cubicBezTo>
                  <a:cubicBezTo>
                    <a:pt x="140" y="28"/>
                    <a:pt x="135" y="27"/>
                    <a:pt x="130" y="28"/>
                  </a:cubicBezTo>
                  <a:cubicBezTo>
                    <a:pt x="133" y="20"/>
                    <a:pt x="138" y="14"/>
                    <a:pt x="145" y="10"/>
                  </a:cubicBezTo>
                  <a:cubicBezTo>
                    <a:pt x="163" y="0"/>
                    <a:pt x="193" y="8"/>
                    <a:pt x="189" y="33"/>
                  </a:cubicBezTo>
                  <a:cubicBezTo>
                    <a:pt x="187" y="41"/>
                    <a:pt x="181" y="46"/>
                    <a:pt x="172" y="47"/>
                  </a:cubicBezTo>
                  <a:cubicBezTo>
                    <a:pt x="170" y="47"/>
                    <a:pt x="168" y="46"/>
                    <a:pt x="166" y="46"/>
                  </a:cubicBezTo>
                  <a:cubicBezTo>
                    <a:pt x="163" y="44"/>
                    <a:pt x="163" y="41"/>
                    <a:pt x="166" y="40"/>
                  </a:cubicBezTo>
                  <a:cubicBezTo>
                    <a:pt x="170" y="39"/>
                    <a:pt x="169" y="35"/>
                    <a:pt x="169" y="35"/>
                  </a:cubicBezTo>
                  <a:cubicBezTo>
                    <a:pt x="162" y="38"/>
                    <a:pt x="157" y="30"/>
                    <a:pt x="166" y="32"/>
                  </a:cubicBezTo>
                  <a:cubicBezTo>
                    <a:pt x="174" y="33"/>
                    <a:pt x="177" y="26"/>
                    <a:pt x="177" y="24"/>
                  </a:cubicBezTo>
                  <a:cubicBezTo>
                    <a:pt x="177" y="22"/>
                    <a:pt x="181" y="20"/>
                    <a:pt x="181" y="20"/>
                  </a:cubicBezTo>
                  <a:cubicBezTo>
                    <a:pt x="174" y="13"/>
                    <a:pt x="165" y="19"/>
                    <a:pt x="164" y="21"/>
                  </a:cubicBezTo>
                  <a:cubicBezTo>
                    <a:pt x="163" y="24"/>
                    <a:pt x="162" y="25"/>
                    <a:pt x="159" y="21"/>
                  </a:cubicBezTo>
                  <a:cubicBezTo>
                    <a:pt x="157" y="18"/>
                    <a:pt x="152" y="17"/>
                    <a:pt x="149" y="21"/>
                  </a:cubicBezTo>
                  <a:cubicBezTo>
                    <a:pt x="147" y="24"/>
                    <a:pt x="151" y="27"/>
                    <a:pt x="151" y="27"/>
                  </a:cubicBezTo>
                  <a:cubicBezTo>
                    <a:pt x="151" y="25"/>
                    <a:pt x="156" y="22"/>
                    <a:pt x="154" y="31"/>
                  </a:cubicBezTo>
                  <a:cubicBezTo>
                    <a:pt x="152" y="38"/>
                    <a:pt x="155" y="42"/>
                    <a:pt x="158" y="45"/>
                  </a:cubicBezTo>
                  <a:cubicBezTo>
                    <a:pt x="159" y="46"/>
                    <a:pt x="161" y="48"/>
                    <a:pt x="163" y="48"/>
                  </a:cubicBezTo>
                  <a:cubicBezTo>
                    <a:pt x="169" y="51"/>
                    <a:pt x="178" y="52"/>
                    <a:pt x="184" y="47"/>
                  </a:cubicBezTo>
                  <a:cubicBezTo>
                    <a:pt x="191" y="42"/>
                    <a:pt x="194" y="31"/>
                    <a:pt x="192" y="22"/>
                  </a:cubicBezTo>
                  <a:cubicBezTo>
                    <a:pt x="190" y="12"/>
                    <a:pt x="181" y="5"/>
                    <a:pt x="171" y="3"/>
                  </a:cubicBezTo>
                  <a:cubicBezTo>
                    <a:pt x="161" y="0"/>
                    <a:pt x="150" y="2"/>
                    <a:pt x="141" y="8"/>
                  </a:cubicBezTo>
                  <a:cubicBezTo>
                    <a:pt x="133" y="13"/>
                    <a:pt x="128" y="20"/>
                    <a:pt x="126" y="29"/>
                  </a:cubicBezTo>
                  <a:cubicBezTo>
                    <a:pt x="124" y="29"/>
                    <a:pt x="123" y="30"/>
                    <a:pt x="122" y="30"/>
                  </a:cubicBezTo>
                  <a:cubicBezTo>
                    <a:pt x="115" y="35"/>
                    <a:pt x="112" y="44"/>
                    <a:pt x="111" y="53"/>
                  </a:cubicBezTo>
                  <a:cubicBezTo>
                    <a:pt x="108" y="72"/>
                    <a:pt x="121" y="91"/>
                    <a:pt x="139" y="101"/>
                  </a:cubicBezTo>
                  <a:cubicBezTo>
                    <a:pt x="126" y="101"/>
                    <a:pt x="114" y="100"/>
                    <a:pt x="102" y="98"/>
                  </a:cubicBezTo>
                  <a:cubicBezTo>
                    <a:pt x="87" y="95"/>
                    <a:pt x="73" y="89"/>
                    <a:pt x="59" y="81"/>
                  </a:cubicBezTo>
                  <a:cubicBezTo>
                    <a:pt x="56" y="79"/>
                    <a:pt x="52" y="77"/>
                    <a:pt x="49" y="74"/>
                  </a:cubicBezTo>
                  <a:cubicBezTo>
                    <a:pt x="45" y="71"/>
                    <a:pt x="40" y="65"/>
                    <a:pt x="40" y="59"/>
                  </a:cubicBezTo>
                  <a:cubicBezTo>
                    <a:pt x="40" y="59"/>
                    <a:pt x="38" y="58"/>
                    <a:pt x="38" y="61"/>
                  </a:cubicBezTo>
                  <a:cubicBezTo>
                    <a:pt x="38" y="61"/>
                    <a:pt x="33" y="56"/>
                    <a:pt x="35" y="50"/>
                  </a:cubicBezTo>
                  <a:cubicBezTo>
                    <a:pt x="36" y="46"/>
                    <a:pt x="42" y="47"/>
                    <a:pt x="39" y="54"/>
                  </a:cubicBezTo>
                  <a:cubicBezTo>
                    <a:pt x="39" y="54"/>
                    <a:pt x="41" y="53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0" y="48"/>
                    <a:pt x="44" y="37"/>
                    <a:pt x="37" y="39"/>
                  </a:cubicBezTo>
                  <a:cubicBezTo>
                    <a:pt x="27" y="41"/>
                    <a:pt x="29" y="54"/>
                    <a:pt x="33" y="61"/>
                  </a:cubicBezTo>
                  <a:cubicBezTo>
                    <a:pt x="38" y="72"/>
                    <a:pt x="49" y="79"/>
                    <a:pt x="59" y="85"/>
                  </a:cubicBezTo>
                  <a:cubicBezTo>
                    <a:pt x="72" y="92"/>
                    <a:pt x="85" y="97"/>
                    <a:pt x="99" y="100"/>
                  </a:cubicBezTo>
                  <a:cubicBezTo>
                    <a:pt x="114" y="103"/>
                    <a:pt x="129" y="104"/>
                    <a:pt x="144" y="104"/>
                  </a:cubicBezTo>
                  <a:cubicBezTo>
                    <a:pt x="147" y="105"/>
                    <a:pt x="150" y="106"/>
                    <a:pt x="153" y="107"/>
                  </a:cubicBezTo>
                  <a:cubicBezTo>
                    <a:pt x="136" y="109"/>
                    <a:pt x="108" y="109"/>
                    <a:pt x="79" y="100"/>
                  </a:cubicBezTo>
                  <a:cubicBezTo>
                    <a:pt x="54" y="92"/>
                    <a:pt x="36" y="76"/>
                    <a:pt x="20" y="71"/>
                  </a:cubicBezTo>
                  <a:cubicBezTo>
                    <a:pt x="11" y="69"/>
                    <a:pt x="3" y="72"/>
                    <a:pt x="2" y="77"/>
                  </a:cubicBezTo>
                  <a:cubicBezTo>
                    <a:pt x="0" y="81"/>
                    <a:pt x="3" y="83"/>
                    <a:pt x="3" y="84"/>
                  </a:cubicBezTo>
                  <a:cubicBezTo>
                    <a:pt x="3" y="83"/>
                    <a:pt x="0" y="81"/>
                    <a:pt x="2" y="77"/>
                  </a:cubicBezTo>
                  <a:cubicBezTo>
                    <a:pt x="4" y="72"/>
                    <a:pt x="11" y="69"/>
                    <a:pt x="19" y="72"/>
                  </a:cubicBezTo>
                  <a:cubicBezTo>
                    <a:pt x="35" y="77"/>
                    <a:pt x="53" y="94"/>
                    <a:pt x="78" y="102"/>
                  </a:cubicBezTo>
                  <a:cubicBezTo>
                    <a:pt x="87" y="105"/>
                    <a:pt x="97" y="107"/>
                    <a:pt x="105" y="108"/>
                  </a:cubicBezTo>
                  <a:close/>
                  <a:moveTo>
                    <a:pt x="143" y="101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23" y="90"/>
                    <a:pt x="111" y="71"/>
                    <a:pt x="113" y="53"/>
                  </a:cubicBezTo>
                  <a:cubicBezTo>
                    <a:pt x="113" y="45"/>
                    <a:pt x="117" y="36"/>
                    <a:pt x="123" y="32"/>
                  </a:cubicBezTo>
                  <a:cubicBezTo>
                    <a:pt x="124" y="31"/>
                    <a:pt x="124" y="31"/>
                    <a:pt x="125" y="31"/>
                  </a:cubicBezTo>
                  <a:cubicBezTo>
                    <a:pt x="125" y="32"/>
                    <a:pt x="124" y="34"/>
                    <a:pt x="124" y="36"/>
                  </a:cubicBezTo>
                  <a:cubicBezTo>
                    <a:pt x="119" y="58"/>
                    <a:pt x="128" y="78"/>
                    <a:pt x="145" y="90"/>
                  </a:cubicBezTo>
                  <a:cubicBezTo>
                    <a:pt x="152" y="94"/>
                    <a:pt x="158" y="97"/>
                    <a:pt x="165" y="99"/>
                  </a:cubicBezTo>
                  <a:cubicBezTo>
                    <a:pt x="158" y="100"/>
                    <a:pt x="151" y="101"/>
                    <a:pt x="143" y="10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710"/>
            <p:cNvSpPr/>
            <p:nvPr/>
          </p:nvSpPr>
          <p:spPr bwMode="auto">
            <a:xfrm>
              <a:off x="3563" y="838"/>
              <a:ext cx="118" cy="84"/>
            </a:xfrm>
            <a:custGeom>
              <a:gdLst>
                <a:gd name="T0" fmla="*/ 3 w 34"/>
                <a:gd name="T1" fmla="*/ 13 h 24"/>
                <a:gd name="T2" fmla="*/ 1 w 34"/>
                <a:gd name="T3" fmla="*/ 19 h 24"/>
                <a:gd name="T4" fmla="*/ 5 w 34"/>
                <a:gd name="T5" fmla="*/ 17 h 24"/>
                <a:gd name="T6" fmla="*/ 18 w 34"/>
                <a:gd name="T7" fmla="*/ 19 h 24"/>
                <a:gd name="T8" fmla="*/ 23 w 34"/>
                <a:gd name="T9" fmla="*/ 20 h 24"/>
                <a:gd name="T10" fmla="*/ 28 w 34"/>
                <a:gd name="T11" fmla="*/ 18 h 24"/>
                <a:gd name="T12" fmla="*/ 34 w 34"/>
                <a:gd name="T13" fmla="*/ 14 h 24"/>
                <a:gd name="T14" fmla="*/ 19 w 34"/>
                <a:gd name="T15" fmla="*/ 5 h 24"/>
                <a:gd name="T16" fmla="*/ 9 w 34"/>
                <a:gd name="T17" fmla="*/ 0 h 24"/>
                <a:gd name="T18" fmla="*/ 11 w 34"/>
                <a:gd name="T19" fmla="*/ 9 h 24"/>
                <a:gd name="T20" fmla="*/ 13 w 34"/>
                <a:gd name="T21" fmla="*/ 10 h 24"/>
                <a:gd name="T22" fmla="*/ 14 w 34"/>
                <a:gd name="T23" fmla="*/ 12 h 24"/>
                <a:gd name="T24" fmla="*/ 3 w 34"/>
                <a:gd name="T25" fmla="*/ 13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3" y="13"/>
                  </a:moveTo>
                  <a:cubicBezTo>
                    <a:pt x="0" y="16"/>
                    <a:pt x="1" y="19"/>
                    <a:pt x="1" y="19"/>
                  </a:cubicBezTo>
                  <a:cubicBezTo>
                    <a:pt x="1" y="19"/>
                    <a:pt x="3" y="16"/>
                    <a:pt x="5" y="17"/>
                  </a:cubicBezTo>
                  <a:cubicBezTo>
                    <a:pt x="7" y="18"/>
                    <a:pt x="12" y="24"/>
                    <a:pt x="18" y="19"/>
                  </a:cubicBezTo>
                  <a:cubicBezTo>
                    <a:pt x="24" y="14"/>
                    <a:pt x="25" y="19"/>
                    <a:pt x="23" y="20"/>
                  </a:cubicBezTo>
                  <a:cubicBezTo>
                    <a:pt x="23" y="20"/>
                    <a:pt x="25" y="21"/>
                    <a:pt x="28" y="18"/>
                  </a:cubicBezTo>
                  <a:cubicBezTo>
                    <a:pt x="31" y="16"/>
                    <a:pt x="31" y="14"/>
                    <a:pt x="34" y="14"/>
                  </a:cubicBezTo>
                  <a:cubicBezTo>
                    <a:pt x="34" y="14"/>
                    <a:pt x="26" y="5"/>
                    <a:pt x="19" y="5"/>
                  </a:cubicBezTo>
                  <a:cubicBezTo>
                    <a:pt x="11" y="5"/>
                    <a:pt x="9" y="0"/>
                    <a:pt x="9" y="0"/>
                  </a:cubicBezTo>
                  <a:cubicBezTo>
                    <a:pt x="9" y="0"/>
                    <a:pt x="5" y="6"/>
                    <a:pt x="11" y="9"/>
                  </a:cubicBezTo>
                  <a:cubicBezTo>
                    <a:pt x="11" y="9"/>
                    <a:pt x="12" y="9"/>
                    <a:pt x="13" y="10"/>
                  </a:cubicBezTo>
                  <a:cubicBezTo>
                    <a:pt x="14" y="10"/>
                    <a:pt x="15" y="11"/>
                    <a:pt x="14" y="12"/>
                  </a:cubicBezTo>
                  <a:cubicBezTo>
                    <a:pt x="13" y="13"/>
                    <a:pt x="9" y="9"/>
                    <a:pt x="3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11"/>
            <p:cNvSpPr/>
            <p:nvPr/>
          </p:nvSpPr>
          <p:spPr bwMode="auto">
            <a:xfrm>
              <a:off x="2492" y="678"/>
              <a:ext cx="73" cy="94"/>
            </a:xfrm>
            <a:custGeom>
              <a:gdLst>
                <a:gd name="T0" fmla="*/ 9 w 21"/>
                <a:gd name="T1" fmla="*/ 22 h 27"/>
                <a:gd name="T2" fmla="*/ 20 w 21"/>
                <a:gd name="T3" fmla="*/ 27 h 27"/>
                <a:gd name="T4" fmla="*/ 17 w 21"/>
                <a:gd name="T5" fmla="*/ 21 h 27"/>
                <a:gd name="T6" fmla="*/ 18 w 21"/>
                <a:gd name="T7" fmla="*/ 13 h 27"/>
                <a:gd name="T8" fmla="*/ 16 w 21"/>
                <a:gd name="T9" fmla="*/ 6 h 27"/>
                <a:gd name="T10" fmla="*/ 13 w 21"/>
                <a:gd name="T11" fmla="*/ 10 h 27"/>
                <a:gd name="T12" fmla="*/ 11 w 21"/>
                <a:gd name="T13" fmla="*/ 11 h 27"/>
                <a:gd name="T14" fmla="*/ 11 w 21"/>
                <a:gd name="T15" fmla="*/ 6 h 27"/>
                <a:gd name="T16" fmla="*/ 13 w 21"/>
                <a:gd name="T17" fmla="*/ 0 h 27"/>
                <a:gd name="T18" fmla="*/ 6 w 21"/>
                <a:gd name="T19" fmla="*/ 8 h 27"/>
                <a:gd name="T20" fmla="*/ 4 w 21"/>
                <a:gd name="T21" fmla="*/ 8 h 27"/>
                <a:gd name="T22" fmla="*/ 1 w 21"/>
                <a:gd name="T23" fmla="*/ 13 h 27"/>
                <a:gd name="T24" fmla="*/ 9 w 21"/>
                <a:gd name="T25" fmla="*/ 22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9" y="22"/>
                  </a:moveTo>
                  <a:cubicBezTo>
                    <a:pt x="12" y="24"/>
                    <a:pt x="17" y="26"/>
                    <a:pt x="20" y="27"/>
                  </a:cubicBezTo>
                  <a:cubicBezTo>
                    <a:pt x="20" y="27"/>
                    <a:pt x="17" y="25"/>
                    <a:pt x="17" y="21"/>
                  </a:cubicBezTo>
                  <a:cubicBezTo>
                    <a:pt x="17" y="17"/>
                    <a:pt x="21" y="16"/>
                    <a:pt x="18" y="13"/>
                  </a:cubicBezTo>
                  <a:cubicBezTo>
                    <a:pt x="14" y="8"/>
                    <a:pt x="16" y="6"/>
                    <a:pt x="16" y="6"/>
                  </a:cubicBezTo>
                  <a:cubicBezTo>
                    <a:pt x="16" y="6"/>
                    <a:pt x="12" y="7"/>
                    <a:pt x="13" y="10"/>
                  </a:cubicBezTo>
                  <a:cubicBezTo>
                    <a:pt x="14" y="14"/>
                    <a:pt x="11" y="13"/>
                    <a:pt x="11" y="11"/>
                  </a:cubicBezTo>
                  <a:cubicBezTo>
                    <a:pt x="11" y="10"/>
                    <a:pt x="13" y="9"/>
                    <a:pt x="11" y="6"/>
                  </a:cubicBezTo>
                  <a:cubicBezTo>
                    <a:pt x="10" y="4"/>
                    <a:pt x="11" y="0"/>
                    <a:pt x="13" y="0"/>
                  </a:cubicBezTo>
                  <a:cubicBezTo>
                    <a:pt x="13" y="0"/>
                    <a:pt x="4" y="1"/>
                    <a:pt x="6" y="8"/>
                  </a:cubicBezTo>
                  <a:cubicBezTo>
                    <a:pt x="7" y="11"/>
                    <a:pt x="3" y="10"/>
                    <a:pt x="4" y="8"/>
                  </a:cubicBezTo>
                  <a:cubicBezTo>
                    <a:pt x="4" y="8"/>
                    <a:pt x="0" y="9"/>
                    <a:pt x="1" y="13"/>
                  </a:cubicBezTo>
                  <a:cubicBezTo>
                    <a:pt x="1" y="16"/>
                    <a:pt x="4" y="18"/>
                    <a:pt x="9" y="2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712"/>
            <p:cNvSpPr/>
            <p:nvPr/>
          </p:nvSpPr>
          <p:spPr bwMode="auto">
            <a:xfrm>
              <a:off x="2785" y="657"/>
              <a:ext cx="98" cy="139"/>
            </a:xfrm>
            <a:custGeom>
              <a:gdLst>
                <a:gd name="T0" fmla="*/ 1 w 28"/>
                <a:gd name="T1" fmla="*/ 21 h 40"/>
                <a:gd name="T2" fmla="*/ 10 w 28"/>
                <a:gd name="T3" fmla="*/ 34 h 40"/>
                <a:gd name="T4" fmla="*/ 28 w 28"/>
                <a:gd name="T5" fmla="*/ 40 h 40"/>
                <a:gd name="T6" fmla="*/ 21 w 28"/>
                <a:gd name="T7" fmla="*/ 28 h 40"/>
                <a:gd name="T8" fmla="*/ 22 w 28"/>
                <a:gd name="T9" fmla="*/ 18 h 40"/>
                <a:gd name="T10" fmla="*/ 21 w 28"/>
                <a:gd name="T11" fmla="*/ 10 h 40"/>
                <a:gd name="T12" fmla="*/ 16 w 28"/>
                <a:gd name="T13" fmla="*/ 21 h 40"/>
                <a:gd name="T14" fmla="*/ 13 w 28"/>
                <a:gd name="T15" fmla="*/ 22 h 40"/>
                <a:gd name="T16" fmla="*/ 13 w 28"/>
                <a:gd name="T17" fmla="*/ 11 h 40"/>
                <a:gd name="T18" fmla="*/ 11 w 28"/>
                <a:gd name="T19" fmla="*/ 0 h 40"/>
                <a:gd name="T20" fmla="*/ 5 w 28"/>
                <a:gd name="T21" fmla="*/ 20 h 40"/>
                <a:gd name="T22" fmla="*/ 6 w 28"/>
                <a:gd name="T23" fmla="*/ 23 h 40"/>
                <a:gd name="T24" fmla="*/ 1 w 28"/>
                <a:gd name="T25" fmla="*/ 21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1" y="21"/>
                  </a:moveTo>
                  <a:cubicBezTo>
                    <a:pt x="1" y="21"/>
                    <a:pt x="1" y="29"/>
                    <a:pt x="10" y="34"/>
                  </a:cubicBezTo>
                  <a:cubicBezTo>
                    <a:pt x="17" y="37"/>
                    <a:pt x="28" y="40"/>
                    <a:pt x="28" y="40"/>
                  </a:cubicBezTo>
                  <a:cubicBezTo>
                    <a:pt x="28" y="40"/>
                    <a:pt x="21" y="35"/>
                    <a:pt x="21" y="28"/>
                  </a:cubicBezTo>
                  <a:cubicBezTo>
                    <a:pt x="22" y="23"/>
                    <a:pt x="24" y="22"/>
                    <a:pt x="22" y="18"/>
                  </a:cubicBezTo>
                  <a:cubicBezTo>
                    <a:pt x="20" y="14"/>
                    <a:pt x="21" y="10"/>
                    <a:pt x="21" y="10"/>
                  </a:cubicBezTo>
                  <a:cubicBezTo>
                    <a:pt x="21" y="10"/>
                    <a:pt x="14" y="15"/>
                    <a:pt x="16" y="21"/>
                  </a:cubicBezTo>
                  <a:cubicBezTo>
                    <a:pt x="18" y="27"/>
                    <a:pt x="12" y="25"/>
                    <a:pt x="13" y="22"/>
                  </a:cubicBezTo>
                  <a:cubicBezTo>
                    <a:pt x="14" y="18"/>
                    <a:pt x="15" y="15"/>
                    <a:pt x="13" y="11"/>
                  </a:cubicBezTo>
                  <a:cubicBezTo>
                    <a:pt x="11" y="7"/>
                    <a:pt x="11" y="0"/>
                    <a:pt x="11" y="0"/>
                  </a:cubicBezTo>
                  <a:cubicBezTo>
                    <a:pt x="11" y="0"/>
                    <a:pt x="0" y="10"/>
                    <a:pt x="5" y="20"/>
                  </a:cubicBezTo>
                  <a:cubicBezTo>
                    <a:pt x="5" y="20"/>
                    <a:pt x="7" y="23"/>
                    <a:pt x="6" y="23"/>
                  </a:cubicBezTo>
                  <a:cubicBezTo>
                    <a:pt x="4" y="25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713"/>
            <p:cNvSpPr/>
            <p:nvPr/>
          </p:nvSpPr>
          <p:spPr bwMode="auto">
            <a:xfrm>
              <a:off x="2537" y="835"/>
              <a:ext cx="80" cy="70"/>
            </a:xfrm>
            <a:custGeom>
              <a:gdLst>
                <a:gd name="T0" fmla="*/ 17 w 23"/>
                <a:gd name="T1" fmla="*/ 9 h 20"/>
                <a:gd name="T2" fmla="*/ 23 w 23"/>
                <a:gd name="T3" fmla="*/ 3 h 20"/>
                <a:gd name="T4" fmla="*/ 9 w 23"/>
                <a:gd name="T5" fmla="*/ 0 h 20"/>
                <a:gd name="T6" fmla="*/ 6 w 23"/>
                <a:gd name="T7" fmla="*/ 2 h 20"/>
                <a:gd name="T8" fmla="*/ 7 w 23"/>
                <a:gd name="T9" fmla="*/ 5 h 20"/>
                <a:gd name="T10" fmla="*/ 1 w 23"/>
                <a:gd name="T11" fmla="*/ 13 h 20"/>
                <a:gd name="T12" fmla="*/ 0 w 23"/>
                <a:gd name="T13" fmla="*/ 18 h 20"/>
                <a:gd name="T14" fmla="*/ 6 w 23"/>
                <a:gd name="T15" fmla="*/ 16 h 20"/>
                <a:gd name="T16" fmla="*/ 10 w 23"/>
                <a:gd name="T17" fmla="*/ 11 h 20"/>
                <a:gd name="T18" fmla="*/ 11 w 23"/>
                <a:gd name="T19" fmla="*/ 16 h 20"/>
                <a:gd name="T20" fmla="*/ 13 w 23"/>
                <a:gd name="T21" fmla="*/ 20 h 20"/>
                <a:gd name="T22" fmla="*/ 16 w 23"/>
                <a:gd name="T23" fmla="*/ 17 h 20"/>
                <a:gd name="T24" fmla="*/ 17 w 23"/>
                <a:gd name="T25" fmla="*/ 9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9"/>
                  </a:moveTo>
                  <a:cubicBezTo>
                    <a:pt x="17" y="5"/>
                    <a:pt x="23" y="3"/>
                    <a:pt x="23" y="3"/>
                  </a:cubicBezTo>
                  <a:cubicBezTo>
                    <a:pt x="17" y="2"/>
                    <a:pt x="12" y="0"/>
                    <a:pt x="9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8" y="2"/>
                    <a:pt x="12" y="4"/>
                    <a:pt x="7" y="5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2" y="17"/>
                    <a:pt x="0" y="18"/>
                    <a:pt x="0" y="18"/>
                  </a:cubicBezTo>
                  <a:cubicBezTo>
                    <a:pt x="2" y="19"/>
                    <a:pt x="7" y="19"/>
                    <a:pt x="6" y="16"/>
                  </a:cubicBezTo>
                  <a:cubicBezTo>
                    <a:pt x="5" y="13"/>
                    <a:pt x="8" y="10"/>
                    <a:pt x="10" y="11"/>
                  </a:cubicBezTo>
                  <a:cubicBezTo>
                    <a:pt x="12" y="11"/>
                    <a:pt x="12" y="12"/>
                    <a:pt x="11" y="16"/>
                  </a:cubicBezTo>
                  <a:cubicBezTo>
                    <a:pt x="11" y="19"/>
                    <a:pt x="13" y="20"/>
                    <a:pt x="13" y="20"/>
                  </a:cubicBezTo>
                  <a:cubicBezTo>
                    <a:pt x="13" y="20"/>
                    <a:pt x="13" y="18"/>
                    <a:pt x="16" y="17"/>
                  </a:cubicBezTo>
                  <a:cubicBezTo>
                    <a:pt x="19" y="16"/>
                    <a:pt x="17" y="12"/>
                    <a:pt x="1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14"/>
            <p:cNvSpPr/>
            <p:nvPr/>
          </p:nvSpPr>
          <p:spPr bwMode="auto">
            <a:xfrm>
              <a:off x="3270" y="681"/>
              <a:ext cx="69" cy="91"/>
            </a:xfrm>
            <a:custGeom>
              <a:gdLst>
                <a:gd name="T0" fmla="*/ 7 w 20"/>
                <a:gd name="T1" fmla="*/ 9 h 26"/>
                <a:gd name="T2" fmla="*/ 2 w 20"/>
                <a:gd name="T3" fmla="*/ 21 h 26"/>
                <a:gd name="T4" fmla="*/ 4 w 20"/>
                <a:gd name="T5" fmla="*/ 26 h 26"/>
                <a:gd name="T6" fmla="*/ 9 w 20"/>
                <a:gd name="T7" fmla="*/ 15 h 26"/>
                <a:gd name="T8" fmla="*/ 11 w 20"/>
                <a:gd name="T9" fmla="*/ 18 h 26"/>
                <a:gd name="T10" fmla="*/ 14 w 20"/>
                <a:gd name="T11" fmla="*/ 20 h 26"/>
                <a:gd name="T12" fmla="*/ 15 w 20"/>
                <a:gd name="T13" fmla="*/ 12 h 26"/>
                <a:gd name="T14" fmla="*/ 20 w 20"/>
                <a:gd name="T15" fmla="*/ 1 h 26"/>
                <a:gd name="T16" fmla="*/ 12 w 20"/>
                <a:gd name="T17" fmla="*/ 1 h 26"/>
                <a:gd name="T18" fmla="*/ 4 w 20"/>
                <a:gd name="T19" fmla="*/ 6 h 26"/>
                <a:gd name="T20" fmla="*/ 10 w 20"/>
                <a:gd name="T21" fmla="*/ 6 h 26"/>
                <a:gd name="T22" fmla="*/ 7 w 20"/>
                <a:gd name="T23" fmla="*/ 9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7" y="9"/>
                  </a:moveTo>
                  <a:cubicBezTo>
                    <a:pt x="0" y="12"/>
                    <a:pt x="1" y="20"/>
                    <a:pt x="2" y="21"/>
                  </a:cubicBezTo>
                  <a:cubicBezTo>
                    <a:pt x="4" y="23"/>
                    <a:pt x="4" y="26"/>
                    <a:pt x="4" y="26"/>
                  </a:cubicBezTo>
                  <a:cubicBezTo>
                    <a:pt x="10" y="23"/>
                    <a:pt x="8" y="17"/>
                    <a:pt x="9" y="15"/>
                  </a:cubicBezTo>
                  <a:cubicBezTo>
                    <a:pt x="9" y="13"/>
                    <a:pt x="11" y="15"/>
                    <a:pt x="11" y="18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4" y="20"/>
                    <a:pt x="15" y="17"/>
                    <a:pt x="15" y="12"/>
                  </a:cubicBezTo>
                  <a:cubicBezTo>
                    <a:pt x="14" y="7"/>
                    <a:pt x="20" y="1"/>
                    <a:pt x="20" y="1"/>
                  </a:cubicBezTo>
                  <a:cubicBezTo>
                    <a:pt x="20" y="1"/>
                    <a:pt x="17" y="0"/>
                    <a:pt x="12" y="1"/>
                  </a:cubicBezTo>
                  <a:cubicBezTo>
                    <a:pt x="8" y="1"/>
                    <a:pt x="4" y="6"/>
                    <a:pt x="4" y="6"/>
                  </a:cubicBezTo>
                  <a:cubicBezTo>
                    <a:pt x="4" y="6"/>
                    <a:pt x="9" y="5"/>
                    <a:pt x="10" y="6"/>
                  </a:cubicBezTo>
                  <a:cubicBezTo>
                    <a:pt x="11" y="8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715"/>
            <p:cNvSpPr/>
            <p:nvPr/>
          </p:nvSpPr>
          <p:spPr bwMode="auto">
            <a:xfrm>
              <a:off x="4504" y="730"/>
              <a:ext cx="1305" cy="2735"/>
            </a:xfrm>
            <a:custGeom>
              <a:gdLst>
                <a:gd name="T0" fmla="*/ 5 w 374"/>
                <a:gd name="T1" fmla="*/ 2 h 783"/>
                <a:gd name="T2" fmla="*/ 8 w 374"/>
                <a:gd name="T3" fmla="*/ 3 h 783"/>
                <a:gd name="T4" fmla="*/ 10 w 374"/>
                <a:gd name="T5" fmla="*/ 4 h 783"/>
                <a:gd name="T6" fmla="*/ 10 w 374"/>
                <a:gd name="T7" fmla="*/ 4 h 783"/>
                <a:gd name="T8" fmla="*/ 235 w 374"/>
                <a:gd name="T9" fmla="*/ 4 h 783"/>
                <a:gd name="T10" fmla="*/ 369 w 374"/>
                <a:gd name="T11" fmla="*/ 144 h 783"/>
                <a:gd name="T12" fmla="*/ 369 w 374"/>
                <a:gd name="T13" fmla="*/ 639 h 783"/>
                <a:gd name="T14" fmla="*/ 235 w 374"/>
                <a:gd name="T15" fmla="*/ 778 h 783"/>
                <a:gd name="T16" fmla="*/ 14 w 374"/>
                <a:gd name="T17" fmla="*/ 778 h 783"/>
                <a:gd name="T18" fmla="*/ 12 w 374"/>
                <a:gd name="T19" fmla="*/ 780 h 783"/>
                <a:gd name="T20" fmla="*/ 10 w 374"/>
                <a:gd name="T21" fmla="*/ 783 h 783"/>
                <a:gd name="T22" fmla="*/ 237 w 374"/>
                <a:gd name="T23" fmla="*/ 783 h 783"/>
                <a:gd name="T24" fmla="*/ 374 w 374"/>
                <a:gd name="T25" fmla="*/ 641 h 783"/>
                <a:gd name="T26" fmla="*/ 374 w 374"/>
                <a:gd name="T27" fmla="*/ 142 h 783"/>
                <a:gd name="T28" fmla="*/ 237 w 374"/>
                <a:gd name="T29" fmla="*/ 0 h 783"/>
                <a:gd name="T30" fmla="*/ 0 w 374"/>
                <a:gd name="T31" fmla="*/ 0 h 783"/>
                <a:gd name="T32" fmla="*/ 3 w 374"/>
                <a:gd name="T33" fmla="*/ 1 h 783"/>
                <a:gd name="T34" fmla="*/ 5 w 374"/>
                <a:gd name="T35" fmla="*/ 2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4" h="783">
                  <a:moveTo>
                    <a:pt x="5" y="2"/>
                  </a:moveTo>
                  <a:cubicBezTo>
                    <a:pt x="6" y="2"/>
                    <a:pt x="7" y="3"/>
                    <a:pt x="8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369" y="144"/>
                    <a:pt x="369" y="144"/>
                    <a:pt x="369" y="144"/>
                  </a:cubicBezTo>
                  <a:cubicBezTo>
                    <a:pt x="369" y="639"/>
                    <a:pt x="369" y="639"/>
                    <a:pt x="369" y="639"/>
                  </a:cubicBezTo>
                  <a:cubicBezTo>
                    <a:pt x="235" y="778"/>
                    <a:pt x="235" y="778"/>
                    <a:pt x="235" y="778"/>
                  </a:cubicBezTo>
                  <a:cubicBezTo>
                    <a:pt x="14" y="778"/>
                    <a:pt x="14" y="778"/>
                    <a:pt x="14" y="778"/>
                  </a:cubicBezTo>
                  <a:cubicBezTo>
                    <a:pt x="14" y="779"/>
                    <a:pt x="13" y="779"/>
                    <a:pt x="12" y="780"/>
                  </a:cubicBezTo>
                  <a:cubicBezTo>
                    <a:pt x="12" y="781"/>
                    <a:pt x="11" y="782"/>
                    <a:pt x="10" y="783"/>
                  </a:cubicBezTo>
                  <a:cubicBezTo>
                    <a:pt x="237" y="783"/>
                    <a:pt x="237" y="783"/>
                    <a:pt x="237" y="783"/>
                  </a:cubicBezTo>
                  <a:cubicBezTo>
                    <a:pt x="374" y="641"/>
                    <a:pt x="374" y="641"/>
                    <a:pt x="374" y="641"/>
                  </a:cubicBezTo>
                  <a:cubicBezTo>
                    <a:pt x="374" y="142"/>
                    <a:pt x="374" y="142"/>
                    <a:pt x="374" y="142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16"/>
            <p:cNvSpPr/>
            <p:nvPr/>
          </p:nvSpPr>
          <p:spPr bwMode="auto">
            <a:xfrm>
              <a:off x="1815" y="730"/>
              <a:ext cx="1301" cy="2735"/>
            </a:xfrm>
            <a:custGeom>
              <a:gdLst>
                <a:gd name="T0" fmla="*/ 136 w 373"/>
                <a:gd name="T1" fmla="*/ 783 h 783"/>
                <a:gd name="T2" fmla="*/ 356 w 373"/>
                <a:gd name="T3" fmla="*/ 783 h 783"/>
                <a:gd name="T4" fmla="*/ 354 w 373"/>
                <a:gd name="T5" fmla="*/ 778 h 783"/>
                <a:gd name="T6" fmla="*/ 138 w 373"/>
                <a:gd name="T7" fmla="*/ 778 h 783"/>
                <a:gd name="T8" fmla="*/ 5 w 373"/>
                <a:gd name="T9" fmla="*/ 639 h 783"/>
                <a:gd name="T10" fmla="*/ 5 w 373"/>
                <a:gd name="T11" fmla="*/ 144 h 783"/>
                <a:gd name="T12" fmla="*/ 138 w 373"/>
                <a:gd name="T13" fmla="*/ 4 h 783"/>
                <a:gd name="T14" fmla="*/ 360 w 373"/>
                <a:gd name="T15" fmla="*/ 4 h 783"/>
                <a:gd name="T16" fmla="*/ 361 w 373"/>
                <a:gd name="T17" fmla="*/ 4 h 783"/>
                <a:gd name="T18" fmla="*/ 373 w 373"/>
                <a:gd name="T19" fmla="*/ 0 h 783"/>
                <a:gd name="T20" fmla="*/ 136 w 373"/>
                <a:gd name="T21" fmla="*/ 0 h 783"/>
                <a:gd name="T22" fmla="*/ 0 w 373"/>
                <a:gd name="T23" fmla="*/ 142 h 783"/>
                <a:gd name="T24" fmla="*/ 0 w 373"/>
                <a:gd name="T25" fmla="*/ 641 h 783"/>
                <a:gd name="T26" fmla="*/ 136 w 373"/>
                <a:gd name="T27" fmla="*/ 783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783">
                  <a:moveTo>
                    <a:pt x="136" y="783"/>
                  </a:moveTo>
                  <a:cubicBezTo>
                    <a:pt x="356" y="783"/>
                    <a:pt x="356" y="783"/>
                    <a:pt x="356" y="783"/>
                  </a:cubicBezTo>
                  <a:cubicBezTo>
                    <a:pt x="355" y="782"/>
                    <a:pt x="354" y="780"/>
                    <a:pt x="354" y="778"/>
                  </a:cubicBezTo>
                  <a:cubicBezTo>
                    <a:pt x="138" y="778"/>
                    <a:pt x="138" y="778"/>
                    <a:pt x="138" y="778"/>
                  </a:cubicBezTo>
                  <a:cubicBezTo>
                    <a:pt x="5" y="639"/>
                    <a:pt x="5" y="639"/>
                    <a:pt x="5" y="639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1" y="4"/>
                    <a:pt x="361" y="4"/>
                    <a:pt x="361" y="4"/>
                  </a:cubicBezTo>
                  <a:cubicBezTo>
                    <a:pt x="365" y="3"/>
                    <a:pt x="369" y="1"/>
                    <a:pt x="373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641"/>
                    <a:pt x="0" y="641"/>
                    <a:pt x="0" y="641"/>
                  </a:cubicBezTo>
                  <a:lnTo>
                    <a:pt x="136" y="78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717"/>
            <p:cNvSpPr/>
            <p:nvPr/>
          </p:nvSpPr>
          <p:spPr bwMode="auto">
            <a:xfrm>
              <a:off x="5331" y="744"/>
              <a:ext cx="241" cy="248"/>
            </a:xfrm>
            <a:custGeom>
              <a:gdLst>
                <a:gd name="T0" fmla="*/ 65 w 69"/>
                <a:gd name="T1" fmla="*/ 66 h 71"/>
                <a:gd name="T2" fmla="*/ 65 w 69"/>
                <a:gd name="T3" fmla="*/ 66 h 71"/>
                <a:gd name="T4" fmla="*/ 64 w 69"/>
                <a:gd name="T5" fmla="*/ 63 h 71"/>
                <a:gd name="T6" fmla="*/ 64 w 69"/>
                <a:gd name="T7" fmla="*/ 63 h 71"/>
                <a:gd name="T8" fmla="*/ 61 w 69"/>
                <a:gd name="T9" fmla="*/ 62 h 71"/>
                <a:gd name="T10" fmla="*/ 59 w 69"/>
                <a:gd name="T11" fmla="*/ 60 h 71"/>
                <a:gd name="T12" fmla="*/ 63 w 69"/>
                <a:gd name="T13" fmla="*/ 57 h 71"/>
                <a:gd name="T14" fmla="*/ 67 w 69"/>
                <a:gd name="T15" fmla="*/ 59 h 71"/>
                <a:gd name="T16" fmla="*/ 69 w 69"/>
                <a:gd name="T17" fmla="*/ 55 h 71"/>
                <a:gd name="T18" fmla="*/ 60 w 69"/>
                <a:gd name="T19" fmla="*/ 52 h 71"/>
                <a:gd name="T20" fmla="*/ 59 w 69"/>
                <a:gd name="T21" fmla="*/ 60 h 71"/>
                <a:gd name="T22" fmla="*/ 55 w 69"/>
                <a:gd name="T23" fmla="*/ 56 h 71"/>
                <a:gd name="T24" fmla="*/ 53 w 69"/>
                <a:gd name="T25" fmla="*/ 46 h 71"/>
                <a:gd name="T26" fmla="*/ 53 w 69"/>
                <a:gd name="T27" fmla="*/ 46 h 71"/>
                <a:gd name="T28" fmla="*/ 43 w 69"/>
                <a:gd name="T29" fmla="*/ 43 h 71"/>
                <a:gd name="T30" fmla="*/ 41 w 69"/>
                <a:gd name="T31" fmla="*/ 41 h 71"/>
                <a:gd name="T32" fmla="*/ 46 w 69"/>
                <a:gd name="T33" fmla="*/ 16 h 71"/>
                <a:gd name="T34" fmla="*/ 28 w 69"/>
                <a:gd name="T35" fmla="*/ 20 h 71"/>
                <a:gd name="T36" fmla="*/ 32 w 69"/>
                <a:gd name="T37" fmla="*/ 31 h 71"/>
                <a:gd name="T38" fmla="*/ 39 w 69"/>
                <a:gd name="T39" fmla="*/ 25 h 71"/>
                <a:gd name="T40" fmla="*/ 44 w 69"/>
                <a:gd name="T41" fmla="*/ 19 h 71"/>
                <a:gd name="T42" fmla="*/ 41 w 69"/>
                <a:gd name="T43" fmla="*/ 41 h 71"/>
                <a:gd name="T44" fmla="*/ 21 w 69"/>
                <a:gd name="T45" fmla="*/ 21 h 71"/>
                <a:gd name="T46" fmla="*/ 32 w 69"/>
                <a:gd name="T47" fmla="*/ 11 h 71"/>
                <a:gd name="T48" fmla="*/ 0 w 69"/>
                <a:gd name="T49" fmla="*/ 0 h 71"/>
                <a:gd name="T50" fmla="*/ 0 w 69"/>
                <a:gd name="T51" fmla="*/ 0 h 71"/>
                <a:gd name="T52" fmla="*/ 10 w 69"/>
                <a:gd name="T53" fmla="*/ 32 h 71"/>
                <a:gd name="T54" fmla="*/ 21 w 69"/>
                <a:gd name="T55" fmla="*/ 22 h 71"/>
                <a:gd name="T56" fmla="*/ 40 w 69"/>
                <a:gd name="T57" fmla="*/ 42 h 71"/>
                <a:gd name="T58" fmla="*/ 18 w 69"/>
                <a:gd name="T59" fmla="*/ 44 h 71"/>
                <a:gd name="T60" fmla="*/ 24 w 69"/>
                <a:gd name="T61" fmla="*/ 40 h 71"/>
                <a:gd name="T62" fmla="*/ 30 w 69"/>
                <a:gd name="T63" fmla="*/ 33 h 71"/>
                <a:gd name="T64" fmla="*/ 19 w 69"/>
                <a:gd name="T65" fmla="*/ 29 h 71"/>
                <a:gd name="T66" fmla="*/ 15 w 69"/>
                <a:gd name="T67" fmla="*/ 46 h 71"/>
                <a:gd name="T68" fmla="*/ 40 w 69"/>
                <a:gd name="T69" fmla="*/ 42 h 71"/>
                <a:gd name="T70" fmla="*/ 42 w 69"/>
                <a:gd name="T71" fmla="*/ 44 h 71"/>
                <a:gd name="T72" fmla="*/ 44 w 69"/>
                <a:gd name="T73" fmla="*/ 54 h 71"/>
                <a:gd name="T74" fmla="*/ 44 w 69"/>
                <a:gd name="T75" fmla="*/ 54 h 71"/>
                <a:gd name="T76" fmla="*/ 44 w 69"/>
                <a:gd name="T77" fmla="*/ 54 h 71"/>
                <a:gd name="T78" fmla="*/ 54 w 69"/>
                <a:gd name="T79" fmla="*/ 57 h 71"/>
                <a:gd name="T80" fmla="*/ 58 w 69"/>
                <a:gd name="T81" fmla="*/ 60 h 71"/>
                <a:gd name="T82" fmla="*/ 50 w 69"/>
                <a:gd name="T83" fmla="*/ 61 h 71"/>
                <a:gd name="T84" fmla="*/ 53 w 69"/>
                <a:gd name="T85" fmla="*/ 70 h 71"/>
                <a:gd name="T86" fmla="*/ 57 w 69"/>
                <a:gd name="T87" fmla="*/ 69 h 71"/>
                <a:gd name="T88" fmla="*/ 55 w 69"/>
                <a:gd name="T89" fmla="*/ 65 h 71"/>
                <a:gd name="T90" fmla="*/ 58 w 69"/>
                <a:gd name="T91" fmla="*/ 61 h 71"/>
                <a:gd name="T92" fmla="*/ 60 w 69"/>
                <a:gd name="T93" fmla="*/ 63 h 71"/>
                <a:gd name="T94" fmla="*/ 61 w 69"/>
                <a:gd name="T95" fmla="*/ 66 h 71"/>
                <a:gd name="T96" fmla="*/ 61 w 69"/>
                <a:gd name="T97" fmla="*/ 66 h 71"/>
                <a:gd name="T98" fmla="*/ 61 w 69"/>
                <a:gd name="T99" fmla="*/ 66 h 71"/>
                <a:gd name="T100" fmla="*/ 64 w 69"/>
                <a:gd name="T101" fmla="*/ 67 h 71"/>
                <a:gd name="T102" fmla="*/ 64 w 69"/>
                <a:gd name="T103" fmla="*/ 67 h 71"/>
                <a:gd name="T104" fmla="*/ 65 w 69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1">
                  <a:moveTo>
                    <a:pt x="65" y="66"/>
                  </a:move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4" y="64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2" y="62"/>
                    <a:pt x="61" y="62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54"/>
                    <a:pt x="63" y="54"/>
                    <a:pt x="63" y="57"/>
                  </a:cubicBezTo>
                  <a:cubicBezTo>
                    <a:pt x="63" y="59"/>
                    <a:pt x="65" y="60"/>
                    <a:pt x="67" y="59"/>
                  </a:cubicBezTo>
                  <a:cubicBezTo>
                    <a:pt x="68" y="59"/>
                    <a:pt x="69" y="57"/>
                    <a:pt x="69" y="55"/>
                  </a:cubicBezTo>
                  <a:cubicBezTo>
                    <a:pt x="68" y="51"/>
                    <a:pt x="63" y="49"/>
                    <a:pt x="60" y="52"/>
                  </a:cubicBezTo>
                  <a:cubicBezTo>
                    <a:pt x="57" y="55"/>
                    <a:pt x="58" y="58"/>
                    <a:pt x="59" y="60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4"/>
                    <a:pt x="52" y="50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49" y="47"/>
                    <a:pt x="45" y="45"/>
                    <a:pt x="43" y="43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3" y="39"/>
                    <a:pt x="56" y="28"/>
                    <a:pt x="46" y="16"/>
                  </a:cubicBezTo>
                  <a:cubicBezTo>
                    <a:pt x="39" y="8"/>
                    <a:pt x="31" y="14"/>
                    <a:pt x="28" y="20"/>
                  </a:cubicBezTo>
                  <a:cubicBezTo>
                    <a:pt x="27" y="23"/>
                    <a:pt x="28" y="28"/>
                    <a:pt x="32" y="31"/>
                  </a:cubicBezTo>
                  <a:cubicBezTo>
                    <a:pt x="35" y="33"/>
                    <a:pt x="42" y="31"/>
                    <a:pt x="39" y="25"/>
                  </a:cubicBezTo>
                  <a:cubicBezTo>
                    <a:pt x="38" y="21"/>
                    <a:pt x="40" y="16"/>
                    <a:pt x="44" y="19"/>
                  </a:cubicBezTo>
                  <a:cubicBezTo>
                    <a:pt x="48" y="22"/>
                    <a:pt x="50" y="33"/>
                    <a:pt x="41" y="4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19" y="13"/>
                    <a:pt x="6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13" y="19"/>
                    <a:pt x="10" y="3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1" y="51"/>
                    <a:pt x="21" y="48"/>
                    <a:pt x="18" y="44"/>
                  </a:cubicBezTo>
                  <a:cubicBezTo>
                    <a:pt x="15" y="41"/>
                    <a:pt x="20" y="38"/>
                    <a:pt x="24" y="40"/>
                  </a:cubicBezTo>
                  <a:cubicBezTo>
                    <a:pt x="30" y="42"/>
                    <a:pt x="32" y="36"/>
                    <a:pt x="30" y="33"/>
                  </a:cubicBezTo>
                  <a:cubicBezTo>
                    <a:pt x="27" y="29"/>
                    <a:pt x="23" y="28"/>
                    <a:pt x="19" y="29"/>
                  </a:cubicBezTo>
                  <a:cubicBezTo>
                    <a:pt x="13" y="31"/>
                    <a:pt x="7" y="39"/>
                    <a:pt x="15" y="46"/>
                  </a:cubicBezTo>
                  <a:cubicBezTo>
                    <a:pt x="26" y="57"/>
                    <a:pt x="38" y="44"/>
                    <a:pt x="40" y="42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4" y="47"/>
                    <a:pt x="45" y="50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8" y="54"/>
                    <a:pt x="52" y="55"/>
                    <a:pt x="54" y="57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6" y="60"/>
                    <a:pt x="53" y="59"/>
                    <a:pt x="50" y="61"/>
                  </a:cubicBezTo>
                  <a:cubicBezTo>
                    <a:pt x="47" y="65"/>
                    <a:pt x="49" y="70"/>
                    <a:pt x="53" y="70"/>
                  </a:cubicBezTo>
                  <a:cubicBezTo>
                    <a:pt x="55" y="71"/>
                    <a:pt x="57" y="70"/>
                    <a:pt x="57" y="69"/>
                  </a:cubicBezTo>
                  <a:cubicBezTo>
                    <a:pt x="58" y="67"/>
                    <a:pt x="57" y="65"/>
                    <a:pt x="55" y="65"/>
                  </a:cubicBezTo>
                  <a:cubicBezTo>
                    <a:pt x="52" y="65"/>
                    <a:pt x="53" y="60"/>
                    <a:pt x="58" y="61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4"/>
                    <a:pt x="61" y="65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5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718"/>
            <p:cNvSpPr/>
            <p:nvPr/>
          </p:nvSpPr>
          <p:spPr bwMode="auto">
            <a:xfrm>
              <a:off x="5554" y="975"/>
              <a:ext cx="11" cy="10"/>
            </a:xfrm>
            <a:custGeom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1 h 3"/>
                <a:gd name="T6" fmla="*/ 2 w 3"/>
                <a:gd name="T7" fmla="*/ 1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719"/>
            <p:cNvSpPr/>
            <p:nvPr/>
          </p:nvSpPr>
          <p:spPr bwMode="auto">
            <a:xfrm>
              <a:off x="5554" y="982"/>
              <a:ext cx="244" cy="240"/>
            </a:xfrm>
            <a:custGeom>
              <a:gdLst>
                <a:gd name="T0" fmla="*/ 4 w 70"/>
                <a:gd name="T1" fmla="*/ 4 h 69"/>
                <a:gd name="T2" fmla="*/ 4 w 70"/>
                <a:gd name="T3" fmla="*/ 4 h 69"/>
                <a:gd name="T4" fmla="*/ 5 w 70"/>
                <a:gd name="T5" fmla="*/ 8 h 69"/>
                <a:gd name="T6" fmla="*/ 5 w 70"/>
                <a:gd name="T7" fmla="*/ 8 h 69"/>
                <a:gd name="T8" fmla="*/ 9 w 70"/>
                <a:gd name="T9" fmla="*/ 9 h 69"/>
                <a:gd name="T10" fmla="*/ 10 w 70"/>
                <a:gd name="T11" fmla="*/ 10 h 69"/>
                <a:gd name="T12" fmla="*/ 6 w 70"/>
                <a:gd name="T13" fmla="*/ 14 h 69"/>
                <a:gd name="T14" fmla="*/ 3 w 70"/>
                <a:gd name="T15" fmla="*/ 11 h 69"/>
                <a:gd name="T16" fmla="*/ 1 w 70"/>
                <a:gd name="T17" fmla="*/ 15 h 69"/>
                <a:gd name="T18" fmla="*/ 10 w 70"/>
                <a:gd name="T19" fmla="*/ 18 h 69"/>
                <a:gd name="T20" fmla="*/ 11 w 70"/>
                <a:gd name="T21" fmla="*/ 11 h 69"/>
                <a:gd name="T22" fmla="*/ 14 w 70"/>
                <a:gd name="T23" fmla="*/ 14 h 69"/>
                <a:gd name="T24" fmla="*/ 17 w 70"/>
                <a:gd name="T25" fmla="*/ 24 h 69"/>
                <a:gd name="T26" fmla="*/ 17 w 70"/>
                <a:gd name="T27" fmla="*/ 24 h 69"/>
                <a:gd name="T28" fmla="*/ 27 w 70"/>
                <a:gd name="T29" fmla="*/ 27 h 69"/>
                <a:gd name="T30" fmla="*/ 29 w 70"/>
                <a:gd name="T31" fmla="*/ 29 h 69"/>
                <a:gd name="T32" fmla="*/ 24 w 70"/>
                <a:gd name="T33" fmla="*/ 54 h 69"/>
                <a:gd name="T34" fmla="*/ 41 w 70"/>
                <a:gd name="T35" fmla="*/ 51 h 69"/>
                <a:gd name="T36" fmla="*/ 38 w 70"/>
                <a:gd name="T37" fmla="*/ 39 h 69"/>
                <a:gd name="T38" fmla="*/ 31 w 70"/>
                <a:gd name="T39" fmla="*/ 45 h 69"/>
                <a:gd name="T40" fmla="*/ 26 w 70"/>
                <a:gd name="T41" fmla="*/ 51 h 69"/>
                <a:gd name="T42" fmla="*/ 29 w 70"/>
                <a:gd name="T43" fmla="*/ 29 h 69"/>
                <a:gd name="T44" fmla="*/ 48 w 70"/>
                <a:gd name="T45" fmla="*/ 49 h 69"/>
                <a:gd name="T46" fmla="*/ 38 w 70"/>
                <a:gd name="T47" fmla="*/ 59 h 69"/>
                <a:gd name="T48" fmla="*/ 70 w 70"/>
                <a:gd name="T49" fmla="*/ 69 h 69"/>
                <a:gd name="T50" fmla="*/ 70 w 70"/>
                <a:gd name="T51" fmla="*/ 69 h 69"/>
                <a:gd name="T52" fmla="*/ 59 w 70"/>
                <a:gd name="T53" fmla="*/ 38 h 69"/>
                <a:gd name="T54" fmla="*/ 49 w 70"/>
                <a:gd name="T55" fmla="*/ 48 h 69"/>
                <a:gd name="T56" fmla="*/ 30 w 70"/>
                <a:gd name="T57" fmla="*/ 28 h 69"/>
                <a:gd name="T58" fmla="*/ 52 w 70"/>
                <a:gd name="T59" fmla="*/ 26 h 69"/>
                <a:gd name="T60" fmla="*/ 46 w 70"/>
                <a:gd name="T61" fmla="*/ 30 h 69"/>
                <a:gd name="T62" fmla="*/ 40 w 70"/>
                <a:gd name="T63" fmla="*/ 37 h 69"/>
                <a:gd name="T64" fmla="*/ 51 w 70"/>
                <a:gd name="T65" fmla="*/ 41 h 69"/>
                <a:gd name="T66" fmla="*/ 55 w 70"/>
                <a:gd name="T67" fmla="*/ 24 h 69"/>
                <a:gd name="T68" fmla="*/ 30 w 70"/>
                <a:gd name="T69" fmla="*/ 28 h 69"/>
                <a:gd name="T70" fmla="*/ 28 w 70"/>
                <a:gd name="T71" fmla="*/ 26 h 69"/>
                <a:gd name="T72" fmla="*/ 25 w 70"/>
                <a:gd name="T73" fmla="*/ 16 h 69"/>
                <a:gd name="T74" fmla="*/ 25 w 70"/>
                <a:gd name="T75" fmla="*/ 16 h 69"/>
                <a:gd name="T76" fmla="*/ 25 w 70"/>
                <a:gd name="T77" fmla="*/ 16 h 69"/>
                <a:gd name="T78" fmla="*/ 15 w 70"/>
                <a:gd name="T79" fmla="*/ 14 h 69"/>
                <a:gd name="T80" fmla="*/ 12 w 70"/>
                <a:gd name="T81" fmla="*/ 10 h 69"/>
                <a:gd name="T82" fmla="*/ 19 w 70"/>
                <a:gd name="T83" fmla="*/ 9 h 69"/>
                <a:gd name="T84" fmla="*/ 16 w 70"/>
                <a:gd name="T85" fmla="*/ 0 h 69"/>
                <a:gd name="T86" fmla="*/ 12 w 70"/>
                <a:gd name="T87" fmla="*/ 2 h 69"/>
                <a:gd name="T88" fmla="*/ 14 w 70"/>
                <a:gd name="T89" fmla="*/ 6 h 69"/>
                <a:gd name="T90" fmla="*/ 11 w 70"/>
                <a:gd name="T91" fmla="*/ 10 h 69"/>
                <a:gd name="T92" fmla="*/ 9 w 70"/>
                <a:gd name="T93" fmla="*/ 8 h 69"/>
                <a:gd name="T94" fmla="*/ 9 w 70"/>
                <a:gd name="T95" fmla="*/ 4 h 69"/>
                <a:gd name="T96" fmla="*/ 9 w 70"/>
                <a:gd name="T97" fmla="*/ 4 h 69"/>
                <a:gd name="T98" fmla="*/ 9 w 70"/>
                <a:gd name="T99" fmla="*/ 4 h 69"/>
                <a:gd name="T100" fmla="*/ 5 w 70"/>
                <a:gd name="T101" fmla="*/ 3 h 69"/>
                <a:gd name="T102" fmla="*/ 5 w 70"/>
                <a:gd name="T103" fmla="*/ 3 h 69"/>
                <a:gd name="T104" fmla="*/ 4 w 70"/>
                <a:gd name="T105" fmla="*/ 4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69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8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6"/>
                    <a:pt x="6" y="17"/>
                    <a:pt x="6" y="14"/>
                  </a:cubicBezTo>
                  <a:cubicBezTo>
                    <a:pt x="6" y="12"/>
                    <a:pt x="4" y="10"/>
                    <a:pt x="3" y="11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1" y="19"/>
                    <a:pt x="6" y="21"/>
                    <a:pt x="10" y="18"/>
                  </a:cubicBezTo>
                  <a:cubicBezTo>
                    <a:pt x="12" y="16"/>
                    <a:pt x="11" y="13"/>
                    <a:pt x="11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7"/>
                    <a:pt x="17" y="21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1" y="24"/>
                    <a:pt x="24" y="25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7" y="31"/>
                    <a:pt x="14" y="42"/>
                    <a:pt x="24" y="54"/>
                  </a:cubicBezTo>
                  <a:cubicBezTo>
                    <a:pt x="31" y="62"/>
                    <a:pt x="39" y="57"/>
                    <a:pt x="41" y="51"/>
                  </a:cubicBezTo>
                  <a:cubicBezTo>
                    <a:pt x="43" y="47"/>
                    <a:pt x="41" y="42"/>
                    <a:pt x="38" y="39"/>
                  </a:cubicBezTo>
                  <a:cubicBezTo>
                    <a:pt x="35" y="37"/>
                    <a:pt x="28" y="39"/>
                    <a:pt x="31" y="45"/>
                  </a:cubicBezTo>
                  <a:cubicBezTo>
                    <a:pt x="32" y="49"/>
                    <a:pt x="30" y="54"/>
                    <a:pt x="26" y="51"/>
                  </a:cubicBezTo>
                  <a:cubicBezTo>
                    <a:pt x="22" y="48"/>
                    <a:pt x="20" y="38"/>
                    <a:pt x="29" y="2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1" y="57"/>
                    <a:pt x="64" y="6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5" y="64"/>
                    <a:pt x="57" y="51"/>
                    <a:pt x="59" y="3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8" y="19"/>
                    <a:pt x="49" y="22"/>
                    <a:pt x="52" y="26"/>
                  </a:cubicBezTo>
                  <a:cubicBezTo>
                    <a:pt x="54" y="29"/>
                    <a:pt x="50" y="32"/>
                    <a:pt x="46" y="30"/>
                  </a:cubicBezTo>
                  <a:cubicBezTo>
                    <a:pt x="40" y="28"/>
                    <a:pt x="38" y="34"/>
                    <a:pt x="40" y="37"/>
                  </a:cubicBezTo>
                  <a:cubicBezTo>
                    <a:pt x="43" y="41"/>
                    <a:pt x="47" y="42"/>
                    <a:pt x="51" y="41"/>
                  </a:cubicBezTo>
                  <a:cubicBezTo>
                    <a:pt x="57" y="39"/>
                    <a:pt x="62" y="31"/>
                    <a:pt x="55" y="24"/>
                  </a:cubicBezTo>
                  <a:cubicBezTo>
                    <a:pt x="43" y="13"/>
                    <a:pt x="32" y="26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4"/>
                    <a:pt x="24" y="20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1" y="17"/>
                    <a:pt x="18" y="15"/>
                    <a:pt x="15" y="1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7" y="11"/>
                    <a:pt x="19" y="9"/>
                  </a:cubicBezTo>
                  <a:cubicBezTo>
                    <a:pt x="22" y="5"/>
                    <a:pt x="20" y="1"/>
                    <a:pt x="16" y="0"/>
                  </a:cubicBezTo>
                  <a:cubicBezTo>
                    <a:pt x="15" y="0"/>
                    <a:pt x="13" y="1"/>
                    <a:pt x="12" y="2"/>
                  </a:cubicBezTo>
                  <a:cubicBezTo>
                    <a:pt x="11" y="3"/>
                    <a:pt x="13" y="6"/>
                    <a:pt x="14" y="6"/>
                  </a:cubicBezTo>
                  <a:cubicBezTo>
                    <a:pt x="18" y="5"/>
                    <a:pt x="17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20"/>
            <p:cNvSpPr/>
            <p:nvPr/>
          </p:nvSpPr>
          <p:spPr bwMode="auto">
            <a:xfrm>
              <a:off x="5561" y="985"/>
              <a:ext cx="11" cy="10"/>
            </a:xfrm>
            <a:custGeom>
              <a:gdLst>
                <a:gd name="T0" fmla="*/ 1 w 3"/>
                <a:gd name="T1" fmla="*/ 1 h 3"/>
                <a:gd name="T2" fmla="*/ 3 w 3"/>
                <a:gd name="T3" fmla="*/ 1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721"/>
            <p:cNvSpPr/>
            <p:nvPr/>
          </p:nvSpPr>
          <p:spPr bwMode="auto">
            <a:xfrm>
              <a:off x="5558" y="2969"/>
              <a:ext cx="237" cy="248"/>
            </a:xfrm>
            <a:custGeom>
              <a:gdLst>
                <a:gd name="T0" fmla="*/ 5 w 68"/>
                <a:gd name="T1" fmla="*/ 67 h 71"/>
                <a:gd name="T2" fmla="*/ 5 w 68"/>
                <a:gd name="T3" fmla="*/ 67 h 71"/>
                <a:gd name="T4" fmla="*/ 9 w 68"/>
                <a:gd name="T5" fmla="*/ 66 h 71"/>
                <a:gd name="T6" fmla="*/ 9 w 68"/>
                <a:gd name="T7" fmla="*/ 66 h 71"/>
                <a:gd name="T8" fmla="*/ 9 w 68"/>
                <a:gd name="T9" fmla="*/ 63 h 71"/>
                <a:gd name="T10" fmla="*/ 11 w 68"/>
                <a:gd name="T11" fmla="*/ 61 h 71"/>
                <a:gd name="T12" fmla="*/ 14 w 68"/>
                <a:gd name="T13" fmla="*/ 65 h 71"/>
                <a:gd name="T14" fmla="*/ 12 w 68"/>
                <a:gd name="T15" fmla="*/ 69 h 71"/>
                <a:gd name="T16" fmla="*/ 16 w 68"/>
                <a:gd name="T17" fmla="*/ 70 h 71"/>
                <a:gd name="T18" fmla="*/ 19 w 68"/>
                <a:gd name="T19" fmla="*/ 61 h 71"/>
                <a:gd name="T20" fmla="*/ 11 w 68"/>
                <a:gd name="T21" fmla="*/ 61 h 71"/>
                <a:gd name="T22" fmla="*/ 15 w 68"/>
                <a:gd name="T23" fmla="*/ 57 h 71"/>
                <a:gd name="T24" fmla="*/ 25 w 68"/>
                <a:gd name="T25" fmla="*/ 54 h 71"/>
                <a:gd name="T26" fmla="*/ 25 w 68"/>
                <a:gd name="T27" fmla="*/ 54 h 71"/>
                <a:gd name="T28" fmla="*/ 27 w 68"/>
                <a:gd name="T29" fmla="*/ 44 h 71"/>
                <a:gd name="T30" fmla="*/ 29 w 68"/>
                <a:gd name="T31" fmla="*/ 42 h 71"/>
                <a:gd name="T32" fmla="*/ 54 w 68"/>
                <a:gd name="T33" fmla="*/ 46 h 71"/>
                <a:gd name="T34" fmla="*/ 50 w 68"/>
                <a:gd name="T35" fmla="*/ 28 h 71"/>
                <a:gd name="T36" fmla="*/ 39 w 68"/>
                <a:gd name="T37" fmla="*/ 33 h 71"/>
                <a:gd name="T38" fmla="*/ 45 w 68"/>
                <a:gd name="T39" fmla="*/ 40 h 71"/>
                <a:gd name="T40" fmla="*/ 51 w 68"/>
                <a:gd name="T41" fmla="*/ 44 h 71"/>
                <a:gd name="T42" fmla="*/ 29 w 68"/>
                <a:gd name="T43" fmla="*/ 42 h 71"/>
                <a:gd name="T44" fmla="*/ 48 w 68"/>
                <a:gd name="T45" fmla="*/ 22 h 71"/>
                <a:gd name="T46" fmla="*/ 58 w 68"/>
                <a:gd name="T47" fmla="*/ 31 h 71"/>
                <a:gd name="T48" fmla="*/ 68 w 68"/>
                <a:gd name="T49" fmla="*/ 0 h 71"/>
                <a:gd name="T50" fmla="*/ 68 w 68"/>
                <a:gd name="T51" fmla="*/ 0 h 71"/>
                <a:gd name="T52" fmla="*/ 37 w 68"/>
                <a:gd name="T53" fmla="*/ 11 h 71"/>
                <a:gd name="T54" fmla="*/ 47 w 68"/>
                <a:gd name="T55" fmla="*/ 21 h 71"/>
                <a:gd name="T56" fmla="*/ 28 w 68"/>
                <a:gd name="T57" fmla="*/ 41 h 71"/>
                <a:gd name="T58" fmla="*/ 25 w 68"/>
                <a:gd name="T59" fmla="*/ 19 h 71"/>
                <a:gd name="T60" fmla="*/ 29 w 68"/>
                <a:gd name="T61" fmla="*/ 25 h 71"/>
                <a:gd name="T62" fmla="*/ 37 w 68"/>
                <a:gd name="T63" fmla="*/ 31 h 71"/>
                <a:gd name="T64" fmla="*/ 40 w 68"/>
                <a:gd name="T65" fmla="*/ 19 h 71"/>
                <a:gd name="T66" fmla="*/ 23 w 68"/>
                <a:gd name="T67" fmla="*/ 16 h 71"/>
                <a:gd name="T68" fmla="*/ 28 w 68"/>
                <a:gd name="T69" fmla="*/ 41 h 71"/>
                <a:gd name="T70" fmla="*/ 26 w 68"/>
                <a:gd name="T71" fmla="*/ 43 h 71"/>
                <a:gd name="T72" fmla="*/ 16 w 68"/>
                <a:gd name="T73" fmla="*/ 46 h 71"/>
                <a:gd name="T74" fmla="*/ 16 w 68"/>
                <a:gd name="T75" fmla="*/ 46 h 71"/>
                <a:gd name="T76" fmla="*/ 16 w 68"/>
                <a:gd name="T77" fmla="*/ 46 h 71"/>
                <a:gd name="T78" fmla="*/ 14 w 68"/>
                <a:gd name="T79" fmla="*/ 56 h 71"/>
                <a:gd name="T80" fmla="*/ 11 w 68"/>
                <a:gd name="T81" fmla="*/ 60 h 71"/>
                <a:gd name="T82" fmla="*/ 9 w 68"/>
                <a:gd name="T83" fmla="*/ 52 h 71"/>
                <a:gd name="T84" fmla="*/ 0 w 68"/>
                <a:gd name="T85" fmla="*/ 55 h 71"/>
                <a:gd name="T86" fmla="*/ 2 w 68"/>
                <a:gd name="T87" fmla="*/ 60 h 71"/>
                <a:gd name="T88" fmla="*/ 6 w 68"/>
                <a:gd name="T89" fmla="*/ 57 h 71"/>
                <a:gd name="T90" fmla="*/ 10 w 68"/>
                <a:gd name="T91" fmla="*/ 60 h 71"/>
                <a:gd name="T92" fmla="*/ 8 w 68"/>
                <a:gd name="T93" fmla="*/ 62 h 71"/>
                <a:gd name="T94" fmla="*/ 5 w 68"/>
                <a:gd name="T95" fmla="*/ 63 h 71"/>
                <a:gd name="T96" fmla="*/ 5 w 68"/>
                <a:gd name="T97" fmla="*/ 63 h 71"/>
                <a:gd name="T98" fmla="*/ 5 w 68"/>
                <a:gd name="T99" fmla="*/ 63 h 71"/>
                <a:gd name="T100" fmla="*/ 4 w 68"/>
                <a:gd name="T101" fmla="*/ 66 h 71"/>
                <a:gd name="T102" fmla="*/ 4 w 68"/>
                <a:gd name="T103" fmla="*/ 67 h 71"/>
                <a:gd name="T104" fmla="*/ 5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5" y="67"/>
                  </a:move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7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9" y="64"/>
                    <a:pt x="9" y="63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7" y="60"/>
                    <a:pt x="18" y="65"/>
                    <a:pt x="14" y="65"/>
                  </a:cubicBezTo>
                  <a:cubicBezTo>
                    <a:pt x="12" y="65"/>
                    <a:pt x="11" y="67"/>
                    <a:pt x="12" y="69"/>
                  </a:cubicBezTo>
                  <a:cubicBezTo>
                    <a:pt x="13" y="70"/>
                    <a:pt x="15" y="71"/>
                    <a:pt x="16" y="70"/>
                  </a:cubicBezTo>
                  <a:cubicBezTo>
                    <a:pt x="20" y="70"/>
                    <a:pt x="22" y="65"/>
                    <a:pt x="19" y="61"/>
                  </a:cubicBezTo>
                  <a:cubicBezTo>
                    <a:pt x="16" y="59"/>
                    <a:pt x="13" y="60"/>
                    <a:pt x="11" y="6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5"/>
                    <a:pt x="21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0"/>
                    <a:pt x="25" y="46"/>
                    <a:pt x="27" y="44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4"/>
                    <a:pt x="43" y="56"/>
                    <a:pt x="54" y="46"/>
                  </a:cubicBezTo>
                  <a:cubicBezTo>
                    <a:pt x="62" y="38"/>
                    <a:pt x="56" y="30"/>
                    <a:pt x="50" y="28"/>
                  </a:cubicBezTo>
                  <a:cubicBezTo>
                    <a:pt x="46" y="27"/>
                    <a:pt x="41" y="29"/>
                    <a:pt x="39" y="33"/>
                  </a:cubicBezTo>
                  <a:cubicBezTo>
                    <a:pt x="37" y="36"/>
                    <a:pt x="39" y="42"/>
                    <a:pt x="45" y="40"/>
                  </a:cubicBezTo>
                  <a:cubicBezTo>
                    <a:pt x="49" y="38"/>
                    <a:pt x="54" y="40"/>
                    <a:pt x="51" y="44"/>
                  </a:cubicBezTo>
                  <a:cubicBezTo>
                    <a:pt x="48" y="48"/>
                    <a:pt x="38" y="50"/>
                    <a:pt x="29" y="4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6" y="19"/>
                    <a:pt x="64" y="5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2" y="4"/>
                    <a:pt x="50" y="13"/>
                    <a:pt x="37" y="1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19" y="33"/>
                    <a:pt x="21" y="22"/>
                    <a:pt x="25" y="19"/>
                  </a:cubicBezTo>
                  <a:cubicBezTo>
                    <a:pt x="28" y="16"/>
                    <a:pt x="31" y="21"/>
                    <a:pt x="29" y="25"/>
                  </a:cubicBezTo>
                  <a:cubicBezTo>
                    <a:pt x="27" y="31"/>
                    <a:pt x="34" y="33"/>
                    <a:pt x="37" y="31"/>
                  </a:cubicBezTo>
                  <a:cubicBezTo>
                    <a:pt x="40" y="28"/>
                    <a:pt x="42" y="23"/>
                    <a:pt x="40" y="19"/>
                  </a:cubicBezTo>
                  <a:cubicBezTo>
                    <a:pt x="38" y="13"/>
                    <a:pt x="29" y="8"/>
                    <a:pt x="23" y="16"/>
                  </a:cubicBezTo>
                  <a:cubicBezTo>
                    <a:pt x="13" y="28"/>
                    <a:pt x="26" y="39"/>
                    <a:pt x="28" y="41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5"/>
                    <a:pt x="20" y="47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50"/>
                    <a:pt x="15" y="54"/>
                    <a:pt x="14" y="5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8"/>
                    <a:pt x="12" y="55"/>
                    <a:pt x="9" y="52"/>
                  </a:cubicBezTo>
                  <a:cubicBezTo>
                    <a:pt x="6" y="49"/>
                    <a:pt x="1" y="51"/>
                    <a:pt x="0" y="55"/>
                  </a:cubicBezTo>
                  <a:cubicBezTo>
                    <a:pt x="0" y="57"/>
                    <a:pt x="1" y="59"/>
                    <a:pt x="2" y="60"/>
                  </a:cubicBezTo>
                  <a:cubicBezTo>
                    <a:pt x="4" y="60"/>
                    <a:pt x="6" y="59"/>
                    <a:pt x="6" y="57"/>
                  </a:cubicBezTo>
                  <a:cubicBezTo>
                    <a:pt x="6" y="54"/>
                    <a:pt x="11" y="54"/>
                    <a:pt x="10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3"/>
                    <a:pt x="6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5"/>
                    <a:pt x="4" y="66"/>
                  </a:cubicBezTo>
                  <a:cubicBezTo>
                    <a:pt x="4" y="67"/>
                    <a:pt x="4" y="67"/>
                    <a:pt x="4" y="67"/>
                  </a:cubicBezTo>
                  <a:lnTo>
                    <a:pt x="5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722"/>
            <p:cNvSpPr/>
            <p:nvPr/>
          </p:nvSpPr>
          <p:spPr bwMode="auto">
            <a:xfrm>
              <a:off x="5565" y="3199"/>
              <a:ext cx="10" cy="11"/>
            </a:xfrm>
            <a:custGeom>
              <a:gdLst>
                <a:gd name="T0" fmla="*/ 1 w 3"/>
                <a:gd name="T1" fmla="*/ 3 h 3"/>
                <a:gd name="T2" fmla="*/ 1 w 3"/>
                <a:gd name="T3" fmla="*/ 1 h 3"/>
                <a:gd name="T4" fmla="*/ 3 w 3"/>
                <a:gd name="T5" fmla="*/ 1 h 3"/>
                <a:gd name="T6" fmla="*/ 3 w 3"/>
                <a:gd name="T7" fmla="*/ 3 h 3"/>
                <a:gd name="T8" fmla="*/ 1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723"/>
            <p:cNvSpPr/>
            <p:nvPr/>
          </p:nvSpPr>
          <p:spPr bwMode="auto">
            <a:xfrm>
              <a:off x="5338" y="3203"/>
              <a:ext cx="234" cy="251"/>
            </a:xfrm>
            <a:custGeom>
              <a:gdLst>
                <a:gd name="T0" fmla="*/ 62 w 67"/>
                <a:gd name="T1" fmla="*/ 4 h 72"/>
                <a:gd name="T2" fmla="*/ 62 w 67"/>
                <a:gd name="T3" fmla="*/ 4 h 72"/>
                <a:gd name="T4" fmla="*/ 59 w 67"/>
                <a:gd name="T5" fmla="*/ 5 h 72"/>
                <a:gd name="T6" fmla="*/ 59 w 67"/>
                <a:gd name="T7" fmla="*/ 5 h 72"/>
                <a:gd name="T8" fmla="*/ 58 w 67"/>
                <a:gd name="T9" fmla="*/ 8 h 72"/>
                <a:gd name="T10" fmla="*/ 56 w 67"/>
                <a:gd name="T11" fmla="*/ 10 h 72"/>
                <a:gd name="T12" fmla="*/ 53 w 67"/>
                <a:gd name="T13" fmla="*/ 6 h 72"/>
                <a:gd name="T14" fmla="*/ 55 w 67"/>
                <a:gd name="T15" fmla="*/ 3 h 72"/>
                <a:gd name="T16" fmla="*/ 51 w 67"/>
                <a:gd name="T17" fmla="*/ 1 h 72"/>
                <a:gd name="T18" fmla="*/ 49 w 67"/>
                <a:gd name="T19" fmla="*/ 10 h 72"/>
                <a:gd name="T20" fmla="*/ 56 w 67"/>
                <a:gd name="T21" fmla="*/ 11 h 72"/>
                <a:gd name="T22" fmla="*/ 53 w 67"/>
                <a:gd name="T23" fmla="*/ 14 h 72"/>
                <a:gd name="T24" fmla="*/ 43 w 67"/>
                <a:gd name="T25" fmla="*/ 17 h 72"/>
                <a:gd name="T26" fmla="*/ 43 w 67"/>
                <a:gd name="T27" fmla="*/ 17 h 72"/>
                <a:gd name="T28" fmla="*/ 41 w 67"/>
                <a:gd name="T29" fmla="*/ 27 h 72"/>
                <a:gd name="T30" fmla="*/ 39 w 67"/>
                <a:gd name="T31" fmla="*/ 30 h 72"/>
                <a:gd name="T32" fmla="*/ 14 w 67"/>
                <a:gd name="T33" fmla="*/ 26 h 72"/>
                <a:gd name="T34" fmla="*/ 18 w 67"/>
                <a:gd name="T35" fmla="*/ 43 h 72"/>
                <a:gd name="T36" fmla="*/ 29 w 67"/>
                <a:gd name="T37" fmla="*/ 39 h 72"/>
                <a:gd name="T38" fmla="*/ 22 w 67"/>
                <a:gd name="T39" fmla="*/ 32 h 72"/>
                <a:gd name="T40" fmla="*/ 16 w 67"/>
                <a:gd name="T41" fmla="*/ 28 h 72"/>
                <a:gd name="T42" fmla="*/ 39 w 67"/>
                <a:gd name="T43" fmla="*/ 30 h 72"/>
                <a:gd name="T44" fmla="*/ 20 w 67"/>
                <a:gd name="T45" fmla="*/ 50 h 72"/>
                <a:gd name="T46" fmla="*/ 9 w 67"/>
                <a:gd name="T47" fmla="*/ 40 h 72"/>
                <a:gd name="T48" fmla="*/ 0 w 67"/>
                <a:gd name="T49" fmla="*/ 72 h 72"/>
                <a:gd name="T50" fmla="*/ 0 w 67"/>
                <a:gd name="T51" fmla="*/ 72 h 72"/>
                <a:gd name="T52" fmla="*/ 31 w 67"/>
                <a:gd name="T53" fmla="*/ 60 h 72"/>
                <a:gd name="T54" fmla="*/ 21 w 67"/>
                <a:gd name="T55" fmla="*/ 51 h 72"/>
                <a:gd name="T56" fmla="*/ 39 w 67"/>
                <a:gd name="T57" fmla="*/ 30 h 72"/>
                <a:gd name="T58" fmla="*/ 43 w 67"/>
                <a:gd name="T59" fmla="*/ 52 h 72"/>
                <a:gd name="T60" fmla="*/ 38 w 67"/>
                <a:gd name="T61" fmla="*/ 47 h 72"/>
                <a:gd name="T62" fmla="*/ 31 w 67"/>
                <a:gd name="T63" fmla="*/ 41 h 72"/>
                <a:gd name="T64" fmla="*/ 28 w 67"/>
                <a:gd name="T65" fmla="*/ 52 h 72"/>
                <a:gd name="T66" fmla="*/ 45 w 67"/>
                <a:gd name="T67" fmla="*/ 55 h 72"/>
                <a:gd name="T68" fmla="*/ 39 w 67"/>
                <a:gd name="T69" fmla="*/ 30 h 72"/>
                <a:gd name="T70" fmla="*/ 41 w 67"/>
                <a:gd name="T71" fmla="*/ 28 h 72"/>
                <a:gd name="T72" fmla="*/ 51 w 67"/>
                <a:gd name="T73" fmla="*/ 25 h 72"/>
                <a:gd name="T74" fmla="*/ 51 w 67"/>
                <a:gd name="T75" fmla="*/ 25 h 72"/>
                <a:gd name="T76" fmla="*/ 51 w 67"/>
                <a:gd name="T77" fmla="*/ 25 h 72"/>
                <a:gd name="T78" fmla="*/ 54 w 67"/>
                <a:gd name="T79" fmla="*/ 15 h 72"/>
                <a:gd name="T80" fmla="*/ 57 w 67"/>
                <a:gd name="T81" fmla="*/ 11 h 72"/>
                <a:gd name="T82" fmla="*/ 58 w 67"/>
                <a:gd name="T83" fmla="*/ 19 h 72"/>
                <a:gd name="T84" fmla="*/ 67 w 67"/>
                <a:gd name="T85" fmla="*/ 16 h 72"/>
                <a:gd name="T86" fmla="*/ 65 w 67"/>
                <a:gd name="T87" fmla="*/ 11 h 72"/>
                <a:gd name="T88" fmla="*/ 61 w 67"/>
                <a:gd name="T89" fmla="*/ 14 h 72"/>
                <a:gd name="T90" fmla="*/ 57 w 67"/>
                <a:gd name="T91" fmla="*/ 11 h 72"/>
                <a:gd name="T92" fmla="*/ 59 w 67"/>
                <a:gd name="T93" fmla="*/ 9 h 72"/>
                <a:gd name="T94" fmla="*/ 63 w 67"/>
                <a:gd name="T95" fmla="*/ 8 h 72"/>
                <a:gd name="T96" fmla="*/ 63 w 67"/>
                <a:gd name="T97" fmla="*/ 8 h 72"/>
                <a:gd name="T98" fmla="*/ 63 w 67"/>
                <a:gd name="T99" fmla="*/ 8 h 72"/>
                <a:gd name="T100" fmla="*/ 63 w 67"/>
                <a:gd name="T101" fmla="*/ 5 h 72"/>
                <a:gd name="T102" fmla="*/ 63 w 67"/>
                <a:gd name="T103" fmla="*/ 5 h 72"/>
                <a:gd name="T104" fmla="*/ 62 w 67"/>
                <a:gd name="T105" fmla="*/ 4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2">
                  <a:moveTo>
                    <a:pt x="62" y="4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6"/>
                    <a:pt x="59" y="7"/>
                    <a:pt x="58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1" y="12"/>
                    <a:pt x="50" y="6"/>
                    <a:pt x="53" y="6"/>
                  </a:cubicBezTo>
                  <a:cubicBezTo>
                    <a:pt x="55" y="6"/>
                    <a:pt x="56" y="4"/>
                    <a:pt x="55" y="3"/>
                  </a:cubicBezTo>
                  <a:cubicBezTo>
                    <a:pt x="55" y="1"/>
                    <a:pt x="53" y="0"/>
                    <a:pt x="51" y="1"/>
                  </a:cubicBezTo>
                  <a:cubicBezTo>
                    <a:pt x="47" y="2"/>
                    <a:pt x="45" y="6"/>
                    <a:pt x="49" y="10"/>
                  </a:cubicBezTo>
                  <a:cubicBezTo>
                    <a:pt x="51" y="12"/>
                    <a:pt x="54" y="11"/>
                    <a:pt x="56" y="11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0" y="16"/>
                    <a:pt x="47" y="18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2" y="25"/>
                    <a:pt x="41" y="27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28"/>
                    <a:pt x="25" y="15"/>
                    <a:pt x="14" y="26"/>
                  </a:cubicBezTo>
                  <a:cubicBezTo>
                    <a:pt x="6" y="33"/>
                    <a:pt x="12" y="41"/>
                    <a:pt x="18" y="43"/>
                  </a:cubicBezTo>
                  <a:cubicBezTo>
                    <a:pt x="22" y="44"/>
                    <a:pt x="26" y="43"/>
                    <a:pt x="29" y="39"/>
                  </a:cubicBezTo>
                  <a:cubicBezTo>
                    <a:pt x="31" y="36"/>
                    <a:pt x="28" y="29"/>
                    <a:pt x="22" y="32"/>
                  </a:cubicBezTo>
                  <a:cubicBezTo>
                    <a:pt x="19" y="34"/>
                    <a:pt x="14" y="31"/>
                    <a:pt x="16" y="28"/>
                  </a:cubicBezTo>
                  <a:cubicBezTo>
                    <a:pt x="19" y="24"/>
                    <a:pt x="30" y="21"/>
                    <a:pt x="39" y="3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53"/>
                    <a:pt x="4" y="66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6" y="68"/>
                    <a:pt x="18" y="59"/>
                    <a:pt x="31" y="6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9" y="38"/>
                    <a:pt x="47" y="49"/>
                    <a:pt x="43" y="52"/>
                  </a:cubicBezTo>
                  <a:cubicBezTo>
                    <a:pt x="40" y="55"/>
                    <a:pt x="37" y="51"/>
                    <a:pt x="38" y="47"/>
                  </a:cubicBezTo>
                  <a:cubicBezTo>
                    <a:pt x="41" y="41"/>
                    <a:pt x="34" y="39"/>
                    <a:pt x="31" y="41"/>
                  </a:cubicBezTo>
                  <a:cubicBezTo>
                    <a:pt x="27" y="44"/>
                    <a:pt x="26" y="48"/>
                    <a:pt x="28" y="52"/>
                  </a:cubicBezTo>
                  <a:cubicBezTo>
                    <a:pt x="30" y="58"/>
                    <a:pt x="39" y="63"/>
                    <a:pt x="45" y="55"/>
                  </a:cubicBezTo>
                  <a:cubicBezTo>
                    <a:pt x="55" y="43"/>
                    <a:pt x="42" y="32"/>
                    <a:pt x="39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4" y="26"/>
                    <a:pt x="48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1"/>
                    <a:pt x="52" y="18"/>
                    <a:pt x="54" y="15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3"/>
                    <a:pt x="56" y="16"/>
                    <a:pt x="58" y="19"/>
                  </a:cubicBezTo>
                  <a:cubicBezTo>
                    <a:pt x="62" y="22"/>
                    <a:pt x="67" y="20"/>
                    <a:pt x="67" y="16"/>
                  </a:cubicBezTo>
                  <a:cubicBezTo>
                    <a:pt x="67" y="14"/>
                    <a:pt x="66" y="12"/>
                    <a:pt x="65" y="11"/>
                  </a:cubicBezTo>
                  <a:cubicBezTo>
                    <a:pt x="63" y="11"/>
                    <a:pt x="61" y="12"/>
                    <a:pt x="61" y="14"/>
                  </a:cubicBezTo>
                  <a:cubicBezTo>
                    <a:pt x="62" y="17"/>
                    <a:pt x="56" y="17"/>
                    <a:pt x="57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9"/>
                    <a:pt x="61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7"/>
                    <a:pt x="63" y="6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lnTo>
                    <a:pt x="62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724"/>
            <p:cNvSpPr/>
            <p:nvPr/>
          </p:nvSpPr>
          <p:spPr bwMode="auto">
            <a:xfrm>
              <a:off x="5554" y="3210"/>
              <a:ext cx="11" cy="10"/>
            </a:xfrm>
            <a:custGeom>
              <a:gdLst>
                <a:gd name="T0" fmla="*/ 3 w 3"/>
                <a:gd name="T1" fmla="*/ 0 h 3"/>
                <a:gd name="T2" fmla="*/ 3 w 3"/>
                <a:gd name="T3" fmla="*/ 2 h 3"/>
                <a:gd name="T4" fmla="*/ 1 w 3"/>
                <a:gd name="T5" fmla="*/ 2 h 3"/>
                <a:gd name="T6" fmla="*/ 1 w 3"/>
                <a:gd name="T7" fmla="*/ 0 h 3"/>
                <a:gd name="T8" fmla="*/ 3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725"/>
            <p:cNvSpPr/>
            <p:nvPr/>
          </p:nvSpPr>
          <p:spPr bwMode="auto">
            <a:xfrm>
              <a:off x="2049" y="748"/>
              <a:ext cx="237" cy="247"/>
            </a:xfrm>
            <a:custGeom>
              <a:gdLst>
                <a:gd name="T0" fmla="*/ 4 w 68"/>
                <a:gd name="T1" fmla="*/ 66 h 71"/>
                <a:gd name="T2" fmla="*/ 4 w 68"/>
                <a:gd name="T3" fmla="*/ 66 h 71"/>
                <a:gd name="T4" fmla="*/ 5 w 68"/>
                <a:gd name="T5" fmla="*/ 62 h 71"/>
                <a:gd name="T6" fmla="*/ 5 w 68"/>
                <a:gd name="T7" fmla="*/ 62 h 71"/>
                <a:gd name="T8" fmla="*/ 9 w 68"/>
                <a:gd name="T9" fmla="*/ 62 h 71"/>
                <a:gd name="T10" fmla="*/ 10 w 68"/>
                <a:gd name="T11" fmla="*/ 60 h 71"/>
                <a:gd name="T12" fmla="*/ 6 w 68"/>
                <a:gd name="T13" fmla="*/ 57 h 71"/>
                <a:gd name="T14" fmla="*/ 3 w 68"/>
                <a:gd name="T15" fmla="*/ 59 h 71"/>
                <a:gd name="T16" fmla="*/ 1 w 68"/>
                <a:gd name="T17" fmla="*/ 55 h 71"/>
                <a:gd name="T18" fmla="*/ 9 w 68"/>
                <a:gd name="T19" fmla="*/ 52 h 71"/>
                <a:gd name="T20" fmla="*/ 11 w 68"/>
                <a:gd name="T21" fmla="*/ 60 h 71"/>
                <a:gd name="T22" fmla="*/ 14 w 68"/>
                <a:gd name="T23" fmla="*/ 56 h 71"/>
                <a:gd name="T24" fmla="*/ 16 w 68"/>
                <a:gd name="T25" fmla="*/ 46 h 71"/>
                <a:gd name="T26" fmla="*/ 16 w 68"/>
                <a:gd name="T27" fmla="*/ 46 h 71"/>
                <a:gd name="T28" fmla="*/ 26 w 68"/>
                <a:gd name="T29" fmla="*/ 43 h 71"/>
                <a:gd name="T30" fmla="*/ 29 w 68"/>
                <a:gd name="T31" fmla="*/ 41 h 71"/>
                <a:gd name="T32" fmla="*/ 23 w 68"/>
                <a:gd name="T33" fmla="*/ 16 h 71"/>
                <a:gd name="T34" fmla="*/ 41 w 68"/>
                <a:gd name="T35" fmla="*/ 19 h 71"/>
                <a:gd name="T36" fmla="*/ 37 w 68"/>
                <a:gd name="T37" fmla="*/ 31 h 71"/>
                <a:gd name="T38" fmla="*/ 30 w 68"/>
                <a:gd name="T39" fmla="*/ 24 h 71"/>
                <a:gd name="T40" fmla="*/ 25 w 68"/>
                <a:gd name="T41" fmla="*/ 19 h 71"/>
                <a:gd name="T42" fmla="*/ 29 w 68"/>
                <a:gd name="T43" fmla="*/ 41 h 71"/>
                <a:gd name="T44" fmla="*/ 48 w 68"/>
                <a:gd name="T45" fmla="*/ 21 h 71"/>
                <a:gd name="T46" fmla="*/ 37 w 68"/>
                <a:gd name="T47" fmla="*/ 11 h 71"/>
                <a:gd name="T48" fmla="*/ 68 w 68"/>
                <a:gd name="T49" fmla="*/ 0 h 71"/>
                <a:gd name="T50" fmla="*/ 68 w 68"/>
                <a:gd name="T51" fmla="*/ 0 h 71"/>
                <a:gd name="T52" fmla="*/ 59 w 68"/>
                <a:gd name="T53" fmla="*/ 32 h 71"/>
                <a:gd name="T54" fmla="*/ 48 w 68"/>
                <a:gd name="T55" fmla="*/ 22 h 71"/>
                <a:gd name="T56" fmla="*/ 29 w 68"/>
                <a:gd name="T57" fmla="*/ 42 h 71"/>
                <a:gd name="T58" fmla="*/ 52 w 68"/>
                <a:gd name="T59" fmla="*/ 44 h 71"/>
                <a:gd name="T60" fmla="*/ 46 w 68"/>
                <a:gd name="T61" fmla="*/ 40 h 71"/>
                <a:gd name="T62" fmla="*/ 39 w 68"/>
                <a:gd name="T63" fmla="*/ 33 h 71"/>
                <a:gd name="T64" fmla="*/ 50 w 68"/>
                <a:gd name="T65" fmla="*/ 28 h 71"/>
                <a:gd name="T66" fmla="*/ 54 w 68"/>
                <a:gd name="T67" fmla="*/ 46 h 71"/>
                <a:gd name="T68" fmla="*/ 29 w 68"/>
                <a:gd name="T69" fmla="*/ 42 h 71"/>
                <a:gd name="T70" fmla="*/ 27 w 68"/>
                <a:gd name="T71" fmla="*/ 44 h 71"/>
                <a:gd name="T72" fmla="*/ 25 w 68"/>
                <a:gd name="T73" fmla="*/ 54 h 71"/>
                <a:gd name="T74" fmla="*/ 25 w 68"/>
                <a:gd name="T75" fmla="*/ 54 h 71"/>
                <a:gd name="T76" fmla="*/ 25 w 68"/>
                <a:gd name="T77" fmla="*/ 54 h 71"/>
                <a:gd name="T78" fmla="*/ 15 w 68"/>
                <a:gd name="T79" fmla="*/ 57 h 71"/>
                <a:gd name="T80" fmla="*/ 11 w 68"/>
                <a:gd name="T81" fmla="*/ 60 h 71"/>
                <a:gd name="T82" fmla="*/ 19 w 68"/>
                <a:gd name="T83" fmla="*/ 61 h 71"/>
                <a:gd name="T84" fmla="*/ 16 w 68"/>
                <a:gd name="T85" fmla="*/ 70 h 71"/>
                <a:gd name="T86" fmla="*/ 12 w 68"/>
                <a:gd name="T87" fmla="*/ 68 h 71"/>
                <a:gd name="T88" fmla="*/ 14 w 68"/>
                <a:gd name="T89" fmla="*/ 65 h 71"/>
                <a:gd name="T90" fmla="*/ 11 w 68"/>
                <a:gd name="T91" fmla="*/ 61 h 71"/>
                <a:gd name="T92" fmla="*/ 9 w 68"/>
                <a:gd name="T93" fmla="*/ 62 h 71"/>
                <a:gd name="T94" fmla="*/ 9 w 68"/>
                <a:gd name="T95" fmla="*/ 66 h 71"/>
                <a:gd name="T96" fmla="*/ 9 w 68"/>
                <a:gd name="T97" fmla="*/ 66 h 71"/>
                <a:gd name="T98" fmla="*/ 9 w 68"/>
                <a:gd name="T99" fmla="*/ 66 h 71"/>
                <a:gd name="T100" fmla="*/ 5 w 68"/>
                <a:gd name="T101" fmla="*/ 67 h 71"/>
                <a:gd name="T102" fmla="*/ 5 w 68"/>
                <a:gd name="T103" fmla="*/ 67 h 71"/>
                <a:gd name="T104" fmla="*/ 4 w 68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4" y="66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4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3"/>
                    <a:pt x="8" y="62"/>
                    <a:pt x="9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4"/>
                    <a:pt x="6" y="53"/>
                    <a:pt x="6" y="57"/>
                  </a:cubicBezTo>
                  <a:cubicBezTo>
                    <a:pt x="6" y="59"/>
                    <a:pt x="4" y="60"/>
                    <a:pt x="3" y="59"/>
                  </a:cubicBezTo>
                  <a:cubicBezTo>
                    <a:pt x="1" y="59"/>
                    <a:pt x="0" y="57"/>
                    <a:pt x="1" y="55"/>
                  </a:cubicBezTo>
                  <a:cubicBezTo>
                    <a:pt x="1" y="51"/>
                    <a:pt x="6" y="49"/>
                    <a:pt x="9" y="52"/>
                  </a:cubicBezTo>
                  <a:cubicBezTo>
                    <a:pt x="12" y="54"/>
                    <a:pt x="11" y="58"/>
                    <a:pt x="11" y="60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6" y="53"/>
                    <a:pt x="17" y="50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20" y="46"/>
                    <a:pt x="24" y="45"/>
                    <a:pt x="26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6" y="39"/>
                    <a:pt x="13" y="28"/>
                    <a:pt x="23" y="16"/>
                  </a:cubicBezTo>
                  <a:cubicBezTo>
                    <a:pt x="30" y="8"/>
                    <a:pt x="38" y="13"/>
                    <a:pt x="41" y="19"/>
                  </a:cubicBezTo>
                  <a:cubicBezTo>
                    <a:pt x="42" y="23"/>
                    <a:pt x="41" y="28"/>
                    <a:pt x="37" y="31"/>
                  </a:cubicBezTo>
                  <a:cubicBezTo>
                    <a:pt x="34" y="33"/>
                    <a:pt x="28" y="30"/>
                    <a:pt x="30" y="24"/>
                  </a:cubicBezTo>
                  <a:cubicBezTo>
                    <a:pt x="31" y="21"/>
                    <a:pt x="29" y="16"/>
                    <a:pt x="25" y="19"/>
                  </a:cubicBezTo>
                  <a:cubicBezTo>
                    <a:pt x="21" y="22"/>
                    <a:pt x="19" y="33"/>
                    <a:pt x="29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50" y="13"/>
                    <a:pt x="63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4" y="6"/>
                    <a:pt x="56" y="19"/>
                    <a:pt x="59" y="3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8" y="50"/>
                    <a:pt x="49" y="48"/>
                    <a:pt x="52" y="44"/>
                  </a:cubicBezTo>
                  <a:cubicBezTo>
                    <a:pt x="54" y="40"/>
                    <a:pt x="49" y="38"/>
                    <a:pt x="46" y="40"/>
                  </a:cubicBezTo>
                  <a:cubicBezTo>
                    <a:pt x="40" y="42"/>
                    <a:pt x="37" y="36"/>
                    <a:pt x="39" y="33"/>
                  </a:cubicBezTo>
                  <a:cubicBezTo>
                    <a:pt x="42" y="29"/>
                    <a:pt x="47" y="27"/>
                    <a:pt x="50" y="28"/>
                  </a:cubicBezTo>
                  <a:cubicBezTo>
                    <a:pt x="57" y="30"/>
                    <a:pt x="62" y="39"/>
                    <a:pt x="54" y="46"/>
                  </a:cubicBezTo>
                  <a:cubicBezTo>
                    <a:pt x="43" y="56"/>
                    <a:pt x="31" y="44"/>
                    <a:pt x="29" y="42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6"/>
                    <a:pt x="24" y="50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3"/>
                    <a:pt x="17" y="55"/>
                    <a:pt x="15" y="57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7" y="59"/>
                    <a:pt x="19" y="61"/>
                  </a:cubicBezTo>
                  <a:cubicBezTo>
                    <a:pt x="22" y="65"/>
                    <a:pt x="20" y="69"/>
                    <a:pt x="16" y="70"/>
                  </a:cubicBezTo>
                  <a:cubicBezTo>
                    <a:pt x="15" y="71"/>
                    <a:pt x="13" y="70"/>
                    <a:pt x="12" y="68"/>
                  </a:cubicBezTo>
                  <a:cubicBezTo>
                    <a:pt x="11" y="67"/>
                    <a:pt x="13" y="65"/>
                    <a:pt x="14" y="65"/>
                  </a:cubicBezTo>
                  <a:cubicBezTo>
                    <a:pt x="18" y="65"/>
                    <a:pt x="17" y="59"/>
                    <a:pt x="11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4"/>
                    <a:pt x="9" y="65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7" y="66"/>
                    <a:pt x="6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lnTo>
                    <a:pt x="4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726"/>
            <p:cNvSpPr/>
            <p:nvPr/>
          </p:nvSpPr>
          <p:spPr bwMode="auto">
            <a:xfrm>
              <a:off x="2056" y="978"/>
              <a:ext cx="10" cy="10"/>
            </a:xfrm>
            <a:custGeom>
              <a:gdLst>
                <a:gd name="T0" fmla="*/ 1 w 3"/>
                <a:gd name="T1" fmla="*/ 2 h 3"/>
                <a:gd name="T2" fmla="*/ 3 w 3"/>
                <a:gd name="T3" fmla="*/ 2 h 3"/>
                <a:gd name="T4" fmla="*/ 3 w 3"/>
                <a:gd name="T5" fmla="*/ 0 h 3"/>
                <a:gd name="T6" fmla="*/ 1 w 3"/>
                <a:gd name="T7" fmla="*/ 0 h 3"/>
                <a:gd name="T8" fmla="*/ 1 w 3"/>
                <a:gd name="T9" fmla="*/ 2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727"/>
            <p:cNvSpPr/>
            <p:nvPr/>
          </p:nvSpPr>
          <p:spPr bwMode="auto">
            <a:xfrm>
              <a:off x="1826" y="985"/>
              <a:ext cx="240" cy="244"/>
            </a:xfrm>
            <a:custGeom>
              <a:gdLst>
                <a:gd name="T0" fmla="*/ 65 w 69"/>
                <a:gd name="T1" fmla="*/ 4 h 70"/>
                <a:gd name="T2" fmla="*/ 65 w 69"/>
                <a:gd name="T3" fmla="*/ 4 h 70"/>
                <a:gd name="T4" fmla="*/ 64 w 69"/>
                <a:gd name="T5" fmla="*/ 8 h 70"/>
                <a:gd name="T6" fmla="*/ 64 w 69"/>
                <a:gd name="T7" fmla="*/ 8 h 70"/>
                <a:gd name="T8" fmla="*/ 61 w 69"/>
                <a:gd name="T9" fmla="*/ 9 h 70"/>
                <a:gd name="T10" fmla="*/ 59 w 69"/>
                <a:gd name="T11" fmla="*/ 10 h 70"/>
                <a:gd name="T12" fmla="*/ 63 w 69"/>
                <a:gd name="T13" fmla="*/ 13 h 70"/>
                <a:gd name="T14" fmla="*/ 67 w 69"/>
                <a:gd name="T15" fmla="*/ 11 h 70"/>
                <a:gd name="T16" fmla="*/ 69 w 69"/>
                <a:gd name="T17" fmla="*/ 15 h 70"/>
                <a:gd name="T18" fmla="*/ 60 w 69"/>
                <a:gd name="T19" fmla="*/ 18 h 70"/>
                <a:gd name="T20" fmla="*/ 59 w 69"/>
                <a:gd name="T21" fmla="*/ 11 h 70"/>
                <a:gd name="T22" fmla="*/ 55 w 69"/>
                <a:gd name="T23" fmla="*/ 14 h 70"/>
                <a:gd name="T24" fmla="*/ 53 w 69"/>
                <a:gd name="T25" fmla="*/ 24 h 70"/>
                <a:gd name="T26" fmla="*/ 53 w 69"/>
                <a:gd name="T27" fmla="*/ 24 h 70"/>
                <a:gd name="T28" fmla="*/ 43 w 69"/>
                <a:gd name="T29" fmla="*/ 27 h 70"/>
                <a:gd name="T30" fmla="*/ 41 w 69"/>
                <a:gd name="T31" fmla="*/ 29 h 70"/>
                <a:gd name="T32" fmla="*/ 46 w 69"/>
                <a:gd name="T33" fmla="*/ 54 h 70"/>
                <a:gd name="T34" fmla="*/ 28 w 69"/>
                <a:gd name="T35" fmla="*/ 51 h 70"/>
                <a:gd name="T36" fmla="*/ 32 w 69"/>
                <a:gd name="T37" fmla="*/ 39 h 70"/>
                <a:gd name="T38" fmla="*/ 39 w 69"/>
                <a:gd name="T39" fmla="*/ 46 h 70"/>
                <a:gd name="T40" fmla="*/ 44 w 69"/>
                <a:gd name="T41" fmla="*/ 51 h 70"/>
                <a:gd name="T42" fmla="*/ 41 w 69"/>
                <a:gd name="T43" fmla="*/ 29 h 70"/>
                <a:gd name="T44" fmla="*/ 21 w 69"/>
                <a:gd name="T45" fmla="*/ 49 h 70"/>
                <a:gd name="T46" fmla="*/ 32 w 69"/>
                <a:gd name="T47" fmla="*/ 59 h 70"/>
                <a:gd name="T48" fmla="*/ 0 w 69"/>
                <a:gd name="T49" fmla="*/ 70 h 70"/>
                <a:gd name="T50" fmla="*/ 0 w 69"/>
                <a:gd name="T51" fmla="*/ 70 h 70"/>
                <a:gd name="T52" fmla="*/ 10 w 69"/>
                <a:gd name="T53" fmla="*/ 38 h 70"/>
                <a:gd name="T54" fmla="*/ 21 w 69"/>
                <a:gd name="T55" fmla="*/ 48 h 70"/>
                <a:gd name="T56" fmla="*/ 40 w 69"/>
                <a:gd name="T57" fmla="*/ 28 h 70"/>
                <a:gd name="T58" fmla="*/ 18 w 69"/>
                <a:gd name="T59" fmla="*/ 26 h 70"/>
                <a:gd name="T60" fmla="*/ 24 w 69"/>
                <a:gd name="T61" fmla="*/ 30 h 70"/>
                <a:gd name="T62" fmla="*/ 30 w 69"/>
                <a:gd name="T63" fmla="*/ 37 h 70"/>
                <a:gd name="T64" fmla="*/ 19 w 69"/>
                <a:gd name="T65" fmla="*/ 41 h 70"/>
                <a:gd name="T66" fmla="*/ 15 w 69"/>
                <a:gd name="T67" fmla="*/ 24 h 70"/>
                <a:gd name="T68" fmla="*/ 40 w 69"/>
                <a:gd name="T69" fmla="*/ 28 h 70"/>
                <a:gd name="T70" fmla="*/ 42 w 69"/>
                <a:gd name="T71" fmla="*/ 26 h 70"/>
                <a:gd name="T72" fmla="*/ 44 w 69"/>
                <a:gd name="T73" fmla="*/ 16 h 70"/>
                <a:gd name="T74" fmla="*/ 44 w 69"/>
                <a:gd name="T75" fmla="*/ 16 h 70"/>
                <a:gd name="T76" fmla="*/ 44 w 69"/>
                <a:gd name="T77" fmla="*/ 16 h 70"/>
                <a:gd name="T78" fmla="*/ 54 w 69"/>
                <a:gd name="T79" fmla="*/ 13 h 70"/>
                <a:gd name="T80" fmla="*/ 58 w 69"/>
                <a:gd name="T81" fmla="*/ 10 h 70"/>
                <a:gd name="T82" fmla="*/ 50 w 69"/>
                <a:gd name="T83" fmla="*/ 9 h 70"/>
                <a:gd name="T84" fmla="*/ 53 w 69"/>
                <a:gd name="T85" fmla="*/ 0 h 70"/>
                <a:gd name="T86" fmla="*/ 57 w 69"/>
                <a:gd name="T87" fmla="*/ 2 h 70"/>
                <a:gd name="T88" fmla="*/ 55 w 69"/>
                <a:gd name="T89" fmla="*/ 5 h 70"/>
                <a:gd name="T90" fmla="*/ 58 w 69"/>
                <a:gd name="T91" fmla="*/ 10 h 70"/>
                <a:gd name="T92" fmla="*/ 60 w 69"/>
                <a:gd name="T93" fmla="*/ 8 h 70"/>
                <a:gd name="T94" fmla="*/ 61 w 69"/>
                <a:gd name="T95" fmla="*/ 4 h 70"/>
                <a:gd name="T96" fmla="*/ 61 w 69"/>
                <a:gd name="T97" fmla="*/ 4 h 70"/>
                <a:gd name="T98" fmla="*/ 61 w 69"/>
                <a:gd name="T99" fmla="*/ 4 h 70"/>
                <a:gd name="T100" fmla="*/ 64 w 69"/>
                <a:gd name="T101" fmla="*/ 3 h 70"/>
                <a:gd name="T102" fmla="*/ 64 w 69"/>
                <a:gd name="T103" fmla="*/ 3 h 70"/>
                <a:gd name="T104" fmla="*/ 65 w 69"/>
                <a:gd name="T105" fmla="*/ 4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0">
                  <a:moveTo>
                    <a:pt x="65" y="4"/>
                  </a:move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4" y="6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2" y="8"/>
                    <a:pt x="61" y="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16"/>
                    <a:pt x="63" y="17"/>
                    <a:pt x="63" y="13"/>
                  </a:cubicBezTo>
                  <a:cubicBezTo>
                    <a:pt x="63" y="12"/>
                    <a:pt x="65" y="10"/>
                    <a:pt x="67" y="11"/>
                  </a:cubicBezTo>
                  <a:cubicBezTo>
                    <a:pt x="68" y="11"/>
                    <a:pt x="69" y="13"/>
                    <a:pt x="69" y="15"/>
                  </a:cubicBezTo>
                  <a:cubicBezTo>
                    <a:pt x="68" y="19"/>
                    <a:pt x="63" y="21"/>
                    <a:pt x="60" y="18"/>
                  </a:cubicBezTo>
                  <a:cubicBezTo>
                    <a:pt x="57" y="16"/>
                    <a:pt x="58" y="12"/>
                    <a:pt x="59" y="11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7"/>
                    <a:pt x="52" y="20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49" y="24"/>
                    <a:pt x="45" y="25"/>
                    <a:pt x="43" y="27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3" y="31"/>
                    <a:pt x="56" y="42"/>
                    <a:pt x="46" y="54"/>
                  </a:cubicBezTo>
                  <a:cubicBezTo>
                    <a:pt x="39" y="62"/>
                    <a:pt x="31" y="57"/>
                    <a:pt x="28" y="51"/>
                  </a:cubicBezTo>
                  <a:cubicBezTo>
                    <a:pt x="27" y="47"/>
                    <a:pt x="28" y="42"/>
                    <a:pt x="32" y="39"/>
                  </a:cubicBezTo>
                  <a:cubicBezTo>
                    <a:pt x="35" y="37"/>
                    <a:pt x="42" y="39"/>
                    <a:pt x="39" y="46"/>
                  </a:cubicBezTo>
                  <a:cubicBezTo>
                    <a:pt x="38" y="49"/>
                    <a:pt x="40" y="54"/>
                    <a:pt x="44" y="51"/>
                  </a:cubicBezTo>
                  <a:cubicBezTo>
                    <a:pt x="48" y="48"/>
                    <a:pt x="50" y="38"/>
                    <a:pt x="41" y="2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19" y="57"/>
                    <a:pt x="6" y="65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5" y="64"/>
                    <a:pt x="13" y="51"/>
                    <a:pt x="10" y="3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1" y="20"/>
                    <a:pt x="21" y="22"/>
                    <a:pt x="18" y="26"/>
                  </a:cubicBezTo>
                  <a:cubicBezTo>
                    <a:pt x="15" y="30"/>
                    <a:pt x="20" y="32"/>
                    <a:pt x="24" y="30"/>
                  </a:cubicBezTo>
                  <a:cubicBezTo>
                    <a:pt x="30" y="28"/>
                    <a:pt x="32" y="34"/>
                    <a:pt x="30" y="37"/>
                  </a:cubicBezTo>
                  <a:cubicBezTo>
                    <a:pt x="27" y="41"/>
                    <a:pt x="23" y="43"/>
                    <a:pt x="19" y="41"/>
                  </a:cubicBezTo>
                  <a:cubicBezTo>
                    <a:pt x="13" y="39"/>
                    <a:pt x="7" y="31"/>
                    <a:pt x="15" y="24"/>
                  </a:cubicBezTo>
                  <a:cubicBezTo>
                    <a:pt x="26" y="13"/>
                    <a:pt x="38" y="26"/>
                    <a:pt x="40" y="28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4" y="24"/>
                    <a:pt x="45" y="20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8" y="17"/>
                    <a:pt x="52" y="15"/>
                    <a:pt x="54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1"/>
                    <a:pt x="53" y="11"/>
                    <a:pt x="50" y="9"/>
                  </a:cubicBezTo>
                  <a:cubicBezTo>
                    <a:pt x="47" y="5"/>
                    <a:pt x="49" y="1"/>
                    <a:pt x="53" y="0"/>
                  </a:cubicBezTo>
                  <a:cubicBezTo>
                    <a:pt x="55" y="0"/>
                    <a:pt x="57" y="0"/>
                    <a:pt x="57" y="2"/>
                  </a:cubicBezTo>
                  <a:cubicBezTo>
                    <a:pt x="58" y="3"/>
                    <a:pt x="57" y="6"/>
                    <a:pt x="55" y="5"/>
                  </a:cubicBezTo>
                  <a:cubicBezTo>
                    <a:pt x="52" y="5"/>
                    <a:pt x="53" y="11"/>
                    <a:pt x="58" y="1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1" y="5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4"/>
                    <a:pt x="63" y="4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lnTo>
                    <a:pt x="65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728"/>
            <p:cNvSpPr/>
            <p:nvPr/>
          </p:nvSpPr>
          <p:spPr bwMode="auto">
            <a:xfrm>
              <a:off x="2049" y="988"/>
              <a:ext cx="10" cy="11"/>
            </a:xfrm>
            <a:custGeom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2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729"/>
            <p:cNvSpPr/>
            <p:nvPr/>
          </p:nvSpPr>
          <p:spPr bwMode="auto">
            <a:xfrm>
              <a:off x="1829" y="2969"/>
              <a:ext cx="237" cy="248"/>
            </a:xfrm>
            <a:custGeom>
              <a:gdLst>
                <a:gd name="T0" fmla="*/ 63 w 68"/>
                <a:gd name="T1" fmla="*/ 67 h 71"/>
                <a:gd name="T2" fmla="*/ 63 w 68"/>
                <a:gd name="T3" fmla="*/ 67 h 71"/>
                <a:gd name="T4" fmla="*/ 60 w 68"/>
                <a:gd name="T5" fmla="*/ 67 h 71"/>
                <a:gd name="T6" fmla="*/ 59 w 68"/>
                <a:gd name="T7" fmla="*/ 67 h 71"/>
                <a:gd name="T8" fmla="*/ 59 w 68"/>
                <a:gd name="T9" fmla="*/ 63 h 71"/>
                <a:gd name="T10" fmla="*/ 57 w 68"/>
                <a:gd name="T11" fmla="*/ 61 h 71"/>
                <a:gd name="T12" fmla="*/ 54 w 68"/>
                <a:gd name="T13" fmla="*/ 65 h 71"/>
                <a:gd name="T14" fmla="*/ 56 w 68"/>
                <a:gd name="T15" fmla="*/ 69 h 71"/>
                <a:gd name="T16" fmla="*/ 52 w 68"/>
                <a:gd name="T17" fmla="*/ 71 h 71"/>
                <a:gd name="T18" fmla="*/ 49 w 68"/>
                <a:gd name="T19" fmla="*/ 62 h 71"/>
                <a:gd name="T20" fmla="*/ 57 w 68"/>
                <a:gd name="T21" fmla="*/ 61 h 71"/>
                <a:gd name="T22" fmla="*/ 54 w 68"/>
                <a:gd name="T23" fmla="*/ 57 h 71"/>
                <a:gd name="T24" fmla="*/ 43 w 68"/>
                <a:gd name="T25" fmla="*/ 54 h 71"/>
                <a:gd name="T26" fmla="*/ 43 w 68"/>
                <a:gd name="T27" fmla="*/ 54 h 71"/>
                <a:gd name="T28" fmla="*/ 41 w 68"/>
                <a:gd name="T29" fmla="*/ 44 h 71"/>
                <a:gd name="T30" fmla="*/ 39 w 68"/>
                <a:gd name="T31" fmla="*/ 42 h 71"/>
                <a:gd name="T32" fmla="*/ 14 w 68"/>
                <a:gd name="T33" fmla="*/ 46 h 71"/>
                <a:gd name="T34" fmla="*/ 18 w 68"/>
                <a:gd name="T35" fmla="*/ 28 h 71"/>
                <a:gd name="T36" fmla="*/ 29 w 68"/>
                <a:gd name="T37" fmla="*/ 33 h 71"/>
                <a:gd name="T38" fmla="*/ 23 w 68"/>
                <a:gd name="T39" fmla="*/ 40 h 71"/>
                <a:gd name="T40" fmla="*/ 17 w 68"/>
                <a:gd name="T41" fmla="*/ 44 h 71"/>
                <a:gd name="T42" fmla="*/ 39 w 68"/>
                <a:gd name="T43" fmla="*/ 42 h 71"/>
                <a:gd name="T44" fmla="*/ 20 w 68"/>
                <a:gd name="T45" fmla="*/ 22 h 71"/>
                <a:gd name="T46" fmla="*/ 10 w 68"/>
                <a:gd name="T47" fmla="*/ 32 h 71"/>
                <a:gd name="T48" fmla="*/ 0 w 68"/>
                <a:gd name="T49" fmla="*/ 0 h 71"/>
                <a:gd name="T50" fmla="*/ 0 w 68"/>
                <a:gd name="T51" fmla="*/ 0 h 71"/>
                <a:gd name="T52" fmla="*/ 32 w 68"/>
                <a:gd name="T53" fmla="*/ 11 h 71"/>
                <a:gd name="T54" fmla="*/ 21 w 68"/>
                <a:gd name="T55" fmla="*/ 21 h 71"/>
                <a:gd name="T56" fmla="*/ 40 w 68"/>
                <a:gd name="T57" fmla="*/ 41 h 71"/>
                <a:gd name="T58" fmla="*/ 43 w 68"/>
                <a:gd name="T59" fmla="*/ 19 h 71"/>
                <a:gd name="T60" fmla="*/ 39 w 68"/>
                <a:gd name="T61" fmla="*/ 25 h 71"/>
                <a:gd name="T62" fmla="*/ 32 w 68"/>
                <a:gd name="T63" fmla="*/ 31 h 71"/>
                <a:gd name="T64" fmla="*/ 28 w 68"/>
                <a:gd name="T65" fmla="*/ 19 h 71"/>
                <a:gd name="T66" fmla="*/ 46 w 68"/>
                <a:gd name="T67" fmla="*/ 16 h 71"/>
                <a:gd name="T68" fmla="*/ 40 w 68"/>
                <a:gd name="T69" fmla="*/ 41 h 71"/>
                <a:gd name="T70" fmla="*/ 42 w 68"/>
                <a:gd name="T71" fmla="*/ 43 h 71"/>
                <a:gd name="T72" fmla="*/ 52 w 68"/>
                <a:gd name="T73" fmla="*/ 46 h 71"/>
                <a:gd name="T74" fmla="*/ 52 w 68"/>
                <a:gd name="T75" fmla="*/ 46 h 71"/>
                <a:gd name="T76" fmla="*/ 52 w 68"/>
                <a:gd name="T77" fmla="*/ 46 h 71"/>
                <a:gd name="T78" fmla="*/ 54 w 68"/>
                <a:gd name="T79" fmla="*/ 56 h 71"/>
                <a:gd name="T80" fmla="*/ 58 w 68"/>
                <a:gd name="T81" fmla="*/ 60 h 71"/>
                <a:gd name="T82" fmla="*/ 59 w 68"/>
                <a:gd name="T83" fmla="*/ 53 h 71"/>
                <a:gd name="T84" fmla="*/ 68 w 68"/>
                <a:gd name="T85" fmla="*/ 56 h 71"/>
                <a:gd name="T86" fmla="*/ 66 w 68"/>
                <a:gd name="T87" fmla="*/ 60 h 71"/>
                <a:gd name="T88" fmla="*/ 62 w 68"/>
                <a:gd name="T89" fmla="*/ 57 h 71"/>
                <a:gd name="T90" fmla="*/ 58 w 68"/>
                <a:gd name="T91" fmla="*/ 60 h 71"/>
                <a:gd name="T92" fmla="*/ 60 w 68"/>
                <a:gd name="T93" fmla="*/ 62 h 71"/>
                <a:gd name="T94" fmla="*/ 63 w 68"/>
                <a:gd name="T95" fmla="*/ 63 h 71"/>
                <a:gd name="T96" fmla="*/ 63 w 68"/>
                <a:gd name="T97" fmla="*/ 63 h 71"/>
                <a:gd name="T98" fmla="*/ 63 w 68"/>
                <a:gd name="T99" fmla="*/ 63 h 71"/>
                <a:gd name="T100" fmla="*/ 64 w 68"/>
                <a:gd name="T101" fmla="*/ 67 h 71"/>
                <a:gd name="T102" fmla="*/ 64 w 68"/>
                <a:gd name="T103" fmla="*/ 67 h 71"/>
                <a:gd name="T104" fmla="*/ 63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63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1" y="66"/>
                    <a:pt x="60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0" y="65"/>
                    <a:pt x="59" y="64"/>
                    <a:pt x="59" y="63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2" y="60"/>
                    <a:pt x="51" y="65"/>
                    <a:pt x="54" y="65"/>
                  </a:cubicBezTo>
                  <a:cubicBezTo>
                    <a:pt x="56" y="65"/>
                    <a:pt x="57" y="67"/>
                    <a:pt x="56" y="69"/>
                  </a:cubicBezTo>
                  <a:cubicBezTo>
                    <a:pt x="56" y="70"/>
                    <a:pt x="54" y="71"/>
                    <a:pt x="52" y="71"/>
                  </a:cubicBezTo>
                  <a:cubicBezTo>
                    <a:pt x="48" y="70"/>
                    <a:pt x="46" y="65"/>
                    <a:pt x="49" y="62"/>
                  </a:cubicBezTo>
                  <a:cubicBezTo>
                    <a:pt x="52" y="59"/>
                    <a:pt x="55" y="60"/>
                    <a:pt x="57" y="61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1" y="55"/>
                    <a:pt x="47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0"/>
                    <a:pt x="43" y="47"/>
                    <a:pt x="41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4"/>
                    <a:pt x="25" y="57"/>
                    <a:pt x="14" y="46"/>
                  </a:cubicBezTo>
                  <a:cubicBezTo>
                    <a:pt x="7" y="39"/>
                    <a:pt x="12" y="30"/>
                    <a:pt x="18" y="28"/>
                  </a:cubicBezTo>
                  <a:cubicBezTo>
                    <a:pt x="22" y="27"/>
                    <a:pt x="27" y="29"/>
                    <a:pt x="29" y="33"/>
                  </a:cubicBezTo>
                  <a:cubicBezTo>
                    <a:pt x="31" y="36"/>
                    <a:pt x="29" y="42"/>
                    <a:pt x="23" y="40"/>
                  </a:cubicBezTo>
                  <a:cubicBezTo>
                    <a:pt x="19" y="38"/>
                    <a:pt x="15" y="40"/>
                    <a:pt x="17" y="44"/>
                  </a:cubicBezTo>
                  <a:cubicBezTo>
                    <a:pt x="20" y="48"/>
                    <a:pt x="30" y="50"/>
                    <a:pt x="39" y="4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19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19" y="13"/>
                    <a:pt x="32" y="1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9" y="33"/>
                    <a:pt x="47" y="22"/>
                    <a:pt x="43" y="19"/>
                  </a:cubicBezTo>
                  <a:cubicBezTo>
                    <a:pt x="40" y="16"/>
                    <a:pt x="37" y="21"/>
                    <a:pt x="39" y="25"/>
                  </a:cubicBezTo>
                  <a:cubicBezTo>
                    <a:pt x="41" y="31"/>
                    <a:pt x="34" y="33"/>
                    <a:pt x="32" y="31"/>
                  </a:cubicBezTo>
                  <a:cubicBezTo>
                    <a:pt x="28" y="28"/>
                    <a:pt x="27" y="23"/>
                    <a:pt x="28" y="19"/>
                  </a:cubicBezTo>
                  <a:cubicBezTo>
                    <a:pt x="30" y="13"/>
                    <a:pt x="39" y="8"/>
                    <a:pt x="46" y="16"/>
                  </a:cubicBezTo>
                  <a:cubicBezTo>
                    <a:pt x="56" y="28"/>
                    <a:pt x="42" y="39"/>
                    <a:pt x="40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5" y="45"/>
                    <a:pt x="48" y="47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50"/>
                    <a:pt x="53" y="54"/>
                    <a:pt x="54" y="56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58"/>
                    <a:pt x="56" y="55"/>
                    <a:pt x="59" y="53"/>
                  </a:cubicBezTo>
                  <a:cubicBezTo>
                    <a:pt x="63" y="49"/>
                    <a:pt x="67" y="51"/>
                    <a:pt x="68" y="56"/>
                  </a:cubicBezTo>
                  <a:cubicBezTo>
                    <a:pt x="68" y="57"/>
                    <a:pt x="67" y="59"/>
                    <a:pt x="66" y="60"/>
                  </a:cubicBezTo>
                  <a:cubicBezTo>
                    <a:pt x="64" y="60"/>
                    <a:pt x="62" y="59"/>
                    <a:pt x="62" y="57"/>
                  </a:cubicBezTo>
                  <a:cubicBezTo>
                    <a:pt x="62" y="54"/>
                    <a:pt x="57" y="55"/>
                    <a:pt x="58" y="60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1" y="63"/>
                    <a:pt x="62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4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3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730"/>
            <p:cNvSpPr/>
            <p:nvPr/>
          </p:nvSpPr>
          <p:spPr bwMode="auto">
            <a:xfrm>
              <a:off x="2049" y="3199"/>
              <a:ext cx="10" cy="11"/>
            </a:xfrm>
            <a:custGeom>
              <a:gdLst>
                <a:gd name="T0" fmla="*/ 2 w 3"/>
                <a:gd name="T1" fmla="*/ 3 h 3"/>
                <a:gd name="T2" fmla="*/ 2 w 3"/>
                <a:gd name="T3" fmla="*/ 1 h 3"/>
                <a:gd name="T4" fmla="*/ 0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731"/>
            <p:cNvSpPr/>
            <p:nvPr/>
          </p:nvSpPr>
          <p:spPr bwMode="auto">
            <a:xfrm>
              <a:off x="2052" y="3206"/>
              <a:ext cx="234" cy="248"/>
            </a:xfrm>
            <a:custGeom>
              <a:gdLst>
                <a:gd name="T0" fmla="*/ 5 w 67"/>
                <a:gd name="T1" fmla="*/ 3 h 71"/>
                <a:gd name="T2" fmla="*/ 5 w 67"/>
                <a:gd name="T3" fmla="*/ 3 h 71"/>
                <a:gd name="T4" fmla="*/ 9 w 67"/>
                <a:gd name="T5" fmla="*/ 4 h 71"/>
                <a:gd name="T6" fmla="*/ 9 w 67"/>
                <a:gd name="T7" fmla="*/ 4 h 71"/>
                <a:gd name="T8" fmla="*/ 9 w 67"/>
                <a:gd name="T9" fmla="*/ 8 h 71"/>
                <a:gd name="T10" fmla="*/ 11 w 67"/>
                <a:gd name="T11" fmla="*/ 9 h 71"/>
                <a:gd name="T12" fmla="*/ 14 w 67"/>
                <a:gd name="T13" fmla="*/ 5 h 71"/>
                <a:gd name="T14" fmla="*/ 12 w 67"/>
                <a:gd name="T15" fmla="*/ 2 h 71"/>
                <a:gd name="T16" fmla="*/ 16 w 67"/>
                <a:gd name="T17" fmla="*/ 0 h 71"/>
                <a:gd name="T18" fmla="*/ 19 w 67"/>
                <a:gd name="T19" fmla="*/ 9 h 71"/>
                <a:gd name="T20" fmla="*/ 11 w 67"/>
                <a:gd name="T21" fmla="*/ 10 h 71"/>
                <a:gd name="T22" fmla="*/ 14 w 67"/>
                <a:gd name="T23" fmla="*/ 13 h 71"/>
                <a:gd name="T24" fmla="*/ 24 w 67"/>
                <a:gd name="T25" fmla="*/ 16 h 71"/>
                <a:gd name="T26" fmla="*/ 24 w 67"/>
                <a:gd name="T27" fmla="*/ 16 h 71"/>
                <a:gd name="T28" fmla="*/ 27 w 67"/>
                <a:gd name="T29" fmla="*/ 27 h 71"/>
                <a:gd name="T30" fmla="*/ 29 w 67"/>
                <a:gd name="T31" fmla="*/ 29 h 71"/>
                <a:gd name="T32" fmla="*/ 54 w 67"/>
                <a:gd name="T33" fmla="*/ 25 h 71"/>
                <a:gd name="T34" fmla="*/ 49 w 67"/>
                <a:gd name="T35" fmla="*/ 42 h 71"/>
                <a:gd name="T36" fmla="*/ 38 w 67"/>
                <a:gd name="T37" fmla="*/ 38 h 71"/>
                <a:gd name="T38" fmla="*/ 45 w 67"/>
                <a:gd name="T39" fmla="*/ 31 h 71"/>
                <a:gd name="T40" fmla="*/ 51 w 67"/>
                <a:gd name="T41" fmla="*/ 27 h 71"/>
                <a:gd name="T42" fmla="*/ 29 w 67"/>
                <a:gd name="T43" fmla="*/ 29 h 71"/>
                <a:gd name="T44" fmla="*/ 47 w 67"/>
                <a:gd name="T45" fmla="*/ 49 h 71"/>
                <a:gd name="T46" fmla="*/ 58 w 67"/>
                <a:gd name="T47" fmla="*/ 39 h 71"/>
                <a:gd name="T48" fmla="*/ 67 w 67"/>
                <a:gd name="T49" fmla="*/ 71 h 71"/>
                <a:gd name="T50" fmla="*/ 67 w 67"/>
                <a:gd name="T51" fmla="*/ 71 h 71"/>
                <a:gd name="T52" fmla="*/ 36 w 67"/>
                <a:gd name="T53" fmla="*/ 59 h 71"/>
                <a:gd name="T54" fmla="*/ 46 w 67"/>
                <a:gd name="T55" fmla="*/ 50 h 71"/>
                <a:gd name="T56" fmla="*/ 28 w 67"/>
                <a:gd name="T57" fmla="*/ 29 h 71"/>
                <a:gd name="T58" fmla="*/ 24 w 67"/>
                <a:gd name="T59" fmla="*/ 52 h 71"/>
                <a:gd name="T60" fmla="*/ 29 w 67"/>
                <a:gd name="T61" fmla="*/ 46 h 71"/>
                <a:gd name="T62" fmla="*/ 36 w 67"/>
                <a:gd name="T63" fmla="*/ 40 h 71"/>
                <a:gd name="T64" fmla="*/ 40 w 67"/>
                <a:gd name="T65" fmla="*/ 51 h 71"/>
                <a:gd name="T66" fmla="*/ 22 w 67"/>
                <a:gd name="T67" fmla="*/ 54 h 71"/>
                <a:gd name="T68" fmla="*/ 28 w 67"/>
                <a:gd name="T69" fmla="*/ 29 h 71"/>
                <a:gd name="T70" fmla="*/ 26 w 67"/>
                <a:gd name="T71" fmla="*/ 27 h 71"/>
                <a:gd name="T72" fmla="*/ 16 w 67"/>
                <a:gd name="T73" fmla="*/ 24 h 71"/>
                <a:gd name="T74" fmla="*/ 16 w 67"/>
                <a:gd name="T75" fmla="*/ 24 h 71"/>
                <a:gd name="T76" fmla="*/ 16 w 67"/>
                <a:gd name="T77" fmla="*/ 24 h 71"/>
                <a:gd name="T78" fmla="*/ 14 w 67"/>
                <a:gd name="T79" fmla="*/ 14 h 71"/>
                <a:gd name="T80" fmla="*/ 10 w 67"/>
                <a:gd name="T81" fmla="*/ 10 h 71"/>
                <a:gd name="T82" fmla="*/ 9 w 67"/>
                <a:gd name="T83" fmla="*/ 18 h 71"/>
                <a:gd name="T84" fmla="*/ 0 w 67"/>
                <a:gd name="T85" fmla="*/ 15 h 71"/>
                <a:gd name="T86" fmla="*/ 2 w 67"/>
                <a:gd name="T87" fmla="*/ 10 h 71"/>
                <a:gd name="T88" fmla="*/ 6 w 67"/>
                <a:gd name="T89" fmla="*/ 13 h 71"/>
                <a:gd name="T90" fmla="*/ 10 w 67"/>
                <a:gd name="T91" fmla="*/ 10 h 71"/>
                <a:gd name="T92" fmla="*/ 8 w 67"/>
                <a:gd name="T93" fmla="*/ 8 h 71"/>
                <a:gd name="T94" fmla="*/ 5 w 67"/>
                <a:gd name="T95" fmla="*/ 7 h 71"/>
                <a:gd name="T96" fmla="*/ 5 w 67"/>
                <a:gd name="T97" fmla="*/ 7 h 71"/>
                <a:gd name="T98" fmla="*/ 5 w 67"/>
                <a:gd name="T99" fmla="*/ 7 h 71"/>
                <a:gd name="T100" fmla="*/ 4 w 67"/>
                <a:gd name="T101" fmla="*/ 4 h 71"/>
                <a:gd name="T102" fmla="*/ 4 w 67"/>
                <a:gd name="T103" fmla="*/ 4 h 71"/>
                <a:gd name="T104" fmla="*/ 5 w 67"/>
                <a:gd name="T105" fmla="*/ 3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7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9" y="6"/>
                    <a:pt x="9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11"/>
                    <a:pt x="17" y="5"/>
                    <a:pt x="14" y="5"/>
                  </a:cubicBezTo>
                  <a:cubicBezTo>
                    <a:pt x="12" y="5"/>
                    <a:pt x="11" y="3"/>
                    <a:pt x="12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20" y="1"/>
                    <a:pt x="22" y="5"/>
                    <a:pt x="19" y="9"/>
                  </a:cubicBezTo>
                  <a:cubicBezTo>
                    <a:pt x="16" y="11"/>
                    <a:pt x="13" y="10"/>
                    <a:pt x="11" y="10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5"/>
                    <a:pt x="21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20"/>
                    <a:pt x="25" y="24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42" y="14"/>
                    <a:pt x="54" y="25"/>
                  </a:cubicBezTo>
                  <a:cubicBezTo>
                    <a:pt x="61" y="32"/>
                    <a:pt x="56" y="40"/>
                    <a:pt x="49" y="42"/>
                  </a:cubicBezTo>
                  <a:cubicBezTo>
                    <a:pt x="46" y="43"/>
                    <a:pt x="41" y="42"/>
                    <a:pt x="38" y="38"/>
                  </a:cubicBezTo>
                  <a:cubicBezTo>
                    <a:pt x="36" y="35"/>
                    <a:pt x="39" y="28"/>
                    <a:pt x="45" y="31"/>
                  </a:cubicBezTo>
                  <a:cubicBezTo>
                    <a:pt x="49" y="33"/>
                    <a:pt x="53" y="31"/>
                    <a:pt x="51" y="27"/>
                  </a:cubicBezTo>
                  <a:cubicBezTo>
                    <a:pt x="48" y="23"/>
                    <a:pt x="37" y="20"/>
                    <a:pt x="29" y="2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5" y="52"/>
                    <a:pt x="63" y="65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1" y="67"/>
                    <a:pt x="49" y="58"/>
                    <a:pt x="36" y="5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38"/>
                    <a:pt x="20" y="48"/>
                    <a:pt x="24" y="52"/>
                  </a:cubicBezTo>
                  <a:cubicBezTo>
                    <a:pt x="28" y="54"/>
                    <a:pt x="30" y="50"/>
                    <a:pt x="29" y="46"/>
                  </a:cubicBezTo>
                  <a:cubicBezTo>
                    <a:pt x="27" y="40"/>
                    <a:pt x="33" y="38"/>
                    <a:pt x="36" y="40"/>
                  </a:cubicBezTo>
                  <a:cubicBezTo>
                    <a:pt x="40" y="43"/>
                    <a:pt x="41" y="48"/>
                    <a:pt x="40" y="51"/>
                  </a:cubicBezTo>
                  <a:cubicBezTo>
                    <a:pt x="37" y="57"/>
                    <a:pt x="29" y="62"/>
                    <a:pt x="22" y="54"/>
                  </a:cubicBezTo>
                  <a:cubicBezTo>
                    <a:pt x="12" y="42"/>
                    <a:pt x="26" y="31"/>
                    <a:pt x="28" y="29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3" y="26"/>
                    <a:pt x="20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0"/>
                    <a:pt x="15" y="17"/>
                    <a:pt x="14" y="1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2"/>
                    <a:pt x="11" y="16"/>
                    <a:pt x="9" y="18"/>
                  </a:cubicBezTo>
                  <a:cubicBezTo>
                    <a:pt x="5" y="21"/>
                    <a:pt x="1" y="19"/>
                    <a:pt x="0" y="15"/>
                  </a:cubicBezTo>
                  <a:cubicBezTo>
                    <a:pt x="0" y="13"/>
                    <a:pt x="1" y="11"/>
                    <a:pt x="2" y="10"/>
                  </a:cubicBezTo>
                  <a:cubicBezTo>
                    <a:pt x="4" y="10"/>
                    <a:pt x="6" y="11"/>
                    <a:pt x="6" y="13"/>
                  </a:cubicBezTo>
                  <a:cubicBezTo>
                    <a:pt x="6" y="16"/>
                    <a:pt x="11" y="16"/>
                    <a:pt x="10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32"/>
            <p:cNvSpPr/>
            <p:nvPr/>
          </p:nvSpPr>
          <p:spPr bwMode="auto">
            <a:xfrm>
              <a:off x="2059" y="3210"/>
              <a:ext cx="11" cy="10"/>
            </a:xfrm>
            <a:custGeom>
              <a:gdLst>
                <a:gd name="T0" fmla="*/ 1 w 3"/>
                <a:gd name="T1" fmla="*/ 0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0 h 3"/>
                <a:gd name="T8" fmla="*/ 1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9" name="文本框 258"/>
          <p:cNvSpPr txBox="1"/>
          <p:nvPr/>
        </p:nvSpPr>
        <p:spPr>
          <a:xfrm>
            <a:off x="5377974" y="1584959"/>
            <a:ext cx="14360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9600">
                <a:solidFill>
                  <a:srgbClr val="3C4D6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肆</a:t>
            </a:r>
            <a:endParaRPr lang="zh-CN" altLang="en-US" sz="9600">
              <a:solidFill>
                <a:srgbClr val="3C4D60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60" name="文本框 25"/>
          <p:cNvSpPr txBox="1">
            <a:spLocks noChangeArrowheads="1"/>
          </p:cNvSpPr>
          <p:nvPr/>
        </p:nvSpPr>
        <p:spPr bwMode="auto">
          <a:xfrm>
            <a:off x="3826214" y="4378484"/>
            <a:ext cx="480131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sz="3600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单击此处添加您的标题</a:t>
            </a:r>
            <a:endParaRPr lang="zh-CN" altLang="en-US" sz="3600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advClick="0" advTm="2000"/>
  <p:timing/>
</p:sld>
</file>

<file path=ppt/slides/slide22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rcRect l="26850" b="21961"/>
          <a:stretch>
            <a:fillRect/>
          </a:stretch>
        </p:blipFill>
        <p:spPr>
          <a:xfrm>
            <a:off x="790575" y="1886195"/>
            <a:ext cx="4898093" cy="3466032"/>
          </a:xfrm>
          <a:prstGeom prst="rect">
            <a:avLst/>
          </a:prstGeom>
        </p:spPr>
      </p:pic>
      <p:cxnSp>
        <p:nvCxnSpPr>
          <p:cNvPr id="7" name="直接连接符 6"/>
          <p:cNvCxnSpPr/>
          <p:nvPr/>
        </p:nvCxnSpPr>
        <p:spPr>
          <a:xfrm flipH="1">
            <a:off x="6193492" y="1845854"/>
            <a:ext cx="0" cy="3506373"/>
          </a:xfrm>
          <a:prstGeom prst="line">
            <a:avLst/>
          </a:prstGeom>
          <a:ln>
            <a:solidFill>
              <a:srgbClr val="3C4D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圆角矩形 10"/>
          <p:cNvSpPr/>
          <p:nvPr/>
        </p:nvSpPr>
        <p:spPr>
          <a:xfrm>
            <a:off x="6820220" y="2079937"/>
            <a:ext cx="4590731" cy="1475753"/>
          </a:xfrm>
          <a:prstGeom prst="roundRect">
            <a:avLst>
              <a:gd name="adj" fmla="val 9083"/>
            </a:avLst>
          </a:prstGeom>
          <a:noFill/>
          <a:ln>
            <a:solidFill>
              <a:srgbClr val="9696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矩形 9"/>
          <p:cNvSpPr/>
          <p:nvPr/>
        </p:nvSpPr>
        <p:spPr>
          <a:xfrm>
            <a:off x="7153595" y="2407524"/>
            <a:ext cx="3923980" cy="959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2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  <a:endParaRPr lang="en-US" altLang="zh-CN" sz="12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7475826" y="1845854"/>
            <a:ext cx="3279515" cy="462161"/>
            <a:chOff x="0" y="-677866"/>
            <a:chExt cx="2693194" cy="514350"/>
          </a:xfrm>
          <a:solidFill>
            <a:srgbClr val="79855A"/>
          </a:solidFill>
        </p:grpSpPr>
        <p:sp>
          <p:nvSpPr>
            <p:cNvPr id="12" name="圆角矩形 13"/>
            <p:cNvSpPr/>
            <p:nvPr/>
          </p:nvSpPr>
          <p:spPr>
            <a:xfrm>
              <a:off x="0" y="-677866"/>
              <a:ext cx="2693194" cy="51435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189903" y="-622445"/>
              <a:ext cx="2297743" cy="37678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lvl="0" algn="ctr" defTabSz="1216660">
                <a:spcBef>
                  <a:spcPct val="20000"/>
                </a:spcBef>
                <a:defRPr/>
              </a:pPr>
              <a:r>
                <a:rPr lang="zh-CN" altLang="en-US" sz="1600" b="1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单击编辑标题</a:t>
              </a:r>
              <a:endParaRPr lang="en-US" altLang="zh-CN" sz="16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4" name="圆角矩形 20"/>
          <p:cNvSpPr/>
          <p:nvPr/>
        </p:nvSpPr>
        <p:spPr>
          <a:xfrm>
            <a:off x="6820220" y="3889282"/>
            <a:ext cx="4590731" cy="1475753"/>
          </a:xfrm>
          <a:prstGeom prst="roundRect">
            <a:avLst>
              <a:gd name="adj" fmla="val 9083"/>
            </a:avLst>
          </a:prstGeom>
          <a:noFill/>
          <a:ln>
            <a:solidFill>
              <a:srgbClr val="9696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/>
          <p:nvPr/>
        </p:nvSpPr>
        <p:spPr>
          <a:xfrm>
            <a:off x="7153595" y="4216869"/>
            <a:ext cx="3923980" cy="959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2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  <a:endParaRPr lang="en-US" altLang="zh-CN" sz="12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7475826" y="3655199"/>
            <a:ext cx="3279515" cy="462161"/>
            <a:chOff x="0" y="-677866"/>
            <a:chExt cx="2693194" cy="514350"/>
          </a:xfrm>
          <a:solidFill>
            <a:srgbClr val="D8A2A3"/>
          </a:solidFill>
        </p:grpSpPr>
        <p:sp>
          <p:nvSpPr>
            <p:cNvPr id="17" name="圆角矩形 23"/>
            <p:cNvSpPr/>
            <p:nvPr/>
          </p:nvSpPr>
          <p:spPr>
            <a:xfrm>
              <a:off x="0" y="-677866"/>
              <a:ext cx="2693194" cy="51435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/>
            <p:cNvSpPr txBox="1"/>
            <p:nvPr/>
          </p:nvSpPr>
          <p:spPr>
            <a:xfrm>
              <a:off x="189903" y="-622445"/>
              <a:ext cx="2297743" cy="37678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lvl="0" algn="ctr" defTabSz="1216660">
                <a:spcBef>
                  <a:spcPct val="20000"/>
                </a:spcBef>
                <a:defRPr/>
              </a:pPr>
              <a:r>
                <a:rPr lang="zh-CN" altLang="en-US" sz="1600" b="1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单击编辑标题</a:t>
              </a:r>
              <a:endParaRPr lang="en-US" altLang="zh-CN" sz="16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advClick="0" advTm="2000"/>
  <p:timing/>
</p:sld>
</file>

<file path=ppt/slides/slide2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6" name="Straight Connector 2"/>
          <p:cNvCxnSpPr/>
          <p:nvPr/>
        </p:nvCxnSpPr>
        <p:spPr>
          <a:xfrm flipH="1" flipV="1">
            <a:off x="6067905" y="2334241"/>
            <a:ext cx="0" cy="4523759"/>
          </a:xfrm>
          <a:prstGeom prst="line">
            <a:avLst/>
          </a:prstGeom>
          <a:ln w="57150" cap="rnd">
            <a:solidFill>
              <a:srgbClr val="ADBACA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ardrop 30"/>
          <p:cNvSpPr/>
          <p:nvPr/>
        </p:nvSpPr>
        <p:spPr>
          <a:xfrm rot="2700000">
            <a:off x="5983366" y="4987921"/>
            <a:ext cx="164306" cy="164306"/>
          </a:xfrm>
          <a:prstGeom prst="teardrop">
            <a:avLst/>
          </a:prstGeom>
          <a:solidFill>
            <a:srgbClr val="3C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" name="Rounded Rectangle 31"/>
          <p:cNvSpPr/>
          <p:nvPr/>
        </p:nvSpPr>
        <p:spPr>
          <a:xfrm>
            <a:off x="6886130" y="4778140"/>
            <a:ext cx="4691920" cy="583867"/>
          </a:xfrm>
          <a:prstGeom prst="roundRect">
            <a:avLst>
              <a:gd name="adj" fmla="val 50000"/>
            </a:avLst>
          </a:prstGeom>
          <a:solidFill>
            <a:srgbClr val="3C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cxnSp>
        <p:nvCxnSpPr>
          <p:cNvPr id="10" name="Straight Connector 32"/>
          <p:cNvCxnSpPr/>
          <p:nvPr/>
        </p:nvCxnSpPr>
        <p:spPr>
          <a:xfrm>
            <a:off x="6181701" y="5070074"/>
            <a:ext cx="730972" cy="0"/>
          </a:xfrm>
          <a:prstGeom prst="line">
            <a:avLst/>
          </a:prstGeom>
          <a:ln w="44450" cap="rnd">
            <a:solidFill>
              <a:srgbClr val="3C4D6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33"/>
          <p:cNvSpPr txBox="1"/>
          <p:nvPr/>
        </p:nvSpPr>
        <p:spPr>
          <a:xfrm>
            <a:off x="3465255" y="4824725"/>
            <a:ext cx="24856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b="1" smtClean="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201X</a:t>
            </a:r>
            <a:endParaRPr lang="en-US" sz="24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2" name="Teardrop 37"/>
          <p:cNvSpPr/>
          <p:nvPr/>
        </p:nvSpPr>
        <p:spPr>
          <a:xfrm rot="13500000">
            <a:off x="5988862" y="3440268"/>
            <a:ext cx="164306" cy="164306"/>
          </a:xfrm>
          <a:prstGeom prst="teardrop">
            <a:avLst/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3" name="Rounded Rectangle 38"/>
          <p:cNvSpPr/>
          <p:nvPr/>
        </p:nvSpPr>
        <p:spPr>
          <a:xfrm>
            <a:off x="531941" y="3230487"/>
            <a:ext cx="4691920" cy="583867"/>
          </a:xfrm>
          <a:prstGeom prst="roundRect">
            <a:avLst>
              <a:gd name="adj" fmla="val 50000"/>
            </a:avLst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cxnSp>
        <p:nvCxnSpPr>
          <p:cNvPr id="14" name="Straight Connector 39"/>
          <p:cNvCxnSpPr/>
          <p:nvPr/>
        </p:nvCxnSpPr>
        <p:spPr>
          <a:xfrm>
            <a:off x="5250409" y="3522420"/>
            <a:ext cx="730972" cy="0"/>
          </a:xfrm>
          <a:prstGeom prst="line">
            <a:avLst/>
          </a:prstGeom>
          <a:ln w="44450" cap="rnd">
            <a:solidFill>
              <a:srgbClr val="79855A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40"/>
          <p:cNvSpPr txBox="1"/>
          <p:nvPr/>
        </p:nvSpPr>
        <p:spPr>
          <a:xfrm>
            <a:off x="6182050" y="3291588"/>
            <a:ext cx="1260150" cy="4616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smtClean="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201X</a:t>
            </a:r>
            <a:endParaRPr lang="en-US" sz="24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grpSp>
        <p:nvGrpSpPr>
          <p:cNvPr id="16" name="Group 1"/>
          <p:cNvGrpSpPr/>
          <p:nvPr/>
        </p:nvGrpSpPr>
        <p:grpSpPr>
          <a:xfrm>
            <a:off x="3693010" y="1682832"/>
            <a:ext cx="4691920" cy="604895"/>
            <a:chOff x="3693010" y="1682832"/>
            <a:chExt cx="4691920" cy="604895"/>
          </a:xfrm>
          <a:solidFill>
            <a:srgbClr val="D8A2A3"/>
          </a:solidFill>
        </p:grpSpPr>
        <p:sp>
          <p:nvSpPr>
            <p:cNvPr id="17" name="Rounded Rectangle 23@|1FFC:0|FBC:0|LFC:16777215|LBC:16777215"/>
            <p:cNvSpPr/>
            <p:nvPr/>
          </p:nvSpPr>
          <p:spPr>
            <a:xfrm>
              <a:off x="3693010" y="1682832"/>
              <a:ext cx="4691920" cy="58386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8" name="Teardrop 25@|1FFC:0|FBC:0|LFC:16777215|LBC:16777215"/>
            <p:cNvSpPr/>
            <p:nvPr/>
          </p:nvSpPr>
          <p:spPr>
            <a:xfrm rot="8100000">
              <a:off x="5983366" y="2123421"/>
              <a:ext cx="164306" cy="164306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endParaRPr>
            </a:p>
          </p:txBody>
        </p:sp>
      </p:grpSp>
      <p:sp>
        <p:nvSpPr>
          <p:cNvPr id="19" name="TextBox 13"/>
          <p:cNvSpPr txBox="1"/>
          <p:nvPr/>
        </p:nvSpPr>
        <p:spPr>
          <a:xfrm>
            <a:off x="5250409" y="1866147"/>
            <a:ext cx="137689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0" name="TextBox 13"/>
          <p:cNvSpPr txBox="1"/>
          <p:nvPr/>
        </p:nvSpPr>
        <p:spPr>
          <a:xfrm>
            <a:off x="2189451" y="3388858"/>
            <a:ext cx="137689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1" name="TextBox 13"/>
          <p:cNvSpPr txBox="1"/>
          <p:nvPr/>
        </p:nvSpPr>
        <p:spPr>
          <a:xfrm>
            <a:off x="8539165" y="4932446"/>
            <a:ext cx="1376899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2" name="TextBox 13"/>
          <p:cNvSpPr txBox="1"/>
          <p:nvPr/>
        </p:nvSpPr>
        <p:spPr>
          <a:xfrm>
            <a:off x="916881" y="3930535"/>
            <a:ext cx="4332800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3" name="TextBox 13"/>
          <p:cNvSpPr txBox="1"/>
          <p:nvPr/>
        </p:nvSpPr>
        <p:spPr>
          <a:xfrm>
            <a:off x="7346041" y="5423980"/>
            <a:ext cx="4332800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000000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2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Oval 35"/>
          <p:cNvSpPr>
            <a:spLocks noChangeAspect="1"/>
          </p:cNvSpPr>
          <p:nvPr/>
        </p:nvSpPr>
        <p:spPr>
          <a:xfrm>
            <a:off x="3079693" y="1574553"/>
            <a:ext cx="551992" cy="551992"/>
          </a:xfrm>
          <a:prstGeom prst="ellipse">
            <a:avLst/>
          </a:prstGeom>
          <a:solidFill>
            <a:srgbClr val="D8A2A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>
              <a:defRPr/>
            </a:pPr>
            <a:endParaRPr lang="en-US" kern="0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7" name="Oval 39"/>
          <p:cNvSpPr>
            <a:spLocks noChangeAspect="1"/>
          </p:cNvSpPr>
          <p:nvPr/>
        </p:nvSpPr>
        <p:spPr>
          <a:xfrm>
            <a:off x="1812274" y="3119350"/>
            <a:ext cx="551992" cy="551992"/>
          </a:xfrm>
          <a:prstGeom prst="ellipse">
            <a:avLst/>
          </a:prstGeom>
          <a:solidFill>
            <a:srgbClr val="3C4D6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>
              <a:defRPr/>
            </a:pPr>
            <a:endParaRPr lang="en-AU" kern="0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" name="Oval 45"/>
          <p:cNvSpPr>
            <a:spLocks noChangeAspect="1"/>
          </p:cNvSpPr>
          <p:nvPr/>
        </p:nvSpPr>
        <p:spPr>
          <a:xfrm>
            <a:off x="3079693" y="4522933"/>
            <a:ext cx="551992" cy="551992"/>
          </a:xfrm>
          <a:prstGeom prst="ellipse">
            <a:avLst/>
          </a:prstGeom>
          <a:solidFill>
            <a:srgbClr val="79855A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>
              <a:defRPr/>
            </a:pPr>
            <a:endParaRPr lang="en-US" kern="0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cxnSp>
        <p:nvCxnSpPr>
          <p:cNvPr id="10" name="Elbow Connector 47"/>
          <p:cNvCxnSpPr/>
          <p:nvPr/>
        </p:nvCxnSpPr>
        <p:spPr>
          <a:xfrm rot="10800000" flipV="1">
            <a:off x="3776970" y="3401725"/>
            <a:ext cx="1792554" cy="1396104"/>
          </a:xfrm>
          <a:prstGeom prst="bentConnector3">
            <a:avLst>
              <a:gd name="adj1" fmla="val 50000"/>
            </a:avLst>
          </a:prstGeom>
          <a:noFill/>
          <a:ln w="12700" cap="flat" cmpd="sng" algn="ctr">
            <a:solidFill>
              <a:srgbClr val="ADBACA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1" name="Elbow Connector 50"/>
          <p:cNvCxnSpPr/>
          <p:nvPr/>
        </p:nvCxnSpPr>
        <p:spPr>
          <a:xfrm rot="10800000">
            <a:off x="2509999" y="3401725"/>
            <a:ext cx="3240000" cy="479966"/>
          </a:xfrm>
          <a:prstGeom prst="bentConnector3">
            <a:avLst>
              <a:gd name="adj1" fmla="val 50000"/>
            </a:avLst>
          </a:prstGeom>
          <a:noFill/>
          <a:ln w="12700" cap="flat" cmpd="sng" algn="ctr">
            <a:solidFill>
              <a:srgbClr val="ADBACA"/>
            </a:solidFill>
            <a:prstDash val="solid"/>
            <a:miter lim="800000"/>
            <a:tailEnd type="triangle"/>
          </a:ln>
          <a:effectLst/>
        </p:spPr>
      </p:cxnSp>
      <p:sp>
        <p:nvSpPr>
          <p:cNvPr id="12" name="Oval 53"/>
          <p:cNvSpPr>
            <a:spLocks noChangeAspect="1"/>
          </p:cNvSpPr>
          <p:nvPr/>
        </p:nvSpPr>
        <p:spPr>
          <a:xfrm flipH="1">
            <a:off x="8550477" y="1565316"/>
            <a:ext cx="551992" cy="551992"/>
          </a:xfrm>
          <a:prstGeom prst="ellipse">
            <a:avLst/>
          </a:prstGeom>
          <a:solidFill>
            <a:srgbClr val="D8A2A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>
              <a:defRPr/>
            </a:pPr>
            <a:endParaRPr lang="en-US" kern="0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3" name="Oval 56"/>
          <p:cNvSpPr>
            <a:spLocks noChangeAspect="1"/>
          </p:cNvSpPr>
          <p:nvPr/>
        </p:nvSpPr>
        <p:spPr>
          <a:xfrm flipH="1">
            <a:off x="10008539" y="2963868"/>
            <a:ext cx="551992" cy="551992"/>
          </a:xfrm>
          <a:prstGeom prst="ellipse">
            <a:avLst/>
          </a:prstGeom>
          <a:solidFill>
            <a:srgbClr val="3C4D6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>
              <a:defRPr/>
            </a:pPr>
            <a:endParaRPr lang="en-US" kern="0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4" name="Oval 59"/>
          <p:cNvSpPr>
            <a:spLocks noChangeAspect="1"/>
          </p:cNvSpPr>
          <p:nvPr/>
        </p:nvSpPr>
        <p:spPr>
          <a:xfrm flipH="1">
            <a:off x="8579274" y="4632563"/>
            <a:ext cx="551992" cy="551992"/>
          </a:xfrm>
          <a:prstGeom prst="ellipse">
            <a:avLst/>
          </a:prstGeom>
          <a:solidFill>
            <a:srgbClr val="79855A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>
              <a:defRPr/>
            </a:pPr>
            <a:endParaRPr lang="en-AU" kern="0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cxnSp>
        <p:nvCxnSpPr>
          <p:cNvPr id="15" name="Elbow Connector 60"/>
          <p:cNvCxnSpPr/>
          <p:nvPr/>
        </p:nvCxnSpPr>
        <p:spPr>
          <a:xfrm rot="10800000">
            <a:off x="3760394" y="1863114"/>
            <a:ext cx="1656730" cy="1100754"/>
          </a:xfrm>
          <a:prstGeom prst="bentConnector3">
            <a:avLst>
              <a:gd name="adj1" fmla="val 50000"/>
            </a:avLst>
          </a:prstGeom>
          <a:noFill/>
          <a:ln w="12700" cap="flat" cmpd="sng" algn="ctr">
            <a:solidFill>
              <a:srgbClr val="ADBACA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6" name="Elbow Connector 61"/>
          <p:cNvCxnSpPr/>
          <p:nvPr/>
        </p:nvCxnSpPr>
        <p:spPr>
          <a:xfrm>
            <a:off x="6556614" y="2954713"/>
            <a:ext cx="3270771" cy="327277"/>
          </a:xfrm>
          <a:prstGeom prst="bentConnector3">
            <a:avLst>
              <a:gd name="adj1" fmla="val 43646"/>
            </a:avLst>
          </a:prstGeom>
          <a:noFill/>
          <a:ln w="12700" cap="flat" cmpd="sng" algn="ctr">
            <a:solidFill>
              <a:srgbClr val="ADBACA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7" name="Elbow Connector 62"/>
          <p:cNvCxnSpPr/>
          <p:nvPr/>
        </p:nvCxnSpPr>
        <p:spPr>
          <a:xfrm>
            <a:off x="6889489" y="3441644"/>
            <a:ext cx="1612078" cy="1500725"/>
          </a:xfrm>
          <a:prstGeom prst="bentConnector3">
            <a:avLst>
              <a:gd name="adj1" fmla="val 58594"/>
            </a:avLst>
          </a:prstGeom>
          <a:noFill/>
          <a:ln w="12700" cap="flat" cmpd="sng" algn="ctr">
            <a:solidFill>
              <a:srgbClr val="ADBACA"/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8" name="Elbow Connector 63"/>
          <p:cNvCxnSpPr/>
          <p:nvPr/>
        </p:nvCxnSpPr>
        <p:spPr>
          <a:xfrm rot="10800000" flipH="1">
            <a:off x="6563729" y="1841312"/>
            <a:ext cx="1849969" cy="2093432"/>
          </a:xfrm>
          <a:prstGeom prst="bentConnector3">
            <a:avLst>
              <a:gd name="adj1" fmla="val 49001"/>
            </a:avLst>
          </a:prstGeom>
          <a:noFill/>
          <a:ln w="12700" cap="flat" cmpd="sng" algn="ctr">
            <a:solidFill>
              <a:srgbClr val="ADBACA"/>
            </a:solidFill>
            <a:prstDash val="solid"/>
            <a:miter lim="800000"/>
            <a:tailEnd type="triangle"/>
          </a:ln>
          <a:effectLst/>
        </p:spPr>
      </p:cxnSp>
      <p:sp>
        <p:nvSpPr>
          <p:cNvPr id="19" name="Oval 19"/>
          <p:cNvSpPr>
            <a:spLocks noChangeArrowheads="1"/>
          </p:cNvSpPr>
          <p:nvPr/>
        </p:nvSpPr>
        <p:spPr bwMode="auto">
          <a:xfrm>
            <a:off x="5167947" y="2558901"/>
            <a:ext cx="1856106" cy="1851020"/>
          </a:xfrm>
          <a:prstGeom prst="ellipse">
            <a:avLst/>
          </a:prstGeom>
          <a:solidFill>
            <a:srgbClr val="445469"/>
          </a:solidFill>
          <a:ln>
            <a:noFill/>
          </a:ln>
        </p:spPr>
        <p:txBody>
          <a:bodyPr vert="horz" wrap="square" lIns="91440" tIns="45720" rIns="91440" bIns="45720" numCol="1" anchor="ctr" anchorCtr="0" compatLnSpc="1"/>
          <a:lstStyle/>
          <a:p>
            <a:pPr algn="ctr" defTabSz="914400">
              <a:defRPr/>
            </a:pPr>
            <a:endParaRPr lang="en-US" kern="0">
              <a:solidFill>
                <a:srgbClr val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5407511" y="3277692"/>
            <a:ext cx="13086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编辑标题</a:t>
            </a:r>
            <a:endParaRPr lang="zh-CN" altLang="en-US" sz="2000" b="1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1" name="Freeform 91"/>
          <p:cNvSpPr/>
          <p:nvPr/>
        </p:nvSpPr>
        <p:spPr bwMode="auto">
          <a:xfrm>
            <a:off x="3290601" y="1700193"/>
            <a:ext cx="130175" cy="258763"/>
          </a:xfrm>
          <a:custGeom>
            <a:gdLst>
              <a:gd name="T0" fmla="*/ 144 w 144"/>
              <a:gd name="T1" fmla="*/ 72 h 288"/>
              <a:gd name="T2" fmla="*/ 72 w 144"/>
              <a:gd name="T3" fmla="*/ 0 h 288"/>
              <a:gd name="T4" fmla="*/ 0 w 144"/>
              <a:gd name="T5" fmla="*/ 72 h 288"/>
              <a:gd name="T6" fmla="*/ 36 w 144"/>
              <a:gd name="T7" fmla="*/ 134 h 288"/>
              <a:gd name="T8" fmla="*/ 0 w 144"/>
              <a:gd name="T9" fmla="*/ 288 h 288"/>
              <a:gd name="T10" fmla="*/ 144 w 144"/>
              <a:gd name="T11" fmla="*/ 288 h 288"/>
              <a:gd name="T12" fmla="*/ 109 w 144"/>
              <a:gd name="T13" fmla="*/ 134 h 288"/>
              <a:gd name="T14" fmla="*/ 144 w 144"/>
              <a:gd name="T15" fmla="*/ 72 h 28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4" h="288">
                <a:moveTo>
                  <a:pt x="144" y="72"/>
                </a:moveTo>
                <a:cubicBezTo>
                  <a:pt x="144" y="32"/>
                  <a:pt x="112" y="0"/>
                  <a:pt x="72" y="0"/>
                </a:cubicBezTo>
                <a:cubicBezTo>
                  <a:pt x="33" y="0"/>
                  <a:pt x="0" y="32"/>
                  <a:pt x="0" y="72"/>
                </a:cubicBezTo>
                <a:cubicBezTo>
                  <a:pt x="0" y="98"/>
                  <a:pt x="14" y="121"/>
                  <a:pt x="36" y="134"/>
                </a:cubicBezTo>
                <a:cubicBezTo>
                  <a:pt x="0" y="288"/>
                  <a:pt x="0" y="288"/>
                  <a:pt x="0" y="288"/>
                </a:cubicBezTo>
                <a:cubicBezTo>
                  <a:pt x="144" y="288"/>
                  <a:pt x="144" y="288"/>
                  <a:pt x="144" y="288"/>
                </a:cubicBezTo>
                <a:cubicBezTo>
                  <a:pt x="109" y="134"/>
                  <a:pt x="109" y="134"/>
                  <a:pt x="109" y="134"/>
                </a:cubicBezTo>
                <a:cubicBezTo>
                  <a:pt x="130" y="121"/>
                  <a:pt x="144" y="98"/>
                  <a:pt x="144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2" name="Freeform 92"/>
          <p:cNvSpPr>
            <a:spLocks noEditPoints="1"/>
          </p:cNvSpPr>
          <p:nvPr/>
        </p:nvSpPr>
        <p:spPr bwMode="auto">
          <a:xfrm>
            <a:off x="8737546" y="4791108"/>
            <a:ext cx="258763" cy="260350"/>
          </a:xfrm>
          <a:custGeom>
            <a:gdLst>
              <a:gd name="T0" fmla="*/ 144 w 288"/>
              <a:gd name="T1" fmla="*/ 0 h 288"/>
              <a:gd name="T2" fmla="*/ 0 w 288"/>
              <a:gd name="T3" fmla="*/ 144 h 288"/>
              <a:gd name="T4" fmla="*/ 144 w 288"/>
              <a:gd name="T5" fmla="*/ 288 h 288"/>
              <a:gd name="T6" fmla="*/ 288 w 288"/>
              <a:gd name="T7" fmla="*/ 144 h 288"/>
              <a:gd name="T8" fmla="*/ 144 w 288"/>
              <a:gd name="T9" fmla="*/ 0 h 288"/>
              <a:gd name="T10" fmla="*/ 185 w 288"/>
              <a:gd name="T11" fmla="*/ 226 h 288"/>
              <a:gd name="T12" fmla="*/ 104 w 288"/>
              <a:gd name="T13" fmla="*/ 226 h 288"/>
              <a:gd name="T14" fmla="*/ 124 w 288"/>
              <a:gd name="T15" fmla="*/ 139 h 288"/>
              <a:gd name="T16" fmla="*/ 104 w 288"/>
              <a:gd name="T17" fmla="*/ 104 h 288"/>
              <a:gd name="T18" fmla="*/ 145 w 288"/>
              <a:gd name="T19" fmla="*/ 63 h 288"/>
              <a:gd name="T20" fmla="*/ 185 w 288"/>
              <a:gd name="T21" fmla="*/ 104 h 288"/>
              <a:gd name="T22" fmla="*/ 165 w 288"/>
              <a:gd name="T23" fmla="*/ 139 h 288"/>
              <a:gd name="T24" fmla="*/ 185 w 288"/>
              <a:gd name="T25" fmla="*/ 226 h 28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85" y="226"/>
                </a:moveTo>
                <a:cubicBezTo>
                  <a:pt x="104" y="226"/>
                  <a:pt x="104" y="226"/>
                  <a:pt x="104" y="226"/>
                </a:cubicBezTo>
                <a:cubicBezTo>
                  <a:pt x="124" y="139"/>
                  <a:pt x="124" y="139"/>
                  <a:pt x="124" y="139"/>
                </a:cubicBezTo>
                <a:cubicBezTo>
                  <a:pt x="112" y="132"/>
                  <a:pt x="104" y="119"/>
                  <a:pt x="104" y="104"/>
                </a:cubicBezTo>
                <a:cubicBezTo>
                  <a:pt x="104" y="81"/>
                  <a:pt x="122" y="63"/>
                  <a:pt x="145" y="63"/>
                </a:cubicBezTo>
                <a:cubicBezTo>
                  <a:pt x="167" y="63"/>
                  <a:pt x="185" y="81"/>
                  <a:pt x="185" y="104"/>
                </a:cubicBezTo>
                <a:cubicBezTo>
                  <a:pt x="185" y="119"/>
                  <a:pt x="177" y="132"/>
                  <a:pt x="165" y="139"/>
                </a:cubicBezTo>
                <a:lnTo>
                  <a:pt x="185" y="2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3" name="Freeform 93"/>
          <p:cNvSpPr>
            <a:spLocks noEditPoints="1"/>
          </p:cNvSpPr>
          <p:nvPr/>
        </p:nvSpPr>
        <p:spPr bwMode="auto">
          <a:xfrm>
            <a:off x="3258850" y="4648385"/>
            <a:ext cx="193675" cy="260350"/>
          </a:xfrm>
          <a:custGeom>
            <a:gdLst>
              <a:gd name="T0" fmla="*/ 188 w 216"/>
              <a:gd name="T1" fmla="*/ 126 h 288"/>
              <a:gd name="T2" fmla="*/ 188 w 216"/>
              <a:gd name="T3" fmla="*/ 79 h 288"/>
              <a:gd name="T4" fmla="*/ 109 w 216"/>
              <a:gd name="T5" fmla="*/ 0 h 288"/>
              <a:gd name="T6" fmla="*/ 108 w 216"/>
              <a:gd name="T7" fmla="*/ 0 h 288"/>
              <a:gd name="T8" fmla="*/ 106 w 216"/>
              <a:gd name="T9" fmla="*/ 0 h 288"/>
              <a:gd name="T10" fmla="*/ 28 w 216"/>
              <a:gd name="T11" fmla="*/ 79 h 288"/>
              <a:gd name="T12" fmla="*/ 28 w 216"/>
              <a:gd name="T13" fmla="*/ 126 h 288"/>
              <a:gd name="T14" fmla="*/ 0 w 216"/>
              <a:gd name="T15" fmla="*/ 126 h 288"/>
              <a:gd name="T16" fmla="*/ 0 w 216"/>
              <a:gd name="T17" fmla="*/ 288 h 288"/>
              <a:gd name="T18" fmla="*/ 216 w 216"/>
              <a:gd name="T19" fmla="*/ 288 h 288"/>
              <a:gd name="T20" fmla="*/ 216 w 216"/>
              <a:gd name="T21" fmla="*/ 126 h 288"/>
              <a:gd name="T22" fmla="*/ 188 w 216"/>
              <a:gd name="T23" fmla="*/ 126 h 288"/>
              <a:gd name="T24" fmla="*/ 133 w 216"/>
              <a:gd name="T25" fmla="*/ 259 h 288"/>
              <a:gd name="T26" fmla="*/ 84 w 216"/>
              <a:gd name="T27" fmla="*/ 259 h 288"/>
              <a:gd name="T28" fmla="*/ 96 w 216"/>
              <a:gd name="T29" fmla="*/ 206 h 288"/>
              <a:gd name="T30" fmla="*/ 84 w 216"/>
              <a:gd name="T31" fmla="*/ 185 h 288"/>
              <a:gd name="T32" fmla="*/ 108 w 216"/>
              <a:gd name="T33" fmla="*/ 161 h 288"/>
              <a:gd name="T34" fmla="*/ 133 w 216"/>
              <a:gd name="T35" fmla="*/ 185 h 288"/>
              <a:gd name="T36" fmla="*/ 120 w 216"/>
              <a:gd name="T37" fmla="*/ 206 h 288"/>
              <a:gd name="T38" fmla="*/ 133 w 216"/>
              <a:gd name="T39" fmla="*/ 259 h 288"/>
              <a:gd name="T40" fmla="*/ 148 w 216"/>
              <a:gd name="T41" fmla="*/ 126 h 288"/>
              <a:gd name="T42" fmla="*/ 67 w 216"/>
              <a:gd name="T43" fmla="*/ 126 h 288"/>
              <a:gd name="T44" fmla="*/ 67 w 216"/>
              <a:gd name="T45" fmla="*/ 79 h 288"/>
              <a:gd name="T46" fmla="*/ 106 w 216"/>
              <a:gd name="T47" fmla="*/ 40 h 288"/>
              <a:gd name="T48" fmla="*/ 108 w 216"/>
              <a:gd name="T49" fmla="*/ 40 h 288"/>
              <a:gd name="T50" fmla="*/ 109 w 216"/>
              <a:gd name="T51" fmla="*/ 40 h 288"/>
              <a:gd name="T52" fmla="*/ 148 w 216"/>
              <a:gd name="T53" fmla="*/ 79 h 288"/>
              <a:gd name="T54" fmla="*/ 148 w 216"/>
              <a:gd name="T55" fmla="*/ 126 h 28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6" h="288">
                <a:moveTo>
                  <a:pt x="188" y="126"/>
                </a:moveTo>
                <a:cubicBezTo>
                  <a:pt x="188" y="79"/>
                  <a:pt x="188" y="79"/>
                  <a:pt x="188" y="79"/>
                </a:cubicBezTo>
                <a:cubicBezTo>
                  <a:pt x="188" y="36"/>
                  <a:pt x="152" y="0"/>
                  <a:pt x="109" y="0"/>
                </a:cubicBezTo>
                <a:cubicBezTo>
                  <a:pt x="109" y="0"/>
                  <a:pt x="108" y="0"/>
                  <a:pt x="108" y="0"/>
                </a:cubicBezTo>
                <a:cubicBezTo>
                  <a:pt x="107" y="0"/>
                  <a:pt x="107" y="0"/>
                  <a:pt x="106" y="0"/>
                </a:cubicBezTo>
                <a:cubicBezTo>
                  <a:pt x="63" y="0"/>
                  <a:pt x="28" y="36"/>
                  <a:pt x="28" y="7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288"/>
                  <a:pt x="0" y="288"/>
                  <a:pt x="0" y="288"/>
                </a:cubicBezTo>
                <a:cubicBezTo>
                  <a:pt x="216" y="288"/>
                  <a:pt x="216" y="288"/>
                  <a:pt x="216" y="288"/>
                </a:cubicBezTo>
                <a:cubicBezTo>
                  <a:pt x="216" y="126"/>
                  <a:pt x="216" y="126"/>
                  <a:pt x="216" y="126"/>
                </a:cubicBezTo>
                <a:lnTo>
                  <a:pt x="188" y="126"/>
                </a:lnTo>
                <a:close/>
                <a:moveTo>
                  <a:pt x="133" y="259"/>
                </a:moveTo>
                <a:cubicBezTo>
                  <a:pt x="84" y="259"/>
                  <a:pt x="84" y="259"/>
                  <a:pt x="84" y="259"/>
                </a:cubicBezTo>
                <a:cubicBezTo>
                  <a:pt x="96" y="206"/>
                  <a:pt x="96" y="206"/>
                  <a:pt x="96" y="206"/>
                </a:cubicBezTo>
                <a:cubicBezTo>
                  <a:pt x="88" y="202"/>
                  <a:pt x="84" y="194"/>
                  <a:pt x="84" y="185"/>
                </a:cubicBezTo>
                <a:cubicBezTo>
                  <a:pt x="84" y="172"/>
                  <a:pt x="95" y="161"/>
                  <a:pt x="108" y="161"/>
                </a:cubicBezTo>
                <a:cubicBezTo>
                  <a:pt x="122" y="161"/>
                  <a:pt x="133" y="172"/>
                  <a:pt x="133" y="185"/>
                </a:cubicBezTo>
                <a:cubicBezTo>
                  <a:pt x="133" y="194"/>
                  <a:pt x="128" y="202"/>
                  <a:pt x="120" y="206"/>
                </a:cubicBezTo>
                <a:lnTo>
                  <a:pt x="133" y="259"/>
                </a:lnTo>
                <a:close/>
                <a:moveTo>
                  <a:pt x="148" y="126"/>
                </a:moveTo>
                <a:cubicBezTo>
                  <a:pt x="67" y="126"/>
                  <a:pt x="67" y="126"/>
                  <a:pt x="67" y="126"/>
                </a:cubicBezTo>
                <a:cubicBezTo>
                  <a:pt x="67" y="79"/>
                  <a:pt x="67" y="79"/>
                  <a:pt x="67" y="79"/>
                </a:cubicBezTo>
                <a:cubicBezTo>
                  <a:pt x="67" y="57"/>
                  <a:pt x="85" y="40"/>
                  <a:pt x="106" y="40"/>
                </a:cubicBezTo>
                <a:cubicBezTo>
                  <a:pt x="107" y="40"/>
                  <a:pt x="108" y="40"/>
                  <a:pt x="108" y="40"/>
                </a:cubicBezTo>
                <a:cubicBezTo>
                  <a:pt x="108" y="40"/>
                  <a:pt x="109" y="40"/>
                  <a:pt x="109" y="40"/>
                </a:cubicBezTo>
                <a:cubicBezTo>
                  <a:pt x="131" y="40"/>
                  <a:pt x="148" y="57"/>
                  <a:pt x="148" y="79"/>
                </a:cubicBezTo>
                <a:lnTo>
                  <a:pt x="148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4" name="Freeform 94"/>
          <p:cNvSpPr>
            <a:spLocks noEditPoints="1"/>
          </p:cNvSpPr>
          <p:nvPr/>
        </p:nvSpPr>
        <p:spPr bwMode="auto">
          <a:xfrm>
            <a:off x="1958974" y="3258051"/>
            <a:ext cx="258763" cy="241300"/>
          </a:xfrm>
          <a:custGeom>
            <a:gdLst>
              <a:gd name="T0" fmla="*/ 215 w 288"/>
              <a:gd name="T1" fmla="*/ 0 h 269"/>
              <a:gd name="T2" fmla="*/ 213 w 288"/>
              <a:gd name="T3" fmla="*/ 0 h 269"/>
              <a:gd name="T4" fmla="*/ 212 w 288"/>
              <a:gd name="T5" fmla="*/ 0 h 269"/>
              <a:gd name="T6" fmla="*/ 139 w 288"/>
              <a:gd name="T7" fmla="*/ 73 h 269"/>
              <a:gd name="T8" fmla="*/ 139 w 288"/>
              <a:gd name="T9" fmla="*/ 117 h 269"/>
              <a:gd name="T10" fmla="*/ 0 w 288"/>
              <a:gd name="T11" fmla="*/ 117 h 269"/>
              <a:gd name="T12" fmla="*/ 0 w 288"/>
              <a:gd name="T13" fmla="*/ 269 h 269"/>
              <a:gd name="T14" fmla="*/ 202 w 288"/>
              <a:gd name="T15" fmla="*/ 269 h 269"/>
              <a:gd name="T16" fmla="*/ 202 w 288"/>
              <a:gd name="T17" fmla="*/ 117 h 269"/>
              <a:gd name="T18" fmla="*/ 175 w 288"/>
              <a:gd name="T19" fmla="*/ 117 h 269"/>
              <a:gd name="T20" fmla="*/ 175 w 288"/>
              <a:gd name="T21" fmla="*/ 73 h 269"/>
              <a:gd name="T22" fmla="*/ 212 w 288"/>
              <a:gd name="T23" fmla="*/ 36 h 269"/>
              <a:gd name="T24" fmla="*/ 214 w 288"/>
              <a:gd name="T25" fmla="*/ 36 h 269"/>
              <a:gd name="T26" fmla="*/ 215 w 288"/>
              <a:gd name="T27" fmla="*/ 36 h 269"/>
              <a:gd name="T28" fmla="*/ 251 w 288"/>
              <a:gd name="T29" fmla="*/ 73 h 269"/>
              <a:gd name="T30" fmla="*/ 251 w 288"/>
              <a:gd name="T31" fmla="*/ 91 h 269"/>
              <a:gd name="T32" fmla="*/ 264 w 288"/>
              <a:gd name="T33" fmla="*/ 91 h 269"/>
              <a:gd name="T34" fmla="*/ 264 w 288"/>
              <a:gd name="T35" fmla="*/ 95 h 269"/>
              <a:gd name="T36" fmla="*/ 251 w 288"/>
              <a:gd name="T37" fmla="*/ 107 h 269"/>
              <a:gd name="T38" fmla="*/ 251 w 288"/>
              <a:gd name="T39" fmla="*/ 117 h 269"/>
              <a:gd name="T40" fmla="*/ 288 w 288"/>
              <a:gd name="T41" fmla="*/ 117 h 269"/>
              <a:gd name="T42" fmla="*/ 288 w 288"/>
              <a:gd name="T43" fmla="*/ 73 h 269"/>
              <a:gd name="T44" fmla="*/ 215 w 288"/>
              <a:gd name="T45" fmla="*/ 0 h 269"/>
              <a:gd name="T46" fmla="*/ 124 w 288"/>
              <a:gd name="T47" fmla="*/ 241 h 269"/>
              <a:gd name="T48" fmla="*/ 78 w 288"/>
              <a:gd name="T49" fmla="*/ 241 h 269"/>
              <a:gd name="T50" fmla="*/ 89 w 288"/>
              <a:gd name="T51" fmla="*/ 192 h 269"/>
              <a:gd name="T52" fmla="*/ 78 w 288"/>
              <a:gd name="T53" fmla="*/ 172 h 269"/>
              <a:gd name="T54" fmla="*/ 101 w 288"/>
              <a:gd name="T55" fmla="*/ 149 h 269"/>
              <a:gd name="T56" fmla="*/ 124 w 288"/>
              <a:gd name="T57" fmla="*/ 172 h 269"/>
              <a:gd name="T58" fmla="*/ 112 w 288"/>
              <a:gd name="T59" fmla="*/ 192 h 269"/>
              <a:gd name="T60" fmla="*/ 124 w 288"/>
              <a:gd name="T61" fmla="*/ 241 h 26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88" h="269">
                <a:moveTo>
                  <a:pt x="215" y="0"/>
                </a:moveTo>
                <a:cubicBezTo>
                  <a:pt x="214" y="0"/>
                  <a:pt x="214" y="0"/>
                  <a:pt x="213" y="0"/>
                </a:cubicBezTo>
                <a:cubicBezTo>
                  <a:pt x="213" y="0"/>
                  <a:pt x="212" y="0"/>
                  <a:pt x="212" y="0"/>
                </a:cubicBezTo>
                <a:cubicBezTo>
                  <a:pt x="172" y="0"/>
                  <a:pt x="139" y="33"/>
                  <a:pt x="139" y="73"/>
                </a:cubicBezTo>
                <a:cubicBezTo>
                  <a:pt x="139" y="73"/>
                  <a:pt x="139" y="99"/>
                  <a:pt x="139" y="117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269"/>
                  <a:pt x="0" y="269"/>
                  <a:pt x="0" y="269"/>
                </a:cubicBezTo>
                <a:cubicBezTo>
                  <a:pt x="202" y="269"/>
                  <a:pt x="202" y="269"/>
                  <a:pt x="202" y="269"/>
                </a:cubicBezTo>
                <a:cubicBezTo>
                  <a:pt x="202" y="117"/>
                  <a:pt x="202" y="117"/>
                  <a:pt x="202" y="117"/>
                </a:cubicBezTo>
                <a:cubicBezTo>
                  <a:pt x="175" y="117"/>
                  <a:pt x="175" y="117"/>
                  <a:pt x="175" y="117"/>
                </a:cubicBezTo>
                <a:cubicBezTo>
                  <a:pt x="175" y="99"/>
                  <a:pt x="175" y="73"/>
                  <a:pt x="175" y="73"/>
                </a:cubicBezTo>
                <a:cubicBezTo>
                  <a:pt x="175" y="53"/>
                  <a:pt x="192" y="36"/>
                  <a:pt x="212" y="36"/>
                </a:cubicBezTo>
                <a:cubicBezTo>
                  <a:pt x="213" y="36"/>
                  <a:pt x="214" y="36"/>
                  <a:pt x="214" y="36"/>
                </a:cubicBezTo>
                <a:cubicBezTo>
                  <a:pt x="214" y="36"/>
                  <a:pt x="214" y="36"/>
                  <a:pt x="215" y="36"/>
                </a:cubicBezTo>
                <a:cubicBezTo>
                  <a:pt x="235" y="36"/>
                  <a:pt x="251" y="53"/>
                  <a:pt x="251" y="73"/>
                </a:cubicBezTo>
                <a:cubicBezTo>
                  <a:pt x="251" y="73"/>
                  <a:pt x="251" y="81"/>
                  <a:pt x="251" y="91"/>
                </a:cubicBezTo>
                <a:cubicBezTo>
                  <a:pt x="264" y="91"/>
                  <a:pt x="264" y="91"/>
                  <a:pt x="264" y="91"/>
                </a:cubicBezTo>
                <a:cubicBezTo>
                  <a:pt x="264" y="95"/>
                  <a:pt x="264" y="95"/>
                  <a:pt x="264" y="95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1" y="111"/>
                  <a:pt x="251" y="114"/>
                  <a:pt x="251" y="117"/>
                </a:cubicBezTo>
                <a:cubicBezTo>
                  <a:pt x="288" y="117"/>
                  <a:pt x="288" y="117"/>
                  <a:pt x="288" y="117"/>
                </a:cubicBezTo>
                <a:cubicBezTo>
                  <a:pt x="288" y="99"/>
                  <a:pt x="288" y="73"/>
                  <a:pt x="288" y="73"/>
                </a:cubicBezTo>
                <a:cubicBezTo>
                  <a:pt x="288" y="33"/>
                  <a:pt x="255" y="0"/>
                  <a:pt x="215" y="0"/>
                </a:cubicBezTo>
                <a:close/>
                <a:moveTo>
                  <a:pt x="124" y="241"/>
                </a:moveTo>
                <a:cubicBezTo>
                  <a:pt x="78" y="241"/>
                  <a:pt x="78" y="241"/>
                  <a:pt x="78" y="241"/>
                </a:cubicBezTo>
                <a:cubicBezTo>
                  <a:pt x="89" y="192"/>
                  <a:pt x="89" y="192"/>
                  <a:pt x="89" y="192"/>
                </a:cubicBezTo>
                <a:cubicBezTo>
                  <a:pt x="82" y="188"/>
                  <a:pt x="78" y="181"/>
                  <a:pt x="78" y="172"/>
                </a:cubicBezTo>
                <a:cubicBezTo>
                  <a:pt x="78" y="160"/>
                  <a:pt x="88" y="149"/>
                  <a:pt x="101" y="149"/>
                </a:cubicBezTo>
                <a:cubicBezTo>
                  <a:pt x="113" y="149"/>
                  <a:pt x="124" y="160"/>
                  <a:pt x="124" y="172"/>
                </a:cubicBezTo>
                <a:cubicBezTo>
                  <a:pt x="124" y="181"/>
                  <a:pt x="119" y="188"/>
                  <a:pt x="112" y="192"/>
                </a:cubicBezTo>
                <a:lnTo>
                  <a:pt x="124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5" name="Freeform 112"/>
          <p:cNvSpPr>
            <a:spLocks noEditPoints="1"/>
          </p:cNvSpPr>
          <p:nvPr/>
        </p:nvSpPr>
        <p:spPr bwMode="auto">
          <a:xfrm>
            <a:off x="10155153" y="3118351"/>
            <a:ext cx="258763" cy="260350"/>
          </a:xfrm>
          <a:custGeom>
            <a:gdLst>
              <a:gd name="T0" fmla="*/ 179 w 288"/>
              <a:gd name="T1" fmla="*/ 120 h 288"/>
              <a:gd name="T2" fmla="*/ 183 w 288"/>
              <a:gd name="T3" fmla="*/ 92 h 288"/>
              <a:gd name="T4" fmla="*/ 92 w 288"/>
              <a:gd name="T5" fmla="*/ 0 h 288"/>
              <a:gd name="T6" fmla="*/ 0 w 288"/>
              <a:gd name="T7" fmla="*/ 92 h 288"/>
              <a:gd name="T8" fmla="*/ 92 w 288"/>
              <a:gd name="T9" fmla="*/ 183 h 288"/>
              <a:gd name="T10" fmla="*/ 121 w 288"/>
              <a:gd name="T11" fmla="*/ 178 h 288"/>
              <a:gd name="T12" fmla="*/ 142 w 288"/>
              <a:gd name="T13" fmla="*/ 199 h 288"/>
              <a:gd name="T14" fmla="*/ 186 w 288"/>
              <a:gd name="T15" fmla="*/ 199 h 288"/>
              <a:gd name="T16" fmla="*/ 186 w 288"/>
              <a:gd name="T17" fmla="*/ 244 h 288"/>
              <a:gd name="T18" fmla="*/ 186 w 288"/>
              <a:gd name="T19" fmla="*/ 244 h 288"/>
              <a:gd name="T20" fmla="*/ 230 w 288"/>
              <a:gd name="T21" fmla="*/ 244 h 288"/>
              <a:gd name="T22" fmla="*/ 230 w 288"/>
              <a:gd name="T23" fmla="*/ 288 h 288"/>
              <a:gd name="T24" fmla="*/ 230 w 288"/>
              <a:gd name="T25" fmla="*/ 288 h 288"/>
              <a:gd name="T26" fmla="*/ 288 w 288"/>
              <a:gd name="T27" fmla="*/ 288 h 288"/>
              <a:gd name="T28" fmla="*/ 288 w 288"/>
              <a:gd name="T29" fmla="*/ 288 h 288"/>
              <a:gd name="T30" fmla="*/ 288 w 288"/>
              <a:gd name="T31" fmla="*/ 288 h 288"/>
              <a:gd name="T32" fmla="*/ 288 w 288"/>
              <a:gd name="T33" fmla="*/ 230 h 288"/>
              <a:gd name="T34" fmla="*/ 179 w 288"/>
              <a:gd name="T35" fmla="*/ 120 h 288"/>
              <a:gd name="T36" fmla="*/ 73 w 288"/>
              <a:gd name="T37" fmla="*/ 103 h 288"/>
              <a:gd name="T38" fmla="*/ 42 w 288"/>
              <a:gd name="T39" fmla="*/ 72 h 288"/>
              <a:gd name="T40" fmla="*/ 73 w 288"/>
              <a:gd name="T41" fmla="*/ 41 h 288"/>
              <a:gd name="T42" fmla="*/ 104 w 288"/>
              <a:gd name="T43" fmla="*/ 72 h 288"/>
              <a:gd name="T44" fmla="*/ 73 w 288"/>
              <a:gd name="T45" fmla="*/ 103 h 288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8" h="288">
                <a:moveTo>
                  <a:pt x="179" y="120"/>
                </a:moveTo>
                <a:cubicBezTo>
                  <a:pt x="182" y="111"/>
                  <a:pt x="183" y="102"/>
                  <a:pt x="183" y="92"/>
                </a:cubicBezTo>
                <a:cubicBezTo>
                  <a:pt x="183" y="41"/>
                  <a:pt x="142" y="0"/>
                  <a:pt x="92" y="0"/>
                </a:cubicBezTo>
                <a:cubicBezTo>
                  <a:pt x="41" y="0"/>
                  <a:pt x="0" y="41"/>
                  <a:pt x="0" y="92"/>
                </a:cubicBezTo>
                <a:cubicBezTo>
                  <a:pt x="0" y="142"/>
                  <a:pt x="41" y="183"/>
                  <a:pt x="92" y="183"/>
                </a:cubicBezTo>
                <a:cubicBezTo>
                  <a:pt x="102" y="183"/>
                  <a:pt x="112" y="181"/>
                  <a:pt x="121" y="178"/>
                </a:cubicBezTo>
                <a:cubicBezTo>
                  <a:pt x="142" y="199"/>
                  <a:pt x="142" y="199"/>
                  <a:pt x="142" y="199"/>
                </a:cubicBezTo>
                <a:cubicBezTo>
                  <a:pt x="186" y="199"/>
                  <a:pt x="186" y="199"/>
                  <a:pt x="186" y="199"/>
                </a:cubicBezTo>
                <a:cubicBezTo>
                  <a:pt x="186" y="244"/>
                  <a:pt x="186" y="244"/>
                  <a:pt x="186" y="244"/>
                </a:cubicBezTo>
                <a:cubicBezTo>
                  <a:pt x="186" y="244"/>
                  <a:pt x="186" y="244"/>
                  <a:pt x="186" y="244"/>
                </a:cubicBezTo>
                <a:cubicBezTo>
                  <a:pt x="230" y="244"/>
                  <a:pt x="230" y="244"/>
                  <a:pt x="230" y="244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30" y="288"/>
                  <a:pt x="230" y="288"/>
                  <a:pt x="230" y="288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88" y="288"/>
                  <a:pt x="288" y="288"/>
                  <a:pt x="288" y="288"/>
                </a:cubicBezTo>
                <a:cubicBezTo>
                  <a:pt x="288" y="230"/>
                  <a:pt x="288" y="230"/>
                  <a:pt x="288" y="230"/>
                </a:cubicBezTo>
                <a:lnTo>
                  <a:pt x="179" y="120"/>
                </a:lnTo>
                <a:close/>
                <a:moveTo>
                  <a:pt x="73" y="103"/>
                </a:moveTo>
                <a:cubicBezTo>
                  <a:pt x="56" y="103"/>
                  <a:pt x="42" y="89"/>
                  <a:pt x="42" y="72"/>
                </a:cubicBezTo>
                <a:cubicBezTo>
                  <a:pt x="42" y="55"/>
                  <a:pt x="56" y="41"/>
                  <a:pt x="73" y="41"/>
                </a:cubicBezTo>
                <a:cubicBezTo>
                  <a:pt x="90" y="41"/>
                  <a:pt x="104" y="55"/>
                  <a:pt x="104" y="72"/>
                </a:cubicBezTo>
                <a:cubicBezTo>
                  <a:pt x="104" y="89"/>
                  <a:pt x="90" y="103"/>
                  <a:pt x="73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6" name="Freeform 113"/>
          <p:cNvSpPr>
            <a:spLocks noEditPoints="1"/>
          </p:cNvSpPr>
          <p:nvPr/>
        </p:nvSpPr>
        <p:spPr bwMode="auto">
          <a:xfrm>
            <a:off x="8739954" y="1709691"/>
            <a:ext cx="173038" cy="260350"/>
          </a:xfrm>
          <a:custGeom>
            <a:gdLst>
              <a:gd name="T0" fmla="*/ 174 w 192"/>
              <a:gd name="T1" fmla="*/ 107 h 289"/>
              <a:gd name="T2" fmla="*/ 187 w 192"/>
              <a:gd name="T3" fmla="*/ 75 h 289"/>
              <a:gd name="T4" fmla="*/ 165 w 192"/>
              <a:gd name="T5" fmla="*/ 23 h 289"/>
              <a:gd name="T6" fmla="*/ 104 w 192"/>
              <a:gd name="T7" fmla="*/ 0 h 289"/>
              <a:gd name="T8" fmla="*/ 25 w 192"/>
              <a:gd name="T9" fmla="*/ 61 h 289"/>
              <a:gd name="T10" fmla="*/ 36 w 192"/>
              <a:gd name="T11" fmla="*/ 100 h 289"/>
              <a:gd name="T12" fmla="*/ 34 w 192"/>
              <a:gd name="T13" fmla="*/ 164 h 289"/>
              <a:gd name="T14" fmla="*/ 36 w 192"/>
              <a:gd name="T15" fmla="*/ 201 h 289"/>
              <a:gd name="T16" fmla="*/ 14 w 192"/>
              <a:gd name="T17" fmla="*/ 210 h 289"/>
              <a:gd name="T18" fmla="*/ 0 w 192"/>
              <a:gd name="T19" fmla="*/ 241 h 289"/>
              <a:gd name="T20" fmla="*/ 11 w 192"/>
              <a:gd name="T21" fmla="*/ 270 h 289"/>
              <a:gd name="T22" fmla="*/ 11 w 192"/>
              <a:gd name="T23" fmla="*/ 270 h 289"/>
              <a:gd name="T24" fmla="*/ 66 w 192"/>
              <a:gd name="T25" fmla="*/ 203 h 289"/>
              <a:gd name="T26" fmla="*/ 64 w 192"/>
              <a:gd name="T27" fmla="*/ 196 h 289"/>
              <a:gd name="T28" fmla="*/ 55 w 192"/>
              <a:gd name="T29" fmla="*/ 180 h 289"/>
              <a:gd name="T30" fmla="*/ 55 w 192"/>
              <a:gd name="T31" fmla="*/ 91 h 289"/>
              <a:gd name="T32" fmla="*/ 55 w 192"/>
              <a:gd name="T33" fmla="*/ 86 h 289"/>
              <a:gd name="T34" fmla="*/ 45 w 192"/>
              <a:gd name="T35" fmla="*/ 66 h 289"/>
              <a:gd name="T36" fmla="*/ 63 w 192"/>
              <a:gd name="T37" fmla="*/ 33 h 289"/>
              <a:gd name="T38" fmla="*/ 104 w 192"/>
              <a:gd name="T39" fmla="*/ 20 h 289"/>
              <a:gd name="T40" fmla="*/ 152 w 192"/>
              <a:gd name="T41" fmla="*/ 37 h 289"/>
              <a:gd name="T42" fmla="*/ 168 w 192"/>
              <a:gd name="T43" fmla="*/ 73 h 289"/>
              <a:gd name="T44" fmla="*/ 158 w 192"/>
              <a:gd name="T45" fmla="*/ 95 h 289"/>
              <a:gd name="T46" fmla="*/ 143 w 192"/>
              <a:gd name="T47" fmla="*/ 91 h 289"/>
              <a:gd name="T48" fmla="*/ 150 w 192"/>
              <a:gd name="T49" fmla="*/ 103 h 289"/>
              <a:gd name="T50" fmla="*/ 134 w 192"/>
              <a:gd name="T51" fmla="*/ 101 h 289"/>
              <a:gd name="T52" fmla="*/ 64 w 192"/>
              <a:gd name="T53" fmla="*/ 101 h 289"/>
              <a:gd name="T54" fmla="*/ 77 w 192"/>
              <a:gd name="T55" fmla="*/ 180 h 289"/>
              <a:gd name="T56" fmla="*/ 94 w 192"/>
              <a:gd name="T57" fmla="*/ 213 h 289"/>
              <a:gd name="T58" fmla="*/ 77 w 192"/>
              <a:gd name="T59" fmla="*/ 230 h 289"/>
              <a:gd name="T60" fmla="*/ 77 w 192"/>
              <a:gd name="T61" fmla="*/ 264 h 289"/>
              <a:gd name="T62" fmla="*/ 99 w 192"/>
              <a:gd name="T63" fmla="*/ 287 h 289"/>
              <a:gd name="T64" fmla="*/ 99 w 192"/>
              <a:gd name="T65" fmla="*/ 287 h 289"/>
              <a:gd name="T66" fmla="*/ 121 w 192"/>
              <a:gd name="T67" fmla="*/ 180 h 289"/>
              <a:gd name="T68" fmla="*/ 148 w 192"/>
              <a:gd name="T69" fmla="*/ 127 h 289"/>
              <a:gd name="T70" fmla="*/ 162 w 192"/>
              <a:gd name="T71" fmla="*/ 136 h 289"/>
              <a:gd name="T72" fmla="*/ 134 w 192"/>
              <a:gd name="T73" fmla="*/ 188 h 289"/>
              <a:gd name="T74" fmla="*/ 141 w 192"/>
              <a:gd name="T75" fmla="*/ 271 h 289"/>
              <a:gd name="T76" fmla="*/ 167 w 192"/>
              <a:gd name="T77" fmla="*/ 289 h 289"/>
              <a:gd name="T78" fmla="*/ 184 w 192"/>
              <a:gd name="T79" fmla="*/ 263 h 289"/>
              <a:gd name="T80" fmla="*/ 164 w 192"/>
              <a:gd name="T81" fmla="*/ 249 h 289"/>
              <a:gd name="T82" fmla="*/ 178 w 192"/>
              <a:gd name="T83" fmla="*/ 229 h 289"/>
              <a:gd name="T84" fmla="*/ 171 w 192"/>
              <a:gd name="T85" fmla="*/ 196 h 289"/>
              <a:gd name="T86" fmla="*/ 179 w 192"/>
              <a:gd name="T87" fmla="*/ 169 h 289"/>
              <a:gd name="T88" fmla="*/ 99 w 192"/>
              <a:gd name="T89" fmla="*/ 138 h 289"/>
              <a:gd name="T90" fmla="*/ 87 w 192"/>
              <a:gd name="T91" fmla="*/ 109 h 289"/>
              <a:gd name="T92" fmla="*/ 111 w 192"/>
              <a:gd name="T93" fmla="*/ 109 h 289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92" h="289">
                <a:moveTo>
                  <a:pt x="179" y="169"/>
                </a:moveTo>
                <a:cubicBezTo>
                  <a:pt x="192" y="149"/>
                  <a:pt x="190" y="123"/>
                  <a:pt x="174" y="107"/>
                </a:cubicBezTo>
                <a:cubicBezTo>
                  <a:pt x="181" y="98"/>
                  <a:pt x="186" y="87"/>
                  <a:pt x="187" y="75"/>
                </a:cubicBezTo>
                <a:cubicBezTo>
                  <a:pt x="187" y="75"/>
                  <a:pt x="187" y="75"/>
                  <a:pt x="187" y="75"/>
                </a:cubicBezTo>
                <a:cubicBezTo>
                  <a:pt x="187" y="73"/>
                  <a:pt x="187" y="72"/>
                  <a:pt x="187" y="70"/>
                </a:cubicBezTo>
                <a:cubicBezTo>
                  <a:pt x="187" y="52"/>
                  <a:pt x="179" y="35"/>
                  <a:pt x="165" y="23"/>
                </a:cubicBezTo>
                <a:cubicBezTo>
                  <a:pt x="151" y="10"/>
                  <a:pt x="133" y="2"/>
                  <a:pt x="112" y="1"/>
                </a:cubicBezTo>
                <a:cubicBezTo>
                  <a:pt x="109" y="0"/>
                  <a:pt x="106" y="0"/>
                  <a:pt x="104" y="0"/>
                </a:cubicBezTo>
                <a:cubicBezTo>
                  <a:pt x="84" y="0"/>
                  <a:pt x="65" y="6"/>
                  <a:pt x="51" y="17"/>
                </a:cubicBezTo>
                <a:cubicBezTo>
                  <a:pt x="37" y="28"/>
                  <a:pt x="27" y="43"/>
                  <a:pt x="25" y="61"/>
                </a:cubicBezTo>
                <a:cubicBezTo>
                  <a:pt x="25" y="63"/>
                  <a:pt x="25" y="65"/>
                  <a:pt x="25" y="66"/>
                </a:cubicBezTo>
                <a:cubicBezTo>
                  <a:pt x="25" y="78"/>
                  <a:pt x="29" y="90"/>
                  <a:pt x="36" y="100"/>
                </a:cubicBezTo>
                <a:cubicBezTo>
                  <a:pt x="24" y="113"/>
                  <a:pt x="19" y="132"/>
                  <a:pt x="26" y="150"/>
                </a:cubicBezTo>
                <a:cubicBezTo>
                  <a:pt x="28" y="155"/>
                  <a:pt x="31" y="160"/>
                  <a:pt x="34" y="164"/>
                </a:cubicBezTo>
                <a:cubicBezTo>
                  <a:pt x="28" y="179"/>
                  <a:pt x="28" y="179"/>
                  <a:pt x="28" y="179"/>
                </a:cubicBezTo>
                <a:cubicBezTo>
                  <a:pt x="36" y="201"/>
                  <a:pt x="36" y="201"/>
                  <a:pt x="36" y="201"/>
                </a:cubicBezTo>
                <a:cubicBezTo>
                  <a:pt x="14" y="210"/>
                  <a:pt x="14" y="210"/>
                  <a:pt x="14" y="210"/>
                </a:cubicBezTo>
                <a:cubicBezTo>
                  <a:pt x="14" y="210"/>
                  <a:pt x="14" y="210"/>
                  <a:pt x="14" y="210"/>
                </a:cubicBezTo>
                <a:cubicBezTo>
                  <a:pt x="23" y="232"/>
                  <a:pt x="23" y="232"/>
                  <a:pt x="23" y="232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41"/>
                  <a:pt x="0" y="241"/>
                  <a:pt x="0" y="241"/>
                </a:cubicBezTo>
                <a:cubicBezTo>
                  <a:pt x="11" y="270"/>
                  <a:pt x="11" y="270"/>
                  <a:pt x="11" y="270"/>
                </a:cubicBezTo>
                <a:cubicBezTo>
                  <a:pt x="11" y="270"/>
                  <a:pt x="11" y="270"/>
                  <a:pt x="11" y="270"/>
                </a:cubicBezTo>
                <a:cubicBezTo>
                  <a:pt x="11" y="270"/>
                  <a:pt x="11" y="270"/>
                  <a:pt x="11" y="270"/>
                </a:cubicBezTo>
                <a:cubicBezTo>
                  <a:pt x="41" y="259"/>
                  <a:pt x="41" y="259"/>
                  <a:pt x="41" y="259"/>
                </a:cubicBezTo>
                <a:cubicBezTo>
                  <a:pt x="66" y="203"/>
                  <a:pt x="66" y="203"/>
                  <a:pt x="66" y="203"/>
                </a:cubicBezTo>
                <a:cubicBezTo>
                  <a:pt x="64" y="202"/>
                  <a:pt x="64" y="202"/>
                  <a:pt x="64" y="202"/>
                </a:cubicBezTo>
                <a:cubicBezTo>
                  <a:pt x="64" y="196"/>
                  <a:pt x="64" y="196"/>
                  <a:pt x="64" y="196"/>
                </a:cubicBezTo>
                <a:cubicBezTo>
                  <a:pt x="64" y="188"/>
                  <a:pt x="64" y="188"/>
                  <a:pt x="64" y="188"/>
                </a:cubicBezTo>
                <a:cubicBezTo>
                  <a:pt x="61" y="185"/>
                  <a:pt x="57" y="183"/>
                  <a:pt x="55" y="180"/>
                </a:cubicBezTo>
                <a:cubicBezTo>
                  <a:pt x="43" y="168"/>
                  <a:pt x="36" y="153"/>
                  <a:pt x="36" y="136"/>
                </a:cubicBezTo>
                <a:cubicBezTo>
                  <a:pt x="36" y="119"/>
                  <a:pt x="43" y="103"/>
                  <a:pt x="55" y="91"/>
                </a:cubicBezTo>
                <a:cubicBezTo>
                  <a:pt x="58" y="88"/>
                  <a:pt x="61" y="86"/>
                  <a:pt x="65" y="83"/>
                </a:cubicBezTo>
                <a:cubicBezTo>
                  <a:pt x="61" y="84"/>
                  <a:pt x="58" y="85"/>
                  <a:pt x="55" y="86"/>
                </a:cubicBezTo>
                <a:cubicBezTo>
                  <a:pt x="54" y="87"/>
                  <a:pt x="52" y="87"/>
                  <a:pt x="51" y="88"/>
                </a:cubicBezTo>
                <a:cubicBezTo>
                  <a:pt x="47" y="81"/>
                  <a:pt x="45" y="74"/>
                  <a:pt x="45" y="66"/>
                </a:cubicBezTo>
                <a:cubicBezTo>
                  <a:pt x="45" y="65"/>
                  <a:pt x="45" y="64"/>
                  <a:pt x="45" y="63"/>
                </a:cubicBezTo>
                <a:cubicBezTo>
                  <a:pt x="46" y="51"/>
                  <a:pt x="52" y="41"/>
                  <a:pt x="63" y="33"/>
                </a:cubicBezTo>
                <a:cubicBezTo>
                  <a:pt x="73" y="25"/>
                  <a:pt x="88" y="20"/>
                  <a:pt x="104" y="2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6" y="20"/>
                  <a:pt x="108" y="20"/>
                  <a:pt x="110" y="20"/>
                </a:cubicBezTo>
                <a:cubicBezTo>
                  <a:pt x="127" y="22"/>
                  <a:pt x="142" y="28"/>
                  <a:pt x="152" y="37"/>
                </a:cubicBezTo>
                <a:cubicBezTo>
                  <a:pt x="162" y="47"/>
                  <a:pt x="168" y="58"/>
                  <a:pt x="168" y="70"/>
                </a:cubicBezTo>
                <a:cubicBezTo>
                  <a:pt x="168" y="71"/>
                  <a:pt x="168" y="72"/>
                  <a:pt x="168" y="73"/>
                </a:cubicBezTo>
                <a:cubicBezTo>
                  <a:pt x="168" y="73"/>
                  <a:pt x="168" y="73"/>
                  <a:pt x="168" y="73"/>
                </a:cubicBezTo>
                <a:cubicBezTo>
                  <a:pt x="167" y="81"/>
                  <a:pt x="164" y="89"/>
                  <a:pt x="158" y="95"/>
                </a:cubicBezTo>
                <a:cubicBezTo>
                  <a:pt x="153" y="93"/>
                  <a:pt x="148" y="92"/>
                  <a:pt x="143" y="91"/>
                </a:cubicBezTo>
                <a:cubicBezTo>
                  <a:pt x="143" y="91"/>
                  <a:pt x="143" y="91"/>
                  <a:pt x="143" y="91"/>
                </a:cubicBezTo>
                <a:cubicBezTo>
                  <a:pt x="147" y="95"/>
                  <a:pt x="149" y="98"/>
                  <a:pt x="152" y="102"/>
                </a:cubicBezTo>
                <a:cubicBezTo>
                  <a:pt x="151" y="102"/>
                  <a:pt x="151" y="103"/>
                  <a:pt x="150" y="103"/>
                </a:cubicBezTo>
                <a:cubicBezTo>
                  <a:pt x="147" y="105"/>
                  <a:pt x="144" y="107"/>
                  <a:pt x="141" y="109"/>
                </a:cubicBezTo>
                <a:cubicBezTo>
                  <a:pt x="139" y="106"/>
                  <a:pt x="137" y="103"/>
                  <a:pt x="134" y="101"/>
                </a:cubicBezTo>
                <a:cubicBezTo>
                  <a:pt x="125" y="91"/>
                  <a:pt x="112" y="86"/>
                  <a:pt x="99" y="86"/>
                </a:cubicBezTo>
                <a:cubicBezTo>
                  <a:pt x="86" y="86"/>
                  <a:pt x="74" y="91"/>
                  <a:pt x="64" y="101"/>
                </a:cubicBezTo>
                <a:cubicBezTo>
                  <a:pt x="45" y="120"/>
                  <a:pt x="45" y="152"/>
                  <a:pt x="64" y="171"/>
                </a:cubicBezTo>
                <a:cubicBezTo>
                  <a:pt x="68" y="175"/>
                  <a:pt x="72" y="178"/>
                  <a:pt x="77" y="180"/>
                </a:cubicBezTo>
                <a:cubicBezTo>
                  <a:pt x="77" y="196"/>
                  <a:pt x="77" y="196"/>
                  <a:pt x="77" y="196"/>
                </a:cubicBezTo>
                <a:cubicBezTo>
                  <a:pt x="94" y="213"/>
                  <a:pt x="94" y="213"/>
                  <a:pt x="94" y="213"/>
                </a:cubicBezTo>
                <a:cubicBezTo>
                  <a:pt x="77" y="230"/>
                  <a:pt x="77" y="230"/>
                  <a:pt x="77" y="230"/>
                </a:cubicBezTo>
                <a:cubicBezTo>
                  <a:pt x="77" y="230"/>
                  <a:pt x="77" y="230"/>
                  <a:pt x="77" y="230"/>
                </a:cubicBezTo>
                <a:cubicBezTo>
                  <a:pt x="94" y="247"/>
                  <a:pt x="94" y="247"/>
                  <a:pt x="94" y="247"/>
                </a:cubicBezTo>
                <a:cubicBezTo>
                  <a:pt x="77" y="264"/>
                  <a:pt x="77" y="264"/>
                  <a:pt x="77" y="264"/>
                </a:cubicBezTo>
                <a:cubicBezTo>
                  <a:pt x="77" y="264"/>
                  <a:pt x="77" y="264"/>
                  <a:pt x="77" y="264"/>
                </a:cubicBezTo>
                <a:cubicBezTo>
                  <a:pt x="99" y="287"/>
                  <a:pt x="99" y="287"/>
                  <a:pt x="99" y="287"/>
                </a:cubicBezTo>
                <a:cubicBezTo>
                  <a:pt x="99" y="287"/>
                  <a:pt x="99" y="287"/>
                  <a:pt x="99" y="287"/>
                </a:cubicBezTo>
                <a:cubicBezTo>
                  <a:pt x="99" y="287"/>
                  <a:pt x="99" y="287"/>
                  <a:pt x="99" y="287"/>
                </a:cubicBezTo>
                <a:cubicBezTo>
                  <a:pt x="121" y="264"/>
                  <a:pt x="121" y="264"/>
                  <a:pt x="121" y="264"/>
                </a:cubicBezTo>
                <a:cubicBezTo>
                  <a:pt x="121" y="180"/>
                  <a:pt x="121" y="180"/>
                  <a:pt x="121" y="180"/>
                </a:cubicBezTo>
                <a:cubicBezTo>
                  <a:pt x="126" y="178"/>
                  <a:pt x="130" y="175"/>
                  <a:pt x="134" y="171"/>
                </a:cubicBezTo>
                <a:cubicBezTo>
                  <a:pt x="146" y="159"/>
                  <a:pt x="151" y="143"/>
                  <a:pt x="148" y="127"/>
                </a:cubicBezTo>
                <a:cubicBezTo>
                  <a:pt x="152" y="125"/>
                  <a:pt x="156" y="123"/>
                  <a:pt x="160" y="120"/>
                </a:cubicBezTo>
                <a:cubicBezTo>
                  <a:pt x="161" y="125"/>
                  <a:pt x="162" y="131"/>
                  <a:pt x="162" y="136"/>
                </a:cubicBezTo>
                <a:cubicBezTo>
                  <a:pt x="162" y="153"/>
                  <a:pt x="155" y="168"/>
                  <a:pt x="143" y="180"/>
                </a:cubicBezTo>
                <a:cubicBezTo>
                  <a:pt x="141" y="183"/>
                  <a:pt x="138" y="185"/>
                  <a:pt x="134" y="188"/>
                </a:cubicBezTo>
                <a:cubicBezTo>
                  <a:pt x="134" y="239"/>
                  <a:pt x="134" y="239"/>
                  <a:pt x="134" y="239"/>
                </a:cubicBezTo>
                <a:cubicBezTo>
                  <a:pt x="141" y="271"/>
                  <a:pt x="141" y="271"/>
                  <a:pt x="141" y="271"/>
                </a:cubicBezTo>
                <a:cubicBezTo>
                  <a:pt x="167" y="289"/>
                  <a:pt x="167" y="289"/>
                  <a:pt x="167" y="289"/>
                </a:cubicBezTo>
                <a:cubicBezTo>
                  <a:pt x="167" y="289"/>
                  <a:pt x="167" y="289"/>
                  <a:pt x="167" y="289"/>
                </a:cubicBezTo>
                <a:cubicBezTo>
                  <a:pt x="167" y="289"/>
                  <a:pt x="167" y="289"/>
                  <a:pt x="167" y="289"/>
                </a:cubicBezTo>
                <a:cubicBezTo>
                  <a:pt x="184" y="263"/>
                  <a:pt x="184" y="263"/>
                  <a:pt x="184" y="263"/>
                </a:cubicBezTo>
                <a:cubicBezTo>
                  <a:pt x="184" y="263"/>
                  <a:pt x="184" y="263"/>
                  <a:pt x="184" y="263"/>
                </a:cubicBezTo>
                <a:cubicBezTo>
                  <a:pt x="164" y="249"/>
                  <a:pt x="164" y="249"/>
                  <a:pt x="164" y="249"/>
                </a:cubicBezTo>
                <a:cubicBezTo>
                  <a:pt x="178" y="229"/>
                  <a:pt x="178" y="229"/>
                  <a:pt x="178" y="229"/>
                </a:cubicBezTo>
                <a:cubicBezTo>
                  <a:pt x="178" y="229"/>
                  <a:pt x="178" y="229"/>
                  <a:pt x="178" y="229"/>
                </a:cubicBezTo>
                <a:cubicBezTo>
                  <a:pt x="158" y="216"/>
                  <a:pt x="158" y="216"/>
                  <a:pt x="158" y="216"/>
                </a:cubicBezTo>
                <a:cubicBezTo>
                  <a:pt x="171" y="196"/>
                  <a:pt x="171" y="196"/>
                  <a:pt x="171" y="196"/>
                </a:cubicBezTo>
                <a:cubicBezTo>
                  <a:pt x="168" y="180"/>
                  <a:pt x="168" y="180"/>
                  <a:pt x="168" y="180"/>
                </a:cubicBezTo>
                <a:cubicBezTo>
                  <a:pt x="172" y="177"/>
                  <a:pt x="176" y="173"/>
                  <a:pt x="179" y="169"/>
                </a:cubicBezTo>
                <a:close/>
                <a:moveTo>
                  <a:pt x="111" y="133"/>
                </a:moveTo>
                <a:cubicBezTo>
                  <a:pt x="108" y="136"/>
                  <a:pt x="104" y="138"/>
                  <a:pt x="99" y="138"/>
                </a:cubicBezTo>
                <a:cubicBezTo>
                  <a:pt x="95" y="138"/>
                  <a:pt x="91" y="136"/>
                  <a:pt x="87" y="133"/>
                </a:cubicBezTo>
                <a:cubicBezTo>
                  <a:pt x="81" y="126"/>
                  <a:pt x="81" y="116"/>
                  <a:pt x="87" y="109"/>
                </a:cubicBezTo>
                <a:cubicBezTo>
                  <a:pt x="91" y="106"/>
                  <a:pt x="95" y="104"/>
                  <a:pt x="99" y="104"/>
                </a:cubicBezTo>
                <a:cubicBezTo>
                  <a:pt x="104" y="104"/>
                  <a:pt x="108" y="106"/>
                  <a:pt x="111" y="109"/>
                </a:cubicBezTo>
                <a:cubicBezTo>
                  <a:pt x="118" y="116"/>
                  <a:pt x="118" y="126"/>
                  <a:pt x="111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7" name="TextBox 13"/>
          <p:cNvSpPr txBox="1"/>
          <p:nvPr/>
        </p:nvSpPr>
        <p:spPr>
          <a:xfrm>
            <a:off x="2358999" y="2246475"/>
            <a:ext cx="195299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8" name="TextBox 13"/>
          <p:cNvSpPr txBox="1"/>
          <p:nvPr/>
        </p:nvSpPr>
        <p:spPr>
          <a:xfrm>
            <a:off x="2634621" y="2532380"/>
            <a:ext cx="1401750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29" name="TextBox 13"/>
          <p:cNvSpPr txBox="1"/>
          <p:nvPr/>
        </p:nvSpPr>
        <p:spPr>
          <a:xfrm>
            <a:off x="1148897" y="3831458"/>
            <a:ext cx="195299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0" name="TextBox 13"/>
          <p:cNvSpPr txBox="1"/>
          <p:nvPr/>
        </p:nvSpPr>
        <p:spPr>
          <a:xfrm>
            <a:off x="1424519" y="4117363"/>
            <a:ext cx="1401750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1" name="TextBox 13"/>
          <p:cNvSpPr txBox="1"/>
          <p:nvPr/>
        </p:nvSpPr>
        <p:spPr>
          <a:xfrm>
            <a:off x="2444278" y="5184555"/>
            <a:ext cx="195299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2" name="TextBox 13"/>
          <p:cNvSpPr txBox="1"/>
          <p:nvPr/>
        </p:nvSpPr>
        <p:spPr>
          <a:xfrm>
            <a:off x="2719900" y="5470460"/>
            <a:ext cx="1401750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3" name="TextBox 13"/>
          <p:cNvSpPr txBox="1"/>
          <p:nvPr/>
        </p:nvSpPr>
        <p:spPr>
          <a:xfrm>
            <a:off x="7874390" y="2256111"/>
            <a:ext cx="195299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4" name="TextBox 13"/>
          <p:cNvSpPr txBox="1"/>
          <p:nvPr/>
        </p:nvSpPr>
        <p:spPr>
          <a:xfrm>
            <a:off x="8150012" y="2542016"/>
            <a:ext cx="1401750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5" name="TextBox 13"/>
          <p:cNvSpPr txBox="1"/>
          <p:nvPr/>
        </p:nvSpPr>
        <p:spPr>
          <a:xfrm>
            <a:off x="9682002" y="3654663"/>
            <a:ext cx="195299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/>
          <p:nvPr/>
        </p:nvSpPr>
        <p:spPr>
          <a:xfrm>
            <a:off x="9682002" y="3940568"/>
            <a:ext cx="1401750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7" name="TextBox 13"/>
          <p:cNvSpPr txBox="1"/>
          <p:nvPr/>
        </p:nvSpPr>
        <p:spPr>
          <a:xfrm>
            <a:off x="7936494" y="5315042"/>
            <a:ext cx="1952995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38" name="TextBox 13"/>
          <p:cNvSpPr txBox="1"/>
          <p:nvPr/>
        </p:nvSpPr>
        <p:spPr>
          <a:xfrm>
            <a:off x="8212116" y="5600947"/>
            <a:ext cx="1401750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ct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2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右箭头 1"/>
          <p:cNvSpPr/>
          <p:nvPr/>
        </p:nvSpPr>
        <p:spPr>
          <a:xfrm>
            <a:off x="2448901" y="1874275"/>
            <a:ext cx="7755879" cy="3484902"/>
          </a:xfrm>
          <a:prstGeom prst="rightArrow">
            <a:avLst/>
          </a:prstGeom>
          <a:solidFill>
            <a:srgbClr val="C1C7D0"/>
          </a:solidFill>
          <a:ln>
            <a:noFill/>
          </a:ln>
          <a:effectLst/>
        </p:spPr>
        <p:style>
          <a:lnRef idx="0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7" name="任意多边形 2"/>
          <p:cNvSpPr/>
          <p:nvPr/>
        </p:nvSpPr>
        <p:spPr>
          <a:xfrm>
            <a:off x="1771409" y="2919745"/>
            <a:ext cx="2103623" cy="1393960"/>
          </a:xfrm>
          <a:custGeom>
            <a:gdLst>
              <a:gd name="connsiteX0" fmla="*/ 0 w 2103623"/>
              <a:gd name="connsiteY0" fmla="*/ 232331 h 1393960"/>
              <a:gd name="connsiteX1" fmla="*/ 232331 w 2103623"/>
              <a:gd name="connsiteY1" fmla="*/ 0 h 1393960"/>
              <a:gd name="connsiteX2" fmla="*/ 1871292 w 2103623"/>
              <a:gd name="connsiteY2" fmla="*/ 0 h 1393960"/>
              <a:gd name="connsiteX3" fmla="*/ 2103623 w 2103623"/>
              <a:gd name="connsiteY3" fmla="*/ 232331 h 1393960"/>
              <a:gd name="connsiteX4" fmla="*/ 2103623 w 2103623"/>
              <a:gd name="connsiteY4" fmla="*/ 1161629 h 1393960"/>
              <a:gd name="connsiteX5" fmla="*/ 1871292 w 2103623"/>
              <a:gd name="connsiteY5" fmla="*/ 1393960 h 1393960"/>
              <a:gd name="connsiteX6" fmla="*/ 232331 w 2103623"/>
              <a:gd name="connsiteY6" fmla="*/ 1393960 h 1393960"/>
              <a:gd name="connsiteX7" fmla="*/ 0 w 2103623"/>
              <a:gd name="connsiteY7" fmla="*/ 1161629 h 1393960"/>
              <a:gd name="connsiteX8" fmla="*/ 0 w 2103623"/>
              <a:gd name="connsiteY8" fmla="*/ 232331 h 139396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03623" h="1393960">
                <a:moveTo>
                  <a:pt x="0" y="232331"/>
                </a:moveTo>
                <a:cubicBezTo>
                  <a:pt x="0" y="104018"/>
                  <a:pt x="104018" y="0"/>
                  <a:pt x="232331" y="0"/>
                </a:cubicBezTo>
                <a:lnTo>
                  <a:pt x="1871292" y="0"/>
                </a:lnTo>
                <a:cubicBezTo>
                  <a:pt x="1999605" y="0"/>
                  <a:pt x="2103623" y="104018"/>
                  <a:pt x="2103623" y="232331"/>
                </a:cubicBezTo>
                <a:lnTo>
                  <a:pt x="2103623" y="1161629"/>
                </a:lnTo>
                <a:cubicBezTo>
                  <a:pt x="2103623" y="1289942"/>
                  <a:pt x="1999605" y="1393960"/>
                  <a:pt x="1871292" y="1393960"/>
                </a:cubicBezTo>
                <a:lnTo>
                  <a:pt x="232331" y="1393960"/>
                </a:lnTo>
                <a:cubicBezTo>
                  <a:pt x="104018" y="1393960"/>
                  <a:pt x="0" y="1289942"/>
                  <a:pt x="0" y="1161629"/>
                </a:cubicBezTo>
                <a:lnTo>
                  <a:pt x="0" y="232331"/>
                </a:lnTo>
                <a:close/>
              </a:path>
            </a:pathLst>
          </a:custGeom>
          <a:solidFill>
            <a:srgbClr val="D8A2A3"/>
          </a:solidFill>
          <a:ln w="25400" cap="flat" cmpd="sng" algn="ctr">
            <a:noFill/>
            <a:prstDash val="solid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220448" tIns="220448" rIns="220448" bIns="220448" numCol="1" spcCol="1270" anchor="ctr" anchorCtr="0">
            <a:noAutofit/>
          </a:bodyPr>
          <a:lstStyle/>
          <a:p>
            <a:pPr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000" b="1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8" name="任意多边形 3"/>
          <p:cNvSpPr/>
          <p:nvPr/>
        </p:nvSpPr>
        <p:spPr>
          <a:xfrm>
            <a:off x="4107156" y="2919745"/>
            <a:ext cx="2103623" cy="1393960"/>
          </a:xfrm>
          <a:custGeom>
            <a:gdLst>
              <a:gd name="connsiteX0" fmla="*/ 0 w 2103623"/>
              <a:gd name="connsiteY0" fmla="*/ 232331 h 1393960"/>
              <a:gd name="connsiteX1" fmla="*/ 232331 w 2103623"/>
              <a:gd name="connsiteY1" fmla="*/ 0 h 1393960"/>
              <a:gd name="connsiteX2" fmla="*/ 1871292 w 2103623"/>
              <a:gd name="connsiteY2" fmla="*/ 0 h 1393960"/>
              <a:gd name="connsiteX3" fmla="*/ 2103623 w 2103623"/>
              <a:gd name="connsiteY3" fmla="*/ 232331 h 1393960"/>
              <a:gd name="connsiteX4" fmla="*/ 2103623 w 2103623"/>
              <a:gd name="connsiteY4" fmla="*/ 1161629 h 1393960"/>
              <a:gd name="connsiteX5" fmla="*/ 1871292 w 2103623"/>
              <a:gd name="connsiteY5" fmla="*/ 1393960 h 1393960"/>
              <a:gd name="connsiteX6" fmla="*/ 232331 w 2103623"/>
              <a:gd name="connsiteY6" fmla="*/ 1393960 h 1393960"/>
              <a:gd name="connsiteX7" fmla="*/ 0 w 2103623"/>
              <a:gd name="connsiteY7" fmla="*/ 1161629 h 1393960"/>
              <a:gd name="connsiteX8" fmla="*/ 0 w 2103623"/>
              <a:gd name="connsiteY8" fmla="*/ 232331 h 139396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03623" h="1393960">
                <a:moveTo>
                  <a:pt x="0" y="232331"/>
                </a:moveTo>
                <a:cubicBezTo>
                  <a:pt x="0" y="104018"/>
                  <a:pt x="104018" y="0"/>
                  <a:pt x="232331" y="0"/>
                </a:cubicBezTo>
                <a:lnTo>
                  <a:pt x="1871292" y="0"/>
                </a:lnTo>
                <a:cubicBezTo>
                  <a:pt x="1999605" y="0"/>
                  <a:pt x="2103623" y="104018"/>
                  <a:pt x="2103623" y="232331"/>
                </a:cubicBezTo>
                <a:lnTo>
                  <a:pt x="2103623" y="1161629"/>
                </a:lnTo>
                <a:cubicBezTo>
                  <a:pt x="2103623" y="1289942"/>
                  <a:pt x="1999605" y="1393960"/>
                  <a:pt x="1871292" y="1393960"/>
                </a:cubicBezTo>
                <a:lnTo>
                  <a:pt x="232331" y="1393960"/>
                </a:lnTo>
                <a:cubicBezTo>
                  <a:pt x="104018" y="1393960"/>
                  <a:pt x="0" y="1289942"/>
                  <a:pt x="0" y="1161629"/>
                </a:cubicBezTo>
                <a:lnTo>
                  <a:pt x="0" y="232331"/>
                </a:lnTo>
                <a:close/>
              </a:path>
            </a:pathLst>
          </a:custGeom>
          <a:solidFill>
            <a:srgbClr val="79855A"/>
          </a:solidFill>
          <a:ln w="25400" cap="flat" cmpd="sng" algn="ctr">
            <a:noFill/>
            <a:prstDash val="solid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220448" tIns="220448" rIns="220448" bIns="220448" numCol="1" spcCol="1270" anchor="ctr" anchorCtr="0">
            <a:noAutofit/>
          </a:bodyPr>
          <a:lstStyle/>
          <a:p>
            <a:pPr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000" b="1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0" name="任意多边形 4"/>
          <p:cNvSpPr/>
          <p:nvPr/>
        </p:nvSpPr>
        <p:spPr>
          <a:xfrm>
            <a:off x="6442902" y="2919745"/>
            <a:ext cx="2103623" cy="1393960"/>
          </a:xfrm>
          <a:custGeom>
            <a:gdLst>
              <a:gd name="connsiteX0" fmla="*/ 0 w 2103623"/>
              <a:gd name="connsiteY0" fmla="*/ 232331 h 1393960"/>
              <a:gd name="connsiteX1" fmla="*/ 232331 w 2103623"/>
              <a:gd name="connsiteY1" fmla="*/ 0 h 1393960"/>
              <a:gd name="connsiteX2" fmla="*/ 1871292 w 2103623"/>
              <a:gd name="connsiteY2" fmla="*/ 0 h 1393960"/>
              <a:gd name="connsiteX3" fmla="*/ 2103623 w 2103623"/>
              <a:gd name="connsiteY3" fmla="*/ 232331 h 1393960"/>
              <a:gd name="connsiteX4" fmla="*/ 2103623 w 2103623"/>
              <a:gd name="connsiteY4" fmla="*/ 1161629 h 1393960"/>
              <a:gd name="connsiteX5" fmla="*/ 1871292 w 2103623"/>
              <a:gd name="connsiteY5" fmla="*/ 1393960 h 1393960"/>
              <a:gd name="connsiteX6" fmla="*/ 232331 w 2103623"/>
              <a:gd name="connsiteY6" fmla="*/ 1393960 h 1393960"/>
              <a:gd name="connsiteX7" fmla="*/ 0 w 2103623"/>
              <a:gd name="connsiteY7" fmla="*/ 1161629 h 1393960"/>
              <a:gd name="connsiteX8" fmla="*/ 0 w 2103623"/>
              <a:gd name="connsiteY8" fmla="*/ 232331 h 1393960"/>
            </a:gdLst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03623" h="1393960">
                <a:moveTo>
                  <a:pt x="0" y="232331"/>
                </a:moveTo>
                <a:cubicBezTo>
                  <a:pt x="0" y="104018"/>
                  <a:pt x="104018" y="0"/>
                  <a:pt x="232331" y="0"/>
                </a:cubicBezTo>
                <a:lnTo>
                  <a:pt x="1871292" y="0"/>
                </a:lnTo>
                <a:cubicBezTo>
                  <a:pt x="1999605" y="0"/>
                  <a:pt x="2103623" y="104018"/>
                  <a:pt x="2103623" y="232331"/>
                </a:cubicBezTo>
                <a:lnTo>
                  <a:pt x="2103623" y="1161629"/>
                </a:lnTo>
                <a:cubicBezTo>
                  <a:pt x="2103623" y="1289942"/>
                  <a:pt x="1999605" y="1393960"/>
                  <a:pt x="1871292" y="1393960"/>
                </a:cubicBezTo>
                <a:lnTo>
                  <a:pt x="232331" y="1393960"/>
                </a:lnTo>
                <a:cubicBezTo>
                  <a:pt x="104018" y="1393960"/>
                  <a:pt x="0" y="1289942"/>
                  <a:pt x="0" y="1161629"/>
                </a:cubicBezTo>
                <a:lnTo>
                  <a:pt x="0" y="232331"/>
                </a:lnTo>
                <a:close/>
              </a:path>
            </a:pathLst>
          </a:custGeom>
          <a:solidFill>
            <a:srgbClr val="3C4D60"/>
          </a:solidFill>
          <a:ln w="25400" cap="flat" cmpd="sng" algn="ctr">
            <a:noFill/>
            <a:prstDash val="solid"/>
          </a:ln>
          <a:effectLst/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220448" tIns="220448" rIns="220448" bIns="220448" numCol="1" spcCol="1270" anchor="ctr" anchorCtr="0">
            <a:noAutofit/>
          </a:bodyPr>
          <a:lstStyle/>
          <a:p>
            <a:pPr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4000" b="1">
              <a:solidFill>
                <a:sysClr val="window" lastClr="FFFFFF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1" name="TextBox 13"/>
          <p:cNvSpPr txBox="1"/>
          <p:nvPr/>
        </p:nvSpPr>
        <p:spPr>
          <a:xfrm>
            <a:off x="2055541" y="3387596"/>
            <a:ext cx="1665560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2" name="TextBox 13"/>
          <p:cNvSpPr txBox="1"/>
          <p:nvPr/>
        </p:nvSpPr>
        <p:spPr>
          <a:xfrm>
            <a:off x="2059621" y="3673500"/>
            <a:ext cx="1572579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3" name="TextBox 13"/>
          <p:cNvSpPr txBox="1"/>
          <p:nvPr/>
        </p:nvSpPr>
        <p:spPr>
          <a:xfrm>
            <a:off x="4309692" y="3387596"/>
            <a:ext cx="1665560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313772" y="3673500"/>
            <a:ext cx="1572579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5" name="TextBox 13"/>
          <p:cNvSpPr txBox="1"/>
          <p:nvPr/>
        </p:nvSpPr>
        <p:spPr>
          <a:xfrm>
            <a:off x="6652744" y="3387596"/>
            <a:ext cx="1665560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6" name="TextBox 13"/>
          <p:cNvSpPr txBox="1"/>
          <p:nvPr/>
        </p:nvSpPr>
        <p:spPr>
          <a:xfrm>
            <a:off x="6656824" y="3673500"/>
            <a:ext cx="1572579" cy="18466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单击此处可编辑内容</a:t>
            </a:r>
            <a:endParaRPr lang="en-US" altLang="zh-CN" sz="12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548170" y="5568495"/>
            <a:ext cx="7095661" cy="517065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  <a:endParaRPr lang="en-US" altLang="zh-CN" sz="14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cs typeface="+mn-ea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2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87" name="图片 4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318846" cy="2439719"/>
          </a:xfrm>
          <a:prstGeom prst="rect">
            <a:avLst/>
          </a:prstGeom>
        </p:spPr>
      </p:pic>
      <p:pic>
        <p:nvPicPr>
          <p:cNvPr id="488" name="图片 4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12194" y="0"/>
            <a:ext cx="2379806" cy="2503857"/>
          </a:xfrm>
          <a:prstGeom prst="rect">
            <a:avLst/>
          </a:prstGeom>
        </p:spPr>
      </p:pic>
      <p:pic>
        <p:nvPicPr>
          <p:cNvPr id="489" name="图片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628234"/>
            <a:ext cx="2132376" cy="2229766"/>
          </a:xfrm>
          <a:prstGeom prst="rect">
            <a:avLst/>
          </a:prstGeom>
        </p:spPr>
      </p:pic>
      <p:pic>
        <p:nvPicPr>
          <p:cNvPr id="490" name="图片 4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72468" y="4641665"/>
            <a:ext cx="2119532" cy="2216335"/>
          </a:xfrm>
          <a:prstGeom prst="rect">
            <a:avLst/>
          </a:prstGeom>
        </p:spPr>
      </p:pic>
      <p:sp>
        <p:nvSpPr>
          <p:cNvPr id="492" name="文本框 491"/>
          <p:cNvSpPr txBox="1"/>
          <p:nvPr/>
        </p:nvSpPr>
        <p:spPr>
          <a:xfrm>
            <a:off x="3137371" y="2583742"/>
            <a:ext cx="59172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>
                <a:latin typeface="微软雅黑" panose="020b0503020204020204" pitchFamily="34" charset="-122"/>
                <a:ea typeface="微软雅黑" panose="020b0503020204020204" pitchFamily="34" charset="-122"/>
              </a:rPr>
              <a:t>感谢聆听</a:t>
            </a:r>
            <a:endParaRPr lang="zh-CN" altLang="en-US" sz="4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93" name="图片 4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130716" y="4154757"/>
            <a:ext cx="3930569" cy="586424"/>
          </a:xfrm>
          <a:prstGeom prst="rect">
            <a:avLst/>
          </a:prstGeom>
        </p:spPr>
      </p:pic>
      <p:sp>
        <p:nvSpPr>
          <p:cNvPr id="494" name="文本框 493"/>
          <p:cNvSpPr txBox="1"/>
          <p:nvPr/>
        </p:nvSpPr>
        <p:spPr>
          <a:xfrm>
            <a:off x="4845375" y="3509070"/>
            <a:ext cx="317785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rPr>
              <a:t>汇报人：</a:t>
            </a:r>
            <a:r>
              <a:rPr lang="en-US" altLang="zh-CN" sz="2800"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>
                <a:latin typeface="微软雅黑" panose="020b0503020204020204" pitchFamily="34" charset="-122"/>
                <a:ea typeface="微软雅黑" panose="020b0503020204020204" pitchFamily="34" charset="-122"/>
              </a:rPr>
              <a:t>汇</a:t>
            </a:r>
            <a:endParaRPr lang="zh-CN" altLang="en-US" sz="280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96" name="Group 483"/>
          <p:cNvGrpSpPr>
            <a:grpSpLocks noChangeAspect="1"/>
          </p:cNvGrpSpPr>
          <p:nvPr/>
        </p:nvGrpSpPr>
        <p:grpSpPr>
          <a:xfrm>
            <a:off x="2724150" y="671513"/>
            <a:ext cx="6743700" cy="5516563"/>
            <a:chOff x="1721" y="423"/>
            <a:chExt cx="4248" cy="3475"/>
          </a:xfrm>
        </p:grpSpPr>
        <p:grpSp>
          <p:nvGrpSpPr>
            <p:cNvPr id="498" name="Group 684"/>
            <p:cNvGrpSpPr/>
            <p:nvPr/>
          </p:nvGrpSpPr>
          <p:grpSpPr>
            <a:xfrm>
              <a:off x="1721" y="423"/>
              <a:ext cx="4248" cy="3475"/>
              <a:chOff x="1721" y="423"/>
              <a:chExt cx="4248" cy="3475"/>
            </a:xfrm>
          </p:grpSpPr>
          <p:sp>
            <p:nvSpPr>
              <p:cNvPr id="547" name="Freeform 484"/>
              <p:cNvSpPr>
                <a:spLocks noEditPoints="1"/>
              </p:cNvSpPr>
              <p:nvPr/>
            </p:nvSpPr>
            <p:spPr bwMode="auto">
              <a:xfrm>
                <a:off x="1721" y="423"/>
                <a:ext cx="4248" cy="3475"/>
              </a:xfrm>
              <a:custGeom>
                <a:gdLst>
                  <a:gd name="T0" fmla="*/ 961 w 1218"/>
                  <a:gd name="T1" fmla="*/ 71 h 995"/>
                  <a:gd name="T2" fmla="*/ 993 w 1218"/>
                  <a:gd name="T3" fmla="*/ 50 h 995"/>
                  <a:gd name="T4" fmla="*/ 1007 w 1218"/>
                  <a:gd name="T5" fmla="*/ 47 h 995"/>
                  <a:gd name="T6" fmla="*/ 1069 w 1218"/>
                  <a:gd name="T7" fmla="*/ 91 h 995"/>
                  <a:gd name="T8" fmla="*/ 1207 w 1218"/>
                  <a:gd name="T9" fmla="*/ 282 h 995"/>
                  <a:gd name="T10" fmla="*/ 1138 w 1218"/>
                  <a:gd name="T11" fmla="*/ 837 h 995"/>
                  <a:gd name="T12" fmla="*/ 1009 w 1218"/>
                  <a:gd name="T13" fmla="*/ 948 h 995"/>
                  <a:gd name="T14" fmla="*/ 991 w 1218"/>
                  <a:gd name="T15" fmla="*/ 943 h 995"/>
                  <a:gd name="T16" fmla="*/ 990 w 1218"/>
                  <a:gd name="T17" fmla="*/ 942 h 995"/>
                  <a:gd name="T18" fmla="*/ 966 w 1218"/>
                  <a:gd name="T19" fmla="*/ 922 h 995"/>
                  <a:gd name="T20" fmla="*/ 884 w 1218"/>
                  <a:gd name="T21" fmla="*/ 987 h 995"/>
                  <a:gd name="T22" fmla="*/ 834 w 1218"/>
                  <a:gd name="T23" fmla="*/ 954 h 995"/>
                  <a:gd name="T24" fmla="*/ 805 w 1218"/>
                  <a:gd name="T25" fmla="*/ 924 h 995"/>
                  <a:gd name="T26" fmla="*/ 727 w 1218"/>
                  <a:gd name="T27" fmla="*/ 971 h 995"/>
                  <a:gd name="T28" fmla="*/ 726 w 1218"/>
                  <a:gd name="T29" fmla="*/ 971 h 995"/>
                  <a:gd name="T30" fmla="*/ 724 w 1218"/>
                  <a:gd name="T31" fmla="*/ 972 h 995"/>
                  <a:gd name="T32" fmla="*/ 695 w 1218"/>
                  <a:gd name="T33" fmla="*/ 984 h 995"/>
                  <a:gd name="T34" fmla="*/ 629 w 1218"/>
                  <a:gd name="T35" fmla="*/ 951 h 995"/>
                  <a:gd name="T36" fmla="*/ 561 w 1218"/>
                  <a:gd name="T37" fmla="*/ 958 h 995"/>
                  <a:gd name="T38" fmla="*/ 510 w 1218"/>
                  <a:gd name="T39" fmla="*/ 981 h 995"/>
                  <a:gd name="T40" fmla="*/ 412 w 1218"/>
                  <a:gd name="T41" fmla="*/ 923 h 995"/>
                  <a:gd name="T42" fmla="*/ 387 w 1218"/>
                  <a:gd name="T43" fmla="*/ 951 h 995"/>
                  <a:gd name="T44" fmla="*/ 312 w 1218"/>
                  <a:gd name="T45" fmla="*/ 982 h 995"/>
                  <a:gd name="T46" fmla="*/ 229 w 1218"/>
                  <a:gd name="T47" fmla="*/ 943 h 995"/>
                  <a:gd name="T48" fmla="*/ 228 w 1218"/>
                  <a:gd name="T49" fmla="*/ 943 h 995"/>
                  <a:gd name="T50" fmla="*/ 227 w 1218"/>
                  <a:gd name="T51" fmla="*/ 944 h 995"/>
                  <a:gd name="T52" fmla="*/ 211 w 1218"/>
                  <a:gd name="T53" fmla="*/ 948 h 995"/>
                  <a:gd name="T54" fmla="*/ 81 w 1218"/>
                  <a:gd name="T55" fmla="*/ 840 h 995"/>
                  <a:gd name="T56" fmla="*/ 9 w 1218"/>
                  <a:gd name="T57" fmla="*/ 289 h 995"/>
                  <a:gd name="T58" fmla="*/ 146 w 1218"/>
                  <a:gd name="T59" fmla="*/ 91 h 995"/>
                  <a:gd name="T60" fmla="*/ 210 w 1218"/>
                  <a:gd name="T61" fmla="*/ 47 h 995"/>
                  <a:gd name="T62" fmla="*/ 226 w 1218"/>
                  <a:gd name="T63" fmla="*/ 51 h 995"/>
                  <a:gd name="T64" fmla="*/ 227 w 1218"/>
                  <a:gd name="T65" fmla="*/ 51 h 995"/>
                  <a:gd name="T66" fmla="*/ 253 w 1218"/>
                  <a:gd name="T67" fmla="*/ 72 h 995"/>
                  <a:gd name="T68" fmla="*/ 311 w 1218"/>
                  <a:gd name="T69" fmla="*/ 12 h 995"/>
                  <a:gd name="T70" fmla="*/ 385 w 1218"/>
                  <a:gd name="T71" fmla="*/ 43 h 995"/>
                  <a:gd name="T72" fmla="*/ 413 w 1218"/>
                  <a:gd name="T73" fmla="*/ 71 h 995"/>
                  <a:gd name="T74" fmla="*/ 492 w 1218"/>
                  <a:gd name="T75" fmla="*/ 23 h 995"/>
                  <a:gd name="T76" fmla="*/ 522 w 1218"/>
                  <a:gd name="T77" fmla="*/ 11 h 995"/>
                  <a:gd name="T78" fmla="*/ 585 w 1218"/>
                  <a:gd name="T79" fmla="*/ 42 h 995"/>
                  <a:gd name="T80" fmla="*/ 587 w 1218"/>
                  <a:gd name="T81" fmla="*/ 42 h 995"/>
                  <a:gd name="T82" fmla="*/ 611 w 1218"/>
                  <a:gd name="T83" fmla="*/ 50 h 995"/>
                  <a:gd name="T84" fmla="*/ 693 w 1218"/>
                  <a:gd name="T85" fmla="*/ 11 h 995"/>
                  <a:gd name="T86" fmla="*/ 724 w 1218"/>
                  <a:gd name="T87" fmla="*/ 23 h 995"/>
                  <a:gd name="T88" fmla="*/ 807 w 1218"/>
                  <a:gd name="T89" fmla="*/ 72 h 995"/>
                  <a:gd name="T90" fmla="*/ 882 w 1218"/>
                  <a:gd name="T91" fmla="*/ 0 h 995"/>
                  <a:gd name="T92" fmla="*/ 699 w 1218"/>
                  <a:gd name="T93" fmla="*/ 3 h 995"/>
                  <a:gd name="T94" fmla="*/ 564 w 1218"/>
                  <a:gd name="T95" fmla="*/ 29 h 995"/>
                  <a:gd name="T96" fmla="*/ 399 w 1218"/>
                  <a:gd name="T97" fmla="*/ 61 h 995"/>
                  <a:gd name="T98" fmla="*/ 232 w 1218"/>
                  <a:gd name="T99" fmla="*/ 44 h 995"/>
                  <a:gd name="T100" fmla="*/ 56 w 1218"/>
                  <a:gd name="T101" fmla="*/ 167 h 995"/>
                  <a:gd name="T102" fmla="*/ 21 w 1218"/>
                  <a:gd name="T103" fmla="*/ 797 h 995"/>
                  <a:gd name="T104" fmla="*/ 179 w 1218"/>
                  <a:gd name="T105" fmla="*/ 941 h 995"/>
                  <a:gd name="T106" fmla="*/ 396 w 1218"/>
                  <a:gd name="T107" fmla="*/ 948 h 995"/>
                  <a:gd name="T108" fmla="*/ 526 w 1218"/>
                  <a:gd name="T109" fmla="*/ 991 h 995"/>
                  <a:gd name="T110" fmla="*/ 671 w 1218"/>
                  <a:gd name="T111" fmla="*/ 984 h 995"/>
                  <a:gd name="T112" fmla="*/ 820 w 1218"/>
                  <a:gd name="T113" fmla="*/ 934 h 995"/>
                  <a:gd name="T114" fmla="*/ 985 w 1218"/>
                  <a:gd name="T115" fmla="*/ 949 h 995"/>
                  <a:gd name="T116" fmla="*/ 1142 w 1218"/>
                  <a:gd name="T117" fmla="*/ 844 h 995"/>
                  <a:gd name="T118" fmla="*/ 1205 w 1218"/>
                  <a:gd name="T119" fmla="*/ 224 h 995"/>
                  <a:gd name="T120" fmla="*/ 1072 w 1218"/>
                  <a:gd name="T121" fmla="*/ 84 h 995"/>
                  <a:gd name="T122" fmla="*/ 965 w 1218"/>
                  <a:gd name="T123" fmla="*/ 62 h 9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8" h="995">
                    <a:moveTo>
                      <a:pt x="883" y="8"/>
                    </a:move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7" y="8"/>
                      <a:pt x="892" y="8"/>
                      <a:pt x="896" y="9"/>
                    </a:cubicBezTo>
                    <a:cubicBezTo>
                      <a:pt x="921" y="14"/>
                      <a:pt x="938" y="32"/>
                      <a:pt x="949" y="52"/>
                    </a:cubicBezTo>
                    <a:cubicBezTo>
                      <a:pt x="952" y="58"/>
                      <a:pt x="954" y="70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2" y="72"/>
                      <a:pt x="963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74" y="72"/>
                      <a:pt x="982" y="59"/>
                      <a:pt x="989" y="52"/>
                    </a:cubicBezTo>
                    <a:cubicBezTo>
                      <a:pt x="990" y="52"/>
                      <a:pt x="991" y="51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8" y="47"/>
                      <a:pt x="1003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16" y="47"/>
                      <a:pt x="1025" y="50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7" y="62"/>
                      <a:pt x="1039" y="72"/>
                      <a:pt x="1045" y="77"/>
                    </a:cubicBezTo>
                    <a:cubicBezTo>
                      <a:pt x="1051" y="83"/>
                      <a:pt x="1061" y="87"/>
                      <a:pt x="1069" y="91"/>
                    </a:cubicBezTo>
                    <a:cubicBezTo>
                      <a:pt x="1083" y="98"/>
                      <a:pt x="1101" y="99"/>
                      <a:pt x="1110" y="113"/>
                    </a:cubicBezTo>
                    <a:cubicBezTo>
                      <a:pt x="1115" y="120"/>
                      <a:pt x="1115" y="130"/>
                      <a:pt x="1120" y="137"/>
                    </a:cubicBezTo>
                    <a:cubicBezTo>
                      <a:pt x="1124" y="143"/>
                      <a:pt x="1131" y="149"/>
                      <a:pt x="1136" y="155"/>
                    </a:cubicBezTo>
                    <a:cubicBezTo>
                      <a:pt x="1142" y="160"/>
                      <a:pt x="1148" y="169"/>
                      <a:pt x="1154" y="172"/>
                    </a:cubicBezTo>
                    <a:cubicBezTo>
                      <a:pt x="1168" y="178"/>
                      <a:pt x="1180" y="181"/>
                      <a:pt x="1187" y="194"/>
                    </a:cubicBezTo>
                    <a:cubicBezTo>
                      <a:pt x="1191" y="201"/>
                      <a:pt x="1193" y="211"/>
                      <a:pt x="1196" y="221"/>
                    </a:cubicBezTo>
                    <a:cubicBezTo>
                      <a:pt x="1199" y="231"/>
                      <a:pt x="1203" y="240"/>
                      <a:pt x="1205" y="249"/>
                    </a:cubicBezTo>
                    <a:cubicBezTo>
                      <a:pt x="1207" y="259"/>
                      <a:pt x="1207" y="270"/>
                      <a:pt x="1207" y="282"/>
                    </a:cubicBezTo>
                    <a:cubicBezTo>
                      <a:pt x="1207" y="294"/>
                      <a:pt x="1207" y="307"/>
                      <a:pt x="1207" y="320"/>
                    </a:cubicBezTo>
                    <a:cubicBezTo>
                      <a:pt x="1207" y="442"/>
                      <a:pt x="1207" y="563"/>
                      <a:pt x="1207" y="683"/>
                    </a:cubicBezTo>
                    <a:cubicBezTo>
                      <a:pt x="1207" y="693"/>
                      <a:pt x="1207" y="703"/>
                      <a:pt x="1207" y="712"/>
                    </a:cubicBezTo>
                    <a:cubicBezTo>
                      <a:pt x="1207" y="727"/>
                      <a:pt x="1206" y="742"/>
                      <a:pt x="1203" y="752"/>
                    </a:cubicBezTo>
                    <a:cubicBezTo>
                      <a:pt x="1201" y="759"/>
                      <a:pt x="1197" y="767"/>
                      <a:pt x="1195" y="775"/>
                    </a:cubicBezTo>
                    <a:cubicBezTo>
                      <a:pt x="1190" y="792"/>
                      <a:pt x="1188" y="803"/>
                      <a:pt x="1176" y="811"/>
                    </a:cubicBezTo>
                    <a:cubicBezTo>
                      <a:pt x="1170" y="816"/>
                      <a:pt x="1162" y="817"/>
                      <a:pt x="1156" y="820"/>
                    </a:cubicBezTo>
                    <a:cubicBezTo>
                      <a:pt x="1150" y="824"/>
                      <a:pt x="1144" y="831"/>
                      <a:pt x="1138" y="837"/>
                    </a:cubicBezTo>
                    <a:cubicBezTo>
                      <a:pt x="1131" y="844"/>
                      <a:pt x="1123" y="851"/>
                      <a:pt x="1119" y="859"/>
                    </a:cubicBezTo>
                    <a:cubicBezTo>
                      <a:pt x="1116" y="866"/>
                      <a:pt x="1116" y="871"/>
                      <a:pt x="1113" y="877"/>
                    </a:cubicBezTo>
                    <a:cubicBezTo>
                      <a:pt x="1103" y="897"/>
                      <a:pt x="1082" y="896"/>
                      <a:pt x="1062" y="907"/>
                    </a:cubicBezTo>
                    <a:cubicBezTo>
                      <a:pt x="1056" y="910"/>
                      <a:pt x="1049" y="913"/>
                      <a:pt x="1045" y="917"/>
                    </a:cubicBezTo>
                    <a:cubicBezTo>
                      <a:pt x="1039" y="923"/>
                      <a:pt x="1037" y="935"/>
                      <a:pt x="1031" y="940"/>
                    </a:cubicBezTo>
                    <a:cubicBezTo>
                      <a:pt x="1031" y="940"/>
                      <a:pt x="1031" y="940"/>
                      <a:pt x="1031" y="940"/>
                    </a:cubicBezTo>
                    <a:cubicBezTo>
                      <a:pt x="1031" y="940"/>
                      <a:pt x="1031" y="940"/>
                      <a:pt x="1031" y="941"/>
                    </a:cubicBezTo>
                    <a:cubicBezTo>
                      <a:pt x="1025" y="946"/>
                      <a:pt x="1017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2" y="948"/>
                      <a:pt x="996" y="946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89" y="942"/>
                      <a:pt x="989" y="942"/>
                      <a:pt x="989" y="942"/>
                    </a:cubicBezTo>
                    <a:cubicBezTo>
                      <a:pt x="983" y="936"/>
                      <a:pt x="977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5" y="922"/>
                      <a:pt x="964" y="923"/>
                      <a:pt x="963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56" y="925"/>
                      <a:pt x="952" y="937"/>
                      <a:pt x="949" y="944"/>
                    </a:cubicBezTo>
                    <a:cubicBezTo>
                      <a:pt x="936" y="966"/>
                      <a:pt x="918" y="986"/>
                      <a:pt x="886" y="987"/>
                    </a:cubicBezTo>
                    <a:cubicBezTo>
                      <a:pt x="886" y="987"/>
                      <a:pt x="885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58" y="987"/>
                      <a:pt x="841" y="973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2" y="948"/>
                      <a:pt x="833" y="935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5" y="926"/>
                      <a:pt x="817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8" y="923"/>
                      <a:pt x="806" y="923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795" y="924"/>
                      <a:pt x="780" y="933"/>
                      <a:pt x="775" y="937"/>
                    </a:cubicBezTo>
                    <a:cubicBezTo>
                      <a:pt x="769" y="942"/>
                      <a:pt x="767" y="953"/>
                      <a:pt x="760" y="960"/>
                    </a:cubicBezTo>
                    <a:cubicBezTo>
                      <a:pt x="752" y="968"/>
                      <a:pt x="740" y="967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5" y="971"/>
                      <a:pt x="725" y="972"/>
                    </a:cubicBezTo>
                    <a:cubicBezTo>
                      <a:pt x="725" y="972"/>
                      <a:pt x="725" y="972"/>
                      <a:pt x="725" y="972"/>
                    </a:cubicBezTo>
                    <a:cubicBezTo>
                      <a:pt x="725" y="972"/>
                      <a:pt x="725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14" y="976"/>
                      <a:pt x="708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3" y="984"/>
                      <a:pt x="690" y="983"/>
                      <a:pt x="686" y="982"/>
                    </a:cubicBezTo>
                    <a:cubicBezTo>
                      <a:pt x="686" y="982"/>
                      <a:pt x="686" y="982"/>
                      <a:pt x="686" y="982"/>
                    </a:cubicBezTo>
                    <a:cubicBezTo>
                      <a:pt x="684" y="982"/>
                      <a:pt x="682" y="980"/>
                      <a:pt x="680" y="979"/>
                    </a:cubicBezTo>
                    <a:cubicBezTo>
                      <a:pt x="669" y="974"/>
                      <a:pt x="668" y="963"/>
                      <a:pt x="659" y="958"/>
                    </a:cubicBezTo>
                    <a:cubicBezTo>
                      <a:pt x="652" y="955"/>
                      <a:pt x="641" y="955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1" y="952"/>
                      <a:pt x="630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3" y="948"/>
                      <a:pt x="617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09" y="944"/>
                      <a:pt x="608" y="945"/>
                    </a:cubicBezTo>
                    <a:cubicBezTo>
                      <a:pt x="600" y="946"/>
                      <a:pt x="594" y="950"/>
                      <a:pt x="585" y="952"/>
                    </a:cubicBezTo>
                    <a:cubicBezTo>
                      <a:pt x="577" y="955"/>
                      <a:pt x="567" y="956"/>
                      <a:pt x="561" y="958"/>
                    </a:cubicBezTo>
                    <a:cubicBezTo>
                      <a:pt x="554" y="962"/>
                      <a:pt x="549" y="974"/>
                      <a:pt x="541" y="979"/>
                    </a:cubicBezTo>
                    <a:cubicBezTo>
                      <a:pt x="536" y="982"/>
                      <a:pt x="530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19" y="983"/>
                      <a:pt x="514" y="982"/>
                      <a:pt x="510" y="981"/>
                    </a:cubicBezTo>
                    <a:cubicBezTo>
                      <a:pt x="510" y="981"/>
                      <a:pt x="510" y="981"/>
                      <a:pt x="510" y="981"/>
                    </a:cubicBezTo>
                    <a:cubicBezTo>
                      <a:pt x="505" y="978"/>
                      <a:pt x="500" y="974"/>
                      <a:pt x="495" y="972"/>
                    </a:cubicBezTo>
                    <a:cubicBezTo>
                      <a:pt x="483" y="967"/>
                      <a:pt x="470" y="969"/>
                      <a:pt x="462" y="962"/>
                    </a:cubicBezTo>
                    <a:cubicBezTo>
                      <a:pt x="455" y="956"/>
                      <a:pt x="453" y="944"/>
                      <a:pt x="446" y="938"/>
                    </a:cubicBezTo>
                    <a:cubicBezTo>
                      <a:pt x="440" y="933"/>
                      <a:pt x="425" y="924"/>
                      <a:pt x="417" y="923"/>
                    </a:cubicBezTo>
                    <a:cubicBezTo>
                      <a:pt x="417" y="923"/>
                      <a:pt x="417" y="923"/>
                      <a:pt x="417" y="923"/>
                    </a:cubicBezTo>
                    <a:cubicBezTo>
                      <a:pt x="415" y="923"/>
                      <a:pt x="414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05" y="923"/>
                      <a:pt x="395" y="925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88" y="935"/>
                      <a:pt x="389" y="945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1" y="971"/>
                      <a:pt x="360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28" y="987"/>
                      <a:pt x="320" y="986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290" y="974"/>
                      <a:pt x="278" y="959"/>
                      <a:pt x="269" y="939"/>
                    </a:cubicBezTo>
                    <a:cubicBezTo>
                      <a:pt x="266" y="933"/>
                      <a:pt x="264" y="923"/>
                      <a:pt x="256" y="922"/>
                    </a:cubicBezTo>
                    <a:cubicBezTo>
                      <a:pt x="256" y="922"/>
                      <a:pt x="256" y="922"/>
                      <a:pt x="256" y="922"/>
                    </a:cubicBezTo>
                    <a:cubicBezTo>
                      <a:pt x="255" y="922"/>
                      <a:pt x="255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42" y="922"/>
                      <a:pt x="237" y="936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2" y="947"/>
                      <a:pt x="217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02" y="948"/>
                      <a:pt x="193" y="944"/>
                      <a:pt x="187" y="938"/>
                    </a:cubicBezTo>
                    <a:cubicBezTo>
                      <a:pt x="187" y="938"/>
                      <a:pt x="187" y="938"/>
                      <a:pt x="187" y="938"/>
                    </a:cubicBezTo>
                    <a:cubicBezTo>
                      <a:pt x="182" y="932"/>
                      <a:pt x="180" y="922"/>
                      <a:pt x="174" y="917"/>
                    </a:cubicBezTo>
                    <a:cubicBezTo>
                      <a:pt x="168" y="911"/>
                      <a:pt x="155" y="906"/>
                      <a:pt x="145" y="903"/>
                    </a:cubicBezTo>
                    <a:cubicBezTo>
                      <a:pt x="129" y="896"/>
                      <a:pt x="112" y="893"/>
                      <a:pt x="104" y="878"/>
                    </a:cubicBezTo>
                    <a:cubicBezTo>
                      <a:pt x="101" y="872"/>
                      <a:pt x="101" y="866"/>
                      <a:pt x="98" y="859"/>
                    </a:cubicBezTo>
                    <a:cubicBezTo>
                      <a:pt x="94" y="852"/>
                      <a:pt x="87" y="845"/>
                      <a:pt x="81" y="840"/>
                    </a:cubicBezTo>
                    <a:cubicBezTo>
                      <a:pt x="76" y="834"/>
                      <a:pt x="70" y="826"/>
                      <a:pt x="64" y="822"/>
                    </a:cubicBezTo>
                    <a:cubicBezTo>
                      <a:pt x="57" y="817"/>
                      <a:pt x="48" y="816"/>
                      <a:pt x="40" y="811"/>
                    </a:cubicBezTo>
                    <a:cubicBezTo>
                      <a:pt x="28" y="803"/>
                      <a:pt x="27" y="786"/>
                      <a:pt x="20" y="769"/>
                    </a:cubicBezTo>
                    <a:cubicBezTo>
                      <a:pt x="16" y="758"/>
                      <a:pt x="12" y="749"/>
                      <a:pt x="10" y="738"/>
                    </a:cubicBezTo>
                    <a:cubicBezTo>
                      <a:pt x="9" y="727"/>
                      <a:pt x="9" y="715"/>
                      <a:pt x="9" y="702"/>
                    </a:cubicBezTo>
                    <a:cubicBezTo>
                      <a:pt x="9" y="688"/>
                      <a:pt x="9" y="674"/>
                      <a:pt x="9" y="659"/>
                    </a:cubicBezTo>
                    <a:cubicBezTo>
                      <a:pt x="9" y="549"/>
                      <a:pt x="9" y="447"/>
                      <a:pt x="9" y="337"/>
                    </a:cubicBezTo>
                    <a:cubicBezTo>
                      <a:pt x="9" y="320"/>
                      <a:pt x="9" y="304"/>
                      <a:pt x="9" y="289"/>
                    </a:cubicBezTo>
                    <a:cubicBezTo>
                      <a:pt x="9" y="278"/>
                      <a:pt x="9" y="267"/>
                      <a:pt x="10" y="257"/>
                    </a:cubicBezTo>
                    <a:cubicBezTo>
                      <a:pt x="11" y="245"/>
                      <a:pt x="15" y="236"/>
                      <a:pt x="19" y="226"/>
                    </a:cubicBezTo>
                    <a:cubicBezTo>
                      <a:pt x="25" y="209"/>
                      <a:pt x="27" y="193"/>
                      <a:pt x="39" y="184"/>
                    </a:cubicBezTo>
                    <a:cubicBezTo>
                      <a:pt x="45" y="178"/>
                      <a:pt x="55" y="177"/>
                      <a:pt x="62" y="173"/>
                    </a:cubicBezTo>
                    <a:cubicBezTo>
                      <a:pt x="68" y="169"/>
                      <a:pt x="74" y="161"/>
                      <a:pt x="80" y="155"/>
                    </a:cubicBezTo>
                    <a:cubicBezTo>
                      <a:pt x="87" y="148"/>
                      <a:pt x="94" y="142"/>
                      <a:pt x="98" y="134"/>
                    </a:cubicBezTo>
                    <a:cubicBezTo>
                      <a:pt x="105" y="120"/>
                      <a:pt x="104" y="111"/>
                      <a:pt x="116" y="103"/>
                    </a:cubicBezTo>
                    <a:cubicBezTo>
                      <a:pt x="125" y="97"/>
                      <a:pt x="137" y="96"/>
                      <a:pt x="146" y="91"/>
                    </a:cubicBezTo>
                    <a:cubicBezTo>
                      <a:pt x="155" y="87"/>
                      <a:pt x="166" y="83"/>
                      <a:pt x="173" y="77"/>
                    </a:cubicBezTo>
                    <a:cubicBezTo>
                      <a:pt x="180" y="71"/>
                      <a:pt x="181" y="59"/>
                      <a:pt x="188" y="53"/>
                    </a:cubicBezTo>
                    <a:cubicBezTo>
                      <a:pt x="188" y="53"/>
                      <a:pt x="188" y="53"/>
                      <a:pt x="188" y="53"/>
                    </a:cubicBezTo>
                    <a:cubicBezTo>
                      <a:pt x="193" y="49"/>
                      <a:pt x="202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5" y="47"/>
                      <a:pt x="221" y="48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34" y="58"/>
                      <a:pt x="241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4" y="72"/>
                      <a:pt x="254" y="71"/>
                      <a:pt x="255" y="71"/>
                    </a:cubicBezTo>
                    <a:cubicBezTo>
                      <a:pt x="255" y="71"/>
                      <a:pt x="255" y="71"/>
                      <a:pt x="255" y="71"/>
                    </a:cubicBezTo>
                    <a:cubicBezTo>
                      <a:pt x="261" y="70"/>
                      <a:pt x="264" y="61"/>
                      <a:pt x="267" y="54"/>
                    </a:cubicBezTo>
                    <a:cubicBezTo>
                      <a:pt x="277" y="36"/>
                      <a:pt x="289" y="20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9" y="9"/>
                      <a:pt x="326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58" y="8"/>
                      <a:pt x="379" y="22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7" y="49"/>
                      <a:pt x="386" y="58"/>
                      <a:pt x="389" y="63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92" y="68"/>
                      <a:pt x="402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1" y="71"/>
                      <a:pt x="412" y="71"/>
                      <a:pt x="413" y="71"/>
                    </a:cubicBezTo>
                    <a:cubicBezTo>
                      <a:pt x="413" y="71"/>
                      <a:pt x="413" y="71"/>
                      <a:pt x="413" y="71"/>
                    </a:cubicBezTo>
                    <a:cubicBezTo>
                      <a:pt x="422" y="70"/>
                      <a:pt x="435" y="63"/>
                      <a:pt x="441" y="58"/>
                    </a:cubicBezTo>
                    <a:cubicBezTo>
                      <a:pt x="453" y="50"/>
                      <a:pt x="453" y="34"/>
                      <a:pt x="468" y="28"/>
                    </a:cubicBezTo>
                    <a:cubicBezTo>
                      <a:pt x="475" y="25"/>
                      <a:pt x="484" y="25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2" y="23"/>
                      <a:pt x="492" y="23"/>
                    </a:cubicBezTo>
                    <a:cubicBezTo>
                      <a:pt x="492" y="23"/>
                      <a:pt x="492" y="23"/>
                      <a:pt x="492" y="23"/>
                    </a:cubicBezTo>
                    <a:cubicBezTo>
                      <a:pt x="492" y="23"/>
                      <a:pt x="493" y="23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503" y="18"/>
                      <a:pt x="510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4" y="11"/>
                      <a:pt x="526" y="11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33" y="13"/>
                      <a:pt x="539" y="14"/>
                      <a:pt x="543" y="17"/>
                    </a:cubicBezTo>
                    <a:cubicBezTo>
                      <a:pt x="549" y="22"/>
                      <a:pt x="552" y="32"/>
                      <a:pt x="560" y="36"/>
                    </a:cubicBezTo>
                    <a:cubicBezTo>
                      <a:pt x="566" y="39"/>
                      <a:pt x="577" y="39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94" y="46"/>
                      <a:pt x="600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9" y="50"/>
                      <a:pt x="610" y="50"/>
                      <a:pt x="611" y="50"/>
                    </a:cubicBezTo>
                    <a:cubicBezTo>
                      <a:pt x="611" y="50"/>
                      <a:pt x="611" y="50"/>
                      <a:pt x="611" y="50"/>
                    </a:cubicBezTo>
                    <a:cubicBezTo>
                      <a:pt x="618" y="49"/>
                      <a:pt x="624" y="44"/>
                      <a:pt x="632" y="42"/>
                    </a:cubicBezTo>
                    <a:cubicBezTo>
                      <a:pt x="641" y="39"/>
                      <a:pt x="651" y="39"/>
                      <a:pt x="657" y="36"/>
                    </a:cubicBezTo>
                    <a:cubicBezTo>
                      <a:pt x="665" y="32"/>
                      <a:pt x="668" y="20"/>
                      <a:pt x="677" y="15"/>
                    </a:cubicBezTo>
                    <a:cubicBezTo>
                      <a:pt x="677" y="15"/>
                      <a:pt x="677" y="15"/>
                      <a:pt x="677" y="15"/>
                    </a:cubicBezTo>
                    <a:cubicBezTo>
                      <a:pt x="681" y="13"/>
                      <a:pt x="687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6" y="11"/>
                      <a:pt x="700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10" y="14"/>
                      <a:pt x="716" y="21"/>
                      <a:pt x="724" y="23"/>
                    </a:cubicBezTo>
                    <a:cubicBezTo>
                      <a:pt x="737" y="28"/>
                      <a:pt x="748" y="25"/>
                      <a:pt x="756" y="32"/>
                    </a:cubicBezTo>
                    <a:cubicBezTo>
                      <a:pt x="762" y="37"/>
                      <a:pt x="766" y="49"/>
                      <a:pt x="772" y="56"/>
                    </a:cubicBezTo>
                    <a:cubicBezTo>
                      <a:pt x="778" y="61"/>
                      <a:pt x="791" y="69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3" y="71"/>
                      <a:pt x="805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17" y="72"/>
                      <a:pt x="825" y="68"/>
                      <a:pt x="827" y="64"/>
                    </a:cubicBezTo>
                    <a:cubicBezTo>
                      <a:pt x="827" y="64"/>
                      <a:pt x="827" y="64"/>
                      <a:pt x="827" y="64"/>
                    </a:cubicBezTo>
                    <a:cubicBezTo>
                      <a:pt x="830" y="60"/>
                      <a:pt x="829" y="54"/>
                      <a:pt x="830" y="50"/>
                    </a:cubicBezTo>
                    <a:cubicBezTo>
                      <a:pt x="830" y="50"/>
                      <a:pt x="830" y="50"/>
                      <a:pt x="830" y="50"/>
                    </a:cubicBezTo>
                    <a:cubicBezTo>
                      <a:pt x="834" y="26"/>
                      <a:pt x="854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moveTo>
                      <a:pt x="882" y="0"/>
                    </a:moveTo>
                    <a:cubicBezTo>
                      <a:pt x="854" y="0"/>
                      <a:pt x="834" y="15"/>
                      <a:pt x="826" y="35"/>
                    </a:cubicBezTo>
                    <a:cubicBezTo>
                      <a:pt x="823" y="41"/>
                      <a:pt x="823" y="56"/>
                      <a:pt x="818" y="60"/>
                    </a:cubicBezTo>
                    <a:cubicBezTo>
                      <a:pt x="816" y="63"/>
                      <a:pt x="813" y="63"/>
                      <a:pt x="809" y="63"/>
                    </a:cubicBezTo>
                    <a:cubicBezTo>
                      <a:pt x="797" y="63"/>
                      <a:pt x="781" y="54"/>
                      <a:pt x="777" y="48"/>
                    </a:cubicBezTo>
                    <a:cubicBezTo>
                      <a:pt x="771" y="42"/>
                      <a:pt x="769" y="33"/>
                      <a:pt x="765" y="29"/>
                    </a:cubicBezTo>
                    <a:cubicBezTo>
                      <a:pt x="762" y="25"/>
                      <a:pt x="757" y="22"/>
                      <a:pt x="751" y="20"/>
                    </a:cubicBezTo>
                    <a:cubicBezTo>
                      <a:pt x="743" y="18"/>
                      <a:pt x="733" y="19"/>
                      <a:pt x="728" y="16"/>
                    </a:cubicBezTo>
                    <a:cubicBezTo>
                      <a:pt x="719" y="11"/>
                      <a:pt x="711" y="5"/>
                      <a:pt x="699" y="3"/>
                    </a:cubicBezTo>
                    <a:cubicBezTo>
                      <a:pt x="697" y="3"/>
                      <a:pt x="695" y="3"/>
                      <a:pt x="693" y="3"/>
                    </a:cubicBezTo>
                    <a:cubicBezTo>
                      <a:pt x="684" y="3"/>
                      <a:pt x="674" y="6"/>
                      <a:pt x="667" y="12"/>
                    </a:cubicBezTo>
                    <a:cubicBezTo>
                      <a:pt x="661" y="17"/>
                      <a:pt x="660" y="25"/>
                      <a:pt x="651" y="29"/>
                    </a:cubicBezTo>
                    <a:cubicBezTo>
                      <a:pt x="646" y="32"/>
                      <a:pt x="637" y="32"/>
                      <a:pt x="630" y="35"/>
                    </a:cubicBezTo>
                    <a:cubicBezTo>
                      <a:pt x="623" y="37"/>
                      <a:pt x="615" y="41"/>
                      <a:pt x="608" y="41"/>
                    </a:cubicBezTo>
                    <a:cubicBezTo>
                      <a:pt x="608" y="41"/>
                      <a:pt x="608" y="41"/>
                      <a:pt x="608" y="41"/>
                    </a:cubicBezTo>
                    <a:cubicBezTo>
                      <a:pt x="600" y="41"/>
                      <a:pt x="595" y="37"/>
                      <a:pt x="587" y="34"/>
                    </a:cubicBezTo>
                    <a:cubicBezTo>
                      <a:pt x="579" y="32"/>
                      <a:pt x="570" y="31"/>
                      <a:pt x="564" y="29"/>
                    </a:cubicBezTo>
                    <a:cubicBezTo>
                      <a:pt x="557" y="25"/>
                      <a:pt x="556" y="18"/>
                      <a:pt x="551" y="12"/>
                    </a:cubicBezTo>
                    <a:cubicBezTo>
                      <a:pt x="543" y="6"/>
                      <a:pt x="533" y="3"/>
                      <a:pt x="523" y="3"/>
                    </a:cubicBezTo>
                    <a:cubicBezTo>
                      <a:pt x="515" y="3"/>
                      <a:pt x="507" y="5"/>
                      <a:pt x="501" y="8"/>
                    </a:cubicBezTo>
                    <a:cubicBezTo>
                      <a:pt x="496" y="11"/>
                      <a:pt x="491" y="16"/>
                      <a:pt x="485" y="17"/>
                    </a:cubicBezTo>
                    <a:cubicBezTo>
                      <a:pt x="472" y="19"/>
                      <a:pt x="461" y="19"/>
                      <a:pt x="453" y="27"/>
                    </a:cubicBezTo>
                    <a:cubicBezTo>
                      <a:pt x="448" y="32"/>
                      <a:pt x="445" y="42"/>
                      <a:pt x="440" y="48"/>
                    </a:cubicBezTo>
                    <a:cubicBezTo>
                      <a:pt x="436" y="53"/>
                      <a:pt x="419" y="63"/>
                      <a:pt x="407" y="63"/>
                    </a:cubicBezTo>
                    <a:cubicBezTo>
                      <a:pt x="404" y="63"/>
                      <a:pt x="401" y="63"/>
                      <a:pt x="399" y="61"/>
                    </a:cubicBezTo>
                    <a:cubicBezTo>
                      <a:pt x="395" y="58"/>
                      <a:pt x="395" y="50"/>
                      <a:pt x="393" y="44"/>
                    </a:cubicBezTo>
                    <a:cubicBezTo>
                      <a:pt x="389" y="24"/>
                      <a:pt x="379" y="14"/>
                      <a:pt x="363" y="6"/>
                    </a:cubicBezTo>
                    <a:cubicBezTo>
                      <a:pt x="354" y="2"/>
                      <a:pt x="344" y="0"/>
                      <a:pt x="334" y="0"/>
                    </a:cubicBezTo>
                    <a:cubicBezTo>
                      <a:pt x="318" y="0"/>
                      <a:pt x="303" y="5"/>
                      <a:pt x="292" y="12"/>
                    </a:cubicBezTo>
                    <a:cubicBezTo>
                      <a:pt x="279" y="22"/>
                      <a:pt x="269" y="34"/>
                      <a:pt x="261" y="49"/>
                    </a:cubicBezTo>
                    <a:cubicBezTo>
                      <a:pt x="258" y="54"/>
                      <a:pt x="255" y="62"/>
                      <a:pt x="251" y="62"/>
                    </a:cubicBezTo>
                    <a:cubicBezTo>
                      <a:pt x="246" y="62"/>
                      <a:pt x="243" y="56"/>
                      <a:pt x="241" y="53"/>
                    </a:cubicBezTo>
                    <a:cubicBezTo>
                      <a:pt x="238" y="50"/>
                      <a:pt x="234" y="46"/>
                      <a:pt x="232" y="44"/>
                    </a:cubicBezTo>
                    <a:cubicBezTo>
                      <a:pt x="226" y="40"/>
                      <a:pt x="218" y="38"/>
                      <a:pt x="210" y="38"/>
                    </a:cubicBezTo>
                    <a:cubicBezTo>
                      <a:pt x="198" y="38"/>
                      <a:pt x="185" y="43"/>
                      <a:pt x="179" y="51"/>
                    </a:cubicBezTo>
                    <a:cubicBezTo>
                      <a:pt x="174" y="57"/>
                      <a:pt x="173" y="66"/>
                      <a:pt x="168" y="71"/>
                    </a:cubicBezTo>
                    <a:cubicBezTo>
                      <a:pt x="164" y="74"/>
                      <a:pt x="156" y="77"/>
                      <a:pt x="150" y="81"/>
                    </a:cubicBezTo>
                    <a:cubicBezTo>
                      <a:pt x="130" y="93"/>
                      <a:pt x="107" y="92"/>
                      <a:pt x="97" y="113"/>
                    </a:cubicBezTo>
                    <a:cubicBezTo>
                      <a:pt x="94" y="118"/>
                      <a:pt x="94" y="124"/>
                      <a:pt x="91" y="131"/>
                    </a:cubicBezTo>
                    <a:cubicBezTo>
                      <a:pt x="88" y="137"/>
                      <a:pt x="81" y="143"/>
                      <a:pt x="75" y="149"/>
                    </a:cubicBezTo>
                    <a:cubicBezTo>
                      <a:pt x="69" y="156"/>
                      <a:pt x="62" y="165"/>
                      <a:pt x="56" y="167"/>
                    </a:cubicBezTo>
                    <a:cubicBezTo>
                      <a:pt x="40" y="174"/>
                      <a:pt x="30" y="176"/>
                      <a:pt x="22" y="193"/>
                    </a:cubicBezTo>
                    <a:cubicBezTo>
                      <a:pt x="18" y="202"/>
                      <a:pt x="17" y="213"/>
                      <a:pt x="12" y="224"/>
                    </a:cubicBezTo>
                    <a:cubicBezTo>
                      <a:pt x="7" y="235"/>
                      <a:pt x="3" y="246"/>
                      <a:pt x="2" y="258"/>
                    </a:cubicBezTo>
                    <a:cubicBezTo>
                      <a:pt x="0" y="283"/>
                      <a:pt x="1" y="312"/>
                      <a:pt x="1" y="343"/>
                    </a:cubicBezTo>
                    <a:cubicBezTo>
                      <a:pt x="1" y="455"/>
                      <a:pt x="1" y="574"/>
                      <a:pt x="1" y="687"/>
                    </a:cubicBezTo>
                    <a:cubicBezTo>
                      <a:pt x="1" y="714"/>
                      <a:pt x="1" y="745"/>
                      <a:pt x="10" y="764"/>
                    </a:cubicBezTo>
                    <a:cubicBezTo>
                      <a:pt x="12" y="769"/>
                      <a:pt x="15" y="774"/>
                      <a:pt x="16" y="779"/>
                    </a:cubicBezTo>
                    <a:cubicBezTo>
                      <a:pt x="18" y="785"/>
                      <a:pt x="19" y="791"/>
                      <a:pt x="21" y="797"/>
                    </a:cubicBezTo>
                    <a:cubicBezTo>
                      <a:pt x="24" y="808"/>
                      <a:pt x="32" y="816"/>
                      <a:pt x="40" y="820"/>
                    </a:cubicBezTo>
                    <a:cubicBezTo>
                      <a:pt x="45" y="823"/>
                      <a:pt x="53" y="825"/>
                      <a:pt x="57" y="828"/>
                    </a:cubicBezTo>
                    <a:cubicBezTo>
                      <a:pt x="63" y="831"/>
                      <a:pt x="68" y="838"/>
                      <a:pt x="74" y="844"/>
                    </a:cubicBezTo>
                    <a:cubicBezTo>
                      <a:pt x="80" y="850"/>
                      <a:pt x="87" y="855"/>
                      <a:pt x="90" y="862"/>
                    </a:cubicBezTo>
                    <a:cubicBezTo>
                      <a:pt x="93" y="868"/>
                      <a:pt x="94" y="874"/>
                      <a:pt x="96" y="880"/>
                    </a:cubicBezTo>
                    <a:cubicBezTo>
                      <a:pt x="107" y="903"/>
                      <a:pt x="130" y="903"/>
                      <a:pt x="150" y="913"/>
                    </a:cubicBezTo>
                    <a:cubicBezTo>
                      <a:pt x="156" y="916"/>
                      <a:pt x="165" y="919"/>
                      <a:pt x="170" y="924"/>
                    </a:cubicBezTo>
                    <a:cubicBezTo>
                      <a:pt x="174" y="928"/>
                      <a:pt x="175" y="936"/>
                      <a:pt x="179" y="941"/>
                    </a:cubicBezTo>
                    <a:cubicBezTo>
                      <a:pt x="185" y="950"/>
                      <a:pt x="199" y="956"/>
                      <a:pt x="212" y="956"/>
                    </a:cubicBezTo>
                    <a:cubicBezTo>
                      <a:pt x="220" y="956"/>
                      <a:pt x="228" y="954"/>
                      <a:pt x="234" y="949"/>
                    </a:cubicBezTo>
                    <a:cubicBezTo>
                      <a:pt x="239" y="946"/>
                      <a:pt x="246" y="933"/>
                      <a:pt x="252" y="933"/>
                    </a:cubicBezTo>
                    <a:cubicBezTo>
                      <a:pt x="253" y="933"/>
                      <a:pt x="253" y="933"/>
                      <a:pt x="253" y="933"/>
                    </a:cubicBezTo>
                    <a:cubicBezTo>
                      <a:pt x="258" y="933"/>
                      <a:pt x="264" y="948"/>
                      <a:pt x="268" y="954"/>
                    </a:cubicBezTo>
                    <a:cubicBezTo>
                      <a:pt x="282" y="975"/>
                      <a:pt x="298" y="995"/>
                      <a:pt x="335" y="995"/>
                    </a:cubicBezTo>
                    <a:cubicBezTo>
                      <a:pt x="335" y="995"/>
                      <a:pt x="335" y="995"/>
                      <a:pt x="335" y="995"/>
                    </a:cubicBezTo>
                    <a:cubicBezTo>
                      <a:pt x="370" y="995"/>
                      <a:pt x="390" y="974"/>
                      <a:pt x="396" y="948"/>
                    </a:cubicBezTo>
                    <a:cubicBezTo>
                      <a:pt x="397" y="943"/>
                      <a:pt x="396" y="936"/>
                      <a:pt x="401" y="933"/>
                    </a:cubicBezTo>
                    <a:cubicBezTo>
                      <a:pt x="403" y="932"/>
                      <a:pt x="405" y="931"/>
                      <a:pt x="408" y="931"/>
                    </a:cubicBezTo>
                    <a:cubicBezTo>
                      <a:pt x="419" y="931"/>
                      <a:pt x="435" y="940"/>
                      <a:pt x="440" y="945"/>
                    </a:cubicBezTo>
                    <a:cubicBezTo>
                      <a:pt x="446" y="950"/>
                      <a:pt x="447" y="959"/>
                      <a:pt x="453" y="966"/>
                    </a:cubicBezTo>
                    <a:cubicBezTo>
                      <a:pt x="457" y="970"/>
                      <a:pt x="463" y="973"/>
                      <a:pt x="470" y="975"/>
                    </a:cubicBezTo>
                    <a:cubicBezTo>
                      <a:pt x="475" y="976"/>
                      <a:pt x="482" y="976"/>
                      <a:pt x="489" y="978"/>
                    </a:cubicBezTo>
                    <a:cubicBezTo>
                      <a:pt x="496" y="979"/>
                      <a:pt x="501" y="985"/>
                      <a:pt x="508" y="988"/>
                    </a:cubicBezTo>
                    <a:cubicBezTo>
                      <a:pt x="513" y="990"/>
                      <a:pt x="520" y="991"/>
                      <a:pt x="526" y="991"/>
                    </a:cubicBezTo>
                    <a:cubicBezTo>
                      <a:pt x="534" y="991"/>
                      <a:pt x="542" y="989"/>
                      <a:pt x="549" y="984"/>
                    </a:cubicBezTo>
                    <a:cubicBezTo>
                      <a:pt x="557" y="978"/>
                      <a:pt x="558" y="969"/>
                      <a:pt x="567" y="965"/>
                    </a:cubicBezTo>
                    <a:cubicBezTo>
                      <a:pt x="573" y="962"/>
                      <a:pt x="581" y="963"/>
                      <a:pt x="589" y="960"/>
                    </a:cubicBezTo>
                    <a:cubicBezTo>
                      <a:pt x="596" y="958"/>
                      <a:pt x="603" y="954"/>
                      <a:pt x="609" y="954"/>
                    </a:cubicBezTo>
                    <a:cubicBezTo>
                      <a:pt x="610" y="954"/>
                      <a:pt x="610" y="954"/>
                      <a:pt x="610" y="954"/>
                    </a:cubicBezTo>
                    <a:cubicBezTo>
                      <a:pt x="617" y="954"/>
                      <a:pt x="624" y="958"/>
                      <a:pt x="632" y="960"/>
                    </a:cubicBezTo>
                    <a:cubicBezTo>
                      <a:pt x="641" y="963"/>
                      <a:pt x="649" y="963"/>
                      <a:pt x="654" y="966"/>
                    </a:cubicBezTo>
                    <a:cubicBezTo>
                      <a:pt x="662" y="970"/>
                      <a:pt x="665" y="980"/>
                      <a:pt x="671" y="984"/>
                    </a:cubicBezTo>
                    <a:cubicBezTo>
                      <a:pt x="678" y="989"/>
                      <a:pt x="687" y="991"/>
                      <a:pt x="696" y="991"/>
                    </a:cubicBezTo>
                    <a:cubicBezTo>
                      <a:pt x="702" y="991"/>
                      <a:pt x="709" y="990"/>
                      <a:pt x="714" y="988"/>
                    </a:cubicBezTo>
                    <a:cubicBezTo>
                      <a:pt x="721" y="985"/>
                      <a:pt x="725" y="979"/>
                      <a:pt x="732" y="978"/>
                    </a:cubicBezTo>
                    <a:cubicBezTo>
                      <a:pt x="742" y="975"/>
                      <a:pt x="751" y="976"/>
                      <a:pt x="758" y="972"/>
                    </a:cubicBezTo>
                    <a:cubicBezTo>
                      <a:pt x="762" y="970"/>
                      <a:pt x="765" y="968"/>
                      <a:pt x="767" y="965"/>
                    </a:cubicBezTo>
                    <a:cubicBezTo>
                      <a:pt x="772" y="960"/>
                      <a:pt x="774" y="949"/>
                      <a:pt x="781" y="943"/>
                    </a:cubicBezTo>
                    <a:cubicBezTo>
                      <a:pt x="787" y="939"/>
                      <a:pt x="801" y="931"/>
                      <a:pt x="812" y="931"/>
                    </a:cubicBezTo>
                    <a:cubicBezTo>
                      <a:pt x="815" y="931"/>
                      <a:pt x="818" y="932"/>
                      <a:pt x="820" y="934"/>
                    </a:cubicBezTo>
                    <a:cubicBezTo>
                      <a:pt x="824" y="937"/>
                      <a:pt x="825" y="951"/>
                      <a:pt x="826" y="956"/>
                    </a:cubicBezTo>
                    <a:cubicBezTo>
                      <a:pt x="833" y="978"/>
                      <a:pt x="855" y="995"/>
                      <a:pt x="884" y="995"/>
                    </a:cubicBezTo>
                    <a:cubicBezTo>
                      <a:pt x="886" y="995"/>
                      <a:pt x="888" y="995"/>
                      <a:pt x="890" y="994"/>
                    </a:cubicBezTo>
                    <a:cubicBezTo>
                      <a:pt x="922" y="992"/>
                      <a:pt x="938" y="975"/>
                      <a:pt x="953" y="952"/>
                    </a:cubicBezTo>
                    <a:cubicBezTo>
                      <a:pt x="956" y="947"/>
                      <a:pt x="962" y="933"/>
                      <a:pt x="968" y="933"/>
                    </a:cubicBezTo>
                    <a:cubicBezTo>
                      <a:pt x="968" y="933"/>
                      <a:pt x="968" y="933"/>
                      <a:pt x="968" y="933"/>
                    </a:cubicBezTo>
                    <a:cubicBezTo>
                      <a:pt x="971" y="933"/>
                      <a:pt x="975" y="938"/>
                      <a:pt x="977" y="940"/>
                    </a:cubicBezTo>
                    <a:cubicBezTo>
                      <a:pt x="979" y="944"/>
                      <a:pt x="983" y="948"/>
                      <a:pt x="985" y="949"/>
                    </a:cubicBezTo>
                    <a:cubicBezTo>
                      <a:pt x="991" y="953"/>
                      <a:pt x="1000" y="955"/>
                      <a:pt x="1008" y="955"/>
                    </a:cubicBezTo>
                    <a:cubicBezTo>
                      <a:pt x="1020" y="955"/>
                      <a:pt x="1031" y="952"/>
                      <a:pt x="1038" y="945"/>
                    </a:cubicBezTo>
                    <a:cubicBezTo>
                      <a:pt x="1044" y="939"/>
                      <a:pt x="1044" y="930"/>
                      <a:pt x="1051" y="923"/>
                    </a:cubicBezTo>
                    <a:cubicBezTo>
                      <a:pt x="1056" y="917"/>
                      <a:pt x="1066" y="913"/>
                      <a:pt x="1073" y="910"/>
                    </a:cubicBezTo>
                    <a:cubicBezTo>
                      <a:pt x="1081" y="906"/>
                      <a:pt x="1091" y="904"/>
                      <a:pt x="1099" y="901"/>
                    </a:cubicBezTo>
                    <a:cubicBezTo>
                      <a:pt x="1108" y="897"/>
                      <a:pt x="1116" y="890"/>
                      <a:pt x="1121" y="880"/>
                    </a:cubicBezTo>
                    <a:cubicBezTo>
                      <a:pt x="1123" y="875"/>
                      <a:pt x="1123" y="869"/>
                      <a:pt x="1126" y="863"/>
                    </a:cubicBezTo>
                    <a:cubicBezTo>
                      <a:pt x="1129" y="857"/>
                      <a:pt x="1137" y="849"/>
                      <a:pt x="1142" y="844"/>
                    </a:cubicBezTo>
                    <a:cubicBezTo>
                      <a:pt x="1148" y="838"/>
                      <a:pt x="1154" y="831"/>
                      <a:pt x="1160" y="828"/>
                    </a:cubicBezTo>
                    <a:cubicBezTo>
                      <a:pt x="1164" y="825"/>
                      <a:pt x="1172" y="823"/>
                      <a:pt x="1178" y="820"/>
                    </a:cubicBezTo>
                    <a:cubicBezTo>
                      <a:pt x="1185" y="816"/>
                      <a:pt x="1192" y="808"/>
                      <a:pt x="1195" y="800"/>
                    </a:cubicBezTo>
                    <a:cubicBezTo>
                      <a:pt x="1199" y="791"/>
                      <a:pt x="1200" y="779"/>
                      <a:pt x="1204" y="769"/>
                    </a:cubicBezTo>
                    <a:cubicBezTo>
                      <a:pt x="1209" y="758"/>
                      <a:pt x="1212" y="749"/>
                      <a:pt x="1213" y="737"/>
                    </a:cubicBezTo>
                    <a:cubicBezTo>
                      <a:pt x="1216" y="713"/>
                      <a:pt x="1214" y="687"/>
                      <a:pt x="1214" y="658"/>
                    </a:cubicBezTo>
                    <a:cubicBezTo>
                      <a:pt x="1214" y="551"/>
                      <a:pt x="1214" y="440"/>
                      <a:pt x="1214" y="335"/>
                    </a:cubicBezTo>
                    <a:cubicBezTo>
                      <a:pt x="1214" y="291"/>
                      <a:pt x="1218" y="253"/>
                      <a:pt x="1205" y="224"/>
                    </a:cubicBezTo>
                    <a:cubicBezTo>
                      <a:pt x="1200" y="214"/>
                      <a:pt x="1199" y="202"/>
                      <a:pt x="1195" y="193"/>
                    </a:cubicBezTo>
                    <a:cubicBezTo>
                      <a:pt x="1191" y="183"/>
                      <a:pt x="1184" y="176"/>
                      <a:pt x="1175" y="172"/>
                    </a:cubicBezTo>
                    <a:cubicBezTo>
                      <a:pt x="1170" y="169"/>
                      <a:pt x="1161" y="167"/>
                      <a:pt x="1158" y="165"/>
                    </a:cubicBezTo>
                    <a:cubicBezTo>
                      <a:pt x="1153" y="162"/>
                      <a:pt x="1146" y="154"/>
                      <a:pt x="1141" y="148"/>
                    </a:cubicBezTo>
                    <a:cubicBezTo>
                      <a:pt x="1135" y="142"/>
                      <a:pt x="1129" y="136"/>
                      <a:pt x="1126" y="130"/>
                    </a:cubicBezTo>
                    <a:cubicBezTo>
                      <a:pt x="1122" y="124"/>
                      <a:pt x="1122" y="118"/>
                      <a:pt x="1120" y="113"/>
                    </a:cubicBezTo>
                    <a:cubicBezTo>
                      <a:pt x="1116" y="105"/>
                      <a:pt x="1110" y="99"/>
                      <a:pt x="1101" y="95"/>
                    </a:cubicBezTo>
                    <a:cubicBezTo>
                      <a:pt x="1092" y="90"/>
                      <a:pt x="1081" y="89"/>
                      <a:pt x="1072" y="84"/>
                    </a:cubicBezTo>
                    <a:cubicBezTo>
                      <a:pt x="1068" y="82"/>
                      <a:pt x="1064" y="79"/>
                      <a:pt x="1060" y="76"/>
                    </a:cubicBezTo>
                    <a:cubicBezTo>
                      <a:pt x="1055" y="73"/>
                      <a:pt x="1050" y="72"/>
                      <a:pt x="1047" y="68"/>
                    </a:cubicBezTo>
                    <a:cubicBezTo>
                      <a:pt x="1043" y="63"/>
                      <a:pt x="1042" y="56"/>
                      <a:pt x="1038" y="51"/>
                    </a:cubicBezTo>
                    <a:cubicBezTo>
                      <a:pt x="1032" y="43"/>
                      <a:pt x="1019" y="38"/>
                      <a:pt x="1007" y="38"/>
                    </a:cubicBezTo>
                    <a:cubicBezTo>
                      <a:pt x="1000" y="38"/>
                      <a:pt x="993" y="40"/>
                      <a:pt x="988" y="42"/>
                    </a:cubicBezTo>
                    <a:cubicBezTo>
                      <a:pt x="984" y="44"/>
                      <a:pt x="980" y="49"/>
                      <a:pt x="977" y="53"/>
                    </a:cubicBezTo>
                    <a:cubicBezTo>
                      <a:pt x="975" y="55"/>
                      <a:pt x="970" y="62"/>
                      <a:pt x="965" y="62"/>
                    </a:cubicBezTo>
                    <a:cubicBezTo>
                      <a:pt x="965" y="62"/>
                      <a:pt x="965" y="62"/>
                      <a:pt x="965" y="62"/>
                    </a:cubicBezTo>
                    <a:cubicBezTo>
                      <a:pt x="961" y="61"/>
                      <a:pt x="954" y="46"/>
                      <a:pt x="951" y="42"/>
                    </a:cubicBezTo>
                    <a:cubicBezTo>
                      <a:pt x="937" y="21"/>
                      <a:pt x="923" y="4"/>
                      <a:pt x="892" y="0"/>
                    </a:cubicBezTo>
                    <a:cubicBezTo>
                      <a:pt x="888" y="0"/>
                      <a:pt x="885" y="0"/>
                      <a:pt x="882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485"/>
              <p:cNvSpPr>
                <a:spLocks noEditPoints="1"/>
              </p:cNvSpPr>
              <p:nvPr/>
            </p:nvSpPr>
            <p:spPr bwMode="auto">
              <a:xfrm>
                <a:off x="1752" y="451"/>
                <a:ext cx="4179" cy="3419"/>
              </a:xfrm>
              <a:custGeom>
                <a:gdLst>
                  <a:gd name="T0" fmla="*/ 408 w 1198"/>
                  <a:gd name="T1" fmla="*/ 68 h 979"/>
                  <a:gd name="T2" fmla="*/ 512 w 1198"/>
                  <a:gd name="T3" fmla="*/ 8 h 979"/>
                  <a:gd name="T4" fmla="*/ 576 w 1198"/>
                  <a:gd name="T5" fmla="*/ 40 h 979"/>
                  <a:gd name="T6" fmla="*/ 649 w 1198"/>
                  <a:gd name="T7" fmla="*/ 33 h 979"/>
                  <a:gd name="T8" fmla="*/ 651 w 1198"/>
                  <a:gd name="T9" fmla="*/ 32 h 979"/>
                  <a:gd name="T10" fmla="*/ 684 w 1198"/>
                  <a:gd name="T11" fmla="*/ 8 h 979"/>
                  <a:gd name="T12" fmla="*/ 795 w 1198"/>
                  <a:gd name="T13" fmla="*/ 69 h 979"/>
                  <a:gd name="T14" fmla="*/ 875 w 1198"/>
                  <a:gd name="T15" fmla="*/ 5 h 979"/>
                  <a:gd name="T16" fmla="*/ 952 w 1198"/>
                  <a:gd name="T17" fmla="*/ 69 h 979"/>
                  <a:gd name="T18" fmla="*/ 1016 w 1198"/>
                  <a:gd name="T19" fmla="*/ 50 h 979"/>
                  <a:gd name="T20" fmla="*/ 1192 w 1198"/>
                  <a:gd name="T21" fmla="*/ 329 h 979"/>
                  <a:gd name="T22" fmla="*/ 1017 w 1198"/>
                  <a:gd name="T23" fmla="*/ 929 h 979"/>
                  <a:gd name="T24" fmla="*/ 969 w 1198"/>
                  <a:gd name="T25" fmla="*/ 914 h 979"/>
                  <a:gd name="T26" fmla="*/ 880 w 1198"/>
                  <a:gd name="T27" fmla="*/ 973 h 979"/>
                  <a:gd name="T28" fmla="*/ 829 w 1198"/>
                  <a:gd name="T29" fmla="*/ 940 h 979"/>
                  <a:gd name="T30" fmla="*/ 798 w 1198"/>
                  <a:gd name="T31" fmla="*/ 910 h 979"/>
                  <a:gd name="T32" fmla="*/ 715 w 1198"/>
                  <a:gd name="T33" fmla="*/ 958 h 979"/>
                  <a:gd name="T34" fmla="*/ 714 w 1198"/>
                  <a:gd name="T35" fmla="*/ 959 h 979"/>
                  <a:gd name="T36" fmla="*/ 653 w 1198"/>
                  <a:gd name="T37" fmla="*/ 946 h 979"/>
                  <a:gd name="T38" fmla="*/ 601 w 1198"/>
                  <a:gd name="T39" fmla="*/ 931 h 979"/>
                  <a:gd name="T40" fmla="*/ 516 w 1198"/>
                  <a:gd name="T41" fmla="*/ 970 h 979"/>
                  <a:gd name="T42" fmla="*/ 406 w 1198"/>
                  <a:gd name="T43" fmla="*/ 910 h 979"/>
                  <a:gd name="T44" fmla="*/ 373 w 1198"/>
                  <a:gd name="T45" fmla="*/ 939 h 979"/>
                  <a:gd name="T46" fmla="*/ 263 w 1198"/>
                  <a:gd name="T47" fmla="*/ 926 h 979"/>
                  <a:gd name="T48" fmla="*/ 202 w 1198"/>
                  <a:gd name="T49" fmla="*/ 935 h 979"/>
                  <a:gd name="T50" fmla="*/ 14 w 1198"/>
                  <a:gd name="T51" fmla="*/ 755 h 979"/>
                  <a:gd name="T52" fmla="*/ 10 w 1198"/>
                  <a:gd name="T53" fmla="*/ 231 h 979"/>
                  <a:gd name="T54" fmla="*/ 200 w 1198"/>
                  <a:gd name="T55" fmla="*/ 44 h 979"/>
                  <a:gd name="T56" fmla="*/ 246 w 1198"/>
                  <a:gd name="T57" fmla="*/ 69 h 979"/>
                  <a:gd name="T58" fmla="*/ 874 w 1198"/>
                  <a:gd name="T59" fmla="*/ 0 h 979"/>
                  <a:gd name="T60" fmla="*/ 763 w 1198"/>
                  <a:gd name="T61" fmla="*/ 48 h 979"/>
                  <a:gd name="T62" fmla="*/ 668 w 1198"/>
                  <a:gd name="T63" fmla="*/ 7 h 979"/>
                  <a:gd name="T64" fmla="*/ 578 w 1198"/>
                  <a:gd name="T65" fmla="*/ 34 h 979"/>
                  <a:gd name="T66" fmla="*/ 534 w 1198"/>
                  <a:gd name="T67" fmla="*/ 9 h 979"/>
                  <a:gd name="T68" fmla="*/ 484 w 1198"/>
                  <a:gd name="T69" fmla="*/ 14 h 979"/>
                  <a:gd name="T70" fmla="*/ 401 w 1198"/>
                  <a:gd name="T71" fmla="*/ 63 h 979"/>
                  <a:gd name="T72" fmla="*/ 302 w 1198"/>
                  <a:gd name="T73" fmla="*/ 4 h 979"/>
                  <a:gd name="T74" fmla="*/ 244 w 1198"/>
                  <a:gd name="T75" fmla="*/ 64 h 979"/>
                  <a:gd name="T76" fmla="*/ 217 w 1198"/>
                  <a:gd name="T77" fmla="*/ 43 h 979"/>
                  <a:gd name="T78" fmla="*/ 201 w 1198"/>
                  <a:gd name="T79" fmla="*/ 39 h 979"/>
                  <a:gd name="T80" fmla="*/ 1 w 1198"/>
                  <a:gd name="T81" fmla="*/ 249 h 979"/>
                  <a:gd name="T82" fmla="*/ 95 w 1198"/>
                  <a:gd name="T83" fmla="*/ 870 h 979"/>
                  <a:gd name="T84" fmla="*/ 218 w 1198"/>
                  <a:gd name="T85" fmla="*/ 936 h 979"/>
                  <a:gd name="T86" fmla="*/ 220 w 1198"/>
                  <a:gd name="T87" fmla="*/ 935 h 979"/>
                  <a:gd name="T88" fmla="*/ 260 w 1198"/>
                  <a:gd name="T89" fmla="*/ 931 h 979"/>
                  <a:gd name="T90" fmla="*/ 383 w 1198"/>
                  <a:gd name="T91" fmla="*/ 922 h 979"/>
                  <a:gd name="T92" fmla="*/ 453 w 1198"/>
                  <a:gd name="T93" fmla="*/ 954 h 979"/>
                  <a:gd name="T94" fmla="*/ 601 w 1198"/>
                  <a:gd name="T95" fmla="*/ 936 h 979"/>
                  <a:gd name="T96" fmla="*/ 677 w 1198"/>
                  <a:gd name="T97" fmla="*/ 974 h 979"/>
                  <a:gd name="T98" fmla="*/ 715 w 1198"/>
                  <a:gd name="T99" fmla="*/ 964 h 979"/>
                  <a:gd name="T100" fmla="*/ 718 w 1198"/>
                  <a:gd name="T101" fmla="*/ 963 h 979"/>
                  <a:gd name="T102" fmla="*/ 800 w 1198"/>
                  <a:gd name="T103" fmla="*/ 915 h 979"/>
                  <a:gd name="T104" fmla="*/ 875 w 1198"/>
                  <a:gd name="T105" fmla="*/ 979 h 979"/>
                  <a:gd name="T106" fmla="*/ 981 w 1198"/>
                  <a:gd name="T107" fmla="*/ 934 h 979"/>
                  <a:gd name="T108" fmla="*/ 981 w 1198"/>
                  <a:gd name="T109" fmla="*/ 935 h 979"/>
                  <a:gd name="T110" fmla="*/ 1022 w 1198"/>
                  <a:gd name="T111" fmla="*/ 932 h 979"/>
                  <a:gd name="T112" fmla="*/ 1198 w 1198"/>
                  <a:gd name="T113" fmla="*/ 312 h 979"/>
                  <a:gd name="T114" fmla="*/ 1022 w 1198"/>
                  <a:gd name="T115" fmla="*/ 48 h 979"/>
                  <a:gd name="T116" fmla="*/ 984 w 1198"/>
                  <a:gd name="T117" fmla="*/ 42 h 979"/>
                  <a:gd name="T118" fmla="*/ 952 w 1198"/>
                  <a:gd name="T119" fmla="*/ 63 h 9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8" h="979">
                    <a:moveTo>
                      <a:pt x="324" y="5"/>
                    </a:move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46" y="5"/>
                      <a:pt x="366" y="18"/>
                      <a:pt x="371" y="37"/>
                    </a:cubicBezTo>
                    <a:cubicBezTo>
                      <a:pt x="373" y="43"/>
                      <a:pt x="371" y="52"/>
                      <a:pt x="375" y="58"/>
                    </a:cubicBezTo>
                    <a:cubicBezTo>
                      <a:pt x="375" y="58"/>
                      <a:pt x="375" y="58"/>
                      <a:pt x="375" y="58"/>
                    </a:cubicBezTo>
                    <a:cubicBezTo>
                      <a:pt x="375" y="59"/>
                      <a:pt x="375" y="59"/>
                      <a:pt x="375" y="59"/>
                    </a:cubicBezTo>
                    <a:cubicBezTo>
                      <a:pt x="378" y="64"/>
                      <a:pt x="391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4" y="68"/>
                      <a:pt x="406" y="68"/>
                      <a:pt x="408" y="68"/>
                    </a:cubicBezTo>
                    <a:cubicBezTo>
                      <a:pt x="408" y="68"/>
                      <a:pt x="408" y="68"/>
                      <a:pt x="408" y="68"/>
                    </a:cubicBezTo>
                    <a:cubicBezTo>
                      <a:pt x="418" y="65"/>
                      <a:pt x="432" y="58"/>
                      <a:pt x="438" y="52"/>
                    </a:cubicBezTo>
                    <a:cubicBezTo>
                      <a:pt x="447" y="45"/>
                      <a:pt x="448" y="31"/>
                      <a:pt x="461" y="25"/>
                    </a:cubicBezTo>
                    <a:cubicBezTo>
                      <a:pt x="467" y="22"/>
                      <a:pt x="476" y="22"/>
                      <a:pt x="483" y="20"/>
                    </a:cubicBezTo>
                    <a:cubicBezTo>
                      <a:pt x="494" y="17"/>
                      <a:pt x="500" y="10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10" y="8"/>
                      <a:pt x="511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7" y="8"/>
                      <a:pt x="521" y="10"/>
                      <a:pt x="524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36" y="16"/>
                      <a:pt x="538" y="30"/>
                      <a:pt x="549" y="33"/>
                    </a:cubicBezTo>
                    <a:cubicBezTo>
                      <a:pt x="556" y="36"/>
                      <a:pt x="566" y="36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40"/>
                      <a:pt x="575" y="40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5" y="40"/>
                      <a:pt x="576" y="40"/>
                      <a:pt x="576" y="40"/>
                    </a:cubicBezTo>
                    <a:cubicBezTo>
                      <a:pt x="576" y="40"/>
                      <a:pt x="576" y="40"/>
                      <a:pt x="576" y="40"/>
                    </a:cubicBezTo>
                    <a:cubicBezTo>
                      <a:pt x="576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85" y="43"/>
                      <a:pt x="591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1" y="48"/>
                      <a:pt x="602" y="48"/>
                    </a:cubicBezTo>
                    <a:cubicBezTo>
                      <a:pt x="602" y="48"/>
                      <a:pt x="602" y="48"/>
                      <a:pt x="602" y="48"/>
                    </a:cubicBezTo>
                    <a:cubicBezTo>
                      <a:pt x="610" y="47"/>
                      <a:pt x="617" y="42"/>
                      <a:pt x="624" y="39"/>
                    </a:cubicBezTo>
                    <a:cubicBezTo>
                      <a:pt x="633" y="37"/>
                      <a:pt x="642" y="36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2" y="32"/>
                      <a:pt x="652" y="32"/>
                      <a:pt x="652" y="32"/>
                    </a:cubicBezTo>
                    <a:cubicBezTo>
                      <a:pt x="663" y="24"/>
                      <a:pt x="667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7" y="8"/>
                      <a:pt x="689" y="8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9" y="11"/>
                      <a:pt x="705" y="18"/>
                      <a:pt x="714" y="20"/>
                    </a:cubicBezTo>
                    <a:cubicBezTo>
                      <a:pt x="727" y="24"/>
                      <a:pt x="738" y="22"/>
                      <a:pt x="746" y="30"/>
                    </a:cubicBezTo>
                    <a:cubicBezTo>
                      <a:pt x="750" y="35"/>
                      <a:pt x="754" y="46"/>
                      <a:pt x="758" y="50"/>
                    </a:cubicBezTo>
                    <a:cubicBezTo>
                      <a:pt x="762" y="55"/>
                      <a:pt x="782" y="68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3" y="69"/>
                      <a:pt x="794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806" y="69"/>
                      <a:pt x="821" y="64"/>
                      <a:pt x="824" y="59"/>
                    </a:cubicBezTo>
                    <a:cubicBezTo>
                      <a:pt x="824" y="59"/>
                      <a:pt x="824" y="59"/>
                      <a:pt x="824" y="59"/>
                    </a:cubicBezTo>
                    <a:cubicBezTo>
                      <a:pt x="827" y="54"/>
                      <a:pt x="825" y="45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32" y="18"/>
                      <a:pt x="853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84" y="5"/>
                      <a:pt x="893" y="7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19" y="21"/>
                      <a:pt x="930" y="35"/>
                      <a:pt x="938" y="52"/>
                    </a:cubicBezTo>
                    <a:cubicBezTo>
                      <a:pt x="941" y="60"/>
                      <a:pt x="941" y="67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9" y="69"/>
                      <a:pt x="951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7" y="69"/>
                      <a:pt x="962" y="67"/>
                      <a:pt x="966" y="65"/>
                    </a:cubicBezTo>
                    <a:cubicBezTo>
                      <a:pt x="966" y="65"/>
                      <a:pt x="966" y="65"/>
                      <a:pt x="967" y="65"/>
                    </a:cubicBezTo>
                    <a:cubicBezTo>
                      <a:pt x="976" y="60"/>
                      <a:pt x="979" y="49"/>
                      <a:pt x="988" y="45"/>
                    </a:cubicBezTo>
                    <a:cubicBezTo>
                      <a:pt x="988" y="45"/>
                      <a:pt x="988" y="45"/>
                      <a:pt x="988" y="45"/>
                    </a:cubicBezTo>
                    <a:cubicBezTo>
                      <a:pt x="991" y="44"/>
                      <a:pt x="995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1005" y="44"/>
                      <a:pt x="1012" y="46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23" y="56"/>
                      <a:pt x="1025" y="67"/>
                      <a:pt x="1031" y="73"/>
                    </a:cubicBezTo>
                    <a:cubicBezTo>
                      <a:pt x="1039" y="80"/>
                      <a:pt x="1056" y="86"/>
                      <a:pt x="1066" y="90"/>
                    </a:cubicBezTo>
                    <a:cubicBezTo>
                      <a:pt x="1079" y="94"/>
                      <a:pt x="1091" y="98"/>
                      <a:pt x="1097" y="110"/>
                    </a:cubicBezTo>
                    <a:cubicBezTo>
                      <a:pt x="1101" y="115"/>
                      <a:pt x="1102" y="122"/>
                      <a:pt x="1105" y="129"/>
                    </a:cubicBezTo>
                    <a:cubicBezTo>
                      <a:pt x="1109" y="136"/>
                      <a:pt x="1116" y="143"/>
                      <a:pt x="1123" y="149"/>
                    </a:cubicBezTo>
                    <a:cubicBezTo>
                      <a:pt x="1129" y="156"/>
                      <a:pt x="1135" y="164"/>
                      <a:pt x="1142" y="168"/>
                    </a:cubicBezTo>
                    <a:cubicBezTo>
                      <a:pt x="1148" y="172"/>
                      <a:pt x="1157" y="174"/>
                      <a:pt x="1163" y="177"/>
                    </a:cubicBezTo>
                    <a:cubicBezTo>
                      <a:pt x="1177" y="186"/>
                      <a:pt x="1177" y="200"/>
                      <a:pt x="1184" y="219"/>
                    </a:cubicBezTo>
                    <a:cubicBezTo>
                      <a:pt x="1188" y="230"/>
                      <a:pt x="1191" y="240"/>
                      <a:pt x="1192" y="251"/>
                    </a:cubicBezTo>
                    <a:cubicBezTo>
                      <a:pt x="1192" y="261"/>
                      <a:pt x="1193" y="272"/>
                      <a:pt x="1193" y="282"/>
                    </a:cubicBezTo>
                    <a:cubicBezTo>
                      <a:pt x="1193" y="298"/>
                      <a:pt x="1192" y="313"/>
                      <a:pt x="1192" y="329"/>
                    </a:cubicBezTo>
                    <a:cubicBezTo>
                      <a:pt x="1192" y="437"/>
                      <a:pt x="1192" y="535"/>
                      <a:pt x="1192" y="643"/>
                    </a:cubicBezTo>
                    <a:cubicBezTo>
                      <a:pt x="1192" y="660"/>
                      <a:pt x="1193" y="676"/>
                      <a:pt x="1193" y="692"/>
                    </a:cubicBezTo>
                    <a:cubicBezTo>
                      <a:pt x="1193" y="715"/>
                      <a:pt x="1192" y="736"/>
                      <a:pt x="1185" y="754"/>
                    </a:cubicBezTo>
                    <a:cubicBezTo>
                      <a:pt x="1178" y="773"/>
                      <a:pt x="1178" y="789"/>
                      <a:pt x="1164" y="799"/>
                    </a:cubicBezTo>
                    <a:cubicBezTo>
                      <a:pt x="1158" y="803"/>
                      <a:pt x="1151" y="804"/>
                      <a:pt x="1144" y="808"/>
                    </a:cubicBezTo>
                    <a:cubicBezTo>
                      <a:pt x="1136" y="812"/>
                      <a:pt x="1131" y="820"/>
                      <a:pt x="1125" y="826"/>
                    </a:cubicBezTo>
                    <a:cubicBezTo>
                      <a:pt x="1119" y="832"/>
                      <a:pt x="1112" y="839"/>
                      <a:pt x="1108" y="845"/>
                    </a:cubicBezTo>
                    <a:cubicBezTo>
                      <a:pt x="1103" y="852"/>
                      <a:pt x="1102" y="861"/>
                      <a:pt x="1098" y="869"/>
                    </a:cubicBezTo>
                    <a:cubicBezTo>
                      <a:pt x="1086" y="889"/>
                      <a:pt x="1050" y="889"/>
                      <a:pt x="1033" y="905"/>
                    </a:cubicBezTo>
                    <a:cubicBezTo>
                      <a:pt x="1026" y="911"/>
                      <a:pt x="1025" y="923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30"/>
                      <a:pt x="1017" y="930"/>
                    </a:cubicBezTo>
                    <a:cubicBezTo>
                      <a:pt x="1017" y="930"/>
                      <a:pt x="1017" y="930"/>
                      <a:pt x="1017" y="930"/>
                    </a:cubicBezTo>
                    <a:cubicBezTo>
                      <a:pt x="1012" y="933"/>
                      <a:pt x="1006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997" y="935"/>
                      <a:pt x="993" y="934"/>
                      <a:pt x="989" y="932"/>
                    </a:cubicBezTo>
                    <a:cubicBezTo>
                      <a:pt x="989" y="932"/>
                      <a:pt x="989" y="932"/>
                      <a:pt x="989" y="932"/>
                    </a:cubicBezTo>
                    <a:cubicBezTo>
                      <a:pt x="980" y="928"/>
                      <a:pt x="977" y="918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3"/>
                    </a:cubicBezTo>
                    <a:cubicBezTo>
                      <a:pt x="968" y="913"/>
                      <a:pt x="968" y="913"/>
                      <a:pt x="968" y="913"/>
                    </a:cubicBezTo>
                    <a:cubicBezTo>
                      <a:pt x="964" y="911"/>
                      <a:pt x="958" y="909"/>
                      <a:pt x="953" y="909"/>
                    </a:cubicBezTo>
                    <a:cubicBezTo>
                      <a:pt x="953" y="909"/>
                      <a:pt x="953" y="909"/>
                      <a:pt x="953" y="909"/>
                    </a:cubicBezTo>
                    <a:cubicBezTo>
                      <a:pt x="952" y="909"/>
                      <a:pt x="952" y="909"/>
                      <a:pt x="952" y="909"/>
                    </a:cubicBezTo>
                    <a:cubicBezTo>
                      <a:pt x="951" y="909"/>
                      <a:pt x="950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3" y="911"/>
                      <a:pt x="941" y="922"/>
                      <a:pt x="937" y="930"/>
                    </a:cubicBezTo>
                    <a:cubicBezTo>
                      <a:pt x="934" y="937"/>
                      <a:pt x="928" y="945"/>
                      <a:pt x="924" y="950"/>
                    </a:cubicBezTo>
                    <a:cubicBezTo>
                      <a:pt x="914" y="962"/>
                      <a:pt x="899" y="971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78" y="973"/>
                      <a:pt x="876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51" y="973"/>
                      <a:pt x="835" y="960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0"/>
                      <a:pt x="829" y="940"/>
                    </a:cubicBezTo>
                    <a:cubicBezTo>
                      <a:pt x="829" y="940"/>
                      <a:pt x="829" y="940"/>
                      <a:pt x="829" y="940"/>
                    </a:cubicBezTo>
                    <a:cubicBezTo>
                      <a:pt x="828" y="935"/>
                      <a:pt x="829" y="925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1" y="915"/>
                      <a:pt x="809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7" y="910"/>
                      <a:pt x="796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85" y="911"/>
                      <a:pt x="767" y="921"/>
                      <a:pt x="761" y="927"/>
                    </a:cubicBezTo>
                    <a:cubicBezTo>
                      <a:pt x="755" y="933"/>
                      <a:pt x="753" y="943"/>
                      <a:pt x="746" y="950"/>
                    </a:cubicBezTo>
                    <a:cubicBezTo>
                      <a:pt x="737" y="957"/>
                      <a:pt x="727" y="955"/>
                      <a:pt x="716" y="958"/>
                    </a:cubicBezTo>
                    <a:cubicBezTo>
                      <a:pt x="716" y="958"/>
                      <a:pt x="716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9"/>
                    </a:cubicBezTo>
                    <a:cubicBezTo>
                      <a:pt x="715" y="959"/>
                      <a:pt x="715" y="959"/>
                      <a:pt x="715" y="959"/>
                    </a:cubicBezTo>
                    <a:cubicBezTo>
                      <a:pt x="715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3" y="959"/>
                      <a:pt x="712" y="959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04" y="963"/>
                      <a:pt x="69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4" y="970"/>
                      <a:pt x="681" y="969"/>
                      <a:pt x="677" y="968"/>
                    </a:cubicBezTo>
                    <a:cubicBezTo>
                      <a:pt x="677" y="968"/>
                      <a:pt x="677" y="968"/>
                      <a:pt x="677" y="968"/>
                    </a:cubicBezTo>
                    <a:cubicBezTo>
                      <a:pt x="665" y="963"/>
                      <a:pt x="662" y="950"/>
                      <a:pt x="653" y="946"/>
                    </a:cubicBezTo>
                    <a:cubicBezTo>
                      <a:pt x="646" y="942"/>
                      <a:pt x="636" y="943"/>
                      <a:pt x="626" y="940"/>
                    </a:cubicBezTo>
                    <a:cubicBezTo>
                      <a:pt x="626" y="940"/>
                      <a:pt x="626" y="940"/>
                      <a:pt x="626" y="939"/>
                    </a:cubicBezTo>
                    <a:cubicBezTo>
                      <a:pt x="626" y="939"/>
                      <a:pt x="626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4" y="939"/>
                      <a:pt x="623" y="939"/>
                      <a:pt x="622" y="938"/>
                    </a:cubicBezTo>
                    <a:cubicBezTo>
                      <a:pt x="622" y="938"/>
                      <a:pt x="622" y="938"/>
                      <a:pt x="622" y="938"/>
                    </a:cubicBezTo>
                    <a:cubicBezTo>
                      <a:pt x="622" y="938"/>
                      <a:pt x="621" y="938"/>
                      <a:pt x="621" y="938"/>
                    </a:cubicBezTo>
                    <a:cubicBezTo>
                      <a:pt x="614" y="935"/>
                      <a:pt x="608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0" y="931"/>
                      <a:pt x="600" y="931"/>
                    </a:cubicBezTo>
                    <a:cubicBezTo>
                      <a:pt x="592" y="931"/>
                      <a:pt x="584" y="937"/>
                      <a:pt x="576" y="939"/>
                    </a:cubicBezTo>
                    <a:cubicBezTo>
                      <a:pt x="567" y="942"/>
                      <a:pt x="557" y="942"/>
                      <a:pt x="549" y="946"/>
                    </a:cubicBezTo>
                    <a:cubicBezTo>
                      <a:pt x="541" y="950"/>
                      <a:pt x="539" y="959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27" y="968"/>
                      <a:pt x="521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3" y="970"/>
                      <a:pt x="510" y="969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0" y="967"/>
                      <a:pt x="494" y="961"/>
                      <a:pt x="487" y="959"/>
                    </a:cubicBezTo>
                    <a:cubicBezTo>
                      <a:pt x="480" y="956"/>
                      <a:pt x="468" y="957"/>
                      <a:pt x="461" y="953"/>
                    </a:cubicBezTo>
                    <a:cubicBezTo>
                      <a:pt x="451" y="947"/>
                      <a:pt x="451" y="940"/>
                      <a:pt x="444" y="930"/>
                    </a:cubicBezTo>
                    <a:cubicBezTo>
                      <a:pt x="438" y="923"/>
                      <a:pt x="422" y="913"/>
                      <a:pt x="410" y="910"/>
                    </a:cubicBezTo>
                    <a:cubicBezTo>
                      <a:pt x="410" y="910"/>
                      <a:pt x="410" y="910"/>
                      <a:pt x="410" y="910"/>
                    </a:cubicBezTo>
                    <a:cubicBezTo>
                      <a:pt x="409" y="910"/>
                      <a:pt x="408" y="910"/>
                      <a:pt x="406" y="910"/>
                    </a:cubicBezTo>
                    <a:cubicBezTo>
                      <a:pt x="406" y="910"/>
                      <a:pt x="406" y="910"/>
                      <a:pt x="406" y="910"/>
                    </a:cubicBezTo>
                    <a:cubicBezTo>
                      <a:pt x="406" y="910"/>
                      <a:pt x="405" y="910"/>
                      <a:pt x="405" y="910"/>
                    </a:cubicBezTo>
                    <a:cubicBezTo>
                      <a:pt x="405" y="910"/>
                      <a:pt x="405" y="910"/>
                      <a:pt x="404" y="910"/>
                    </a:cubicBezTo>
                    <a:cubicBezTo>
                      <a:pt x="404" y="910"/>
                      <a:pt x="404" y="910"/>
                      <a:pt x="404" y="910"/>
                    </a:cubicBezTo>
                    <a:cubicBezTo>
                      <a:pt x="404" y="910"/>
                      <a:pt x="404" y="910"/>
                      <a:pt x="403" y="910"/>
                    </a:cubicBezTo>
                    <a:cubicBezTo>
                      <a:pt x="403" y="910"/>
                      <a:pt x="403" y="910"/>
                      <a:pt x="403" y="910"/>
                    </a:cubicBezTo>
                    <a:cubicBezTo>
                      <a:pt x="394" y="910"/>
                      <a:pt x="380" y="914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4" y="924"/>
                      <a:pt x="374" y="934"/>
                      <a:pt x="373" y="939"/>
                    </a:cubicBezTo>
                    <a:cubicBezTo>
                      <a:pt x="373" y="939"/>
                      <a:pt x="373" y="939"/>
                      <a:pt x="373" y="939"/>
                    </a:cubicBezTo>
                    <a:cubicBezTo>
                      <a:pt x="373" y="939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67" y="959"/>
                      <a:pt x="348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18" y="974"/>
                      <a:pt x="311" y="972"/>
                      <a:pt x="303" y="969"/>
                    </a:cubicBezTo>
                    <a:cubicBezTo>
                      <a:pt x="303" y="969"/>
                      <a:pt x="303" y="969"/>
                      <a:pt x="303" y="969"/>
                    </a:cubicBezTo>
                    <a:cubicBezTo>
                      <a:pt x="283" y="960"/>
                      <a:pt x="271" y="945"/>
                      <a:pt x="263" y="926"/>
                    </a:cubicBezTo>
                    <a:cubicBezTo>
                      <a:pt x="261" y="920"/>
                      <a:pt x="258" y="911"/>
                      <a:pt x="254" y="909"/>
                    </a:cubicBezTo>
                    <a:cubicBezTo>
                      <a:pt x="254" y="909"/>
                      <a:pt x="254" y="909"/>
                      <a:pt x="254" y="909"/>
                    </a:cubicBezTo>
                    <a:cubicBezTo>
                      <a:pt x="252" y="908"/>
                      <a:pt x="251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3" y="908"/>
                      <a:pt x="237" y="911"/>
                      <a:pt x="234" y="913"/>
                    </a:cubicBezTo>
                    <a:cubicBezTo>
                      <a:pt x="224" y="918"/>
                      <a:pt x="221" y="930"/>
                      <a:pt x="212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08" y="934"/>
                      <a:pt x="205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194" y="935"/>
                      <a:pt x="188" y="932"/>
                      <a:pt x="184" y="928"/>
                    </a:cubicBezTo>
                    <a:cubicBezTo>
                      <a:pt x="183" y="928"/>
                      <a:pt x="183" y="928"/>
                      <a:pt x="183" y="928"/>
                    </a:cubicBezTo>
                    <a:cubicBezTo>
                      <a:pt x="177" y="922"/>
                      <a:pt x="176" y="912"/>
                      <a:pt x="170" y="906"/>
                    </a:cubicBezTo>
                    <a:cubicBezTo>
                      <a:pt x="165" y="900"/>
                      <a:pt x="153" y="897"/>
                      <a:pt x="144" y="893"/>
                    </a:cubicBezTo>
                    <a:cubicBezTo>
                      <a:pt x="128" y="886"/>
                      <a:pt x="111" y="884"/>
                      <a:pt x="102" y="871"/>
                    </a:cubicBezTo>
                    <a:cubicBezTo>
                      <a:pt x="97" y="863"/>
                      <a:pt x="96" y="854"/>
                      <a:pt x="92" y="847"/>
                    </a:cubicBezTo>
                    <a:cubicBezTo>
                      <a:pt x="88" y="840"/>
                      <a:pt x="81" y="833"/>
                      <a:pt x="75" y="827"/>
                    </a:cubicBezTo>
                    <a:cubicBezTo>
                      <a:pt x="69" y="820"/>
                      <a:pt x="63" y="813"/>
                      <a:pt x="56" y="809"/>
                    </a:cubicBezTo>
                    <a:cubicBezTo>
                      <a:pt x="49" y="804"/>
                      <a:pt x="43" y="804"/>
                      <a:pt x="36" y="800"/>
                    </a:cubicBezTo>
                    <a:cubicBezTo>
                      <a:pt x="22" y="790"/>
                      <a:pt x="21" y="774"/>
                      <a:pt x="14" y="755"/>
                    </a:cubicBezTo>
                    <a:cubicBezTo>
                      <a:pt x="10" y="745"/>
                      <a:pt x="6" y="734"/>
                      <a:pt x="6" y="722"/>
                    </a:cubicBezTo>
                    <a:cubicBezTo>
                      <a:pt x="5" y="714"/>
                      <a:pt x="5" y="706"/>
                      <a:pt x="5" y="697"/>
                    </a:cubicBezTo>
                    <a:cubicBezTo>
                      <a:pt x="5" y="678"/>
                      <a:pt x="6" y="659"/>
                      <a:pt x="6" y="639"/>
                    </a:cubicBezTo>
                    <a:cubicBezTo>
                      <a:pt x="6" y="609"/>
                      <a:pt x="6" y="578"/>
                      <a:pt x="6" y="548"/>
                    </a:cubicBezTo>
                    <a:cubicBezTo>
                      <a:pt x="6" y="547"/>
                      <a:pt x="6" y="547"/>
                      <a:pt x="6" y="547"/>
                    </a:cubicBezTo>
                    <a:cubicBezTo>
                      <a:pt x="6" y="546"/>
                      <a:pt x="6" y="546"/>
                      <a:pt x="6" y="545"/>
                    </a:cubicBezTo>
                    <a:cubicBezTo>
                      <a:pt x="6" y="484"/>
                      <a:pt x="6" y="423"/>
                      <a:pt x="6" y="361"/>
                    </a:cubicBezTo>
                    <a:cubicBezTo>
                      <a:pt x="6" y="361"/>
                      <a:pt x="6" y="361"/>
                      <a:pt x="6" y="360"/>
                    </a:cubicBezTo>
                    <a:cubicBezTo>
                      <a:pt x="6" y="360"/>
                      <a:pt x="6" y="359"/>
                      <a:pt x="6" y="359"/>
                    </a:cubicBezTo>
                    <a:cubicBezTo>
                      <a:pt x="6" y="342"/>
                      <a:pt x="6" y="326"/>
                      <a:pt x="6" y="309"/>
                    </a:cubicBezTo>
                    <a:cubicBezTo>
                      <a:pt x="6" y="297"/>
                      <a:pt x="5" y="285"/>
                      <a:pt x="5" y="272"/>
                    </a:cubicBezTo>
                    <a:cubicBezTo>
                      <a:pt x="5" y="257"/>
                      <a:pt x="6" y="243"/>
                      <a:pt x="10" y="231"/>
                    </a:cubicBezTo>
                    <a:cubicBezTo>
                      <a:pt x="13" y="220"/>
                      <a:pt x="17" y="210"/>
                      <a:pt x="21" y="200"/>
                    </a:cubicBezTo>
                    <a:cubicBezTo>
                      <a:pt x="24" y="189"/>
                      <a:pt x="29" y="182"/>
                      <a:pt x="38" y="177"/>
                    </a:cubicBezTo>
                    <a:cubicBezTo>
                      <a:pt x="44" y="174"/>
                      <a:pt x="52" y="171"/>
                      <a:pt x="57" y="168"/>
                    </a:cubicBezTo>
                    <a:cubicBezTo>
                      <a:pt x="62" y="165"/>
                      <a:pt x="68" y="157"/>
                      <a:pt x="75" y="150"/>
                    </a:cubicBezTo>
                    <a:cubicBezTo>
                      <a:pt x="81" y="143"/>
                      <a:pt x="89" y="137"/>
                      <a:pt x="93" y="130"/>
                    </a:cubicBezTo>
                    <a:cubicBezTo>
                      <a:pt x="96" y="124"/>
                      <a:pt x="97" y="117"/>
                      <a:pt x="100" y="111"/>
                    </a:cubicBezTo>
                    <a:cubicBezTo>
                      <a:pt x="108" y="96"/>
                      <a:pt x="125" y="94"/>
                      <a:pt x="143" y="86"/>
                    </a:cubicBezTo>
                    <a:cubicBezTo>
                      <a:pt x="151" y="82"/>
                      <a:pt x="161" y="78"/>
                      <a:pt x="167" y="73"/>
                    </a:cubicBezTo>
                    <a:cubicBezTo>
                      <a:pt x="174" y="67"/>
                      <a:pt x="176" y="54"/>
                      <a:pt x="185" y="48"/>
                    </a:cubicBezTo>
                    <a:cubicBezTo>
                      <a:pt x="185" y="48"/>
                      <a:pt x="185" y="48"/>
                      <a:pt x="185" y="48"/>
                    </a:cubicBezTo>
                    <a:cubicBezTo>
                      <a:pt x="189" y="45"/>
                      <a:pt x="194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3" y="44"/>
                      <a:pt x="207" y="45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9" y="49"/>
                      <a:pt x="222" y="59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4" y="67"/>
                      <a:pt x="240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8" y="69"/>
                      <a:pt x="249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6" y="67"/>
                      <a:pt x="258" y="59"/>
                      <a:pt x="261" y="52"/>
                    </a:cubicBezTo>
                    <a:cubicBezTo>
                      <a:pt x="269" y="35"/>
                      <a:pt x="281" y="18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8" y="6"/>
                      <a:pt x="316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moveTo>
                      <a:pt x="874" y="0"/>
                    </a:moveTo>
                    <a:cubicBezTo>
                      <a:pt x="874" y="0"/>
                      <a:pt x="874" y="0"/>
                      <a:pt x="874" y="0"/>
                    </a:cubicBezTo>
                    <a:cubicBezTo>
                      <a:pt x="845" y="0"/>
                      <a:pt x="825" y="18"/>
                      <a:pt x="821" y="42"/>
                    </a:cubicBezTo>
                    <a:cubicBezTo>
                      <a:pt x="821" y="42"/>
                      <a:pt x="821" y="42"/>
                      <a:pt x="821" y="42"/>
                    </a:cubicBezTo>
                    <a:cubicBezTo>
                      <a:pt x="820" y="46"/>
                      <a:pt x="821" y="52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6" y="60"/>
                      <a:pt x="80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6" y="64"/>
                      <a:pt x="794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82" y="61"/>
                      <a:pt x="769" y="53"/>
                      <a:pt x="763" y="48"/>
                    </a:cubicBezTo>
                    <a:cubicBezTo>
                      <a:pt x="757" y="41"/>
                      <a:pt x="753" y="29"/>
                      <a:pt x="747" y="24"/>
                    </a:cubicBezTo>
                    <a:cubicBezTo>
                      <a:pt x="739" y="17"/>
                      <a:pt x="728" y="20"/>
                      <a:pt x="715" y="15"/>
                    </a:cubicBezTo>
                    <a:cubicBezTo>
                      <a:pt x="707" y="13"/>
                      <a:pt x="701" y="6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1" y="4"/>
                      <a:pt x="687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78" y="3"/>
                      <a:pt x="672" y="5"/>
                      <a:pt x="668" y="7"/>
                    </a:cubicBezTo>
                    <a:cubicBezTo>
                      <a:pt x="668" y="7"/>
                      <a:pt x="668" y="7"/>
                      <a:pt x="668" y="7"/>
                    </a:cubicBezTo>
                    <a:cubicBezTo>
                      <a:pt x="659" y="12"/>
                      <a:pt x="656" y="24"/>
                      <a:pt x="648" y="28"/>
                    </a:cubicBezTo>
                    <a:cubicBezTo>
                      <a:pt x="642" y="31"/>
                      <a:pt x="632" y="31"/>
                      <a:pt x="623" y="34"/>
                    </a:cubicBezTo>
                    <a:cubicBezTo>
                      <a:pt x="615" y="36"/>
                      <a:pt x="609" y="41"/>
                      <a:pt x="602" y="42"/>
                    </a:cubicBezTo>
                    <a:cubicBezTo>
                      <a:pt x="602" y="42"/>
                      <a:pt x="602" y="42"/>
                      <a:pt x="602" y="42"/>
                    </a:cubicBezTo>
                    <a:cubicBezTo>
                      <a:pt x="601" y="42"/>
                      <a:pt x="600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1" y="42"/>
                      <a:pt x="585" y="38"/>
                      <a:pt x="578" y="35"/>
                    </a:cubicBezTo>
                    <a:cubicBezTo>
                      <a:pt x="578" y="35"/>
                      <a:pt x="578" y="35"/>
                      <a:pt x="578" y="35"/>
                    </a:cubicBezTo>
                    <a:cubicBezTo>
                      <a:pt x="578" y="35"/>
                      <a:pt x="578" y="35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68" y="31"/>
                      <a:pt x="557" y="31"/>
                      <a:pt x="551" y="28"/>
                    </a:cubicBezTo>
                    <a:cubicBezTo>
                      <a:pt x="543" y="24"/>
                      <a:pt x="540" y="14"/>
                      <a:pt x="534" y="9"/>
                    </a:cubicBezTo>
                    <a:cubicBezTo>
                      <a:pt x="530" y="6"/>
                      <a:pt x="524" y="5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17" y="3"/>
                      <a:pt x="515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01" y="3"/>
                      <a:pt x="494" y="10"/>
                      <a:pt x="485" y="14"/>
                    </a:cubicBezTo>
                    <a:cubicBezTo>
                      <a:pt x="485" y="14"/>
                      <a:pt x="485" y="14"/>
                      <a:pt x="485" y="14"/>
                    </a:cubicBezTo>
                    <a:cubicBezTo>
                      <a:pt x="485" y="14"/>
                      <a:pt x="485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75" y="17"/>
                      <a:pt x="466" y="17"/>
                      <a:pt x="459" y="20"/>
                    </a:cubicBezTo>
                    <a:cubicBezTo>
                      <a:pt x="444" y="26"/>
                      <a:pt x="444" y="42"/>
                      <a:pt x="432" y="50"/>
                    </a:cubicBezTo>
                    <a:cubicBezTo>
                      <a:pt x="426" y="55"/>
                      <a:pt x="413" y="62"/>
                      <a:pt x="404" y="63"/>
                    </a:cubicBezTo>
                    <a:cubicBezTo>
                      <a:pt x="404" y="63"/>
                      <a:pt x="404" y="63"/>
                      <a:pt x="404" y="63"/>
                    </a:cubicBezTo>
                    <a:cubicBezTo>
                      <a:pt x="403" y="63"/>
                      <a:pt x="402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393" y="63"/>
                      <a:pt x="383" y="60"/>
                      <a:pt x="380" y="56"/>
                    </a:cubicBezTo>
                    <a:cubicBezTo>
                      <a:pt x="380" y="56"/>
                      <a:pt x="380" y="56"/>
                      <a:pt x="380" y="56"/>
                    </a:cubicBezTo>
                    <a:cubicBezTo>
                      <a:pt x="380" y="56"/>
                      <a:pt x="380" y="56"/>
                      <a:pt x="380" y="55"/>
                    </a:cubicBezTo>
                    <a:cubicBezTo>
                      <a:pt x="377" y="50"/>
                      <a:pt x="378" y="41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0" y="14"/>
                      <a:pt x="349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17" y="0"/>
                      <a:pt x="310" y="1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280" y="12"/>
                      <a:pt x="268" y="28"/>
                      <a:pt x="258" y="46"/>
                    </a:cubicBezTo>
                    <a:cubicBezTo>
                      <a:pt x="255" y="53"/>
                      <a:pt x="252" y="62"/>
                      <a:pt x="246" y="63"/>
                    </a:cubicBezTo>
                    <a:cubicBezTo>
                      <a:pt x="246" y="63"/>
                      <a:pt x="246" y="63"/>
                      <a:pt x="246" y="63"/>
                    </a:cubicBezTo>
                    <a:cubicBezTo>
                      <a:pt x="245" y="63"/>
                      <a:pt x="245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32" y="64"/>
                      <a:pt x="225" y="50"/>
                      <a:pt x="218" y="44"/>
                    </a:cubicBezTo>
                    <a:cubicBezTo>
                      <a:pt x="218" y="44"/>
                      <a:pt x="218" y="44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2" y="40"/>
                      <a:pt x="206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3" y="39"/>
                      <a:pt x="184" y="41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2" y="51"/>
                      <a:pt x="171" y="63"/>
                      <a:pt x="164" y="69"/>
                    </a:cubicBezTo>
                    <a:cubicBezTo>
                      <a:pt x="157" y="75"/>
                      <a:pt x="146" y="79"/>
                      <a:pt x="137" y="83"/>
                    </a:cubicBezTo>
                    <a:cubicBezTo>
                      <a:pt x="128" y="88"/>
                      <a:pt x="116" y="89"/>
                      <a:pt x="107" y="95"/>
                    </a:cubicBezTo>
                    <a:cubicBezTo>
                      <a:pt x="95" y="103"/>
                      <a:pt x="96" y="112"/>
                      <a:pt x="89" y="126"/>
                    </a:cubicBezTo>
                    <a:cubicBezTo>
                      <a:pt x="85" y="134"/>
                      <a:pt x="78" y="140"/>
                      <a:pt x="71" y="147"/>
                    </a:cubicBezTo>
                    <a:cubicBezTo>
                      <a:pt x="65" y="153"/>
                      <a:pt x="59" y="161"/>
                      <a:pt x="53" y="165"/>
                    </a:cubicBezTo>
                    <a:cubicBezTo>
                      <a:pt x="46" y="169"/>
                      <a:pt x="36" y="170"/>
                      <a:pt x="30" y="176"/>
                    </a:cubicBezTo>
                    <a:cubicBezTo>
                      <a:pt x="18" y="185"/>
                      <a:pt x="16" y="201"/>
                      <a:pt x="10" y="218"/>
                    </a:cubicBezTo>
                    <a:cubicBezTo>
                      <a:pt x="6" y="228"/>
                      <a:pt x="2" y="237"/>
                      <a:pt x="1" y="249"/>
                    </a:cubicBezTo>
                    <a:cubicBezTo>
                      <a:pt x="0" y="259"/>
                      <a:pt x="0" y="270"/>
                      <a:pt x="0" y="281"/>
                    </a:cubicBezTo>
                    <a:cubicBezTo>
                      <a:pt x="0" y="296"/>
                      <a:pt x="0" y="312"/>
                      <a:pt x="0" y="329"/>
                    </a:cubicBezTo>
                    <a:cubicBezTo>
                      <a:pt x="0" y="439"/>
                      <a:pt x="0" y="541"/>
                      <a:pt x="0" y="651"/>
                    </a:cubicBezTo>
                    <a:cubicBezTo>
                      <a:pt x="0" y="651"/>
                      <a:pt x="0" y="651"/>
                      <a:pt x="0" y="651"/>
                    </a:cubicBezTo>
                    <a:cubicBezTo>
                      <a:pt x="0" y="666"/>
                      <a:pt x="0" y="680"/>
                      <a:pt x="0" y="694"/>
                    </a:cubicBezTo>
                    <a:cubicBezTo>
                      <a:pt x="0" y="707"/>
                      <a:pt x="0" y="719"/>
                      <a:pt x="1" y="730"/>
                    </a:cubicBezTo>
                    <a:cubicBezTo>
                      <a:pt x="3" y="741"/>
                      <a:pt x="7" y="750"/>
                      <a:pt x="11" y="761"/>
                    </a:cubicBezTo>
                    <a:cubicBezTo>
                      <a:pt x="18" y="778"/>
                      <a:pt x="19" y="795"/>
                      <a:pt x="31" y="803"/>
                    </a:cubicBezTo>
                    <a:cubicBezTo>
                      <a:pt x="39" y="808"/>
                      <a:pt x="48" y="809"/>
                      <a:pt x="55" y="814"/>
                    </a:cubicBezTo>
                    <a:cubicBezTo>
                      <a:pt x="61" y="818"/>
                      <a:pt x="67" y="826"/>
                      <a:pt x="72" y="832"/>
                    </a:cubicBezTo>
                    <a:cubicBezTo>
                      <a:pt x="78" y="837"/>
                      <a:pt x="85" y="844"/>
                      <a:pt x="89" y="851"/>
                    </a:cubicBezTo>
                    <a:cubicBezTo>
                      <a:pt x="92" y="858"/>
                      <a:pt x="92" y="864"/>
                      <a:pt x="95" y="870"/>
                    </a:cubicBezTo>
                    <a:cubicBezTo>
                      <a:pt x="103" y="885"/>
                      <a:pt x="120" y="888"/>
                      <a:pt x="136" y="895"/>
                    </a:cubicBezTo>
                    <a:cubicBezTo>
                      <a:pt x="146" y="898"/>
                      <a:pt x="159" y="903"/>
                      <a:pt x="165" y="909"/>
                    </a:cubicBezTo>
                    <a:cubicBezTo>
                      <a:pt x="171" y="914"/>
                      <a:pt x="173" y="924"/>
                      <a:pt x="178" y="930"/>
                    </a:cubicBezTo>
                    <a:cubicBezTo>
                      <a:pt x="178" y="930"/>
                      <a:pt x="178" y="930"/>
                      <a:pt x="178" y="930"/>
                    </a:cubicBezTo>
                    <a:cubicBezTo>
                      <a:pt x="184" y="936"/>
                      <a:pt x="193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8" y="940"/>
                      <a:pt x="213" y="939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8" y="928"/>
                      <a:pt x="233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6" y="914"/>
                      <a:pt x="246" y="914"/>
                      <a:pt x="247" y="914"/>
                    </a:cubicBezTo>
                    <a:cubicBezTo>
                      <a:pt x="247" y="914"/>
                      <a:pt x="247" y="914"/>
                      <a:pt x="247" y="914"/>
                    </a:cubicBezTo>
                    <a:cubicBezTo>
                      <a:pt x="255" y="915"/>
                      <a:pt x="257" y="925"/>
                      <a:pt x="260" y="931"/>
                    </a:cubicBezTo>
                    <a:cubicBezTo>
                      <a:pt x="269" y="951"/>
                      <a:pt x="281" y="966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11" y="978"/>
                      <a:pt x="319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51" y="979"/>
                      <a:pt x="372" y="96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80" y="937"/>
                      <a:pt x="379" y="927"/>
                      <a:pt x="383" y="922"/>
                    </a:cubicBezTo>
                    <a:cubicBezTo>
                      <a:pt x="383" y="922"/>
                      <a:pt x="383" y="922"/>
                      <a:pt x="383" y="922"/>
                    </a:cubicBezTo>
                    <a:cubicBezTo>
                      <a:pt x="383" y="922"/>
                      <a:pt x="383" y="922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6" y="917"/>
                      <a:pt x="396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5" y="915"/>
                      <a:pt x="406" y="915"/>
                      <a:pt x="408" y="915"/>
                    </a:cubicBezTo>
                    <a:cubicBezTo>
                      <a:pt x="408" y="915"/>
                      <a:pt x="408" y="915"/>
                      <a:pt x="408" y="915"/>
                    </a:cubicBezTo>
                    <a:cubicBezTo>
                      <a:pt x="416" y="916"/>
                      <a:pt x="431" y="925"/>
                      <a:pt x="437" y="930"/>
                    </a:cubicBezTo>
                    <a:cubicBezTo>
                      <a:pt x="444" y="936"/>
                      <a:pt x="446" y="948"/>
                      <a:pt x="453" y="954"/>
                    </a:cubicBezTo>
                    <a:cubicBezTo>
                      <a:pt x="461" y="961"/>
                      <a:pt x="474" y="959"/>
                      <a:pt x="486" y="964"/>
                    </a:cubicBezTo>
                    <a:cubicBezTo>
                      <a:pt x="491" y="966"/>
                      <a:pt x="496" y="970"/>
                      <a:pt x="501" y="973"/>
                    </a:cubicBezTo>
                    <a:cubicBezTo>
                      <a:pt x="501" y="973"/>
                      <a:pt x="501" y="973"/>
                      <a:pt x="501" y="973"/>
                    </a:cubicBezTo>
                    <a:cubicBezTo>
                      <a:pt x="505" y="974"/>
                      <a:pt x="510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21" y="975"/>
                      <a:pt x="527" y="974"/>
                      <a:pt x="532" y="971"/>
                    </a:cubicBezTo>
                    <a:cubicBezTo>
                      <a:pt x="540" y="966"/>
                      <a:pt x="545" y="954"/>
                      <a:pt x="552" y="950"/>
                    </a:cubicBezTo>
                    <a:cubicBezTo>
                      <a:pt x="558" y="948"/>
                      <a:pt x="568" y="947"/>
                      <a:pt x="576" y="944"/>
                    </a:cubicBezTo>
                    <a:cubicBezTo>
                      <a:pt x="585" y="942"/>
                      <a:pt x="591" y="938"/>
                      <a:pt x="599" y="937"/>
                    </a:cubicBezTo>
                    <a:cubicBezTo>
                      <a:pt x="600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8" y="936"/>
                      <a:pt x="614" y="940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1" y="943"/>
                      <a:pt x="622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32" y="947"/>
                      <a:pt x="643" y="947"/>
                      <a:pt x="650" y="950"/>
                    </a:cubicBezTo>
                    <a:cubicBezTo>
                      <a:pt x="659" y="955"/>
                      <a:pt x="660" y="966"/>
                      <a:pt x="671" y="971"/>
                    </a:cubicBezTo>
                    <a:cubicBezTo>
                      <a:pt x="673" y="972"/>
                      <a:pt x="675" y="974"/>
                      <a:pt x="677" y="974"/>
                    </a:cubicBezTo>
                    <a:cubicBezTo>
                      <a:pt x="677" y="974"/>
                      <a:pt x="677" y="974"/>
                      <a:pt x="677" y="974"/>
                    </a:cubicBezTo>
                    <a:cubicBezTo>
                      <a:pt x="681" y="975"/>
                      <a:pt x="684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99" y="976"/>
                      <a:pt x="705" y="968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31" y="959"/>
                      <a:pt x="743" y="960"/>
                      <a:pt x="751" y="952"/>
                    </a:cubicBezTo>
                    <a:cubicBezTo>
                      <a:pt x="758" y="945"/>
                      <a:pt x="760" y="934"/>
                      <a:pt x="766" y="929"/>
                    </a:cubicBezTo>
                    <a:cubicBezTo>
                      <a:pt x="771" y="925"/>
                      <a:pt x="78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7" y="915"/>
                      <a:pt x="799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8" y="915"/>
                      <a:pt x="816" y="918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24" y="927"/>
                      <a:pt x="823" y="940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32" y="965"/>
                      <a:pt x="849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6" y="979"/>
                      <a:pt x="877" y="979"/>
                      <a:pt x="877" y="979"/>
                    </a:cubicBezTo>
                    <a:cubicBezTo>
                      <a:pt x="909" y="978"/>
                      <a:pt x="927" y="958"/>
                      <a:pt x="940" y="936"/>
                    </a:cubicBezTo>
                    <a:cubicBezTo>
                      <a:pt x="943" y="929"/>
                      <a:pt x="947" y="917"/>
                      <a:pt x="953" y="915"/>
                    </a:cubicBezTo>
                    <a:cubicBezTo>
                      <a:pt x="953" y="915"/>
                      <a:pt x="953" y="915"/>
                      <a:pt x="953" y="915"/>
                    </a:cubicBezTo>
                    <a:cubicBezTo>
                      <a:pt x="953" y="915"/>
                      <a:pt x="953" y="915"/>
                      <a:pt x="954" y="915"/>
                    </a:cubicBezTo>
                    <a:cubicBezTo>
                      <a:pt x="955" y="915"/>
                      <a:pt x="956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68" y="914"/>
                      <a:pt x="974" y="928"/>
                      <a:pt x="980" y="934"/>
                    </a:cubicBezTo>
                    <a:cubicBezTo>
                      <a:pt x="980" y="934"/>
                      <a:pt x="980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7" y="938"/>
                      <a:pt x="993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8" y="940"/>
                      <a:pt x="1016" y="938"/>
                      <a:pt x="1022" y="933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8" y="927"/>
                      <a:pt x="1030" y="915"/>
                      <a:pt x="1036" y="909"/>
                    </a:cubicBezTo>
                    <a:cubicBezTo>
                      <a:pt x="1040" y="905"/>
                      <a:pt x="1047" y="902"/>
                      <a:pt x="1053" y="899"/>
                    </a:cubicBezTo>
                    <a:cubicBezTo>
                      <a:pt x="1073" y="888"/>
                      <a:pt x="1094" y="889"/>
                      <a:pt x="1104" y="869"/>
                    </a:cubicBezTo>
                    <a:cubicBezTo>
                      <a:pt x="1107" y="863"/>
                      <a:pt x="1107" y="858"/>
                      <a:pt x="1110" y="851"/>
                    </a:cubicBezTo>
                    <a:cubicBezTo>
                      <a:pt x="1114" y="843"/>
                      <a:pt x="1122" y="836"/>
                      <a:pt x="1129" y="829"/>
                    </a:cubicBezTo>
                    <a:cubicBezTo>
                      <a:pt x="1135" y="823"/>
                      <a:pt x="1141" y="816"/>
                      <a:pt x="1147" y="812"/>
                    </a:cubicBezTo>
                    <a:cubicBezTo>
                      <a:pt x="1153" y="809"/>
                      <a:pt x="1161" y="808"/>
                      <a:pt x="1167" y="803"/>
                    </a:cubicBezTo>
                    <a:cubicBezTo>
                      <a:pt x="1179" y="795"/>
                      <a:pt x="1181" y="784"/>
                      <a:pt x="1186" y="767"/>
                    </a:cubicBezTo>
                    <a:cubicBezTo>
                      <a:pt x="1188" y="759"/>
                      <a:pt x="1192" y="751"/>
                      <a:pt x="1194" y="744"/>
                    </a:cubicBezTo>
                    <a:cubicBezTo>
                      <a:pt x="1197" y="734"/>
                      <a:pt x="1198" y="719"/>
                      <a:pt x="1198" y="704"/>
                    </a:cubicBezTo>
                    <a:cubicBezTo>
                      <a:pt x="1198" y="695"/>
                      <a:pt x="1198" y="685"/>
                      <a:pt x="1198" y="675"/>
                    </a:cubicBezTo>
                    <a:cubicBezTo>
                      <a:pt x="1198" y="555"/>
                      <a:pt x="1198" y="434"/>
                      <a:pt x="1198" y="312"/>
                    </a:cubicBezTo>
                    <a:cubicBezTo>
                      <a:pt x="1198" y="312"/>
                      <a:pt x="1198" y="312"/>
                      <a:pt x="1198" y="312"/>
                    </a:cubicBezTo>
                    <a:cubicBezTo>
                      <a:pt x="1198" y="299"/>
                      <a:pt x="1198" y="286"/>
                      <a:pt x="1198" y="274"/>
                    </a:cubicBezTo>
                    <a:cubicBezTo>
                      <a:pt x="1198" y="262"/>
                      <a:pt x="1198" y="251"/>
                      <a:pt x="1196" y="241"/>
                    </a:cubicBezTo>
                    <a:cubicBezTo>
                      <a:pt x="1194" y="232"/>
                      <a:pt x="1190" y="223"/>
                      <a:pt x="1187" y="213"/>
                    </a:cubicBezTo>
                    <a:cubicBezTo>
                      <a:pt x="1184" y="203"/>
                      <a:pt x="1182" y="193"/>
                      <a:pt x="1178" y="186"/>
                    </a:cubicBezTo>
                    <a:cubicBezTo>
                      <a:pt x="1171" y="173"/>
                      <a:pt x="1159" y="170"/>
                      <a:pt x="1145" y="164"/>
                    </a:cubicBezTo>
                    <a:cubicBezTo>
                      <a:pt x="1139" y="161"/>
                      <a:pt x="1133" y="152"/>
                      <a:pt x="1127" y="147"/>
                    </a:cubicBezTo>
                    <a:cubicBezTo>
                      <a:pt x="1122" y="141"/>
                      <a:pt x="1115" y="135"/>
                      <a:pt x="1111" y="129"/>
                    </a:cubicBezTo>
                    <a:cubicBezTo>
                      <a:pt x="1106" y="122"/>
                      <a:pt x="1106" y="112"/>
                      <a:pt x="1101" y="105"/>
                    </a:cubicBezTo>
                    <a:cubicBezTo>
                      <a:pt x="1092" y="91"/>
                      <a:pt x="1074" y="90"/>
                      <a:pt x="1060" y="83"/>
                    </a:cubicBezTo>
                    <a:cubicBezTo>
                      <a:pt x="1052" y="79"/>
                      <a:pt x="1042" y="75"/>
                      <a:pt x="1036" y="69"/>
                    </a:cubicBezTo>
                    <a:cubicBezTo>
                      <a:pt x="1030" y="64"/>
                      <a:pt x="1028" y="54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16" y="42"/>
                      <a:pt x="1007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4" y="39"/>
                      <a:pt x="989" y="39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2" y="43"/>
                      <a:pt x="981" y="44"/>
                      <a:pt x="980" y="44"/>
                    </a:cubicBezTo>
                    <a:cubicBezTo>
                      <a:pt x="973" y="51"/>
                      <a:pt x="96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4" y="64"/>
                      <a:pt x="953" y="64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45" y="62"/>
                      <a:pt x="943" y="50"/>
                      <a:pt x="940" y="44"/>
                    </a:cubicBezTo>
                    <a:cubicBezTo>
                      <a:pt x="929" y="24"/>
                      <a:pt x="912" y="6"/>
                      <a:pt x="887" y="1"/>
                    </a:cubicBezTo>
                    <a:cubicBezTo>
                      <a:pt x="883" y="0"/>
                      <a:pt x="878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486"/>
              <p:cNvSpPr>
                <a:spLocks noEditPoints="1"/>
              </p:cNvSpPr>
              <p:nvPr/>
            </p:nvSpPr>
            <p:spPr bwMode="auto">
              <a:xfrm>
                <a:off x="1770" y="468"/>
                <a:ext cx="4143" cy="3384"/>
              </a:xfrm>
              <a:custGeom>
                <a:gdLst>
                  <a:gd name="T0" fmla="*/ 365 w 1188"/>
                  <a:gd name="T1" fmla="*/ 58 h 969"/>
                  <a:gd name="T2" fmla="*/ 400 w 1188"/>
                  <a:gd name="T3" fmla="*/ 69 h 969"/>
                  <a:gd name="T4" fmla="*/ 508 w 1188"/>
                  <a:gd name="T5" fmla="*/ 8 h 969"/>
                  <a:gd name="T6" fmla="*/ 616 w 1188"/>
                  <a:gd name="T7" fmla="*/ 41 h 969"/>
                  <a:gd name="T8" fmla="*/ 619 w 1188"/>
                  <a:gd name="T9" fmla="*/ 40 h 969"/>
                  <a:gd name="T10" fmla="*/ 701 w 1188"/>
                  <a:gd name="T11" fmla="*/ 17 h 969"/>
                  <a:gd name="T12" fmla="*/ 705 w 1188"/>
                  <a:gd name="T13" fmla="*/ 19 h 969"/>
                  <a:gd name="T14" fmla="*/ 807 w 1188"/>
                  <a:gd name="T15" fmla="*/ 65 h 969"/>
                  <a:gd name="T16" fmla="*/ 885 w 1188"/>
                  <a:gd name="T17" fmla="*/ 8 h 969"/>
                  <a:gd name="T18" fmla="*/ 967 w 1188"/>
                  <a:gd name="T19" fmla="*/ 63 h 969"/>
                  <a:gd name="T20" fmla="*/ 1096 w 1188"/>
                  <a:gd name="T21" fmla="*/ 126 h 969"/>
                  <a:gd name="T22" fmla="*/ 1137 w 1188"/>
                  <a:gd name="T23" fmla="*/ 799 h 969"/>
                  <a:gd name="T24" fmla="*/ 1026 w 1188"/>
                  <a:gd name="T25" fmla="*/ 894 h 969"/>
                  <a:gd name="T26" fmla="*/ 878 w 1188"/>
                  <a:gd name="T27" fmla="*/ 963 h 969"/>
                  <a:gd name="T28" fmla="*/ 826 w 1188"/>
                  <a:gd name="T29" fmla="*/ 911 h 969"/>
                  <a:gd name="T30" fmla="*/ 787 w 1188"/>
                  <a:gd name="T31" fmla="*/ 900 h 969"/>
                  <a:gd name="T32" fmla="*/ 704 w 1188"/>
                  <a:gd name="T33" fmla="*/ 951 h 969"/>
                  <a:gd name="T34" fmla="*/ 649 w 1188"/>
                  <a:gd name="T35" fmla="*/ 936 h 969"/>
                  <a:gd name="T36" fmla="*/ 621 w 1188"/>
                  <a:gd name="T37" fmla="*/ 929 h 969"/>
                  <a:gd name="T38" fmla="*/ 510 w 1188"/>
                  <a:gd name="T39" fmla="*/ 960 h 969"/>
                  <a:gd name="T40" fmla="*/ 484 w 1188"/>
                  <a:gd name="T41" fmla="*/ 950 h 969"/>
                  <a:gd name="T42" fmla="*/ 404 w 1188"/>
                  <a:gd name="T43" fmla="*/ 900 h 969"/>
                  <a:gd name="T44" fmla="*/ 364 w 1188"/>
                  <a:gd name="T45" fmla="*/ 932 h 969"/>
                  <a:gd name="T46" fmla="*/ 251 w 1188"/>
                  <a:gd name="T47" fmla="*/ 898 h 969"/>
                  <a:gd name="T48" fmla="*/ 225 w 1188"/>
                  <a:gd name="T49" fmla="*/ 904 h 969"/>
                  <a:gd name="T50" fmla="*/ 98 w 1188"/>
                  <a:gd name="T51" fmla="*/ 858 h 969"/>
                  <a:gd name="T52" fmla="*/ 5 w 1188"/>
                  <a:gd name="T53" fmla="*/ 560 h 969"/>
                  <a:gd name="T54" fmla="*/ 5 w 1188"/>
                  <a:gd name="T55" fmla="*/ 401 h 969"/>
                  <a:gd name="T56" fmla="*/ 5 w 1188"/>
                  <a:gd name="T57" fmla="*/ 389 h 969"/>
                  <a:gd name="T58" fmla="*/ 184 w 1188"/>
                  <a:gd name="T59" fmla="*/ 47 h 969"/>
                  <a:gd name="T60" fmla="*/ 223 w 1188"/>
                  <a:gd name="T61" fmla="*/ 64 h 969"/>
                  <a:gd name="T62" fmla="*/ 295 w 1188"/>
                  <a:gd name="T63" fmla="*/ 11 h 969"/>
                  <a:gd name="T64" fmla="*/ 256 w 1188"/>
                  <a:gd name="T65" fmla="*/ 47 h 969"/>
                  <a:gd name="T66" fmla="*/ 195 w 1188"/>
                  <a:gd name="T67" fmla="*/ 39 h 969"/>
                  <a:gd name="T68" fmla="*/ 16 w 1188"/>
                  <a:gd name="T69" fmla="*/ 195 h 969"/>
                  <a:gd name="T70" fmla="*/ 1 w 1188"/>
                  <a:gd name="T71" fmla="*/ 717 h 969"/>
                  <a:gd name="T72" fmla="*/ 197 w 1188"/>
                  <a:gd name="T73" fmla="*/ 930 h 969"/>
                  <a:gd name="T74" fmla="*/ 298 w 1188"/>
                  <a:gd name="T75" fmla="*/ 964 h 969"/>
                  <a:gd name="T76" fmla="*/ 372 w 1188"/>
                  <a:gd name="T77" fmla="*/ 914 h 969"/>
                  <a:gd name="T78" fmla="*/ 439 w 1188"/>
                  <a:gd name="T79" fmla="*/ 925 h 969"/>
                  <a:gd name="T80" fmla="*/ 526 w 1188"/>
                  <a:gd name="T81" fmla="*/ 960 h 969"/>
                  <a:gd name="T82" fmla="*/ 620 w 1188"/>
                  <a:gd name="T83" fmla="*/ 934 h 969"/>
                  <a:gd name="T84" fmla="*/ 682 w 1188"/>
                  <a:gd name="T85" fmla="*/ 965 h 969"/>
                  <a:gd name="T86" fmla="*/ 710 w 1188"/>
                  <a:gd name="T87" fmla="*/ 954 h 969"/>
                  <a:gd name="T88" fmla="*/ 790 w 1188"/>
                  <a:gd name="T89" fmla="*/ 905 h 969"/>
                  <a:gd name="T90" fmla="*/ 820 w 1188"/>
                  <a:gd name="T91" fmla="*/ 914 h 969"/>
                  <a:gd name="T92" fmla="*/ 875 w 1188"/>
                  <a:gd name="T93" fmla="*/ 968 h 969"/>
                  <a:gd name="T94" fmla="*/ 964 w 1188"/>
                  <a:gd name="T95" fmla="*/ 909 h 969"/>
                  <a:gd name="T96" fmla="*/ 1012 w 1188"/>
                  <a:gd name="T97" fmla="*/ 924 h 969"/>
                  <a:gd name="T98" fmla="*/ 1188 w 1188"/>
                  <a:gd name="T99" fmla="*/ 277 h 969"/>
                  <a:gd name="T100" fmla="*/ 993 w 1188"/>
                  <a:gd name="T101" fmla="*/ 39 h 969"/>
                  <a:gd name="T102" fmla="*/ 943 w 1188"/>
                  <a:gd name="T103" fmla="*/ 64 h 969"/>
                  <a:gd name="T104" fmla="*/ 822 w 1188"/>
                  <a:gd name="T105" fmla="*/ 34 h 969"/>
                  <a:gd name="T106" fmla="*/ 787 w 1188"/>
                  <a:gd name="T107" fmla="*/ 64 h 969"/>
                  <a:gd name="T108" fmla="*/ 646 w 1188"/>
                  <a:gd name="T109" fmla="*/ 27 h 969"/>
                  <a:gd name="T110" fmla="*/ 645 w 1188"/>
                  <a:gd name="T111" fmla="*/ 28 h 969"/>
                  <a:gd name="T112" fmla="*/ 572 w 1188"/>
                  <a:gd name="T113" fmla="*/ 35 h 969"/>
                  <a:gd name="T114" fmla="*/ 520 w 1188"/>
                  <a:gd name="T115" fmla="*/ 6 h 969"/>
                  <a:gd name="T116" fmla="*/ 433 w 1188"/>
                  <a:gd name="T117" fmla="*/ 47 h 969"/>
                  <a:gd name="T118" fmla="*/ 319 w 1188"/>
                  <a:gd name="T119" fmla="*/ 0 h 9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88" h="969">
                    <a:moveTo>
                      <a:pt x="319" y="5"/>
                    </a:move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39" y="5"/>
                      <a:pt x="358" y="1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3" y="43"/>
                      <a:pt x="361" y="53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7" y="60"/>
                      <a:pt x="372" y="62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86" y="67"/>
                      <a:pt x="394" y="69"/>
                      <a:pt x="400" y="69"/>
                    </a:cubicBezTo>
                    <a:cubicBezTo>
                      <a:pt x="400" y="69"/>
                      <a:pt x="400" y="69"/>
                      <a:pt x="400" y="69"/>
                    </a:cubicBezTo>
                    <a:cubicBezTo>
                      <a:pt x="400" y="69"/>
                      <a:pt x="401" y="69"/>
                      <a:pt x="401" y="69"/>
                    </a:cubicBezTo>
                    <a:cubicBezTo>
                      <a:pt x="401" y="69"/>
                      <a:pt x="401" y="69"/>
                      <a:pt x="401" y="69"/>
                    </a:cubicBezTo>
                    <a:cubicBezTo>
                      <a:pt x="408" y="68"/>
                      <a:pt x="415" y="64"/>
                      <a:pt x="420" y="61"/>
                    </a:cubicBezTo>
                    <a:cubicBezTo>
                      <a:pt x="426" y="58"/>
                      <a:pt x="433" y="55"/>
                      <a:pt x="436" y="52"/>
                    </a:cubicBezTo>
                    <a:cubicBezTo>
                      <a:pt x="446" y="43"/>
                      <a:pt x="446" y="30"/>
                      <a:pt x="457" y="24"/>
                    </a:cubicBezTo>
                    <a:cubicBezTo>
                      <a:pt x="463" y="21"/>
                      <a:pt x="473" y="21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1" y="19"/>
                    </a:cubicBezTo>
                    <a:cubicBezTo>
                      <a:pt x="481" y="19"/>
                      <a:pt x="481" y="19"/>
                      <a:pt x="481" y="19"/>
                    </a:cubicBezTo>
                    <a:cubicBezTo>
                      <a:pt x="484" y="18"/>
                      <a:pt x="486" y="17"/>
                      <a:pt x="488" y="16"/>
                    </a:cubicBezTo>
                    <a:cubicBezTo>
                      <a:pt x="495" y="13"/>
                      <a:pt x="501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11" y="8"/>
                      <a:pt x="514" y="9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28" y="15"/>
                      <a:pt x="531" y="29"/>
                      <a:pt x="541" y="33"/>
                    </a:cubicBezTo>
                    <a:cubicBezTo>
                      <a:pt x="549" y="37"/>
                      <a:pt x="560" y="37"/>
                      <a:pt x="568" y="40"/>
                    </a:cubicBezTo>
                    <a:cubicBezTo>
                      <a:pt x="577" y="43"/>
                      <a:pt x="585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602" y="49"/>
                      <a:pt x="608" y="45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7" y="41"/>
                    </a:cubicBezTo>
                    <a:cubicBezTo>
                      <a:pt x="617" y="41"/>
                      <a:pt x="617" y="41"/>
                      <a:pt x="618" y="41"/>
                    </a:cubicBezTo>
                    <a:cubicBezTo>
                      <a:pt x="618" y="41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20" y="40"/>
                      <a:pt x="620" y="40"/>
                    </a:cubicBezTo>
                    <a:cubicBezTo>
                      <a:pt x="620" y="40"/>
                      <a:pt x="620" y="40"/>
                      <a:pt x="620" y="40"/>
                    </a:cubicBezTo>
                    <a:cubicBezTo>
                      <a:pt x="630" y="36"/>
                      <a:pt x="641" y="36"/>
                      <a:pt x="649" y="32"/>
                    </a:cubicBezTo>
                    <a:cubicBezTo>
                      <a:pt x="660" y="27"/>
                      <a:pt x="661" y="10"/>
                      <a:pt x="678" y="8"/>
                    </a:cubicBezTo>
                    <a:cubicBezTo>
                      <a:pt x="678" y="8"/>
                      <a:pt x="678" y="8"/>
                      <a:pt x="678" y="8"/>
                    </a:cubicBezTo>
                    <a:cubicBezTo>
                      <a:pt x="679" y="8"/>
                      <a:pt x="679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8" y="8"/>
                      <a:pt x="693" y="14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2" y="17"/>
                      <a:pt x="702" y="17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4" y="18"/>
                      <a:pt x="704" y="18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17" y="23"/>
                      <a:pt x="729" y="21"/>
                      <a:pt x="736" y="28"/>
                    </a:cubicBezTo>
                    <a:cubicBezTo>
                      <a:pt x="744" y="35"/>
                      <a:pt x="745" y="44"/>
                      <a:pt x="751" y="50"/>
                    </a:cubicBezTo>
                    <a:cubicBezTo>
                      <a:pt x="757" y="56"/>
                      <a:pt x="777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94" y="69"/>
                      <a:pt x="800" y="67"/>
                      <a:pt x="805" y="65"/>
                    </a:cubicBezTo>
                    <a:cubicBezTo>
                      <a:pt x="805" y="65"/>
                      <a:pt x="805" y="65"/>
                      <a:pt x="805" y="65"/>
                    </a:cubicBezTo>
                    <a:cubicBezTo>
                      <a:pt x="806" y="65"/>
                      <a:pt x="806" y="65"/>
                      <a:pt x="806" y="65"/>
                    </a:cubicBezTo>
                    <a:cubicBezTo>
                      <a:pt x="806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14" y="63"/>
                      <a:pt x="820" y="62"/>
                      <a:pt x="824" y="58"/>
                    </a:cubicBezTo>
                    <a:cubicBezTo>
                      <a:pt x="827" y="53"/>
                      <a:pt x="826" y="41"/>
                      <a:pt x="827" y="35"/>
                    </a:cubicBezTo>
                    <a:cubicBezTo>
                      <a:pt x="827" y="35"/>
                      <a:pt x="827" y="35"/>
                      <a:pt x="827" y="35"/>
                    </a:cubicBezTo>
                    <a:cubicBezTo>
                      <a:pt x="832" y="16"/>
                      <a:pt x="84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74" y="5"/>
                      <a:pt x="880" y="6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902" y="13"/>
                      <a:pt x="918" y="29"/>
                      <a:pt x="926" y="44"/>
                    </a:cubicBezTo>
                    <a:cubicBezTo>
                      <a:pt x="930" y="53"/>
                      <a:pt x="930" y="64"/>
                      <a:pt x="939" y="70"/>
                    </a:cubicBezTo>
                    <a:cubicBezTo>
                      <a:pt x="950" y="68"/>
                      <a:pt x="957" y="68"/>
                      <a:pt x="966" y="64"/>
                    </a:cubicBezTo>
                    <a:cubicBezTo>
                      <a:pt x="966" y="64"/>
                      <a:pt x="966" y="64"/>
                      <a:pt x="966" y="64"/>
                    </a:cubicBezTo>
                    <a:cubicBezTo>
                      <a:pt x="966" y="64"/>
                      <a:pt x="966" y="64"/>
                      <a:pt x="966" y="63"/>
                    </a:cubicBezTo>
                    <a:cubicBezTo>
                      <a:pt x="966" y="63"/>
                      <a:pt x="966" y="63"/>
                      <a:pt x="966" y="63"/>
                    </a:cubicBezTo>
                    <a:cubicBezTo>
                      <a:pt x="966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77" y="57"/>
                      <a:pt x="979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4" y="44"/>
                      <a:pt x="996" y="44"/>
                      <a:pt x="999" y="45"/>
                    </a:cubicBezTo>
                    <a:cubicBezTo>
                      <a:pt x="1015" y="48"/>
                      <a:pt x="1013" y="64"/>
                      <a:pt x="1025" y="73"/>
                    </a:cubicBezTo>
                    <a:cubicBezTo>
                      <a:pt x="1031" y="77"/>
                      <a:pt x="1040" y="81"/>
                      <a:pt x="1048" y="85"/>
                    </a:cubicBezTo>
                    <a:cubicBezTo>
                      <a:pt x="1063" y="91"/>
                      <a:pt x="1080" y="93"/>
                      <a:pt x="1088" y="105"/>
                    </a:cubicBezTo>
                    <a:cubicBezTo>
                      <a:pt x="1092" y="112"/>
                      <a:pt x="1093" y="120"/>
                      <a:pt x="1096" y="126"/>
                    </a:cubicBezTo>
                    <a:cubicBezTo>
                      <a:pt x="1100" y="134"/>
                      <a:pt x="1108" y="139"/>
                      <a:pt x="1115" y="147"/>
                    </a:cubicBezTo>
                    <a:cubicBezTo>
                      <a:pt x="1121" y="154"/>
                      <a:pt x="1127" y="163"/>
                      <a:pt x="1134" y="167"/>
                    </a:cubicBezTo>
                    <a:cubicBezTo>
                      <a:pt x="1144" y="173"/>
                      <a:pt x="1156" y="174"/>
                      <a:pt x="1163" y="183"/>
                    </a:cubicBezTo>
                    <a:cubicBezTo>
                      <a:pt x="1168" y="190"/>
                      <a:pt x="1171" y="202"/>
                      <a:pt x="1174" y="213"/>
                    </a:cubicBezTo>
                    <a:cubicBezTo>
                      <a:pt x="1177" y="223"/>
                      <a:pt x="1181" y="234"/>
                      <a:pt x="1182" y="245"/>
                    </a:cubicBezTo>
                    <a:cubicBezTo>
                      <a:pt x="1183" y="256"/>
                      <a:pt x="1183" y="268"/>
                      <a:pt x="1183" y="280"/>
                    </a:cubicBezTo>
                    <a:cubicBezTo>
                      <a:pt x="1183" y="295"/>
                      <a:pt x="1182" y="310"/>
                      <a:pt x="1182" y="325"/>
                    </a:cubicBezTo>
                    <a:cubicBezTo>
                      <a:pt x="1182" y="434"/>
                      <a:pt x="1182" y="535"/>
                      <a:pt x="1182" y="646"/>
                    </a:cubicBezTo>
                    <a:cubicBezTo>
                      <a:pt x="1182" y="660"/>
                      <a:pt x="1183" y="674"/>
                      <a:pt x="1183" y="689"/>
                    </a:cubicBezTo>
                    <a:cubicBezTo>
                      <a:pt x="1183" y="701"/>
                      <a:pt x="1183" y="714"/>
                      <a:pt x="1181" y="725"/>
                    </a:cubicBezTo>
                    <a:cubicBezTo>
                      <a:pt x="1180" y="737"/>
                      <a:pt x="1176" y="746"/>
                      <a:pt x="1173" y="757"/>
                    </a:cubicBezTo>
                    <a:cubicBezTo>
                      <a:pt x="1170" y="768"/>
                      <a:pt x="1168" y="779"/>
                      <a:pt x="1162" y="786"/>
                    </a:cubicBezTo>
                    <a:cubicBezTo>
                      <a:pt x="1155" y="794"/>
                      <a:pt x="1147" y="793"/>
                      <a:pt x="1137" y="799"/>
                    </a:cubicBezTo>
                    <a:cubicBezTo>
                      <a:pt x="1129" y="803"/>
                      <a:pt x="1123" y="812"/>
                      <a:pt x="1116" y="819"/>
                    </a:cubicBezTo>
                    <a:cubicBezTo>
                      <a:pt x="1109" y="826"/>
                      <a:pt x="1101" y="832"/>
                      <a:pt x="1097" y="841"/>
                    </a:cubicBezTo>
                    <a:cubicBezTo>
                      <a:pt x="1092" y="851"/>
                      <a:pt x="1091" y="861"/>
                      <a:pt x="1085" y="868"/>
                    </a:cubicBezTo>
                    <a:cubicBezTo>
                      <a:pt x="1077" y="875"/>
                      <a:pt x="1065" y="878"/>
                      <a:pt x="1056" y="881"/>
                    </a:cubicBezTo>
                    <a:cubicBezTo>
                      <a:pt x="1046" y="884"/>
                      <a:pt x="1035" y="888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5"/>
                      <a:pt x="1026" y="895"/>
                    </a:cubicBezTo>
                    <a:cubicBezTo>
                      <a:pt x="1026" y="895"/>
                      <a:pt x="1026" y="895"/>
                      <a:pt x="1026" y="895"/>
                    </a:cubicBezTo>
                    <a:cubicBezTo>
                      <a:pt x="1015" y="904"/>
                      <a:pt x="1015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4" y="925"/>
                      <a:pt x="992" y="925"/>
                      <a:pt x="990" y="924"/>
                    </a:cubicBezTo>
                    <a:cubicBezTo>
                      <a:pt x="990" y="924"/>
                      <a:pt x="990" y="924"/>
                      <a:pt x="990" y="924"/>
                    </a:cubicBezTo>
                    <a:cubicBezTo>
                      <a:pt x="980" y="922"/>
                      <a:pt x="976" y="909"/>
                      <a:pt x="966" y="904"/>
                    </a:cubicBezTo>
                    <a:cubicBezTo>
                      <a:pt x="958" y="900"/>
                      <a:pt x="951" y="899"/>
                      <a:pt x="940" y="898"/>
                    </a:cubicBezTo>
                    <a:cubicBezTo>
                      <a:pt x="931" y="907"/>
                      <a:pt x="929" y="921"/>
                      <a:pt x="923" y="931"/>
                    </a:cubicBezTo>
                    <a:cubicBezTo>
                      <a:pt x="913" y="945"/>
                      <a:pt x="899" y="961"/>
                      <a:pt x="878" y="963"/>
                    </a:cubicBezTo>
                    <a:cubicBezTo>
                      <a:pt x="875" y="964"/>
                      <a:pt x="873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48" y="964"/>
                      <a:pt x="834" y="952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4"/>
                      <a:pt x="829" y="934"/>
                    </a:cubicBezTo>
                    <a:cubicBezTo>
                      <a:pt x="829" y="934"/>
                      <a:pt x="829" y="934"/>
                      <a:pt x="829" y="934"/>
                    </a:cubicBezTo>
                    <a:cubicBezTo>
                      <a:pt x="827" y="928"/>
                      <a:pt x="830" y="918"/>
                      <a:pt x="826" y="911"/>
                    </a:cubicBezTo>
                    <a:cubicBezTo>
                      <a:pt x="826" y="911"/>
                      <a:pt x="826" y="911"/>
                      <a:pt x="826" y="911"/>
                    </a:cubicBezTo>
                    <a:cubicBezTo>
                      <a:pt x="824" y="908"/>
                      <a:pt x="811" y="903"/>
                      <a:pt x="800" y="901"/>
                    </a:cubicBezTo>
                    <a:cubicBezTo>
                      <a:pt x="800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6" y="901"/>
                      <a:pt x="794" y="900"/>
                      <a:pt x="792" y="900"/>
                    </a:cubicBezTo>
                    <a:cubicBezTo>
                      <a:pt x="792" y="900"/>
                      <a:pt x="792" y="900"/>
                      <a:pt x="792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0" y="900"/>
                      <a:pt x="790" y="900"/>
                    </a:cubicBezTo>
                    <a:cubicBezTo>
                      <a:pt x="790" y="900"/>
                      <a:pt x="790" y="900"/>
                      <a:pt x="790" y="900"/>
                    </a:cubicBezTo>
                    <a:cubicBezTo>
                      <a:pt x="789" y="900"/>
                      <a:pt x="788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76" y="902"/>
                      <a:pt x="758" y="912"/>
                      <a:pt x="752" y="918"/>
                    </a:cubicBezTo>
                    <a:cubicBezTo>
                      <a:pt x="744" y="927"/>
                      <a:pt x="743" y="939"/>
                      <a:pt x="732" y="945"/>
                    </a:cubicBezTo>
                    <a:cubicBezTo>
                      <a:pt x="726" y="947"/>
                      <a:pt x="714" y="947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1"/>
                    </a:cubicBezTo>
                    <a:cubicBezTo>
                      <a:pt x="705" y="951"/>
                      <a:pt x="705" y="951"/>
                      <a:pt x="705" y="951"/>
                    </a:cubicBezTo>
                    <a:cubicBezTo>
                      <a:pt x="705" y="951"/>
                      <a:pt x="704" y="951"/>
                      <a:pt x="704" y="951"/>
                    </a:cubicBezTo>
                    <a:cubicBezTo>
                      <a:pt x="704" y="951"/>
                      <a:pt x="704" y="951"/>
                      <a:pt x="704" y="951"/>
                    </a:cubicBezTo>
                    <a:cubicBezTo>
                      <a:pt x="703" y="951"/>
                      <a:pt x="703" y="951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695" y="955"/>
                      <a:pt x="690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0" y="960"/>
                      <a:pt x="678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62" y="954"/>
                      <a:pt x="662" y="941"/>
                      <a:pt x="649" y="936"/>
                    </a:cubicBezTo>
                    <a:cubicBezTo>
                      <a:pt x="642" y="932"/>
                      <a:pt x="632" y="932"/>
                      <a:pt x="623" y="929"/>
                    </a:cubicBezTo>
                    <a:cubicBezTo>
                      <a:pt x="623" y="929"/>
                      <a:pt x="623" y="929"/>
                      <a:pt x="623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13" y="925"/>
                      <a:pt x="60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4" y="920"/>
                      <a:pt x="593" y="920"/>
                      <a:pt x="592" y="920"/>
                    </a:cubicBezTo>
                    <a:cubicBezTo>
                      <a:pt x="585" y="921"/>
                      <a:pt x="577" y="926"/>
                      <a:pt x="568" y="929"/>
                    </a:cubicBezTo>
                    <a:cubicBezTo>
                      <a:pt x="559" y="932"/>
                      <a:pt x="548" y="932"/>
                      <a:pt x="541" y="936"/>
                    </a:cubicBezTo>
                    <a:cubicBezTo>
                      <a:pt x="529" y="942"/>
                      <a:pt x="529" y="959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01" y="960"/>
                      <a:pt x="495" y="955"/>
                      <a:pt x="488" y="951"/>
                    </a:cubicBezTo>
                    <a:cubicBezTo>
                      <a:pt x="488" y="951"/>
                      <a:pt x="488" y="951"/>
                      <a:pt x="488" y="951"/>
                    </a:cubicBezTo>
                    <a:cubicBezTo>
                      <a:pt x="488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6" y="951"/>
                    </a:cubicBezTo>
                    <a:cubicBezTo>
                      <a:pt x="486" y="951"/>
                      <a:pt x="486" y="951"/>
                      <a:pt x="486" y="951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5" y="950"/>
                      <a:pt x="485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75" y="947"/>
                      <a:pt x="465" y="947"/>
                      <a:pt x="459" y="944"/>
                    </a:cubicBezTo>
                    <a:cubicBezTo>
                      <a:pt x="447" y="937"/>
                      <a:pt x="448" y="925"/>
                      <a:pt x="438" y="917"/>
                    </a:cubicBezTo>
                    <a:cubicBezTo>
                      <a:pt x="431" y="911"/>
                      <a:pt x="413" y="900"/>
                      <a:pt x="404" y="900"/>
                    </a:cubicBezTo>
                    <a:cubicBezTo>
                      <a:pt x="404" y="900"/>
                      <a:pt x="404" y="900"/>
                      <a:pt x="404" y="900"/>
                    </a:cubicBezTo>
                    <a:cubicBezTo>
                      <a:pt x="403" y="900"/>
                      <a:pt x="403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397" y="900"/>
                      <a:pt x="391" y="901"/>
                      <a:pt x="385" y="903"/>
                    </a:cubicBezTo>
                    <a:cubicBezTo>
                      <a:pt x="385" y="903"/>
                      <a:pt x="385" y="903"/>
                      <a:pt x="385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78" y="905"/>
                      <a:pt x="370" y="906"/>
                      <a:pt x="367" y="911"/>
                    </a:cubicBezTo>
                    <a:cubicBezTo>
                      <a:pt x="363" y="916"/>
                      <a:pt x="365" y="927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3"/>
                      <a:pt x="364" y="933"/>
                    </a:cubicBezTo>
                    <a:cubicBezTo>
                      <a:pt x="359" y="952"/>
                      <a:pt x="343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18" y="963"/>
                      <a:pt x="314" y="963"/>
                      <a:pt x="310" y="962"/>
                    </a:cubicBezTo>
                    <a:cubicBezTo>
                      <a:pt x="310" y="962"/>
                      <a:pt x="310" y="962"/>
                      <a:pt x="310" y="962"/>
                    </a:cubicBezTo>
                    <a:cubicBezTo>
                      <a:pt x="288" y="957"/>
                      <a:pt x="272" y="939"/>
                      <a:pt x="264" y="923"/>
                    </a:cubicBezTo>
                    <a:cubicBezTo>
                      <a:pt x="261" y="915"/>
                      <a:pt x="261" y="901"/>
                      <a:pt x="251" y="898"/>
                    </a:cubicBezTo>
                    <a:cubicBezTo>
                      <a:pt x="251" y="898"/>
                      <a:pt x="251" y="898"/>
                      <a:pt x="251" y="898"/>
                    </a:cubicBezTo>
                    <a:cubicBezTo>
                      <a:pt x="250" y="898"/>
                      <a:pt x="249" y="898"/>
                      <a:pt x="248" y="898"/>
                    </a:cubicBezTo>
                    <a:cubicBezTo>
                      <a:pt x="248" y="898"/>
                      <a:pt x="248" y="898"/>
                      <a:pt x="248" y="898"/>
                    </a:cubicBezTo>
                    <a:cubicBezTo>
                      <a:pt x="247" y="898"/>
                      <a:pt x="247" y="898"/>
                      <a:pt x="247" y="898"/>
                    </a:cubicBezTo>
                    <a:cubicBezTo>
                      <a:pt x="240" y="898"/>
                      <a:pt x="230" y="901"/>
                      <a:pt x="226" y="904"/>
                    </a:cubicBezTo>
                    <a:cubicBezTo>
                      <a:pt x="226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4" y="905"/>
                      <a:pt x="223" y="905"/>
                      <a:pt x="222" y="906"/>
                    </a:cubicBezTo>
                    <a:cubicBezTo>
                      <a:pt x="215" y="912"/>
                      <a:pt x="209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4" y="925"/>
                      <a:pt x="190" y="924"/>
                      <a:pt x="186" y="922"/>
                    </a:cubicBezTo>
                    <a:cubicBezTo>
                      <a:pt x="186" y="922"/>
                      <a:pt x="186" y="922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76" y="916"/>
                      <a:pt x="176" y="903"/>
                      <a:pt x="168" y="896"/>
                    </a:cubicBezTo>
                    <a:cubicBezTo>
                      <a:pt x="161" y="891"/>
                      <a:pt x="150" y="888"/>
                      <a:pt x="142" y="884"/>
                    </a:cubicBezTo>
                    <a:cubicBezTo>
                      <a:pt x="125" y="877"/>
                      <a:pt x="106" y="875"/>
                      <a:pt x="98" y="858"/>
                    </a:cubicBezTo>
                    <a:cubicBezTo>
                      <a:pt x="96" y="853"/>
                      <a:pt x="95" y="846"/>
                      <a:pt x="92" y="840"/>
                    </a:cubicBezTo>
                    <a:cubicBezTo>
                      <a:pt x="88" y="833"/>
                      <a:pt x="80" y="827"/>
                      <a:pt x="74" y="821"/>
                    </a:cubicBezTo>
                    <a:cubicBezTo>
                      <a:pt x="68" y="814"/>
                      <a:pt x="62" y="806"/>
                      <a:pt x="55" y="801"/>
                    </a:cubicBezTo>
                    <a:cubicBezTo>
                      <a:pt x="42" y="792"/>
                      <a:pt x="29" y="793"/>
                      <a:pt x="22" y="776"/>
                    </a:cubicBezTo>
                    <a:cubicBezTo>
                      <a:pt x="18" y="768"/>
                      <a:pt x="16" y="757"/>
                      <a:pt x="12" y="747"/>
                    </a:cubicBezTo>
                    <a:cubicBezTo>
                      <a:pt x="6" y="730"/>
                      <a:pt x="5" y="708"/>
                      <a:pt x="5" y="685"/>
                    </a:cubicBezTo>
                    <a:cubicBezTo>
                      <a:pt x="5" y="669"/>
                      <a:pt x="5" y="652"/>
                      <a:pt x="5" y="636"/>
                    </a:cubicBezTo>
                    <a:cubicBezTo>
                      <a:pt x="5" y="611"/>
                      <a:pt x="5" y="587"/>
                      <a:pt x="5" y="563"/>
                    </a:cubicBezTo>
                    <a:cubicBezTo>
                      <a:pt x="5" y="562"/>
                      <a:pt x="5" y="562"/>
                      <a:pt x="5" y="562"/>
                    </a:cubicBezTo>
                    <a:cubicBezTo>
                      <a:pt x="5" y="562"/>
                      <a:pt x="5" y="562"/>
                      <a:pt x="5" y="561"/>
                    </a:cubicBezTo>
                    <a:cubicBezTo>
                      <a:pt x="5" y="561"/>
                      <a:pt x="5" y="561"/>
                      <a:pt x="5" y="561"/>
                    </a:cubicBezTo>
                    <a:cubicBezTo>
                      <a:pt x="5" y="561"/>
                      <a:pt x="5" y="560"/>
                      <a:pt x="5" y="560"/>
                    </a:cubicBezTo>
                    <a:cubicBezTo>
                      <a:pt x="5" y="560"/>
                      <a:pt x="5" y="560"/>
                      <a:pt x="5" y="560"/>
                    </a:cubicBezTo>
                    <a:cubicBezTo>
                      <a:pt x="5" y="559"/>
                      <a:pt x="5" y="559"/>
                      <a:pt x="5" y="559"/>
                    </a:cubicBezTo>
                    <a:cubicBezTo>
                      <a:pt x="5" y="558"/>
                      <a:pt x="5" y="558"/>
                      <a:pt x="5" y="557"/>
                    </a:cubicBezTo>
                    <a:cubicBezTo>
                      <a:pt x="5" y="557"/>
                      <a:pt x="5" y="557"/>
                      <a:pt x="5" y="557"/>
                    </a:cubicBezTo>
                    <a:cubicBezTo>
                      <a:pt x="5" y="556"/>
                      <a:pt x="5" y="556"/>
                      <a:pt x="5" y="556"/>
                    </a:cubicBezTo>
                    <a:cubicBezTo>
                      <a:pt x="5" y="556"/>
                      <a:pt x="5" y="556"/>
                      <a:pt x="5" y="555"/>
                    </a:cubicBezTo>
                    <a:cubicBezTo>
                      <a:pt x="5" y="555"/>
                      <a:pt x="5" y="555"/>
                      <a:pt x="5" y="555"/>
                    </a:cubicBezTo>
                    <a:cubicBezTo>
                      <a:pt x="5" y="555"/>
                      <a:pt x="5" y="554"/>
                      <a:pt x="5" y="554"/>
                    </a:cubicBezTo>
                    <a:cubicBezTo>
                      <a:pt x="5" y="554"/>
                      <a:pt x="5" y="553"/>
                      <a:pt x="5" y="552"/>
                    </a:cubicBezTo>
                    <a:cubicBezTo>
                      <a:pt x="5" y="552"/>
                      <a:pt x="5" y="552"/>
                      <a:pt x="5" y="552"/>
                    </a:cubicBezTo>
                    <a:cubicBezTo>
                      <a:pt x="5" y="502"/>
                      <a:pt x="5" y="454"/>
                      <a:pt x="5" y="404"/>
                    </a:cubicBezTo>
                    <a:cubicBezTo>
                      <a:pt x="5" y="404"/>
                      <a:pt x="5" y="403"/>
                      <a:pt x="5" y="403"/>
                    </a:cubicBezTo>
                    <a:cubicBezTo>
                      <a:pt x="5" y="403"/>
                      <a:pt x="5" y="402"/>
                      <a:pt x="5" y="401"/>
                    </a:cubicBezTo>
                    <a:cubicBezTo>
                      <a:pt x="5" y="401"/>
                      <a:pt x="5" y="401"/>
                      <a:pt x="5" y="401"/>
                    </a:cubicBezTo>
                    <a:cubicBezTo>
                      <a:pt x="5" y="400"/>
                      <a:pt x="5" y="400"/>
                      <a:pt x="5" y="399"/>
                    </a:cubicBezTo>
                    <a:cubicBezTo>
                      <a:pt x="5" y="399"/>
                      <a:pt x="5" y="399"/>
                      <a:pt x="5" y="398"/>
                    </a:cubicBezTo>
                    <a:cubicBezTo>
                      <a:pt x="5" y="398"/>
                      <a:pt x="5" y="398"/>
                      <a:pt x="5" y="398"/>
                    </a:cubicBezTo>
                    <a:cubicBezTo>
                      <a:pt x="5" y="398"/>
                      <a:pt x="5" y="397"/>
                      <a:pt x="5" y="397"/>
                    </a:cubicBezTo>
                    <a:cubicBezTo>
                      <a:pt x="5" y="397"/>
                      <a:pt x="5" y="397"/>
                      <a:pt x="5" y="397"/>
                    </a:cubicBezTo>
                    <a:cubicBezTo>
                      <a:pt x="5" y="396"/>
                      <a:pt x="5" y="396"/>
                      <a:pt x="5" y="396"/>
                    </a:cubicBezTo>
                    <a:cubicBezTo>
                      <a:pt x="5" y="396"/>
                      <a:pt x="5" y="396"/>
                      <a:pt x="5" y="395"/>
                    </a:cubicBezTo>
                    <a:cubicBezTo>
                      <a:pt x="5" y="395"/>
                      <a:pt x="5" y="395"/>
                      <a:pt x="5" y="395"/>
                    </a:cubicBezTo>
                    <a:cubicBezTo>
                      <a:pt x="5" y="394"/>
                      <a:pt x="5" y="394"/>
                      <a:pt x="5" y="394"/>
                    </a:cubicBezTo>
                    <a:cubicBezTo>
                      <a:pt x="5" y="393"/>
                      <a:pt x="5" y="393"/>
                      <a:pt x="5" y="392"/>
                    </a:cubicBezTo>
                    <a:cubicBezTo>
                      <a:pt x="5" y="392"/>
                      <a:pt x="5" y="392"/>
                      <a:pt x="5" y="392"/>
                    </a:cubicBezTo>
                    <a:cubicBezTo>
                      <a:pt x="5" y="391"/>
                      <a:pt x="5" y="390"/>
                      <a:pt x="5" y="390"/>
                    </a:cubicBezTo>
                    <a:cubicBezTo>
                      <a:pt x="5" y="390"/>
                      <a:pt x="5" y="389"/>
                      <a:pt x="5" y="389"/>
                    </a:cubicBezTo>
                    <a:cubicBezTo>
                      <a:pt x="5" y="368"/>
                      <a:pt x="5" y="346"/>
                      <a:pt x="5" y="324"/>
                    </a:cubicBezTo>
                    <a:cubicBezTo>
                      <a:pt x="5" y="311"/>
                      <a:pt x="5" y="297"/>
                      <a:pt x="5" y="284"/>
                    </a:cubicBezTo>
                    <a:cubicBezTo>
                      <a:pt x="5" y="271"/>
                      <a:pt x="5" y="259"/>
                      <a:pt x="6" y="247"/>
                    </a:cubicBezTo>
                    <a:cubicBezTo>
                      <a:pt x="7" y="236"/>
                      <a:pt x="11" y="226"/>
                      <a:pt x="14" y="216"/>
                    </a:cubicBezTo>
                    <a:cubicBezTo>
                      <a:pt x="19" y="199"/>
                      <a:pt x="20" y="185"/>
                      <a:pt x="33" y="177"/>
                    </a:cubicBezTo>
                    <a:cubicBezTo>
                      <a:pt x="39" y="173"/>
                      <a:pt x="46" y="172"/>
                      <a:pt x="53" y="168"/>
                    </a:cubicBezTo>
                    <a:cubicBezTo>
                      <a:pt x="60" y="164"/>
                      <a:pt x="66" y="156"/>
                      <a:pt x="72" y="149"/>
                    </a:cubicBezTo>
                    <a:cubicBezTo>
                      <a:pt x="78" y="142"/>
                      <a:pt x="86" y="136"/>
                      <a:pt x="91" y="129"/>
                    </a:cubicBezTo>
                    <a:cubicBezTo>
                      <a:pt x="96" y="120"/>
                      <a:pt x="97" y="108"/>
                      <a:pt x="104" y="101"/>
                    </a:cubicBezTo>
                    <a:cubicBezTo>
                      <a:pt x="111" y="93"/>
                      <a:pt x="124" y="91"/>
                      <a:pt x="136" y="87"/>
                    </a:cubicBezTo>
                    <a:cubicBezTo>
                      <a:pt x="146" y="83"/>
                      <a:pt x="159" y="77"/>
                      <a:pt x="166" y="71"/>
                    </a:cubicBezTo>
                    <a:cubicBezTo>
                      <a:pt x="174" y="64"/>
                      <a:pt x="175" y="52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8" y="45"/>
                      <a:pt x="192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8" y="44"/>
                      <a:pt x="201" y="44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12" y="48"/>
                      <a:pt x="216" y="60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9" y="67"/>
                      <a:pt x="239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7" y="70"/>
                      <a:pt x="248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56" y="68"/>
                      <a:pt x="257" y="60"/>
                      <a:pt x="259" y="53"/>
                    </a:cubicBezTo>
                    <a:cubicBezTo>
                      <a:pt x="266" y="36"/>
                      <a:pt x="278" y="20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303" y="7"/>
                      <a:pt x="311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moveTo>
                      <a:pt x="319" y="0"/>
                    </a:moveTo>
                    <a:cubicBezTo>
                      <a:pt x="319" y="0"/>
                      <a:pt x="319" y="0"/>
                      <a:pt x="319" y="0"/>
                    </a:cubicBezTo>
                    <a:cubicBezTo>
                      <a:pt x="311" y="0"/>
                      <a:pt x="303" y="1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76" y="13"/>
                      <a:pt x="264" y="30"/>
                      <a:pt x="256" y="47"/>
                    </a:cubicBezTo>
                    <a:cubicBezTo>
                      <a:pt x="253" y="54"/>
                      <a:pt x="251" y="62"/>
                      <a:pt x="246" y="64"/>
                    </a:cubicBezTo>
                    <a:cubicBezTo>
                      <a:pt x="246" y="64"/>
                      <a:pt x="246" y="64"/>
                      <a:pt x="246" y="64"/>
                    </a:cubicBezTo>
                    <a:cubicBezTo>
                      <a:pt x="244" y="64"/>
                      <a:pt x="243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35" y="64"/>
                      <a:pt x="229" y="62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17" y="54"/>
                      <a:pt x="214" y="44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2" y="40"/>
                      <a:pt x="198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89" y="39"/>
                      <a:pt x="184" y="40"/>
                      <a:pt x="180" y="43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71" y="49"/>
                      <a:pt x="169" y="62"/>
                      <a:pt x="162" y="68"/>
                    </a:cubicBezTo>
                    <a:cubicBezTo>
                      <a:pt x="156" y="73"/>
                      <a:pt x="146" y="77"/>
                      <a:pt x="138" y="81"/>
                    </a:cubicBezTo>
                    <a:cubicBezTo>
                      <a:pt x="120" y="89"/>
                      <a:pt x="103" y="91"/>
                      <a:pt x="95" y="106"/>
                    </a:cubicBezTo>
                    <a:cubicBezTo>
                      <a:pt x="92" y="112"/>
                      <a:pt x="91" y="119"/>
                      <a:pt x="88" y="125"/>
                    </a:cubicBezTo>
                    <a:cubicBezTo>
                      <a:pt x="84" y="132"/>
                      <a:pt x="76" y="138"/>
                      <a:pt x="70" y="145"/>
                    </a:cubicBezTo>
                    <a:cubicBezTo>
                      <a:pt x="63" y="152"/>
                      <a:pt x="57" y="160"/>
                      <a:pt x="52" y="163"/>
                    </a:cubicBezTo>
                    <a:cubicBezTo>
                      <a:pt x="47" y="166"/>
                      <a:pt x="39" y="169"/>
                      <a:pt x="33" y="172"/>
                    </a:cubicBezTo>
                    <a:cubicBezTo>
                      <a:pt x="24" y="177"/>
                      <a:pt x="19" y="184"/>
                      <a:pt x="16" y="195"/>
                    </a:cubicBezTo>
                    <a:cubicBezTo>
                      <a:pt x="12" y="205"/>
                      <a:pt x="8" y="215"/>
                      <a:pt x="5" y="226"/>
                    </a:cubicBezTo>
                    <a:cubicBezTo>
                      <a:pt x="1" y="238"/>
                      <a:pt x="0" y="252"/>
                      <a:pt x="0" y="267"/>
                    </a:cubicBezTo>
                    <a:cubicBezTo>
                      <a:pt x="0" y="280"/>
                      <a:pt x="1" y="292"/>
                      <a:pt x="1" y="304"/>
                    </a:cubicBezTo>
                    <a:cubicBezTo>
                      <a:pt x="1" y="321"/>
                      <a:pt x="1" y="337"/>
                      <a:pt x="1" y="354"/>
                    </a:cubicBezTo>
                    <a:cubicBezTo>
                      <a:pt x="1" y="354"/>
                      <a:pt x="1" y="355"/>
                      <a:pt x="1" y="355"/>
                    </a:cubicBezTo>
                    <a:cubicBezTo>
                      <a:pt x="1" y="356"/>
                      <a:pt x="1" y="356"/>
                      <a:pt x="1" y="356"/>
                    </a:cubicBezTo>
                    <a:cubicBezTo>
                      <a:pt x="1" y="418"/>
                      <a:pt x="1" y="479"/>
                      <a:pt x="1" y="540"/>
                    </a:cubicBezTo>
                    <a:cubicBezTo>
                      <a:pt x="1" y="541"/>
                      <a:pt x="1" y="541"/>
                      <a:pt x="1" y="542"/>
                    </a:cubicBezTo>
                    <a:cubicBezTo>
                      <a:pt x="1" y="542"/>
                      <a:pt x="1" y="542"/>
                      <a:pt x="1" y="543"/>
                    </a:cubicBezTo>
                    <a:cubicBezTo>
                      <a:pt x="1" y="573"/>
                      <a:pt x="1" y="604"/>
                      <a:pt x="1" y="634"/>
                    </a:cubicBezTo>
                    <a:cubicBezTo>
                      <a:pt x="1" y="634"/>
                      <a:pt x="1" y="634"/>
                      <a:pt x="1" y="634"/>
                    </a:cubicBezTo>
                    <a:cubicBezTo>
                      <a:pt x="1" y="654"/>
                      <a:pt x="0" y="673"/>
                      <a:pt x="0" y="692"/>
                    </a:cubicBezTo>
                    <a:cubicBezTo>
                      <a:pt x="0" y="701"/>
                      <a:pt x="0" y="709"/>
                      <a:pt x="1" y="717"/>
                    </a:cubicBezTo>
                    <a:cubicBezTo>
                      <a:pt x="1" y="729"/>
                      <a:pt x="5" y="740"/>
                      <a:pt x="9" y="750"/>
                    </a:cubicBezTo>
                    <a:cubicBezTo>
                      <a:pt x="16" y="769"/>
                      <a:pt x="17" y="785"/>
                      <a:pt x="31" y="795"/>
                    </a:cubicBezTo>
                    <a:cubicBezTo>
                      <a:pt x="38" y="799"/>
                      <a:pt x="44" y="799"/>
                      <a:pt x="51" y="804"/>
                    </a:cubicBezTo>
                    <a:cubicBezTo>
                      <a:pt x="58" y="808"/>
                      <a:pt x="64" y="815"/>
                      <a:pt x="70" y="822"/>
                    </a:cubicBezTo>
                    <a:cubicBezTo>
                      <a:pt x="76" y="828"/>
                      <a:pt x="83" y="835"/>
                      <a:pt x="87" y="842"/>
                    </a:cubicBezTo>
                    <a:cubicBezTo>
                      <a:pt x="91" y="849"/>
                      <a:pt x="92" y="858"/>
                      <a:pt x="97" y="866"/>
                    </a:cubicBezTo>
                    <a:cubicBezTo>
                      <a:pt x="106" y="879"/>
                      <a:pt x="123" y="881"/>
                      <a:pt x="139" y="888"/>
                    </a:cubicBezTo>
                    <a:cubicBezTo>
                      <a:pt x="148" y="892"/>
                      <a:pt x="160" y="895"/>
                      <a:pt x="165" y="901"/>
                    </a:cubicBezTo>
                    <a:cubicBezTo>
                      <a:pt x="171" y="907"/>
                      <a:pt x="172" y="917"/>
                      <a:pt x="178" y="923"/>
                    </a:cubicBezTo>
                    <a:cubicBezTo>
                      <a:pt x="178" y="923"/>
                      <a:pt x="178" y="923"/>
                      <a:pt x="179" y="923"/>
                    </a:cubicBezTo>
                    <a:cubicBezTo>
                      <a:pt x="183" y="927"/>
                      <a:pt x="189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200" y="930"/>
                      <a:pt x="203" y="929"/>
                      <a:pt x="206" y="928"/>
                    </a:cubicBezTo>
                    <a:cubicBezTo>
                      <a:pt x="206" y="928"/>
                      <a:pt x="206" y="928"/>
                      <a:pt x="206" y="928"/>
                    </a:cubicBezTo>
                    <a:cubicBezTo>
                      <a:pt x="206" y="928"/>
                      <a:pt x="206" y="928"/>
                      <a:pt x="207" y="928"/>
                    </a:cubicBezTo>
                    <a:cubicBezTo>
                      <a:pt x="216" y="925"/>
                      <a:pt x="219" y="913"/>
                      <a:pt x="229" y="908"/>
                    </a:cubicBezTo>
                    <a:cubicBezTo>
                      <a:pt x="232" y="906"/>
                      <a:pt x="238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6" y="903"/>
                      <a:pt x="247" y="903"/>
                      <a:pt x="249" y="904"/>
                    </a:cubicBezTo>
                    <a:cubicBezTo>
                      <a:pt x="249" y="904"/>
                      <a:pt x="249" y="904"/>
                      <a:pt x="249" y="904"/>
                    </a:cubicBezTo>
                    <a:cubicBezTo>
                      <a:pt x="253" y="906"/>
                      <a:pt x="256" y="915"/>
                      <a:pt x="258" y="921"/>
                    </a:cubicBezTo>
                    <a:cubicBezTo>
                      <a:pt x="266" y="940"/>
                      <a:pt x="278" y="955"/>
                      <a:pt x="298" y="964"/>
                    </a:cubicBezTo>
                    <a:cubicBezTo>
                      <a:pt x="298" y="964"/>
                      <a:pt x="298" y="964"/>
                      <a:pt x="298" y="964"/>
                    </a:cubicBezTo>
                    <a:cubicBezTo>
                      <a:pt x="306" y="967"/>
                      <a:pt x="313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43" y="969"/>
                      <a:pt x="362" y="954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4"/>
                      <a:pt x="368" y="934"/>
                    </a:cubicBezTo>
                    <a:cubicBezTo>
                      <a:pt x="368" y="934"/>
                      <a:pt x="368" y="934"/>
                      <a:pt x="368" y="934"/>
                    </a:cubicBezTo>
                    <a:cubicBezTo>
                      <a:pt x="369" y="929"/>
                      <a:pt x="369" y="919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5" y="909"/>
                      <a:pt x="389" y="905"/>
                      <a:pt x="398" y="905"/>
                    </a:cubicBezTo>
                    <a:cubicBezTo>
                      <a:pt x="398" y="905"/>
                      <a:pt x="398" y="905"/>
                      <a:pt x="398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400" y="905"/>
                      <a:pt x="400" y="905"/>
                      <a:pt x="400" y="905"/>
                    </a:cubicBezTo>
                    <a:cubicBezTo>
                      <a:pt x="400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3" y="905"/>
                      <a:pt x="404" y="905"/>
                      <a:pt x="405" y="905"/>
                    </a:cubicBezTo>
                    <a:cubicBezTo>
                      <a:pt x="405" y="905"/>
                      <a:pt x="405" y="905"/>
                      <a:pt x="405" y="905"/>
                    </a:cubicBezTo>
                    <a:cubicBezTo>
                      <a:pt x="417" y="908"/>
                      <a:pt x="433" y="918"/>
                      <a:pt x="439" y="925"/>
                    </a:cubicBezTo>
                    <a:cubicBezTo>
                      <a:pt x="446" y="935"/>
                      <a:pt x="446" y="942"/>
                      <a:pt x="456" y="948"/>
                    </a:cubicBezTo>
                    <a:cubicBezTo>
                      <a:pt x="463" y="952"/>
                      <a:pt x="475" y="951"/>
                      <a:pt x="482" y="954"/>
                    </a:cubicBezTo>
                    <a:cubicBezTo>
                      <a:pt x="489" y="956"/>
                      <a:pt x="495" y="962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5" y="964"/>
                      <a:pt x="508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6" y="965"/>
                      <a:pt x="522" y="963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34" y="954"/>
                      <a:pt x="536" y="945"/>
                      <a:pt x="544" y="941"/>
                    </a:cubicBezTo>
                    <a:cubicBezTo>
                      <a:pt x="552" y="937"/>
                      <a:pt x="562" y="937"/>
                      <a:pt x="571" y="934"/>
                    </a:cubicBezTo>
                    <a:cubicBezTo>
                      <a:pt x="579" y="932"/>
                      <a:pt x="587" y="926"/>
                      <a:pt x="595" y="926"/>
                    </a:cubicBezTo>
                    <a:cubicBezTo>
                      <a:pt x="595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603" y="926"/>
                      <a:pt x="609" y="930"/>
                      <a:pt x="616" y="933"/>
                    </a:cubicBezTo>
                    <a:cubicBezTo>
                      <a:pt x="616" y="933"/>
                      <a:pt x="617" y="933"/>
                      <a:pt x="617" y="933"/>
                    </a:cubicBezTo>
                    <a:cubicBezTo>
                      <a:pt x="617" y="933"/>
                      <a:pt x="617" y="933"/>
                      <a:pt x="617" y="933"/>
                    </a:cubicBezTo>
                    <a:cubicBezTo>
                      <a:pt x="618" y="934"/>
                      <a:pt x="619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1" y="934"/>
                      <a:pt x="621" y="934"/>
                      <a:pt x="621" y="934"/>
                    </a:cubicBezTo>
                    <a:cubicBezTo>
                      <a:pt x="621" y="935"/>
                      <a:pt x="621" y="935"/>
                      <a:pt x="621" y="935"/>
                    </a:cubicBezTo>
                    <a:cubicBezTo>
                      <a:pt x="631" y="938"/>
                      <a:pt x="641" y="937"/>
                      <a:pt x="648" y="941"/>
                    </a:cubicBezTo>
                    <a:cubicBezTo>
                      <a:pt x="657" y="945"/>
                      <a:pt x="660" y="958"/>
                      <a:pt x="672" y="963"/>
                    </a:cubicBezTo>
                    <a:cubicBezTo>
                      <a:pt x="672" y="963"/>
                      <a:pt x="672" y="963"/>
                      <a:pt x="672" y="963"/>
                    </a:cubicBezTo>
                    <a:cubicBezTo>
                      <a:pt x="676" y="964"/>
                      <a:pt x="679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92" y="965"/>
                      <a:pt x="699" y="958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4"/>
                      <a:pt x="708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10" y="954"/>
                      <a:pt x="710" y="954"/>
                    </a:cubicBezTo>
                    <a:cubicBezTo>
                      <a:pt x="710" y="954"/>
                      <a:pt x="710" y="954"/>
                      <a:pt x="710" y="954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1" y="953"/>
                      <a:pt x="711" y="953"/>
                      <a:pt x="711" y="953"/>
                    </a:cubicBezTo>
                    <a:cubicBezTo>
                      <a:pt x="722" y="950"/>
                      <a:pt x="732" y="952"/>
                      <a:pt x="741" y="945"/>
                    </a:cubicBezTo>
                    <a:cubicBezTo>
                      <a:pt x="748" y="938"/>
                      <a:pt x="750" y="928"/>
                      <a:pt x="756" y="922"/>
                    </a:cubicBezTo>
                    <a:cubicBezTo>
                      <a:pt x="762" y="916"/>
                      <a:pt x="780" y="906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1" y="905"/>
                      <a:pt x="792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804" y="905"/>
                      <a:pt x="816" y="910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4" y="920"/>
                      <a:pt x="823" y="930"/>
                      <a:pt x="824" y="935"/>
                    </a:cubicBezTo>
                    <a:cubicBezTo>
                      <a:pt x="824" y="935"/>
                      <a:pt x="824" y="935"/>
                      <a:pt x="824" y="935"/>
                    </a:cubicBezTo>
                    <a:cubicBezTo>
                      <a:pt x="824" y="935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30" y="955"/>
                      <a:pt x="846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1" y="968"/>
                      <a:pt x="873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94" y="966"/>
                      <a:pt x="909" y="957"/>
                      <a:pt x="919" y="945"/>
                    </a:cubicBezTo>
                    <a:cubicBezTo>
                      <a:pt x="923" y="940"/>
                      <a:pt x="929" y="932"/>
                      <a:pt x="932" y="925"/>
                    </a:cubicBezTo>
                    <a:cubicBezTo>
                      <a:pt x="936" y="917"/>
                      <a:pt x="938" y="906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5" y="904"/>
                      <a:pt x="946" y="904"/>
                      <a:pt x="947" y="904"/>
                    </a:cubicBezTo>
                    <a:cubicBezTo>
                      <a:pt x="947" y="904"/>
                      <a:pt x="947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53" y="904"/>
                      <a:pt x="959" y="906"/>
                      <a:pt x="963" y="908"/>
                    </a:cubicBezTo>
                    <a:cubicBezTo>
                      <a:pt x="963" y="908"/>
                      <a:pt x="963" y="908"/>
                      <a:pt x="964" y="908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72" y="913"/>
                      <a:pt x="975" y="923"/>
                      <a:pt x="984" y="927"/>
                    </a:cubicBezTo>
                    <a:cubicBezTo>
                      <a:pt x="984" y="927"/>
                      <a:pt x="984" y="927"/>
                      <a:pt x="984" y="927"/>
                    </a:cubicBezTo>
                    <a:cubicBezTo>
                      <a:pt x="988" y="929"/>
                      <a:pt x="992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1001" y="930"/>
                      <a:pt x="1007" y="928"/>
                      <a:pt x="1012" y="925"/>
                    </a:cubicBezTo>
                    <a:cubicBezTo>
                      <a:pt x="1012" y="925"/>
                      <a:pt x="1012" y="925"/>
                      <a:pt x="1012" y="925"/>
                    </a:cubicBezTo>
                    <a:cubicBezTo>
                      <a:pt x="1012" y="925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20" y="918"/>
                      <a:pt x="1021" y="906"/>
                      <a:pt x="1028" y="900"/>
                    </a:cubicBezTo>
                    <a:cubicBezTo>
                      <a:pt x="1045" y="884"/>
                      <a:pt x="1081" y="884"/>
                      <a:pt x="1093" y="864"/>
                    </a:cubicBezTo>
                    <a:cubicBezTo>
                      <a:pt x="1097" y="856"/>
                      <a:pt x="1098" y="847"/>
                      <a:pt x="1103" y="840"/>
                    </a:cubicBezTo>
                    <a:cubicBezTo>
                      <a:pt x="1107" y="834"/>
                      <a:pt x="1114" y="827"/>
                      <a:pt x="1120" y="821"/>
                    </a:cubicBezTo>
                    <a:cubicBezTo>
                      <a:pt x="1126" y="815"/>
                      <a:pt x="1131" y="807"/>
                      <a:pt x="1139" y="803"/>
                    </a:cubicBezTo>
                    <a:cubicBezTo>
                      <a:pt x="1146" y="799"/>
                      <a:pt x="1153" y="798"/>
                      <a:pt x="1159" y="794"/>
                    </a:cubicBezTo>
                    <a:cubicBezTo>
                      <a:pt x="1173" y="784"/>
                      <a:pt x="1173" y="768"/>
                      <a:pt x="1180" y="749"/>
                    </a:cubicBezTo>
                    <a:cubicBezTo>
                      <a:pt x="1187" y="731"/>
                      <a:pt x="1188" y="710"/>
                      <a:pt x="1188" y="687"/>
                    </a:cubicBezTo>
                    <a:cubicBezTo>
                      <a:pt x="1188" y="671"/>
                      <a:pt x="1187" y="655"/>
                      <a:pt x="1187" y="638"/>
                    </a:cubicBezTo>
                    <a:cubicBezTo>
                      <a:pt x="1187" y="530"/>
                      <a:pt x="1187" y="432"/>
                      <a:pt x="1187" y="324"/>
                    </a:cubicBezTo>
                    <a:cubicBezTo>
                      <a:pt x="1187" y="324"/>
                      <a:pt x="1187" y="324"/>
                      <a:pt x="1187" y="324"/>
                    </a:cubicBezTo>
                    <a:cubicBezTo>
                      <a:pt x="1187" y="308"/>
                      <a:pt x="1188" y="293"/>
                      <a:pt x="1188" y="277"/>
                    </a:cubicBezTo>
                    <a:cubicBezTo>
                      <a:pt x="1188" y="267"/>
                      <a:pt x="1187" y="256"/>
                      <a:pt x="1187" y="246"/>
                    </a:cubicBezTo>
                    <a:cubicBezTo>
                      <a:pt x="1186" y="235"/>
                      <a:pt x="1183" y="225"/>
                      <a:pt x="1179" y="214"/>
                    </a:cubicBezTo>
                    <a:cubicBezTo>
                      <a:pt x="1172" y="195"/>
                      <a:pt x="1172" y="181"/>
                      <a:pt x="1158" y="172"/>
                    </a:cubicBezTo>
                    <a:cubicBezTo>
                      <a:pt x="1152" y="169"/>
                      <a:pt x="1143" y="167"/>
                      <a:pt x="1137" y="163"/>
                    </a:cubicBezTo>
                    <a:cubicBezTo>
                      <a:pt x="1130" y="159"/>
                      <a:pt x="1124" y="151"/>
                      <a:pt x="1118" y="144"/>
                    </a:cubicBezTo>
                    <a:cubicBezTo>
                      <a:pt x="1111" y="138"/>
                      <a:pt x="1104" y="131"/>
                      <a:pt x="1100" y="124"/>
                    </a:cubicBezTo>
                    <a:cubicBezTo>
                      <a:pt x="1097" y="117"/>
                      <a:pt x="1096" y="110"/>
                      <a:pt x="1092" y="105"/>
                    </a:cubicBezTo>
                    <a:cubicBezTo>
                      <a:pt x="1086" y="93"/>
                      <a:pt x="1074" y="89"/>
                      <a:pt x="1061" y="85"/>
                    </a:cubicBezTo>
                    <a:cubicBezTo>
                      <a:pt x="1051" y="81"/>
                      <a:pt x="1034" y="75"/>
                      <a:pt x="1026" y="68"/>
                    </a:cubicBezTo>
                    <a:cubicBezTo>
                      <a:pt x="1020" y="62"/>
                      <a:pt x="1018" y="51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07" y="41"/>
                      <a:pt x="1000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0" y="39"/>
                      <a:pt x="986" y="39"/>
                      <a:pt x="983" y="40"/>
                    </a:cubicBezTo>
                    <a:cubicBezTo>
                      <a:pt x="983" y="40"/>
                      <a:pt x="983" y="40"/>
                      <a:pt x="983" y="40"/>
                    </a:cubicBezTo>
                    <a:cubicBezTo>
                      <a:pt x="974" y="44"/>
                      <a:pt x="971" y="55"/>
                      <a:pt x="962" y="60"/>
                    </a:cubicBezTo>
                    <a:cubicBezTo>
                      <a:pt x="961" y="60"/>
                      <a:pt x="961" y="60"/>
                      <a:pt x="961" y="60"/>
                    </a:cubicBezTo>
                    <a:cubicBezTo>
                      <a:pt x="957" y="62"/>
                      <a:pt x="952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6" y="64"/>
                      <a:pt x="944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36" y="62"/>
                      <a:pt x="936" y="55"/>
                      <a:pt x="933" y="47"/>
                    </a:cubicBezTo>
                    <a:cubicBezTo>
                      <a:pt x="925" y="30"/>
                      <a:pt x="914" y="16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88" y="2"/>
                      <a:pt x="879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48" y="0"/>
                      <a:pt x="827" y="13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0" y="40"/>
                      <a:pt x="822" y="49"/>
                      <a:pt x="819" y="54"/>
                    </a:cubicBezTo>
                    <a:cubicBezTo>
                      <a:pt x="819" y="54"/>
                      <a:pt x="819" y="54"/>
                      <a:pt x="819" y="54"/>
                    </a:cubicBezTo>
                    <a:cubicBezTo>
                      <a:pt x="816" y="59"/>
                      <a:pt x="801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89" y="64"/>
                      <a:pt x="788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77" y="63"/>
                      <a:pt x="757" y="50"/>
                      <a:pt x="753" y="45"/>
                    </a:cubicBezTo>
                    <a:cubicBezTo>
                      <a:pt x="749" y="41"/>
                      <a:pt x="745" y="30"/>
                      <a:pt x="741" y="25"/>
                    </a:cubicBezTo>
                    <a:cubicBezTo>
                      <a:pt x="733" y="17"/>
                      <a:pt x="722" y="19"/>
                      <a:pt x="709" y="15"/>
                    </a:cubicBezTo>
                    <a:cubicBezTo>
                      <a:pt x="700" y="13"/>
                      <a:pt x="694" y="6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4" y="3"/>
                      <a:pt x="682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62" y="3"/>
                      <a:pt x="658" y="19"/>
                      <a:pt x="647" y="27"/>
                    </a:cubicBezTo>
                    <a:cubicBezTo>
                      <a:pt x="647" y="27"/>
                      <a:pt x="647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37" y="31"/>
                      <a:pt x="628" y="32"/>
                      <a:pt x="619" y="34"/>
                    </a:cubicBezTo>
                    <a:cubicBezTo>
                      <a:pt x="612" y="37"/>
                      <a:pt x="605" y="42"/>
                      <a:pt x="597" y="43"/>
                    </a:cubicBezTo>
                    <a:cubicBezTo>
                      <a:pt x="597" y="43"/>
                      <a:pt x="597" y="43"/>
                      <a:pt x="597" y="43"/>
                    </a:cubicBezTo>
                    <a:cubicBezTo>
                      <a:pt x="596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86" y="43"/>
                      <a:pt x="580" y="38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1" y="35"/>
                      <a:pt x="571" y="35"/>
                    </a:cubicBezTo>
                    <a:cubicBezTo>
                      <a:pt x="571" y="35"/>
                      <a:pt x="571" y="35"/>
                      <a:pt x="571" y="35"/>
                    </a:cubicBezTo>
                    <a:cubicBezTo>
                      <a:pt x="571" y="35"/>
                      <a:pt x="570" y="35"/>
                      <a:pt x="570" y="35"/>
                    </a:cubicBezTo>
                    <a:cubicBezTo>
                      <a:pt x="570" y="35"/>
                      <a:pt x="570" y="35"/>
                      <a:pt x="570" y="35"/>
                    </a:cubicBezTo>
                    <a:cubicBezTo>
                      <a:pt x="570" y="35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61" y="31"/>
                      <a:pt x="551" y="31"/>
                      <a:pt x="544" y="28"/>
                    </a:cubicBezTo>
                    <a:cubicBezTo>
                      <a:pt x="533" y="25"/>
                      <a:pt x="531" y="11"/>
                      <a:pt x="520" y="6"/>
                    </a:cubicBezTo>
                    <a:cubicBezTo>
                      <a:pt x="520" y="6"/>
                      <a:pt x="520" y="6"/>
                      <a:pt x="520" y="6"/>
                    </a:cubicBezTo>
                    <a:cubicBezTo>
                      <a:pt x="520" y="6"/>
                      <a:pt x="520" y="6"/>
                      <a:pt x="519" y="6"/>
                    </a:cubicBezTo>
                    <a:cubicBezTo>
                      <a:pt x="516" y="5"/>
                      <a:pt x="512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6" y="3"/>
                      <a:pt x="505" y="3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495" y="5"/>
                      <a:pt x="489" y="12"/>
                      <a:pt x="478" y="15"/>
                    </a:cubicBezTo>
                    <a:cubicBezTo>
                      <a:pt x="471" y="17"/>
                      <a:pt x="462" y="17"/>
                      <a:pt x="456" y="20"/>
                    </a:cubicBezTo>
                    <a:cubicBezTo>
                      <a:pt x="443" y="26"/>
                      <a:pt x="442" y="40"/>
                      <a:pt x="433" y="47"/>
                    </a:cubicBezTo>
                    <a:cubicBezTo>
                      <a:pt x="427" y="53"/>
                      <a:pt x="413" y="60"/>
                      <a:pt x="403" y="63"/>
                    </a:cubicBezTo>
                    <a:cubicBezTo>
                      <a:pt x="403" y="63"/>
                      <a:pt x="403" y="63"/>
                      <a:pt x="403" y="63"/>
                    </a:cubicBezTo>
                    <a:cubicBezTo>
                      <a:pt x="401" y="63"/>
                      <a:pt x="399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86" y="63"/>
                      <a:pt x="373" y="59"/>
                      <a:pt x="370" y="54"/>
                    </a:cubicBezTo>
                    <a:cubicBezTo>
                      <a:pt x="370" y="54"/>
                      <a:pt x="370" y="54"/>
                      <a:pt x="370" y="53"/>
                    </a:cubicBezTo>
                    <a:cubicBezTo>
                      <a:pt x="370" y="53"/>
                      <a:pt x="370" y="53"/>
                      <a:pt x="370" y="53"/>
                    </a:cubicBezTo>
                    <a:cubicBezTo>
                      <a:pt x="366" y="47"/>
                      <a:pt x="368" y="38"/>
                      <a:pt x="366" y="32"/>
                    </a:cubicBezTo>
                    <a:cubicBezTo>
                      <a:pt x="361" y="13"/>
                      <a:pt x="341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487"/>
              <p:cNvSpPr>
                <a:spLocks noEditPoints="1"/>
              </p:cNvSpPr>
              <p:nvPr/>
            </p:nvSpPr>
            <p:spPr bwMode="auto">
              <a:xfrm>
                <a:off x="1787" y="486"/>
                <a:ext cx="4109" cy="3349"/>
              </a:xfrm>
              <a:custGeom>
                <a:gdLst>
                  <a:gd name="T0" fmla="*/ 375 w 1178"/>
                  <a:gd name="T1" fmla="*/ 62 h 959"/>
                  <a:gd name="T2" fmla="*/ 455 w 1178"/>
                  <a:gd name="T3" fmla="*/ 22 h 959"/>
                  <a:gd name="T4" fmla="*/ 481 w 1178"/>
                  <a:gd name="T5" fmla="*/ 16 h 959"/>
                  <a:gd name="T6" fmla="*/ 482 w 1178"/>
                  <a:gd name="T7" fmla="*/ 15 h 959"/>
                  <a:gd name="T8" fmla="*/ 562 w 1178"/>
                  <a:gd name="T9" fmla="*/ 38 h 959"/>
                  <a:gd name="T10" fmla="*/ 613 w 1178"/>
                  <a:gd name="T11" fmla="*/ 40 h 959"/>
                  <a:gd name="T12" fmla="*/ 615 w 1178"/>
                  <a:gd name="T13" fmla="*/ 39 h 959"/>
                  <a:gd name="T14" fmla="*/ 696 w 1178"/>
                  <a:gd name="T15" fmla="*/ 15 h 959"/>
                  <a:gd name="T16" fmla="*/ 698 w 1178"/>
                  <a:gd name="T17" fmla="*/ 16 h 959"/>
                  <a:gd name="T18" fmla="*/ 802 w 1178"/>
                  <a:gd name="T19" fmla="*/ 63 h 959"/>
                  <a:gd name="T20" fmla="*/ 804 w 1178"/>
                  <a:gd name="T21" fmla="*/ 62 h 959"/>
                  <a:gd name="T22" fmla="*/ 933 w 1178"/>
                  <a:gd name="T23" fmla="*/ 68 h 959"/>
                  <a:gd name="T24" fmla="*/ 963 w 1178"/>
                  <a:gd name="T25" fmla="*/ 62 h 959"/>
                  <a:gd name="T26" fmla="*/ 1087 w 1178"/>
                  <a:gd name="T27" fmla="*/ 122 h 959"/>
                  <a:gd name="T28" fmla="*/ 1089 w 1178"/>
                  <a:gd name="T29" fmla="*/ 833 h 959"/>
                  <a:gd name="T30" fmla="*/ 964 w 1178"/>
                  <a:gd name="T31" fmla="*/ 897 h 959"/>
                  <a:gd name="T32" fmla="*/ 937 w 1178"/>
                  <a:gd name="T33" fmla="*/ 888 h 959"/>
                  <a:gd name="T34" fmla="*/ 827 w 1178"/>
                  <a:gd name="T35" fmla="*/ 914 h 959"/>
                  <a:gd name="T36" fmla="*/ 804 w 1178"/>
                  <a:gd name="T37" fmla="*/ 896 h 959"/>
                  <a:gd name="T38" fmla="*/ 701 w 1178"/>
                  <a:gd name="T39" fmla="*/ 942 h 959"/>
                  <a:gd name="T40" fmla="*/ 618 w 1178"/>
                  <a:gd name="T41" fmla="*/ 920 h 959"/>
                  <a:gd name="T42" fmla="*/ 509 w 1178"/>
                  <a:gd name="T43" fmla="*/ 951 h 959"/>
                  <a:gd name="T44" fmla="*/ 483 w 1178"/>
                  <a:gd name="T45" fmla="*/ 942 h 959"/>
                  <a:gd name="T46" fmla="*/ 451 w 1178"/>
                  <a:gd name="T47" fmla="*/ 933 h 959"/>
                  <a:gd name="T48" fmla="*/ 378 w 1178"/>
                  <a:gd name="T49" fmla="*/ 895 h 959"/>
                  <a:gd name="T50" fmla="*/ 356 w 1178"/>
                  <a:gd name="T51" fmla="*/ 904 h 959"/>
                  <a:gd name="T52" fmla="*/ 234 w 1178"/>
                  <a:gd name="T53" fmla="*/ 891 h 959"/>
                  <a:gd name="T54" fmla="*/ 217 w 1178"/>
                  <a:gd name="T55" fmla="*/ 897 h 959"/>
                  <a:gd name="T56" fmla="*/ 97 w 1178"/>
                  <a:gd name="T57" fmla="*/ 853 h 959"/>
                  <a:gd name="T58" fmla="*/ 89 w 1178"/>
                  <a:gd name="T59" fmla="*/ 125 h 959"/>
                  <a:gd name="T60" fmla="*/ 191 w 1178"/>
                  <a:gd name="T61" fmla="*/ 42 h 959"/>
                  <a:gd name="T62" fmla="*/ 243 w 1178"/>
                  <a:gd name="T63" fmla="*/ 69 h 959"/>
                  <a:gd name="T64" fmla="*/ 290 w 1178"/>
                  <a:gd name="T65" fmla="*/ 6 h 959"/>
                  <a:gd name="T66" fmla="*/ 218 w 1178"/>
                  <a:gd name="T67" fmla="*/ 59 h 959"/>
                  <a:gd name="T68" fmla="*/ 161 w 1178"/>
                  <a:gd name="T69" fmla="*/ 66 h 959"/>
                  <a:gd name="T70" fmla="*/ 0 w 1178"/>
                  <a:gd name="T71" fmla="*/ 387 h 959"/>
                  <a:gd name="T72" fmla="*/ 0 w 1178"/>
                  <a:gd name="T73" fmla="*/ 547 h 959"/>
                  <a:gd name="T74" fmla="*/ 0 w 1178"/>
                  <a:gd name="T75" fmla="*/ 558 h 959"/>
                  <a:gd name="T76" fmla="*/ 181 w 1178"/>
                  <a:gd name="T77" fmla="*/ 916 h 959"/>
                  <a:gd name="T78" fmla="*/ 220 w 1178"/>
                  <a:gd name="T79" fmla="*/ 899 h 959"/>
                  <a:gd name="T80" fmla="*/ 317 w 1178"/>
                  <a:gd name="T81" fmla="*/ 958 h 959"/>
                  <a:gd name="T82" fmla="*/ 380 w 1178"/>
                  <a:gd name="T83" fmla="*/ 898 h 959"/>
                  <a:gd name="T84" fmla="*/ 479 w 1178"/>
                  <a:gd name="T85" fmla="*/ 945 h 959"/>
                  <a:gd name="T86" fmla="*/ 483 w 1178"/>
                  <a:gd name="T87" fmla="*/ 946 h 959"/>
                  <a:gd name="T88" fmla="*/ 616 w 1178"/>
                  <a:gd name="T89" fmla="*/ 924 h 959"/>
                  <a:gd name="T90" fmla="*/ 618 w 1178"/>
                  <a:gd name="T91" fmla="*/ 924 h 959"/>
                  <a:gd name="T92" fmla="*/ 699 w 1178"/>
                  <a:gd name="T93" fmla="*/ 946 h 959"/>
                  <a:gd name="T94" fmla="*/ 785 w 1178"/>
                  <a:gd name="T95" fmla="*/ 895 h 959"/>
                  <a:gd name="T96" fmla="*/ 824 w 1178"/>
                  <a:gd name="T97" fmla="*/ 929 h 959"/>
                  <a:gd name="T98" fmla="*/ 985 w 1178"/>
                  <a:gd name="T99" fmla="*/ 919 h 959"/>
                  <a:gd name="T100" fmla="*/ 1022 w 1178"/>
                  <a:gd name="T101" fmla="*/ 889 h 959"/>
                  <a:gd name="T102" fmla="*/ 1177 w 1178"/>
                  <a:gd name="T103" fmla="*/ 320 h 959"/>
                  <a:gd name="T104" fmla="*/ 988 w 1178"/>
                  <a:gd name="T105" fmla="*/ 39 h 959"/>
                  <a:gd name="T106" fmla="*/ 934 w 1178"/>
                  <a:gd name="T107" fmla="*/ 65 h 959"/>
                  <a:gd name="T108" fmla="*/ 802 w 1178"/>
                  <a:gd name="T109" fmla="*/ 60 h 959"/>
                  <a:gd name="T110" fmla="*/ 731 w 1178"/>
                  <a:gd name="T111" fmla="*/ 23 h 959"/>
                  <a:gd name="T112" fmla="*/ 697 w 1178"/>
                  <a:gd name="T113" fmla="*/ 13 h 959"/>
                  <a:gd name="T114" fmla="*/ 614 w 1178"/>
                  <a:gd name="T115" fmla="*/ 35 h 959"/>
                  <a:gd name="T116" fmla="*/ 589 w 1178"/>
                  <a:gd name="T117" fmla="*/ 44 h 959"/>
                  <a:gd name="T118" fmla="*/ 476 w 1178"/>
                  <a:gd name="T119" fmla="*/ 14 h 959"/>
                  <a:gd name="T120" fmla="*/ 373 w 1178"/>
                  <a:gd name="T121" fmla="*/ 59 h 959"/>
                  <a:gd name="T122" fmla="*/ 360 w 1178"/>
                  <a:gd name="T123" fmla="*/ 53 h 9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8" h="959">
                    <a:moveTo>
                      <a:pt x="316" y="4"/>
                    </a:move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7" y="4"/>
                      <a:pt x="317" y="4"/>
                    </a:cubicBezTo>
                    <a:cubicBezTo>
                      <a:pt x="335" y="4"/>
                      <a:pt x="349" y="14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4" y="34"/>
                      <a:pt x="354" y="36"/>
                      <a:pt x="354" y="38"/>
                    </a:cubicBezTo>
                    <a:cubicBezTo>
                      <a:pt x="354" y="41"/>
                      <a:pt x="353" y="44"/>
                      <a:pt x="353" y="47"/>
                    </a:cubicBezTo>
                    <a:cubicBezTo>
                      <a:pt x="353" y="50"/>
                      <a:pt x="354" y="53"/>
                      <a:pt x="355" y="55"/>
                    </a:cubicBezTo>
                    <a:cubicBezTo>
                      <a:pt x="358" y="60"/>
                      <a:pt x="367" y="60"/>
                      <a:pt x="374" y="62"/>
                    </a:cubicBezTo>
                    <a:cubicBezTo>
                      <a:pt x="374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84" y="64"/>
                      <a:pt x="388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7" y="67"/>
                      <a:pt x="398" y="67"/>
                      <a:pt x="399" y="67"/>
                    </a:cubicBezTo>
                    <a:cubicBezTo>
                      <a:pt x="399" y="67"/>
                      <a:pt x="399" y="67"/>
                      <a:pt x="399" y="67"/>
                    </a:cubicBezTo>
                    <a:cubicBezTo>
                      <a:pt x="406" y="66"/>
                      <a:pt x="412" y="63"/>
                      <a:pt x="418" y="59"/>
                    </a:cubicBezTo>
                    <a:cubicBezTo>
                      <a:pt x="424" y="56"/>
                      <a:pt x="431" y="53"/>
                      <a:pt x="434" y="49"/>
                    </a:cubicBezTo>
                    <a:cubicBezTo>
                      <a:pt x="443" y="41"/>
                      <a:pt x="443" y="28"/>
                      <a:pt x="455" y="22"/>
                    </a:cubicBezTo>
                    <a:cubicBezTo>
                      <a:pt x="461" y="19"/>
                      <a:pt x="470" y="19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4" y="15"/>
                    </a:cubicBezTo>
                    <a:cubicBezTo>
                      <a:pt x="491" y="12"/>
                      <a:pt x="496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4" y="7"/>
                      <a:pt x="505" y="7"/>
                      <a:pt x="506" y="8"/>
                    </a:cubicBezTo>
                    <a:cubicBezTo>
                      <a:pt x="519" y="10"/>
                      <a:pt x="521" y="25"/>
                      <a:pt x="533" y="31"/>
                    </a:cubicBezTo>
                    <a:cubicBezTo>
                      <a:pt x="540" y="35"/>
                      <a:pt x="553" y="35"/>
                      <a:pt x="562" y="38"/>
                    </a:cubicBezTo>
                    <a:cubicBezTo>
                      <a:pt x="571" y="41"/>
                      <a:pt x="580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8" y="48"/>
                      <a:pt x="605" y="43"/>
                      <a:pt x="612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6" y="38"/>
                      <a:pt x="616" y="38"/>
                    </a:cubicBezTo>
                    <a:cubicBezTo>
                      <a:pt x="616" y="38"/>
                      <a:pt x="616" y="38"/>
                      <a:pt x="616" y="38"/>
                    </a:cubicBezTo>
                    <a:cubicBezTo>
                      <a:pt x="626" y="35"/>
                      <a:pt x="638" y="35"/>
                      <a:pt x="646" y="31"/>
                    </a:cubicBezTo>
                    <a:cubicBezTo>
                      <a:pt x="659" y="25"/>
                      <a:pt x="657" y="9"/>
                      <a:pt x="674" y="8"/>
                    </a:cubicBezTo>
                    <a:cubicBezTo>
                      <a:pt x="674" y="8"/>
                      <a:pt x="674" y="8"/>
                      <a:pt x="674" y="8"/>
                    </a:cubicBezTo>
                    <a:cubicBezTo>
                      <a:pt x="675" y="8"/>
                      <a:pt x="675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84" y="8"/>
                      <a:pt x="688" y="12"/>
                      <a:pt x="696" y="15"/>
                    </a:cubicBezTo>
                    <a:cubicBezTo>
                      <a:pt x="696" y="15"/>
                      <a:pt x="696" y="15"/>
                      <a:pt x="696" y="15"/>
                    </a:cubicBezTo>
                    <a:cubicBezTo>
                      <a:pt x="696" y="15"/>
                      <a:pt x="696" y="15"/>
                      <a:pt x="696" y="16"/>
                    </a:cubicBezTo>
                    <a:cubicBezTo>
                      <a:pt x="696" y="16"/>
                      <a:pt x="696" y="16"/>
                      <a:pt x="696" y="16"/>
                    </a:cubicBezTo>
                    <a:cubicBezTo>
                      <a:pt x="696" y="16"/>
                      <a:pt x="696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9" y="16"/>
                      <a:pt x="699" y="16"/>
                    </a:cubicBezTo>
                    <a:cubicBezTo>
                      <a:pt x="699" y="16"/>
                      <a:pt x="699" y="17"/>
                      <a:pt x="699" y="17"/>
                    </a:cubicBezTo>
                    <a:cubicBezTo>
                      <a:pt x="699" y="17"/>
                      <a:pt x="700" y="17"/>
                      <a:pt x="700" y="17"/>
                    </a:cubicBezTo>
                    <a:cubicBezTo>
                      <a:pt x="709" y="20"/>
                      <a:pt x="721" y="19"/>
                      <a:pt x="727" y="24"/>
                    </a:cubicBezTo>
                    <a:cubicBezTo>
                      <a:pt x="734" y="29"/>
                      <a:pt x="737" y="41"/>
                      <a:pt x="742" y="47"/>
                    </a:cubicBezTo>
                    <a:cubicBezTo>
                      <a:pt x="748" y="53"/>
                      <a:pt x="768" y="65"/>
                      <a:pt x="777" y="67"/>
                    </a:cubicBezTo>
                    <a:cubicBezTo>
                      <a:pt x="779" y="67"/>
                      <a:pt x="780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9" y="68"/>
                      <a:pt x="796" y="65"/>
                      <a:pt x="802" y="63"/>
                    </a:cubicBezTo>
                    <a:cubicBezTo>
                      <a:pt x="802" y="63"/>
                      <a:pt x="802" y="63"/>
                      <a:pt x="802" y="63"/>
                    </a:cubicBezTo>
                    <a:cubicBezTo>
                      <a:pt x="802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9" y="61"/>
                      <a:pt x="820" y="61"/>
                      <a:pt x="823" y="55"/>
                    </a:cubicBezTo>
                    <a:cubicBezTo>
                      <a:pt x="825" y="53"/>
                      <a:pt x="825" y="50"/>
                      <a:pt x="825" y="47"/>
                    </a:cubicBezTo>
                    <a:cubicBezTo>
                      <a:pt x="825" y="44"/>
                      <a:pt x="825" y="41"/>
                      <a:pt x="825" y="37"/>
                    </a:cubicBezTo>
                    <a:cubicBezTo>
                      <a:pt x="825" y="35"/>
                      <a:pt x="825" y="34"/>
                      <a:pt x="825" y="32"/>
                    </a:cubicBezTo>
                    <a:cubicBezTo>
                      <a:pt x="825" y="32"/>
                      <a:pt x="825" y="32"/>
                      <a:pt x="825" y="32"/>
                    </a:cubicBezTo>
                    <a:cubicBezTo>
                      <a:pt x="829" y="14"/>
                      <a:pt x="846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73" y="4"/>
                      <a:pt x="882" y="6"/>
                      <a:pt x="890" y="11"/>
                    </a:cubicBezTo>
                    <a:cubicBezTo>
                      <a:pt x="900" y="17"/>
                      <a:pt x="909" y="27"/>
                      <a:pt x="915" y="36"/>
                    </a:cubicBezTo>
                    <a:cubicBezTo>
                      <a:pt x="920" y="45"/>
                      <a:pt x="922" y="66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4" y="69"/>
                      <a:pt x="935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40" y="69"/>
                      <a:pt x="944" y="67"/>
                      <a:pt x="947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53" y="64"/>
                      <a:pt x="958" y="64"/>
                      <a:pt x="963" y="62"/>
                    </a:cubicBezTo>
                    <a:cubicBezTo>
                      <a:pt x="973" y="56"/>
                      <a:pt x="974" y="43"/>
                      <a:pt x="988" y="42"/>
                    </a:cubicBezTo>
                    <a:cubicBezTo>
                      <a:pt x="988" y="42"/>
                      <a:pt x="988" y="42"/>
                      <a:pt x="988" y="42"/>
                    </a:cubicBezTo>
                    <a:cubicBezTo>
                      <a:pt x="988" y="42"/>
                      <a:pt x="988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1003" y="42"/>
                      <a:pt x="1005" y="57"/>
                      <a:pt x="1012" y="66"/>
                    </a:cubicBezTo>
                    <a:cubicBezTo>
                      <a:pt x="1012" y="66"/>
                      <a:pt x="1012" y="66"/>
                      <a:pt x="1012" y="66"/>
                    </a:cubicBezTo>
                    <a:cubicBezTo>
                      <a:pt x="1013" y="66"/>
                      <a:pt x="1013" y="66"/>
                      <a:pt x="1013" y="66"/>
                    </a:cubicBezTo>
                    <a:cubicBezTo>
                      <a:pt x="1013" y="66"/>
                      <a:pt x="1013" y="66"/>
                      <a:pt x="1013" y="67"/>
                    </a:cubicBezTo>
                    <a:cubicBezTo>
                      <a:pt x="1013" y="67"/>
                      <a:pt x="1013" y="67"/>
                      <a:pt x="1013" y="67"/>
                    </a:cubicBezTo>
                    <a:cubicBezTo>
                      <a:pt x="1029" y="85"/>
                      <a:pt x="1071" y="83"/>
                      <a:pt x="1082" y="105"/>
                    </a:cubicBezTo>
                    <a:cubicBezTo>
                      <a:pt x="1085" y="110"/>
                      <a:pt x="1085" y="116"/>
                      <a:pt x="1087" y="122"/>
                    </a:cubicBezTo>
                    <a:cubicBezTo>
                      <a:pt x="1091" y="130"/>
                      <a:pt x="1100" y="137"/>
                      <a:pt x="1107" y="144"/>
                    </a:cubicBezTo>
                    <a:cubicBezTo>
                      <a:pt x="1113" y="151"/>
                      <a:pt x="1120" y="160"/>
                      <a:pt x="1128" y="164"/>
                    </a:cubicBezTo>
                    <a:cubicBezTo>
                      <a:pt x="1137" y="170"/>
                      <a:pt x="1148" y="171"/>
                      <a:pt x="1155" y="179"/>
                    </a:cubicBezTo>
                    <a:cubicBezTo>
                      <a:pt x="1161" y="186"/>
                      <a:pt x="1163" y="196"/>
                      <a:pt x="1166" y="208"/>
                    </a:cubicBezTo>
                    <a:cubicBezTo>
                      <a:pt x="1169" y="219"/>
                      <a:pt x="1172" y="229"/>
                      <a:pt x="1173" y="240"/>
                    </a:cubicBezTo>
                    <a:cubicBezTo>
                      <a:pt x="1173" y="250"/>
                      <a:pt x="1174" y="261"/>
                      <a:pt x="1174" y="273"/>
                    </a:cubicBezTo>
                    <a:cubicBezTo>
                      <a:pt x="1174" y="288"/>
                      <a:pt x="1173" y="303"/>
                      <a:pt x="1173" y="317"/>
                    </a:cubicBezTo>
                    <a:cubicBezTo>
                      <a:pt x="1173" y="426"/>
                      <a:pt x="1173" y="519"/>
                      <a:pt x="1173" y="629"/>
                    </a:cubicBezTo>
                    <a:cubicBezTo>
                      <a:pt x="1173" y="646"/>
                      <a:pt x="1174" y="662"/>
                      <a:pt x="1174" y="678"/>
                    </a:cubicBezTo>
                    <a:cubicBezTo>
                      <a:pt x="1174" y="701"/>
                      <a:pt x="1173" y="723"/>
                      <a:pt x="1168" y="741"/>
                    </a:cubicBezTo>
                    <a:cubicBezTo>
                      <a:pt x="1163" y="760"/>
                      <a:pt x="1162" y="776"/>
                      <a:pt x="1147" y="784"/>
                    </a:cubicBezTo>
                    <a:cubicBezTo>
                      <a:pt x="1141" y="788"/>
                      <a:pt x="1133" y="789"/>
                      <a:pt x="1128" y="793"/>
                    </a:cubicBezTo>
                    <a:cubicBezTo>
                      <a:pt x="1120" y="797"/>
                      <a:pt x="1114" y="806"/>
                      <a:pt x="1108" y="813"/>
                    </a:cubicBezTo>
                    <a:cubicBezTo>
                      <a:pt x="1101" y="819"/>
                      <a:pt x="1093" y="825"/>
                      <a:pt x="1089" y="833"/>
                    </a:cubicBezTo>
                    <a:cubicBezTo>
                      <a:pt x="1086" y="839"/>
                      <a:pt x="1085" y="848"/>
                      <a:pt x="1082" y="855"/>
                    </a:cubicBezTo>
                    <a:cubicBezTo>
                      <a:pt x="1070" y="875"/>
                      <a:pt x="1035" y="873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7" y="888"/>
                      <a:pt x="1017" y="888"/>
                    </a:cubicBezTo>
                    <a:cubicBezTo>
                      <a:pt x="1017" y="888"/>
                      <a:pt x="1017" y="888"/>
                      <a:pt x="1017" y="888"/>
                    </a:cubicBezTo>
                    <a:cubicBezTo>
                      <a:pt x="1010" y="895"/>
                      <a:pt x="1007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0" y="916"/>
                      <a:pt x="989" y="916"/>
                      <a:pt x="988" y="916"/>
                    </a:cubicBezTo>
                    <a:cubicBezTo>
                      <a:pt x="988" y="916"/>
                      <a:pt x="988" y="916"/>
                      <a:pt x="988" y="916"/>
                    </a:cubicBezTo>
                    <a:cubicBezTo>
                      <a:pt x="976" y="914"/>
                      <a:pt x="975" y="901"/>
                      <a:pt x="964" y="897"/>
                    </a:cubicBezTo>
                    <a:cubicBezTo>
                      <a:pt x="964" y="897"/>
                      <a:pt x="964" y="897"/>
                      <a:pt x="964" y="897"/>
                    </a:cubicBezTo>
                    <a:cubicBezTo>
                      <a:pt x="964" y="896"/>
                      <a:pt x="964" y="896"/>
                      <a:pt x="964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2" y="896"/>
                    </a:cubicBezTo>
                    <a:cubicBezTo>
                      <a:pt x="962" y="896"/>
                      <a:pt x="962" y="896"/>
                      <a:pt x="962" y="896"/>
                    </a:cubicBezTo>
                    <a:cubicBezTo>
                      <a:pt x="962" y="896"/>
                      <a:pt x="961" y="896"/>
                      <a:pt x="961" y="895"/>
                    </a:cubicBezTo>
                    <a:cubicBezTo>
                      <a:pt x="961" y="895"/>
                      <a:pt x="960" y="895"/>
                      <a:pt x="960" y="895"/>
                    </a:cubicBezTo>
                    <a:cubicBezTo>
                      <a:pt x="960" y="895"/>
                      <a:pt x="960" y="895"/>
                      <a:pt x="960" y="895"/>
                    </a:cubicBezTo>
                    <a:cubicBezTo>
                      <a:pt x="960" y="895"/>
                      <a:pt x="959" y="895"/>
                      <a:pt x="959" y="895"/>
                    </a:cubicBezTo>
                    <a:cubicBezTo>
                      <a:pt x="959" y="895"/>
                      <a:pt x="959" y="895"/>
                      <a:pt x="959" y="895"/>
                    </a:cubicBezTo>
                    <a:cubicBezTo>
                      <a:pt x="953" y="892"/>
                      <a:pt x="944" y="889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6" y="888"/>
                      <a:pt x="935" y="889"/>
                      <a:pt x="934" y="889"/>
                    </a:cubicBezTo>
                    <a:cubicBezTo>
                      <a:pt x="924" y="891"/>
                      <a:pt x="924" y="905"/>
                      <a:pt x="920" y="915"/>
                    </a:cubicBezTo>
                    <a:cubicBezTo>
                      <a:pt x="913" y="931"/>
                      <a:pt x="894" y="952"/>
                      <a:pt x="871" y="955"/>
                    </a:cubicBezTo>
                    <a:cubicBezTo>
                      <a:pt x="869" y="955"/>
                      <a:pt x="867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45" y="955"/>
                      <a:pt x="832" y="945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7" y="928"/>
                      <a:pt x="827" y="926"/>
                      <a:pt x="827" y="924"/>
                    </a:cubicBezTo>
                    <a:cubicBezTo>
                      <a:pt x="827" y="921"/>
                      <a:pt x="827" y="917"/>
                      <a:pt x="827" y="914"/>
                    </a:cubicBezTo>
                    <a:cubicBezTo>
                      <a:pt x="827" y="910"/>
                      <a:pt x="827" y="906"/>
                      <a:pt x="825" y="903"/>
                    </a:cubicBezTo>
                    <a:cubicBezTo>
                      <a:pt x="823" y="899"/>
                      <a:pt x="814" y="898"/>
                      <a:pt x="807" y="897"/>
                    </a:cubicBezTo>
                    <a:cubicBezTo>
                      <a:pt x="807" y="897"/>
                      <a:pt x="807" y="897"/>
                      <a:pt x="807" y="897"/>
                    </a:cubicBezTo>
                    <a:cubicBezTo>
                      <a:pt x="807" y="896"/>
                      <a:pt x="807" y="896"/>
                      <a:pt x="806" y="896"/>
                    </a:cubicBezTo>
                    <a:cubicBezTo>
                      <a:pt x="806" y="896"/>
                      <a:pt x="806" y="896"/>
                      <a:pt x="806" y="896"/>
                    </a:cubicBezTo>
                    <a:cubicBezTo>
                      <a:pt x="806" y="896"/>
                      <a:pt x="806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796" y="893"/>
                      <a:pt x="791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76" y="891"/>
                      <a:pt x="769" y="895"/>
                      <a:pt x="762" y="899"/>
                    </a:cubicBezTo>
                    <a:cubicBezTo>
                      <a:pt x="756" y="902"/>
                      <a:pt x="749" y="906"/>
                      <a:pt x="745" y="910"/>
                    </a:cubicBezTo>
                    <a:cubicBezTo>
                      <a:pt x="738" y="918"/>
                      <a:pt x="736" y="931"/>
                      <a:pt x="725" y="937"/>
                    </a:cubicBezTo>
                    <a:cubicBezTo>
                      <a:pt x="718" y="940"/>
                      <a:pt x="708" y="940"/>
                      <a:pt x="701" y="942"/>
                    </a:cubicBezTo>
                    <a:cubicBezTo>
                      <a:pt x="701" y="942"/>
                      <a:pt x="701" y="942"/>
                      <a:pt x="701" y="942"/>
                    </a:cubicBezTo>
                    <a:cubicBezTo>
                      <a:pt x="700" y="942"/>
                      <a:pt x="698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0" y="946"/>
                      <a:pt x="685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6" y="951"/>
                      <a:pt x="675" y="950"/>
                      <a:pt x="673" y="950"/>
                    </a:cubicBezTo>
                    <a:cubicBezTo>
                      <a:pt x="673" y="950"/>
                      <a:pt x="673" y="950"/>
                      <a:pt x="673" y="950"/>
                    </a:cubicBezTo>
                    <a:cubicBezTo>
                      <a:pt x="659" y="946"/>
                      <a:pt x="659" y="933"/>
                      <a:pt x="647" y="927"/>
                    </a:cubicBezTo>
                    <a:cubicBezTo>
                      <a:pt x="639" y="923"/>
                      <a:pt x="628" y="924"/>
                      <a:pt x="619" y="921"/>
                    </a:cubicBezTo>
                    <a:cubicBezTo>
                      <a:pt x="619" y="921"/>
                      <a:pt x="619" y="921"/>
                      <a:pt x="619" y="921"/>
                    </a:cubicBezTo>
                    <a:cubicBezTo>
                      <a:pt x="619" y="921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7" y="920"/>
                      <a:pt x="617" y="920"/>
                      <a:pt x="617" y="920"/>
                    </a:cubicBezTo>
                    <a:cubicBezTo>
                      <a:pt x="608" y="917"/>
                      <a:pt x="601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89" y="911"/>
                      <a:pt x="588" y="911"/>
                      <a:pt x="588" y="911"/>
                    </a:cubicBezTo>
                    <a:cubicBezTo>
                      <a:pt x="588" y="911"/>
                      <a:pt x="587" y="911"/>
                      <a:pt x="587" y="911"/>
                    </a:cubicBezTo>
                    <a:cubicBezTo>
                      <a:pt x="587" y="911"/>
                      <a:pt x="587" y="911"/>
                      <a:pt x="587" y="911"/>
                    </a:cubicBezTo>
                    <a:cubicBezTo>
                      <a:pt x="580" y="911"/>
                      <a:pt x="573" y="917"/>
                      <a:pt x="563" y="920"/>
                    </a:cubicBezTo>
                    <a:cubicBezTo>
                      <a:pt x="552" y="924"/>
                      <a:pt x="543" y="923"/>
                      <a:pt x="535" y="927"/>
                    </a:cubicBezTo>
                    <a:cubicBezTo>
                      <a:pt x="524" y="933"/>
                      <a:pt x="522" y="948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8" y="951"/>
                      <a:pt x="506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497" y="951"/>
                      <a:pt x="492" y="946"/>
                      <a:pt x="485" y="943"/>
                    </a:cubicBezTo>
                    <a:cubicBezTo>
                      <a:pt x="484" y="943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69" y="938"/>
                      <a:pt x="459" y="940"/>
                      <a:pt x="451" y="933"/>
                    </a:cubicBezTo>
                    <a:cubicBezTo>
                      <a:pt x="444" y="926"/>
                      <a:pt x="442" y="915"/>
                      <a:pt x="434" y="909"/>
                    </a:cubicBezTo>
                    <a:cubicBezTo>
                      <a:pt x="431" y="905"/>
                      <a:pt x="425" y="903"/>
                      <a:pt x="419" y="900"/>
                    </a:cubicBezTo>
                    <a:cubicBezTo>
                      <a:pt x="413" y="896"/>
                      <a:pt x="40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2" y="891"/>
                      <a:pt x="386" y="893"/>
                      <a:pt x="380" y="895"/>
                    </a:cubicBezTo>
                    <a:cubicBezTo>
                      <a:pt x="380" y="895"/>
                      <a:pt x="380" y="895"/>
                      <a:pt x="380" y="895"/>
                    </a:cubicBezTo>
                    <a:cubicBezTo>
                      <a:pt x="380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0" y="898"/>
                      <a:pt x="362" y="898"/>
                      <a:pt x="356" y="903"/>
                    </a:cubicBezTo>
                    <a:cubicBezTo>
                      <a:pt x="356" y="903"/>
                      <a:pt x="356" y="903"/>
                      <a:pt x="356" y="903"/>
                    </a:cubicBezTo>
                    <a:cubicBezTo>
                      <a:pt x="356" y="903"/>
                      <a:pt x="356" y="903"/>
                      <a:pt x="356" y="904"/>
                    </a:cubicBezTo>
                    <a:cubicBezTo>
                      <a:pt x="356" y="904"/>
                      <a:pt x="356" y="904"/>
                      <a:pt x="356" y="904"/>
                    </a:cubicBezTo>
                    <a:cubicBezTo>
                      <a:pt x="359" y="935"/>
                      <a:pt x="343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291" y="954"/>
                      <a:pt x="275" y="937"/>
                      <a:pt x="266" y="921"/>
                    </a:cubicBezTo>
                    <a:cubicBezTo>
                      <a:pt x="260" y="912"/>
                      <a:pt x="257" y="891"/>
                      <a:pt x="249" y="889"/>
                    </a:cubicBezTo>
                    <a:cubicBezTo>
                      <a:pt x="249" y="889"/>
                      <a:pt x="249" y="889"/>
                      <a:pt x="249" y="889"/>
                    </a:cubicBezTo>
                    <a:cubicBezTo>
                      <a:pt x="248" y="888"/>
                      <a:pt x="247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2" y="888"/>
                      <a:pt x="238" y="890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28" y="893"/>
                      <a:pt x="222" y="894"/>
                      <a:pt x="218" y="897"/>
                    </a:cubicBezTo>
                    <a:cubicBezTo>
                      <a:pt x="218" y="897"/>
                      <a:pt x="218" y="897"/>
                      <a:pt x="218" y="897"/>
                    </a:cubicBezTo>
                    <a:cubicBezTo>
                      <a:pt x="218" y="897"/>
                      <a:pt x="218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6" y="897"/>
                      <a:pt x="215" y="898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07" y="905"/>
                      <a:pt x="20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89" y="916"/>
                      <a:pt x="186" y="916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74" y="909"/>
                      <a:pt x="171" y="895"/>
                      <a:pt x="165" y="889"/>
                    </a:cubicBezTo>
                    <a:cubicBezTo>
                      <a:pt x="146" y="872"/>
                      <a:pt x="109" y="877"/>
                      <a:pt x="97" y="853"/>
                    </a:cubicBezTo>
                    <a:cubicBezTo>
                      <a:pt x="93" y="847"/>
                      <a:pt x="93" y="840"/>
                      <a:pt x="90" y="834"/>
                    </a:cubicBezTo>
                    <a:cubicBezTo>
                      <a:pt x="86" y="826"/>
                      <a:pt x="77" y="818"/>
                      <a:pt x="71" y="812"/>
                    </a:cubicBezTo>
                    <a:cubicBezTo>
                      <a:pt x="64" y="805"/>
                      <a:pt x="56" y="795"/>
                      <a:pt x="49" y="792"/>
                    </a:cubicBezTo>
                    <a:cubicBezTo>
                      <a:pt x="35" y="784"/>
                      <a:pt x="26" y="784"/>
                      <a:pt x="19" y="769"/>
                    </a:cubicBezTo>
                    <a:cubicBezTo>
                      <a:pt x="16" y="761"/>
                      <a:pt x="13" y="751"/>
                      <a:pt x="10" y="740"/>
                    </a:cubicBezTo>
                    <a:cubicBezTo>
                      <a:pt x="5" y="723"/>
                      <a:pt x="4" y="703"/>
                      <a:pt x="4" y="682"/>
                    </a:cubicBezTo>
                    <a:cubicBezTo>
                      <a:pt x="4" y="665"/>
                      <a:pt x="5" y="647"/>
                      <a:pt x="5" y="630"/>
                    </a:cubicBezTo>
                    <a:cubicBezTo>
                      <a:pt x="5" y="528"/>
                      <a:pt x="5" y="427"/>
                      <a:pt x="5" y="323"/>
                    </a:cubicBezTo>
                    <a:cubicBezTo>
                      <a:pt x="5" y="307"/>
                      <a:pt x="4" y="291"/>
                      <a:pt x="4" y="277"/>
                    </a:cubicBezTo>
                    <a:cubicBezTo>
                      <a:pt x="4" y="254"/>
                      <a:pt x="5" y="232"/>
                      <a:pt x="11" y="214"/>
                    </a:cubicBezTo>
                    <a:cubicBezTo>
                      <a:pt x="14" y="203"/>
                      <a:pt x="16" y="193"/>
                      <a:pt x="20" y="185"/>
                    </a:cubicBezTo>
                    <a:cubicBezTo>
                      <a:pt x="28" y="172"/>
                      <a:pt x="39" y="173"/>
                      <a:pt x="51" y="165"/>
                    </a:cubicBezTo>
                    <a:cubicBezTo>
                      <a:pt x="59" y="160"/>
                      <a:pt x="63" y="153"/>
                      <a:pt x="71" y="145"/>
                    </a:cubicBezTo>
                    <a:cubicBezTo>
                      <a:pt x="77" y="138"/>
                      <a:pt x="85" y="131"/>
                      <a:pt x="89" y="125"/>
                    </a:cubicBezTo>
                    <a:cubicBezTo>
                      <a:pt x="95" y="113"/>
                      <a:pt x="95" y="101"/>
                      <a:pt x="107" y="94"/>
                    </a:cubicBezTo>
                    <a:cubicBezTo>
                      <a:pt x="123" y="84"/>
                      <a:pt x="151" y="81"/>
                      <a:pt x="164" y="68"/>
                    </a:cubicBezTo>
                    <a:cubicBezTo>
                      <a:pt x="164" y="68"/>
                      <a:pt x="164" y="68"/>
                      <a:pt x="164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7"/>
                      <a:pt x="165" y="67"/>
                    </a:cubicBezTo>
                    <a:cubicBezTo>
                      <a:pt x="165" y="67"/>
                      <a:pt x="165" y="67"/>
                      <a:pt x="165" y="67"/>
                    </a:cubicBezTo>
                    <a:cubicBezTo>
                      <a:pt x="173" y="59"/>
                      <a:pt x="175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203" y="43"/>
                      <a:pt x="206" y="56"/>
                      <a:pt x="215" y="61"/>
                    </a:cubicBezTo>
                    <a:cubicBezTo>
                      <a:pt x="218" y="63"/>
                      <a:pt x="224" y="64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1" y="66"/>
                    </a:cubicBezTo>
                    <a:cubicBezTo>
                      <a:pt x="231" y="66"/>
                      <a:pt x="231" y="66"/>
                      <a:pt x="231" y="66"/>
                    </a:cubicBezTo>
                    <a:cubicBezTo>
                      <a:pt x="235" y="68"/>
                      <a:pt x="239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4" y="69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56" y="67"/>
                      <a:pt x="256" y="54"/>
                      <a:pt x="260" y="44"/>
                    </a:cubicBezTo>
                    <a:cubicBezTo>
                      <a:pt x="268" y="28"/>
                      <a:pt x="284" y="10"/>
                      <a:pt x="303" y="5"/>
                    </a:cubicBezTo>
                    <a:cubicBezTo>
                      <a:pt x="303" y="5"/>
                      <a:pt x="303" y="5"/>
                      <a:pt x="303" y="5"/>
                    </a:cubicBezTo>
                    <a:cubicBezTo>
                      <a:pt x="308" y="4"/>
                      <a:pt x="312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moveTo>
                      <a:pt x="314" y="0"/>
                    </a:moveTo>
                    <a:cubicBezTo>
                      <a:pt x="314" y="0"/>
                      <a:pt x="314" y="0"/>
                      <a:pt x="314" y="0"/>
                    </a:cubicBezTo>
                    <a:cubicBezTo>
                      <a:pt x="306" y="0"/>
                      <a:pt x="298" y="2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73" y="15"/>
                      <a:pt x="261" y="31"/>
                      <a:pt x="254" y="48"/>
                    </a:cubicBezTo>
                    <a:cubicBezTo>
                      <a:pt x="252" y="55"/>
                      <a:pt x="251" y="63"/>
                      <a:pt x="244" y="65"/>
                    </a:cubicBezTo>
                    <a:cubicBezTo>
                      <a:pt x="244" y="65"/>
                      <a:pt x="244" y="65"/>
                      <a:pt x="244" y="65"/>
                    </a:cubicBezTo>
                    <a:cubicBezTo>
                      <a:pt x="243" y="65"/>
                      <a:pt x="242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34" y="65"/>
                      <a:pt x="224" y="62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1" y="55"/>
                      <a:pt x="207" y="43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6" y="39"/>
                      <a:pt x="193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87" y="39"/>
                      <a:pt x="183" y="40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0" y="47"/>
                      <a:pt x="169" y="59"/>
                      <a:pt x="161" y="66"/>
                    </a:cubicBezTo>
                    <a:cubicBezTo>
                      <a:pt x="154" y="72"/>
                      <a:pt x="141" y="78"/>
                      <a:pt x="131" y="82"/>
                    </a:cubicBezTo>
                    <a:cubicBezTo>
                      <a:pt x="119" y="86"/>
                      <a:pt x="106" y="88"/>
                      <a:pt x="99" y="96"/>
                    </a:cubicBezTo>
                    <a:cubicBezTo>
                      <a:pt x="92" y="103"/>
                      <a:pt x="91" y="115"/>
                      <a:pt x="86" y="124"/>
                    </a:cubicBezTo>
                    <a:cubicBezTo>
                      <a:pt x="81" y="131"/>
                      <a:pt x="73" y="137"/>
                      <a:pt x="67" y="144"/>
                    </a:cubicBezTo>
                    <a:cubicBezTo>
                      <a:pt x="61" y="151"/>
                      <a:pt x="55" y="159"/>
                      <a:pt x="48" y="163"/>
                    </a:cubicBezTo>
                    <a:cubicBezTo>
                      <a:pt x="41" y="167"/>
                      <a:pt x="34" y="168"/>
                      <a:pt x="28" y="172"/>
                    </a:cubicBezTo>
                    <a:cubicBezTo>
                      <a:pt x="15" y="180"/>
                      <a:pt x="14" y="194"/>
                      <a:pt x="9" y="211"/>
                    </a:cubicBezTo>
                    <a:cubicBezTo>
                      <a:pt x="6" y="221"/>
                      <a:pt x="2" y="231"/>
                      <a:pt x="1" y="242"/>
                    </a:cubicBezTo>
                    <a:cubicBezTo>
                      <a:pt x="0" y="254"/>
                      <a:pt x="0" y="266"/>
                      <a:pt x="0" y="279"/>
                    </a:cubicBezTo>
                    <a:cubicBezTo>
                      <a:pt x="0" y="292"/>
                      <a:pt x="0" y="306"/>
                      <a:pt x="0" y="319"/>
                    </a:cubicBezTo>
                    <a:cubicBezTo>
                      <a:pt x="0" y="341"/>
                      <a:pt x="0" y="363"/>
                      <a:pt x="0" y="384"/>
                    </a:cubicBezTo>
                    <a:cubicBezTo>
                      <a:pt x="0" y="384"/>
                      <a:pt x="0" y="385"/>
                      <a:pt x="0" y="385"/>
                    </a:cubicBezTo>
                    <a:cubicBezTo>
                      <a:pt x="0" y="385"/>
                      <a:pt x="0" y="386"/>
                      <a:pt x="0" y="387"/>
                    </a:cubicBezTo>
                    <a:cubicBezTo>
                      <a:pt x="0" y="387"/>
                      <a:pt x="0" y="387"/>
                      <a:pt x="0" y="387"/>
                    </a:cubicBezTo>
                    <a:cubicBezTo>
                      <a:pt x="0" y="388"/>
                      <a:pt x="0" y="388"/>
                      <a:pt x="0" y="389"/>
                    </a:cubicBezTo>
                    <a:cubicBezTo>
                      <a:pt x="0" y="389"/>
                      <a:pt x="0" y="389"/>
                      <a:pt x="0" y="390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1"/>
                      <a:pt x="0" y="391"/>
                      <a:pt x="0" y="391"/>
                    </a:cubicBezTo>
                    <a:cubicBezTo>
                      <a:pt x="0" y="391"/>
                      <a:pt x="0" y="391"/>
                      <a:pt x="0" y="392"/>
                    </a:cubicBezTo>
                    <a:cubicBezTo>
                      <a:pt x="0" y="392"/>
                      <a:pt x="0" y="392"/>
                      <a:pt x="0" y="392"/>
                    </a:cubicBezTo>
                    <a:cubicBezTo>
                      <a:pt x="0" y="392"/>
                      <a:pt x="0" y="393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0" y="395"/>
                      <a:pt x="0" y="395"/>
                      <a:pt x="0" y="396"/>
                    </a:cubicBezTo>
                    <a:cubicBezTo>
                      <a:pt x="0" y="396"/>
                      <a:pt x="0" y="396"/>
                      <a:pt x="0" y="396"/>
                    </a:cubicBezTo>
                    <a:cubicBezTo>
                      <a:pt x="0" y="397"/>
                      <a:pt x="0" y="398"/>
                      <a:pt x="0" y="398"/>
                    </a:cubicBezTo>
                    <a:cubicBezTo>
                      <a:pt x="0" y="398"/>
                      <a:pt x="0" y="399"/>
                      <a:pt x="0" y="399"/>
                    </a:cubicBezTo>
                    <a:cubicBezTo>
                      <a:pt x="0" y="449"/>
                      <a:pt x="0" y="497"/>
                      <a:pt x="0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0" y="548"/>
                      <a:pt x="0" y="549"/>
                      <a:pt x="0" y="549"/>
                    </a:cubicBezTo>
                    <a:cubicBezTo>
                      <a:pt x="0" y="549"/>
                      <a:pt x="0" y="550"/>
                      <a:pt x="0" y="550"/>
                    </a:cubicBezTo>
                    <a:cubicBezTo>
                      <a:pt x="0" y="550"/>
                      <a:pt x="0" y="550"/>
                      <a:pt x="0" y="550"/>
                    </a:cubicBezTo>
                    <a:cubicBezTo>
                      <a:pt x="0" y="551"/>
                      <a:pt x="0" y="551"/>
                      <a:pt x="0" y="551"/>
                    </a:cubicBezTo>
                    <a:cubicBezTo>
                      <a:pt x="0" y="551"/>
                      <a:pt x="0" y="551"/>
                      <a:pt x="0" y="552"/>
                    </a:cubicBezTo>
                    <a:cubicBezTo>
                      <a:pt x="0" y="552"/>
                      <a:pt x="0" y="552"/>
                      <a:pt x="0" y="552"/>
                    </a:cubicBezTo>
                    <a:cubicBezTo>
                      <a:pt x="0" y="553"/>
                      <a:pt x="0" y="553"/>
                      <a:pt x="0" y="554"/>
                    </a:cubicBezTo>
                    <a:cubicBezTo>
                      <a:pt x="0" y="554"/>
                      <a:pt x="0" y="554"/>
                      <a:pt x="0" y="555"/>
                    </a:cubicBezTo>
                    <a:cubicBezTo>
                      <a:pt x="0" y="555"/>
                      <a:pt x="0" y="555"/>
                      <a:pt x="0" y="555"/>
                    </a:cubicBezTo>
                    <a:cubicBezTo>
                      <a:pt x="0" y="555"/>
                      <a:pt x="0" y="556"/>
                      <a:pt x="0" y="556"/>
                    </a:cubicBezTo>
                    <a:cubicBezTo>
                      <a:pt x="0" y="556"/>
                      <a:pt x="0" y="556"/>
                      <a:pt x="0" y="556"/>
                    </a:cubicBezTo>
                    <a:cubicBezTo>
                      <a:pt x="0" y="557"/>
                      <a:pt x="0" y="557"/>
                      <a:pt x="0" y="557"/>
                    </a:cubicBezTo>
                    <a:cubicBezTo>
                      <a:pt x="0" y="557"/>
                      <a:pt x="0" y="557"/>
                      <a:pt x="0" y="558"/>
                    </a:cubicBezTo>
                    <a:cubicBezTo>
                      <a:pt x="0" y="582"/>
                      <a:pt x="0" y="606"/>
                      <a:pt x="0" y="631"/>
                    </a:cubicBezTo>
                    <a:cubicBezTo>
                      <a:pt x="0" y="631"/>
                      <a:pt x="0" y="631"/>
                      <a:pt x="0" y="631"/>
                    </a:cubicBezTo>
                    <a:cubicBezTo>
                      <a:pt x="0" y="647"/>
                      <a:pt x="0" y="664"/>
                      <a:pt x="0" y="680"/>
                    </a:cubicBezTo>
                    <a:cubicBezTo>
                      <a:pt x="0" y="703"/>
                      <a:pt x="1" y="725"/>
                      <a:pt x="7" y="742"/>
                    </a:cubicBezTo>
                    <a:cubicBezTo>
                      <a:pt x="11" y="752"/>
                      <a:pt x="13" y="763"/>
                      <a:pt x="17" y="771"/>
                    </a:cubicBezTo>
                    <a:cubicBezTo>
                      <a:pt x="24" y="788"/>
                      <a:pt x="37" y="787"/>
                      <a:pt x="50" y="796"/>
                    </a:cubicBezTo>
                    <a:cubicBezTo>
                      <a:pt x="57" y="801"/>
                      <a:pt x="63" y="809"/>
                      <a:pt x="69" y="816"/>
                    </a:cubicBezTo>
                    <a:cubicBezTo>
                      <a:pt x="75" y="822"/>
                      <a:pt x="83" y="828"/>
                      <a:pt x="87" y="835"/>
                    </a:cubicBezTo>
                    <a:cubicBezTo>
                      <a:pt x="90" y="841"/>
                      <a:pt x="91" y="848"/>
                      <a:pt x="93" y="853"/>
                    </a:cubicBezTo>
                    <a:cubicBezTo>
                      <a:pt x="101" y="870"/>
                      <a:pt x="120" y="872"/>
                      <a:pt x="137" y="879"/>
                    </a:cubicBezTo>
                    <a:cubicBezTo>
                      <a:pt x="145" y="883"/>
                      <a:pt x="156" y="886"/>
                      <a:pt x="163" y="891"/>
                    </a:cubicBezTo>
                    <a:cubicBezTo>
                      <a:pt x="171" y="898"/>
                      <a:pt x="171" y="911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85" y="919"/>
                      <a:pt x="189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204" y="920"/>
                      <a:pt x="210" y="907"/>
                      <a:pt x="217" y="901"/>
                    </a:cubicBezTo>
                    <a:cubicBezTo>
                      <a:pt x="218" y="900"/>
                      <a:pt x="219" y="900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1" y="899"/>
                      <a:pt x="221" y="899"/>
                    </a:cubicBezTo>
                    <a:cubicBezTo>
                      <a:pt x="225" y="896"/>
                      <a:pt x="235" y="893"/>
                      <a:pt x="242" y="893"/>
                    </a:cubicBezTo>
                    <a:cubicBezTo>
                      <a:pt x="242" y="893"/>
                      <a:pt x="242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4" y="893"/>
                      <a:pt x="245" y="893"/>
                      <a:pt x="246" y="893"/>
                    </a:cubicBezTo>
                    <a:cubicBezTo>
                      <a:pt x="246" y="893"/>
                      <a:pt x="246" y="893"/>
                      <a:pt x="246" y="893"/>
                    </a:cubicBezTo>
                    <a:cubicBezTo>
                      <a:pt x="256" y="896"/>
                      <a:pt x="256" y="910"/>
                      <a:pt x="259" y="918"/>
                    </a:cubicBezTo>
                    <a:cubicBezTo>
                      <a:pt x="267" y="934"/>
                      <a:pt x="283" y="952"/>
                      <a:pt x="305" y="957"/>
                    </a:cubicBezTo>
                    <a:cubicBezTo>
                      <a:pt x="305" y="957"/>
                      <a:pt x="305" y="957"/>
                      <a:pt x="305" y="957"/>
                    </a:cubicBezTo>
                    <a:cubicBezTo>
                      <a:pt x="309" y="958"/>
                      <a:pt x="313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38" y="958"/>
                      <a:pt x="354" y="947"/>
                      <a:pt x="359" y="928"/>
                    </a:cubicBezTo>
                    <a:cubicBezTo>
                      <a:pt x="359" y="928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60" y="922"/>
                      <a:pt x="358" y="911"/>
                      <a:pt x="362" y="906"/>
                    </a:cubicBezTo>
                    <a:cubicBezTo>
                      <a:pt x="365" y="901"/>
                      <a:pt x="373" y="900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80" y="898"/>
                    </a:cubicBezTo>
                    <a:cubicBezTo>
                      <a:pt x="380" y="898"/>
                      <a:pt x="380" y="898"/>
                      <a:pt x="380" y="898"/>
                    </a:cubicBezTo>
                    <a:cubicBezTo>
                      <a:pt x="386" y="896"/>
                      <a:pt x="392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8" y="895"/>
                      <a:pt x="398" y="895"/>
                      <a:pt x="399" y="895"/>
                    </a:cubicBezTo>
                    <a:cubicBezTo>
                      <a:pt x="399" y="895"/>
                      <a:pt x="399" y="895"/>
                      <a:pt x="399" y="895"/>
                    </a:cubicBezTo>
                    <a:cubicBezTo>
                      <a:pt x="408" y="895"/>
                      <a:pt x="426" y="906"/>
                      <a:pt x="433" y="912"/>
                    </a:cubicBezTo>
                    <a:cubicBezTo>
                      <a:pt x="443" y="920"/>
                      <a:pt x="442" y="932"/>
                      <a:pt x="454" y="939"/>
                    </a:cubicBezTo>
                    <a:cubicBezTo>
                      <a:pt x="460" y="942"/>
                      <a:pt x="470" y="942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80" y="945"/>
                      <a:pt x="480" y="945"/>
                      <a:pt x="481" y="945"/>
                    </a:cubicBezTo>
                    <a:cubicBezTo>
                      <a:pt x="481" y="945"/>
                      <a:pt x="481" y="945"/>
                      <a:pt x="481" y="945"/>
                    </a:cubicBezTo>
                    <a:cubicBezTo>
                      <a:pt x="481" y="945"/>
                      <a:pt x="481" y="945"/>
                      <a:pt x="481" y="946"/>
                    </a:cubicBezTo>
                    <a:cubicBezTo>
                      <a:pt x="481" y="946"/>
                      <a:pt x="481" y="946"/>
                      <a:pt x="481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3" y="946"/>
                      <a:pt x="483" y="946"/>
                    </a:cubicBezTo>
                    <a:cubicBezTo>
                      <a:pt x="483" y="946"/>
                      <a:pt x="483" y="946"/>
                      <a:pt x="483" y="946"/>
                    </a:cubicBezTo>
                    <a:cubicBezTo>
                      <a:pt x="490" y="950"/>
                      <a:pt x="496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24" y="954"/>
                      <a:pt x="524" y="937"/>
                      <a:pt x="536" y="931"/>
                    </a:cubicBezTo>
                    <a:cubicBezTo>
                      <a:pt x="543" y="927"/>
                      <a:pt x="554" y="927"/>
                      <a:pt x="563" y="924"/>
                    </a:cubicBezTo>
                    <a:cubicBezTo>
                      <a:pt x="572" y="921"/>
                      <a:pt x="580" y="916"/>
                      <a:pt x="587" y="915"/>
                    </a:cubicBezTo>
                    <a:cubicBezTo>
                      <a:pt x="588" y="915"/>
                      <a:pt x="589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601" y="915"/>
                      <a:pt x="608" y="920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8" y="924"/>
                    </a:cubicBezTo>
                    <a:cubicBezTo>
                      <a:pt x="618" y="924"/>
                      <a:pt x="618" y="924"/>
                      <a:pt x="618" y="924"/>
                    </a:cubicBezTo>
                    <a:cubicBezTo>
                      <a:pt x="627" y="927"/>
                      <a:pt x="637" y="927"/>
                      <a:pt x="644" y="931"/>
                    </a:cubicBezTo>
                    <a:cubicBezTo>
                      <a:pt x="657" y="936"/>
                      <a:pt x="657" y="949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3" y="954"/>
                      <a:pt x="675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85" y="955"/>
                      <a:pt x="690" y="950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6"/>
                      <a:pt x="698" y="946"/>
                      <a:pt x="699" y="946"/>
                    </a:cubicBezTo>
                    <a:cubicBezTo>
                      <a:pt x="699" y="946"/>
                      <a:pt x="699" y="946"/>
                      <a:pt x="699" y="946"/>
                    </a:cubicBezTo>
                    <a:cubicBezTo>
                      <a:pt x="699" y="946"/>
                      <a:pt x="700" y="946"/>
                      <a:pt x="700" y="946"/>
                    </a:cubicBezTo>
                    <a:cubicBezTo>
                      <a:pt x="700" y="946"/>
                      <a:pt x="700" y="946"/>
                      <a:pt x="701" y="946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9" y="942"/>
                      <a:pt x="721" y="942"/>
                      <a:pt x="727" y="940"/>
                    </a:cubicBezTo>
                    <a:cubicBezTo>
                      <a:pt x="738" y="934"/>
                      <a:pt x="739" y="922"/>
                      <a:pt x="747" y="913"/>
                    </a:cubicBezTo>
                    <a:cubicBezTo>
                      <a:pt x="753" y="907"/>
                      <a:pt x="771" y="897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3" y="895"/>
                      <a:pt x="784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7" y="895"/>
                    </a:cubicBezTo>
                    <a:cubicBezTo>
                      <a:pt x="787" y="895"/>
                      <a:pt x="787" y="895"/>
                      <a:pt x="787" y="895"/>
                    </a:cubicBezTo>
                    <a:cubicBezTo>
                      <a:pt x="789" y="895"/>
                      <a:pt x="791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5" y="896"/>
                      <a:pt x="795" y="896"/>
                    </a:cubicBezTo>
                    <a:cubicBezTo>
                      <a:pt x="806" y="898"/>
                      <a:pt x="819" y="903"/>
                      <a:pt x="821" y="906"/>
                    </a:cubicBezTo>
                    <a:cubicBezTo>
                      <a:pt x="821" y="906"/>
                      <a:pt x="821" y="906"/>
                      <a:pt x="821" y="906"/>
                    </a:cubicBezTo>
                    <a:cubicBezTo>
                      <a:pt x="825" y="913"/>
                      <a:pt x="822" y="923"/>
                      <a:pt x="824" y="929"/>
                    </a:cubicBezTo>
                    <a:cubicBezTo>
                      <a:pt x="824" y="929"/>
                      <a:pt x="824" y="929"/>
                      <a:pt x="824" y="929"/>
                    </a:cubicBezTo>
                    <a:cubicBezTo>
                      <a:pt x="824" y="929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9" y="947"/>
                      <a:pt x="843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8" y="959"/>
                      <a:pt x="870" y="959"/>
                      <a:pt x="873" y="958"/>
                    </a:cubicBezTo>
                    <a:cubicBezTo>
                      <a:pt x="894" y="956"/>
                      <a:pt x="908" y="940"/>
                      <a:pt x="918" y="926"/>
                    </a:cubicBezTo>
                    <a:cubicBezTo>
                      <a:pt x="924" y="916"/>
                      <a:pt x="926" y="902"/>
                      <a:pt x="935" y="893"/>
                    </a:cubicBezTo>
                    <a:cubicBezTo>
                      <a:pt x="946" y="894"/>
                      <a:pt x="953" y="895"/>
                      <a:pt x="961" y="899"/>
                    </a:cubicBezTo>
                    <a:cubicBezTo>
                      <a:pt x="971" y="904"/>
                      <a:pt x="975" y="917"/>
                      <a:pt x="985" y="919"/>
                    </a:cubicBezTo>
                    <a:cubicBezTo>
                      <a:pt x="985" y="919"/>
                      <a:pt x="985" y="919"/>
                      <a:pt x="985" y="919"/>
                    </a:cubicBezTo>
                    <a:cubicBezTo>
                      <a:pt x="987" y="920"/>
                      <a:pt x="989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1010" y="920"/>
                      <a:pt x="1010" y="899"/>
                      <a:pt x="1021" y="890"/>
                    </a:cubicBezTo>
                    <a:cubicBezTo>
                      <a:pt x="1021" y="890"/>
                      <a:pt x="1021" y="890"/>
                      <a:pt x="1021" y="890"/>
                    </a:cubicBezTo>
                    <a:cubicBezTo>
                      <a:pt x="1021" y="890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30" y="883"/>
                      <a:pt x="1041" y="879"/>
                      <a:pt x="1051" y="876"/>
                    </a:cubicBezTo>
                    <a:cubicBezTo>
                      <a:pt x="1060" y="873"/>
                      <a:pt x="1072" y="870"/>
                      <a:pt x="1080" y="863"/>
                    </a:cubicBezTo>
                    <a:cubicBezTo>
                      <a:pt x="1086" y="856"/>
                      <a:pt x="1087" y="846"/>
                      <a:pt x="1092" y="836"/>
                    </a:cubicBezTo>
                    <a:cubicBezTo>
                      <a:pt x="1096" y="827"/>
                      <a:pt x="1104" y="821"/>
                      <a:pt x="1111" y="814"/>
                    </a:cubicBezTo>
                    <a:cubicBezTo>
                      <a:pt x="1118" y="807"/>
                      <a:pt x="1124" y="798"/>
                      <a:pt x="1132" y="794"/>
                    </a:cubicBezTo>
                    <a:cubicBezTo>
                      <a:pt x="1142" y="788"/>
                      <a:pt x="1150" y="789"/>
                      <a:pt x="1157" y="781"/>
                    </a:cubicBezTo>
                    <a:cubicBezTo>
                      <a:pt x="1163" y="774"/>
                      <a:pt x="1165" y="763"/>
                      <a:pt x="1168" y="752"/>
                    </a:cubicBezTo>
                    <a:cubicBezTo>
                      <a:pt x="1171" y="741"/>
                      <a:pt x="1175" y="732"/>
                      <a:pt x="1176" y="720"/>
                    </a:cubicBezTo>
                    <a:cubicBezTo>
                      <a:pt x="1178" y="709"/>
                      <a:pt x="1178" y="696"/>
                      <a:pt x="1178" y="684"/>
                    </a:cubicBezTo>
                    <a:cubicBezTo>
                      <a:pt x="1178" y="669"/>
                      <a:pt x="1177" y="655"/>
                      <a:pt x="1177" y="641"/>
                    </a:cubicBezTo>
                    <a:cubicBezTo>
                      <a:pt x="1177" y="530"/>
                      <a:pt x="1177" y="429"/>
                      <a:pt x="1177" y="320"/>
                    </a:cubicBezTo>
                    <a:cubicBezTo>
                      <a:pt x="1177" y="320"/>
                      <a:pt x="1177" y="320"/>
                      <a:pt x="1177" y="320"/>
                    </a:cubicBezTo>
                    <a:cubicBezTo>
                      <a:pt x="1177" y="305"/>
                      <a:pt x="1178" y="290"/>
                      <a:pt x="1178" y="275"/>
                    </a:cubicBezTo>
                    <a:cubicBezTo>
                      <a:pt x="1178" y="263"/>
                      <a:pt x="1178" y="251"/>
                      <a:pt x="1177" y="240"/>
                    </a:cubicBezTo>
                    <a:cubicBezTo>
                      <a:pt x="1176" y="229"/>
                      <a:pt x="1172" y="218"/>
                      <a:pt x="1169" y="208"/>
                    </a:cubicBezTo>
                    <a:cubicBezTo>
                      <a:pt x="1166" y="197"/>
                      <a:pt x="1163" y="185"/>
                      <a:pt x="1158" y="178"/>
                    </a:cubicBezTo>
                    <a:cubicBezTo>
                      <a:pt x="1151" y="169"/>
                      <a:pt x="1139" y="168"/>
                      <a:pt x="1129" y="162"/>
                    </a:cubicBezTo>
                    <a:cubicBezTo>
                      <a:pt x="1122" y="158"/>
                      <a:pt x="1116" y="149"/>
                      <a:pt x="1110" y="142"/>
                    </a:cubicBezTo>
                    <a:cubicBezTo>
                      <a:pt x="1103" y="134"/>
                      <a:pt x="1095" y="129"/>
                      <a:pt x="1091" y="121"/>
                    </a:cubicBezTo>
                    <a:cubicBezTo>
                      <a:pt x="1088" y="115"/>
                      <a:pt x="1087" y="107"/>
                      <a:pt x="1083" y="100"/>
                    </a:cubicBezTo>
                    <a:cubicBezTo>
                      <a:pt x="1075" y="88"/>
                      <a:pt x="1058" y="86"/>
                      <a:pt x="1043" y="80"/>
                    </a:cubicBezTo>
                    <a:cubicBezTo>
                      <a:pt x="1035" y="76"/>
                      <a:pt x="1026" y="72"/>
                      <a:pt x="1020" y="68"/>
                    </a:cubicBezTo>
                    <a:cubicBezTo>
                      <a:pt x="1008" y="59"/>
                      <a:pt x="1010" y="43"/>
                      <a:pt x="994" y="40"/>
                    </a:cubicBezTo>
                    <a:cubicBezTo>
                      <a:pt x="991" y="39"/>
                      <a:pt x="989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74" y="39"/>
                      <a:pt x="972" y="52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1" y="58"/>
                      <a:pt x="961" y="58"/>
                    </a:cubicBezTo>
                    <a:cubicBezTo>
                      <a:pt x="961" y="58"/>
                      <a:pt x="961" y="58"/>
                      <a:pt x="961" y="58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52" y="63"/>
                      <a:pt x="945" y="63"/>
                      <a:pt x="934" y="65"/>
                    </a:cubicBezTo>
                    <a:cubicBezTo>
                      <a:pt x="925" y="59"/>
                      <a:pt x="925" y="48"/>
                      <a:pt x="921" y="39"/>
                    </a:cubicBezTo>
                    <a:cubicBezTo>
                      <a:pt x="913" y="24"/>
                      <a:pt x="897" y="8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75" y="1"/>
                      <a:pt x="869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44" y="0"/>
                      <a:pt x="827" y="11"/>
                      <a:pt x="822" y="30"/>
                    </a:cubicBezTo>
                    <a:cubicBezTo>
                      <a:pt x="822" y="30"/>
                      <a:pt x="822" y="30"/>
                      <a:pt x="822" y="30"/>
                    </a:cubicBezTo>
                    <a:cubicBezTo>
                      <a:pt x="821" y="36"/>
                      <a:pt x="822" y="48"/>
                      <a:pt x="819" y="53"/>
                    </a:cubicBezTo>
                    <a:cubicBezTo>
                      <a:pt x="815" y="57"/>
                      <a:pt x="809" y="58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1" y="60"/>
                      <a:pt x="801" y="60"/>
                    </a:cubicBezTo>
                    <a:cubicBezTo>
                      <a:pt x="801" y="60"/>
                      <a:pt x="801" y="60"/>
                      <a:pt x="800" y="60"/>
                    </a:cubicBezTo>
                    <a:cubicBezTo>
                      <a:pt x="800" y="60"/>
                      <a:pt x="800" y="60"/>
                      <a:pt x="800" y="60"/>
                    </a:cubicBezTo>
                    <a:cubicBezTo>
                      <a:pt x="795" y="62"/>
                      <a:pt x="789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72" y="64"/>
                      <a:pt x="752" y="51"/>
                      <a:pt x="746" y="45"/>
                    </a:cubicBezTo>
                    <a:cubicBezTo>
                      <a:pt x="740" y="39"/>
                      <a:pt x="739" y="30"/>
                      <a:pt x="731" y="23"/>
                    </a:cubicBezTo>
                    <a:cubicBezTo>
                      <a:pt x="724" y="16"/>
                      <a:pt x="712" y="18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699" y="13"/>
                      <a:pt x="699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2"/>
                      <a:pt x="697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88" y="9"/>
                      <a:pt x="683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4" y="3"/>
                      <a:pt x="674" y="3"/>
                      <a:pt x="673" y="3"/>
                    </a:cubicBezTo>
                    <a:cubicBezTo>
                      <a:pt x="673" y="3"/>
                      <a:pt x="673" y="3"/>
                      <a:pt x="673" y="3"/>
                    </a:cubicBezTo>
                    <a:cubicBezTo>
                      <a:pt x="656" y="5"/>
                      <a:pt x="655" y="22"/>
                      <a:pt x="644" y="27"/>
                    </a:cubicBezTo>
                    <a:cubicBezTo>
                      <a:pt x="636" y="31"/>
                      <a:pt x="625" y="31"/>
                      <a:pt x="615" y="35"/>
                    </a:cubicBezTo>
                    <a:cubicBezTo>
                      <a:pt x="615" y="35"/>
                      <a:pt x="615" y="35"/>
                      <a:pt x="615" y="35"/>
                    </a:cubicBezTo>
                    <a:cubicBezTo>
                      <a:pt x="615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6"/>
                      <a:pt x="613" y="36"/>
                    </a:cubicBezTo>
                    <a:cubicBezTo>
                      <a:pt x="612" y="36"/>
                      <a:pt x="612" y="36"/>
                      <a:pt x="612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03" y="40"/>
                      <a:pt x="597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0" y="44"/>
                      <a:pt x="572" y="38"/>
                      <a:pt x="563" y="35"/>
                    </a:cubicBezTo>
                    <a:cubicBezTo>
                      <a:pt x="555" y="32"/>
                      <a:pt x="544" y="32"/>
                      <a:pt x="536" y="28"/>
                    </a:cubicBezTo>
                    <a:cubicBezTo>
                      <a:pt x="526" y="24"/>
                      <a:pt x="523" y="10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09" y="4"/>
                      <a:pt x="506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496" y="3"/>
                      <a:pt x="490" y="8"/>
                      <a:pt x="483" y="11"/>
                    </a:cubicBezTo>
                    <a:cubicBezTo>
                      <a:pt x="481" y="12"/>
                      <a:pt x="479" y="13"/>
                      <a:pt x="476" y="14"/>
                    </a:cubicBezTo>
                    <a:cubicBezTo>
                      <a:pt x="476" y="14"/>
                      <a:pt x="476" y="14"/>
                      <a:pt x="476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68" y="16"/>
                      <a:pt x="458" y="16"/>
                      <a:pt x="452" y="19"/>
                    </a:cubicBezTo>
                    <a:cubicBezTo>
                      <a:pt x="441" y="25"/>
                      <a:pt x="441" y="38"/>
                      <a:pt x="431" y="47"/>
                    </a:cubicBezTo>
                    <a:cubicBezTo>
                      <a:pt x="428" y="50"/>
                      <a:pt x="421" y="53"/>
                      <a:pt x="415" y="56"/>
                    </a:cubicBezTo>
                    <a:cubicBezTo>
                      <a:pt x="410" y="59"/>
                      <a:pt x="403" y="63"/>
                      <a:pt x="396" y="64"/>
                    </a:cubicBezTo>
                    <a:cubicBezTo>
                      <a:pt x="396" y="64"/>
                      <a:pt x="396" y="64"/>
                      <a:pt x="396" y="64"/>
                    </a:cubicBezTo>
                    <a:cubicBezTo>
                      <a:pt x="396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89" y="64"/>
                      <a:pt x="381" y="62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67" y="57"/>
                      <a:pt x="362" y="55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56" y="48"/>
                      <a:pt x="358" y="38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3" y="11"/>
                      <a:pt x="33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488"/>
              <p:cNvSpPr>
                <a:spLocks noEditPoints="1"/>
              </p:cNvSpPr>
              <p:nvPr/>
            </p:nvSpPr>
            <p:spPr bwMode="auto">
              <a:xfrm>
                <a:off x="1801" y="500"/>
                <a:ext cx="4081" cy="3321"/>
              </a:xfrm>
              <a:custGeom>
                <a:gdLst>
                  <a:gd name="T0" fmla="*/ 372 w 1170"/>
                  <a:gd name="T1" fmla="*/ 60 h 951"/>
                  <a:gd name="T2" fmla="*/ 394 w 1170"/>
                  <a:gd name="T3" fmla="*/ 66 h 951"/>
                  <a:gd name="T4" fmla="*/ 479 w 1170"/>
                  <a:gd name="T5" fmla="*/ 14 h 951"/>
                  <a:gd name="T6" fmla="*/ 499 w 1170"/>
                  <a:gd name="T7" fmla="*/ 7 h 951"/>
                  <a:gd name="T8" fmla="*/ 593 w 1170"/>
                  <a:gd name="T9" fmla="*/ 46 h 951"/>
                  <a:gd name="T10" fmla="*/ 693 w 1170"/>
                  <a:gd name="T11" fmla="*/ 14 h 951"/>
                  <a:gd name="T12" fmla="*/ 694 w 1170"/>
                  <a:gd name="T13" fmla="*/ 15 h 951"/>
                  <a:gd name="T14" fmla="*/ 755 w 1170"/>
                  <a:gd name="T15" fmla="*/ 58 h 951"/>
                  <a:gd name="T16" fmla="*/ 858 w 1170"/>
                  <a:gd name="T17" fmla="*/ 3 h 951"/>
                  <a:gd name="T18" fmla="*/ 944 w 1170"/>
                  <a:gd name="T19" fmla="*/ 64 h 951"/>
                  <a:gd name="T20" fmla="*/ 1009 w 1170"/>
                  <a:gd name="T21" fmla="*/ 67 h 951"/>
                  <a:gd name="T22" fmla="*/ 1166 w 1170"/>
                  <a:gd name="T23" fmla="*/ 683 h 951"/>
                  <a:gd name="T24" fmla="*/ 986 w 1170"/>
                  <a:gd name="T25" fmla="*/ 909 h 951"/>
                  <a:gd name="T26" fmla="*/ 946 w 1170"/>
                  <a:gd name="T27" fmla="*/ 886 h 951"/>
                  <a:gd name="T28" fmla="*/ 929 w 1170"/>
                  <a:gd name="T29" fmla="*/ 881 h 951"/>
                  <a:gd name="T30" fmla="*/ 825 w 1170"/>
                  <a:gd name="T31" fmla="*/ 920 h 951"/>
                  <a:gd name="T32" fmla="*/ 737 w 1170"/>
                  <a:gd name="T33" fmla="*/ 906 h 951"/>
                  <a:gd name="T34" fmla="*/ 690 w 1170"/>
                  <a:gd name="T35" fmla="*/ 937 h 951"/>
                  <a:gd name="T36" fmla="*/ 615 w 1170"/>
                  <a:gd name="T37" fmla="*/ 913 h 951"/>
                  <a:gd name="T38" fmla="*/ 529 w 1170"/>
                  <a:gd name="T39" fmla="*/ 920 h 951"/>
                  <a:gd name="T40" fmla="*/ 478 w 1170"/>
                  <a:gd name="T41" fmla="*/ 935 h 951"/>
                  <a:gd name="T42" fmla="*/ 349 w 1170"/>
                  <a:gd name="T43" fmla="*/ 896 h 951"/>
                  <a:gd name="T44" fmla="*/ 245 w 1170"/>
                  <a:gd name="T45" fmla="*/ 881 h 951"/>
                  <a:gd name="T46" fmla="*/ 211 w 1170"/>
                  <a:gd name="T47" fmla="*/ 891 h 951"/>
                  <a:gd name="T48" fmla="*/ 88 w 1170"/>
                  <a:gd name="T49" fmla="*/ 829 h 951"/>
                  <a:gd name="T50" fmla="*/ 104 w 1170"/>
                  <a:gd name="T51" fmla="*/ 91 h 951"/>
                  <a:gd name="T52" fmla="*/ 207 w 1170"/>
                  <a:gd name="T53" fmla="*/ 58 h 951"/>
                  <a:gd name="T54" fmla="*/ 209 w 1170"/>
                  <a:gd name="T55" fmla="*/ 59 h 951"/>
                  <a:gd name="T56" fmla="*/ 228 w 1170"/>
                  <a:gd name="T57" fmla="*/ 65 h 951"/>
                  <a:gd name="T58" fmla="*/ 312 w 1170"/>
                  <a:gd name="T59" fmla="*/ 0 h 951"/>
                  <a:gd name="T60" fmla="*/ 226 w 1170"/>
                  <a:gd name="T61" fmla="*/ 62 h 951"/>
                  <a:gd name="T62" fmla="*/ 161 w 1170"/>
                  <a:gd name="T63" fmla="*/ 63 h 951"/>
                  <a:gd name="T64" fmla="*/ 1 w 1170"/>
                  <a:gd name="T65" fmla="*/ 626 h 951"/>
                  <a:gd name="T66" fmla="*/ 188 w 1170"/>
                  <a:gd name="T67" fmla="*/ 912 h 951"/>
                  <a:gd name="T68" fmla="*/ 229 w 1170"/>
                  <a:gd name="T69" fmla="*/ 888 h 951"/>
                  <a:gd name="T70" fmla="*/ 262 w 1170"/>
                  <a:gd name="T71" fmla="*/ 917 h 951"/>
                  <a:gd name="T72" fmla="*/ 373 w 1170"/>
                  <a:gd name="T73" fmla="*/ 892 h 951"/>
                  <a:gd name="T74" fmla="*/ 376 w 1170"/>
                  <a:gd name="T75" fmla="*/ 891 h 951"/>
                  <a:gd name="T76" fmla="*/ 478 w 1170"/>
                  <a:gd name="T77" fmla="*/ 938 h 951"/>
                  <a:gd name="T78" fmla="*/ 479 w 1170"/>
                  <a:gd name="T79" fmla="*/ 938 h 951"/>
                  <a:gd name="T80" fmla="*/ 586 w 1170"/>
                  <a:gd name="T81" fmla="*/ 907 h 951"/>
                  <a:gd name="T82" fmla="*/ 669 w 1170"/>
                  <a:gd name="T83" fmla="*/ 946 h 951"/>
                  <a:gd name="T84" fmla="*/ 780 w 1170"/>
                  <a:gd name="T85" fmla="*/ 887 h 951"/>
                  <a:gd name="T86" fmla="*/ 801 w 1170"/>
                  <a:gd name="T87" fmla="*/ 892 h 951"/>
                  <a:gd name="T88" fmla="*/ 824 w 1170"/>
                  <a:gd name="T89" fmla="*/ 926 h 951"/>
                  <a:gd name="T90" fmla="*/ 956 w 1170"/>
                  <a:gd name="T91" fmla="*/ 891 h 951"/>
                  <a:gd name="T92" fmla="*/ 987 w 1170"/>
                  <a:gd name="T93" fmla="*/ 912 h 951"/>
                  <a:gd name="T94" fmla="*/ 1169 w 1170"/>
                  <a:gd name="T95" fmla="*/ 625 h 951"/>
                  <a:gd name="T96" fmla="*/ 1008 w 1170"/>
                  <a:gd name="T97" fmla="*/ 62 h 951"/>
                  <a:gd name="T98" fmla="*/ 943 w 1170"/>
                  <a:gd name="T99" fmla="*/ 62 h 951"/>
                  <a:gd name="T100" fmla="*/ 860 w 1170"/>
                  <a:gd name="T101" fmla="*/ 0 h 951"/>
                  <a:gd name="T102" fmla="*/ 799 w 1170"/>
                  <a:gd name="T103" fmla="*/ 59 h 951"/>
                  <a:gd name="T104" fmla="*/ 738 w 1170"/>
                  <a:gd name="T105" fmla="*/ 43 h 951"/>
                  <a:gd name="T106" fmla="*/ 694 w 1170"/>
                  <a:gd name="T107" fmla="*/ 12 h 951"/>
                  <a:gd name="T108" fmla="*/ 672 w 1170"/>
                  <a:gd name="T109" fmla="*/ 4 h 951"/>
                  <a:gd name="T110" fmla="*/ 610 w 1170"/>
                  <a:gd name="T111" fmla="*/ 35 h 951"/>
                  <a:gd name="T112" fmla="*/ 586 w 1170"/>
                  <a:gd name="T113" fmla="*/ 44 h 951"/>
                  <a:gd name="T114" fmla="*/ 499 w 1170"/>
                  <a:gd name="T115" fmla="*/ 3 h 951"/>
                  <a:gd name="T116" fmla="*/ 477 w 1170"/>
                  <a:gd name="T117" fmla="*/ 12 h 951"/>
                  <a:gd name="T118" fmla="*/ 475 w 1170"/>
                  <a:gd name="T119" fmla="*/ 13 h 951"/>
                  <a:gd name="T120" fmla="*/ 392 w 1170"/>
                  <a:gd name="T121" fmla="*/ 63 h 951"/>
                  <a:gd name="T122" fmla="*/ 351 w 1170"/>
                  <a:gd name="T123" fmla="*/ 51 h 9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0" h="951">
                    <a:moveTo>
                      <a:pt x="311" y="2"/>
                    </a:move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3" y="2"/>
                      <a:pt x="316" y="2"/>
                      <a:pt x="318" y="2"/>
                    </a:cubicBezTo>
                    <a:cubicBezTo>
                      <a:pt x="332" y="4"/>
                      <a:pt x="345" y="14"/>
                      <a:pt x="347" y="32"/>
                    </a:cubicBezTo>
                    <a:cubicBezTo>
                      <a:pt x="347" y="33"/>
                      <a:pt x="347" y="34"/>
                      <a:pt x="347" y="34"/>
                    </a:cubicBezTo>
                    <a:cubicBezTo>
                      <a:pt x="347" y="38"/>
                      <a:pt x="346" y="43"/>
                      <a:pt x="346" y="47"/>
                    </a:cubicBezTo>
                    <a:cubicBezTo>
                      <a:pt x="346" y="49"/>
                      <a:pt x="346" y="52"/>
                      <a:pt x="348" y="54"/>
                    </a:cubicBezTo>
                    <a:cubicBezTo>
                      <a:pt x="351" y="59"/>
                      <a:pt x="365" y="59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81" y="63"/>
                      <a:pt x="387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7" y="66"/>
                      <a:pt x="400" y="65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13" y="60"/>
                      <a:pt x="426" y="53"/>
                      <a:pt x="432" y="48"/>
                    </a:cubicBezTo>
                    <a:cubicBezTo>
                      <a:pt x="441" y="39"/>
                      <a:pt x="441" y="24"/>
                      <a:pt x="454" y="19"/>
                    </a:cubicBezTo>
                    <a:cubicBezTo>
                      <a:pt x="462" y="16"/>
                      <a:pt x="470" y="17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7" y="10"/>
                      <a:pt x="492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500" y="7"/>
                      <a:pt x="500" y="7"/>
                      <a:pt x="501" y="7"/>
                    </a:cubicBezTo>
                    <a:cubicBezTo>
                      <a:pt x="516" y="9"/>
                      <a:pt x="517" y="25"/>
                      <a:pt x="528" y="30"/>
                    </a:cubicBezTo>
                    <a:cubicBezTo>
                      <a:pt x="536" y="34"/>
                      <a:pt x="548" y="34"/>
                      <a:pt x="558" y="37"/>
                    </a:cubicBezTo>
                    <a:cubicBezTo>
                      <a:pt x="558" y="37"/>
                      <a:pt x="558" y="37"/>
                      <a:pt x="558" y="37"/>
                    </a:cubicBezTo>
                    <a:cubicBezTo>
                      <a:pt x="559" y="38"/>
                      <a:pt x="560" y="38"/>
                      <a:pt x="560" y="38"/>
                    </a:cubicBezTo>
                    <a:cubicBezTo>
                      <a:pt x="561" y="38"/>
                      <a:pt x="561" y="38"/>
                      <a:pt x="561" y="38"/>
                    </a:cubicBezTo>
                    <a:cubicBezTo>
                      <a:pt x="561" y="38"/>
                      <a:pt x="561" y="38"/>
                      <a:pt x="561" y="39"/>
                    </a:cubicBezTo>
                    <a:cubicBezTo>
                      <a:pt x="570" y="42"/>
                      <a:pt x="577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8" y="47"/>
                      <a:pt x="591" y="46"/>
                      <a:pt x="593" y="46"/>
                    </a:cubicBezTo>
                    <a:cubicBezTo>
                      <a:pt x="593" y="46"/>
                      <a:pt x="593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600" y="44"/>
                      <a:pt x="608" y="39"/>
                      <a:pt x="617" y="37"/>
                    </a:cubicBezTo>
                    <a:cubicBezTo>
                      <a:pt x="626" y="34"/>
                      <a:pt x="636" y="33"/>
                      <a:pt x="643" y="30"/>
                    </a:cubicBezTo>
                    <a:cubicBezTo>
                      <a:pt x="652" y="25"/>
                      <a:pt x="656" y="8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0" y="7"/>
                      <a:pt x="670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8" y="7"/>
                      <a:pt x="683" y="10"/>
                      <a:pt x="690" y="13"/>
                    </a:cubicBezTo>
                    <a:cubicBezTo>
                      <a:pt x="691" y="14"/>
                      <a:pt x="692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704" y="17"/>
                      <a:pt x="713" y="17"/>
                      <a:pt x="720" y="21"/>
                    </a:cubicBezTo>
                    <a:cubicBezTo>
                      <a:pt x="728" y="27"/>
                      <a:pt x="729" y="36"/>
                      <a:pt x="736" y="44"/>
                    </a:cubicBezTo>
                    <a:cubicBezTo>
                      <a:pt x="740" y="49"/>
                      <a:pt x="748" y="53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5" y="58"/>
                      <a:pt x="755" y="58"/>
                    </a:cubicBezTo>
                    <a:cubicBezTo>
                      <a:pt x="755" y="58"/>
                      <a:pt x="755" y="58"/>
                      <a:pt x="755" y="58"/>
                    </a:cubicBezTo>
                    <a:cubicBezTo>
                      <a:pt x="762" y="62"/>
                      <a:pt x="769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8" y="67"/>
                    </a:cubicBezTo>
                    <a:cubicBezTo>
                      <a:pt x="778" y="67"/>
                      <a:pt x="778" y="67"/>
                      <a:pt x="778" y="67"/>
                    </a:cubicBezTo>
                    <a:cubicBezTo>
                      <a:pt x="786" y="66"/>
                      <a:pt x="793" y="62"/>
                      <a:pt x="801" y="60"/>
                    </a:cubicBezTo>
                    <a:cubicBezTo>
                      <a:pt x="808" y="58"/>
                      <a:pt x="816" y="59"/>
                      <a:pt x="824" y="54"/>
                    </a:cubicBezTo>
                    <a:cubicBezTo>
                      <a:pt x="823" y="51"/>
                      <a:pt x="823" y="47"/>
                      <a:pt x="823" y="44"/>
                    </a:cubicBezTo>
                    <a:cubicBezTo>
                      <a:pt x="823" y="25"/>
                      <a:pt x="829" y="11"/>
                      <a:pt x="844" y="5"/>
                    </a:cubicBezTo>
                    <a:cubicBezTo>
                      <a:pt x="844" y="5"/>
                      <a:pt x="844" y="5"/>
                      <a:pt x="844" y="5"/>
                    </a:cubicBezTo>
                    <a:cubicBezTo>
                      <a:pt x="849" y="4"/>
                      <a:pt x="853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80" y="3"/>
                      <a:pt x="902" y="20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6" y="49"/>
                      <a:pt x="916" y="67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34" y="68"/>
                      <a:pt x="939" y="66"/>
                      <a:pt x="944" y="65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9" y="63"/>
                      <a:pt x="955" y="62"/>
                      <a:pt x="959" y="60"/>
                    </a:cubicBezTo>
                    <a:cubicBezTo>
                      <a:pt x="969" y="56"/>
                      <a:pt x="974" y="42"/>
                      <a:pt x="984" y="41"/>
                    </a:cubicBezTo>
                    <a:cubicBezTo>
                      <a:pt x="984" y="41"/>
                      <a:pt x="984" y="41"/>
                      <a:pt x="984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99" y="42"/>
                      <a:pt x="1001" y="59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10" y="67"/>
                      <a:pt x="1010" y="67"/>
                    </a:cubicBezTo>
                    <a:cubicBezTo>
                      <a:pt x="1015" y="72"/>
                      <a:pt x="1026" y="77"/>
                      <a:pt x="1036" y="81"/>
                    </a:cubicBezTo>
                    <a:cubicBezTo>
                      <a:pt x="1051" y="86"/>
                      <a:pt x="1066" y="87"/>
                      <a:pt x="1074" y="99"/>
                    </a:cubicBezTo>
                    <a:cubicBezTo>
                      <a:pt x="1079" y="107"/>
                      <a:pt x="1080" y="116"/>
                      <a:pt x="1085" y="124"/>
                    </a:cubicBezTo>
                    <a:cubicBezTo>
                      <a:pt x="1089" y="130"/>
                      <a:pt x="1097" y="137"/>
                      <a:pt x="1103" y="144"/>
                    </a:cubicBezTo>
                    <a:cubicBezTo>
                      <a:pt x="1110" y="151"/>
                      <a:pt x="1117" y="160"/>
                      <a:pt x="1123" y="163"/>
                    </a:cubicBezTo>
                    <a:cubicBezTo>
                      <a:pt x="1134" y="169"/>
                      <a:pt x="1146" y="169"/>
                      <a:pt x="1152" y="181"/>
                    </a:cubicBezTo>
                    <a:cubicBezTo>
                      <a:pt x="1157" y="188"/>
                      <a:pt x="1159" y="199"/>
                      <a:pt x="1161" y="211"/>
                    </a:cubicBezTo>
                    <a:cubicBezTo>
                      <a:pt x="1165" y="228"/>
                      <a:pt x="1166" y="248"/>
                      <a:pt x="1166" y="270"/>
                    </a:cubicBezTo>
                    <a:cubicBezTo>
                      <a:pt x="1166" y="287"/>
                      <a:pt x="1166" y="305"/>
                      <a:pt x="1166" y="322"/>
                    </a:cubicBezTo>
                    <a:cubicBezTo>
                      <a:pt x="1166" y="424"/>
                      <a:pt x="1166" y="526"/>
                      <a:pt x="1166" y="631"/>
                    </a:cubicBezTo>
                    <a:cubicBezTo>
                      <a:pt x="1166" y="648"/>
                      <a:pt x="1166" y="666"/>
                      <a:pt x="1166" y="683"/>
                    </a:cubicBezTo>
                    <a:cubicBezTo>
                      <a:pt x="1166" y="692"/>
                      <a:pt x="1166" y="701"/>
                      <a:pt x="1166" y="709"/>
                    </a:cubicBezTo>
                    <a:cubicBezTo>
                      <a:pt x="1165" y="720"/>
                      <a:pt x="1163" y="731"/>
                      <a:pt x="1160" y="742"/>
                    </a:cubicBezTo>
                    <a:cubicBezTo>
                      <a:pt x="1157" y="758"/>
                      <a:pt x="1155" y="769"/>
                      <a:pt x="1145" y="777"/>
                    </a:cubicBezTo>
                    <a:cubicBezTo>
                      <a:pt x="1138" y="782"/>
                      <a:pt x="1129" y="782"/>
                      <a:pt x="1122" y="786"/>
                    </a:cubicBezTo>
                    <a:cubicBezTo>
                      <a:pt x="1115" y="791"/>
                      <a:pt x="1109" y="800"/>
                      <a:pt x="1103" y="807"/>
                    </a:cubicBezTo>
                    <a:cubicBezTo>
                      <a:pt x="1096" y="813"/>
                      <a:pt x="1086" y="820"/>
                      <a:pt x="1083" y="828"/>
                    </a:cubicBezTo>
                    <a:cubicBezTo>
                      <a:pt x="1078" y="840"/>
                      <a:pt x="1078" y="849"/>
                      <a:pt x="1070" y="857"/>
                    </a:cubicBezTo>
                    <a:cubicBezTo>
                      <a:pt x="1056" y="869"/>
                      <a:pt x="1022" y="869"/>
                      <a:pt x="1009" y="884"/>
                    </a:cubicBezTo>
                    <a:cubicBezTo>
                      <a:pt x="1002" y="892"/>
                      <a:pt x="1000" y="909"/>
                      <a:pt x="987" y="909"/>
                    </a:cubicBezTo>
                    <a:cubicBezTo>
                      <a:pt x="987" y="909"/>
                      <a:pt x="987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75" y="909"/>
                      <a:pt x="972" y="897"/>
                      <a:pt x="964" y="892"/>
                    </a:cubicBezTo>
                    <a:cubicBezTo>
                      <a:pt x="964" y="892"/>
                      <a:pt x="964" y="892"/>
                      <a:pt x="964" y="892"/>
                    </a:cubicBezTo>
                    <a:cubicBezTo>
                      <a:pt x="964" y="892"/>
                      <a:pt x="964" y="892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59" y="889"/>
                      <a:pt x="952" y="888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5"/>
                      <a:pt x="944" y="885"/>
                    </a:cubicBezTo>
                    <a:cubicBezTo>
                      <a:pt x="944" y="885"/>
                      <a:pt x="944" y="885"/>
                      <a:pt x="944" y="885"/>
                    </a:cubicBezTo>
                    <a:cubicBezTo>
                      <a:pt x="940" y="884"/>
                      <a:pt x="936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0" y="881"/>
                      <a:pt x="929" y="881"/>
                      <a:pt x="929" y="881"/>
                    </a:cubicBezTo>
                    <a:cubicBezTo>
                      <a:pt x="921" y="882"/>
                      <a:pt x="919" y="892"/>
                      <a:pt x="916" y="901"/>
                    </a:cubicBezTo>
                    <a:cubicBezTo>
                      <a:pt x="913" y="909"/>
                      <a:pt x="909" y="917"/>
                      <a:pt x="905" y="923"/>
                    </a:cubicBezTo>
                    <a:cubicBezTo>
                      <a:pt x="897" y="934"/>
                      <a:pt x="883" y="947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3" y="948"/>
                      <a:pt x="862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0" y="948"/>
                      <a:pt x="860" y="948"/>
                    </a:cubicBezTo>
                    <a:cubicBezTo>
                      <a:pt x="841" y="948"/>
                      <a:pt x="827" y="936"/>
                      <a:pt x="825" y="921"/>
                    </a:cubicBezTo>
                    <a:cubicBezTo>
                      <a:pt x="825" y="921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19"/>
                      <a:pt x="825" y="919"/>
                      <a:pt x="825" y="918"/>
                    </a:cubicBezTo>
                    <a:cubicBezTo>
                      <a:pt x="825" y="913"/>
                      <a:pt x="827" y="908"/>
                      <a:pt x="827" y="903"/>
                    </a:cubicBezTo>
                    <a:cubicBezTo>
                      <a:pt x="827" y="901"/>
                      <a:pt x="826" y="898"/>
                      <a:pt x="825" y="896"/>
                    </a:cubicBezTo>
                    <a:cubicBezTo>
                      <a:pt x="822" y="892"/>
                      <a:pt x="808" y="891"/>
                      <a:pt x="803" y="890"/>
                    </a:cubicBezTo>
                    <a:cubicBezTo>
                      <a:pt x="803" y="890"/>
                      <a:pt x="803" y="890"/>
                      <a:pt x="803" y="890"/>
                    </a:cubicBezTo>
                    <a:cubicBezTo>
                      <a:pt x="803" y="890"/>
                      <a:pt x="802" y="890"/>
                      <a:pt x="802" y="890"/>
                    </a:cubicBezTo>
                    <a:cubicBezTo>
                      <a:pt x="802" y="890"/>
                      <a:pt x="802" y="890"/>
                      <a:pt x="802" y="890"/>
                    </a:cubicBezTo>
                    <a:cubicBezTo>
                      <a:pt x="794" y="888"/>
                      <a:pt x="787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7" y="885"/>
                      <a:pt x="775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63" y="888"/>
                      <a:pt x="743" y="899"/>
                      <a:pt x="737" y="906"/>
                    </a:cubicBezTo>
                    <a:cubicBezTo>
                      <a:pt x="731" y="914"/>
                      <a:pt x="729" y="926"/>
                      <a:pt x="719" y="931"/>
                    </a:cubicBezTo>
                    <a:cubicBezTo>
                      <a:pt x="714" y="933"/>
                      <a:pt x="704" y="933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5" y="935"/>
                      <a:pt x="695" y="935"/>
                    </a:cubicBezTo>
                    <a:cubicBezTo>
                      <a:pt x="695" y="935"/>
                      <a:pt x="695" y="935"/>
                      <a:pt x="695" y="935"/>
                    </a:cubicBezTo>
                    <a:cubicBezTo>
                      <a:pt x="694" y="936"/>
                      <a:pt x="692" y="937"/>
                      <a:pt x="691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85" y="940"/>
                      <a:pt x="680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2" y="944"/>
                      <a:pt x="670" y="944"/>
                      <a:pt x="667" y="943"/>
                    </a:cubicBezTo>
                    <a:cubicBezTo>
                      <a:pt x="667" y="943"/>
                      <a:pt x="667" y="943"/>
                      <a:pt x="667" y="943"/>
                    </a:cubicBezTo>
                    <a:cubicBezTo>
                      <a:pt x="656" y="939"/>
                      <a:pt x="654" y="925"/>
                      <a:pt x="643" y="920"/>
                    </a:cubicBezTo>
                    <a:cubicBezTo>
                      <a:pt x="636" y="917"/>
                      <a:pt x="626" y="916"/>
                      <a:pt x="616" y="913"/>
                    </a:cubicBezTo>
                    <a:cubicBezTo>
                      <a:pt x="616" y="913"/>
                      <a:pt x="616" y="913"/>
                      <a:pt x="616" y="913"/>
                    </a:cubicBezTo>
                    <a:cubicBezTo>
                      <a:pt x="616" y="913"/>
                      <a:pt x="616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04" y="909"/>
                      <a:pt x="597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5" y="904"/>
                      <a:pt x="583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72" y="905"/>
                      <a:pt x="566" y="910"/>
                      <a:pt x="556" y="913"/>
                    </a:cubicBezTo>
                    <a:cubicBezTo>
                      <a:pt x="547" y="916"/>
                      <a:pt x="535" y="917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1"/>
                      <a:pt x="528" y="921"/>
                    </a:cubicBezTo>
                    <a:cubicBezTo>
                      <a:pt x="528" y="921"/>
                      <a:pt x="528" y="921"/>
                      <a:pt x="528" y="921"/>
                    </a:cubicBezTo>
                    <a:cubicBezTo>
                      <a:pt x="528" y="921"/>
                      <a:pt x="527" y="921"/>
                      <a:pt x="527" y="921"/>
                    </a:cubicBezTo>
                    <a:cubicBezTo>
                      <a:pt x="518" y="928"/>
                      <a:pt x="515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0" y="944"/>
                      <a:pt x="500" y="944"/>
                      <a:pt x="499" y="944"/>
                    </a:cubicBezTo>
                    <a:cubicBezTo>
                      <a:pt x="499" y="944"/>
                      <a:pt x="499" y="944"/>
                      <a:pt x="499" y="944"/>
                    </a:cubicBezTo>
                    <a:cubicBezTo>
                      <a:pt x="491" y="943"/>
                      <a:pt x="486" y="937"/>
                      <a:pt x="478" y="935"/>
                    </a:cubicBezTo>
                    <a:cubicBezTo>
                      <a:pt x="467" y="932"/>
                      <a:pt x="456" y="933"/>
                      <a:pt x="449" y="927"/>
                    </a:cubicBezTo>
                    <a:cubicBezTo>
                      <a:pt x="442" y="921"/>
                      <a:pt x="441" y="912"/>
                      <a:pt x="435" y="906"/>
                    </a:cubicBezTo>
                    <a:cubicBezTo>
                      <a:pt x="431" y="901"/>
                      <a:pt x="424" y="898"/>
                      <a:pt x="418" y="894"/>
                    </a:cubicBezTo>
                    <a:cubicBezTo>
                      <a:pt x="418" y="894"/>
                      <a:pt x="418" y="894"/>
                      <a:pt x="418" y="894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0" y="889"/>
                      <a:pt x="40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86" y="884"/>
                      <a:pt x="382" y="888"/>
                      <a:pt x="372" y="890"/>
                    </a:cubicBezTo>
                    <a:cubicBezTo>
                      <a:pt x="365" y="892"/>
                      <a:pt x="351" y="893"/>
                      <a:pt x="349" y="896"/>
                    </a:cubicBezTo>
                    <a:cubicBezTo>
                      <a:pt x="347" y="897"/>
                      <a:pt x="347" y="899"/>
                      <a:pt x="347" y="902"/>
                    </a:cubicBezTo>
                    <a:cubicBezTo>
                      <a:pt x="347" y="907"/>
                      <a:pt x="349" y="912"/>
                      <a:pt x="349" y="916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8"/>
                    </a:cubicBezTo>
                    <a:cubicBezTo>
                      <a:pt x="347" y="938"/>
                      <a:pt x="332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0" y="948"/>
                      <a:pt x="307" y="948"/>
                      <a:pt x="304" y="947"/>
                    </a:cubicBezTo>
                    <a:cubicBezTo>
                      <a:pt x="304" y="947"/>
                      <a:pt x="304" y="947"/>
                      <a:pt x="304" y="947"/>
                    </a:cubicBezTo>
                    <a:cubicBezTo>
                      <a:pt x="285" y="944"/>
                      <a:pt x="269" y="927"/>
                      <a:pt x="262" y="913"/>
                    </a:cubicBezTo>
                    <a:cubicBezTo>
                      <a:pt x="259" y="906"/>
                      <a:pt x="256" y="882"/>
                      <a:pt x="245" y="881"/>
                    </a:cubicBezTo>
                    <a:cubicBezTo>
                      <a:pt x="245" y="881"/>
                      <a:pt x="245" y="881"/>
                      <a:pt x="245" y="881"/>
                    </a:cubicBezTo>
                    <a:cubicBezTo>
                      <a:pt x="245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39" y="881"/>
                      <a:pt x="235" y="883"/>
                      <a:pt x="230" y="885"/>
                    </a:cubicBezTo>
                    <a:cubicBezTo>
                      <a:pt x="230" y="885"/>
                      <a:pt x="230" y="885"/>
                      <a:pt x="230" y="885"/>
                    </a:cubicBezTo>
                    <a:cubicBezTo>
                      <a:pt x="230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2" y="887"/>
                      <a:pt x="215" y="888"/>
                      <a:pt x="211" y="891"/>
                    </a:cubicBezTo>
                    <a:cubicBezTo>
                      <a:pt x="202" y="895"/>
                      <a:pt x="200" y="908"/>
                      <a:pt x="188" y="909"/>
                    </a:cubicBezTo>
                    <a:cubicBezTo>
                      <a:pt x="188" y="909"/>
                      <a:pt x="188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72" y="909"/>
                      <a:pt x="171" y="889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1" y="881"/>
                      <a:pt x="161" y="881"/>
                      <a:pt x="161" y="881"/>
                    </a:cubicBezTo>
                    <a:cubicBezTo>
                      <a:pt x="143" y="867"/>
                      <a:pt x="106" y="869"/>
                      <a:pt x="95" y="849"/>
                    </a:cubicBezTo>
                    <a:cubicBezTo>
                      <a:pt x="91" y="843"/>
                      <a:pt x="91" y="835"/>
                      <a:pt x="88" y="829"/>
                    </a:cubicBezTo>
                    <a:cubicBezTo>
                      <a:pt x="85" y="821"/>
                      <a:pt x="76" y="815"/>
                      <a:pt x="69" y="807"/>
                    </a:cubicBezTo>
                    <a:cubicBezTo>
                      <a:pt x="61" y="800"/>
                      <a:pt x="56" y="791"/>
                      <a:pt x="48" y="786"/>
                    </a:cubicBezTo>
                    <a:cubicBezTo>
                      <a:pt x="37" y="780"/>
                      <a:pt x="24" y="779"/>
                      <a:pt x="17" y="766"/>
                    </a:cubicBezTo>
                    <a:cubicBezTo>
                      <a:pt x="14" y="759"/>
                      <a:pt x="12" y="747"/>
                      <a:pt x="9" y="736"/>
                    </a:cubicBezTo>
                    <a:cubicBezTo>
                      <a:pt x="5" y="719"/>
                      <a:pt x="4" y="699"/>
                      <a:pt x="4" y="677"/>
                    </a:cubicBezTo>
                    <a:cubicBezTo>
                      <a:pt x="4" y="661"/>
                      <a:pt x="4" y="643"/>
                      <a:pt x="4" y="627"/>
                    </a:cubicBezTo>
                    <a:cubicBezTo>
                      <a:pt x="4" y="542"/>
                      <a:pt x="3" y="457"/>
                      <a:pt x="3" y="371"/>
                    </a:cubicBezTo>
                    <a:cubicBezTo>
                      <a:pt x="3" y="329"/>
                      <a:pt x="4" y="286"/>
                      <a:pt x="4" y="244"/>
                    </a:cubicBezTo>
                    <a:cubicBezTo>
                      <a:pt x="4" y="232"/>
                      <a:pt x="6" y="221"/>
                      <a:pt x="9" y="210"/>
                    </a:cubicBezTo>
                    <a:cubicBezTo>
                      <a:pt x="13" y="193"/>
                      <a:pt x="15" y="180"/>
                      <a:pt x="27" y="172"/>
                    </a:cubicBezTo>
                    <a:cubicBezTo>
                      <a:pt x="33" y="168"/>
                      <a:pt x="41" y="167"/>
                      <a:pt x="47" y="163"/>
                    </a:cubicBezTo>
                    <a:cubicBezTo>
                      <a:pt x="55" y="159"/>
                      <a:pt x="61" y="150"/>
                      <a:pt x="68" y="143"/>
                    </a:cubicBezTo>
                    <a:cubicBezTo>
                      <a:pt x="74" y="136"/>
                      <a:pt x="83" y="130"/>
                      <a:pt x="87" y="122"/>
                    </a:cubicBezTo>
                    <a:cubicBezTo>
                      <a:pt x="93" y="111"/>
                      <a:pt x="93" y="98"/>
                      <a:pt x="104" y="91"/>
                    </a:cubicBezTo>
                    <a:cubicBezTo>
                      <a:pt x="112" y="86"/>
                      <a:pt x="124" y="85"/>
                      <a:pt x="133" y="81"/>
                    </a:cubicBezTo>
                    <a:cubicBezTo>
                      <a:pt x="142" y="78"/>
                      <a:pt x="153" y="74"/>
                      <a:pt x="160" y="69"/>
                    </a:cubicBezTo>
                    <a:cubicBezTo>
                      <a:pt x="168" y="62"/>
                      <a:pt x="172" y="42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95" y="42"/>
                      <a:pt x="200" y="52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60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4" y="61"/>
                      <a:pt x="220" y="63"/>
                      <a:pt x="226" y="64"/>
                    </a:cubicBezTo>
                    <a:cubicBezTo>
                      <a:pt x="226" y="64"/>
                      <a:pt x="226" y="64"/>
                      <a:pt x="226" y="64"/>
                    </a:cubicBezTo>
                    <a:cubicBezTo>
                      <a:pt x="226" y="64"/>
                      <a:pt x="227" y="64"/>
                      <a:pt x="227" y="64"/>
                    </a:cubicBezTo>
                    <a:cubicBezTo>
                      <a:pt x="227" y="64"/>
                      <a:pt x="227" y="64"/>
                      <a:pt x="227" y="64"/>
                    </a:cubicBezTo>
                    <a:cubicBezTo>
                      <a:pt x="227" y="64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32" y="66"/>
                      <a:pt x="236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2" y="68"/>
                      <a:pt x="243" y="68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52" y="66"/>
                      <a:pt x="255" y="54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65" y="25"/>
                      <a:pt x="283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moveTo>
                      <a:pt x="312" y="0"/>
                    </a:moveTo>
                    <a:cubicBezTo>
                      <a:pt x="312" y="0"/>
                      <a:pt x="312" y="0"/>
                      <a:pt x="312" y="0"/>
                    </a:cubicBezTo>
                    <a:cubicBezTo>
                      <a:pt x="308" y="0"/>
                      <a:pt x="304" y="0"/>
                      <a:pt x="299" y="1"/>
                    </a:cubicBezTo>
                    <a:cubicBezTo>
                      <a:pt x="299" y="1"/>
                      <a:pt x="299" y="1"/>
                      <a:pt x="299" y="1"/>
                    </a:cubicBezTo>
                    <a:cubicBezTo>
                      <a:pt x="280" y="6"/>
                      <a:pt x="264" y="24"/>
                      <a:pt x="256" y="40"/>
                    </a:cubicBezTo>
                    <a:cubicBezTo>
                      <a:pt x="252" y="50"/>
                      <a:pt x="252" y="63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0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5" y="65"/>
                      <a:pt x="231" y="64"/>
                      <a:pt x="227" y="62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0" y="60"/>
                      <a:pt x="214" y="59"/>
                      <a:pt x="211" y="57"/>
                    </a:cubicBezTo>
                    <a:cubicBezTo>
                      <a:pt x="202" y="52"/>
                      <a:pt x="199" y="39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71" y="38"/>
                      <a:pt x="169" y="55"/>
                      <a:pt x="161" y="63"/>
                    </a:cubicBezTo>
                    <a:cubicBezTo>
                      <a:pt x="161" y="63"/>
                      <a:pt x="161" y="63"/>
                      <a:pt x="161" y="63"/>
                    </a:cubicBezTo>
                    <a:cubicBezTo>
                      <a:pt x="161" y="63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0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47" y="77"/>
                      <a:pt x="119" y="80"/>
                      <a:pt x="103" y="90"/>
                    </a:cubicBezTo>
                    <a:cubicBezTo>
                      <a:pt x="91" y="97"/>
                      <a:pt x="91" y="109"/>
                      <a:pt x="85" y="121"/>
                    </a:cubicBezTo>
                    <a:cubicBezTo>
                      <a:pt x="81" y="127"/>
                      <a:pt x="73" y="134"/>
                      <a:pt x="67" y="141"/>
                    </a:cubicBezTo>
                    <a:cubicBezTo>
                      <a:pt x="59" y="149"/>
                      <a:pt x="55" y="156"/>
                      <a:pt x="47" y="161"/>
                    </a:cubicBezTo>
                    <a:cubicBezTo>
                      <a:pt x="35" y="169"/>
                      <a:pt x="24" y="168"/>
                      <a:pt x="16" y="181"/>
                    </a:cubicBezTo>
                    <a:cubicBezTo>
                      <a:pt x="12" y="189"/>
                      <a:pt x="10" y="199"/>
                      <a:pt x="7" y="210"/>
                    </a:cubicBezTo>
                    <a:cubicBezTo>
                      <a:pt x="1" y="228"/>
                      <a:pt x="0" y="250"/>
                      <a:pt x="0" y="273"/>
                    </a:cubicBezTo>
                    <a:cubicBezTo>
                      <a:pt x="0" y="287"/>
                      <a:pt x="1" y="303"/>
                      <a:pt x="1" y="319"/>
                    </a:cubicBezTo>
                    <a:cubicBezTo>
                      <a:pt x="1" y="423"/>
                      <a:pt x="1" y="524"/>
                      <a:pt x="1" y="626"/>
                    </a:cubicBezTo>
                    <a:cubicBezTo>
                      <a:pt x="1" y="626"/>
                      <a:pt x="1" y="626"/>
                      <a:pt x="1" y="626"/>
                    </a:cubicBezTo>
                    <a:cubicBezTo>
                      <a:pt x="1" y="643"/>
                      <a:pt x="0" y="661"/>
                      <a:pt x="0" y="678"/>
                    </a:cubicBezTo>
                    <a:cubicBezTo>
                      <a:pt x="0" y="699"/>
                      <a:pt x="1" y="719"/>
                      <a:pt x="6" y="736"/>
                    </a:cubicBezTo>
                    <a:cubicBezTo>
                      <a:pt x="9" y="747"/>
                      <a:pt x="12" y="757"/>
                      <a:pt x="15" y="765"/>
                    </a:cubicBezTo>
                    <a:cubicBezTo>
                      <a:pt x="22" y="780"/>
                      <a:pt x="31" y="780"/>
                      <a:pt x="45" y="788"/>
                    </a:cubicBezTo>
                    <a:cubicBezTo>
                      <a:pt x="52" y="791"/>
                      <a:pt x="60" y="801"/>
                      <a:pt x="67" y="808"/>
                    </a:cubicBezTo>
                    <a:cubicBezTo>
                      <a:pt x="73" y="814"/>
                      <a:pt x="82" y="822"/>
                      <a:pt x="86" y="830"/>
                    </a:cubicBezTo>
                    <a:cubicBezTo>
                      <a:pt x="89" y="836"/>
                      <a:pt x="89" y="843"/>
                      <a:pt x="93" y="849"/>
                    </a:cubicBezTo>
                    <a:cubicBezTo>
                      <a:pt x="105" y="873"/>
                      <a:pt x="142" y="868"/>
                      <a:pt x="161" y="885"/>
                    </a:cubicBezTo>
                    <a:cubicBezTo>
                      <a:pt x="167" y="891"/>
                      <a:pt x="170" y="905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82" y="912"/>
                      <a:pt x="185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98" y="912"/>
                      <a:pt x="203" y="901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1" y="894"/>
                      <a:pt x="212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8" y="890"/>
                      <a:pt x="224" y="889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4" y="886"/>
                      <a:pt x="238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3" y="884"/>
                      <a:pt x="244" y="884"/>
                      <a:pt x="245" y="885"/>
                    </a:cubicBezTo>
                    <a:cubicBezTo>
                      <a:pt x="245" y="885"/>
                      <a:pt x="245" y="885"/>
                      <a:pt x="245" y="885"/>
                    </a:cubicBezTo>
                    <a:cubicBezTo>
                      <a:pt x="253" y="887"/>
                      <a:pt x="256" y="908"/>
                      <a:pt x="262" y="917"/>
                    </a:cubicBezTo>
                    <a:cubicBezTo>
                      <a:pt x="271" y="933"/>
                      <a:pt x="287" y="950"/>
                      <a:pt x="312" y="951"/>
                    </a:cubicBezTo>
                    <a:cubicBezTo>
                      <a:pt x="312" y="951"/>
                      <a:pt x="312" y="951"/>
                      <a:pt x="312" y="951"/>
                    </a:cubicBezTo>
                    <a:cubicBezTo>
                      <a:pt x="312" y="951"/>
                      <a:pt x="312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39" y="951"/>
                      <a:pt x="355" y="931"/>
                      <a:pt x="352" y="900"/>
                    </a:cubicBezTo>
                    <a:cubicBezTo>
                      <a:pt x="352" y="900"/>
                      <a:pt x="352" y="900"/>
                      <a:pt x="352" y="900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8" y="894"/>
                      <a:pt x="366" y="894"/>
                      <a:pt x="372" y="892"/>
                    </a:cubicBezTo>
                    <a:cubicBezTo>
                      <a:pt x="372" y="892"/>
                      <a:pt x="372" y="892"/>
                      <a:pt x="372" y="892"/>
                    </a:cubicBezTo>
                    <a:cubicBezTo>
                      <a:pt x="372" y="892"/>
                      <a:pt x="372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4" y="892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6" y="891"/>
                      <a:pt x="376" y="891"/>
                    </a:cubicBezTo>
                    <a:cubicBezTo>
                      <a:pt x="376" y="891"/>
                      <a:pt x="376" y="891"/>
                      <a:pt x="376" y="891"/>
                    </a:cubicBezTo>
                    <a:cubicBezTo>
                      <a:pt x="382" y="889"/>
                      <a:pt x="388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404" y="887"/>
                      <a:pt x="409" y="892"/>
                      <a:pt x="415" y="896"/>
                    </a:cubicBezTo>
                    <a:cubicBezTo>
                      <a:pt x="421" y="899"/>
                      <a:pt x="427" y="901"/>
                      <a:pt x="430" y="905"/>
                    </a:cubicBezTo>
                    <a:cubicBezTo>
                      <a:pt x="438" y="911"/>
                      <a:pt x="440" y="922"/>
                      <a:pt x="447" y="929"/>
                    </a:cubicBezTo>
                    <a:cubicBezTo>
                      <a:pt x="455" y="936"/>
                      <a:pt x="465" y="934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80" y="939"/>
                      <a:pt x="481" y="939"/>
                    </a:cubicBezTo>
                    <a:cubicBezTo>
                      <a:pt x="488" y="942"/>
                      <a:pt x="493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2" y="947"/>
                      <a:pt x="504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18" y="944"/>
                      <a:pt x="520" y="929"/>
                      <a:pt x="531" y="923"/>
                    </a:cubicBezTo>
                    <a:cubicBezTo>
                      <a:pt x="539" y="919"/>
                      <a:pt x="548" y="920"/>
                      <a:pt x="559" y="916"/>
                    </a:cubicBezTo>
                    <a:cubicBezTo>
                      <a:pt x="569" y="913"/>
                      <a:pt x="576" y="907"/>
                      <a:pt x="583" y="907"/>
                    </a:cubicBezTo>
                    <a:cubicBezTo>
                      <a:pt x="583" y="907"/>
                      <a:pt x="583" y="907"/>
                      <a:pt x="583" y="907"/>
                    </a:cubicBezTo>
                    <a:cubicBezTo>
                      <a:pt x="583" y="907"/>
                      <a:pt x="584" y="907"/>
                      <a:pt x="584" y="907"/>
                    </a:cubicBezTo>
                    <a:cubicBezTo>
                      <a:pt x="584" y="907"/>
                      <a:pt x="585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97" y="907"/>
                      <a:pt x="604" y="913"/>
                      <a:pt x="613" y="916"/>
                    </a:cubicBezTo>
                    <a:cubicBezTo>
                      <a:pt x="613" y="916"/>
                      <a:pt x="613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5" y="917"/>
                      <a:pt x="615" y="917"/>
                    </a:cubicBezTo>
                    <a:cubicBezTo>
                      <a:pt x="615" y="917"/>
                      <a:pt x="615" y="917"/>
                      <a:pt x="615" y="917"/>
                    </a:cubicBezTo>
                    <a:cubicBezTo>
                      <a:pt x="624" y="920"/>
                      <a:pt x="635" y="919"/>
                      <a:pt x="643" y="923"/>
                    </a:cubicBezTo>
                    <a:cubicBezTo>
                      <a:pt x="655" y="929"/>
                      <a:pt x="655" y="942"/>
                      <a:pt x="669" y="946"/>
                    </a:cubicBezTo>
                    <a:cubicBezTo>
                      <a:pt x="669" y="946"/>
                      <a:pt x="669" y="946"/>
                      <a:pt x="669" y="946"/>
                    </a:cubicBezTo>
                    <a:cubicBezTo>
                      <a:pt x="671" y="946"/>
                      <a:pt x="672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81" y="947"/>
                      <a:pt x="686" y="942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4" y="939"/>
                      <a:pt x="696" y="938"/>
                      <a:pt x="697" y="938"/>
                    </a:cubicBezTo>
                    <a:cubicBezTo>
                      <a:pt x="697" y="938"/>
                      <a:pt x="697" y="938"/>
                      <a:pt x="697" y="938"/>
                    </a:cubicBezTo>
                    <a:cubicBezTo>
                      <a:pt x="704" y="936"/>
                      <a:pt x="714" y="936"/>
                      <a:pt x="721" y="933"/>
                    </a:cubicBezTo>
                    <a:cubicBezTo>
                      <a:pt x="732" y="927"/>
                      <a:pt x="734" y="914"/>
                      <a:pt x="741" y="906"/>
                    </a:cubicBezTo>
                    <a:cubicBezTo>
                      <a:pt x="745" y="902"/>
                      <a:pt x="752" y="898"/>
                      <a:pt x="758" y="895"/>
                    </a:cubicBezTo>
                    <a:cubicBezTo>
                      <a:pt x="765" y="891"/>
                      <a:pt x="772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7" y="887"/>
                      <a:pt x="792" y="889"/>
                      <a:pt x="799" y="891"/>
                    </a:cubicBezTo>
                    <a:cubicBezTo>
                      <a:pt x="799" y="891"/>
                      <a:pt x="799" y="891"/>
                      <a:pt x="799" y="891"/>
                    </a:cubicBezTo>
                    <a:cubicBezTo>
                      <a:pt x="799" y="891"/>
                      <a:pt x="799" y="891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3" y="892"/>
                      <a:pt x="803" y="892"/>
                      <a:pt x="803" y="893"/>
                    </a:cubicBezTo>
                    <a:cubicBezTo>
                      <a:pt x="803" y="893"/>
                      <a:pt x="803" y="893"/>
                      <a:pt x="803" y="893"/>
                    </a:cubicBezTo>
                    <a:cubicBezTo>
                      <a:pt x="810" y="894"/>
                      <a:pt x="819" y="895"/>
                      <a:pt x="821" y="899"/>
                    </a:cubicBezTo>
                    <a:cubicBezTo>
                      <a:pt x="823" y="902"/>
                      <a:pt x="823" y="906"/>
                      <a:pt x="823" y="910"/>
                    </a:cubicBezTo>
                    <a:cubicBezTo>
                      <a:pt x="823" y="913"/>
                      <a:pt x="823" y="917"/>
                      <a:pt x="823" y="920"/>
                    </a:cubicBezTo>
                    <a:cubicBezTo>
                      <a:pt x="823" y="922"/>
                      <a:pt x="823" y="924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8" y="941"/>
                      <a:pt x="84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3" y="951"/>
                      <a:pt x="865" y="951"/>
                      <a:pt x="867" y="951"/>
                    </a:cubicBezTo>
                    <a:cubicBezTo>
                      <a:pt x="890" y="948"/>
                      <a:pt x="909" y="927"/>
                      <a:pt x="916" y="911"/>
                    </a:cubicBezTo>
                    <a:cubicBezTo>
                      <a:pt x="920" y="901"/>
                      <a:pt x="920" y="887"/>
                      <a:pt x="930" y="885"/>
                    </a:cubicBezTo>
                    <a:cubicBezTo>
                      <a:pt x="931" y="885"/>
                      <a:pt x="932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40" y="885"/>
                      <a:pt x="949" y="888"/>
                      <a:pt x="955" y="891"/>
                    </a:cubicBezTo>
                    <a:cubicBezTo>
                      <a:pt x="955" y="891"/>
                      <a:pt x="955" y="891"/>
                      <a:pt x="955" y="891"/>
                    </a:cubicBezTo>
                    <a:cubicBezTo>
                      <a:pt x="955" y="891"/>
                      <a:pt x="956" y="891"/>
                      <a:pt x="956" y="891"/>
                    </a:cubicBezTo>
                    <a:cubicBezTo>
                      <a:pt x="956" y="891"/>
                      <a:pt x="956" y="891"/>
                      <a:pt x="956" y="891"/>
                    </a:cubicBezTo>
                    <a:cubicBezTo>
                      <a:pt x="956" y="891"/>
                      <a:pt x="957" y="891"/>
                      <a:pt x="957" y="891"/>
                    </a:cubicBezTo>
                    <a:cubicBezTo>
                      <a:pt x="957" y="892"/>
                      <a:pt x="958" y="892"/>
                      <a:pt x="958" y="892"/>
                    </a:cubicBezTo>
                    <a:cubicBezTo>
                      <a:pt x="958" y="892"/>
                      <a:pt x="958" y="892"/>
                      <a:pt x="958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60" y="892"/>
                    </a:cubicBezTo>
                    <a:cubicBezTo>
                      <a:pt x="960" y="892"/>
                      <a:pt x="960" y="892"/>
                      <a:pt x="960" y="893"/>
                    </a:cubicBezTo>
                    <a:cubicBezTo>
                      <a:pt x="960" y="893"/>
                      <a:pt x="960" y="893"/>
                      <a:pt x="960" y="893"/>
                    </a:cubicBezTo>
                    <a:cubicBezTo>
                      <a:pt x="971" y="897"/>
                      <a:pt x="972" y="910"/>
                      <a:pt x="984" y="912"/>
                    </a:cubicBezTo>
                    <a:cubicBezTo>
                      <a:pt x="984" y="912"/>
                      <a:pt x="984" y="912"/>
                      <a:pt x="984" y="912"/>
                    </a:cubicBezTo>
                    <a:cubicBezTo>
                      <a:pt x="985" y="912"/>
                      <a:pt x="986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1003" y="912"/>
                      <a:pt x="1006" y="891"/>
                      <a:pt x="1013" y="884"/>
                    </a:cubicBezTo>
                    <a:cubicBezTo>
                      <a:pt x="1013" y="884"/>
                      <a:pt x="1013" y="884"/>
                      <a:pt x="1013" y="884"/>
                    </a:cubicBezTo>
                    <a:cubicBezTo>
                      <a:pt x="1013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31" y="869"/>
                      <a:pt x="1066" y="871"/>
                      <a:pt x="1078" y="851"/>
                    </a:cubicBezTo>
                    <a:cubicBezTo>
                      <a:pt x="1081" y="844"/>
                      <a:pt x="1082" y="835"/>
                      <a:pt x="1085" y="829"/>
                    </a:cubicBezTo>
                    <a:cubicBezTo>
                      <a:pt x="1089" y="821"/>
                      <a:pt x="1097" y="815"/>
                      <a:pt x="1104" y="809"/>
                    </a:cubicBezTo>
                    <a:cubicBezTo>
                      <a:pt x="1110" y="802"/>
                      <a:pt x="1116" y="793"/>
                      <a:pt x="1124" y="789"/>
                    </a:cubicBezTo>
                    <a:cubicBezTo>
                      <a:pt x="1129" y="785"/>
                      <a:pt x="1137" y="784"/>
                      <a:pt x="1143" y="780"/>
                    </a:cubicBezTo>
                    <a:cubicBezTo>
                      <a:pt x="1158" y="772"/>
                      <a:pt x="1159" y="756"/>
                      <a:pt x="1164" y="737"/>
                    </a:cubicBezTo>
                    <a:cubicBezTo>
                      <a:pt x="1169" y="719"/>
                      <a:pt x="1170" y="697"/>
                      <a:pt x="1170" y="674"/>
                    </a:cubicBezTo>
                    <a:cubicBezTo>
                      <a:pt x="1170" y="658"/>
                      <a:pt x="1169" y="642"/>
                      <a:pt x="1169" y="625"/>
                    </a:cubicBezTo>
                    <a:cubicBezTo>
                      <a:pt x="1169" y="515"/>
                      <a:pt x="1169" y="422"/>
                      <a:pt x="1169" y="313"/>
                    </a:cubicBezTo>
                    <a:cubicBezTo>
                      <a:pt x="1169" y="313"/>
                      <a:pt x="1169" y="313"/>
                      <a:pt x="1169" y="313"/>
                    </a:cubicBezTo>
                    <a:cubicBezTo>
                      <a:pt x="1169" y="299"/>
                      <a:pt x="1170" y="284"/>
                      <a:pt x="1170" y="269"/>
                    </a:cubicBezTo>
                    <a:cubicBezTo>
                      <a:pt x="1170" y="257"/>
                      <a:pt x="1169" y="246"/>
                      <a:pt x="1169" y="236"/>
                    </a:cubicBezTo>
                    <a:cubicBezTo>
                      <a:pt x="1168" y="225"/>
                      <a:pt x="1165" y="215"/>
                      <a:pt x="1162" y="204"/>
                    </a:cubicBezTo>
                    <a:cubicBezTo>
                      <a:pt x="1159" y="192"/>
                      <a:pt x="1157" y="182"/>
                      <a:pt x="1151" y="175"/>
                    </a:cubicBezTo>
                    <a:cubicBezTo>
                      <a:pt x="1144" y="167"/>
                      <a:pt x="1133" y="166"/>
                      <a:pt x="1124" y="160"/>
                    </a:cubicBezTo>
                    <a:cubicBezTo>
                      <a:pt x="1116" y="156"/>
                      <a:pt x="1109" y="147"/>
                      <a:pt x="1103" y="140"/>
                    </a:cubicBezTo>
                    <a:cubicBezTo>
                      <a:pt x="1096" y="133"/>
                      <a:pt x="1087" y="126"/>
                      <a:pt x="1083" y="118"/>
                    </a:cubicBezTo>
                    <a:cubicBezTo>
                      <a:pt x="1081" y="112"/>
                      <a:pt x="1081" y="106"/>
                      <a:pt x="1078" y="101"/>
                    </a:cubicBezTo>
                    <a:cubicBezTo>
                      <a:pt x="1067" y="79"/>
                      <a:pt x="1025" y="81"/>
                      <a:pt x="1009" y="63"/>
                    </a:cubicBezTo>
                    <a:cubicBezTo>
                      <a:pt x="1009" y="63"/>
                      <a:pt x="1009" y="63"/>
                      <a:pt x="1009" y="63"/>
                    </a:cubicBezTo>
                    <a:cubicBezTo>
                      <a:pt x="1009" y="62"/>
                      <a:pt x="1009" y="62"/>
                      <a:pt x="1009" y="62"/>
                    </a:cubicBezTo>
                    <a:cubicBezTo>
                      <a:pt x="1009" y="62"/>
                      <a:pt x="1009" y="62"/>
                      <a:pt x="1008" y="62"/>
                    </a:cubicBezTo>
                    <a:cubicBezTo>
                      <a:pt x="1008" y="62"/>
                      <a:pt x="1008" y="62"/>
                      <a:pt x="1008" y="62"/>
                    </a:cubicBezTo>
                    <a:cubicBezTo>
                      <a:pt x="1001" y="53"/>
                      <a:pt x="999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70" y="39"/>
                      <a:pt x="969" y="52"/>
                      <a:pt x="959" y="58"/>
                    </a:cubicBezTo>
                    <a:cubicBezTo>
                      <a:pt x="954" y="60"/>
                      <a:pt x="949" y="60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3" y="62"/>
                    </a:cubicBezTo>
                    <a:cubicBezTo>
                      <a:pt x="940" y="63"/>
                      <a:pt x="936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1" y="65"/>
                      <a:pt x="930" y="65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18" y="62"/>
                      <a:pt x="916" y="41"/>
                      <a:pt x="911" y="32"/>
                    </a:cubicBezTo>
                    <a:cubicBezTo>
                      <a:pt x="905" y="23"/>
                      <a:pt x="896" y="13"/>
                      <a:pt x="886" y="7"/>
                    </a:cubicBezTo>
                    <a:cubicBezTo>
                      <a:pt x="878" y="2"/>
                      <a:pt x="869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42" y="0"/>
                      <a:pt x="825" y="10"/>
                      <a:pt x="821" y="28"/>
                    </a:cubicBezTo>
                    <a:cubicBezTo>
                      <a:pt x="821" y="28"/>
                      <a:pt x="821" y="28"/>
                      <a:pt x="821" y="28"/>
                    </a:cubicBezTo>
                    <a:cubicBezTo>
                      <a:pt x="821" y="30"/>
                      <a:pt x="821" y="31"/>
                      <a:pt x="821" y="33"/>
                    </a:cubicBezTo>
                    <a:cubicBezTo>
                      <a:pt x="821" y="37"/>
                      <a:pt x="821" y="40"/>
                      <a:pt x="821" y="43"/>
                    </a:cubicBezTo>
                    <a:cubicBezTo>
                      <a:pt x="821" y="46"/>
                      <a:pt x="821" y="49"/>
                      <a:pt x="819" y="51"/>
                    </a:cubicBezTo>
                    <a:cubicBezTo>
                      <a:pt x="816" y="57"/>
                      <a:pt x="805" y="57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799" y="58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8" y="59"/>
                      <a:pt x="798" y="59"/>
                    </a:cubicBezTo>
                    <a:cubicBezTo>
                      <a:pt x="798" y="59"/>
                      <a:pt x="798" y="59"/>
                      <a:pt x="798" y="59"/>
                    </a:cubicBezTo>
                    <a:cubicBezTo>
                      <a:pt x="792" y="61"/>
                      <a:pt x="785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6" y="64"/>
                      <a:pt x="775" y="63"/>
                      <a:pt x="773" y="63"/>
                    </a:cubicBezTo>
                    <a:cubicBezTo>
                      <a:pt x="764" y="61"/>
                      <a:pt x="744" y="49"/>
                      <a:pt x="738" y="43"/>
                    </a:cubicBezTo>
                    <a:cubicBezTo>
                      <a:pt x="733" y="37"/>
                      <a:pt x="730" y="25"/>
                      <a:pt x="723" y="20"/>
                    </a:cubicBezTo>
                    <a:cubicBezTo>
                      <a:pt x="717" y="15"/>
                      <a:pt x="705" y="16"/>
                      <a:pt x="696" y="13"/>
                    </a:cubicBezTo>
                    <a:cubicBezTo>
                      <a:pt x="696" y="13"/>
                      <a:pt x="695" y="13"/>
                      <a:pt x="695" y="13"/>
                    </a:cubicBezTo>
                    <a:cubicBezTo>
                      <a:pt x="695" y="13"/>
                      <a:pt x="695" y="12"/>
                      <a:pt x="695" y="12"/>
                    </a:cubicBezTo>
                    <a:cubicBezTo>
                      <a:pt x="695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84" y="8"/>
                      <a:pt x="680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1" y="4"/>
                      <a:pt x="671" y="4"/>
                      <a:pt x="670" y="4"/>
                    </a:cubicBezTo>
                    <a:cubicBezTo>
                      <a:pt x="670" y="4"/>
                      <a:pt x="670" y="4"/>
                      <a:pt x="670" y="4"/>
                    </a:cubicBezTo>
                    <a:cubicBezTo>
                      <a:pt x="653" y="5"/>
                      <a:pt x="655" y="21"/>
                      <a:pt x="642" y="27"/>
                    </a:cubicBezTo>
                    <a:cubicBezTo>
                      <a:pt x="634" y="31"/>
                      <a:pt x="622" y="31"/>
                      <a:pt x="612" y="34"/>
                    </a:cubicBezTo>
                    <a:cubicBezTo>
                      <a:pt x="612" y="34"/>
                      <a:pt x="612" y="34"/>
                      <a:pt x="612" y="34"/>
                    </a:cubicBezTo>
                    <a:cubicBezTo>
                      <a:pt x="612" y="34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09" y="35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8" y="36"/>
                    </a:cubicBezTo>
                    <a:cubicBezTo>
                      <a:pt x="601" y="39"/>
                      <a:pt x="594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76" y="44"/>
                      <a:pt x="567" y="37"/>
                      <a:pt x="558" y="34"/>
                    </a:cubicBezTo>
                    <a:cubicBezTo>
                      <a:pt x="549" y="31"/>
                      <a:pt x="536" y="31"/>
                      <a:pt x="529" y="27"/>
                    </a:cubicBezTo>
                    <a:cubicBezTo>
                      <a:pt x="517" y="21"/>
                      <a:pt x="515" y="6"/>
                      <a:pt x="502" y="4"/>
                    </a:cubicBezTo>
                    <a:cubicBezTo>
                      <a:pt x="501" y="3"/>
                      <a:pt x="500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2" y="3"/>
                      <a:pt x="487" y="8"/>
                      <a:pt x="480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66" y="15"/>
                      <a:pt x="457" y="15"/>
                      <a:pt x="451" y="18"/>
                    </a:cubicBezTo>
                    <a:cubicBezTo>
                      <a:pt x="439" y="24"/>
                      <a:pt x="439" y="37"/>
                      <a:pt x="430" y="45"/>
                    </a:cubicBezTo>
                    <a:cubicBezTo>
                      <a:pt x="427" y="49"/>
                      <a:pt x="420" y="52"/>
                      <a:pt x="414" y="55"/>
                    </a:cubicBezTo>
                    <a:cubicBezTo>
                      <a:pt x="408" y="59"/>
                      <a:pt x="402" y="62"/>
                      <a:pt x="395" y="63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63"/>
                      <a:pt x="393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84" y="63"/>
                      <a:pt x="380" y="60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0" y="58"/>
                      <a:pt x="370" y="58"/>
                    </a:cubicBezTo>
                    <a:cubicBezTo>
                      <a:pt x="363" y="56"/>
                      <a:pt x="354" y="56"/>
                      <a:pt x="351" y="51"/>
                    </a:cubicBezTo>
                    <a:cubicBezTo>
                      <a:pt x="350" y="49"/>
                      <a:pt x="349" y="46"/>
                      <a:pt x="349" y="43"/>
                    </a:cubicBezTo>
                    <a:cubicBezTo>
                      <a:pt x="349" y="40"/>
                      <a:pt x="350" y="37"/>
                      <a:pt x="350" y="34"/>
                    </a:cubicBezTo>
                    <a:cubicBezTo>
                      <a:pt x="350" y="32"/>
                      <a:pt x="350" y="30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5" y="10"/>
                      <a:pt x="331" y="0"/>
                      <a:pt x="313" y="0"/>
                    </a:cubicBezTo>
                    <a:cubicBezTo>
                      <a:pt x="313" y="0"/>
                      <a:pt x="312" y="0"/>
                      <a:pt x="312" y="0"/>
                    </a:cubicBezTo>
                    <a:cubicBezTo>
                      <a:pt x="312" y="0"/>
                      <a:pt x="312" y="0"/>
                      <a:pt x="312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489"/>
              <p:cNvSpPr>
                <a:spLocks noEditPoints="1"/>
              </p:cNvSpPr>
              <p:nvPr/>
            </p:nvSpPr>
            <p:spPr bwMode="auto">
              <a:xfrm>
                <a:off x="1812" y="507"/>
                <a:ext cx="4056" cy="3303"/>
              </a:xfrm>
              <a:custGeom>
                <a:gdLst>
                  <a:gd name="T0" fmla="*/ 366 w 1163"/>
                  <a:gd name="T1" fmla="*/ 60 h 946"/>
                  <a:gd name="T2" fmla="*/ 433 w 1163"/>
                  <a:gd name="T3" fmla="*/ 45 h 946"/>
                  <a:gd name="T4" fmla="*/ 496 w 1163"/>
                  <a:gd name="T5" fmla="*/ 8 h 946"/>
                  <a:gd name="T6" fmla="*/ 557 w 1163"/>
                  <a:gd name="T7" fmla="*/ 41 h 946"/>
                  <a:gd name="T8" fmla="*/ 669 w 1163"/>
                  <a:gd name="T9" fmla="*/ 7 h 946"/>
                  <a:gd name="T10" fmla="*/ 690 w 1163"/>
                  <a:gd name="T11" fmla="*/ 15 h 946"/>
                  <a:gd name="T12" fmla="*/ 827 w 1163"/>
                  <a:gd name="T13" fmla="*/ 20 h 946"/>
                  <a:gd name="T14" fmla="*/ 872 w 1163"/>
                  <a:gd name="T15" fmla="*/ 7 h 946"/>
                  <a:gd name="T16" fmla="*/ 941 w 1163"/>
                  <a:gd name="T17" fmla="*/ 65 h 946"/>
                  <a:gd name="T18" fmla="*/ 960 w 1163"/>
                  <a:gd name="T19" fmla="*/ 60 h 946"/>
                  <a:gd name="T20" fmla="*/ 1097 w 1163"/>
                  <a:gd name="T21" fmla="*/ 142 h 946"/>
                  <a:gd name="T22" fmla="*/ 1145 w 1163"/>
                  <a:gd name="T23" fmla="*/ 769 h 946"/>
                  <a:gd name="T24" fmla="*/ 964 w 1163"/>
                  <a:gd name="T25" fmla="*/ 888 h 946"/>
                  <a:gd name="T26" fmla="*/ 943 w 1163"/>
                  <a:gd name="T27" fmla="*/ 881 h 946"/>
                  <a:gd name="T28" fmla="*/ 926 w 1163"/>
                  <a:gd name="T29" fmla="*/ 875 h 946"/>
                  <a:gd name="T30" fmla="*/ 826 w 1163"/>
                  <a:gd name="T31" fmla="*/ 922 h 946"/>
                  <a:gd name="T32" fmla="*/ 775 w 1163"/>
                  <a:gd name="T33" fmla="*/ 879 h 946"/>
                  <a:gd name="T34" fmla="*/ 670 w 1163"/>
                  <a:gd name="T35" fmla="*/ 939 h 946"/>
                  <a:gd name="T36" fmla="*/ 582 w 1163"/>
                  <a:gd name="T37" fmla="*/ 898 h 946"/>
                  <a:gd name="T38" fmla="*/ 477 w 1163"/>
                  <a:gd name="T39" fmla="*/ 931 h 946"/>
                  <a:gd name="T40" fmla="*/ 393 w 1163"/>
                  <a:gd name="T41" fmla="*/ 879 h 946"/>
                  <a:gd name="T42" fmla="*/ 353 w 1163"/>
                  <a:gd name="T43" fmla="*/ 888 h 946"/>
                  <a:gd name="T44" fmla="*/ 316 w 1163"/>
                  <a:gd name="T45" fmla="*/ 943 h 946"/>
                  <a:gd name="T46" fmla="*/ 242 w 1163"/>
                  <a:gd name="T47" fmla="*/ 875 h 946"/>
                  <a:gd name="T48" fmla="*/ 225 w 1163"/>
                  <a:gd name="T49" fmla="*/ 881 h 946"/>
                  <a:gd name="T50" fmla="*/ 6 w 1163"/>
                  <a:gd name="T51" fmla="*/ 707 h 946"/>
                  <a:gd name="T52" fmla="*/ 7 w 1163"/>
                  <a:gd name="T53" fmla="*/ 568 h 946"/>
                  <a:gd name="T54" fmla="*/ 7 w 1163"/>
                  <a:gd name="T55" fmla="*/ 380 h 946"/>
                  <a:gd name="T56" fmla="*/ 7 w 1163"/>
                  <a:gd name="T57" fmla="*/ 369 h 946"/>
                  <a:gd name="T58" fmla="*/ 163 w 1163"/>
                  <a:gd name="T59" fmla="*/ 64 h 946"/>
                  <a:gd name="T60" fmla="*/ 222 w 1163"/>
                  <a:gd name="T61" fmla="*/ 65 h 946"/>
                  <a:gd name="T62" fmla="*/ 240 w 1163"/>
                  <a:gd name="T63" fmla="*/ 70 h 946"/>
                  <a:gd name="T64" fmla="*/ 240 w 1163"/>
                  <a:gd name="T65" fmla="*/ 66 h 946"/>
                  <a:gd name="T66" fmla="*/ 207 w 1163"/>
                  <a:gd name="T67" fmla="*/ 58 h 946"/>
                  <a:gd name="T68" fmla="*/ 205 w 1163"/>
                  <a:gd name="T69" fmla="*/ 56 h 946"/>
                  <a:gd name="T70" fmla="*/ 183 w 1163"/>
                  <a:gd name="T71" fmla="*/ 39 h 946"/>
                  <a:gd name="T72" fmla="*/ 1 w 1163"/>
                  <a:gd name="T73" fmla="*/ 625 h 946"/>
                  <a:gd name="T74" fmla="*/ 184 w 1163"/>
                  <a:gd name="T75" fmla="*/ 907 h 946"/>
                  <a:gd name="T76" fmla="*/ 227 w 1163"/>
                  <a:gd name="T77" fmla="*/ 883 h 946"/>
                  <a:gd name="T78" fmla="*/ 346 w 1163"/>
                  <a:gd name="T79" fmla="*/ 916 h 946"/>
                  <a:gd name="T80" fmla="*/ 414 w 1163"/>
                  <a:gd name="T81" fmla="*/ 891 h 946"/>
                  <a:gd name="T82" fmla="*/ 525 w 1163"/>
                  <a:gd name="T83" fmla="*/ 919 h 946"/>
                  <a:gd name="T84" fmla="*/ 583 w 1163"/>
                  <a:gd name="T85" fmla="*/ 902 h 946"/>
                  <a:gd name="T86" fmla="*/ 664 w 1163"/>
                  <a:gd name="T87" fmla="*/ 941 h 946"/>
                  <a:gd name="T88" fmla="*/ 693 w 1163"/>
                  <a:gd name="T89" fmla="*/ 933 h 946"/>
                  <a:gd name="T90" fmla="*/ 799 w 1163"/>
                  <a:gd name="T91" fmla="*/ 888 h 946"/>
                  <a:gd name="T92" fmla="*/ 861 w 1163"/>
                  <a:gd name="T93" fmla="*/ 946 h 946"/>
                  <a:gd name="T94" fmla="*/ 942 w 1163"/>
                  <a:gd name="T95" fmla="*/ 884 h 946"/>
                  <a:gd name="T96" fmla="*/ 961 w 1163"/>
                  <a:gd name="T97" fmla="*/ 889 h 946"/>
                  <a:gd name="T98" fmla="*/ 1100 w 1163"/>
                  <a:gd name="T99" fmla="*/ 805 h 946"/>
                  <a:gd name="T100" fmla="*/ 1082 w 1163"/>
                  <a:gd name="T101" fmla="*/ 122 h 946"/>
                  <a:gd name="T102" fmla="*/ 982 w 1163"/>
                  <a:gd name="T103" fmla="*/ 39 h 946"/>
                  <a:gd name="T104" fmla="*/ 925 w 1163"/>
                  <a:gd name="T105" fmla="*/ 66 h 946"/>
                  <a:gd name="T106" fmla="*/ 798 w 1163"/>
                  <a:gd name="T107" fmla="*/ 58 h 946"/>
                  <a:gd name="T108" fmla="*/ 692 w 1163"/>
                  <a:gd name="T109" fmla="*/ 13 h 946"/>
                  <a:gd name="T110" fmla="*/ 691 w 1163"/>
                  <a:gd name="T111" fmla="*/ 13 h 946"/>
                  <a:gd name="T112" fmla="*/ 666 w 1163"/>
                  <a:gd name="T113" fmla="*/ 5 h 946"/>
                  <a:gd name="T114" fmla="*/ 555 w 1163"/>
                  <a:gd name="T115" fmla="*/ 35 h 946"/>
                  <a:gd name="T116" fmla="*/ 478 w 1163"/>
                  <a:gd name="T117" fmla="*/ 11 h 946"/>
                  <a:gd name="T118" fmla="*/ 401 w 1163"/>
                  <a:gd name="T119" fmla="*/ 62 h 946"/>
                  <a:gd name="T120" fmla="*/ 370 w 1163"/>
                  <a:gd name="T121" fmla="*/ 59 h 946"/>
                  <a:gd name="T122" fmla="*/ 343 w 1163"/>
                  <a:gd name="T123" fmla="*/ 45 h 9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63" h="944">
                    <a:moveTo>
                      <a:pt x="309" y="3"/>
                    </a:move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13" y="3"/>
                      <a:pt x="317" y="3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31" y="8"/>
                      <a:pt x="340" y="17"/>
                      <a:pt x="341" y="30"/>
                    </a:cubicBezTo>
                    <a:cubicBezTo>
                      <a:pt x="341" y="31"/>
                      <a:pt x="341" y="32"/>
                      <a:pt x="341" y="33"/>
                    </a:cubicBezTo>
                    <a:cubicBezTo>
                      <a:pt x="341" y="39"/>
                      <a:pt x="339" y="45"/>
                      <a:pt x="339" y="51"/>
                    </a:cubicBezTo>
                    <a:cubicBezTo>
                      <a:pt x="339" y="52"/>
                      <a:pt x="339" y="54"/>
                      <a:pt x="340" y="56"/>
                    </a:cubicBezTo>
                    <a:cubicBezTo>
                      <a:pt x="348" y="59"/>
                      <a:pt x="356" y="58"/>
                      <a:pt x="365" y="60"/>
                    </a:cubicBezTo>
                    <a:cubicBezTo>
                      <a:pt x="365" y="60"/>
                      <a:pt x="365" y="60"/>
                      <a:pt x="365" y="60"/>
                    </a:cubicBezTo>
                    <a:cubicBezTo>
                      <a:pt x="365" y="60"/>
                      <a:pt x="365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7" y="60"/>
                      <a:pt x="369" y="61"/>
                      <a:pt x="370" y="61"/>
                    </a:cubicBezTo>
                    <a:cubicBezTo>
                      <a:pt x="370" y="61"/>
                      <a:pt x="370" y="61"/>
                      <a:pt x="370" y="61"/>
                    </a:cubicBezTo>
                    <a:cubicBezTo>
                      <a:pt x="370" y="61"/>
                      <a:pt x="370" y="61"/>
                      <a:pt x="371" y="61"/>
                    </a:cubicBezTo>
                    <a:cubicBezTo>
                      <a:pt x="371" y="61"/>
                      <a:pt x="371" y="61"/>
                      <a:pt x="371" y="61"/>
                    </a:cubicBezTo>
                    <a:cubicBezTo>
                      <a:pt x="371" y="62"/>
                      <a:pt x="371" y="62"/>
                      <a:pt x="371" y="62"/>
                    </a:cubicBezTo>
                    <a:cubicBezTo>
                      <a:pt x="378" y="64"/>
                      <a:pt x="385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3" y="67"/>
                      <a:pt x="393" y="67"/>
                      <a:pt x="394" y="67"/>
                    </a:cubicBezTo>
                    <a:cubicBezTo>
                      <a:pt x="394" y="67"/>
                      <a:pt x="394" y="67"/>
                      <a:pt x="394" y="67"/>
                    </a:cubicBezTo>
                    <a:cubicBezTo>
                      <a:pt x="401" y="66"/>
                      <a:pt x="409" y="62"/>
                      <a:pt x="415" y="58"/>
                    </a:cubicBezTo>
                    <a:cubicBezTo>
                      <a:pt x="421" y="54"/>
                      <a:pt x="429" y="50"/>
                      <a:pt x="433" y="45"/>
                    </a:cubicBezTo>
                    <a:cubicBezTo>
                      <a:pt x="439" y="38"/>
                      <a:pt x="440" y="26"/>
                      <a:pt x="450" y="20"/>
                    </a:cubicBezTo>
                    <a:cubicBezTo>
                      <a:pt x="456" y="17"/>
                      <a:pt x="467" y="17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6" y="14"/>
                      <a:pt x="477" y="14"/>
                      <a:pt x="478" y="14"/>
                    </a:cubicBezTo>
                    <a:cubicBezTo>
                      <a:pt x="484" y="11"/>
                      <a:pt x="489" y="8"/>
                      <a:pt x="495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509" y="9"/>
                      <a:pt x="513" y="26"/>
                      <a:pt x="523" y="31"/>
                    </a:cubicBezTo>
                    <a:cubicBezTo>
                      <a:pt x="532" y="36"/>
                      <a:pt x="543" y="36"/>
                      <a:pt x="554" y="40"/>
                    </a:cubicBezTo>
                    <a:cubicBezTo>
                      <a:pt x="554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1"/>
                      <a:pt x="555" y="41"/>
                      <a:pt x="555" y="41"/>
                    </a:cubicBezTo>
                    <a:cubicBezTo>
                      <a:pt x="555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66" y="44"/>
                      <a:pt x="575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5" y="48"/>
                      <a:pt x="586" y="48"/>
                    </a:cubicBezTo>
                    <a:cubicBezTo>
                      <a:pt x="586" y="48"/>
                      <a:pt x="586" y="48"/>
                      <a:pt x="586" y="48"/>
                    </a:cubicBezTo>
                    <a:cubicBezTo>
                      <a:pt x="595" y="47"/>
                      <a:pt x="604" y="43"/>
                      <a:pt x="613" y="39"/>
                    </a:cubicBezTo>
                    <a:cubicBezTo>
                      <a:pt x="623" y="36"/>
                      <a:pt x="634" y="35"/>
                      <a:pt x="642" y="31"/>
                    </a:cubicBezTo>
                    <a:cubicBezTo>
                      <a:pt x="650" y="27"/>
                      <a:pt x="655" y="9"/>
                      <a:pt x="666" y="8"/>
                    </a:cubicBezTo>
                    <a:cubicBezTo>
                      <a:pt x="666" y="8"/>
                      <a:pt x="666" y="8"/>
                      <a:pt x="666" y="8"/>
                    </a:cubicBezTo>
                    <a:cubicBezTo>
                      <a:pt x="667" y="8"/>
                      <a:pt x="668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5" y="8"/>
                      <a:pt x="680" y="11"/>
                      <a:pt x="685" y="13"/>
                    </a:cubicBezTo>
                    <a:cubicBezTo>
                      <a:pt x="685" y="13"/>
                      <a:pt x="685" y="13"/>
                      <a:pt x="685" y="13"/>
                    </a:cubicBezTo>
                    <a:cubicBezTo>
                      <a:pt x="685" y="13"/>
                      <a:pt x="686" y="13"/>
                      <a:pt x="686" y="14"/>
                    </a:cubicBezTo>
                    <a:cubicBezTo>
                      <a:pt x="687" y="14"/>
                      <a:pt x="688" y="14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700" y="18"/>
                      <a:pt x="711" y="17"/>
                      <a:pt x="718" y="23"/>
                    </a:cubicBezTo>
                    <a:cubicBezTo>
                      <a:pt x="725" y="29"/>
                      <a:pt x="727" y="41"/>
                      <a:pt x="735" y="47"/>
                    </a:cubicBezTo>
                    <a:cubicBezTo>
                      <a:pt x="739" y="51"/>
                      <a:pt x="745" y="55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8" y="63"/>
                      <a:pt x="765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81" y="67"/>
                      <a:pt x="789" y="62"/>
                      <a:pt x="798" y="60"/>
                    </a:cubicBezTo>
                    <a:cubicBezTo>
                      <a:pt x="807" y="57"/>
                      <a:pt x="816" y="60"/>
                      <a:pt x="826" y="56"/>
                    </a:cubicBezTo>
                    <a:cubicBezTo>
                      <a:pt x="826" y="47"/>
                      <a:pt x="824" y="40"/>
                      <a:pt x="824" y="33"/>
                    </a:cubicBezTo>
                    <a:cubicBezTo>
                      <a:pt x="824" y="29"/>
                      <a:pt x="825" y="24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33" y="9"/>
                      <a:pt x="843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61" y="4"/>
                      <a:pt x="866" y="5"/>
                      <a:pt x="872" y="7"/>
                    </a:cubicBezTo>
                    <a:cubicBezTo>
                      <a:pt x="872" y="7"/>
                      <a:pt x="872" y="7"/>
                      <a:pt x="872" y="7"/>
                    </a:cubicBezTo>
                    <a:cubicBezTo>
                      <a:pt x="872" y="7"/>
                      <a:pt x="873" y="7"/>
                      <a:pt x="873" y="7"/>
                    </a:cubicBezTo>
                    <a:cubicBezTo>
                      <a:pt x="888" y="13"/>
                      <a:pt x="900" y="27"/>
                      <a:pt x="906" y="40"/>
                    </a:cubicBezTo>
                    <a:cubicBezTo>
                      <a:pt x="911" y="52"/>
                      <a:pt x="911" y="67"/>
                      <a:pt x="923" y="70"/>
                    </a:cubicBezTo>
                    <a:cubicBezTo>
                      <a:pt x="924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30" y="70"/>
                      <a:pt x="934" y="67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1" y="65"/>
                      <a:pt x="941" y="65"/>
                      <a:pt x="941" y="65"/>
                    </a:cubicBezTo>
                    <a:cubicBezTo>
                      <a:pt x="947" y="63"/>
                      <a:pt x="953" y="62"/>
                      <a:pt x="958" y="61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9" y="53"/>
                      <a:pt x="97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3" y="43"/>
                    </a:cubicBezTo>
                    <a:cubicBezTo>
                      <a:pt x="996" y="44"/>
                      <a:pt x="998" y="62"/>
                      <a:pt x="1006" y="69"/>
                    </a:cubicBezTo>
                    <a:cubicBezTo>
                      <a:pt x="1022" y="82"/>
                      <a:pt x="1060" y="82"/>
                      <a:pt x="1070" y="100"/>
                    </a:cubicBezTo>
                    <a:cubicBezTo>
                      <a:pt x="1074" y="105"/>
                      <a:pt x="1074" y="114"/>
                      <a:pt x="1077" y="119"/>
                    </a:cubicBezTo>
                    <a:cubicBezTo>
                      <a:pt x="1080" y="126"/>
                      <a:pt x="1090" y="135"/>
                      <a:pt x="1097" y="142"/>
                    </a:cubicBezTo>
                    <a:cubicBezTo>
                      <a:pt x="1104" y="149"/>
                      <a:pt x="1110" y="158"/>
                      <a:pt x="1118" y="163"/>
                    </a:cubicBezTo>
                    <a:cubicBezTo>
                      <a:pt x="1129" y="169"/>
                      <a:pt x="1142" y="169"/>
                      <a:pt x="1149" y="182"/>
                    </a:cubicBezTo>
                    <a:cubicBezTo>
                      <a:pt x="1155" y="195"/>
                      <a:pt x="1158" y="215"/>
                      <a:pt x="1158" y="236"/>
                    </a:cubicBezTo>
                    <a:cubicBezTo>
                      <a:pt x="1158" y="239"/>
                      <a:pt x="1158" y="243"/>
                      <a:pt x="1158" y="247"/>
                    </a:cubicBezTo>
                    <a:cubicBezTo>
                      <a:pt x="1157" y="275"/>
                      <a:pt x="1156" y="303"/>
                      <a:pt x="1156" y="331"/>
                    </a:cubicBezTo>
                    <a:cubicBezTo>
                      <a:pt x="1156" y="377"/>
                      <a:pt x="1157" y="424"/>
                      <a:pt x="1157" y="470"/>
                    </a:cubicBezTo>
                    <a:cubicBezTo>
                      <a:pt x="1157" y="524"/>
                      <a:pt x="1157" y="568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34"/>
                      <a:pt x="1157" y="652"/>
                      <a:pt x="1157" y="668"/>
                    </a:cubicBezTo>
                    <a:cubicBezTo>
                      <a:pt x="1157" y="677"/>
                      <a:pt x="1157" y="685"/>
                      <a:pt x="1157" y="693"/>
                    </a:cubicBezTo>
                    <a:cubicBezTo>
                      <a:pt x="1157" y="698"/>
                      <a:pt x="1158" y="703"/>
                      <a:pt x="1158" y="708"/>
                    </a:cubicBezTo>
                    <a:cubicBezTo>
                      <a:pt x="1158" y="727"/>
                      <a:pt x="1156" y="745"/>
                      <a:pt x="1151" y="759"/>
                    </a:cubicBezTo>
                    <a:cubicBezTo>
                      <a:pt x="1149" y="762"/>
                      <a:pt x="1146" y="768"/>
                      <a:pt x="1145" y="769"/>
                    </a:cubicBezTo>
                    <a:cubicBezTo>
                      <a:pt x="1139" y="776"/>
                      <a:pt x="1127" y="778"/>
                      <a:pt x="1119" y="782"/>
                    </a:cubicBezTo>
                    <a:cubicBezTo>
                      <a:pt x="1111" y="786"/>
                      <a:pt x="1106" y="795"/>
                      <a:pt x="1099" y="802"/>
                    </a:cubicBezTo>
                    <a:cubicBezTo>
                      <a:pt x="1092" y="808"/>
                      <a:pt x="1084" y="815"/>
                      <a:pt x="1079" y="822"/>
                    </a:cubicBezTo>
                    <a:cubicBezTo>
                      <a:pt x="1073" y="832"/>
                      <a:pt x="1074" y="846"/>
                      <a:pt x="1065" y="853"/>
                    </a:cubicBezTo>
                    <a:cubicBezTo>
                      <a:pt x="1049" y="868"/>
                      <a:pt x="1016" y="863"/>
                      <a:pt x="1002" y="882"/>
                    </a:cubicBezTo>
                    <a:cubicBezTo>
                      <a:pt x="997" y="890"/>
                      <a:pt x="995" y="903"/>
                      <a:pt x="984" y="903"/>
                    </a:cubicBezTo>
                    <a:cubicBezTo>
                      <a:pt x="984" y="903"/>
                      <a:pt x="984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73" y="903"/>
                      <a:pt x="970" y="893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3" y="888"/>
                      <a:pt x="963" y="888"/>
                      <a:pt x="963" y="888"/>
                    </a:cubicBezTo>
                    <a:cubicBezTo>
                      <a:pt x="963" y="888"/>
                      <a:pt x="963" y="888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57" y="885"/>
                      <a:pt x="950" y="884"/>
                      <a:pt x="943" y="882"/>
                    </a:cubicBezTo>
                    <a:cubicBezTo>
                      <a:pt x="943" y="882"/>
                      <a:pt x="943" y="882"/>
                      <a:pt x="943" y="882"/>
                    </a:cubicBezTo>
                    <a:cubicBezTo>
                      <a:pt x="943" y="882"/>
                      <a:pt x="943" y="881"/>
                      <a:pt x="943" y="881"/>
                    </a:cubicBezTo>
                    <a:cubicBezTo>
                      <a:pt x="943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0" y="881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35" y="878"/>
                      <a:pt x="931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5" y="875"/>
                      <a:pt x="925" y="876"/>
                    </a:cubicBezTo>
                    <a:cubicBezTo>
                      <a:pt x="918" y="876"/>
                      <a:pt x="913" y="885"/>
                      <a:pt x="911" y="894"/>
                    </a:cubicBezTo>
                    <a:cubicBezTo>
                      <a:pt x="904" y="917"/>
                      <a:pt x="889" y="941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0" y="944"/>
                      <a:pt x="859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41" y="944"/>
                      <a:pt x="829" y="934"/>
                      <a:pt x="826" y="922"/>
                    </a:cubicBezTo>
                    <a:cubicBezTo>
                      <a:pt x="826" y="922"/>
                      <a:pt x="826" y="922"/>
                      <a:pt x="826" y="922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5" y="919"/>
                      <a:pt x="825" y="917"/>
                      <a:pt x="825" y="915"/>
                    </a:cubicBezTo>
                    <a:cubicBezTo>
                      <a:pt x="825" y="907"/>
                      <a:pt x="828" y="899"/>
                      <a:pt x="828" y="890"/>
                    </a:cubicBezTo>
                    <a:cubicBezTo>
                      <a:pt x="828" y="890"/>
                      <a:pt x="828" y="890"/>
                      <a:pt x="828" y="889"/>
                    </a:cubicBezTo>
                    <a:cubicBezTo>
                      <a:pt x="818" y="887"/>
                      <a:pt x="810" y="888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799" y="886"/>
                      <a:pt x="798" y="886"/>
                      <a:pt x="797" y="885"/>
                    </a:cubicBezTo>
                    <a:cubicBezTo>
                      <a:pt x="790" y="883"/>
                      <a:pt x="784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3" y="879"/>
                      <a:pt x="772" y="880"/>
                      <a:pt x="770" y="880"/>
                    </a:cubicBezTo>
                    <a:cubicBezTo>
                      <a:pt x="763" y="881"/>
                      <a:pt x="758" y="885"/>
                      <a:pt x="751" y="889"/>
                    </a:cubicBezTo>
                    <a:cubicBezTo>
                      <a:pt x="745" y="892"/>
                      <a:pt x="739" y="896"/>
                      <a:pt x="735" y="900"/>
                    </a:cubicBezTo>
                    <a:cubicBezTo>
                      <a:pt x="726" y="908"/>
                      <a:pt x="726" y="922"/>
                      <a:pt x="714" y="927"/>
                    </a:cubicBezTo>
                    <a:cubicBezTo>
                      <a:pt x="709" y="929"/>
                      <a:pt x="700" y="929"/>
                      <a:pt x="693" y="931"/>
                    </a:cubicBezTo>
                    <a:cubicBezTo>
                      <a:pt x="693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89" y="932"/>
                      <a:pt x="687" y="932"/>
                      <a:pt x="685" y="933"/>
                    </a:cubicBezTo>
                    <a:cubicBezTo>
                      <a:pt x="680" y="936"/>
                      <a:pt x="675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69" y="939"/>
                      <a:pt x="669" y="939"/>
                      <a:pt x="668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57" y="937"/>
                      <a:pt x="652" y="921"/>
                      <a:pt x="645" y="916"/>
                    </a:cubicBezTo>
                    <a:cubicBezTo>
                      <a:pt x="636" y="911"/>
                      <a:pt x="623" y="911"/>
                      <a:pt x="613" y="907"/>
                    </a:cubicBezTo>
                    <a:cubicBezTo>
                      <a:pt x="613" y="907"/>
                      <a:pt x="613" y="907"/>
                      <a:pt x="613" y="907"/>
                    </a:cubicBezTo>
                    <a:cubicBezTo>
                      <a:pt x="613" y="907"/>
                      <a:pt x="613" y="907"/>
                      <a:pt x="612" y="907"/>
                    </a:cubicBezTo>
                    <a:cubicBezTo>
                      <a:pt x="612" y="907"/>
                      <a:pt x="611" y="907"/>
                      <a:pt x="611" y="907"/>
                    </a:cubicBezTo>
                    <a:cubicBezTo>
                      <a:pt x="601" y="903"/>
                      <a:pt x="593" y="898"/>
                      <a:pt x="583" y="898"/>
                    </a:cubicBezTo>
                    <a:cubicBezTo>
                      <a:pt x="583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72" y="899"/>
                      <a:pt x="563" y="904"/>
                      <a:pt x="553" y="907"/>
                    </a:cubicBezTo>
                    <a:cubicBezTo>
                      <a:pt x="542" y="910"/>
                      <a:pt x="531" y="910"/>
                      <a:pt x="523" y="916"/>
                    </a:cubicBezTo>
                    <a:cubicBezTo>
                      <a:pt x="515" y="921"/>
                      <a:pt x="510" y="937"/>
                      <a:pt x="499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7" y="939"/>
                      <a:pt x="497" y="939"/>
                      <a:pt x="497" y="939"/>
                    </a:cubicBezTo>
                    <a:cubicBezTo>
                      <a:pt x="493" y="939"/>
                      <a:pt x="488" y="936"/>
                      <a:pt x="483" y="934"/>
                    </a:cubicBezTo>
                    <a:cubicBezTo>
                      <a:pt x="481" y="933"/>
                      <a:pt x="479" y="932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67" y="929"/>
                      <a:pt x="457" y="929"/>
                      <a:pt x="450" y="925"/>
                    </a:cubicBezTo>
                    <a:cubicBezTo>
                      <a:pt x="442" y="919"/>
                      <a:pt x="440" y="908"/>
                      <a:pt x="433" y="901"/>
                    </a:cubicBezTo>
                    <a:cubicBezTo>
                      <a:pt x="429" y="896"/>
                      <a:pt x="422" y="893"/>
                      <a:pt x="416" y="889"/>
                    </a:cubicBezTo>
                    <a:cubicBezTo>
                      <a:pt x="416" y="889"/>
                      <a:pt x="416" y="889"/>
                      <a:pt x="416" y="889"/>
                    </a:cubicBezTo>
                    <a:cubicBezTo>
                      <a:pt x="409" y="885"/>
                      <a:pt x="40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84" y="879"/>
                      <a:pt x="375" y="885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4" y="887"/>
                    </a:cubicBezTo>
                    <a:cubicBezTo>
                      <a:pt x="362" y="887"/>
                      <a:pt x="359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5" y="888"/>
                      <a:pt x="355" y="888"/>
                    </a:cubicBezTo>
                    <a:cubicBezTo>
                      <a:pt x="355" y="888"/>
                      <a:pt x="354" y="888"/>
                      <a:pt x="354" y="888"/>
                    </a:cubicBezTo>
                    <a:cubicBezTo>
                      <a:pt x="354" y="888"/>
                      <a:pt x="354" y="888"/>
                      <a:pt x="353" y="888"/>
                    </a:cubicBezTo>
                    <a:cubicBezTo>
                      <a:pt x="353" y="888"/>
                      <a:pt x="353" y="888"/>
                      <a:pt x="353" y="888"/>
                    </a:cubicBezTo>
                    <a:cubicBezTo>
                      <a:pt x="353" y="888"/>
                      <a:pt x="353" y="887"/>
                      <a:pt x="352" y="887"/>
                    </a:cubicBezTo>
                    <a:cubicBezTo>
                      <a:pt x="351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47" y="887"/>
                      <a:pt x="343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90"/>
                      <a:pt x="339" y="891"/>
                      <a:pt x="339" y="892"/>
                    </a:cubicBezTo>
                    <a:cubicBezTo>
                      <a:pt x="339" y="900"/>
                      <a:pt x="343" y="905"/>
                      <a:pt x="343" y="913"/>
                    </a:cubicBezTo>
                    <a:cubicBezTo>
                      <a:pt x="343" y="914"/>
                      <a:pt x="343" y="915"/>
                      <a:pt x="343" y="916"/>
                    </a:cubicBezTo>
                    <a:cubicBezTo>
                      <a:pt x="342" y="932"/>
                      <a:pt x="329" y="941"/>
                      <a:pt x="316" y="943"/>
                    </a:cubicBezTo>
                    <a:cubicBezTo>
                      <a:pt x="314" y="943"/>
                      <a:pt x="312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283" y="943"/>
                      <a:pt x="265" y="921"/>
                      <a:pt x="258" y="899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6" y="888"/>
                      <a:pt x="253" y="877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37" y="875"/>
                      <a:pt x="232" y="878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1"/>
                      <a:pt x="226" y="881"/>
                    </a:cubicBezTo>
                    <a:cubicBezTo>
                      <a:pt x="226" y="881"/>
                      <a:pt x="226" y="881"/>
                      <a:pt x="226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19" y="883"/>
                      <a:pt x="211" y="884"/>
                      <a:pt x="207" y="886"/>
                    </a:cubicBezTo>
                    <a:cubicBezTo>
                      <a:pt x="198" y="890"/>
                      <a:pt x="195" y="903"/>
                      <a:pt x="184" y="903"/>
                    </a:cubicBezTo>
                    <a:cubicBezTo>
                      <a:pt x="171" y="903"/>
                      <a:pt x="170" y="887"/>
                      <a:pt x="163" y="879"/>
                    </a:cubicBezTo>
                    <a:cubicBezTo>
                      <a:pt x="146" y="862"/>
                      <a:pt x="104" y="868"/>
                      <a:pt x="93" y="845"/>
                    </a:cubicBezTo>
                    <a:cubicBezTo>
                      <a:pt x="89" y="837"/>
                      <a:pt x="90" y="829"/>
                      <a:pt x="86" y="823"/>
                    </a:cubicBezTo>
                    <a:cubicBezTo>
                      <a:pt x="82" y="816"/>
                      <a:pt x="74" y="810"/>
                      <a:pt x="67" y="804"/>
                    </a:cubicBezTo>
                    <a:cubicBezTo>
                      <a:pt x="60" y="796"/>
                      <a:pt x="55" y="787"/>
                      <a:pt x="46" y="783"/>
                    </a:cubicBezTo>
                    <a:cubicBezTo>
                      <a:pt x="36" y="777"/>
                      <a:pt x="23" y="775"/>
                      <a:pt x="17" y="764"/>
                    </a:cubicBezTo>
                    <a:cubicBezTo>
                      <a:pt x="10" y="751"/>
                      <a:pt x="6" y="728"/>
                      <a:pt x="6" y="707"/>
                    </a:cubicBezTo>
                    <a:cubicBezTo>
                      <a:pt x="6" y="705"/>
                      <a:pt x="6" y="702"/>
                      <a:pt x="6" y="700"/>
                    </a:cubicBezTo>
                    <a:cubicBezTo>
                      <a:pt x="7" y="688"/>
                      <a:pt x="7" y="676"/>
                      <a:pt x="7" y="663"/>
                    </a:cubicBezTo>
                    <a:cubicBezTo>
                      <a:pt x="7" y="650"/>
                      <a:pt x="7" y="637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07"/>
                      <a:pt x="7" y="591"/>
                      <a:pt x="7" y="575"/>
                    </a:cubicBezTo>
                    <a:cubicBezTo>
                      <a:pt x="7" y="575"/>
                      <a:pt x="7" y="575"/>
                      <a:pt x="7" y="574"/>
                    </a:cubicBezTo>
                    <a:cubicBezTo>
                      <a:pt x="7" y="574"/>
                      <a:pt x="7" y="573"/>
                      <a:pt x="7" y="573"/>
                    </a:cubicBezTo>
                    <a:cubicBezTo>
                      <a:pt x="7" y="572"/>
                      <a:pt x="7" y="572"/>
                      <a:pt x="7" y="572"/>
                    </a:cubicBezTo>
                    <a:cubicBezTo>
                      <a:pt x="7" y="571"/>
                      <a:pt x="7" y="571"/>
                      <a:pt x="7" y="570"/>
                    </a:cubicBezTo>
                    <a:cubicBezTo>
                      <a:pt x="7" y="570"/>
                      <a:pt x="7" y="570"/>
                      <a:pt x="7" y="570"/>
                    </a:cubicBezTo>
                    <a:cubicBezTo>
                      <a:pt x="7" y="569"/>
                      <a:pt x="7" y="569"/>
                      <a:pt x="7" y="569"/>
                    </a:cubicBezTo>
                    <a:cubicBezTo>
                      <a:pt x="7" y="569"/>
                      <a:pt x="7" y="569"/>
                      <a:pt x="7" y="568"/>
                    </a:cubicBezTo>
                    <a:cubicBezTo>
                      <a:pt x="7" y="568"/>
                      <a:pt x="7" y="568"/>
                      <a:pt x="7" y="568"/>
                    </a:cubicBezTo>
                    <a:cubicBezTo>
                      <a:pt x="7" y="568"/>
                      <a:pt x="7" y="567"/>
                      <a:pt x="7" y="567"/>
                    </a:cubicBezTo>
                    <a:cubicBezTo>
                      <a:pt x="7" y="567"/>
                      <a:pt x="7" y="567"/>
                      <a:pt x="7" y="567"/>
                    </a:cubicBezTo>
                    <a:cubicBezTo>
                      <a:pt x="7" y="567"/>
                      <a:pt x="7" y="566"/>
                      <a:pt x="7" y="566"/>
                    </a:cubicBezTo>
                    <a:cubicBezTo>
                      <a:pt x="7" y="566"/>
                      <a:pt x="7" y="566"/>
                      <a:pt x="7" y="566"/>
                    </a:cubicBezTo>
                    <a:cubicBezTo>
                      <a:pt x="7" y="565"/>
                      <a:pt x="7" y="564"/>
                      <a:pt x="7" y="564"/>
                    </a:cubicBezTo>
                    <a:cubicBezTo>
                      <a:pt x="7" y="564"/>
                      <a:pt x="7" y="563"/>
                      <a:pt x="7" y="563"/>
                    </a:cubicBezTo>
                    <a:cubicBezTo>
                      <a:pt x="7" y="563"/>
                      <a:pt x="7" y="562"/>
                      <a:pt x="7" y="561"/>
                    </a:cubicBezTo>
                    <a:cubicBezTo>
                      <a:pt x="7" y="561"/>
                      <a:pt x="7" y="561"/>
                      <a:pt x="7" y="561"/>
                    </a:cubicBezTo>
                    <a:cubicBezTo>
                      <a:pt x="7" y="559"/>
                      <a:pt x="7" y="558"/>
                      <a:pt x="7" y="557"/>
                    </a:cubicBezTo>
                    <a:cubicBezTo>
                      <a:pt x="7" y="556"/>
                      <a:pt x="7" y="556"/>
                      <a:pt x="7" y="556"/>
                    </a:cubicBezTo>
                    <a:cubicBezTo>
                      <a:pt x="7" y="497"/>
                      <a:pt x="7" y="441"/>
                      <a:pt x="7" y="381"/>
                    </a:cubicBezTo>
                    <a:cubicBezTo>
                      <a:pt x="7" y="381"/>
                      <a:pt x="7" y="381"/>
                      <a:pt x="7" y="381"/>
                    </a:cubicBezTo>
                    <a:cubicBezTo>
                      <a:pt x="7" y="381"/>
                      <a:pt x="7" y="380"/>
                      <a:pt x="7" y="380"/>
                    </a:cubicBezTo>
                    <a:cubicBezTo>
                      <a:pt x="7" y="380"/>
                      <a:pt x="7" y="380"/>
                      <a:pt x="7" y="380"/>
                    </a:cubicBezTo>
                    <a:cubicBezTo>
                      <a:pt x="7" y="379"/>
                      <a:pt x="7" y="379"/>
                      <a:pt x="7" y="379"/>
                    </a:cubicBezTo>
                    <a:cubicBezTo>
                      <a:pt x="7" y="379"/>
                      <a:pt x="7" y="379"/>
                      <a:pt x="7" y="378"/>
                    </a:cubicBezTo>
                    <a:cubicBezTo>
                      <a:pt x="7" y="378"/>
                      <a:pt x="7" y="377"/>
                      <a:pt x="7" y="377"/>
                    </a:cubicBezTo>
                    <a:cubicBezTo>
                      <a:pt x="7" y="376"/>
                      <a:pt x="7" y="376"/>
                      <a:pt x="7" y="376"/>
                    </a:cubicBezTo>
                    <a:cubicBezTo>
                      <a:pt x="7" y="376"/>
                      <a:pt x="7" y="376"/>
                      <a:pt x="7" y="375"/>
                    </a:cubicBezTo>
                    <a:cubicBezTo>
                      <a:pt x="7" y="375"/>
                      <a:pt x="7" y="375"/>
                      <a:pt x="7" y="375"/>
                    </a:cubicBezTo>
                    <a:cubicBezTo>
                      <a:pt x="7" y="375"/>
                      <a:pt x="7" y="374"/>
                      <a:pt x="7" y="374"/>
                    </a:cubicBezTo>
                    <a:cubicBezTo>
                      <a:pt x="7" y="374"/>
                      <a:pt x="7" y="374"/>
                      <a:pt x="7" y="374"/>
                    </a:cubicBezTo>
                    <a:cubicBezTo>
                      <a:pt x="7" y="373"/>
                      <a:pt x="7" y="373"/>
                      <a:pt x="7" y="373"/>
                    </a:cubicBezTo>
                    <a:cubicBezTo>
                      <a:pt x="7" y="373"/>
                      <a:pt x="7" y="373"/>
                      <a:pt x="7" y="372"/>
                    </a:cubicBezTo>
                    <a:cubicBezTo>
                      <a:pt x="7" y="372"/>
                      <a:pt x="7" y="372"/>
                      <a:pt x="7" y="372"/>
                    </a:cubicBezTo>
                    <a:cubicBezTo>
                      <a:pt x="7" y="372"/>
                      <a:pt x="7" y="371"/>
                      <a:pt x="7" y="371"/>
                    </a:cubicBezTo>
                    <a:cubicBezTo>
                      <a:pt x="7" y="371"/>
                      <a:pt x="7" y="371"/>
                      <a:pt x="7" y="371"/>
                    </a:cubicBezTo>
                    <a:cubicBezTo>
                      <a:pt x="7" y="370"/>
                      <a:pt x="7" y="369"/>
                      <a:pt x="7" y="369"/>
                    </a:cubicBezTo>
                    <a:cubicBezTo>
                      <a:pt x="7" y="369"/>
                      <a:pt x="7" y="368"/>
                      <a:pt x="7" y="368"/>
                    </a:cubicBezTo>
                    <a:cubicBezTo>
                      <a:pt x="7" y="352"/>
                      <a:pt x="7" y="336"/>
                      <a:pt x="7" y="319"/>
                    </a:cubicBezTo>
                    <a:cubicBezTo>
                      <a:pt x="7" y="306"/>
                      <a:pt x="7" y="291"/>
                      <a:pt x="7" y="277"/>
                    </a:cubicBezTo>
                    <a:cubicBezTo>
                      <a:pt x="7" y="266"/>
                      <a:pt x="7" y="255"/>
                      <a:pt x="6" y="244"/>
                    </a:cubicBezTo>
                    <a:cubicBezTo>
                      <a:pt x="6" y="240"/>
                      <a:pt x="6" y="236"/>
                      <a:pt x="6" y="233"/>
                    </a:cubicBezTo>
                    <a:cubicBezTo>
                      <a:pt x="6" y="206"/>
                      <a:pt x="12" y="179"/>
                      <a:pt x="27" y="171"/>
                    </a:cubicBezTo>
                    <a:cubicBezTo>
                      <a:pt x="33" y="168"/>
                      <a:pt x="39" y="167"/>
                      <a:pt x="46" y="164"/>
                    </a:cubicBezTo>
                    <a:cubicBezTo>
                      <a:pt x="53" y="159"/>
                      <a:pt x="60" y="150"/>
                      <a:pt x="67" y="143"/>
                    </a:cubicBezTo>
                    <a:cubicBezTo>
                      <a:pt x="74" y="136"/>
                      <a:pt x="82" y="128"/>
                      <a:pt x="87" y="121"/>
                    </a:cubicBezTo>
                    <a:cubicBezTo>
                      <a:pt x="89" y="116"/>
                      <a:pt x="90" y="107"/>
                      <a:pt x="93" y="103"/>
                    </a:cubicBezTo>
                    <a:cubicBezTo>
                      <a:pt x="104" y="79"/>
                      <a:pt x="147" y="84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70" y="56"/>
                      <a:pt x="171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3" y="43"/>
                      <a:pt x="183" y="43"/>
                      <a:pt x="184" y="43"/>
                    </a:cubicBezTo>
                    <a:cubicBezTo>
                      <a:pt x="194" y="44"/>
                      <a:pt x="196" y="55"/>
                      <a:pt x="204" y="59"/>
                    </a:cubicBezTo>
                    <a:cubicBezTo>
                      <a:pt x="208" y="61"/>
                      <a:pt x="216" y="63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4" y="65"/>
                    </a:cubicBezTo>
                    <a:cubicBezTo>
                      <a:pt x="224" y="65"/>
                      <a:pt x="224" y="65"/>
                      <a:pt x="224" y="65"/>
                    </a:cubicBezTo>
                    <a:cubicBezTo>
                      <a:pt x="229" y="67"/>
                      <a:pt x="234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40" y="70"/>
                      <a:pt x="240" y="70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68"/>
                      <a:pt x="258" y="40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75" y="16"/>
                      <a:pt x="290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moveTo>
                      <a:pt x="308" y="0"/>
                    </a:moveTo>
                    <a:cubicBezTo>
                      <a:pt x="308" y="0"/>
                      <a:pt x="308" y="0"/>
                      <a:pt x="308" y="0"/>
                    </a:cubicBezTo>
                    <a:cubicBezTo>
                      <a:pt x="280" y="0"/>
                      <a:pt x="262" y="23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2" y="52"/>
                      <a:pt x="249" y="64"/>
                      <a:pt x="240" y="66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39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3" y="66"/>
                      <a:pt x="229" y="64"/>
                      <a:pt x="225" y="63"/>
                    </a:cubicBezTo>
                    <a:cubicBezTo>
                      <a:pt x="225" y="63"/>
                      <a:pt x="225" y="63"/>
                      <a:pt x="225" y="63"/>
                    </a:cubicBezTo>
                    <a:cubicBezTo>
                      <a:pt x="225" y="63"/>
                      <a:pt x="225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2"/>
                      <a:pt x="224" y="62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4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17" y="61"/>
                      <a:pt x="211" y="59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197" y="50"/>
                      <a:pt x="192" y="40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9" y="40"/>
                      <a:pt x="165" y="60"/>
                      <a:pt x="157" y="67"/>
                    </a:cubicBezTo>
                    <a:cubicBezTo>
                      <a:pt x="150" y="72"/>
                      <a:pt x="139" y="76"/>
                      <a:pt x="130" y="79"/>
                    </a:cubicBezTo>
                    <a:cubicBezTo>
                      <a:pt x="121" y="83"/>
                      <a:pt x="109" y="84"/>
                      <a:pt x="101" y="89"/>
                    </a:cubicBezTo>
                    <a:cubicBezTo>
                      <a:pt x="90" y="96"/>
                      <a:pt x="90" y="109"/>
                      <a:pt x="84" y="120"/>
                    </a:cubicBezTo>
                    <a:cubicBezTo>
                      <a:pt x="80" y="128"/>
                      <a:pt x="71" y="134"/>
                      <a:pt x="65" y="141"/>
                    </a:cubicBezTo>
                    <a:cubicBezTo>
                      <a:pt x="58" y="148"/>
                      <a:pt x="52" y="157"/>
                      <a:pt x="44" y="161"/>
                    </a:cubicBezTo>
                    <a:cubicBezTo>
                      <a:pt x="38" y="165"/>
                      <a:pt x="30" y="166"/>
                      <a:pt x="24" y="170"/>
                    </a:cubicBezTo>
                    <a:cubicBezTo>
                      <a:pt x="12" y="178"/>
                      <a:pt x="10" y="191"/>
                      <a:pt x="6" y="208"/>
                    </a:cubicBezTo>
                    <a:cubicBezTo>
                      <a:pt x="3" y="219"/>
                      <a:pt x="1" y="230"/>
                      <a:pt x="1" y="242"/>
                    </a:cubicBezTo>
                    <a:cubicBezTo>
                      <a:pt x="1" y="284"/>
                      <a:pt x="0" y="327"/>
                      <a:pt x="0" y="369"/>
                    </a:cubicBezTo>
                    <a:cubicBezTo>
                      <a:pt x="0" y="455"/>
                      <a:pt x="1" y="540"/>
                      <a:pt x="1" y="625"/>
                    </a:cubicBezTo>
                    <a:cubicBezTo>
                      <a:pt x="1" y="625"/>
                      <a:pt x="1" y="625"/>
                      <a:pt x="1" y="625"/>
                    </a:cubicBezTo>
                    <a:cubicBezTo>
                      <a:pt x="1" y="641"/>
                      <a:pt x="1" y="659"/>
                      <a:pt x="1" y="675"/>
                    </a:cubicBezTo>
                    <a:cubicBezTo>
                      <a:pt x="1" y="697"/>
                      <a:pt x="2" y="717"/>
                      <a:pt x="6" y="734"/>
                    </a:cubicBezTo>
                    <a:cubicBezTo>
                      <a:pt x="9" y="745"/>
                      <a:pt x="11" y="757"/>
                      <a:pt x="14" y="764"/>
                    </a:cubicBezTo>
                    <a:cubicBezTo>
                      <a:pt x="21" y="777"/>
                      <a:pt x="34" y="778"/>
                      <a:pt x="45" y="784"/>
                    </a:cubicBezTo>
                    <a:cubicBezTo>
                      <a:pt x="53" y="789"/>
                      <a:pt x="58" y="798"/>
                      <a:pt x="66" y="805"/>
                    </a:cubicBezTo>
                    <a:cubicBezTo>
                      <a:pt x="73" y="813"/>
                      <a:pt x="82" y="819"/>
                      <a:pt x="85" y="827"/>
                    </a:cubicBezTo>
                    <a:cubicBezTo>
                      <a:pt x="88" y="833"/>
                      <a:pt x="88" y="841"/>
                      <a:pt x="92" y="847"/>
                    </a:cubicBezTo>
                    <a:cubicBezTo>
                      <a:pt x="103" y="867"/>
                      <a:pt x="140" y="865"/>
                      <a:pt x="158" y="879"/>
                    </a:cubicBezTo>
                    <a:cubicBezTo>
                      <a:pt x="158" y="879"/>
                      <a:pt x="158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68" y="887"/>
                      <a:pt x="169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5" y="907"/>
                      <a:pt x="185" y="907"/>
                      <a:pt x="185" y="907"/>
                    </a:cubicBezTo>
                    <a:cubicBezTo>
                      <a:pt x="197" y="906"/>
                      <a:pt x="199" y="893"/>
                      <a:pt x="208" y="889"/>
                    </a:cubicBezTo>
                    <a:cubicBezTo>
                      <a:pt x="212" y="886"/>
                      <a:pt x="219" y="885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7" y="883"/>
                      <a:pt x="227" y="883"/>
                    </a:cubicBezTo>
                    <a:cubicBezTo>
                      <a:pt x="227" y="883"/>
                      <a:pt x="227" y="883"/>
                      <a:pt x="227" y="883"/>
                    </a:cubicBezTo>
                    <a:cubicBezTo>
                      <a:pt x="232" y="881"/>
                      <a:pt x="236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2" y="879"/>
                      <a:pt x="242" y="879"/>
                    </a:cubicBezTo>
                    <a:cubicBezTo>
                      <a:pt x="242" y="879"/>
                      <a:pt x="242" y="879"/>
                      <a:pt x="242" y="879"/>
                    </a:cubicBezTo>
                    <a:cubicBezTo>
                      <a:pt x="253" y="880"/>
                      <a:pt x="256" y="904"/>
                      <a:pt x="259" y="911"/>
                    </a:cubicBezTo>
                    <a:cubicBezTo>
                      <a:pt x="266" y="925"/>
                      <a:pt x="282" y="942"/>
                      <a:pt x="301" y="945"/>
                    </a:cubicBezTo>
                    <a:cubicBezTo>
                      <a:pt x="301" y="945"/>
                      <a:pt x="301" y="945"/>
                      <a:pt x="301" y="945"/>
                    </a:cubicBezTo>
                    <a:cubicBezTo>
                      <a:pt x="304" y="946"/>
                      <a:pt x="307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29" y="946"/>
                      <a:pt x="344" y="936"/>
                      <a:pt x="346" y="916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4"/>
                    </a:cubicBezTo>
                    <a:cubicBezTo>
                      <a:pt x="346" y="910"/>
                      <a:pt x="344" y="905"/>
                      <a:pt x="344" y="900"/>
                    </a:cubicBezTo>
                    <a:cubicBezTo>
                      <a:pt x="344" y="897"/>
                      <a:pt x="344" y="895"/>
                      <a:pt x="346" y="894"/>
                    </a:cubicBezTo>
                    <a:cubicBezTo>
                      <a:pt x="348" y="891"/>
                      <a:pt x="362" y="890"/>
                      <a:pt x="369" y="888"/>
                    </a:cubicBezTo>
                    <a:cubicBezTo>
                      <a:pt x="379" y="886"/>
                      <a:pt x="383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402" y="882"/>
                      <a:pt x="407" y="887"/>
                      <a:pt x="414" y="891"/>
                    </a:cubicBezTo>
                    <a:cubicBezTo>
                      <a:pt x="414" y="891"/>
                      <a:pt x="414" y="891"/>
                      <a:pt x="414" y="891"/>
                    </a:cubicBezTo>
                    <a:cubicBezTo>
                      <a:pt x="414" y="891"/>
                      <a:pt x="414" y="891"/>
                      <a:pt x="415" y="892"/>
                    </a:cubicBezTo>
                    <a:cubicBezTo>
                      <a:pt x="415" y="892"/>
                      <a:pt x="415" y="892"/>
                      <a:pt x="415" y="892"/>
                    </a:cubicBezTo>
                    <a:cubicBezTo>
                      <a:pt x="421" y="896"/>
                      <a:pt x="428" y="899"/>
                      <a:pt x="432" y="904"/>
                    </a:cubicBezTo>
                    <a:cubicBezTo>
                      <a:pt x="438" y="910"/>
                      <a:pt x="439" y="919"/>
                      <a:pt x="446" y="925"/>
                    </a:cubicBezTo>
                    <a:cubicBezTo>
                      <a:pt x="453" y="931"/>
                      <a:pt x="464" y="930"/>
                      <a:pt x="475" y="933"/>
                    </a:cubicBezTo>
                    <a:cubicBezTo>
                      <a:pt x="483" y="935"/>
                      <a:pt x="488" y="941"/>
                      <a:pt x="496" y="942"/>
                    </a:cubicBezTo>
                    <a:cubicBezTo>
                      <a:pt x="496" y="942"/>
                      <a:pt x="496" y="942"/>
                      <a:pt x="496" y="942"/>
                    </a:cubicBezTo>
                    <a:cubicBezTo>
                      <a:pt x="497" y="942"/>
                      <a:pt x="497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512" y="942"/>
                      <a:pt x="515" y="926"/>
                      <a:pt x="524" y="919"/>
                    </a:cubicBezTo>
                    <a:cubicBezTo>
                      <a:pt x="524" y="919"/>
                      <a:pt x="525" y="919"/>
                      <a:pt x="525" y="919"/>
                    </a:cubicBezTo>
                    <a:cubicBezTo>
                      <a:pt x="525" y="919"/>
                      <a:pt x="525" y="919"/>
                      <a:pt x="525" y="919"/>
                    </a:cubicBezTo>
                    <a:cubicBezTo>
                      <a:pt x="525" y="919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32" y="915"/>
                      <a:pt x="544" y="914"/>
                      <a:pt x="553" y="911"/>
                    </a:cubicBezTo>
                    <a:cubicBezTo>
                      <a:pt x="563" y="908"/>
                      <a:pt x="569" y="903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80" y="902"/>
                      <a:pt x="582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94" y="902"/>
                      <a:pt x="601" y="907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2" y="910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23" y="914"/>
                      <a:pt x="633" y="915"/>
                      <a:pt x="640" y="918"/>
                    </a:cubicBezTo>
                    <a:cubicBezTo>
                      <a:pt x="651" y="923"/>
                      <a:pt x="653" y="937"/>
                      <a:pt x="664" y="941"/>
                    </a:cubicBezTo>
                    <a:cubicBezTo>
                      <a:pt x="664" y="941"/>
                      <a:pt x="664" y="941"/>
                      <a:pt x="664" y="941"/>
                    </a:cubicBezTo>
                    <a:cubicBezTo>
                      <a:pt x="667" y="942"/>
                      <a:pt x="669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7" y="942"/>
                      <a:pt x="682" y="938"/>
                      <a:pt x="687" y="935"/>
                    </a:cubicBezTo>
                    <a:cubicBezTo>
                      <a:pt x="687" y="935"/>
                      <a:pt x="687" y="935"/>
                      <a:pt x="687" y="935"/>
                    </a:cubicBezTo>
                    <a:cubicBezTo>
                      <a:pt x="687" y="935"/>
                      <a:pt x="687" y="935"/>
                      <a:pt x="688" y="935"/>
                    </a:cubicBezTo>
                    <a:cubicBezTo>
                      <a:pt x="689" y="935"/>
                      <a:pt x="691" y="934"/>
                      <a:pt x="692" y="933"/>
                    </a:cubicBezTo>
                    <a:cubicBezTo>
                      <a:pt x="692" y="933"/>
                      <a:pt x="692" y="933"/>
                      <a:pt x="692" y="933"/>
                    </a:cubicBezTo>
                    <a:cubicBezTo>
                      <a:pt x="692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701" y="931"/>
                      <a:pt x="711" y="931"/>
                      <a:pt x="716" y="929"/>
                    </a:cubicBezTo>
                    <a:cubicBezTo>
                      <a:pt x="726" y="924"/>
                      <a:pt x="728" y="912"/>
                      <a:pt x="734" y="904"/>
                    </a:cubicBezTo>
                    <a:cubicBezTo>
                      <a:pt x="740" y="897"/>
                      <a:pt x="760" y="886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2" y="883"/>
                      <a:pt x="774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84" y="883"/>
                      <a:pt x="791" y="886"/>
                      <a:pt x="799" y="888"/>
                    </a:cubicBezTo>
                    <a:cubicBezTo>
                      <a:pt x="799" y="888"/>
                      <a:pt x="799" y="888"/>
                      <a:pt x="799" y="888"/>
                    </a:cubicBezTo>
                    <a:cubicBezTo>
                      <a:pt x="799" y="888"/>
                      <a:pt x="800" y="888"/>
                      <a:pt x="800" y="888"/>
                    </a:cubicBezTo>
                    <a:cubicBezTo>
                      <a:pt x="800" y="888"/>
                      <a:pt x="800" y="888"/>
                      <a:pt x="800" y="888"/>
                    </a:cubicBezTo>
                    <a:cubicBezTo>
                      <a:pt x="805" y="889"/>
                      <a:pt x="819" y="890"/>
                      <a:pt x="822" y="894"/>
                    </a:cubicBezTo>
                    <a:cubicBezTo>
                      <a:pt x="823" y="896"/>
                      <a:pt x="824" y="899"/>
                      <a:pt x="824" y="901"/>
                    </a:cubicBezTo>
                    <a:cubicBezTo>
                      <a:pt x="824" y="906"/>
                      <a:pt x="822" y="911"/>
                      <a:pt x="822" y="916"/>
                    </a:cubicBezTo>
                    <a:cubicBezTo>
                      <a:pt x="822" y="917"/>
                      <a:pt x="822" y="917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9"/>
                      <a:pt x="822" y="919"/>
                    </a:cubicBezTo>
                    <a:cubicBezTo>
                      <a:pt x="824" y="934"/>
                      <a:pt x="838" y="946"/>
                      <a:pt x="857" y="946"/>
                    </a:cubicBezTo>
                    <a:cubicBezTo>
                      <a:pt x="857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9" y="946"/>
                      <a:pt x="860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80" y="945"/>
                      <a:pt x="894" y="932"/>
                      <a:pt x="902" y="921"/>
                    </a:cubicBezTo>
                    <a:cubicBezTo>
                      <a:pt x="906" y="915"/>
                      <a:pt x="910" y="907"/>
                      <a:pt x="913" y="899"/>
                    </a:cubicBezTo>
                    <a:cubicBezTo>
                      <a:pt x="916" y="890"/>
                      <a:pt x="918" y="880"/>
                      <a:pt x="926" y="879"/>
                    </a:cubicBezTo>
                    <a:cubicBezTo>
                      <a:pt x="926" y="879"/>
                      <a:pt x="927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33" y="879"/>
                      <a:pt x="937" y="882"/>
                      <a:pt x="941" y="883"/>
                    </a:cubicBezTo>
                    <a:cubicBezTo>
                      <a:pt x="941" y="883"/>
                      <a:pt x="941" y="883"/>
                      <a:pt x="941" y="883"/>
                    </a:cubicBezTo>
                    <a:cubicBezTo>
                      <a:pt x="942" y="883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9" y="886"/>
                      <a:pt x="956" y="887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9" y="895"/>
                      <a:pt x="972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4" y="907"/>
                      <a:pt x="984" y="907"/>
                      <a:pt x="984" y="907"/>
                    </a:cubicBezTo>
                    <a:cubicBezTo>
                      <a:pt x="997" y="907"/>
                      <a:pt x="999" y="890"/>
                      <a:pt x="1006" y="882"/>
                    </a:cubicBezTo>
                    <a:cubicBezTo>
                      <a:pt x="1019" y="867"/>
                      <a:pt x="1053" y="867"/>
                      <a:pt x="1067" y="855"/>
                    </a:cubicBezTo>
                    <a:cubicBezTo>
                      <a:pt x="1075" y="847"/>
                      <a:pt x="1075" y="838"/>
                      <a:pt x="1080" y="826"/>
                    </a:cubicBezTo>
                    <a:cubicBezTo>
                      <a:pt x="1083" y="818"/>
                      <a:pt x="1093" y="811"/>
                      <a:pt x="1100" y="805"/>
                    </a:cubicBezTo>
                    <a:cubicBezTo>
                      <a:pt x="1106" y="798"/>
                      <a:pt x="1112" y="789"/>
                      <a:pt x="1119" y="784"/>
                    </a:cubicBezTo>
                    <a:cubicBezTo>
                      <a:pt x="1126" y="780"/>
                      <a:pt x="1135" y="780"/>
                      <a:pt x="1142" y="775"/>
                    </a:cubicBezTo>
                    <a:cubicBezTo>
                      <a:pt x="1152" y="767"/>
                      <a:pt x="1154" y="756"/>
                      <a:pt x="1157" y="740"/>
                    </a:cubicBezTo>
                    <a:cubicBezTo>
                      <a:pt x="1160" y="729"/>
                      <a:pt x="1162" y="718"/>
                      <a:pt x="1163" y="707"/>
                    </a:cubicBezTo>
                    <a:cubicBezTo>
                      <a:pt x="1163" y="699"/>
                      <a:pt x="1163" y="690"/>
                      <a:pt x="1163" y="681"/>
                    </a:cubicBezTo>
                    <a:cubicBezTo>
                      <a:pt x="1163" y="664"/>
                      <a:pt x="1163" y="646"/>
                      <a:pt x="1163" y="629"/>
                    </a:cubicBezTo>
                    <a:cubicBezTo>
                      <a:pt x="1163" y="524"/>
                      <a:pt x="1163" y="422"/>
                      <a:pt x="1163" y="320"/>
                    </a:cubicBezTo>
                    <a:cubicBezTo>
                      <a:pt x="1163" y="320"/>
                      <a:pt x="1163" y="320"/>
                      <a:pt x="1163" y="320"/>
                    </a:cubicBezTo>
                    <a:cubicBezTo>
                      <a:pt x="1163" y="303"/>
                      <a:pt x="1163" y="285"/>
                      <a:pt x="1163" y="268"/>
                    </a:cubicBezTo>
                    <a:cubicBezTo>
                      <a:pt x="1163" y="246"/>
                      <a:pt x="1162" y="226"/>
                      <a:pt x="1158" y="209"/>
                    </a:cubicBezTo>
                    <a:cubicBezTo>
                      <a:pt x="1156" y="197"/>
                      <a:pt x="1154" y="186"/>
                      <a:pt x="1149" y="179"/>
                    </a:cubicBezTo>
                    <a:cubicBezTo>
                      <a:pt x="1143" y="167"/>
                      <a:pt x="1131" y="167"/>
                      <a:pt x="1120" y="161"/>
                    </a:cubicBezTo>
                    <a:cubicBezTo>
                      <a:pt x="1114" y="158"/>
                      <a:pt x="1107" y="149"/>
                      <a:pt x="1100" y="142"/>
                    </a:cubicBezTo>
                    <a:cubicBezTo>
                      <a:pt x="1094" y="135"/>
                      <a:pt x="1086" y="128"/>
                      <a:pt x="1082" y="122"/>
                    </a:cubicBezTo>
                    <a:cubicBezTo>
                      <a:pt x="1077" y="114"/>
                      <a:pt x="1076" y="105"/>
                      <a:pt x="1071" y="97"/>
                    </a:cubicBezTo>
                    <a:cubicBezTo>
                      <a:pt x="1063" y="85"/>
                      <a:pt x="1048" y="84"/>
                      <a:pt x="1033" y="79"/>
                    </a:cubicBezTo>
                    <a:cubicBezTo>
                      <a:pt x="1023" y="75"/>
                      <a:pt x="1012" y="70"/>
                      <a:pt x="1007" y="65"/>
                    </a:cubicBezTo>
                    <a:cubicBezTo>
                      <a:pt x="1007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998" y="57"/>
                      <a:pt x="996" y="40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1" y="39"/>
                    </a:cubicBezTo>
                    <a:cubicBezTo>
                      <a:pt x="981" y="39"/>
                      <a:pt x="981" y="39"/>
                      <a:pt x="981" y="39"/>
                    </a:cubicBezTo>
                    <a:cubicBezTo>
                      <a:pt x="971" y="40"/>
                      <a:pt x="966" y="54"/>
                      <a:pt x="956" y="58"/>
                    </a:cubicBezTo>
                    <a:cubicBezTo>
                      <a:pt x="952" y="60"/>
                      <a:pt x="946" y="61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3"/>
                    </a:cubicBezTo>
                    <a:cubicBezTo>
                      <a:pt x="936" y="64"/>
                      <a:pt x="931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13" y="65"/>
                      <a:pt x="913" y="4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899" y="18"/>
                      <a:pt x="877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0" y="1"/>
                      <a:pt x="846" y="2"/>
                      <a:pt x="841" y="3"/>
                    </a:cubicBezTo>
                    <a:cubicBezTo>
                      <a:pt x="841" y="3"/>
                      <a:pt x="841" y="3"/>
                      <a:pt x="841" y="3"/>
                    </a:cubicBezTo>
                    <a:cubicBezTo>
                      <a:pt x="826" y="9"/>
                      <a:pt x="820" y="23"/>
                      <a:pt x="820" y="42"/>
                    </a:cubicBezTo>
                    <a:cubicBezTo>
                      <a:pt x="820" y="45"/>
                      <a:pt x="820" y="49"/>
                      <a:pt x="821" y="52"/>
                    </a:cubicBezTo>
                    <a:cubicBezTo>
                      <a:pt x="821" y="52"/>
                      <a:pt x="821" y="52"/>
                      <a:pt x="821" y="52"/>
                    </a:cubicBezTo>
                    <a:cubicBezTo>
                      <a:pt x="813" y="57"/>
                      <a:pt x="805" y="56"/>
                      <a:pt x="798" y="58"/>
                    </a:cubicBezTo>
                    <a:cubicBezTo>
                      <a:pt x="790" y="60"/>
                      <a:pt x="783" y="64"/>
                      <a:pt x="775" y="65"/>
                    </a:cubicBezTo>
                    <a:cubicBezTo>
                      <a:pt x="775" y="65"/>
                      <a:pt x="775" y="65"/>
                      <a:pt x="775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66" y="65"/>
                      <a:pt x="759" y="60"/>
                      <a:pt x="752" y="56"/>
                    </a:cubicBezTo>
                    <a:cubicBezTo>
                      <a:pt x="752" y="56"/>
                      <a:pt x="752" y="56"/>
                      <a:pt x="752" y="56"/>
                    </a:cubicBezTo>
                    <a:cubicBezTo>
                      <a:pt x="752" y="56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45" y="51"/>
                      <a:pt x="737" y="47"/>
                      <a:pt x="733" y="42"/>
                    </a:cubicBezTo>
                    <a:cubicBezTo>
                      <a:pt x="726" y="34"/>
                      <a:pt x="725" y="25"/>
                      <a:pt x="717" y="19"/>
                    </a:cubicBezTo>
                    <a:cubicBezTo>
                      <a:pt x="710" y="15"/>
                      <a:pt x="701" y="15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89" y="12"/>
                      <a:pt x="688" y="12"/>
                      <a:pt x="687" y="11"/>
                    </a:cubicBezTo>
                    <a:cubicBezTo>
                      <a:pt x="680" y="8"/>
                      <a:pt x="675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7" y="5"/>
                      <a:pt x="667" y="5"/>
                      <a:pt x="666" y="5"/>
                    </a:cubicBezTo>
                    <a:cubicBezTo>
                      <a:pt x="666" y="5"/>
                      <a:pt x="666" y="5"/>
                      <a:pt x="666" y="5"/>
                    </a:cubicBezTo>
                    <a:cubicBezTo>
                      <a:pt x="653" y="6"/>
                      <a:pt x="649" y="23"/>
                      <a:pt x="640" y="28"/>
                    </a:cubicBezTo>
                    <a:cubicBezTo>
                      <a:pt x="633" y="31"/>
                      <a:pt x="623" y="32"/>
                      <a:pt x="614" y="35"/>
                    </a:cubicBezTo>
                    <a:cubicBezTo>
                      <a:pt x="605" y="37"/>
                      <a:pt x="597" y="42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0" y="44"/>
                      <a:pt x="590" y="44"/>
                      <a:pt x="590" y="44"/>
                    </a:cubicBezTo>
                    <a:cubicBezTo>
                      <a:pt x="588" y="44"/>
                      <a:pt x="585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74" y="45"/>
                      <a:pt x="567" y="40"/>
                      <a:pt x="558" y="37"/>
                    </a:cubicBezTo>
                    <a:cubicBezTo>
                      <a:pt x="558" y="36"/>
                      <a:pt x="558" y="36"/>
                      <a:pt x="558" y="36"/>
                    </a:cubicBezTo>
                    <a:cubicBezTo>
                      <a:pt x="558" y="36"/>
                      <a:pt x="558" y="36"/>
                      <a:pt x="557" y="36"/>
                    </a:cubicBezTo>
                    <a:cubicBezTo>
                      <a:pt x="557" y="36"/>
                      <a:pt x="556" y="36"/>
                      <a:pt x="555" y="35"/>
                    </a:cubicBezTo>
                    <a:cubicBezTo>
                      <a:pt x="555" y="35"/>
                      <a:pt x="555" y="35"/>
                      <a:pt x="555" y="35"/>
                    </a:cubicBezTo>
                    <a:cubicBezTo>
                      <a:pt x="545" y="32"/>
                      <a:pt x="533" y="32"/>
                      <a:pt x="525" y="28"/>
                    </a:cubicBezTo>
                    <a:cubicBezTo>
                      <a:pt x="514" y="23"/>
                      <a:pt x="513" y="7"/>
                      <a:pt x="498" y="5"/>
                    </a:cubicBezTo>
                    <a:cubicBezTo>
                      <a:pt x="497" y="5"/>
                      <a:pt x="497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89" y="5"/>
                      <a:pt x="484" y="8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7" y="11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67" y="15"/>
                      <a:pt x="459" y="14"/>
                      <a:pt x="451" y="17"/>
                    </a:cubicBezTo>
                    <a:cubicBezTo>
                      <a:pt x="438" y="22"/>
                      <a:pt x="438" y="37"/>
                      <a:pt x="429" y="46"/>
                    </a:cubicBezTo>
                    <a:cubicBezTo>
                      <a:pt x="423" y="51"/>
                      <a:pt x="410" y="58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397" y="63"/>
                      <a:pt x="394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84" y="64"/>
                      <a:pt x="378" y="61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69" y="59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2" y="57"/>
                      <a:pt x="348" y="57"/>
                      <a:pt x="345" y="52"/>
                    </a:cubicBezTo>
                    <a:cubicBezTo>
                      <a:pt x="343" y="50"/>
                      <a:pt x="343" y="47"/>
                      <a:pt x="343" y="45"/>
                    </a:cubicBezTo>
                    <a:cubicBezTo>
                      <a:pt x="343" y="41"/>
                      <a:pt x="344" y="36"/>
                      <a:pt x="344" y="32"/>
                    </a:cubicBezTo>
                    <a:cubicBezTo>
                      <a:pt x="344" y="32"/>
                      <a:pt x="344" y="31"/>
                      <a:pt x="344" y="30"/>
                    </a:cubicBezTo>
                    <a:cubicBezTo>
                      <a:pt x="342" y="12"/>
                      <a:pt x="329" y="2"/>
                      <a:pt x="315" y="0"/>
                    </a:cubicBezTo>
                    <a:cubicBezTo>
                      <a:pt x="313" y="0"/>
                      <a:pt x="310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490"/>
              <p:cNvSpPr>
                <a:spLocks noEditPoints="1"/>
              </p:cNvSpPr>
              <p:nvPr/>
            </p:nvSpPr>
            <p:spPr bwMode="auto">
              <a:xfrm>
                <a:off x="1833" y="517"/>
                <a:ext cx="4018" cy="3286"/>
              </a:xfrm>
              <a:custGeom>
                <a:gdLst>
                  <a:gd name="T0" fmla="*/ 266 w 1152"/>
                  <a:gd name="T1" fmla="*/ 823 h 941"/>
                  <a:gd name="T2" fmla="*/ 365 w 1152"/>
                  <a:gd name="T3" fmla="*/ 828 h 941"/>
                  <a:gd name="T4" fmla="*/ 481 w 1152"/>
                  <a:gd name="T5" fmla="*/ 819 h 941"/>
                  <a:gd name="T6" fmla="*/ 539 w 1152"/>
                  <a:gd name="T7" fmla="*/ 839 h 941"/>
                  <a:gd name="T8" fmla="*/ 634 w 1152"/>
                  <a:gd name="T9" fmla="*/ 799 h 941"/>
                  <a:gd name="T10" fmla="*/ 731 w 1152"/>
                  <a:gd name="T11" fmla="*/ 814 h 941"/>
                  <a:gd name="T12" fmla="*/ 827 w 1152"/>
                  <a:gd name="T13" fmla="*/ 804 h 941"/>
                  <a:gd name="T14" fmla="*/ 924 w 1152"/>
                  <a:gd name="T15" fmla="*/ 809 h 941"/>
                  <a:gd name="T16" fmla="*/ 1070 w 1152"/>
                  <a:gd name="T17" fmla="*/ 820 h 941"/>
                  <a:gd name="T18" fmla="*/ 851 w 1152"/>
                  <a:gd name="T19" fmla="*/ 938 h 941"/>
                  <a:gd name="T20" fmla="*/ 785 w 1152"/>
                  <a:gd name="T21" fmla="*/ 878 h 941"/>
                  <a:gd name="T22" fmla="*/ 577 w 1152"/>
                  <a:gd name="T23" fmla="*/ 892 h 941"/>
                  <a:gd name="T24" fmla="*/ 389 w 1152"/>
                  <a:gd name="T25" fmla="*/ 872 h 941"/>
                  <a:gd name="T26" fmla="*/ 326 w 1152"/>
                  <a:gd name="T27" fmla="*/ 930 h 941"/>
                  <a:gd name="T28" fmla="*/ 196 w 1152"/>
                  <a:gd name="T29" fmla="*/ 883 h 941"/>
                  <a:gd name="T30" fmla="*/ 197 w 1152"/>
                  <a:gd name="T31" fmla="*/ 107 h 941"/>
                  <a:gd name="T32" fmla="*/ 307 w 1152"/>
                  <a:gd name="T33" fmla="*/ 126 h 941"/>
                  <a:gd name="T34" fmla="*/ 459 w 1152"/>
                  <a:gd name="T35" fmla="*/ 151 h 941"/>
                  <a:gd name="T36" fmla="*/ 519 w 1152"/>
                  <a:gd name="T37" fmla="*/ 144 h 941"/>
                  <a:gd name="T38" fmla="*/ 605 w 1152"/>
                  <a:gd name="T39" fmla="*/ 128 h 941"/>
                  <a:gd name="T40" fmla="*/ 730 w 1152"/>
                  <a:gd name="T41" fmla="*/ 112 h 941"/>
                  <a:gd name="T42" fmla="*/ 876 w 1152"/>
                  <a:gd name="T43" fmla="*/ 119 h 941"/>
                  <a:gd name="T44" fmla="*/ 999 w 1152"/>
                  <a:gd name="T45" fmla="*/ 93 h 941"/>
                  <a:gd name="T46" fmla="*/ 977 w 1152"/>
                  <a:gd name="T47" fmla="*/ 843 h 941"/>
                  <a:gd name="T48" fmla="*/ 887 w 1152"/>
                  <a:gd name="T49" fmla="*/ 820 h 941"/>
                  <a:gd name="T50" fmla="*/ 749 w 1152"/>
                  <a:gd name="T51" fmla="*/ 849 h 941"/>
                  <a:gd name="T52" fmla="*/ 646 w 1152"/>
                  <a:gd name="T53" fmla="*/ 799 h 941"/>
                  <a:gd name="T54" fmla="*/ 510 w 1152"/>
                  <a:gd name="T55" fmla="*/ 799 h 941"/>
                  <a:gd name="T56" fmla="*/ 424 w 1152"/>
                  <a:gd name="T57" fmla="*/ 828 h 941"/>
                  <a:gd name="T58" fmla="*/ 304 w 1152"/>
                  <a:gd name="T59" fmla="*/ 817 h 941"/>
                  <a:gd name="T60" fmla="*/ 268 w 1152"/>
                  <a:gd name="T61" fmla="*/ 820 h 941"/>
                  <a:gd name="T62" fmla="*/ 87 w 1152"/>
                  <a:gd name="T63" fmla="*/ 777 h 941"/>
                  <a:gd name="T64" fmla="*/ 332 w 1152"/>
                  <a:gd name="T65" fmla="*/ 59 h 941"/>
                  <a:gd name="T66" fmla="*/ 490 w 1152"/>
                  <a:gd name="T67" fmla="*/ 8 h 941"/>
                  <a:gd name="T68" fmla="*/ 711 w 1152"/>
                  <a:gd name="T69" fmla="*/ 21 h 941"/>
                  <a:gd name="T70" fmla="*/ 827 w 1152"/>
                  <a:gd name="T71" fmla="*/ 60 h 941"/>
                  <a:gd name="T72" fmla="*/ 938 w 1152"/>
                  <a:gd name="T73" fmla="*/ 63 h 941"/>
                  <a:gd name="T74" fmla="*/ 994 w 1152"/>
                  <a:gd name="T75" fmla="*/ 89 h 941"/>
                  <a:gd name="T76" fmla="*/ 849 w 1152"/>
                  <a:gd name="T77" fmla="*/ 121 h 941"/>
                  <a:gd name="T78" fmla="*/ 706 w 1152"/>
                  <a:gd name="T79" fmla="*/ 152 h 941"/>
                  <a:gd name="T80" fmla="*/ 647 w 1152"/>
                  <a:gd name="T81" fmla="*/ 139 h 941"/>
                  <a:gd name="T82" fmla="*/ 597 w 1152"/>
                  <a:gd name="T83" fmla="*/ 111 h 941"/>
                  <a:gd name="T84" fmla="*/ 481 w 1152"/>
                  <a:gd name="T85" fmla="*/ 121 h 941"/>
                  <a:gd name="T86" fmla="*/ 387 w 1152"/>
                  <a:gd name="T87" fmla="*/ 96 h 941"/>
                  <a:gd name="T88" fmla="*/ 275 w 1152"/>
                  <a:gd name="T89" fmla="*/ 116 h 941"/>
                  <a:gd name="T90" fmla="*/ 106 w 1152"/>
                  <a:gd name="T91" fmla="*/ 141 h 941"/>
                  <a:gd name="T92" fmla="*/ 193 w 1152"/>
                  <a:gd name="T93" fmla="*/ 57 h 941"/>
                  <a:gd name="T94" fmla="*/ 218 w 1152"/>
                  <a:gd name="T95" fmla="*/ 64 h 941"/>
                  <a:gd name="T96" fmla="*/ 218 w 1152"/>
                  <a:gd name="T97" fmla="*/ 62 h 941"/>
                  <a:gd name="T98" fmla="*/ 21 w 1152"/>
                  <a:gd name="T99" fmla="*/ 168 h 941"/>
                  <a:gd name="T100" fmla="*/ 1 w 1152"/>
                  <a:gd name="T101" fmla="*/ 563 h 941"/>
                  <a:gd name="T102" fmla="*/ 219 w 1152"/>
                  <a:gd name="T103" fmla="*/ 878 h 941"/>
                  <a:gd name="T104" fmla="*/ 337 w 1152"/>
                  <a:gd name="T105" fmla="*/ 913 h 941"/>
                  <a:gd name="T106" fmla="*/ 387 w 1152"/>
                  <a:gd name="T107" fmla="*/ 876 h 941"/>
                  <a:gd name="T108" fmla="*/ 606 w 1152"/>
                  <a:gd name="T109" fmla="*/ 904 h 941"/>
                  <a:gd name="T110" fmla="*/ 795 w 1152"/>
                  <a:gd name="T111" fmla="*/ 883 h 941"/>
                  <a:gd name="T112" fmla="*/ 936 w 1152"/>
                  <a:gd name="T113" fmla="*/ 878 h 941"/>
                  <a:gd name="T114" fmla="*/ 1073 w 1152"/>
                  <a:gd name="T115" fmla="*/ 819 h 941"/>
                  <a:gd name="T116" fmla="*/ 954 w 1152"/>
                  <a:gd name="T117" fmla="*/ 57 h 941"/>
                  <a:gd name="T118" fmla="*/ 849 w 1152"/>
                  <a:gd name="T119" fmla="*/ 1 h 941"/>
                  <a:gd name="T120" fmla="*/ 683 w 1152"/>
                  <a:gd name="T121" fmla="*/ 12 h 941"/>
                  <a:gd name="T122" fmla="*/ 549 w 1152"/>
                  <a:gd name="T123" fmla="*/ 38 h 941"/>
                  <a:gd name="T124" fmla="*/ 365 w 1152"/>
                  <a:gd name="T125" fmla="*/ 59 h 9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2" h="941">
                    <a:moveTo>
                      <a:pt x="4" y="722"/>
                    </a:moveTo>
                    <a:cubicBezTo>
                      <a:pt x="4" y="717"/>
                      <a:pt x="5" y="712"/>
                      <a:pt x="7" y="708"/>
                    </a:cubicBezTo>
                    <a:cubicBezTo>
                      <a:pt x="13" y="709"/>
                      <a:pt x="17" y="713"/>
                      <a:pt x="23" y="716"/>
                    </a:cubicBezTo>
                    <a:cubicBezTo>
                      <a:pt x="37" y="722"/>
                      <a:pt x="50" y="722"/>
                      <a:pt x="58" y="734"/>
                    </a:cubicBezTo>
                    <a:cubicBezTo>
                      <a:pt x="62" y="741"/>
                      <a:pt x="61" y="750"/>
                      <a:pt x="65" y="757"/>
                    </a:cubicBezTo>
                    <a:cubicBezTo>
                      <a:pt x="69" y="764"/>
                      <a:pt x="79" y="772"/>
                      <a:pt x="85" y="778"/>
                    </a:cubicBezTo>
                    <a:cubicBezTo>
                      <a:pt x="92" y="785"/>
                      <a:pt x="99" y="795"/>
                      <a:pt x="106" y="799"/>
                    </a:cubicBezTo>
                    <a:cubicBezTo>
                      <a:pt x="117" y="805"/>
                      <a:pt x="129" y="806"/>
                      <a:pt x="136" y="817"/>
                    </a:cubicBezTo>
                    <a:cubicBezTo>
                      <a:pt x="142" y="829"/>
                      <a:pt x="143" y="846"/>
                      <a:pt x="153" y="850"/>
                    </a:cubicBezTo>
                    <a:cubicBezTo>
                      <a:pt x="155" y="850"/>
                      <a:pt x="158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7" y="851"/>
                      <a:pt x="173" y="848"/>
                      <a:pt x="178" y="846"/>
                    </a:cubicBezTo>
                    <a:cubicBezTo>
                      <a:pt x="178" y="846"/>
                      <a:pt x="178" y="846"/>
                      <a:pt x="178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80" y="846"/>
                    </a:cubicBezTo>
                    <a:cubicBezTo>
                      <a:pt x="180" y="846"/>
                      <a:pt x="180" y="846"/>
                      <a:pt x="180" y="846"/>
                    </a:cubicBezTo>
                    <a:cubicBezTo>
                      <a:pt x="187" y="843"/>
                      <a:pt x="196" y="839"/>
                      <a:pt x="201" y="835"/>
                    </a:cubicBezTo>
                    <a:cubicBezTo>
                      <a:pt x="208" y="828"/>
                      <a:pt x="210" y="815"/>
                      <a:pt x="220" y="811"/>
                    </a:cubicBezTo>
                    <a:cubicBezTo>
                      <a:pt x="220" y="811"/>
                      <a:pt x="220" y="811"/>
                      <a:pt x="220" y="811"/>
                    </a:cubicBezTo>
                    <a:cubicBezTo>
                      <a:pt x="224" y="810"/>
                      <a:pt x="227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43" y="809"/>
                      <a:pt x="252" y="817"/>
                      <a:pt x="261" y="821"/>
                    </a:cubicBezTo>
                    <a:cubicBezTo>
                      <a:pt x="263" y="822"/>
                      <a:pt x="264" y="822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9" y="824"/>
                      <a:pt x="273" y="824"/>
                      <a:pt x="277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86" y="824"/>
                      <a:pt x="297" y="822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6" y="819"/>
                    </a:cubicBezTo>
                    <a:cubicBezTo>
                      <a:pt x="306" y="819"/>
                      <a:pt x="306" y="819"/>
                      <a:pt x="306" y="819"/>
                    </a:cubicBezTo>
                    <a:cubicBezTo>
                      <a:pt x="306" y="818"/>
                      <a:pt x="306" y="818"/>
                      <a:pt x="307" y="818"/>
                    </a:cubicBezTo>
                    <a:cubicBezTo>
                      <a:pt x="318" y="812"/>
                      <a:pt x="320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4" y="803"/>
                      <a:pt x="336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52" y="805"/>
                      <a:pt x="355" y="818"/>
                      <a:pt x="365" y="828"/>
                    </a:cubicBezTo>
                    <a:cubicBezTo>
                      <a:pt x="369" y="832"/>
                      <a:pt x="379" y="837"/>
                      <a:pt x="385" y="841"/>
                    </a:cubicBezTo>
                    <a:cubicBezTo>
                      <a:pt x="385" y="841"/>
                      <a:pt x="385" y="842"/>
                      <a:pt x="385" y="842"/>
                    </a:cubicBezTo>
                    <a:cubicBezTo>
                      <a:pt x="385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93" y="847"/>
                      <a:pt x="398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7" y="852"/>
                      <a:pt x="408" y="852"/>
                      <a:pt x="408" y="852"/>
                    </a:cubicBezTo>
                    <a:cubicBezTo>
                      <a:pt x="408" y="852"/>
                      <a:pt x="408" y="852"/>
                      <a:pt x="408" y="852"/>
                    </a:cubicBezTo>
                    <a:cubicBezTo>
                      <a:pt x="417" y="851"/>
                      <a:pt x="427" y="840"/>
                      <a:pt x="428" y="832"/>
                    </a:cubicBezTo>
                    <a:cubicBezTo>
                      <a:pt x="428" y="832"/>
                      <a:pt x="428" y="831"/>
                      <a:pt x="428" y="830"/>
                    </a:cubicBezTo>
                    <a:cubicBezTo>
                      <a:pt x="428" y="824"/>
                      <a:pt x="426" y="819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5" y="801"/>
                      <a:pt x="434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50" y="788"/>
                      <a:pt x="453" y="788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9" y="791"/>
                      <a:pt x="465" y="796"/>
                      <a:pt x="466" y="798"/>
                    </a:cubicBezTo>
                    <a:cubicBezTo>
                      <a:pt x="470" y="803"/>
                      <a:pt x="471" y="816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9" y="819"/>
                      <a:pt x="480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9" y="819"/>
                      <a:pt x="496" y="811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4" y="804"/>
                      <a:pt x="505" y="803"/>
                      <a:pt x="506" y="803"/>
                    </a:cubicBezTo>
                    <a:cubicBezTo>
                      <a:pt x="506" y="803"/>
                      <a:pt x="506" y="803"/>
                      <a:pt x="506" y="803"/>
                    </a:cubicBezTo>
                    <a:cubicBezTo>
                      <a:pt x="506" y="803"/>
                      <a:pt x="507" y="803"/>
                      <a:pt x="507" y="803"/>
                    </a:cubicBezTo>
                    <a:cubicBezTo>
                      <a:pt x="507" y="803"/>
                      <a:pt x="507" y="803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12" y="800"/>
                      <a:pt x="517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35" y="799"/>
                      <a:pt x="548" y="807"/>
                      <a:pt x="547" y="821"/>
                    </a:cubicBezTo>
                    <a:cubicBezTo>
                      <a:pt x="547" y="821"/>
                      <a:pt x="547" y="821"/>
                      <a:pt x="547" y="821"/>
                    </a:cubicBezTo>
                    <a:cubicBezTo>
                      <a:pt x="547" y="821"/>
                      <a:pt x="547" y="821"/>
                      <a:pt x="547" y="822"/>
                    </a:cubicBezTo>
                    <a:cubicBezTo>
                      <a:pt x="547" y="822"/>
                      <a:pt x="547" y="822"/>
                      <a:pt x="547" y="822"/>
                    </a:cubicBezTo>
                    <a:cubicBezTo>
                      <a:pt x="546" y="830"/>
                      <a:pt x="538" y="830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6" y="839"/>
                      <a:pt x="538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43" y="839"/>
                      <a:pt x="547" y="836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4" y="831"/>
                      <a:pt x="556" y="830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63" y="828"/>
                      <a:pt x="569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83" y="827"/>
                      <a:pt x="591" y="828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8" y="830"/>
                      <a:pt x="599" y="831"/>
                      <a:pt x="600" y="831"/>
                    </a:cubicBezTo>
                    <a:cubicBezTo>
                      <a:pt x="606" y="834"/>
                      <a:pt x="610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7" y="837"/>
                      <a:pt x="617" y="837"/>
                      <a:pt x="617" y="837"/>
                    </a:cubicBezTo>
                    <a:cubicBezTo>
                      <a:pt x="617" y="831"/>
                      <a:pt x="609" y="830"/>
                      <a:pt x="608" y="822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7" y="807"/>
                      <a:pt x="620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8" y="799"/>
                      <a:pt x="642" y="800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8" y="802"/>
                      <a:pt x="650" y="803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8" y="810"/>
                      <a:pt x="665" y="819"/>
                      <a:pt x="673" y="819"/>
                    </a:cubicBezTo>
                    <a:cubicBezTo>
                      <a:pt x="673" y="819"/>
                      <a:pt x="674" y="819"/>
                      <a:pt x="674" y="819"/>
                    </a:cubicBezTo>
                    <a:cubicBezTo>
                      <a:pt x="674" y="819"/>
                      <a:pt x="674" y="819"/>
                      <a:pt x="674" y="819"/>
                    </a:cubicBezTo>
                    <a:cubicBezTo>
                      <a:pt x="675" y="819"/>
                      <a:pt x="677" y="819"/>
                      <a:pt x="679" y="818"/>
                    </a:cubicBezTo>
                    <a:cubicBezTo>
                      <a:pt x="679" y="818"/>
                      <a:pt x="679" y="818"/>
                      <a:pt x="679" y="818"/>
                    </a:cubicBezTo>
                    <a:cubicBezTo>
                      <a:pt x="683" y="816"/>
                      <a:pt x="684" y="810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90" y="796"/>
                      <a:pt x="696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9" y="788"/>
                      <a:pt x="710" y="788"/>
                      <a:pt x="711" y="788"/>
                    </a:cubicBezTo>
                    <a:cubicBezTo>
                      <a:pt x="723" y="789"/>
                      <a:pt x="731" y="799"/>
                      <a:pt x="731" y="814"/>
                    </a:cubicBezTo>
                    <a:cubicBezTo>
                      <a:pt x="731" y="815"/>
                      <a:pt x="731" y="816"/>
                      <a:pt x="730" y="817"/>
                    </a:cubicBezTo>
                    <a:cubicBezTo>
                      <a:pt x="730" y="822"/>
                      <a:pt x="728" y="826"/>
                      <a:pt x="728" y="831"/>
                    </a:cubicBezTo>
                    <a:cubicBezTo>
                      <a:pt x="728" y="832"/>
                      <a:pt x="729" y="833"/>
                      <a:pt x="729" y="834"/>
                    </a:cubicBezTo>
                    <a:cubicBezTo>
                      <a:pt x="730" y="841"/>
                      <a:pt x="738" y="852"/>
                      <a:pt x="748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57" y="853"/>
                      <a:pt x="763" y="846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7" y="837"/>
                      <a:pt x="786" y="832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7"/>
                    </a:cubicBezTo>
                    <a:cubicBezTo>
                      <a:pt x="800" y="818"/>
                      <a:pt x="805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3" y="803"/>
                      <a:pt x="825" y="803"/>
                      <a:pt x="827" y="803"/>
                    </a:cubicBezTo>
                    <a:cubicBezTo>
                      <a:pt x="827" y="803"/>
                      <a:pt x="827" y="804"/>
                      <a:pt x="827" y="804"/>
                    </a:cubicBezTo>
                    <a:cubicBezTo>
                      <a:pt x="827" y="804"/>
                      <a:pt x="827" y="804"/>
                      <a:pt x="827" y="804"/>
                    </a:cubicBezTo>
                    <a:cubicBezTo>
                      <a:pt x="838" y="806"/>
                      <a:pt x="840" y="814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7" y="822"/>
                      <a:pt x="869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82" y="823"/>
                      <a:pt x="885" y="823"/>
                      <a:pt x="887" y="823"/>
                    </a:cubicBezTo>
                    <a:cubicBezTo>
                      <a:pt x="887" y="823"/>
                      <a:pt x="887" y="823"/>
                      <a:pt x="887" y="823"/>
                    </a:cubicBezTo>
                    <a:cubicBezTo>
                      <a:pt x="887" y="823"/>
                      <a:pt x="887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9" y="823"/>
                      <a:pt x="889" y="823"/>
                    </a:cubicBezTo>
                    <a:cubicBezTo>
                      <a:pt x="891" y="822"/>
                      <a:pt x="893" y="821"/>
                      <a:pt x="896" y="820"/>
                    </a:cubicBezTo>
                    <a:cubicBezTo>
                      <a:pt x="904" y="816"/>
                      <a:pt x="913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8" y="809"/>
                      <a:pt x="931" y="810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46" y="815"/>
                      <a:pt x="947" y="828"/>
                      <a:pt x="956" y="835"/>
                    </a:cubicBezTo>
                    <a:cubicBezTo>
                      <a:pt x="961" y="840"/>
                      <a:pt x="967" y="842"/>
                      <a:pt x="974" y="844"/>
                    </a:cubicBezTo>
                    <a:cubicBezTo>
                      <a:pt x="974" y="844"/>
                      <a:pt x="974" y="844"/>
                      <a:pt x="974" y="844"/>
                    </a:cubicBezTo>
                    <a:cubicBezTo>
                      <a:pt x="974" y="844"/>
                      <a:pt x="974" y="844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80" y="846"/>
                      <a:pt x="987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6" y="850"/>
                      <a:pt x="998" y="849"/>
                      <a:pt x="1000" y="849"/>
                    </a:cubicBezTo>
                    <a:cubicBezTo>
                      <a:pt x="1000" y="849"/>
                      <a:pt x="1000" y="849"/>
                      <a:pt x="1000" y="849"/>
                    </a:cubicBezTo>
                    <a:cubicBezTo>
                      <a:pt x="1011" y="845"/>
                      <a:pt x="1012" y="822"/>
                      <a:pt x="1020" y="813"/>
                    </a:cubicBezTo>
                    <a:cubicBezTo>
                      <a:pt x="1026" y="805"/>
                      <a:pt x="1040" y="803"/>
                      <a:pt x="1047" y="799"/>
                    </a:cubicBezTo>
                    <a:cubicBezTo>
                      <a:pt x="1055" y="794"/>
                      <a:pt x="1061" y="785"/>
                      <a:pt x="1067" y="778"/>
                    </a:cubicBezTo>
                    <a:cubicBezTo>
                      <a:pt x="1073" y="772"/>
                      <a:pt x="1083" y="765"/>
                      <a:pt x="1087" y="758"/>
                    </a:cubicBezTo>
                    <a:cubicBezTo>
                      <a:pt x="1092" y="749"/>
                      <a:pt x="1091" y="738"/>
                      <a:pt x="1098" y="730"/>
                    </a:cubicBezTo>
                    <a:cubicBezTo>
                      <a:pt x="1105" y="722"/>
                      <a:pt x="1117" y="721"/>
                      <a:pt x="1128" y="716"/>
                    </a:cubicBezTo>
                    <a:cubicBezTo>
                      <a:pt x="1134" y="713"/>
                      <a:pt x="1138" y="709"/>
                      <a:pt x="1145" y="709"/>
                    </a:cubicBezTo>
                    <a:cubicBezTo>
                      <a:pt x="1148" y="712"/>
                      <a:pt x="1148" y="717"/>
                      <a:pt x="1148" y="722"/>
                    </a:cubicBezTo>
                    <a:cubicBezTo>
                      <a:pt x="1148" y="727"/>
                      <a:pt x="1147" y="733"/>
                      <a:pt x="1146" y="738"/>
                    </a:cubicBezTo>
                    <a:cubicBezTo>
                      <a:pt x="1144" y="750"/>
                      <a:pt x="1142" y="762"/>
                      <a:pt x="1134" y="768"/>
                    </a:cubicBezTo>
                    <a:cubicBezTo>
                      <a:pt x="1127" y="773"/>
                      <a:pt x="1119" y="773"/>
                      <a:pt x="1112" y="777"/>
                    </a:cubicBezTo>
                    <a:cubicBezTo>
                      <a:pt x="1104" y="781"/>
                      <a:pt x="1097" y="791"/>
                      <a:pt x="1090" y="798"/>
                    </a:cubicBezTo>
                    <a:cubicBezTo>
                      <a:pt x="1082" y="806"/>
                      <a:pt x="1074" y="812"/>
                      <a:pt x="1070" y="820"/>
                    </a:cubicBezTo>
                    <a:cubicBezTo>
                      <a:pt x="1066" y="828"/>
                      <a:pt x="1066" y="839"/>
                      <a:pt x="1061" y="846"/>
                    </a:cubicBezTo>
                    <a:cubicBezTo>
                      <a:pt x="1047" y="863"/>
                      <a:pt x="1008" y="857"/>
                      <a:pt x="994" y="877"/>
                    </a:cubicBezTo>
                    <a:cubicBezTo>
                      <a:pt x="989" y="885"/>
                      <a:pt x="988" y="896"/>
                      <a:pt x="978" y="897"/>
                    </a:cubicBezTo>
                    <a:cubicBezTo>
                      <a:pt x="978" y="897"/>
                      <a:pt x="978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0" y="897"/>
                      <a:pt x="967" y="889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0" y="883"/>
                      <a:pt x="959" y="883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3" y="880"/>
                      <a:pt x="945" y="879"/>
                      <a:pt x="937" y="876"/>
                    </a:cubicBezTo>
                    <a:cubicBezTo>
                      <a:pt x="937" y="876"/>
                      <a:pt x="937" y="876"/>
                      <a:pt x="937" y="876"/>
                    </a:cubicBezTo>
                    <a:cubicBezTo>
                      <a:pt x="930" y="873"/>
                      <a:pt x="925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8" y="869"/>
                      <a:pt x="918" y="869"/>
                      <a:pt x="917" y="870"/>
                    </a:cubicBezTo>
                    <a:cubicBezTo>
                      <a:pt x="902" y="871"/>
                      <a:pt x="902" y="893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89" y="919"/>
                      <a:pt x="872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47" y="938"/>
                      <a:pt x="843" y="937"/>
                      <a:pt x="838" y="936"/>
                    </a:cubicBezTo>
                    <a:cubicBezTo>
                      <a:pt x="838" y="936"/>
                      <a:pt x="838" y="936"/>
                      <a:pt x="838" y="936"/>
                    </a:cubicBezTo>
                    <a:cubicBezTo>
                      <a:pt x="827" y="931"/>
                      <a:pt x="822" y="922"/>
                      <a:pt x="822" y="910"/>
                    </a:cubicBezTo>
                    <a:cubicBezTo>
                      <a:pt x="822" y="905"/>
                      <a:pt x="823" y="900"/>
                      <a:pt x="825" y="895"/>
                    </a:cubicBezTo>
                    <a:cubicBezTo>
                      <a:pt x="827" y="890"/>
                      <a:pt x="832" y="885"/>
                      <a:pt x="832" y="879"/>
                    </a:cubicBezTo>
                    <a:cubicBezTo>
                      <a:pt x="832" y="879"/>
                      <a:pt x="832" y="878"/>
                      <a:pt x="832" y="878"/>
                    </a:cubicBezTo>
                    <a:cubicBezTo>
                      <a:pt x="832" y="878"/>
                      <a:pt x="832" y="878"/>
                      <a:pt x="832" y="878"/>
                    </a:cubicBezTo>
                    <a:cubicBezTo>
                      <a:pt x="831" y="878"/>
                      <a:pt x="830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2" y="878"/>
                      <a:pt x="818" y="880"/>
                      <a:pt x="814" y="882"/>
                    </a:cubicBezTo>
                    <a:cubicBezTo>
                      <a:pt x="812" y="882"/>
                      <a:pt x="811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8" y="883"/>
                      <a:pt x="807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1" y="883"/>
                      <a:pt x="797" y="882"/>
                      <a:pt x="793" y="881"/>
                    </a:cubicBezTo>
                    <a:cubicBezTo>
                      <a:pt x="791" y="880"/>
                      <a:pt x="788" y="879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79" y="875"/>
                      <a:pt x="773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6" y="873"/>
                      <a:pt x="766" y="873"/>
                      <a:pt x="766" y="873"/>
                    </a:cubicBezTo>
                    <a:cubicBezTo>
                      <a:pt x="757" y="873"/>
                      <a:pt x="750" y="879"/>
                      <a:pt x="743" y="883"/>
                    </a:cubicBezTo>
                    <a:cubicBezTo>
                      <a:pt x="737" y="888"/>
                      <a:pt x="728" y="892"/>
                      <a:pt x="724" y="897"/>
                    </a:cubicBezTo>
                    <a:cubicBezTo>
                      <a:pt x="717" y="906"/>
                      <a:pt x="718" y="917"/>
                      <a:pt x="708" y="922"/>
                    </a:cubicBezTo>
                    <a:cubicBezTo>
                      <a:pt x="702" y="925"/>
                      <a:pt x="694" y="924"/>
                      <a:pt x="685" y="926"/>
                    </a:cubicBezTo>
                    <a:cubicBezTo>
                      <a:pt x="685" y="926"/>
                      <a:pt x="685" y="926"/>
                      <a:pt x="685" y="926"/>
                    </a:cubicBezTo>
                    <a:cubicBezTo>
                      <a:pt x="685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1" y="927"/>
                      <a:pt x="679" y="928"/>
                      <a:pt x="678" y="928"/>
                    </a:cubicBezTo>
                    <a:cubicBezTo>
                      <a:pt x="673" y="930"/>
                      <a:pt x="669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4" y="933"/>
                      <a:pt x="664" y="933"/>
                    </a:cubicBezTo>
                    <a:cubicBezTo>
                      <a:pt x="664" y="933"/>
                      <a:pt x="664" y="933"/>
                      <a:pt x="664" y="933"/>
                    </a:cubicBezTo>
                    <a:cubicBezTo>
                      <a:pt x="652" y="932"/>
                      <a:pt x="649" y="916"/>
                      <a:pt x="640" y="910"/>
                    </a:cubicBezTo>
                    <a:cubicBezTo>
                      <a:pt x="634" y="906"/>
                      <a:pt x="624" y="904"/>
                      <a:pt x="614" y="901"/>
                    </a:cubicBezTo>
                    <a:cubicBezTo>
                      <a:pt x="601" y="898"/>
                      <a:pt x="591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67" y="892"/>
                      <a:pt x="555" y="895"/>
                      <a:pt x="545" y="898"/>
                    </a:cubicBezTo>
                    <a:cubicBezTo>
                      <a:pt x="533" y="902"/>
                      <a:pt x="521" y="905"/>
                      <a:pt x="513" y="912"/>
                    </a:cubicBezTo>
                    <a:cubicBezTo>
                      <a:pt x="506" y="917"/>
                      <a:pt x="502" y="930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3" y="932"/>
                      <a:pt x="492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86" y="932"/>
                      <a:pt x="482" y="930"/>
                      <a:pt x="477" y="928"/>
                    </a:cubicBezTo>
                    <a:cubicBezTo>
                      <a:pt x="477" y="928"/>
                      <a:pt x="476" y="928"/>
                      <a:pt x="476" y="927"/>
                    </a:cubicBezTo>
                    <a:cubicBezTo>
                      <a:pt x="476" y="927"/>
                      <a:pt x="476" y="927"/>
                      <a:pt x="476" y="927"/>
                    </a:cubicBezTo>
                    <a:cubicBezTo>
                      <a:pt x="475" y="927"/>
                      <a:pt x="475" y="927"/>
                      <a:pt x="474" y="927"/>
                    </a:cubicBezTo>
                    <a:cubicBezTo>
                      <a:pt x="474" y="927"/>
                      <a:pt x="474" y="927"/>
                      <a:pt x="474" y="927"/>
                    </a:cubicBezTo>
                    <a:cubicBezTo>
                      <a:pt x="474" y="927"/>
                      <a:pt x="473" y="927"/>
                      <a:pt x="473" y="927"/>
                    </a:cubicBezTo>
                    <a:cubicBezTo>
                      <a:pt x="463" y="924"/>
                      <a:pt x="453" y="925"/>
                      <a:pt x="446" y="921"/>
                    </a:cubicBezTo>
                    <a:cubicBezTo>
                      <a:pt x="438" y="916"/>
                      <a:pt x="436" y="905"/>
                      <a:pt x="430" y="898"/>
                    </a:cubicBezTo>
                    <a:cubicBezTo>
                      <a:pt x="426" y="893"/>
                      <a:pt x="418" y="888"/>
                      <a:pt x="412" y="884"/>
                    </a:cubicBezTo>
                    <a:cubicBezTo>
                      <a:pt x="406" y="880"/>
                      <a:pt x="399" y="873"/>
                      <a:pt x="391" y="873"/>
                    </a:cubicBezTo>
                    <a:cubicBezTo>
                      <a:pt x="391" y="873"/>
                      <a:pt x="391" y="873"/>
                      <a:pt x="391" y="873"/>
                    </a:cubicBezTo>
                    <a:cubicBezTo>
                      <a:pt x="391" y="872"/>
                      <a:pt x="390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5" y="872"/>
                      <a:pt x="381" y="873"/>
                      <a:pt x="377" y="875"/>
                    </a:cubicBezTo>
                    <a:cubicBezTo>
                      <a:pt x="375" y="876"/>
                      <a:pt x="372" y="877"/>
                      <a:pt x="370" y="878"/>
                    </a:cubicBezTo>
                    <a:cubicBezTo>
                      <a:pt x="368" y="878"/>
                      <a:pt x="366" y="879"/>
                      <a:pt x="364" y="880"/>
                    </a:cubicBezTo>
                    <a:cubicBezTo>
                      <a:pt x="360" y="882"/>
                      <a:pt x="355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47" y="883"/>
                      <a:pt x="344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37" y="881"/>
                      <a:pt x="334" y="878"/>
                      <a:pt x="331" y="877"/>
                    </a:cubicBezTo>
                    <a:cubicBezTo>
                      <a:pt x="329" y="876"/>
                      <a:pt x="328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5" y="876"/>
                      <a:pt x="324" y="876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2" y="877"/>
                      <a:pt x="322" y="878"/>
                      <a:pt x="322" y="880"/>
                    </a:cubicBezTo>
                    <a:cubicBezTo>
                      <a:pt x="322" y="885"/>
                      <a:pt x="330" y="893"/>
                      <a:pt x="331" y="897"/>
                    </a:cubicBezTo>
                    <a:cubicBezTo>
                      <a:pt x="333" y="901"/>
                      <a:pt x="334" y="905"/>
                      <a:pt x="334" y="910"/>
                    </a:cubicBezTo>
                    <a:cubicBezTo>
                      <a:pt x="334" y="918"/>
                      <a:pt x="331" y="925"/>
                      <a:pt x="327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0" y="935"/>
                      <a:pt x="313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294" y="938"/>
                      <a:pt x="282" y="932"/>
                      <a:pt x="275" y="926"/>
                    </a:cubicBezTo>
                    <a:cubicBezTo>
                      <a:pt x="275" y="926"/>
                      <a:pt x="275" y="926"/>
                      <a:pt x="275" y="926"/>
                    </a:cubicBezTo>
                    <a:cubicBezTo>
                      <a:pt x="267" y="919"/>
                      <a:pt x="262" y="910"/>
                      <a:pt x="259" y="904"/>
                    </a:cubicBezTo>
                    <a:cubicBezTo>
                      <a:pt x="256" y="897"/>
                      <a:pt x="255" y="888"/>
                      <a:pt x="252" y="882"/>
                    </a:cubicBezTo>
                    <a:cubicBezTo>
                      <a:pt x="250" y="877"/>
                      <a:pt x="246" y="870"/>
                      <a:pt x="238" y="869"/>
                    </a:cubicBezTo>
                    <a:cubicBezTo>
                      <a:pt x="238" y="869"/>
                      <a:pt x="238" y="869"/>
                      <a:pt x="238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2" y="869"/>
                      <a:pt x="227" y="872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0" y="876"/>
                      <a:pt x="218" y="876"/>
                      <a:pt x="217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08" y="880"/>
                      <a:pt x="202" y="880"/>
                      <a:pt x="198" y="882"/>
                    </a:cubicBezTo>
                    <a:cubicBezTo>
                      <a:pt x="198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89" y="887"/>
                      <a:pt x="187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66" y="896"/>
                      <a:pt x="164" y="877"/>
                      <a:pt x="155" y="870"/>
                    </a:cubicBezTo>
                    <a:cubicBezTo>
                      <a:pt x="136" y="856"/>
                      <a:pt x="102" y="861"/>
                      <a:pt x="90" y="843"/>
                    </a:cubicBezTo>
                    <a:cubicBezTo>
                      <a:pt x="86" y="837"/>
                      <a:pt x="86" y="828"/>
                      <a:pt x="84" y="822"/>
                    </a:cubicBezTo>
                    <a:cubicBezTo>
                      <a:pt x="80" y="813"/>
                      <a:pt x="71" y="806"/>
                      <a:pt x="63" y="799"/>
                    </a:cubicBezTo>
                    <a:cubicBezTo>
                      <a:pt x="56" y="792"/>
                      <a:pt x="49" y="781"/>
                      <a:pt x="42" y="777"/>
                    </a:cubicBezTo>
                    <a:cubicBezTo>
                      <a:pt x="31" y="771"/>
                      <a:pt x="20" y="772"/>
                      <a:pt x="13" y="761"/>
                    </a:cubicBezTo>
                    <a:cubicBezTo>
                      <a:pt x="9" y="754"/>
                      <a:pt x="7" y="745"/>
                      <a:pt x="5" y="736"/>
                    </a:cubicBezTo>
                    <a:cubicBezTo>
                      <a:pt x="5" y="731"/>
                      <a:pt x="4" y="727"/>
                      <a:pt x="4" y="722"/>
                    </a:cubicBezTo>
                    <a:moveTo>
                      <a:pt x="160" y="92"/>
                    </a:move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73" y="92"/>
                      <a:pt x="191" y="101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8" y="107"/>
                      <a:pt x="198" y="107"/>
                    </a:cubicBezTo>
                    <a:cubicBezTo>
                      <a:pt x="205" y="114"/>
                      <a:pt x="206" y="126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20" y="132"/>
                      <a:pt x="225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4" y="133"/>
                      <a:pt x="239" y="132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52" y="128"/>
                      <a:pt x="259" y="122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70" y="119"/>
                      <a:pt x="273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84" y="119"/>
                      <a:pt x="293" y="120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3" y="124"/>
                      <a:pt x="305" y="125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16" y="132"/>
                      <a:pt x="321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5" y="140"/>
                      <a:pt x="338" y="139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54" y="133"/>
                      <a:pt x="358" y="120"/>
                      <a:pt x="367" y="112"/>
                    </a:cubicBezTo>
                    <a:cubicBezTo>
                      <a:pt x="373" y="108"/>
                      <a:pt x="379" y="105"/>
                      <a:pt x="386" y="101"/>
                    </a:cubicBezTo>
                    <a:cubicBezTo>
                      <a:pt x="386" y="101"/>
                      <a:pt x="386" y="101"/>
                      <a:pt x="386" y="100"/>
                    </a:cubicBezTo>
                    <a:cubicBezTo>
                      <a:pt x="386" y="100"/>
                      <a:pt x="387" y="100"/>
                      <a:pt x="387" y="100"/>
                    </a:cubicBezTo>
                    <a:cubicBezTo>
                      <a:pt x="387" y="100"/>
                      <a:pt x="387" y="100"/>
                      <a:pt x="387" y="100"/>
                    </a:cubicBezTo>
                    <a:cubicBezTo>
                      <a:pt x="393" y="96"/>
                      <a:pt x="398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6" y="92"/>
                      <a:pt x="406" y="92"/>
                      <a:pt x="406" y="92"/>
                    </a:cubicBezTo>
                    <a:cubicBezTo>
                      <a:pt x="414" y="92"/>
                      <a:pt x="420" y="99"/>
                      <a:pt x="421" y="106"/>
                    </a:cubicBezTo>
                    <a:cubicBezTo>
                      <a:pt x="422" y="108"/>
                      <a:pt x="422" y="110"/>
                      <a:pt x="422" y="112"/>
                    </a:cubicBezTo>
                    <a:cubicBezTo>
                      <a:pt x="422" y="117"/>
                      <a:pt x="421" y="123"/>
                      <a:pt x="421" y="129"/>
                    </a:cubicBezTo>
                    <a:cubicBezTo>
                      <a:pt x="421" y="130"/>
                      <a:pt x="421" y="132"/>
                      <a:pt x="421" y="134"/>
                    </a:cubicBezTo>
                    <a:cubicBezTo>
                      <a:pt x="421" y="134"/>
                      <a:pt x="421" y="135"/>
                      <a:pt x="422" y="135"/>
                    </a:cubicBezTo>
                    <a:cubicBezTo>
                      <a:pt x="422" y="135"/>
                      <a:pt x="422" y="135"/>
                      <a:pt x="422" y="135"/>
                    </a:cubicBezTo>
                    <a:cubicBezTo>
                      <a:pt x="424" y="147"/>
                      <a:pt x="435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50" y="155"/>
                      <a:pt x="455" y="154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63" y="149"/>
                      <a:pt x="466" y="144"/>
                      <a:pt x="469" y="139"/>
                    </a:cubicBezTo>
                    <a:cubicBezTo>
                      <a:pt x="472" y="135"/>
                      <a:pt x="475" y="128"/>
                      <a:pt x="480" y="127"/>
                    </a:cubicBezTo>
                    <a:cubicBezTo>
                      <a:pt x="480" y="127"/>
                      <a:pt x="480" y="127"/>
                      <a:pt x="480" y="127"/>
                    </a:cubicBezTo>
                    <a:cubicBezTo>
                      <a:pt x="481" y="127"/>
                      <a:pt x="481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9" y="127"/>
                      <a:pt x="495" y="133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3" y="139"/>
                      <a:pt x="505" y="140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8" y="141"/>
                      <a:pt x="508" y="141"/>
                    </a:cubicBezTo>
                    <a:cubicBezTo>
                      <a:pt x="508" y="141"/>
                      <a:pt x="508" y="141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12" y="143"/>
                      <a:pt x="516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32" y="144"/>
                      <a:pt x="544" y="13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52" y="122"/>
                      <a:pt x="551" y="118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6" y="116"/>
                      <a:pt x="556" y="116"/>
                      <a:pt x="556" y="116"/>
                    </a:cubicBezTo>
                    <a:cubicBezTo>
                      <a:pt x="558" y="115"/>
                      <a:pt x="563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71" y="115"/>
                      <a:pt x="574" y="115"/>
                      <a:pt x="576" y="115"/>
                    </a:cubicBezTo>
                    <a:cubicBezTo>
                      <a:pt x="576" y="115"/>
                      <a:pt x="576" y="115"/>
                      <a:pt x="576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83" y="115"/>
                      <a:pt x="593" y="115"/>
                      <a:pt x="597" y="117"/>
                    </a:cubicBezTo>
                    <a:cubicBezTo>
                      <a:pt x="601" y="118"/>
                      <a:pt x="602" y="123"/>
                      <a:pt x="604" y="127"/>
                    </a:cubicBezTo>
                    <a:cubicBezTo>
                      <a:pt x="604" y="127"/>
                      <a:pt x="604" y="127"/>
                      <a:pt x="604" y="127"/>
                    </a:cubicBezTo>
                    <a:cubicBezTo>
                      <a:pt x="604" y="127"/>
                      <a:pt x="604" y="127"/>
                      <a:pt x="605" y="127"/>
                    </a:cubicBezTo>
                    <a:cubicBezTo>
                      <a:pt x="605" y="127"/>
                      <a:pt x="605" y="127"/>
                      <a:pt x="605" y="127"/>
                    </a:cubicBezTo>
                    <a:cubicBezTo>
                      <a:pt x="605" y="127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11" y="137"/>
                      <a:pt x="621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7" y="144"/>
                      <a:pt x="641" y="143"/>
                      <a:pt x="644" y="142"/>
                    </a:cubicBezTo>
                    <a:cubicBezTo>
                      <a:pt x="644" y="142"/>
                      <a:pt x="644" y="142"/>
                      <a:pt x="644" y="142"/>
                    </a:cubicBezTo>
                    <a:cubicBezTo>
                      <a:pt x="648" y="141"/>
                      <a:pt x="653" y="138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62" y="131"/>
                      <a:pt x="666" y="127"/>
                      <a:pt x="671" y="127"/>
                    </a:cubicBezTo>
                    <a:cubicBezTo>
                      <a:pt x="671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7" y="128"/>
                      <a:pt x="681" y="135"/>
                      <a:pt x="683" y="139"/>
                    </a:cubicBezTo>
                    <a:cubicBezTo>
                      <a:pt x="686" y="143"/>
                      <a:pt x="690" y="148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7" y="154"/>
                      <a:pt x="702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18" y="155"/>
                      <a:pt x="728" y="146"/>
                      <a:pt x="730" y="134"/>
                    </a:cubicBezTo>
                    <a:cubicBezTo>
                      <a:pt x="730" y="134"/>
                      <a:pt x="730" y="134"/>
                      <a:pt x="730" y="134"/>
                    </a:cubicBezTo>
                    <a:cubicBezTo>
                      <a:pt x="731" y="132"/>
                      <a:pt x="731" y="131"/>
                      <a:pt x="731" y="129"/>
                    </a:cubicBezTo>
                    <a:cubicBezTo>
                      <a:pt x="731" y="123"/>
                      <a:pt x="730" y="117"/>
                      <a:pt x="730" y="112"/>
                    </a:cubicBezTo>
                    <a:cubicBezTo>
                      <a:pt x="730" y="110"/>
                      <a:pt x="730" y="108"/>
                      <a:pt x="730" y="106"/>
                    </a:cubicBezTo>
                    <a:cubicBezTo>
                      <a:pt x="732" y="99"/>
                      <a:pt x="739" y="93"/>
                      <a:pt x="746" y="92"/>
                    </a:cubicBezTo>
                    <a:cubicBezTo>
                      <a:pt x="746" y="92"/>
                      <a:pt x="746" y="92"/>
                      <a:pt x="746" y="92"/>
                    </a:cubicBezTo>
                    <a:cubicBezTo>
                      <a:pt x="746" y="92"/>
                      <a:pt x="746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53" y="92"/>
                      <a:pt x="760" y="96"/>
                      <a:pt x="765" y="100"/>
                    </a:cubicBezTo>
                    <a:cubicBezTo>
                      <a:pt x="765" y="100"/>
                      <a:pt x="765" y="100"/>
                      <a:pt x="765" y="100"/>
                    </a:cubicBezTo>
                    <a:cubicBezTo>
                      <a:pt x="765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72" y="104"/>
                      <a:pt x="778" y="107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95" y="120"/>
                      <a:pt x="801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21" y="139"/>
                      <a:pt x="822" y="139"/>
                      <a:pt x="824" y="139"/>
                    </a:cubicBezTo>
                    <a:cubicBezTo>
                      <a:pt x="824" y="139"/>
                      <a:pt x="824" y="139"/>
                      <a:pt x="824" y="139"/>
                    </a:cubicBezTo>
                    <a:cubicBezTo>
                      <a:pt x="837" y="137"/>
                      <a:pt x="838" y="128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8" y="120"/>
                      <a:pt x="868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9" y="119"/>
                      <a:pt x="881" y="119"/>
                      <a:pt x="883" y="119"/>
                    </a:cubicBezTo>
                    <a:cubicBezTo>
                      <a:pt x="883" y="119"/>
                      <a:pt x="883" y="119"/>
                      <a:pt x="883" y="119"/>
                    </a:cubicBezTo>
                    <a:cubicBezTo>
                      <a:pt x="883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8" y="120"/>
                      <a:pt x="890" y="121"/>
                      <a:pt x="893" y="123"/>
                    </a:cubicBezTo>
                    <a:cubicBezTo>
                      <a:pt x="902" y="127"/>
                      <a:pt x="912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7" y="133"/>
                      <a:pt x="931" y="133"/>
                      <a:pt x="934" y="131"/>
                    </a:cubicBezTo>
                    <a:cubicBezTo>
                      <a:pt x="934" y="131"/>
                      <a:pt x="934" y="131"/>
                      <a:pt x="934" y="131"/>
                    </a:cubicBezTo>
                    <a:cubicBezTo>
                      <a:pt x="934" y="131"/>
                      <a:pt x="934" y="131"/>
                      <a:pt x="935" y="131"/>
                    </a:cubicBezTo>
                    <a:cubicBezTo>
                      <a:pt x="935" y="131"/>
                      <a:pt x="935" y="131"/>
                      <a:pt x="935" y="131"/>
                    </a:cubicBezTo>
                    <a:cubicBezTo>
                      <a:pt x="946" y="127"/>
                      <a:pt x="948" y="113"/>
                      <a:pt x="956" y="106"/>
                    </a:cubicBezTo>
                    <a:cubicBezTo>
                      <a:pt x="961" y="102"/>
                      <a:pt x="967" y="100"/>
                      <a:pt x="975" y="97"/>
                    </a:cubicBezTo>
                    <a:cubicBezTo>
                      <a:pt x="975" y="96"/>
                      <a:pt x="975" y="96"/>
                      <a:pt x="975" y="96"/>
                    </a:cubicBezTo>
                    <a:cubicBezTo>
                      <a:pt x="980" y="95"/>
                      <a:pt x="986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5" y="92"/>
                      <a:pt x="997" y="92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1009" y="97"/>
                      <a:pt x="1010" y="115"/>
                      <a:pt x="1016" y="125"/>
                    </a:cubicBezTo>
                    <a:cubicBezTo>
                      <a:pt x="1018" y="128"/>
                      <a:pt x="1021" y="132"/>
                      <a:pt x="1025" y="135"/>
                    </a:cubicBezTo>
                    <a:cubicBezTo>
                      <a:pt x="1031" y="139"/>
                      <a:pt x="1039" y="138"/>
                      <a:pt x="1046" y="143"/>
                    </a:cubicBezTo>
                    <a:cubicBezTo>
                      <a:pt x="1054" y="147"/>
                      <a:pt x="1059" y="156"/>
                      <a:pt x="1067" y="164"/>
                    </a:cubicBezTo>
                    <a:cubicBezTo>
                      <a:pt x="1073" y="170"/>
                      <a:pt x="1082" y="177"/>
                      <a:pt x="1086" y="185"/>
                    </a:cubicBezTo>
                    <a:cubicBezTo>
                      <a:pt x="1090" y="191"/>
                      <a:pt x="1090" y="199"/>
                      <a:pt x="1094" y="206"/>
                    </a:cubicBezTo>
                    <a:cubicBezTo>
                      <a:pt x="1103" y="223"/>
                      <a:pt x="1130" y="219"/>
                      <a:pt x="1138" y="235"/>
                    </a:cubicBezTo>
                    <a:cubicBezTo>
                      <a:pt x="1141" y="241"/>
                      <a:pt x="1142" y="251"/>
                      <a:pt x="1142" y="262"/>
                    </a:cubicBezTo>
                    <a:cubicBezTo>
                      <a:pt x="1142" y="272"/>
                      <a:pt x="1141" y="283"/>
                      <a:pt x="1141" y="292"/>
                    </a:cubicBezTo>
                    <a:cubicBezTo>
                      <a:pt x="1141" y="410"/>
                      <a:pt x="1141" y="529"/>
                      <a:pt x="1141" y="649"/>
                    </a:cubicBezTo>
                    <a:cubicBezTo>
                      <a:pt x="1141" y="656"/>
                      <a:pt x="1141" y="666"/>
                      <a:pt x="1141" y="675"/>
                    </a:cubicBezTo>
                    <a:cubicBezTo>
                      <a:pt x="1141" y="688"/>
                      <a:pt x="1141" y="699"/>
                      <a:pt x="1137" y="706"/>
                    </a:cubicBezTo>
                    <a:cubicBezTo>
                      <a:pt x="1128" y="720"/>
                      <a:pt x="1102" y="718"/>
                      <a:pt x="1093" y="734"/>
                    </a:cubicBezTo>
                    <a:cubicBezTo>
                      <a:pt x="1090" y="739"/>
                      <a:pt x="1089" y="748"/>
                      <a:pt x="1086" y="754"/>
                    </a:cubicBezTo>
                    <a:cubicBezTo>
                      <a:pt x="1083" y="762"/>
                      <a:pt x="1073" y="769"/>
                      <a:pt x="1066" y="777"/>
                    </a:cubicBezTo>
                    <a:cubicBezTo>
                      <a:pt x="1059" y="784"/>
                      <a:pt x="1052" y="793"/>
                      <a:pt x="1045" y="798"/>
                    </a:cubicBezTo>
                    <a:cubicBezTo>
                      <a:pt x="1033" y="804"/>
                      <a:pt x="1024" y="803"/>
                      <a:pt x="1017" y="815"/>
                    </a:cubicBezTo>
                    <a:cubicBezTo>
                      <a:pt x="1010" y="826"/>
                      <a:pt x="1009" y="842"/>
                      <a:pt x="999" y="846"/>
                    </a:cubicBezTo>
                    <a:cubicBezTo>
                      <a:pt x="997" y="846"/>
                      <a:pt x="994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87" y="847"/>
                      <a:pt x="981" y="845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1" y="841"/>
                      <a:pt x="963" y="838"/>
                      <a:pt x="958" y="834"/>
                    </a:cubicBezTo>
                    <a:cubicBezTo>
                      <a:pt x="949" y="827"/>
                      <a:pt x="948" y="814"/>
                      <a:pt x="938" y="810"/>
                    </a:cubicBezTo>
                    <a:cubicBezTo>
                      <a:pt x="938" y="810"/>
                      <a:pt x="938" y="810"/>
                      <a:pt x="938" y="810"/>
                    </a:cubicBezTo>
                    <a:cubicBezTo>
                      <a:pt x="933" y="808"/>
                      <a:pt x="929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13" y="807"/>
                      <a:pt x="903" y="814"/>
                      <a:pt x="893" y="818"/>
                    </a:cubicBezTo>
                    <a:cubicBezTo>
                      <a:pt x="892" y="818"/>
                      <a:pt x="890" y="819"/>
                      <a:pt x="889" y="819"/>
                    </a:cubicBezTo>
                    <a:cubicBezTo>
                      <a:pt x="889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4" y="821"/>
                      <a:pt x="880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68" y="821"/>
                      <a:pt x="860" y="820"/>
                      <a:pt x="854" y="818"/>
                    </a:cubicBezTo>
                    <a:cubicBezTo>
                      <a:pt x="854" y="818"/>
                      <a:pt x="854" y="818"/>
                      <a:pt x="854" y="818"/>
                    </a:cubicBezTo>
                    <a:cubicBezTo>
                      <a:pt x="854" y="818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3" y="817"/>
                      <a:pt x="853" y="817"/>
                      <a:pt x="853" y="817"/>
                    </a:cubicBezTo>
                    <a:cubicBezTo>
                      <a:pt x="852" y="817"/>
                      <a:pt x="851" y="816"/>
                      <a:pt x="849" y="815"/>
                    </a:cubicBezTo>
                    <a:cubicBezTo>
                      <a:pt x="841" y="810"/>
                      <a:pt x="834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19" y="801"/>
                      <a:pt x="816" y="801"/>
                      <a:pt x="813" y="803"/>
                    </a:cubicBezTo>
                    <a:cubicBezTo>
                      <a:pt x="813" y="803"/>
                      <a:pt x="813" y="803"/>
                      <a:pt x="813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00" y="808"/>
                      <a:pt x="794" y="822"/>
                      <a:pt x="786" y="829"/>
                    </a:cubicBezTo>
                    <a:cubicBezTo>
                      <a:pt x="782" y="832"/>
                      <a:pt x="776" y="835"/>
                      <a:pt x="770" y="839"/>
                    </a:cubicBezTo>
                    <a:cubicBezTo>
                      <a:pt x="764" y="843"/>
                      <a:pt x="758" y="848"/>
                      <a:pt x="751" y="849"/>
                    </a:cubicBezTo>
                    <a:cubicBezTo>
                      <a:pt x="750" y="849"/>
                      <a:pt x="750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1" y="849"/>
                      <a:pt x="735" y="841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2" y="833"/>
                      <a:pt x="732" y="831"/>
                      <a:pt x="732" y="829"/>
                    </a:cubicBezTo>
                    <a:cubicBezTo>
                      <a:pt x="732" y="823"/>
                      <a:pt x="734" y="818"/>
                      <a:pt x="734" y="813"/>
                    </a:cubicBezTo>
                    <a:cubicBezTo>
                      <a:pt x="734" y="812"/>
                      <a:pt x="734" y="811"/>
                      <a:pt x="733" y="811"/>
                    </a:cubicBezTo>
                    <a:cubicBezTo>
                      <a:pt x="733" y="811"/>
                      <a:pt x="733" y="811"/>
                      <a:pt x="733" y="811"/>
                    </a:cubicBezTo>
                    <a:cubicBezTo>
                      <a:pt x="733" y="811"/>
                      <a:pt x="733" y="810"/>
                      <a:pt x="733" y="810"/>
                    </a:cubicBezTo>
                    <a:cubicBezTo>
                      <a:pt x="733" y="810"/>
                      <a:pt x="733" y="810"/>
                      <a:pt x="733" y="810"/>
                    </a:cubicBezTo>
                    <a:cubicBezTo>
                      <a:pt x="732" y="797"/>
                      <a:pt x="724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7" y="785"/>
                      <a:pt x="705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696" y="788"/>
                      <a:pt x="690" y="793"/>
                      <a:pt x="687" y="798"/>
                    </a:cubicBezTo>
                    <a:cubicBezTo>
                      <a:pt x="683" y="803"/>
                      <a:pt x="681" y="812"/>
                      <a:pt x="674" y="813"/>
                    </a:cubicBezTo>
                    <a:cubicBezTo>
                      <a:pt x="674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67" y="813"/>
                      <a:pt x="660" y="808"/>
                      <a:pt x="654" y="804"/>
                    </a:cubicBezTo>
                    <a:cubicBezTo>
                      <a:pt x="651" y="802"/>
                      <a:pt x="649" y="800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2" y="797"/>
                      <a:pt x="638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25" y="797"/>
                      <a:pt x="616" y="801"/>
                      <a:pt x="611" y="806"/>
                    </a:cubicBezTo>
                    <a:cubicBezTo>
                      <a:pt x="611" y="806"/>
                      <a:pt x="611" y="806"/>
                      <a:pt x="611" y="806"/>
                    </a:cubicBezTo>
                    <a:cubicBezTo>
                      <a:pt x="611" y="806"/>
                      <a:pt x="610" y="806"/>
                      <a:pt x="610" y="807"/>
                    </a:cubicBezTo>
                    <a:cubicBezTo>
                      <a:pt x="607" y="810"/>
                      <a:pt x="605" y="821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598" y="825"/>
                      <a:pt x="593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6" y="825"/>
                      <a:pt x="584" y="825"/>
                      <a:pt x="582" y="825"/>
                    </a:cubicBezTo>
                    <a:cubicBezTo>
                      <a:pt x="580" y="825"/>
                      <a:pt x="579" y="825"/>
                      <a:pt x="577" y="825"/>
                    </a:cubicBezTo>
                    <a:cubicBezTo>
                      <a:pt x="570" y="825"/>
                      <a:pt x="560" y="826"/>
                      <a:pt x="556" y="823"/>
                    </a:cubicBezTo>
                    <a:cubicBezTo>
                      <a:pt x="552" y="822"/>
                      <a:pt x="552" y="817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3" y="804"/>
                      <a:pt x="532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16" y="797"/>
                      <a:pt x="513" y="798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6" y="800"/>
                      <a:pt x="504" y="802"/>
                      <a:pt x="501" y="804"/>
                    </a:cubicBezTo>
                    <a:cubicBezTo>
                      <a:pt x="495" y="808"/>
                      <a:pt x="489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2" y="813"/>
                      <a:pt x="482" y="813"/>
                    </a:cubicBezTo>
                    <a:cubicBezTo>
                      <a:pt x="482" y="813"/>
                      <a:pt x="482" y="813"/>
                      <a:pt x="482" y="813"/>
                    </a:cubicBezTo>
                    <a:cubicBezTo>
                      <a:pt x="474" y="812"/>
                      <a:pt x="472" y="803"/>
                      <a:pt x="469" y="799"/>
                    </a:cubicBezTo>
                    <a:cubicBezTo>
                      <a:pt x="466" y="794"/>
                      <a:pt x="461" y="789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2" y="786"/>
                      <a:pt x="449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35" y="785"/>
                      <a:pt x="426" y="794"/>
                      <a:pt x="424" y="804"/>
                    </a:cubicBezTo>
                    <a:cubicBezTo>
                      <a:pt x="424" y="804"/>
                      <a:pt x="424" y="804"/>
                      <a:pt x="424" y="804"/>
                    </a:cubicBezTo>
                    <a:cubicBezTo>
                      <a:pt x="424" y="804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3" y="807"/>
                      <a:pt x="423" y="809"/>
                      <a:pt x="423" y="811"/>
                    </a:cubicBezTo>
                    <a:cubicBezTo>
                      <a:pt x="423" y="817"/>
                      <a:pt x="424" y="823"/>
                      <a:pt x="424" y="828"/>
                    </a:cubicBezTo>
                    <a:cubicBezTo>
                      <a:pt x="424" y="830"/>
                      <a:pt x="424" y="832"/>
                      <a:pt x="424" y="834"/>
                    </a:cubicBezTo>
                    <a:cubicBezTo>
                      <a:pt x="422" y="840"/>
                      <a:pt x="417" y="847"/>
                      <a:pt x="409" y="848"/>
                    </a:cubicBezTo>
                    <a:cubicBezTo>
                      <a:pt x="409" y="848"/>
                      <a:pt x="408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1" y="848"/>
                      <a:pt x="395" y="844"/>
                      <a:pt x="390" y="841"/>
                    </a:cubicBezTo>
                    <a:cubicBezTo>
                      <a:pt x="390" y="841"/>
                      <a:pt x="390" y="841"/>
                      <a:pt x="390" y="841"/>
                    </a:cubicBezTo>
                    <a:cubicBezTo>
                      <a:pt x="390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8" y="840"/>
                      <a:pt x="388" y="840"/>
                    </a:cubicBezTo>
                    <a:cubicBezTo>
                      <a:pt x="381" y="836"/>
                      <a:pt x="375" y="833"/>
                      <a:pt x="369" y="828"/>
                    </a:cubicBezTo>
                    <a:cubicBezTo>
                      <a:pt x="359" y="820"/>
                      <a:pt x="354" y="804"/>
                      <a:pt x="339" y="801"/>
                    </a:cubicBezTo>
                    <a:cubicBezTo>
                      <a:pt x="339" y="801"/>
                      <a:pt x="339" y="801"/>
                      <a:pt x="339" y="801"/>
                    </a:cubicBezTo>
                    <a:cubicBezTo>
                      <a:pt x="338" y="801"/>
                      <a:pt x="336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22" y="801"/>
                      <a:pt x="315" y="810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4" y="817"/>
                    </a:cubicBezTo>
                    <a:cubicBezTo>
                      <a:pt x="304" y="817"/>
                      <a:pt x="304" y="817"/>
                      <a:pt x="304" y="817"/>
                    </a:cubicBezTo>
                    <a:cubicBezTo>
                      <a:pt x="304" y="817"/>
                      <a:pt x="304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297" y="820"/>
                      <a:pt x="287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5" y="821"/>
                      <a:pt x="272" y="821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6" y="819"/>
                      <a:pt x="264" y="819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53" y="814"/>
                      <a:pt x="243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27" y="807"/>
                      <a:pt x="223" y="807"/>
                      <a:pt x="218" y="810"/>
                    </a:cubicBezTo>
                    <a:cubicBezTo>
                      <a:pt x="207" y="814"/>
                      <a:pt x="205" y="828"/>
                      <a:pt x="196" y="835"/>
                    </a:cubicBezTo>
                    <a:cubicBezTo>
                      <a:pt x="192" y="839"/>
                      <a:pt x="184" y="842"/>
                      <a:pt x="178" y="844"/>
                    </a:cubicBezTo>
                    <a:cubicBezTo>
                      <a:pt x="178" y="844"/>
                      <a:pt x="178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3" y="845"/>
                      <a:pt x="166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58" y="847"/>
                      <a:pt x="156" y="847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43" y="842"/>
                      <a:pt x="143" y="826"/>
                      <a:pt x="136" y="814"/>
                    </a:cubicBezTo>
                    <a:cubicBezTo>
                      <a:pt x="129" y="804"/>
                      <a:pt x="119" y="804"/>
                      <a:pt x="108" y="798"/>
                    </a:cubicBezTo>
                    <a:cubicBezTo>
                      <a:pt x="100" y="793"/>
                      <a:pt x="93" y="783"/>
                      <a:pt x="87" y="777"/>
                    </a:cubicBezTo>
                    <a:cubicBezTo>
                      <a:pt x="80" y="770"/>
                      <a:pt x="70" y="762"/>
                      <a:pt x="67" y="755"/>
                    </a:cubicBezTo>
                    <a:cubicBezTo>
                      <a:pt x="60" y="742"/>
                      <a:pt x="61" y="731"/>
                      <a:pt x="50" y="724"/>
                    </a:cubicBezTo>
                    <a:cubicBezTo>
                      <a:pt x="38" y="716"/>
                      <a:pt x="20" y="717"/>
                      <a:pt x="14" y="703"/>
                    </a:cubicBezTo>
                    <a:cubicBezTo>
                      <a:pt x="11" y="698"/>
                      <a:pt x="11" y="686"/>
                      <a:pt x="11" y="674"/>
                    </a:cubicBezTo>
                    <a:cubicBezTo>
                      <a:pt x="11" y="665"/>
                      <a:pt x="11" y="656"/>
                      <a:pt x="11" y="647"/>
                    </a:cubicBezTo>
                    <a:cubicBezTo>
                      <a:pt x="11" y="527"/>
                      <a:pt x="11" y="414"/>
                      <a:pt x="11" y="295"/>
                    </a:cubicBezTo>
                    <a:cubicBezTo>
                      <a:pt x="11" y="285"/>
                      <a:pt x="10" y="275"/>
                      <a:pt x="10" y="265"/>
                    </a:cubicBezTo>
                    <a:cubicBezTo>
                      <a:pt x="10" y="250"/>
                      <a:pt x="12" y="236"/>
                      <a:pt x="19" y="230"/>
                    </a:cubicBezTo>
                    <a:cubicBezTo>
                      <a:pt x="30" y="220"/>
                      <a:pt x="50" y="220"/>
                      <a:pt x="58" y="208"/>
                    </a:cubicBezTo>
                    <a:cubicBezTo>
                      <a:pt x="62" y="201"/>
                      <a:pt x="62" y="193"/>
                      <a:pt x="66" y="185"/>
                    </a:cubicBezTo>
                    <a:cubicBezTo>
                      <a:pt x="70" y="178"/>
                      <a:pt x="80" y="171"/>
                      <a:pt x="87" y="164"/>
                    </a:cubicBezTo>
                    <a:cubicBezTo>
                      <a:pt x="93" y="156"/>
                      <a:pt x="99" y="147"/>
                      <a:pt x="108" y="143"/>
                    </a:cubicBezTo>
                    <a:cubicBezTo>
                      <a:pt x="119" y="136"/>
                      <a:pt x="130" y="136"/>
                      <a:pt x="137" y="124"/>
                    </a:cubicBezTo>
                    <a:cubicBezTo>
                      <a:pt x="144" y="112"/>
                      <a:pt x="142" y="94"/>
                      <a:pt x="157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8" y="92"/>
                      <a:pt x="159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moveTo>
                      <a:pt x="303" y="3"/>
                    </a:move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14" y="3"/>
                      <a:pt x="325" y="7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2" y="22"/>
                      <a:pt x="333" y="25"/>
                      <a:pt x="333" y="29"/>
                    </a:cubicBezTo>
                    <a:cubicBezTo>
                      <a:pt x="333" y="39"/>
                      <a:pt x="328" y="48"/>
                      <a:pt x="325" y="58"/>
                    </a:cubicBezTo>
                    <a:cubicBezTo>
                      <a:pt x="327" y="58"/>
                      <a:pt x="329" y="59"/>
                      <a:pt x="331" y="59"/>
                    </a:cubicBezTo>
                    <a:cubicBezTo>
                      <a:pt x="331" y="59"/>
                      <a:pt x="332" y="59"/>
                      <a:pt x="332" y="59"/>
                    </a:cubicBezTo>
                    <a:cubicBezTo>
                      <a:pt x="335" y="59"/>
                      <a:pt x="338" y="58"/>
                      <a:pt x="341" y="58"/>
                    </a:cubicBezTo>
                    <a:cubicBezTo>
                      <a:pt x="344" y="58"/>
                      <a:pt x="347" y="57"/>
                      <a:pt x="350" y="57"/>
                    </a:cubicBezTo>
                    <a:cubicBezTo>
                      <a:pt x="350" y="57"/>
                      <a:pt x="350" y="57"/>
                      <a:pt x="351" y="57"/>
                    </a:cubicBezTo>
                    <a:cubicBezTo>
                      <a:pt x="352" y="57"/>
                      <a:pt x="352" y="57"/>
                      <a:pt x="353" y="57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8" y="58"/>
                      <a:pt x="361" y="59"/>
                      <a:pt x="365" y="60"/>
                    </a:cubicBezTo>
                    <a:cubicBezTo>
                      <a:pt x="372" y="63"/>
                      <a:pt x="379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9" y="67"/>
                      <a:pt x="390" y="67"/>
                      <a:pt x="391" y="67"/>
                    </a:cubicBezTo>
                    <a:cubicBezTo>
                      <a:pt x="391" y="67"/>
                      <a:pt x="391" y="67"/>
                      <a:pt x="391" y="67"/>
                    </a:cubicBezTo>
                    <a:cubicBezTo>
                      <a:pt x="400" y="66"/>
                      <a:pt x="405" y="60"/>
                      <a:pt x="412" y="56"/>
                    </a:cubicBezTo>
                    <a:cubicBezTo>
                      <a:pt x="419" y="51"/>
                      <a:pt x="426" y="48"/>
                      <a:pt x="430" y="43"/>
                    </a:cubicBezTo>
                    <a:cubicBezTo>
                      <a:pt x="436" y="34"/>
                      <a:pt x="437" y="23"/>
                      <a:pt x="446" y="18"/>
                    </a:cubicBezTo>
                    <a:cubicBezTo>
                      <a:pt x="452" y="16"/>
                      <a:pt x="462" y="16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2" y="14"/>
                      <a:pt x="473" y="13"/>
                      <a:pt x="474" y="13"/>
                    </a:cubicBezTo>
                    <a:cubicBezTo>
                      <a:pt x="479" y="11"/>
                      <a:pt x="483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502" y="8"/>
                      <a:pt x="505" y="24"/>
                      <a:pt x="511" y="29"/>
                    </a:cubicBezTo>
                    <a:cubicBezTo>
                      <a:pt x="518" y="34"/>
                      <a:pt x="532" y="37"/>
                      <a:pt x="543" y="41"/>
                    </a:cubicBezTo>
                    <a:cubicBezTo>
                      <a:pt x="543" y="41"/>
                      <a:pt x="543" y="41"/>
                      <a:pt x="543" y="41"/>
                    </a:cubicBezTo>
                    <a:cubicBezTo>
                      <a:pt x="544" y="41"/>
                      <a:pt x="544" y="41"/>
                      <a:pt x="544" y="41"/>
                    </a:cubicBezTo>
                    <a:cubicBezTo>
                      <a:pt x="555" y="44"/>
                      <a:pt x="565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9" y="48"/>
                      <a:pt x="580" y="48"/>
                      <a:pt x="581" y="48"/>
                    </a:cubicBezTo>
                    <a:cubicBezTo>
                      <a:pt x="582" y="48"/>
                      <a:pt x="582" y="48"/>
                      <a:pt x="582" y="48"/>
                    </a:cubicBezTo>
                    <a:cubicBezTo>
                      <a:pt x="590" y="47"/>
                      <a:pt x="601" y="44"/>
                      <a:pt x="610" y="41"/>
                    </a:cubicBezTo>
                    <a:cubicBezTo>
                      <a:pt x="623" y="36"/>
                      <a:pt x="633" y="34"/>
                      <a:pt x="641" y="28"/>
                    </a:cubicBezTo>
                    <a:cubicBezTo>
                      <a:pt x="646" y="24"/>
                      <a:pt x="651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8" y="8"/>
                      <a:pt x="673" y="11"/>
                      <a:pt x="677" y="13"/>
                    </a:cubicBezTo>
                    <a:cubicBezTo>
                      <a:pt x="679" y="13"/>
                      <a:pt x="680" y="14"/>
                      <a:pt x="681" y="14"/>
                    </a:cubicBezTo>
                    <a:cubicBezTo>
                      <a:pt x="681" y="14"/>
                      <a:pt x="681" y="14"/>
                      <a:pt x="681" y="14"/>
                    </a:cubicBezTo>
                    <a:cubicBezTo>
                      <a:pt x="681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93" y="17"/>
                      <a:pt x="704" y="15"/>
                      <a:pt x="711" y="21"/>
                    </a:cubicBezTo>
                    <a:cubicBezTo>
                      <a:pt x="717" y="26"/>
                      <a:pt x="718" y="35"/>
                      <a:pt x="723" y="41"/>
                    </a:cubicBezTo>
                    <a:cubicBezTo>
                      <a:pt x="727" y="47"/>
                      <a:pt x="735" y="51"/>
                      <a:pt x="741" y="56"/>
                    </a:cubicBezTo>
                    <a:cubicBezTo>
                      <a:pt x="747" y="60"/>
                      <a:pt x="754" y="67"/>
                      <a:pt x="762" y="68"/>
                    </a:cubicBezTo>
                    <a:cubicBezTo>
                      <a:pt x="763" y="68"/>
                      <a:pt x="764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73" y="68"/>
                      <a:pt x="779" y="64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8" y="60"/>
                      <a:pt x="789" y="60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6" y="58"/>
                      <a:pt x="799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8" y="58"/>
                      <a:pt x="813" y="59"/>
                      <a:pt x="818" y="59"/>
                    </a:cubicBezTo>
                    <a:cubicBezTo>
                      <a:pt x="818" y="59"/>
                      <a:pt x="818" y="59"/>
                      <a:pt x="819" y="59"/>
                    </a:cubicBezTo>
                    <a:cubicBezTo>
                      <a:pt x="819" y="59"/>
                      <a:pt x="819" y="59"/>
                      <a:pt x="819" y="59"/>
                    </a:cubicBezTo>
                    <a:cubicBezTo>
                      <a:pt x="822" y="60"/>
                      <a:pt x="824" y="60"/>
                      <a:pt x="827" y="60"/>
                    </a:cubicBezTo>
                    <a:cubicBezTo>
                      <a:pt x="827" y="60"/>
                      <a:pt x="827" y="60"/>
                      <a:pt x="827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1"/>
                      <a:pt x="828" y="61"/>
                    </a:cubicBezTo>
                    <a:cubicBezTo>
                      <a:pt x="828" y="61"/>
                      <a:pt x="828" y="61"/>
                      <a:pt x="828" y="61"/>
                    </a:cubicBezTo>
                    <a:cubicBezTo>
                      <a:pt x="829" y="60"/>
                      <a:pt x="829" y="59"/>
                      <a:pt x="829" y="58"/>
                    </a:cubicBezTo>
                    <a:cubicBezTo>
                      <a:pt x="829" y="52"/>
                      <a:pt x="824" y="47"/>
                      <a:pt x="822" y="42"/>
                    </a:cubicBezTo>
                    <a:cubicBezTo>
                      <a:pt x="821" y="38"/>
                      <a:pt x="820" y="34"/>
                      <a:pt x="820" y="31"/>
                    </a:cubicBezTo>
                    <a:cubicBezTo>
                      <a:pt x="820" y="16"/>
                      <a:pt x="831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50" y="3"/>
                      <a:pt x="850" y="3"/>
                    </a:cubicBezTo>
                    <a:cubicBezTo>
                      <a:pt x="873" y="3"/>
                      <a:pt x="888" y="21"/>
                      <a:pt x="895" y="37"/>
                    </a:cubicBezTo>
                    <a:cubicBezTo>
                      <a:pt x="895" y="37"/>
                      <a:pt x="896" y="37"/>
                      <a:pt x="896" y="37"/>
                    </a:cubicBezTo>
                    <a:cubicBezTo>
                      <a:pt x="896" y="37"/>
                      <a:pt x="896" y="37"/>
                      <a:pt x="896" y="37"/>
                    </a:cubicBezTo>
                    <a:cubicBezTo>
                      <a:pt x="900" y="48"/>
                      <a:pt x="903" y="69"/>
                      <a:pt x="917" y="70"/>
                    </a:cubicBezTo>
                    <a:cubicBezTo>
                      <a:pt x="917" y="70"/>
                      <a:pt x="917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22" y="70"/>
                      <a:pt x="926" y="68"/>
                      <a:pt x="930" y="66"/>
                    </a:cubicBezTo>
                    <a:cubicBezTo>
                      <a:pt x="932" y="65"/>
                      <a:pt x="934" y="64"/>
                      <a:pt x="936" y="63"/>
                    </a:cubicBezTo>
                    <a:cubicBezTo>
                      <a:pt x="936" y="63"/>
                      <a:pt x="936" y="63"/>
                      <a:pt x="936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45" y="61"/>
                      <a:pt x="951" y="60"/>
                      <a:pt x="956" y="58"/>
                    </a:cubicBezTo>
                    <a:cubicBezTo>
                      <a:pt x="957" y="58"/>
                      <a:pt x="957" y="58"/>
                      <a:pt x="958" y="57"/>
                    </a:cubicBezTo>
                    <a:cubicBezTo>
                      <a:pt x="958" y="57"/>
                      <a:pt x="958" y="57"/>
                      <a:pt x="958" y="57"/>
                    </a:cubicBezTo>
                    <a:cubicBezTo>
                      <a:pt x="958" y="57"/>
                      <a:pt x="958" y="57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64" y="52"/>
                      <a:pt x="968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88" y="44"/>
                      <a:pt x="992" y="64"/>
                      <a:pt x="1001" y="71"/>
                    </a:cubicBezTo>
                    <a:cubicBezTo>
                      <a:pt x="1019" y="83"/>
                      <a:pt x="1050" y="79"/>
                      <a:pt x="1062" y="97"/>
                    </a:cubicBezTo>
                    <a:cubicBezTo>
                      <a:pt x="1066" y="103"/>
                      <a:pt x="1066" y="111"/>
                      <a:pt x="1070" y="118"/>
                    </a:cubicBezTo>
                    <a:cubicBezTo>
                      <a:pt x="1074" y="127"/>
                      <a:pt x="1083" y="133"/>
                      <a:pt x="1089" y="140"/>
                    </a:cubicBezTo>
                    <a:cubicBezTo>
                      <a:pt x="1095" y="147"/>
                      <a:pt x="1102" y="157"/>
                      <a:pt x="1110" y="161"/>
                    </a:cubicBezTo>
                    <a:cubicBezTo>
                      <a:pt x="1116" y="165"/>
                      <a:pt x="1125" y="165"/>
                      <a:pt x="1131" y="169"/>
                    </a:cubicBezTo>
                    <a:cubicBezTo>
                      <a:pt x="1142" y="176"/>
                      <a:pt x="1148" y="195"/>
                      <a:pt x="1148" y="212"/>
                    </a:cubicBezTo>
                    <a:cubicBezTo>
                      <a:pt x="1148" y="219"/>
                      <a:pt x="1147" y="225"/>
                      <a:pt x="1145" y="230"/>
                    </a:cubicBezTo>
                    <a:cubicBezTo>
                      <a:pt x="1138" y="230"/>
                      <a:pt x="1134" y="225"/>
                      <a:pt x="1128" y="223"/>
                    </a:cubicBezTo>
                    <a:cubicBezTo>
                      <a:pt x="1115" y="217"/>
                      <a:pt x="1102" y="216"/>
                      <a:pt x="1095" y="204"/>
                    </a:cubicBezTo>
                    <a:cubicBezTo>
                      <a:pt x="1091" y="198"/>
                      <a:pt x="1092" y="191"/>
                      <a:pt x="1088" y="184"/>
                    </a:cubicBezTo>
                    <a:cubicBezTo>
                      <a:pt x="1084" y="176"/>
                      <a:pt x="1075" y="169"/>
                      <a:pt x="1068" y="162"/>
                    </a:cubicBezTo>
                    <a:cubicBezTo>
                      <a:pt x="1061" y="154"/>
                      <a:pt x="1055" y="146"/>
                      <a:pt x="1048" y="142"/>
                    </a:cubicBezTo>
                    <a:cubicBezTo>
                      <a:pt x="1038" y="135"/>
                      <a:pt x="1025" y="135"/>
                      <a:pt x="1019" y="126"/>
                    </a:cubicBezTo>
                    <a:cubicBezTo>
                      <a:pt x="1011" y="115"/>
                      <a:pt x="1011" y="93"/>
                      <a:pt x="999" y="89"/>
                    </a:cubicBezTo>
                    <a:cubicBezTo>
                      <a:pt x="999" y="89"/>
                      <a:pt x="999" y="89"/>
                      <a:pt x="999" y="89"/>
                    </a:cubicBezTo>
                    <a:cubicBezTo>
                      <a:pt x="997" y="89"/>
                      <a:pt x="996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88" y="89"/>
                      <a:pt x="981" y="91"/>
                      <a:pt x="977" y="93"/>
                    </a:cubicBezTo>
                    <a:cubicBezTo>
                      <a:pt x="977" y="93"/>
                      <a:pt x="977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5" y="93"/>
                      <a:pt x="975" y="94"/>
                    </a:cubicBezTo>
                    <a:cubicBezTo>
                      <a:pt x="969" y="96"/>
                      <a:pt x="961" y="99"/>
                      <a:pt x="956" y="103"/>
                    </a:cubicBezTo>
                    <a:cubicBezTo>
                      <a:pt x="947" y="110"/>
                      <a:pt x="945" y="124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1" y="130"/>
                      <a:pt x="927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17" y="131"/>
                      <a:pt x="912" y="130"/>
                      <a:pt x="907" y="128"/>
                    </a:cubicBezTo>
                    <a:cubicBezTo>
                      <a:pt x="907" y="128"/>
                      <a:pt x="907" y="128"/>
                      <a:pt x="907" y="128"/>
                    </a:cubicBezTo>
                    <a:cubicBezTo>
                      <a:pt x="899" y="125"/>
                      <a:pt x="894" y="117"/>
                      <a:pt x="886" y="116"/>
                    </a:cubicBezTo>
                    <a:cubicBezTo>
                      <a:pt x="886" y="116"/>
                      <a:pt x="886" y="116"/>
                      <a:pt x="886" y="116"/>
                    </a:cubicBezTo>
                    <a:cubicBezTo>
                      <a:pt x="884" y="116"/>
                      <a:pt x="882" y="116"/>
                      <a:pt x="880" y="116"/>
                    </a:cubicBezTo>
                    <a:cubicBezTo>
                      <a:pt x="880" y="116"/>
                      <a:pt x="880" y="116"/>
                      <a:pt x="880" y="116"/>
                    </a:cubicBezTo>
                    <a:cubicBezTo>
                      <a:pt x="880" y="116"/>
                      <a:pt x="879" y="116"/>
                      <a:pt x="879" y="116"/>
                    </a:cubicBezTo>
                    <a:cubicBezTo>
                      <a:pt x="870" y="116"/>
                      <a:pt x="857" y="118"/>
                      <a:pt x="850" y="121"/>
                    </a:cubicBezTo>
                    <a:cubicBezTo>
                      <a:pt x="850" y="121"/>
                      <a:pt x="850" y="121"/>
                      <a:pt x="850" y="121"/>
                    </a:cubicBezTo>
                    <a:cubicBezTo>
                      <a:pt x="850" y="121"/>
                      <a:pt x="850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37" y="127"/>
                      <a:pt x="834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19" y="138"/>
                      <a:pt x="818" y="138"/>
                      <a:pt x="816" y="137"/>
                    </a:cubicBezTo>
                    <a:cubicBezTo>
                      <a:pt x="816" y="137"/>
                      <a:pt x="816" y="137"/>
                      <a:pt x="816" y="137"/>
                    </a:cubicBezTo>
                    <a:cubicBezTo>
                      <a:pt x="801" y="135"/>
                      <a:pt x="796" y="119"/>
                      <a:pt x="787" y="111"/>
                    </a:cubicBezTo>
                    <a:cubicBezTo>
                      <a:pt x="782" y="106"/>
                      <a:pt x="775" y="103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8"/>
                    </a:cubicBezTo>
                    <a:cubicBezTo>
                      <a:pt x="761" y="94"/>
                      <a:pt x="756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39" y="89"/>
                      <a:pt x="728" y="98"/>
                      <a:pt x="726" y="107"/>
                    </a:cubicBezTo>
                    <a:cubicBezTo>
                      <a:pt x="726" y="108"/>
                      <a:pt x="726" y="109"/>
                      <a:pt x="726" y="110"/>
                    </a:cubicBezTo>
                    <a:cubicBezTo>
                      <a:pt x="726" y="117"/>
                      <a:pt x="729" y="123"/>
                      <a:pt x="729" y="128"/>
                    </a:cubicBezTo>
                    <a:cubicBezTo>
                      <a:pt x="729" y="128"/>
                      <a:pt x="729" y="128"/>
                      <a:pt x="729" y="128"/>
                    </a:cubicBezTo>
                    <a:cubicBezTo>
                      <a:pt x="729" y="143"/>
                      <a:pt x="718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699" y="152"/>
                      <a:pt x="691" y="148"/>
                      <a:pt x="687" y="140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3" y="134"/>
                      <a:pt x="682" y="122"/>
                      <a:pt x="676" y="121"/>
                    </a:cubicBezTo>
                    <a:cubicBezTo>
                      <a:pt x="676" y="121"/>
                      <a:pt x="676" y="121"/>
                      <a:pt x="676" y="121"/>
                    </a:cubicBezTo>
                    <a:cubicBezTo>
                      <a:pt x="675" y="121"/>
                      <a:pt x="674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65" y="121"/>
                      <a:pt x="658" y="130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0" y="137"/>
                      <a:pt x="649" y="137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3" y="141"/>
                      <a:pt x="638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28" y="142"/>
                      <a:pt x="623" y="141"/>
                      <a:pt x="618" y="138"/>
                    </a:cubicBezTo>
                    <a:cubicBezTo>
                      <a:pt x="618" y="138"/>
                      <a:pt x="618" y="138"/>
                      <a:pt x="618" y="138"/>
                    </a:cubicBezTo>
                    <a:cubicBezTo>
                      <a:pt x="614" y="136"/>
                      <a:pt x="607" y="130"/>
                      <a:pt x="607" y="121"/>
                    </a:cubicBezTo>
                    <a:cubicBezTo>
                      <a:pt x="607" y="120"/>
                      <a:pt x="607" y="120"/>
                      <a:pt x="607" y="119"/>
                    </a:cubicBezTo>
                    <a:cubicBezTo>
                      <a:pt x="608" y="110"/>
                      <a:pt x="615" y="110"/>
                      <a:pt x="619" y="103"/>
                    </a:cubicBezTo>
                    <a:cubicBezTo>
                      <a:pt x="619" y="102"/>
                      <a:pt x="619" y="102"/>
                      <a:pt x="619" y="102"/>
                    </a:cubicBezTo>
                    <a:cubicBezTo>
                      <a:pt x="617" y="102"/>
                      <a:pt x="616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0" y="102"/>
                      <a:pt x="606" y="105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0" y="109"/>
                      <a:pt x="599" y="110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6" y="111"/>
                      <a:pt x="596" y="111"/>
                    </a:cubicBezTo>
                    <a:cubicBezTo>
                      <a:pt x="591" y="113"/>
                      <a:pt x="586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65" y="113"/>
                      <a:pt x="550" y="108"/>
                      <a:pt x="539" y="104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8" y="103"/>
                    </a:cubicBezTo>
                    <a:cubicBezTo>
                      <a:pt x="540" y="110"/>
                      <a:pt x="545" y="111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9"/>
                      <a:pt x="546" y="119"/>
                    </a:cubicBezTo>
                    <a:cubicBezTo>
                      <a:pt x="548" y="134"/>
                      <a:pt x="535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17" y="141"/>
                      <a:pt x="512" y="140"/>
                      <a:pt x="508" y="139"/>
                    </a:cubicBezTo>
                    <a:cubicBezTo>
                      <a:pt x="508" y="139"/>
                      <a:pt x="508" y="139"/>
                      <a:pt x="508" y="139"/>
                    </a:cubicBezTo>
                    <a:cubicBezTo>
                      <a:pt x="508" y="139"/>
                      <a:pt x="508" y="138"/>
                      <a:pt x="508" y="138"/>
                    </a:cubicBezTo>
                    <a:cubicBezTo>
                      <a:pt x="508" y="138"/>
                      <a:pt x="508" y="138"/>
                      <a:pt x="508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6" y="137"/>
                      <a:pt x="504" y="136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496" y="130"/>
                      <a:pt x="489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79" y="121"/>
                      <a:pt x="477" y="122"/>
                      <a:pt x="475" y="122"/>
                    </a:cubicBezTo>
                    <a:cubicBezTo>
                      <a:pt x="470" y="125"/>
                      <a:pt x="470" y="135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2" y="147"/>
                      <a:pt x="45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4" y="153"/>
                      <a:pt x="443" y="153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31" y="151"/>
                      <a:pt x="423" y="140"/>
                      <a:pt x="423" y="128"/>
                    </a:cubicBezTo>
                    <a:cubicBezTo>
                      <a:pt x="423" y="128"/>
                      <a:pt x="423" y="128"/>
                      <a:pt x="423" y="127"/>
                    </a:cubicBezTo>
                    <a:cubicBezTo>
                      <a:pt x="423" y="122"/>
                      <a:pt x="426" y="116"/>
                      <a:pt x="426" y="110"/>
                    </a:cubicBezTo>
                    <a:cubicBezTo>
                      <a:pt x="426" y="108"/>
                      <a:pt x="426" y="107"/>
                      <a:pt x="426" y="106"/>
                    </a:cubicBezTo>
                    <a:cubicBezTo>
                      <a:pt x="424" y="99"/>
                      <a:pt x="414" y="88"/>
                      <a:pt x="406" y="88"/>
                    </a:cubicBezTo>
                    <a:cubicBezTo>
                      <a:pt x="406" y="88"/>
                      <a:pt x="406" y="88"/>
                      <a:pt x="406" y="88"/>
                    </a:cubicBezTo>
                    <a:cubicBezTo>
                      <a:pt x="406" y="88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398" y="88"/>
                      <a:pt x="392" y="93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0" y="101"/>
                      <a:pt x="374" y="104"/>
                      <a:pt x="369" y="109"/>
                    </a:cubicBezTo>
                    <a:cubicBezTo>
                      <a:pt x="358" y="117"/>
                      <a:pt x="353" y="132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38" y="137"/>
                      <a:pt x="335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21" y="138"/>
                      <a:pt x="316" y="129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6" y="123"/>
                      <a:pt x="306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1"/>
                      <a:pt x="304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296" y="118"/>
                      <a:pt x="284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2" y="116"/>
                      <a:pt x="269" y="116"/>
                      <a:pt x="267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3" y="118"/>
                      <a:pt x="262" y="119"/>
                      <a:pt x="260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1" y="124"/>
                      <a:pt x="241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5" y="131"/>
                      <a:pt x="221" y="130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07" y="124"/>
                      <a:pt x="206" y="111"/>
                      <a:pt x="198" y="105"/>
                    </a:cubicBezTo>
                    <a:cubicBezTo>
                      <a:pt x="193" y="101"/>
                      <a:pt x="186" y="97"/>
                      <a:pt x="178" y="94"/>
                    </a:cubicBezTo>
                    <a:cubicBezTo>
                      <a:pt x="178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1" y="91"/>
                      <a:pt x="165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6" y="89"/>
                      <a:pt x="154" y="89"/>
                      <a:pt x="153" y="89"/>
                    </a:cubicBezTo>
                    <a:cubicBezTo>
                      <a:pt x="140" y="93"/>
                      <a:pt x="140" y="119"/>
                      <a:pt x="132" y="129"/>
                    </a:cubicBezTo>
                    <a:cubicBezTo>
                      <a:pt x="126" y="135"/>
                      <a:pt x="115" y="136"/>
                      <a:pt x="106" y="141"/>
                    </a:cubicBezTo>
                    <a:cubicBezTo>
                      <a:pt x="98" y="145"/>
                      <a:pt x="92" y="154"/>
                      <a:pt x="85" y="161"/>
                    </a:cubicBezTo>
                    <a:cubicBezTo>
                      <a:pt x="78" y="169"/>
                      <a:pt x="68" y="177"/>
                      <a:pt x="64" y="184"/>
                    </a:cubicBezTo>
                    <a:cubicBezTo>
                      <a:pt x="60" y="192"/>
                      <a:pt x="61" y="200"/>
                      <a:pt x="56" y="208"/>
                    </a:cubicBezTo>
                    <a:cubicBezTo>
                      <a:pt x="48" y="220"/>
                      <a:pt x="24" y="223"/>
                      <a:pt x="11" y="230"/>
                    </a:cubicBezTo>
                    <a:cubicBezTo>
                      <a:pt x="10" y="231"/>
                      <a:pt x="9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3" y="231"/>
                      <a:pt x="3" y="218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6" y="191"/>
                      <a:pt x="9" y="177"/>
                      <a:pt x="21" y="170"/>
                    </a:cubicBezTo>
                    <a:cubicBezTo>
                      <a:pt x="27" y="167"/>
                      <a:pt x="35" y="166"/>
                      <a:pt x="41" y="163"/>
                    </a:cubicBezTo>
                    <a:cubicBezTo>
                      <a:pt x="49" y="158"/>
                      <a:pt x="55" y="148"/>
                      <a:pt x="62" y="141"/>
                    </a:cubicBezTo>
                    <a:cubicBezTo>
                      <a:pt x="70" y="132"/>
                      <a:pt x="79" y="126"/>
                      <a:pt x="82" y="119"/>
                    </a:cubicBezTo>
                    <a:cubicBezTo>
                      <a:pt x="85" y="113"/>
                      <a:pt x="86" y="105"/>
                      <a:pt x="90" y="98"/>
                    </a:cubicBezTo>
                    <a:cubicBezTo>
                      <a:pt x="103" y="76"/>
                      <a:pt x="145" y="84"/>
                      <a:pt x="160" y="62"/>
                    </a:cubicBezTo>
                    <a:cubicBezTo>
                      <a:pt x="165" y="54"/>
                      <a:pt x="167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84" y="44"/>
                      <a:pt x="188" y="52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5" y="57"/>
                    </a:cubicBezTo>
                    <a:cubicBezTo>
                      <a:pt x="195" y="57"/>
                      <a:pt x="195" y="57"/>
                      <a:pt x="195" y="57"/>
                    </a:cubicBezTo>
                    <a:cubicBezTo>
                      <a:pt x="195" y="57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201" y="61"/>
                      <a:pt x="208" y="61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24" y="66"/>
                      <a:pt x="229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5" y="70"/>
                      <a:pt x="236" y="70"/>
                      <a:pt x="236" y="70"/>
                    </a:cubicBezTo>
                    <a:cubicBezTo>
                      <a:pt x="236" y="70"/>
                      <a:pt x="237" y="70"/>
                      <a:pt x="237" y="70"/>
                    </a:cubicBezTo>
                    <a:cubicBezTo>
                      <a:pt x="250" y="68"/>
                      <a:pt x="252" y="50"/>
                      <a:pt x="257" y="38"/>
                    </a:cubicBezTo>
                    <a:cubicBezTo>
                      <a:pt x="264" y="22"/>
                      <a:pt x="278" y="5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300" y="3"/>
                      <a:pt x="301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moveTo>
                      <a:pt x="303" y="0"/>
                    </a:moveTo>
                    <a:cubicBezTo>
                      <a:pt x="303" y="0"/>
                      <a:pt x="303" y="0"/>
                      <a:pt x="303" y="0"/>
                    </a:cubicBezTo>
                    <a:cubicBezTo>
                      <a:pt x="284" y="0"/>
                      <a:pt x="269" y="13"/>
                      <a:pt x="261" y="24"/>
                    </a:cubicBezTo>
                    <a:cubicBezTo>
                      <a:pt x="261" y="24"/>
                      <a:pt x="261" y="24"/>
                      <a:pt x="261" y="24"/>
                    </a:cubicBezTo>
                    <a:cubicBezTo>
                      <a:pt x="252" y="37"/>
                      <a:pt x="249" y="65"/>
                      <a:pt x="234" y="67"/>
                    </a:cubicBezTo>
                    <a:cubicBezTo>
                      <a:pt x="234" y="67"/>
                      <a:pt x="234" y="67"/>
                      <a:pt x="234" y="67"/>
                    </a:cubicBezTo>
                    <a:cubicBezTo>
                      <a:pt x="234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4"/>
                      <a:pt x="218" y="62"/>
                    </a:cubicBezTo>
                    <a:cubicBezTo>
                      <a:pt x="218" y="62"/>
                      <a:pt x="218" y="62"/>
                      <a:pt x="218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0" y="60"/>
                      <a:pt x="202" y="58"/>
                      <a:pt x="198" y="56"/>
                    </a:cubicBezTo>
                    <a:cubicBezTo>
                      <a:pt x="190" y="52"/>
                      <a:pt x="188" y="41"/>
                      <a:pt x="178" y="40"/>
                    </a:cubicBezTo>
                    <a:cubicBezTo>
                      <a:pt x="177" y="40"/>
                      <a:pt x="177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65" y="40"/>
                      <a:pt x="164" y="53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41" y="81"/>
                      <a:pt x="98" y="76"/>
                      <a:pt x="87" y="100"/>
                    </a:cubicBezTo>
                    <a:cubicBezTo>
                      <a:pt x="84" y="104"/>
                      <a:pt x="83" y="113"/>
                      <a:pt x="81" y="118"/>
                    </a:cubicBezTo>
                    <a:cubicBezTo>
                      <a:pt x="76" y="125"/>
                      <a:pt x="68" y="133"/>
                      <a:pt x="61" y="140"/>
                    </a:cubicBezTo>
                    <a:cubicBezTo>
                      <a:pt x="54" y="147"/>
                      <a:pt x="47" y="156"/>
                      <a:pt x="40" y="161"/>
                    </a:cubicBezTo>
                    <a:cubicBezTo>
                      <a:pt x="33" y="164"/>
                      <a:pt x="27" y="165"/>
                      <a:pt x="21" y="168"/>
                    </a:cubicBezTo>
                    <a:cubicBezTo>
                      <a:pt x="6" y="176"/>
                      <a:pt x="0" y="203"/>
                      <a:pt x="0" y="230"/>
                    </a:cubicBezTo>
                    <a:cubicBezTo>
                      <a:pt x="0" y="233"/>
                      <a:pt x="0" y="237"/>
                      <a:pt x="0" y="241"/>
                    </a:cubicBezTo>
                    <a:cubicBezTo>
                      <a:pt x="1" y="252"/>
                      <a:pt x="1" y="263"/>
                      <a:pt x="1" y="274"/>
                    </a:cubicBezTo>
                    <a:cubicBezTo>
                      <a:pt x="1" y="288"/>
                      <a:pt x="1" y="303"/>
                      <a:pt x="1" y="316"/>
                    </a:cubicBezTo>
                    <a:cubicBezTo>
                      <a:pt x="1" y="333"/>
                      <a:pt x="1" y="349"/>
                      <a:pt x="1" y="365"/>
                    </a:cubicBezTo>
                    <a:cubicBezTo>
                      <a:pt x="1" y="365"/>
                      <a:pt x="1" y="366"/>
                      <a:pt x="1" y="366"/>
                    </a:cubicBezTo>
                    <a:cubicBezTo>
                      <a:pt x="1" y="366"/>
                      <a:pt x="1" y="367"/>
                      <a:pt x="1" y="368"/>
                    </a:cubicBezTo>
                    <a:cubicBezTo>
                      <a:pt x="1" y="368"/>
                      <a:pt x="1" y="368"/>
                      <a:pt x="1" y="368"/>
                    </a:cubicBezTo>
                    <a:cubicBezTo>
                      <a:pt x="1" y="368"/>
                      <a:pt x="1" y="369"/>
                      <a:pt x="1" y="369"/>
                    </a:cubicBezTo>
                    <a:cubicBezTo>
                      <a:pt x="1" y="369"/>
                      <a:pt x="1" y="369"/>
                      <a:pt x="1" y="369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1" y="370"/>
                      <a:pt x="1" y="370"/>
                      <a:pt x="1" y="371"/>
                    </a:cubicBezTo>
                    <a:cubicBezTo>
                      <a:pt x="1" y="371"/>
                      <a:pt x="1" y="371"/>
                      <a:pt x="1" y="371"/>
                    </a:cubicBezTo>
                    <a:cubicBezTo>
                      <a:pt x="1" y="371"/>
                      <a:pt x="1" y="372"/>
                      <a:pt x="1" y="372"/>
                    </a:cubicBezTo>
                    <a:cubicBezTo>
                      <a:pt x="1" y="372"/>
                      <a:pt x="1" y="372"/>
                      <a:pt x="1" y="372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3"/>
                      <a:pt x="1" y="373"/>
                      <a:pt x="1" y="374"/>
                    </a:cubicBezTo>
                    <a:cubicBezTo>
                      <a:pt x="1" y="374"/>
                      <a:pt x="1" y="375"/>
                      <a:pt x="1" y="375"/>
                    </a:cubicBezTo>
                    <a:cubicBezTo>
                      <a:pt x="1" y="376"/>
                      <a:pt x="1" y="376"/>
                      <a:pt x="1" y="376"/>
                    </a:cubicBezTo>
                    <a:cubicBezTo>
                      <a:pt x="1" y="376"/>
                      <a:pt x="1" y="376"/>
                      <a:pt x="1" y="377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1" y="377"/>
                      <a:pt x="1" y="378"/>
                      <a:pt x="1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1" y="438"/>
                      <a:pt x="1" y="494"/>
                      <a:pt x="1" y="553"/>
                    </a:cubicBezTo>
                    <a:cubicBezTo>
                      <a:pt x="1" y="553"/>
                      <a:pt x="1" y="553"/>
                      <a:pt x="1" y="554"/>
                    </a:cubicBezTo>
                    <a:cubicBezTo>
                      <a:pt x="1" y="555"/>
                      <a:pt x="1" y="556"/>
                      <a:pt x="1" y="558"/>
                    </a:cubicBezTo>
                    <a:cubicBezTo>
                      <a:pt x="1" y="558"/>
                      <a:pt x="1" y="558"/>
                      <a:pt x="1" y="558"/>
                    </a:cubicBezTo>
                    <a:cubicBezTo>
                      <a:pt x="1" y="559"/>
                      <a:pt x="1" y="560"/>
                      <a:pt x="1" y="560"/>
                    </a:cubicBezTo>
                    <a:cubicBezTo>
                      <a:pt x="1" y="560"/>
                      <a:pt x="1" y="561"/>
                      <a:pt x="1" y="561"/>
                    </a:cubicBezTo>
                    <a:cubicBezTo>
                      <a:pt x="1" y="561"/>
                      <a:pt x="1" y="562"/>
                      <a:pt x="1" y="563"/>
                    </a:cubicBezTo>
                    <a:cubicBezTo>
                      <a:pt x="1" y="563"/>
                      <a:pt x="1" y="563"/>
                      <a:pt x="1" y="563"/>
                    </a:cubicBezTo>
                    <a:cubicBezTo>
                      <a:pt x="1" y="563"/>
                      <a:pt x="1" y="564"/>
                      <a:pt x="1" y="564"/>
                    </a:cubicBezTo>
                    <a:cubicBezTo>
                      <a:pt x="1" y="564"/>
                      <a:pt x="1" y="564"/>
                      <a:pt x="1" y="564"/>
                    </a:cubicBezTo>
                    <a:cubicBezTo>
                      <a:pt x="1" y="564"/>
                      <a:pt x="1" y="565"/>
                      <a:pt x="1" y="565"/>
                    </a:cubicBezTo>
                    <a:cubicBezTo>
                      <a:pt x="1" y="565"/>
                      <a:pt x="1" y="565"/>
                      <a:pt x="1" y="565"/>
                    </a:cubicBezTo>
                    <a:cubicBezTo>
                      <a:pt x="1" y="566"/>
                      <a:pt x="1" y="566"/>
                      <a:pt x="1" y="566"/>
                    </a:cubicBezTo>
                    <a:cubicBezTo>
                      <a:pt x="1" y="566"/>
                      <a:pt x="1" y="566"/>
                      <a:pt x="1" y="567"/>
                    </a:cubicBezTo>
                    <a:cubicBezTo>
                      <a:pt x="1" y="567"/>
                      <a:pt x="1" y="567"/>
                      <a:pt x="1" y="567"/>
                    </a:cubicBezTo>
                    <a:cubicBezTo>
                      <a:pt x="1" y="568"/>
                      <a:pt x="1" y="568"/>
                      <a:pt x="1" y="569"/>
                    </a:cubicBezTo>
                    <a:cubicBezTo>
                      <a:pt x="1" y="569"/>
                      <a:pt x="1" y="569"/>
                      <a:pt x="1" y="570"/>
                    </a:cubicBezTo>
                    <a:cubicBezTo>
                      <a:pt x="1" y="570"/>
                      <a:pt x="1" y="571"/>
                      <a:pt x="1" y="571"/>
                    </a:cubicBezTo>
                    <a:cubicBezTo>
                      <a:pt x="1" y="572"/>
                      <a:pt x="1" y="572"/>
                      <a:pt x="1" y="572"/>
                    </a:cubicBezTo>
                    <a:cubicBezTo>
                      <a:pt x="1" y="588"/>
                      <a:pt x="1" y="604"/>
                      <a:pt x="1" y="621"/>
                    </a:cubicBezTo>
                    <a:cubicBezTo>
                      <a:pt x="1" y="621"/>
                      <a:pt x="1" y="621"/>
                      <a:pt x="1" y="621"/>
                    </a:cubicBezTo>
                    <a:cubicBezTo>
                      <a:pt x="1" y="634"/>
                      <a:pt x="1" y="647"/>
                      <a:pt x="1" y="660"/>
                    </a:cubicBezTo>
                    <a:cubicBezTo>
                      <a:pt x="1" y="673"/>
                      <a:pt x="1" y="685"/>
                      <a:pt x="0" y="697"/>
                    </a:cubicBezTo>
                    <a:cubicBezTo>
                      <a:pt x="0" y="699"/>
                      <a:pt x="0" y="702"/>
                      <a:pt x="0" y="704"/>
                    </a:cubicBezTo>
                    <a:cubicBezTo>
                      <a:pt x="0" y="725"/>
                      <a:pt x="4" y="748"/>
                      <a:pt x="11" y="761"/>
                    </a:cubicBezTo>
                    <a:cubicBezTo>
                      <a:pt x="17" y="772"/>
                      <a:pt x="30" y="774"/>
                      <a:pt x="40" y="780"/>
                    </a:cubicBezTo>
                    <a:cubicBezTo>
                      <a:pt x="49" y="784"/>
                      <a:pt x="54" y="793"/>
                      <a:pt x="61" y="801"/>
                    </a:cubicBezTo>
                    <a:cubicBezTo>
                      <a:pt x="68" y="807"/>
                      <a:pt x="76" y="813"/>
                      <a:pt x="80" y="820"/>
                    </a:cubicBezTo>
                    <a:cubicBezTo>
                      <a:pt x="84" y="826"/>
                      <a:pt x="83" y="834"/>
                      <a:pt x="87" y="842"/>
                    </a:cubicBezTo>
                    <a:cubicBezTo>
                      <a:pt x="98" y="865"/>
                      <a:pt x="140" y="859"/>
                      <a:pt x="157" y="876"/>
                    </a:cubicBezTo>
                    <a:cubicBezTo>
                      <a:pt x="164" y="884"/>
                      <a:pt x="165" y="900"/>
                      <a:pt x="178" y="900"/>
                    </a:cubicBezTo>
                    <a:cubicBezTo>
                      <a:pt x="189" y="900"/>
                      <a:pt x="192" y="887"/>
                      <a:pt x="201" y="883"/>
                    </a:cubicBezTo>
                    <a:cubicBezTo>
                      <a:pt x="205" y="881"/>
                      <a:pt x="213" y="880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20" y="878"/>
                    </a:cubicBezTo>
                    <a:cubicBezTo>
                      <a:pt x="220" y="878"/>
                      <a:pt x="220" y="878"/>
                      <a:pt x="220" y="878"/>
                    </a:cubicBezTo>
                    <a:cubicBezTo>
                      <a:pt x="220" y="878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6" y="875"/>
                      <a:pt x="231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7" y="872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47" y="874"/>
                      <a:pt x="250" y="88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6"/>
                    </a:cubicBezTo>
                    <a:cubicBezTo>
                      <a:pt x="259" y="918"/>
                      <a:pt x="277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6" y="940"/>
                      <a:pt x="308" y="940"/>
                      <a:pt x="310" y="940"/>
                    </a:cubicBezTo>
                    <a:cubicBezTo>
                      <a:pt x="323" y="938"/>
                      <a:pt x="336" y="929"/>
                      <a:pt x="337" y="913"/>
                    </a:cubicBezTo>
                    <a:cubicBezTo>
                      <a:pt x="337" y="912"/>
                      <a:pt x="337" y="911"/>
                      <a:pt x="337" y="910"/>
                    </a:cubicBezTo>
                    <a:cubicBezTo>
                      <a:pt x="337" y="902"/>
                      <a:pt x="333" y="897"/>
                      <a:pt x="333" y="889"/>
                    </a:cubicBezTo>
                    <a:cubicBezTo>
                      <a:pt x="333" y="888"/>
                      <a:pt x="334" y="887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7" y="885"/>
                      <a:pt x="341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5" y="884"/>
                      <a:pt x="346" y="884"/>
                    </a:cubicBezTo>
                    <a:cubicBezTo>
                      <a:pt x="347" y="884"/>
                      <a:pt x="347" y="885"/>
                      <a:pt x="347" y="885"/>
                    </a:cubicBezTo>
                    <a:cubicBezTo>
                      <a:pt x="347" y="885"/>
                      <a:pt x="347" y="885"/>
                      <a:pt x="347" y="885"/>
                    </a:cubicBezTo>
                    <a:cubicBezTo>
                      <a:pt x="348" y="885"/>
                      <a:pt x="348" y="885"/>
                      <a:pt x="348" y="885"/>
                    </a:cubicBezTo>
                    <a:cubicBezTo>
                      <a:pt x="348" y="885"/>
                      <a:pt x="349" y="885"/>
                      <a:pt x="349" y="885"/>
                    </a:cubicBezTo>
                    <a:cubicBezTo>
                      <a:pt x="349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3" y="885"/>
                      <a:pt x="356" y="884"/>
                      <a:pt x="358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69" y="882"/>
                      <a:pt x="378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97" y="876"/>
                      <a:pt x="403" y="882"/>
                      <a:pt x="410" y="886"/>
                    </a:cubicBezTo>
                    <a:cubicBezTo>
                      <a:pt x="410" y="886"/>
                      <a:pt x="410" y="886"/>
                      <a:pt x="410" y="886"/>
                    </a:cubicBezTo>
                    <a:cubicBezTo>
                      <a:pt x="416" y="890"/>
                      <a:pt x="423" y="893"/>
                      <a:pt x="427" y="898"/>
                    </a:cubicBezTo>
                    <a:cubicBezTo>
                      <a:pt x="434" y="905"/>
                      <a:pt x="436" y="916"/>
                      <a:pt x="444" y="922"/>
                    </a:cubicBezTo>
                    <a:cubicBezTo>
                      <a:pt x="451" y="926"/>
                      <a:pt x="461" y="926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3" y="929"/>
                      <a:pt x="475" y="930"/>
                      <a:pt x="477" y="931"/>
                    </a:cubicBezTo>
                    <a:cubicBezTo>
                      <a:pt x="482" y="933"/>
                      <a:pt x="487" y="936"/>
                      <a:pt x="491" y="936"/>
                    </a:cubicBezTo>
                    <a:cubicBezTo>
                      <a:pt x="491" y="936"/>
                      <a:pt x="491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3" y="936"/>
                    </a:cubicBezTo>
                    <a:cubicBezTo>
                      <a:pt x="504" y="934"/>
                      <a:pt x="509" y="918"/>
                      <a:pt x="517" y="913"/>
                    </a:cubicBezTo>
                    <a:cubicBezTo>
                      <a:pt x="525" y="907"/>
                      <a:pt x="536" y="907"/>
                      <a:pt x="547" y="904"/>
                    </a:cubicBezTo>
                    <a:cubicBezTo>
                      <a:pt x="557" y="901"/>
                      <a:pt x="566" y="896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7" y="895"/>
                      <a:pt x="577" y="895"/>
                    </a:cubicBezTo>
                    <a:cubicBezTo>
                      <a:pt x="587" y="895"/>
                      <a:pt x="595" y="900"/>
                      <a:pt x="605" y="904"/>
                    </a:cubicBezTo>
                    <a:cubicBezTo>
                      <a:pt x="605" y="904"/>
                      <a:pt x="606" y="904"/>
                      <a:pt x="606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17" y="908"/>
                      <a:pt x="630" y="908"/>
                      <a:pt x="639" y="913"/>
                    </a:cubicBezTo>
                    <a:cubicBezTo>
                      <a:pt x="646" y="918"/>
                      <a:pt x="651" y="934"/>
                      <a:pt x="662" y="936"/>
                    </a:cubicBezTo>
                    <a:cubicBezTo>
                      <a:pt x="662" y="936"/>
                      <a:pt x="662" y="936"/>
                      <a:pt x="662" y="936"/>
                    </a:cubicBezTo>
                    <a:cubicBezTo>
                      <a:pt x="663" y="936"/>
                      <a:pt x="663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9" y="936"/>
                      <a:pt x="674" y="933"/>
                      <a:pt x="679" y="930"/>
                    </a:cubicBezTo>
                    <a:cubicBezTo>
                      <a:pt x="681" y="929"/>
                      <a:pt x="683" y="929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7" y="928"/>
                      <a:pt x="687" y="928"/>
                    </a:cubicBezTo>
                    <a:cubicBezTo>
                      <a:pt x="694" y="926"/>
                      <a:pt x="703" y="926"/>
                      <a:pt x="708" y="924"/>
                    </a:cubicBezTo>
                    <a:cubicBezTo>
                      <a:pt x="720" y="919"/>
                      <a:pt x="720" y="905"/>
                      <a:pt x="729" y="897"/>
                    </a:cubicBezTo>
                    <a:cubicBezTo>
                      <a:pt x="733" y="893"/>
                      <a:pt x="739" y="889"/>
                      <a:pt x="745" y="886"/>
                    </a:cubicBezTo>
                    <a:cubicBezTo>
                      <a:pt x="752" y="882"/>
                      <a:pt x="757" y="878"/>
                      <a:pt x="764" y="877"/>
                    </a:cubicBezTo>
                    <a:cubicBezTo>
                      <a:pt x="766" y="877"/>
                      <a:pt x="767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78" y="876"/>
                      <a:pt x="784" y="880"/>
                      <a:pt x="791" y="882"/>
                    </a:cubicBezTo>
                    <a:cubicBezTo>
                      <a:pt x="792" y="883"/>
                      <a:pt x="793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804" y="885"/>
                      <a:pt x="812" y="884"/>
                      <a:pt x="822" y="886"/>
                    </a:cubicBezTo>
                    <a:cubicBezTo>
                      <a:pt x="822" y="887"/>
                      <a:pt x="822" y="887"/>
                      <a:pt x="822" y="887"/>
                    </a:cubicBezTo>
                    <a:cubicBezTo>
                      <a:pt x="822" y="896"/>
                      <a:pt x="819" y="904"/>
                      <a:pt x="819" y="912"/>
                    </a:cubicBezTo>
                    <a:cubicBezTo>
                      <a:pt x="819" y="914"/>
                      <a:pt x="819" y="916"/>
                      <a:pt x="820" y="918"/>
                    </a:cubicBezTo>
                    <a:cubicBezTo>
                      <a:pt x="820" y="918"/>
                      <a:pt x="820" y="918"/>
                      <a:pt x="820" y="918"/>
                    </a:cubicBezTo>
                    <a:cubicBezTo>
                      <a:pt x="820" y="918"/>
                      <a:pt x="820" y="918"/>
                      <a:pt x="820" y="919"/>
                    </a:cubicBezTo>
                    <a:cubicBezTo>
                      <a:pt x="820" y="919"/>
                      <a:pt x="820" y="919"/>
                      <a:pt x="820" y="919"/>
                    </a:cubicBezTo>
                    <a:cubicBezTo>
                      <a:pt x="823" y="931"/>
                      <a:pt x="835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3" y="941"/>
                      <a:pt x="854" y="941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83" y="938"/>
                      <a:pt x="898" y="914"/>
                      <a:pt x="905" y="891"/>
                    </a:cubicBezTo>
                    <a:cubicBezTo>
                      <a:pt x="907" y="882"/>
                      <a:pt x="912" y="873"/>
                      <a:pt x="919" y="873"/>
                    </a:cubicBezTo>
                    <a:cubicBezTo>
                      <a:pt x="919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5" y="872"/>
                      <a:pt x="929" y="875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7" y="878"/>
                      <a:pt x="937" y="878"/>
                    </a:cubicBezTo>
                    <a:cubicBezTo>
                      <a:pt x="937" y="878"/>
                      <a:pt x="937" y="879"/>
                      <a:pt x="937" y="879"/>
                    </a:cubicBezTo>
                    <a:cubicBezTo>
                      <a:pt x="937" y="879"/>
                      <a:pt x="937" y="879"/>
                      <a:pt x="937" y="879"/>
                    </a:cubicBezTo>
                    <a:cubicBezTo>
                      <a:pt x="944" y="881"/>
                      <a:pt x="951" y="882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5"/>
                      <a:pt x="957" y="885"/>
                      <a:pt x="957" y="885"/>
                    </a:cubicBezTo>
                    <a:cubicBezTo>
                      <a:pt x="957" y="885"/>
                      <a:pt x="957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64" y="890"/>
                      <a:pt x="96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8" y="900"/>
                      <a:pt x="978" y="900"/>
                      <a:pt x="978" y="900"/>
                    </a:cubicBezTo>
                    <a:cubicBezTo>
                      <a:pt x="989" y="900"/>
                      <a:pt x="991" y="887"/>
                      <a:pt x="996" y="879"/>
                    </a:cubicBezTo>
                    <a:cubicBezTo>
                      <a:pt x="1010" y="860"/>
                      <a:pt x="1043" y="865"/>
                      <a:pt x="1059" y="850"/>
                    </a:cubicBezTo>
                    <a:cubicBezTo>
                      <a:pt x="1068" y="843"/>
                      <a:pt x="1067" y="829"/>
                      <a:pt x="1073" y="819"/>
                    </a:cubicBezTo>
                    <a:cubicBezTo>
                      <a:pt x="1078" y="812"/>
                      <a:pt x="1086" y="805"/>
                      <a:pt x="1093" y="799"/>
                    </a:cubicBezTo>
                    <a:cubicBezTo>
                      <a:pt x="1100" y="792"/>
                      <a:pt x="1105" y="783"/>
                      <a:pt x="1113" y="779"/>
                    </a:cubicBezTo>
                    <a:cubicBezTo>
                      <a:pt x="1121" y="775"/>
                      <a:pt x="1133" y="773"/>
                      <a:pt x="1139" y="766"/>
                    </a:cubicBezTo>
                    <a:cubicBezTo>
                      <a:pt x="1140" y="765"/>
                      <a:pt x="1143" y="759"/>
                      <a:pt x="1145" y="756"/>
                    </a:cubicBezTo>
                    <a:cubicBezTo>
                      <a:pt x="1150" y="742"/>
                      <a:pt x="1152" y="724"/>
                      <a:pt x="1152" y="705"/>
                    </a:cubicBezTo>
                    <a:cubicBezTo>
                      <a:pt x="1152" y="700"/>
                      <a:pt x="1151" y="695"/>
                      <a:pt x="1151" y="690"/>
                    </a:cubicBezTo>
                    <a:cubicBezTo>
                      <a:pt x="1151" y="682"/>
                      <a:pt x="1151" y="674"/>
                      <a:pt x="1151" y="665"/>
                    </a:cubicBezTo>
                    <a:cubicBezTo>
                      <a:pt x="1151" y="649"/>
                      <a:pt x="1151" y="631"/>
                      <a:pt x="1151" y="616"/>
                    </a:cubicBezTo>
                    <a:cubicBezTo>
                      <a:pt x="1151" y="616"/>
                      <a:pt x="1151" y="616"/>
                      <a:pt x="1151" y="616"/>
                    </a:cubicBezTo>
                    <a:cubicBezTo>
                      <a:pt x="1151" y="565"/>
                      <a:pt x="1151" y="521"/>
                      <a:pt x="1151" y="467"/>
                    </a:cubicBezTo>
                    <a:cubicBezTo>
                      <a:pt x="1151" y="421"/>
                      <a:pt x="1150" y="374"/>
                      <a:pt x="1150" y="328"/>
                    </a:cubicBezTo>
                    <a:cubicBezTo>
                      <a:pt x="1150" y="300"/>
                      <a:pt x="1151" y="272"/>
                      <a:pt x="1152" y="244"/>
                    </a:cubicBezTo>
                    <a:cubicBezTo>
                      <a:pt x="1152" y="240"/>
                      <a:pt x="1152" y="236"/>
                      <a:pt x="1152" y="233"/>
                    </a:cubicBezTo>
                    <a:cubicBezTo>
                      <a:pt x="1152" y="212"/>
                      <a:pt x="1149" y="192"/>
                      <a:pt x="1143" y="179"/>
                    </a:cubicBezTo>
                    <a:cubicBezTo>
                      <a:pt x="1136" y="166"/>
                      <a:pt x="1123" y="166"/>
                      <a:pt x="1112" y="160"/>
                    </a:cubicBezTo>
                    <a:cubicBezTo>
                      <a:pt x="1104" y="155"/>
                      <a:pt x="1098" y="146"/>
                      <a:pt x="1091" y="139"/>
                    </a:cubicBezTo>
                    <a:cubicBezTo>
                      <a:pt x="1084" y="132"/>
                      <a:pt x="1074" y="123"/>
                      <a:pt x="1071" y="116"/>
                    </a:cubicBezTo>
                    <a:cubicBezTo>
                      <a:pt x="1068" y="111"/>
                      <a:pt x="1068" y="102"/>
                      <a:pt x="1064" y="97"/>
                    </a:cubicBezTo>
                    <a:cubicBezTo>
                      <a:pt x="1054" y="79"/>
                      <a:pt x="1016" y="79"/>
                      <a:pt x="1000" y="66"/>
                    </a:cubicBezTo>
                    <a:cubicBezTo>
                      <a:pt x="992" y="59"/>
                      <a:pt x="990" y="41"/>
                      <a:pt x="977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66" y="40"/>
                      <a:pt x="963" y="50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4" y="56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8"/>
                    </a:cubicBezTo>
                    <a:cubicBezTo>
                      <a:pt x="947" y="59"/>
                      <a:pt x="941" y="60"/>
                      <a:pt x="935" y="62"/>
                    </a:cubicBezTo>
                    <a:cubicBezTo>
                      <a:pt x="935" y="62"/>
                      <a:pt x="935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28" y="64"/>
                      <a:pt x="924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8" y="67"/>
                      <a:pt x="917" y="67"/>
                    </a:cubicBezTo>
                    <a:cubicBezTo>
                      <a:pt x="905" y="64"/>
                      <a:pt x="905" y="49"/>
                      <a:pt x="900" y="37"/>
                    </a:cubicBezTo>
                    <a:cubicBezTo>
                      <a:pt x="894" y="24"/>
                      <a:pt x="882" y="10"/>
                      <a:pt x="867" y="4"/>
                    </a:cubicBezTo>
                    <a:cubicBezTo>
                      <a:pt x="867" y="4"/>
                      <a:pt x="866" y="4"/>
                      <a:pt x="866" y="4"/>
                    </a:cubicBezTo>
                    <a:cubicBezTo>
                      <a:pt x="866" y="4"/>
                      <a:pt x="866" y="4"/>
                      <a:pt x="866" y="4"/>
                    </a:cubicBezTo>
                    <a:cubicBezTo>
                      <a:pt x="860" y="2"/>
                      <a:pt x="855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37" y="1"/>
                      <a:pt x="827" y="6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19" y="21"/>
                      <a:pt x="818" y="26"/>
                      <a:pt x="818" y="30"/>
                    </a:cubicBezTo>
                    <a:cubicBezTo>
                      <a:pt x="818" y="37"/>
                      <a:pt x="820" y="44"/>
                      <a:pt x="820" y="53"/>
                    </a:cubicBezTo>
                    <a:cubicBezTo>
                      <a:pt x="820" y="53"/>
                      <a:pt x="820" y="53"/>
                      <a:pt x="820" y="53"/>
                    </a:cubicBezTo>
                    <a:cubicBezTo>
                      <a:pt x="810" y="57"/>
                      <a:pt x="801" y="54"/>
                      <a:pt x="792" y="57"/>
                    </a:cubicBezTo>
                    <a:cubicBezTo>
                      <a:pt x="783" y="59"/>
                      <a:pt x="775" y="64"/>
                      <a:pt x="767" y="65"/>
                    </a:cubicBezTo>
                    <a:cubicBezTo>
                      <a:pt x="767" y="65"/>
                      <a:pt x="767" y="65"/>
                      <a:pt x="767" y="65"/>
                    </a:cubicBezTo>
                    <a:cubicBezTo>
                      <a:pt x="767" y="65"/>
                      <a:pt x="767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59" y="65"/>
                      <a:pt x="752" y="60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39" y="52"/>
                      <a:pt x="733" y="48"/>
                      <a:pt x="729" y="44"/>
                    </a:cubicBezTo>
                    <a:cubicBezTo>
                      <a:pt x="721" y="38"/>
                      <a:pt x="719" y="26"/>
                      <a:pt x="712" y="20"/>
                    </a:cubicBezTo>
                    <a:cubicBezTo>
                      <a:pt x="705" y="14"/>
                      <a:pt x="694" y="15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2" y="11"/>
                      <a:pt x="681" y="11"/>
                      <a:pt x="680" y="11"/>
                    </a:cubicBezTo>
                    <a:cubicBezTo>
                      <a:pt x="680" y="10"/>
                      <a:pt x="679" y="10"/>
                      <a:pt x="679" y="10"/>
                    </a:cubicBezTo>
                    <a:cubicBezTo>
                      <a:pt x="679" y="10"/>
                      <a:pt x="679" y="10"/>
                      <a:pt x="679" y="10"/>
                    </a:cubicBezTo>
                    <a:cubicBezTo>
                      <a:pt x="674" y="8"/>
                      <a:pt x="669" y="5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2" y="4"/>
                      <a:pt x="661" y="5"/>
                      <a:pt x="660" y="5"/>
                    </a:cubicBezTo>
                    <a:cubicBezTo>
                      <a:pt x="660" y="5"/>
                      <a:pt x="660" y="5"/>
                      <a:pt x="660" y="5"/>
                    </a:cubicBezTo>
                    <a:cubicBezTo>
                      <a:pt x="649" y="6"/>
                      <a:pt x="644" y="24"/>
                      <a:pt x="636" y="28"/>
                    </a:cubicBezTo>
                    <a:cubicBezTo>
                      <a:pt x="628" y="32"/>
                      <a:pt x="617" y="33"/>
                      <a:pt x="607" y="36"/>
                    </a:cubicBezTo>
                    <a:cubicBezTo>
                      <a:pt x="598" y="40"/>
                      <a:pt x="589" y="44"/>
                      <a:pt x="580" y="45"/>
                    </a:cubicBezTo>
                    <a:cubicBezTo>
                      <a:pt x="580" y="45"/>
                      <a:pt x="580" y="45"/>
                      <a:pt x="580" y="45"/>
                    </a:cubicBezTo>
                    <a:cubicBezTo>
                      <a:pt x="579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69" y="45"/>
                      <a:pt x="560" y="41"/>
                      <a:pt x="551" y="38"/>
                    </a:cubicBezTo>
                    <a:cubicBezTo>
                      <a:pt x="551" y="38"/>
                      <a:pt x="551" y="38"/>
                      <a:pt x="551" y="38"/>
                    </a:cubicBezTo>
                    <a:cubicBezTo>
                      <a:pt x="551" y="38"/>
                      <a:pt x="551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49" y="38"/>
                      <a:pt x="549" y="38"/>
                    </a:cubicBezTo>
                    <a:cubicBezTo>
                      <a:pt x="549" y="38"/>
                      <a:pt x="549" y="38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8" y="37"/>
                      <a:pt x="548" y="37"/>
                    </a:cubicBezTo>
                    <a:cubicBezTo>
                      <a:pt x="537" y="33"/>
                      <a:pt x="526" y="33"/>
                      <a:pt x="517" y="28"/>
                    </a:cubicBezTo>
                    <a:cubicBezTo>
                      <a:pt x="507" y="23"/>
                      <a:pt x="503" y="6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89" y="5"/>
                    </a:cubicBezTo>
                    <a:cubicBezTo>
                      <a:pt x="483" y="5"/>
                      <a:pt x="478" y="8"/>
                      <a:pt x="472" y="11"/>
                    </a:cubicBezTo>
                    <a:cubicBezTo>
                      <a:pt x="471" y="11"/>
                      <a:pt x="470" y="11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1" y="14"/>
                      <a:pt x="450" y="14"/>
                      <a:pt x="444" y="17"/>
                    </a:cubicBezTo>
                    <a:cubicBezTo>
                      <a:pt x="434" y="23"/>
                      <a:pt x="433" y="35"/>
                      <a:pt x="427" y="42"/>
                    </a:cubicBezTo>
                    <a:cubicBezTo>
                      <a:pt x="423" y="47"/>
                      <a:pt x="415" y="51"/>
                      <a:pt x="409" y="55"/>
                    </a:cubicBezTo>
                    <a:cubicBezTo>
                      <a:pt x="403" y="59"/>
                      <a:pt x="395" y="63"/>
                      <a:pt x="388" y="64"/>
                    </a:cubicBezTo>
                    <a:cubicBezTo>
                      <a:pt x="388" y="64"/>
                      <a:pt x="388" y="64"/>
                      <a:pt x="388" y="64"/>
                    </a:cubicBezTo>
                    <a:cubicBezTo>
                      <a:pt x="387" y="64"/>
                      <a:pt x="387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79" y="64"/>
                      <a:pt x="372" y="61"/>
                      <a:pt x="365" y="59"/>
                    </a:cubicBezTo>
                    <a:cubicBezTo>
                      <a:pt x="365" y="59"/>
                      <a:pt x="365" y="59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3" y="58"/>
                      <a:pt x="361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0" y="55"/>
                      <a:pt x="342" y="56"/>
                      <a:pt x="334" y="53"/>
                    </a:cubicBezTo>
                    <a:cubicBezTo>
                      <a:pt x="333" y="51"/>
                      <a:pt x="333" y="49"/>
                      <a:pt x="333" y="48"/>
                    </a:cubicBezTo>
                    <a:cubicBezTo>
                      <a:pt x="333" y="42"/>
                      <a:pt x="335" y="36"/>
                      <a:pt x="335" y="30"/>
                    </a:cubicBezTo>
                    <a:cubicBezTo>
                      <a:pt x="335" y="29"/>
                      <a:pt x="335" y="28"/>
                      <a:pt x="335" y="27"/>
                    </a:cubicBezTo>
                    <a:cubicBezTo>
                      <a:pt x="334" y="14"/>
                      <a:pt x="325" y="5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1" y="0"/>
                      <a:pt x="307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491"/>
              <p:cNvSpPr>
                <a:spLocks noEditPoints="1"/>
              </p:cNvSpPr>
              <p:nvPr/>
            </p:nvSpPr>
            <p:spPr bwMode="auto">
              <a:xfrm>
                <a:off x="1847" y="2990"/>
                <a:ext cx="3990" cy="803"/>
              </a:xfrm>
              <a:custGeom>
                <a:gdLst>
                  <a:gd name="T0" fmla="*/ 690 w 1144"/>
                  <a:gd name="T1" fmla="*/ 134 h 230"/>
                  <a:gd name="T2" fmla="*/ 681 w 1144"/>
                  <a:gd name="T3" fmla="*/ 141 h 230"/>
                  <a:gd name="T4" fmla="*/ 974 w 1144"/>
                  <a:gd name="T5" fmla="*/ 185 h 230"/>
                  <a:gd name="T6" fmla="*/ 936 w 1144"/>
                  <a:gd name="T7" fmla="*/ 167 h 230"/>
                  <a:gd name="T8" fmla="*/ 847 w 1144"/>
                  <a:gd name="T9" fmla="*/ 227 h 230"/>
                  <a:gd name="T10" fmla="*/ 811 w 1144"/>
                  <a:gd name="T11" fmla="*/ 171 h 230"/>
                  <a:gd name="T12" fmla="*/ 755 w 1144"/>
                  <a:gd name="T13" fmla="*/ 162 h 230"/>
                  <a:gd name="T14" fmla="*/ 675 w 1144"/>
                  <a:gd name="T15" fmla="*/ 217 h 230"/>
                  <a:gd name="T16" fmla="*/ 602 w 1144"/>
                  <a:gd name="T17" fmla="*/ 184 h 230"/>
                  <a:gd name="T18" fmla="*/ 538 w 1144"/>
                  <a:gd name="T19" fmla="*/ 181 h 230"/>
                  <a:gd name="T20" fmla="*/ 445 w 1144"/>
                  <a:gd name="T21" fmla="*/ 213 h 230"/>
                  <a:gd name="T22" fmla="*/ 368 w 1144"/>
                  <a:gd name="T23" fmla="*/ 167 h 230"/>
                  <a:gd name="T24" fmla="*/ 324 w 1144"/>
                  <a:gd name="T25" fmla="*/ 164 h 230"/>
                  <a:gd name="T26" fmla="*/ 326 w 1144"/>
                  <a:gd name="T27" fmla="*/ 192 h 230"/>
                  <a:gd name="T28" fmla="*/ 234 w 1144"/>
                  <a:gd name="T29" fmla="*/ 157 h 230"/>
                  <a:gd name="T30" fmla="*/ 159 w 1144"/>
                  <a:gd name="T31" fmla="*/ 166 h 230"/>
                  <a:gd name="T32" fmla="*/ 152 w 1144"/>
                  <a:gd name="T33" fmla="*/ 147 h 230"/>
                  <a:gd name="T34" fmla="*/ 175 w 1144"/>
                  <a:gd name="T35" fmla="*/ 140 h 230"/>
                  <a:gd name="T36" fmla="*/ 269 w 1144"/>
                  <a:gd name="T37" fmla="*/ 119 h 230"/>
                  <a:gd name="T38" fmla="*/ 330 w 1144"/>
                  <a:gd name="T39" fmla="*/ 97 h 230"/>
                  <a:gd name="T40" fmla="*/ 444 w 1144"/>
                  <a:gd name="T41" fmla="*/ 82 h 230"/>
                  <a:gd name="T42" fmla="*/ 486 w 1144"/>
                  <a:gd name="T43" fmla="*/ 154 h 230"/>
                  <a:gd name="T44" fmla="*/ 539 w 1144"/>
                  <a:gd name="T45" fmla="*/ 109 h 230"/>
                  <a:gd name="T46" fmla="*/ 556 w 1144"/>
                  <a:gd name="T47" fmla="*/ 125 h 230"/>
                  <a:gd name="T48" fmla="*/ 588 w 1144"/>
                  <a:gd name="T49" fmla="*/ 124 h 230"/>
                  <a:gd name="T50" fmla="*/ 633 w 1144"/>
                  <a:gd name="T51" fmla="*/ 135 h 230"/>
                  <a:gd name="T52" fmla="*/ 676 w 1144"/>
                  <a:gd name="T53" fmla="*/ 162 h 230"/>
                  <a:gd name="T54" fmla="*/ 705 w 1144"/>
                  <a:gd name="T55" fmla="*/ 82 h 230"/>
                  <a:gd name="T56" fmla="*/ 737 w 1144"/>
                  <a:gd name="T57" fmla="*/ 146 h 230"/>
                  <a:gd name="T58" fmla="*/ 787 w 1144"/>
                  <a:gd name="T59" fmla="*/ 123 h 230"/>
                  <a:gd name="T60" fmla="*/ 877 w 1144"/>
                  <a:gd name="T61" fmla="*/ 118 h 230"/>
                  <a:gd name="T62" fmla="*/ 894 w 1144"/>
                  <a:gd name="T63" fmla="*/ 114 h 230"/>
                  <a:gd name="T64" fmla="*/ 996 w 1144"/>
                  <a:gd name="T65" fmla="*/ 145 h 230"/>
                  <a:gd name="T66" fmla="*/ 1116 w 1144"/>
                  <a:gd name="T67" fmla="*/ 13 h 230"/>
                  <a:gd name="T68" fmla="*/ 174 w 1144"/>
                  <a:gd name="T69" fmla="*/ 189 h 230"/>
                  <a:gd name="T70" fmla="*/ 194 w 1144"/>
                  <a:gd name="T71" fmla="*/ 174 h 230"/>
                  <a:gd name="T72" fmla="*/ 271 w 1144"/>
                  <a:gd name="T73" fmla="*/ 218 h 230"/>
                  <a:gd name="T74" fmla="*/ 322 w 1144"/>
                  <a:gd name="T75" fmla="*/ 168 h 230"/>
                  <a:gd name="T76" fmla="*/ 385 w 1144"/>
                  <a:gd name="T77" fmla="*/ 164 h 230"/>
                  <a:gd name="T78" fmla="*/ 487 w 1144"/>
                  <a:gd name="T79" fmla="*/ 224 h 230"/>
                  <a:gd name="T80" fmla="*/ 573 w 1144"/>
                  <a:gd name="T81" fmla="*/ 184 h 230"/>
                  <a:gd name="T82" fmla="*/ 704 w 1144"/>
                  <a:gd name="T83" fmla="*/ 214 h 230"/>
                  <a:gd name="T84" fmla="*/ 802 w 1144"/>
                  <a:gd name="T85" fmla="*/ 175 h 230"/>
                  <a:gd name="T86" fmla="*/ 818 w 1144"/>
                  <a:gd name="T87" fmla="*/ 202 h 230"/>
                  <a:gd name="T88" fmla="*/ 915 w 1144"/>
                  <a:gd name="T89" fmla="*/ 161 h 230"/>
                  <a:gd name="T90" fmla="*/ 990 w 1144"/>
                  <a:gd name="T91" fmla="*/ 169 h 230"/>
                  <a:gd name="T92" fmla="*/ 990 w 1144"/>
                  <a:gd name="T93" fmla="*/ 142 h 230"/>
                  <a:gd name="T94" fmla="*/ 892 w 1144"/>
                  <a:gd name="T95" fmla="*/ 112 h 230"/>
                  <a:gd name="T96" fmla="*/ 847 w 1144"/>
                  <a:gd name="T97" fmla="*/ 111 h 230"/>
                  <a:gd name="T98" fmla="*/ 817 w 1144"/>
                  <a:gd name="T99" fmla="*/ 95 h 230"/>
                  <a:gd name="T100" fmla="*/ 745 w 1144"/>
                  <a:gd name="T101" fmla="*/ 145 h 230"/>
                  <a:gd name="T102" fmla="*/ 682 w 1144"/>
                  <a:gd name="T103" fmla="*/ 97 h 230"/>
                  <a:gd name="T104" fmla="*/ 642 w 1144"/>
                  <a:gd name="T105" fmla="*/ 93 h 230"/>
                  <a:gd name="T106" fmla="*/ 593 w 1144"/>
                  <a:gd name="T107" fmla="*/ 122 h 230"/>
                  <a:gd name="T108" fmla="*/ 535 w 1144"/>
                  <a:gd name="T109" fmla="*/ 131 h 230"/>
                  <a:gd name="T110" fmla="*/ 503 w 1144"/>
                  <a:gd name="T111" fmla="*/ 94 h 230"/>
                  <a:gd name="T112" fmla="*/ 473 w 1144"/>
                  <a:gd name="T113" fmla="*/ 111 h 230"/>
                  <a:gd name="T114" fmla="*/ 404 w 1144"/>
                  <a:gd name="T115" fmla="*/ 144 h 230"/>
                  <a:gd name="T116" fmla="*/ 329 w 1144"/>
                  <a:gd name="T117" fmla="*/ 95 h 230"/>
                  <a:gd name="T118" fmla="*/ 262 w 1144"/>
                  <a:gd name="T119" fmla="*/ 115 h 230"/>
                  <a:gd name="T120" fmla="*/ 175 w 1144"/>
                  <a:gd name="T121" fmla="*/ 138 h 230"/>
                  <a:gd name="T122" fmla="*/ 3 w 1144"/>
                  <a:gd name="T123" fmla="*/ 0 h 2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4" h="230">
                    <a:moveTo>
                      <a:pt x="468" y="154"/>
                    </a:moveTo>
                    <a:cubicBezTo>
                      <a:pt x="461" y="154"/>
                      <a:pt x="456" y="142"/>
                      <a:pt x="458" y="136"/>
                    </a:cubicBezTo>
                    <a:cubicBezTo>
                      <a:pt x="465" y="139"/>
                      <a:pt x="470" y="145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2" y="153"/>
                      <a:pt x="472" y="153"/>
                    </a:cubicBezTo>
                    <a:cubicBezTo>
                      <a:pt x="471" y="154"/>
                      <a:pt x="470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moveTo>
                      <a:pt x="690" y="134"/>
                    </a:move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4" y="140"/>
                      <a:pt x="687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7" y="155"/>
                      <a:pt x="676" y="154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5" y="149"/>
                      <a:pt x="678" y="145"/>
                      <a:pt x="681" y="142"/>
                    </a:cubicBezTo>
                    <a:cubicBezTo>
                      <a:pt x="681" y="142"/>
                      <a:pt x="681" y="141"/>
                      <a:pt x="681" y="141"/>
                    </a:cubicBezTo>
                    <a:cubicBezTo>
                      <a:pt x="684" y="138"/>
                      <a:pt x="686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moveTo>
                      <a:pt x="1134" y="8"/>
                    </a:move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5" y="8"/>
                      <a:pt x="1136" y="8"/>
                      <a:pt x="1137" y="8"/>
                    </a:cubicBezTo>
                    <a:cubicBezTo>
                      <a:pt x="1141" y="11"/>
                      <a:pt x="1142" y="16"/>
                      <a:pt x="1142" y="20"/>
                    </a:cubicBezTo>
                    <a:cubicBezTo>
                      <a:pt x="1142" y="24"/>
                      <a:pt x="1141" y="28"/>
                      <a:pt x="1141" y="31"/>
                    </a:cubicBezTo>
                    <a:cubicBezTo>
                      <a:pt x="1139" y="44"/>
                      <a:pt x="1135" y="56"/>
                      <a:pt x="1126" y="61"/>
                    </a:cubicBezTo>
                    <a:cubicBezTo>
                      <a:pt x="1120" y="64"/>
                      <a:pt x="1112" y="64"/>
                      <a:pt x="1105" y="68"/>
                    </a:cubicBezTo>
                    <a:cubicBezTo>
                      <a:pt x="1098" y="72"/>
                      <a:pt x="1092" y="82"/>
                      <a:pt x="1085" y="89"/>
                    </a:cubicBezTo>
                    <a:cubicBezTo>
                      <a:pt x="1077" y="96"/>
                      <a:pt x="1068" y="102"/>
                      <a:pt x="1064" y="110"/>
                    </a:cubicBezTo>
                    <a:cubicBezTo>
                      <a:pt x="1060" y="119"/>
                      <a:pt x="1061" y="131"/>
                      <a:pt x="1055" y="138"/>
                    </a:cubicBezTo>
                    <a:cubicBezTo>
                      <a:pt x="1043" y="151"/>
                      <a:pt x="1022" y="147"/>
                      <a:pt x="1003" y="154"/>
                    </a:cubicBezTo>
                    <a:cubicBezTo>
                      <a:pt x="999" y="156"/>
                      <a:pt x="993" y="160"/>
                      <a:pt x="990" y="164"/>
                    </a:cubicBezTo>
                    <a:cubicBezTo>
                      <a:pt x="985" y="170"/>
                      <a:pt x="983" y="184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69" y="185"/>
                      <a:pt x="965" y="179"/>
                      <a:pt x="961" y="175"/>
                    </a:cubicBezTo>
                    <a:cubicBezTo>
                      <a:pt x="959" y="174"/>
                      <a:pt x="958" y="173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1" y="170"/>
                      <a:pt x="942" y="170"/>
                      <a:pt x="936" y="168"/>
                    </a:cubicBezTo>
                    <a:cubicBezTo>
                      <a:pt x="936" y="168"/>
                      <a:pt x="936" y="168"/>
                      <a:pt x="936" y="168"/>
                    </a:cubicBezTo>
                    <a:cubicBezTo>
                      <a:pt x="936" y="168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4" y="167"/>
                      <a:pt x="933" y="167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25" y="162"/>
                      <a:pt x="921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3" y="158"/>
                      <a:pt x="913" y="158"/>
                      <a:pt x="912" y="158"/>
                    </a:cubicBezTo>
                    <a:cubicBezTo>
                      <a:pt x="905" y="159"/>
                      <a:pt x="897" y="168"/>
                      <a:pt x="893" y="176"/>
                    </a:cubicBezTo>
                    <a:cubicBezTo>
                      <a:pt x="891" y="182"/>
                      <a:pt x="891" y="189"/>
                      <a:pt x="889" y="194"/>
                    </a:cubicBezTo>
                    <a:cubicBezTo>
                      <a:pt x="883" y="207"/>
                      <a:pt x="870" y="225"/>
                      <a:pt x="853" y="227"/>
                    </a:cubicBezTo>
                    <a:cubicBezTo>
                      <a:pt x="851" y="227"/>
                      <a:pt x="849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27" y="227"/>
                      <a:pt x="815" y="211"/>
                      <a:pt x="822" y="191"/>
                    </a:cubicBezTo>
                    <a:cubicBezTo>
                      <a:pt x="822" y="191"/>
                      <a:pt x="823" y="191"/>
                      <a:pt x="823" y="191"/>
                    </a:cubicBezTo>
                    <a:cubicBezTo>
                      <a:pt x="823" y="191"/>
                      <a:pt x="823" y="191"/>
                      <a:pt x="823" y="191"/>
                    </a:cubicBezTo>
                    <a:cubicBezTo>
                      <a:pt x="826" y="181"/>
                      <a:pt x="835" y="178"/>
                      <a:pt x="835" y="171"/>
                    </a:cubicBezTo>
                    <a:cubicBezTo>
                      <a:pt x="835" y="171"/>
                      <a:pt x="835" y="171"/>
                      <a:pt x="835" y="171"/>
                    </a:cubicBezTo>
                    <a:cubicBezTo>
                      <a:pt x="834" y="166"/>
                      <a:pt x="831" y="163"/>
                      <a:pt x="828" y="163"/>
                    </a:cubicBezTo>
                    <a:cubicBezTo>
                      <a:pt x="828" y="163"/>
                      <a:pt x="828" y="163"/>
                      <a:pt x="828" y="163"/>
                    </a:cubicBezTo>
                    <a:cubicBezTo>
                      <a:pt x="828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4" y="163"/>
                      <a:pt x="821" y="165"/>
                      <a:pt x="818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5" y="169"/>
                      <a:pt x="812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0" y="171"/>
                      <a:pt x="810" y="171"/>
                      <a:pt x="810" y="171"/>
                    </a:cubicBezTo>
                    <a:cubicBezTo>
                      <a:pt x="807" y="172"/>
                      <a:pt x="804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793" y="173"/>
                      <a:pt x="786" y="170"/>
                      <a:pt x="780" y="167"/>
                    </a:cubicBezTo>
                    <a:cubicBezTo>
                      <a:pt x="780" y="167"/>
                      <a:pt x="780" y="167"/>
                      <a:pt x="780" y="167"/>
                    </a:cubicBezTo>
                    <a:cubicBezTo>
                      <a:pt x="780" y="167"/>
                      <a:pt x="780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3" y="164"/>
                      <a:pt x="766" y="161"/>
                      <a:pt x="759" y="161"/>
                    </a:cubicBezTo>
                    <a:cubicBezTo>
                      <a:pt x="759" y="161"/>
                      <a:pt x="759" y="161"/>
                      <a:pt x="758" y="161"/>
                    </a:cubicBezTo>
                    <a:cubicBezTo>
                      <a:pt x="757" y="161"/>
                      <a:pt x="757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48" y="163"/>
                      <a:pt x="742" y="170"/>
                      <a:pt x="736" y="174"/>
                    </a:cubicBezTo>
                    <a:cubicBezTo>
                      <a:pt x="730" y="179"/>
                      <a:pt x="722" y="183"/>
                      <a:pt x="719" y="188"/>
                    </a:cubicBezTo>
                    <a:cubicBezTo>
                      <a:pt x="713" y="196"/>
                      <a:pt x="712" y="208"/>
                      <a:pt x="702" y="213"/>
                    </a:cubicBezTo>
                    <a:cubicBezTo>
                      <a:pt x="697" y="215"/>
                      <a:pt x="687" y="214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7" y="216"/>
                      <a:pt x="677" y="216"/>
                    </a:cubicBezTo>
                    <a:cubicBezTo>
                      <a:pt x="677" y="217"/>
                      <a:pt x="676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0" y="219"/>
                      <a:pt x="667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1" y="221"/>
                      <a:pt x="660" y="221"/>
                    </a:cubicBezTo>
                    <a:cubicBezTo>
                      <a:pt x="660" y="221"/>
                      <a:pt x="660" y="221"/>
                      <a:pt x="660" y="221"/>
                    </a:cubicBezTo>
                    <a:cubicBezTo>
                      <a:pt x="651" y="220"/>
                      <a:pt x="645" y="204"/>
                      <a:pt x="637" y="198"/>
                    </a:cubicBezTo>
                    <a:cubicBezTo>
                      <a:pt x="634" y="196"/>
                      <a:pt x="628" y="194"/>
                      <a:pt x="623" y="192"/>
                    </a:cubicBezTo>
                    <a:cubicBezTo>
                      <a:pt x="617" y="189"/>
                      <a:pt x="613" y="185"/>
                      <a:pt x="609" y="184"/>
                    </a:cubicBezTo>
                    <a:cubicBezTo>
                      <a:pt x="609" y="184"/>
                      <a:pt x="609" y="184"/>
                      <a:pt x="609" y="184"/>
                    </a:cubicBezTo>
                    <a:cubicBezTo>
                      <a:pt x="607" y="184"/>
                      <a:pt x="605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2" y="184"/>
                      <a:pt x="602" y="184"/>
                    </a:cubicBezTo>
                    <a:cubicBezTo>
                      <a:pt x="601" y="184"/>
                      <a:pt x="601" y="184"/>
                      <a:pt x="600" y="184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600" y="184"/>
                      <a:pt x="599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7" y="184"/>
                      <a:pt x="595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81" y="182"/>
                      <a:pt x="569" y="183"/>
                      <a:pt x="553" y="183"/>
                    </a:cubicBezTo>
                    <a:cubicBezTo>
                      <a:pt x="552" y="182"/>
                      <a:pt x="550" y="182"/>
                      <a:pt x="548" y="182"/>
                    </a:cubicBezTo>
                    <a:cubicBezTo>
                      <a:pt x="546" y="182"/>
                      <a:pt x="543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81"/>
                      <a:pt x="539" y="181"/>
                      <a:pt x="538" y="181"/>
                    </a:cubicBezTo>
                    <a:cubicBezTo>
                      <a:pt x="538" y="181"/>
                      <a:pt x="538" y="181"/>
                      <a:pt x="538" y="181"/>
                    </a:cubicBezTo>
                    <a:cubicBezTo>
                      <a:pt x="537" y="181"/>
                      <a:pt x="537" y="181"/>
                      <a:pt x="537" y="181"/>
                    </a:cubicBezTo>
                    <a:cubicBezTo>
                      <a:pt x="533" y="182"/>
                      <a:pt x="529" y="187"/>
                      <a:pt x="524" y="190"/>
                    </a:cubicBezTo>
                    <a:cubicBezTo>
                      <a:pt x="517" y="195"/>
                      <a:pt x="510" y="197"/>
                      <a:pt x="506" y="201"/>
                    </a:cubicBezTo>
                    <a:cubicBezTo>
                      <a:pt x="500" y="207"/>
                      <a:pt x="497" y="220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7" y="221"/>
                      <a:pt x="487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2" y="221"/>
                      <a:pt x="479" y="219"/>
                      <a:pt x="475" y="218"/>
                    </a:cubicBezTo>
                    <a:cubicBezTo>
                      <a:pt x="473" y="217"/>
                      <a:pt x="472" y="217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59" y="214"/>
                      <a:pt x="452" y="216"/>
                      <a:pt x="445" y="213"/>
                    </a:cubicBezTo>
                    <a:cubicBezTo>
                      <a:pt x="436" y="208"/>
                      <a:pt x="435" y="198"/>
                      <a:pt x="431" y="191"/>
                    </a:cubicBezTo>
                    <a:cubicBezTo>
                      <a:pt x="427" y="185"/>
                      <a:pt x="419" y="181"/>
                      <a:pt x="411" y="175"/>
                    </a:cubicBezTo>
                    <a:cubicBezTo>
                      <a:pt x="405" y="170"/>
                      <a:pt x="399" y="162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0" y="161"/>
                      <a:pt x="388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1" y="161"/>
                      <a:pt x="375" y="163"/>
                      <a:pt x="369" y="166"/>
                    </a:cubicBezTo>
                    <a:cubicBezTo>
                      <a:pt x="369" y="167"/>
                      <a:pt x="369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7" y="167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61" y="170"/>
                      <a:pt x="355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5" y="173"/>
                      <a:pt x="343" y="173"/>
                      <a:pt x="340" y="172"/>
                    </a:cubicBezTo>
                    <a:cubicBezTo>
                      <a:pt x="340" y="172"/>
                      <a:pt x="340" y="172"/>
                      <a:pt x="340" y="172"/>
                    </a:cubicBezTo>
                    <a:cubicBezTo>
                      <a:pt x="340" y="172"/>
                      <a:pt x="340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7" y="171"/>
                      <a:pt x="330" y="166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2" y="163"/>
                      <a:pt x="322" y="163"/>
                      <a:pt x="322" y="163"/>
                    </a:cubicBezTo>
                    <a:cubicBezTo>
                      <a:pt x="322" y="163"/>
                      <a:pt x="321" y="163"/>
                      <a:pt x="321" y="163"/>
                    </a:cubicBezTo>
                    <a:cubicBezTo>
                      <a:pt x="321" y="163"/>
                      <a:pt x="321" y="163"/>
                      <a:pt x="321" y="163"/>
                    </a:cubicBezTo>
                    <a:cubicBezTo>
                      <a:pt x="321" y="163"/>
                      <a:pt x="320" y="163"/>
                      <a:pt x="320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6" y="163"/>
                      <a:pt x="313" y="164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1"/>
                      <a:pt x="312" y="171"/>
                    </a:cubicBezTo>
                    <a:cubicBezTo>
                      <a:pt x="312" y="179"/>
                      <a:pt x="323" y="185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34" y="214"/>
                      <a:pt x="317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3" y="226"/>
                      <a:pt x="286" y="225"/>
                      <a:pt x="280" y="221"/>
                    </a:cubicBezTo>
                    <a:cubicBezTo>
                      <a:pt x="280" y="221"/>
                      <a:pt x="280" y="221"/>
                      <a:pt x="280" y="221"/>
                    </a:cubicBezTo>
                    <a:cubicBezTo>
                      <a:pt x="271" y="216"/>
                      <a:pt x="264" y="206"/>
                      <a:pt x="260" y="196"/>
                    </a:cubicBezTo>
                    <a:cubicBezTo>
                      <a:pt x="254" y="184"/>
                      <a:pt x="252" y="159"/>
                      <a:pt x="235" y="157"/>
                    </a:cubicBezTo>
                    <a:cubicBezTo>
                      <a:pt x="235" y="157"/>
                      <a:pt x="235" y="157"/>
                      <a:pt x="235" y="157"/>
                    </a:cubicBezTo>
                    <a:cubicBezTo>
                      <a:pt x="235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29" y="157"/>
                      <a:pt x="224" y="161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5" y="166"/>
                      <a:pt x="213" y="167"/>
                      <a:pt x="210" y="168"/>
                    </a:cubicBezTo>
                    <a:cubicBezTo>
                      <a:pt x="210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3" y="170"/>
                      <a:pt x="197" y="170"/>
                      <a:pt x="192" y="172"/>
                    </a:cubicBezTo>
                    <a:cubicBezTo>
                      <a:pt x="185" y="175"/>
                      <a:pt x="181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66" y="185"/>
                      <a:pt x="163" y="173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6" y="161"/>
                      <a:pt x="150" y="155"/>
                      <a:pt x="146" y="154"/>
                    </a:cubicBezTo>
                    <a:cubicBezTo>
                      <a:pt x="137" y="150"/>
                      <a:pt x="127" y="151"/>
                      <a:pt x="118" y="150"/>
                    </a:cubicBezTo>
                    <a:cubicBezTo>
                      <a:pt x="110" y="148"/>
                      <a:pt x="101" y="146"/>
                      <a:pt x="94" y="141"/>
                    </a:cubicBezTo>
                    <a:cubicBezTo>
                      <a:pt x="85" y="135"/>
                      <a:pt x="86" y="123"/>
                      <a:pt x="81" y="112"/>
                    </a:cubicBezTo>
                    <a:cubicBezTo>
                      <a:pt x="77" y="103"/>
                      <a:pt x="67" y="97"/>
                      <a:pt x="60" y="90"/>
                    </a:cubicBezTo>
                    <a:cubicBezTo>
                      <a:pt x="54" y="83"/>
                      <a:pt x="47" y="72"/>
                      <a:pt x="40" y="68"/>
                    </a:cubicBezTo>
                    <a:cubicBezTo>
                      <a:pt x="30" y="62"/>
                      <a:pt x="19" y="63"/>
                      <a:pt x="12" y="55"/>
                    </a:cubicBezTo>
                    <a:cubicBezTo>
                      <a:pt x="7" y="48"/>
                      <a:pt x="3" y="36"/>
                      <a:pt x="3" y="25"/>
                    </a:cubicBezTo>
                    <a:cubicBezTo>
                      <a:pt x="3" y="19"/>
                      <a:pt x="4" y="13"/>
                      <a:pt x="6" y="8"/>
                    </a:cubicBezTo>
                    <a:cubicBezTo>
                      <a:pt x="19" y="10"/>
                      <a:pt x="32" y="12"/>
                      <a:pt x="42" y="17"/>
                    </a:cubicBezTo>
                    <a:cubicBezTo>
                      <a:pt x="55" y="25"/>
                      <a:pt x="53" y="37"/>
                      <a:pt x="59" y="50"/>
                    </a:cubicBezTo>
                    <a:cubicBezTo>
                      <a:pt x="63" y="57"/>
                      <a:pt x="71" y="63"/>
                      <a:pt x="79" y="71"/>
                    </a:cubicBezTo>
                    <a:cubicBezTo>
                      <a:pt x="86" y="78"/>
                      <a:pt x="92" y="87"/>
                      <a:pt x="99" y="92"/>
                    </a:cubicBezTo>
                    <a:cubicBezTo>
                      <a:pt x="107" y="98"/>
                      <a:pt x="121" y="98"/>
                      <a:pt x="128" y="107"/>
                    </a:cubicBezTo>
                    <a:cubicBezTo>
                      <a:pt x="137" y="118"/>
                      <a:pt x="135" y="144"/>
                      <a:pt x="149" y="147"/>
                    </a:cubicBezTo>
                    <a:cubicBezTo>
                      <a:pt x="149" y="147"/>
                      <a:pt x="151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8" y="147"/>
                      <a:pt x="167" y="144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5" y="141"/>
                    </a:cubicBezTo>
                    <a:cubicBezTo>
                      <a:pt x="175" y="141"/>
                      <a:pt x="175" y="141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84" y="137"/>
                      <a:pt x="193" y="132"/>
                      <a:pt x="198" y="128"/>
                    </a:cubicBezTo>
                    <a:cubicBezTo>
                      <a:pt x="207" y="120"/>
                      <a:pt x="208" y="106"/>
                      <a:pt x="223" y="104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24" y="104"/>
                      <a:pt x="226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40" y="104"/>
                      <a:pt x="247" y="112"/>
                      <a:pt x="256" y="116"/>
                    </a:cubicBezTo>
                    <a:cubicBezTo>
                      <a:pt x="258" y="117"/>
                      <a:pt x="260" y="118"/>
                      <a:pt x="262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5" y="119"/>
                      <a:pt x="267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80" y="119"/>
                      <a:pt x="293" y="116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3" y="112"/>
                      <a:pt x="304" y="112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13" y="106"/>
                      <a:pt x="319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2" y="97"/>
                      <a:pt x="335" y="97"/>
                      <a:pt x="338" y="99"/>
                    </a:cubicBezTo>
                    <a:cubicBezTo>
                      <a:pt x="349" y="103"/>
                      <a:pt x="353" y="114"/>
                      <a:pt x="360" y="122"/>
                    </a:cubicBezTo>
                    <a:cubicBezTo>
                      <a:pt x="364" y="126"/>
                      <a:pt x="373" y="131"/>
                      <a:pt x="379" y="135"/>
                    </a:cubicBezTo>
                    <a:cubicBezTo>
                      <a:pt x="386" y="140"/>
                      <a:pt x="391" y="147"/>
                      <a:pt x="398" y="148"/>
                    </a:cubicBezTo>
                    <a:cubicBezTo>
                      <a:pt x="399" y="148"/>
                      <a:pt x="399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6" y="148"/>
                      <a:pt x="413" y="144"/>
                      <a:pt x="417" y="141"/>
                    </a:cubicBezTo>
                    <a:cubicBezTo>
                      <a:pt x="417" y="141"/>
                      <a:pt x="417" y="141"/>
                      <a:pt x="417" y="141"/>
                    </a:cubicBezTo>
                    <a:cubicBezTo>
                      <a:pt x="420" y="138"/>
                      <a:pt x="427" y="131"/>
                      <a:pt x="428" y="126"/>
                    </a:cubicBezTo>
                    <a:cubicBezTo>
                      <a:pt x="428" y="125"/>
                      <a:pt x="428" y="125"/>
                      <a:pt x="428" y="124"/>
                    </a:cubicBezTo>
                    <a:cubicBezTo>
                      <a:pt x="428" y="117"/>
                      <a:pt x="424" y="111"/>
                      <a:pt x="424" y="105"/>
                    </a:cubicBezTo>
                    <a:cubicBezTo>
                      <a:pt x="424" y="105"/>
                      <a:pt x="424" y="105"/>
                      <a:pt x="424" y="105"/>
                    </a:cubicBezTo>
                    <a:cubicBezTo>
                      <a:pt x="424" y="104"/>
                      <a:pt x="424" y="104"/>
                      <a:pt x="424" y="104"/>
                    </a:cubicBezTo>
                    <a:cubicBezTo>
                      <a:pt x="424" y="93"/>
                      <a:pt x="433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8" y="82"/>
                      <a:pt x="452" y="83"/>
                      <a:pt x="456" y="86"/>
                    </a:cubicBezTo>
                    <a:cubicBezTo>
                      <a:pt x="456" y="86"/>
                      <a:pt x="456" y="86"/>
                      <a:pt x="456" y="87"/>
                    </a:cubicBezTo>
                    <a:cubicBezTo>
                      <a:pt x="456" y="87"/>
                      <a:pt x="456" y="87"/>
                      <a:pt x="456" y="87"/>
                    </a:cubicBezTo>
                    <a:cubicBezTo>
                      <a:pt x="461" y="91"/>
                      <a:pt x="466" y="101"/>
                      <a:pt x="466" y="110"/>
                    </a:cubicBezTo>
                    <a:cubicBezTo>
                      <a:pt x="466" y="112"/>
                      <a:pt x="465" y="115"/>
                      <a:pt x="464" y="117"/>
                    </a:cubicBezTo>
                    <a:cubicBezTo>
                      <a:pt x="461" y="124"/>
                      <a:pt x="449" y="123"/>
                      <a:pt x="447" y="129"/>
                    </a:cubicBezTo>
                    <a:cubicBezTo>
                      <a:pt x="447" y="130"/>
                      <a:pt x="447" y="131"/>
                      <a:pt x="447" y="132"/>
                    </a:cubicBezTo>
                    <a:cubicBezTo>
                      <a:pt x="447" y="141"/>
                      <a:pt x="460" y="158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8" y="161"/>
                      <a:pt x="470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9" y="161"/>
                      <a:pt x="486" y="159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48"/>
                      <a:pt x="473" y="141"/>
                      <a:pt x="471" y="138"/>
                    </a:cubicBezTo>
                    <a:cubicBezTo>
                      <a:pt x="469" y="135"/>
                      <a:pt x="467" y="131"/>
                      <a:pt x="467" y="127"/>
                    </a:cubicBezTo>
                    <a:cubicBezTo>
                      <a:pt x="467" y="126"/>
                      <a:pt x="467" y="125"/>
                      <a:pt x="468" y="124"/>
                    </a:cubicBezTo>
                    <a:cubicBezTo>
                      <a:pt x="470" y="117"/>
                      <a:pt x="481" y="116"/>
                      <a:pt x="488" y="112"/>
                    </a:cubicBezTo>
                    <a:cubicBezTo>
                      <a:pt x="496" y="107"/>
                      <a:pt x="500" y="98"/>
                      <a:pt x="507" y="95"/>
                    </a:cubicBezTo>
                    <a:cubicBezTo>
                      <a:pt x="507" y="95"/>
                      <a:pt x="507" y="95"/>
                      <a:pt x="508" y="95"/>
                    </a:cubicBezTo>
                    <a:cubicBezTo>
                      <a:pt x="510" y="94"/>
                      <a:pt x="513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27" y="93"/>
                      <a:pt x="539" y="9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10"/>
                    </a:cubicBezTo>
                    <a:cubicBezTo>
                      <a:pt x="539" y="124"/>
                      <a:pt x="520" y="124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9" y="137"/>
                      <a:pt x="523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36" y="138"/>
                      <a:pt x="544" y="131"/>
                      <a:pt x="552" y="127"/>
                    </a:cubicBezTo>
                    <a:cubicBezTo>
                      <a:pt x="552" y="127"/>
                      <a:pt x="552" y="127"/>
                      <a:pt x="553" y="127"/>
                    </a:cubicBezTo>
                    <a:cubicBezTo>
                      <a:pt x="553" y="127"/>
                      <a:pt x="553" y="127"/>
                      <a:pt x="553" y="127"/>
                    </a:cubicBezTo>
                    <a:cubicBezTo>
                      <a:pt x="553" y="126"/>
                      <a:pt x="554" y="126"/>
                      <a:pt x="555" y="126"/>
                    </a:cubicBezTo>
                    <a:cubicBezTo>
                      <a:pt x="555" y="126"/>
                      <a:pt x="555" y="126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61" y="123"/>
                      <a:pt x="567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8" y="122"/>
                      <a:pt x="583" y="123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90" y="125"/>
                      <a:pt x="590" y="125"/>
                    </a:cubicBezTo>
                    <a:cubicBezTo>
                      <a:pt x="590" y="125"/>
                      <a:pt x="590" y="125"/>
                      <a:pt x="591" y="125"/>
                    </a:cubicBezTo>
                    <a:cubicBezTo>
                      <a:pt x="591" y="125"/>
                      <a:pt x="591" y="125"/>
                      <a:pt x="591" y="125"/>
                    </a:cubicBezTo>
                    <a:cubicBezTo>
                      <a:pt x="592" y="125"/>
                      <a:pt x="593" y="126"/>
                      <a:pt x="593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603" y="131"/>
                      <a:pt x="612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6" y="137"/>
                      <a:pt x="629" y="137"/>
                      <a:pt x="633" y="135"/>
                    </a:cubicBezTo>
                    <a:cubicBezTo>
                      <a:pt x="633" y="135"/>
                      <a:pt x="633" y="135"/>
                      <a:pt x="633" y="135"/>
                    </a:cubicBezTo>
                    <a:cubicBezTo>
                      <a:pt x="629" y="124"/>
                      <a:pt x="608" y="126"/>
                      <a:pt x="608" y="111"/>
                    </a:cubicBezTo>
                    <a:cubicBezTo>
                      <a:pt x="608" y="111"/>
                      <a:pt x="608" y="111"/>
                      <a:pt x="608" y="111"/>
                    </a:cubicBezTo>
                    <a:cubicBezTo>
                      <a:pt x="608" y="110"/>
                      <a:pt x="608" y="110"/>
                      <a:pt x="608" y="110"/>
                    </a:cubicBezTo>
                    <a:cubicBezTo>
                      <a:pt x="607" y="100"/>
                      <a:pt x="618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4" y="93"/>
                      <a:pt x="638" y="94"/>
                      <a:pt x="641" y="96"/>
                    </a:cubicBezTo>
                    <a:cubicBezTo>
                      <a:pt x="650" y="100"/>
                      <a:pt x="653" y="109"/>
                      <a:pt x="660" y="113"/>
                    </a:cubicBezTo>
                    <a:cubicBezTo>
                      <a:pt x="667" y="117"/>
                      <a:pt x="678" y="117"/>
                      <a:pt x="680" y="124"/>
                    </a:cubicBezTo>
                    <a:cubicBezTo>
                      <a:pt x="680" y="125"/>
                      <a:pt x="680" y="126"/>
                      <a:pt x="680" y="127"/>
                    </a:cubicBezTo>
                    <a:cubicBezTo>
                      <a:pt x="680" y="134"/>
                      <a:pt x="675" y="139"/>
                      <a:pt x="673" y="141"/>
                    </a:cubicBezTo>
                    <a:cubicBezTo>
                      <a:pt x="671" y="144"/>
                      <a:pt x="661" y="149"/>
                      <a:pt x="661" y="153"/>
                    </a:cubicBezTo>
                    <a:cubicBezTo>
                      <a:pt x="661" y="153"/>
                      <a:pt x="661" y="153"/>
                      <a:pt x="661" y="153"/>
                    </a:cubicBezTo>
                    <a:cubicBezTo>
                      <a:pt x="661" y="159"/>
                      <a:pt x="669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7" y="162"/>
                      <a:pt x="678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6" y="160"/>
                      <a:pt x="691" y="154"/>
                      <a:pt x="693" y="149"/>
                    </a:cubicBezTo>
                    <a:cubicBezTo>
                      <a:pt x="696" y="145"/>
                      <a:pt x="701" y="136"/>
                      <a:pt x="701" y="131"/>
                    </a:cubicBezTo>
                    <a:cubicBezTo>
                      <a:pt x="701" y="131"/>
                      <a:pt x="701" y="130"/>
                      <a:pt x="701" y="130"/>
                    </a:cubicBezTo>
                    <a:cubicBezTo>
                      <a:pt x="700" y="123"/>
                      <a:pt x="686" y="122"/>
                      <a:pt x="683" y="116"/>
                    </a:cubicBezTo>
                    <a:cubicBezTo>
                      <a:pt x="682" y="114"/>
                      <a:pt x="682" y="111"/>
                      <a:pt x="682" y="109"/>
                    </a:cubicBezTo>
                    <a:cubicBezTo>
                      <a:pt x="682" y="96"/>
                      <a:pt x="693" y="83"/>
                      <a:pt x="702" y="82"/>
                    </a:cubicBezTo>
                    <a:cubicBezTo>
                      <a:pt x="702" y="82"/>
                      <a:pt x="702" y="82"/>
                      <a:pt x="702" y="82"/>
                    </a:cubicBezTo>
                    <a:cubicBezTo>
                      <a:pt x="703" y="82"/>
                      <a:pt x="704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17" y="82"/>
                      <a:pt x="725" y="94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8"/>
                    </a:cubicBezTo>
                    <a:cubicBezTo>
                      <a:pt x="724" y="113"/>
                      <a:pt x="720" y="118"/>
                      <a:pt x="720" y="124"/>
                    </a:cubicBezTo>
                    <a:cubicBezTo>
                      <a:pt x="720" y="124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6"/>
                      <a:pt x="720" y="126"/>
                    </a:cubicBezTo>
                    <a:cubicBezTo>
                      <a:pt x="720" y="126"/>
                      <a:pt x="720" y="126"/>
                      <a:pt x="720" y="126"/>
                    </a:cubicBezTo>
                    <a:cubicBezTo>
                      <a:pt x="721" y="132"/>
                      <a:pt x="729" y="141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40" y="148"/>
                      <a:pt x="743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50"/>
                      <a:pt x="746" y="150"/>
                      <a:pt x="746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54" y="149"/>
                      <a:pt x="761" y="141"/>
                      <a:pt x="767" y="136"/>
                    </a:cubicBezTo>
                    <a:cubicBezTo>
                      <a:pt x="774" y="131"/>
                      <a:pt x="782" y="128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96" y="114"/>
                      <a:pt x="801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9" y="97"/>
                      <a:pt x="820" y="97"/>
                      <a:pt x="823" y="97"/>
                    </a:cubicBezTo>
                    <a:cubicBezTo>
                      <a:pt x="832" y="99"/>
                      <a:pt x="838" y="110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53" y="116"/>
                      <a:pt x="866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80" y="118"/>
                      <a:pt x="882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7"/>
                    </a:cubicBezTo>
                    <a:cubicBezTo>
                      <a:pt x="888" y="117"/>
                      <a:pt x="891" y="116"/>
                      <a:pt x="894" y="114"/>
                    </a:cubicBezTo>
                    <a:cubicBezTo>
                      <a:pt x="902" y="110"/>
                      <a:pt x="91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5" y="103"/>
                      <a:pt x="929" y="104"/>
                      <a:pt x="933" y="107"/>
                    </a:cubicBezTo>
                    <a:cubicBezTo>
                      <a:pt x="933" y="107"/>
                      <a:pt x="933" y="107"/>
                      <a:pt x="933" y="107"/>
                    </a:cubicBezTo>
                    <a:cubicBezTo>
                      <a:pt x="933" y="107"/>
                      <a:pt x="934" y="107"/>
                      <a:pt x="934" y="107"/>
                    </a:cubicBezTo>
                    <a:cubicBezTo>
                      <a:pt x="940" y="111"/>
                      <a:pt x="943" y="122"/>
                      <a:pt x="949" y="127"/>
                    </a:cubicBezTo>
                    <a:cubicBezTo>
                      <a:pt x="949" y="127"/>
                      <a:pt x="949" y="127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50" y="128"/>
                      <a:pt x="950" y="128"/>
                      <a:pt x="950" y="128"/>
                    </a:cubicBezTo>
                    <a:cubicBezTo>
                      <a:pt x="956" y="134"/>
                      <a:pt x="976" y="144"/>
                      <a:pt x="990" y="145"/>
                    </a:cubicBezTo>
                    <a:cubicBezTo>
                      <a:pt x="990" y="145"/>
                      <a:pt x="991" y="145"/>
                      <a:pt x="991" y="145"/>
                    </a:cubicBezTo>
                    <a:cubicBezTo>
                      <a:pt x="991" y="145"/>
                      <a:pt x="991" y="145"/>
                      <a:pt x="991" y="145"/>
                    </a:cubicBezTo>
                    <a:cubicBezTo>
                      <a:pt x="993" y="145"/>
                      <a:pt x="995" y="145"/>
                      <a:pt x="996" y="145"/>
                    </a:cubicBezTo>
                    <a:cubicBezTo>
                      <a:pt x="996" y="145"/>
                      <a:pt x="996" y="145"/>
                      <a:pt x="996" y="145"/>
                    </a:cubicBezTo>
                    <a:cubicBezTo>
                      <a:pt x="1011" y="141"/>
                      <a:pt x="1010" y="112"/>
                      <a:pt x="1021" y="103"/>
                    </a:cubicBezTo>
                    <a:cubicBezTo>
                      <a:pt x="1028" y="97"/>
                      <a:pt x="1038" y="96"/>
                      <a:pt x="1045" y="92"/>
                    </a:cubicBezTo>
                    <a:cubicBezTo>
                      <a:pt x="1052" y="88"/>
                      <a:pt x="1059" y="78"/>
                      <a:pt x="1066" y="72"/>
                    </a:cubicBezTo>
                    <a:cubicBezTo>
                      <a:pt x="1072" y="65"/>
                      <a:pt x="1082" y="57"/>
                      <a:pt x="1086" y="49"/>
                    </a:cubicBezTo>
                    <a:cubicBezTo>
                      <a:pt x="1090" y="41"/>
                      <a:pt x="1089" y="30"/>
                      <a:pt x="1096" y="23"/>
                    </a:cubicBezTo>
                    <a:cubicBezTo>
                      <a:pt x="1100" y="18"/>
                      <a:pt x="1108" y="16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22" y="11"/>
                      <a:pt x="1127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0" y="19"/>
                      <a:pt x="1" y="23"/>
                      <a:pt x="1" y="28"/>
                    </a:cubicBezTo>
                    <a:cubicBezTo>
                      <a:pt x="3" y="37"/>
                      <a:pt x="5" y="46"/>
                      <a:pt x="9" y="53"/>
                    </a:cubicBezTo>
                    <a:cubicBezTo>
                      <a:pt x="16" y="64"/>
                      <a:pt x="27" y="63"/>
                      <a:pt x="38" y="69"/>
                    </a:cubicBezTo>
                    <a:cubicBezTo>
                      <a:pt x="45" y="73"/>
                      <a:pt x="52" y="84"/>
                      <a:pt x="59" y="91"/>
                    </a:cubicBezTo>
                    <a:cubicBezTo>
                      <a:pt x="67" y="98"/>
                      <a:pt x="76" y="105"/>
                      <a:pt x="80" y="114"/>
                    </a:cubicBezTo>
                    <a:cubicBezTo>
                      <a:pt x="82" y="120"/>
                      <a:pt x="82" y="129"/>
                      <a:pt x="86" y="135"/>
                    </a:cubicBezTo>
                    <a:cubicBezTo>
                      <a:pt x="98" y="153"/>
                      <a:pt x="132" y="148"/>
                      <a:pt x="151" y="162"/>
                    </a:cubicBezTo>
                    <a:cubicBezTo>
                      <a:pt x="160" y="169"/>
                      <a:pt x="162" y="188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83" y="189"/>
                      <a:pt x="185" y="179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4" y="174"/>
                      <a:pt x="194" y="174"/>
                    </a:cubicBezTo>
                    <a:cubicBezTo>
                      <a:pt x="198" y="172"/>
                      <a:pt x="204" y="172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3" y="169"/>
                    </a:cubicBezTo>
                    <a:cubicBezTo>
                      <a:pt x="214" y="168"/>
                      <a:pt x="216" y="168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23" y="164"/>
                      <a:pt x="228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4" y="161"/>
                    </a:cubicBezTo>
                    <a:cubicBezTo>
                      <a:pt x="234" y="161"/>
                      <a:pt x="234" y="161"/>
                      <a:pt x="234" y="161"/>
                    </a:cubicBezTo>
                    <a:cubicBezTo>
                      <a:pt x="242" y="162"/>
                      <a:pt x="246" y="169"/>
                      <a:pt x="248" y="174"/>
                    </a:cubicBezTo>
                    <a:cubicBezTo>
                      <a:pt x="251" y="180"/>
                      <a:pt x="252" y="189"/>
                      <a:pt x="255" y="196"/>
                    </a:cubicBezTo>
                    <a:cubicBezTo>
                      <a:pt x="258" y="202"/>
                      <a:pt x="263" y="211"/>
                      <a:pt x="271" y="218"/>
                    </a:cubicBezTo>
                    <a:cubicBezTo>
                      <a:pt x="271" y="218"/>
                      <a:pt x="271" y="218"/>
                      <a:pt x="271" y="218"/>
                    </a:cubicBezTo>
                    <a:cubicBezTo>
                      <a:pt x="278" y="224"/>
                      <a:pt x="290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9" y="230"/>
                      <a:pt x="316" y="227"/>
                      <a:pt x="322" y="222"/>
                    </a:cubicBezTo>
                    <a:cubicBezTo>
                      <a:pt x="322" y="222"/>
                      <a:pt x="322" y="222"/>
                      <a:pt x="322" y="222"/>
                    </a:cubicBezTo>
                    <a:cubicBezTo>
                      <a:pt x="322" y="222"/>
                      <a:pt x="322" y="222"/>
                      <a:pt x="323" y="222"/>
                    </a:cubicBezTo>
                    <a:cubicBezTo>
                      <a:pt x="327" y="217"/>
                      <a:pt x="330" y="210"/>
                      <a:pt x="330" y="202"/>
                    </a:cubicBezTo>
                    <a:cubicBezTo>
                      <a:pt x="330" y="197"/>
                      <a:pt x="329" y="193"/>
                      <a:pt x="327" y="189"/>
                    </a:cubicBezTo>
                    <a:cubicBezTo>
                      <a:pt x="326" y="185"/>
                      <a:pt x="318" y="177"/>
                      <a:pt x="318" y="172"/>
                    </a:cubicBezTo>
                    <a:cubicBezTo>
                      <a:pt x="318" y="170"/>
                      <a:pt x="318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20" y="168"/>
                      <a:pt x="321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4" y="168"/>
                      <a:pt x="325" y="168"/>
                      <a:pt x="327" y="169"/>
                    </a:cubicBezTo>
                    <a:cubicBezTo>
                      <a:pt x="330" y="170"/>
                      <a:pt x="333" y="173"/>
                      <a:pt x="336" y="173"/>
                    </a:cubicBezTo>
                    <a:cubicBezTo>
                      <a:pt x="336" y="173"/>
                      <a:pt x="336" y="173"/>
                      <a:pt x="336" y="173"/>
                    </a:cubicBezTo>
                    <a:cubicBezTo>
                      <a:pt x="336" y="173"/>
                      <a:pt x="336" y="173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40" y="174"/>
                      <a:pt x="343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51" y="175"/>
                      <a:pt x="356" y="174"/>
                      <a:pt x="360" y="172"/>
                    </a:cubicBezTo>
                    <a:cubicBezTo>
                      <a:pt x="362" y="171"/>
                      <a:pt x="364" y="170"/>
                      <a:pt x="366" y="170"/>
                    </a:cubicBezTo>
                    <a:cubicBezTo>
                      <a:pt x="368" y="169"/>
                      <a:pt x="371" y="168"/>
                      <a:pt x="373" y="167"/>
                    </a:cubicBezTo>
                    <a:cubicBezTo>
                      <a:pt x="377" y="165"/>
                      <a:pt x="381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6" y="164"/>
                      <a:pt x="387" y="164"/>
                      <a:pt x="387" y="165"/>
                    </a:cubicBezTo>
                    <a:cubicBezTo>
                      <a:pt x="387" y="165"/>
                      <a:pt x="387" y="165"/>
                      <a:pt x="387" y="165"/>
                    </a:cubicBezTo>
                    <a:cubicBezTo>
                      <a:pt x="395" y="165"/>
                      <a:pt x="402" y="172"/>
                      <a:pt x="408" y="176"/>
                    </a:cubicBezTo>
                    <a:cubicBezTo>
                      <a:pt x="414" y="180"/>
                      <a:pt x="422" y="185"/>
                      <a:pt x="426" y="190"/>
                    </a:cubicBezTo>
                    <a:cubicBezTo>
                      <a:pt x="432" y="197"/>
                      <a:pt x="434" y="208"/>
                      <a:pt x="442" y="213"/>
                    </a:cubicBezTo>
                    <a:cubicBezTo>
                      <a:pt x="449" y="217"/>
                      <a:pt x="459" y="216"/>
                      <a:pt x="469" y="219"/>
                    </a:cubicBezTo>
                    <a:cubicBezTo>
                      <a:pt x="469" y="219"/>
                      <a:pt x="470" y="219"/>
                      <a:pt x="470" y="219"/>
                    </a:cubicBezTo>
                    <a:cubicBezTo>
                      <a:pt x="470" y="219"/>
                      <a:pt x="470" y="219"/>
                      <a:pt x="470" y="219"/>
                    </a:cubicBezTo>
                    <a:cubicBezTo>
                      <a:pt x="471" y="219"/>
                      <a:pt x="471" y="219"/>
                      <a:pt x="472" y="219"/>
                    </a:cubicBezTo>
                    <a:cubicBezTo>
                      <a:pt x="472" y="219"/>
                      <a:pt x="472" y="219"/>
                      <a:pt x="472" y="219"/>
                    </a:cubicBezTo>
                    <a:cubicBezTo>
                      <a:pt x="472" y="220"/>
                      <a:pt x="473" y="220"/>
                      <a:pt x="473" y="220"/>
                    </a:cubicBezTo>
                    <a:cubicBezTo>
                      <a:pt x="478" y="222"/>
                      <a:pt x="482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8" y="224"/>
                      <a:pt x="489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8" y="222"/>
                      <a:pt x="502" y="209"/>
                      <a:pt x="509" y="204"/>
                    </a:cubicBezTo>
                    <a:cubicBezTo>
                      <a:pt x="517" y="197"/>
                      <a:pt x="529" y="194"/>
                      <a:pt x="541" y="190"/>
                    </a:cubicBezTo>
                    <a:cubicBezTo>
                      <a:pt x="551" y="187"/>
                      <a:pt x="563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87" y="184"/>
                      <a:pt x="597" y="190"/>
                      <a:pt x="610" y="193"/>
                    </a:cubicBezTo>
                    <a:cubicBezTo>
                      <a:pt x="620" y="196"/>
                      <a:pt x="630" y="198"/>
                      <a:pt x="636" y="202"/>
                    </a:cubicBezTo>
                    <a:cubicBezTo>
                      <a:pt x="645" y="208"/>
                      <a:pt x="648" y="224"/>
                      <a:pt x="660" y="225"/>
                    </a:cubicBezTo>
                    <a:cubicBezTo>
                      <a:pt x="660" y="225"/>
                      <a:pt x="660" y="225"/>
                      <a:pt x="660" y="225"/>
                    </a:cubicBezTo>
                    <a:cubicBezTo>
                      <a:pt x="660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5" y="225"/>
                      <a:pt x="669" y="222"/>
                      <a:pt x="674" y="220"/>
                    </a:cubicBezTo>
                    <a:cubicBezTo>
                      <a:pt x="675" y="220"/>
                      <a:pt x="677" y="219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1" y="218"/>
                      <a:pt x="681" y="218"/>
                    </a:cubicBezTo>
                    <a:cubicBezTo>
                      <a:pt x="681" y="218"/>
                      <a:pt x="681" y="218"/>
                      <a:pt x="681" y="218"/>
                    </a:cubicBezTo>
                    <a:cubicBezTo>
                      <a:pt x="690" y="216"/>
                      <a:pt x="698" y="217"/>
                      <a:pt x="704" y="214"/>
                    </a:cubicBezTo>
                    <a:cubicBezTo>
                      <a:pt x="714" y="209"/>
                      <a:pt x="713" y="198"/>
                      <a:pt x="720" y="189"/>
                    </a:cubicBezTo>
                    <a:cubicBezTo>
                      <a:pt x="724" y="184"/>
                      <a:pt x="733" y="180"/>
                      <a:pt x="739" y="175"/>
                    </a:cubicBezTo>
                    <a:cubicBezTo>
                      <a:pt x="746" y="171"/>
                      <a:pt x="753" y="165"/>
                      <a:pt x="762" y="165"/>
                    </a:cubicBezTo>
                    <a:cubicBezTo>
                      <a:pt x="762" y="165"/>
                      <a:pt x="762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9" y="165"/>
                      <a:pt x="775" y="167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4" y="171"/>
                      <a:pt x="787" y="172"/>
                      <a:pt x="789" y="173"/>
                    </a:cubicBezTo>
                    <a:cubicBezTo>
                      <a:pt x="793" y="174"/>
                      <a:pt x="797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3" y="175"/>
                      <a:pt x="804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7" y="175"/>
                      <a:pt x="808" y="174"/>
                      <a:pt x="810" y="174"/>
                    </a:cubicBezTo>
                    <a:cubicBezTo>
                      <a:pt x="814" y="172"/>
                      <a:pt x="818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6" y="170"/>
                      <a:pt x="827" y="170"/>
                      <a:pt x="828" y="170"/>
                    </a:cubicBezTo>
                    <a:cubicBezTo>
                      <a:pt x="828" y="170"/>
                      <a:pt x="828" y="170"/>
                      <a:pt x="828" y="170"/>
                    </a:cubicBezTo>
                    <a:cubicBezTo>
                      <a:pt x="828" y="170"/>
                      <a:pt x="828" y="171"/>
                      <a:pt x="828" y="171"/>
                    </a:cubicBezTo>
                    <a:cubicBezTo>
                      <a:pt x="828" y="177"/>
                      <a:pt x="823" y="182"/>
                      <a:pt x="821" y="187"/>
                    </a:cubicBezTo>
                    <a:cubicBezTo>
                      <a:pt x="819" y="192"/>
                      <a:pt x="818" y="197"/>
                      <a:pt x="818" y="202"/>
                    </a:cubicBezTo>
                    <a:cubicBezTo>
                      <a:pt x="818" y="214"/>
                      <a:pt x="823" y="223"/>
                      <a:pt x="834" y="228"/>
                    </a:cubicBezTo>
                    <a:cubicBezTo>
                      <a:pt x="834" y="228"/>
                      <a:pt x="834" y="228"/>
                      <a:pt x="834" y="228"/>
                    </a:cubicBezTo>
                    <a:cubicBezTo>
                      <a:pt x="839" y="229"/>
                      <a:pt x="843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68" y="230"/>
                      <a:pt x="885" y="211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8" y="185"/>
                      <a:pt x="898" y="163"/>
                      <a:pt x="913" y="162"/>
                    </a:cubicBezTo>
                    <a:cubicBezTo>
                      <a:pt x="914" y="161"/>
                      <a:pt x="914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21" y="161"/>
                      <a:pt x="926" y="165"/>
                      <a:pt x="933" y="168"/>
                    </a:cubicBezTo>
                    <a:cubicBezTo>
                      <a:pt x="933" y="168"/>
                      <a:pt x="933" y="168"/>
                      <a:pt x="933" y="168"/>
                    </a:cubicBezTo>
                    <a:cubicBezTo>
                      <a:pt x="941" y="171"/>
                      <a:pt x="949" y="172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5" y="175"/>
                      <a:pt x="956" y="175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63" y="181"/>
                      <a:pt x="966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4" y="189"/>
                      <a:pt x="974" y="189"/>
                      <a:pt x="974" y="189"/>
                    </a:cubicBezTo>
                    <a:cubicBezTo>
                      <a:pt x="984" y="188"/>
                      <a:pt x="985" y="177"/>
                      <a:pt x="990" y="169"/>
                    </a:cubicBezTo>
                    <a:cubicBezTo>
                      <a:pt x="1004" y="149"/>
                      <a:pt x="1043" y="155"/>
                      <a:pt x="1057" y="138"/>
                    </a:cubicBezTo>
                    <a:cubicBezTo>
                      <a:pt x="1062" y="131"/>
                      <a:pt x="1062" y="120"/>
                      <a:pt x="1066" y="112"/>
                    </a:cubicBezTo>
                    <a:cubicBezTo>
                      <a:pt x="1070" y="104"/>
                      <a:pt x="1078" y="98"/>
                      <a:pt x="1086" y="90"/>
                    </a:cubicBezTo>
                    <a:cubicBezTo>
                      <a:pt x="1093" y="83"/>
                      <a:pt x="1100" y="73"/>
                      <a:pt x="1108" y="69"/>
                    </a:cubicBezTo>
                    <a:cubicBezTo>
                      <a:pt x="1115" y="65"/>
                      <a:pt x="1123" y="65"/>
                      <a:pt x="1130" y="60"/>
                    </a:cubicBezTo>
                    <a:cubicBezTo>
                      <a:pt x="1138" y="54"/>
                      <a:pt x="1140" y="42"/>
                      <a:pt x="1142" y="30"/>
                    </a:cubicBezTo>
                    <a:cubicBezTo>
                      <a:pt x="1143" y="25"/>
                      <a:pt x="1144" y="19"/>
                      <a:pt x="1144" y="14"/>
                    </a:cubicBezTo>
                    <a:cubicBezTo>
                      <a:pt x="1144" y="9"/>
                      <a:pt x="1144" y="4"/>
                      <a:pt x="1141" y="1"/>
                    </a:cubicBezTo>
                    <a:cubicBezTo>
                      <a:pt x="1134" y="1"/>
                      <a:pt x="1130" y="5"/>
                      <a:pt x="1124" y="8"/>
                    </a:cubicBezTo>
                    <a:cubicBezTo>
                      <a:pt x="1113" y="13"/>
                      <a:pt x="1101" y="14"/>
                      <a:pt x="1094" y="22"/>
                    </a:cubicBezTo>
                    <a:cubicBezTo>
                      <a:pt x="1087" y="30"/>
                      <a:pt x="1088" y="41"/>
                      <a:pt x="1083" y="50"/>
                    </a:cubicBezTo>
                    <a:cubicBezTo>
                      <a:pt x="1079" y="57"/>
                      <a:pt x="1069" y="64"/>
                      <a:pt x="1063" y="70"/>
                    </a:cubicBezTo>
                    <a:cubicBezTo>
                      <a:pt x="1057" y="77"/>
                      <a:pt x="1051" y="86"/>
                      <a:pt x="1043" y="91"/>
                    </a:cubicBezTo>
                    <a:cubicBezTo>
                      <a:pt x="1036" y="95"/>
                      <a:pt x="1022" y="97"/>
                      <a:pt x="1016" y="105"/>
                    </a:cubicBezTo>
                    <a:cubicBezTo>
                      <a:pt x="1008" y="114"/>
                      <a:pt x="1007" y="137"/>
                      <a:pt x="996" y="141"/>
                    </a:cubicBezTo>
                    <a:cubicBezTo>
                      <a:pt x="996" y="141"/>
                      <a:pt x="996" y="141"/>
                      <a:pt x="996" y="141"/>
                    </a:cubicBezTo>
                    <a:cubicBezTo>
                      <a:pt x="994" y="141"/>
                      <a:pt x="992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83" y="142"/>
                      <a:pt x="976" y="138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63" y="134"/>
                      <a:pt x="957" y="132"/>
                      <a:pt x="952" y="127"/>
                    </a:cubicBezTo>
                    <a:cubicBezTo>
                      <a:pt x="943" y="120"/>
                      <a:pt x="942" y="107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27" y="102"/>
                      <a:pt x="924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09" y="101"/>
                      <a:pt x="900" y="108"/>
                      <a:pt x="892" y="112"/>
                    </a:cubicBezTo>
                    <a:cubicBezTo>
                      <a:pt x="889" y="113"/>
                      <a:pt x="887" y="114"/>
                      <a:pt x="885" y="115"/>
                    </a:cubicBezTo>
                    <a:cubicBezTo>
                      <a:pt x="885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1" y="115"/>
                      <a:pt x="878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65" y="115"/>
                      <a:pt x="853" y="114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36" y="106"/>
                      <a:pt x="834" y="98"/>
                      <a:pt x="823" y="96"/>
                    </a:cubicBezTo>
                    <a:cubicBezTo>
                      <a:pt x="823" y="96"/>
                      <a:pt x="823" y="96"/>
                      <a:pt x="823" y="96"/>
                    </a:cubicBezTo>
                    <a:cubicBezTo>
                      <a:pt x="823" y="96"/>
                      <a:pt x="823" y="95"/>
                      <a:pt x="823" y="95"/>
                    </a:cubicBezTo>
                    <a:cubicBezTo>
                      <a:pt x="821" y="95"/>
                      <a:pt x="819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01" y="95"/>
                      <a:pt x="796" y="110"/>
                      <a:pt x="787" y="119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2" y="124"/>
                      <a:pt x="773" y="129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6" y="133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59" y="138"/>
                      <a:pt x="753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4" y="145"/>
                    </a:cubicBezTo>
                    <a:cubicBezTo>
                      <a:pt x="734" y="144"/>
                      <a:pt x="726" y="133"/>
                      <a:pt x="725" y="126"/>
                    </a:cubicBezTo>
                    <a:cubicBezTo>
                      <a:pt x="725" y="125"/>
                      <a:pt x="724" y="124"/>
                      <a:pt x="724" y="123"/>
                    </a:cubicBezTo>
                    <a:cubicBezTo>
                      <a:pt x="724" y="118"/>
                      <a:pt x="726" y="114"/>
                      <a:pt x="726" y="109"/>
                    </a:cubicBezTo>
                    <a:cubicBezTo>
                      <a:pt x="727" y="108"/>
                      <a:pt x="727" y="107"/>
                      <a:pt x="727" y="106"/>
                    </a:cubicBezTo>
                    <a:cubicBezTo>
                      <a:pt x="727" y="91"/>
                      <a:pt x="719" y="81"/>
                      <a:pt x="707" y="80"/>
                    </a:cubicBezTo>
                    <a:cubicBezTo>
                      <a:pt x="706" y="80"/>
                      <a:pt x="705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692" y="80"/>
                      <a:pt x="686" y="88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0" y="102"/>
                      <a:pt x="679" y="108"/>
                      <a:pt x="675" y="110"/>
                    </a:cubicBezTo>
                    <a:cubicBezTo>
                      <a:pt x="675" y="110"/>
                      <a:pt x="675" y="110"/>
                      <a:pt x="675" y="110"/>
                    </a:cubicBezTo>
                    <a:cubicBezTo>
                      <a:pt x="673" y="111"/>
                      <a:pt x="671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69" y="111"/>
                      <a:pt x="669" y="111"/>
                    </a:cubicBezTo>
                    <a:cubicBezTo>
                      <a:pt x="661" y="111"/>
                      <a:pt x="654" y="102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6" y="95"/>
                      <a:pt x="644" y="94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38" y="92"/>
                      <a:pt x="634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16" y="91"/>
                      <a:pt x="603" y="99"/>
                      <a:pt x="604" y="113"/>
                    </a:cubicBezTo>
                    <a:cubicBezTo>
                      <a:pt x="604" y="113"/>
                      <a:pt x="604" y="113"/>
                      <a:pt x="604" y="113"/>
                    </a:cubicBezTo>
                    <a:cubicBezTo>
                      <a:pt x="604" y="113"/>
                      <a:pt x="604" y="113"/>
                      <a:pt x="604" y="114"/>
                    </a:cubicBezTo>
                    <a:cubicBezTo>
                      <a:pt x="605" y="122"/>
                      <a:pt x="613" y="123"/>
                      <a:pt x="613" y="129"/>
                    </a:cubicBezTo>
                    <a:cubicBezTo>
                      <a:pt x="613" y="129"/>
                      <a:pt x="613" y="129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06" y="130"/>
                      <a:pt x="602" y="126"/>
                      <a:pt x="596" y="123"/>
                    </a:cubicBezTo>
                    <a:cubicBezTo>
                      <a:pt x="595" y="123"/>
                      <a:pt x="594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87" y="120"/>
                      <a:pt x="579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65" y="119"/>
                      <a:pt x="559" y="120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2" y="122"/>
                      <a:pt x="550" y="123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3" y="128"/>
                      <a:pt x="539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4" y="131"/>
                      <a:pt x="532" y="131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4" y="122"/>
                      <a:pt x="542" y="122"/>
                      <a:pt x="543" y="114"/>
                    </a:cubicBezTo>
                    <a:cubicBezTo>
                      <a:pt x="543" y="114"/>
                      <a:pt x="543" y="114"/>
                      <a:pt x="543" y="114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4" y="99"/>
                      <a:pt x="531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3" y="91"/>
                      <a:pt x="508" y="92"/>
                      <a:pt x="504" y="94"/>
                    </a:cubicBezTo>
                    <a:cubicBezTo>
                      <a:pt x="504" y="94"/>
                      <a:pt x="504" y="94"/>
                      <a:pt x="504" y="94"/>
                    </a:cubicBezTo>
                    <a:cubicBezTo>
                      <a:pt x="504" y="94"/>
                      <a:pt x="504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5"/>
                      <a:pt x="503" y="95"/>
                      <a:pt x="503" y="95"/>
                    </a:cubicBezTo>
                    <a:cubicBezTo>
                      <a:pt x="503" y="95"/>
                      <a:pt x="502" y="95"/>
                      <a:pt x="502" y="95"/>
                    </a:cubicBezTo>
                    <a:cubicBezTo>
                      <a:pt x="502" y="95"/>
                      <a:pt x="502" y="95"/>
                      <a:pt x="502" y="95"/>
                    </a:cubicBezTo>
                    <a:cubicBezTo>
                      <a:pt x="501" y="95"/>
                      <a:pt x="500" y="96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2" y="103"/>
                      <a:pt x="485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6" y="111"/>
                      <a:pt x="475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67" y="108"/>
                      <a:pt x="466" y="95"/>
                      <a:pt x="462" y="90"/>
                    </a:cubicBezTo>
                    <a:cubicBezTo>
                      <a:pt x="461" y="88"/>
                      <a:pt x="455" y="83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49" y="80"/>
                      <a:pt x="446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30" y="80"/>
                      <a:pt x="421" y="93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11"/>
                      <a:pt x="424" y="116"/>
                      <a:pt x="424" y="122"/>
                    </a:cubicBezTo>
                    <a:cubicBezTo>
                      <a:pt x="424" y="123"/>
                      <a:pt x="424" y="124"/>
                      <a:pt x="424" y="124"/>
                    </a:cubicBezTo>
                    <a:cubicBezTo>
                      <a:pt x="423" y="132"/>
                      <a:pt x="413" y="143"/>
                      <a:pt x="404" y="144"/>
                    </a:cubicBezTo>
                    <a:cubicBezTo>
                      <a:pt x="404" y="144"/>
                      <a:pt x="404" y="144"/>
                      <a:pt x="404" y="144"/>
                    </a:cubicBezTo>
                    <a:cubicBezTo>
                      <a:pt x="404" y="144"/>
                      <a:pt x="403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394" y="144"/>
                      <a:pt x="389" y="139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1" y="134"/>
                      <a:pt x="381" y="134"/>
                    </a:cubicBezTo>
                    <a:cubicBezTo>
                      <a:pt x="381" y="134"/>
                      <a:pt x="381" y="133"/>
                      <a:pt x="381" y="133"/>
                    </a:cubicBezTo>
                    <a:cubicBezTo>
                      <a:pt x="375" y="129"/>
                      <a:pt x="365" y="124"/>
                      <a:pt x="361" y="120"/>
                    </a:cubicBezTo>
                    <a:cubicBezTo>
                      <a:pt x="351" y="110"/>
                      <a:pt x="348" y="97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2" y="95"/>
                      <a:pt x="330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16" y="95"/>
                      <a:pt x="314" y="104"/>
                      <a:pt x="303" y="110"/>
                    </a:cubicBezTo>
                    <a:cubicBezTo>
                      <a:pt x="302" y="110"/>
                      <a:pt x="302" y="110"/>
                      <a:pt x="302" y="111"/>
                    </a:cubicBezTo>
                    <a:cubicBezTo>
                      <a:pt x="302" y="111"/>
                      <a:pt x="302" y="111"/>
                      <a:pt x="302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293" y="114"/>
                      <a:pt x="282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3" y="116"/>
                    </a:cubicBezTo>
                    <a:cubicBezTo>
                      <a:pt x="269" y="116"/>
                      <a:pt x="265" y="116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0" y="114"/>
                      <a:pt x="259" y="114"/>
                      <a:pt x="257" y="113"/>
                    </a:cubicBezTo>
                    <a:cubicBezTo>
                      <a:pt x="248" y="109"/>
                      <a:pt x="239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3" y="101"/>
                      <a:pt x="220" y="102"/>
                      <a:pt x="216" y="103"/>
                    </a:cubicBezTo>
                    <a:cubicBezTo>
                      <a:pt x="216" y="103"/>
                      <a:pt x="216" y="103"/>
                      <a:pt x="216" y="103"/>
                    </a:cubicBezTo>
                    <a:cubicBezTo>
                      <a:pt x="206" y="107"/>
                      <a:pt x="204" y="120"/>
                      <a:pt x="197" y="127"/>
                    </a:cubicBezTo>
                    <a:cubicBezTo>
                      <a:pt x="192" y="131"/>
                      <a:pt x="183" y="135"/>
                      <a:pt x="176" y="138"/>
                    </a:cubicBezTo>
                    <a:cubicBezTo>
                      <a:pt x="176" y="138"/>
                      <a:pt x="176" y="138"/>
                      <a:pt x="176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4" y="138"/>
                    </a:cubicBezTo>
                    <a:cubicBezTo>
                      <a:pt x="174" y="138"/>
                      <a:pt x="174" y="138"/>
                      <a:pt x="174" y="138"/>
                    </a:cubicBezTo>
                    <a:cubicBezTo>
                      <a:pt x="169" y="140"/>
                      <a:pt x="163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4" y="143"/>
                      <a:pt x="151" y="142"/>
                      <a:pt x="149" y="142"/>
                    </a:cubicBezTo>
                    <a:cubicBezTo>
                      <a:pt x="139" y="138"/>
                      <a:pt x="138" y="121"/>
                      <a:pt x="132" y="109"/>
                    </a:cubicBezTo>
                    <a:cubicBezTo>
                      <a:pt x="125" y="98"/>
                      <a:pt x="113" y="97"/>
                      <a:pt x="102" y="91"/>
                    </a:cubicBezTo>
                    <a:cubicBezTo>
                      <a:pt x="95" y="87"/>
                      <a:pt x="88" y="77"/>
                      <a:pt x="81" y="70"/>
                    </a:cubicBezTo>
                    <a:cubicBezTo>
                      <a:pt x="75" y="64"/>
                      <a:pt x="65" y="56"/>
                      <a:pt x="61" y="49"/>
                    </a:cubicBezTo>
                    <a:cubicBezTo>
                      <a:pt x="57" y="42"/>
                      <a:pt x="58" y="33"/>
                      <a:pt x="54" y="26"/>
                    </a:cubicBezTo>
                    <a:cubicBezTo>
                      <a:pt x="46" y="14"/>
                      <a:pt x="33" y="14"/>
                      <a:pt x="19" y="8"/>
                    </a:cubicBezTo>
                    <a:cubicBezTo>
                      <a:pt x="13" y="5"/>
                      <a:pt x="9" y="1"/>
                      <a:pt x="3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492"/>
              <p:cNvSpPr>
                <a:spLocks noEditPoints="1"/>
              </p:cNvSpPr>
              <p:nvPr/>
            </p:nvSpPr>
            <p:spPr bwMode="auto">
              <a:xfrm>
                <a:off x="1857" y="3018"/>
                <a:ext cx="3973" cy="764"/>
              </a:xfrm>
              <a:custGeom>
                <a:gdLst>
                  <a:gd name="T0" fmla="*/ 695 w 1139"/>
                  <a:gd name="T1" fmla="*/ 140 h 219"/>
                  <a:gd name="T2" fmla="*/ 713 w 1139"/>
                  <a:gd name="T3" fmla="*/ 178 h 219"/>
                  <a:gd name="T4" fmla="*/ 611 w 1139"/>
                  <a:gd name="T5" fmla="*/ 167 h 219"/>
                  <a:gd name="T6" fmla="*/ 557 w 1139"/>
                  <a:gd name="T7" fmla="*/ 170 h 219"/>
                  <a:gd name="T8" fmla="*/ 529 w 1139"/>
                  <a:gd name="T9" fmla="*/ 166 h 219"/>
                  <a:gd name="T10" fmla="*/ 467 w 1139"/>
                  <a:gd name="T11" fmla="*/ 206 h 219"/>
                  <a:gd name="T12" fmla="*/ 432 w 1139"/>
                  <a:gd name="T13" fmla="*/ 124 h 219"/>
                  <a:gd name="T14" fmla="*/ 534 w 1139"/>
                  <a:gd name="T15" fmla="*/ 131 h 219"/>
                  <a:gd name="T16" fmla="*/ 842 w 1139"/>
                  <a:gd name="T17" fmla="*/ 107 h 219"/>
                  <a:gd name="T18" fmla="*/ 880 w 1139"/>
                  <a:gd name="T19" fmla="*/ 113 h 219"/>
                  <a:gd name="T20" fmla="*/ 988 w 1139"/>
                  <a:gd name="T21" fmla="*/ 145 h 219"/>
                  <a:gd name="T22" fmla="*/ 932 w 1139"/>
                  <a:gd name="T23" fmla="*/ 157 h 219"/>
                  <a:gd name="T24" fmla="*/ 847 w 1139"/>
                  <a:gd name="T25" fmla="*/ 216 h 219"/>
                  <a:gd name="T26" fmla="*/ 810 w 1139"/>
                  <a:gd name="T27" fmla="*/ 159 h 219"/>
                  <a:gd name="T28" fmla="*/ 771 w 1139"/>
                  <a:gd name="T29" fmla="*/ 155 h 219"/>
                  <a:gd name="T30" fmla="*/ 332 w 1139"/>
                  <a:gd name="T31" fmla="*/ 91 h 219"/>
                  <a:gd name="T32" fmla="*/ 303 w 1139"/>
                  <a:gd name="T33" fmla="*/ 215 h 219"/>
                  <a:gd name="T34" fmla="*/ 266 w 1139"/>
                  <a:gd name="T35" fmla="*/ 169 h 219"/>
                  <a:gd name="T36" fmla="*/ 233 w 1139"/>
                  <a:gd name="T37" fmla="*/ 144 h 219"/>
                  <a:gd name="T38" fmla="*/ 186 w 1139"/>
                  <a:gd name="T39" fmla="*/ 162 h 219"/>
                  <a:gd name="T40" fmla="*/ 224 w 1139"/>
                  <a:gd name="T41" fmla="*/ 98 h 219"/>
                  <a:gd name="T42" fmla="*/ 255 w 1139"/>
                  <a:gd name="T43" fmla="*/ 113 h 219"/>
                  <a:gd name="T44" fmla="*/ 277 w 1139"/>
                  <a:gd name="T45" fmla="*/ 111 h 219"/>
                  <a:gd name="T46" fmla="*/ 300 w 1139"/>
                  <a:gd name="T47" fmla="*/ 107 h 219"/>
                  <a:gd name="T48" fmla="*/ 326 w 1139"/>
                  <a:gd name="T49" fmla="*/ 90 h 219"/>
                  <a:gd name="T50" fmla="*/ 501 w 1139"/>
                  <a:gd name="T51" fmla="*/ 92 h 219"/>
                  <a:gd name="T52" fmla="*/ 654 w 1139"/>
                  <a:gd name="T53" fmla="*/ 134 h 219"/>
                  <a:gd name="T54" fmla="*/ 456 w 1139"/>
                  <a:gd name="T55" fmla="*/ 104 h 219"/>
                  <a:gd name="T56" fmla="*/ 707 w 1139"/>
                  <a:gd name="T57" fmla="*/ 115 h 219"/>
                  <a:gd name="T58" fmla="*/ 1125 w 1139"/>
                  <a:gd name="T59" fmla="*/ 5 h 219"/>
                  <a:gd name="T60" fmla="*/ 1004 w 1139"/>
                  <a:gd name="T61" fmla="*/ 138 h 219"/>
                  <a:gd name="T62" fmla="*/ 45 w 1139"/>
                  <a:gd name="T63" fmla="*/ 16 h 219"/>
                  <a:gd name="T64" fmla="*/ 2 w 1139"/>
                  <a:gd name="T65" fmla="*/ 17 h 219"/>
                  <a:gd name="T66" fmla="*/ 1112 w 1139"/>
                  <a:gd name="T67" fmla="*/ 5 h 219"/>
                  <a:gd name="T68" fmla="*/ 930 w 1139"/>
                  <a:gd name="T69" fmla="*/ 99 h 219"/>
                  <a:gd name="T70" fmla="*/ 882 w 1139"/>
                  <a:gd name="T71" fmla="*/ 110 h 219"/>
                  <a:gd name="T72" fmla="*/ 784 w 1139"/>
                  <a:gd name="T73" fmla="*/ 115 h 219"/>
                  <a:gd name="T74" fmla="*/ 734 w 1139"/>
                  <a:gd name="T75" fmla="*/ 138 h 219"/>
                  <a:gd name="T76" fmla="*/ 699 w 1139"/>
                  <a:gd name="T77" fmla="*/ 74 h 219"/>
                  <a:gd name="T78" fmla="*/ 677 w 1139"/>
                  <a:gd name="T79" fmla="*/ 119 h 219"/>
                  <a:gd name="T80" fmla="*/ 591 w 1139"/>
                  <a:gd name="T81" fmla="*/ 118 h 219"/>
                  <a:gd name="T82" fmla="*/ 554 w 1139"/>
                  <a:gd name="T83" fmla="*/ 117 h 219"/>
                  <a:gd name="T84" fmla="*/ 524 w 1139"/>
                  <a:gd name="T85" fmla="*/ 130 h 219"/>
                  <a:gd name="T86" fmla="*/ 464 w 1139"/>
                  <a:gd name="T87" fmla="*/ 119 h 219"/>
                  <a:gd name="T88" fmla="*/ 453 w 1139"/>
                  <a:gd name="T89" fmla="*/ 79 h 219"/>
                  <a:gd name="T90" fmla="*/ 357 w 1139"/>
                  <a:gd name="T91" fmla="*/ 114 h 219"/>
                  <a:gd name="T92" fmla="*/ 266 w 1139"/>
                  <a:gd name="T93" fmla="*/ 111 h 219"/>
                  <a:gd name="T94" fmla="*/ 172 w 1139"/>
                  <a:gd name="T95" fmla="*/ 132 h 219"/>
                  <a:gd name="T96" fmla="*/ 96 w 1139"/>
                  <a:gd name="T97" fmla="*/ 84 h 219"/>
                  <a:gd name="T98" fmla="*/ 171 w 1139"/>
                  <a:gd name="T99" fmla="*/ 177 h 219"/>
                  <a:gd name="T100" fmla="*/ 277 w 1139"/>
                  <a:gd name="T101" fmla="*/ 213 h 219"/>
                  <a:gd name="T102" fmla="*/ 318 w 1139"/>
                  <a:gd name="T103" fmla="*/ 155 h 219"/>
                  <a:gd name="T104" fmla="*/ 345 w 1139"/>
                  <a:gd name="T105" fmla="*/ 165 h 219"/>
                  <a:gd name="T106" fmla="*/ 388 w 1139"/>
                  <a:gd name="T107" fmla="*/ 153 h 219"/>
                  <a:gd name="T108" fmla="*/ 535 w 1139"/>
                  <a:gd name="T109" fmla="*/ 173 h 219"/>
                  <a:gd name="T110" fmla="*/ 600 w 1139"/>
                  <a:gd name="T111" fmla="*/ 176 h 219"/>
                  <a:gd name="T112" fmla="*/ 674 w 1139"/>
                  <a:gd name="T113" fmla="*/ 208 h 219"/>
                  <a:gd name="T114" fmla="*/ 756 w 1139"/>
                  <a:gd name="T115" fmla="*/ 153 h 219"/>
                  <a:gd name="T116" fmla="*/ 824 w 1139"/>
                  <a:gd name="T117" fmla="*/ 155 h 219"/>
                  <a:gd name="T118" fmla="*/ 911 w 1139"/>
                  <a:gd name="T119" fmla="*/ 150 h 219"/>
                  <a:gd name="T120" fmla="*/ 958 w 1139"/>
                  <a:gd name="T121" fmla="*/ 167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9" h="219">
                    <a:moveTo>
                      <a:pt x="570" y="117"/>
                    </a:move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1" y="117"/>
                      <a:pt x="573" y="117"/>
                      <a:pt x="575" y="118"/>
                    </a:cubicBezTo>
                    <a:cubicBezTo>
                      <a:pt x="588" y="119"/>
                      <a:pt x="597" y="127"/>
                      <a:pt x="611" y="131"/>
                    </a:cubicBezTo>
                    <a:cubicBezTo>
                      <a:pt x="621" y="134"/>
                      <a:pt x="633" y="135"/>
                      <a:pt x="639" y="139"/>
                    </a:cubicBezTo>
                    <a:cubicBezTo>
                      <a:pt x="645" y="142"/>
                      <a:pt x="647" y="150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8" y="157"/>
                      <a:pt x="665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4" y="158"/>
                      <a:pt x="677" y="158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7" y="155"/>
                      <a:pt x="691" y="147"/>
                      <a:pt x="695" y="140"/>
                    </a:cubicBezTo>
                    <a:cubicBezTo>
                      <a:pt x="698" y="133"/>
                      <a:pt x="704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7" y="124"/>
                      <a:pt x="722" y="131"/>
                      <a:pt x="726" y="135"/>
                    </a:cubicBezTo>
                    <a:cubicBezTo>
                      <a:pt x="726" y="135"/>
                      <a:pt x="726" y="135"/>
                      <a:pt x="726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6"/>
                      <a:pt x="727" y="136"/>
                    </a:cubicBezTo>
                    <a:cubicBezTo>
                      <a:pt x="727" y="136"/>
                      <a:pt x="727" y="136"/>
                      <a:pt x="727" y="136"/>
                    </a:cubicBezTo>
                    <a:cubicBezTo>
                      <a:pt x="731" y="139"/>
                      <a:pt x="741" y="146"/>
                      <a:pt x="741" y="151"/>
                    </a:cubicBezTo>
                    <a:cubicBezTo>
                      <a:pt x="741" y="151"/>
                      <a:pt x="741" y="151"/>
                      <a:pt x="741" y="151"/>
                    </a:cubicBezTo>
                    <a:cubicBezTo>
                      <a:pt x="741" y="163"/>
                      <a:pt x="719" y="169"/>
                      <a:pt x="713" y="178"/>
                    </a:cubicBezTo>
                    <a:cubicBezTo>
                      <a:pt x="709" y="184"/>
                      <a:pt x="708" y="197"/>
                      <a:pt x="699" y="202"/>
                    </a:cubicBezTo>
                    <a:cubicBezTo>
                      <a:pt x="694" y="205"/>
                      <a:pt x="684" y="204"/>
                      <a:pt x="674" y="206"/>
                    </a:cubicBezTo>
                    <a:cubicBezTo>
                      <a:pt x="670" y="206"/>
                      <a:pt x="667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2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50" y="208"/>
                      <a:pt x="648" y="198"/>
                      <a:pt x="641" y="191"/>
                    </a:cubicBezTo>
                    <a:cubicBezTo>
                      <a:pt x="641" y="191"/>
                      <a:pt x="641" y="191"/>
                      <a:pt x="641" y="191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37" y="187"/>
                      <a:pt x="632" y="183"/>
                      <a:pt x="626" y="178"/>
                    </a:cubicBezTo>
                    <a:cubicBezTo>
                      <a:pt x="621" y="173"/>
                      <a:pt x="617" y="168"/>
                      <a:pt x="611" y="167"/>
                    </a:cubicBezTo>
                    <a:cubicBezTo>
                      <a:pt x="611" y="167"/>
                      <a:pt x="611" y="167"/>
                      <a:pt x="611" y="167"/>
                    </a:cubicBezTo>
                    <a:cubicBezTo>
                      <a:pt x="610" y="167"/>
                      <a:pt x="609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3" y="167"/>
                      <a:pt x="599" y="169"/>
                      <a:pt x="595" y="170"/>
                    </a:cubicBezTo>
                    <a:cubicBezTo>
                      <a:pt x="594" y="170"/>
                      <a:pt x="592" y="171"/>
                      <a:pt x="591" y="171"/>
                    </a:cubicBezTo>
                    <a:cubicBezTo>
                      <a:pt x="591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89" y="171"/>
                      <a:pt x="589" y="171"/>
                    </a:cubicBezTo>
                    <a:cubicBezTo>
                      <a:pt x="586" y="171"/>
                      <a:pt x="582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7" y="171"/>
                    </a:cubicBezTo>
                    <a:cubicBezTo>
                      <a:pt x="571" y="171"/>
                      <a:pt x="564" y="171"/>
                      <a:pt x="558" y="171"/>
                    </a:cubicBezTo>
                    <a:cubicBezTo>
                      <a:pt x="558" y="171"/>
                      <a:pt x="557" y="171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4" y="170"/>
                    </a:cubicBezTo>
                    <a:cubicBezTo>
                      <a:pt x="554" y="170"/>
                      <a:pt x="554" y="170"/>
                      <a:pt x="554" y="170"/>
                    </a:cubicBezTo>
                    <a:cubicBezTo>
                      <a:pt x="552" y="170"/>
                      <a:pt x="549" y="169"/>
                      <a:pt x="547" y="168"/>
                    </a:cubicBezTo>
                    <a:cubicBezTo>
                      <a:pt x="542" y="167"/>
                      <a:pt x="538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2" y="166"/>
                      <a:pt x="531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3" y="168"/>
                      <a:pt x="520" y="173"/>
                      <a:pt x="513" y="179"/>
                    </a:cubicBezTo>
                    <a:cubicBezTo>
                      <a:pt x="508" y="184"/>
                      <a:pt x="502" y="188"/>
                      <a:pt x="499" y="192"/>
                    </a:cubicBezTo>
                    <a:cubicBezTo>
                      <a:pt x="495" y="197"/>
                      <a:pt x="491" y="207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4" y="209"/>
                      <a:pt x="483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0" y="209"/>
                      <a:pt x="478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3" y="207"/>
                      <a:pt x="470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57" y="204"/>
                      <a:pt x="449" y="206"/>
                      <a:pt x="442" y="202"/>
                    </a:cubicBezTo>
                    <a:cubicBezTo>
                      <a:pt x="436" y="199"/>
                      <a:pt x="433" y="188"/>
                      <a:pt x="429" y="182"/>
                    </a:cubicBezTo>
                    <a:cubicBezTo>
                      <a:pt x="426" y="176"/>
                      <a:pt x="419" y="172"/>
                      <a:pt x="413" y="167"/>
                    </a:cubicBezTo>
                    <a:cubicBezTo>
                      <a:pt x="407" y="163"/>
                      <a:pt x="398" y="156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5"/>
                      <a:pt x="410" y="139"/>
                      <a:pt x="414" y="136"/>
                    </a:cubicBezTo>
                    <a:cubicBezTo>
                      <a:pt x="414" y="136"/>
                      <a:pt x="414" y="136"/>
                      <a:pt x="414" y="136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20" y="130"/>
                      <a:pt x="424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45" y="124"/>
                      <a:pt x="450" y="151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4" y="157"/>
                      <a:pt x="468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81" y="158"/>
                      <a:pt x="490" y="153"/>
                      <a:pt x="495" y="147"/>
                    </a:cubicBezTo>
                    <a:cubicBezTo>
                      <a:pt x="495" y="147"/>
                      <a:pt x="495" y="147"/>
                      <a:pt x="495" y="147"/>
                    </a:cubicBezTo>
                    <a:cubicBezTo>
                      <a:pt x="497" y="144"/>
                      <a:pt x="499" y="140"/>
                      <a:pt x="502" y="138"/>
                    </a:cubicBezTo>
                    <a:cubicBezTo>
                      <a:pt x="509" y="134"/>
                      <a:pt x="525" y="134"/>
                      <a:pt x="533" y="131"/>
                    </a:cubicBezTo>
                    <a:cubicBezTo>
                      <a:pt x="533" y="131"/>
                      <a:pt x="533" y="131"/>
                      <a:pt x="533" y="131"/>
                    </a:cubicBezTo>
                    <a:cubicBezTo>
                      <a:pt x="533" y="131"/>
                      <a:pt x="533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7" y="130"/>
                      <a:pt x="537" y="130"/>
                      <a:pt x="537" y="130"/>
                    </a:cubicBezTo>
                    <a:cubicBezTo>
                      <a:pt x="548" y="125"/>
                      <a:pt x="554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moveTo>
                      <a:pt x="814" y="91"/>
                    </a:move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6" y="91"/>
                      <a:pt x="818" y="91"/>
                      <a:pt x="820" y="91"/>
                    </a:cubicBezTo>
                    <a:cubicBezTo>
                      <a:pt x="828" y="93"/>
                      <a:pt x="834" y="104"/>
                      <a:pt x="842" y="107"/>
                    </a:cubicBezTo>
                    <a:cubicBezTo>
                      <a:pt x="847" y="109"/>
                      <a:pt x="855" y="110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4" y="111"/>
                      <a:pt x="865" y="111"/>
                      <a:pt x="865" y="111"/>
                    </a:cubicBezTo>
                    <a:cubicBezTo>
                      <a:pt x="865" y="111"/>
                      <a:pt x="865" y="111"/>
                      <a:pt x="865" y="111"/>
                    </a:cubicBezTo>
                    <a:cubicBezTo>
                      <a:pt x="865" y="111"/>
                      <a:pt x="866" y="112"/>
                      <a:pt x="866" y="112"/>
                    </a:cubicBezTo>
                    <a:cubicBezTo>
                      <a:pt x="866" y="112"/>
                      <a:pt x="866" y="112"/>
                      <a:pt x="866" y="112"/>
                    </a:cubicBezTo>
                    <a:cubicBezTo>
                      <a:pt x="871" y="112"/>
                      <a:pt x="875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2" y="113"/>
                      <a:pt x="884" y="113"/>
                      <a:pt x="885" y="113"/>
                    </a:cubicBezTo>
                    <a:cubicBezTo>
                      <a:pt x="885" y="113"/>
                      <a:pt x="885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7" y="112"/>
                      <a:pt x="889" y="112"/>
                      <a:pt x="890" y="111"/>
                    </a:cubicBezTo>
                    <a:cubicBezTo>
                      <a:pt x="899" y="107"/>
                      <a:pt x="905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20" y="98"/>
                      <a:pt x="923" y="99"/>
                      <a:pt x="926" y="99"/>
                    </a:cubicBezTo>
                    <a:cubicBezTo>
                      <a:pt x="926" y="99"/>
                      <a:pt x="926" y="100"/>
                      <a:pt x="926" y="100"/>
                    </a:cubicBezTo>
                    <a:cubicBezTo>
                      <a:pt x="926" y="100"/>
                      <a:pt x="926" y="100"/>
                      <a:pt x="926" y="100"/>
                    </a:cubicBezTo>
                    <a:cubicBezTo>
                      <a:pt x="935" y="102"/>
                      <a:pt x="936" y="112"/>
                      <a:pt x="942" y="119"/>
                    </a:cubicBezTo>
                    <a:cubicBezTo>
                      <a:pt x="949" y="127"/>
                      <a:pt x="965" y="133"/>
                      <a:pt x="977" y="138"/>
                    </a:cubicBezTo>
                    <a:cubicBezTo>
                      <a:pt x="981" y="140"/>
                      <a:pt x="987" y="141"/>
                      <a:pt x="988" y="145"/>
                    </a:cubicBezTo>
                    <a:cubicBezTo>
                      <a:pt x="988" y="145"/>
                      <a:pt x="988" y="145"/>
                      <a:pt x="988" y="146"/>
                    </a:cubicBezTo>
                    <a:cubicBezTo>
                      <a:pt x="988" y="151"/>
                      <a:pt x="976" y="170"/>
                      <a:pt x="971" y="171"/>
                    </a:cubicBezTo>
                    <a:cubicBezTo>
                      <a:pt x="971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66" y="171"/>
                      <a:pt x="963" y="167"/>
                      <a:pt x="959" y="164"/>
                    </a:cubicBezTo>
                    <a:cubicBezTo>
                      <a:pt x="958" y="163"/>
                      <a:pt x="957" y="163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47" y="158"/>
                      <a:pt x="941" y="161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6"/>
                    </a:cubicBezTo>
                    <a:cubicBezTo>
                      <a:pt x="931" y="156"/>
                      <a:pt x="931" y="156"/>
                      <a:pt x="931" y="156"/>
                    </a:cubicBezTo>
                    <a:cubicBezTo>
                      <a:pt x="930" y="156"/>
                      <a:pt x="929" y="155"/>
                      <a:pt x="928" y="155"/>
                    </a:cubicBezTo>
                    <a:cubicBezTo>
                      <a:pt x="922" y="151"/>
                      <a:pt x="916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8" y="145"/>
                    </a:cubicBezTo>
                    <a:cubicBezTo>
                      <a:pt x="898" y="145"/>
                      <a:pt x="891" y="162"/>
                      <a:pt x="883" y="166"/>
                    </a:cubicBezTo>
                    <a:cubicBezTo>
                      <a:pt x="877" y="168"/>
                      <a:pt x="868" y="166"/>
                      <a:pt x="867" y="172"/>
                    </a:cubicBezTo>
                    <a:cubicBezTo>
                      <a:pt x="867" y="172"/>
                      <a:pt x="867" y="173"/>
                      <a:pt x="867" y="173"/>
                    </a:cubicBezTo>
                    <a:cubicBezTo>
                      <a:pt x="867" y="179"/>
                      <a:pt x="875" y="182"/>
                      <a:pt x="875" y="188"/>
                    </a:cubicBezTo>
                    <a:cubicBezTo>
                      <a:pt x="875" y="188"/>
                      <a:pt x="875" y="189"/>
                      <a:pt x="875" y="189"/>
                    </a:cubicBezTo>
                    <a:cubicBezTo>
                      <a:pt x="875" y="196"/>
                      <a:pt x="870" y="204"/>
                      <a:pt x="866" y="208"/>
                    </a:cubicBezTo>
                    <a:cubicBezTo>
                      <a:pt x="861" y="213"/>
                      <a:pt x="855" y="215"/>
                      <a:pt x="847" y="216"/>
                    </a:cubicBezTo>
                    <a:cubicBezTo>
                      <a:pt x="845" y="216"/>
                      <a:pt x="844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28" y="216"/>
                      <a:pt x="815" y="204"/>
                      <a:pt x="822" y="186"/>
                    </a:cubicBezTo>
                    <a:cubicBezTo>
                      <a:pt x="822" y="186"/>
                      <a:pt x="822" y="185"/>
                      <a:pt x="822" y="185"/>
                    </a:cubicBezTo>
                    <a:cubicBezTo>
                      <a:pt x="822" y="185"/>
                      <a:pt x="822" y="185"/>
                      <a:pt x="822" y="185"/>
                    </a:cubicBezTo>
                    <a:cubicBezTo>
                      <a:pt x="825" y="176"/>
                      <a:pt x="837" y="172"/>
                      <a:pt x="837" y="164"/>
                    </a:cubicBezTo>
                    <a:cubicBezTo>
                      <a:pt x="837" y="164"/>
                      <a:pt x="837" y="164"/>
                      <a:pt x="837" y="163"/>
                    </a:cubicBezTo>
                    <a:cubicBezTo>
                      <a:pt x="837" y="157"/>
                      <a:pt x="829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18" y="150"/>
                      <a:pt x="816" y="155"/>
                      <a:pt x="811" y="159"/>
                    </a:cubicBezTo>
                    <a:cubicBezTo>
                      <a:pt x="811" y="159"/>
                      <a:pt x="811" y="159"/>
                      <a:pt x="811" y="159"/>
                    </a:cubicBezTo>
                    <a:cubicBezTo>
                      <a:pt x="811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09" y="160"/>
                    </a:cubicBezTo>
                    <a:cubicBezTo>
                      <a:pt x="809" y="160"/>
                      <a:pt x="809" y="160"/>
                      <a:pt x="809" y="160"/>
                    </a:cubicBezTo>
                    <a:cubicBezTo>
                      <a:pt x="809" y="160"/>
                      <a:pt x="809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7" y="160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3" y="162"/>
                      <a:pt x="800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87" y="163"/>
                      <a:pt x="778" y="159"/>
                      <a:pt x="771" y="155"/>
                    </a:cubicBezTo>
                    <a:cubicBezTo>
                      <a:pt x="771" y="155"/>
                      <a:pt x="771" y="155"/>
                      <a:pt x="771" y="155"/>
                    </a:cubicBezTo>
                    <a:cubicBezTo>
                      <a:pt x="771" y="155"/>
                      <a:pt x="771" y="155"/>
                      <a:pt x="770" y="155"/>
                    </a:cubicBezTo>
                    <a:cubicBezTo>
                      <a:pt x="770" y="155"/>
                      <a:pt x="770" y="155"/>
                      <a:pt x="770" y="155"/>
                    </a:cubicBezTo>
                    <a:cubicBezTo>
                      <a:pt x="768" y="153"/>
                      <a:pt x="757" y="148"/>
                      <a:pt x="757" y="145"/>
                    </a:cubicBezTo>
                    <a:cubicBezTo>
                      <a:pt x="756" y="144"/>
                      <a:pt x="756" y="144"/>
                      <a:pt x="756" y="144"/>
                    </a:cubicBezTo>
                    <a:cubicBezTo>
                      <a:pt x="756" y="138"/>
                      <a:pt x="764" y="132"/>
                      <a:pt x="769" y="128"/>
                    </a:cubicBezTo>
                    <a:cubicBezTo>
                      <a:pt x="775" y="124"/>
                      <a:pt x="781" y="121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7" y="116"/>
                    </a:cubicBezTo>
                    <a:cubicBezTo>
                      <a:pt x="787" y="116"/>
                      <a:pt x="787" y="116"/>
                      <a:pt x="787" y="116"/>
                    </a:cubicBezTo>
                    <a:cubicBezTo>
                      <a:pt x="795" y="106"/>
                      <a:pt x="798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moveTo>
                      <a:pt x="326" y="90"/>
                    </a:move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8" y="90"/>
                      <a:pt x="330" y="91"/>
                      <a:pt x="332" y="91"/>
                    </a:cubicBezTo>
                    <a:cubicBezTo>
                      <a:pt x="345" y="94"/>
                      <a:pt x="349" y="110"/>
                      <a:pt x="359" y="118"/>
                    </a:cubicBezTo>
                    <a:cubicBezTo>
                      <a:pt x="367" y="126"/>
                      <a:pt x="385" y="134"/>
                      <a:pt x="385" y="143"/>
                    </a:cubicBezTo>
                    <a:cubicBezTo>
                      <a:pt x="385" y="143"/>
                      <a:pt x="385" y="143"/>
                      <a:pt x="385" y="143"/>
                    </a:cubicBezTo>
                    <a:cubicBezTo>
                      <a:pt x="385" y="147"/>
                      <a:pt x="361" y="161"/>
                      <a:pt x="351" y="163"/>
                    </a:cubicBezTo>
                    <a:cubicBezTo>
                      <a:pt x="349" y="163"/>
                      <a:pt x="348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2" y="163"/>
                      <a:pt x="338" y="162"/>
                      <a:pt x="335" y="161"/>
                    </a:cubicBezTo>
                    <a:cubicBezTo>
                      <a:pt x="335" y="161"/>
                      <a:pt x="335" y="161"/>
                      <a:pt x="335" y="161"/>
                    </a:cubicBezTo>
                    <a:cubicBezTo>
                      <a:pt x="329" y="158"/>
                      <a:pt x="324" y="150"/>
                      <a:pt x="318" y="150"/>
                    </a:cubicBezTo>
                    <a:cubicBezTo>
                      <a:pt x="312" y="150"/>
                      <a:pt x="305" y="158"/>
                      <a:pt x="305" y="164"/>
                    </a:cubicBezTo>
                    <a:cubicBezTo>
                      <a:pt x="305" y="164"/>
                      <a:pt x="305" y="164"/>
                      <a:pt x="305" y="164"/>
                    </a:cubicBezTo>
                    <a:cubicBezTo>
                      <a:pt x="305" y="173"/>
                      <a:pt x="322" y="181"/>
                      <a:pt x="322" y="195"/>
                    </a:cubicBezTo>
                    <a:cubicBezTo>
                      <a:pt x="322" y="198"/>
                      <a:pt x="321" y="200"/>
                      <a:pt x="320" y="203"/>
                    </a:cubicBezTo>
                    <a:cubicBezTo>
                      <a:pt x="317" y="211"/>
                      <a:pt x="311" y="214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2" y="216"/>
                      <a:pt x="300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3" y="216"/>
                      <a:pt x="287" y="215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2"/>
                      <a:pt x="282" y="212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74" y="208"/>
                      <a:pt x="264" y="197"/>
                      <a:pt x="264" y="188"/>
                    </a:cubicBezTo>
                    <a:cubicBezTo>
                      <a:pt x="264" y="187"/>
                      <a:pt x="264" y="186"/>
                      <a:pt x="264" y="186"/>
                    </a:cubicBezTo>
                    <a:cubicBezTo>
                      <a:pt x="265" y="180"/>
                      <a:pt x="273" y="178"/>
                      <a:pt x="273" y="174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2" y="169"/>
                      <a:pt x="269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5" y="169"/>
                      <a:pt x="265" y="169"/>
                    </a:cubicBezTo>
                    <a:cubicBezTo>
                      <a:pt x="265" y="169"/>
                      <a:pt x="265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3" y="169"/>
                      <a:pt x="263" y="169"/>
                      <a:pt x="263" y="169"/>
                    </a:cubicBezTo>
                    <a:cubicBezTo>
                      <a:pt x="263" y="169"/>
                      <a:pt x="263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1" y="169"/>
                      <a:pt x="261" y="169"/>
                      <a:pt x="260" y="169"/>
                    </a:cubicBezTo>
                    <a:cubicBezTo>
                      <a:pt x="260" y="169"/>
                      <a:pt x="260" y="169"/>
                      <a:pt x="260" y="169"/>
                    </a:cubicBezTo>
                    <a:cubicBezTo>
                      <a:pt x="250" y="165"/>
                      <a:pt x="246" y="146"/>
                      <a:pt x="234" y="145"/>
                    </a:cubicBezTo>
                    <a:cubicBezTo>
                      <a:pt x="234" y="145"/>
                      <a:pt x="234" y="145"/>
                      <a:pt x="234" y="145"/>
                    </a:cubicBezTo>
                    <a:cubicBezTo>
                      <a:pt x="234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26" y="144"/>
                      <a:pt x="220" y="150"/>
                      <a:pt x="215" y="154"/>
                    </a:cubicBezTo>
                    <a:cubicBezTo>
                      <a:pt x="214" y="155"/>
                      <a:pt x="212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0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03" y="160"/>
                      <a:pt x="190" y="160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4" y="163"/>
                      <a:pt x="183" y="164"/>
                      <a:pt x="182" y="165"/>
                    </a:cubicBezTo>
                    <a:cubicBezTo>
                      <a:pt x="178" y="167"/>
                      <a:pt x="175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1" y="171"/>
                    </a:cubicBezTo>
                    <a:cubicBezTo>
                      <a:pt x="171" y="171"/>
                      <a:pt x="171" y="171"/>
                      <a:pt x="171" y="171"/>
                    </a:cubicBezTo>
                    <a:cubicBezTo>
                      <a:pt x="166" y="170"/>
                      <a:pt x="164" y="165"/>
                      <a:pt x="161" y="160"/>
                    </a:cubicBezTo>
                    <a:cubicBezTo>
                      <a:pt x="159" y="156"/>
                      <a:pt x="154" y="150"/>
                      <a:pt x="154" y="146"/>
                    </a:cubicBezTo>
                    <a:cubicBezTo>
                      <a:pt x="154" y="146"/>
                      <a:pt x="155" y="146"/>
                      <a:pt x="155" y="146"/>
                    </a:cubicBezTo>
                    <a:cubicBezTo>
                      <a:pt x="155" y="140"/>
                      <a:pt x="170" y="136"/>
                      <a:pt x="177" y="133"/>
                    </a:cubicBezTo>
                    <a:cubicBezTo>
                      <a:pt x="184" y="129"/>
                      <a:pt x="195" y="124"/>
                      <a:pt x="199" y="120"/>
                    </a:cubicBezTo>
                    <a:cubicBezTo>
                      <a:pt x="207" y="112"/>
                      <a:pt x="207" y="99"/>
                      <a:pt x="222" y="98"/>
                    </a:cubicBezTo>
                    <a:cubicBezTo>
                      <a:pt x="222" y="98"/>
                      <a:pt x="222" y="98"/>
                      <a:pt x="222" y="98"/>
                    </a:cubicBezTo>
                    <a:cubicBezTo>
                      <a:pt x="223" y="98"/>
                      <a:pt x="223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38" y="98"/>
                      <a:pt x="243" y="108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3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3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6" y="113"/>
                    </a:cubicBezTo>
                    <a:cubicBezTo>
                      <a:pt x="257" y="114"/>
                      <a:pt x="259" y="114"/>
                      <a:pt x="260" y="114"/>
                    </a:cubicBez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60" y="114"/>
                      <a:pt x="261" y="114"/>
                      <a:pt x="261" y="114"/>
                    </a:cubicBezTo>
                    <a:cubicBezTo>
                      <a:pt x="265" y="114"/>
                      <a:pt x="269" y="113"/>
                      <a:pt x="274" y="112"/>
                    </a:cubicBezTo>
                    <a:cubicBezTo>
                      <a:pt x="274" y="112"/>
                      <a:pt x="274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6" y="111"/>
                      <a:pt x="276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9" y="111"/>
                      <a:pt x="279" y="111"/>
                    </a:cubicBezTo>
                    <a:cubicBezTo>
                      <a:pt x="286" y="110"/>
                      <a:pt x="294" y="110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1" y="107"/>
                      <a:pt x="301" y="107"/>
                    </a:cubicBezTo>
                    <a:cubicBezTo>
                      <a:pt x="301" y="107"/>
                      <a:pt x="301" y="107"/>
                      <a:pt x="301" y="107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11" y="100"/>
                      <a:pt x="315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moveTo>
                      <a:pt x="515" y="88"/>
                    </a:move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24" y="88"/>
                      <a:pt x="533" y="93"/>
                      <a:pt x="532" y="103"/>
                    </a:cubicBezTo>
                    <a:cubicBezTo>
                      <a:pt x="532" y="103"/>
                      <a:pt x="532" y="103"/>
                      <a:pt x="532" y="103"/>
                    </a:cubicBezTo>
                    <a:cubicBezTo>
                      <a:pt x="530" y="115"/>
                      <a:pt x="513" y="115"/>
                      <a:pt x="504" y="121"/>
                    </a:cubicBezTo>
                    <a:cubicBezTo>
                      <a:pt x="499" y="124"/>
                      <a:pt x="500" y="131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1" y="134"/>
                      <a:pt x="490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1" y="134"/>
                      <a:pt x="472" y="130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13"/>
                      <a:pt x="485" y="111"/>
                      <a:pt x="489" y="108"/>
                    </a:cubicBezTo>
                    <a:cubicBezTo>
                      <a:pt x="494" y="104"/>
                      <a:pt x="496" y="96"/>
                      <a:pt x="501" y="92"/>
                    </a:cubicBezTo>
                    <a:cubicBezTo>
                      <a:pt x="501" y="92"/>
                      <a:pt x="501" y="92"/>
                      <a:pt x="501" y="92"/>
                    </a:cubicBezTo>
                    <a:cubicBezTo>
                      <a:pt x="505" y="89"/>
                      <a:pt x="510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moveTo>
                      <a:pt x="626" y="87"/>
                    </a:move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31" y="87"/>
                      <a:pt x="635" y="89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44" y="95"/>
                      <a:pt x="647" y="106"/>
                      <a:pt x="651" y="109"/>
                    </a:cubicBezTo>
                    <a:cubicBezTo>
                      <a:pt x="656" y="112"/>
                      <a:pt x="667" y="112"/>
                      <a:pt x="669" y="120"/>
                    </a:cubicBezTo>
                    <a:cubicBezTo>
                      <a:pt x="669" y="121"/>
                      <a:pt x="669" y="122"/>
                      <a:pt x="669" y="123"/>
                    </a:cubicBezTo>
                    <a:cubicBezTo>
                      <a:pt x="669" y="131"/>
                      <a:pt x="661" y="133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5" y="134"/>
                      <a:pt x="655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44" y="134"/>
                      <a:pt x="644" y="124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35" y="116"/>
                      <a:pt x="626" y="117"/>
                      <a:pt x="620" y="115"/>
                    </a:cubicBezTo>
                    <a:cubicBezTo>
                      <a:pt x="615" y="112"/>
                      <a:pt x="608" y="108"/>
                      <a:pt x="608" y="101"/>
                    </a:cubicBezTo>
                    <a:cubicBezTo>
                      <a:pt x="608" y="92"/>
                      <a:pt x="617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moveTo>
                      <a:pt x="424" y="96"/>
                    </a:moveTo>
                    <a:cubicBezTo>
                      <a:pt x="424" y="86"/>
                      <a:pt x="429" y="77"/>
                      <a:pt x="440" y="77"/>
                    </a:cubicBezTo>
                    <a:cubicBezTo>
                      <a:pt x="441" y="77"/>
                      <a:pt x="442" y="77"/>
                      <a:pt x="443" y="77"/>
                    </a:cubicBezTo>
                    <a:cubicBezTo>
                      <a:pt x="443" y="77"/>
                      <a:pt x="443" y="77"/>
                      <a:pt x="443" y="77"/>
                    </a:cubicBezTo>
                    <a:cubicBezTo>
                      <a:pt x="451" y="78"/>
                      <a:pt x="459" y="86"/>
                      <a:pt x="459" y="95"/>
                    </a:cubicBezTo>
                    <a:cubicBezTo>
                      <a:pt x="459" y="98"/>
                      <a:pt x="458" y="101"/>
                      <a:pt x="456" y="104"/>
                    </a:cubicBezTo>
                    <a:cubicBezTo>
                      <a:pt x="454" y="108"/>
                      <a:pt x="449" y="113"/>
                      <a:pt x="440" y="114"/>
                    </a:cubicBezTo>
                    <a:cubicBezTo>
                      <a:pt x="439" y="114"/>
                      <a:pt x="439" y="114"/>
                      <a:pt x="438" y="114"/>
                    </a:cubicBezTo>
                    <a:cubicBezTo>
                      <a:pt x="438" y="114"/>
                      <a:pt x="438" y="114"/>
                      <a:pt x="438" y="114"/>
                    </a:cubicBezTo>
                    <a:cubicBezTo>
                      <a:pt x="429" y="114"/>
                      <a:pt x="424" y="105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moveTo>
                      <a:pt x="701" y="77"/>
                    </a:move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9" y="77"/>
                      <a:pt x="716" y="83"/>
                      <a:pt x="717" y="88"/>
                    </a:cubicBezTo>
                    <a:cubicBezTo>
                      <a:pt x="717" y="88"/>
                      <a:pt x="717" y="88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8" y="91"/>
                      <a:pt x="718" y="93"/>
                      <a:pt x="718" y="95"/>
                    </a:cubicBezTo>
                    <a:cubicBezTo>
                      <a:pt x="718" y="104"/>
                      <a:pt x="714" y="113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6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4" y="115"/>
                      <a:pt x="704" y="115"/>
                    </a:cubicBezTo>
                    <a:cubicBezTo>
                      <a:pt x="697" y="115"/>
                      <a:pt x="687" y="109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4" y="103"/>
                      <a:pt x="684" y="103"/>
                    </a:cubicBezTo>
                    <a:cubicBezTo>
                      <a:pt x="684" y="100"/>
                      <a:pt x="683" y="97"/>
                      <a:pt x="683" y="95"/>
                    </a:cubicBezTo>
                    <a:cubicBezTo>
                      <a:pt x="683" y="84"/>
                      <a:pt x="693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moveTo>
                      <a:pt x="1125" y="5"/>
                    </a:move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8" y="5"/>
                      <a:pt x="1130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5" y="10"/>
                      <a:pt x="1136" y="16"/>
                      <a:pt x="1136" y="21"/>
                    </a:cubicBezTo>
                    <a:cubicBezTo>
                      <a:pt x="1136" y="33"/>
                      <a:pt x="1131" y="45"/>
                      <a:pt x="1124" y="50"/>
                    </a:cubicBezTo>
                    <a:cubicBezTo>
                      <a:pt x="1117" y="54"/>
                      <a:pt x="1107" y="54"/>
                      <a:pt x="1100" y="58"/>
                    </a:cubicBezTo>
                    <a:cubicBezTo>
                      <a:pt x="1092" y="62"/>
                      <a:pt x="1087" y="71"/>
                      <a:pt x="1080" y="79"/>
                    </a:cubicBezTo>
                    <a:cubicBezTo>
                      <a:pt x="1073" y="87"/>
                      <a:pt x="1064" y="92"/>
                      <a:pt x="1060" y="100"/>
                    </a:cubicBezTo>
                    <a:cubicBezTo>
                      <a:pt x="1054" y="111"/>
                      <a:pt x="1057" y="123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0" y="137"/>
                      <a:pt x="1029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4" y="140"/>
                      <a:pt x="1009" y="139"/>
                      <a:pt x="1005" y="138"/>
                    </a:cubicBezTo>
                    <a:cubicBezTo>
                      <a:pt x="1005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8" y="119"/>
                      <a:pt x="1009" y="102"/>
                      <a:pt x="1022" y="94"/>
                    </a:cubicBezTo>
                    <a:cubicBezTo>
                      <a:pt x="1028" y="90"/>
                      <a:pt x="1037" y="90"/>
                      <a:pt x="1044" y="86"/>
                    </a:cubicBezTo>
                    <a:cubicBezTo>
                      <a:pt x="1051" y="82"/>
                      <a:pt x="1057" y="72"/>
                      <a:pt x="1064" y="65"/>
                    </a:cubicBezTo>
                    <a:cubicBezTo>
                      <a:pt x="1072" y="57"/>
                      <a:pt x="1081" y="52"/>
                      <a:pt x="1085" y="44"/>
                    </a:cubicBezTo>
                    <a:cubicBezTo>
                      <a:pt x="1089" y="35"/>
                      <a:pt x="1088" y="24"/>
                      <a:pt x="1093" y="17"/>
                    </a:cubicBezTo>
                    <a:cubicBezTo>
                      <a:pt x="1093" y="17"/>
                      <a:pt x="1093" y="17"/>
                      <a:pt x="1093" y="17"/>
                    </a:cubicBezTo>
                    <a:cubicBezTo>
                      <a:pt x="1100" y="9"/>
                      <a:pt x="1112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25" y="4"/>
                      <a:pt x="41" y="12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1" y="23"/>
                      <a:pt x="50" y="34"/>
                      <a:pt x="54" y="43"/>
                    </a:cubicBezTo>
                    <a:cubicBezTo>
                      <a:pt x="57" y="52"/>
                      <a:pt x="67" y="57"/>
                      <a:pt x="74" y="65"/>
                    </a:cubicBezTo>
                    <a:cubicBezTo>
                      <a:pt x="80" y="71"/>
                      <a:pt x="88" y="82"/>
                      <a:pt x="95" y="86"/>
                    </a:cubicBezTo>
                    <a:cubicBezTo>
                      <a:pt x="103" y="91"/>
                      <a:pt x="113" y="90"/>
                      <a:pt x="120" y="97"/>
                    </a:cubicBezTo>
                    <a:cubicBezTo>
                      <a:pt x="130" y="105"/>
                      <a:pt x="132" y="121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0" y="139"/>
                      <a:pt x="125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07" y="140"/>
                      <a:pt x="92" y="134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2" y="119"/>
                      <a:pt x="83" y="108"/>
                      <a:pt x="79" y="100"/>
                    </a:cubicBezTo>
                    <a:cubicBezTo>
                      <a:pt x="75" y="93"/>
                      <a:pt x="65" y="85"/>
                      <a:pt x="59" y="79"/>
                    </a:cubicBezTo>
                    <a:cubicBezTo>
                      <a:pt x="52" y="72"/>
                      <a:pt x="47" y="62"/>
                      <a:pt x="39" y="58"/>
                    </a:cubicBezTo>
                    <a:cubicBezTo>
                      <a:pt x="27" y="51"/>
                      <a:pt x="15" y="54"/>
                      <a:pt x="8" y="42"/>
                    </a:cubicBezTo>
                    <a:cubicBezTo>
                      <a:pt x="5" y="37"/>
                      <a:pt x="2" y="26"/>
                      <a:pt x="2" y="17"/>
                    </a:cubicBezTo>
                    <a:cubicBezTo>
                      <a:pt x="2" y="12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4"/>
                      <a:pt x="10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131" y="0"/>
                    </a:moveTo>
                    <a:cubicBezTo>
                      <a:pt x="1131" y="0"/>
                      <a:pt x="1131" y="0"/>
                      <a:pt x="1131" y="0"/>
                    </a:cubicBezTo>
                    <a:cubicBezTo>
                      <a:pt x="1124" y="0"/>
                      <a:pt x="1119" y="3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05" y="8"/>
                      <a:pt x="1097" y="10"/>
                      <a:pt x="1093" y="15"/>
                    </a:cubicBezTo>
                    <a:cubicBezTo>
                      <a:pt x="1086" y="22"/>
                      <a:pt x="1087" y="33"/>
                      <a:pt x="1083" y="41"/>
                    </a:cubicBezTo>
                    <a:cubicBezTo>
                      <a:pt x="1079" y="49"/>
                      <a:pt x="1069" y="57"/>
                      <a:pt x="1063" y="64"/>
                    </a:cubicBezTo>
                    <a:cubicBezTo>
                      <a:pt x="1056" y="70"/>
                      <a:pt x="1049" y="80"/>
                      <a:pt x="1042" y="84"/>
                    </a:cubicBezTo>
                    <a:cubicBezTo>
                      <a:pt x="1035" y="88"/>
                      <a:pt x="1025" y="89"/>
                      <a:pt x="1018" y="95"/>
                    </a:cubicBezTo>
                    <a:cubicBezTo>
                      <a:pt x="1007" y="104"/>
                      <a:pt x="1008" y="133"/>
                      <a:pt x="993" y="137"/>
                    </a:cubicBezTo>
                    <a:cubicBezTo>
                      <a:pt x="993" y="137"/>
                      <a:pt x="993" y="137"/>
                      <a:pt x="993" y="137"/>
                    </a:cubicBezTo>
                    <a:cubicBezTo>
                      <a:pt x="992" y="137"/>
                      <a:pt x="990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7" y="137"/>
                      <a:pt x="987" y="137"/>
                    </a:cubicBezTo>
                    <a:cubicBezTo>
                      <a:pt x="973" y="136"/>
                      <a:pt x="953" y="126"/>
                      <a:pt x="947" y="120"/>
                    </a:cubicBezTo>
                    <a:cubicBezTo>
                      <a:pt x="947" y="120"/>
                      <a:pt x="947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19"/>
                      <a:pt x="946" y="119"/>
                      <a:pt x="946" y="119"/>
                    </a:cubicBezTo>
                    <a:cubicBezTo>
                      <a:pt x="940" y="114"/>
                      <a:pt x="937" y="103"/>
                      <a:pt x="931" y="99"/>
                    </a:cubicBezTo>
                    <a:cubicBezTo>
                      <a:pt x="931" y="99"/>
                      <a:pt x="930" y="99"/>
                      <a:pt x="930" y="99"/>
                    </a:cubicBezTo>
                    <a:cubicBezTo>
                      <a:pt x="930" y="99"/>
                      <a:pt x="930" y="99"/>
                      <a:pt x="930" y="99"/>
                    </a:cubicBezTo>
                    <a:cubicBezTo>
                      <a:pt x="926" y="96"/>
                      <a:pt x="922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08" y="95"/>
                      <a:pt x="899" y="102"/>
                      <a:pt x="891" y="106"/>
                    </a:cubicBezTo>
                    <a:cubicBezTo>
                      <a:pt x="888" y="108"/>
                      <a:pt x="885" y="109"/>
                      <a:pt x="883" y="109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79" y="110"/>
                      <a:pt x="877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3" y="110"/>
                      <a:pt x="850" y="108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35" y="102"/>
                      <a:pt x="829" y="91"/>
                      <a:pt x="820" y="89"/>
                    </a:cubicBezTo>
                    <a:cubicBezTo>
                      <a:pt x="817" y="89"/>
                      <a:pt x="816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798" y="89"/>
                      <a:pt x="793" y="106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79" y="120"/>
                      <a:pt x="771" y="123"/>
                      <a:pt x="764" y="128"/>
                    </a:cubicBezTo>
                    <a:cubicBezTo>
                      <a:pt x="758" y="133"/>
                      <a:pt x="751" y="141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3" y="142"/>
                    </a:cubicBezTo>
                    <a:cubicBezTo>
                      <a:pt x="743" y="142"/>
                      <a:pt x="743" y="142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0" y="141"/>
                      <a:pt x="737" y="140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26" y="133"/>
                      <a:pt x="718" y="124"/>
                      <a:pt x="717" y="118"/>
                    </a:cubicBezTo>
                    <a:cubicBezTo>
                      <a:pt x="717" y="118"/>
                      <a:pt x="717" y="118"/>
                      <a:pt x="717" y="118"/>
                    </a:cubicBezTo>
                    <a:cubicBezTo>
                      <a:pt x="717" y="118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6"/>
                      <a:pt x="717" y="116"/>
                    </a:cubicBezTo>
                    <a:cubicBezTo>
                      <a:pt x="717" y="110"/>
                      <a:pt x="721" y="105"/>
                      <a:pt x="721" y="100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2" y="86"/>
                      <a:pt x="714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1" y="74"/>
                      <a:pt x="700" y="74"/>
                      <a:pt x="699" y="74"/>
                    </a:cubicBezTo>
                    <a:cubicBezTo>
                      <a:pt x="699" y="74"/>
                      <a:pt x="699" y="74"/>
                      <a:pt x="699" y="74"/>
                    </a:cubicBezTo>
                    <a:cubicBezTo>
                      <a:pt x="690" y="75"/>
                      <a:pt x="679" y="88"/>
                      <a:pt x="679" y="101"/>
                    </a:cubicBezTo>
                    <a:cubicBezTo>
                      <a:pt x="679" y="103"/>
                      <a:pt x="679" y="106"/>
                      <a:pt x="680" y="108"/>
                    </a:cubicBezTo>
                    <a:cubicBezTo>
                      <a:pt x="683" y="114"/>
                      <a:pt x="697" y="115"/>
                      <a:pt x="698" y="122"/>
                    </a:cubicBezTo>
                    <a:cubicBezTo>
                      <a:pt x="698" y="122"/>
                      <a:pt x="698" y="123"/>
                      <a:pt x="698" y="123"/>
                    </a:cubicBezTo>
                    <a:cubicBezTo>
                      <a:pt x="698" y="128"/>
                      <a:pt x="693" y="137"/>
                      <a:pt x="690" y="141"/>
                    </a:cubicBezTo>
                    <a:cubicBezTo>
                      <a:pt x="688" y="146"/>
                      <a:pt x="683" y="152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5" y="154"/>
                      <a:pt x="674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66" y="154"/>
                      <a:pt x="658" y="151"/>
                      <a:pt x="658" y="145"/>
                    </a:cubicBezTo>
                    <a:cubicBezTo>
                      <a:pt x="658" y="145"/>
                      <a:pt x="658" y="145"/>
                      <a:pt x="658" y="145"/>
                    </a:cubicBezTo>
                    <a:cubicBezTo>
                      <a:pt x="658" y="141"/>
                      <a:pt x="668" y="136"/>
                      <a:pt x="670" y="133"/>
                    </a:cubicBezTo>
                    <a:cubicBezTo>
                      <a:pt x="672" y="131"/>
                      <a:pt x="677" y="126"/>
                      <a:pt x="677" y="119"/>
                    </a:cubicBezTo>
                    <a:cubicBezTo>
                      <a:pt x="677" y="118"/>
                      <a:pt x="677" y="117"/>
                      <a:pt x="677" y="116"/>
                    </a:cubicBezTo>
                    <a:cubicBezTo>
                      <a:pt x="675" y="109"/>
                      <a:pt x="664" y="109"/>
                      <a:pt x="657" y="105"/>
                    </a:cubicBezTo>
                    <a:cubicBezTo>
                      <a:pt x="650" y="101"/>
                      <a:pt x="647" y="92"/>
                      <a:pt x="638" y="88"/>
                    </a:cubicBezTo>
                    <a:cubicBezTo>
                      <a:pt x="635" y="86"/>
                      <a:pt x="631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15" y="85"/>
                      <a:pt x="604" y="92"/>
                      <a:pt x="605" y="102"/>
                    </a:cubicBezTo>
                    <a:cubicBezTo>
                      <a:pt x="605" y="102"/>
                      <a:pt x="605" y="102"/>
                      <a:pt x="605" y="103"/>
                    </a:cubicBezTo>
                    <a:cubicBezTo>
                      <a:pt x="605" y="103"/>
                      <a:pt x="605" y="103"/>
                      <a:pt x="605" y="103"/>
                    </a:cubicBezTo>
                    <a:cubicBezTo>
                      <a:pt x="605" y="118"/>
                      <a:pt x="626" y="116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26" y="129"/>
                      <a:pt x="623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09" y="129"/>
                      <a:pt x="600" y="123"/>
                      <a:pt x="591" y="118"/>
                    </a:cubicBezTo>
                    <a:cubicBezTo>
                      <a:pt x="591" y="118"/>
                      <a:pt x="591" y="118"/>
                      <a:pt x="591" y="118"/>
                    </a:cubicBezTo>
                    <a:cubicBezTo>
                      <a:pt x="591" y="118"/>
                      <a:pt x="591" y="118"/>
                      <a:pt x="590" y="118"/>
                    </a:cubicBezTo>
                    <a:cubicBezTo>
                      <a:pt x="590" y="118"/>
                      <a:pt x="589" y="117"/>
                      <a:pt x="588" y="117"/>
                    </a:cubicBezTo>
                    <a:cubicBezTo>
                      <a:pt x="588" y="117"/>
                      <a:pt x="588" y="117"/>
                      <a:pt x="588" y="117"/>
                    </a:cubicBezTo>
                    <a:cubicBezTo>
                      <a:pt x="587" y="117"/>
                      <a:pt x="587" y="117"/>
                      <a:pt x="587" y="117"/>
                    </a:cubicBezTo>
                    <a:cubicBezTo>
                      <a:pt x="587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0" y="115"/>
                      <a:pt x="575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64" y="114"/>
                      <a:pt x="558" y="115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8"/>
                      <a:pt x="552" y="118"/>
                      <a:pt x="552" y="118"/>
                    </a:cubicBezTo>
                    <a:cubicBezTo>
                      <a:pt x="551" y="118"/>
                      <a:pt x="550" y="118"/>
                      <a:pt x="550" y="119"/>
                    </a:cubicBezTo>
                    <a:cubicBezTo>
                      <a:pt x="550" y="119"/>
                      <a:pt x="550" y="119"/>
                      <a:pt x="550" y="119"/>
                    </a:cubicBezTo>
                    <a:cubicBezTo>
                      <a:pt x="549" y="119"/>
                      <a:pt x="549" y="119"/>
                      <a:pt x="549" y="119"/>
                    </a:cubicBezTo>
                    <a:cubicBezTo>
                      <a:pt x="541" y="123"/>
                      <a:pt x="533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0" y="130"/>
                      <a:pt x="516" y="129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7" y="116"/>
                      <a:pt x="536" y="116"/>
                      <a:pt x="536" y="102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91"/>
                      <a:pt x="52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0" y="85"/>
                      <a:pt x="507" y="86"/>
                      <a:pt x="505" y="87"/>
                    </a:cubicBezTo>
                    <a:cubicBezTo>
                      <a:pt x="504" y="87"/>
                      <a:pt x="504" y="87"/>
                      <a:pt x="504" y="87"/>
                    </a:cubicBezTo>
                    <a:cubicBezTo>
                      <a:pt x="497" y="90"/>
                      <a:pt x="493" y="99"/>
                      <a:pt x="485" y="104"/>
                    </a:cubicBezTo>
                    <a:cubicBezTo>
                      <a:pt x="478" y="108"/>
                      <a:pt x="467" y="109"/>
                      <a:pt x="465" y="116"/>
                    </a:cubicBezTo>
                    <a:cubicBezTo>
                      <a:pt x="464" y="117"/>
                      <a:pt x="464" y="118"/>
                      <a:pt x="464" y="119"/>
                    </a:cubicBezTo>
                    <a:cubicBezTo>
                      <a:pt x="464" y="123"/>
                      <a:pt x="466" y="127"/>
                      <a:pt x="468" y="130"/>
                    </a:cubicBezTo>
                    <a:cubicBezTo>
                      <a:pt x="470" y="133"/>
                      <a:pt x="483" y="140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51"/>
                      <a:pt x="476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67" y="153"/>
                      <a:pt x="465" y="153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57" y="150"/>
                      <a:pt x="444" y="133"/>
                      <a:pt x="444" y="124"/>
                    </a:cubicBezTo>
                    <a:cubicBezTo>
                      <a:pt x="444" y="123"/>
                      <a:pt x="444" y="122"/>
                      <a:pt x="444" y="121"/>
                    </a:cubicBezTo>
                    <a:cubicBezTo>
                      <a:pt x="446" y="115"/>
                      <a:pt x="458" y="116"/>
                      <a:pt x="461" y="109"/>
                    </a:cubicBezTo>
                    <a:cubicBezTo>
                      <a:pt x="462" y="107"/>
                      <a:pt x="463" y="104"/>
                      <a:pt x="463" y="102"/>
                    </a:cubicBezTo>
                    <a:cubicBezTo>
                      <a:pt x="463" y="93"/>
                      <a:pt x="458" y="83"/>
                      <a:pt x="453" y="79"/>
                    </a:cubicBezTo>
                    <a:cubicBezTo>
                      <a:pt x="453" y="79"/>
                      <a:pt x="453" y="79"/>
                      <a:pt x="453" y="79"/>
                    </a:cubicBezTo>
                    <a:cubicBezTo>
                      <a:pt x="453" y="78"/>
                      <a:pt x="453" y="78"/>
                      <a:pt x="453" y="78"/>
                    </a:cubicBezTo>
                    <a:cubicBezTo>
                      <a:pt x="449" y="75"/>
                      <a:pt x="445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30" y="74"/>
                      <a:pt x="421" y="85"/>
                      <a:pt x="421" y="96"/>
                    </a:cubicBezTo>
                    <a:cubicBezTo>
                      <a:pt x="421" y="96"/>
                      <a:pt x="421" y="96"/>
                      <a:pt x="421" y="97"/>
                    </a:cubicBezTo>
                    <a:cubicBezTo>
                      <a:pt x="421" y="97"/>
                      <a:pt x="421" y="97"/>
                      <a:pt x="421" y="97"/>
                    </a:cubicBezTo>
                    <a:cubicBezTo>
                      <a:pt x="421" y="103"/>
                      <a:pt x="425" y="109"/>
                      <a:pt x="425" y="116"/>
                    </a:cubicBezTo>
                    <a:cubicBezTo>
                      <a:pt x="425" y="117"/>
                      <a:pt x="425" y="117"/>
                      <a:pt x="425" y="118"/>
                    </a:cubicBezTo>
                    <a:cubicBezTo>
                      <a:pt x="424" y="123"/>
                      <a:pt x="417" y="130"/>
                      <a:pt x="414" y="133"/>
                    </a:cubicBezTo>
                    <a:cubicBezTo>
                      <a:pt x="414" y="133"/>
                      <a:pt x="414" y="133"/>
                      <a:pt x="414" y="133"/>
                    </a:cubicBezTo>
                    <a:cubicBezTo>
                      <a:pt x="410" y="136"/>
                      <a:pt x="403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6" y="140"/>
                      <a:pt x="396" y="140"/>
                      <a:pt x="395" y="140"/>
                    </a:cubicBezTo>
                    <a:cubicBezTo>
                      <a:pt x="388" y="139"/>
                      <a:pt x="383" y="132"/>
                      <a:pt x="376" y="127"/>
                    </a:cubicBezTo>
                    <a:cubicBezTo>
                      <a:pt x="370" y="123"/>
                      <a:pt x="361" y="118"/>
                      <a:pt x="357" y="114"/>
                    </a:cubicBezTo>
                    <a:cubicBezTo>
                      <a:pt x="350" y="106"/>
                      <a:pt x="346" y="95"/>
                      <a:pt x="335" y="91"/>
                    </a:cubicBezTo>
                    <a:cubicBezTo>
                      <a:pt x="332" y="89"/>
                      <a:pt x="329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16" y="89"/>
                      <a:pt x="310" y="98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1" y="104"/>
                      <a:pt x="300" y="104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0" y="108"/>
                      <a:pt x="277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4" y="111"/>
                      <a:pt x="262" y="111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59" y="110"/>
                    </a:cubicBezTo>
                    <a:cubicBezTo>
                      <a:pt x="257" y="110"/>
                      <a:pt x="255" y="109"/>
                      <a:pt x="253" y="108"/>
                    </a:cubicBezTo>
                    <a:cubicBezTo>
                      <a:pt x="244" y="104"/>
                      <a:pt x="237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3" y="96"/>
                      <a:pt x="221" y="96"/>
                      <a:pt x="220" y="96"/>
                    </a:cubicBezTo>
                    <a:cubicBezTo>
                      <a:pt x="220" y="96"/>
                      <a:pt x="220" y="96"/>
                      <a:pt x="220" y="96"/>
                    </a:cubicBezTo>
                    <a:cubicBezTo>
                      <a:pt x="205" y="98"/>
                      <a:pt x="204" y="112"/>
                      <a:pt x="195" y="120"/>
                    </a:cubicBezTo>
                    <a:cubicBezTo>
                      <a:pt x="190" y="124"/>
                      <a:pt x="181" y="129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64" y="136"/>
                      <a:pt x="155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8" y="139"/>
                      <a:pt x="146" y="139"/>
                      <a:pt x="146" y="139"/>
                    </a:cubicBezTo>
                    <a:cubicBezTo>
                      <a:pt x="132" y="136"/>
                      <a:pt x="134" y="110"/>
                      <a:pt x="125" y="99"/>
                    </a:cubicBezTo>
                    <a:cubicBezTo>
                      <a:pt x="118" y="90"/>
                      <a:pt x="104" y="90"/>
                      <a:pt x="96" y="84"/>
                    </a:cubicBezTo>
                    <a:cubicBezTo>
                      <a:pt x="89" y="79"/>
                      <a:pt x="83" y="70"/>
                      <a:pt x="76" y="63"/>
                    </a:cubicBezTo>
                    <a:cubicBezTo>
                      <a:pt x="68" y="55"/>
                      <a:pt x="60" y="49"/>
                      <a:pt x="56" y="42"/>
                    </a:cubicBezTo>
                    <a:cubicBezTo>
                      <a:pt x="50" y="29"/>
                      <a:pt x="52" y="17"/>
                      <a:pt x="39" y="9"/>
                    </a:cubicBezTo>
                    <a:cubicBezTo>
                      <a:pt x="29" y="4"/>
                      <a:pt x="16" y="2"/>
                      <a:pt x="3" y="0"/>
                    </a:cubicBezTo>
                    <a:cubicBezTo>
                      <a:pt x="1" y="5"/>
                      <a:pt x="0" y="11"/>
                      <a:pt x="0" y="17"/>
                    </a:cubicBezTo>
                    <a:cubicBezTo>
                      <a:pt x="0" y="28"/>
                      <a:pt x="4" y="40"/>
                      <a:pt x="9" y="47"/>
                    </a:cubicBezTo>
                    <a:cubicBezTo>
                      <a:pt x="16" y="55"/>
                      <a:pt x="27" y="54"/>
                      <a:pt x="37" y="60"/>
                    </a:cubicBezTo>
                    <a:cubicBezTo>
                      <a:pt x="44" y="64"/>
                      <a:pt x="51" y="75"/>
                      <a:pt x="57" y="82"/>
                    </a:cubicBezTo>
                    <a:cubicBezTo>
                      <a:pt x="64" y="89"/>
                      <a:pt x="74" y="95"/>
                      <a:pt x="78" y="104"/>
                    </a:cubicBezTo>
                    <a:cubicBezTo>
                      <a:pt x="83" y="115"/>
                      <a:pt x="82" y="127"/>
                      <a:pt x="91" y="133"/>
                    </a:cubicBezTo>
                    <a:cubicBezTo>
                      <a:pt x="98" y="138"/>
                      <a:pt x="107" y="140"/>
                      <a:pt x="115" y="142"/>
                    </a:cubicBezTo>
                    <a:cubicBezTo>
                      <a:pt x="124" y="143"/>
                      <a:pt x="134" y="142"/>
                      <a:pt x="143" y="146"/>
                    </a:cubicBezTo>
                    <a:cubicBezTo>
                      <a:pt x="147" y="147"/>
                      <a:pt x="153" y="153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60" y="165"/>
                      <a:pt x="163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8" y="177"/>
                      <a:pt x="182" y="167"/>
                      <a:pt x="189" y="164"/>
                    </a:cubicBezTo>
                    <a:cubicBezTo>
                      <a:pt x="194" y="162"/>
                      <a:pt x="200" y="162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7" y="160"/>
                      <a:pt x="207" y="160"/>
                    </a:cubicBezTo>
                    <a:cubicBezTo>
                      <a:pt x="210" y="159"/>
                      <a:pt x="212" y="158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21" y="153"/>
                      <a:pt x="226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2" y="149"/>
                      <a:pt x="232" y="149"/>
                    </a:cubicBezTo>
                    <a:cubicBezTo>
                      <a:pt x="232" y="149"/>
                      <a:pt x="232" y="149"/>
                      <a:pt x="232" y="149"/>
                    </a:cubicBezTo>
                    <a:cubicBezTo>
                      <a:pt x="249" y="151"/>
                      <a:pt x="251" y="176"/>
                      <a:pt x="257" y="188"/>
                    </a:cubicBezTo>
                    <a:cubicBezTo>
                      <a:pt x="261" y="198"/>
                      <a:pt x="268" y="208"/>
                      <a:pt x="277" y="213"/>
                    </a:cubicBezTo>
                    <a:cubicBezTo>
                      <a:pt x="277" y="213"/>
                      <a:pt x="277" y="213"/>
                      <a:pt x="277" y="213"/>
                    </a:cubicBezTo>
                    <a:cubicBezTo>
                      <a:pt x="283" y="217"/>
                      <a:pt x="290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314" y="218"/>
                      <a:pt x="331" y="206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0" y="177"/>
                      <a:pt x="309" y="171"/>
                      <a:pt x="309" y="163"/>
                    </a:cubicBezTo>
                    <a:cubicBezTo>
                      <a:pt x="309" y="163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10" y="156"/>
                      <a:pt x="313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7" y="155"/>
                    </a:cubicBezTo>
                    <a:cubicBezTo>
                      <a:pt x="317" y="155"/>
                      <a:pt x="318" y="155"/>
                      <a:pt x="318" y="155"/>
                    </a:cubicBezTo>
                    <a:cubicBezTo>
                      <a:pt x="318" y="155"/>
                      <a:pt x="318" y="155"/>
                      <a:pt x="318" y="155"/>
                    </a:cubicBezTo>
                    <a:cubicBezTo>
                      <a:pt x="318" y="155"/>
                      <a:pt x="319" y="155"/>
                      <a:pt x="319" y="155"/>
                    </a:cubicBezTo>
                    <a:cubicBezTo>
                      <a:pt x="319" y="155"/>
                      <a:pt x="319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6"/>
                    </a:cubicBezTo>
                    <a:cubicBezTo>
                      <a:pt x="320" y="156"/>
                      <a:pt x="320" y="156"/>
                      <a:pt x="320" y="156"/>
                    </a:cubicBezTo>
                    <a:cubicBezTo>
                      <a:pt x="320" y="156"/>
                      <a:pt x="320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7" y="158"/>
                      <a:pt x="334" y="163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40" y="165"/>
                      <a:pt x="342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52" y="165"/>
                      <a:pt x="358" y="162"/>
                      <a:pt x="364" y="159"/>
                    </a:cubicBezTo>
                    <a:cubicBezTo>
                      <a:pt x="364" y="159"/>
                      <a:pt x="364" y="159"/>
                      <a:pt x="364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6" y="159"/>
                      <a:pt x="366" y="159"/>
                      <a:pt x="366" y="158"/>
                    </a:cubicBezTo>
                    <a:cubicBezTo>
                      <a:pt x="372" y="155"/>
                      <a:pt x="378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5" y="153"/>
                      <a:pt x="387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96" y="154"/>
                      <a:pt x="402" y="162"/>
                      <a:pt x="408" y="167"/>
                    </a:cubicBezTo>
                    <a:cubicBezTo>
                      <a:pt x="416" y="173"/>
                      <a:pt x="424" y="177"/>
                      <a:pt x="428" y="183"/>
                    </a:cubicBezTo>
                    <a:cubicBezTo>
                      <a:pt x="432" y="190"/>
                      <a:pt x="433" y="200"/>
                      <a:pt x="442" y="205"/>
                    </a:cubicBezTo>
                    <a:cubicBezTo>
                      <a:pt x="449" y="208"/>
                      <a:pt x="456" y="206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9" y="209"/>
                      <a:pt x="470" y="209"/>
                      <a:pt x="472" y="210"/>
                    </a:cubicBezTo>
                    <a:cubicBezTo>
                      <a:pt x="476" y="211"/>
                      <a:pt x="479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4" y="213"/>
                      <a:pt x="484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94" y="212"/>
                      <a:pt x="497" y="199"/>
                      <a:pt x="503" y="193"/>
                    </a:cubicBezTo>
                    <a:cubicBezTo>
                      <a:pt x="507" y="189"/>
                      <a:pt x="514" y="187"/>
                      <a:pt x="521" y="182"/>
                    </a:cubicBezTo>
                    <a:cubicBezTo>
                      <a:pt x="526" y="179"/>
                      <a:pt x="530" y="174"/>
                      <a:pt x="534" y="173"/>
                    </a:cubicBezTo>
                    <a:cubicBezTo>
                      <a:pt x="534" y="173"/>
                      <a:pt x="534" y="173"/>
                      <a:pt x="535" y="173"/>
                    </a:cubicBezTo>
                    <a:cubicBezTo>
                      <a:pt x="535" y="173"/>
                      <a:pt x="535" y="173"/>
                      <a:pt x="535" y="173"/>
                    </a:cubicBezTo>
                    <a:cubicBezTo>
                      <a:pt x="536" y="173"/>
                      <a:pt x="537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40" y="173"/>
                      <a:pt x="543" y="174"/>
                      <a:pt x="545" y="174"/>
                    </a:cubicBezTo>
                    <a:cubicBezTo>
                      <a:pt x="547" y="174"/>
                      <a:pt x="549" y="174"/>
                      <a:pt x="550" y="175"/>
                    </a:cubicBezTo>
                    <a:cubicBezTo>
                      <a:pt x="566" y="175"/>
                      <a:pt x="578" y="174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2" y="176"/>
                      <a:pt x="594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6" y="176"/>
                      <a:pt x="597" y="176"/>
                      <a:pt x="597" y="176"/>
                    </a:cubicBezTo>
                    <a:cubicBezTo>
                      <a:pt x="597" y="176"/>
                      <a:pt x="597" y="176"/>
                      <a:pt x="597" y="176"/>
                    </a:cubicBezTo>
                    <a:cubicBezTo>
                      <a:pt x="598" y="176"/>
                      <a:pt x="598" y="176"/>
                      <a:pt x="599" y="176"/>
                    </a:cubicBezTo>
                    <a:cubicBezTo>
                      <a:pt x="599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2" y="176"/>
                      <a:pt x="604" y="176"/>
                      <a:pt x="606" y="176"/>
                    </a:cubicBezTo>
                    <a:cubicBezTo>
                      <a:pt x="606" y="176"/>
                      <a:pt x="606" y="176"/>
                      <a:pt x="606" y="176"/>
                    </a:cubicBezTo>
                    <a:cubicBezTo>
                      <a:pt x="610" y="177"/>
                      <a:pt x="614" y="181"/>
                      <a:pt x="620" y="184"/>
                    </a:cubicBezTo>
                    <a:cubicBezTo>
                      <a:pt x="625" y="186"/>
                      <a:pt x="631" y="188"/>
                      <a:pt x="634" y="190"/>
                    </a:cubicBezTo>
                    <a:cubicBezTo>
                      <a:pt x="642" y="196"/>
                      <a:pt x="648" y="212"/>
                      <a:pt x="657" y="213"/>
                    </a:cubicBezTo>
                    <a:cubicBezTo>
                      <a:pt x="657" y="213"/>
                      <a:pt x="657" y="213"/>
                      <a:pt x="657" y="213"/>
                    </a:cubicBezTo>
                    <a:cubicBezTo>
                      <a:pt x="658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64" y="213"/>
                      <a:pt x="667" y="211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3" y="209"/>
                      <a:pt x="674" y="209"/>
                      <a:pt x="674" y="208"/>
                    </a:cubicBezTo>
                    <a:cubicBezTo>
                      <a:pt x="674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84" y="206"/>
                      <a:pt x="694" y="207"/>
                      <a:pt x="699" y="205"/>
                    </a:cubicBezTo>
                    <a:cubicBezTo>
                      <a:pt x="709" y="200"/>
                      <a:pt x="710" y="188"/>
                      <a:pt x="716" y="180"/>
                    </a:cubicBezTo>
                    <a:cubicBezTo>
                      <a:pt x="719" y="175"/>
                      <a:pt x="727" y="171"/>
                      <a:pt x="733" y="166"/>
                    </a:cubicBezTo>
                    <a:cubicBezTo>
                      <a:pt x="739" y="162"/>
                      <a:pt x="745" y="155"/>
                      <a:pt x="752" y="154"/>
                    </a:cubicBezTo>
                    <a:cubicBezTo>
                      <a:pt x="752" y="154"/>
                      <a:pt x="752" y="154"/>
                      <a:pt x="752" y="154"/>
                    </a:cubicBezTo>
                    <a:cubicBezTo>
                      <a:pt x="752" y="154"/>
                      <a:pt x="752" y="154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4" y="153"/>
                      <a:pt x="754" y="153"/>
                      <a:pt x="755" y="153"/>
                    </a:cubicBezTo>
                    <a:cubicBezTo>
                      <a:pt x="756" y="153"/>
                      <a:pt x="756" y="153"/>
                      <a:pt x="756" y="153"/>
                    </a:cubicBezTo>
                    <a:cubicBezTo>
                      <a:pt x="763" y="153"/>
                      <a:pt x="770" y="156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83" y="162"/>
                      <a:pt x="790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801" y="165"/>
                      <a:pt x="804" y="164"/>
                      <a:pt x="807" y="163"/>
                    </a:cubicBezTo>
                    <a:cubicBezTo>
                      <a:pt x="807" y="163"/>
                      <a:pt x="807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9" y="163"/>
                      <a:pt x="812" y="161"/>
                      <a:pt x="814" y="159"/>
                    </a:cubicBezTo>
                    <a:cubicBezTo>
                      <a:pt x="814" y="159"/>
                      <a:pt x="814" y="159"/>
                      <a:pt x="814" y="159"/>
                    </a:cubicBezTo>
                    <a:cubicBezTo>
                      <a:pt x="814" y="159"/>
                      <a:pt x="814" y="159"/>
                      <a:pt x="815" y="159"/>
                    </a:cubicBezTo>
                    <a:cubicBezTo>
                      <a:pt x="818" y="157"/>
                      <a:pt x="821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5" y="155"/>
                      <a:pt x="825" y="155"/>
                    </a:cubicBezTo>
                    <a:cubicBezTo>
                      <a:pt x="825" y="155"/>
                      <a:pt x="825" y="155"/>
                      <a:pt x="825" y="155"/>
                    </a:cubicBezTo>
                    <a:cubicBezTo>
                      <a:pt x="828" y="155"/>
                      <a:pt x="831" y="158"/>
                      <a:pt x="832" y="163"/>
                    </a:cubicBezTo>
                    <a:cubicBezTo>
                      <a:pt x="832" y="163"/>
                      <a:pt x="832" y="163"/>
                      <a:pt x="832" y="163"/>
                    </a:cubicBezTo>
                    <a:cubicBezTo>
                      <a:pt x="832" y="170"/>
                      <a:pt x="823" y="173"/>
                      <a:pt x="820" y="183"/>
                    </a:cubicBezTo>
                    <a:cubicBezTo>
                      <a:pt x="820" y="183"/>
                      <a:pt x="820" y="183"/>
                      <a:pt x="820" y="183"/>
                    </a:cubicBezTo>
                    <a:cubicBezTo>
                      <a:pt x="820" y="183"/>
                      <a:pt x="819" y="183"/>
                      <a:pt x="819" y="183"/>
                    </a:cubicBezTo>
                    <a:cubicBezTo>
                      <a:pt x="812" y="203"/>
                      <a:pt x="82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6" y="219"/>
                      <a:pt x="848" y="219"/>
                      <a:pt x="850" y="219"/>
                    </a:cubicBezTo>
                    <a:cubicBezTo>
                      <a:pt x="867" y="217"/>
                      <a:pt x="880" y="199"/>
                      <a:pt x="886" y="186"/>
                    </a:cubicBezTo>
                    <a:cubicBezTo>
                      <a:pt x="888" y="181"/>
                      <a:pt x="888" y="174"/>
                      <a:pt x="890" y="168"/>
                    </a:cubicBezTo>
                    <a:cubicBezTo>
                      <a:pt x="894" y="160"/>
                      <a:pt x="902" y="151"/>
                      <a:pt x="909" y="150"/>
                    </a:cubicBezTo>
                    <a:cubicBezTo>
                      <a:pt x="910" y="150"/>
                      <a:pt x="910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8" y="150"/>
                      <a:pt x="922" y="154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30" y="159"/>
                      <a:pt x="931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60"/>
                      <a:pt x="933" y="160"/>
                    </a:cubicBezTo>
                    <a:cubicBezTo>
                      <a:pt x="933" y="160"/>
                      <a:pt x="933" y="160"/>
                      <a:pt x="933" y="160"/>
                    </a:cubicBezTo>
                    <a:cubicBezTo>
                      <a:pt x="939" y="162"/>
                      <a:pt x="948" y="162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5" y="165"/>
                      <a:pt x="956" y="166"/>
                      <a:pt x="958" y="167"/>
                    </a:cubicBezTo>
                    <a:cubicBezTo>
                      <a:pt x="962" y="171"/>
                      <a:pt x="966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80" y="176"/>
                      <a:pt x="982" y="162"/>
                      <a:pt x="987" y="156"/>
                    </a:cubicBezTo>
                    <a:cubicBezTo>
                      <a:pt x="990" y="152"/>
                      <a:pt x="996" y="148"/>
                      <a:pt x="1000" y="146"/>
                    </a:cubicBezTo>
                    <a:cubicBezTo>
                      <a:pt x="1019" y="139"/>
                      <a:pt x="1040" y="143"/>
                      <a:pt x="1052" y="130"/>
                    </a:cubicBezTo>
                    <a:cubicBezTo>
                      <a:pt x="1058" y="123"/>
                      <a:pt x="1057" y="111"/>
                      <a:pt x="1061" y="102"/>
                    </a:cubicBezTo>
                    <a:cubicBezTo>
                      <a:pt x="1065" y="94"/>
                      <a:pt x="1074" y="88"/>
                      <a:pt x="1082" y="81"/>
                    </a:cubicBezTo>
                    <a:cubicBezTo>
                      <a:pt x="1089" y="74"/>
                      <a:pt x="1095" y="64"/>
                      <a:pt x="1102" y="60"/>
                    </a:cubicBezTo>
                    <a:cubicBezTo>
                      <a:pt x="1109" y="56"/>
                      <a:pt x="1117" y="56"/>
                      <a:pt x="1123" y="53"/>
                    </a:cubicBezTo>
                    <a:cubicBezTo>
                      <a:pt x="1132" y="48"/>
                      <a:pt x="1136" y="36"/>
                      <a:pt x="1138" y="23"/>
                    </a:cubicBezTo>
                    <a:cubicBezTo>
                      <a:pt x="1138" y="20"/>
                      <a:pt x="1139" y="16"/>
                      <a:pt x="1139" y="12"/>
                    </a:cubicBezTo>
                    <a:cubicBezTo>
                      <a:pt x="1139" y="8"/>
                      <a:pt x="1138" y="3"/>
                      <a:pt x="1134" y="0"/>
                    </a:cubicBezTo>
                    <a:cubicBezTo>
                      <a:pt x="1133" y="0"/>
                      <a:pt x="1132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493"/>
              <p:cNvSpPr>
                <a:spLocks noEditPoints="1"/>
              </p:cNvSpPr>
              <p:nvPr/>
            </p:nvSpPr>
            <p:spPr bwMode="auto">
              <a:xfrm>
                <a:off x="4494" y="3335"/>
                <a:ext cx="809" cy="437"/>
              </a:xfrm>
              <a:custGeom>
                <a:gdLst>
                  <a:gd name="T0" fmla="*/ 63 w 232"/>
                  <a:gd name="T1" fmla="*/ 2 h 125"/>
                  <a:gd name="T2" fmla="*/ 109 w 232"/>
                  <a:gd name="T3" fmla="*/ 22 h 125"/>
                  <a:gd name="T4" fmla="*/ 110 w 232"/>
                  <a:gd name="T5" fmla="*/ 23 h 125"/>
                  <a:gd name="T6" fmla="*/ 112 w 232"/>
                  <a:gd name="T7" fmla="*/ 23 h 125"/>
                  <a:gd name="T8" fmla="*/ 128 w 232"/>
                  <a:gd name="T9" fmla="*/ 26 h 125"/>
                  <a:gd name="T10" fmla="*/ 132 w 232"/>
                  <a:gd name="T11" fmla="*/ 26 h 125"/>
                  <a:gd name="T12" fmla="*/ 135 w 232"/>
                  <a:gd name="T13" fmla="*/ 25 h 125"/>
                  <a:gd name="T14" fmla="*/ 162 w 232"/>
                  <a:gd name="T15" fmla="*/ 10 h 125"/>
                  <a:gd name="T16" fmla="*/ 216 w 232"/>
                  <a:gd name="T17" fmla="*/ 48 h 125"/>
                  <a:gd name="T18" fmla="*/ 214 w 232"/>
                  <a:gd name="T19" fmla="*/ 73 h 125"/>
                  <a:gd name="T20" fmla="*/ 214 w 232"/>
                  <a:gd name="T21" fmla="*/ 73 h 125"/>
                  <a:gd name="T22" fmla="*/ 200 w 232"/>
                  <a:gd name="T23" fmla="*/ 68 h 125"/>
                  <a:gd name="T24" fmla="*/ 200 w 232"/>
                  <a:gd name="T25" fmla="*/ 68 h 125"/>
                  <a:gd name="T26" fmla="*/ 150 w 232"/>
                  <a:gd name="T27" fmla="*/ 46 h 125"/>
                  <a:gd name="T28" fmla="*/ 134 w 232"/>
                  <a:gd name="T29" fmla="*/ 63 h 125"/>
                  <a:gd name="T30" fmla="*/ 113 w 232"/>
                  <a:gd name="T31" fmla="*/ 102 h 125"/>
                  <a:gd name="T32" fmla="*/ 90 w 232"/>
                  <a:gd name="T33" fmla="*/ 123 h 125"/>
                  <a:gd name="T34" fmla="*/ 87 w 232"/>
                  <a:gd name="T35" fmla="*/ 123 h 125"/>
                  <a:gd name="T36" fmla="*/ 85 w 232"/>
                  <a:gd name="T37" fmla="*/ 74 h 125"/>
                  <a:gd name="T38" fmla="*/ 68 w 232"/>
                  <a:gd name="T39" fmla="*/ 55 h 125"/>
                  <a:gd name="T40" fmla="*/ 40 w 232"/>
                  <a:gd name="T41" fmla="*/ 70 h 125"/>
                  <a:gd name="T42" fmla="*/ 40 w 232"/>
                  <a:gd name="T43" fmla="*/ 70 h 125"/>
                  <a:gd name="T44" fmla="*/ 39 w 232"/>
                  <a:gd name="T45" fmla="*/ 70 h 125"/>
                  <a:gd name="T46" fmla="*/ 20 w 232"/>
                  <a:gd name="T47" fmla="*/ 64 h 125"/>
                  <a:gd name="T48" fmla="*/ 32 w 232"/>
                  <a:gd name="T49" fmla="*/ 27 h 125"/>
                  <a:gd name="T50" fmla="*/ 58 w 232"/>
                  <a:gd name="T51" fmla="*/ 1 h 125"/>
                  <a:gd name="T52" fmla="*/ 58 w 232"/>
                  <a:gd name="T53" fmla="*/ 0 h 125"/>
                  <a:gd name="T54" fmla="*/ 30 w 232"/>
                  <a:gd name="T55" fmla="*/ 25 h 125"/>
                  <a:gd name="T56" fmla="*/ 0 w 232"/>
                  <a:gd name="T57" fmla="*/ 53 h 125"/>
                  <a:gd name="T58" fmla="*/ 15 w 232"/>
                  <a:gd name="T59" fmla="*/ 64 h 125"/>
                  <a:gd name="T60" fmla="*/ 40 w 232"/>
                  <a:gd name="T61" fmla="*/ 72 h 125"/>
                  <a:gd name="T62" fmla="*/ 51 w 232"/>
                  <a:gd name="T63" fmla="*/ 70 h 125"/>
                  <a:gd name="T64" fmla="*/ 52 w 232"/>
                  <a:gd name="T65" fmla="*/ 69 h 125"/>
                  <a:gd name="T66" fmla="*/ 53 w 232"/>
                  <a:gd name="T67" fmla="*/ 69 h 125"/>
                  <a:gd name="T68" fmla="*/ 54 w 232"/>
                  <a:gd name="T69" fmla="*/ 68 h 125"/>
                  <a:gd name="T70" fmla="*/ 68 w 232"/>
                  <a:gd name="T71" fmla="*/ 59 h 125"/>
                  <a:gd name="T72" fmla="*/ 68 w 232"/>
                  <a:gd name="T73" fmla="*/ 59 h 125"/>
                  <a:gd name="T74" fmla="*/ 66 w 232"/>
                  <a:gd name="T75" fmla="*/ 94 h 125"/>
                  <a:gd name="T76" fmla="*/ 87 w 232"/>
                  <a:gd name="T77" fmla="*/ 125 h 125"/>
                  <a:gd name="T78" fmla="*/ 119 w 232"/>
                  <a:gd name="T79" fmla="*/ 98 h 125"/>
                  <a:gd name="T80" fmla="*/ 127 w 232"/>
                  <a:gd name="T81" fmla="*/ 75 h 125"/>
                  <a:gd name="T82" fmla="*/ 153 w 232"/>
                  <a:gd name="T83" fmla="*/ 54 h 125"/>
                  <a:gd name="T84" fmla="*/ 175 w 232"/>
                  <a:gd name="T85" fmla="*/ 65 h 125"/>
                  <a:gd name="T86" fmla="*/ 176 w 232"/>
                  <a:gd name="T87" fmla="*/ 66 h 125"/>
                  <a:gd name="T88" fmla="*/ 176 w 232"/>
                  <a:gd name="T89" fmla="*/ 66 h 125"/>
                  <a:gd name="T90" fmla="*/ 200 w 232"/>
                  <a:gd name="T91" fmla="*/ 71 h 125"/>
                  <a:gd name="T92" fmla="*/ 200 w 232"/>
                  <a:gd name="T93" fmla="*/ 71 h 125"/>
                  <a:gd name="T94" fmla="*/ 214 w 232"/>
                  <a:gd name="T95" fmla="*/ 80 h 125"/>
                  <a:gd name="T96" fmla="*/ 232 w 232"/>
                  <a:gd name="T97" fmla="*/ 54 h 125"/>
                  <a:gd name="T98" fmla="*/ 170 w 232"/>
                  <a:gd name="T99" fmla="*/ 9 h 125"/>
                  <a:gd name="T100" fmla="*/ 161 w 232"/>
                  <a:gd name="T101" fmla="*/ 7 h 125"/>
                  <a:gd name="T102" fmla="*/ 130 w 232"/>
                  <a:gd name="T103" fmla="*/ 22 h 125"/>
                  <a:gd name="T104" fmla="*/ 129 w 232"/>
                  <a:gd name="T105" fmla="*/ 22 h 125"/>
                  <a:gd name="T106" fmla="*/ 124 w 232"/>
                  <a:gd name="T107" fmla="*/ 22 h 125"/>
                  <a:gd name="T108" fmla="*/ 109 w 232"/>
                  <a:gd name="T109" fmla="*/ 20 h 125"/>
                  <a:gd name="T110" fmla="*/ 107 w 232"/>
                  <a:gd name="T111" fmla="*/ 20 h 125"/>
                  <a:gd name="T112" fmla="*/ 107 w 232"/>
                  <a:gd name="T113" fmla="*/ 20 h 125"/>
                  <a:gd name="T114" fmla="*/ 106 w 232"/>
                  <a:gd name="T115" fmla="*/ 20 h 125"/>
                  <a:gd name="T116" fmla="*/ 58 w 232"/>
                  <a:gd name="T117" fmla="*/ 0 h 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125"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60" y="1"/>
                      <a:pt x="61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74" y="4"/>
                      <a:pt x="76" y="14"/>
                      <a:pt x="85" y="18"/>
                    </a:cubicBezTo>
                    <a:cubicBezTo>
                      <a:pt x="91" y="21"/>
                      <a:pt x="100" y="21"/>
                      <a:pt x="109" y="22"/>
                    </a:cubicBezTo>
                    <a:cubicBezTo>
                      <a:pt x="109" y="22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7" y="25"/>
                      <a:pt x="122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6"/>
                      <a:pt x="131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3" y="26"/>
                    </a:cubicBezTo>
                    <a:cubicBezTo>
                      <a:pt x="133" y="25"/>
                      <a:pt x="134" y="25"/>
                      <a:pt x="135" y="25"/>
                    </a:cubicBezTo>
                    <a:cubicBezTo>
                      <a:pt x="143" y="20"/>
                      <a:pt x="148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3" y="10"/>
                    </a:cubicBezTo>
                    <a:cubicBezTo>
                      <a:pt x="175" y="10"/>
                      <a:pt x="177" y="21"/>
                      <a:pt x="184" y="28"/>
                    </a:cubicBezTo>
                    <a:cubicBezTo>
                      <a:pt x="191" y="37"/>
                      <a:pt x="205" y="41"/>
                      <a:pt x="216" y="48"/>
                    </a:cubicBezTo>
                    <a:cubicBezTo>
                      <a:pt x="219" y="49"/>
                      <a:pt x="224" y="52"/>
                      <a:pt x="225" y="55"/>
                    </a:cubicBezTo>
                    <a:cubicBezTo>
                      <a:pt x="225" y="56"/>
                      <a:pt x="225" y="57"/>
                      <a:pt x="225" y="58"/>
                    </a:cubicBezTo>
                    <a:cubicBezTo>
                      <a:pt x="225" y="64"/>
                      <a:pt x="219" y="73"/>
                      <a:pt x="215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1" y="73"/>
                      <a:pt x="208" y="72"/>
                      <a:pt x="205" y="70"/>
                    </a:cubicBezTo>
                    <a:cubicBezTo>
                      <a:pt x="203" y="69"/>
                      <a:pt x="202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192" y="66"/>
                      <a:pt x="183" y="67"/>
                      <a:pt x="177" y="64"/>
                    </a:cubicBezTo>
                    <a:cubicBezTo>
                      <a:pt x="172" y="63"/>
                      <a:pt x="168" y="58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0" y="52"/>
                      <a:pt x="155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49" y="46"/>
                    </a:cubicBezTo>
                    <a:cubicBezTo>
                      <a:pt x="142" y="47"/>
                      <a:pt x="139" y="58"/>
                      <a:pt x="134" y="63"/>
                    </a:cubicBezTo>
                    <a:cubicBezTo>
                      <a:pt x="129" y="67"/>
                      <a:pt x="122" y="69"/>
                      <a:pt x="114" y="72"/>
                    </a:cubicBezTo>
                    <a:cubicBezTo>
                      <a:pt x="109" y="73"/>
                      <a:pt x="104" y="75"/>
                      <a:pt x="103" y="79"/>
                    </a:cubicBezTo>
                    <a:cubicBezTo>
                      <a:pt x="103" y="80"/>
                      <a:pt x="103" y="80"/>
                      <a:pt x="103" y="80"/>
                    </a:cubicBezTo>
                    <a:cubicBezTo>
                      <a:pt x="103" y="87"/>
                      <a:pt x="113" y="93"/>
                      <a:pt x="113" y="102"/>
                    </a:cubicBezTo>
                    <a:cubicBezTo>
                      <a:pt x="113" y="103"/>
                      <a:pt x="113" y="103"/>
                      <a:pt x="113" y="104"/>
                    </a:cubicBezTo>
                    <a:cubicBezTo>
                      <a:pt x="112" y="114"/>
                      <a:pt x="103" y="121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89" y="123"/>
                      <a:pt x="88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71" y="123"/>
                      <a:pt x="61" y="108"/>
                      <a:pt x="70" y="92"/>
                    </a:cubicBezTo>
                    <a:cubicBezTo>
                      <a:pt x="74" y="84"/>
                      <a:pt x="84" y="80"/>
                      <a:pt x="85" y="75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66"/>
                      <a:pt x="75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3" y="55"/>
                      <a:pt x="59" y="60"/>
                      <a:pt x="54" y="64"/>
                    </a:cubicBezTo>
                    <a:cubicBezTo>
                      <a:pt x="50" y="67"/>
                      <a:pt x="46" y="70"/>
                      <a:pt x="41" y="70"/>
                    </a:cubicBezTo>
                    <a:cubicBezTo>
                      <a:pt x="41" y="70"/>
                      <a:pt x="41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2" y="70"/>
                      <a:pt x="26" y="68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5"/>
                      <a:pt x="20" y="65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6" y="62"/>
                      <a:pt x="7" y="57"/>
                      <a:pt x="7" y="51"/>
                    </a:cubicBezTo>
                    <a:cubicBezTo>
                      <a:pt x="7" y="51"/>
                      <a:pt x="6" y="51"/>
                      <a:pt x="6" y="51"/>
                    </a:cubicBezTo>
                    <a:cubicBezTo>
                      <a:pt x="6" y="40"/>
                      <a:pt x="25" y="33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9" y="18"/>
                      <a:pt x="43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2" y="0"/>
                      <a:pt x="39" y="1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5" y="30"/>
                      <a:pt x="19" y="33"/>
                      <a:pt x="13" y="37"/>
                    </a:cubicBezTo>
                    <a:cubicBezTo>
                      <a:pt x="8" y="41"/>
                      <a:pt x="0" y="47"/>
                      <a:pt x="0" y="53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7"/>
                      <a:pt x="12" y="62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2" y="68"/>
                      <a:pt x="31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4" y="72"/>
                      <a:pt x="47" y="71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60" y="64"/>
                      <a:pt x="62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73" y="59"/>
                      <a:pt x="81" y="66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81"/>
                      <a:pt x="69" y="85"/>
                      <a:pt x="66" y="94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4"/>
                      <a:pt x="66" y="95"/>
                      <a:pt x="66" y="95"/>
                    </a:cubicBezTo>
                    <a:cubicBezTo>
                      <a:pt x="59" y="113"/>
                      <a:pt x="72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8" y="125"/>
                      <a:pt x="89" y="125"/>
                      <a:pt x="91" y="125"/>
                    </a:cubicBezTo>
                    <a:cubicBezTo>
                      <a:pt x="99" y="124"/>
                      <a:pt x="105" y="122"/>
                      <a:pt x="110" y="117"/>
                    </a:cubicBezTo>
                    <a:cubicBezTo>
                      <a:pt x="114" y="113"/>
                      <a:pt x="119" y="105"/>
                      <a:pt x="119" y="98"/>
                    </a:cubicBezTo>
                    <a:cubicBezTo>
                      <a:pt x="119" y="98"/>
                      <a:pt x="119" y="97"/>
                      <a:pt x="119" y="97"/>
                    </a:cubicBezTo>
                    <a:cubicBezTo>
                      <a:pt x="119" y="91"/>
                      <a:pt x="111" y="88"/>
                      <a:pt x="111" y="82"/>
                    </a:cubicBezTo>
                    <a:cubicBezTo>
                      <a:pt x="111" y="82"/>
                      <a:pt x="111" y="81"/>
                      <a:pt x="111" y="81"/>
                    </a:cubicBezTo>
                    <a:cubicBezTo>
                      <a:pt x="112" y="75"/>
                      <a:pt x="121" y="77"/>
                      <a:pt x="127" y="75"/>
                    </a:cubicBezTo>
                    <a:cubicBezTo>
                      <a:pt x="135" y="71"/>
                      <a:pt x="142" y="54"/>
                      <a:pt x="152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60" y="54"/>
                      <a:pt x="166" y="60"/>
                      <a:pt x="172" y="64"/>
                    </a:cubicBezTo>
                    <a:cubicBezTo>
                      <a:pt x="173" y="64"/>
                      <a:pt x="174" y="65"/>
                      <a:pt x="175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85" y="70"/>
                      <a:pt x="191" y="67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1" y="72"/>
                      <a:pt x="202" y="72"/>
                      <a:pt x="203" y="73"/>
                    </a:cubicBezTo>
                    <a:cubicBezTo>
                      <a:pt x="207" y="76"/>
                      <a:pt x="210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5" y="80"/>
                      <a:pt x="215" y="80"/>
                    </a:cubicBezTo>
                    <a:cubicBezTo>
                      <a:pt x="220" y="79"/>
                      <a:pt x="232" y="60"/>
                      <a:pt x="232" y="55"/>
                    </a:cubicBezTo>
                    <a:cubicBezTo>
                      <a:pt x="232" y="54"/>
                      <a:pt x="232" y="54"/>
                      <a:pt x="232" y="54"/>
                    </a:cubicBezTo>
                    <a:cubicBezTo>
                      <a:pt x="231" y="50"/>
                      <a:pt x="225" y="49"/>
                      <a:pt x="221" y="47"/>
                    </a:cubicBezTo>
                    <a:cubicBezTo>
                      <a:pt x="209" y="42"/>
                      <a:pt x="193" y="36"/>
                      <a:pt x="186" y="28"/>
                    </a:cubicBezTo>
                    <a:cubicBezTo>
                      <a:pt x="180" y="21"/>
                      <a:pt x="179" y="11"/>
                      <a:pt x="170" y="9"/>
                    </a:cubicBezTo>
                    <a:cubicBezTo>
                      <a:pt x="170" y="9"/>
                      <a:pt x="170" y="9"/>
                      <a:pt x="170" y="9"/>
                    </a:cubicBezTo>
                    <a:cubicBezTo>
                      <a:pt x="170" y="9"/>
                      <a:pt x="170" y="8"/>
                      <a:pt x="170" y="8"/>
                    </a:cubicBezTo>
                    <a:cubicBezTo>
                      <a:pt x="167" y="8"/>
                      <a:pt x="164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49" y="7"/>
                      <a:pt x="143" y="16"/>
                      <a:pt x="134" y="20"/>
                    </a:cubicBezTo>
                    <a:cubicBezTo>
                      <a:pt x="133" y="21"/>
                      <a:pt x="131" y="21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8" y="22"/>
                      <a:pt x="126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19" y="22"/>
                      <a:pt x="115" y="21"/>
                      <a:pt x="110" y="21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0" y="21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99" y="19"/>
                      <a:pt x="91" y="18"/>
                      <a:pt x="86" y="16"/>
                    </a:cubicBezTo>
                    <a:cubicBezTo>
                      <a:pt x="78" y="13"/>
                      <a:pt x="72" y="2"/>
                      <a:pt x="64" y="0"/>
                    </a:cubicBezTo>
                    <a:cubicBezTo>
                      <a:pt x="62" y="0"/>
                      <a:pt x="60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494"/>
              <p:cNvSpPr>
                <a:spLocks noEditPoints="1"/>
              </p:cNvSpPr>
              <p:nvPr/>
            </p:nvSpPr>
            <p:spPr bwMode="auto">
              <a:xfrm>
                <a:off x="2394" y="3332"/>
                <a:ext cx="806" cy="440"/>
              </a:xfrm>
              <a:custGeom>
                <a:gdLst>
                  <a:gd name="T0" fmla="*/ 198 w 231"/>
                  <a:gd name="T1" fmla="*/ 25 h 126"/>
                  <a:gd name="T2" fmla="*/ 197 w 231"/>
                  <a:gd name="T3" fmla="*/ 71 h 126"/>
                  <a:gd name="T4" fmla="*/ 194 w 231"/>
                  <a:gd name="T5" fmla="*/ 71 h 126"/>
                  <a:gd name="T6" fmla="*/ 185 w 231"/>
                  <a:gd name="T7" fmla="*/ 70 h 126"/>
                  <a:gd name="T8" fmla="*/ 160 w 231"/>
                  <a:gd name="T9" fmla="*/ 57 h 126"/>
                  <a:gd name="T10" fmla="*/ 146 w 231"/>
                  <a:gd name="T11" fmla="*/ 74 h 126"/>
                  <a:gd name="T12" fmla="*/ 165 w 231"/>
                  <a:gd name="T13" fmla="*/ 104 h 126"/>
                  <a:gd name="T14" fmla="*/ 145 w 231"/>
                  <a:gd name="T15" fmla="*/ 124 h 126"/>
                  <a:gd name="T16" fmla="*/ 118 w 231"/>
                  <a:gd name="T17" fmla="*/ 102 h 126"/>
                  <a:gd name="T18" fmla="*/ 83 w 231"/>
                  <a:gd name="T19" fmla="*/ 47 h 126"/>
                  <a:gd name="T20" fmla="*/ 63 w 231"/>
                  <a:gd name="T21" fmla="*/ 60 h 126"/>
                  <a:gd name="T22" fmla="*/ 56 w 231"/>
                  <a:gd name="T23" fmla="*/ 64 h 126"/>
                  <a:gd name="T24" fmla="*/ 32 w 231"/>
                  <a:gd name="T25" fmla="*/ 69 h 126"/>
                  <a:gd name="T26" fmla="*/ 25 w 231"/>
                  <a:gd name="T27" fmla="*/ 72 h 126"/>
                  <a:gd name="T28" fmla="*/ 18 w 231"/>
                  <a:gd name="T29" fmla="*/ 75 h 126"/>
                  <a:gd name="T30" fmla="*/ 26 w 231"/>
                  <a:gd name="T31" fmla="*/ 43 h 126"/>
                  <a:gd name="T32" fmla="*/ 70 w 231"/>
                  <a:gd name="T33" fmla="*/ 10 h 126"/>
                  <a:gd name="T34" fmla="*/ 97 w 231"/>
                  <a:gd name="T35" fmla="*/ 27 h 126"/>
                  <a:gd name="T36" fmla="*/ 97 w 231"/>
                  <a:gd name="T37" fmla="*/ 28 h 126"/>
                  <a:gd name="T38" fmla="*/ 100 w 231"/>
                  <a:gd name="T39" fmla="*/ 28 h 126"/>
                  <a:gd name="T40" fmla="*/ 121 w 231"/>
                  <a:gd name="T41" fmla="*/ 24 h 126"/>
                  <a:gd name="T42" fmla="*/ 122 w 231"/>
                  <a:gd name="T43" fmla="*/ 24 h 126"/>
                  <a:gd name="T44" fmla="*/ 150 w 231"/>
                  <a:gd name="T45" fmla="*/ 17 h 126"/>
                  <a:gd name="T46" fmla="*/ 172 w 231"/>
                  <a:gd name="T47" fmla="*/ 0 h 126"/>
                  <a:gd name="T48" fmla="*/ 148 w 231"/>
                  <a:gd name="T49" fmla="*/ 16 h 126"/>
                  <a:gd name="T50" fmla="*/ 147 w 231"/>
                  <a:gd name="T51" fmla="*/ 17 h 126"/>
                  <a:gd name="T52" fmla="*/ 146 w 231"/>
                  <a:gd name="T53" fmla="*/ 17 h 126"/>
                  <a:gd name="T54" fmla="*/ 146 w 231"/>
                  <a:gd name="T55" fmla="*/ 17 h 126"/>
                  <a:gd name="T56" fmla="*/ 145 w 231"/>
                  <a:gd name="T57" fmla="*/ 17 h 126"/>
                  <a:gd name="T58" fmla="*/ 124 w 231"/>
                  <a:gd name="T59" fmla="*/ 21 h 126"/>
                  <a:gd name="T60" fmla="*/ 123 w 231"/>
                  <a:gd name="T61" fmla="*/ 21 h 126"/>
                  <a:gd name="T62" fmla="*/ 123 w 231"/>
                  <a:gd name="T63" fmla="*/ 21 h 126"/>
                  <a:gd name="T64" fmla="*/ 120 w 231"/>
                  <a:gd name="T65" fmla="*/ 22 h 126"/>
                  <a:gd name="T66" fmla="*/ 102 w 231"/>
                  <a:gd name="T67" fmla="*/ 23 h 126"/>
                  <a:gd name="T68" fmla="*/ 101 w 231"/>
                  <a:gd name="T69" fmla="*/ 23 h 126"/>
                  <a:gd name="T70" fmla="*/ 100 w 231"/>
                  <a:gd name="T71" fmla="*/ 23 h 126"/>
                  <a:gd name="T72" fmla="*/ 99 w 231"/>
                  <a:gd name="T73" fmla="*/ 22 h 126"/>
                  <a:gd name="T74" fmla="*/ 98 w 231"/>
                  <a:gd name="T75" fmla="*/ 22 h 126"/>
                  <a:gd name="T76" fmla="*/ 70 w 231"/>
                  <a:gd name="T77" fmla="*/ 8 h 126"/>
                  <a:gd name="T78" fmla="*/ 23 w 231"/>
                  <a:gd name="T79" fmla="*/ 43 h 126"/>
                  <a:gd name="T80" fmla="*/ 17 w 231"/>
                  <a:gd name="T81" fmla="*/ 81 h 126"/>
                  <a:gd name="T82" fmla="*/ 28 w 231"/>
                  <a:gd name="T83" fmla="*/ 75 h 126"/>
                  <a:gd name="T84" fmla="*/ 32 w 231"/>
                  <a:gd name="T85" fmla="*/ 72 h 126"/>
                  <a:gd name="T86" fmla="*/ 32 w 231"/>
                  <a:gd name="T87" fmla="*/ 72 h 126"/>
                  <a:gd name="T88" fmla="*/ 57 w 231"/>
                  <a:gd name="T89" fmla="*/ 66 h 126"/>
                  <a:gd name="T90" fmla="*/ 79 w 231"/>
                  <a:gd name="T91" fmla="*/ 54 h 126"/>
                  <a:gd name="T92" fmla="*/ 80 w 231"/>
                  <a:gd name="T93" fmla="*/ 55 h 126"/>
                  <a:gd name="T94" fmla="*/ 108 w 231"/>
                  <a:gd name="T95" fmla="*/ 79 h 126"/>
                  <a:gd name="T96" fmla="*/ 110 w 231"/>
                  <a:gd name="T97" fmla="*/ 79 h 126"/>
                  <a:gd name="T98" fmla="*/ 112 w 231"/>
                  <a:gd name="T99" fmla="*/ 79 h 126"/>
                  <a:gd name="T100" fmla="*/ 119 w 231"/>
                  <a:gd name="T101" fmla="*/ 83 h 126"/>
                  <a:gd name="T102" fmla="*/ 128 w 231"/>
                  <a:gd name="T103" fmla="*/ 122 h 126"/>
                  <a:gd name="T104" fmla="*/ 129 w 231"/>
                  <a:gd name="T105" fmla="*/ 123 h 126"/>
                  <a:gd name="T106" fmla="*/ 149 w 231"/>
                  <a:gd name="T107" fmla="*/ 125 h 126"/>
                  <a:gd name="T108" fmla="*/ 151 w 231"/>
                  <a:gd name="T109" fmla="*/ 74 h 126"/>
                  <a:gd name="T110" fmla="*/ 193 w 231"/>
                  <a:gd name="T111" fmla="*/ 73 h 126"/>
                  <a:gd name="T112" fmla="*/ 231 w 231"/>
                  <a:gd name="T113" fmla="*/ 53 h 126"/>
                  <a:gd name="T114" fmla="*/ 172 w 231"/>
                  <a:gd name="T115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1" h="125">
                    <a:moveTo>
                      <a:pt x="173" y="2"/>
                    </a:move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6" y="2"/>
                      <a:pt x="178" y="3"/>
                      <a:pt x="181" y="4"/>
                    </a:cubicBezTo>
                    <a:cubicBezTo>
                      <a:pt x="189" y="8"/>
                      <a:pt x="192" y="18"/>
                      <a:pt x="198" y="25"/>
                    </a:cubicBezTo>
                    <a:cubicBezTo>
                      <a:pt x="202" y="29"/>
                      <a:pt x="208" y="33"/>
                      <a:pt x="213" y="37"/>
                    </a:cubicBezTo>
                    <a:cubicBezTo>
                      <a:pt x="217" y="39"/>
                      <a:pt x="224" y="46"/>
                      <a:pt x="224" y="51"/>
                    </a:cubicBezTo>
                    <a:cubicBezTo>
                      <a:pt x="224" y="51"/>
                      <a:pt x="224" y="51"/>
                      <a:pt x="224" y="52"/>
                    </a:cubicBezTo>
                    <a:cubicBezTo>
                      <a:pt x="224" y="60"/>
                      <a:pt x="206" y="70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6" y="71"/>
                      <a:pt x="195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1" y="71"/>
                      <a:pt x="188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78" y="67"/>
                      <a:pt x="171" y="57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3" y="56"/>
                      <a:pt x="162" y="57"/>
                      <a:pt x="160" y="57"/>
                    </a:cubicBezTo>
                    <a:cubicBezTo>
                      <a:pt x="160" y="57"/>
                      <a:pt x="160" y="57"/>
                      <a:pt x="160" y="57"/>
                    </a:cubicBezTo>
                    <a:cubicBezTo>
                      <a:pt x="160" y="57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53" y="61"/>
                      <a:pt x="146" y="69"/>
                      <a:pt x="146" y="74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81"/>
                      <a:pt x="159" y="89"/>
                      <a:pt x="161" y="93"/>
                    </a:cubicBezTo>
                    <a:cubicBezTo>
                      <a:pt x="164" y="97"/>
                      <a:pt x="165" y="101"/>
                      <a:pt x="165" y="104"/>
                    </a:cubicBezTo>
                    <a:cubicBezTo>
                      <a:pt x="165" y="114"/>
                      <a:pt x="158" y="122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7" y="124"/>
                      <a:pt x="146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31" y="124"/>
                      <a:pt x="118" y="114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9" y="93"/>
                      <a:pt x="126" y="90"/>
                      <a:pt x="128" y="82"/>
                    </a:cubicBezTo>
                    <a:cubicBezTo>
                      <a:pt x="124" y="71"/>
                      <a:pt x="115" y="75"/>
                      <a:pt x="104" y="70"/>
                    </a:cubicBezTo>
                    <a:cubicBezTo>
                      <a:pt x="102" y="69"/>
                      <a:pt x="97" y="65"/>
                      <a:pt x="95" y="62"/>
                    </a:cubicBezTo>
                    <a:cubicBezTo>
                      <a:pt x="91" y="57"/>
                      <a:pt x="89" y="48"/>
                      <a:pt x="83" y="47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75" y="47"/>
                      <a:pt x="69" y="55"/>
                      <a:pt x="63" y="60"/>
                    </a:cubicBezTo>
                    <a:cubicBezTo>
                      <a:pt x="61" y="62"/>
                      <a:pt x="59" y="63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48" y="68"/>
                      <a:pt x="38" y="67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29" y="70"/>
                      <a:pt x="27" y="71"/>
                      <a:pt x="25" y="72"/>
                    </a:cubicBezTo>
                    <a:cubicBezTo>
                      <a:pt x="23" y="74"/>
                      <a:pt x="20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3" y="74"/>
                      <a:pt x="7" y="65"/>
                      <a:pt x="7" y="59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0"/>
                      <a:pt x="20" y="46"/>
                      <a:pt x="26" y="43"/>
                    </a:cubicBezTo>
                    <a:cubicBezTo>
                      <a:pt x="31" y="40"/>
                      <a:pt x="43" y="35"/>
                      <a:pt x="47" y="31"/>
                    </a:cubicBezTo>
                    <a:cubicBezTo>
                      <a:pt x="52" y="25"/>
                      <a:pt x="55" y="15"/>
                      <a:pt x="61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4" y="11"/>
                      <a:pt x="67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81" y="10"/>
                      <a:pt x="91" y="21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9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7" y="28"/>
                      <a:pt x="114" y="26"/>
                      <a:pt x="120" y="25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30" y="22"/>
                      <a:pt x="139" y="22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8" y="19"/>
                      <a:pt x="149" y="18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7" y="12"/>
                      <a:pt x="16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61" y="0"/>
                      <a:pt x="157" y="10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47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0" y="20"/>
                      <a:pt x="132" y="20"/>
                      <a:pt x="125" y="21"/>
                    </a:cubicBezTo>
                    <a:cubicBezTo>
                      <a:pt x="125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2" y="21"/>
                      <a:pt x="122" y="21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15" y="23"/>
                      <a:pt x="111" y="24"/>
                      <a:pt x="107" y="24"/>
                    </a:cubicBezTo>
                    <a:cubicBezTo>
                      <a:pt x="107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4"/>
                      <a:pt x="103" y="24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89" y="18"/>
                      <a:pt x="84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8"/>
                      <a:pt x="68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53" y="9"/>
                      <a:pt x="53" y="22"/>
                      <a:pt x="45" y="30"/>
                    </a:cubicBezTo>
                    <a:cubicBezTo>
                      <a:pt x="41" y="34"/>
                      <a:pt x="30" y="39"/>
                      <a:pt x="23" y="43"/>
                    </a:cubicBezTo>
                    <a:cubicBezTo>
                      <a:pt x="16" y="46"/>
                      <a:pt x="1" y="50"/>
                      <a:pt x="1" y="56"/>
                    </a:cubicBezTo>
                    <a:cubicBezTo>
                      <a:pt x="1" y="56"/>
                      <a:pt x="0" y="56"/>
                      <a:pt x="0" y="56"/>
                    </a:cubicBezTo>
                    <a:cubicBezTo>
                      <a:pt x="0" y="60"/>
                      <a:pt x="5" y="66"/>
                      <a:pt x="7" y="70"/>
                    </a:cubicBezTo>
                    <a:cubicBezTo>
                      <a:pt x="10" y="75"/>
                      <a:pt x="12" y="80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21" y="81"/>
                      <a:pt x="24" y="77"/>
                      <a:pt x="28" y="75"/>
                    </a:cubicBezTo>
                    <a:cubicBezTo>
                      <a:pt x="29" y="74"/>
                      <a:pt x="30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6" y="70"/>
                      <a:pt x="49" y="70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8" y="66"/>
                      <a:pt x="60" y="65"/>
                      <a:pt x="61" y="64"/>
                    </a:cubicBezTo>
                    <a:cubicBezTo>
                      <a:pt x="66" y="60"/>
                      <a:pt x="72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80" y="54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92" y="56"/>
                      <a:pt x="96" y="75"/>
                      <a:pt x="106" y="79"/>
                    </a:cubicBezTo>
                    <a:cubicBezTo>
                      <a:pt x="106" y="79"/>
                      <a:pt x="106" y="79"/>
                      <a:pt x="106" y="79"/>
                    </a:cubicBezTo>
                    <a:cubicBezTo>
                      <a:pt x="107" y="79"/>
                      <a:pt x="107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9" y="79"/>
                      <a:pt x="109" y="79"/>
                      <a:pt x="109" y="79"/>
                    </a:cubicBezTo>
                    <a:cubicBezTo>
                      <a:pt x="109" y="79"/>
                      <a:pt x="109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1" y="79"/>
                      <a:pt x="111" y="79"/>
                      <a:pt x="111" y="79"/>
                    </a:cubicBezTo>
                    <a:cubicBezTo>
                      <a:pt x="111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5" y="79"/>
                      <a:pt x="118" y="79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4"/>
                    </a:cubicBezTo>
                    <a:cubicBezTo>
                      <a:pt x="119" y="88"/>
                      <a:pt x="111" y="90"/>
                      <a:pt x="110" y="96"/>
                    </a:cubicBezTo>
                    <a:cubicBezTo>
                      <a:pt x="110" y="96"/>
                      <a:pt x="110" y="97"/>
                      <a:pt x="110" y="98"/>
                    </a:cubicBezTo>
                    <a:cubicBezTo>
                      <a:pt x="110" y="107"/>
                      <a:pt x="120" y="118"/>
                      <a:pt x="128" y="122"/>
                    </a:cubicBezTo>
                    <a:cubicBezTo>
                      <a:pt x="128" y="122"/>
                      <a:pt x="128" y="122"/>
                      <a:pt x="128" y="122"/>
                    </a:cubicBezTo>
                    <a:cubicBezTo>
                      <a:pt x="129" y="122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33" y="125"/>
                      <a:pt x="139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8" y="126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7" y="124"/>
                      <a:pt x="163" y="121"/>
                      <a:pt x="166" y="113"/>
                    </a:cubicBezTo>
                    <a:cubicBezTo>
                      <a:pt x="167" y="110"/>
                      <a:pt x="168" y="108"/>
                      <a:pt x="168" y="105"/>
                    </a:cubicBezTo>
                    <a:cubicBezTo>
                      <a:pt x="168" y="91"/>
                      <a:pt x="151" y="83"/>
                      <a:pt x="151" y="74"/>
                    </a:cubicBezTo>
                    <a:cubicBezTo>
                      <a:pt x="151" y="74"/>
                      <a:pt x="151" y="74"/>
                      <a:pt x="151" y="74"/>
                    </a:cubicBezTo>
                    <a:cubicBezTo>
                      <a:pt x="151" y="68"/>
                      <a:pt x="158" y="60"/>
                      <a:pt x="164" y="60"/>
                    </a:cubicBezTo>
                    <a:cubicBezTo>
                      <a:pt x="170" y="60"/>
                      <a:pt x="175" y="68"/>
                      <a:pt x="181" y="71"/>
                    </a:cubicBezTo>
                    <a:cubicBezTo>
                      <a:pt x="181" y="71"/>
                      <a:pt x="181" y="71"/>
                      <a:pt x="181" y="71"/>
                    </a:cubicBezTo>
                    <a:cubicBezTo>
                      <a:pt x="184" y="72"/>
                      <a:pt x="188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4" y="73"/>
                      <a:pt x="195" y="73"/>
                      <a:pt x="197" y="73"/>
                    </a:cubicBezTo>
                    <a:cubicBezTo>
                      <a:pt x="207" y="71"/>
                      <a:pt x="231" y="57"/>
                      <a:pt x="231" y="53"/>
                    </a:cubicBezTo>
                    <a:cubicBezTo>
                      <a:pt x="231" y="53"/>
                      <a:pt x="231" y="53"/>
                      <a:pt x="231" y="53"/>
                    </a:cubicBezTo>
                    <a:cubicBezTo>
                      <a:pt x="231" y="44"/>
                      <a:pt x="213" y="36"/>
                      <a:pt x="205" y="28"/>
                    </a:cubicBezTo>
                    <a:cubicBezTo>
                      <a:pt x="195" y="20"/>
                      <a:pt x="191" y="4"/>
                      <a:pt x="178" y="1"/>
                    </a:cubicBezTo>
                    <a:cubicBezTo>
                      <a:pt x="176" y="1"/>
                      <a:pt x="174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495"/>
              <p:cNvSpPr>
                <a:spLocks noEditPoints="1"/>
              </p:cNvSpPr>
              <p:nvPr/>
            </p:nvSpPr>
            <p:spPr bwMode="auto">
              <a:xfrm>
                <a:off x="4515" y="3339"/>
                <a:ext cx="764" cy="426"/>
              </a:xfrm>
              <a:custGeom>
                <a:gdLst>
                  <a:gd name="T0" fmla="*/ 86 w 219"/>
                  <a:gd name="T1" fmla="*/ 78 h 122"/>
                  <a:gd name="T2" fmla="*/ 103 w 219"/>
                  <a:gd name="T3" fmla="*/ 104 h 122"/>
                  <a:gd name="T4" fmla="*/ 81 w 219"/>
                  <a:gd name="T5" fmla="*/ 119 h 122"/>
                  <a:gd name="T6" fmla="*/ 65 w 219"/>
                  <a:gd name="T7" fmla="*/ 94 h 122"/>
                  <a:gd name="T8" fmla="*/ 65 w 219"/>
                  <a:gd name="T9" fmla="*/ 94 h 122"/>
                  <a:gd name="T10" fmla="*/ 73 w 219"/>
                  <a:gd name="T11" fmla="*/ 85 h 122"/>
                  <a:gd name="T12" fmla="*/ 157 w 219"/>
                  <a:gd name="T13" fmla="*/ 11 h 122"/>
                  <a:gd name="T14" fmla="*/ 175 w 219"/>
                  <a:gd name="T15" fmla="*/ 29 h 122"/>
                  <a:gd name="T16" fmla="*/ 206 w 219"/>
                  <a:gd name="T17" fmla="*/ 66 h 122"/>
                  <a:gd name="T18" fmla="*/ 204 w 219"/>
                  <a:gd name="T19" fmla="*/ 66 h 122"/>
                  <a:gd name="T20" fmla="*/ 202 w 219"/>
                  <a:gd name="T21" fmla="*/ 66 h 122"/>
                  <a:gd name="T22" fmla="*/ 151 w 219"/>
                  <a:gd name="T23" fmla="*/ 41 h 122"/>
                  <a:gd name="T24" fmla="*/ 157 w 219"/>
                  <a:gd name="T25" fmla="*/ 11 h 122"/>
                  <a:gd name="T26" fmla="*/ 52 w 219"/>
                  <a:gd name="T27" fmla="*/ 2 h 122"/>
                  <a:gd name="T28" fmla="*/ 107 w 219"/>
                  <a:gd name="T29" fmla="*/ 26 h 122"/>
                  <a:gd name="T30" fmla="*/ 92 w 219"/>
                  <a:gd name="T31" fmla="*/ 73 h 122"/>
                  <a:gd name="T32" fmla="*/ 90 w 219"/>
                  <a:gd name="T33" fmla="*/ 74 h 122"/>
                  <a:gd name="T34" fmla="*/ 62 w 219"/>
                  <a:gd name="T35" fmla="*/ 50 h 122"/>
                  <a:gd name="T36" fmla="*/ 33 w 219"/>
                  <a:gd name="T37" fmla="*/ 68 h 122"/>
                  <a:gd name="T38" fmla="*/ 5 w 219"/>
                  <a:gd name="T39" fmla="*/ 50 h 122"/>
                  <a:gd name="T40" fmla="*/ 28 w 219"/>
                  <a:gd name="T41" fmla="*/ 26 h 122"/>
                  <a:gd name="T42" fmla="*/ 28 w 219"/>
                  <a:gd name="T43" fmla="*/ 26 h 122"/>
                  <a:gd name="T44" fmla="*/ 29 w 219"/>
                  <a:gd name="T45" fmla="*/ 25 h 122"/>
                  <a:gd name="T46" fmla="*/ 52 w 219"/>
                  <a:gd name="T47" fmla="*/ 2 h 122"/>
                  <a:gd name="T48" fmla="*/ 52 w 219"/>
                  <a:gd name="T49" fmla="*/ 0 h 122"/>
                  <a:gd name="T50" fmla="*/ 26 w 219"/>
                  <a:gd name="T51" fmla="*/ 26 h 122"/>
                  <a:gd name="T52" fmla="*/ 14 w 219"/>
                  <a:gd name="T53" fmla="*/ 63 h 122"/>
                  <a:gd name="T54" fmla="*/ 33 w 219"/>
                  <a:gd name="T55" fmla="*/ 69 h 122"/>
                  <a:gd name="T56" fmla="*/ 34 w 219"/>
                  <a:gd name="T57" fmla="*/ 69 h 122"/>
                  <a:gd name="T58" fmla="*/ 35 w 219"/>
                  <a:gd name="T59" fmla="*/ 69 h 122"/>
                  <a:gd name="T60" fmla="*/ 62 w 219"/>
                  <a:gd name="T61" fmla="*/ 54 h 122"/>
                  <a:gd name="T62" fmla="*/ 79 w 219"/>
                  <a:gd name="T63" fmla="*/ 73 h 122"/>
                  <a:gd name="T64" fmla="*/ 81 w 219"/>
                  <a:gd name="T65" fmla="*/ 122 h 122"/>
                  <a:gd name="T66" fmla="*/ 84 w 219"/>
                  <a:gd name="T67" fmla="*/ 122 h 122"/>
                  <a:gd name="T68" fmla="*/ 97 w 219"/>
                  <a:gd name="T69" fmla="*/ 79 h 122"/>
                  <a:gd name="T70" fmla="*/ 143 w 219"/>
                  <a:gd name="T71" fmla="*/ 45 h 122"/>
                  <a:gd name="T72" fmla="*/ 144 w 219"/>
                  <a:gd name="T73" fmla="*/ 45 h 122"/>
                  <a:gd name="T74" fmla="*/ 194 w 219"/>
                  <a:gd name="T75" fmla="*/ 67 h 122"/>
                  <a:gd name="T76" fmla="*/ 194 w 219"/>
                  <a:gd name="T77" fmla="*/ 67 h 122"/>
                  <a:gd name="T78" fmla="*/ 208 w 219"/>
                  <a:gd name="T79" fmla="*/ 72 h 122"/>
                  <a:gd name="T80" fmla="*/ 209 w 219"/>
                  <a:gd name="T81" fmla="*/ 72 h 122"/>
                  <a:gd name="T82" fmla="*/ 178 w 219"/>
                  <a:gd name="T83" fmla="*/ 27 h 122"/>
                  <a:gd name="T84" fmla="*/ 156 w 219"/>
                  <a:gd name="T85" fmla="*/ 9 h 122"/>
                  <a:gd name="T86" fmla="*/ 126 w 219"/>
                  <a:gd name="T87" fmla="*/ 25 h 122"/>
                  <a:gd name="T88" fmla="*/ 126 w 219"/>
                  <a:gd name="T89" fmla="*/ 25 h 122"/>
                  <a:gd name="T90" fmla="*/ 122 w 219"/>
                  <a:gd name="T91" fmla="*/ 25 h 122"/>
                  <a:gd name="T92" fmla="*/ 105 w 219"/>
                  <a:gd name="T93" fmla="*/ 22 h 122"/>
                  <a:gd name="T94" fmla="*/ 104 w 219"/>
                  <a:gd name="T95" fmla="*/ 22 h 122"/>
                  <a:gd name="T96" fmla="*/ 79 w 219"/>
                  <a:gd name="T97" fmla="*/ 17 h 122"/>
                  <a:gd name="T98" fmla="*/ 52 w 219"/>
                  <a:gd name="T99" fmla="*/ 0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9" h="122">
                    <a:moveTo>
                      <a:pt x="86" y="78"/>
                    </a:move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93" y="78"/>
                      <a:pt x="103" y="92"/>
                      <a:pt x="103" y="102"/>
                    </a:cubicBezTo>
                    <a:cubicBezTo>
                      <a:pt x="103" y="103"/>
                      <a:pt x="103" y="103"/>
                      <a:pt x="103" y="104"/>
                    </a:cubicBezTo>
                    <a:cubicBezTo>
                      <a:pt x="102" y="112"/>
                      <a:pt x="94" y="118"/>
                      <a:pt x="83" y="119"/>
                    </a:cubicBezTo>
                    <a:cubicBezTo>
                      <a:pt x="82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68" y="119"/>
                      <a:pt x="59" y="109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7" y="90"/>
                      <a:pt x="70" y="87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8" y="81"/>
                      <a:pt x="83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moveTo>
                      <a:pt x="157" y="11"/>
                    </a:move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9" y="11"/>
                      <a:pt x="162" y="12"/>
                      <a:pt x="164" y="13"/>
                    </a:cubicBezTo>
                    <a:cubicBezTo>
                      <a:pt x="169" y="15"/>
                      <a:pt x="170" y="23"/>
                      <a:pt x="175" y="29"/>
                    </a:cubicBezTo>
                    <a:cubicBezTo>
                      <a:pt x="179" y="33"/>
                      <a:pt x="189" y="38"/>
                      <a:pt x="196" y="42"/>
                    </a:cubicBezTo>
                    <a:cubicBezTo>
                      <a:pt x="202" y="45"/>
                      <a:pt x="213" y="50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4" y="62"/>
                      <a:pt x="209" y="65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6"/>
                      <a:pt x="203" y="66"/>
                    </a:cubicBezTo>
                    <a:cubicBezTo>
                      <a:pt x="203" y="66"/>
                      <a:pt x="203" y="66"/>
                      <a:pt x="202" y="66"/>
                    </a:cubicBezTo>
                    <a:cubicBezTo>
                      <a:pt x="197" y="66"/>
                      <a:pt x="189" y="65"/>
                      <a:pt x="183" y="64"/>
                    </a:cubicBezTo>
                    <a:cubicBezTo>
                      <a:pt x="183" y="64"/>
                      <a:pt x="182" y="64"/>
                      <a:pt x="182" y="64"/>
                    </a:cubicBezTo>
                    <a:cubicBezTo>
                      <a:pt x="182" y="64"/>
                      <a:pt x="182" y="64"/>
                      <a:pt x="182" y="64"/>
                    </a:cubicBezTo>
                    <a:cubicBezTo>
                      <a:pt x="164" y="62"/>
                      <a:pt x="160" y="50"/>
                      <a:pt x="151" y="41"/>
                    </a:cubicBezTo>
                    <a:cubicBezTo>
                      <a:pt x="145" y="36"/>
                      <a:pt x="137" y="33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6" y="18"/>
                      <a:pt x="14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moveTo>
                      <a:pt x="52" y="2"/>
                    </a:move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4" y="3"/>
                      <a:pt x="55" y="3"/>
                    </a:cubicBezTo>
                    <a:cubicBezTo>
                      <a:pt x="65" y="4"/>
                      <a:pt x="69" y="16"/>
                      <a:pt x="78" y="20"/>
                    </a:cubicBezTo>
                    <a:cubicBezTo>
                      <a:pt x="87" y="23"/>
                      <a:pt x="98" y="22"/>
                      <a:pt x="107" y="26"/>
                    </a:cubicBezTo>
                    <a:cubicBezTo>
                      <a:pt x="118" y="29"/>
                      <a:pt x="131" y="33"/>
                      <a:pt x="131" y="44"/>
                    </a:cubicBezTo>
                    <a:cubicBezTo>
                      <a:pt x="131" y="47"/>
                      <a:pt x="131" y="49"/>
                      <a:pt x="130" y="52"/>
                    </a:cubicBezTo>
                    <a:cubicBezTo>
                      <a:pt x="125" y="62"/>
                      <a:pt x="106" y="68"/>
                      <a:pt x="94" y="72"/>
                    </a:cubicBezTo>
                    <a:cubicBezTo>
                      <a:pt x="93" y="72"/>
                      <a:pt x="93" y="73"/>
                      <a:pt x="92" y="73"/>
                    </a:cubicBezTo>
                    <a:cubicBezTo>
                      <a:pt x="92" y="73"/>
                      <a:pt x="92" y="73"/>
                      <a:pt x="91" y="74"/>
                    </a:cubicBezTo>
                    <a:cubicBezTo>
                      <a:pt x="91" y="74"/>
                      <a:pt x="91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83" y="74"/>
                      <a:pt x="78" y="63"/>
                      <a:pt x="72" y="56"/>
                    </a:cubicBezTo>
                    <a:cubicBezTo>
                      <a:pt x="69" y="53"/>
                      <a:pt x="66" y="50"/>
                      <a:pt x="62" y="50"/>
                    </a:cubicBezTo>
                    <a:cubicBezTo>
                      <a:pt x="52" y="50"/>
                      <a:pt x="49" y="66"/>
                      <a:pt x="35" y="68"/>
                    </a:cubicBezTo>
                    <a:cubicBezTo>
                      <a:pt x="35" y="68"/>
                      <a:pt x="34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2" y="68"/>
                    </a:cubicBezTo>
                    <a:cubicBezTo>
                      <a:pt x="21" y="67"/>
                      <a:pt x="6" y="5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37"/>
                      <a:pt x="22" y="33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6" y="17"/>
                      <a:pt x="38" y="3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37" y="0"/>
                      <a:pt x="33" y="17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6"/>
                    </a:cubicBezTo>
                    <a:cubicBezTo>
                      <a:pt x="19" y="32"/>
                      <a:pt x="0" y="39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6"/>
                      <a:pt x="10" y="61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0" y="67"/>
                      <a:pt x="26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40" y="69"/>
                      <a:pt x="44" y="66"/>
                      <a:pt x="48" y="63"/>
                    </a:cubicBezTo>
                    <a:cubicBezTo>
                      <a:pt x="53" y="59"/>
                      <a:pt x="57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9" y="55"/>
                      <a:pt x="79" y="65"/>
                      <a:pt x="79" y="73"/>
                    </a:cubicBezTo>
                    <a:cubicBezTo>
                      <a:pt x="79" y="73"/>
                      <a:pt x="79" y="73"/>
                      <a:pt x="79" y="74"/>
                    </a:cubicBezTo>
                    <a:cubicBezTo>
                      <a:pt x="78" y="79"/>
                      <a:pt x="68" y="83"/>
                      <a:pt x="64" y="91"/>
                    </a:cubicBezTo>
                    <a:cubicBezTo>
                      <a:pt x="55" y="107"/>
                      <a:pt x="65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2" y="122"/>
                      <a:pt x="83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97" y="120"/>
                      <a:pt x="106" y="113"/>
                      <a:pt x="107" y="103"/>
                    </a:cubicBezTo>
                    <a:cubicBezTo>
                      <a:pt x="107" y="102"/>
                      <a:pt x="107" y="102"/>
                      <a:pt x="107" y="101"/>
                    </a:cubicBezTo>
                    <a:cubicBezTo>
                      <a:pt x="107" y="92"/>
                      <a:pt x="97" y="86"/>
                      <a:pt x="97" y="79"/>
                    </a:cubicBezTo>
                    <a:cubicBezTo>
                      <a:pt x="97" y="79"/>
                      <a:pt x="97" y="79"/>
                      <a:pt x="97" y="78"/>
                    </a:cubicBezTo>
                    <a:cubicBezTo>
                      <a:pt x="98" y="74"/>
                      <a:pt x="103" y="72"/>
                      <a:pt x="108" y="71"/>
                    </a:cubicBezTo>
                    <a:cubicBezTo>
                      <a:pt x="116" y="68"/>
                      <a:pt x="123" y="66"/>
                      <a:pt x="128" y="62"/>
                    </a:cubicBezTo>
                    <a:cubicBezTo>
                      <a:pt x="133" y="57"/>
                      <a:pt x="136" y="46"/>
                      <a:pt x="143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9" y="45"/>
                      <a:pt x="154" y="51"/>
                      <a:pt x="158" y="54"/>
                    </a:cubicBezTo>
                    <a:cubicBezTo>
                      <a:pt x="158" y="54"/>
                      <a:pt x="158" y="54"/>
                      <a:pt x="158" y="54"/>
                    </a:cubicBezTo>
                    <a:cubicBezTo>
                      <a:pt x="162" y="57"/>
                      <a:pt x="166" y="62"/>
                      <a:pt x="171" y="63"/>
                    </a:cubicBezTo>
                    <a:cubicBezTo>
                      <a:pt x="177" y="66"/>
                      <a:pt x="186" y="65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6" y="67"/>
                      <a:pt x="197" y="68"/>
                      <a:pt x="199" y="69"/>
                    </a:cubicBezTo>
                    <a:cubicBezTo>
                      <a:pt x="202" y="71"/>
                      <a:pt x="205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13" y="72"/>
                      <a:pt x="219" y="63"/>
                      <a:pt x="219" y="57"/>
                    </a:cubicBezTo>
                    <a:cubicBezTo>
                      <a:pt x="219" y="56"/>
                      <a:pt x="219" y="55"/>
                      <a:pt x="219" y="54"/>
                    </a:cubicBezTo>
                    <a:cubicBezTo>
                      <a:pt x="218" y="51"/>
                      <a:pt x="213" y="48"/>
                      <a:pt x="210" y="47"/>
                    </a:cubicBezTo>
                    <a:cubicBezTo>
                      <a:pt x="199" y="40"/>
                      <a:pt x="185" y="36"/>
                      <a:pt x="178" y="27"/>
                    </a:cubicBezTo>
                    <a:cubicBezTo>
                      <a:pt x="171" y="20"/>
                      <a:pt x="169" y="9"/>
                      <a:pt x="157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42" y="9"/>
                      <a:pt x="137" y="19"/>
                      <a:pt x="129" y="24"/>
                    </a:cubicBezTo>
                    <a:cubicBezTo>
                      <a:pt x="128" y="24"/>
                      <a:pt x="127" y="24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3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6" y="25"/>
                      <a:pt x="111" y="24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94" y="20"/>
                      <a:pt x="85" y="20"/>
                      <a:pt x="79" y="17"/>
                    </a:cubicBezTo>
                    <a:cubicBezTo>
                      <a:pt x="70" y="13"/>
                      <a:pt x="68" y="3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5" y="1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496"/>
              <p:cNvSpPr>
                <a:spLocks noEditPoints="1"/>
              </p:cNvSpPr>
              <p:nvPr/>
            </p:nvSpPr>
            <p:spPr bwMode="auto">
              <a:xfrm>
                <a:off x="2419" y="3339"/>
                <a:ext cx="756" cy="426"/>
              </a:xfrm>
              <a:custGeom>
                <a:gdLst>
                  <a:gd name="T0" fmla="*/ 133 w 217"/>
                  <a:gd name="T1" fmla="*/ 78 h 122"/>
                  <a:gd name="T2" fmla="*/ 153 w 217"/>
                  <a:gd name="T3" fmla="*/ 112 h 122"/>
                  <a:gd name="T4" fmla="*/ 153 w 217"/>
                  <a:gd name="T5" fmla="*/ 112 h 122"/>
                  <a:gd name="T6" fmla="*/ 141 w 217"/>
                  <a:gd name="T7" fmla="*/ 119 h 122"/>
                  <a:gd name="T8" fmla="*/ 137 w 217"/>
                  <a:gd name="T9" fmla="*/ 119 h 122"/>
                  <a:gd name="T10" fmla="*/ 116 w 217"/>
                  <a:gd name="T11" fmla="*/ 104 h 122"/>
                  <a:gd name="T12" fmla="*/ 116 w 217"/>
                  <a:gd name="T13" fmla="*/ 101 h 122"/>
                  <a:gd name="T14" fmla="*/ 132 w 217"/>
                  <a:gd name="T15" fmla="*/ 78 h 122"/>
                  <a:gd name="T16" fmla="*/ 62 w 217"/>
                  <a:gd name="T17" fmla="*/ 11 h 122"/>
                  <a:gd name="T18" fmla="*/ 67 w 217"/>
                  <a:gd name="T19" fmla="*/ 42 h 122"/>
                  <a:gd name="T20" fmla="*/ 19 w 217"/>
                  <a:gd name="T21" fmla="*/ 65 h 122"/>
                  <a:gd name="T22" fmla="*/ 13 w 217"/>
                  <a:gd name="T23" fmla="*/ 66 h 122"/>
                  <a:gd name="T24" fmla="*/ 10 w 217"/>
                  <a:gd name="T25" fmla="*/ 65 h 122"/>
                  <a:gd name="T26" fmla="*/ 39 w 217"/>
                  <a:gd name="T27" fmla="*/ 33 h 122"/>
                  <a:gd name="T28" fmla="*/ 62 w 217"/>
                  <a:gd name="T29" fmla="*/ 11 h 122"/>
                  <a:gd name="T30" fmla="*/ 166 w 217"/>
                  <a:gd name="T31" fmla="*/ 2 h 122"/>
                  <a:gd name="T32" fmla="*/ 189 w 217"/>
                  <a:gd name="T33" fmla="*/ 23 h 122"/>
                  <a:gd name="T34" fmla="*/ 213 w 217"/>
                  <a:gd name="T35" fmla="*/ 50 h 122"/>
                  <a:gd name="T36" fmla="*/ 189 w 217"/>
                  <a:gd name="T37" fmla="*/ 67 h 122"/>
                  <a:gd name="T38" fmla="*/ 186 w 217"/>
                  <a:gd name="T39" fmla="*/ 68 h 122"/>
                  <a:gd name="T40" fmla="*/ 168 w 217"/>
                  <a:gd name="T41" fmla="*/ 58 h 122"/>
                  <a:gd name="T42" fmla="*/ 157 w 217"/>
                  <a:gd name="T43" fmla="*/ 50 h 122"/>
                  <a:gd name="T44" fmla="*/ 131 w 217"/>
                  <a:gd name="T45" fmla="*/ 73 h 122"/>
                  <a:gd name="T46" fmla="*/ 129 w 217"/>
                  <a:gd name="T47" fmla="*/ 73 h 122"/>
                  <a:gd name="T48" fmla="*/ 100 w 217"/>
                  <a:gd name="T49" fmla="*/ 64 h 122"/>
                  <a:gd name="T50" fmla="*/ 99 w 217"/>
                  <a:gd name="T51" fmla="*/ 64 h 122"/>
                  <a:gd name="T52" fmla="*/ 99 w 217"/>
                  <a:gd name="T53" fmla="*/ 64 h 122"/>
                  <a:gd name="T54" fmla="*/ 99 w 217"/>
                  <a:gd name="T55" fmla="*/ 64 h 122"/>
                  <a:gd name="T56" fmla="*/ 98 w 217"/>
                  <a:gd name="T57" fmla="*/ 64 h 122"/>
                  <a:gd name="T58" fmla="*/ 88 w 217"/>
                  <a:gd name="T59" fmla="*/ 47 h 122"/>
                  <a:gd name="T60" fmla="*/ 141 w 217"/>
                  <a:gd name="T61" fmla="*/ 19 h 122"/>
                  <a:gd name="T62" fmla="*/ 142 w 217"/>
                  <a:gd name="T63" fmla="*/ 19 h 122"/>
                  <a:gd name="T64" fmla="*/ 145 w 217"/>
                  <a:gd name="T65" fmla="*/ 17 h 122"/>
                  <a:gd name="T66" fmla="*/ 166 w 217"/>
                  <a:gd name="T67" fmla="*/ 2 h 122"/>
                  <a:gd name="T68" fmla="*/ 143 w 217"/>
                  <a:gd name="T69" fmla="*/ 15 h 122"/>
                  <a:gd name="T70" fmla="*/ 139 w 217"/>
                  <a:gd name="T71" fmla="*/ 17 h 122"/>
                  <a:gd name="T72" fmla="*/ 115 w 217"/>
                  <a:gd name="T73" fmla="*/ 22 h 122"/>
                  <a:gd name="T74" fmla="*/ 114 w 217"/>
                  <a:gd name="T75" fmla="*/ 22 h 122"/>
                  <a:gd name="T76" fmla="*/ 93 w 217"/>
                  <a:gd name="T77" fmla="*/ 26 h 122"/>
                  <a:gd name="T78" fmla="*/ 91 w 217"/>
                  <a:gd name="T79" fmla="*/ 26 h 122"/>
                  <a:gd name="T80" fmla="*/ 90 w 217"/>
                  <a:gd name="T81" fmla="*/ 26 h 122"/>
                  <a:gd name="T82" fmla="*/ 90 w 217"/>
                  <a:gd name="T83" fmla="*/ 25 h 122"/>
                  <a:gd name="T84" fmla="*/ 63 w 217"/>
                  <a:gd name="T85" fmla="*/ 8 h 122"/>
                  <a:gd name="T86" fmla="*/ 19 w 217"/>
                  <a:gd name="T87" fmla="*/ 41 h 122"/>
                  <a:gd name="T88" fmla="*/ 10 w 217"/>
                  <a:gd name="T89" fmla="*/ 73 h 122"/>
                  <a:gd name="T90" fmla="*/ 11 w 217"/>
                  <a:gd name="T91" fmla="*/ 73 h 122"/>
                  <a:gd name="T92" fmla="*/ 24 w 217"/>
                  <a:gd name="T93" fmla="*/ 67 h 122"/>
                  <a:gd name="T94" fmla="*/ 49 w 217"/>
                  <a:gd name="T95" fmla="*/ 63 h 122"/>
                  <a:gd name="T96" fmla="*/ 49 w 217"/>
                  <a:gd name="T97" fmla="*/ 62 h 122"/>
                  <a:gd name="T98" fmla="*/ 56 w 217"/>
                  <a:gd name="T99" fmla="*/ 58 h 122"/>
                  <a:gd name="T100" fmla="*/ 75 w 217"/>
                  <a:gd name="T101" fmla="*/ 45 h 122"/>
                  <a:gd name="T102" fmla="*/ 97 w 217"/>
                  <a:gd name="T103" fmla="*/ 68 h 122"/>
                  <a:gd name="T104" fmla="*/ 111 w 217"/>
                  <a:gd name="T105" fmla="*/ 100 h 122"/>
                  <a:gd name="T106" fmla="*/ 138 w 217"/>
                  <a:gd name="T107" fmla="*/ 122 h 122"/>
                  <a:gd name="T108" fmla="*/ 141 w 217"/>
                  <a:gd name="T109" fmla="*/ 122 h 122"/>
                  <a:gd name="T110" fmla="*/ 139 w 217"/>
                  <a:gd name="T111" fmla="*/ 73 h 122"/>
                  <a:gd name="T112" fmla="*/ 153 w 217"/>
                  <a:gd name="T113" fmla="*/ 56 h 122"/>
                  <a:gd name="T114" fmla="*/ 157 w 217"/>
                  <a:gd name="T115" fmla="*/ 54 h 122"/>
                  <a:gd name="T116" fmla="*/ 157 w 217"/>
                  <a:gd name="T117" fmla="*/ 54 h 122"/>
                  <a:gd name="T118" fmla="*/ 178 w 217"/>
                  <a:gd name="T119" fmla="*/ 68 h 122"/>
                  <a:gd name="T120" fmla="*/ 187 w 217"/>
                  <a:gd name="T121" fmla="*/ 69 h 122"/>
                  <a:gd name="T122" fmla="*/ 217 w 217"/>
                  <a:gd name="T123" fmla="*/ 50 h 122"/>
                  <a:gd name="T124" fmla="*/ 174 w 217"/>
                  <a:gd name="T125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" h="122">
                    <a:moveTo>
                      <a:pt x="132" y="78"/>
                    </a:moveTo>
                    <a:cubicBezTo>
                      <a:pt x="132" y="78"/>
                      <a:pt x="132" y="78"/>
                      <a:pt x="132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5" y="78"/>
                      <a:pt x="136" y="79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48" y="84"/>
                      <a:pt x="160" y="100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3"/>
                    </a:cubicBezTo>
                    <a:cubicBezTo>
                      <a:pt x="150" y="116"/>
                      <a:pt x="146" y="118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0" y="119"/>
                      <a:pt x="138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27" y="119"/>
                      <a:pt x="118" y="113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3"/>
                      <a:pt x="116" y="102"/>
                      <a:pt x="116" y="101"/>
                    </a:cubicBezTo>
                    <a:cubicBezTo>
                      <a:pt x="116" y="96"/>
                      <a:pt x="119" y="92"/>
                      <a:pt x="121" y="89"/>
                    </a:cubicBezTo>
                    <a:cubicBezTo>
                      <a:pt x="124" y="85"/>
                      <a:pt x="127" y="79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moveTo>
                      <a:pt x="62" y="11"/>
                    </a:move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72" y="11"/>
                      <a:pt x="81" y="18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0" y="33"/>
                      <a:pt x="72" y="36"/>
                      <a:pt x="67" y="42"/>
                    </a:cubicBezTo>
                    <a:cubicBezTo>
                      <a:pt x="61" y="49"/>
                      <a:pt x="56" y="58"/>
                      <a:pt x="47" y="62"/>
                    </a:cubicBezTo>
                    <a:cubicBezTo>
                      <a:pt x="39" y="65"/>
                      <a:pt x="26" y="63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8" y="65"/>
                      <a:pt x="16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2" y="66"/>
                      <a:pt x="11" y="66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3"/>
                      <a:pt x="6" y="60"/>
                      <a:pt x="6" y="58"/>
                    </a:cubicBezTo>
                    <a:cubicBezTo>
                      <a:pt x="6" y="52"/>
                      <a:pt x="14" y="47"/>
                      <a:pt x="21" y="44"/>
                    </a:cubicBezTo>
                    <a:cubicBezTo>
                      <a:pt x="26" y="40"/>
                      <a:pt x="34" y="37"/>
                      <a:pt x="39" y="33"/>
                    </a:cubicBezTo>
                    <a:cubicBezTo>
                      <a:pt x="46" y="27"/>
                      <a:pt x="49" y="15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11"/>
                      <a:pt x="60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7" y="2"/>
                      <a:pt x="168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80" y="5"/>
                      <a:pt x="184" y="16"/>
                      <a:pt x="189" y="23"/>
                    </a:cubicBezTo>
                    <a:cubicBezTo>
                      <a:pt x="194" y="29"/>
                      <a:pt x="213" y="38"/>
                      <a:pt x="213" y="49"/>
                    </a:cubicBezTo>
                    <a:cubicBezTo>
                      <a:pt x="213" y="49"/>
                      <a:pt x="213" y="49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2" y="58"/>
                      <a:pt x="198" y="66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8" y="67"/>
                      <a:pt x="188" y="67"/>
                      <a:pt x="187" y="68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7" y="68"/>
                      <a:pt x="187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78" y="67"/>
                      <a:pt x="172" y="62"/>
                      <a:pt x="168" y="58"/>
                    </a:cubicBezTo>
                    <a:cubicBezTo>
                      <a:pt x="165" y="55"/>
                      <a:pt x="162" y="50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49" y="50"/>
                      <a:pt x="144" y="61"/>
                      <a:pt x="137" y="68"/>
                    </a:cubicBezTo>
                    <a:cubicBezTo>
                      <a:pt x="136" y="70"/>
                      <a:pt x="134" y="72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0" y="73"/>
                      <a:pt x="130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2" y="73"/>
                      <a:pt x="106" y="68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3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3" y="60"/>
                      <a:pt x="88" y="54"/>
                      <a:pt x="88" y="47"/>
                    </a:cubicBezTo>
                    <a:cubicBezTo>
                      <a:pt x="88" y="45"/>
                      <a:pt x="88" y="43"/>
                      <a:pt x="89" y="42"/>
                    </a:cubicBezTo>
                    <a:cubicBezTo>
                      <a:pt x="92" y="32"/>
                      <a:pt x="101" y="29"/>
                      <a:pt x="111" y="26"/>
                    </a:cubicBezTo>
                    <a:cubicBezTo>
                      <a:pt x="120" y="22"/>
                      <a:pt x="132" y="23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3" y="18"/>
                      <a:pt x="144" y="18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52" y="12"/>
                      <a:pt x="157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6" y="0"/>
                      <a:pt x="150" y="10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2" y="16"/>
                      <a:pt x="141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2" y="20"/>
                      <a:pt x="123" y="20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3" y="22"/>
                    </a:cubicBezTo>
                    <a:cubicBezTo>
                      <a:pt x="113" y="22"/>
                      <a:pt x="113" y="22"/>
                      <a:pt x="113" y="23"/>
                    </a:cubicBezTo>
                    <a:cubicBezTo>
                      <a:pt x="107" y="24"/>
                      <a:pt x="100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1" y="26"/>
                      <a:pt x="91" y="26"/>
                    </a:cubicBezTo>
                    <a:cubicBezTo>
                      <a:pt x="91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4" y="19"/>
                      <a:pt x="74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0" y="8"/>
                      <a:pt x="57" y="9"/>
                      <a:pt x="54" y="10"/>
                    </a:cubicBezTo>
                    <a:cubicBezTo>
                      <a:pt x="54" y="10"/>
                      <a:pt x="54" y="10"/>
                      <a:pt x="54" y="11"/>
                    </a:cubicBezTo>
                    <a:cubicBezTo>
                      <a:pt x="48" y="13"/>
                      <a:pt x="45" y="23"/>
                      <a:pt x="40" y="29"/>
                    </a:cubicBezTo>
                    <a:cubicBezTo>
                      <a:pt x="36" y="33"/>
                      <a:pt x="24" y="38"/>
                      <a:pt x="19" y="41"/>
                    </a:cubicBezTo>
                    <a:cubicBezTo>
                      <a:pt x="13" y="44"/>
                      <a:pt x="1" y="48"/>
                      <a:pt x="0" y="56"/>
                    </a:cubicBezTo>
                    <a:cubicBezTo>
                      <a:pt x="0" y="56"/>
                      <a:pt x="0" y="56"/>
                      <a:pt x="0" y="57"/>
                    </a:cubicBezTo>
                    <a:cubicBezTo>
                      <a:pt x="0" y="63"/>
                      <a:pt x="6" y="72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3" y="73"/>
                      <a:pt x="16" y="72"/>
                      <a:pt x="18" y="70"/>
                    </a:cubicBezTo>
                    <a:cubicBezTo>
                      <a:pt x="20" y="69"/>
                      <a:pt x="22" y="68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31" y="65"/>
                      <a:pt x="41" y="66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2" y="61"/>
                      <a:pt x="54" y="60"/>
                      <a:pt x="56" y="58"/>
                    </a:cubicBezTo>
                    <a:cubicBezTo>
                      <a:pt x="62" y="53"/>
                      <a:pt x="68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2" y="46"/>
                      <a:pt x="84" y="55"/>
                      <a:pt x="88" y="60"/>
                    </a:cubicBezTo>
                    <a:cubicBezTo>
                      <a:pt x="90" y="63"/>
                      <a:pt x="95" y="67"/>
                      <a:pt x="97" y="68"/>
                    </a:cubicBezTo>
                    <a:cubicBezTo>
                      <a:pt x="108" y="73"/>
                      <a:pt x="117" y="69"/>
                      <a:pt x="121" y="80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19" y="88"/>
                      <a:pt x="112" y="91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12"/>
                      <a:pt x="124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9" y="122"/>
                      <a:pt x="140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51" y="120"/>
                      <a:pt x="158" y="112"/>
                      <a:pt x="158" y="102"/>
                    </a:cubicBezTo>
                    <a:cubicBezTo>
                      <a:pt x="158" y="99"/>
                      <a:pt x="157" y="95"/>
                      <a:pt x="154" y="91"/>
                    </a:cubicBezTo>
                    <a:cubicBezTo>
                      <a:pt x="152" y="87"/>
                      <a:pt x="139" y="79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2"/>
                    </a:cubicBezTo>
                    <a:cubicBezTo>
                      <a:pt x="139" y="67"/>
                      <a:pt x="146" y="59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5" y="55"/>
                      <a:pt x="156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64" y="55"/>
                      <a:pt x="171" y="65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81" y="68"/>
                      <a:pt x="184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8" y="69"/>
                      <a:pt x="189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9" y="68"/>
                      <a:pt x="217" y="58"/>
                      <a:pt x="217" y="50"/>
                    </a:cubicBezTo>
                    <a:cubicBezTo>
                      <a:pt x="217" y="49"/>
                      <a:pt x="217" y="49"/>
                      <a:pt x="217" y="49"/>
                    </a:cubicBezTo>
                    <a:cubicBezTo>
                      <a:pt x="217" y="44"/>
                      <a:pt x="210" y="37"/>
                      <a:pt x="206" y="35"/>
                    </a:cubicBezTo>
                    <a:cubicBezTo>
                      <a:pt x="201" y="31"/>
                      <a:pt x="195" y="27"/>
                      <a:pt x="191" y="23"/>
                    </a:cubicBezTo>
                    <a:cubicBezTo>
                      <a:pt x="185" y="16"/>
                      <a:pt x="182" y="6"/>
                      <a:pt x="174" y="2"/>
                    </a:cubicBezTo>
                    <a:cubicBezTo>
                      <a:pt x="171" y="1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497"/>
              <p:cNvSpPr>
                <a:spLocks noEditPoints="1"/>
              </p:cNvSpPr>
              <p:nvPr/>
            </p:nvSpPr>
            <p:spPr bwMode="auto">
              <a:xfrm>
                <a:off x="4721" y="3611"/>
                <a:ext cx="153" cy="143"/>
              </a:xfrm>
              <a:custGeom>
                <a:gdLst>
                  <a:gd name="T0" fmla="*/ 25 w 44"/>
                  <a:gd name="T1" fmla="*/ 5 h 41"/>
                  <a:gd name="T2" fmla="*/ 25 w 44"/>
                  <a:gd name="T3" fmla="*/ 5 h 41"/>
                  <a:gd name="T4" fmla="*/ 25 w 44"/>
                  <a:gd name="T5" fmla="*/ 5 h 41"/>
                  <a:gd name="T6" fmla="*/ 25 w 44"/>
                  <a:gd name="T7" fmla="*/ 5 h 41"/>
                  <a:gd name="T8" fmla="*/ 26 w 44"/>
                  <a:gd name="T9" fmla="*/ 5 h 41"/>
                  <a:gd name="T10" fmla="*/ 26 w 44"/>
                  <a:gd name="T11" fmla="*/ 5 h 41"/>
                  <a:gd name="T12" fmla="*/ 40 w 44"/>
                  <a:gd name="T13" fmla="*/ 23 h 41"/>
                  <a:gd name="T14" fmla="*/ 40 w 44"/>
                  <a:gd name="T15" fmla="*/ 25 h 41"/>
                  <a:gd name="T16" fmla="*/ 26 w 44"/>
                  <a:gd name="T17" fmla="*/ 38 h 41"/>
                  <a:gd name="T18" fmla="*/ 26 w 44"/>
                  <a:gd name="T19" fmla="*/ 39 h 41"/>
                  <a:gd name="T20" fmla="*/ 22 w 44"/>
                  <a:gd name="T21" fmla="*/ 39 h 41"/>
                  <a:gd name="T22" fmla="*/ 22 w 44"/>
                  <a:gd name="T23" fmla="*/ 39 h 41"/>
                  <a:gd name="T24" fmla="*/ 22 w 44"/>
                  <a:gd name="T25" fmla="*/ 39 h 41"/>
                  <a:gd name="T26" fmla="*/ 22 w 44"/>
                  <a:gd name="T27" fmla="*/ 39 h 41"/>
                  <a:gd name="T28" fmla="*/ 22 w 44"/>
                  <a:gd name="T29" fmla="*/ 39 h 41"/>
                  <a:gd name="T30" fmla="*/ 8 w 44"/>
                  <a:gd name="T31" fmla="*/ 22 h 41"/>
                  <a:gd name="T32" fmla="*/ 8 w 44"/>
                  <a:gd name="T33" fmla="*/ 22 h 41"/>
                  <a:gd name="T34" fmla="*/ 25 w 44"/>
                  <a:gd name="T35" fmla="*/ 5 h 41"/>
                  <a:gd name="T36" fmla="*/ 25 w 44"/>
                  <a:gd name="T37" fmla="*/ 5 h 41"/>
                  <a:gd name="T38" fmla="*/ 25 w 44"/>
                  <a:gd name="T39" fmla="*/ 5 h 41"/>
                  <a:gd name="T40" fmla="*/ 27 w 44"/>
                  <a:gd name="T41" fmla="*/ 0 h 41"/>
                  <a:gd name="T42" fmla="*/ 14 w 44"/>
                  <a:gd name="T43" fmla="*/ 7 h 41"/>
                  <a:gd name="T44" fmla="*/ 14 w 44"/>
                  <a:gd name="T45" fmla="*/ 7 h 41"/>
                  <a:gd name="T46" fmla="*/ 14 w 44"/>
                  <a:gd name="T47" fmla="*/ 7 h 41"/>
                  <a:gd name="T48" fmla="*/ 6 w 44"/>
                  <a:gd name="T49" fmla="*/ 16 h 41"/>
                  <a:gd name="T50" fmla="*/ 6 w 44"/>
                  <a:gd name="T51" fmla="*/ 16 h 41"/>
                  <a:gd name="T52" fmla="*/ 6 w 44"/>
                  <a:gd name="T53" fmla="*/ 16 h 41"/>
                  <a:gd name="T54" fmla="*/ 6 w 44"/>
                  <a:gd name="T55" fmla="*/ 16 h 41"/>
                  <a:gd name="T56" fmla="*/ 6 w 44"/>
                  <a:gd name="T57" fmla="*/ 16 h 41"/>
                  <a:gd name="T58" fmla="*/ 6 w 44"/>
                  <a:gd name="T59" fmla="*/ 16 h 41"/>
                  <a:gd name="T60" fmla="*/ 6 w 44"/>
                  <a:gd name="T61" fmla="*/ 16 h 41"/>
                  <a:gd name="T62" fmla="*/ 6 w 44"/>
                  <a:gd name="T63" fmla="*/ 16 h 41"/>
                  <a:gd name="T64" fmla="*/ 22 w 44"/>
                  <a:gd name="T65" fmla="*/ 41 h 41"/>
                  <a:gd name="T66" fmla="*/ 22 w 44"/>
                  <a:gd name="T67" fmla="*/ 41 h 41"/>
                  <a:gd name="T68" fmla="*/ 22 w 44"/>
                  <a:gd name="T69" fmla="*/ 41 h 41"/>
                  <a:gd name="T70" fmla="*/ 22 w 44"/>
                  <a:gd name="T71" fmla="*/ 41 h 41"/>
                  <a:gd name="T72" fmla="*/ 24 w 44"/>
                  <a:gd name="T73" fmla="*/ 41 h 41"/>
                  <a:gd name="T74" fmla="*/ 44 w 44"/>
                  <a:gd name="T75" fmla="*/ 26 h 41"/>
                  <a:gd name="T76" fmla="*/ 44 w 44"/>
                  <a:gd name="T77" fmla="*/ 24 h 41"/>
                  <a:gd name="T78" fmla="*/ 27 w 44"/>
                  <a:gd name="T79" fmla="*/ 0 h 41"/>
                  <a:gd name="T80" fmla="*/ 27 w 44"/>
                  <a:gd name="T81" fmla="*/ 0 h 41"/>
                  <a:gd name="T82" fmla="*/ 27 w 44"/>
                  <a:gd name="T83" fmla="*/ 0 h 41"/>
                  <a:gd name="T84" fmla="*/ 27 w 44"/>
                  <a:gd name="T85" fmla="*/ 0 h 41"/>
                  <a:gd name="T86" fmla="*/ 27 w 44"/>
                  <a:gd name="T87" fmla="*/ 0 h 41"/>
                  <a:gd name="T88" fmla="*/ 27 w 44"/>
                  <a:gd name="T89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41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32" y="5"/>
                      <a:pt x="40" y="13"/>
                      <a:pt x="40" y="23"/>
                    </a:cubicBezTo>
                    <a:cubicBezTo>
                      <a:pt x="40" y="24"/>
                      <a:pt x="40" y="24"/>
                      <a:pt x="40" y="25"/>
                    </a:cubicBezTo>
                    <a:cubicBezTo>
                      <a:pt x="39" y="31"/>
                      <a:pt x="34" y="37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0" y="39"/>
                      <a:pt x="7" y="3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13"/>
                      <a:pt x="1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4" y="0"/>
                      <a:pt x="19" y="3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9"/>
                      <a:pt x="8" y="12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0" y="31"/>
                      <a:pt x="9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3" y="41"/>
                      <a:pt x="24" y="41"/>
                    </a:cubicBezTo>
                    <a:cubicBezTo>
                      <a:pt x="35" y="40"/>
                      <a:pt x="43" y="34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14"/>
                      <a:pt x="34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498"/>
              <p:cNvSpPr>
                <a:spLocks noEditPoints="1"/>
              </p:cNvSpPr>
              <p:nvPr/>
            </p:nvSpPr>
            <p:spPr bwMode="auto">
              <a:xfrm>
                <a:off x="2823" y="3611"/>
                <a:ext cx="161" cy="143"/>
              </a:xfrm>
              <a:custGeom>
                <a:gdLst>
                  <a:gd name="T0" fmla="*/ 19 w 46"/>
                  <a:gd name="T1" fmla="*/ 6 h 41"/>
                  <a:gd name="T2" fmla="*/ 19 w 46"/>
                  <a:gd name="T3" fmla="*/ 6 h 41"/>
                  <a:gd name="T4" fmla="*/ 19 w 46"/>
                  <a:gd name="T5" fmla="*/ 6 h 41"/>
                  <a:gd name="T6" fmla="*/ 23 w 46"/>
                  <a:gd name="T7" fmla="*/ 38 h 41"/>
                  <a:gd name="T8" fmla="*/ 23 w 46"/>
                  <a:gd name="T9" fmla="*/ 38 h 41"/>
                  <a:gd name="T10" fmla="*/ 23 w 46"/>
                  <a:gd name="T11" fmla="*/ 38 h 41"/>
                  <a:gd name="T12" fmla="*/ 23 w 46"/>
                  <a:gd name="T13" fmla="*/ 38 h 41"/>
                  <a:gd name="T14" fmla="*/ 21 w 46"/>
                  <a:gd name="T15" fmla="*/ 38 h 41"/>
                  <a:gd name="T16" fmla="*/ 21 w 46"/>
                  <a:gd name="T17" fmla="*/ 38 h 41"/>
                  <a:gd name="T18" fmla="*/ 21 w 46"/>
                  <a:gd name="T19" fmla="*/ 38 h 41"/>
                  <a:gd name="T20" fmla="*/ 21 w 46"/>
                  <a:gd name="T21" fmla="*/ 38 h 41"/>
                  <a:gd name="T22" fmla="*/ 21 w 46"/>
                  <a:gd name="T23" fmla="*/ 38 h 41"/>
                  <a:gd name="T24" fmla="*/ 4 w 46"/>
                  <a:gd name="T25" fmla="*/ 25 h 41"/>
                  <a:gd name="T26" fmla="*/ 4 w 46"/>
                  <a:gd name="T27" fmla="*/ 24 h 41"/>
                  <a:gd name="T28" fmla="*/ 4 w 46"/>
                  <a:gd name="T29" fmla="*/ 24 h 41"/>
                  <a:gd name="T30" fmla="*/ 4 w 46"/>
                  <a:gd name="T31" fmla="*/ 24 h 41"/>
                  <a:gd name="T32" fmla="*/ 4 w 46"/>
                  <a:gd name="T33" fmla="*/ 23 h 41"/>
                  <a:gd name="T34" fmla="*/ 17 w 46"/>
                  <a:gd name="T35" fmla="*/ 6 h 41"/>
                  <a:gd name="T36" fmla="*/ 17 w 46"/>
                  <a:gd name="T37" fmla="*/ 6 h 41"/>
                  <a:gd name="T38" fmla="*/ 19 w 46"/>
                  <a:gd name="T39" fmla="*/ 6 h 41"/>
                  <a:gd name="T40" fmla="*/ 19 w 46"/>
                  <a:gd name="T41" fmla="*/ 6 h 41"/>
                  <a:gd name="T42" fmla="*/ 19 w 46"/>
                  <a:gd name="T43" fmla="*/ 6 h 41"/>
                  <a:gd name="T44" fmla="*/ 16 w 46"/>
                  <a:gd name="T45" fmla="*/ 0 h 41"/>
                  <a:gd name="T46" fmla="*/ 16 w 46"/>
                  <a:gd name="T47" fmla="*/ 0 h 41"/>
                  <a:gd name="T48" fmla="*/ 16 w 46"/>
                  <a:gd name="T49" fmla="*/ 0 h 41"/>
                  <a:gd name="T50" fmla="*/ 16 w 46"/>
                  <a:gd name="T51" fmla="*/ 0 h 41"/>
                  <a:gd name="T52" fmla="*/ 5 w 46"/>
                  <a:gd name="T53" fmla="*/ 11 h 41"/>
                  <a:gd name="T54" fmla="*/ 0 w 46"/>
                  <a:gd name="T55" fmla="*/ 23 h 41"/>
                  <a:gd name="T56" fmla="*/ 0 w 46"/>
                  <a:gd name="T57" fmla="*/ 26 h 41"/>
                  <a:gd name="T58" fmla="*/ 0 w 46"/>
                  <a:gd name="T59" fmla="*/ 26 h 41"/>
                  <a:gd name="T60" fmla="*/ 0 w 46"/>
                  <a:gd name="T61" fmla="*/ 26 h 41"/>
                  <a:gd name="T62" fmla="*/ 0 w 46"/>
                  <a:gd name="T63" fmla="*/ 26 h 41"/>
                  <a:gd name="T64" fmla="*/ 0 w 46"/>
                  <a:gd name="T65" fmla="*/ 26 h 41"/>
                  <a:gd name="T66" fmla="*/ 0 w 46"/>
                  <a:gd name="T67" fmla="*/ 27 h 41"/>
                  <a:gd name="T68" fmla="*/ 21 w 46"/>
                  <a:gd name="T69" fmla="*/ 41 h 41"/>
                  <a:gd name="T70" fmla="*/ 21 w 46"/>
                  <a:gd name="T71" fmla="*/ 41 h 41"/>
                  <a:gd name="T72" fmla="*/ 21 w 46"/>
                  <a:gd name="T73" fmla="*/ 41 h 41"/>
                  <a:gd name="T74" fmla="*/ 21 w 46"/>
                  <a:gd name="T75" fmla="*/ 41 h 41"/>
                  <a:gd name="T76" fmla="*/ 25 w 46"/>
                  <a:gd name="T77" fmla="*/ 41 h 41"/>
                  <a:gd name="T78" fmla="*/ 25 w 46"/>
                  <a:gd name="T79" fmla="*/ 41 h 41"/>
                  <a:gd name="T80" fmla="*/ 25 w 46"/>
                  <a:gd name="T81" fmla="*/ 41 h 41"/>
                  <a:gd name="T82" fmla="*/ 37 w 46"/>
                  <a:gd name="T83" fmla="*/ 35 h 41"/>
                  <a:gd name="T84" fmla="*/ 37 w 46"/>
                  <a:gd name="T85" fmla="*/ 34 h 41"/>
                  <a:gd name="T86" fmla="*/ 37 w 46"/>
                  <a:gd name="T87" fmla="*/ 34 h 41"/>
                  <a:gd name="T88" fmla="*/ 37 w 46"/>
                  <a:gd name="T89" fmla="*/ 34 h 41"/>
                  <a:gd name="T90" fmla="*/ 37 w 46"/>
                  <a:gd name="T91" fmla="*/ 34 h 41"/>
                  <a:gd name="T92" fmla="*/ 37 w 46"/>
                  <a:gd name="T93" fmla="*/ 34 h 41"/>
                  <a:gd name="T94" fmla="*/ 22 w 46"/>
                  <a:gd name="T95" fmla="*/ 2 h 41"/>
                  <a:gd name="T96" fmla="*/ 22 w 46"/>
                  <a:gd name="T97" fmla="*/ 2 h 41"/>
                  <a:gd name="T98" fmla="*/ 22 w 46"/>
                  <a:gd name="T99" fmla="*/ 2 h 41"/>
                  <a:gd name="T100" fmla="*/ 17 w 46"/>
                  <a:gd name="T101" fmla="*/ 0 h 41"/>
                  <a:gd name="T102" fmla="*/ 17 w 46"/>
                  <a:gd name="T103" fmla="*/ 0 h 41"/>
                  <a:gd name="T104" fmla="*/ 16 w 46"/>
                  <a:gd name="T105" fmla="*/ 0 h 41"/>
                  <a:gd name="T106" fmla="*/ 16 w 46"/>
                  <a:gd name="T107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41">
                    <a:moveTo>
                      <a:pt x="19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35" y="6"/>
                      <a:pt x="46" y="36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2" y="38"/>
                      <a:pt x="4" y="33"/>
                      <a:pt x="4" y="25"/>
                    </a:cubicBezTo>
                    <a:cubicBezTo>
                      <a:pt x="4" y="25"/>
                      <a:pt x="4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15"/>
                      <a:pt x="10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1"/>
                      <a:pt x="8" y="7"/>
                      <a:pt x="5" y="11"/>
                    </a:cubicBezTo>
                    <a:cubicBezTo>
                      <a:pt x="3" y="14"/>
                      <a:pt x="0" y="18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2" y="35"/>
                      <a:pt x="1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1"/>
                      <a:pt x="24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30" y="40"/>
                      <a:pt x="34" y="38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44" y="22"/>
                      <a:pt x="32" y="6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499"/>
              <p:cNvSpPr>
                <a:spLocks noEditPoints="1"/>
              </p:cNvSpPr>
              <p:nvPr/>
            </p:nvSpPr>
            <p:spPr bwMode="auto">
              <a:xfrm>
                <a:off x="4735" y="3629"/>
                <a:ext cx="125" cy="118"/>
              </a:xfrm>
              <a:custGeom>
                <a:gdLst>
                  <a:gd name="T0" fmla="*/ 20 w 36"/>
                  <a:gd name="T1" fmla="*/ 4 h 34"/>
                  <a:gd name="T2" fmla="*/ 20 w 36"/>
                  <a:gd name="T3" fmla="*/ 4 h 34"/>
                  <a:gd name="T4" fmla="*/ 20 w 36"/>
                  <a:gd name="T5" fmla="*/ 4 h 34"/>
                  <a:gd name="T6" fmla="*/ 32 w 36"/>
                  <a:gd name="T7" fmla="*/ 14 h 34"/>
                  <a:gd name="T8" fmla="*/ 32 w 36"/>
                  <a:gd name="T9" fmla="*/ 14 h 34"/>
                  <a:gd name="T10" fmla="*/ 32 w 36"/>
                  <a:gd name="T11" fmla="*/ 15 h 34"/>
                  <a:gd name="T12" fmla="*/ 32 w 36"/>
                  <a:gd name="T13" fmla="*/ 18 h 34"/>
                  <a:gd name="T14" fmla="*/ 20 w 36"/>
                  <a:gd name="T15" fmla="*/ 30 h 34"/>
                  <a:gd name="T16" fmla="*/ 18 w 36"/>
                  <a:gd name="T17" fmla="*/ 30 h 34"/>
                  <a:gd name="T18" fmla="*/ 18 w 36"/>
                  <a:gd name="T19" fmla="*/ 30 h 34"/>
                  <a:gd name="T20" fmla="*/ 20 w 36"/>
                  <a:gd name="T21" fmla="*/ 4 h 34"/>
                  <a:gd name="T22" fmla="*/ 20 w 36"/>
                  <a:gd name="T23" fmla="*/ 4 h 34"/>
                  <a:gd name="T24" fmla="*/ 20 w 36"/>
                  <a:gd name="T25" fmla="*/ 4 h 34"/>
                  <a:gd name="T26" fmla="*/ 20 w 36"/>
                  <a:gd name="T27" fmla="*/ 4 h 34"/>
                  <a:gd name="T28" fmla="*/ 20 w 36"/>
                  <a:gd name="T29" fmla="*/ 4 h 34"/>
                  <a:gd name="T30" fmla="*/ 21 w 36"/>
                  <a:gd name="T31" fmla="*/ 0 h 34"/>
                  <a:gd name="T32" fmla="*/ 21 w 36"/>
                  <a:gd name="T33" fmla="*/ 0 h 34"/>
                  <a:gd name="T34" fmla="*/ 4 w 36"/>
                  <a:gd name="T35" fmla="*/ 17 h 34"/>
                  <a:gd name="T36" fmla="*/ 4 w 36"/>
                  <a:gd name="T37" fmla="*/ 17 h 34"/>
                  <a:gd name="T38" fmla="*/ 18 w 36"/>
                  <a:gd name="T39" fmla="*/ 34 h 34"/>
                  <a:gd name="T40" fmla="*/ 18 w 36"/>
                  <a:gd name="T41" fmla="*/ 34 h 34"/>
                  <a:gd name="T42" fmla="*/ 18 w 36"/>
                  <a:gd name="T43" fmla="*/ 34 h 34"/>
                  <a:gd name="T44" fmla="*/ 18 w 36"/>
                  <a:gd name="T45" fmla="*/ 34 h 34"/>
                  <a:gd name="T46" fmla="*/ 22 w 36"/>
                  <a:gd name="T47" fmla="*/ 34 h 34"/>
                  <a:gd name="T48" fmla="*/ 22 w 36"/>
                  <a:gd name="T49" fmla="*/ 33 h 34"/>
                  <a:gd name="T50" fmla="*/ 36 w 36"/>
                  <a:gd name="T51" fmla="*/ 20 h 34"/>
                  <a:gd name="T52" fmla="*/ 36 w 36"/>
                  <a:gd name="T53" fmla="*/ 18 h 34"/>
                  <a:gd name="T54" fmla="*/ 22 w 36"/>
                  <a:gd name="T55" fmla="*/ 0 h 34"/>
                  <a:gd name="T56" fmla="*/ 22 w 36"/>
                  <a:gd name="T57" fmla="*/ 0 h 34"/>
                  <a:gd name="T58" fmla="*/ 21 w 36"/>
                  <a:gd name="T59" fmla="*/ 0 h 34"/>
                  <a:gd name="T60" fmla="*/ 21 w 36"/>
                  <a:gd name="T61" fmla="*/ 0 h 34"/>
                  <a:gd name="T62" fmla="*/ 21 w 36"/>
                  <a:gd name="T63" fmla="*/ 0 h 34"/>
                  <a:gd name="T64" fmla="*/ 21 w 36"/>
                  <a:gd name="T65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6" y="4"/>
                      <a:pt x="30" y="10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6"/>
                      <a:pt x="32" y="17"/>
                      <a:pt x="32" y="18"/>
                    </a:cubicBezTo>
                    <a:cubicBezTo>
                      <a:pt x="32" y="25"/>
                      <a:pt x="27" y="29"/>
                      <a:pt x="20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0" y="30"/>
                      <a:pt x="7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6" y="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6"/>
                      <a:pt x="6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20" y="34"/>
                      <a:pt x="22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30" y="32"/>
                      <a:pt x="35" y="26"/>
                      <a:pt x="36" y="20"/>
                    </a:cubicBezTo>
                    <a:cubicBezTo>
                      <a:pt x="36" y="19"/>
                      <a:pt x="36" y="19"/>
                      <a:pt x="36" y="18"/>
                    </a:cubicBezTo>
                    <a:cubicBezTo>
                      <a:pt x="36" y="8"/>
                      <a:pt x="28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500"/>
              <p:cNvSpPr>
                <a:spLocks noEditPoints="1"/>
              </p:cNvSpPr>
              <p:nvPr/>
            </p:nvSpPr>
            <p:spPr bwMode="auto">
              <a:xfrm>
                <a:off x="3245" y="3426"/>
                <a:ext cx="1197" cy="321"/>
              </a:xfrm>
              <a:custGeom>
                <a:gdLst>
                  <a:gd name="T0" fmla="*/ 184 w 343"/>
                  <a:gd name="T1" fmla="*/ 5 h 92"/>
                  <a:gd name="T2" fmla="*/ 251 w 343"/>
                  <a:gd name="T3" fmla="*/ 41 h 92"/>
                  <a:gd name="T4" fmla="*/ 284 w 343"/>
                  <a:gd name="T5" fmla="*/ 43 h 92"/>
                  <a:gd name="T6" fmla="*/ 312 w 343"/>
                  <a:gd name="T7" fmla="*/ 12 h 92"/>
                  <a:gd name="T8" fmla="*/ 313 w 343"/>
                  <a:gd name="T9" fmla="*/ 12 h 92"/>
                  <a:gd name="T10" fmla="*/ 337 w 343"/>
                  <a:gd name="T11" fmla="*/ 35 h 92"/>
                  <a:gd name="T12" fmla="*/ 265 w 343"/>
                  <a:gd name="T13" fmla="*/ 88 h 92"/>
                  <a:gd name="T14" fmla="*/ 265 w 343"/>
                  <a:gd name="T15" fmla="*/ 88 h 92"/>
                  <a:gd name="T16" fmla="*/ 245 w 343"/>
                  <a:gd name="T17" fmla="*/ 70 h 92"/>
                  <a:gd name="T18" fmla="*/ 245 w 343"/>
                  <a:gd name="T19" fmla="*/ 70 h 92"/>
                  <a:gd name="T20" fmla="*/ 211 w 343"/>
                  <a:gd name="T21" fmla="*/ 46 h 92"/>
                  <a:gd name="T22" fmla="*/ 186 w 343"/>
                  <a:gd name="T23" fmla="*/ 51 h 92"/>
                  <a:gd name="T24" fmla="*/ 177 w 343"/>
                  <a:gd name="T25" fmla="*/ 51 h 92"/>
                  <a:gd name="T26" fmla="*/ 157 w 343"/>
                  <a:gd name="T27" fmla="*/ 50 h 92"/>
                  <a:gd name="T28" fmla="*/ 151 w 343"/>
                  <a:gd name="T29" fmla="*/ 48 h 92"/>
                  <a:gd name="T30" fmla="*/ 120 w 343"/>
                  <a:gd name="T31" fmla="*/ 48 h 92"/>
                  <a:gd name="T32" fmla="*/ 81 w 343"/>
                  <a:gd name="T33" fmla="*/ 89 h 92"/>
                  <a:gd name="T34" fmla="*/ 46 w 343"/>
                  <a:gd name="T35" fmla="*/ 84 h 92"/>
                  <a:gd name="T36" fmla="*/ 17 w 343"/>
                  <a:gd name="T37" fmla="*/ 21 h 92"/>
                  <a:gd name="T38" fmla="*/ 32 w 343"/>
                  <a:gd name="T39" fmla="*/ 12 h 92"/>
                  <a:gd name="T40" fmla="*/ 76 w 343"/>
                  <a:gd name="T41" fmla="*/ 44 h 92"/>
                  <a:gd name="T42" fmla="*/ 111 w 343"/>
                  <a:gd name="T43" fmla="*/ 25 h 92"/>
                  <a:gd name="T44" fmla="*/ 172 w 343"/>
                  <a:gd name="T45" fmla="*/ 3 h 92"/>
                  <a:gd name="T46" fmla="*/ 139 w 343"/>
                  <a:gd name="T47" fmla="*/ 13 h 92"/>
                  <a:gd name="T48" fmla="*/ 137 w 343"/>
                  <a:gd name="T49" fmla="*/ 14 h 92"/>
                  <a:gd name="T50" fmla="*/ 136 w 343"/>
                  <a:gd name="T51" fmla="*/ 14 h 92"/>
                  <a:gd name="T52" fmla="*/ 136 w 343"/>
                  <a:gd name="T53" fmla="*/ 14 h 92"/>
                  <a:gd name="T54" fmla="*/ 97 w 343"/>
                  <a:gd name="T55" fmla="*/ 30 h 92"/>
                  <a:gd name="T56" fmla="*/ 63 w 343"/>
                  <a:gd name="T57" fmla="*/ 39 h 92"/>
                  <a:gd name="T58" fmla="*/ 34 w 343"/>
                  <a:gd name="T59" fmla="*/ 7 h 92"/>
                  <a:gd name="T60" fmla="*/ 16 w 343"/>
                  <a:gd name="T61" fmla="*/ 18 h 92"/>
                  <a:gd name="T62" fmla="*/ 16 w 343"/>
                  <a:gd name="T63" fmla="*/ 19 h 92"/>
                  <a:gd name="T64" fmla="*/ 44 w 343"/>
                  <a:gd name="T65" fmla="*/ 85 h 92"/>
                  <a:gd name="T66" fmla="*/ 70 w 343"/>
                  <a:gd name="T67" fmla="*/ 89 h 92"/>
                  <a:gd name="T68" fmla="*/ 77 w 343"/>
                  <a:gd name="T69" fmla="*/ 91 h 92"/>
                  <a:gd name="T70" fmla="*/ 84 w 343"/>
                  <a:gd name="T71" fmla="*/ 92 h 92"/>
                  <a:gd name="T72" fmla="*/ 101 w 343"/>
                  <a:gd name="T73" fmla="*/ 75 h 92"/>
                  <a:gd name="T74" fmla="*/ 136 w 343"/>
                  <a:gd name="T75" fmla="*/ 49 h 92"/>
                  <a:gd name="T76" fmla="*/ 156 w 343"/>
                  <a:gd name="T77" fmla="*/ 53 h 92"/>
                  <a:gd name="T78" fmla="*/ 157 w 343"/>
                  <a:gd name="T79" fmla="*/ 53 h 92"/>
                  <a:gd name="T80" fmla="*/ 159 w 343"/>
                  <a:gd name="T81" fmla="*/ 53 h 92"/>
                  <a:gd name="T82" fmla="*/ 180 w 343"/>
                  <a:gd name="T83" fmla="*/ 54 h 92"/>
                  <a:gd name="T84" fmla="*/ 192 w 343"/>
                  <a:gd name="T85" fmla="*/ 54 h 92"/>
                  <a:gd name="T86" fmla="*/ 193 w 343"/>
                  <a:gd name="T87" fmla="*/ 54 h 92"/>
                  <a:gd name="T88" fmla="*/ 210 w 343"/>
                  <a:gd name="T89" fmla="*/ 50 h 92"/>
                  <a:gd name="T90" fmla="*/ 243 w 343"/>
                  <a:gd name="T91" fmla="*/ 73 h 92"/>
                  <a:gd name="T92" fmla="*/ 263 w 343"/>
                  <a:gd name="T93" fmla="*/ 91 h 92"/>
                  <a:gd name="T94" fmla="*/ 265 w 343"/>
                  <a:gd name="T95" fmla="*/ 91 h 92"/>
                  <a:gd name="T96" fmla="*/ 343 w 343"/>
                  <a:gd name="T97" fmla="*/ 34 h 92"/>
                  <a:gd name="T98" fmla="*/ 329 w 343"/>
                  <a:gd name="T99" fmla="*/ 18 h 92"/>
                  <a:gd name="T100" fmla="*/ 328 w 343"/>
                  <a:gd name="T101" fmla="*/ 18 h 92"/>
                  <a:gd name="T102" fmla="*/ 312 w 343"/>
                  <a:gd name="T103" fmla="*/ 7 h 92"/>
                  <a:gd name="T104" fmla="*/ 282 w 343"/>
                  <a:gd name="T105" fmla="*/ 40 h 92"/>
                  <a:gd name="T106" fmla="*/ 273 w 343"/>
                  <a:gd name="T107" fmla="*/ 41 h 92"/>
                  <a:gd name="T108" fmla="*/ 255 w 343"/>
                  <a:gd name="T109" fmla="*/ 37 h 92"/>
                  <a:gd name="T110" fmla="*/ 172 w 343"/>
                  <a:gd name="T111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3" h="92">
                    <a:moveTo>
                      <a:pt x="172" y="3"/>
                    </a:move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5" y="3"/>
                      <a:pt x="179" y="3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90" y="7"/>
                      <a:pt x="198" y="12"/>
                      <a:pt x="207" y="16"/>
                    </a:cubicBezTo>
                    <a:cubicBezTo>
                      <a:pt x="216" y="19"/>
                      <a:pt x="226" y="20"/>
                      <a:pt x="232" y="23"/>
                    </a:cubicBezTo>
                    <a:cubicBezTo>
                      <a:pt x="239" y="27"/>
                      <a:pt x="243" y="37"/>
                      <a:pt x="250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7" y="44"/>
                      <a:pt x="264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5" y="45"/>
                      <a:pt x="280" y="45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97" y="38"/>
                      <a:pt x="300" y="13"/>
                      <a:pt x="312" y="12"/>
                    </a:cubicBezTo>
                    <a:cubicBezTo>
                      <a:pt x="312" y="12"/>
                      <a:pt x="312" y="12"/>
                      <a:pt x="312" y="12"/>
                    </a:cubicBezTo>
                    <a:cubicBezTo>
                      <a:pt x="312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6" y="12"/>
                      <a:pt x="319" y="14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30" y="21"/>
                      <a:pt x="337" y="29"/>
                      <a:pt x="337" y="35"/>
                    </a:cubicBezTo>
                    <a:cubicBezTo>
                      <a:pt x="337" y="35"/>
                      <a:pt x="337" y="35"/>
                      <a:pt x="337" y="35"/>
                    </a:cubicBezTo>
                    <a:cubicBezTo>
                      <a:pt x="337" y="47"/>
                      <a:pt x="319" y="50"/>
                      <a:pt x="312" y="61"/>
                    </a:cubicBezTo>
                    <a:cubicBezTo>
                      <a:pt x="308" y="67"/>
                      <a:pt x="308" y="79"/>
                      <a:pt x="301" y="83"/>
                    </a:cubicBezTo>
                    <a:cubicBezTo>
                      <a:pt x="293" y="88"/>
                      <a:pt x="273" y="87"/>
                      <a:pt x="267" y="88"/>
                    </a:cubicBezTo>
                    <a:cubicBezTo>
                      <a:pt x="267" y="88"/>
                      <a:pt x="266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55" y="88"/>
                      <a:pt x="251" y="77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37" y="59"/>
                      <a:pt x="228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07" y="46"/>
                      <a:pt x="203" y="47"/>
                      <a:pt x="199" y="48"/>
                    </a:cubicBezTo>
                    <a:cubicBezTo>
                      <a:pt x="195" y="49"/>
                      <a:pt x="191" y="50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3" y="51"/>
                      <a:pt x="180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0" y="51"/>
                      <a:pt x="164" y="51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5" y="49"/>
                      <a:pt x="153" y="49"/>
                      <a:pt x="151" y="48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51" y="48"/>
                      <a:pt x="151" y="48"/>
                      <a:pt x="150" y="48"/>
                    </a:cubicBezTo>
                    <a:cubicBezTo>
                      <a:pt x="144" y="47"/>
                      <a:pt x="138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28" y="45"/>
                      <a:pt x="124" y="46"/>
                      <a:pt x="120" y="48"/>
                    </a:cubicBezTo>
                    <a:cubicBezTo>
                      <a:pt x="113" y="52"/>
                      <a:pt x="106" y="61"/>
                      <a:pt x="102" y="68"/>
                    </a:cubicBezTo>
                    <a:cubicBezTo>
                      <a:pt x="97" y="74"/>
                      <a:pt x="93" y="86"/>
                      <a:pt x="85" y="88"/>
                    </a:cubicBezTo>
                    <a:cubicBezTo>
                      <a:pt x="84" y="88"/>
                      <a:pt x="82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9"/>
                      <a:pt x="76" y="88"/>
                      <a:pt x="74" y="88"/>
                    </a:cubicBezTo>
                    <a:cubicBezTo>
                      <a:pt x="71" y="87"/>
                      <a:pt x="68" y="87"/>
                      <a:pt x="65" y="86"/>
                    </a:cubicBezTo>
                    <a:cubicBezTo>
                      <a:pt x="58" y="86"/>
                      <a:pt x="50" y="86"/>
                      <a:pt x="46" y="84"/>
                    </a:cubicBezTo>
                    <a:cubicBezTo>
                      <a:pt x="38" y="80"/>
                      <a:pt x="38" y="70"/>
                      <a:pt x="33" y="62"/>
                    </a:cubicBezTo>
                    <a:cubicBezTo>
                      <a:pt x="28" y="54"/>
                      <a:pt x="6" y="47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28"/>
                      <a:pt x="13" y="24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17"/>
                      <a:pt x="26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3" y="12"/>
                      <a:pt x="33" y="12"/>
                    </a:cubicBezTo>
                    <a:cubicBezTo>
                      <a:pt x="46" y="12"/>
                      <a:pt x="49" y="36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4" y="44"/>
                      <a:pt x="70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83" y="44"/>
                      <a:pt x="91" y="43"/>
                      <a:pt x="95" y="41"/>
                    </a:cubicBezTo>
                    <a:cubicBezTo>
                      <a:pt x="95" y="41"/>
                      <a:pt x="96" y="41"/>
                      <a:pt x="96" y="41"/>
                    </a:cubicBezTo>
                    <a:cubicBezTo>
                      <a:pt x="103" y="37"/>
                      <a:pt x="106" y="28"/>
                      <a:pt x="111" y="25"/>
                    </a:cubicBezTo>
                    <a:cubicBezTo>
                      <a:pt x="119" y="20"/>
                      <a:pt x="130" y="19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50" y="11"/>
                      <a:pt x="158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56" y="0"/>
                      <a:pt x="150" y="8"/>
                      <a:pt x="139" y="13"/>
                    </a:cubicBezTo>
                    <a:cubicBezTo>
                      <a:pt x="139" y="13"/>
                      <a:pt x="139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27" y="17"/>
                      <a:pt x="111" y="17"/>
                      <a:pt x="104" y="21"/>
                    </a:cubicBezTo>
                    <a:cubicBezTo>
                      <a:pt x="101" y="23"/>
                      <a:pt x="99" y="27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2" y="36"/>
                      <a:pt x="8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0" y="41"/>
                      <a:pt x="66" y="40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52" y="34"/>
                      <a:pt x="47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6" y="7"/>
                      <a:pt x="22" y="13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2" y="22"/>
                      <a:pt x="0" y="2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9"/>
                      <a:pt x="9" y="46"/>
                      <a:pt x="15" y="50"/>
                    </a:cubicBezTo>
                    <a:cubicBezTo>
                      <a:pt x="21" y="55"/>
                      <a:pt x="28" y="59"/>
                      <a:pt x="31" y="65"/>
                    </a:cubicBezTo>
                    <a:cubicBezTo>
                      <a:pt x="35" y="71"/>
                      <a:pt x="38" y="82"/>
                      <a:pt x="44" y="85"/>
                    </a:cubicBezTo>
                    <a:cubicBezTo>
                      <a:pt x="51" y="89"/>
                      <a:pt x="59" y="87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2" y="89"/>
                      <a:pt x="75" y="90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80" y="91"/>
                      <a:pt x="82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5" y="92"/>
                      <a:pt x="86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93" y="90"/>
                      <a:pt x="97" y="80"/>
                      <a:pt x="101" y="75"/>
                    </a:cubicBezTo>
                    <a:cubicBezTo>
                      <a:pt x="104" y="71"/>
                      <a:pt x="110" y="67"/>
                      <a:pt x="115" y="62"/>
                    </a:cubicBezTo>
                    <a:cubicBezTo>
                      <a:pt x="122" y="56"/>
                      <a:pt x="125" y="51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3" y="49"/>
                      <a:pt x="134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40" y="49"/>
                      <a:pt x="144" y="50"/>
                      <a:pt x="149" y="51"/>
                    </a:cubicBezTo>
                    <a:cubicBezTo>
                      <a:pt x="151" y="52"/>
                      <a:pt x="154" y="53"/>
                      <a:pt x="156" y="53"/>
                    </a:cubicBezTo>
                    <a:cubicBezTo>
                      <a:pt x="156" y="53"/>
                      <a:pt x="156" y="53"/>
                      <a:pt x="156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4"/>
                      <a:pt x="160" y="54"/>
                      <a:pt x="160" y="54"/>
                    </a:cubicBezTo>
                    <a:cubicBezTo>
                      <a:pt x="166" y="54"/>
                      <a:pt x="173" y="54"/>
                      <a:pt x="179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4" y="54"/>
                      <a:pt x="188" y="54"/>
                      <a:pt x="191" y="54"/>
                    </a:cubicBezTo>
                    <a:cubicBezTo>
                      <a:pt x="191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3" y="54"/>
                      <a:pt x="193" y="54"/>
                    </a:cubicBezTo>
                    <a:cubicBezTo>
                      <a:pt x="194" y="54"/>
                      <a:pt x="196" y="53"/>
                      <a:pt x="197" y="53"/>
                    </a:cubicBezTo>
                    <a:cubicBezTo>
                      <a:pt x="201" y="52"/>
                      <a:pt x="205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1" y="50"/>
                      <a:pt x="212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9" y="51"/>
                      <a:pt x="223" y="56"/>
                      <a:pt x="228" y="61"/>
                    </a:cubicBezTo>
                    <a:cubicBezTo>
                      <a:pt x="234" y="66"/>
                      <a:pt x="239" y="70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4"/>
                    </a:cubicBezTo>
                    <a:cubicBezTo>
                      <a:pt x="243" y="74"/>
                      <a:pt x="243" y="74"/>
                      <a:pt x="243" y="74"/>
                    </a:cubicBezTo>
                    <a:cubicBezTo>
                      <a:pt x="250" y="81"/>
                      <a:pt x="252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4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9" y="91"/>
                      <a:pt x="272" y="89"/>
                      <a:pt x="276" y="89"/>
                    </a:cubicBezTo>
                    <a:cubicBezTo>
                      <a:pt x="286" y="87"/>
                      <a:pt x="296" y="88"/>
                      <a:pt x="301" y="85"/>
                    </a:cubicBezTo>
                    <a:cubicBezTo>
                      <a:pt x="310" y="80"/>
                      <a:pt x="311" y="67"/>
                      <a:pt x="315" y="61"/>
                    </a:cubicBezTo>
                    <a:cubicBezTo>
                      <a:pt x="321" y="52"/>
                      <a:pt x="343" y="46"/>
                      <a:pt x="343" y="34"/>
                    </a:cubicBezTo>
                    <a:cubicBezTo>
                      <a:pt x="343" y="34"/>
                      <a:pt x="343" y="34"/>
                      <a:pt x="343" y="34"/>
                    </a:cubicBezTo>
                    <a:cubicBezTo>
                      <a:pt x="343" y="29"/>
                      <a:pt x="333" y="22"/>
                      <a:pt x="329" y="19"/>
                    </a:cubicBezTo>
                    <a:cubicBezTo>
                      <a:pt x="329" y="19"/>
                      <a:pt x="329" y="19"/>
                      <a:pt x="329" y="19"/>
                    </a:cubicBezTo>
                    <a:cubicBezTo>
                      <a:pt x="329" y="19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8" y="18"/>
                    </a:cubicBezTo>
                    <a:cubicBezTo>
                      <a:pt x="328" y="18"/>
                      <a:pt x="328" y="18"/>
                      <a:pt x="328" y="18"/>
                    </a:cubicBezTo>
                    <a:cubicBezTo>
                      <a:pt x="324" y="14"/>
                      <a:pt x="319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06" y="7"/>
                      <a:pt x="300" y="16"/>
                      <a:pt x="297" y="23"/>
                    </a:cubicBezTo>
                    <a:cubicBezTo>
                      <a:pt x="293" y="30"/>
                      <a:pt x="289" y="38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79" y="41"/>
                      <a:pt x="276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67" y="41"/>
                      <a:pt x="260" y="40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49" y="33"/>
                      <a:pt x="247" y="25"/>
                      <a:pt x="241" y="22"/>
                    </a:cubicBezTo>
                    <a:cubicBezTo>
                      <a:pt x="235" y="18"/>
                      <a:pt x="223" y="17"/>
                      <a:pt x="213" y="14"/>
                    </a:cubicBezTo>
                    <a:cubicBezTo>
                      <a:pt x="199" y="10"/>
                      <a:pt x="190" y="2"/>
                      <a:pt x="177" y="1"/>
                    </a:cubicBezTo>
                    <a:cubicBezTo>
                      <a:pt x="175" y="0"/>
                      <a:pt x="173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501"/>
              <p:cNvSpPr>
                <a:spLocks noEditPoints="1"/>
              </p:cNvSpPr>
              <p:nvPr/>
            </p:nvSpPr>
            <p:spPr bwMode="auto">
              <a:xfrm>
                <a:off x="2837" y="3632"/>
                <a:ext cx="147" cy="112"/>
              </a:xfrm>
              <a:custGeom>
                <a:gdLst>
                  <a:gd name="T0" fmla="*/ 15 w 42"/>
                  <a:gd name="T1" fmla="*/ 4 h 32"/>
                  <a:gd name="T2" fmla="*/ 15 w 42"/>
                  <a:gd name="T3" fmla="*/ 4 h 32"/>
                  <a:gd name="T4" fmla="*/ 15 w 42"/>
                  <a:gd name="T5" fmla="*/ 4 h 32"/>
                  <a:gd name="T6" fmla="*/ 21 w 42"/>
                  <a:gd name="T7" fmla="*/ 29 h 32"/>
                  <a:gd name="T8" fmla="*/ 21 w 42"/>
                  <a:gd name="T9" fmla="*/ 29 h 32"/>
                  <a:gd name="T10" fmla="*/ 20 w 42"/>
                  <a:gd name="T11" fmla="*/ 29 h 32"/>
                  <a:gd name="T12" fmla="*/ 20 w 42"/>
                  <a:gd name="T13" fmla="*/ 29 h 32"/>
                  <a:gd name="T14" fmla="*/ 20 w 42"/>
                  <a:gd name="T15" fmla="*/ 29 h 32"/>
                  <a:gd name="T16" fmla="*/ 20 w 42"/>
                  <a:gd name="T17" fmla="*/ 29 h 32"/>
                  <a:gd name="T18" fmla="*/ 16 w 42"/>
                  <a:gd name="T19" fmla="*/ 29 h 32"/>
                  <a:gd name="T20" fmla="*/ 16 w 42"/>
                  <a:gd name="T21" fmla="*/ 29 h 32"/>
                  <a:gd name="T22" fmla="*/ 16 w 42"/>
                  <a:gd name="T23" fmla="*/ 29 h 32"/>
                  <a:gd name="T24" fmla="*/ 16 w 42"/>
                  <a:gd name="T25" fmla="*/ 29 h 32"/>
                  <a:gd name="T26" fmla="*/ 16 w 42"/>
                  <a:gd name="T27" fmla="*/ 29 h 32"/>
                  <a:gd name="T28" fmla="*/ 4 w 42"/>
                  <a:gd name="T29" fmla="*/ 20 h 32"/>
                  <a:gd name="T30" fmla="*/ 4 w 42"/>
                  <a:gd name="T31" fmla="*/ 20 h 32"/>
                  <a:gd name="T32" fmla="*/ 3 w 42"/>
                  <a:gd name="T33" fmla="*/ 17 h 32"/>
                  <a:gd name="T34" fmla="*/ 13 w 42"/>
                  <a:gd name="T35" fmla="*/ 4 h 32"/>
                  <a:gd name="T36" fmla="*/ 13 w 42"/>
                  <a:gd name="T37" fmla="*/ 4 h 32"/>
                  <a:gd name="T38" fmla="*/ 15 w 42"/>
                  <a:gd name="T39" fmla="*/ 4 h 32"/>
                  <a:gd name="T40" fmla="*/ 15 w 42"/>
                  <a:gd name="T41" fmla="*/ 4 h 32"/>
                  <a:gd name="T42" fmla="*/ 15 w 42"/>
                  <a:gd name="T43" fmla="*/ 4 h 32"/>
                  <a:gd name="T44" fmla="*/ 15 w 42"/>
                  <a:gd name="T45" fmla="*/ 0 h 32"/>
                  <a:gd name="T46" fmla="*/ 15 w 42"/>
                  <a:gd name="T47" fmla="*/ 0 h 32"/>
                  <a:gd name="T48" fmla="*/ 13 w 42"/>
                  <a:gd name="T49" fmla="*/ 0 h 32"/>
                  <a:gd name="T50" fmla="*/ 13 w 42"/>
                  <a:gd name="T51" fmla="*/ 0 h 32"/>
                  <a:gd name="T52" fmla="*/ 0 w 42"/>
                  <a:gd name="T53" fmla="*/ 17 h 32"/>
                  <a:gd name="T54" fmla="*/ 0 w 42"/>
                  <a:gd name="T55" fmla="*/ 18 h 32"/>
                  <a:gd name="T56" fmla="*/ 0 w 42"/>
                  <a:gd name="T57" fmla="*/ 18 h 32"/>
                  <a:gd name="T58" fmla="*/ 0 w 42"/>
                  <a:gd name="T59" fmla="*/ 18 h 32"/>
                  <a:gd name="T60" fmla="*/ 0 w 42"/>
                  <a:gd name="T61" fmla="*/ 19 h 32"/>
                  <a:gd name="T62" fmla="*/ 17 w 42"/>
                  <a:gd name="T63" fmla="*/ 32 h 32"/>
                  <a:gd name="T64" fmla="*/ 17 w 42"/>
                  <a:gd name="T65" fmla="*/ 32 h 32"/>
                  <a:gd name="T66" fmla="*/ 17 w 42"/>
                  <a:gd name="T67" fmla="*/ 32 h 32"/>
                  <a:gd name="T68" fmla="*/ 17 w 42"/>
                  <a:gd name="T69" fmla="*/ 32 h 32"/>
                  <a:gd name="T70" fmla="*/ 19 w 42"/>
                  <a:gd name="T71" fmla="*/ 32 h 32"/>
                  <a:gd name="T72" fmla="*/ 19 w 42"/>
                  <a:gd name="T73" fmla="*/ 32 h 32"/>
                  <a:gd name="T74" fmla="*/ 19 w 42"/>
                  <a:gd name="T75" fmla="*/ 32 h 32"/>
                  <a:gd name="T76" fmla="*/ 19 w 42"/>
                  <a:gd name="T77" fmla="*/ 32 h 32"/>
                  <a:gd name="T78" fmla="*/ 15 w 42"/>
                  <a:gd name="T79" fmla="*/ 0 h 32"/>
                  <a:gd name="T80" fmla="*/ 15 w 42"/>
                  <a:gd name="T81" fmla="*/ 0 h 32"/>
                  <a:gd name="T82" fmla="*/ 15 w 42"/>
                  <a:gd name="T83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32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7" y="4"/>
                      <a:pt x="36" y="25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9" y="29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0" y="29"/>
                      <a:pt x="5" y="25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3" y="18"/>
                      <a:pt x="3" y="17"/>
                    </a:cubicBezTo>
                    <a:cubicBezTo>
                      <a:pt x="3" y="11"/>
                      <a:pt x="8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9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7"/>
                      <a:pt x="8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42" y="30"/>
                      <a:pt x="3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502"/>
              <p:cNvSpPr>
                <a:spLocks noEditPoints="1"/>
              </p:cNvSpPr>
              <p:nvPr/>
            </p:nvSpPr>
            <p:spPr bwMode="auto">
              <a:xfrm>
                <a:off x="4735" y="3643"/>
                <a:ext cx="111" cy="90"/>
              </a:xfrm>
              <a:custGeom>
                <a:gdLst>
                  <a:gd name="T0" fmla="*/ 20 w 32"/>
                  <a:gd name="T1" fmla="*/ 8 h 26"/>
                  <a:gd name="T2" fmla="*/ 20 w 32"/>
                  <a:gd name="T3" fmla="*/ 8 h 26"/>
                  <a:gd name="T4" fmla="*/ 20 w 32"/>
                  <a:gd name="T5" fmla="*/ 8 h 26"/>
                  <a:gd name="T6" fmla="*/ 25 w 32"/>
                  <a:gd name="T7" fmla="*/ 13 h 26"/>
                  <a:gd name="T8" fmla="*/ 25 w 32"/>
                  <a:gd name="T9" fmla="*/ 13 h 26"/>
                  <a:gd name="T10" fmla="*/ 25 w 32"/>
                  <a:gd name="T11" fmla="*/ 13 h 26"/>
                  <a:gd name="T12" fmla="*/ 25 w 32"/>
                  <a:gd name="T13" fmla="*/ 13 h 26"/>
                  <a:gd name="T14" fmla="*/ 18 w 32"/>
                  <a:gd name="T15" fmla="*/ 20 h 26"/>
                  <a:gd name="T16" fmla="*/ 18 w 32"/>
                  <a:gd name="T17" fmla="*/ 20 h 26"/>
                  <a:gd name="T18" fmla="*/ 18 w 32"/>
                  <a:gd name="T19" fmla="*/ 20 h 26"/>
                  <a:gd name="T20" fmla="*/ 18 w 32"/>
                  <a:gd name="T21" fmla="*/ 20 h 26"/>
                  <a:gd name="T22" fmla="*/ 18 w 32"/>
                  <a:gd name="T23" fmla="*/ 20 h 26"/>
                  <a:gd name="T24" fmla="*/ 16 w 32"/>
                  <a:gd name="T25" fmla="*/ 20 h 26"/>
                  <a:gd name="T26" fmla="*/ 16 w 32"/>
                  <a:gd name="T27" fmla="*/ 20 h 26"/>
                  <a:gd name="T28" fmla="*/ 16 w 32"/>
                  <a:gd name="T29" fmla="*/ 19 h 26"/>
                  <a:gd name="T30" fmla="*/ 16 w 32"/>
                  <a:gd name="T31" fmla="*/ 19 h 26"/>
                  <a:gd name="T32" fmla="*/ 20 w 32"/>
                  <a:gd name="T33" fmla="*/ 8 h 26"/>
                  <a:gd name="T34" fmla="*/ 20 w 32"/>
                  <a:gd name="T35" fmla="*/ 8 h 26"/>
                  <a:gd name="T36" fmla="*/ 20 w 32"/>
                  <a:gd name="T37" fmla="*/ 8 h 26"/>
                  <a:gd name="T38" fmla="*/ 20 w 32"/>
                  <a:gd name="T39" fmla="*/ 0 h 26"/>
                  <a:gd name="T40" fmla="*/ 20 w 32"/>
                  <a:gd name="T41" fmla="*/ 0 h 26"/>
                  <a:gd name="T42" fmla="*/ 20 w 32"/>
                  <a:gd name="T43" fmla="*/ 0 h 26"/>
                  <a:gd name="T44" fmla="*/ 20 w 32"/>
                  <a:gd name="T45" fmla="*/ 0 h 26"/>
                  <a:gd name="T46" fmla="*/ 18 w 32"/>
                  <a:gd name="T47" fmla="*/ 26 h 26"/>
                  <a:gd name="T48" fmla="*/ 18 w 32"/>
                  <a:gd name="T49" fmla="*/ 26 h 26"/>
                  <a:gd name="T50" fmla="*/ 20 w 32"/>
                  <a:gd name="T51" fmla="*/ 26 h 26"/>
                  <a:gd name="T52" fmla="*/ 32 w 32"/>
                  <a:gd name="T53" fmla="*/ 14 h 26"/>
                  <a:gd name="T54" fmla="*/ 32 w 32"/>
                  <a:gd name="T55" fmla="*/ 11 h 26"/>
                  <a:gd name="T56" fmla="*/ 32 w 32"/>
                  <a:gd name="T57" fmla="*/ 10 h 26"/>
                  <a:gd name="T58" fmla="*/ 32 w 32"/>
                  <a:gd name="T59" fmla="*/ 10 h 26"/>
                  <a:gd name="T60" fmla="*/ 20 w 32"/>
                  <a:gd name="T61" fmla="*/ 0 h 26"/>
                  <a:gd name="T62" fmla="*/ 20 w 32"/>
                  <a:gd name="T63" fmla="*/ 0 h 26"/>
                  <a:gd name="T64" fmla="*/ 20 w 32"/>
                  <a:gd name="T6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6">
                    <a:moveTo>
                      <a:pt x="20" y="8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8"/>
                      <a:pt x="25" y="9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7"/>
                      <a:pt x="23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0" y="14"/>
                      <a:pt x="16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7" y="1"/>
                      <a:pt x="0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9" y="26"/>
                      <a:pt x="20" y="26"/>
                    </a:cubicBezTo>
                    <a:cubicBezTo>
                      <a:pt x="27" y="25"/>
                      <a:pt x="32" y="21"/>
                      <a:pt x="32" y="14"/>
                    </a:cubicBezTo>
                    <a:cubicBezTo>
                      <a:pt x="32" y="13"/>
                      <a:pt x="32" y="12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6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503"/>
              <p:cNvSpPr>
                <a:spLocks noEditPoints="1"/>
              </p:cNvSpPr>
              <p:nvPr/>
            </p:nvSpPr>
            <p:spPr bwMode="auto">
              <a:xfrm>
                <a:off x="3266" y="3437"/>
                <a:ext cx="1155" cy="300"/>
              </a:xfrm>
              <a:custGeom>
                <a:gdLst>
                  <a:gd name="T0" fmla="*/ 51 w 331"/>
                  <a:gd name="T1" fmla="*/ 40 h 86"/>
                  <a:gd name="T2" fmla="*/ 78 w 331"/>
                  <a:gd name="T3" fmla="*/ 81 h 86"/>
                  <a:gd name="T4" fmla="*/ 77 w 331"/>
                  <a:gd name="T5" fmla="*/ 81 h 86"/>
                  <a:gd name="T6" fmla="*/ 76 w 331"/>
                  <a:gd name="T7" fmla="*/ 81 h 86"/>
                  <a:gd name="T8" fmla="*/ 63 w 331"/>
                  <a:gd name="T9" fmla="*/ 82 h 86"/>
                  <a:gd name="T10" fmla="*/ 39 w 331"/>
                  <a:gd name="T11" fmla="*/ 78 h 86"/>
                  <a:gd name="T12" fmla="*/ 29 w 331"/>
                  <a:gd name="T13" fmla="*/ 58 h 86"/>
                  <a:gd name="T14" fmla="*/ 26 w 331"/>
                  <a:gd name="T15" fmla="*/ 13 h 86"/>
                  <a:gd name="T16" fmla="*/ 327 w 331"/>
                  <a:gd name="T17" fmla="*/ 32 h 86"/>
                  <a:gd name="T18" fmla="*/ 269 w 331"/>
                  <a:gd name="T19" fmla="*/ 82 h 86"/>
                  <a:gd name="T20" fmla="*/ 257 w 331"/>
                  <a:gd name="T21" fmla="*/ 81 h 86"/>
                  <a:gd name="T22" fmla="*/ 239 w 331"/>
                  <a:gd name="T23" fmla="*/ 50 h 86"/>
                  <a:gd name="T24" fmla="*/ 253 w 331"/>
                  <a:gd name="T25" fmla="*/ 45 h 86"/>
                  <a:gd name="T26" fmla="*/ 259 w 331"/>
                  <a:gd name="T27" fmla="*/ 45 h 86"/>
                  <a:gd name="T28" fmla="*/ 266 w 331"/>
                  <a:gd name="T29" fmla="*/ 46 h 86"/>
                  <a:gd name="T30" fmla="*/ 268 w 331"/>
                  <a:gd name="T31" fmla="*/ 46 h 86"/>
                  <a:gd name="T32" fmla="*/ 308 w 331"/>
                  <a:gd name="T33" fmla="*/ 12 h 86"/>
                  <a:gd name="T34" fmla="*/ 166 w 331"/>
                  <a:gd name="T35" fmla="*/ 2 h 86"/>
                  <a:gd name="T36" fmla="*/ 230 w 331"/>
                  <a:gd name="T37" fmla="*/ 36 h 86"/>
                  <a:gd name="T38" fmla="*/ 221 w 331"/>
                  <a:gd name="T39" fmla="*/ 40 h 86"/>
                  <a:gd name="T40" fmla="*/ 213 w 331"/>
                  <a:gd name="T41" fmla="*/ 39 h 86"/>
                  <a:gd name="T42" fmla="*/ 212 w 331"/>
                  <a:gd name="T43" fmla="*/ 39 h 86"/>
                  <a:gd name="T44" fmla="*/ 202 w 331"/>
                  <a:gd name="T45" fmla="*/ 39 h 86"/>
                  <a:gd name="T46" fmla="*/ 170 w 331"/>
                  <a:gd name="T47" fmla="*/ 45 h 86"/>
                  <a:gd name="T48" fmla="*/ 136 w 331"/>
                  <a:gd name="T49" fmla="*/ 39 h 86"/>
                  <a:gd name="T50" fmla="*/ 134 w 331"/>
                  <a:gd name="T51" fmla="*/ 38 h 86"/>
                  <a:gd name="T52" fmla="*/ 124 w 331"/>
                  <a:gd name="T53" fmla="*/ 38 h 86"/>
                  <a:gd name="T54" fmla="*/ 117 w 331"/>
                  <a:gd name="T55" fmla="*/ 38 h 86"/>
                  <a:gd name="T56" fmla="*/ 106 w 331"/>
                  <a:gd name="T57" fmla="*/ 36 h 86"/>
                  <a:gd name="T58" fmla="*/ 129 w 331"/>
                  <a:gd name="T59" fmla="*/ 17 h 86"/>
                  <a:gd name="T60" fmla="*/ 130 w 331"/>
                  <a:gd name="T61" fmla="*/ 17 h 86"/>
                  <a:gd name="T62" fmla="*/ 131 w 331"/>
                  <a:gd name="T63" fmla="*/ 16 h 86"/>
                  <a:gd name="T64" fmla="*/ 132 w 331"/>
                  <a:gd name="T65" fmla="*/ 16 h 86"/>
                  <a:gd name="T66" fmla="*/ 166 w 331"/>
                  <a:gd name="T67" fmla="*/ 2 h 86"/>
                  <a:gd name="T68" fmla="*/ 132 w 331"/>
                  <a:gd name="T69" fmla="*/ 13 h 86"/>
                  <a:gd name="T70" fmla="*/ 70 w 331"/>
                  <a:gd name="T71" fmla="*/ 41 h 86"/>
                  <a:gd name="T72" fmla="*/ 54 w 331"/>
                  <a:gd name="T73" fmla="*/ 38 h 86"/>
                  <a:gd name="T74" fmla="*/ 26 w 331"/>
                  <a:gd name="T75" fmla="*/ 9 h 86"/>
                  <a:gd name="T76" fmla="*/ 0 w 331"/>
                  <a:gd name="T77" fmla="*/ 32 h 86"/>
                  <a:gd name="T78" fmla="*/ 75 w 331"/>
                  <a:gd name="T79" fmla="*/ 86 h 86"/>
                  <a:gd name="T80" fmla="*/ 96 w 331"/>
                  <a:gd name="T81" fmla="*/ 65 h 86"/>
                  <a:gd name="T82" fmla="*/ 126 w 331"/>
                  <a:gd name="T83" fmla="*/ 42 h 86"/>
                  <a:gd name="T84" fmla="*/ 151 w 331"/>
                  <a:gd name="T85" fmla="*/ 47 h 86"/>
                  <a:gd name="T86" fmla="*/ 171 w 331"/>
                  <a:gd name="T87" fmla="*/ 48 h 86"/>
                  <a:gd name="T88" fmla="*/ 180 w 331"/>
                  <a:gd name="T89" fmla="*/ 48 h 86"/>
                  <a:gd name="T90" fmla="*/ 193 w 331"/>
                  <a:gd name="T91" fmla="*/ 45 h 86"/>
                  <a:gd name="T92" fmla="*/ 205 w 331"/>
                  <a:gd name="T93" fmla="*/ 43 h 86"/>
                  <a:gd name="T94" fmla="*/ 239 w 331"/>
                  <a:gd name="T95" fmla="*/ 67 h 86"/>
                  <a:gd name="T96" fmla="*/ 240 w 331"/>
                  <a:gd name="T97" fmla="*/ 67 h 86"/>
                  <a:gd name="T98" fmla="*/ 259 w 331"/>
                  <a:gd name="T99" fmla="*/ 85 h 86"/>
                  <a:gd name="T100" fmla="*/ 331 w 331"/>
                  <a:gd name="T101" fmla="*/ 32 h 86"/>
                  <a:gd name="T102" fmla="*/ 307 w 331"/>
                  <a:gd name="T103" fmla="*/ 9 h 86"/>
                  <a:gd name="T104" fmla="*/ 306 w 331"/>
                  <a:gd name="T105" fmla="*/ 9 h 86"/>
                  <a:gd name="T106" fmla="*/ 278 w 331"/>
                  <a:gd name="T107" fmla="*/ 40 h 86"/>
                  <a:gd name="T108" fmla="*/ 245 w 331"/>
                  <a:gd name="T109" fmla="*/ 38 h 86"/>
                  <a:gd name="T110" fmla="*/ 178 w 331"/>
                  <a:gd name="T111" fmla="*/ 2 h 86"/>
                  <a:gd name="T112" fmla="*/ 166 w 331"/>
                  <a:gd name="T113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1" h="86">
                    <a:moveTo>
                      <a:pt x="26" y="13"/>
                    </a:move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9" y="13"/>
                      <a:pt x="42" y="35"/>
                      <a:pt x="51" y="40"/>
                    </a:cubicBezTo>
                    <a:cubicBezTo>
                      <a:pt x="54" y="42"/>
                      <a:pt x="64" y="44"/>
                      <a:pt x="72" y="45"/>
                    </a:cubicBezTo>
                    <a:cubicBezTo>
                      <a:pt x="79" y="45"/>
                      <a:pt x="91" y="45"/>
                      <a:pt x="93" y="50"/>
                    </a:cubicBezTo>
                    <a:cubicBezTo>
                      <a:pt x="94" y="51"/>
                      <a:pt x="94" y="52"/>
                      <a:pt x="94" y="53"/>
                    </a:cubicBezTo>
                    <a:cubicBezTo>
                      <a:pt x="94" y="63"/>
                      <a:pt x="82" y="79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2" y="82"/>
                      <a:pt x="67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53" y="82"/>
                      <a:pt x="42" y="81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2" y="73"/>
                      <a:pt x="33" y="65"/>
                      <a:pt x="29" y="58"/>
                    </a:cubicBezTo>
                    <a:cubicBezTo>
                      <a:pt x="24" y="48"/>
                      <a:pt x="5" y="45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24"/>
                      <a:pt x="17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moveTo>
                      <a:pt x="308" y="12"/>
                    </a:move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16" y="13"/>
                      <a:pt x="327" y="23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44"/>
                      <a:pt x="309" y="46"/>
                      <a:pt x="304" y="56"/>
                    </a:cubicBezTo>
                    <a:cubicBezTo>
                      <a:pt x="300" y="64"/>
                      <a:pt x="301" y="74"/>
                      <a:pt x="292" y="79"/>
                    </a:cubicBezTo>
                    <a:cubicBezTo>
                      <a:pt x="289" y="81"/>
                      <a:pt x="278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4" y="82"/>
                      <a:pt x="259" y="82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6" y="81"/>
                      <a:pt x="256" y="81"/>
                    </a:cubicBezTo>
                    <a:cubicBezTo>
                      <a:pt x="256" y="81"/>
                      <a:pt x="256" y="81"/>
                      <a:pt x="256" y="81"/>
                    </a:cubicBezTo>
                    <a:cubicBezTo>
                      <a:pt x="247" y="78"/>
                      <a:pt x="240" y="6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3" y="46"/>
                      <a:pt x="248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5" y="45"/>
                      <a:pt x="257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61" y="46"/>
                      <a:pt x="264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7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73" y="45"/>
                      <a:pt x="279" y="44"/>
                      <a:pt x="283" y="42"/>
                    </a:cubicBezTo>
                    <a:cubicBezTo>
                      <a:pt x="293" y="36"/>
                      <a:pt x="294" y="14"/>
                      <a:pt x="307" y="13"/>
                    </a:cubicBezTo>
                    <a:cubicBezTo>
                      <a:pt x="307" y="13"/>
                      <a:pt x="307" y="13"/>
                      <a:pt x="307" y="13"/>
                    </a:cubicBezTo>
                    <a:cubicBezTo>
                      <a:pt x="307" y="13"/>
                      <a:pt x="307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9" y="2"/>
                      <a:pt x="171" y="3"/>
                      <a:pt x="175" y="3"/>
                    </a:cubicBezTo>
                    <a:cubicBezTo>
                      <a:pt x="175" y="3"/>
                      <a:pt x="175" y="3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86" y="6"/>
                      <a:pt x="196" y="13"/>
                      <a:pt x="207" y="17"/>
                    </a:cubicBezTo>
                    <a:cubicBezTo>
                      <a:pt x="217" y="21"/>
                      <a:pt x="230" y="25"/>
                      <a:pt x="230" y="36"/>
                    </a:cubicBezTo>
                    <a:cubicBezTo>
                      <a:pt x="230" y="37"/>
                      <a:pt x="230" y="37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6" y="40"/>
                      <a:pt x="224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18" y="40"/>
                      <a:pt x="216" y="40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0" y="39"/>
                      <a:pt x="208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4" y="39"/>
                      <a:pt x="204" y="39"/>
                      <a:pt x="203" y="39"/>
                    </a:cubicBezTo>
                    <a:cubicBezTo>
                      <a:pt x="203" y="39"/>
                      <a:pt x="203" y="39"/>
                      <a:pt x="202" y="39"/>
                    </a:cubicBezTo>
                    <a:cubicBezTo>
                      <a:pt x="202" y="39"/>
                      <a:pt x="202" y="39"/>
                      <a:pt x="202" y="39"/>
                    </a:cubicBezTo>
                    <a:cubicBezTo>
                      <a:pt x="194" y="40"/>
                      <a:pt x="187" y="44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6" y="45"/>
                      <a:pt x="173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56" y="45"/>
                      <a:pt x="147" y="41"/>
                      <a:pt x="136" y="39"/>
                    </a:cubicBezTo>
                    <a:cubicBezTo>
                      <a:pt x="136" y="39"/>
                      <a:pt x="136" y="39"/>
                      <a:pt x="136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2" y="38"/>
                      <a:pt x="130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7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1" y="38"/>
                      <a:pt x="119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3" y="38"/>
                      <a:pt x="110" y="38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5"/>
                      <a:pt x="106" y="35"/>
                      <a:pt x="106" y="34"/>
                    </a:cubicBezTo>
                    <a:cubicBezTo>
                      <a:pt x="106" y="23"/>
                      <a:pt x="120" y="21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43" y="11"/>
                      <a:pt x="152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2" y="0"/>
                      <a:pt x="144" y="8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24" y="16"/>
                      <a:pt x="113" y="17"/>
                      <a:pt x="105" y="22"/>
                    </a:cubicBezTo>
                    <a:cubicBezTo>
                      <a:pt x="100" y="25"/>
                      <a:pt x="97" y="34"/>
                      <a:pt x="90" y="38"/>
                    </a:cubicBezTo>
                    <a:cubicBezTo>
                      <a:pt x="90" y="38"/>
                      <a:pt x="89" y="38"/>
                      <a:pt x="89" y="38"/>
                    </a:cubicBezTo>
                    <a:cubicBezTo>
                      <a:pt x="85" y="40"/>
                      <a:pt x="77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4" y="41"/>
                      <a:pt x="58" y="41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43" y="33"/>
                      <a:pt x="40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9"/>
                      <a:pt x="15" y="14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7" y="21"/>
                      <a:pt x="0" y="25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4"/>
                      <a:pt x="22" y="51"/>
                      <a:pt x="27" y="59"/>
                    </a:cubicBezTo>
                    <a:cubicBezTo>
                      <a:pt x="32" y="67"/>
                      <a:pt x="32" y="77"/>
                      <a:pt x="40" y="81"/>
                    </a:cubicBezTo>
                    <a:cubicBezTo>
                      <a:pt x="44" y="83"/>
                      <a:pt x="52" y="83"/>
                      <a:pt x="59" y="83"/>
                    </a:cubicBezTo>
                    <a:cubicBezTo>
                      <a:pt x="62" y="84"/>
                      <a:pt x="65" y="84"/>
                      <a:pt x="68" y="85"/>
                    </a:cubicBezTo>
                    <a:cubicBezTo>
                      <a:pt x="70" y="85"/>
                      <a:pt x="73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8" y="85"/>
                      <a:pt x="79" y="85"/>
                    </a:cubicBezTo>
                    <a:cubicBezTo>
                      <a:pt x="87" y="83"/>
                      <a:pt x="91" y="71"/>
                      <a:pt x="96" y="65"/>
                    </a:cubicBezTo>
                    <a:cubicBezTo>
                      <a:pt x="100" y="58"/>
                      <a:pt x="107" y="49"/>
                      <a:pt x="114" y="45"/>
                    </a:cubicBezTo>
                    <a:cubicBezTo>
                      <a:pt x="118" y="43"/>
                      <a:pt x="122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32" y="42"/>
                      <a:pt x="138" y="44"/>
                      <a:pt x="144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7" y="46"/>
                      <a:pt x="149" y="46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8" y="48"/>
                      <a:pt x="164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4" y="48"/>
                      <a:pt x="177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5" y="47"/>
                      <a:pt x="189" y="46"/>
                      <a:pt x="193" y="45"/>
                    </a:cubicBezTo>
                    <a:cubicBezTo>
                      <a:pt x="197" y="44"/>
                      <a:pt x="201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22" y="43"/>
                      <a:pt x="231" y="5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5" y="74"/>
                      <a:pt x="24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60" y="85"/>
                      <a:pt x="261" y="85"/>
                      <a:pt x="261" y="85"/>
                    </a:cubicBezTo>
                    <a:cubicBezTo>
                      <a:pt x="267" y="84"/>
                      <a:pt x="287" y="85"/>
                      <a:pt x="295" y="80"/>
                    </a:cubicBezTo>
                    <a:cubicBezTo>
                      <a:pt x="302" y="76"/>
                      <a:pt x="302" y="64"/>
                      <a:pt x="306" y="58"/>
                    </a:cubicBezTo>
                    <a:cubicBezTo>
                      <a:pt x="313" y="47"/>
                      <a:pt x="331" y="44"/>
                      <a:pt x="331" y="32"/>
                    </a:cubicBezTo>
                    <a:cubicBezTo>
                      <a:pt x="331" y="32"/>
                      <a:pt x="331" y="32"/>
                      <a:pt x="331" y="32"/>
                    </a:cubicBezTo>
                    <a:cubicBezTo>
                      <a:pt x="331" y="26"/>
                      <a:pt x="324" y="18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3" y="11"/>
                      <a:pt x="310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6" y="9"/>
                      <a:pt x="306" y="9"/>
                    </a:cubicBezTo>
                    <a:cubicBezTo>
                      <a:pt x="306" y="9"/>
                      <a:pt x="306" y="9"/>
                      <a:pt x="306" y="9"/>
                    </a:cubicBezTo>
                    <a:cubicBezTo>
                      <a:pt x="294" y="10"/>
                      <a:pt x="291" y="35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4" y="42"/>
                      <a:pt x="269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58" y="42"/>
                      <a:pt x="251" y="41"/>
                      <a:pt x="245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5" y="38"/>
                      <a:pt x="245" y="38"/>
                      <a:pt x="244" y="38"/>
                    </a:cubicBezTo>
                    <a:cubicBezTo>
                      <a:pt x="237" y="34"/>
                      <a:pt x="233" y="24"/>
                      <a:pt x="226" y="20"/>
                    </a:cubicBezTo>
                    <a:cubicBezTo>
                      <a:pt x="220" y="17"/>
                      <a:pt x="210" y="16"/>
                      <a:pt x="201" y="13"/>
                    </a:cubicBezTo>
                    <a:cubicBezTo>
                      <a:pt x="192" y="9"/>
                      <a:pt x="184" y="4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3" y="0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504"/>
              <p:cNvSpPr>
                <a:spLocks noEditPoints="1"/>
              </p:cNvSpPr>
              <p:nvPr/>
            </p:nvSpPr>
            <p:spPr bwMode="auto">
              <a:xfrm>
                <a:off x="2848" y="3646"/>
                <a:ext cx="115" cy="87"/>
              </a:xfrm>
              <a:custGeom>
                <a:gdLst>
                  <a:gd name="T0" fmla="*/ 13 w 33"/>
                  <a:gd name="T1" fmla="*/ 7 h 25"/>
                  <a:gd name="T2" fmla="*/ 13 w 33"/>
                  <a:gd name="T3" fmla="*/ 7 h 25"/>
                  <a:gd name="T4" fmla="*/ 13 w 33"/>
                  <a:gd name="T5" fmla="*/ 7 h 25"/>
                  <a:gd name="T6" fmla="*/ 14 w 33"/>
                  <a:gd name="T7" fmla="*/ 7 h 25"/>
                  <a:gd name="T8" fmla="*/ 14 w 33"/>
                  <a:gd name="T9" fmla="*/ 7 h 25"/>
                  <a:gd name="T10" fmla="*/ 14 w 33"/>
                  <a:gd name="T11" fmla="*/ 7 h 25"/>
                  <a:gd name="T12" fmla="*/ 19 w 33"/>
                  <a:gd name="T13" fmla="*/ 13 h 25"/>
                  <a:gd name="T14" fmla="*/ 15 w 33"/>
                  <a:gd name="T15" fmla="*/ 18 h 25"/>
                  <a:gd name="T16" fmla="*/ 15 w 33"/>
                  <a:gd name="T17" fmla="*/ 18 h 25"/>
                  <a:gd name="T18" fmla="*/ 15 w 33"/>
                  <a:gd name="T19" fmla="*/ 18 h 25"/>
                  <a:gd name="T20" fmla="*/ 15 w 33"/>
                  <a:gd name="T21" fmla="*/ 18 h 25"/>
                  <a:gd name="T22" fmla="*/ 15 w 33"/>
                  <a:gd name="T23" fmla="*/ 18 h 25"/>
                  <a:gd name="T24" fmla="*/ 13 w 33"/>
                  <a:gd name="T25" fmla="*/ 18 h 25"/>
                  <a:gd name="T26" fmla="*/ 13 w 33"/>
                  <a:gd name="T27" fmla="*/ 18 h 25"/>
                  <a:gd name="T28" fmla="*/ 13 w 33"/>
                  <a:gd name="T29" fmla="*/ 18 h 25"/>
                  <a:gd name="T30" fmla="*/ 13 w 33"/>
                  <a:gd name="T31" fmla="*/ 18 h 25"/>
                  <a:gd name="T32" fmla="*/ 13 w 33"/>
                  <a:gd name="T33" fmla="*/ 18 h 25"/>
                  <a:gd name="T34" fmla="*/ 8 w 33"/>
                  <a:gd name="T35" fmla="*/ 13 h 25"/>
                  <a:gd name="T36" fmla="*/ 8 w 33"/>
                  <a:gd name="T37" fmla="*/ 13 h 25"/>
                  <a:gd name="T38" fmla="*/ 8 w 33"/>
                  <a:gd name="T39" fmla="*/ 13 h 25"/>
                  <a:gd name="T40" fmla="*/ 8 w 33"/>
                  <a:gd name="T41" fmla="*/ 13 h 25"/>
                  <a:gd name="T42" fmla="*/ 13 w 33"/>
                  <a:gd name="T43" fmla="*/ 7 h 25"/>
                  <a:gd name="T44" fmla="*/ 13 w 33"/>
                  <a:gd name="T45" fmla="*/ 7 h 25"/>
                  <a:gd name="T46" fmla="*/ 13 w 33"/>
                  <a:gd name="T47" fmla="*/ 7 h 25"/>
                  <a:gd name="T48" fmla="*/ 12 w 33"/>
                  <a:gd name="T49" fmla="*/ 0 h 25"/>
                  <a:gd name="T50" fmla="*/ 12 w 33"/>
                  <a:gd name="T51" fmla="*/ 0 h 25"/>
                  <a:gd name="T52" fmla="*/ 10 w 33"/>
                  <a:gd name="T53" fmla="*/ 0 h 25"/>
                  <a:gd name="T54" fmla="*/ 10 w 33"/>
                  <a:gd name="T55" fmla="*/ 0 h 25"/>
                  <a:gd name="T56" fmla="*/ 0 w 33"/>
                  <a:gd name="T57" fmla="*/ 13 h 25"/>
                  <a:gd name="T58" fmla="*/ 1 w 33"/>
                  <a:gd name="T59" fmla="*/ 16 h 25"/>
                  <a:gd name="T60" fmla="*/ 1 w 33"/>
                  <a:gd name="T61" fmla="*/ 16 h 25"/>
                  <a:gd name="T62" fmla="*/ 13 w 33"/>
                  <a:gd name="T63" fmla="*/ 25 h 25"/>
                  <a:gd name="T64" fmla="*/ 13 w 33"/>
                  <a:gd name="T65" fmla="*/ 25 h 25"/>
                  <a:gd name="T66" fmla="*/ 13 w 33"/>
                  <a:gd name="T67" fmla="*/ 25 h 25"/>
                  <a:gd name="T68" fmla="*/ 13 w 33"/>
                  <a:gd name="T69" fmla="*/ 25 h 25"/>
                  <a:gd name="T70" fmla="*/ 17 w 33"/>
                  <a:gd name="T71" fmla="*/ 25 h 25"/>
                  <a:gd name="T72" fmla="*/ 17 w 33"/>
                  <a:gd name="T73" fmla="*/ 25 h 25"/>
                  <a:gd name="T74" fmla="*/ 17 w 33"/>
                  <a:gd name="T75" fmla="*/ 25 h 25"/>
                  <a:gd name="T76" fmla="*/ 17 w 33"/>
                  <a:gd name="T77" fmla="*/ 25 h 25"/>
                  <a:gd name="T78" fmla="*/ 18 w 33"/>
                  <a:gd name="T79" fmla="*/ 25 h 25"/>
                  <a:gd name="T80" fmla="*/ 18 w 33"/>
                  <a:gd name="T81" fmla="*/ 25 h 25"/>
                  <a:gd name="T82" fmla="*/ 12 w 33"/>
                  <a:gd name="T83" fmla="*/ 0 h 25"/>
                  <a:gd name="T84" fmla="*/ 12 w 33"/>
                  <a:gd name="T85" fmla="*/ 0 h 25"/>
                  <a:gd name="T86" fmla="*/ 12 w 33"/>
                  <a:gd name="T87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5"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7" y="7"/>
                      <a:pt x="19" y="10"/>
                      <a:pt x="19" y="13"/>
                    </a:cubicBezTo>
                    <a:cubicBezTo>
                      <a:pt x="19" y="15"/>
                      <a:pt x="18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0" y="18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0"/>
                      <a:pt x="10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0" y="7"/>
                      <a:pt x="0" y="13"/>
                    </a:cubicBezTo>
                    <a:cubicBezTo>
                      <a:pt x="0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21"/>
                      <a:pt x="7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33" y="21"/>
                      <a:pt x="2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505"/>
              <p:cNvSpPr>
                <a:spLocks noEditPoints="1"/>
              </p:cNvSpPr>
              <p:nvPr/>
            </p:nvSpPr>
            <p:spPr bwMode="auto">
              <a:xfrm>
                <a:off x="4100" y="3479"/>
                <a:ext cx="307" cy="244"/>
              </a:xfrm>
              <a:custGeom>
                <a:gdLst>
                  <a:gd name="T0" fmla="*/ 69 w 88"/>
                  <a:gd name="T1" fmla="*/ 4 h 70"/>
                  <a:gd name="T2" fmla="*/ 84 w 88"/>
                  <a:gd name="T3" fmla="*/ 19 h 70"/>
                  <a:gd name="T4" fmla="*/ 62 w 88"/>
                  <a:gd name="T5" fmla="*/ 41 h 70"/>
                  <a:gd name="T6" fmla="*/ 48 w 88"/>
                  <a:gd name="T7" fmla="*/ 67 h 70"/>
                  <a:gd name="T8" fmla="*/ 39 w 88"/>
                  <a:gd name="T9" fmla="*/ 67 h 70"/>
                  <a:gd name="T10" fmla="*/ 39 w 88"/>
                  <a:gd name="T11" fmla="*/ 67 h 70"/>
                  <a:gd name="T12" fmla="*/ 39 w 88"/>
                  <a:gd name="T13" fmla="*/ 67 h 70"/>
                  <a:gd name="T14" fmla="*/ 19 w 88"/>
                  <a:gd name="T15" fmla="*/ 64 h 70"/>
                  <a:gd name="T16" fmla="*/ 18 w 88"/>
                  <a:gd name="T17" fmla="*/ 64 h 70"/>
                  <a:gd name="T18" fmla="*/ 18 w 88"/>
                  <a:gd name="T19" fmla="*/ 64 h 70"/>
                  <a:gd name="T20" fmla="*/ 10 w 88"/>
                  <a:gd name="T21" fmla="*/ 44 h 70"/>
                  <a:gd name="T22" fmla="*/ 68 w 88"/>
                  <a:gd name="T23" fmla="*/ 4 h 70"/>
                  <a:gd name="T24" fmla="*/ 69 w 88"/>
                  <a:gd name="T25" fmla="*/ 4 h 70"/>
                  <a:gd name="T26" fmla="*/ 69 w 88"/>
                  <a:gd name="T27" fmla="*/ 4 h 70"/>
                  <a:gd name="T28" fmla="*/ 69 w 88"/>
                  <a:gd name="T29" fmla="*/ 0 h 70"/>
                  <a:gd name="T30" fmla="*/ 68 w 88"/>
                  <a:gd name="T31" fmla="*/ 1 h 70"/>
                  <a:gd name="T32" fmla="*/ 29 w 88"/>
                  <a:gd name="T33" fmla="*/ 34 h 70"/>
                  <a:gd name="T34" fmla="*/ 29 w 88"/>
                  <a:gd name="T35" fmla="*/ 34 h 70"/>
                  <a:gd name="T36" fmla="*/ 27 w 88"/>
                  <a:gd name="T37" fmla="*/ 34 h 70"/>
                  <a:gd name="T38" fmla="*/ 27 w 88"/>
                  <a:gd name="T39" fmla="*/ 34 h 70"/>
                  <a:gd name="T40" fmla="*/ 20 w 88"/>
                  <a:gd name="T41" fmla="*/ 33 h 70"/>
                  <a:gd name="T42" fmla="*/ 20 w 88"/>
                  <a:gd name="T43" fmla="*/ 33 h 70"/>
                  <a:gd name="T44" fmla="*/ 20 w 88"/>
                  <a:gd name="T45" fmla="*/ 33 h 70"/>
                  <a:gd name="T46" fmla="*/ 14 w 88"/>
                  <a:gd name="T47" fmla="*/ 33 h 70"/>
                  <a:gd name="T48" fmla="*/ 14 w 88"/>
                  <a:gd name="T49" fmla="*/ 33 h 70"/>
                  <a:gd name="T50" fmla="*/ 0 w 88"/>
                  <a:gd name="T51" fmla="*/ 38 h 70"/>
                  <a:gd name="T52" fmla="*/ 0 w 88"/>
                  <a:gd name="T53" fmla="*/ 38 h 70"/>
                  <a:gd name="T54" fmla="*/ 17 w 88"/>
                  <a:gd name="T55" fmla="*/ 69 h 70"/>
                  <a:gd name="T56" fmla="*/ 18 w 88"/>
                  <a:gd name="T57" fmla="*/ 69 h 70"/>
                  <a:gd name="T58" fmla="*/ 30 w 88"/>
                  <a:gd name="T59" fmla="*/ 70 h 70"/>
                  <a:gd name="T60" fmla="*/ 30 w 88"/>
                  <a:gd name="T61" fmla="*/ 70 h 70"/>
                  <a:gd name="T62" fmla="*/ 53 w 88"/>
                  <a:gd name="T63" fmla="*/ 67 h 70"/>
                  <a:gd name="T64" fmla="*/ 88 w 88"/>
                  <a:gd name="T65" fmla="*/ 20 h 70"/>
                  <a:gd name="T66" fmla="*/ 69 w 88"/>
                  <a:gd name="T67" fmla="*/ 0 h 70"/>
                  <a:gd name="T68" fmla="*/ 69 w 88"/>
                  <a:gd name="T69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70"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76" y="4"/>
                      <a:pt x="84" y="12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32"/>
                      <a:pt x="67" y="31"/>
                      <a:pt x="62" y="41"/>
                    </a:cubicBezTo>
                    <a:cubicBezTo>
                      <a:pt x="57" y="52"/>
                      <a:pt x="62" y="63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6" y="67"/>
                      <a:pt x="43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2" y="67"/>
                      <a:pt x="23" y="66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5" y="61"/>
                      <a:pt x="10" y="54"/>
                      <a:pt x="10" y="48"/>
                    </a:cubicBezTo>
                    <a:cubicBezTo>
                      <a:pt x="10" y="47"/>
                      <a:pt x="10" y="46"/>
                      <a:pt x="10" y="44"/>
                    </a:cubicBezTo>
                    <a:cubicBezTo>
                      <a:pt x="14" y="34"/>
                      <a:pt x="41" y="38"/>
                      <a:pt x="49" y="32"/>
                    </a:cubicBezTo>
                    <a:cubicBezTo>
                      <a:pt x="59" y="24"/>
                      <a:pt x="55" y="5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55" y="2"/>
                      <a:pt x="54" y="24"/>
                      <a:pt x="44" y="30"/>
                    </a:cubicBezTo>
                    <a:cubicBezTo>
                      <a:pt x="40" y="32"/>
                      <a:pt x="34" y="33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8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5" y="34"/>
                      <a:pt x="22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3"/>
                      <a:pt x="16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9" y="33"/>
                      <a:pt x="4" y="34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48"/>
                      <a:pt x="8" y="66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25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9" y="70"/>
                      <a:pt x="50" y="69"/>
                      <a:pt x="53" y="67"/>
                    </a:cubicBezTo>
                    <a:cubicBezTo>
                      <a:pt x="62" y="62"/>
                      <a:pt x="61" y="52"/>
                      <a:pt x="65" y="44"/>
                    </a:cubicBezTo>
                    <a:cubicBezTo>
                      <a:pt x="70" y="34"/>
                      <a:pt x="88" y="32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1"/>
                      <a:pt x="77" y="1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506"/>
              <p:cNvSpPr>
                <a:spLocks noEditPoints="1"/>
              </p:cNvSpPr>
              <p:nvPr/>
            </p:nvSpPr>
            <p:spPr bwMode="auto">
              <a:xfrm>
                <a:off x="3284" y="3482"/>
                <a:ext cx="310" cy="241"/>
              </a:xfrm>
              <a:custGeom>
                <a:gdLst>
                  <a:gd name="T0" fmla="*/ 20 w 89"/>
                  <a:gd name="T1" fmla="*/ 3 h 69"/>
                  <a:gd name="T2" fmla="*/ 20 w 89"/>
                  <a:gd name="T3" fmla="*/ 3 h 69"/>
                  <a:gd name="T4" fmla="*/ 20 w 89"/>
                  <a:gd name="T5" fmla="*/ 3 h 69"/>
                  <a:gd name="T6" fmla="*/ 21 w 89"/>
                  <a:gd name="T7" fmla="*/ 3 h 69"/>
                  <a:gd name="T8" fmla="*/ 41 w 89"/>
                  <a:gd name="T9" fmla="*/ 28 h 69"/>
                  <a:gd name="T10" fmla="*/ 61 w 89"/>
                  <a:gd name="T11" fmla="*/ 34 h 69"/>
                  <a:gd name="T12" fmla="*/ 80 w 89"/>
                  <a:gd name="T13" fmla="*/ 43 h 69"/>
                  <a:gd name="T14" fmla="*/ 81 w 89"/>
                  <a:gd name="T15" fmla="*/ 47 h 69"/>
                  <a:gd name="T16" fmla="*/ 71 w 89"/>
                  <a:gd name="T17" fmla="*/ 64 h 69"/>
                  <a:gd name="T18" fmla="*/ 55 w 89"/>
                  <a:gd name="T19" fmla="*/ 66 h 69"/>
                  <a:gd name="T20" fmla="*/ 47 w 89"/>
                  <a:gd name="T21" fmla="*/ 67 h 69"/>
                  <a:gd name="T22" fmla="*/ 47 w 89"/>
                  <a:gd name="T23" fmla="*/ 67 h 69"/>
                  <a:gd name="T24" fmla="*/ 47 w 89"/>
                  <a:gd name="T25" fmla="*/ 67 h 69"/>
                  <a:gd name="T26" fmla="*/ 47 w 89"/>
                  <a:gd name="T27" fmla="*/ 67 h 69"/>
                  <a:gd name="T28" fmla="*/ 47 w 89"/>
                  <a:gd name="T29" fmla="*/ 67 h 69"/>
                  <a:gd name="T30" fmla="*/ 36 w 89"/>
                  <a:gd name="T31" fmla="*/ 64 h 69"/>
                  <a:gd name="T32" fmla="*/ 35 w 89"/>
                  <a:gd name="T33" fmla="*/ 64 h 69"/>
                  <a:gd name="T34" fmla="*/ 26 w 89"/>
                  <a:gd name="T35" fmla="*/ 43 h 69"/>
                  <a:gd name="T36" fmla="*/ 4 w 89"/>
                  <a:gd name="T37" fmla="*/ 21 h 69"/>
                  <a:gd name="T38" fmla="*/ 20 w 89"/>
                  <a:gd name="T39" fmla="*/ 3 h 69"/>
                  <a:gd name="T40" fmla="*/ 20 w 89"/>
                  <a:gd name="T41" fmla="*/ 3 h 69"/>
                  <a:gd name="T42" fmla="*/ 20 w 89"/>
                  <a:gd name="T43" fmla="*/ 3 h 69"/>
                  <a:gd name="T44" fmla="*/ 21 w 89"/>
                  <a:gd name="T45" fmla="*/ 0 h 69"/>
                  <a:gd name="T46" fmla="*/ 21 w 89"/>
                  <a:gd name="T47" fmla="*/ 0 h 69"/>
                  <a:gd name="T48" fmla="*/ 0 w 89"/>
                  <a:gd name="T49" fmla="*/ 19 h 69"/>
                  <a:gd name="T50" fmla="*/ 0 w 89"/>
                  <a:gd name="T51" fmla="*/ 19 h 69"/>
                  <a:gd name="T52" fmla="*/ 0 w 89"/>
                  <a:gd name="T53" fmla="*/ 19 h 69"/>
                  <a:gd name="T54" fmla="*/ 24 w 89"/>
                  <a:gd name="T55" fmla="*/ 45 h 69"/>
                  <a:gd name="T56" fmla="*/ 34 w 89"/>
                  <a:gd name="T57" fmla="*/ 65 h 69"/>
                  <a:gd name="T58" fmla="*/ 34 w 89"/>
                  <a:gd name="T59" fmla="*/ 65 h 69"/>
                  <a:gd name="T60" fmla="*/ 34 w 89"/>
                  <a:gd name="T61" fmla="*/ 65 h 69"/>
                  <a:gd name="T62" fmla="*/ 34 w 89"/>
                  <a:gd name="T63" fmla="*/ 65 h 69"/>
                  <a:gd name="T64" fmla="*/ 34 w 89"/>
                  <a:gd name="T65" fmla="*/ 65 h 69"/>
                  <a:gd name="T66" fmla="*/ 34 w 89"/>
                  <a:gd name="T67" fmla="*/ 65 h 69"/>
                  <a:gd name="T68" fmla="*/ 58 w 89"/>
                  <a:gd name="T69" fmla="*/ 69 h 69"/>
                  <a:gd name="T70" fmla="*/ 58 w 89"/>
                  <a:gd name="T71" fmla="*/ 69 h 69"/>
                  <a:gd name="T72" fmla="*/ 58 w 89"/>
                  <a:gd name="T73" fmla="*/ 69 h 69"/>
                  <a:gd name="T74" fmla="*/ 58 w 89"/>
                  <a:gd name="T75" fmla="*/ 69 h 69"/>
                  <a:gd name="T76" fmla="*/ 71 w 89"/>
                  <a:gd name="T77" fmla="*/ 68 h 69"/>
                  <a:gd name="T78" fmla="*/ 71 w 89"/>
                  <a:gd name="T79" fmla="*/ 68 h 69"/>
                  <a:gd name="T80" fmla="*/ 71 w 89"/>
                  <a:gd name="T81" fmla="*/ 68 h 69"/>
                  <a:gd name="T82" fmla="*/ 71 w 89"/>
                  <a:gd name="T83" fmla="*/ 68 h 69"/>
                  <a:gd name="T84" fmla="*/ 71 w 89"/>
                  <a:gd name="T85" fmla="*/ 68 h 69"/>
                  <a:gd name="T86" fmla="*/ 71 w 89"/>
                  <a:gd name="T87" fmla="*/ 68 h 69"/>
                  <a:gd name="T88" fmla="*/ 71 w 89"/>
                  <a:gd name="T89" fmla="*/ 68 h 69"/>
                  <a:gd name="T90" fmla="*/ 71 w 89"/>
                  <a:gd name="T91" fmla="*/ 68 h 69"/>
                  <a:gd name="T92" fmla="*/ 72 w 89"/>
                  <a:gd name="T93" fmla="*/ 68 h 69"/>
                  <a:gd name="T94" fmla="*/ 72 w 89"/>
                  <a:gd name="T95" fmla="*/ 68 h 69"/>
                  <a:gd name="T96" fmla="*/ 72 w 89"/>
                  <a:gd name="T97" fmla="*/ 68 h 69"/>
                  <a:gd name="T98" fmla="*/ 72 w 89"/>
                  <a:gd name="T99" fmla="*/ 68 h 69"/>
                  <a:gd name="T100" fmla="*/ 73 w 89"/>
                  <a:gd name="T101" fmla="*/ 68 h 69"/>
                  <a:gd name="T102" fmla="*/ 73 w 89"/>
                  <a:gd name="T103" fmla="*/ 68 h 69"/>
                  <a:gd name="T104" fmla="*/ 73 w 89"/>
                  <a:gd name="T105" fmla="*/ 68 h 69"/>
                  <a:gd name="T106" fmla="*/ 89 w 89"/>
                  <a:gd name="T107" fmla="*/ 40 h 69"/>
                  <a:gd name="T108" fmla="*/ 88 w 89"/>
                  <a:gd name="T109" fmla="*/ 37 h 69"/>
                  <a:gd name="T110" fmla="*/ 67 w 89"/>
                  <a:gd name="T111" fmla="*/ 32 h 69"/>
                  <a:gd name="T112" fmla="*/ 46 w 89"/>
                  <a:gd name="T113" fmla="*/ 27 h 69"/>
                  <a:gd name="T114" fmla="*/ 21 w 89"/>
                  <a:gd name="T115" fmla="*/ 0 h 69"/>
                  <a:gd name="T116" fmla="*/ 21 w 89"/>
                  <a:gd name="T117" fmla="*/ 0 h 69"/>
                  <a:gd name="T118" fmla="*/ 21 w 89"/>
                  <a:gd name="T119" fmla="*/ 0 h 69"/>
                  <a:gd name="T120" fmla="*/ 21 w 89"/>
                  <a:gd name="T121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69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3" y="4"/>
                      <a:pt x="33" y="21"/>
                      <a:pt x="41" y="28"/>
                    </a:cubicBezTo>
                    <a:cubicBezTo>
                      <a:pt x="46" y="32"/>
                      <a:pt x="54" y="33"/>
                      <a:pt x="61" y="34"/>
                    </a:cubicBezTo>
                    <a:cubicBezTo>
                      <a:pt x="68" y="36"/>
                      <a:pt x="78" y="37"/>
                      <a:pt x="80" y="43"/>
                    </a:cubicBezTo>
                    <a:cubicBezTo>
                      <a:pt x="80" y="44"/>
                      <a:pt x="81" y="46"/>
                      <a:pt x="81" y="47"/>
                    </a:cubicBezTo>
                    <a:cubicBezTo>
                      <a:pt x="81" y="54"/>
                      <a:pt x="75" y="62"/>
                      <a:pt x="71" y="64"/>
                    </a:cubicBezTo>
                    <a:cubicBezTo>
                      <a:pt x="67" y="66"/>
                      <a:pt x="60" y="66"/>
                      <a:pt x="55" y="66"/>
                    </a:cubicBezTo>
                    <a:cubicBezTo>
                      <a:pt x="53" y="66"/>
                      <a:pt x="50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3" y="67"/>
                      <a:pt x="39" y="66"/>
                      <a:pt x="36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0" y="60"/>
                      <a:pt x="30" y="51"/>
                      <a:pt x="26" y="43"/>
                    </a:cubicBezTo>
                    <a:cubicBezTo>
                      <a:pt x="21" y="34"/>
                      <a:pt x="5" y="31"/>
                      <a:pt x="4" y="21"/>
                    </a:cubicBezTo>
                    <a:cubicBezTo>
                      <a:pt x="3" y="12"/>
                      <a:pt x="12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0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2"/>
                      <a:pt x="19" y="35"/>
                      <a:pt x="24" y="45"/>
                    </a:cubicBezTo>
                    <a:cubicBezTo>
                      <a:pt x="28" y="52"/>
                      <a:pt x="27" y="60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7" y="68"/>
                      <a:pt x="4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2" y="69"/>
                      <a:pt x="67" y="69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7" y="66"/>
                      <a:pt x="89" y="50"/>
                      <a:pt x="89" y="40"/>
                    </a:cubicBezTo>
                    <a:cubicBezTo>
                      <a:pt x="89" y="39"/>
                      <a:pt x="89" y="38"/>
                      <a:pt x="88" y="37"/>
                    </a:cubicBezTo>
                    <a:cubicBezTo>
                      <a:pt x="86" y="32"/>
                      <a:pt x="74" y="32"/>
                      <a:pt x="67" y="32"/>
                    </a:cubicBezTo>
                    <a:cubicBezTo>
                      <a:pt x="59" y="31"/>
                      <a:pt x="49" y="29"/>
                      <a:pt x="46" y="27"/>
                    </a:cubicBezTo>
                    <a:cubicBezTo>
                      <a:pt x="37" y="22"/>
                      <a:pt x="34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507"/>
              <p:cNvSpPr>
                <a:spLocks noEditPoints="1"/>
              </p:cNvSpPr>
              <p:nvPr/>
            </p:nvSpPr>
            <p:spPr bwMode="auto">
              <a:xfrm>
                <a:off x="3294" y="3493"/>
                <a:ext cx="272" cy="223"/>
              </a:xfrm>
              <a:custGeom>
                <a:gdLst>
                  <a:gd name="T0" fmla="*/ 17 w 78"/>
                  <a:gd name="T1" fmla="*/ 4 h 64"/>
                  <a:gd name="T2" fmla="*/ 17 w 78"/>
                  <a:gd name="T3" fmla="*/ 4 h 64"/>
                  <a:gd name="T4" fmla="*/ 17 w 78"/>
                  <a:gd name="T5" fmla="*/ 4 h 64"/>
                  <a:gd name="T6" fmla="*/ 35 w 78"/>
                  <a:gd name="T7" fmla="*/ 28 h 64"/>
                  <a:gd name="T8" fmla="*/ 35 w 78"/>
                  <a:gd name="T9" fmla="*/ 28 h 64"/>
                  <a:gd name="T10" fmla="*/ 35 w 78"/>
                  <a:gd name="T11" fmla="*/ 28 h 64"/>
                  <a:gd name="T12" fmla="*/ 36 w 78"/>
                  <a:gd name="T13" fmla="*/ 29 h 64"/>
                  <a:gd name="T14" fmla="*/ 36 w 78"/>
                  <a:gd name="T15" fmla="*/ 29 h 64"/>
                  <a:gd name="T16" fmla="*/ 36 w 78"/>
                  <a:gd name="T17" fmla="*/ 29 h 64"/>
                  <a:gd name="T18" fmla="*/ 36 w 78"/>
                  <a:gd name="T19" fmla="*/ 30 h 64"/>
                  <a:gd name="T20" fmla="*/ 70 w 78"/>
                  <a:gd name="T21" fmla="*/ 45 h 64"/>
                  <a:gd name="T22" fmla="*/ 70 w 78"/>
                  <a:gd name="T23" fmla="*/ 47 h 64"/>
                  <a:gd name="T24" fmla="*/ 51 w 78"/>
                  <a:gd name="T25" fmla="*/ 61 h 64"/>
                  <a:gd name="T26" fmla="*/ 51 w 78"/>
                  <a:gd name="T27" fmla="*/ 61 h 64"/>
                  <a:gd name="T28" fmla="*/ 51 w 78"/>
                  <a:gd name="T29" fmla="*/ 61 h 64"/>
                  <a:gd name="T30" fmla="*/ 51 w 78"/>
                  <a:gd name="T31" fmla="*/ 61 h 64"/>
                  <a:gd name="T32" fmla="*/ 50 w 78"/>
                  <a:gd name="T33" fmla="*/ 61 h 64"/>
                  <a:gd name="T34" fmla="*/ 45 w 78"/>
                  <a:gd name="T35" fmla="*/ 61 h 64"/>
                  <a:gd name="T36" fmla="*/ 45 w 78"/>
                  <a:gd name="T37" fmla="*/ 61 h 64"/>
                  <a:gd name="T38" fmla="*/ 45 w 78"/>
                  <a:gd name="T39" fmla="*/ 61 h 64"/>
                  <a:gd name="T40" fmla="*/ 45 w 78"/>
                  <a:gd name="T41" fmla="*/ 61 h 64"/>
                  <a:gd name="T42" fmla="*/ 45 w 78"/>
                  <a:gd name="T43" fmla="*/ 61 h 64"/>
                  <a:gd name="T44" fmla="*/ 30 w 78"/>
                  <a:gd name="T45" fmla="*/ 54 h 64"/>
                  <a:gd name="T46" fmla="*/ 30 w 78"/>
                  <a:gd name="T47" fmla="*/ 54 h 64"/>
                  <a:gd name="T48" fmla="*/ 25 w 78"/>
                  <a:gd name="T49" fmla="*/ 35 h 64"/>
                  <a:gd name="T50" fmla="*/ 4 w 78"/>
                  <a:gd name="T51" fmla="*/ 17 h 64"/>
                  <a:gd name="T52" fmla="*/ 4 w 78"/>
                  <a:gd name="T53" fmla="*/ 16 h 64"/>
                  <a:gd name="T54" fmla="*/ 16 w 78"/>
                  <a:gd name="T55" fmla="*/ 4 h 64"/>
                  <a:gd name="T56" fmla="*/ 16 w 78"/>
                  <a:gd name="T57" fmla="*/ 4 h 64"/>
                  <a:gd name="T58" fmla="*/ 16 w 78"/>
                  <a:gd name="T59" fmla="*/ 4 h 64"/>
                  <a:gd name="T60" fmla="*/ 16 w 78"/>
                  <a:gd name="T61" fmla="*/ 4 h 64"/>
                  <a:gd name="T62" fmla="*/ 16 w 78"/>
                  <a:gd name="T63" fmla="*/ 4 h 64"/>
                  <a:gd name="T64" fmla="*/ 16 w 78"/>
                  <a:gd name="T65" fmla="*/ 4 h 64"/>
                  <a:gd name="T66" fmla="*/ 16 w 78"/>
                  <a:gd name="T67" fmla="*/ 4 h 64"/>
                  <a:gd name="T68" fmla="*/ 17 w 78"/>
                  <a:gd name="T69" fmla="*/ 4 h 64"/>
                  <a:gd name="T70" fmla="*/ 17 w 78"/>
                  <a:gd name="T71" fmla="*/ 4 h 64"/>
                  <a:gd name="T72" fmla="*/ 17 w 78"/>
                  <a:gd name="T73" fmla="*/ 0 h 64"/>
                  <a:gd name="T74" fmla="*/ 17 w 78"/>
                  <a:gd name="T75" fmla="*/ 0 h 64"/>
                  <a:gd name="T76" fmla="*/ 1 w 78"/>
                  <a:gd name="T77" fmla="*/ 18 h 64"/>
                  <a:gd name="T78" fmla="*/ 23 w 78"/>
                  <a:gd name="T79" fmla="*/ 40 h 64"/>
                  <a:gd name="T80" fmla="*/ 32 w 78"/>
                  <a:gd name="T81" fmla="*/ 61 h 64"/>
                  <a:gd name="T82" fmla="*/ 33 w 78"/>
                  <a:gd name="T83" fmla="*/ 61 h 64"/>
                  <a:gd name="T84" fmla="*/ 44 w 78"/>
                  <a:gd name="T85" fmla="*/ 64 h 64"/>
                  <a:gd name="T86" fmla="*/ 44 w 78"/>
                  <a:gd name="T87" fmla="*/ 64 h 64"/>
                  <a:gd name="T88" fmla="*/ 44 w 78"/>
                  <a:gd name="T89" fmla="*/ 64 h 64"/>
                  <a:gd name="T90" fmla="*/ 44 w 78"/>
                  <a:gd name="T91" fmla="*/ 64 h 64"/>
                  <a:gd name="T92" fmla="*/ 52 w 78"/>
                  <a:gd name="T93" fmla="*/ 63 h 64"/>
                  <a:gd name="T94" fmla="*/ 68 w 78"/>
                  <a:gd name="T95" fmla="*/ 61 h 64"/>
                  <a:gd name="T96" fmla="*/ 78 w 78"/>
                  <a:gd name="T97" fmla="*/ 44 h 64"/>
                  <a:gd name="T98" fmla="*/ 77 w 78"/>
                  <a:gd name="T99" fmla="*/ 40 h 64"/>
                  <a:gd name="T100" fmla="*/ 58 w 78"/>
                  <a:gd name="T101" fmla="*/ 31 h 64"/>
                  <a:gd name="T102" fmla="*/ 38 w 78"/>
                  <a:gd name="T103" fmla="*/ 25 h 64"/>
                  <a:gd name="T104" fmla="*/ 18 w 78"/>
                  <a:gd name="T105" fmla="*/ 0 h 64"/>
                  <a:gd name="T106" fmla="*/ 17 w 78"/>
                  <a:gd name="T107" fmla="*/ 0 h 64"/>
                  <a:gd name="T108" fmla="*/ 17 w 78"/>
                  <a:gd name="T109" fmla="*/ 0 h 64"/>
                  <a:gd name="T110" fmla="*/ 17 w 78"/>
                  <a:gd name="T111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64"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9" y="4"/>
                      <a:pt x="29" y="22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5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5" y="35"/>
                      <a:pt x="67" y="32"/>
                      <a:pt x="70" y="45"/>
                    </a:cubicBezTo>
                    <a:cubicBezTo>
                      <a:pt x="70" y="46"/>
                      <a:pt x="70" y="47"/>
                      <a:pt x="70" y="47"/>
                    </a:cubicBezTo>
                    <a:cubicBezTo>
                      <a:pt x="70" y="58"/>
                      <a:pt x="58" y="60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0" y="61"/>
                    </a:cubicBezTo>
                    <a:cubicBezTo>
                      <a:pt x="48" y="61"/>
                      <a:pt x="47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38" y="61"/>
                      <a:pt x="33" y="59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7" y="49"/>
                      <a:pt x="29" y="41"/>
                      <a:pt x="25" y="35"/>
                    </a:cubicBezTo>
                    <a:cubicBezTo>
                      <a:pt x="21" y="29"/>
                      <a:pt x="5" y="27"/>
                      <a:pt x="4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4" y="10"/>
                      <a:pt x="11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2" y="28"/>
                      <a:pt x="18" y="31"/>
                      <a:pt x="23" y="40"/>
                    </a:cubicBezTo>
                    <a:cubicBezTo>
                      <a:pt x="27" y="48"/>
                      <a:pt x="27" y="57"/>
                      <a:pt x="32" y="61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6" y="63"/>
                      <a:pt x="40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7" y="64"/>
                      <a:pt x="50" y="63"/>
                      <a:pt x="52" y="63"/>
                    </a:cubicBezTo>
                    <a:cubicBezTo>
                      <a:pt x="57" y="63"/>
                      <a:pt x="64" y="63"/>
                      <a:pt x="68" y="61"/>
                    </a:cubicBezTo>
                    <a:cubicBezTo>
                      <a:pt x="72" y="59"/>
                      <a:pt x="78" y="51"/>
                      <a:pt x="78" y="44"/>
                    </a:cubicBezTo>
                    <a:cubicBezTo>
                      <a:pt x="78" y="43"/>
                      <a:pt x="77" y="41"/>
                      <a:pt x="77" y="40"/>
                    </a:cubicBezTo>
                    <a:cubicBezTo>
                      <a:pt x="75" y="34"/>
                      <a:pt x="65" y="33"/>
                      <a:pt x="58" y="31"/>
                    </a:cubicBezTo>
                    <a:cubicBezTo>
                      <a:pt x="51" y="30"/>
                      <a:pt x="43" y="29"/>
                      <a:pt x="38" y="25"/>
                    </a:cubicBezTo>
                    <a:cubicBezTo>
                      <a:pt x="30" y="18"/>
                      <a:pt x="30" y="1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508"/>
              <p:cNvSpPr>
                <a:spLocks noEditPoints="1"/>
              </p:cNvSpPr>
              <p:nvPr/>
            </p:nvSpPr>
            <p:spPr bwMode="auto">
              <a:xfrm>
                <a:off x="4135" y="3493"/>
                <a:ext cx="258" cy="220"/>
              </a:xfrm>
              <a:custGeom>
                <a:gdLst>
                  <a:gd name="T0" fmla="*/ 31 w 74"/>
                  <a:gd name="T1" fmla="*/ 62 h 63"/>
                  <a:gd name="T2" fmla="*/ 9 w 74"/>
                  <a:gd name="T3" fmla="*/ 46 h 63"/>
                  <a:gd name="T4" fmla="*/ 43 w 74"/>
                  <a:gd name="T5" fmla="*/ 34 h 63"/>
                  <a:gd name="T6" fmla="*/ 47 w 74"/>
                  <a:gd name="T7" fmla="*/ 47 h 63"/>
                  <a:gd name="T8" fmla="*/ 42 w 74"/>
                  <a:gd name="T9" fmla="*/ 59 h 63"/>
                  <a:gd name="T10" fmla="*/ 31 w 74"/>
                  <a:gd name="T11" fmla="*/ 62 h 63"/>
                  <a:gd name="T12" fmla="*/ 31 w 74"/>
                  <a:gd name="T13" fmla="*/ 62 h 63"/>
                  <a:gd name="T14" fmla="*/ 31 w 74"/>
                  <a:gd name="T15" fmla="*/ 62 h 63"/>
                  <a:gd name="T16" fmla="*/ 31 w 74"/>
                  <a:gd name="T17" fmla="*/ 62 h 63"/>
                  <a:gd name="T18" fmla="*/ 31 w 74"/>
                  <a:gd name="T19" fmla="*/ 62 h 63"/>
                  <a:gd name="T20" fmla="*/ 60 w 74"/>
                  <a:gd name="T21" fmla="*/ 4 h 63"/>
                  <a:gd name="T22" fmla="*/ 60 w 74"/>
                  <a:gd name="T23" fmla="*/ 4 h 63"/>
                  <a:gd name="T24" fmla="*/ 60 w 74"/>
                  <a:gd name="T25" fmla="*/ 4 h 63"/>
                  <a:gd name="T26" fmla="*/ 70 w 74"/>
                  <a:gd name="T27" fmla="*/ 15 h 63"/>
                  <a:gd name="T28" fmla="*/ 70 w 74"/>
                  <a:gd name="T29" fmla="*/ 15 h 63"/>
                  <a:gd name="T30" fmla="*/ 70 w 74"/>
                  <a:gd name="T31" fmla="*/ 15 h 63"/>
                  <a:gd name="T32" fmla="*/ 54 w 74"/>
                  <a:gd name="T33" fmla="*/ 27 h 63"/>
                  <a:gd name="T34" fmla="*/ 54 w 74"/>
                  <a:gd name="T35" fmla="*/ 27 h 63"/>
                  <a:gd name="T36" fmla="*/ 54 w 74"/>
                  <a:gd name="T37" fmla="*/ 27 h 63"/>
                  <a:gd name="T38" fmla="*/ 54 w 74"/>
                  <a:gd name="T39" fmla="*/ 27 h 63"/>
                  <a:gd name="T40" fmla="*/ 54 w 74"/>
                  <a:gd name="T41" fmla="*/ 27 h 63"/>
                  <a:gd name="T42" fmla="*/ 50 w 74"/>
                  <a:gd name="T43" fmla="*/ 27 h 63"/>
                  <a:gd name="T44" fmla="*/ 50 w 74"/>
                  <a:gd name="T45" fmla="*/ 27 h 63"/>
                  <a:gd name="T46" fmla="*/ 49 w 74"/>
                  <a:gd name="T47" fmla="*/ 20 h 63"/>
                  <a:gd name="T48" fmla="*/ 59 w 74"/>
                  <a:gd name="T49" fmla="*/ 4 h 63"/>
                  <a:gd name="T50" fmla="*/ 59 w 74"/>
                  <a:gd name="T51" fmla="*/ 4 h 63"/>
                  <a:gd name="T52" fmla="*/ 60 w 74"/>
                  <a:gd name="T53" fmla="*/ 4 h 63"/>
                  <a:gd name="T54" fmla="*/ 60 w 74"/>
                  <a:gd name="T55" fmla="*/ 4 h 63"/>
                  <a:gd name="T56" fmla="*/ 60 w 74"/>
                  <a:gd name="T57" fmla="*/ 4 h 63"/>
                  <a:gd name="T58" fmla="*/ 59 w 74"/>
                  <a:gd name="T59" fmla="*/ 0 h 63"/>
                  <a:gd name="T60" fmla="*/ 59 w 74"/>
                  <a:gd name="T61" fmla="*/ 0 h 63"/>
                  <a:gd name="T62" fmla="*/ 58 w 74"/>
                  <a:gd name="T63" fmla="*/ 0 h 63"/>
                  <a:gd name="T64" fmla="*/ 58 w 74"/>
                  <a:gd name="T65" fmla="*/ 0 h 63"/>
                  <a:gd name="T66" fmla="*/ 39 w 74"/>
                  <a:gd name="T67" fmla="*/ 28 h 63"/>
                  <a:gd name="T68" fmla="*/ 0 w 74"/>
                  <a:gd name="T69" fmla="*/ 40 h 63"/>
                  <a:gd name="T70" fmla="*/ 0 w 74"/>
                  <a:gd name="T71" fmla="*/ 44 h 63"/>
                  <a:gd name="T72" fmla="*/ 8 w 74"/>
                  <a:gd name="T73" fmla="*/ 60 h 63"/>
                  <a:gd name="T74" fmla="*/ 8 w 74"/>
                  <a:gd name="T75" fmla="*/ 60 h 63"/>
                  <a:gd name="T76" fmla="*/ 8 w 74"/>
                  <a:gd name="T77" fmla="*/ 60 h 63"/>
                  <a:gd name="T78" fmla="*/ 8 w 74"/>
                  <a:gd name="T79" fmla="*/ 60 h 63"/>
                  <a:gd name="T80" fmla="*/ 9 w 74"/>
                  <a:gd name="T81" fmla="*/ 60 h 63"/>
                  <a:gd name="T82" fmla="*/ 9 w 74"/>
                  <a:gd name="T83" fmla="*/ 60 h 63"/>
                  <a:gd name="T84" fmla="*/ 29 w 74"/>
                  <a:gd name="T85" fmla="*/ 63 h 63"/>
                  <a:gd name="T86" fmla="*/ 29 w 74"/>
                  <a:gd name="T87" fmla="*/ 63 h 63"/>
                  <a:gd name="T88" fmla="*/ 29 w 74"/>
                  <a:gd name="T89" fmla="*/ 63 h 63"/>
                  <a:gd name="T90" fmla="*/ 29 w 74"/>
                  <a:gd name="T91" fmla="*/ 63 h 63"/>
                  <a:gd name="T92" fmla="*/ 38 w 74"/>
                  <a:gd name="T93" fmla="*/ 63 h 63"/>
                  <a:gd name="T94" fmla="*/ 38 w 74"/>
                  <a:gd name="T95" fmla="*/ 63 h 63"/>
                  <a:gd name="T96" fmla="*/ 38 w 74"/>
                  <a:gd name="T97" fmla="*/ 63 h 63"/>
                  <a:gd name="T98" fmla="*/ 52 w 74"/>
                  <a:gd name="T99" fmla="*/ 37 h 63"/>
                  <a:gd name="T100" fmla="*/ 74 w 74"/>
                  <a:gd name="T101" fmla="*/ 15 h 63"/>
                  <a:gd name="T102" fmla="*/ 74 w 74"/>
                  <a:gd name="T103" fmla="*/ 15 h 63"/>
                  <a:gd name="T104" fmla="*/ 59 w 74"/>
                  <a:gd name="T105" fmla="*/ 0 h 63"/>
                  <a:gd name="T106" fmla="*/ 59 w 74"/>
                  <a:gd name="T107" fmla="*/ 0 h 63"/>
                  <a:gd name="T108" fmla="*/ 59 w 74"/>
                  <a:gd name="T109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4" h="62">
                    <a:moveTo>
                      <a:pt x="31" y="62"/>
                    </a:moveTo>
                    <a:cubicBezTo>
                      <a:pt x="20" y="62"/>
                      <a:pt x="8" y="55"/>
                      <a:pt x="9" y="46"/>
                    </a:cubicBezTo>
                    <a:cubicBezTo>
                      <a:pt x="10" y="35"/>
                      <a:pt x="32" y="35"/>
                      <a:pt x="43" y="34"/>
                    </a:cubicBezTo>
                    <a:cubicBezTo>
                      <a:pt x="46" y="38"/>
                      <a:pt x="47" y="42"/>
                      <a:pt x="47" y="47"/>
                    </a:cubicBezTo>
                    <a:cubicBezTo>
                      <a:pt x="47" y="52"/>
                      <a:pt x="45" y="57"/>
                      <a:pt x="42" y="59"/>
                    </a:cubicBezTo>
                    <a:cubicBezTo>
                      <a:pt x="39" y="61"/>
                      <a:pt x="35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moveTo>
                      <a:pt x="60" y="4"/>
                    </a:move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6" y="4"/>
                      <a:pt x="70" y="10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23"/>
                      <a:pt x="62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7"/>
                      <a:pt x="51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9" y="25"/>
                      <a:pt x="49" y="23"/>
                      <a:pt x="49" y="20"/>
                    </a:cubicBezTo>
                    <a:cubicBezTo>
                      <a:pt x="49" y="12"/>
                      <a:pt x="53" y="5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45" y="1"/>
                      <a:pt x="49" y="20"/>
                      <a:pt x="39" y="28"/>
                    </a:cubicBezTo>
                    <a:cubicBezTo>
                      <a:pt x="31" y="34"/>
                      <a:pt x="4" y="30"/>
                      <a:pt x="0" y="40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50"/>
                      <a:pt x="5" y="57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62"/>
                      <a:pt x="22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33" y="63"/>
                      <a:pt x="36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52" y="59"/>
                      <a:pt x="47" y="48"/>
                      <a:pt x="52" y="37"/>
                    </a:cubicBezTo>
                    <a:cubicBezTo>
                      <a:pt x="57" y="27"/>
                      <a:pt x="74" y="28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8"/>
                      <a:pt x="66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509"/>
              <p:cNvSpPr/>
              <p:nvPr/>
            </p:nvSpPr>
            <p:spPr bwMode="auto">
              <a:xfrm>
                <a:off x="4769" y="3671"/>
                <a:ext cx="53" cy="42"/>
              </a:xfrm>
              <a:custGeom>
                <a:gdLst>
                  <a:gd name="T0" fmla="*/ 10 w 15"/>
                  <a:gd name="T1" fmla="*/ 0 h 12"/>
                  <a:gd name="T2" fmla="*/ 10 w 15"/>
                  <a:gd name="T3" fmla="*/ 0 h 12"/>
                  <a:gd name="T4" fmla="*/ 6 w 15"/>
                  <a:gd name="T5" fmla="*/ 11 h 12"/>
                  <a:gd name="T6" fmla="*/ 6 w 15"/>
                  <a:gd name="T7" fmla="*/ 11 h 12"/>
                  <a:gd name="T8" fmla="*/ 6 w 15"/>
                  <a:gd name="T9" fmla="*/ 12 h 12"/>
                  <a:gd name="T10" fmla="*/ 6 w 15"/>
                  <a:gd name="T11" fmla="*/ 12 h 12"/>
                  <a:gd name="T12" fmla="*/ 8 w 15"/>
                  <a:gd name="T13" fmla="*/ 12 h 12"/>
                  <a:gd name="T14" fmla="*/ 8 w 15"/>
                  <a:gd name="T15" fmla="*/ 12 h 12"/>
                  <a:gd name="T16" fmla="*/ 8 w 15"/>
                  <a:gd name="T17" fmla="*/ 12 h 12"/>
                  <a:gd name="T18" fmla="*/ 8 w 15"/>
                  <a:gd name="T19" fmla="*/ 12 h 12"/>
                  <a:gd name="T20" fmla="*/ 15 w 15"/>
                  <a:gd name="T21" fmla="*/ 5 h 12"/>
                  <a:gd name="T22" fmla="*/ 15 w 15"/>
                  <a:gd name="T23" fmla="*/ 5 h 12"/>
                  <a:gd name="T24" fmla="*/ 15 w 15"/>
                  <a:gd name="T25" fmla="*/ 5 h 12"/>
                  <a:gd name="T26" fmla="*/ 15 w 15"/>
                  <a:gd name="T27" fmla="*/ 5 h 12"/>
                  <a:gd name="T28" fmla="*/ 10 w 15"/>
                  <a:gd name="T29" fmla="*/ 0 h 12"/>
                  <a:gd name="T30" fmla="*/ 10 w 15"/>
                  <a:gd name="T31" fmla="*/ 0 h 12"/>
                  <a:gd name="T32" fmla="*/ 10 w 15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0" y="6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2"/>
                      <a:pt x="15" y="9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510"/>
              <p:cNvSpPr/>
              <p:nvPr/>
            </p:nvSpPr>
            <p:spPr bwMode="auto">
              <a:xfrm>
                <a:off x="2876" y="3671"/>
                <a:ext cx="38" cy="38"/>
              </a:xfrm>
              <a:custGeom>
                <a:gdLst>
                  <a:gd name="T0" fmla="*/ 5 w 11"/>
                  <a:gd name="T1" fmla="*/ 0 h 11"/>
                  <a:gd name="T2" fmla="*/ 5 w 11"/>
                  <a:gd name="T3" fmla="*/ 0 h 11"/>
                  <a:gd name="T4" fmla="*/ 0 w 11"/>
                  <a:gd name="T5" fmla="*/ 6 h 11"/>
                  <a:gd name="T6" fmla="*/ 0 w 11"/>
                  <a:gd name="T7" fmla="*/ 6 h 11"/>
                  <a:gd name="T8" fmla="*/ 0 w 11"/>
                  <a:gd name="T9" fmla="*/ 6 h 11"/>
                  <a:gd name="T10" fmla="*/ 0 w 11"/>
                  <a:gd name="T11" fmla="*/ 6 h 11"/>
                  <a:gd name="T12" fmla="*/ 5 w 11"/>
                  <a:gd name="T13" fmla="*/ 11 h 11"/>
                  <a:gd name="T14" fmla="*/ 5 w 11"/>
                  <a:gd name="T15" fmla="*/ 11 h 11"/>
                  <a:gd name="T16" fmla="*/ 5 w 11"/>
                  <a:gd name="T17" fmla="*/ 11 h 11"/>
                  <a:gd name="T18" fmla="*/ 5 w 11"/>
                  <a:gd name="T19" fmla="*/ 11 h 11"/>
                  <a:gd name="T20" fmla="*/ 7 w 11"/>
                  <a:gd name="T21" fmla="*/ 11 h 11"/>
                  <a:gd name="T22" fmla="*/ 7 w 11"/>
                  <a:gd name="T23" fmla="*/ 11 h 11"/>
                  <a:gd name="T24" fmla="*/ 7 w 11"/>
                  <a:gd name="T25" fmla="*/ 11 h 11"/>
                  <a:gd name="T26" fmla="*/ 7 w 11"/>
                  <a:gd name="T27" fmla="*/ 11 h 11"/>
                  <a:gd name="T28" fmla="*/ 7 w 11"/>
                  <a:gd name="T29" fmla="*/ 11 h 11"/>
                  <a:gd name="T30" fmla="*/ 11 w 11"/>
                  <a:gd name="T31" fmla="*/ 6 h 11"/>
                  <a:gd name="T32" fmla="*/ 6 w 11"/>
                  <a:gd name="T33" fmla="*/ 0 h 11"/>
                  <a:gd name="T34" fmla="*/ 6 w 11"/>
                  <a:gd name="T35" fmla="*/ 0 h 11"/>
                  <a:gd name="T36" fmla="*/ 6 w 11"/>
                  <a:gd name="T37" fmla="*/ 0 h 11"/>
                  <a:gd name="T38" fmla="*/ 5 w 11"/>
                  <a:gd name="T39" fmla="*/ 0 h 11"/>
                  <a:gd name="T40" fmla="*/ 5 w 11"/>
                  <a:gd name="T41" fmla="*/ 0 h 11"/>
                  <a:gd name="T42" fmla="*/ 5 w 11"/>
                  <a:gd name="T4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1" y="8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511"/>
              <p:cNvSpPr>
                <a:spLocks noEditPoints="1"/>
              </p:cNvSpPr>
              <p:nvPr/>
            </p:nvSpPr>
            <p:spPr bwMode="auto">
              <a:xfrm>
                <a:off x="4163" y="3611"/>
                <a:ext cx="136" cy="98"/>
              </a:xfrm>
              <a:custGeom>
                <a:gdLst>
                  <a:gd name="T0" fmla="*/ 23 w 39"/>
                  <a:gd name="T1" fmla="*/ 8 h 28"/>
                  <a:gd name="T2" fmla="*/ 23 w 39"/>
                  <a:gd name="T3" fmla="*/ 8 h 28"/>
                  <a:gd name="T4" fmla="*/ 23 w 39"/>
                  <a:gd name="T5" fmla="*/ 8 h 28"/>
                  <a:gd name="T6" fmla="*/ 33 w 39"/>
                  <a:gd name="T7" fmla="*/ 16 h 28"/>
                  <a:gd name="T8" fmla="*/ 33 w 39"/>
                  <a:gd name="T9" fmla="*/ 16 h 28"/>
                  <a:gd name="T10" fmla="*/ 28 w 39"/>
                  <a:gd name="T11" fmla="*/ 21 h 28"/>
                  <a:gd name="T12" fmla="*/ 28 w 39"/>
                  <a:gd name="T13" fmla="*/ 21 h 28"/>
                  <a:gd name="T14" fmla="*/ 28 w 39"/>
                  <a:gd name="T15" fmla="*/ 21 h 28"/>
                  <a:gd name="T16" fmla="*/ 23 w 39"/>
                  <a:gd name="T17" fmla="*/ 22 h 28"/>
                  <a:gd name="T18" fmla="*/ 23 w 39"/>
                  <a:gd name="T19" fmla="*/ 22 h 28"/>
                  <a:gd name="T20" fmla="*/ 23 w 39"/>
                  <a:gd name="T21" fmla="*/ 22 h 28"/>
                  <a:gd name="T22" fmla="*/ 23 w 39"/>
                  <a:gd name="T23" fmla="*/ 22 h 28"/>
                  <a:gd name="T24" fmla="*/ 23 w 39"/>
                  <a:gd name="T25" fmla="*/ 22 h 28"/>
                  <a:gd name="T26" fmla="*/ 14 w 39"/>
                  <a:gd name="T27" fmla="*/ 16 h 28"/>
                  <a:gd name="T28" fmla="*/ 14 w 39"/>
                  <a:gd name="T29" fmla="*/ 15 h 28"/>
                  <a:gd name="T30" fmla="*/ 14 w 39"/>
                  <a:gd name="T31" fmla="*/ 15 h 28"/>
                  <a:gd name="T32" fmla="*/ 14 w 39"/>
                  <a:gd name="T33" fmla="*/ 15 h 28"/>
                  <a:gd name="T34" fmla="*/ 23 w 39"/>
                  <a:gd name="T35" fmla="*/ 8 h 28"/>
                  <a:gd name="T36" fmla="*/ 23 w 39"/>
                  <a:gd name="T37" fmla="*/ 8 h 28"/>
                  <a:gd name="T38" fmla="*/ 23 w 39"/>
                  <a:gd name="T39" fmla="*/ 8 h 28"/>
                  <a:gd name="T40" fmla="*/ 35 w 39"/>
                  <a:gd name="T41" fmla="*/ 0 h 28"/>
                  <a:gd name="T42" fmla="*/ 1 w 39"/>
                  <a:gd name="T43" fmla="*/ 12 h 28"/>
                  <a:gd name="T44" fmla="*/ 23 w 39"/>
                  <a:gd name="T45" fmla="*/ 28 h 28"/>
                  <a:gd name="T46" fmla="*/ 23 w 39"/>
                  <a:gd name="T47" fmla="*/ 28 h 28"/>
                  <a:gd name="T48" fmla="*/ 23 w 39"/>
                  <a:gd name="T49" fmla="*/ 28 h 28"/>
                  <a:gd name="T50" fmla="*/ 23 w 39"/>
                  <a:gd name="T51" fmla="*/ 28 h 28"/>
                  <a:gd name="T52" fmla="*/ 34 w 39"/>
                  <a:gd name="T53" fmla="*/ 25 h 28"/>
                  <a:gd name="T54" fmla="*/ 39 w 39"/>
                  <a:gd name="T55" fmla="*/ 13 h 28"/>
                  <a:gd name="T56" fmla="*/ 35 w 39"/>
                  <a:gd name="T57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28"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8" y="8"/>
                      <a:pt x="33" y="10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2" y="20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6" y="22"/>
                      <a:pt x="25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9" y="22"/>
                      <a:pt x="14" y="20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8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35" y="0"/>
                    </a:moveTo>
                    <a:cubicBezTo>
                      <a:pt x="24" y="1"/>
                      <a:pt x="2" y="1"/>
                      <a:pt x="1" y="12"/>
                    </a:cubicBezTo>
                    <a:cubicBezTo>
                      <a:pt x="0" y="21"/>
                      <a:pt x="1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7" y="28"/>
                      <a:pt x="31" y="27"/>
                      <a:pt x="34" y="25"/>
                    </a:cubicBezTo>
                    <a:cubicBezTo>
                      <a:pt x="37" y="23"/>
                      <a:pt x="39" y="18"/>
                      <a:pt x="39" y="13"/>
                    </a:cubicBezTo>
                    <a:cubicBezTo>
                      <a:pt x="39" y="8"/>
                      <a:pt x="38" y="4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512"/>
              <p:cNvSpPr>
                <a:spLocks noEditPoints="1"/>
              </p:cNvSpPr>
              <p:nvPr/>
            </p:nvSpPr>
            <p:spPr bwMode="auto">
              <a:xfrm>
                <a:off x="3308" y="3506"/>
                <a:ext cx="230" cy="200"/>
              </a:xfrm>
              <a:custGeom>
                <a:gdLst>
                  <a:gd name="T0" fmla="*/ 39 w 66"/>
                  <a:gd name="T1" fmla="*/ 34 h 57"/>
                  <a:gd name="T2" fmla="*/ 55 w 66"/>
                  <a:gd name="T3" fmla="*/ 44 h 57"/>
                  <a:gd name="T4" fmla="*/ 39 w 66"/>
                  <a:gd name="T5" fmla="*/ 53 h 57"/>
                  <a:gd name="T6" fmla="*/ 39 w 66"/>
                  <a:gd name="T7" fmla="*/ 53 h 57"/>
                  <a:gd name="T8" fmla="*/ 39 w 66"/>
                  <a:gd name="T9" fmla="*/ 53 h 57"/>
                  <a:gd name="T10" fmla="*/ 36 w 66"/>
                  <a:gd name="T11" fmla="*/ 53 h 57"/>
                  <a:gd name="T12" fmla="*/ 32 w 66"/>
                  <a:gd name="T13" fmla="*/ 36 h 57"/>
                  <a:gd name="T14" fmla="*/ 39 w 66"/>
                  <a:gd name="T15" fmla="*/ 34 h 57"/>
                  <a:gd name="T16" fmla="*/ 39 w 66"/>
                  <a:gd name="T17" fmla="*/ 34 h 57"/>
                  <a:gd name="T18" fmla="*/ 12 w 66"/>
                  <a:gd name="T19" fmla="*/ 8 h 57"/>
                  <a:gd name="T20" fmla="*/ 16 w 66"/>
                  <a:gd name="T21" fmla="*/ 16 h 57"/>
                  <a:gd name="T22" fmla="*/ 16 w 66"/>
                  <a:gd name="T23" fmla="*/ 16 h 57"/>
                  <a:gd name="T24" fmla="*/ 16 w 66"/>
                  <a:gd name="T25" fmla="*/ 17 h 57"/>
                  <a:gd name="T26" fmla="*/ 14 w 66"/>
                  <a:gd name="T27" fmla="*/ 17 h 57"/>
                  <a:gd name="T28" fmla="*/ 14 w 66"/>
                  <a:gd name="T29" fmla="*/ 17 h 57"/>
                  <a:gd name="T30" fmla="*/ 14 w 66"/>
                  <a:gd name="T31" fmla="*/ 17 h 57"/>
                  <a:gd name="T32" fmla="*/ 9 w 66"/>
                  <a:gd name="T33" fmla="*/ 10 h 57"/>
                  <a:gd name="T34" fmla="*/ 9 w 66"/>
                  <a:gd name="T35" fmla="*/ 10 h 57"/>
                  <a:gd name="T36" fmla="*/ 9 w 66"/>
                  <a:gd name="T37" fmla="*/ 10 h 57"/>
                  <a:gd name="T38" fmla="*/ 9 w 66"/>
                  <a:gd name="T39" fmla="*/ 10 h 57"/>
                  <a:gd name="T40" fmla="*/ 12 w 66"/>
                  <a:gd name="T41" fmla="*/ 8 h 57"/>
                  <a:gd name="T42" fmla="*/ 13 w 66"/>
                  <a:gd name="T43" fmla="*/ 0 h 57"/>
                  <a:gd name="T44" fmla="*/ 12 w 66"/>
                  <a:gd name="T45" fmla="*/ 0 h 57"/>
                  <a:gd name="T46" fmla="*/ 12 w 66"/>
                  <a:gd name="T47" fmla="*/ 0 h 57"/>
                  <a:gd name="T48" fmla="*/ 12 w 66"/>
                  <a:gd name="T49" fmla="*/ 0 h 57"/>
                  <a:gd name="T50" fmla="*/ 0 w 66"/>
                  <a:gd name="T51" fmla="*/ 12 h 57"/>
                  <a:gd name="T52" fmla="*/ 21 w 66"/>
                  <a:gd name="T53" fmla="*/ 31 h 57"/>
                  <a:gd name="T54" fmla="*/ 26 w 66"/>
                  <a:gd name="T55" fmla="*/ 50 h 57"/>
                  <a:gd name="T56" fmla="*/ 41 w 66"/>
                  <a:gd name="T57" fmla="*/ 57 h 57"/>
                  <a:gd name="T58" fmla="*/ 41 w 66"/>
                  <a:gd name="T59" fmla="*/ 57 h 57"/>
                  <a:gd name="T60" fmla="*/ 47 w 66"/>
                  <a:gd name="T61" fmla="*/ 57 h 57"/>
                  <a:gd name="T62" fmla="*/ 47 w 66"/>
                  <a:gd name="T63" fmla="*/ 57 h 57"/>
                  <a:gd name="T64" fmla="*/ 66 w 66"/>
                  <a:gd name="T65" fmla="*/ 43 h 57"/>
                  <a:gd name="T66" fmla="*/ 32 w 66"/>
                  <a:gd name="T67" fmla="*/ 26 h 57"/>
                  <a:gd name="T68" fmla="*/ 32 w 66"/>
                  <a:gd name="T69" fmla="*/ 25 h 57"/>
                  <a:gd name="T70" fmla="*/ 31 w 66"/>
                  <a:gd name="T71" fmla="*/ 24 h 57"/>
                  <a:gd name="T72" fmla="*/ 31 w 66"/>
                  <a:gd name="T73" fmla="*/ 24 h 57"/>
                  <a:gd name="T74" fmla="*/ 13 w 66"/>
                  <a:gd name="T75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57"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6" y="34"/>
                      <a:pt x="55" y="39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50"/>
                      <a:pt x="47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7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2" y="52"/>
                      <a:pt x="29" y="47"/>
                      <a:pt x="29" y="42"/>
                    </a:cubicBezTo>
                    <a:cubicBezTo>
                      <a:pt x="29" y="40"/>
                      <a:pt x="30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4" y="34"/>
                      <a:pt x="36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5" y="8"/>
                      <a:pt x="19" y="14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1" y="17"/>
                      <a:pt x="8" y="14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0"/>
                      <a:pt x="0" y="6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23"/>
                      <a:pt x="17" y="25"/>
                      <a:pt x="21" y="31"/>
                    </a:cubicBezTo>
                    <a:cubicBezTo>
                      <a:pt x="25" y="37"/>
                      <a:pt x="23" y="45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9" y="55"/>
                      <a:pt x="34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3" y="57"/>
                      <a:pt x="44" y="57"/>
                      <a:pt x="46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4" y="56"/>
                      <a:pt x="66" y="54"/>
                      <a:pt x="66" y="43"/>
                    </a:cubicBezTo>
                    <a:cubicBezTo>
                      <a:pt x="66" y="43"/>
                      <a:pt x="66" y="42"/>
                      <a:pt x="66" y="41"/>
                    </a:cubicBezTo>
                    <a:cubicBezTo>
                      <a:pt x="63" y="28"/>
                      <a:pt x="41" y="31"/>
                      <a:pt x="32" y="26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18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513"/>
              <p:cNvSpPr/>
              <p:nvPr/>
            </p:nvSpPr>
            <p:spPr bwMode="auto">
              <a:xfrm>
                <a:off x="3409" y="3625"/>
                <a:ext cx="91" cy="67"/>
              </a:xfrm>
              <a:custGeom>
                <a:gdLst>
                  <a:gd name="T0" fmla="*/ 10 w 26"/>
                  <a:gd name="T1" fmla="*/ 0 h 19"/>
                  <a:gd name="T2" fmla="*/ 10 w 26"/>
                  <a:gd name="T3" fmla="*/ 0 h 19"/>
                  <a:gd name="T4" fmla="*/ 3 w 26"/>
                  <a:gd name="T5" fmla="*/ 2 h 19"/>
                  <a:gd name="T6" fmla="*/ 3 w 26"/>
                  <a:gd name="T7" fmla="*/ 2 h 19"/>
                  <a:gd name="T8" fmla="*/ 0 w 26"/>
                  <a:gd name="T9" fmla="*/ 8 h 19"/>
                  <a:gd name="T10" fmla="*/ 7 w 26"/>
                  <a:gd name="T11" fmla="*/ 19 h 19"/>
                  <a:gd name="T12" fmla="*/ 7 w 26"/>
                  <a:gd name="T13" fmla="*/ 19 h 19"/>
                  <a:gd name="T14" fmla="*/ 10 w 26"/>
                  <a:gd name="T15" fmla="*/ 19 h 19"/>
                  <a:gd name="T16" fmla="*/ 10 w 26"/>
                  <a:gd name="T17" fmla="*/ 19 h 19"/>
                  <a:gd name="T18" fmla="*/ 10 w 26"/>
                  <a:gd name="T19" fmla="*/ 19 h 19"/>
                  <a:gd name="T20" fmla="*/ 10 w 26"/>
                  <a:gd name="T21" fmla="*/ 19 h 19"/>
                  <a:gd name="T22" fmla="*/ 26 w 26"/>
                  <a:gd name="T23" fmla="*/ 10 h 19"/>
                  <a:gd name="T24" fmla="*/ 26 w 26"/>
                  <a:gd name="T25" fmla="*/ 10 h 19"/>
                  <a:gd name="T26" fmla="*/ 10 w 26"/>
                  <a:gd name="T27" fmla="*/ 0 h 19"/>
                  <a:gd name="T28" fmla="*/ 10 w 26"/>
                  <a:gd name="T29" fmla="*/ 0 h 19"/>
                  <a:gd name="T30" fmla="*/ 10 w 26"/>
                  <a:gd name="T3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1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3"/>
                      <a:pt x="3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8" y="19"/>
                      <a:pt x="26" y="16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5"/>
                      <a:pt x="1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514"/>
              <p:cNvSpPr/>
              <p:nvPr/>
            </p:nvSpPr>
            <p:spPr bwMode="auto">
              <a:xfrm>
                <a:off x="4211" y="3639"/>
                <a:ext cx="67" cy="49"/>
              </a:xfrm>
              <a:custGeom>
                <a:gdLst>
                  <a:gd name="T0" fmla="*/ 9 w 19"/>
                  <a:gd name="T1" fmla="*/ 0 h 14"/>
                  <a:gd name="T2" fmla="*/ 9 w 19"/>
                  <a:gd name="T3" fmla="*/ 0 h 14"/>
                  <a:gd name="T4" fmla="*/ 0 w 19"/>
                  <a:gd name="T5" fmla="*/ 7 h 14"/>
                  <a:gd name="T6" fmla="*/ 0 w 19"/>
                  <a:gd name="T7" fmla="*/ 7 h 14"/>
                  <a:gd name="T8" fmla="*/ 0 w 19"/>
                  <a:gd name="T9" fmla="*/ 7 h 14"/>
                  <a:gd name="T10" fmla="*/ 0 w 19"/>
                  <a:gd name="T11" fmla="*/ 8 h 14"/>
                  <a:gd name="T12" fmla="*/ 9 w 19"/>
                  <a:gd name="T13" fmla="*/ 14 h 14"/>
                  <a:gd name="T14" fmla="*/ 9 w 19"/>
                  <a:gd name="T15" fmla="*/ 14 h 14"/>
                  <a:gd name="T16" fmla="*/ 9 w 19"/>
                  <a:gd name="T17" fmla="*/ 14 h 14"/>
                  <a:gd name="T18" fmla="*/ 9 w 19"/>
                  <a:gd name="T19" fmla="*/ 14 h 14"/>
                  <a:gd name="T20" fmla="*/ 14 w 19"/>
                  <a:gd name="T21" fmla="*/ 13 h 14"/>
                  <a:gd name="T22" fmla="*/ 14 w 19"/>
                  <a:gd name="T23" fmla="*/ 13 h 14"/>
                  <a:gd name="T24" fmla="*/ 14 w 19"/>
                  <a:gd name="T25" fmla="*/ 13 h 14"/>
                  <a:gd name="T26" fmla="*/ 19 w 19"/>
                  <a:gd name="T27" fmla="*/ 8 h 14"/>
                  <a:gd name="T28" fmla="*/ 19 w 19"/>
                  <a:gd name="T29" fmla="*/ 8 h 14"/>
                  <a:gd name="T30" fmla="*/ 9 w 19"/>
                  <a:gd name="T31" fmla="*/ 0 h 14"/>
                  <a:gd name="T32" fmla="*/ 9 w 19"/>
                  <a:gd name="T33" fmla="*/ 0 h 14"/>
                  <a:gd name="T34" fmla="*/ 9 w 19"/>
                  <a:gd name="T3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1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5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4"/>
                      <a:pt x="12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8" y="12"/>
                      <a:pt x="19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2"/>
                      <a:pt x="1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515"/>
              <p:cNvSpPr>
                <a:spLocks noEditPoints="1"/>
              </p:cNvSpPr>
              <p:nvPr/>
            </p:nvSpPr>
            <p:spPr bwMode="auto">
              <a:xfrm>
                <a:off x="4532" y="3346"/>
                <a:ext cx="440" cy="251"/>
              </a:xfrm>
              <a:custGeom>
                <a:gdLst>
                  <a:gd name="T0" fmla="*/ 47 w 126"/>
                  <a:gd name="T1" fmla="*/ 2 h 72"/>
                  <a:gd name="T2" fmla="*/ 49 w 126"/>
                  <a:gd name="T3" fmla="*/ 3 h 72"/>
                  <a:gd name="T4" fmla="*/ 49 w 126"/>
                  <a:gd name="T5" fmla="*/ 3 h 72"/>
                  <a:gd name="T6" fmla="*/ 90 w 126"/>
                  <a:gd name="T7" fmla="*/ 22 h 72"/>
                  <a:gd name="T8" fmla="*/ 119 w 126"/>
                  <a:gd name="T9" fmla="*/ 46 h 72"/>
                  <a:gd name="T10" fmla="*/ 90 w 126"/>
                  <a:gd name="T11" fmla="*/ 66 h 72"/>
                  <a:gd name="T12" fmla="*/ 88 w 126"/>
                  <a:gd name="T13" fmla="*/ 66 h 72"/>
                  <a:gd name="T14" fmla="*/ 88 w 126"/>
                  <a:gd name="T15" fmla="*/ 66 h 72"/>
                  <a:gd name="T16" fmla="*/ 88 w 126"/>
                  <a:gd name="T17" fmla="*/ 66 h 72"/>
                  <a:gd name="T18" fmla="*/ 71 w 126"/>
                  <a:gd name="T19" fmla="*/ 55 h 72"/>
                  <a:gd name="T20" fmla="*/ 70 w 126"/>
                  <a:gd name="T21" fmla="*/ 55 h 72"/>
                  <a:gd name="T22" fmla="*/ 56 w 126"/>
                  <a:gd name="T23" fmla="*/ 43 h 72"/>
                  <a:gd name="T24" fmla="*/ 56 w 126"/>
                  <a:gd name="T25" fmla="*/ 43 h 72"/>
                  <a:gd name="T26" fmla="*/ 56 w 126"/>
                  <a:gd name="T27" fmla="*/ 43 h 72"/>
                  <a:gd name="T28" fmla="*/ 31 w 126"/>
                  <a:gd name="T29" fmla="*/ 64 h 72"/>
                  <a:gd name="T30" fmla="*/ 31 w 126"/>
                  <a:gd name="T31" fmla="*/ 64 h 72"/>
                  <a:gd name="T32" fmla="*/ 27 w 126"/>
                  <a:gd name="T33" fmla="*/ 64 h 72"/>
                  <a:gd name="T34" fmla="*/ 27 w 126"/>
                  <a:gd name="T35" fmla="*/ 64 h 72"/>
                  <a:gd name="T36" fmla="*/ 4 w 126"/>
                  <a:gd name="T37" fmla="*/ 48 h 72"/>
                  <a:gd name="T38" fmla="*/ 4 w 126"/>
                  <a:gd name="T39" fmla="*/ 47 h 72"/>
                  <a:gd name="T40" fmla="*/ 27 w 126"/>
                  <a:gd name="T41" fmla="*/ 24 h 72"/>
                  <a:gd name="T42" fmla="*/ 27 w 126"/>
                  <a:gd name="T43" fmla="*/ 23 h 72"/>
                  <a:gd name="T44" fmla="*/ 27 w 126"/>
                  <a:gd name="T45" fmla="*/ 23 h 72"/>
                  <a:gd name="T46" fmla="*/ 47 w 126"/>
                  <a:gd name="T47" fmla="*/ 2 h 72"/>
                  <a:gd name="T48" fmla="*/ 47 w 126"/>
                  <a:gd name="T49" fmla="*/ 0 h 72"/>
                  <a:gd name="T50" fmla="*/ 24 w 126"/>
                  <a:gd name="T51" fmla="*/ 23 h 72"/>
                  <a:gd name="T52" fmla="*/ 24 w 126"/>
                  <a:gd name="T53" fmla="*/ 23 h 72"/>
                  <a:gd name="T54" fmla="*/ 24 w 126"/>
                  <a:gd name="T55" fmla="*/ 24 h 72"/>
                  <a:gd name="T56" fmla="*/ 24 w 126"/>
                  <a:gd name="T57" fmla="*/ 24 h 72"/>
                  <a:gd name="T58" fmla="*/ 23 w 126"/>
                  <a:gd name="T59" fmla="*/ 24 h 72"/>
                  <a:gd name="T60" fmla="*/ 23 w 126"/>
                  <a:gd name="T61" fmla="*/ 24 h 72"/>
                  <a:gd name="T62" fmla="*/ 0 w 126"/>
                  <a:gd name="T63" fmla="*/ 47 h 72"/>
                  <a:gd name="T64" fmla="*/ 0 w 126"/>
                  <a:gd name="T65" fmla="*/ 48 h 72"/>
                  <a:gd name="T66" fmla="*/ 0 w 126"/>
                  <a:gd name="T67" fmla="*/ 48 h 72"/>
                  <a:gd name="T68" fmla="*/ 28 w 126"/>
                  <a:gd name="T69" fmla="*/ 66 h 72"/>
                  <a:gd name="T70" fmla="*/ 28 w 126"/>
                  <a:gd name="T71" fmla="*/ 66 h 72"/>
                  <a:gd name="T72" fmla="*/ 57 w 126"/>
                  <a:gd name="T73" fmla="*/ 48 h 72"/>
                  <a:gd name="T74" fmla="*/ 85 w 126"/>
                  <a:gd name="T75" fmla="*/ 72 h 72"/>
                  <a:gd name="T76" fmla="*/ 85 w 126"/>
                  <a:gd name="T77" fmla="*/ 72 h 72"/>
                  <a:gd name="T78" fmla="*/ 86 w 126"/>
                  <a:gd name="T79" fmla="*/ 72 h 72"/>
                  <a:gd name="T80" fmla="*/ 89 w 126"/>
                  <a:gd name="T81" fmla="*/ 70 h 72"/>
                  <a:gd name="T82" fmla="*/ 126 w 126"/>
                  <a:gd name="T83" fmla="*/ 42 h 72"/>
                  <a:gd name="T84" fmla="*/ 73 w 126"/>
                  <a:gd name="T85" fmla="*/ 18 h 72"/>
                  <a:gd name="T86" fmla="*/ 47 w 126"/>
                  <a:gd name="T87" fmla="*/ 0 h 72"/>
                  <a:gd name="T88" fmla="*/ 47 w 126"/>
                  <a:gd name="T8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5" h="72"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60" y="3"/>
                      <a:pt x="62" y="16"/>
                      <a:pt x="71" y="19"/>
                    </a:cubicBezTo>
                    <a:cubicBezTo>
                      <a:pt x="76" y="22"/>
                      <a:pt x="84" y="21"/>
                      <a:pt x="90" y="22"/>
                    </a:cubicBezTo>
                    <a:cubicBezTo>
                      <a:pt x="102" y="25"/>
                      <a:pt x="119" y="31"/>
                      <a:pt x="119" y="45"/>
                    </a:cubicBezTo>
                    <a:cubicBezTo>
                      <a:pt x="119" y="45"/>
                      <a:pt x="119" y="45"/>
                      <a:pt x="119" y="46"/>
                    </a:cubicBezTo>
                    <a:cubicBezTo>
                      <a:pt x="118" y="58"/>
                      <a:pt x="100" y="65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0" y="66"/>
                      <a:pt x="75" y="61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8" y="52"/>
                      <a:pt x="66" y="49"/>
                      <a:pt x="64" y="47"/>
                    </a:cubicBezTo>
                    <a:cubicBezTo>
                      <a:pt x="62" y="44"/>
                      <a:pt x="59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48" y="43"/>
                      <a:pt x="43" y="62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0" y="64"/>
                      <a:pt x="28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16" y="64"/>
                      <a:pt x="4" y="57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35"/>
                      <a:pt x="21" y="32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3" y="15"/>
                      <a:pt x="35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3" y="1"/>
                      <a:pt x="31" y="15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7" y="31"/>
                      <a:pt x="0" y="35"/>
                      <a:pt x="0" y="47"/>
                    </a:cubicBezTo>
                    <a:cubicBezTo>
                      <a:pt x="0" y="47"/>
                      <a:pt x="0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7"/>
                      <a:pt x="16" y="65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6"/>
                      <a:pt x="30" y="66"/>
                      <a:pt x="30" y="66"/>
                    </a:cubicBezTo>
                    <a:cubicBezTo>
                      <a:pt x="44" y="64"/>
                      <a:pt x="47" y="48"/>
                      <a:pt x="57" y="48"/>
                    </a:cubicBezTo>
                    <a:cubicBezTo>
                      <a:pt x="61" y="48"/>
                      <a:pt x="64" y="51"/>
                      <a:pt x="67" y="54"/>
                    </a:cubicBezTo>
                    <a:cubicBezTo>
                      <a:pt x="73" y="61"/>
                      <a:pt x="78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1"/>
                      <a:pt x="87" y="71"/>
                      <a:pt x="87" y="71"/>
                    </a:cubicBezTo>
                    <a:cubicBezTo>
                      <a:pt x="88" y="71"/>
                      <a:pt x="88" y="70"/>
                      <a:pt x="89" y="70"/>
                    </a:cubicBezTo>
                    <a:cubicBezTo>
                      <a:pt x="101" y="66"/>
                      <a:pt x="120" y="60"/>
                      <a:pt x="125" y="50"/>
                    </a:cubicBezTo>
                    <a:cubicBezTo>
                      <a:pt x="126" y="47"/>
                      <a:pt x="126" y="45"/>
                      <a:pt x="126" y="42"/>
                    </a:cubicBezTo>
                    <a:cubicBezTo>
                      <a:pt x="126" y="31"/>
                      <a:pt x="113" y="27"/>
                      <a:pt x="102" y="24"/>
                    </a:cubicBezTo>
                    <a:cubicBezTo>
                      <a:pt x="93" y="20"/>
                      <a:pt x="82" y="21"/>
                      <a:pt x="73" y="18"/>
                    </a:cubicBezTo>
                    <a:cubicBezTo>
                      <a:pt x="64" y="14"/>
                      <a:pt x="60" y="2"/>
                      <a:pt x="50" y="1"/>
                    </a:cubicBezTo>
                    <a:cubicBezTo>
                      <a:pt x="49" y="1"/>
                      <a:pt x="48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516"/>
              <p:cNvSpPr>
                <a:spLocks noEditPoints="1"/>
              </p:cNvSpPr>
              <p:nvPr/>
            </p:nvSpPr>
            <p:spPr bwMode="auto">
              <a:xfrm>
                <a:off x="2726" y="3346"/>
                <a:ext cx="436" cy="248"/>
              </a:xfrm>
              <a:custGeom>
                <a:gdLst>
                  <a:gd name="T0" fmla="*/ 78 w 125"/>
                  <a:gd name="T1" fmla="*/ 2 h 71"/>
                  <a:gd name="T2" fmla="*/ 122 w 125"/>
                  <a:gd name="T3" fmla="*/ 46 h 71"/>
                  <a:gd name="T4" fmla="*/ 98 w 125"/>
                  <a:gd name="T5" fmla="*/ 64 h 71"/>
                  <a:gd name="T6" fmla="*/ 98 w 125"/>
                  <a:gd name="T7" fmla="*/ 64 h 71"/>
                  <a:gd name="T8" fmla="*/ 70 w 125"/>
                  <a:gd name="T9" fmla="*/ 44 h 71"/>
                  <a:gd name="T10" fmla="*/ 70 w 125"/>
                  <a:gd name="T11" fmla="*/ 44 h 71"/>
                  <a:gd name="T12" fmla="*/ 41 w 125"/>
                  <a:gd name="T13" fmla="*/ 67 h 71"/>
                  <a:gd name="T14" fmla="*/ 40 w 125"/>
                  <a:gd name="T15" fmla="*/ 67 h 71"/>
                  <a:gd name="T16" fmla="*/ 40 w 125"/>
                  <a:gd name="T17" fmla="*/ 67 h 71"/>
                  <a:gd name="T18" fmla="*/ 38 w 125"/>
                  <a:gd name="T19" fmla="*/ 67 h 71"/>
                  <a:gd name="T20" fmla="*/ 37 w 125"/>
                  <a:gd name="T21" fmla="*/ 67 h 71"/>
                  <a:gd name="T22" fmla="*/ 36 w 125"/>
                  <a:gd name="T23" fmla="*/ 67 h 71"/>
                  <a:gd name="T24" fmla="*/ 36 w 125"/>
                  <a:gd name="T25" fmla="*/ 67 h 71"/>
                  <a:gd name="T26" fmla="*/ 6 w 125"/>
                  <a:gd name="T27" fmla="*/ 46 h 71"/>
                  <a:gd name="T28" fmla="*/ 55 w 125"/>
                  <a:gd name="T29" fmla="*/ 19 h 71"/>
                  <a:gd name="T30" fmla="*/ 55 w 125"/>
                  <a:gd name="T31" fmla="*/ 19 h 71"/>
                  <a:gd name="T32" fmla="*/ 56 w 125"/>
                  <a:gd name="T33" fmla="*/ 18 h 71"/>
                  <a:gd name="T34" fmla="*/ 56 w 125"/>
                  <a:gd name="T35" fmla="*/ 18 h 71"/>
                  <a:gd name="T36" fmla="*/ 56 w 125"/>
                  <a:gd name="T37" fmla="*/ 18 h 71"/>
                  <a:gd name="T38" fmla="*/ 57 w 125"/>
                  <a:gd name="T39" fmla="*/ 18 h 71"/>
                  <a:gd name="T40" fmla="*/ 78 w 125"/>
                  <a:gd name="T41" fmla="*/ 2 h 71"/>
                  <a:gd name="T42" fmla="*/ 78 w 125"/>
                  <a:gd name="T43" fmla="*/ 0 h 71"/>
                  <a:gd name="T44" fmla="*/ 57 w 125"/>
                  <a:gd name="T45" fmla="*/ 15 h 71"/>
                  <a:gd name="T46" fmla="*/ 54 w 125"/>
                  <a:gd name="T47" fmla="*/ 17 h 71"/>
                  <a:gd name="T48" fmla="*/ 53 w 125"/>
                  <a:gd name="T49" fmla="*/ 17 h 71"/>
                  <a:gd name="T50" fmla="*/ 53 w 125"/>
                  <a:gd name="T51" fmla="*/ 17 h 71"/>
                  <a:gd name="T52" fmla="*/ 0 w 125"/>
                  <a:gd name="T53" fmla="*/ 45 h 71"/>
                  <a:gd name="T54" fmla="*/ 10 w 125"/>
                  <a:gd name="T55" fmla="*/ 62 h 71"/>
                  <a:gd name="T56" fmla="*/ 11 w 125"/>
                  <a:gd name="T57" fmla="*/ 62 h 71"/>
                  <a:gd name="T58" fmla="*/ 11 w 125"/>
                  <a:gd name="T59" fmla="*/ 62 h 71"/>
                  <a:gd name="T60" fmla="*/ 11 w 125"/>
                  <a:gd name="T61" fmla="*/ 62 h 71"/>
                  <a:gd name="T62" fmla="*/ 11 w 125"/>
                  <a:gd name="T63" fmla="*/ 62 h 71"/>
                  <a:gd name="T64" fmla="*/ 11 w 125"/>
                  <a:gd name="T65" fmla="*/ 62 h 71"/>
                  <a:gd name="T66" fmla="*/ 12 w 125"/>
                  <a:gd name="T67" fmla="*/ 62 h 71"/>
                  <a:gd name="T68" fmla="*/ 41 w 125"/>
                  <a:gd name="T69" fmla="*/ 71 h 71"/>
                  <a:gd name="T70" fmla="*/ 43 w 125"/>
                  <a:gd name="T71" fmla="*/ 71 h 71"/>
                  <a:gd name="T72" fmla="*/ 69 w 125"/>
                  <a:gd name="T73" fmla="*/ 48 h 71"/>
                  <a:gd name="T74" fmla="*/ 69 w 125"/>
                  <a:gd name="T75" fmla="*/ 48 h 71"/>
                  <a:gd name="T76" fmla="*/ 80 w 125"/>
                  <a:gd name="T77" fmla="*/ 56 h 71"/>
                  <a:gd name="T78" fmla="*/ 98 w 125"/>
                  <a:gd name="T79" fmla="*/ 66 h 71"/>
                  <a:gd name="T80" fmla="*/ 101 w 125"/>
                  <a:gd name="T81" fmla="*/ 65 h 71"/>
                  <a:gd name="T82" fmla="*/ 101 w 125"/>
                  <a:gd name="T83" fmla="*/ 65 h 71"/>
                  <a:gd name="T84" fmla="*/ 125 w 125"/>
                  <a:gd name="T85" fmla="*/ 48 h 71"/>
                  <a:gd name="T86" fmla="*/ 101 w 125"/>
                  <a:gd name="T87" fmla="*/ 21 h 71"/>
                  <a:gd name="T88" fmla="*/ 81 w 125"/>
                  <a:gd name="T89" fmla="*/ 1 h 71"/>
                  <a:gd name="T90" fmla="*/ 78 w 125"/>
                  <a:gd name="T91" fmla="*/ 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5" h="71">
                    <a:moveTo>
                      <a:pt x="78" y="2"/>
                    </a:move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80" y="2"/>
                      <a:pt x="81" y="3"/>
                    </a:cubicBezTo>
                    <a:cubicBezTo>
                      <a:pt x="92" y="4"/>
                      <a:pt x="95" y="17"/>
                      <a:pt x="101" y="25"/>
                    </a:cubicBezTo>
                    <a:cubicBezTo>
                      <a:pt x="106" y="32"/>
                      <a:pt x="121" y="35"/>
                      <a:pt x="122" y="46"/>
                    </a:cubicBezTo>
                    <a:cubicBezTo>
                      <a:pt x="122" y="46"/>
                      <a:pt x="122" y="46"/>
                      <a:pt x="122" y="47"/>
                    </a:cubicBezTo>
                    <a:cubicBezTo>
                      <a:pt x="122" y="55"/>
                      <a:pt x="110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7" y="64"/>
                      <a:pt x="95" y="64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81" y="60"/>
                      <a:pt x="8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3" y="44"/>
                      <a:pt x="58" y="53"/>
                      <a:pt x="52" y="59"/>
                    </a:cubicBezTo>
                    <a:cubicBezTo>
                      <a:pt x="49" y="63"/>
                      <a:pt x="45" y="66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24" y="66"/>
                      <a:pt x="7" y="5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7"/>
                      <a:pt x="6" y="47"/>
                      <a:pt x="6" y="46"/>
                    </a:cubicBezTo>
                    <a:cubicBezTo>
                      <a:pt x="6" y="35"/>
                      <a:pt x="19" y="26"/>
                      <a:pt x="31" y="23"/>
                    </a:cubicBezTo>
                    <a:cubicBezTo>
                      <a:pt x="40" y="20"/>
                      <a:pt x="48" y="22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64" y="12"/>
                      <a:pt x="67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moveTo>
                      <a:pt x="78" y="0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69" y="0"/>
                      <a:pt x="64" y="10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6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44" y="21"/>
                      <a:pt x="32" y="20"/>
                      <a:pt x="23" y="24"/>
                    </a:cubicBezTo>
                    <a:cubicBezTo>
                      <a:pt x="13" y="27"/>
                      <a:pt x="4" y="30"/>
                      <a:pt x="1" y="40"/>
                    </a:cubicBezTo>
                    <a:cubicBezTo>
                      <a:pt x="0" y="41"/>
                      <a:pt x="0" y="43"/>
                      <a:pt x="0" y="45"/>
                    </a:cubicBezTo>
                    <a:cubicBezTo>
                      <a:pt x="0" y="52"/>
                      <a:pt x="5" y="58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8" y="66"/>
                      <a:pt x="34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2" y="71"/>
                      <a:pt x="42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6" y="70"/>
                      <a:pt x="48" y="68"/>
                      <a:pt x="49" y="66"/>
                    </a:cubicBezTo>
                    <a:cubicBezTo>
                      <a:pt x="56" y="59"/>
                      <a:pt x="61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4" y="48"/>
                      <a:pt x="77" y="53"/>
                      <a:pt x="80" y="56"/>
                    </a:cubicBezTo>
                    <a:cubicBezTo>
                      <a:pt x="84" y="60"/>
                      <a:pt x="90" y="65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100" y="65"/>
                      <a:pt x="100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10" y="64"/>
                      <a:pt x="124" y="56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36"/>
                      <a:pt x="106" y="27"/>
                      <a:pt x="101" y="21"/>
                    </a:cubicBezTo>
                    <a:cubicBezTo>
                      <a:pt x="96" y="14"/>
                      <a:pt x="92" y="3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79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517"/>
              <p:cNvSpPr>
                <a:spLocks noEditPoints="1"/>
              </p:cNvSpPr>
              <p:nvPr/>
            </p:nvSpPr>
            <p:spPr bwMode="auto">
              <a:xfrm>
                <a:off x="3636" y="3444"/>
                <a:ext cx="432" cy="150"/>
              </a:xfrm>
              <a:custGeom>
                <a:gdLst>
                  <a:gd name="T0" fmla="*/ 60 w 124"/>
                  <a:gd name="T1" fmla="*/ 3 h 43"/>
                  <a:gd name="T2" fmla="*/ 68 w 124"/>
                  <a:gd name="T3" fmla="*/ 4 h 43"/>
                  <a:gd name="T4" fmla="*/ 68 w 124"/>
                  <a:gd name="T5" fmla="*/ 4 h 43"/>
                  <a:gd name="T6" fmla="*/ 113 w 124"/>
                  <a:gd name="T7" fmla="*/ 29 h 43"/>
                  <a:gd name="T8" fmla="*/ 113 w 124"/>
                  <a:gd name="T9" fmla="*/ 29 h 43"/>
                  <a:gd name="T10" fmla="*/ 91 w 124"/>
                  <a:gd name="T11" fmla="*/ 35 h 43"/>
                  <a:gd name="T12" fmla="*/ 90 w 124"/>
                  <a:gd name="T13" fmla="*/ 35 h 43"/>
                  <a:gd name="T14" fmla="*/ 90 w 124"/>
                  <a:gd name="T15" fmla="*/ 35 h 43"/>
                  <a:gd name="T16" fmla="*/ 89 w 124"/>
                  <a:gd name="T17" fmla="*/ 35 h 43"/>
                  <a:gd name="T18" fmla="*/ 62 w 124"/>
                  <a:gd name="T19" fmla="*/ 41 h 43"/>
                  <a:gd name="T20" fmla="*/ 62 w 124"/>
                  <a:gd name="T21" fmla="*/ 41 h 43"/>
                  <a:gd name="T22" fmla="*/ 62 w 124"/>
                  <a:gd name="T23" fmla="*/ 41 h 43"/>
                  <a:gd name="T24" fmla="*/ 58 w 124"/>
                  <a:gd name="T25" fmla="*/ 41 h 43"/>
                  <a:gd name="T26" fmla="*/ 12 w 124"/>
                  <a:gd name="T27" fmla="*/ 27 h 43"/>
                  <a:gd name="T28" fmla="*/ 12 w 124"/>
                  <a:gd name="T29" fmla="*/ 27 h 43"/>
                  <a:gd name="T30" fmla="*/ 32 w 124"/>
                  <a:gd name="T31" fmla="*/ 14 h 43"/>
                  <a:gd name="T32" fmla="*/ 32 w 124"/>
                  <a:gd name="T33" fmla="*/ 13 h 43"/>
                  <a:gd name="T34" fmla="*/ 60 w 124"/>
                  <a:gd name="T35" fmla="*/ 3 h 43"/>
                  <a:gd name="T36" fmla="*/ 60 w 124"/>
                  <a:gd name="T37" fmla="*/ 0 h 43"/>
                  <a:gd name="T38" fmla="*/ 26 w 124"/>
                  <a:gd name="T39" fmla="*/ 14 h 43"/>
                  <a:gd name="T40" fmla="*/ 26 w 124"/>
                  <a:gd name="T41" fmla="*/ 14 h 43"/>
                  <a:gd name="T42" fmla="*/ 26 w 124"/>
                  <a:gd name="T43" fmla="*/ 14 h 43"/>
                  <a:gd name="T44" fmla="*/ 25 w 124"/>
                  <a:gd name="T45" fmla="*/ 14 h 43"/>
                  <a:gd name="T46" fmla="*/ 25 w 124"/>
                  <a:gd name="T47" fmla="*/ 14 h 43"/>
                  <a:gd name="T48" fmla="*/ 25 w 124"/>
                  <a:gd name="T49" fmla="*/ 14 h 43"/>
                  <a:gd name="T50" fmla="*/ 24 w 124"/>
                  <a:gd name="T51" fmla="*/ 15 h 43"/>
                  <a:gd name="T52" fmla="*/ 24 w 124"/>
                  <a:gd name="T53" fmla="*/ 15 h 43"/>
                  <a:gd name="T54" fmla="*/ 23 w 124"/>
                  <a:gd name="T55" fmla="*/ 15 h 43"/>
                  <a:gd name="T56" fmla="*/ 23 w 124"/>
                  <a:gd name="T57" fmla="*/ 15 h 43"/>
                  <a:gd name="T58" fmla="*/ 0 w 124"/>
                  <a:gd name="T59" fmla="*/ 32 h 43"/>
                  <a:gd name="T60" fmla="*/ 0 w 124"/>
                  <a:gd name="T61" fmla="*/ 34 h 43"/>
                  <a:gd name="T62" fmla="*/ 0 w 124"/>
                  <a:gd name="T63" fmla="*/ 34 h 43"/>
                  <a:gd name="T64" fmla="*/ 11 w 124"/>
                  <a:gd name="T65" fmla="*/ 36 h 43"/>
                  <a:gd name="T66" fmla="*/ 11 w 124"/>
                  <a:gd name="T67" fmla="*/ 36 h 43"/>
                  <a:gd name="T68" fmla="*/ 17 w 124"/>
                  <a:gd name="T69" fmla="*/ 36 h 43"/>
                  <a:gd name="T70" fmla="*/ 22 w 124"/>
                  <a:gd name="T71" fmla="*/ 36 h 43"/>
                  <a:gd name="T72" fmla="*/ 22 w 124"/>
                  <a:gd name="T73" fmla="*/ 36 h 43"/>
                  <a:gd name="T74" fmla="*/ 28 w 124"/>
                  <a:gd name="T75" fmla="*/ 36 h 43"/>
                  <a:gd name="T76" fmla="*/ 28 w 124"/>
                  <a:gd name="T77" fmla="*/ 36 h 43"/>
                  <a:gd name="T78" fmla="*/ 29 w 124"/>
                  <a:gd name="T79" fmla="*/ 36 h 43"/>
                  <a:gd name="T80" fmla="*/ 30 w 124"/>
                  <a:gd name="T81" fmla="*/ 37 h 43"/>
                  <a:gd name="T82" fmla="*/ 64 w 124"/>
                  <a:gd name="T83" fmla="*/ 43 h 43"/>
                  <a:gd name="T84" fmla="*/ 64 w 124"/>
                  <a:gd name="T85" fmla="*/ 43 h 43"/>
                  <a:gd name="T86" fmla="*/ 73 w 124"/>
                  <a:gd name="T87" fmla="*/ 43 h 43"/>
                  <a:gd name="T88" fmla="*/ 96 w 124"/>
                  <a:gd name="T89" fmla="*/ 37 h 43"/>
                  <a:gd name="T90" fmla="*/ 97 w 124"/>
                  <a:gd name="T91" fmla="*/ 37 h 43"/>
                  <a:gd name="T92" fmla="*/ 99 w 124"/>
                  <a:gd name="T93" fmla="*/ 37 h 43"/>
                  <a:gd name="T94" fmla="*/ 99 w 124"/>
                  <a:gd name="T95" fmla="*/ 37 h 43"/>
                  <a:gd name="T96" fmla="*/ 106 w 124"/>
                  <a:gd name="T97" fmla="*/ 37 h 43"/>
                  <a:gd name="T98" fmla="*/ 106 w 124"/>
                  <a:gd name="T99" fmla="*/ 37 h 43"/>
                  <a:gd name="T100" fmla="*/ 107 w 124"/>
                  <a:gd name="T101" fmla="*/ 37 h 43"/>
                  <a:gd name="T102" fmla="*/ 115 w 124"/>
                  <a:gd name="T103" fmla="*/ 38 h 43"/>
                  <a:gd name="T104" fmla="*/ 115 w 124"/>
                  <a:gd name="T105" fmla="*/ 38 h 43"/>
                  <a:gd name="T106" fmla="*/ 123 w 124"/>
                  <a:gd name="T107" fmla="*/ 36 h 43"/>
                  <a:gd name="T108" fmla="*/ 123 w 124"/>
                  <a:gd name="T109" fmla="*/ 36 h 43"/>
                  <a:gd name="T110" fmla="*/ 101 w 124"/>
                  <a:gd name="T111" fmla="*/ 15 h 43"/>
                  <a:gd name="T112" fmla="*/ 69 w 124"/>
                  <a:gd name="T113" fmla="*/ 2 h 43"/>
                  <a:gd name="T114" fmla="*/ 60 w 124"/>
                  <a:gd name="T115" fmla="*/ 0 h 43"/>
                  <a:gd name="T116" fmla="*/ 60 w 124"/>
                  <a:gd name="T117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43">
                    <a:moveTo>
                      <a:pt x="60" y="3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3" y="3"/>
                      <a:pt x="65" y="3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6" y="6"/>
                      <a:pt x="84" y="11"/>
                      <a:pt x="92" y="15"/>
                    </a:cubicBezTo>
                    <a:cubicBezTo>
                      <a:pt x="100" y="19"/>
                      <a:pt x="112" y="20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07" y="34"/>
                      <a:pt x="99" y="33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0" y="38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1" y="41"/>
                      <a:pt x="59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0" y="40"/>
                      <a:pt x="42" y="38"/>
                      <a:pt x="34" y="35"/>
                    </a:cubicBezTo>
                    <a:cubicBezTo>
                      <a:pt x="26" y="33"/>
                      <a:pt x="18" y="32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5" y="21"/>
                      <a:pt x="24" y="17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41" y="8"/>
                      <a:pt x="49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moveTo>
                      <a:pt x="6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46" y="0"/>
                      <a:pt x="37" y="9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4" y="19"/>
                      <a:pt x="0" y="21"/>
                      <a:pt x="0" y="32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6"/>
                      <a:pt x="7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6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41" y="39"/>
                      <a:pt x="50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7" y="43"/>
                      <a:pt x="70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81" y="42"/>
                      <a:pt x="88" y="38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8" y="37"/>
                      <a:pt x="98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2" y="37"/>
                      <a:pt x="104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10" y="38"/>
                      <a:pt x="112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8" y="38"/>
                      <a:pt x="120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4" y="35"/>
                      <a:pt x="124" y="35"/>
                      <a:pt x="124" y="34"/>
                    </a:cubicBezTo>
                    <a:cubicBezTo>
                      <a:pt x="124" y="23"/>
                      <a:pt x="111" y="19"/>
                      <a:pt x="101" y="15"/>
                    </a:cubicBezTo>
                    <a:cubicBezTo>
                      <a:pt x="90" y="11"/>
                      <a:pt x="80" y="4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5" y="1"/>
                      <a:pt x="63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518"/>
              <p:cNvSpPr/>
              <p:nvPr/>
            </p:nvSpPr>
            <p:spPr bwMode="auto">
              <a:xfrm>
                <a:off x="4306" y="3506"/>
                <a:ext cx="73" cy="81"/>
              </a:xfrm>
              <a:custGeom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0 w 21"/>
                  <a:gd name="T5" fmla="*/ 0 h 23"/>
                  <a:gd name="T6" fmla="*/ 10 w 21"/>
                  <a:gd name="T7" fmla="*/ 0 h 23"/>
                  <a:gd name="T8" fmla="*/ 0 w 21"/>
                  <a:gd name="T9" fmla="*/ 16 h 23"/>
                  <a:gd name="T10" fmla="*/ 1 w 21"/>
                  <a:gd name="T11" fmla="*/ 23 h 23"/>
                  <a:gd name="T12" fmla="*/ 1 w 21"/>
                  <a:gd name="T13" fmla="*/ 23 h 23"/>
                  <a:gd name="T14" fmla="*/ 5 w 21"/>
                  <a:gd name="T15" fmla="*/ 23 h 23"/>
                  <a:gd name="T16" fmla="*/ 5 w 21"/>
                  <a:gd name="T17" fmla="*/ 23 h 23"/>
                  <a:gd name="T18" fmla="*/ 5 w 21"/>
                  <a:gd name="T19" fmla="*/ 23 h 23"/>
                  <a:gd name="T20" fmla="*/ 5 w 21"/>
                  <a:gd name="T21" fmla="*/ 23 h 23"/>
                  <a:gd name="T22" fmla="*/ 21 w 21"/>
                  <a:gd name="T23" fmla="*/ 11 h 23"/>
                  <a:gd name="T24" fmla="*/ 21 w 21"/>
                  <a:gd name="T25" fmla="*/ 11 h 23"/>
                  <a:gd name="T26" fmla="*/ 11 w 21"/>
                  <a:gd name="T27" fmla="*/ 0 h 23"/>
                  <a:gd name="T28" fmla="*/ 11 w 21"/>
                  <a:gd name="T29" fmla="*/ 0 h 23"/>
                  <a:gd name="T30" fmla="*/ 11 w 21"/>
                  <a:gd name="T31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1"/>
                      <a:pt x="0" y="8"/>
                      <a:pt x="0" y="16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3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3" y="23"/>
                      <a:pt x="21" y="19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6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519"/>
              <p:cNvSpPr>
                <a:spLocks noEditPoints="1"/>
              </p:cNvSpPr>
              <p:nvPr/>
            </p:nvSpPr>
            <p:spPr bwMode="auto">
              <a:xfrm>
                <a:off x="3678" y="3454"/>
                <a:ext cx="352" cy="133"/>
              </a:xfrm>
              <a:custGeom>
                <a:gdLst>
                  <a:gd name="T0" fmla="*/ 48 w 101"/>
                  <a:gd name="T1" fmla="*/ 4 h 38"/>
                  <a:gd name="T2" fmla="*/ 70 w 101"/>
                  <a:gd name="T3" fmla="*/ 10 h 38"/>
                  <a:gd name="T4" fmla="*/ 70 w 101"/>
                  <a:gd name="T5" fmla="*/ 10 h 38"/>
                  <a:gd name="T6" fmla="*/ 70 w 101"/>
                  <a:gd name="T7" fmla="*/ 10 h 38"/>
                  <a:gd name="T8" fmla="*/ 87 w 101"/>
                  <a:gd name="T9" fmla="*/ 22 h 38"/>
                  <a:gd name="T10" fmla="*/ 59 w 101"/>
                  <a:gd name="T11" fmla="*/ 33 h 38"/>
                  <a:gd name="T12" fmla="*/ 58 w 101"/>
                  <a:gd name="T13" fmla="*/ 33 h 38"/>
                  <a:gd name="T14" fmla="*/ 49 w 101"/>
                  <a:gd name="T15" fmla="*/ 34 h 38"/>
                  <a:gd name="T16" fmla="*/ 49 w 101"/>
                  <a:gd name="T17" fmla="*/ 34 h 38"/>
                  <a:gd name="T18" fmla="*/ 25 w 101"/>
                  <a:gd name="T19" fmla="*/ 30 h 38"/>
                  <a:gd name="T20" fmla="*/ 25 w 101"/>
                  <a:gd name="T21" fmla="*/ 30 h 38"/>
                  <a:gd name="T22" fmla="*/ 25 w 101"/>
                  <a:gd name="T23" fmla="*/ 30 h 38"/>
                  <a:gd name="T24" fmla="*/ 13 w 101"/>
                  <a:gd name="T25" fmla="*/ 22 h 38"/>
                  <a:gd name="T26" fmla="*/ 27 w 101"/>
                  <a:gd name="T27" fmla="*/ 9 h 38"/>
                  <a:gd name="T28" fmla="*/ 48 w 101"/>
                  <a:gd name="T29" fmla="*/ 4 h 38"/>
                  <a:gd name="T30" fmla="*/ 48 w 101"/>
                  <a:gd name="T31" fmla="*/ 4 h 38"/>
                  <a:gd name="T32" fmla="*/ 48 w 101"/>
                  <a:gd name="T33" fmla="*/ 0 h 38"/>
                  <a:gd name="T34" fmla="*/ 20 w 101"/>
                  <a:gd name="T35" fmla="*/ 10 h 38"/>
                  <a:gd name="T36" fmla="*/ 20 w 101"/>
                  <a:gd name="T37" fmla="*/ 11 h 38"/>
                  <a:gd name="T38" fmla="*/ 0 w 101"/>
                  <a:gd name="T39" fmla="*/ 24 h 38"/>
                  <a:gd name="T40" fmla="*/ 46 w 101"/>
                  <a:gd name="T41" fmla="*/ 38 h 38"/>
                  <a:gd name="T42" fmla="*/ 50 w 101"/>
                  <a:gd name="T43" fmla="*/ 38 h 38"/>
                  <a:gd name="T44" fmla="*/ 50 w 101"/>
                  <a:gd name="T45" fmla="*/ 38 h 38"/>
                  <a:gd name="T46" fmla="*/ 77 w 101"/>
                  <a:gd name="T47" fmla="*/ 32 h 38"/>
                  <a:gd name="T48" fmla="*/ 78 w 101"/>
                  <a:gd name="T49" fmla="*/ 32 h 38"/>
                  <a:gd name="T50" fmla="*/ 78 w 101"/>
                  <a:gd name="T51" fmla="*/ 32 h 38"/>
                  <a:gd name="T52" fmla="*/ 79 w 101"/>
                  <a:gd name="T53" fmla="*/ 32 h 38"/>
                  <a:gd name="T54" fmla="*/ 79 w 101"/>
                  <a:gd name="T55" fmla="*/ 32 h 38"/>
                  <a:gd name="T56" fmla="*/ 101 w 101"/>
                  <a:gd name="T57" fmla="*/ 26 h 38"/>
                  <a:gd name="T58" fmla="*/ 56 w 101"/>
                  <a:gd name="T59" fmla="*/ 1 h 38"/>
                  <a:gd name="T60" fmla="*/ 56 w 101"/>
                  <a:gd name="T61" fmla="*/ 1 h 38"/>
                  <a:gd name="T62" fmla="*/ 48 w 101"/>
                  <a:gd name="T6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" h="38">
                    <a:moveTo>
                      <a:pt x="48" y="4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55" y="4"/>
                      <a:pt x="62" y="6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4" y="12"/>
                      <a:pt x="87" y="16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7"/>
                      <a:pt x="78" y="28"/>
                      <a:pt x="74" y="29"/>
                    </a:cubicBezTo>
                    <a:cubicBezTo>
                      <a:pt x="68" y="31"/>
                      <a:pt x="65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8" y="33"/>
                      <a:pt x="58" y="33"/>
                    </a:cubicBezTo>
                    <a:cubicBezTo>
                      <a:pt x="55" y="34"/>
                      <a:pt x="52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0" y="34"/>
                      <a:pt x="32" y="32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2" y="29"/>
                      <a:pt x="13" y="25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17"/>
                      <a:pt x="23" y="12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5" y="5"/>
                      <a:pt x="4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37" y="0"/>
                      <a:pt x="29" y="5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2" y="14"/>
                      <a:pt x="3" y="18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29"/>
                      <a:pt x="14" y="30"/>
                      <a:pt x="22" y="32"/>
                    </a:cubicBezTo>
                    <a:cubicBezTo>
                      <a:pt x="30" y="35"/>
                      <a:pt x="38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9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61" y="38"/>
                      <a:pt x="68" y="35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87" y="30"/>
                      <a:pt x="95" y="31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17"/>
                      <a:pt x="88" y="16"/>
                      <a:pt x="80" y="12"/>
                    </a:cubicBezTo>
                    <a:cubicBezTo>
                      <a:pt x="72" y="8"/>
                      <a:pt x="64" y="3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3" y="0"/>
                      <a:pt x="51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520"/>
              <p:cNvSpPr>
                <a:spLocks noEditPoints="1"/>
              </p:cNvSpPr>
              <p:nvPr/>
            </p:nvSpPr>
            <p:spPr bwMode="auto">
              <a:xfrm>
                <a:off x="2746" y="3353"/>
                <a:ext cx="405" cy="227"/>
              </a:xfrm>
              <a:custGeom>
                <a:gdLst>
                  <a:gd name="T0" fmla="*/ 72 w 116"/>
                  <a:gd name="T1" fmla="*/ 2 h 65"/>
                  <a:gd name="T2" fmla="*/ 92 w 116"/>
                  <a:gd name="T3" fmla="*/ 24 h 65"/>
                  <a:gd name="T4" fmla="*/ 93 w 116"/>
                  <a:gd name="T5" fmla="*/ 25 h 65"/>
                  <a:gd name="T6" fmla="*/ 112 w 116"/>
                  <a:gd name="T7" fmla="*/ 45 h 65"/>
                  <a:gd name="T8" fmla="*/ 93 w 116"/>
                  <a:gd name="T9" fmla="*/ 59 h 65"/>
                  <a:gd name="T10" fmla="*/ 93 w 116"/>
                  <a:gd name="T11" fmla="*/ 59 h 65"/>
                  <a:gd name="T12" fmla="*/ 86 w 116"/>
                  <a:gd name="T13" fmla="*/ 58 h 65"/>
                  <a:gd name="T14" fmla="*/ 75 w 116"/>
                  <a:gd name="T15" fmla="*/ 46 h 65"/>
                  <a:gd name="T16" fmla="*/ 64 w 116"/>
                  <a:gd name="T17" fmla="*/ 35 h 65"/>
                  <a:gd name="T18" fmla="*/ 48 w 116"/>
                  <a:gd name="T19" fmla="*/ 51 h 65"/>
                  <a:gd name="T20" fmla="*/ 35 w 116"/>
                  <a:gd name="T21" fmla="*/ 61 h 65"/>
                  <a:gd name="T22" fmla="*/ 32 w 116"/>
                  <a:gd name="T23" fmla="*/ 61 h 65"/>
                  <a:gd name="T24" fmla="*/ 32 w 116"/>
                  <a:gd name="T25" fmla="*/ 61 h 65"/>
                  <a:gd name="T26" fmla="*/ 31 w 116"/>
                  <a:gd name="T27" fmla="*/ 61 h 65"/>
                  <a:gd name="T28" fmla="*/ 30 w 116"/>
                  <a:gd name="T29" fmla="*/ 61 h 65"/>
                  <a:gd name="T30" fmla="*/ 6 w 116"/>
                  <a:gd name="T31" fmla="*/ 46 h 65"/>
                  <a:gd name="T32" fmla="*/ 6 w 116"/>
                  <a:gd name="T33" fmla="*/ 44 h 65"/>
                  <a:gd name="T34" fmla="*/ 51 w 116"/>
                  <a:gd name="T35" fmla="*/ 20 h 65"/>
                  <a:gd name="T36" fmla="*/ 72 w 116"/>
                  <a:gd name="T37" fmla="*/ 2 h 65"/>
                  <a:gd name="T38" fmla="*/ 72 w 116"/>
                  <a:gd name="T39" fmla="*/ 0 h 65"/>
                  <a:gd name="T40" fmla="*/ 51 w 116"/>
                  <a:gd name="T41" fmla="*/ 15 h 65"/>
                  <a:gd name="T42" fmla="*/ 51 w 116"/>
                  <a:gd name="T43" fmla="*/ 16 h 65"/>
                  <a:gd name="T44" fmla="*/ 50 w 116"/>
                  <a:gd name="T45" fmla="*/ 16 h 65"/>
                  <a:gd name="T46" fmla="*/ 50 w 116"/>
                  <a:gd name="T47" fmla="*/ 16 h 65"/>
                  <a:gd name="T48" fmla="*/ 50 w 116"/>
                  <a:gd name="T49" fmla="*/ 16 h 65"/>
                  <a:gd name="T50" fmla="*/ 50 w 116"/>
                  <a:gd name="T51" fmla="*/ 16 h 65"/>
                  <a:gd name="T52" fmla="*/ 49 w 116"/>
                  <a:gd name="T53" fmla="*/ 16 h 65"/>
                  <a:gd name="T54" fmla="*/ 49 w 116"/>
                  <a:gd name="T55" fmla="*/ 17 h 65"/>
                  <a:gd name="T56" fmla="*/ 49 w 116"/>
                  <a:gd name="T57" fmla="*/ 17 h 65"/>
                  <a:gd name="T58" fmla="*/ 25 w 116"/>
                  <a:gd name="T59" fmla="*/ 21 h 65"/>
                  <a:gd name="T60" fmla="*/ 0 w 116"/>
                  <a:gd name="T61" fmla="*/ 46 h 65"/>
                  <a:gd name="T62" fmla="*/ 30 w 116"/>
                  <a:gd name="T63" fmla="*/ 65 h 65"/>
                  <a:gd name="T64" fmla="*/ 30 w 116"/>
                  <a:gd name="T65" fmla="*/ 65 h 65"/>
                  <a:gd name="T66" fmla="*/ 30 w 116"/>
                  <a:gd name="T67" fmla="*/ 65 h 65"/>
                  <a:gd name="T68" fmla="*/ 31 w 116"/>
                  <a:gd name="T69" fmla="*/ 65 h 65"/>
                  <a:gd name="T70" fmla="*/ 32 w 116"/>
                  <a:gd name="T71" fmla="*/ 65 h 65"/>
                  <a:gd name="T72" fmla="*/ 34 w 116"/>
                  <a:gd name="T73" fmla="*/ 65 h 65"/>
                  <a:gd name="T74" fmla="*/ 34 w 116"/>
                  <a:gd name="T75" fmla="*/ 65 h 65"/>
                  <a:gd name="T76" fmla="*/ 34 w 116"/>
                  <a:gd name="T77" fmla="*/ 65 h 65"/>
                  <a:gd name="T78" fmla="*/ 35 w 116"/>
                  <a:gd name="T79" fmla="*/ 65 h 65"/>
                  <a:gd name="T80" fmla="*/ 46 w 116"/>
                  <a:gd name="T81" fmla="*/ 57 h 65"/>
                  <a:gd name="T82" fmla="*/ 64 w 116"/>
                  <a:gd name="T83" fmla="*/ 42 h 65"/>
                  <a:gd name="T84" fmla="*/ 64 w 116"/>
                  <a:gd name="T85" fmla="*/ 42 h 65"/>
                  <a:gd name="T86" fmla="*/ 64 w 116"/>
                  <a:gd name="T87" fmla="*/ 42 h 65"/>
                  <a:gd name="T88" fmla="*/ 87 w 116"/>
                  <a:gd name="T89" fmla="*/ 61 h 65"/>
                  <a:gd name="T90" fmla="*/ 92 w 116"/>
                  <a:gd name="T91" fmla="*/ 62 h 65"/>
                  <a:gd name="T92" fmla="*/ 92 w 116"/>
                  <a:gd name="T93" fmla="*/ 62 h 65"/>
                  <a:gd name="T94" fmla="*/ 116 w 116"/>
                  <a:gd name="T95" fmla="*/ 44 h 65"/>
                  <a:gd name="T96" fmla="*/ 75 w 116"/>
                  <a:gd name="T97" fmla="*/ 1 h 65"/>
                  <a:gd name="T98" fmla="*/ 72 w 116"/>
                  <a:gd name="T99" fmla="*/ 0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65">
                    <a:moveTo>
                      <a:pt x="72" y="2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85" y="2"/>
                      <a:pt x="87" y="16"/>
                      <a:pt x="92" y="24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2" y="24"/>
                      <a:pt x="93" y="24"/>
                      <a:pt x="93" y="25"/>
                    </a:cubicBezTo>
                    <a:cubicBezTo>
                      <a:pt x="98" y="31"/>
                      <a:pt x="112" y="35"/>
                      <a:pt x="112" y="44"/>
                    </a:cubicBezTo>
                    <a:cubicBezTo>
                      <a:pt x="112" y="44"/>
                      <a:pt x="112" y="45"/>
                      <a:pt x="112" y="45"/>
                    </a:cubicBezTo>
                    <a:cubicBezTo>
                      <a:pt x="112" y="55"/>
                      <a:pt x="102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1" y="59"/>
                      <a:pt x="88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0" y="56"/>
                      <a:pt x="78" y="51"/>
                      <a:pt x="75" y="46"/>
                    </a:cubicBezTo>
                    <a:cubicBezTo>
                      <a:pt x="73" y="43"/>
                      <a:pt x="71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58" y="35"/>
                      <a:pt x="53" y="44"/>
                      <a:pt x="48" y="51"/>
                    </a:cubicBezTo>
                    <a:cubicBezTo>
                      <a:pt x="44" y="56"/>
                      <a:pt x="40" y="60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1" y="61"/>
                      <a:pt x="7" y="55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5"/>
                      <a:pt x="6" y="44"/>
                      <a:pt x="6" y="44"/>
                    </a:cubicBezTo>
                    <a:cubicBezTo>
                      <a:pt x="6" y="30"/>
                      <a:pt x="23" y="23"/>
                      <a:pt x="35" y="22"/>
                    </a:cubicBezTo>
                    <a:cubicBezTo>
                      <a:pt x="40" y="21"/>
                      <a:pt x="46" y="22"/>
                      <a:pt x="51" y="20"/>
                    </a:cubicBezTo>
                    <a:cubicBezTo>
                      <a:pt x="60" y="16"/>
                      <a:pt x="61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moveTo>
                      <a:pt x="72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1" y="0"/>
                      <a:pt x="58" y="10"/>
                      <a:pt x="51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2" y="20"/>
                      <a:pt x="34" y="18"/>
                      <a:pt x="25" y="21"/>
                    </a:cubicBezTo>
                    <a:cubicBezTo>
                      <a:pt x="13" y="24"/>
                      <a:pt x="0" y="33"/>
                      <a:pt x="0" y="44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56"/>
                      <a:pt x="18" y="64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5"/>
                      <a:pt x="33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9" y="64"/>
                      <a:pt x="43" y="61"/>
                      <a:pt x="46" y="57"/>
                    </a:cubicBezTo>
                    <a:cubicBezTo>
                      <a:pt x="52" y="51"/>
                      <a:pt x="57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74" y="42"/>
                      <a:pt x="75" y="58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9" y="62"/>
                      <a:pt x="91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104" y="62"/>
                      <a:pt x="116" y="53"/>
                      <a:pt x="116" y="45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33"/>
                      <a:pt x="100" y="30"/>
                      <a:pt x="95" y="23"/>
                    </a:cubicBezTo>
                    <a:cubicBezTo>
                      <a:pt x="89" y="15"/>
                      <a:pt x="86" y="2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521"/>
              <p:cNvSpPr>
                <a:spLocks noEditPoints="1"/>
              </p:cNvSpPr>
              <p:nvPr/>
            </p:nvSpPr>
            <p:spPr bwMode="auto">
              <a:xfrm>
                <a:off x="4546" y="3353"/>
                <a:ext cx="401" cy="223"/>
              </a:xfrm>
              <a:custGeom>
                <a:gdLst>
                  <a:gd name="T0" fmla="*/ 43 w 115"/>
                  <a:gd name="T1" fmla="*/ 3 h 64"/>
                  <a:gd name="T2" fmla="*/ 44 w 115"/>
                  <a:gd name="T3" fmla="*/ 3 h 64"/>
                  <a:gd name="T4" fmla="*/ 72 w 115"/>
                  <a:gd name="T5" fmla="*/ 21 h 64"/>
                  <a:gd name="T6" fmla="*/ 72 w 115"/>
                  <a:gd name="T7" fmla="*/ 21 h 64"/>
                  <a:gd name="T8" fmla="*/ 75 w 115"/>
                  <a:gd name="T9" fmla="*/ 21 h 64"/>
                  <a:gd name="T10" fmla="*/ 81 w 115"/>
                  <a:gd name="T11" fmla="*/ 22 h 64"/>
                  <a:gd name="T12" fmla="*/ 109 w 115"/>
                  <a:gd name="T13" fmla="*/ 43 h 64"/>
                  <a:gd name="T14" fmla="*/ 84 w 115"/>
                  <a:gd name="T15" fmla="*/ 61 h 64"/>
                  <a:gd name="T16" fmla="*/ 84 w 115"/>
                  <a:gd name="T17" fmla="*/ 61 h 64"/>
                  <a:gd name="T18" fmla="*/ 84 w 115"/>
                  <a:gd name="T19" fmla="*/ 61 h 64"/>
                  <a:gd name="T20" fmla="*/ 66 w 115"/>
                  <a:gd name="T21" fmla="*/ 49 h 64"/>
                  <a:gd name="T22" fmla="*/ 66 w 115"/>
                  <a:gd name="T23" fmla="*/ 49 h 64"/>
                  <a:gd name="T24" fmla="*/ 66 w 115"/>
                  <a:gd name="T25" fmla="*/ 49 h 64"/>
                  <a:gd name="T26" fmla="*/ 66 w 115"/>
                  <a:gd name="T27" fmla="*/ 49 h 64"/>
                  <a:gd name="T28" fmla="*/ 66 w 115"/>
                  <a:gd name="T29" fmla="*/ 49 h 64"/>
                  <a:gd name="T30" fmla="*/ 66 w 115"/>
                  <a:gd name="T31" fmla="*/ 49 h 64"/>
                  <a:gd name="T32" fmla="*/ 53 w 115"/>
                  <a:gd name="T33" fmla="*/ 34 h 64"/>
                  <a:gd name="T34" fmla="*/ 52 w 115"/>
                  <a:gd name="T35" fmla="*/ 34 h 64"/>
                  <a:gd name="T36" fmla="*/ 35 w 115"/>
                  <a:gd name="T37" fmla="*/ 55 h 64"/>
                  <a:gd name="T38" fmla="*/ 30 w 115"/>
                  <a:gd name="T39" fmla="*/ 59 h 64"/>
                  <a:gd name="T40" fmla="*/ 23 w 115"/>
                  <a:gd name="T41" fmla="*/ 60 h 64"/>
                  <a:gd name="T42" fmla="*/ 23 w 115"/>
                  <a:gd name="T43" fmla="*/ 60 h 64"/>
                  <a:gd name="T44" fmla="*/ 4 w 115"/>
                  <a:gd name="T45" fmla="*/ 46 h 64"/>
                  <a:gd name="T46" fmla="*/ 4 w 115"/>
                  <a:gd name="T47" fmla="*/ 45 h 64"/>
                  <a:gd name="T48" fmla="*/ 25 w 115"/>
                  <a:gd name="T49" fmla="*/ 23 h 64"/>
                  <a:gd name="T50" fmla="*/ 25 w 115"/>
                  <a:gd name="T51" fmla="*/ 23 h 64"/>
                  <a:gd name="T52" fmla="*/ 25 w 115"/>
                  <a:gd name="T53" fmla="*/ 23 h 64"/>
                  <a:gd name="T54" fmla="*/ 26 w 115"/>
                  <a:gd name="T55" fmla="*/ 23 h 64"/>
                  <a:gd name="T56" fmla="*/ 43 w 115"/>
                  <a:gd name="T57" fmla="*/ 3 h 64"/>
                  <a:gd name="T58" fmla="*/ 43 w 115"/>
                  <a:gd name="T59" fmla="*/ 0 h 64"/>
                  <a:gd name="T60" fmla="*/ 23 w 115"/>
                  <a:gd name="T61" fmla="*/ 21 h 64"/>
                  <a:gd name="T62" fmla="*/ 23 w 115"/>
                  <a:gd name="T63" fmla="*/ 21 h 64"/>
                  <a:gd name="T64" fmla="*/ 23 w 115"/>
                  <a:gd name="T65" fmla="*/ 22 h 64"/>
                  <a:gd name="T66" fmla="*/ 0 w 115"/>
                  <a:gd name="T67" fmla="*/ 45 h 64"/>
                  <a:gd name="T68" fmla="*/ 0 w 115"/>
                  <a:gd name="T69" fmla="*/ 46 h 64"/>
                  <a:gd name="T70" fmla="*/ 23 w 115"/>
                  <a:gd name="T71" fmla="*/ 62 h 64"/>
                  <a:gd name="T72" fmla="*/ 23 w 115"/>
                  <a:gd name="T73" fmla="*/ 62 h 64"/>
                  <a:gd name="T74" fmla="*/ 27 w 115"/>
                  <a:gd name="T75" fmla="*/ 62 h 64"/>
                  <a:gd name="T76" fmla="*/ 52 w 115"/>
                  <a:gd name="T77" fmla="*/ 41 h 64"/>
                  <a:gd name="T78" fmla="*/ 52 w 115"/>
                  <a:gd name="T79" fmla="*/ 41 h 64"/>
                  <a:gd name="T80" fmla="*/ 52 w 115"/>
                  <a:gd name="T81" fmla="*/ 41 h 64"/>
                  <a:gd name="T82" fmla="*/ 52 w 115"/>
                  <a:gd name="T83" fmla="*/ 41 h 64"/>
                  <a:gd name="T84" fmla="*/ 66 w 115"/>
                  <a:gd name="T85" fmla="*/ 53 h 64"/>
                  <a:gd name="T86" fmla="*/ 67 w 115"/>
                  <a:gd name="T87" fmla="*/ 53 h 64"/>
                  <a:gd name="T88" fmla="*/ 84 w 115"/>
                  <a:gd name="T89" fmla="*/ 64 h 64"/>
                  <a:gd name="T90" fmla="*/ 84 w 115"/>
                  <a:gd name="T91" fmla="*/ 64 h 64"/>
                  <a:gd name="T92" fmla="*/ 86 w 115"/>
                  <a:gd name="T93" fmla="*/ 64 h 64"/>
                  <a:gd name="T94" fmla="*/ 86 w 115"/>
                  <a:gd name="T95" fmla="*/ 64 h 64"/>
                  <a:gd name="T96" fmla="*/ 115 w 115"/>
                  <a:gd name="T97" fmla="*/ 43 h 64"/>
                  <a:gd name="T98" fmla="*/ 67 w 115"/>
                  <a:gd name="T99" fmla="*/ 17 h 64"/>
                  <a:gd name="T100" fmla="*/ 45 w 115"/>
                  <a:gd name="T101" fmla="*/ 1 h 64"/>
                  <a:gd name="T102" fmla="*/ 43 w 115"/>
                  <a:gd name="T103" fmla="*/ 0 h 64"/>
                  <a:gd name="T104" fmla="*/ 43 w 115"/>
                  <a:gd name="T10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5" h="64">
                    <a:moveTo>
                      <a:pt x="43" y="3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4" y="3"/>
                    </a:cubicBezTo>
                    <a:cubicBezTo>
                      <a:pt x="55" y="4"/>
                      <a:pt x="55" y="17"/>
                      <a:pt x="64" y="20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3" y="21"/>
                      <a:pt x="74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1"/>
                      <a:pt x="77" y="21"/>
                      <a:pt x="78" y="21"/>
                    </a:cubicBezTo>
                    <a:cubicBezTo>
                      <a:pt x="79" y="21"/>
                      <a:pt x="80" y="21"/>
                      <a:pt x="81" y="22"/>
                    </a:cubicBezTo>
                    <a:cubicBezTo>
                      <a:pt x="96" y="23"/>
                      <a:pt x="109" y="32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54"/>
                      <a:pt x="94" y="60"/>
                      <a:pt x="86" y="61"/>
                    </a:cubicBezTo>
                    <a:cubicBezTo>
                      <a:pt x="85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76" y="61"/>
                      <a:pt x="71" y="56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2" y="43"/>
                      <a:pt x="58" y="35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4" y="34"/>
                      <a:pt x="41" y="48"/>
                      <a:pt x="35" y="55"/>
                    </a:cubicBezTo>
                    <a:cubicBezTo>
                      <a:pt x="33" y="57"/>
                      <a:pt x="32" y="58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8" y="60"/>
                      <a:pt x="26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14" y="60"/>
                      <a:pt x="4" y="54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33"/>
                      <a:pt x="19" y="3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30" y="16"/>
                      <a:pt x="31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1" y="0"/>
                      <a:pt x="29" y="13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7" y="30"/>
                      <a:pt x="0" y="33"/>
                      <a:pt x="0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5"/>
                      <a:pt x="12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4" y="62"/>
                      <a:pt x="26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39" y="60"/>
                      <a:pt x="44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5" y="41"/>
                      <a:pt x="58" y="42"/>
                      <a:pt x="60" y="45"/>
                    </a:cubicBezTo>
                    <a:cubicBezTo>
                      <a:pt x="62" y="47"/>
                      <a:pt x="64" y="50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71" y="59"/>
                      <a:pt x="76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5" y="64"/>
                      <a:pt x="85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96" y="63"/>
                      <a:pt x="114" y="56"/>
                      <a:pt x="115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29"/>
                      <a:pt x="98" y="23"/>
                      <a:pt x="86" y="20"/>
                    </a:cubicBezTo>
                    <a:cubicBezTo>
                      <a:pt x="80" y="19"/>
                      <a:pt x="72" y="20"/>
                      <a:pt x="67" y="17"/>
                    </a:cubicBezTo>
                    <a:cubicBezTo>
                      <a:pt x="58" y="14"/>
                      <a:pt x="56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522"/>
              <p:cNvSpPr>
                <a:spLocks noEditPoints="1"/>
              </p:cNvSpPr>
              <p:nvPr/>
            </p:nvSpPr>
            <p:spPr bwMode="auto">
              <a:xfrm>
                <a:off x="3723" y="3468"/>
                <a:ext cx="258" cy="105"/>
              </a:xfrm>
              <a:custGeom>
                <a:gdLst>
                  <a:gd name="T0" fmla="*/ 36 w 74"/>
                  <a:gd name="T1" fmla="*/ 5 h 30"/>
                  <a:gd name="T2" fmla="*/ 36 w 74"/>
                  <a:gd name="T3" fmla="*/ 5 h 30"/>
                  <a:gd name="T4" fmla="*/ 36 w 74"/>
                  <a:gd name="T5" fmla="*/ 5 h 30"/>
                  <a:gd name="T6" fmla="*/ 39 w 74"/>
                  <a:gd name="T7" fmla="*/ 5 h 30"/>
                  <a:gd name="T8" fmla="*/ 59 w 74"/>
                  <a:gd name="T9" fmla="*/ 16 h 30"/>
                  <a:gd name="T10" fmla="*/ 59 w 74"/>
                  <a:gd name="T11" fmla="*/ 16 h 30"/>
                  <a:gd name="T12" fmla="*/ 59 w 74"/>
                  <a:gd name="T13" fmla="*/ 16 h 30"/>
                  <a:gd name="T14" fmla="*/ 37 w 74"/>
                  <a:gd name="T15" fmla="*/ 24 h 30"/>
                  <a:gd name="T16" fmla="*/ 37 w 74"/>
                  <a:gd name="T17" fmla="*/ 24 h 30"/>
                  <a:gd name="T18" fmla="*/ 37 w 74"/>
                  <a:gd name="T19" fmla="*/ 24 h 30"/>
                  <a:gd name="T20" fmla="*/ 37 w 74"/>
                  <a:gd name="T21" fmla="*/ 24 h 30"/>
                  <a:gd name="T22" fmla="*/ 37 w 74"/>
                  <a:gd name="T23" fmla="*/ 24 h 30"/>
                  <a:gd name="T24" fmla="*/ 23 w 74"/>
                  <a:gd name="T25" fmla="*/ 23 h 30"/>
                  <a:gd name="T26" fmla="*/ 23 w 74"/>
                  <a:gd name="T27" fmla="*/ 23 h 30"/>
                  <a:gd name="T28" fmla="*/ 13 w 74"/>
                  <a:gd name="T29" fmla="*/ 17 h 30"/>
                  <a:gd name="T30" fmla="*/ 13 w 74"/>
                  <a:gd name="T31" fmla="*/ 17 h 30"/>
                  <a:gd name="T32" fmla="*/ 13 w 74"/>
                  <a:gd name="T33" fmla="*/ 17 h 30"/>
                  <a:gd name="T34" fmla="*/ 36 w 74"/>
                  <a:gd name="T35" fmla="*/ 5 h 30"/>
                  <a:gd name="T36" fmla="*/ 36 w 74"/>
                  <a:gd name="T37" fmla="*/ 5 h 30"/>
                  <a:gd name="T38" fmla="*/ 36 w 74"/>
                  <a:gd name="T39" fmla="*/ 5 h 30"/>
                  <a:gd name="T40" fmla="*/ 35 w 74"/>
                  <a:gd name="T41" fmla="*/ 0 h 30"/>
                  <a:gd name="T42" fmla="*/ 35 w 74"/>
                  <a:gd name="T43" fmla="*/ 0 h 30"/>
                  <a:gd name="T44" fmla="*/ 14 w 74"/>
                  <a:gd name="T45" fmla="*/ 5 h 30"/>
                  <a:gd name="T46" fmla="*/ 14 w 74"/>
                  <a:gd name="T47" fmla="*/ 5 h 30"/>
                  <a:gd name="T48" fmla="*/ 0 w 74"/>
                  <a:gd name="T49" fmla="*/ 18 h 30"/>
                  <a:gd name="T50" fmla="*/ 0 w 74"/>
                  <a:gd name="T51" fmla="*/ 18 h 30"/>
                  <a:gd name="T52" fmla="*/ 12 w 74"/>
                  <a:gd name="T53" fmla="*/ 26 h 30"/>
                  <a:gd name="T54" fmla="*/ 12 w 74"/>
                  <a:gd name="T55" fmla="*/ 26 h 30"/>
                  <a:gd name="T56" fmla="*/ 12 w 74"/>
                  <a:gd name="T57" fmla="*/ 26 h 30"/>
                  <a:gd name="T58" fmla="*/ 12 w 74"/>
                  <a:gd name="T59" fmla="*/ 26 h 30"/>
                  <a:gd name="T60" fmla="*/ 12 w 74"/>
                  <a:gd name="T61" fmla="*/ 26 h 30"/>
                  <a:gd name="T62" fmla="*/ 12 w 74"/>
                  <a:gd name="T63" fmla="*/ 26 h 30"/>
                  <a:gd name="T64" fmla="*/ 36 w 74"/>
                  <a:gd name="T65" fmla="*/ 30 h 30"/>
                  <a:gd name="T66" fmla="*/ 36 w 74"/>
                  <a:gd name="T67" fmla="*/ 30 h 30"/>
                  <a:gd name="T68" fmla="*/ 36 w 74"/>
                  <a:gd name="T69" fmla="*/ 30 h 30"/>
                  <a:gd name="T70" fmla="*/ 36 w 74"/>
                  <a:gd name="T71" fmla="*/ 30 h 30"/>
                  <a:gd name="T72" fmla="*/ 45 w 74"/>
                  <a:gd name="T73" fmla="*/ 29 h 30"/>
                  <a:gd name="T74" fmla="*/ 46 w 74"/>
                  <a:gd name="T75" fmla="*/ 29 h 30"/>
                  <a:gd name="T76" fmla="*/ 46 w 74"/>
                  <a:gd name="T77" fmla="*/ 29 h 30"/>
                  <a:gd name="T78" fmla="*/ 61 w 74"/>
                  <a:gd name="T79" fmla="*/ 25 h 30"/>
                  <a:gd name="T80" fmla="*/ 74 w 74"/>
                  <a:gd name="T81" fmla="*/ 18 h 30"/>
                  <a:gd name="T82" fmla="*/ 74 w 74"/>
                  <a:gd name="T83" fmla="*/ 18 h 30"/>
                  <a:gd name="T84" fmla="*/ 57 w 74"/>
                  <a:gd name="T85" fmla="*/ 6 h 30"/>
                  <a:gd name="T86" fmla="*/ 57 w 74"/>
                  <a:gd name="T87" fmla="*/ 6 h 30"/>
                  <a:gd name="T88" fmla="*/ 57 w 74"/>
                  <a:gd name="T89" fmla="*/ 6 h 30"/>
                  <a:gd name="T90" fmla="*/ 57 w 74"/>
                  <a:gd name="T91" fmla="*/ 6 h 30"/>
                  <a:gd name="T92" fmla="*/ 57 w 74"/>
                  <a:gd name="T93" fmla="*/ 6 h 30"/>
                  <a:gd name="T94" fmla="*/ 35 w 74"/>
                  <a:gd name="T95" fmla="*/ 0 h 30"/>
                  <a:gd name="T96" fmla="*/ 35 w 74"/>
                  <a:gd name="T97" fmla="*/ 0 h 30"/>
                  <a:gd name="T98" fmla="*/ 35 w 74"/>
                  <a:gd name="T99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30">
                    <a:moveTo>
                      <a:pt x="36" y="5"/>
                    </a:move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5"/>
                      <a:pt x="38" y="5"/>
                      <a:pt x="39" y="5"/>
                    </a:cubicBezTo>
                    <a:cubicBezTo>
                      <a:pt x="49" y="6"/>
                      <a:pt x="55" y="10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6" y="22"/>
                      <a:pt x="4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2" y="24"/>
                      <a:pt x="28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2"/>
                      <a:pt x="14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0"/>
                      <a:pt x="2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28" y="0"/>
                      <a:pt x="22" y="1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0" y="8"/>
                      <a:pt x="0" y="13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9" y="25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9" y="28"/>
                      <a:pt x="2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9" y="30"/>
                      <a:pt x="42" y="30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52" y="29"/>
                      <a:pt x="55" y="27"/>
                      <a:pt x="61" y="25"/>
                    </a:cubicBezTo>
                    <a:cubicBezTo>
                      <a:pt x="65" y="24"/>
                      <a:pt x="74" y="23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2"/>
                      <a:pt x="61" y="8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49" y="2"/>
                      <a:pt x="42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523"/>
              <p:cNvSpPr>
                <a:spLocks noEditPoints="1"/>
              </p:cNvSpPr>
              <p:nvPr/>
            </p:nvSpPr>
            <p:spPr bwMode="auto">
              <a:xfrm>
                <a:off x="4989" y="3377"/>
                <a:ext cx="272" cy="192"/>
              </a:xfrm>
              <a:custGeom>
                <a:gdLst>
                  <a:gd name="T0" fmla="*/ 20 w 78"/>
                  <a:gd name="T1" fmla="*/ 3 h 55"/>
                  <a:gd name="T2" fmla="*/ 20 w 78"/>
                  <a:gd name="T3" fmla="*/ 3 h 55"/>
                  <a:gd name="T4" fmla="*/ 20 w 78"/>
                  <a:gd name="T5" fmla="*/ 3 h 55"/>
                  <a:gd name="T6" fmla="*/ 27 w 78"/>
                  <a:gd name="T7" fmla="*/ 5 h 55"/>
                  <a:gd name="T8" fmla="*/ 35 w 78"/>
                  <a:gd name="T9" fmla="*/ 17 h 55"/>
                  <a:gd name="T10" fmla="*/ 70 w 78"/>
                  <a:gd name="T11" fmla="*/ 45 h 55"/>
                  <a:gd name="T12" fmla="*/ 70 w 78"/>
                  <a:gd name="T13" fmla="*/ 45 h 55"/>
                  <a:gd name="T14" fmla="*/ 70 w 78"/>
                  <a:gd name="T15" fmla="*/ 45 h 55"/>
                  <a:gd name="T16" fmla="*/ 70 w 78"/>
                  <a:gd name="T17" fmla="*/ 45 h 55"/>
                  <a:gd name="T18" fmla="*/ 70 w 78"/>
                  <a:gd name="T19" fmla="*/ 45 h 55"/>
                  <a:gd name="T20" fmla="*/ 52 w 78"/>
                  <a:gd name="T21" fmla="*/ 51 h 55"/>
                  <a:gd name="T22" fmla="*/ 52 w 78"/>
                  <a:gd name="T23" fmla="*/ 51 h 55"/>
                  <a:gd name="T24" fmla="*/ 52 w 78"/>
                  <a:gd name="T25" fmla="*/ 51 h 55"/>
                  <a:gd name="T26" fmla="*/ 52 w 78"/>
                  <a:gd name="T27" fmla="*/ 51 h 55"/>
                  <a:gd name="T28" fmla="*/ 52 w 78"/>
                  <a:gd name="T29" fmla="*/ 51 h 55"/>
                  <a:gd name="T30" fmla="*/ 35 w 78"/>
                  <a:gd name="T31" fmla="*/ 48 h 55"/>
                  <a:gd name="T32" fmla="*/ 35 w 78"/>
                  <a:gd name="T33" fmla="*/ 48 h 55"/>
                  <a:gd name="T34" fmla="*/ 35 w 78"/>
                  <a:gd name="T35" fmla="*/ 48 h 55"/>
                  <a:gd name="T36" fmla="*/ 35 w 78"/>
                  <a:gd name="T37" fmla="*/ 48 h 55"/>
                  <a:gd name="T38" fmla="*/ 20 w 78"/>
                  <a:gd name="T39" fmla="*/ 29 h 55"/>
                  <a:gd name="T40" fmla="*/ 8 w 78"/>
                  <a:gd name="T41" fmla="*/ 13 h 55"/>
                  <a:gd name="T42" fmla="*/ 8 w 78"/>
                  <a:gd name="T43" fmla="*/ 13 h 55"/>
                  <a:gd name="T44" fmla="*/ 8 w 78"/>
                  <a:gd name="T45" fmla="*/ 13 h 55"/>
                  <a:gd name="T46" fmla="*/ 20 w 78"/>
                  <a:gd name="T47" fmla="*/ 3 h 55"/>
                  <a:gd name="T48" fmla="*/ 20 w 78"/>
                  <a:gd name="T49" fmla="*/ 3 h 55"/>
                  <a:gd name="T50" fmla="*/ 20 w 78"/>
                  <a:gd name="T51" fmla="*/ 3 h 55"/>
                  <a:gd name="T52" fmla="*/ 21 w 78"/>
                  <a:gd name="T53" fmla="*/ 0 h 55"/>
                  <a:gd name="T54" fmla="*/ 21 w 78"/>
                  <a:gd name="T55" fmla="*/ 0 h 55"/>
                  <a:gd name="T56" fmla="*/ 1 w 78"/>
                  <a:gd name="T57" fmla="*/ 16 h 55"/>
                  <a:gd name="T58" fmla="*/ 1 w 78"/>
                  <a:gd name="T59" fmla="*/ 16 h 55"/>
                  <a:gd name="T60" fmla="*/ 1 w 78"/>
                  <a:gd name="T61" fmla="*/ 16 h 55"/>
                  <a:gd name="T62" fmla="*/ 15 w 78"/>
                  <a:gd name="T63" fmla="*/ 30 h 55"/>
                  <a:gd name="T64" fmla="*/ 46 w 78"/>
                  <a:gd name="T65" fmla="*/ 53 h 55"/>
                  <a:gd name="T66" fmla="*/ 46 w 78"/>
                  <a:gd name="T67" fmla="*/ 53 h 55"/>
                  <a:gd name="T68" fmla="*/ 47 w 78"/>
                  <a:gd name="T69" fmla="*/ 53 h 55"/>
                  <a:gd name="T70" fmla="*/ 66 w 78"/>
                  <a:gd name="T71" fmla="*/ 55 h 55"/>
                  <a:gd name="T72" fmla="*/ 67 w 78"/>
                  <a:gd name="T73" fmla="*/ 55 h 55"/>
                  <a:gd name="T74" fmla="*/ 68 w 78"/>
                  <a:gd name="T75" fmla="*/ 55 h 55"/>
                  <a:gd name="T76" fmla="*/ 68 w 78"/>
                  <a:gd name="T77" fmla="*/ 55 h 55"/>
                  <a:gd name="T78" fmla="*/ 68 w 78"/>
                  <a:gd name="T79" fmla="*/ 55 h 55"/>
                  <a:gd name="T80" fmla="*/ 70 w 78"/>
                  <a:gd name="T81" fmla="*/ 55 h 55"/>
                  <a:gd name="T82" fmla="*/ 70 w 78"/>
                  <a:gd name="T83" fmla="*/ 55 h 55"/>
                  <a:gd name="T84" fmla="*/ 70 w 78"/>
                  <a:gd name="T85" fmla="*/ 55 h 55"/>
                  <a:gd name="T86" fmla="*/ 78 w 78"/>
                  <a:gd name="T87" fmla="*/ 46 h 55"/>
                  <a:gd name="T88" fmla="*/ 78 w 78"/>
                  <a:gd name="T89" fmla="*/ 46 h 55"/>
                  <a:gd name="T90" fmla="*/ 60 w 78"/>
                  <a:gd name="T91" fmla="*/ 31 h 55"/>
                  <a:gd name="T92" fmla="*/ 39 w 78"/>
                  <a:gd name="T93" fmla="*/ 18 h 55"/>
                  <a:gd name="T94" fmla="*/ 28 w 78"/>
                  <a:gd name="T95" fmla="*/ 2 h 55"/>
                  <a:gd name="T96" fmla="*/ 21 w 78"/>
                  <a:gd name="T97" fmla="*/ 0 h 55"/>
                  <a:gd name="T98" fmla="*/ 21 w 78"/>
                  <a:gd name="T99" fmla="*/ 0 h 55"/>
                  <a:gd name="T100" fmla="*/ 21 w 78"/>
                  <a:gd name="T101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" h="55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5" y="4"/>
                      <a:pt x="27" y="5"/>
                    </a:cubicBezTo>
                    <a:cubicBezTo>
                      <a:pt x="31" y="7"/>
                      <a:pt x="32" y="13"/>
                      <a:pt x="35" y="17"/>
                    </a:cubicBezTo>
                    <a:cubicBezTo>
                      <a:pt x="44" y="28"/>
                      <a:pt x="68" y="32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7" y="50"/>
                      <a:pt x="60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45" y="51"/>
                      <a:pt x="39" y="50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8" y="45"/>
                      <a:pt x="24" y="35"/>
                      <a:pt x="20" y="29"/>
                    </a:cubicBezTo>
                    <a:cubicBezTo>
                      <a:pt x="17" y="24"/>
                      <a:pt x="8" y="19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8"/>
                      <a:pt x="14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22"/>
                      <a:pt x="9" y="25"/>
                      <a:pt x="15" y="30"/>
                    </a:cubicBezTo>
                    <a:cubicBezTo>
                      <a:pt x="24" y="39"/>
                      <a:pt x="28" y="51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7" y="53"/>
                      <a:pt x="47" y="53"/>
                    </a:cubicBezTo>
                    <a:cubicBezTo>
                      <a:pt x="53" y="54"/>
                      <a:pt x="61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3" y="54"/>
                      <a:pt x="78" y="51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7" y="39"/>
                      <a:pt x="66" y="34"/>
                      <a:pt x="60" y="31"/>
                    </a:cubicBezTo>
                    <a:cubicBezTo>
                      <a:pt x="53" y="27"/>
                      <a:pt x="43" y="22"/>
                      <a:pt x="39" y="18"/>
                    </a:cubicBezTo>
                    <a:cubicBezTo>
                      <a:pt x="34" y="12"/>
                      <a:pt x="33" y="4"/>
                      <a:pt x="28" y="2"/>
                    </a:cubicBezTo>
                    <a:cubicBezTo>
                      <a:pt x="26" y="1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524"/>
              <p:cNvSpPr>
                <a:spLocks noEditPoints="1"/>
              </p:cNvSpPr>
              <p:nvPr/>
            </p:nvSpPr>
            <p:spPr bwMode="auto">
              <a:xfrm>
                <a:off x="4560" y="3363"/>
                <a:ext cx="366" cy="203"/>
              </a:xfrm>
              <a:custGeom>
                <a:gdLst>
                  <a:gd name="T0" fmla="*/ 76 w 105"/>
                  <a:gd name="T1" fmla="*/ 22 h 58"/>
                  <a:gd name="T2" fmla="*/ 97 w 105"/>
                  <a:gd name="T3" fmla="*/ 41 h 58"/>
                  <a:gd name="T4" fmla="*/ 97 w 105"/>
                  <a:gd name="T5" fmla="*/ 42 h 58"/>
                  <a:gd name="T6" fmla="*/ 97 w 105"/>
                  <a:gd name="T7" fmla="*/ 42 h 58"/>
                  <a:gd name="T8" fmla="*/ 81 w 105"/>
                  <a:gd name="T9" fmla="*/ 55 h 58"/>
                  <a:gd name="T10" fmla="*/ 80 w 105"/>
                  <a:gd name="T11" fmla="*/ 55 h 58"/>
                  <a:gd name="T12" fmla="*/ 80 w 105"/>
                  <a:gd name="T13" fmla="*/ 55 h 58"/>
                  <a:gd name="T14" fmla="*/ 61 w 105"/>
                  <a:gd name="T15" fmla="*/ 28 h 58"/>
                  <a:gd name="T16" fmla="*/ 76 w 105"/>
                  <a:gd name="T17" fmla="*/ 22 h 58"/>
                  <a:gd name="T18" fmla="*/ 76 w 105"/>
                  <a:gd name="T19" fmla="*/ 22 h 58"/>
                  <a:gd name="T20" fmla="*/ 39 w 105"/>
                  <a:gd name="T21" fmla="*/ 5 h 58"/>
                  <a:gd name="T22" fmla="*/ 40 w 105"/>
                  <a:gd name="T23" fmla="*/ 5 h 58"/>
                  <a:gd name="T24" fmla="*/ 40 w 105"/>
                  <a:gd name="T25" fmla="*/ 5 h 58"/>
                  <a:gd name="T26" fmla="*/ 48 w 105"/>
                  <a:gd name="T27" fmla="*/ 16 h 58"/>
                  <a:gd name="T28" fmla="*/ 32 w 105"/>
                  <a:gd name="T29" fmla="*/ 38 h 58"/>
                  <a:gd name="T30" fmla="*/ 31 w 105"/>
                  <a:gd name="T31" fmla="*/ 46 h 58"/>
                  <a:gd name="T32" fmla="*/ 18 w 105"/>
                  <a:gd name="T33" fmla="*/ 53 h 58"/>
                  <a:gd name="T34" fmla="*/ 18 w 105"/>
                  <a:gd name="T35" fmla="*/ 53 h 58"/>
                  <a:gd name="T36" fmla="*/ 18 w 105"/>
                  <a:gd name="T37" fmla="*/ 53 h 58"/>
                  <a:gd name="T38" fmla="*/ 5 w 105"/>
                  <a:gd name="T39" fmla="*/ 43 h 58"/>
                  <a:gd name="T40" fmla="*/ 5 w 105"/>
                  <a:gd name="T41" fmla="*/ 43 h 58"/>
                  <a:gd name="T42" fmla="*/ 28 w 105"/>
                  <a:gd name="T43" fmla="*/ 25 h 58"/>
                  <a:gd name="T44" fmla="*/ 28 w 105"/>
                  <a:gd name="T45" fmla="*/ 24 h 58"/>
                  <a:gd name="T46" fmla="*/ 39 w 105"/>
                  <a:gd name="T47" fmla="*/ 5 h 58"/>
                  <a:gd name="T48" fmla="*/ 39 w 105"/>
                  <a:gd name="T49" fmla="*/ 0 h 58"/>
                  <a:gd name="T50" fmla="*/ 22 w 105"/>
                  <a:gd name="T51" fmla="*/ 20 h 58"/>
                  <a:gd name="T52" fmla="*/ 21 w 105"/>
                  <a:gd name="T53" fmla="*/ 20 h 58"/>
                  <a:gd name="T54" fmla="*/ 21 w 105"/>
                  <a:gd name="T55" fmla="*/ 20 h 58"/>
                  <a:gd name="T56" fmla="*/ 21 w 105"/>
                  <a:gd name="T57" fmla="*/ 20 h 58"/>
                  <a:gd name="T58" fmla="*/ 0 w 105"/>
                  <a:gd name="T59" fmla="*/ 42 h 58"/>
                  <a:gd name="T60" fmla="*/ 0 w 105"/>
                  <a:gd name="T61" fmla="*/ 43 h 58"/>
                  <a:gd name="T62" fmla="*/ 19 w 105"/>
                  <a:gd name="T63" fmla="*/ 57 h 58"/>
                  <a:gd name="T64" fmla="*/ 19 w 105"/>
                  <a:gd name="T65" fmla="*/ 57 h 58"/>
                  <a:gd name="T66" fmla="*/ 26 w 105"/>
                  <a:gd name="T67" fmla="*/ 56 h 58"/>
                  <a:gd name="T68" fmla="*/ 48 w 105"/>
                  <a:gd name="T69" fmla="*/ 31 h 58"/>
                  <a:gd name="T70" fmla="*/ 48 w 105"/>
                  <a:gd name="T71" fmla="*/ 31 h 58"/>
                  <a:gd name="T72" fmla="*/ 49 w 105"/>
                  <a:gd name="T73" fmla="*/ 31 h 58"/>
                  <a:gd name="T74" fmla="*/ 62 w 105"/>
                  <a:gd name="T75" fmla="*/ 46 h 58"/>
                  <a:gd name="T76" fmla="*/ 62 w 105"/>
                  <a:gd name="T77" fmla="*/ 46 h 58"/>
                  <a:gd name="T78" fmla="*/ 62 w 105"/>
                  <a:gd name="T79" fmla="*/ 46 h 58"/>
                  <a:gd name="T80" fmla="*/ 62 w 105"/>
                  <a:gd name="T81" fmla="*/ 46 h 58"/>
                  <a:gd name="T82" fmla="*/ 62 w 105"/>
                  <a:gd name="T83" fmla="*/ 46 h 58"/>
                  <a:gd name="T84" fmla="*/ 62 w 105"/>
                  <a:gd name="T85" fmla="*/ 46 h 58"/>
                  <a:gd name="T86" fmla="*/ 80 w 105"/>
                  <a:gd name="T87" fmla="*/ 58 h 58"/>
                  <a:gd name="T88" fmla="*/ 80 w 105"/>
                  <a:gd name="T89" fmla="*/ 58 h 58"/>
                  <a:gd name="T90" fmla="*/ 82 w 105"/>
                  <a:gd name="T91" fmla="*/ 58 h 58"/>
                  <a:gd name="T92" fmla="*/ 105 w 105"/>
                  <a:gd name="T93" fmla="*/ 40 h 58"/>
                  <a:gd name="T94" fmla="*/ 74 w 105"/>
                  <a:gd name="T95" fmla="*/ 18 h 58"/>
                  <a:gd name="T96" fmla="*/ 71 w 105"/>
                  <a:gd name="T97" fmla="*/ 18 h 58"/>
                  <a:gd name="T98" fmla="*/ 68 w 105"/>
                  <a:gd name="T99" fmla="*/ 18 h 58"/>
                  <a:gd name="T100" fmla="*/ 68 w 105"/>
                  <a:gd name="T101" fmla="*/ 18 h 58"/>
                  <a:gd name="T102" fmla="*/ 40 w 105"/>
                  <a:gd name="T103" fmla="*/ 0 h 58"/>
                  <a:gd name="T104" fmla="*/ 39 w 105"/>
                  <a:gd name="T105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57">
                    <a:moveTo>
                      <a:pt x="76" y="22"/>
                    </a:move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87" y="22"/>
                      <a:pt x="99" y="30"/>
                      <a:pt x="97" y="41"/>
                    </a:cubicBezTo>
                    <a:cubicBezTo>
                      <a:pt x="97" y="41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6" y="49"/>
                      <a:pt x="88" y="54"/>
                      <a:pt x="81" y="55"/>
                    </a:cubicBezTo>
                    <a:cubicBezTo>
                      <a:pt x="81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68" y="55"/>
                      <a:pt x="61" y="41"/>
                      <a:pt x="61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5" y="24"/>
                      <a:pt x="70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moveTo>
                      <a:pt x="39" y="5"/>
                    </a:move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4" y="5"/>
                      <a:pt x="48" y="8"/>
                      <a:pt x="48" y="14"/>
                    </a:cubicBezTo>
                    <a:cubicBezTo>
                      <a:pt x="48" y="14"/>
                      <a:pt x="48" y="15"/>
                      <a:pt x="48" y="16"/>
                    </a:cubicBezTo>
                    <a:cubicBezTo>
                      <a:pt x="46" y="23"/>
                      <a:pt x="35" y="23"/>
                      <a:pt x="32" y="28"/>
                    </a:cubicBezTo>
                    <a:cubicBezTo>
                      <a:pt x="32" y="32"/>
                      <a:pt x="32" y="35"/>
                      <a:pt x="32" y="38"/>
                    </a:cubicBezTo>
                    <a:cubicBezTo>
                      <a:pt x="32" y="40"/>
                      <a:pt x="32" y="43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28" y="51"/>
                      <a:pt x="23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1" y="53"/>
                      <a:pt x="5" y="49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31"/>
                      <a:pt x="21" y="31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15"/>
                      <a:pt x="30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27" y="0"/>
                      <a:pt x="26" y="13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5" y="29"/>
                      <a:pt x="0" y="30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1"/>
                      <a:pt x="10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2" y="57"/>
                      <a:pt x="24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8" y="55"/>
                      <a:pt x="29" y="54"/>
                      <a:pt x="31" y="52"/>
                    </a:cubicBezTo>
                    <a:cubicBezTo>
                      <a:pt x="37" y="45"/>
                      <a:pt x="40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54" y="32"/>
                      <a:pt x="58" y="40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7" y="53"/>
                      <a:pt x="72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1" y="58"/>
                      <a:pt x="82" y="58"/>
                    </a:cubicBezTo>
                    <a:cubicBezTo>
                      <a:pt x="90" y="57"/>
                      <a:pt x="105" y="51"/>
                      <a:pt x="105" y="40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29"/>
                      <a:pt x="92" y="20"/>
                      <a:pt x="77" y="19"/>
                    </a:cubicBezTo>
                    <a:cubicBezTo>
                      <a:pt x="76" y="18"/>
                      <a:pt x="75" y="18"/>
                      <a:pt x="74" y="18"/>
                    </a:cubicBezTo>
                    <a:cubicBezTo>
                      <a:pt x="73" y="18"/>
                      <a:pt x="72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8"/>
                      <a:pt x="69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5" y="18"/>
                      <a:pt x="62" y="18"/>
                      <a:pt x="60" y="17"/>
                    </a:cubicBezTo>
                    <a:cubicBezTo>
                      <a:pt x="51" y="14"/>
                      <a:pt x="51" y="1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525"/>
              <p:cNvSpPr>
                <a:spLocks noEditPoints="1"/>
              </p:cNvSpPr>
              <p:nvPr/>
            </p:nvSpPr>
            <p:spPr bwMode="auto">
              <a:xfrm>
                <a:off x="2767" y="3360"/>
                <a:ext cx="370" cy="206"/>
              </a:xfrm>
              <a:custGeom>
                <a:gdLst>
                  <a:gd name="T0" fmla="*/ 32 w 106"/>
                  <a:gd name="T1" fmla="*/ 23 h 59"/>
                  <a:gd name="T2" fmla="*/ 34 w 106"/>
                  <a:gd name="T3" fmla="*/ 23 h 59"/>
                  <a:gd name="T4" fmla="*/ 46 w 106"/>
                  <a:gd name="T5" fmla="*/ 33 h 59"/>
                  <a:gd name="T6" fmla="*/ 28 w 106"/>
                  <a:gd name="T7" fmla="*/ 55 h 59"/>
                  <a:gd name="T8" fmla="*/ 25 w 106"/>
                  <a:gd name="T9" fmla="*/ 55 h 59"/>
                  <a:gd name="T10" fmla="*/ 25 w 106"/>
                  <a:gd name="T11" fmla="*/ 55 h 59"/>
                  <a:gd name="T12" fmla="*/ 25 w 106"/>
                  <a:gd name="T13" fmla="*/ 55 h 59"/>
                  <a:gd name="T14" fmla="*/ 8 w 106"/>
                  <a:gd name="T15" fmla="*/ 44 h 59"/>
                  <a:gd name="T16" fmla="*/ 8 w 106"/>
                  <a:gd name="T17" fmla="*/ 44 h 59"/>
                  <a:gd name="T18" fmla="*/ 7 w 106"/>
                  <a:gd name="T19" fmla="*/ 44 h 59"/>
                  <a:gd name="T20" fmla="*/ 7 w 106"/>
                  <a:gd name="T21" fmla="*/ 43 h 59"/>
                  <a:gd name="T22" fmla="*/ 32 w 106"/>
                  <a:gd name="T23" fmla="*/ 23 h 59"/>
                  <a:gd name="T24" fmla="*/ 67 w 106"/>
                  <a:gd name="T25" fmla="*/ 5 h 59"/>
                  <a:gd name="T26" fmla="*/ 67 w 106"/>
                  <a:gd name="T27" fmla="*/ 5 h 59"/>
                  <a:gd name="T28" fmla="*/ 79 w 106"/>
                  <a:gd name="T29" fmla="*/ 23 h 59"/>
                  <a:gd name="T30" fmla="*/ 79 w 106"/>
                  <a:gd name="T31" fmla="*/ 23 h 59"/>
                  <a:gd name="T32" fmla="*/ 79 w 106"/>
                  <a:gd name="T33" fmla="*/ 23 h 59"/>
                  <a:gd name="T34" fmla="*/ 101 w 106"/>
                  <a:gd name="T35" fmla="*/ 43 h 59"/>
                  <a:gd name="T36" fmla="*/ 89 w 106"/>
                  <a:gd name="T37" fmla="*/ 54 h 59"/>
                  <a:gd name="T38" fmla="*/ 87 w 106"/>
                  <a:gd name="T39" fmla="*/ 54 h 59"/>
                  <a:gd name="T40" fmla="*/ 87 w 106"/>
                  <a:gd name="T41" fmla="*/ 54 h 59"/>
                  <a:gd name="T42" fmla="*/ 74 w 106"/>
                  <a:gd name="T43" fmla="*/ 43 h 59"/>
                  <a:gd name="T44" fmla="*/ 72 w 106"/>
                  <a:gd name="T45" fmla="*/ 31 h 59"/>
                  <a:gd name="T46" fmla="*/ 56 w 106"/>
                  <a:gd name="T47" fmla="*/ 16 h 59"/>
                  <a:gd name="T48" fmla="*/ 65 w 106"/>
                  <a:gd name="T49" fmla="*/ 5 h 59"/>
                  <a:gd name="T50" fmla="*/ 67 w 106"/>
                  <a:gd name="T51" fmla="*/ 5 h 59"/>
                  <a:gd name="T52" fmla="*/ 66 w 106"/>
                  <a:gd name="T53" fmla="*/ 0 h 59"/>
                  <a:gd name="T54" fmla="*/ 45 w 106"/>
                  <a:gd name="T55" fmla="*/ 18 h 59"/>
                  <a:gd name="T56" fmla="*/ 0 w 106"/>
                  <a:gd name="T57" fmla="*/ 42 h 59"/>
                  <a:gd name="T58" fmla="*/ 0 w 106"/>
                  <a:gd name="T59" fmla="*/ 44 h 59"/>
                  <a:gd name="T60" fmla="*/ 24 w 106"/>
                  <a:gd name="T61" fmla="*/ 59 h 59"/>
                  <a:gd name="T62" fmla="*/ 25 w 106"/>
                  <a:gd name="T63" fmla="*/ 59 h 59"/>
                  <a:gd name="T64" fmla="*/ 26 w 106"/>
                  <a:gd name="T65" fmla="*/ 59 h 59"/>
                  <a:gd name="T66" fmla="*/ 26 w 106"/>
                  <a:gd name="T67" fmla="*/ 59 h 59"/>
                  <a:gd name="T68" fmla="*/ 29 w 106"/>
                  <a:gd name="T69" fmla="*/ 59 h 59"/>
                  <a:gd name="T70" fmla="*/ 58 w 106"/>
                  <a:gd name="T71" fmla="*/ 33 h 59"/>
                  <a:gd name="T72" fmla="*/ 58 w 106"/>
                  <a:gd name="T73" fmla="*/ 33 h 59"/>
                  <a:gd name="T74" fmla="*/ 69 w 106"/>
                  <a:gd name="T75" fmla="*/ 44 h 59"/>
                  <a:gd name="T76" fmla="*/ 80 w 106"/>
                  <a:gd name="T77" fmla="*/ 56 h 59"/>
                  <a:gd name="T78" fmla="*/ 87 w 106"/>
                  <a:gd name="T79" fmla="*/ 57 h 59"/>
                  <a:gd name="T80" fmla="*/ 87 w 106"/>
                  <a:gd name="T81" fmla="*/ 57 h 59"/>
                  <a:gd name="T82" fmla="*/ 106 w 106"/>
                  <a:gd name="T83" fmla="*/ 42 h 59"/>
                  <a:gd name="T84" fmla="*/ 86 w 106"/>
                  <a:gd name="T85" fmla="*/ 22 h 59"/>
                  <a:gd name="T86" fmla="*/ 66 w 106"/>
                  <a:gd name="T87" fmla="*/ 0 h 59"/>
                  <a:gd name="T88" fmla="*/ 66 w 106"/>
                  <a:gd name="T89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5" h="59"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4" y="23"/>
                    </a:cubicBezTo>
                    <a:cubicBezTo>
                      <a:pt x="37" y="23"/>
                      <a:pt x="43" y="25"/>
                      <a:pt x="45" y="28"/>
                    </a:cubicBezTo>
                    <a:cubicBezTo>
                      <a:pt x="46" y="29"/>
                      <a:pt x="46" y="31"/>
                      <a:pt x="46" y="33"/>
                    </a:cubicBezTo>
                    <a:cubicBezTo>
                      <a:pt x="46" y="43"/>
                      <a:pt x="35" y="54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5"/>
                      <a:pt x="26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17" y="55"/>
                      <a:pt x="9" y="50"/>
                      <a:pt x="8" y="45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31"/>
                      <a:pt x="2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moveTo>
                      <a:pt x="67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76" y="5"/>
                      <a:pt x="75" y="14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3" y="33"/>
                      <a:pt x="100" y="31"/>
                      <a:pt x="101" y="43"/>
                    </a:cubicBezTo>
                    <a:cubicBezTo>
                      <a:pt x="101" y="43"/>
                      <a:pt x="101" y="43"/>
                      <a:pt x="101" y="43"/>
                    </a:cubicBezTo>
                    <a:cubicBezTo>
                      <a:pt x="101" y="50"/>
                      <a:pt x="94" y="53"/>
                      <a:pt x="89" y="54"/>
                    </a:cubicBezTo>
                    <a:cubicBezTo>
                      <a:pt x="88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0" y="54"/>
                      <a:pt x="76" y="49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3" y="40"/>
                      <a:pt x="74" y="35"/>
                      <a:pt x="72" y="31"/>
                    </a:cubicBezTo>
                    <a:cubicBezTo>
                      <a:pt x="69" y="24"/>
                      <a:pt x="58" y="25"/>
                      <a:pt x="57" y="19"/>
                    </a:cubicBezTo>
                    <a:cubicBezTo>
                      <a:pt x="57" y="18"/>
                      <a:pt x="56" y="17"/>
                      <a:pt x="56" y="16"/>
                    </a:cubicBezTo>
                    <a:cubicBezTo>
                      <a:pt x="56" y="11"/>
                      <a:pt x="62" y="6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55" y="0"/>
                      <a:pt x="54" y="14"/>
                      <a:pt x="45" y="18"/>
                    </a:cubicBezTo>
                    <a:cubicBezTo>
                      <a:pt x="40" y="20"/>
                      <a:pt x="34" y="19"/>
                      <a:pt x="29" y="20"/>
                    </a:cubicBezTo>
                    <a:cubicBezTo>
                      <a:pt x="17" y="21"/>
                      <a:pt x="0" y="28"/>
                      <a:pt x="0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53"/>
                      <a:pt x="15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4" y="58"/>
                      <a:pt x="38" y="54"/>
                      <a:pt x="42" y="49"/>
                    </a:cubicBezTo>
                    <a:cubicBezTo>
                      <a:pt x="47" y="42"/>
                      <a:pt x="52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5" y="33"/>
                      <a:pt x="67" y="41"/>
                      <a:pt x="69" y="44"/>
                    </a:cubicBezTo>
                    <a:cubicBezTo>
                      <a:pt x="72" y="49"/>
                      <a:pt x="74" y="54"/>
                      <a:pt x="80" y="56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82" y="57"/>
                      <a:pt x="85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6" y="57"/>
                      <a:pt x="106" y="53"/>
                      <a:pt x="106" y="43"/>
                    </a:cubicBezTo>
                    <a:cubicBezTo>
                      <a:pt x="106" y="43"/>
                      <a:pt x="106" y="42"/>
                      <a:pt x="106" y="42"/>
                    </a:cubicBezTo>
                    <a:cubicBezTo>
                      <a:pt x="106" y="33"/>
                      <a:pt x="92" y="29"/>
                      <a:pt x="87" y="23"/>
                    </a:cubicBezTo>
                    <a:cubicBezTo>
                      <a:pt x="87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1" y="14"/>
                      <a:pt x="79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526"/>
              <p:cNvSpPr>
                <a:spLocks noEditPoints="1"/>
              </p:cNvSpPr>
              <p:nvPr/>
            </p:nvSpPr>
            <p:spPr bwMode="auto">
              <a:xfrm>
                <a:off x="2440" y="3377"/>
                <a:ext cx="261" cy="192"/>
              </a:xfrm>
              <a:custGeom>
                <a:gdLst>
                  <a:gd name="T0" fmla="*/ 56 w 75"/>
                  <a:gd name="T1" fmla="*/ 3 h 55"/>
                  <a:gd name="T2" fmla="*/ 56 w 75"/>
                  <a:gd name="T3" fmla="*/ 3 h 55"/>
                  <a:gd name="T4" fmla="*/ 56 w 75"/>
                  <a:gd name="T5" fmla="*/ 3 h 55"/>
                  <a:gd name="T6" fmla="*/ 68 w 75"/>
                  <a:gd name="T7" fmla="*/ 11 h 55"/>
                  <a:gd name="T8" fmla="*/ 68 w 75"/>
                  <a:gd name="T9" fmla="*/ 11 h 55"/>
                  <a:gd name="T10" fmla="*/ 68 w 75"/>
                  <a:gd name="T11" fmla="*/ 12 h 55"/>
                  <a:gd name="T12" fmla="*/ 68 w 75"/>
                  <a:gd name="T13" fmla="*/ 12 h 55"/>
                  <a:gd name="T14" fmla="*/ 58 w 75"/>
                  <a:gd name="T15" fmla="*/ 27 h 55"/>
                  <a:gd name="T16" fmla="*/ 33 w 75"/>
                  <a:gd name="T17" fmla="*/ 50 h 55"/>
                  <a:gd name="T18" fmla="*/ 33 w 75"/>
                  <a:gd name="T19" fmla="*/ 50 h 55"/>
                  <a:gd name="T20" fmla="*/ 33 w 75"/>
                  <a:gd name="T21" fmla="*/ 50 h 55"/>
                  <a:gd name="T22" fmla="*/ 33 w 75"/>
                  <a:gd name="T23" fmla="*/ 50 h 55"/>
                  <a:gd name="T24" fmla="*/ 33 w 75"/>
                  <a:gd name="T25" fmla="*/ 50 h 55"/>
                  <a:gd name="T26" fmla="*/ 33 w 75"/>
                  <a:gd name="T27" fmla="*/ 50 h 55"/>
                  <a:gd name="T28" fmla="*/ 33 w 75"/>
                  <a:gd name="T29" fmla="*/ 50 h 55"/>
                  <a:gd name="T30" fmla="*/ 23 w 75"/>
                  <a:gd name="T31" fmla="*/ 51 h 55"/>
                  <a:gd name="T32" fmla="*/ 23 w 75"/>
                  <a:gd name="T33" fmla="*/ 51 h 55"/>
                  <a:gd name="T34" fmla="*/ 23 w 75"/>
                  <a:gd name="T35" fmla="*/ 51 h 55"/>
                  <a:gd name="T36" fmla="*/ 23 w 75"/>
                  <a:gd name="T37" fmla="*/ 51 h 55"/>
                  <a:gd name="T38" fmla="*/ 23 w 75"/>
                  <a:gd name="T39" fmla="*/ 51 h 55"/>
                  <a:gd name="T40" fmla="*/ 7 w 75"/>
                  <a:gd name="T41" fmla="*/ 46 h 55"/>
                  <a:gd name="T42" fmla="*/ 7 w 75"/>
                  <a:gd name="T43" fmla="*/ 46 h 55"/>
                  <a:gd name="T44" fmla="*/ 7 w 75"/>
                  <a:gd name="T45" fmla="*/ 45 h 55"/>
                  <a:gd name="T46" fmla="*/ 22 w 75"/>
                  <a:gd name="T47" fmla="*/ 30 h 55"/>
                  <a:gd name="T48" fmla="*/ 40 w 75"/>
                  <a:gd name="T49" fmla="*/ 19 h 55"/>
                  <a:gd name="T50" fmla="*/ 50 w 75"/>
                  <a:gd name="T51" fmla="*/ 5 h 55"/>
                  <a:gd name="T52" fmla="*/ 50 w 75"/>
                  <a:gd name="T53" fmla="*/ 5 h 55"/>
                  <a:gd name="T54" fmla="*/ 56 w 75"/>
                  <a:gd name="T55" fmla="*/ 3 h 55"/>
                  <a:gd name="T56" fmla="*/ 56 w 75"/>
                  <a:gd name="T57" fmla="*/ 3 h 55"/>
                  <a:gd name="T58" fmla="*/ 56 w 75"/>
                  <a:gd name="T59" fmla="*/ 3 h 55"/>
                  <a:gd name="T60" fmla="*/ 56 w 75"/>
                  <a:gd name="T61" fmla="*/ 0 h 55"/>
                  <a:gd name="T62" fmla="*/ 56 w 75"/>
                  <a:gd name="T63" fmla="*/ 0 h 55"/>
                  <a:gd name="T64" fmla="*/ 50 w 75"/>
                  <a:gd name="T65" fmla="*/ 1 h 55"/>
                  <a:gd name="T66" fmla="*/ 50 w 75"/>
                  <a:gd name="T67" fmla="*/ 1 h 55"/>
                  <a:gd name="T68" fmla="*/ 33 w 75"/>
                  <a:gd name="T69" fmla="*/ 22 h 55"/>
                  <a:gd name="T70" fmla="*/ 15 w 75"/>
                  <a:gd name="T71" fmla="*/ 33 h 55"/>
                  <a:gd name="T72" fmla="*/ 0 w 75"/>
                  <a:gd name="T73" fmla="*/ 47 h 55"/>
                  <a:gd name="T74" fmla="*/ 4 w 75"/>
                  <a:gd name="T75" fmla="*/ 54 h 55"/>
                  <a:gd name="T76" fmla="*/ 4 w 75"/>
                  <a:gd name="T77" fmla="*/ 54 h 55"/>
                  <a:gd name="T78" fmla="*/ 4 w 75"/>
                  <a:gd name="T79" fmla="*/ 54 h 55"/>
                  <a:gd name="T80" fmla="*/ 4 w 75"/>
                  <a:gd name="T81" fmla="*/ 54 h 55"/>
                  <a:gd name="T82" fmla="*/ 7 w 75"/>
                  <a:gd name="T83" fmla="*/ 55 h 55"/>
                  <a:gd name="T84" fmla="*/ 7 w 75"/>
                  <a:gd name="T85" fmla="*/ 55 h 55"/>
                  <a:gd name="T86" fmla="*/ 7 w 75"/>
                  <a:gd name="T87" fmla="*/ 55 h 55"/>
                  <a:gd name="T88" fmla="*/ 7 w 75"/>
                  <a:gd name="T89" fmla="*/ 55 h 55"/>
                  <a:gd name="T90" fmla="*/ 13 w 75"/>
                  <a:gd name="T91" fmla="*/ 54 h 55"/>
                  <a:gd name="T92" fmla="*/ 13 w 75"/>
                  <a:gd name="T93" fmla="*/ 54 h 55"/>
                  <a:gd name="T94" fmla="*/ 13 w 75"/>
                  <a:gd name="T95" fmla="*/ 54 h 55"/>
                  <a:gd name="T96" fmla="*/ 41 w 75"/>
                  <a:gd name="T97" fmla="*/ 51 h 55"/>
                  <a:gd name="T98" fmla="*/ 61 w 75"/>
                  <a:gd name="T99" fmla="*/ 31 h 55"/>
                  <a:gd name="T100" fmla="*/ 75 w 75"/>
                  <a:gd name="T101" fmla="*/ 15 h 55"/>
                  <a:gd name="T102" fmla="*/ 75 w 75"/>
                  <a:gd name="T103" fmla="*/ 15 h 55"/>
                  <a:gd name="T104" fmla="*/ 56 w 75"/>
                  <a:gd name="T105" fmla="*/ 0 h 55"/>
                  <a:gd name="T106" fmla="*/ 56 w 75"/>
                  <a:gd name="T107" fmla="*/ 0 h 55"/>
                  <a:gd name="T108" fmla="*/ 56 w 75"/>
                  <a:gd name="T10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5" h="55"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62" y="3"/>
                      <a:pt x="67" y="7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9"/>
                      <a:pt x="61" y="22"/>
                      <a:pt x="58" y="27"/>
                    </a:cubicBezTo>
                    <a:cubicBezTo>
                      <a:pt x="49" y="39"/>
                      <a:pt x="50" y="47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0"/>
                      <a:pt x="27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16" y="51"/>
                      <a:pt x="8" y="50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39"/>
                      <a:pt x="20" y="31"/>
                      <a:pt x="22" y="30"/>
                    </a:cubicBezTo>
                    <a:cubicBezTo>
                      <a:pt x="27" y="27"/>
                      <a:pt x="37" y="23"/>
                      <a:pt x="40" y="19"/>
                    </a:cubicBezTo>
                    <a:cubicBezTo>
                      <a:pt x="44" y="15"/>
                      <a:pt x="46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4"/>
                      <a:pt x="54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0"/>
                      <a:pt x="52" y="0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3" y="4"/>
                      <a:pt x="40" y="16"/>
                      <a:pt x="33" y="22"/>
                    </a:cubicBezTo>
                    <a:cubicBezTo>
                      <a:pt x="28" y="26"/>
                      <a:pt x="20" y="29"/>
                      <a:pt x="15" y="33"/>
                    </a:cubicBezTo>
                    <a:cubicBezTo>
                      <a:pt x="8" y="36"/>
                      <a:pt x="0" y="41"/>
                      <a:pt x="0" y="47"/>
                    </a:cubicBezTo>
                    <a:cubicBezTo>
                      <a:pt x="0" y="49"/>
                      <a:pt x="1" y="52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5"/>
                      <a:pt x="6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0" y="55"/>
                      <a:pt x="12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0" y="52"/>
                      <a:pt x="33" y="54"/>
                      <a:pt x="41" y="51"/>
                    </a:cubicBezTo>
                    <a:cubicBezTo>
                      <a:pt x="50" y="47"/>
                      <a:pt x="55" y="38"/>
                      <a:pt x="61" y="31"/>
                    </a:cubicBezTo>
                    <a:cubicBezTo>
                      <a:pt x="66" y="25"/>
                      <a:pt x="74" y="22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7"/>
                      <a:pt x="6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527"/>
              <p:cNvSpPr/>
              <p:nvPr/>
            </p:nvSpPr>
            <p:spPr bwMode="auto">
              <a:xfrm>
                <a:off x="3336" y="3534"/>
                <a:ext cx="38" cy="32"/>
              </a:xfrm>
              <a:custGeom>
                <a:gdLst>
                  <a:gd name="T0" fmla="*/ 4 w 11"/>
                  <a:gd name="T1" fmla="*/ 0 h 9"/>
                  <a:gd name="T2" fmla="*/ 4 w 11"/>
                  <a:gd name="T3" fmla="*/ 0 h 9"/>
                  <a:gd name="T4" fmla="*/ 1 w 11"/>
                  <a:gd name="T5" fmla="*/ 2 h 9"/>
                  <a:gd name="T6" fmla="*/ 1 w 11"/>
                  <a:gd name="T7" fmla="*/ 2 h 9"/>
                  <a:gd name="T8" fmla="*/ 1 w 11"/>
                  <a:gd name="T9" fmla="*/ 2 h 9"/>
                  <a:gd name="T10" fmla="*/ 1 w 11"/>
                  <a:gd name="T11" fmla="*/ 2 h 9"/>
                  <a:gd name="T12" fmla="*/ 1 w 11"/>
                  <a:gd name="T13" fmla="*/ 2 h 9"/>
                  <a:gd name="T14" fmla="*/ 1 w 11"/>
                  <a:gd name="T15" fmla="*/ 2 h 9"/>
                  <a:gd name="T16" fmla="*/ 1 w 11"/>
                  <a:gd name="T17" fmla="*/ 2 h 9"/>
                  <a:gd name="T18" fmla="*/ 1 w 11"/>
                  <a:gd name="T19" fmla="*/ 2 h 9"/>
                  <a:gd name="T20" fmla="*/ 6 w 11"/>
                  <a:gd name="T21" fmla="*/ 9 h 9"/>
                  <a:gd name="T22" fmla="*/ 6 w 11"/>
                  <a:gd name="T23" fmla="*/ 9 h 9"/>
                  <a:gd name="T24" fmla="*/ 6 w 11"/>
                  <a:gd name="T25" fmla="*/ 9 h 9"/>
                  <a:gd name="T26" fmla="*/ 6 w 11"/>
                  <a:gd name="T27" fmla="*/ 9 h 9"/>
                  <a:gd name="T28" fmla="*/ 8 w 11"/>
                  <a:gd name="T29" fmla="*/ 9 h 9"/>
                  <a:gd name="T30" fmla="*/ 8 w 11"/>
                  <a:gd name="T31" fmla="*/ 9 h 9"/>
                  <a:gd name="T32" fmla="*/ 8 w 11"/>
                  <a:gd name="T33" fmla="*/ 8 h 9"/>
                  <a:gd name="T34" fmla="*/ 8 w 11"/>
                  <a:gd name="T35" fmla="*/ 8 h 9"/>
                  <a:gd name="T36" fmla="*/ 8 w 11"/>
                  <a:gd name="T37" fmla="*/ 8 h 9"/>
                  <a:gd name="T38" fmla="*/ 8 w 11"/>
                  <a:gd name="T39" fmla="*/ 8 h 9"/>
                  <a:gd name="T40" fmla="*/ 4 w 11"/>
                  <a:gd name="T41" fmla="*/ 0 h 9"/>
                  <a:gd name="T42" fmla="*/ 4 w 11"/>
                  <a:gd name="T43" fmla="*/ 0 h 9"/>
                  <a:gd name="T44" fmla="*/ 4 w 11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3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6"/>
                      <a:pt x="7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528"/>
              <p:cNvSpPr>
                <a:spLocks noEditPoints="1"/>
              </p:cNvSpPr>
              <p:nvPr/>
            </p:nvSpPr>
            <p:spPr bwMode="auto">
              <a:xfrm>
                <a:off x="5017" y="3388"/>
                <a:ext cx="216" cy="167"/>
              </a:xfrm>
              <a:custGeom>
                <a:gdLst>
                  <a:gd name="T0" fmla="*/ 14 w 62"/>
                  <a:gd name="T1" fmla="*/ 6 h 48"/>
                  <a:gd name="T2" fmla="*/ 14 w 62"/>
                  <a:gd name="T3" fmla="*/ 6 h 48"/>
                  <a:gd name="T4" fmla="*/ 14 w 62"/>
                  <a:gd name="T5" fmla="*/ 6 h 48"/>
                  <a:gd name="T6" fmla="*/ 24 w 62"/>
                  <a:gd name="T7" fmla="*/ 17 h 48"/>
                  <a:gd name="T8" fmla="*/ 24 w 62"/>
                  <a:gd name="T9" fmla="*/ 17 h 48"/>
                  <a:gd name="T10" fmla="*/ 24 w 62"/>
                  <a:gd name="T11" fmla="*/ 17 h 48"/>
                  <a:gd name="T12" fmla="*/ 24 w 62"/>
                  <a:gd name="T13" fmla="*/ 17 h 48"/>
                  <a:gd name="T14" fmla="*/ 24 w 62"/>
                  <a:gd name="T15" fmla="*/ 17 h 48"/>
                  <a:gd name="T16" fmla="*/ 24 w 62"/>
                  <a:gd name="T17" fmla="*/ 17 h 48"/>
                  <a:gd name="T18" fmla="*/ 24 w 62"/>
                  <a:gd name="T19" fmla="*/ 17 h 48"/>
                  <a:gd name="T20" fmla="*/ 25 w 62"/>
                  <a:gd name="T21" fmla="*/ 18 h 48"/>
                  <a:gd name="T22" fmla="*/ 25 w 62"/>
                  <a:gd name="T23" fmla="*/ 18 h 48"/>
                  <a:gd name="T24" fmla="*/ 25 w 62"/>
                  <a:gd name="T25" fmla="*/ 18 h 48"/>
                  <a:gd name="T26" fmla="*/ 25 w 62"/>
                  <a:gd name="T27" fmla="*/ 19 h 48"/>
                  <a:gd name="T28" fmla="*/ 25 w 62"/>
                  <a:gd name="T29" fmla="*/ 19 h 48"/>
                  <a:gd name="T30" fmla="*/ 25 w 62"/>
                  <a:gd name="T31" fmla="*/ 19 h 48"/>
                  <a:gd name="T32" fmla="*/ 25 w 62"/>
                  <a:gd name="T33" fmla="*/ 19 h 48"/>
                  <a:gd name="T34" fmla="*/ 25 w 62"/>
                  <a:gd name="T35" fmla="*/ 19 h 48"/>
                  <a:gd name="T36" fmla="*/ 41 w 62"/>
                  <a:gd name="T37" fmla="*/ 27 h 48"/>
                  <a:gd name="T38" fmla="*/ 53 w 62"/>
                  <a:gd name="T39" fmla="*/ 39 h 48"/>
                  <a:gd name="T40" fmla="*/ 53 w 62"/>
                  <a:gd name="T41" fmla="*/ 39 h 48"/>
                  <a:gd name="T42" fmla="*/ 39 w 62"/>
                  <a:gd name="T43" fmla="*/ 45 h 48"/>
                  <a:gd name="T44" fmla="*/ 39 w 62"/>
                  <a:gd name="T45" fmla="*/ 45 h 48"/>
                  <a:gd name="T46" fmla="*/ 39 w 62"/>
                  <a:gd name="T47" fmla="*/ 45 h 48"/>
                  <a:gd name="T48" fmla="*/ 39 w 62"/>
                  <a:gd name="T49" fmla="*/ 45 h 48"/>
                  <a:gd name="T50" fmla="*/ 39 w 62"/>
                  <a:gd name="T51" fmla="*/ 45 h 48"/>
                  <a:gd name="T52" fmla="*/ 34 w 62"/>
                  <a:gd name="T53" fmla="*/ 45 h 48"/>
                  <a:gd name="T54" fmla="*/ 34 w 62"/>
                  <a:gd name="T55" fmla="*/ 45 h 48"/>
                  <a:gd name="T56" fmla="*/ 20 w 62"/>
                  <a:gd name="T57" fmla="*/ 34 h 48"/>
                  <a:gd name="T58" fmla="*/ 17 w 62"/>
                  <a:gd name="T59" fmla="*/ 22 h 48"/>
                  <a:gd name="T60" fmla="*/ 9 w 62"/>
                  <a:gd name="T61" fmla="*/ 10 h 48"/>
                  <a:gd name="T62" fmla="*/ 9 w 62"/>
                  <a:gd name="T63" fmla="*/ 9 h 48"/>
                  <a:gd name="T64" fmla="*/ 9 w 62"/>
                  <a:gd name="T65" fmla="*/ 8 h 48"/>
                  <a:gd name="T66" fmla="*/ 14 w 62"/>
                  <a:gd name="T67" fmla="*/ 6 h 48"/>
                  <a:gd name="T68" fmla="*/ 14 w 62"/>
                  <a:gd name="T69" fmla="*/ 6 h 48"/>
                  <a:gd name="T70" fmla="*/ 14 w 62"/>
                  <a:gd name="T71" fmla="*/ 6 h 48"/>
                  <a:gd name="T72" fmla="*/ 12 w 62"/>
                  <a:gd name="T73" fmla="*/ 0 h 48"/>
                  <a:gd name="T74" fmla="*/ 12 w 62"/>
                  <a:gd name="T75" fmla="*/ 0 h 48"/>
                  <a:gd name="T76" fmla="*/ 0 w 62"/>
                  <a:gd name="T77" fmla="*/ 10 h 48"/>
                  <a:gd name="T78" fmla="*/ 0 w 62"/>
                  <a:gd name="T79" fmla="*/ 10 h 48"/>
                  <a:gd name="T80" fmla="*/ 0 w 62"/>
                  <a:gd name="T81" fmla="*/ 10 h 48"/>
                  <a:gd name="T82" fmla="*/ 12 w 62"/>
                  <a:gd name="T83" fmla="*/ 26 h 48"/>
                  <a:gd name="T84" fmla="*/ 27 w 62"/>
                  <a:gd name="T85" fmla="*/ 45 h 48"/>
                  <a:gd name="T86" fmla="*/ 27 w 62"/>
                  <a:gd name="T87" fmla="*/ 45 h 48"/>
                  <a:gd name="T88" fmla="*/ 27 w 62"/>
                  <a:gd name="T89" fmla="*/ 45 h 48"/>
                  <a:gd name="T90" fmla="*/ 27 w 62"/>
                  <a:gd name="T91" fmla="*/ 45 h 48"/>
                  <a:gd name="T92" fmla="*/ 44 w 62"/>
                  <a:gd name="T93" fmla="*/ 48 h 48"/>
                  <a:gd name="T94" fmla="*/ 44 w 62"/>
                  <a:gd name="T95" fmla="*/ 48 h 48"/>
                  <a:gd name="T96" fmla="*/ 44 w 62"/>
                  <a:gd name="T97" fmla="*/ 48 h 48"/>
                  <a:gd name="T98" fmla="*/ 44 w 62"/>
                  <a:gd name="T99" fmla="*/ 48 h 48"/>
                  <a:gd name="T100" fmla="*/ 62 w 62"/>
                  <a:gd name="T101" fmla="*/ 42 h 48"/>
                  <a:gd name="T102" fmla="*/ 62 w 62"/>
                  <a:gd name="T103" fmla="*/ 42 h 48"/>
                  <a:gd name="T104" fmla="*/ 62 w 62"/>
                  <a:gd name="T105" fmla="*/ 42 h 48"/>
                  <a:gd name="T106" fmla="*/ 62 w 62"/>
                  <a:gd name="T107" fmla="*/ 42 h 48"/>
                  <a:gd name="T108" fmla="*/ 27 w 62"/>
                  <a:gd name="T109" fmla="*/ 14 h 48"/>
                  <a:gd name="T110" fmla="*/ 19 w 62"/>
                  <a:gd name="T111" fmla="*/ 2 h 48"/>
                  <a:gd name="T112" fmla="*/ 12 w 62"/>
                  <a:gd name="T113" fmla="*/ 0 h 48"/>
                  <a:gd name="T114" fmla="*/ 12 w 62"/>
                  <a:gd name="T115" fmla="*/ 0 h 48"/>
                  <a:gd name="T116" fmla="*/ 12 w 62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2" h="48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8" y="6"/>
                      <a:pt x="21" y="13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0" y="22"/>
                      <a:pt x="36" y="24"/>
                      <a:pt x="41" y="27"/>
                    </a:cubicBezTo>
                    <a:cubicBezTo>
                      <a:pt x="46" y="30"/>
                      <a:pt x="53" y="34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4"/>
                      <a:pt x="45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5"/>
                      <a:pt x="36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28" y="44"/>
                      <a:pt x="22" y="38"/>
                      <a:pt x="20" y="34"/>
                    </a:cubicBezTo>
                    <a:cubicBezTo>
                      <a:pt x="18" y="29"/>
                      <a:pt x="18" y="25"/>
                      <a:pt x="17" y="22"/>
                    </a:cubicBezTo>
                    <a:cubicBezTo>
                      <a:pt x="15" y="18"/>
                      <a:pt x="9" y="15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7"/>
                      <a:pt x="12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1"/>
                      <a:pt x="0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9" y="21"/>
                      <a:pt x="12" y="26"/>
                    </a:cubicBezTo>
                    <a:cubicBezTo>
                      <a:pt x="16" y="32"/>
                      <a:pt x="20" y="42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1" y="47"/>
                      <a:pt x="37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2" y="48"/>
                      <a:pt x="59" y="47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0" y="29"/>
                      <a:pt x="36" y="25"/>
                      <a:pt x="27" y="14"/>
                    </a:cubicBezTo>
                    <a:cubicBezTo>
                      <a:pt x="24" y="10"/>
                      <a:pt x="23" y="4"/>
                      <a:pt x="19" y="2"/>
                    </a:cubicBezTo>
                    <a:cubicBezTo>
                      <a:pt x="17" y="1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529"/>
              <p:cNvSpPr/>
              <p:nvPr/>
            </p:nvSpPr>
            <p:spPr bwMode="auto">
              <a:xfrm>
                <a:off x="4773" y="3440"/>
                <a:ext cx="132" cy="115"/>
              </a:xfrm>
              <a:custGeom>
                <a:gdLst>
                  <a:gd name="T0" fmla="*/ 15 w 38"/>
                  <a:gd name="T1" fmla="*/ 0 h 33"/>
                  <a:gd name="T2" fmla="*/ 15 w 38"/>
                  <a:gd name="T3" fmla="*/ 0 h 33"/>
                  <a:gd name="T4" fmla="*/ 0 w 38"/>
                  <a:gd name="T5" fmla="*/ 6 h 33"/>
                  <a:gd name="T6" fmla="*/ 0 w 38"/>
                  <a:gd name="T7" fmla="*/ 6 h 33"/>
                  <a:gd name="T8" fmla="*/ 19 w 38"/>
                  <a:gd name="T9" fmla="*/ 33 h 33"/>
                  <a:gd name="T10" fmla="*/ 19 w 38"/>
                  <a:gd name="T11" fmla="*/ 33 h 33"/>
                  <a:gd name="T12" fmla="*/ 19 w 38"/>
                  <a:gd name="T13" fmla="*/ 33 h 33"/>
                  <a:gd name="T14" fmla="*/ 19 w 38"/>
                  <a:gd name="T15" fmla="*/ 33 h 33"/>
                  <a:gd name="T16" fmla="*/ 20 w 38"/>
                  <a:gd name="T17" fmla="*/ 33 h 33"/>
                  <a:gd name="T18" fmla="*/ 36 w 38"/>
                  <a:gd name="T19" fmla="*/ 20 h 33"/>
                  <a:gd name="T20" fmla="*/ 36 w 38"/>
                  <a:gd name="T21" fmla="*/ 20 h 33"/>
                  <a:gd name="T22" fmla="*/ 36 w 38"/>
                  <a:gd name="T23" fmla="*/ 20 h 33"/>
                  <a:gd name="T24" fmla="*/ 36 w 38"/>
                  <a:gd name="T25" fmla="*/ 20 h 33"/>
                  <a:gd name="T26" fmla="*/ 36 w 38"/>
                  <a:gd name="T27" fmla="*/ 20 h 33"/>
                  <a:gd name="T28" fmla="*/ 36 w 38"/>
                  <a:gd name="T29" fmla="*/ 19 h 33"/>
                  <a:gd name="T30" fmla="*/ 15 w 38"/>
                  <a:gd name="T31" fmla="*/ 0 h 33"/>
                  <a:gd name="T32" fmla="*/ 15 w 38"/>
                  <a:gd name="T33" fmla="*/ 0 h 33"/>
                  <a:gd name="T34" fmla="*/ 15 w 38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3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4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"/>
                      <a:pt x="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2"/>
                      <a:pt x="35" y="27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19"/>
                      <a:pt x="36" y="19"/>
                    </a:cubicBezTo>
                    <a:cubicBezTo>
                      <a:pt x="38" y="8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530"/>
              <p:cNvSpPr/>
              <p:nvPr/>
            </p:nvSpPr>
            <p:spPr bwMode="auto">
              <a:xfrm>
                <a:off x="3765" y="3486"/>
                <a:ext cx="164" cy="66"/>
              </a:xfrm>
              <a:custGeom>
                <a:gdLst>
                  <a:gd name="T0" fmla="*/ 24 w 47"/>
                  <a:gd name="T1" fmla="*/ 0 h 19"/>
                  <a:gd name="T2" fmla="*/ 24 w 47"/>
                  <a:gd name="T3" fmla="*/ 0 h 19"/>
                  <a:gd name="T4" fmla="*/ 1 w 47"/>
                  <a:gd name="T5" fmla="*/ 12 h 19"/>
                  <a:gd name="T6" fmla="*/ 1 w 47"/>
                  <a:gd name="T7" fmla="*/ 12 h 19"/>
                  <a:gd name="T8" fmla="*/ 1 w 47"/>
                  <a:gd name="T9" fmla="*/ 12 h 19"/>
                  <a:gd name="T10" fmla="*/ 11 w 47"/>
                  <a:gd name="T11" fmla="*/ 18 h 19"/>
                  <a:gd name="T12" fmla="*/ 11 w 47"/>
                  <a:gd name="T13" fmla="*/ 18 h 19"/>
                  <a:gd name="T14" fmla="*/ 25 w 47"/>
                  <a:gd name="T15" fmla="*/ 19 h 19"/>
                  <a:gd name="T16" fmla="*/ 25 w 47"/>
                  <a:gd name="T17" fmla="*/ 19 h 19"/>
                  <a:gd name="T18" fmla="*/ 25 w 47"/>
                  <a:gd name="T19" fmla="*/ 19 h 19"/>
                  <a:gd name="T20" fmla="*/ 25 w 47"/>
                  <a:gd name="T21" fmla="*/ 19 h 19"/>
                  <a:gd name="T22" fmla="*/ 47 w 47"/>
                  <a:gd name="T23" fmla="*/ 11 h 19"/>
                  <a:gd name="T24" fmla="*/ 47 w 47"/>
                  <a:gd name="T25" fmla="*/ 11 h 19"/>
                  <a:gd name="T26" fmla="*/ 27 w 47"/>
                  <a:gd name="T27" fmla="*/ 0 h 19"/>
                  <a:gd name="T28" fmla="*/ 24 w 47"/>
                  <a:gd name="T29" fmla="*/ 0 h 19"/>
                  <a:gd name="T30" fmla="*/ 24 w 47"/>
                  <a:gd name="T31" fmla="*/ 0 h 19"/>
                  <a:gd name="T32" fmla="*/ 24 w 47"/>
                  <a:gd name="T3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9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4" y="0"/>
                      <a:pt x="0" y="5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5"/>
                      <a:pt x="8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9"/>
                      <a:pt x="20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5" y="19"/>
                      <a:pt x="44" y="17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3" y="5"/>
                      <a:pt x="37" y="1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531"/>
              <p:cNvSpPr/>
              <p:nvPr/>
            </p:nvSpPr>
            <p:spPr bwMode="auto">
              <a:xfrm>
                <a:off x="2788" y="3440"/>
                <a:ext cx="140" cy="112"/>
              </a:xfrm>
              <a:custGeom>
                <a:gdLst>
                  <a:gd name="T0" fmla="*/ 26 w 40"/>
                  <a:gd name="T1" fmla="*/ 0 h 32"/>
                  <a:gd name="T2" fmla="*/ 26 w 40"/>
                  <a:gd name="T3" fmla="*/ 0 h 32"/>
                  <a:gd name="T4" fmla="*/ 1 w 40"/>
                  <a:gd name="T5" fmla="*/ 20 h 32"/>
                  <a:gd name="T6" fmla="*/ 1 w 40"/>
                  <a:gd name="T7" fmla="*/ 20 h 32"/>
                  <a:gd name="T8" fmla="*/ 1 w 40"/>
                  <a:gd name="T9" fmla="*/ 21 h 32"/>
                  <a:gd name="T10" fmla="*/ 2 w 40"/>
                  <a:gd name="T11" fmla="*/ 21 h 32"/>
                  <a:gd name="T12" fmla="*/ 2 w 40"/>
                  <a:gd name="T13" fmla="*/ 21 h 32"/>
                  <a:gd name="T14" fmla="*/ 2 w 40"/>
                  <a:gd name="T15" fmla="*/ 21 h 32"/>
                  <a:gd name="T16" fmla="*/ 2 w 40"/>
                  <a:gd name="T17" fmla="*/ 21 h 32"/>
                  <a:gd name="T18" fmla="*/ 2 w 40"/>
                  <a:gd name="T19" fmla="*/ 22 h 32"/>
                  <a:gd name="T20" fmla="*/ 19 w 40"/>
                  <a:gd name="T21" fmla="*/ 32 h 32"/>
                  <a:gd name="T22" fmla="*/ 19 w 40"/>
                  <a:gd name="T23" fmla="*/ 32 h 32"/>
                  <a:gd name="T24" fmla="*/ 19 w 40"/>
                  <a:gd name="T25" fmla="*/ 32 h 32"/>
                  <a:gd name="T26" fmla="*/ 19 w 40"/>
                  <a:gd name="T27" fmla="*/ 32 h 32"/>
                  <a:gd name="T28" fmla="*/ 22 w 40"/>
                  <a:gd name="T29" fmla="*/ 32 h 32"/>
                  <a:gd name="T30" fmla="*/ 22 w 40"/>
                  <a:gd name="T31" fmla="*/ 32 h 32"/>
                  <a:gd name="T32" fmla="*/ 23 w 40"/>
                  <a:gd name="T33" fmla="*/ 32 h 32"/>
                  <a:gd name="T34" fmla="*/ 40 w 40"/>
                  <a:gd name="T35" fmla="*/ 10 h 32"/>
                  <a:gd name="T36" fmla="*/ 39 w 40"/>
                  <a:gd name="T37" fmla="*/ 5 h 32"/>
                  <a:gd name="T38" fmla="*/ 28 w 40"/>
                  <a:gd name="T39" fmla="*/ 0 h 32"/>
                  <a:gd name="T40" fmla="*/ 26 w 40"/>
                  <a:gd name="T41" fmla="*/ 0 h 32"/>
                  <a:gd name="T42" fmla="*/ 26 w 40"/>
                  <a:gd name="T43" fmla="*/ 0 h 32"/>
                  <a:gd name="T44" fmla="*/ 26 w 40"/>
                  <a:gd name="T4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32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5" y="0"/>
                      <a:pt x="0" y="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3" y="27"/>
                      <a:pt x="1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9" y="31"/>
                      <a:pt x="40" y="20"/>
                      <a:pt x="40" y="10"/>
                    </a:cubicBezTo>
                    <a:cubicBezTo>
                      <a:pt x="40" y="8"/>
                      <a:pt x="40" y="6"/>
                      <a:pt x="39" y="5"/>
                    </a:cubicBezTo>
                    <a:cubicBezTo>
                      <a:pt x="37" y="2"/>
                      <a:pt x="31" y="0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532"/>
              <p:cNvSpPr>
                <a:spLocks noEditPoints="1"/>
              </p:cNvSpPr>
              <p:nvPr/>
            </p:nvSpPr>
            <p:spPr bwMode="auto">
              <a:xfrm>
                <a:off x="2464" y="3388"/>
                <a:ext cx="213" cy="167"/>
              </a:xfrm>
              <a:custGeom>
                <a:gdLst>
                  <a:gd name="T0" fmla="*/ 48 w 61"/>
                  <a:gd name="T1" fmla="*/ 6 h 48"/>
                  <a:gd name="T2" fmla="*/ 48 w 61"/>
                  <a:gd name="T3" fmla="*/ 6 h 48"/>
                  <a:gd name="T4" fmla="*/ 48 w 61"/>
                  <a:gd name="T5" fmla="*/ 6 h 48"/>
                  <a:gd name="T6" fmla="*/ 52 w 61"/>
                  <a:gd name="T7" fmla="*/ 8 h 48"/>
                  <a:gd name="T8" fmla="*/ 52 w 61"/>
                  <a:gd name="T9" fmla="*/ 8 h 48"/>
                  <a:gd name="T10" fmla="*/ 53 w 61"/>
                  <a:gd name="T11" fmla="*/ 8 h 48"/>
                  <a:gd name="T12" fmla="*/ 53 w 61"/>
                  <a:gd name="T13" fmla="*/ 10 h 48"/>
                  <a:gd name="T14" fmla="*/ 45 w 61"/>
                  <a:gd name="T15" fmla="*/ 22 h 48"/>
                  <a:gd name="T16" fmla="*/ 40 w 61"/>
                  <a:gd name="T17" fmla="*/ 37 h 48"/>
                  <a:gd name="T18" fmla="*/ 24 w 61"/>
                  <a:gd name="T19" fmla="*/ 45 h 48"/>
                  <a:gd name="T20" fmla="*/ 24 w 61"/>
                  <a:gd name="T21" fmla="*/ 45 h 48"/>
                  <a:gd name="T22" fmla="*/ 24 w 61"/>
                  <a:gd name="T23" fmla="*/ 45 h 48"/>
                  <a:gd name="T24" fmla="*/ 24 w 61"/>
                  <a:gd name="T25" fmla="*/ 45 h 48"/>
                  <a:gd name="T26" fmla="*/ 24 w 61"/>
                  <a:gd name="T27" fmla="*/ 45 h 48"/>
                  <a:gd name="T28" fmla="*/ 10 w 61"/>
                  <a:gd name="T29" fmla="*/ 41 h 48"/>
                  <a:gd name="T30" fmla="*/ 10 w 61"/>
                  <a:gd name="T31" fmla="*/ 41 h 48"/>
                  <a:gd name="T32" fmla="*/ 9 w 61"/>
                  <a:gd name="T33" fmla="*/ 40 h 48"/>
                  <a:gd name="T34" fmla="*/ 9 w 61"/>
                  <a:gd name="T35" fmla="*/ 40 h 48"/>
                  <a:gd name="T36" fmla="*/ 9 w 61"/>
                  <a:gd name="T37" fmla="*/ 40 h 48"/>
                  <a:gd name="T38" fmla="*/ 9 w 61"/>
                  <a:gd name="T39" fmla="*/ 40 h 48"/>
                  <a:gd name="T40" fmla="*/ 39 w 61"/>
                  <a:gd name="T41" fmla="*/ 16 h 48"/>
                  <a:gd name="T42" fmla="*/ 39 w 61"/>
                  <a:gd name="T43" fmla="*/ 16 h 48"/>
                  <a:gd name="T44" fmla="*/ 39 w 61"/>
                  <a:gd name="T45" fmla="*/ 16 h 48"/>
                  <a:gd name="T46" fmla="*/ 39 w 61"/>
                  <a:gd name="T47" fmla="*/ 16 h 48"/>
                  <a:gd name="T48" fmla="*/ 39 w 61"/>
                  <a:gd name="T49" fmla="*/ 16 h 48"/>
                  <a:gd name="T50" fmla="*/ 40 w 61"/>
                  <a:gd name="T51" fmla="*/ 16 h 48"/>
                  <a:gd name="T52" fmla="*/ 40 w 61"/>
                  <a:gd name="T53" fmla="*/ 16 h 48"/>
                  <a:gd name="T54" fmla="*/ 40 w 61"/>
                  <a:gd name="T55" fmla="*/ 16 h 48"/>
                  <a:gd name="T56" fmla="*/ 48 w 61"/>
                  <a:gd name="T57" fmla="*/ 6 h 48"/>
                  <a:gd name="T58" fmla="*/ 48 w 61"/>
                  <a:gd name="T59" fmla="*/ 6 h 48"/>
                  <a:gd name="T60" fmla="*/ 48 w 61"/>
                  <a:gd name="T61" fmla="*/ 6 h 48"/>
                  <a:gd name="T62" fmla="*/ 49 w 61"/>
                  <a:gd name="T63" fmla="*/ 0 h 48"/>
                  <a:gd name="T64" fmla="*/ 49 w 61"/>
                  <a:gd name="T65" fmla="*/ 0 h 48"/>
                  <a:gd name="T66" fmla="*/ 43 w 61"/>
                  <a:gd name="T67" fmla="*/ 2 h 48"/>
                  <a:gd name="T68" fmla="*/ 43 w 61"/>
                  <a:gd name="T69" fmla="*/ 2 h 48"/>
                  <a:gd name="T70" fmla="*/ 33 w 61"/>
                  <a:gd name="T71" fmla="*/ 16 h 48"/>
                  <a:gd name="T72" fmla="*/ 15 w 61"/>
                  <a:gd name="T73" fmla="*/ 27 h 48"/>
                  <a:gd name="T74" fmla="*/ 0 w 61"/>
                  <a:gd name="T75" fmla="*/ 42 h 48"/>
                  <a:gd name="T76" fmla="*/ 0 w 61"/>
                  <a:gd name="T77" fmla="*/ 43 h 48"/>
                  <a:gd name="T78" fmla="*/ 0 w 61"/>
                  <a:gd name="T79" fmla="*/ 43 h 48"/>
                  <a:gd name="T80" fmla="*/ 16 w 61"/>
                  <a:gd name="T81" fmla="*/ 48 h 48"/>
                  <a:gd name="T82" fmla="*/ 16 w 61"/>
                  <a:gd name="T83" fmla="*/ 48 h 48"/>
                  <a:gd name="T84" fmla="*/ 16 w 61"/>
                  <a:gd name="T85" fmla="*/ 48 h 48"/>
                  <a:gd name="T86" fmla="*/ 16 w 61"/>
                  <a:gd name="T87" fmla="*/ 48 h 48"/>
                  <a:gd name="T88" fmla="*/ 26 w 61"/>
                  <a:gd name="T89" fmla="*/ 47 h 48"/>
                  <a:gd name="T90" fmla="*/ 26 w 61"/>
                  <a:gd name="T91" fmla="*/ 47 h 48"/>
                  <a:gd name="T92" fmla="*/ 26 w 61"/>
                  <a:gd name="T93" fmla="*/ 47 h 48"/>
                  <a:gd name="T94" fmla="*/ 26 w 61"/>
                  <a:gd name="T95" fmla="*/ 47 h 48"/>
                  <a:gd name="T96" fmla="*/ 26 w 61"/>
                  <a:gd name="T97" fmla="*/ 47 h 48"/>
                  <a:gd name="T98" fmla="*/ 26 w 61"/>
                  <a:gd name="T99" fmla="*/ 47 h 48"/>
                  <a:gd name="T100" fmla="*/ 26 w 61"/>
                  <a:gd name="T101" fmla="*/ 47 h 48"/>
                  <a:gd name="T102" fmla="*/ 51 w 61"/>
                  <a:gd name="T103" fmla="*/ 24 h 48"/>
                  <a:gd name="T104" fmla="*/ 61 w 61"/>
                  <a:gd name="T105" fmla="*/ 9 h 48"/>
                  <a:gd name="T106" fmla="*/ 61 w 61"/>
                  <a:gd name="T107" fmla="*/ 9 h 48"/>
                  <a:gd name="T108" fmla="*/ 61 w 61"/>
                  <a:gd name="T109" fmla="*/ 8 h 48"/>
                  <a:gd name="T110" fmla="*/ 61 w 61"/>
                  <a:gd name="T111" fmla="*/ 8 h 48"/>
                  <a:gd name="T112" fmla="*/ 49 w 61"/>
                  <a:gd name="T113" fmla="*/ 0 h 48"/>
                  <a:gd name="T114" fmla="*/ 49 w 61"/>
                  <a:gd name="T115" fmla="*/ 0 h 48"/>
                  <a:gd name="T116" fmla="*/ 49 w 61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" h="48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6"/>
                      <a:pt x="51" y="6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10"/>
                    </a:cubicBezTo>
                    <a:cubicBezTo>
                      <a:pt x="53" y="14"/>
                      <a:pt x="47" y="17"/>
                      <a:pt x="45" y="22"/>
                    </a:cubicBezTo>
                    <a:cubicBezTo>
                      <a:pt x="43" y="26"/>
                      <a:pt x="43" y="32"/>
                      <a:pt x="40" y="37"/>
                    </a:cubicBezTo>
                    <a:cubicBezTo>
                      <a:pt x="36" y="42"/>
                      <a:pt x="30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19" y="45"/>
                      <a:pt x="14" y="44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25"/>
                      <a:pt x="32" y="2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2" y="12"/>
                      <a:pt x="44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7" y="0"/>
                      <a:pt x="45" y="1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39" y="4"/>
                      <a:pt x="37" y="12"/>
                      <a:pt x="33" y="16"/>
                    </a:cubicBezTo>
                    <a:cubicBezTo>
                      <a:pt x="30" y="20"/>
                      <a:pt x="20" y="24"/>
                      <a:pt x="15" y="27"/>
                    </a:cubicBezTo>
                    <a:cubicBezTo>
                      <a:pt x="13" y="28"/>
                      <a:pt x="0" y="36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9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20" y="48"/>
                      <a:pt x="24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43" y="44"/>
                      <a:pt x="42" y="36"/>
                      <a:pt x="51" y="24"/>
                    </a:cubicBezTo>
                    <a:cubicBezTo>
                      <a:pt x="54" y="19"/>
                      <a:pt x="61" y="16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4"/>
                      <a:pt x="55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533"/>
              <p:cNvSpPr/>
              <p:nvPr/>
            </p:nvSpPr>
            <p:spPr bwMode="auto">
              <a:xfrm>
                <a:off x="4578" y="3381"/>
                <a:ext cx="150" cy="167"/>
              </a:xfrm>
              <a:custGeom>
                <a:gdLst>
                  <a:gd name="T0" fmla="*/ 34 w 43"/>
                  <a:gd name="T1" fmla="*/ 0 h 48"/>
                  <a:gd name="T2" fmla="*/ 34 w 43"/>
                  <a:gd name="T3" fmla="*/ 0 h 48"/>
                  <a:gd name="T4" fmla="*/ 23 w 43"/>
                  <a:gd name="T5" fmla="*/ 19 h 48"/>
                  <a:gd name="T6" fmla="*/ 23 w 43"/>
                  <a:gd name="T7" fmla="*/ 19 h 48"/>
                  <a:gd name="T8" fmla="*/ 23 w 43"/>
                  <a:gd name="T9" fmla="*/ 20 h 48"/>
                  <a:gd name="T10" fmla="*/ 23 w 43"/>
                  <a:gd name="T11" fmla="*/ 20 h 48"/>
                  <a:gd name="T12" fmla="*/ 0 w 43"/>
                  <a:gd name="T13" fmla="*/ 38 h 48"/>
                  <a:gd name="T14" fmla="*/ 0 w 43"/>
                  <a:gd name="T15" fmla="*/ 38 h 48"/>
                  <a:gd name="T16" fmla="*/ 0 w 43"/>
                  <a:gd name="T17" fmla="*/ 38 h 48"/>
                  <a:gd name="T18" fmla="*/ 13 w 43"/>
                  <a:gd name="T19" fmla="*/ 48 h 48"/>
                  <a:gd name="T20" fmla="*/ 13 w 43"/>
                  <a:gd name="T21" fmla="*/ 48 h 48"/>
                  <a:gd name="T22" fmla="*/ 13 w 43"/>
                  <a:gd name="T23" fmla="*/ 48 h 48"/>
                  <a:gd name="T24" fmla="*/ 13 w 43"/>
                  <a:gd name="T25" fmla="*/ 48 h 48"/>
                  <a:gd name="T26" fmla="*/ 26 w 43"/>
                  <a:gd name="T27" fmla="*/ 41 h 48"/>
                  <a:gd name="T28" fmla="*/ 26 w 43"/>
                  <a:gd name="T29" fmla="*/ 41 h 48"/>
                  <a:gd name="T30" fmla="*/ 26 w 43"/>
                  <a:gd name="T31" fmla="*/ 41 h 48"/>
                  <a:gd name="T32" fmla="*/ 27 w 43"/>
                  <a:gd name="T33" fmla="*/ 33 h 48"/>
                  <a:gd name="T34" fmla="*/ 27 w 43"/>
                  <a:gd name="T35" fmla="*/ 23 h 48"/>
                  <a:gd name="T36" fmla="*/ 27 w 43"/>
                  <a:gd name="T37" fmla="*/ 23 h 48"/>
                  <a:gd name="T38" fmla="*/ 43 w 43"/>
                  <a:gd name="T39" fmla="*/ 11 h 48"/>
                  <a:gd name="T40" fmla="*/ 43 w 43"/>
                  <a:gd name="T41" fmla="*/ 9 h 48"/>
                  <a:gd name="T42" fmla="*/ 35 w 43"/>
                  <a:gd name="T43" fmla="*/ 0 h 48"/>
                  <a:gd name="T44" fmla="*/ 35 w 43"/>
                  <a:gd name="T45" fmla="*/ 0 h 48"/>
                  <a:gd name="T46" fmla="*/ 35 w 43"/>
                  <a:gd name="T47" fmla="*/ 0 h 48"/>
                  <a:gd name="T48" fmla="*/ 34 w 43"/>
                  <a:gd name="T49" fmla="*/ 0 h 48"/>
                  <a:gd name="T50" fmla="*/ 34 w 43"/>
                  <a:gd name="T51" fmla="*/ 0 h 48"/>
                  <a:gd name="T52" fmla="*/ 34 w 43"/>
                  <a:gd name="T5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48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24" y="1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6" y="26"/>
                      <a:pt x="0" y="26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4"/>
                      <a:pt x="6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8" y="48"/>
                      <a:pt x="23" y="46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8"/>
                      <a:pt x="27" y="35"/>
                      <a:pt x="27" y="33"/>
                    </a:cubicBezTo>
                    <a:cubicBezTo>
                      <a:pt x="27" y="30"/>
                      <a:pt x="27" y="27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0" y="18"/>
                      <a:pt x="41" y="18"/>
                      <a:pt x="43" y="11"/>
                    </a:cubicBezTo>
                    <a:cubicBezTo>
                      <a:pt x="43" y="10"/>
                      <a:pt x="43" y="9"/>
                      <a:pt x="43" y="9"/>
                    </a:cubicBezTo>
                    <a:cubicBezTo>
                      <a:pt x="43" y="3"/>
                      <a:pt x="39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534"/>
              <p:cNvSpPr/>
              <p:nvPr/>
            </p:nvSpPr>
            <p:spPr bwMode="auto">
              <a:xfrm>
                <a:off x="2963" y="3377"/>
                <a:ext cx="157" cy="171"/>
              </a:xfrm>
              <a:custGeom>
                <a:gdLst>
                  <a:gd name="T0" fmla="*/ 11 w 45"/>
                  <a:gd name="T1" fmla="*/ 0 h 49"/>
                  <a:gd name="T2" fmla="*/ 11 w 45"/>
                  <a:gd name="T3" fmla="*/ 0 h 49"/>
                  <a:gd name="T4" fmla="*/ 9 w 45"/>
                  <a:gd name="T5" fmla="*/ 0 h 49"/>
                  <a:gd name="T6" fmla="*/ 9 w 45"/>
                  <a:gd name="T7" fmla="*/ 0 h 49"/>
                  <a:gd name="T8" fmla="*/ 0 w 45"/>
                  <a:gd name="T9" fmla="*/ 11 h 49"/>
                  <a:gd name="T10" fmla="*/ 1 w 45"/>
                  <a:gd name="T11" fmla="*/ 14 h 49"/>
                  <a:gd name="T12" fmla="*/ 16 w 45"/>
                  <a:gd name="T13" fmla="*/ 26 h 49"/>
                  <a:gd name="T14" fmla="*/ 18 w 45"/>
                  <a:gd name="T15" fmla="*/ 38 h 49"/>
                  <a:gd name="T16" fmla="*/ 18 w 45"/>
                  <a:gd name="T17" fmla="*/ 38 h 49"/>
                  <a:gd name="T18" fmla="*/ 31 w 45"/>
                  <a:gd name="T19" fmla="*/ 49 h 49"/>
                  <a:gd name="T20" fmla="*/ 31 w 45"/>
                  <a:gd name="T21" fmla="*/ 49 h 49"/>
                  <a:gd name="T22" fmla="*/ 31 w 45"/>
                  <a:gd name="T23" fmla="*/ 49 h 49"/>
                  <a:gd name="T24" fmla="*/ 31 w 45"/>
                  <a:gd name="T25" fmla="*/ 49 h 49"/>
                  <a:gd name="T26" fmla="*/ 33 w 45"/>
                  <a:gd name="T27" fmla="*/ 49 h 49"/>
                  <a:gd name="T28" fmla="*/ 45 w 45"/>
                  <a:gd name="T29" fmla="*/ 38 h 49"/>
                  <a:gd name="T30" fmla="*/ 45 w 45"/>
                  <a:gd name="T31" fmla="*/ 38 h 49"/>
                  <a:gd name="T32" fmla="*/ 23 w 45"/>
                  <a:gd name="T33" fmla="*/ 18 h 49"/>
                  <a:gd name="T34" fmla="*/ 23 w 45"/>
                  <a:gd name="T35" fmla="*/ 18 h 49"/>
                  <a:gd name="T36" fmla="*/ 23 w 45"/>
                  <a:gd name="T37" fmla="*/ 18 h 49"/>
                  <a:gd name="T38" fmla="*/ 23 w 45"/>
                  <a:gd name="T39" fmla="*/ 18 h 49"/>
                  <a:gd name="T40" fmla="*/ 23 w 45"/>
                  <a:gd name="T41" fmla="*/ 18 h 49"/>
                  <a:gd name="T42" fmla="*/ 23 w 45"/>
                  <a:gd name="T43" fmla="*/ 18 h 49"/>
                  <a:gd name="T44" fmla="*/ 23 w 45"/>
                  <a:gd name="T45" fmla="*/ 18 h 49"/>
                  <a:gd name="T46" fmla="*/ 11 w 45"/>
                  <a:gd name="T47" fmla="*/ 0 h 49"/>
                  <a:gd name="T48" fmla="*/ 11 w 45"/>
                  <a:gd name="T49" fmla="*/ 0 h 49"/>
                  <a:gd name="T50" fmla="*/ 11 w 45"/>
                  <a:gd name="T5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4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0" y="6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20"/>
                      <a:pt x="13" y="19"/>
                      <a:pt x="16" y="26"/>
                    </a:cubicBezTo>
                    <a:cubicBezTo>
                      <a:pt x="18" y="30"/>
                      <a:pt x="17" y="35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44"/>
                      <a:pt x="24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8" y="48"/>
                      <a:pt x="45" y="45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26"/>
                      <a:pt x="27" y="2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9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535"/>
              <p:cNvSpPr>
                <a:spLocks noEditPoints="1"/>
              </p:cNvSpPr>
              <p:nvPr/>
            </p:nvSpPr>
            <p:spPr bwMode="auto">
              <a:xfrm>
                <a:off x="5048" y="3409"/>
                <a:ext cx="154" cy="136"/>
              </a:xfrm>
              <a:custGeom>
                <a:gdLst>
                  <a:gd name="T0" fmla="*/ 24 w 44"/>
                  <a:gd name="T1" fmla="*/ 23 h 39"/>
                  <a:gd name="T2" fmla="*/ 24 w 44"/>
                  <a:gd name="T3" fmla="*/ 23 h 39"/>
                  <a:gd name="T4" fmla="*/ 24 w 44"/>
                  <a:gd name="T5" fmla="*/ 23 h 39"/>
                  <a:gd name="T6" fmla="*/ 34 w 44"/>
                  <a:gd name="T7" fmla="*/ 30 h 39"/>
                  <a:gd name="T8" fmla="*/ 34 w 44"/>
                  <a:gd name="T9" fmla="*/ 30 h 39"/>
                  <a:gd name="T10" fmla="*/ 34 w 44"/>
                  <a:gd name="T11" fmla="*/ 30 h 39"/>
                  <a:gd name="T12" fmla="*/ 34 w 44"/>
                  <a:gd name="T13" fmla="*/ 30 h 39"/>
                  <a:gd name="T14" fmla="*/ 34 w 44"/>
                  <a:gd name="T15" fmla="*/ 30 h 39"/>
                  <a:gd name="T16" fmla="*/ 28 w 44"/>
                  <a:gd name="T17" fmla="*/ 34 h 39"/>
                  <a:gd name="T18" fmla="*/ 28 w 44"/>
                  <a:gd name="T19" fmla="*/ 34 h 39"/>
                  <a:gd name="T20" fmla="*/ 28 w 44"/>
                  <a:gd name="T21" fmla="*/ 34 h 39"/>
                  <a:gd name="T22" fmla="*/ 28 w 44"/>
                  <a:gd name="T23" fmla="*/ 34 h 39"/>
                  <a:gd name="T24" fmla="*/ 28 w 44"/>
                  <a:gd name="T25" fmla="*/ 34 h 39"/>
                  <a:gd name="T26" fmla="*/ 19 w 44"/>
                  <a:gd name="T27" fmla="*/ 26 h 39"/>
                  <a:gd name="T28" fmla="*/ 19 w 44"/>
                  <a:gd name="T29" fmla="*/ 26 h 39"/>
                  <a:gd name="T30" fmla="*/ 19 w 44"/>
                  <a:gd name="T31" fmla="*/ 26 h 39"/>
                  <a:gd name="T32" fmla="*/ 19 w 44"/>
                  <a:gd name="T33" fmla="*/ 26 h 39"/>
                  <a:gd name="T34" fmla="*/ 19 w 44"/>
                  <a:gd name="T35" fmla="*/ 26 h 39"/>
                  <a:gd name="T36" fmla="*/ 19 w 44"/>
                  <a:gd name="T37" fmla="*/ 26 h 39"/>
                  <a:gd name="T38" fmla="*/ 23 w 44"/>
                  <a:gd name="T39" fmla="*/ 23 h 39"/>
                  <a:gd name="T40" fmla="*/ 24 w 44"/>
                  <a:gd name="T41" fmla="*/ 23 h 39"/>
                  <a:gd name="T42" fmla="*/ 24 w 44"/>
                  <a:gd name="T43" fmla="*/ 23 h 39"/>
                  <a:gd name="T44" fmla="*/ 5 w 44"/>
                  <a:gd name="T45" fmla="*/ 0 h 39"/>
                  <a:gd name="T46" fmla="*/ 5 w 44"/>
                  <a:gd name="T47" fmla="*/ 0 h 39"/>
                  <a:gd name="T48" fmla="*/ 0 w 44"/>
                  <a:gd name="T49" fmla="*/ 2 h 39"/>
                  <a:gd name="T50" fmla="*/ 0 w 44"/>
                  <a:gd name="T51" fmla="*/ 3 h 39"/>
                  <a:gd name="T52" fmla="*/ 0 w 44"/>
                  <a:gd name="T53" fmla="*/ 4 h 39"/>
                  <a:gd name="T54" fmla="*/ 8 w 44"/>
                  <a:gd name="T55" fmla="*/ 16 h 39"/>
                  <a:gd name="T56" fmla="*/ 11 w 44"/>
                  <a:gd name="T57" fmla="*/ 28 h 39"/>
                  <a:gd name="T58" fmla="*/ 25 w 44"/>
                  <a:gd name="T59" fmla="*/ 39 h 39"/>
                  <a:gd name="T60" fmla="*/ 25 w 44"/>
                  <a:gd name="T61" fmla="*/ 39 h 39"/>
                  <a:gd name="T62" fmla="*/ 30 w 44"/>
                  <a:gd name="T63" fmla="*/ 39 h 39"/>
                  <a:gd name="T64" fmla="*/ 30 w 44"/>
                  <a:gd name="T65" fmla="*/ 39 h 39"/>
                  <a:gd name="T66" fmla="*/ 30 w 44"/>
                  <a:gd name="T67" fmla="*/ 39 h 39"/>
                  <a:gd name="T68" fmla="*/ 30 w 44"/>
                  <a:gd name="T69" fmla="*/ 39 h 39"/>
                  <a:gd name="T70" fmla="*/ 44 w 44"/>
                  <a:gd name="T71" fmla="*/ 33 h 39"/>
                  <a:gd name="T72" fmla="*/ 44 w 44"/>
                  <a:gd name="T73" fmla="*/ 33 h 39"/>
                  <a:gd name="T74" fmla="*/ 32 w 44"/>
                  <a:gd name="T75" fmla="*/ 21 h 39"/>
                  <a:gd name="T76" fmla="*/ 16 w 44"/>
                  <a:gd name="T77" fmla="*/ 13 h 39"/>
                  <a:gd name="T78" fmla="*/ 16 w 44"/>
                  <a:gd name="T79" fmla="*/ 13 h 39"/>
                  <a:gd name="T80" fmla="*/ 16 w 44"/>
                  <a:gd name="T81" fmla="*/ 13 h 39"/>
                  <a:gd name="T82" fmla="*/ 16 w 44"/>
                  <a:gd name="T83" fmla="*/ 13 h 39"/>
                  <a:gd name="T84" fmla="*/ 16 w 44"/>
                  <a:gd name="T85" fmla="*/ 13 h 39"/>
                  <a:gd name="T86" fmla="*/ 16 w 44"/>
                  <a:gd name="T87" fmla="*/ 12 h 39"/>
                  <a:gd name="T88" fmla="*/ 16 w 44"/>
                  <a:gd name="T89" fmla="*/ 12 h 39"/>
                  <a:gd name="T90" fmla="*/ 16 w 44"/>
                  <a:gd name="T91" fmla="*/ 12 h 39"/>
                  <a:gd name="T92" fmla="*/ 15 w 44"/>
                  <a:gd name="T93" fmla="*/ 11 h 39"/>
                  <a:gd name="T94" fmla="*/ 15 w 44"/>
                  <a:gd name="T95" fmla="*/ 11 h 39"/>
                  <a:gd name="T96" fmla="*/ 15 w 44"/>
                  <a:gd name="T97" fmla="*/ 11 h 39"/>
                  <a:gd name="T98" fmla="*/ 15 w 44"/>
                  <a:gd name="T99" fmla="*/ 11 h 39"/>
                  <a:gd name="T100" fmla="*/ 15 w 44"/>
                  <a:gd name="T101" fmla="*/ 11 h 39"/>
                  <a:gd name="T102" fmla="*/ 15 w 44"/>
                  <a:gd name="T103" fmla="*/ 11 h 39"/>
                  <a:gd name="T104" fmla="*/ 15 w 44"/>
                  <a:gd name="T105" fmla="*/ 11 h 39"/>
                  <a:gd name="T106" fmla="*/ 5 w 44"/>
                  <a:gd name="T107" fmla="*/ 0 h 39"/>
                  <a:gd name="T108" fmla="*/ 5 w 44"/>
                  <a:gd name="T109" fmla="*/ 0 h 39"/>
                  <a:gd name="T110" fmla="*/ 5 w 44"/>
                  <a:gd name="T111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39">
                    <a:moveTo>
                      <a:pt x="24" y="23"/>
                    </a:move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3" y="27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3"/>
                      <a:pt x="30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3" y="34"/>
                      <a:pt x="18" y="31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9"/>
                      <a:pt x="6" y="12"/>
                      <a:pt x="8" y="16"/>
                    </a:cubicBezTo>
                    <a:cubicBezTo>
                      <a:pt x="9" y="19"/>
                      <a:pt x="9" y="23"/>
                      <a:pt x="11" y="28"/>
                    </a:cubicBezTo>
                    <a:cubicBezTo>
                      <a:pt x="13" y="32"/>
                      <a:pt x="19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7" y="39"/>
                      <a:pt x="28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6" y="39"/>
                      <a:pt x="44" y="38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28"/>
                      <a:pt x="37" y="24"/>
                      <a:pt x="32" y="21"/>
                    </a:cubicBezTo>
                    <a:cubicBezTo>
                      <a:pt x="27" y="18"/>
                      <a:pt x="21" y="16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2" y="7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536"/>
              <p:cNvSpPr>
                <a:spLocks noEditPoints="1"/>
              </p:cNvSpPr>
              <p:nvPr/>
            </p:nvSpPr>
            <p:spPr bwMode="auto">
              <a:xfrm>
                <a:off x="2495" y="3409"/>
                <a:ext cx="154" cy="136"/>
              </a:xfrm>
              <a:custGeom>
                <a:gdLst>
                  <a:gd name="T0" fmla="*/ 20 w 44"/>
                  <a:gd name="T1" fmla="*/ 24 h 39"/>
                  <a:gd name="T2" fmla="*/ 20 w 44"/>
                  <a:gd name="T3" fmla="*/ 24 h 39"/>
                  <a:gd name="T4" fmla="*/ 20 w 44"/>
                  <a:gd name="T5" fmla="*/ 24 h 39"/>
                  <a:gd name="T6" fmla="*/ 24 w 44"/>
                  <a:gd name="T7" fmla="*/ 25 h 39"/>
                  <a:gd name="T8" fmla="*/ 24 w 44"/>
                  <a:gd name="T9" fmla="*/ 25 h 39"/>
                  <a:gd name="T10" fmla="*/ 24 w 44"/>
                  <a:gd name="T11" fmla="*/ 25 h 39"/>
                  <a:gd name="T12" fmla="*/ 24 w 44"/>
                  <a:gd name="T13" fmla="*/ 26 h 39"/>
                  <a:gd name="T14" fmla="*/ 17 w 44"/>
                  <a:gd name="T15" fmla="*/ 33 h 39"/>
                  <a:gd name="T16" fmla="*/ 17 w 44"/>
                  <a:gd name="T17" fmla="*/ 33 h 39"/>
                  <a:gd name="T18" fmla="*/ 17 w 44"/>
                  <a:gd name="T19" fmla="*/ 33 h 39"/>
                  <a:gd name="T20" fmla="*/ 17 w 44"/>
                  <a:gd name="T21" fmla="*/ 33 h 39"/>
                  <a:gd name="T22" fmla="*/ 17 w 44"/>
                  <a:gd name="T23" fmla="*/ 33 h 39"/>
                  <a:gd name="T24" fmla="*/ 12 w 44"/>
                  <a:gd name="T25" fmla="*/ 31 h 39"/>
                  <a:gd name="T26" fmla="*/ 12 w 44"/>
                  <a:gd name="T27" fmla="*/ 31 h 39"/>
                  <a:gd name="T28" fmla="*/ 12 w 44"/>
                  <a:gd name="T29" fmla="*/ 31 h 39"/>
                  <a:gd name="T30" fmla="*/ 12 w 44"/>
                  <a:gd name="T31" fmla="*/ 31 h 39"/>
                  <a:gd name="T32" fmla="*/ 12 w 44"/>
                  <a:gd name="T33" fmla="*/ 31 h 39"/>
                  <a:gd name="T34" fmla="*/ 12 w 44"/>
                  <a:gd name="T35" fmla="*/ 30 h 39"/>
                  <a:gd name="T36" fmla="*/ 12 w 44"/>
                  <a:gd name="T37" fmla="*/ 30 h 39"/>
                  <a:gd name="T38" fmla="*/ 20 w 44"/>
                  <a:gd name="T39" fmla="*/ 24 h 39"/>
                  <a:gd name="T40" fmla="*/ 20 w 44"/>
                  <a:gd name="T41" fmla="*/ 24 h 39"/>
                  <a:gd name="T42" fmla="*/ 20 w 44"/>
                  <a:gd name="T43" fmla="*/ 24 h 39"/>
                  <a:gd name="T44" fmla="*/ 39 w 44"/>
                  <a:gd name="T45" fmla="*/ 0 h 39"/>
                  <a:gd name="T46" fmla="*/ 39 w 44"/>
                  <a:gd name="T47" fmla="*/ 0 h 39"/>
                  <a:gd name="T48" fmla="*/ 31 w 44"/>
                  <a:gd name="T49" fmla="*/ 10 h 39"/>
                  <a:gd name="T50" fmla="*/ 31 w 44"/>
                  <a:gd name="T51" fmla="*/ 10 h 39"/>
                  <a:gd name="T52" fmla="*/ 31 w 44"/>
                  <a:gd name="T53" fmla="*/ 10 h 39"/>
                  <a:gd name="T54" fmla="*/ 30 w 44"/>
                  <a:gd name="T55" fmla="*/ 10 h 39"/>
                  <a:gd name="T56" fmla="*/ 30 w 44"/>
                  <a:gd name="T57" fmla="*/ 10 h 39"/>
                  <a:gd name="T58" fmla="*/ 30 w 44"/>
                  <a:gd name="T59" fmla="*/ 10 h 39"/>
                  <a:gd name="T60" fmla="*/ 30 w 44"/>
                  <a:gd name="T61" fmla="*/ 10 h 39"/>
                  <a:gd name="T62" fmla="*/ 30 w 44"/>
                  <a:gd name="T63" fmla="*/ 10 h 39"/>
                  <a:gd name="T64" fmla="*/ 0 w 44"/>
                  <a:gd name="T65" fmla="*/ 34 h 39"/>
                  <a:gd name="T66" fmla="*/ 0 w 44"/>
                  <a:gd name="T67" fmla="*/ 34 h 39"/>
                  <a:gd name="T68" fmla="*/ 0 w 44"/>
                  <a:gd name="T69" fmla="*/ 34 h 39"/>
                  <a:gd name="T70" fmla="*/ 1 w 44"/>
                  <a:gd name="T71" fmla="*/ 35 h 39"/>
                  <a:gd name="T72" fmla="*/ 1 w 44"/>
                  <a:gd name="T73" fmla="*/ 35 h 39"/>
                  <a:gd name="T74" fmla="*/ 15 w 44"/>
                  <a:gd name="T75" fmla="*/ 39 h 39"/>
                  <a:gd name="T76" fmla="*/ 15 w 44"/>
                  <a:gd name="T77" fmla="*/ 39 h 39"/>
                  <a:gd name="T78" fmla="*/ 15 w 44"/>
                  <a:gd name="T79" fmla="*/ 39 h 39"/>
                  <a:gd name="T80" fmla="*/ 15 w 44"/>
                  <a:gd name="T81" fmla="*/ 39 h 39"/>
                  <a:gd name="T82" fmla="*/ 31 w 44"/>
                  <a:gd name="T83" fmla="*/ 31 h 39"/>
                  <a:gd name="T84" fmla="*/ 36 w 44"/>
                  <a:gd name="T85" fmla="*/ 16 h 39"/>
                  <a:gd name="T86" fmla="*/ 44 w 44"/>
                  <a:gd name="T87" fmla="*/ 4 h 39"/>
                  <a:gd name="T88" fmla="*/ 44 w 44"/>
                  <a:gd name="T89" fmla="*/ 2 h 39"/>
                  <a:gd name="T90" fmla="*/ 43 w 44"/>
                  <a:gd name="T91" fmla="*/ 2 h 39"/>
                  <a:gd name="T92" fmla="*/ 43 w 44"/>
                  <a:gd name="T93" fmla="*/ 2 h 39"/>
                  <a:gd name="T94" fmla="*/ 39 w 44"/>
                  <a:gd name="T95" fmla="*/ 0 h 39"/>
                  <a:gd name="T96" fmla="*/ 39 w 44"/>
                  <a:gd name="T97" fmla="*/ 0 h 39"/>
                  <a:gd name="T98" fmla="*/ 39 w 44"/>
                  <a:gd name="T99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39"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3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5" y="30"/>
                      <a:pt x="21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5" y="33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7"/>
                      <a:pt x="16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5" y="0"/>
                      <a:pt x="33" y="6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3" y="20"/>
                      <a:pt x="2" y="19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5" y="38"/>
                      <a:pt x="10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21" y="39"/>
                      <a:pt x="27" y="36"/>
                      <a:pt x="31" y="31"/>
                    </a:cubicBezTo>
                    <a:cubicBezTo>
                      <a:pt x="34" y="26"/>
                      <a:pt x="34" y="20"/>
                      <a:pt x="36" y="16"/>
                    </a:cubicBezTo>
                    <a:cubicBezTo>
                      <a:pt x="38" y="11"/>
                      <a:pt x="44" y="8"/>
                      <a:pt x="44" y="4"/>
                    </a:cubicBezTo>
                    <a:cubicBezTo>
                      <a:pt x="44" y="3"/>
                      <a:pt x="44" y="3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537"/>
              <p:cNvSpPr/>
              <p:nvPr/>
            </p:nvSpPr>
            <p:spPr bwMode="auto">
              <a:xfrm>
                <a:off x="4197" y="3458"/>
                <a:ext cx="70" cy="73"/>
              </a:xfrm>
              <a:custGeom>
                <a:gdLst>
                  <a:gd name="T0" fmla="*/ 16 w 20"/>
                  <a:gd name="T1" fmla="*/ 0 h 21"/>
                  <a:gd name="T2" fmla="*/ 16 w 20"/>
                  <a:gd name="T3" fmla="*/ 0 h 21"/>
                  <a:gd name="T4" fmla="*/ 7 w 20"/>
                  <a:gd name="T5" fmla="*/ 7 h 21"/>
                  <a:gd name="T6" fmla="*/ 7 w 20"/>
                  <a:gd name="T7" fmla="*/ 8 h 21"/>
                  <a:gd name="T8" fmla="*/ 0 w 20"/>
                  <a:gd name="T9" fmla="*/ 19 h 21"/>
                  <a:gd name="T10" fmla="*/ 0 w 20"/>
                  <a:gd name="T11" fmla="*/ 19 h 21"/>
                  <a:gd name="T12" fmla="*/ 0 w 20"/>
                  <a:gd name="T13" fmla="*/ 19 h 21"/>
                  <a:gd name="T14" fmla="*/ 5 w 20"/>
                  <a:gd name="T15" fmla="*/ 21 h 21"/>
                  <a:gd name="T16" fmla="*/ 5 w 20"/>
                  <a:gd name="T17" fmla="*/ 21 h 21"/>
                  <a:gd name="T18" fmla="*/ 5 w 20"/>
                  <a:gd name="T19" fmla="*/ 21 h 21"/>
                  <a:gd name="T20" fmla="*/ 5 w 20"/>
                  <a:gd name="T21" fmla="*/ 21 h 21"/>
                  <a:gd name="T22" fmla="*/ 16 w 20"/>
                  <a:gd name="T23" fmla="*/ 0 h 21"/>
                  <a:gd name="T24" fmla="*/ 16 w 20"/>
                  <a:gd name="T25" fmla="*/ 0 h 21"/>
                  <a:gd name="T26" fmla="*/ 16 w 20"/>
                  <a:gd name="T27" fmla="*/ 0 h 21"/>
                  <a:gd name="T28" fmla="*/ 16 w 20"/>
                  <a:gd name="T29" fmla="*/ 0 h 21"/>
                  <a:gd name="T30" fmla="*/ 16 w 20"/>
                  <a:gd name="T31" fmla="*/ 0 h 21"/>
                  <a:gd name="T32" fmla="*/ 16 w 20"/>
                  <a:gd name="T33" fmla="*/ 0 h 21"/>
                  <a:gd name="T34" fmla="*/ 16 w 20"/>
                  <a:gd name="T35" fmla="*/ 0 h 21"/>
                  <a:gd name="T36" fmla="*/ 16 w 20"/>
                  <a:gd name="T37" fmla="*/ 0 h 21"/>
                  <a:gd name="T38" fmla="*/ 16 w 20"/>
                  <a:gd name="T39" fmla="*/ 0 h 21"/>
                  <a:gd name="T40" fmla="*/ 16 w 20"/>
                  <a:gd name="T41" fmla="*/ 0 h 21"/>
                  <a:gd name="T42" fmla="*/ 16 w 20"/>
                  <a:gd name="T43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10" y="4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4" y="11"/>
                      <a:pt x="1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3" y="21"/>
                      <a:pt x="20" y="6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538"/>
              <p:cNvSpPr/>
              <p:nvPr/>
            </p:nvSpPr>
            <p:spPr bwMode="auto">
              <a:xfrm>
                <a:off x="3437" y="3465"/>
                <a:ext cx="59" cy="62"/>
              </a:xfrm>
              <a:custGeom>
                <a:gdLst>
                  <a:gd name="T0" fmla="*/ 2 w 17"/>
                  <a:gd name="T1" fmla="*/ 0 h 18"/>
                  <a:gd name="T2" fmla="*/ 12 w 17"/>
                  <a:gd name="T3" fmla="*/ 18 h 18"/>
                  <a:gd name="T4" fmla="*/ 12 w 17"/>
                  <a:gd name="T5" fmla="*/ 18 h 18"/>
                  <a:gd name="T6" fmla="*/ 12 w 17"/>
                  <a:gd name="T7" fmla="*/ 18 h 18"/>
                  <a:gd name="T8" fmla="*/ 12 w 17"/>
                  <a:gd name="T9" fmla="*/ 18 h 18"/>
                  <a:gd name="T10" fmla="*/ 16 w 17"/>
                  <a:gd name="T11" fmla="*/ 17 h 18"/>
                  <a:gd name="T12" fmla="*/ 17 w 17"/>
                  <a:gd name="T13" fmla="*/ 17 h 18"/>
                  <a:gd name="T14" fmla="*/ 17 w 17"/>
                  <a:gd name="T15" fmla="*/ 17 h 18"/>
                  <a:gd name="T16" fmla="*/ 17 w 17"/>
                  <a:gd name="T17" fmla="*/ 17 h 18"/>
                  <a:gd name="T18" fmla="*/ 2 w 17"/>
                  <a:gd name="T1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8">
                    <a:moveTo>
                      <a:pt x="2" y="0"/>
                    </a:moveTo>
                    <a:cubicBezTo>
                      <a:pt x="0" y="6"/>
                      <a:pt x="5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8"/>
                      <a:pt x="15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9"/>
                      <a:pt x="9" y="3"/>
                      <a:pt x="2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539"/>
              <p:cNvSpPr/>
              <p:nvPr/>
            </p:nvSpPr>
            <p:spPr bwMode="auto">
              <a:xfrm>
                <a:off x="5111" y="3489"/>
                <a:ext cx="56" cy="38"/>
              </a:xfrm>
              <a:custGeom>
                <a:gdLst>
                  <a:gd name="T0" fmla="*/ 6 w 16"/>
                  <a:gd name="T1" fmla="*/ 0 h 11"/>
                  <a:gd name="T2" fmla="*/ 5 w 16"/>
                  <a:gd name="T3" fmla="*/ 0 h 11"/>
                  <a:gd name="T4" fmla="*/ 1 w 16"/>
                  <a:gd name="T5" fmla="*/ 3 h 11"/>
                  <a:gd name="T6" fmla="*/ 1 w 16"/>
                  <a:gd name="T7" fmla="*/ 3 h 11"/>
                  <a:gd name="T8" fmla="*/ 1 w 16"/>
                  <a:gd name="T9" fmla="*/ 3 h 11"/>
                  <a:gd name="T10" fmla="*/ 1 w 16"/>
                  <a:gd name="T11" fmla="*/ 3 h 11"/>
                  <a:gd name="T12" fmla="*/ 1 w 16"/>
                  <a:gd name="T13" fmla="*/ 3 h 11"/>
                  <a:gd name="T14" fmla="*/ 1 w 16"/>
                  <a:gd name="T15" fmla="*/ 3 h 11"/>
                  <a:gd name="T16" fmla="*/ 10 w 16"/>
                  <a:gd name="T17" fmla="*/ 11 h 11"/>
                  <a:gd name="T18" fmla="*/ 10 w 16"/>
                  <a:gd name="T19" fmla="*/ 11 h 11"/>
                  <a:gd name="T20" fmla="*/ 10 w 16"/>
                  <a:gd name="T21" fmla="*/ 11 h 11"/>
                  <a:gd name="T22" fmla="*/ 10 w 16"/>
                  <a:gd name="T23" fmla="*/ 11 h 11"/>
                  <a:gd name="T24" fmla="*/ 16 w 16"/>
                  <a:gd name="T25" fmla="*/ 7 h 11"/>
                  <a:gd name="T26" fmla="*/ 16 w 16"/>
                  <a:gd name="T27" fmla="*/ 7 h 11"/>
                  <a:gd name="T28" fmla="*/ 16 w 16"/>
                  <a:gd name="T29" fmla="*/ 7 h 11"/>
                  <a:gd name="T30" fmla="*/ 16 w 16"/>
                  <a:gd name="T31" fmla="*/ 7 h 11"/>
                  <a:gd name="T32" fmla="*/ 6 w 16"/>
                  <a:gd name="T33" fmla="*/ 0 h 11"/>
                  <a:gd name="T34" fmla="*/ 6 w 16"/>
                  <a:gd name="T35" fmla="*/ 0 h 11"/>
                  <a:gd name="T36" fmla="*/ 6 w 16"/>
                  <a:gd name="T3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5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1"/>
                      <a:pt x="15" y="10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4"/>
                      <a:pt x="10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540"/>
              <p:cNvSpPr/>
              <p:nvPr/>
            </p:nvSpPr>
            <p:spPr bwMode="auto">
              <a:xfrm>
                <a:off x="2537" y="3493"/>
                <a:ext cx="46" cy="31"/>
              </a:xfrm>
              <a:custGeom>
                <a:gdLst>
                  <a:gd name="T0" fmla="*/ 8 w 13"/>
                  <a:gd name="T1" fmla="*/ 0 h 9"/>
                  <a:gd name="T2" fmla="*/ 8 w 13"/>
                  <a:gd name="T3" fmla="*/ 0 h 9"/>
                  <a:gd name="T4" fmla="*/ 0 w 13"/>
                  <a:gd name="T5" fmla="*/ 6 h 9"/>
                  <a:gd name="T6" fmla="*/ 0 w 13"/>
                  <a:gd name="T7" fmla="*/ 6 h 9"/>
                  <a:gd name="T8" fmla="*/ 0 w 13"/>
                  <a:gd name="T9" fmla="*/ 7 h 9"/>
                  <a:gd name="T10" fmla="*/ 0 w 13"/>
                  <a:gd name="T11" fmla="*/ 7 h 9"/>
                  <a:gd name="T12" fmla="*/ 0 w 13"/>
                  <a:gd name="T13" fmla="*/ 7 h 9"/>
                  <a:gd name="T14" fmla="*/ 0 w 13"/>
                  <a:gd name="T15" fmla="*/ 7 h 9"/>
                  <a:gd name="T16" fmla="*/ 5 w 13"/>
                  <a:gd name="T17" fmla="*/ 9 h 9"/>
                  <a:gd name="T18" fmla="*/ 5 w 13"/>
                  <a:gd name="T19" fmla="*/ 9 h 9"/>
                  <a:gd name="T20" fmla="*/ 5 w 13"/>
                  <a:gd name="T21" fmla="*/ 9 h 9"/>
                  <a:gd name="T22" fmla="*/ 5 w 13"/>
                  <a:gd name="T23" fmla="*/ 9 h 9"/>
                  <a:gd name="T24" fmla="*/ 12 w 13"/>
                  <a:gd name="T25" fmla="*/ 2 h 9"/>
                  <a:gd name="T26" fmla="*/ 12 w 13"/>
                  <a:gd name="T27" fmla="*/ 1 h 9"/>
                  <a:gd name="T28" fmla="*/ 12 w 13"/>
                  <a:gd name="T29" fmla="*/ 1 h 9"/>
                  <a:gd name="T30" fmla="*/ 12 w 13"/>
                  <a:gd name="T31" fmla="*/ 1 h 9"/>
                  <a:gd name="T32" fmla="*/ 8 w 13"/>
                  <a:gd name="T33" fmla="*/ 0 h 9"/>
                  <a:gd name="T34" fmla="*/ 8 w 13"/>
                  <a:gd name="T35" fmla="*/ 0 h 9"/>
                  <a:gd name="T36" fmla="*/ 8 w 13"/>
                  <a:gd name="T3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9"/>
                      <a:pt x="13" y="6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541"/>
              <p:cNvSpPr>
                <a:spLocks noEditPoints="1"/>
              </p:cNvSpPr>
              <p:nvPr/>
            </p:nvSpPr>
            <p:spPr bwMode="auto">
              <a:xfrm>
                <a:off x="5359" y="3035"/>
                <a:ext cx="460" cy="471"/>
              </a:xfrm>
              <a:custGeom>
                <a:gdLst>
                  <a:gd name="T0" fmla="*/ 118 w 132"/>
                  <a:gd name="T1" fmla="*/ 1 h 135"/>
                  <a:gd name="T2" fmla="*/ 126 w 132"/>
                  <a:gd name="T3" fmla="*/ 3 h 135"/>
                  <a:gd name="T4" fmla="*/ 122 w 132"/>
                  <a:gd name="T5" fmla="*/ 41 h 135"/>
                  <a:gd name="T6" fmla="*/ 74 w 132"/>
                  <a:gd name="T7" fmla="*/ 72 h 135"/>
                  <a:gd name="T8" fmla="*/ 42 w 132"/>
                  <a:gd name="T9" fmla="*/ 125 h 135"/>
                  <a:gd name="T10" fmla="*/ 42 w 132"/>
                  <a:gd name="T11" fmla="*/ 125 h 135"/>
                  <a:gd name="T12" fmla="*/ 41 w 132"/>
                  <a:gd name="T13" fmla="*/ 125 h 135"/>
                  <a:gd name="T14" fmla="*/ 18 w 132"/>
                  <a:gd name="T15" fmla="*/ 133 h 135"/>
                  <a:gd name="T16" fmla="*/ 18 w 132"/>
                  <a:gd name="T17" fmla="*/ 133 h 135"/>
                  <a:gd name="T18" fmla="*/ 5 w 132"/>
                  <a:gd name="T19" fmla="*/ 130 h 135"/>
                  <a:gd name="T20" fmla="*/ 5 w 132"/>
                  <a:gd name="T21" fmla="*/ 129 h 135"/>
                  <a:gd name="T22" fmla="*/ 5 w 132"/>
                  <a:gd name="T23" fmla="*/ 129 h 135"/>
                  <a:gd name="T24" fmla="*/ 5 w 132"/>
                  <a:gd name="T25" fmla="*/ 129 h 135"/>
                  <a:gd name="T26" fmla="*/ 15 w 132"/>
                  <a:gd name="T27" fmla="*/ 93 h 135"/>
                  <a:gd name="T28" fmla="*/ 62 w 132"/>
                  <a:gd name="T29" fmla="*/ 62 h 135"/>
                  <a:gd name="T30" fmla="*/ 88 w 132"/>
                  <a:gd name="T31" fmla="*/ 17 h 135"/>
                  <a:gd name="T32" fmla="*/ 118 w 132"/>
                  <a:gd name="T33" fmla="*/ 1 h 135"/>
                  <a:gd name="T34" fmla="*/ 118 w 132"/>
                  <a:gd name="T35" fmla="*/ 1 h 135"/>
                  <a:gd name="T36" fmla="*/ 121 w 132"/>
                  <a:gd name="T37" fmla="*/ 0 h 135"/>
                  <a:gd name="T38" fmla="*/ 89 w 132"/>
                  <a:gd name="T39" fmla="*/ 12 h 135"/>
                  <a:gd name="T40" fmla="*/ 60 w 132"/>
                  <a:gd name="T41" fmla="*/ 60 h 135"/>
                  <a:gd name="T42" fmla="*/ 18 w 132"/>
                  <a:gd name="T43" fmla="*/ 89 h 135"/>
                  <a:gd name="T44" fmla="*/ 0 w 132"/>
                  <a:gd name="T45" fmla="*/ 133 h 135"/>
                  <a:gd name="T46" fmla="*/ 14 w 132"/>
                  <a:gd name="T47" fmla="*/ 135 h 135"/>
                  <a:gd name="T48" fmla="*/ 14 w 132"/>
                  <a:gd name="T49" fmla="*/ 135 h 135"/>
                  <a:gd name="T50" fmla="*/ 43 w 132"/>
                  <a:gd name="T51" fmla="*/ 126 h 135"/>
                  <a:gd name="T52" fmla="*/ 43 w 132"/>
                  <a:gd name="T53" fmla="*/ 126 h 135"/>
                  <a:gd name="T54" fmla="*/ 76 w 132"/>
                  <a:gd name="T55" fmla="*/ 74 h 135"/>
                  <a:gd name="T56" fmla="*/ 120 w 132"/>
                  <a:gd name="T57" fmla="*/ 45 h 135"/>
                  <a:gd name="T58" fmla="*/ 129 w 132"/>
                  <a:gd name="T59" fmla="*/ 0 h 135"/>
                  <a:gd name="T60" fmla="*/ 129 w 132"/>
                  <a:gd name="T61" fmla="*/ 0 h 135"/>
                  <a:gd name="T62" fmla="*/ 121 w 132"/>
                  <a:gd name="T63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5">
                    <a:moveTo>
                      <a:pt x="118" y="1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1" y="1"/>
                      <a:pt x="124" y="1"/>
                      <a:pt x="126" y="3"/>
                    </a:cubicBezTo>
                    <a:cubicBezTo>
                      <a:pt x="129" y="5"/>
                      <a:pt x="131" y="9"/>
                      <a:pt x="131" y="14"/>
                    </a:cubicBezTo>
                    <a:cubicBezTo>
                      <a:pt x="131" y="24"/>
                      <a:pt x="125" y="38"/>
                      <a:pt x="122" y="41"/>
                    </a:cubicBezTo>
                    <a:cubicBezTo>
                      <a:pt x="115" y="47"/>
                      <a:pt x="104" y="47"/>
                      <a:pt x="95" y="51"/>
                    </a:cubicBezTo>
                    <a:cubicBezTo>
                      <a:pt x="87" y="54"/>
                      <a:pt x="81" y="65"/>
                      <a:pt x="74" y="72"/>
                    </a:cubicBezTo>
                    <a:cubicBezTo>
                      <a:pt x="67" y="80"/>
                      <a:pt x="57" y="84"/>
                      <a:pt x="53" y="93"/>
                    </a:cubicBezTo>
                    <a:cubicBezTo>
                      <a:pt x="48" y="105"/>
                      <a:pt x="51" y="118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1" y="125"/>
                      <a:pt x="41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36" y="129"/>
                      <a:pt x="27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4" y="133"/>
                      <a:pt x="9" y="132"/>
                      <a:pt x="5" y="130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14"/>
                      <a:pt x="7" y="101"/>
                      <a:pt x="15" y="93"/>
                    </a:cubicBezTo>
                    <a:cubicBezTo>
                      <a:pt x="22" y="87"/>
                      <a:pt x="32" y="88"/>
                      <a:pt x="42" y="83"/>
                    </a:cubicBezTo>
                    <a:cubicBezTo>
                      <a:pt x="50" y="79"/>
                      <a:pt x="54" y="69"/>
                      <a:pt x="62" y="62"/>
                    </a:cubicBezTo>
                    <a:cubicBezTo>
                      <a:pt x="67" y="57"/>
                      <a:pt x="79" y="49"/>
                      <a:pt x="82" y="42"/>
                    </a:cubicBezTo>
                    <a:cubicBezTo>
                      <a:pt x="86" y="35"/>
                      <a:pt x="85" y="24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91" y="11"/>
                      <a:pt x="106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21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08" y="0"/>
                      <a:pt x="96" y="4"/>
                      <a:pt x="89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4" y="19"/>
                      <a:pt x="85" y="30"/>
                      <a:pt x="81" y="39"/>
                    </a:cubicBezTo>
                    <a:cubicBezTo>
                      <a:pt x="77" y="47"/>
                      <a:pt x="68" y="52"/>
                      <a:pt x="60" y="60"/>
                    </a:cubicBezTo>
                    <a:cubicBezTo>
                      <a:pt x="53" y="67"/>
                      <a:pt x="47" y="77"/>
                      <a:pt x="40" y="81"/>
                    </a:cubicBezTo>
                    <a:cubicBezTo>
                      <a:pt x="33" y="85"/>
                      <a:pt x="24" y="85"/>
                      <a:pt x="18" y="89"/>
                    </a:cubicBezTo>
                    <a:cubicBezTo>
                      <a:pt x="5" y="97"/>
                      <a:pt x="4" y="114"/>
                      <a:pt x="0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3"/>
                      <a:pt x="1" y="133"/>
                      <a:pt x="1" y="133"/>
                    </a:cubicBezTo>
                    <a:cubicBezTo>
                      <a:pt x="5" y="134"/>
                      <a:pt x="10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25" y="135"/>
                      <a:pt x="36" y="132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53" y="118"/>
                      <a:pt x="50" y="106"/>
                      <a:pt x="56" y="95"/>
                    </a:cubicBezTo>
                    <a:cubicBezTo>
                      <a:pt x="60" y="87"/>
                      <a:pt x="69" y="82"/>
                      <a:pt x="76" y="74"/>
                    </a:cubicBezTo>
                    <a:cubicBezTo>
                      <a:pt x="83" y="66"/>
                      <a:pt x="88" y="57"/>
                      <a:pt x="96" y="53"/>
                    </a:cubicBezTo>
                    <a:cubicBezTo>
                      <a:pt x="103" y="49"/>
                      <a:pt x="113" y="49"/>
                      <a:pt x="120" y="45"/>
                    </a:cubicBezTo>
                    <a:cubicBezTo>
                      <a:pt x="127" y="40"/>
                      <a:pt x="132" y="28"/>
                      <a:pt x="132" y="16"/>
                    </a:cubicBezTo>
                    <a:cubicBezTo>
                      <a:pt x="132" y="11"/>
                      <a:pt x="131" y="5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6" y="0"/>
                      <a:pt x="124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542"/>
              <p:cNvSpPr>
                <a:spLocks noEditPoints="1"/>
              </p:cNvSpPr>
              <p:nvPr/>
            </p:nvSpPr>
            <p:spPr bwMode="auto">
              <a:xfrm>
                <a:off x="1864" y="3032"/>
                <a:ext cx="460" cy="474"/>
              </a:xfrm>
              <a:custGeom>
                <a:gdLst>
                  <a:gd name="T0" fmla="*/ 14 w 132"/>
                  <a:gd name="T1" fmla="*/ 2 h 136"/>
                  <a:gd name="T2" fmla="*/ 14 w 132"/>
                  <a:gd name="T3" fmla="*/ 2 h 136"/>
                  <a:gd name="T4" fmla="*/ 14 w 132"/>
                  <a:gd name="T5" fmla="*/ 2 h 136"/>
                  <a:gd name="T6" fmla="*/ 41 w 132"/>
                  <a:gd name="T7" fmla="*/ 13 h 136"/>
                  <a:gd name="T8" fmla="*/ 42 w 132"/>
                  <a:gd name="T9" fmla="*/ 13 h 136"/>
                  <a:gd name="T10" fmla="*/ 42 w 132"/>
                  <a:gd name="T11" fmla="*/ 13 h 136"/>
                  <a:gd name="T12" fmla="*/ 51 w 132"/>
                  <a:gd name="T13" fmla="*/ 43 h 136"/>
                  <a:gd name="T14" fmla="*/ 71 w 132"/>
                  <a:gd name="T15" fmla="*/ 63 h 136"/>
                  <a:gd name="T16" fmla="*/ 90 w 132"/>
                  <a:gd name="T17" fmla="*/ 84 h 136"/>
                  <a:gd name="T18" fmla="*/ 122 w 132"/>
                  <a:gd name="T19" fmla="*/ 99 h 136"/>
                  <a:gd name="T20" fmla="*/ 129 w 132"/>
                  <a:gd name="T21" fmla="*/ 124 h 136"/>
                  <a:gd name="T22" fmla="*/ 128 w 132"/>
                  <a:gd name="T23" fmla="*/ 129 h 136"/>
                  <a:gd name="T24" fmla="*/ 120 w 132"/>
                  <a:gd name="T25" fmla="*/ 133 h 136"/>
                  <a:gd name="T26" fmla="*/ 115 w 132"/>
                  <a:gd name="T27" fmla="*/ 134 h 136"/>
                  <a:gd name="T28" fmla="*/ 115 w 132"/>
                  <a:gd name="T29" fmla="*/ 134 h 136"/>
                  <a:gd name="T30" fmla="*/ 115 w 132"/>
                  <a:gd name="T31" fmla="*/ 134 h 136"/>
                  <a:gd name="T32" fmla="*/ 115 w 132"/>
                  <a:gd name="T33" fmla="*/ 134 h 136"/>
                  <a:gd name="T34" fmla="*/ 115 w 132"/>
                  <a:gd name="T35" fmla="*/ 134 h 136"/>
                  <a:gd name="T36" fmla="*/ 85 w 132"/>
                  <a:gd name="T37" fmla="*/ 119 h 136"/>
                  <a:gd name="T38" fmla="*/ 85 w 132"/>
                  <a:gd name="T39" fmla="*/ 118 h 136"/>
                  <a:gd name="T40" fmla="*/ 85 w 132"/>
                  <a:gd name="T41" fmla="*/ 118 h 136"/>
                  <a:gd name="T42" fmla="*/ 85 w 132"/>
                  <a:gd name="T43" fmla="*/ 118 h 136"/>
                  <a:gd name="T44" fmla="*/ 79 w 132"/>
                  <a:gd name="T45" fmla="*/ 94 h 136"/>
                  <a:gd name="T46" fmla="*/ 59 w 132"/>
                  <a:gd name="T47" fmla="*/ 74 h 136"/>
                  <a:gd name="T48" fmla="*/ 40 w 132"/>
                  <a:gd name="T49" fmla="*/ 53 h 136"/>
                  <a:gd name="T50" fmla="*/ 8 w 132"/>
                  <a:gd name="T51" fmla="*/ 38 h 136"/>
                  <a:gd name="T52" fmla="*/ 2 w 132"/>
                  <a:gd name="T53" fmla="*/ 15 h 136"/>
                  <a:gd name="T54" fmla="*/ 7 w 132"/>
                  <a:gd name="T55" fmla="*/ 4 h 136"/>
                  <a:gd name="T56" fmla="*/ 7 w 132"/>
                  <a:gd name="T57" fmla="*/ 4 h 136"/>
                  <a:gd name="T58" fmla="*/ 7 w 132"/>
                  <a:gd name="T59" fmla="*/ 4 h 136"/>
                  <a:gd name="T60" fmla="*/ 7 w 132"/>
                  <a:gd name="T61" fmla="*/ 4 h 136"/>
                  <a:gd name="T62" fmla="*/ 14 w 132"/>
                  <a:gd name="T63" fmla="*/ 2 h 136"/>
                  <a:gd name="T64" fmla="*/ 14 w 132"/>
                  <a:gd name="T65" fmla="*/ 2 h 136"/>
                  <a:gd name="T66" fmla="*/ 14 w 132"/>
                  <a:gd name="T67" fmla="*/ 2 h 136"/>
                  <a:gd name="T68" fmla="*/ 11 w 132"/>
                  <a:gd name="T69" fmla="*/ 0 h 136"/>
                  <a:gd name="T70" fmla="*/ 11 w 132"/>
                  <a:gd name="T71" fmla="*/ 0 h 136"/>
                  <a:gd name="T72" fmla="*/ 4 w 132"/>
                  <a:gd name="T73" fmla="*/ 1 h 136"/>
                  <a:gd name="T74" fmla="*/ 4 w 132"/>
                  <a:gd name="T75" fmla="*/ 1 h 136"/>
                  <a:gd name="T76" fmla="*/ 0 w 132"/>
                  <a:gd name="T77" fmla="*/ 13 h 136"/>
                  <a:gd name="T78" fmla="*/ 6 w 132"/>
                  <a:gd name="T79" fmla="*/ 38 h 136"/>
                  <a:gd name="T80" fmla="*/ 37 w 132"/>
                  <a:gd name="T81" fmla="*/ 54 h 136"/>
                  <a:gd name="T82" fmla="*/ 57 w 132"/>
                  <a:gd name="T83" fmla="*/ 75 h 136"/>
                  <a:gd name="T84" fmla="*/ 77 w 132"/>
                  <a:gd name="T85" fmla="*/ 96 h 136"/>
                  <a:gd name="T86" fmla="*/ 85 w 132"/>
                  <a:gd name="T87" fmla="*/ 122 h 136"/>
                  <a:gd name="T88" fmla="*/ 85 w 132"/>
                  <a:gd name="T89" fmla="*/ 122 h 136"/>
                  <a:gd name="T90" fmla="*/ 118 w 132"/>
                  <a:gd name="T91" fmla="*/ 136 h 136"/>
                  <a:gd name="T92" fmla="*/ 118 w 132"/>
                  <a:gd name="T93" fmla="*/ 136 h 136"/>
                  <a:gd name="T94" fmla="*/ 118 w 132"/>
                  <a:gd name="T95" fmla="*/ 136 h 136"/>
                  <a:gd name="T96" fmla="*/ 118 w 132"/>
                  <a:gd name="T97" fmla="*/ 136 h 136"/>
                  <a:gd name="T98" fmla="*/ 132 w 132"/>
                  <a:gd name="T99" fmla="*/ 133 h 136"/>
                  <a:gd name="T100" fmla="*/ 132 w 132"/>
                  <a:gd name="T101" fmla="*/ 133 h 136"/>
                  <a:gd name="T102" fmla="*/ 118 w 132"/>
                  <a:gd name="T103" fmla="*/ 93 h 136"/>
                  <a:gd name="T104" fmla="*/ 93 w 132"/>
                  <a:gd name="T105" fmla="*/ 82 h 136"/>
                  <a:gd name="T106" fmla="*/ 72 w 132"/>
                  <a:gd name="T107" fmla="*/ 61 h 136"/>
                  <a:gd name="T108" fmla="*/ 52 w 132"/>
                  <a:gd name="T109" fmla="*/ 39 h 136"/>
                  <a:gd name="T110" fmla="*/ 43 w 132"/>
                  <a:gd name="T111" fmla="*/ 12 h 136"/>
                  <a:gd name="T112" fmla="*/ 43 w 132"/>
                  <a:gd name="T113" fmla="*/ 12 h 136"/>
                  <a:gd name="T114" fmla="*/ 43 w 132"/>
                  <a:gd name="T115" fmla="*/ 12 h 136"/>
                  <a:gd name="T116" fmla="*/ 43 w 132"/>
                  <a:gd name="T117" fmla="*/ 12 h 136"/>
                  <a:gd name="T118" fmla="*/ 43 w 132"/>
                  <a:gd name="T119" fmla="*/ 12 h 136"/>
                  <a:gd name="T120" fmla="*/ 12 w 132"/>
                  <a:gd name="T121" fmla="*/ 0 h 136"/>
                  <a:gd name="T122" fmla="*/ 11 w 132"/>
                  <a:gd name="T123" fmla="*/ 0 h 136"/>
                  <a:gd name="T124" fmla="*/ 11 w 132"/>
                  <a:gd name="T125" fmla="*/ 0 h 1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13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4" y="2"/>
                      <a:pt x="38" y="9"/>
                      <a:pt x="41" y="13"/>
                    </a:cubicBezTo>
                    <a:cubicBezTo>
                      <a:pt x="41" y="13"/>
                      <a:pt x="41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8" y="20"/>
                      <a:pt x="47" y="34"/>
                      <a:pt x="51" y="43"/>
                    </a:cubicBezTo>
                    <a:cubicBezTo>
                      <a:pt x="54" y="51"/>
                      <a:pt x="63" y="55"/>
                      <a:pt x="71" y="63"/>
                    </a:cubicBezTo>
                    <a:cubicBezTo>
                      <a:pt x="78" y="70"/>
                      <a:pt x="83" y="80"/>
                      <a:pt x="90" y="84"/>
                    </a:cubicBezTo>
                    <a:cubicBezTo>
                      <a:pt x="100" y="90"/>
                      <a:pt x="115" y="88"/>
                      <a:pt x="122" y="99"/>
                    </a:cubicBezTo>
                    <a:cubicBezTo>
                      <a:pt x="124" y="102"/>
                      <a:pt x="129" y="115"/>
                      <a:pt x="129" y="124"/>
                    </a:cubicBezTo>
                    <a:cubicBezTo>
                      <a:pt x="129" y="126"/>
                      <a:pt x="129" y="128"/>
                      <a:pt x="128" y="129"/>
                    </a:cubicBezTo>
                    <a:cubicBezTo>
                      <a:pt x="127" y="132"/>
                      <a:pt x="124" y="133"/>
                      <a:pt x="120" y="133"/>
                    </a:cubicBezTo>
                    <a:cubicBezTo>
                      <a:pt x="119" y="134"/>
                      <a:pt x="117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04" y="134"/>
                      <a:pt x="89" y="128"/>
                      <a:pt x="85" y="119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1" y="111"/>
                      <a:pt x="83" y="101"/>
                      <a:pt x="79" y="94"/>
                    </a:cubicBezTo>
                    <a:cubicBezTo>
                      <a:pt x="75" y="87"/>
                      <a:pt x="66" y="82"/>
                      <a:pt x="59" y="74"/>
                    </a:cubicBezTo>
                    <a:cubicBezTo>
                      <a:pt x="52" y="66"/>
                      <a:pt x="46" y="56"/>
                      <a:pt x="40" y="53"/>
                    </a:cubicBezTo>
                    <a:cubicBezTo>
                      <a:pt x="31" y="48"/>
                      <a:pt x="15" y="49"/>
                      <a:pt x="8" y="38"/>
                    </a:cubicBezTo>
                    <a:cubicBezTo>
                      <a:pt x="5" y="34"/>
                      <a:pt x="2" y="24"/>
                      <a:pt x="2" y="15"/>
                    </a:cubicBezTo>
                    <a:cubicBezTo>
                      <a:pt x="2" y="10"/>
                      <a:pt x="3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2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6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0" y="8"/>
                      <a:pt x="0" y="13"/>
                    </a:cubicBezTo>
                    <a:cubicBezTo>
                      <a:pt x="0" y="22"/>
                      <a:pt x="3" y="33"/>
                      <a:pt x="6" y="38"/>
                    </a:cubicBezTo>
                    <a:cubicBezTo>
                      <a:pt x="13" y="50"/>
                      <a:pt x="25" y="47"/>
                      <a:pt x="37" y="54"/>
                    </a:cubicBezTo>
                    <a:cubicBezTo>
                      <a:pt x="45" y="58"/>
                      <a:pt x="50" y="68"/>
                      <a:pt x="57" y="75"/>
                    </a:cubicBezTo>
                    <a:cubicBezTo>
                      <a:pt x="63" y="81"/>
                      <a:pt x="73" y="89"/>
                      <a:pt x="77" y="96"/>
                    </a:cubicBezTo>
                    <a:cubicBezTo>
                      <a:pt x="81" y="104"/>
                      <a:pt x="80" y="115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90" y="130"/>
                      <a:pt x="105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23" y="136"/>
                      <a:pt x="128" y="135"/>
                      <a:pt x="132" y="133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0" y="117"/>
                      <a:pt x="128" y="101"/>
                      <a:pt x="118" y="93"/>
                    </a:cubicBezTo>
                    <a:cubicBezTo>
                      <a:pt x="111" y="86"/>
                      <a:pt x="101" y="87"/>
                      <a:pt x="93" y="82"/>
                    </a:cubicBezTo>
                    <a:cubicBezTo>
                      <a:pt x="86" y="78"/>
                      <a:pt x="78" y="67"/>
                      <a:pt x="72" y="61"/>
                    </a:cubicBezTo>
                    <a:cubicBezTo>
                      <a:pt x="65" y="53"/>
                      <a:pt x="55" y="48"/>
                      <a:pt x="52" y="39"/>
                    </a:cubicBezTo>
                    <a:cubicBezTo>
                      <a:pt x="48" y="30"/>
                      <a:pt x="49" y="19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9" y="8"/>
                      <a:pt x="2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Freeform 543"/>
              <p:cNvSpPr>
                <a:spLocks noEditPoints="1"/>
              </p:cNvSpPr>
              <p:nvPr/>
            </p:nvSpPr>
            <p:spPr bwMode="auto">
              <a:xfrm>
                <a:off x="5376" y="3039"/>
                <a:ext cx="440" cy="460"/>
              </a:xfrm>
              <a:custGeom>
                <a:gdLst>
                  <a:gd name="T0" fmla="*/ 9 w 126"/>
                  <a:gd name="T1" fmla="*/ 96 h 132"/>
                  <a:gd name="T2" fmla="*/ 46 w 126"/>
                  <a:gd name="T3" fmla="*/ 84 h 132"/>
                  <a:gd name="T4" fmla="*/ 46 w 126"/>
                  <a:gd name="T5" fmla="*/ 84 h 132"/>
                  <a:gd name="T6" fmla="*/ 37 w 126"/>
                  <a:gd name="T7" fmla="*/ 122 h 132"/>
                  <a:gd name="T8" fmla="*/ 37 w 126"/>
                  <a:gd name="T9" fmla="*/ 122 h 132"/>
                  <a:gd name="T10" fmla="*/ 37 w 126"/>
                  <a:gd name="T11" fmla="*/ 122 h 132"/>
                  <a:gd name="T12" fmla="*/ 15 w 126"/>
                  <a:gd name="T13" fmla="*/ 130 h 132"/>
                  <a:gd name="T14" fmla="*/ 15 w 126"/>
                  <a:gd name="T15" fmla="*/ 130 h 132"/>
                  <a:gd name="T16" fmla="*/ 4 w 126"/>
                  <a:gd name="T17" fmla="*/ 128 h 132"/>
                  <a:gd name="T18" fmla="*/ 2 w 126"/>
                  <a:gd name="T19" fmla="*/ 117 h 132"/>
                  <a:gd name="T20" fmla="*/ 78 w 126"/>
                  <a:gd name="T21" fmla="*/ 50 h 132"/>
                  <a:gd name="T22" fmla="*/ 78 w 126"/>
                  <a:gd name="T23" fmla="*/ 50 h 132"/>
                  <a:gd name="T24" fmla="*/ 78 w 126"/>
                  <a:gd name="T25" fmla="*/ 50 h 132"/>
                  <a:gd name="T26" fmla="*/ 48 w 126"/>
                  <a:gd name="T27" fmla="*/ 82 h 132"/>
                  <a:gd name="T28" fmla="*/ 112 w 126"/>
                  <a:gd name="T29" fmla="*/ 2 h 132"/>
                  <a:gd name="T30" fmla="*/ 112 w 126"/>
                  <a:gd name="T31" fmla="*/ 2 h 132"/>
                  <a:gd name="T32" fmla="*/ 120 w 126"/>
                  <a:gd name="T33" fmla="*/ 4 h 132"/>
                  <a:gd name="T34" fmla="*/ 124 w 126"/>
                  <a:gd name="T35" fmla="*/ 15 h 132"/>
                  <a:gd name="T36" fmla="*/ 81 w 126"/>
                  <a:gd name="T37" fmla="*/ 49 h 132"/>
                  <a:gd name="T38" fmla="*/ 81 w 126"/>
                  <a:gd name="T39" fmla="*/ 49 h 132"/>
                  <a:gd name="T40" fmla="*/ 81 w 126"/>
                  <a:gd name="T41" fmla="*/ 49 h 132"/>
                  <a:gd name="T42" fmla="*/ 81 w 126"/>
                  <a:gd name="T43" fmla="*/ 48 h 132"/>
                  <a:gd name="T44" fmla="*/ 80 w 126"/>
                  <a:gd name="T45" fmla="*/ 43 h 132"/>
                  <a:gd name="T46" fmla="*/ 94 w 126"/>
                  <a:gd name="T47" fmla="*/ 7 h 132"/>
                  <a:gd name="T48" fmla="*/ 112 w 126"/>
                  <a:gd name="T49" fmla="*/ 2 h 132"/>
                  <a:gd name="T50" fmla="*/ 113 w 126"/>
                  <a:gd name="T51" fmla="*/ 0 h 132"/>
                  <a:gd name="T52" fmla="*/ 83 w 126"/>
                  <a:gd name="T53" fmla="*/ 16 h 132"/>
                  <a:gd name="T54" fmla="*/ 77 w 126"/>
                  <a:gd name="T55" fmla="*/ 41 h 132"/>
                  <a:gd name="T56" fmla="*/ 37 w 126"/>
                  <a:gd name="T57" fmla="*/ 82 h 132"/>
                  <a:gd name="T58" fmla="*/ 0 w 126"/>
                  <a:gd name="T59" fmla="*/ 128 h 132"/>
                  <a:gd name="T60" fmla="*/ 0 w 126"/>
                  <a:gd name="T61" fmla="*/ 128 h 132"/>
                  <a:gd name="T62" fmla="*/ 0 w 126"/>
                  <a:gd name="T63" fmla="*/ 128 h 132"/>
                  <a:gd name="T64" fmla="*/ 0 w 126"/>
                  <a:gd name="T65" fmla="*/ 129 h 132"/>
                  <a:gd name="T66" fmla="*/ 13 w 126"/>
                  <a:gd name="T67" fmla="*/ 132 h 132"/>
                  <a:gd name="T68" fmla="*/ 13 w 126"/>
                  <a:gd name="T69" fmla="*/ 132 h 132"/>
                  <a:gd name="T70" fmla="*/ 36 w 126"/>
                  <a:gd name="T71" fmla="*/ 124 h 132"/>
                  <a:gd name="T72" fmla="*/ 37 w 126"/>
                  <a:gd name="T73" fmla="*/ 124 h 132"/>
                  <a:gd name="T74" fmla="*/ 48 w 126"/>
                  <a:gd name="T75" fmla="*/ 92 h 132"/>
                  <a:gd name="T76" fmla="*/ 90 w 126"/>
                  <a:gd name="T77" fmla="*/ 50 h 132"/>
                  <a:gd name="T78" fmla="*/ 126 w 126"/>
                  <a:gd name="T79" fmla="*/ 13 h 132"/>
                  <a:gd name="T80" fmla="*/ 113 w 126"/>
                  <a:gd name="T81" fmla="*/ 0 h 132"/>
                  <a:gd name="T82" fmla="*/ 113 w 126"/>
                  <a:gd name="T83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" h="132">
                    <a:moveTo>
                      <a:pt x="2" y="117"/>
                    </a:moveTo>
                    <a:cubicBezTo>
                      <a:pt x="2" y="109"/>
                      <a:pt x="5" y="101"/>
                      <a:pt x="9" y="96"/>
                    </a:cubicBezTo>
                    <a:cubicBezTo>
                      <a:pt x="17" y="85"/>
                      <a:pt x="33" y="87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3" y="98"/>
                      <a:pt x="46" y="113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2" y="127"/>
                      <a:pt x="24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2" y="130"/>
                      <a:pt x="8" y="129"/>
                      <a:pt x="4" y="128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2" y="124"/>
                      <a:pt x="2" y="121"/>
                      <a:pt x="2" y="117"/>
                    </a:cubicBezTo>
                    <a:moveTo>
                      <a:pt x="48" y="82"/>
                    </a:moveTo>
                    <a:cubicBezTo>
                      <a:pt x="53" y="67"/>
                      <a:pt x="63" y="56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3" y="66"/>
                      <a:pt x="62" y="76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moveTo>
                      <a:pt x="112" y="2"/>
                    </a:move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5" y="2"/>
                      <a:pt x="117" y="3"/>
                      <a:pt x="119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3" y="6"/>
                      <a:pt x="124" y="10"/>
                      <a:pt x="124" y="15"/>
                    </a:cubicBezTo>
                    <a:cubicBezTo>
                      <a:pt x="124" y="24"/>
                      <a:pt x="119" y="36"/>
                      <a:pt x="115" y="39"/>
                    </a:cubicBezTo>
                    <a:cubicBezTo>
                      <a:pt x="106" y="47"/>
                      <a:pt x="90" y="45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46"/>
                      <a:pt x="80" y="45"/>
                      <a:pt x="80" y="43"/>
                    </a:cubicBezTo>
                    <a:cubicBezTo>
                      <a:pt x="80" y="31"/>
                      <a:pt x="84" y="13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8" y="5"/>
                      <a:pt x="106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moveTo>
                      <a:pt x="113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1" y="0"/>
                      <a:pt x="86" y="10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0" y="23"/>
                      <a:pt x="81" y="34"/>
                      <a:pt x="77" y="41"/>
                    </a:cubicBezTo>
                    <a:cubicBezTo>
                      <a:pt x="74" y="48"/>
                      <a:pt x="62" y="56"/>
                      <a:pt x="57" y="61"/>
                    </a:cubicBezTo>
                    <a:cubicBezTo>
                      <a:pt x="49" y="68"/>
                      <a:pt x="45" y="78"/>
                      <a:pt x="37" y="82"/>
                    </a:cubicBezTo>
                    <a:cubicBezTo>
                      <a:pt x="27" y="87"/>
                      <a:pt x="17" y="86"/>
                      <a:pt x="10" y="92"/>
                    </a:cubicBezTo>
                    <a:cubicBezTo>
                      <a:pt x="2" y="100"/>
                      <a:pt x="0" y="113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9"/>
                    </a:cubicBezTo>
                    <a:cubicBezTo>
                      <a:pt x="4" y="131"/>
                      <a:pt x="9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22" y="132"/>
                      <a:pt x="31" y="128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46" y="117"/>
                      <a:pt x="43" y="104"/>
                      <a:pt x="48" y="92"/>
                    </a:cubicBezTo>
                    <a:cubicBezTo>
                      <a:pt x="52" y="83"/>
                      <a:pt x="62" y="79"/>
                      <a:pt x="69" y="71"/>
                    </a:cubicBezTo>
                    <a:cubicBezTo>
                      <a:pt x="76" y="64"/>
                      <a:pt x="82" y="53"/>
                      <a:pt x="90" y="50"/>
                    </a:cubicBezTo>
                    <a:cubicBezTo>
                      <a:pt x="99" y="46"/>
                      <a:pt x="110" y="46"/>
                      <a:pt x="117" y="40"/>
                    </a:cubicBezTo>
                    <a:cubicBezTo>
                      <a:pt x="120" y="37"/>
                      <a:pt x="126" y="23"/>
                      <a:pt x="126" y="13"/>
                    </a:cubicBezTo>
                    <a:cubicBezTo>
                      <a:pt x="126" y="8"/>
                      <a:pt x="124" y="4"/>
                      <a:pt x="121" y="2"/>
                    </a:cubicBezTo>
                    <a:cubicBezTo>
                      <a:pt x="119" y="0"/>
                      <a:pt x="116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544"/>
              <p:cNvSpPr>
                <a:spLocks noEditPoints="1"/>
              </p:cNvSpPr>
              <p:nvPr/>
            </p:nvSpPr>
            <p:spPr bwMode="auto">
              <a:xfrm>
                <a:off x="1871" y="3039"/>
                <a:ext cx="443" cy="460"/>
              </a:xfrm>
              <a:custGeom>
                <a:gdLst>
                  <a:gd name="T0" fmla="*/ 94 w 127"/>
                  <a:gd name="T1" fmla="*/ 126 h 132"/>
                  <a:gd name="T2" fmla="*/ 80 w 127"/>
                  <a:gd name="T3" fmla="*/ 86 h 132"/>
                  <a:gd name="T4" fmla="*/ 49 w 127"/>
                  <a:gd name="T5" fmla="*/ 52 h 132"/>
                  <a:gd name="T6" fmla="*/ 49 w 127"/>
                  <a:gd name="T7" fmla="*/ 52 h 132"/>
                  <a:gd name="T8" fmla="*/ 81 w 127"/>
                  <a:gd name="T9" fmla="*/ 83 h 132"/>
                  <a:gd name="T10" fmla="*/ 123 w 127"/>
                  <a:gd name="T11" fmla="*/ 110 h 132"/>
                  <a:gd name="T12" fmla="*/ 123 w 127"/>
                  <a:gd name="T13" fmla="*/ 126 h 132"/>
                  <a:gd name="T14" fmla="*/ 123 w 127"/>
                  <a:gd name="T15" fmla="*/ 126 h 132"/>
                  <a:gd name="T16" fmla="*/ 112 w 127"/>
                  <a:gd name="T17" fmla="*/ 130 h 132"/>
                  <a:gd name="T18" fmla="*/ 112 w 127"/>
                  <a:gd name="T19" fmla="*/ 130 h 132"/>
                  <a:gd name="T20" fmla="*/ 94 w 127"/>
                  <a:gd name="T21" fmla="*/ 126 h 132"/>
                  <a:gd name="T22" fmla="*/ 15 w 127"/>
                  <a:gd name="T23" fmla="*/ 2 h 132"/>
                  <a:gd name="T24" fmla="*/ 41 w 127"/>
                  <a:gd name="T25" fmla="*/ 17 h 132"/>
                  <a:gd name="T26" fmla="*/ 41 w 127"/>
                  <a:gd name="T27" fmla="*/ 17 h 132"/>
                  <a:gd name="T28" fmla="*/ 46 w 127"/>
                  <a:gd name="T29" fmla="*/ 46 h 132"/>
                  <a:gd name="T30" fmla="*/ 44 w 127"/>
                  <a:gd name="T31" fmla="*/ 48 h 132"/>
                  <a:gd name="T32" fmla="*/ 2 w 127"/>
                  <a:gd name="T33" fmla="*/ 16 h 132"/>
                  <a:gd name="T34" fmla="*/ 6 w 127"/>
                  <a:gd name="T35" fmla="*/ 4 h 132"/>
                  <a:gd name="T36" fmla="*/ 15 w 127"/>
                  <a:gd name="T37" fmla="*/ 2 h 132"/>
                  <a:gd name="T38" fmla="*/ 12 w 127"/>
                  <a:gd name="T39" fmla="*/ 0 h 132"/>
                  <a:gd name="T40" fmla="*/ 5 w 127"/>
                  <a:gd name="T41" fmla="*/ 2 h 132"/>
                  <a:gd name="T42" fmla="*/ 5 w 127"/>
                  <a:gd name="T43" fmla="*/ 2 h 132"/>
                  <a:gd name="T44" fmla="*/ 0 w 127"/>
                  <a:gd name="T45" fmla="*/ 13 h 132"/>
                  <a:gd name="T46" fmla="*/ 38 w 127"/>
                  <a:gd name="T47" fmla="*/ 51 h 132"/>
                  <a:gd name="T48" fmla="*/ 77 w 127"/>
                  <a:gd name="T49" fmla="*/ 92 h 132"/>
                  <a:gd name="T50" fmla="*/ 83 w 127"/>
                  <a:gd name="T51" fmla="*/ 116 h 132"/>
                  <a:gd name="T52" fmla="*/ 83 w 127"/>
                  <a:gd name="T53" fmla="*/ 117 h 132"/>
                  <a:gd name="T54" fmla="*/ 113 w 127"/>
                  <a:gd name="T55" fmla="*/ 132 h 132"/>
                  <a:gd name="T56" fmla="*/ 113 w 127"/>
                  <a:gd name="T57" fmla="*/ 132 h 132"/>
                  <a:gd name="T58" fmla="*/ 126 w 127"/>
                  <a:gd name="T59" fmla="*/ 127 h 132"/>
                  <a:gd name="T60" fmla="*/ 120 w 127"/>
                  <a:gd name="T61" fmla="*/ 97 h 132"/>
                  <a:gd name="T62" fmla="*/ 69 w 127"/>
                  <a:gd name="T63" fmla="*/ 61 h 132"/>
                  <a:gd name="T64" fmla="*/ 40 w 127"/>
                  <a:gd name="T65" fmla="*/ 11 h 132"/>
                  <a:gd name="T66" fmla="*/ 39 w 127"/>
                  <a:gd name="T67" fmla="*/ 11 h 132"/>
                  <a:gd name="T68" fmla="*/ 12 w 127"/>
                  <a:gd name="T69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32">
                    <a:moveTo>
                      <a:pt x="94" y="126"/>
                    </a:moveTo>
                    <a:cubicBezTo>
                      <a:pt x="94" y="126"/>
                      <a:pt x="94" y="126"/>
                      <a:pt x="94" y="126"/>
                    </a:cubicBezTo>
                    <a:cubicBezTo>
                      <a:pt x="92" y="125"/>
                      <a:pt x="88" y="121"/>
                      <a:pt x="86" y="119"/>
                    </a:cubicBezTo>
                    <a:cubicBezTo>
                      <a:pt x="80" y="110"/>
                      <a:pt x="84" y="96"/>
                      <a:pt x="80" y="86"/>
                    </a:cubicBezTo>
                    <a:cubicBezTo>
                      <a:pt x="77" y="81"/>
                      <a:pt x="70" y="79"/>
                      <a:pt x="66" y="76"/>
                    </a:cubicBezTo>
                    <a:cubicBezTo>
                      <a:pt x="58" y="70"/>
                      <a:pt x="52" y="6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60" y="55"/>
                      <a:pt x="68" y="64"/>
                      <a:pt x="75" y="74"/>
                    </a:cubicBezTo>
                    <a:cubicBezTo>
                      <a:pt x="77" y="76"/>
                      <a:pt x="79" y="82"/>
                      <a:pt x="81" y="83"/>
                    </a:cubicBezTo>
                    <a:cubicBezTo>
                      <a:pt x="88" y="88"/>
                      <a:pt x="100" y="85"/>
                      <a:pt x="109" y="89"/>
                    </a:cubicBezTo>
                    <a:cubicBezTo>
                      <a:pt x="116" y="93"/>
                      <a:pt x="121" y="100"/>
                      <a:pt x="123" y="110"/>
                    </a:cubicBezTo>
                    <a:cubicBezTo>
                      <a:pt x="123" y="113"/>
                      <a:pt x="124" y="116"/>
                      <a:pt x="124" y="120"/>
                    </a:cubicBezTo>
                    <a:cubicBezTo>
                      <a:pt x="124" y="122"/>
                      <a:pt x="124" y="124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1" y="129"/>
                      <a:pt x="117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06" y="130"/>
                      <a:pt x="98" y="128"/>
                      <a:pt x="94" y="126"/>
                    </a:cubicBezTo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5" y="2"/>
                      <a:pt x="38" y="1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5" y="25"/>
                      <a:pt x="44" y="37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7"/>
                      <a:pt x="45" y="48"/>
                      <a:pt x="44" y="48"/>
                    </a:cubicBezTo>
                    <a:cubicBezTo>
                      <a:pt x="28" y="46"/>
                      <a:pt x="12" y="45"/>
                      <a:pt x="6" y="33"/>
                    </a:cubicBezTo>
                    <a:cubicBezTo>
                      <a:pt x="4" y="29"/>
                      <a:pt x="2" y="22"/>
                      <a:pt x="2" y="16"/>
                    </a:cubicBezTo>
                    <a:cubicBezTo>
                      <a:pt x="2" y="11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22"/>
                      <a:pt x="3" y="32"/>
                      <a:pt x="6" y="36"/>
                    </a:cubicBezTo>
                    <a:cubicBezTo>
                      <a:pt x="13" y="47"/>
                      <a:pt x="29" y="46"/>
                      <a:pt x="38" y="51"/>
                    </a:cubicBezTo>
                    <a:cubicBezTo>
                      <a:pt x="44" y="54"/>
                      <a:pt x="50" y="64"/>
                      <a:pt x="57" y="72"/>
                    </a:cubicBezTo>
                    <a:cubicBezTo>
                      <a:pt x="64" y="80"/>
                      <a:pt x="73" y="85"/>
                      <a:pt x="77" y="92"/>
                    </a:cubicBezTo>
                    <a:cubicBezTo>
                      <a:pt x="81" y="99"/>
                      <a:pt x="79" y="109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7"/>
                    </a:cubicBezTo>
                    <a:cubicBezTo>
                      <a:pt x="87" y="126"/>
                      <a:pt x="102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5" y="132"/>
                      <a:pt x="117" y="132"/>
                      <a:pt x="118" y="131"/>
                    </a:cubicBezTo>
                    <a:cubicBezTo>
                      <a:pt x="122" y="131"/>
                      <a:pt x="125" y="130"/>
                      <a:pt x="126" y="127"/>
                    </a:cubicBezTo>
                    <a:cubicBezTo>
                      <a:pt x="127" y="126"/>
                      <a:pt x="127" y="124"/>
                      <a:pt x="127" y="122"/>
                    </a:cubicBezTo>
                    <a:cubicBezTo>
                      <a:pt x="127" y="113"/>
                      <a:pt x="122" y="100"/>
                      <a:pt x="120" y="97"/>
                    </a:cubicBezTo>
                    <a:cubicBezTo>
                      <a:pt x="113" y="86"/>
                      <a:pt x="98" y="88"/>
                      <a:pt x="88" y="82"/>
                    </a:cubicBezTo>
                    <a:cubicBezTo>
                      <a:pt x="81" y="78"/>
                      <a:pt x="76" y="68"/>
                      <a:pt x="69" y="61"/>
                    </a:cubicBezTo>
                    <a:cubicBezTo>
                      <a:pt x="61" y="53"/>
                      <a:pt x="52" y="49"/>
                      <a:pt x="49" y="41"/>
                    </a:cubicBezTo>
                    <a:cubicBezTo>
                      <a:pt x="45" y="32"/>
                      <a:pt x="46" y="18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6" y="7"/>
                      <a:pt x="2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545"/>
              <p:cNvSpPr>
                <a:spLocks noEditPoints="1"/>
              </p:cNvSpPr>
              <p:nvPr/>
            </p:nvSpPr>
            <p:spPr bwMode="auto">
              <a:xfrm>
                <a:off x="5383" y="3332"/>
                <a:ext cx="154" cy="161"/>
              </a:xfrm>
              <a:custGeom>
                <a:gdLst>
                  <a:gd name="T0" fmla="*/ 30 w 44"/>
                  <a:gd name="T1" fmla="*/ 4 h 46"/>
                  <a:gd name="T2" fmla="*/ 30 w 44"/>
                  <a:gd name="T3" fmla="*/ 4 h 46"/>
                  <a:gd name="T4" fmla="*/ 30 w 44"/>
                  <a:gd name="T5" fmla="*/ 4 h 46"/>
                  <a:gd name="T6" fmla="*/ 38 w 44"/>
                  <a:gd name="T7" fmla="*/ 7 h 46"/>
                  <a:gd name="T8" fmla="*/ 41 w 44"/>
                  <a:gd name="T9" fmla="*/ 16 h 46"/>
                  <a:gd name="T10" fmla="*/ 33 w 44"/>
                  <a:gd name="T11" fmla="*/ 38 h 46"/>
                  <a:gd name="T12" fmla="*/ 16 w 44"/>
                  <a:gd name="T13" fmla="*/ 44 h 46"/>
                  <a:gd name="T14" fmla="*/ 16 w 44"/>
                  <a:gd name="T15" fmla="*/ 44 h 46"/>
                  <a:gd name="T16" fmla="*/ 15 w 44"/>
                  <a:gd name="T17" fmla="*/ 44 h 46"/>
                  <a:gd name="T18" fmla="*/ 15 w 44"/>
                  <a:gd name="T19" fmla="*/ 44 h 46"/>
                  <a:gd name="T20" fmla="*/ 15 w 44"/>
                  <a:gd name="T21" fmla="*/ 44 h 46"/>
                  <a:gd name="T22" fmla="*/ 15 w 44"/>
                  <a:gd name="T23" fmla="*/ 44 h 46"/>
                  <a:gd name="T24" fmla="*/ 15 w 44"/>
                  <a:gd name="T25" fmla="*/ 44 h 46"/>
                  <a:gd name="T26" fmla="*/ 11 w 44"/>
                  <a:gd name="T27" fmla="*/ 44 h 46"/>
                  <a:gd name="T28" fmla="*/ 11 w 44"/>
                  <a:gd name="T29" fmla="*/ 44 h 46"/>
                  <a:gd name="T30" fmla="*/ 11 w 44"/>
                  <a:gd name="T31" fmla="*/ 44 h 46"/>
                  <a:gd name="T32" fmla="*/ 11 w 44"/>
                  <a:gd name="T33" fmla="*/ 44 h 46"/>
                  <a:gd name="T34" fmla="*/ 11 w 44"/>
                  <a:gd name="T35" fmla="*/ 44 h 46"/>
                  <a:gd name="T36" fmla="*/ 4 w 44"/>
                  <a:gd name="T37" fmla="*/ 42 h 46"/>
                  <a:gd name="T38" fmla="*/ 4 w 44"/>
                  <a:gd name="T39" fmla="*/ 42 h 46"/>
                  <a:gd name="T40" fmla="*/ 4 w 44"/>
                  <a:gd name="T41" fmla="*/ 42 h 46"/>
                  <a:gd name="T42" fmla="*/ 4 w 44"/>
                  <a:gd name="T43" fmla="*/ 42 h 46"/>
                  <a:gd name="T44" fmla="*/ 1 w 44"/>
                  <a:gd name="T45" fmla="*/ 33 h 46"/>
                  <a:gd name="T46" fmla="*/ 14 w 44"/>
                  <a:gd name="T47" fmla="*/ 8 h 46"/>
                  <a:gd name="T48" fmla="*/ 14 w 44"/>
                  <a:gd name="T49" fmla="*/ 8 h 46"/>
                  <a:gd name="T50" fmla="*/ 14 w 44"/>
                  <a:gd name="T51" fmla="*/ 8 h 46"/>
                  <a:gd name="T52" fmla="*/ 14 w 44"/>
                  <a:gd name="T53" fmla="*/ 8 h 46"/>
                  <a:gd name="T54" fmla="*/ 30 w 44"/>
                  <a:gd name="T55" fmla="*/ 4 h 46"/>
                  <a:gd name="T56" fmla="*/ 30 w 44"/>
                  <a:gd name="T57" fmla="*/ 4 h 46"/>
                  <a:gd name="T58" fmla="*/ 30 w 44"/>
                  <a:gd name="T59" fmla="*/ 4 h 46"/>
                  <a:gd name="T60" fmla="*/ 44 w 44"/>
                  <a:gd name="T61" fmla="*/ 0 h 46"/>
                  <a:gd name="T62" fmla="*/ 7 w 44"/>
                  <a:gd name="T63" fmla="*/ 12 h 46"/>
                  <a:gd name="T64" fmla="*/ 0 w 44"/>
                  <a:gd name="T65" fmla="*/ 33 h 46"/>
                  <a:gd name="T66" fmla="*/ 2 w 44"/>
                  <a:gd name="T67" fmla="*/ 44 h 46"/>
                  <a:gd name="T68" fmla="*/ 2 w 44"/>
                  <a:gd name="T69" fmla="*/ 44 h 46"/>
                  <a:gd name="T70" fmla="*/ 13 w 44"/>
                  <a:gd name="T71" fmla="*/ 46 h 46"/>
                  <a:gd name="T72" fmla="*/ 13 w 44"/>
                  <a:gd name="T73" fmla="*/ 46 h 46"/>
                  <a:gd name="T74" fmla="*/ 13 w 44"/>
                  <a:gd name="T75" fmla="*/ 46 h 46"/>
                  <a:gd name="T76" fmla="*/ 13 w 44"/>
                  <a:gd name="T77" fmla="*/ 46 h 46"/>
                  <a:gd name="T78" fmla="*/ 35 w 44"/>
                  <a:gd name="T79" fmla="*/ 38 h 46"/>
                  <a:gd name="T80" fmla="*/ 35 w 44"/>
                  <a:gd name="T81" fmla="*/ 38 h 46"/>
                  <a:gd name="T82" fmla="*/ 35 w 44"/>
                  <a:gd name="T83" fmla="*/ 38 h 46"/>
                  <a:gd name="T84" fmla="*/ 35 w 44"/>
                  <a:gd name="T85" fmla="*/ 38 h 46"/>
                  <a:gd name="T86" fmla="*/ 35 w 44"/>
                  <a:gd name="T87" fmla="*/ 38 h 46"/>
                  <a:gd name="T88" fmla="*/ 44 w 44"/>
                  <a:gd name="T89" fmla="*/ 0 h 46"/>
                  <a:gd name="T90" fmla="*/ 44 w 44"/>
                  <a:gd name="T9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6"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4" y="4"/>
                      <a:pt x="37" y="5"/>
                      <a:pt x="38" y="7"/>
                    </a:cubicBezTo>
                    <a:cubicBezTo>
                      <a:pt x="40" y="9"/>
                      <a:pt x="41" y="12"/>
                      <a:pt x="41" y="16"/>
                    </a:cubicBezTo>
                    <a:cubicBezTo>
                      <a:pt x="41" y="24"/>
                      <a:pt x="36" y="35"/>
                      <a:pt x="33" y="38"/>
                    </a:cubicBezTo>
                    <a:cubicBezTo>
                      <a:pt x="28" y="42"/>
                      <a:pt x="23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3" y="44"/>
                      <a:pt x="12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8" y="44"/>
                      <a:pt x="6" y="44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2" y="40"/>
                      <a:pt x="1" y="37"/>
                      <a:pt x="1" y="33"/>
                    </a:cubicBezTo>
                    <a:cubicBezTo>
                      <a:pt x="1" y="24"/>
                      <a:pt x="7" y="11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6"/>
                      <a:pt x="24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moveTo>
                      <a:pt x="44" y="0"/>
                    </a:moveTo>
                    <a:cubicBezTo>
                      <a:pt x="31" y="3"/>
                      <a:pt x="15" y="1"/>
                      <a:pt x="7" y="12"/>
                    </a:cubicBezTo>
                    <a:cubicBezTo>
                      <a:pt x="3" y="17"/>
                      <a:pt x="0" y="25"/>
                      <a:pt x="0" y="33"/>
                    </a:cubicBezTo>
                    <a:cubicBezTo>
                      <a:pt x="0" y="37"/>
                      <a:pt x="0" y="40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6" y="45"/>
                      <a:pt x="10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22" y="46"/>
                      <a:pt x="30" y="43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44" y="29"/>
                      <a:pt x="41" y="14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546"/>
              <p:cNvSpPr>
                <a:spLocks noEditPoints="1"/>
              </p:cNvSpPr>
              <p:nvPr/>
            </p:nvSpPr>
            <p:spPr bwMode="auto">
              <a:xfrm>
                <a:off x="2042" y="3220"/>
                <a:ext cx="262" cy="273"/>
              </a:xfrm>
              <a:custGeom>
                <a:gdLst>
                  <a:gd name="T0" fmla="*/ 47 w 75"/>
                  <a:gd name="T1" fmla="*/ 37 h 78"/>
                  <a:gd name="T2" fmla="*/ 47 w 75"/>
                  <a:gd name="T3" fmla="*/ 37 h 78"/>
                  <a:gd name="T4" fmla="*/ 47 w 75"/>
                  <a:gd name="T5" fmla="*/ 37 h 78"/>
                  <a:gd name="T6" fmla="*/ 66 w 75"/>
                  <a:gd name="T7" fmla="*/ 43 h 78"/>
                  <a:gd name="T8" fmla="*/ 74 w 75"/>
                  <a:gd name="T9" fmla="*/ 65 h 78"/>
                  <a:gd name="T10" fmla="*/ 72 w 75"/>
                  <a:gd name="T11" fmla="*/ 73 h 78"/>
                  <a:gd name="T12" fmla="*/ 71 w 75"/>
                  <a:gd name="T13" fmla="*/ 73 h 78"/>
                  <a:gd name="T14" fmla="*/ 71 w 75"/>
                  <a:gd name="T15" fmla="*/ 73 h 78"/>
                  <a:gd name="T16" fmla="*/ 62 w 75"/>
                  <a:gd name="T17" fmla="*/ 77 h 78"/>
                  <a:gd name="T18" fmla="*/ 62 w 75"/>
                  <a:gd name="T19" fmla="*/ 77 h 78"/>
                  <a:gd name="T20" fmla="*/ 62 w 75"/>
                  <a:gd name="T21" fmla="*/ 77 h 78"/>
                  <a:gd name="T22" fmla="*/ 62 w 75"/>
                  <a:gd name="T23" fmla="*/ 77 h 78"/>
                  <a:gd name="T24" fmla="*/ 62 w 75"/>
                  <a:gd name="T25" fmla="*/ 77 h 78"/>
                  <a:gd name="T26" fmla="*/ 40 w 75"/>
                  <a:gd name="T27" fmla="*/ 69 h 78"/>
                  <a:gd name="T28" fmla="*/ 40 w 75"/>
                  <a:gd name="T29" fmla="*/ 69 h 78"/>
                  <a:gd name="T30" fmla="*/ 40 w 75"/>
                  <a:gd name="T31" fmla="*/ 69 h 78"/>
                  <a:gd name="T32" fmla="*/ 40 w 75"/>
                  <a:gd name="T33" fmla="*/ 69 h 78"/>
                  <a:gd name="T34" fmla="*/ 40 w 75"/>
                  <a:gd name="T35" fmla="*/ 69 h 78"/>
                  <a:gd name="T36" fmla="*/ 40 w 75"/>
                  <a:gd name="T37" fmla="*/ 69 h 78"/>
                  <a:gd name="T38" fmla="*/ 34 w 75"/>
                  <a:gd name="T39" fmla="*/ 51 h 78"/>
                  <a:gd name="T40" fmla="*/ 37 w 75"/>
                  <a:gd name="T41" fmla="*/ 38 h 78"/>
                  <a:gd name="T42" fmla="*/ 37 w 75"/>
                  <a:gd name="T43" fmla="*/ 38 h 78"/>
                  <a:gd name="T44" fmla="*/ 37 w 75"/>
                  <a:gd name="T45" fmla="*/ 38 h 78"/>
                  <a:gd name="T46" fmla="*/ 37 w 75"/>
                  <a:gd name="T47" fmla="*/ 38 h 78"/>
                  <a:gd name="T48" fmla="*/ 37 w 75"/>
                  <a:gd name="T49" fmla="*/ 38 h 78"/>
                  <a:gd name="T50" fmla="*/ 37 w 75"/>
                  <a:gd name="T51" fmla="*/ 38 h 78"/>
                  <a:gd name="T52" fmla="*/ 47 w 75"/>
                  <a:gd name="T53" fmla="*/ 37 h 78"/>
                  <a:gd name="T54" fmla="*/ 47 w 75"/>
                  <a:gd name="T55" fmla="*/ 37 h 78"/>
                  <a:gd name="T56" fmla="*/ 47 w 75"/>
                  <a:gd name="T57" fmla="*/ 37 h 78"/>
                  <a:gd name="T58" fmla="*/ 0 w 75"/>
                  <a:gd name="T59" fmla="*/ 0 h 78"/>
                  <a:gd name="T60" fmla="*/ 0 w 75"/>
                  <a:gd name="T61" fmla="*/ 0 h 78"/>
                  <a:gd name="T62" fmla="*/ 17 w 75"/>
                  <a:gd name="T63" fmla="*/ 24 h 78"/>
                  <a:gd name="T64" fmla="*/ 31 w 75"/>
                  <a:gd name="T65" fmla="*/ 34 h 78"/>
                  <a:gd name="T66" fmla="*/ 37 w 75"/>
                  <a:gd name="T67" fmla="*/ 67 h 78"/>
                  <a:gd name="T68" fmla="*/ 45 w 75"/>
                  <a:gd name="T69" fmla="*/ 74 h 78"/>
                  <a:gd name="T70" fmla="*/ 45 w 75"/>
                  <a:gd name="T71" fmla="*/ 74 h 78"/>
                  <a:gd name="T72" fmla="*/ 63 w 75"/>
                  <a:gd name="T73" fmla="*/ 78 h 78"/>
                  <a:gd name="T74" fmla="*/ 63 w 75"/>
                  <a:gd name="T75" fmla="*/ 78 h 78"/>
                  <a:gd name="T76" fmla="*/ 63 w 75"/>
                  <a:gd name="T77" fmla="*/ 78 h 78"/>
                  <a:gd name="T78" fmla="*/ 63 w 75"/>
                  <a:gd name="T79" fmla="*/ 78 h 78"/>
                  <a:gd name="T80" fmla="*/ 74 w 75"/>
                  <a:gd name="T81" fmla="*/ 74 h 78"/>
                  <a:gd name="T82" fmla="*/ 74 w 75"/>
                  <a:gd name="T83" fmla="*/ 74 h 78"/>
                  <a:gd name="T84" fmla="*/ 74 w 75"/>
                  <a:gd name="T85" fmla="*/ 74 h 78"/>
                  <a:gd name="T86" fmla="*/ 75 w 75"/>
                  <a:gd name="T87" fmla="*/ 68 h 78"/>
                  <a:gd name="T88" fmla="*/ 74 w 75"/>
                  <a:gd name="T89" fmla="*/ 58 h 78"/>
                  <a:gd name="T90" fmla="*/ 60 w 75"/>
                  <a:gd name="T91" fmla="*/ 37 h 78"/>
                  <a:gd name="T92" fmla="*/ 32 w 75"/>
                  <a:gd name="T93" fmla="*/ 31 h 78"/>
                  <a:gd name="T94" fmla="*/ 26 w 75"/>
                  <a:gd name="T95" fmla="*/ 22 h 78"/>
                  <a:gd name="T96" fmla="*/ 0 w 75"/>
                  <a:gd name="T97" fmla="*/ 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78">
                    <a:moveTo>
                      <a:pt x="47" y="37"/>
                    </a:move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54" y="37"/>
                      <a:pt x="61" y="39"/>
                      <a:pt x="66" y="43"/>
                    </a:cubicBezTo>
                    <a:cubicBezTo>
                      <a:pt x="69" y="47"/>
                      <a:pt x="74" y="57"/>
                      <a:pt x="74" y="65"/>
                    </a:cubicBezTo>
                    <a:cubicBezTo>
                      <a:pt x="74" y="68"/>
                      <a:pt x="73" y="71"/>
                      <a:pt x="72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69" y="76"/>
                      <a:pt x="66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54" y="77"/>
                      <a:pt x="44" y="72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36" y="64"/>
                      <a:pt x="34" y="58"/>
                      <a:pt x="34" y="51"/>
                    </a:cubicBezTo>
                    <a:cubicBezTo>
                      <a:pt x="34" y="46"/>
                      <a:pt x="35" y="42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40" y="37"/>
                      <a:pt x="44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9" y="18"/>
                      <a:pt x="17" y="24"/>
                    </a:cubicBezTo>
                    <a:cubicBezTo>
                      <a:pt x="21" y="27"/>
                      <a:pt x="28" y="29"/>
                      <a:pt x="31" y="34"/>
                    </a:cubicBezTo>
                    <a:cubicBezTo>
                      <a:pt x="35" y="44"/>
                      <a:pt x="31" y="58"/>
                      <a:pt x="37" y="67"/>
                    </a:cubicBezTo>
                    <a:cubicBezTo>
                      <a:pt x="39" y="69"/>
                      <a:pt x="43" y="73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9" y="76"/>
                      <a:pt x="57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8" y="78"/>
                      <a:pt x="72" y="77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5" y="72"/>
                      <a:pt x="75" y="70"/>
                      <a:pt x="75" y="68"/>
                    </a:cubicBezTo>
                    <a:cubicBezTo>
                      <a:pt x="75" y="64"/>
                      <a:pt x="74" y="61"/>
                      <a:pt x="74" y="58"/>
                    </a:cubicBezTo>
                    <a:cubicBezTo>
                      <a:pt x="72" y="48"/>
                      <a:pt x="67" y="41"/>
                      <a:pt x="60" y="37"/>
                    </a:cubicBezTo>
                    <a:cubicBezTo>
                      <a:pt x="51" y="33"/>
                      <a:pt x="39" y="36"/>
                      <a:pt x="32" y="31"/>
                    </a:cubicBezTo>
                    <a:cubicBezTo>
                      <a:pt x="30" y="30"/>
                      <a:pt x="28" y="24"/>
                      <a:pt x="26" y="22"/>
                    </a:cubicBezTo>
                    <a:cubicBezTo>
                      <a:pt x="19" y="12"/>
                      <a:pt x="11" y="3"/>
                      <a:pt x="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547"/>
              <p:cNvSpPr>
                <a:spLocks noEditPoints="1"/>
              </p:cNvSpPr>
              <p:nvPr/>
            </p:nvSpPr>
            <p:spPr bwMode="auto">
              <a:xfrm>
                <a:off x="5387" y="3346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3 w 40"/>
                  <a:gd name="T7" fmla="*/ 4 h 40"/>
                  <a:gd name="T8" fmla="*/ 33 w 40"/>
                  <a:gd name="T9" fmla="*/ 4 h 40"/>
                  <a:gd name="T10" fmla="*/ 33 w 40"/>
                  <a:gd name="T11" fmla="*/ 4 h 40"/>
                  <a:gd name="T12" fmla="*/ 38 w 40"/>
                  <a:gd name="T13" fmla="*/ 16 h 40"/>
                  <a:gd name="T14" fmla="*/ 34 w 40"/>
                  <a:gd name="T15" fmla="*/ 30 h 40"/>
                  <a:gd name="T16" fmla="*/ 19 w 40"/>
                  <a:gd name="T17" fmla="*/ 37 h 40"/>
                  <a:gd name="T18" fmla="*/ 19 w 40"/>
                  <a:gd name="T19" fmla="*/ 37 h 40"/>
                  <a:gd name="T20" fmla="*/ 19 w 40"/>
                  <a:gd name="T21" fmla="*/ 37 h 40"/>
                  <a:gd name="T22" fmla="*/ 13 w 40"/>
                  <a:gd name="T23" fmla="*/ 38 h 40"/>
                  <a:gd name="T24" fmla="*/ 13 w 40"/>
                  <a:gd name="T25" fmla="*/ 38 h 40"/>
                  <a:gd name="T26" fmla="*/ 13 w 40"/>
                  <a:gd name="T27" fmla="*/ 38 h 40"/>
                  <a:gd name="T28" fmla="*/ 13 w 40"/>
                  <a:gd name="T29" fmla="*/ 38 h 40"/>
                  <a:gd name="T30" fmla="*/ 13 w 40"/>
                  <a:gd name="T31" fmla="*/ 38 h 40"/>
                  <a:gd name="T32" fmla="*/ 5 w 40"/>
                  <a:gd name="T33" fmla="*/ 36 h 40"/>
                  <a:gd name="T34" fmla="*/ 5 w 40"/>
                  <a:gd name="T35" fmla="*/ 36 h 40"/>
                  <a:gd name="T36" fmla="*/ 5 w 40"/>
                  <a:gd name="T37" fmla="*/ 36 h 40"/>
                  <a:gd name="T38" fmla="*/ 5 w 40"/>
                  <a:gd name="T39" fmla="*/ 36 h 40"/>
                  <a:gd name="T40" fmla="*/ 2 w 40"/>
                  <a:gd name="T41" fmla="*/ 27 h 40"/>
                  <a:gd name="T42" fmla="*/ 6 w 40"/>
                  <a:gd name="T43" fmla="*/ 14 h 40"/>
                  <a:gd name="T44" fmla="*/ 6 w 40"/>
                  <a:gd name="T45" fmla="*/ 14 h 40"/>
                  <a:gd name="T46" fmla="*/ 6 w 40"/>
                  <a:gd name="T47" fmla="*/ 14 h 40"/>
                  <a:gd name="T48" fmla="*/ 6 w 40"/>
                  <a:gd name="T49" fmla="*/ 14 h 40"/>
                  <a:gd name="T50" fmla="*/ 26 w 40"/>
                  <a:gd name="T51" fmla="*/ 2 h 40"/>
                  <a:gd name="T52" fmla="*/ 26 w 40"/>
                  <a:gd name="T53" fmla="*/ 2 h 40"/>
                  <a:gd name="T54" fmla="*/ 26 w 40"/>
                  <a:gd name="T55" fmla="*/ 2 h 40"/>
                  <a:gd name="T56" fmla="*/ 29 w 40"/>
                  <a:gd name="T57" fmla="*/ 0 h 40"/>
                  <a:gd name="T58" fmla="*/ 29 w 40"/>
                  <a:gd name="T59" fmla="*/ 0 h 40"/>
                  <a:gd name="T60" fmla="*/ 13 w 40"/>
                  <a:gd name="T61" fmla="*/ 4 h 40"/>
                  <a:gd name="T62" fmla="*/ 13 w 40"/>
                  <a:gd name="T63" fmla="*/ 4 h 40"/>
                  <a:gd name="T64" fmla="*/ 13 w 40"/>
                  <a:gd name="T65" fmla="*/ 4 h 40"/>
                  <a:gd name="T66" fmla="*/ 13 w 40"/>
                  <a:gd name="T67" fmla="*/ 4 h 40"/>
                  <a:gd name="T68" fmla="*/ 0 w 40"/>
                  <a:gd name="T69" fmla="*/ 29 h 40"/>
                  <a:gd name="T70" fmla="*/ 3 w 40"/>
                  <a:gd name="T71" fmla="*/ 38 h 40"/>
                  <a:gd name="T72" fmla="*/ 3 w 40"/>
                  <a:gd name="T73" fmla="*/ 38 h 40"/>
                  <a:gd name="T74" fmla="*/ 3 w 40"/>
                  <a:gd name="T75" fmla="*/ 38 h 40"/>
                  <a:gd name="T76" fmla="*/ 3 w 40"/>
                  <a:gd name="T77" fmla="*/ 38 h 40"/>
                  <a:gd name="T78" fmla="*/ 10 w 40"/>
                  <a:gd name="T79" fmla="*/ 40 h 40"/>
                  <a:gd name="T80" fmla="*/ 10 w 40"/>
                  <a:gd name="T81" fmla="*/ 40 h 40"/>
                  <a:gd name="T82" fmla="*/ 10 w 40"/>
                  <a:gd name="T83" fmla="*/ 40 h 40"/>
                  <a:gd name="T84" fmla="*/ 10 w 40"/>
                  <a:gd name="T85" fmla="*/ 40 h 40"/>
                  <a:gd name="T86" fmla="*/ 14 w 40"/>
                  <a:gd name="T87" fmla="*/ 40 h 40"/>
                  <a:gd name="T88" fmla="*/ 14 w 40"/>
                  <a:gd name="T89" fmla="*/ 40 h 40"/>
                  <a:gd name="T90" fmla="*/ 14 w 40"/>
                  <a:gd name="T91" fmla="*/ 40 h 40"/>
                  <a:gd name="T92" fmla="*/ 14 w 40"/>
                  <a:gd name="T93" fmla="*/ 40 h 40"/>
                  <a:gd name="T94" fmla="*/ 14 w 40"/>
                  <a:gd name="T95" fmla="*/ 40 h 40"/>
                  <a:gd name="T96" fmla="*/ 15 w 40"/>
                  <a:gd name="T97" fmla="*/ 40 h 40"/>
                  <a:gd name="T98" fmla="*/ 15 w 40"/>
                  <a:gd name="T99" fmla="*/ 40 h 40"/>
                  <a:gd name="T100" fmla="*/ 32 w 40"/>
                  <a:gd name="T101" fmla="*/ 34 h 40"/>
                  <a:gd name="T102" fmla="*/ 40 w 40"/>
                  <a:gd name="T103" fmla="*/ 12 h 40"/>
                  <a:gd name="T104" fmla="*/ 37 w 40"/>
                  <a:gd name="T105" fmla="*/ 3 h 40"/>
                  <a:gd name="T106" fmla="*/ 29 w 40"/>
                  <a:gd name="T107" fmla="*/ 0 h 40"/>
                  <a:gd name="T108" fmla="*/ 29 w 40"/>
                  <a:gd name="T109" fmla="*/ 0 h 40"/>
                  <a:gd name="T110" fmla="*/ 29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30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6" y="6"/>
                      <a:pt x="38" y="10"/>
                      <a:pt x="38" y="16"/>
                    </a:cubicBezTo>
                    <a:cubicBezTo>
                      <a:pt x="38" y="21"/>
                      <a:pt x="36" y="26"/>
                      <a:pt x="34" y="30"/>
                    </a:cubicBezTo>
                    <a:cubicBezTo>
                      <a:pt x="32" y="33"/>
                      <a:pt x="26" y="36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7" y="37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27"/>
                    </a:cubicBezTo>
                    <a:cubicBezTo>
                      <a:pt x="2" y="22"/>
                      <a:pt x="4" y="17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9"/>
                      <a:pt x="1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3" y="0"/>
                      <a:pt x="16" y="2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7"/>
                      <a:pt x="0" y="20"/>
                      <a:pt x="0" y="29"/>
                    </a:cubicBezTo>
                    <a:cubicBezTo>
                      <a:pt x="0" y="33"/>
                      <a:pt x="1" y="36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5" y="40"/>
                      <a:pt x="7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2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2" y="39"/>
                      <a:pt x="27" y="38"/>
                      <a:pt x="32" y="34"/>
                    </a:cubicBezTo>
                    <a:cubicBezTo>
                      <a:pt x="35" y="31"/>
                      <a:pt x="40" y="20"/>
                      <a:pt x="40" y="12"/>
                    </a:cubicBezTo>
                    <a:cubicBezTo>
                      <a:pt x="40" y="8"/>
                      <a:pt x="39" y="5"/>
                      <a:pt x="37" y="3"/>
                    </a:cubicBezTo>
                    <a:cubicBezTo>
                      <a:pt x="36" y="1"/>
                      <a:pt x="33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548"/>
              <p:cNvSpPr>
                <a:spLocks noEditPoints="1"/>
              </p:cNvSpPr>
              <p:nvPr/>
            </p:nvSpPr>
            <p:spPr bwMode="auto">
              <a:xfrm>
                <a:off x="3978" y="3321"/>
                <a:ext cx="212" cy="165"/>
              </a:xfrm>
              <a:custGeom>
                <a:gdLst>
                  <a:gd name="T0" fmla="*/ 45 w 61"/>
                  <a:gd name="T1" fmla="*/ 35 h 47"/>
                  <a:gd name="T2" fmla="*/ 45 w 61"/>
                  <a:gd name="T3" fmla="*/ 35 h 47"/>
                  <a:gd name="T4" fmla="*/ 48 w 61"/>
                  <a:gd name="T5" fmla="*/ 32 h 47"/>
                  <a:gd name="T6" fmla="*/ 52 w 61"/>
                  <a:gd name="T7" fmla="*/ 35 h 47"/>
                  <a:gd name="T8" fmla="*/ 52 w 61"/>
                  <a:gd name="T9" fmla="*/ 35 h 47"/>
                  <a:gd name="T10" fmla="*/ 52 w 61"/>
                  <a:gd name="T11" fmla="*/ 35 h 47"/>
                  <a:gd name="T12" fmla="*/ 49 w 61"/>
                  <a:gd name="T13" fmla="*/ 38 h 47"/>
                  <a:gd name="T14" fmla="*/ 49 w 61"/>
                  <a:gd name="T15" fmla="*/ 38 h 47"/>
                  <a:gd name="T16" fmla="*/ 49 w 61"/>
                  <a:gd name="T17" fmla="*/ 38 h 47"/>
                  <a:gd name="T18" fmla="*/ 49 w 61"/>
                  <a:gd name="T19" fmla="*/ 38 h 47"/>
                  <a:gd name="T20" fmla="*/ 49 w 61"/>
                  <a:gd name="T21" fmla="*/ 38 h 47"/>
                  <a:gd name="T22" fmla="*/ 45 w 61"/>
                  <a:gd name="T23" fmla="*/ 35 h 47"/>
                  <a:gd name="T24" fmla="*/ 45 w 61"/>
                  <a:gd name="T25" fmla="*/ 35 h 47"/>
                  <a:gd name="T26" fmla="*/ 45 w 61"/>
                  <a:gd name="T27" fmla="*/ 35 h 47"/>
                  <a:gd name="T28" fmla="*/ 17 w 61"/>
                  <a:gd name="T29" fmla="*/ 3 h 47"/>
                  <a:gd name="T30" fmla="*/ 17 w 61"/>
                  <a:gd name="T31" fmla="*/ 3 h 47"/>
                  <a:gd name="T32" fmla="*/ 17 w 61"/>
                  <a:gd name="T33" fmla="*/ 3 h 47"/>
                  <a:gd name="T34" fmla="*/ 34 w 61"/>
                  <a:gd name="T35" fmla="*/ 23 h 47"/>
                  <a:gd name="T36" fmla="*/ 34 w 61"/>
                  <a:gd name="T37" fmla="*/ 23 h 47"/>
                  <a:gd name="T38" fmla="*/ 34 w 61"/>
                  <a:gd name="T39" fmla="*/ 23 h 47"/>
                  <a:gd name="T40" fmla="*/ 34 w 61"/>
                  <a:gd name="T41" fmla="*/ 23 h 47"/>
                  <a:gd name="T42" fmla="*/ 34 w 61"/>
                  <a:gd name="T43" fmla="*/ 23 h 47"/>
                  <a:gd name="T44" fmla="*/ 34 w 61"/>
                  <a:gd name="T45" fmla="*/ 23 h 47"/>
                  <a:gd name="T46" fmla="*/ 22 w 61"/>
                  <a:gd name="T47" fmla="*/ 27 h 47"/>
                  <a:gd name="T48" fmla="*/ 22 w 61"/>
                  <a:gd name="T49" fmla="*/ 27 h 47"/>
                  <a:gd name="T50" fmla="*/ 22 w 61"/>
                  <a:gd name="T51" fmla="*/ 27 h 47"/>
                  <a:gd name="T52" fmla="*/ 22 w 61"/>
                  <a:gd name="T53" fmla="*/ 27 h 47"/>
                  <a:gd name="T54" fmla="*/ 22 w 61"/>
                  <a:gd name="T55" fmla="*/ 27 h 47"/>
                  <a:gd name="T56" fmla="*/ 3 w 61"/>
                  <a:gd name="T57" fmla="*/ 14 h 47"/>
                  <a:gd name="T58" fmla="*/ 3 w 61"/>
                  <a:gd name="T59" fmla="*/ 14 h 47"/>
                  <a:gd name="T60" fmla="*/ 3 w 61"/>
                  <a:gd name="T61" fmla="*/ 14 h 47"/>
                  <a:gd name="T62" fmla="*/ 3 w 61"/>
                  <a:gd name="T63" fmla="*/ 14 h 47"/>
                  <a:gd name="T64" fmla="*/ 17 w 61"/>
                  <a:gd name="T65" fmla="*/ 3 h 47"/>
                  <a:gd name="T66" fmla="*/ 17 w 61"/>
                  <a:gd name="T67" fmla="*/ 3 h 47"/>
                  <a:gd name="T68" fmla="*/ 17 w 61"/>
                  <a:gd name="T69" fmla="*/ 3 h 47"/>
                  <a:gd name="T70" fmla="*/ 18 w 61"/>
                  <a:gd name="T71" fmla="*/ 0 h 47"/>
                  <a:gd name="T72" fmla="*/ 18 w 61"/>
                  <a:gd name="T73" fmla="*/ 0 h 47"/>
                  <a:gd name="T74" fmla="*/ 0 w 61"/>
                  <a:gd name="T75" fmla="*/ 14 h 47"/>
                  <a:gd name="T76" fmla="*/ 12 w 61"/>
                  <a:gd name="T77" fmla="*/ 28 h 47"/>
                  <a:gd name="T78" fmla="*/ 32 w 61"/>
                  <a:gd name="T79" fmla="*/ 33 h 47"/>
                  <a:gd name="T80" fmla="*/ 32 w 61"/>
                  <a:gd name="T81" fmla="*/ 33 h 47"/>
                  <a:gd name="T82" fmla="*/ 32 w 61"/>
                  <a:gd name="T83" fmla="*/ 33 h 47"/>
                  <a:gd name="T84" fmla="*/ 32 w 61"/>
                  <a:gd name="T85" fmla="*/ 33 h 47"/>
                  <a:gd name="T86" fmla="*/ 32 w 61"/>
                  <a:gd name="T87" fmla="*/ 33 h 47"/>
                  <a:gd name="T88" fmla="*/ 32 w 61"/>
                  <a:gd name="T89" fmla="*/ 33 h 47"/>
                  <a:gd name="T90" fmla="*/ 46 w 61"/>
                  <a:gd name="T91" fmla="*/ 47 h 47"/>
                  <a:gd name="T92" fmla="*/ 46 w 61"/>
                  <a:gd name="T93" fmla="*/ 47 h 47"/>
                  <a:gd name="T94" fmla="*/ 46 w 61"/>
                  <a:gd name="T95" fmla="*/ 47 h 47"/>
                  <a:gd name="T96" fmla="*/ 46 w 61"/>
                  <a:gd name="T97" fmla="*/ 47 h 47"/>
                  <a:gd name="T98" fmla="*/ 48 w 61"/>
                  <a:gd name="T99" fmla="*/ 47 h 47"/>
                  <a:gd name="T100" fmla="*/ 48 w 61"/>
                  <a:gd name="T101" fmla="*/ 47 h 47"/>
                  <a:gd name="T102" fmla="*/ 48 w 61"/>
                  <a:gd name="T103" fmla="*/ 47 h 47"/>
                  <a:gd name="T104" fmla="*/ 61 w 61"/>
                  <a:gd name="T105" fmla="*/ 36 h 47"/>
                  <a:gd name="T106" fmla="*/ 61 w 61"/>
                  <a:gd name="T107" fmla="*/ 33 h 47"/>
                  <a:gd name="T108" fmla="*/ 43 w 61"/>
                  <a:gd name="T109" fmla="*/ 22 h 47"/>
                  <a:gd name="T110" fmla="*/ 31 w 61"/>
                  <a:gd name="T111" fmla="*/ 4 h 47"/>
                  <a:gd name="T112" fmla="*/ 31 w 61"/>
                  <a:gd name="T113" fmla="*/ 4 h 47"/>
                  <a:gd name="T114" fmla="*/ 31 w 61"/>
                  <a:gd name="T115" fmla="*/ 4 h 47"/>
                  <a:gd name="T116" fmla="*/ 18 w 61"/>
                  <a:gd name="T117" fmla="*/ 0 h 47"/>
                  <a:gd name="T118" fmla="*/ 18 w 61"/>
                  <a:gd name="T119" fmla="*/ 0 h 47"/>
                  <a:gd name="T120" fmla="*/ 18 w 61"/>
                  <a:gd name="T12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" h="47">
                    <a:moveTo>
                      <a:pt x="45" y="35"/>
                    </a:move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7" y="33"/>
                      <a:pt x="48" y="32"/>
                    </a:cubicBezTo>
                    <a:cubicBezTo>
                      <a:pt x="50" y="33"/>
                      <a:pt x="51" y="34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7"/>
                      <a:pt x="50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7" y="38"/>
                      <a:pt x="45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7" y="3"/>
                      <a:pt x="39" y="10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1" y="26"/>
                      <a:pt x="27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13" y="27"/>
                      <a:pt x="4" y="2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6"/>
                      <a:pt x="10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9" y="0"/>
                      <a:pt x="0" y="5"/>
                      <a:pt x="0" y="14"/>
                    </a:cubicBezTo>
                    <a:cubicBezTo>
                      <a:pt x="0" y="21"/>
                      <a:pt x="7" y="25"/>
                      <a:pt x="12" y="28"/>
                    </a:cubicBezTo>
                    <a:cubicBezTo>
                      <a:pt x="18" y="30"/>
                      <a:pt x="27" y="29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6" y="37"/>
                      <a:pt x="3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7" y="47"/>
                      <a:pt x="47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3" y="46"/>
                      <a:pt x="61" y="44"/>
                      <a:pt x="61" y="36"/>
                    </a:cubicBezTo>
                    <a:cubicBezTo>
                      <a:pt x="61" y="35"/>
                      <a:pt x="61" y="34"/>
                      <a:pt x="61" y="33"/>
                    </a:cubicBezTo>
                    <a:cubicBezTo>
                      <a:pt x="59" y="25"/>
                      <a:pt x="48" y="25"/>
                      <a:pt x="43" y="22"/>
                    </a:cubicBezTo>
                    <a:cubicBezTo>
                      <a:pt x="39" y="19"/>
                      <a:pt x="36" y="8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7" y="2"/>
                      <a:pt x="23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549"/>
              <p:cNvSpPr>
                <a:spLocks noEditPoints="1"/>
              </p:cNvSpPr>
              <p:nvPr/>
            </p:nvSpPr>
            <p:spPr bwMode="auto">
              <a:xfrm>
                <a:off x="3503" y="3325"/>
                <a:ext cx="213" cy="161"/>
              </a:xfrm>
              <a:custGeom>
                <a:gdLst>
                  <a:gd name="T0" fmla="*/ 16 w 61"/>
                  <a:gd name="T1" fmla="*/ 29 h 46"/>
                  <a:gd name="T2" fmla="*/ 19 w 61"/>
                  <a:gd name="T3" fmla="*/ 31 h 46"/>
                  <a:gd name="T4" fmla="*/ 19 w 61"/>
                  <a:gd name="T5" fmla="*/ 31 h 46"/>
                  <a:gd name="T6" fmla="*/ 19 w 61"/>
                  <a:gd name="T7" fmla="*/ 31 h 46"/>
                  <a:gd name="T8" fmla="*/ 13 w 61"/>
                  <a:gd name="T9" fmla="*/ 38 h 46"/>
                  <a:gd name="T10" fmla="*/ 13 w 61"/>
                  <a:gd name="T11" fmla="*/ 38 h 46"/>
                  <a:gd name="T12" fmla="*/ 13 w 61"/>
                  <a:gd name="T13" fmla="*/ 38 h 46"/>
                  <a:gd name="T14" fmla="*/ 8 w 61"/>
                  <a:gd name="T15" fmla="*/ 35 h 46"/>
                  <a:gd name="T16" fmla="*/ 8 w 61"/>
                  <a:gd name="T17" fmla="*/ 35 h 46"/>
                  <a:gd name="T18" fmla="*/ 8 w 61"/>
                  <a:gd name="T19" fmla="*/ 35 h 46"/>
                  <a:gd name="T20" fmla="*/ 8 w 61"/>
                  <a:gd name="T21" fmla="*/ 35 h 46"/>
                  <a:gd name="T22" fmla="*/ 16 w 61"/>
                  <a:gd name="T23" fmla="*/ 29 h 46"/>
                  <a:gd name="T24" fmla="*/ 16 w 61"/>
                  <a:gd name="T25" fmla="*/ 29 h 46"/>
                  <a:gd name="T26" fmla="*/ 42 w 61"/>
                  <a:gd name="T27" fmla="*/ 2 h 46"/>
                  <a:gd name="T28" fmla="*/ 57 w 61"/>
                  <a:gd name="T29" fmla="*/ 12 h 46"/>
                  <a:gd name="T30" fmla="*/ 36 w 61"/>
                  <a:gd name="T31" fmla="*/ 26 h 46"/>
                  <a:gd name="T32" fmla="*/ 36 w 61"/>
                  <a:gd name="T33" fmla="*/ 26 h 46"/>
                  <a:gd name="T34" fmla="*/ 36 w 61"/>
                  <a:gd name="T35" fmla="*/ 26 h 46"/>
                  <a:gd name="T36" fmla="*/ 25 w 61"/>
                  <a:gd name="T37" fmla="*/ 25 h 46"/>
                  <a:gd name="T38" fmla="*/ 34 w 61"/>
                  <a:gd name="T39" fmla="*/ 4 h 46"/>
                  <a:gd name="T40" fmla="*/ 42 w 61"/>
                  <a:gd name="T41" fmla="*/ 2 h 46"/>
                  <a:gd name="T42" fmla="*/ 42 w 61"/>
                  <a:gd name="T43" fmla="*/ 2 h 46"/>
                  <a:gd name="T44" fmla="*/ 43 w 61"/>
                  <a:gd name="T45" fmla="*/ 0 h 46"/>
                  <a:gd name="T46" fmla="*/ 29 w 61"/>
                  <a:gd name="T47" fmla="*/ 4 h 46"/>
                  <a:gd name="T48" fmla="*/ 0 w 61"/>
                  <a:gd name="T49" fmla="*/ 34 h 46"/>
                  <a:gd name="T50" fmla="*/ 0 w 61"/>
                  <a:gd name="T51" fmla="*/ 34 h 46"/>
                  <a:gd name="T52" fmla="*/ 16 w 61"/>
                  <a:gd name="T53" fmla="*/ 46 h 46"/>
                  <a:gd name="T54" fmla="*/ 16 w 61"/>
                  <a:gd name="T55" fmla="*/ 46 h 46"/>
                  <a:gd name="T56" fmla="*/ 21 w 61"/>
                  <a:gd name="T57" fmla="*/ 46 h 46"/>
                  <a:gd name="T58" fmla="*/ 32 w 61"/>
                  <a:gd name="T59" fmla="*/ 33 h 46"/>
                  <a:gd name="T60" fmla="*/ 60 w 61"/>
                  <a:gd name="T61" fmla="*/ 15 h 46"/>
                  <a:gd name="T62" fmla="*/ 43 w 61"/>
                  <a:gd name="T6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6">
                    <a:moveTo>
                      <a:pt x="16" y="29"/>
                    </a:move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8" y="30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5"/>
                      <a:pt x="16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1" y="38"/>
                      <a:pt x="9" y="37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2"/>
                      <a:pt x="12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0" y="2"/>
                      <a:pt x="57" y="6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22"/>
                      <a:pt x="4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2" y="26"/>
                      <a:pt x="28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4"/>
                      <a:pt x="25" y="22"/>
                      <a:pt x="25" y="21"/>
                    </a:cubicBezTo>
                    <a:cubicBezTo>
                      <a:pt x="25" y="14"/>
                      <a:pt x="28" y="7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33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2" y="16"/>
                      <a:pt x="17" y="20"/>
                    </a:cubicBezTo>
                    <a:cubicBezTo>
                      <a:pt x="13" y="23"/>
                      <a:pt x="0" y="2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9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8" y="46"/>
                      <a:pt x="19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8" y="43"/>
                      <a:pt x="27" y="36"/>
                      <a:pt x="32" y="33"/>
                    </a:cubicBezTo>
                    <a:cubicBezTo>
                      <a:pt x="41" y="27"/>
                      <a:pt x="58" y="27"/>
                      <a:pt x="60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5"/>
                      <a:pt x="52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550"/>
              <p:cNvSpPr>
                <a:spLocks noEditPoints="1"/>
              </p:cNvSpPr>
              <p:nvPr/>
            </p:nvSpPr>
            <p:spPr bwMode="auto">
              <a:xfrm>
                <a:off x="2161" y="3349"/>
                <a:ext cx="139" cy="140"/>
              </a:xfrm>
              <a:custGeom>
                <a:gdLst>
                  <a:gd name="T0" fmla="*/ 14 w 40"/>
                  <a:gd name="T1" fmla="*/ 1 h 40"/>
                  <a:gd name="T2" fmla="*/ 14 w 40"/>
                  <a:gd name="T3" fmla="*/ 1 h 40"/>
                  <a:gd name="T4" fmla="*/ 14 w 40"/>
                  <a:gd name="T5" fmla="*/ 1 h 40"/>
                  <a:gd name="T6" fmla="*/ 30 w 40"/>
                  <a:gd name="T7" fmla="*/ 8 h 40"/>
                  <a:gd name="T8" fmla="*/ 37 w 40"/>
                  <a:gd name="T9" fmla="*/ 25 h 40"/>
                  <a:gd name="T10" fmla="*/ 27 w 40"/>
                  <a:gd name="T11" fmla="*/ 37 h 40"/>
                  <a:gd name="T12" fmla="*/ 27 w 40"/>
                  <a:gd name="T13" fmla="*/ 37 h 40"/>
                  <a:gd name="T14" fmla="*/ 27 w 40"/>
                  <a:gd name="T15" fmla="*/ 37 h 40"/>
                  <a:gd name="T16" fmla="*/ 25 w 40"/>
                  <a:gd name="T17" fmla="*/ 37 h 40"/>
                  <a:gd name="T18" fmla="*/ 25 w 40"/>
                  <a:gd name="T19" fmla="*/ 37 h 40"/>
                  <a:gd name="T20" fmla="*/ 25 w 40"/>
                  <a:gd name="T21" fmla="*/ 37 h 40"/>
                  <a:gd name="T22" fmla="*/ 25 w 40"/>
                  <a:gd name="T23" fmla="*/ 37 h 40"/>
                  <a:gd name="T24" fmla="*/ 25 w 40"/>
                  <a:gd name="T25" fmla="*/ 37 h 40"/>
                  <a:gd name="T26" fmla="*/ 8 w 40"/>
                  <a:gd name="T27" fmla="*/ 31 h 40"/>
                  <a:gd name="T28" fmla="*/ 8 w 40"/>
                  <a:gd name="T29" fmla="*/ 31 h 40"/>
                  <a:gd name="T30" fmla="*/ 8 w 40"/>
                  <a:gd name="T31" fmla="*/ 31 h 40"/>
                  <a:gd name="T32" fmla="*/ 8 w 40"/>
                  <a:gd name="T33" fmla="*/ 31 h 40"/>
                  <a:gd name="T34" fmla="*/ 2 w 40"/>
                  <a:gd name="T35" fmla="*/ 13 h 40"/>
                  <a:gd name="T36" fmla="*/ 6 w 40"/>
                  <a:gd name="T37" fmla="*/ 3 h 40"/>
                  <a:gd name="T38" fmla="*/ 6 w 40"/>
                  <a:gd name="T39" fmla="*/ 3 h 40"/>
                  <a:gd name="T40" fmla="*/ 6 w 40"/>
                  <a:gd name="T41" fmla="*/ 3 h 40"/>
                  <a:gd name="T42" fmla="*/ 6 w 40"/>
                  <a:gd name="T43" fmla="*/ 3 h 40"/>
                  <a:gd name="T44" fmla="*/ 14 w 40"/>
                  <a:gd name="T45" fmla="*/ 1 h 40"/>
                  <a:gd name="T46" fmla="*/ 14 w 40"/>
                  <a:gd name="T47" fmla="*/ 1 h 40"/>
                  <a:gd name="T48" fmla="*/ 14 w 40"/>
                  <a:gd name="T49" fmla="*/ 1 h 40"/>
                  <a:gd name="T50" fmla="*/ 13 w 40"/>
                  <a:gd name="T51" fmla="*/ 0 h 40"/>
                  <a:gd name="T52" fmla="*/ 13 w 40"/>
                  <a:gd name="T53" fmla="*/ 0 h 40"/>
                  <a:gd name="T54" fmla="*/ 3 w 40"/>
                  <a:gd name="T55" fmla="*/ 1 h 40"/>
                  <a:gd name="T56" fmla="*/ 3 w 40"/>
                  <a:gd name="T57" fmla="*/ 1 h 40"/>
                  <a:gd name="T58" fmla="*/ 3 w 40"/>
                  <a:gd name="T59" fmla="*/ 1 h 40"/>
                  <a:gd name="T60" fmla="*/ 3 w 40"/>
                  <a:gd name="T61" fmla="*/ 1 h 40"/>
                  <a:gd name="T62" fmla="*/ 3 w 40"/>
                  <a:gd name="T63" fmla="*/ 1 h 40"/>
                  <a:gd name="T64" fmla="*/ 3 w 40"/>
                  <a:gd name="T65" fmla="*/ 1 h 40"/>
                  <a:gd name="T66" fmla="*/ 0 w 40"/>
                  <a:gd name="T67" fmla="*/ 14 h 40"/>
                  <a:gd name="T68" fmla="*/ 6 w 40"/>
                  <a:gd name="T69" fmla="*/ 32 h 40"/>
                  <a:gd name="T70" fmla="*/ 6 w 40"/>
                  <a:gd name="T71" fmla="*/ 32 h 40"/>
                  <a:gd name="T72" fmla="*/ 6 w 40"/>
                  <a:gd name="T73" fmla="*/ 32 h 40"/>
                  <a:gd name="T74" fmla="*/ 6 w 40"/>
                  <a:gd name="T75" fmla="*/ 32 h 40"/>
                  <a:gd name="T76" fmla="*/ 6 w 40"/>
                  <a:gd name="T77" fmla="*/ 32 h 40"/>
                  <a:gd name="T78" fmla="*/ 6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8 w 40"/>
                  <a:gd name="T93" fmla="*/ 36 h 40"/>
                  <a:gd name="T94" fmla="*/ 40 w 40"/>
                  <a:gd name="T95" fmla="*/ 28 h 40"/>
                  <a:gd name="T96" fmla="*/ 32 w 40"/>
                  <a:gd name="T97" fmla="*/ 6 h 40"/>
                  <a:gd name="T98" fmla="*/ 13 w 40"/>
                  <a:gd name="T99" fmla="*/ 0 h 40"/>
                  <a:gd name="T100" fmla="*/ 13 w 40"/>
                  <a:gd name="T101" fmla="*/ 0 h 40"/>
                  <a:gd name="T102" fmla="*/ 13 w 40"/>
                  <a:gd name="T10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4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0" y="1"/>
                      <a:pt x="27" y="4"/>
                      <a:pt x="30" y="8"/>
                    </a:cubicBezTo>
                    <a:cubicBezTo>
                      <a:pt x="34" y="11"/>
                      <a:pt x="37" y="18"/>
                      <a:pt x="37" y="25"/>
                    </a:cubicBezTo>
                    <a:cubicBezTo>
                      <a:pt x="37" y="31"/>
                      <a:pt x="34" y="36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9" y="37"/>
                      <a:pt x="12" y="34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2" y="20"/>
                      <a:pt x="2" y="13"/>
                    </a:cubicBezTo>
                    <a:cubicBezTo>
                      <a:pt x="2" y="9"/>
                      <a:pt x="3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9" y="2"/>
                      <a:pt x="11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6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5"/>
                      <a:pt x="0" y="9"/>
                      <a:pt x="0" y="14"/>
                    </a:cubicBezTo>
                    <a:cubicBezTo>
                      <a:pt x="0" y="21"/>
                      <a:pt x="2" y="27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0" y="35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9" y="34"/>
                      <a:pt x="40" y="31"/>
                      <a:pt x="40" y="28"/>
                    </a:cubicBezTo>
                    <a:cubicBezTo>
                      <a:pt x="40" y="20"/>
                      <a:pt x="35" y="10"/>
                      <a:pt x="32" y="6"/>
                    </a:cubicBezTo>
                    <a:cubicBezTo>
                      <a:pt x="27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551"/>
              <p:cNvSpPr>
                <a:spLocks noEditPoints="1"/>
              </p:cNvSpPr>
              <p:nvPr/>
            </p:nvSpPr>
            <p:spPr bwMode="auto">
              <a:xfrm>
                <a:off x="1868" y="838"/>
                <a:ext cx="3948" cy="2644"/>
              </a:xfrm>
              <a:custGeom>
                <a:gdLst>
                  <a:gd name="T0" fmla="*/ 220 w 1132"/>
                  <a:gd name="T1" fmla="*/ 43 h 757"/>
                  <a:gd name="T2" fmla="*/ 289 w 1132"/>
                  <a:gd name="T3" fmla="*/ 33 h 757"/>
                  <a:gd name="T4" fmla="*/ 395 w 1132"/>
                  <a:gd name="T5" fmla="*/ 4 h 757"/>
                  <a:gd name="T6" fmla="*/ 435 w 1132"/>
                  <a:gd name="T7" fmla="*/ 66 h 757"/>
                  <a:gd name="T8" fmla="*/ 494 w 1132"/>
                  <a:gd name="T9" fmla="*/ 51 h 757"/>
                  <a:gd name="T10" fmla="*/ 540 w 1132"/>
                  <a:gd name="T11" fmla="*/ 39 h 757"/>
                  <a:gd name="T12" fmla="*/ 604 w 1132"/>
                  <a:gd name="T13" fmla="*/ 49 h 757"/>
                  <a:gd name="T14" fmla="*/ 644 w 1132"/>
                  <a:gd name="T15" fmla="*/ 48 h 757"/>
                  <a:gd name="T16" fmla="*/ 698 w 1132"/>
                  <a:gd name="T17" fmla="*/ 66 h 757"/>
                  <a:gd name="T18" fmla="*/ 774 w 1132"/>
                  <a:gd name="T19" fmla="*/ 23 h 757"/>
                  <a:gd name="T20" fmla="*/ 864 w 1132"/>
                  <a:gd name="T21" fmla="*/ 29 h 757"/>
                  <a:gd name="T22" fmla="*/ 949 w 1132"/>
                  <a:gd name="T23" fmla="*/ 15 h 757"/>
                  <a:gd name="T24" fmla="*/ 1003 w 1132"/>
                  <a:gd name="T25" fmla="*/ 33 h 757"/>
                  <a:gd name="T26" fmla="*/ 1006 w 1132"/>
                  <a:gd name="T27" fmla="*/ 720 h 757"/>
                  <a:gd name="T28" fmla="*/ 902 w 1132"/>
                  <a:gd name="T29" fmla="*/ 714 h 757"/>
                  <a:gd name="T30" fmla="*/ 845 w 1132"/>
                  <a:gd name="T31" fmla="*/ 723 h 757"/>
                  <a:gd name="T32" fmla="*/ 774 w 1132"/>
                  <a:gd name="T33" fmla="*/ 735 h 757"/>
                  <a:gd name="T34" fmla="*/ 726 w 1132"/>
                  <a:gd name="T35" fmla="*/ 721 h 757"/>
                  <a:gd name="T36" fmla="*/ 643 w 1132"/>
                  <a:gd name="T37" fmla="*/ 707 h 757"/>
                  <a:gd name="T38" fmla="*/ 595 w 1132"/>
                  <a:gd name="T39" fmla="*/ 717 h 757"/>
                  <a:gd name="T40" fmla="*/ 552 w 1132"/>
                  <a:gd name="T41" fmla="*/ 728 h 757"/>
                  <a:gd name="T42" fmla="*/ 497 w 1132"/>
                  <a:gd name="T43" fmla="*/ 705 h 757"/>
                  <a:gd name="T44" fmla="*/ 461 w 1132"/>
                  <a:gd name="T45" fmla="*/ 704 h 757"/>
                  <a:gd name="T46" fmla="*/ 398 w 1132"/>
                  <a:gd name="T47" fmla="*/ 752 h 757"/>
                  <a:gd name="T48" fmla="*/ 364 w 1132"/>
                  <a:gd name="T49" fmla="*/ 737 h 757"/>
                  <a:gd name="T50" fmla="*/ 317 w 1132"/>
                  <a:gd name="T51" fmla="*/ 707 h 757"/>
                  <a:gd name="T52" fmla="*/ 259 w 1132"/>
                  <a:gd name="T53" fmla="*/ 725 h 757"/>
                  <a:gd name="T54" fmla="*/ 153 w 1132"/>
                  <a:gd name="T55" fmla="*/ 753 h 757"/>
                  <a:gd name="T56" fmla="*/ 6 w 1132"/>
                  <a:gd name="T57" fmla="*/ 294 h 757"/>
                  <a:gd name="T58" fmla="*/ 147 w 1132"/>
                  <a:gd name="T59" fmla="*/ 0 h 757"/>
                  <a:gd name="T60" fmla="*/ 77 w 1132"/>
                  <a:gd name="T61" fmla="*/ 685 h 757"/>
                  <a:gd name="T62" fmla="*/ 167 w 1132"/>
                  <a:gd name="T63" fmla="*/ 752 h 757"/>
                  <a:gd name="T64" fmla="*/ 258 w 1132"/>
                  <a:gd name="T65" fmla="*/ 728 h 757"/>
                  <a:gd name="T66" fmla="*/ 268 w 1132"/>
                  <a:gd name="T67" fmla="*/ 729 h 757"/>
                  <a:gd name="T68" fmla="*/ 296 w 1132"/>
                  <a:gd name="T69" fmla="*/ 724 h 757"/>
                  <a:gd name="T70" fmla="*/ 379 w 1132"/>
                  <a:gd name="T71" fmla="*/ 749 h 757"/>
                  <a:gd name="T72" fmla="*/ 436 w 1132"/>
                  <a:gd name="T73" fmla="*/ 693 h 757"/>
                  <a:gd name="T74" fmla="*/ 499 w 1132"/>
                  <a:gd name="T75" fmla="*/ 707 h 757"/>
                  <a:gd name="T76" fmla="*/ 539 w 1132"/>
                  <a:gd name="T77" fmla="*/ 721 h 757"/>
                  <a:gd name="T78" fmla="*/ 601 w 1132"/>
                  <a:gd name="T79" fmla="*/ 714 h 757"/>
                  <a:gd name="T80" fmla="*/ 664 w 1132"/>
                  <a:gd name="T81" fmla="*/ 721 h 757"/>
                  <a:gd name="T82" fmla="*/ 723 w 1132"/>
                  <a:gd name="T83" fmla="*/ 743 h 757"/>
                  <a:gd name="T84" fmla="*/ 812 w 1132"/>
                  <a:gd name="T85" fmla="*/ 709 h 757"/>
                  <a:gd name="T86" fmla="*/ 877 w 1132"/>
                  <a:gd name="T87" fmla="*/ 728 h 757"/>
                  <a:gd name="T88" fmla="*/ 883 w 1132"/>
                  <a:gd name="T89" fmla="*/ 726 h 757"/>
                  <a:gd name="T90" fmla="*/ 967 w 1132"/>
                  <a:gd name="T91" fmla="*/ 751 h 757"/>
                  <a:gd name="T92" fmla="*/ 1131 w 1132"/>
                  <a:gd name="T93" fmla="*/ 200 h 757"/>
                  <a:gd name="T94" fmla="*/ 983 w 1132"/>
                  <a:gd name="T95" fmla="*/ 0 h 757"/>
                  <a:gd name="T96" fmla="*/ 875 w 1132"/>
                  <a:gd name="T97" fmla="*/ 28 h 757"/>
                  <a:gd name="T98" fmla="*/ 842 w 1132"/>
                  <a:gd name="T99" fmla="*/ 31 h 757"/>
                  <a:gd name="T100" fmla="*/ 755 w 1132"/>
                  <a:gd name="T101" fmla="*/ 8 h 757"/>
                  <a:gd name="T102" fmla="*/ 697 w 1132"/>
                  <a:gd name="T103" fmla="*/ 63 h 757"/>
                  <a:gd name="T104" fmla="*/ 634 w 1132"/>
                  <a:gd name="T105" fmla="*/ 50 h 757"/>
                  <a:gd name="T106" fmla="*/ 567 w 1132"/>
                  <a:gd name="T107" fmla="*/ 23 h 757"/>
                  <a:gd name="T108" fmla="*/ 545 w 1132"/>
                  <a:gd name="T109" fmla="*/ 24 h 757"/>
                  <a:gd name="T110" fmla="*/ 497 w 1132"/>
                  <a:gd name="T111" fmla="*/ 49 h 757"/>
                  <a:gd name="T112" fmla="*/ 459 w 1132"/>
                  <a:gd name="T113" fmla="*/ 47 h 757"/>
                  <a:gd name="T114" fmla="*/ 411 w 1132"/>
                  <a:gd name="T115" fmla="*/ 14 h 757"/>
                  <a:gd name="T116" fmla="*/ 322 w 1132"/>
                  <a:gd name="T117" fmla="*/ 48 h 757"/>
                  <a:gd name="T118" fmla="*/ 257 w 1132"/>
                  <a:gd name="T119" fmla="*/ 28 h 757"/>
                  <a:gd name="T120" fmla="*/ 187 w 1132"/>
                  <a:gd name="T121" fmla="*/ 15 h 7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2" h="757">
                    <a:moveTo>
                      <a:pt x="152" y="2"/>
                    </a:move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64" y="2"/>
                      <a:pt x="179" y="11"/>
                      <a:pt x="184" y="15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5" y="16"/>
                    </a:cubicBezTo>
                    <a:cubicBezTo>
                      <a:pt x="192" y="23"/>
                      <a:pt x="195" y="37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10" y="43"/>
                      <a:pt x="215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5" y="43"/>
                      <a:pt x="231" y="43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6" y="41"/>
                    </a:cubicBezTo>
                    <a:cubicBezTo>
                      <a:pt x="244" y="39"/>
                      <a:pt x="251" y="32"/>
                      <a:pt x="259" y="30"/>
                    </a:cubicBezTo>
                    <a:cubicBezTo>
                      <a:pt x="259" y="30"/>
                      <a:pt x="259" y="30"/>
                      <a:pt x="259" y="30"/>
                    </a:cubicBezTo>
                    <a:cubicBezTo>
                      <a:pt x="262" y="30"/>
                      <a:pt x="265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75" y="29"/>
                      <a:pt x="283" y="31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300" y="37"/>
                      <a:pt x="306" y="47"/>
                      <a:pt x="316" y="49"/>
                    </a:cubicBezTo>
                    <a:cubicBezTo>
                      <a:pt x="318" y="49"/>
                      <a:pt x="321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41" y="50"/>
                      <a:pt x="347" y="33"/>
                      <a:pt x="358" y="23"/>
                    </a:cubicBezTo>
                    <a:cubicBezTo>
                      <a:pt x="358" y="23"/>
                      <a:pt x="358" y="23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64" y="18"/>
                      <a:pt x="369" y="16"/>
                      <a:pt x="377" y="11"/>
                    </a:cubicBezTo>
                    <a:cubicBezTo>
                      <a:pt x="377" y="11"/>
                      <a:pt x="377" y="11"/>
                      <a:pt x="377" y="11"/>
                    </a:cubicBezTo>
                    <a:cubicBezTo>
                      <a:pt x="382" y="8"/>
                      <a:pt x="389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6" y="4"/>
                      <a:pt x="397" y="4"/>
                      <a:pt x="397" y="4"/>
                    </a:cubicBezTo>
                    <a:cubicBezTo>
                      <a:pt x="397" y="4"/>
                      <a:pt x="397" y="4"/>
                      <a:pt x="397" y="4"/>
                    </a:cubicBezTo>
                    <a:cubicBezTo>
                      <a:pt x="397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407" y="6"/>
                      <a:pt x="408" y="13"/>
                      <a:pt x="408" y="21"/>
                    </a:cubicBezTo>
                    <a:cubicBezTo>
                      <a:pt x="408" y="24"/>
                      <a:pt x="408" y="28"/>
                      <a:pt x="408" y="31"/>
                    </a:cubicBezTo>
                    <a:cubicBezTo>
                      <a:pt x="408" y="34"/>
                      <a:pt x="408" y="36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9" y="52"/>
                      <a:pt x="420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9" y="66"/>
                      <a:pt x="444" y="65"/>
                      <a:pt x="449" y="62"/>
                    </a:cubicBezTo>
                    <a:cubicBezTo>
                      <a:pt x="449" y="62"/>
                      <a:pt x="449" y="62"/>
                      <a:pt x="449" y="62"/>
                    </a:cubicBezTo>
                    <a:cubicBezTo>
                      <a:pt x="453" y="60"/>
                      <a:pt x="457" y="55"/>
                      <a:pt x="460" y="51"/>
                    </a:cubicBezTo>
                    <a:cubicBezTo>
                      <a:pt x="463" y="47"/>
                      <a:pt x="465" y="42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2" y="41"/>
                      <a:pt x="472" y="41"/>
                      <a:pt x="472" y="41"/>
                    </a:cubicBezTo>
                    <a:cubicBezTo>
                      <a:pt x="472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8" y="41"/>
                      <a:pt x="484" y="45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91" y="49"/>
                      <a:pt x="493" y="50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500" y="53"/>
                      <a:pt x="504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21" y="54"/>
                      <a:pt x="532" y="48"/>
                      <a:pt x="539" y="39"/>
                    </a:cubicBezTo>
                    <a:cubicBezTo>
                      <a:pt x="539" y="39"/>
                      <a:pt x="539" y="39"/>
                      <a:pt x="539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3" y="35"/>
                      <a:pt x="546" y="30"/>
                      <a:pt x="551" y="28"/>
                    </a:cubicBezTo>
                    <a:cubicBezTo>
                      <a:pt x="551" y="28"/>
                      <a:pt x="551" y="28"/>
                      <a:pt x="551" y="28"/>
                    </a:cubicBezTo>
                    <a:cubicBezTo>
                      <a:pt x="554" y="27"/>
                      <a:pt x="559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70" y="26"/>
                      <a:pt x="576" y="27"/>
                      <a:pt x="581" y="29"/>
                    </a:cubicBezTo>
                    <a:cubicBezTo>
                      <a:pt x="581" y="29"/>
                      <a:pt x="581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92" y="33"/>
                      <a:pt x="596" y="44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11" y="53"/>
                      <a:pt x="618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7" y="54"/>
                      <a:pt x="630" y="54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7" y="52"/>
                      <a:pt x="641" y="50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9" y="45"/>
                      <a:pt x="654" y="41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1" y="40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7" y="41"/>
                      <a:pt x="671" y="49"/>
                      <a:pt x="674" y="53"/>
                    </a:cubicBezTo>
                    <a:cubicBezTo>
                      <a:pt x="678" y="58"/>
                      <a:pt x="683" y="63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92" y="66"/>
                      <a:pt x="695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713" y="66"/>
                      <a:pt x="722" y="53"/>
                      <a:pt x="724" y="40"/>
                    </a:cubicBezTo>
                    <a:cubicBezTo>
                      <a:pt x="724" y="40"/>
                      <a:pt x="724" y="40"/>
                      <a:pt x="724" y="40"/>
                    </a:cubicBezTo>
                    <a:cubicBezTo>
                      <a:pt x="724" y="38"/>
                      <a:pt x="724" y="36"/>
                      <a:pt x="724" y="33"/>
                    </a:cubicBezTo>
                    <a:cubicBezTo>
                      <a:pt x="724" y="29"/>
                      <a:pt x="724" y="25"/>
                      <a:pt x="724" y="21"/>
                    </a:cubicBezTo>
                    <a:cubicBezTo>
                      <a:pt x="724" y="12"/>
                      <a:pt x="726" y="6"/>
                      <a:pt x="735" y="4"/>
                    </a:cubicBezTo>
                    <a:cubicBezTo>
                      <a:pt x="735" y="4"/>
                      <a:pt x="735" y="4"/>
                      <a:pt x="735" y="4"/>
                    </a:cubicBezTo>
                    <a:cubicBezTo>
                      <a:pt x="735" y="4"/>
                      <a:pt x="736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47" y="4"/>
                      <a:pt x="767" y="17"/>
                      <a:pt x="773" y="22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2"/>
                      <a:pt x="774" y="22"/>
                      <a:pt x="774" y="22"/>
                    </a:cubicBezTo>
                    <a:cubicBezTo>
                      <a:pt x="774" y="22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5" y="23"/>
                      <a:pt x="775" y="23"/>
                    </a:cubicBezTo>
                    <a:cubicBezTo>
                      <a:pt x="785" y="32"/>
                      <a:pt x="791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2" y="50"/>
                      <a:pt x="815" y="50"/>
                      <a:pt x="818" y="49"/>
                    </a:cubicBezTo>
                    <a:cubicBezTo>
                      <a:pt x="818" y="49"/>
                      <a:pt x="818" y="49"/>
                      <a:pt x="818" y="49"/>
                    </a:cubicBezTo>
                    <a:cubicBezTo>
                      <a:pt x="829" y="46"/>
                      <a:pt x="830" y="38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9" y="30"/>
                      <a:pt x="857" y="29"/>
                      <a:pt x="863" y="29"/>
                    </a:cubicBezTo>
                    <a:cubicBezTo>
                      <a:pt x="863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6" y="29"/>
                      <a:pt x="868" y="29"/>
                      <a:pt x="870" y="30"/>
                    </a:cubicBezTo>
                    <a:cubicBezTo>
                      <a:pt x="870" y="30"/>
                      <a:pt x="870" y="30"/>
                      <a:pt x="871" y="30"/>
                    </a:cubicBezTo>
                    <a:cubicBezTo>
                      <a:pt x="871" y="30"/>
                      <a:pt x="871" y="30"/>
                      <a:pt x="871" y="30"/>
                    </a:cubicBezTo>
                    <a:cubicBezTo>
                      <a:pt x="880" y="31"/>
                      <a:pt x="887" y="38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901" y="42"/>
                      <a:pt x="907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9" y="43"/>
                      <a:pt x="925" y="42"/>
                      <a:pt x="929" y="40"/>
                    </a:cubicBezTo>
                    <a:cubicBezTo>
                      <a:pt x="929" y="40"/>
                      <a:pt x="929" y="40"/>
                      <a:pt x="929" y="40"/>
                    </a:cubicBezTo>
                    <a:cubicBezTo>
                      <a:pt x="939" y="35"/>
                      <a:pt x="942" y="21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4"/>
                    </a:cubicBezTo>
                    <a:cubicBezTo>
                      <a:pt x="949" y="14"/>
                      <a:pt x="949" y="14"/>
                      <a:pt x="949" y="14"/>
                    </a:cubicBezTo>
                    <a:cubicBezTo>
                      <a:pt x="949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5" y="10"/>
                      <a:pt x="969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3" y="3"/>
                      <a:pt x="986" y="3"/>
                      <a:pt x="988" y="4"/>
                    </a:cubicBezTo>
                    <a:cubicBezTo>
                      <a:pt x="988" y="4"/>
                      <a:pt x="988" y="4"/>
                      <a:pt x="988" y="5"/>
                    </a:cubicBezTo>
                    <a:cubicBezTo>
                      <a:pt x="988" y="5"/>
                      <a:pt x="988" y="5"/>
                      <a:pt x="988" y="5"/>
                    </a:cubicBezTo>
                    <a:cubicBezTo>
                      <a:pt x="997" y="8"/>
                      <a:pt x="997" y="22"/>
                      <a:pt x="1003" y="33"/>
                    </a:cubicBezTo>
                    <a:cubicBezTo>
                      <a:pt x="1006" y="38"/>
                      <a:pt x="1009" y="42"/>
                      <a:pt x="1013" y="44"/>
                    </a:cubicBezTo>
                    <a:cubicBezTo>
                      <a:pt x="1019" y="48"/>
                      <a:pt x="1027" y="48"/>
                      <a:pt x="1034" y="53"/>
                    </a:cubicBezTo>
                    <a:cubicBezTo>
                      <a:pt x="1042" y="57"/>
                      <a:pt x="1048" y="66"/>
                      <a:pt x="1055" y="74"/>
                    </a:cubicBezTo>
                    <a:cubicBezTo>
                      <a:pt x="1062" y="81"/>
                      <a:pt x="1071" y="89"/>
                      <a:pt x="1075" y="95"/>
                    </a:cubicBezTo>
                    <a:cubicBezTo>
                      <a:pt x="1081" y="107"/>
                      <a:pt x="1080" y="117"/>
                      <a:pt x="1090" y="124"/>
                    </a:cubicBezTo>
                    <a:cubicBezTo>
                      <a:pt x="1100" y="131"/>
                      <a:pt x="1116" y="131"/>
                      <a:pt x="1122" y="141"/>
                    </a:cubicBezTo>
                    <a:cubicBezTo>
                      <a:pt x="1125" y="147"/>
                      <a:pt x="1126" y="158"/>
                      <a:pt x="1126" y="169"/>
                    </a:cubicBezTo>
                    <a:cubicBezTo>
                      <a:pt x="1126" y="179"/>
                      <a:pt x="1126" y="189"/>
                      <a:pt x="1126" y="198"/>
                    </a:cubicBezTo>
                    <a:cubicBezTo>
                      <a:pt x="1126" y="317"/>
                      <a:pt x="1126" y="437"/>
                      <a:pt x="1126" y="556"/>
                    </a:cubicBezTo>
                    <a:cubicBezTo>
                      <a:pt x="1126" y="564"/>
                      <a:pt x="1126" y="574"/>
                      <a:pt x="1126" y="584"/>
                    </a:cubicBezTo>
                    <a:cubicBezTo>
                      <a:pt x="1126" y="596"/>
                      <a:pt x="1125" y="608"/>
                      <a:pt x="1122" y="614"/>
                    </a:cubicBezTo>
                    <a:cubicBezTo>
                      <a:pt x="1115" y="625"/>
                      <a:pt x="1093" y="626"/>
                      <a:pt x="1084" y="636"/>
                    </a:cubicBezTo>
                    <a:cubicBezTo>
                      <a:pt x="1079" y="643"/>
                      <a:pt x="1079" y="652"/>
                      <a:pt x="1075" y="660"/>
                    </a:cubicBezTo>
                    <a:cubicBezTo>
                      <a:pt x="1071" y="667"/>
                      <a:pt x="1061" y="676"/>
                      <a:pt x="1054" y="683"/>
                    </a:cubicBezTo>
                    <a:cubicBezTo>
                      <a:pt x="1047" y="690"/>
                      <a:pt x="1042" y="699"/>
                      <a:pt x="1033" y="704"/>
                    </a:cubicBezTo>
                    <a:cubicBezTo>
                      <a:pt x="1024" y="709"/>
                      <a:pt x="1012" y="711"/>
                      <a:pt x="1006" y="720"/>
                    </a:cubicBezTo>
                    <a:cubicBezTo>
                      <a:pt x="1000" y="730"/>
                      <a:pt x="998" y="748"/>
                      <a:pt x="988" y="751"/>
                    </a:cubicBezTo>
                    <a:cubicBezTo>
                      <a:pt x="985" y="752"/>
                      <a:pt x="983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69" y="752"/>
                      <a:pt x="957" y="746"/>
                      <a:pt x="951" y="741"/>
                    </a:cubicBezTo>
                    <a:cubicBezTo>
                      <a:pt x="951" y="741"/>
                      <a:pt x="951" y="741"/>
                      <a:pt x="951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41" y="733"/>
                      <a:pt x="940" y="721"/>
                      <a:pt x="930" y="716"/>
                    </a:cubicBezTo>
                    <a:cubicBezTo>
                      <a:pt x="930" y="716"/>
                      <a:pt x="930" y="716"/>
                      <a:pt x="930" y="716"/>
                    </a:cubicBezTo>
                    <a:cubicBezTo>
                      <a:pt x="925" y="714"/>
                      <a:pt x="920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0" y="713"/>
                      <a:pt x="906" y="713"/>
                      <a:pt x="902" y="714"/>
                    </a:cubicBezTo>
                    <a:cubicBezTo>
                      <a:pt x="901" y="714"/>
                      <a:pt x="901" y="714"/>
                      <a:pt x="901" y="715"/>
                    </a:cubicBezTo>
                    <a:cubicBezTo>
                      <a:pt x="901" y="715"/>
                      <a:pt x="901" y="715"/>
                      <a:pt x="901" y="715"/>
                    </a:cubicBezTo>
                    <a:cubicBezTo>
                      <a:pt x="892" y="717"/>
                      <a:pt x="885" y="723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3" y="726"/>
                      <a:pt x="869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58" y="726"/>
                      <a:pt x="851" y="725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3" y="722"/>
                      <a:pt x="842" y="722"/>
                      <a:pt x="841" y="721"/>
                    </a:cubicBezTo>
                    <a:cubicBezTo>
                      <a:pt x="841" y="721"/>
                      <a:pt x="841" y="721"/>
                      <a:pt x="841" y="721"/>
                    </a:cubicBezTo>
                    <a:cubicBezTo>
                      <a:pt x="841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31" y="715"/>
                      <a:pt x="824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09" y="706"/>
                      <a:pt x="806" y="707"/>
                      <a:pt x="802" y="709"/>
                    </a:cubicBezTo>
                    <a:cubicBezTo>
                      <a:pt x="790" y="713"/>
                      <a:pt x="785" y="726"/>
                      <a:pt x="774" y="735"/>
                    </a:cubicBezTo>
                    <a:cubicBezTo>
                      <a:pt x="770" y="738"/>
                      <a:pt x="764" y="741"/>
                      <a:pt x="759" y="744"/>
                    </a:cubicBezTo>
                    <a:cubicBezTo>
                      <a:pt x="753" y="747"/>
                      <a:pt x="749" y="751"/>
                      <a:pt x="743" y="752"/>
                    </a:cubicBezTo>
                    <a:cubicBezTo>
                      <a:pt x="742" y="753"/>
                      <a:pt x="740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4" y="753"/>
                      <a:pt x="729" y="750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6" y="742"/>
                      <a:pt x="726" y="739"/>
                      <a:pt x="726" y="736"/>
                    </a:cubicBezTo>
                    <a:cubicBezTo>
                      <a:pt x="725" y="731"/>
                      <a:pt x="727" y="727"/>
                      <a:pt x="727" y="722"/>
                    </a:cubicBezTo>
                    <a:cubicBezTo>
                      <a:pt x="727" y="722"/>
                      <a:pt x="727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05"/>
                      <a:pt x="715" y="691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6" y="690"/>
                      <a:pt x="693" y="691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4" y="694"/>
                      <a:pt x="679" y="699"/>
                      <a:pt x="675" y="704"/>
                    </a:cubicBezTo>
                    <a:cubicBezTo>
                      <a:pt x="673" y="707"/>
                      <a:pt x="668" y="715"/>
                      <a:pt x="662" y="716"/>
                    </a:cubicBezTo>
                    <a:cubicBezTo>
                      <a:pt x="662" y="716"/>
                      <a:pt x="662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55" y="716"/>
                      <a:pt x="649" y="711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1" y="706"/>
                      <a:pt x="640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4"/>
                      <a:pt x="638" y="704"/>
                    </a:cubicBezTo>
                    <a:cubicBezTo>
                      <a:pt x="638" y="704"/>
                      <a:pt x="638" y="704"/>
                      <a:pt x="638" y="704"/>
                    </a:cubicBezTo>
                    <a:cubicBezTo>
                      <a:pt x="638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3" y="703"/>
                      <a:pt x="629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13" y="702"/>
                      <a:pt x="602" y="708"/>
                      <a:pt x="595" y="716"/>
                    </a:cubicBezTo>
                    <a:cubicBezTo>
                      <a:pt x="595" y="716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2" y="721"/>
                      <a:pt x="588" y="727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1" y="730"/>
                      <a:pt x="575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63" y="731"/>
                      <a:pt x="557" y="730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43" y="724"/>
                      <a:pt x="538" y="711"/>
                      <a:pt x="527" y="706"/>
                    </a:cubicBezTo>
                    <a:cubicBezTo>
                      <a:pt x="527" y="706"/>
                      <a:pt x="527" y="706"/>
                      <a:pt x="526" y="706"/>
                    </a:cubicBezTo>
                    <a:cubicBezTo>
                      <a:pt x="521" y="703"/>
                      <a:pt x="516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07" y="702"/>
                      <a:pt x="502" y="703"/>
                      <a:pt x="498" y="705"/>
                    </a:cubicBezTo>
                    <a:cubicBezTo>
                      <a:pt x="498" y="705"/>
                      <a:pt x="498" y="705"/>
                      <a:pt x="498" y="705"/>
                    </a:cubicBezTo>
                    <a:cubicBezTo>
                      <a:pt x="498" y="705"/>
                      <a:pt x="498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5" y="706"/>
                      <a:pt x="493" y="707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86" y="711"/>
                      <a:pt x="480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68" y="715"/>
                      <a:pt x="464" y="709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55" y="698"/>
                      <a:pt x="449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5" y="691"/>
                      <a:pt x="434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20" y="693"/>
                      <a:pt x="412" y="705"/>
                      <a:pt x="410" y="716"/>
                    </a:cubicBezTo>
                    <a:cubicBezTo>
                      <a:pt x="410" y="718"/>
                      <a:pt x="410" y="720"/>
                      <a:pt x="410" y="722"/>
                    </a:cubicBezTo>
                    <a:cubicBezTo>
                      <a:pt x="410" y="726"/>
                      <a:pt x="410" y="731"/>
                      <a:pt x="410" y="735"/>
                    </a:cubicBezTo>
                    <a:cubicBezTo>
                      <a:pt x="410" y="743"/>
                      <a:pt x="409" y="751"/>
                      <a:pt x="400" y="752"/>
                    </a:cubicBezTo>
                    <a:cubicBezTo>
                      <a:pt x="399" y="752"/>
                      <a:pt x="399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89" y="752"/>
                      <a:pt x="377" y="745"/>
                      <a:pt x="368" y="740"/>
                    </a:cubicBezTo>
                    <a:cubicBezTo>
                      <a:pt x="368" y="740"/>
                      <a:pt x="368" y="740"/>
                      <a:pt x="368" y="740"/>
                    </a:cubicBezTo>
                    <a:cubicBezTo>
                      <a:pt x="368" y="740"/>
                      <a:pt x="368" y="739"/>
                      <a:pt x="368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6" y="738"/>
                      <a:pt x="365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51" y="726"/>
                      <a:pt x="343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2" y="706"/>
                      <a:pt x="319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08" y="709"/>
                      <a:pt x="301" y="720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84" y="726"/>
                      <a:pt x="278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67" y="727"/>
                      <a:pt x="263" y="726"/>
                      <a:pt x="260" y="725"/>
                    </a:cubicBezTo>
                    <a:cubicBezTo>
                      <a:pt x="260" y="725"/>
                      <a:pt x="260" y="725"/>
                      <a:pt x="260" y="725"/>
                    </a:cubicBezTo>
                    <a:cubicBezTo>
                      <a:pt x="260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8" y="725"/>
                      <a:pt x="258" y="725"/>
                      <a:pt x="258" y="725"/>
                    </a:cubicBezTo>
                    <a:cubicBezTo>
                      <a:pt x="257" y="725"/>
                      <a:pt x="255" y="724"/>
                      <a:pt x="253" y="723"/>
                    </a:cubicBezTo>
                    <a:cubicBezTo>
                      <a:pt x="244" y="719"/>
                      <a:pt x="233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16" y="713"/>
                      <a:pt x="212" y="713"/>
                      <a:pt x="207" y="715"/>
                    </a:cubicBezTo>
                    <a:cubicBezTo>
                      <a:pt x="197" y="719"/>
                      <a:pt x="194" y="733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2" y="744"/>
                      <a:pt x="166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0" y="753"/>
                      <a:pt x="147" y="752"/>
                      <a:pt x="145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33" y="746"/>
                      <a:pt x="133" y="730"/>
                      <a:pt x="128" y="721"/>
                    </a:cubicBezTo>
                    <a:cubicBezTo>
                      <a:pt x="120" y="710"/>
                      <a:pt x="110" y="710"/>
                      <a:pt x="99" y="704"/>
                    </a:cubicBezTo>
                    <a:cubicBezTo>
                      <a:pt x="92" y="699"/>
                      <a:pt x="86" y="690"/>
                      <a:pt x="78" y="683"/>
                    </a:cubicBezTo>
                    <a:cubicBezTo>
                      <a:pt x="72" y="676"/>
                      <a:pt x="62" y="668"/>
                      <a:pt x="59" y="661"/>
                    </a:cubicBezTo>
                    <a:cubicBezTo>
                      <a:pt x="55" y="654"/>
                      <a:pt x="55" y="646"/>
                      <a:pt x="51" y="640"/>
                    </a:cubicBezTo>
                    <a:cubicBezTo>
                      <a:pt x="49" y="636"/>
                      <a:pt x="44" y="631"/>
                      <a:pt x="39" y="629"/>
                    </a:cubicBezTo>
                    <a:cubicBezTo>
                      <a:pt x="27" y="622"/>
                      <a:pt x="13" y="622"/>
                      <a:pt x="8" y="610"/>
                    </a:cubicBezTo>
                    <a:cubicBezTo>
                      <a:pt x="6" y="604"/>
                      <a:pt x="5" y="596"/>
                      <a:pt x="5" y="587"/>
                    </a:cubicBezTo>
                    <a:cubicBezTo>
                      <a:pt x="5" y="575"/>
                      <a:pt x="6" y="563"/>
                      <a:pt x="6" y="553"/>
                    </a:cubicBezTo>
                    <a:cubicBezTo>
                      <a:pt x="6" y="536"/>
                      <a:pt x="6" y="518"/>
                      <a:pt x="6" y="501"/>
                    </a:cubicBezTo>
                    <a:cubicBezTo>
                      <a:pt x="6" y="432"/>
                      <a:pt x="6" y="363"/>
                      <a:pt x="6" y="294"/>
                    </a:cubicBezTo>
                    <a:cubicBezTo>
                      <a:pt x="6" y="263"/>
                      <a:pt x="6" y="232"/>
                      <a:pt x="6" y="201"/>
                    </a:cubicBezTo>
                    <a:cubicBezTo>
                      <a:pt x="6" y="192"/>
                      <a:pt x="6" y="182"/>
                      <a:pt x="6" y="173"/>
                    </a:cubicBezTo>
                    <a:cubicBezTo>
                      <a:pt x="6" y="159"/>
                      <a:pt x="7" y="147"/>
                      <a:pt x="11" y="141"/>
                    </a:cubicBezTo>
                    <a:cubicBezTo>
                      <a:pt x="20" y="130"/>
                      <a:pt x="41" y="130"/>
                      <a:pt x="49" y="119"/>
                    </a:cubicBezTo>
                    <a:cubicBezTo>
                      <a:pt x="54" y="112"/>
                      <a:pt x="54" y="102"/>
                      <a:pt x="59" y="95"/>
                    </a:cubicBezTo>
                    <a:cubicBezTo>
                      <a:pt x="63" y="87"/>
                      <a:pt x="72" y="80"/>
                      <a:pt x="78" y="73"/>
                    </a:cubicBezTo>
                    <a:cubicBezTo>
                      <a:pt x="85" y="66"/>
                      <a:pt x="91" y="57"/>
                      <a:pt x="99" y="53"/>
                    </a:cubicBezTo>
                    <a:cubicBezTo>
                      <a:pt x="109" y="47"/>
                      <a:pt x="121" y="46"/>
                      <a:pt x="128" y="36"/>
                    </a:cubicBezTo>
                    <a:cubicBezTo>
                      <a:pt x="135" y="24"/>
                      <a:pt x="134" y="7"/>
                      <a:pt x="146" y="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7" y="3"/>
                      <a:pt x="150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moveTo>
                      <a:pt x="150" y="0"/>
                    </a:moveTo>
                    <a:cubicBezTo>
                      <a:pt x="150" y="0"/>
                      <a:pt x="150" y="0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32" y="2"/>
                      <a:pt x="134" y="20"/>
                      <a:pt x="127" y="32"/>
                    </a:cubicBezTo>
                    <a:cubicBezTo>
                      <a:pt x="120" y="44"/>
                      <a:pt x="109" y="44"/>
                      <a:pt x="98" y="51"/>
                    </a:cubicBezTo>
                    <a:cubicBezTo>
                      <a:pt x="89" y="55"/>
                      <a:pt x="83" y="64"/>
                      <a:pt x="77" y="72"/>
                    </a:cubicBezTo>
                    <a:cubicBezTo>
                      <a:pt x="70" y="79"/>
                      <a:pt x="60" y="86"/>
                      <a:pt x="56" y="93"/>
                    </a:cubicBezTo>
                    <a:cubicBezTo>
                      <a:pt x="52" y="101"/>
                      <a:pt x="52" y="109"/>
                      <a:pt x="48" y="116"/>
                    </a:cubicBezTo>
                    <a:cubicBezTo>
                      <a:pt x="40" y="128"/>
                      <a:pt x="20" y="128"/>
                      <a:pt x="9" y="138"/>
                    </a:cubicBezTo>
                    <a:cubicBezTo>
                      <a:pt x="2" y="144"/>
                      <a:pt x="0" y="158"/>
                      <a:pt x="0" y="173"/>
                    </a:cubicBezTo>
                    <a:cubicBezTo>
                      <a:pt x="0" y="183"/>
                      <a:pt x="1" y="193"/>
                      <a:pt x="1" y="203"/>
                    </a:cubicBezTo>
                    <a:cubicBezTo>
                      <a:pt x="1" y="322"/>
                      <a:pt x="1" y="435"/>
                      <a:pt x="1" y="555"/>
                    </a:cubicBezTo>
                    <a:cubicBezTo>
                      <a:pt x="1" y="555"/>
                      <a:pt x="1" y="555"/>
                      <a:pt x="1" y="555"/>
                    </a:cubicBezTo>
                    <a:cubicBezTo>
                      <a:pt x="1" y="564"/>
                      <a:pt x="1" y="573"/>
                      <a:pt x="1" y="582"/>
                    </a:cubicBezTo>
                    <a:cubicBezTo>
                      <a:pt x="1" y="594"/>
                      <a:pt x="1" y="606"/>
                      <a:pt x="4" y="611"/>
                    </a:cubicBezTo>
                    <a:cubicBezTo>
                      <a:pt x="10" y="625"/>
                      <a:pt x="28" y="624"/>
                      <a:pt x="40" y="632"/>
                    </a:cubicBezTo>
                    <a:cubicBezTo>
                      <a:pt x="51" y="639"/>
                      <a:pt x="50" y="650"/>
                      <a:pt x="57" y="663"/>
                    </a:cubicBezTo>
                    <a:cubicBezTo>
                      <a:pt x="60" y="670"/>
                      <a:pt x="70" y="678"/>
                      <a:pt x="77" y="685"/>
                    </a:cubicBezTo>
                    <a:cubicBezTo>
                      <a:pt x="83" y="691"/>
                      <a:pt x="90" y="701"/>
                      <a:pt x="98" y="706"/>
                    </a:cubicBezTo>
                    <a:cubicBezTo>
                      <a:pt x="109" y="712"/>
                      <a:pt x="119" y="712"/>
                      <a:pt x="126" y="722"/>
                    </a:cubicBezTo>
                    <a:cubicBezTo>
                      <a:pt x="133" y="734"/>
                      <a:pt x="133" y="750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6" y="755"/>
                      <a:pt x="148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6" y="755"/>
                      <a:pt x="163" y="753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8" y="752"/>
                      <a:pt x="168" y="752"/>
                      <a:pt x="168" y="752"/>
                    </a:cubicBezTo>
                    <a:cubicBezTo>
                      <a:pt x="174" y="750"/>
                      <a:pt x="182" y="747"/>
                      <a:pt x="186" y="743"/>
                    </a:cubicBezTo>
                    <a:cubicBezTo>
                      <a:pt x="195" y="736"/>
                      <a:pt x="197" y="722"/>
                      <a:pt x="208" y="718"/>
                    </a:cubicBezTo>
                    <a:cubicBezTo>
                      <a:pt x="213" y="715"/>
                      <a:pt x="217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33" y="715"/>
                      <a:pt x="243" y="722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4" y="727"/>
                      <a:pt x="256" y="727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62" y="729"/>
                      <a:pt x="265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77" y="729"/>
                      <a:pt x="287" y="728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305" y="718"/>
                      <a:pt x="312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6" y="709"/>
                      <a:pt x="328" y="709"/>
                      <a:pt x="329" y="709"/>
                    </a:cubicBezTo>
                    <a:cubicBezTo>
                      <a:pt x="329" y="709"/>
                      <a:pt x="329" y="709"/>
                      <a:pt x="329" y="709"/>
                    </a:cubicBezTo>
                    <a:cubicBezTo>
                      <a:pt x="344" y="712"/>
                      <a:pt x="349" y="728"/>
                      <a:pt x="359" y="736"/>
                    </a:cubicBezTo>
                    <a:cubicBezTo>
                      <a:pt x="365" y="741"/>
                      <a:pt x="371" y="744"/>
                      <a:pt x="378" y="748"/>
                    </a:cubicBezTo>
                    <a:cubicBezTo>
                      <a:pt x="378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80" y="749"/>
                      <a:pt x="380" y="749"/>
                    </a:cubicBezTo>
                    <a:cubicBezTo>
                      <a:pt x="380" y="749"/>
                      <a:pt x="380" y="749"/>
                      <a:pt x="380" y="749"/>
                    </a:cubicBezTo>
                    <a:cubicBezTo>
                      <a:pt x="385" y="752"/>
                      <a:pt x="391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8" y="756"/>
                      <a:pt x="399" y="756"/>
                      <a:pt x="399" y="756"/>
                    </a:cubicBezTo>
                    <a:cubicBezTo>
                      <a:pt x="407" y="755"/>
                      <a:pt x="412" y="748"/>
                      <a:pt x="414" y="742"/>
                    </a:cubicBezTo>
                    <a:cubicBezTo>
                      <a:pt x="414" y="740"/>
                      <a:pt x="414" y="738"/>
                      <a:pt x="414" y="736"/>
                    </a:cubicBezTo>
                    <a:cubicBezTo>
                      <a:pt x="414" y="731"/>
                      <a:pt x="413" y="725"/>
                      <a:pt x="413" y="719"/>
                    </a:cubicBezTo>
                    <a:cubicBezTo>
                      <a:pt x="413" y="717"/>
                      <a:pt x="413" y="715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2"/>
                      <a:pt x="414" y="712"/>
                    </a:cubicBezTo>
                    <a:cubicBezTo>
                      <a:pt x="414" y="712"/>
                      <a:pt x="414" y="712"/>
                      <a:pt x="414" y="712"/>
                    </a:cubicBezTo>
                    <a:cubicBezTo>
                      <a:pt x="416" y="702"/>
                      <a:pt x="425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9" y="693"/>
                      <a:pt x="442" y="694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51" y="697"/>
                      <a:pt x="456" y="702"/>
                      <a:pt x="459" y="707"/>
                    </a:cubicBezTo>
                    <a:cubicBezTo>
                      <a:pt x="462" y="711"/>
                      <a:pt x="464" y="720"/>
                      <a:pt x="472" y="721"/>
                    </a:cubicBezTo>
                    <a:cubicBezTo>
                      <a:pt x="472" y="721"/>
                      <a:pt x="472" y="721"/>
                      <a:pt x="472" y="721"/>
                    </a:cubicBezTo>
                    <a:cubicBezTo>
                      <a:pt x="472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9" y="721"/>
                      <a:pt x="485" y="716"/>
                      <a:pt x="491" y="712"/>
                    </a:cubicBezTo>
                    <a:cubicBezTo>
                      <a:pt x="494" y="710"/>
                      <a:pt x="496" y="708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3" y="706"/>
                      <a:pt x="506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22" y="705"/>
                      <a:pt x="533" y="712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42" y="725"/>
                      <a:pt x="542" y="730"/>
                      <a:pt x="546" y="731"/>
                    </a:cubicBezTo>
                    <a:cubicBezTo>
                      <a:pt x="550" y="734"/>
                      <a:pt x="560" y="733"/>
                      <a:pt x="567" y="733"/>
                    </a:cubicBezTo>
                    <a:cubicBezTo>
                      <a:pt x="569" y="733"/>
                      <a:pt x="570" y="733"/>
                      <a:pt x="572" y="733"/>
                    </a:cubicBezTo>
                    <a:cubicBezTo>
                      <a:pt x="574" y="733"/>
                      <a:pt x="576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83" y="733"/>
                      <a:pt x="588" y="733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5" y="729"/>
                      <a:pt x="597" y="718"/>
                      <a:pt x="600" y="715"/>
                    </a:cubicBezTo>
                    <a:cubicBezTo>
                      <a:pt x="600" y="714"/>
                      <a:pt x="601" y="714"/>
                      <a:pt x="601" y="714"/>
                    </a:cubicBezTo>
                    <a:cubicBezTo>
                      <a:pt x="601" y="714"/>
                      <a:pt x="601" y="714"/>
                      <a:pt x="601" y="714"/>
                    </a:cubicBezTo>
                    <a:cubicBezTo>
                      <a:pt x="606" y="709"/>
                      <a:pt x="61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8" y="705"/>
                      <a:pt x="632" y="705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9" y="708"/>
                      <a:pt x="641" y="710"/>
                      <a:pt x="644" y="712"/>
                    </a:cubicBezTo>
                    <a:cubicBezTo>
                      <a:pt x="650" y="716"/>
                      <a:pt x="657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4" y="721"/>
                      <a:pt x="664" y="721"/>
                    </a:cubicBezTo>
                    <a:cubicBezTo>
                      <a:pt x="671" y="720"/>
                      <a:pt x="673" y="711"/>
                      <a:pt x="677" y="706"/>
                    </a:cubicBezTo>
                    <a:cubicBezTo>
                      <a:pt x="680" y="701"/>
                      <a:pt x="686" y="696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5" y="694"/>
                      <a:pt x="697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714" y="693"/>
                      <a:pt x="722" y="705"/>
                      <a:pt x="723" y="718"/>
                    </a:cubicBezTo>
                    <a:cubicBezTo>
                      <a:pt x="723" y="718"/>
                      <a:pt x="723" y="718"/>
                      <a:pt x="723" y="718"/>
                    </a:cubicBezTo>
                    <a:cubicBezTo>
                      <a:pt x="723" y="718"/>
                      <a:pt x="723" y="719"/>
                      <a:pt x="723" y="719"/>
                    </a:cubicBezTo>
                    <a:cubicBezTo>
                      <a:pt x="723" y="719"/>
                      <a:pt x="723" y="719"/>
                      <a:pt x="723" y="719"/>
                    </a:cubicBezTo>
                    <a:cubicBezTo>
                      <a:pt x="724" y="719"/>
                      <a:pt x="724" y="720"/>
                      <a:pt x="724" y="721"/>
                    </a:cubicBezTo>
                    <a:cubicBezTo>
                      <a:pt x="724" y="726"/>
                      <a:pt x="722" y="731"/>
                      <a:pt x="722" y="737"/>
                    </a:cubicBezTo>
                    <a:cubicBezTo>
                      <a:pt x="722" y="739"/>
                      <a:pt x="722" y="741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5" y="749"/>
                      <a:pt x="731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40" y="757"/>
                      <a:pt x="740" y="757"/>
                      <a:pt x="741" y="757"/>
                    </a:cubicBezTo>
                    <a:cubicBezTo>
                      <a:pt x="748" y="756"/>
                      <a:pt x="754" y="751"/>
                      <a:pt x="760" y="747"/>
                    </a:cubicBezTo>
                    <a:cubicBezTo>
                      <a:pt x="766" y="743"/>
                      <a:pt x="772" y="740"/>
                      <a:pt x="776" y="737"/>
                    </a:cubicBezTo>
                    <a:cubicBezTo>
                      <a:pt x="784" y="730"/>
                      <a:pt x="790" y="716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3" y="711"/>
                    </a:cubicBezTo>
                    <a:cubicBezTo>
                      <a:pt x="803" y="711"/>
                      <a:pt x="803" y="711"/>
                      <a:pt x="803" y="711"/>
                    </a:cubicBezTo>
                    <a:cubicBezTo>
                      <a:pt x="806" y="709"/>
                      <a:pt x="809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24" y="709"/>
                      <a:pt x="831" y="718"/>
                      <a:pt x="839" y="723"/>
                    </a:cubicBezTo>
                    <a:cubicBezTo>
                      <a:pt x="841" y="724"/>
                      <a:pt x="842" y="725"/>
                      <a:pt x="843" y="725"/>
                    </a:cubicBezTo>
                    <a:cubicBezTo>
                      <a:pt x="843" y="725"/>
                      <a:pt x="843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6"/>
                      <a:pt x="844" y="726"/>
                    </a:cubicBezTo>
                    <a:cubicBezTo>
                      <a:pt x="844" y="726"/>
                      <a:pt x="844" y="726"/>
                      <a:pt x="844" y="726"/>
                    </a:cubicBezTo>
                    <a:cubicBezTo>
                      <a:pt x="850" y="728"/>
                      <a:pt x="858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70" y="729"/>
                      <a:pt x="874" y="729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9" y="727"/>
                      <a:pt x="879" y="727"/>
                    </a:cubicBezTo>
                    <a:cubicBezTo>
                      <a:pt x="880" y="727"/>
                      <a:pt x="882" y="726"/>
                      <a:pt x="883" y="726"/>
                    </a:cubicBezTo>
                    <a:cubicBezTo>
                      <a:pt x="893" y="722"/>
                      <a:pt x="903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9" y="715"/>
                      <a:pt x="923" y="716"/>
                      <a:pt x="928" y="718"/>
                    </a:cubicBezTo>
                    <a:cubicBezTo>
                      <a:pt x="928" y="718"/>
                      <a:pt x="928" y="718"/>
                      <a:pt x="928" y="718"/>
                    </a:cubicBezTo>
                    <a:cubicBezTo>
                      <a:pt x="938" y="722"/>
                      <a:pt x="939" y="735"/>
                      <a:pt x="948" y="742"/>
                    </a:cubicBezTo>
                    <a:cubicBezTo>
                      <a:pt x="953" y="746"/>
                      <a:pt x="961" y="749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71" y="753"/>
                      <a:pt x="977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4" y="755"/>
                      <a:pt x="987" y="754"/>
                      <a:pt x="989" y="754"/>
                    </a:cubicBezTo>
                    <a:cubicBezTo>
                      <a:pt x="999" y="750"/>
                      <a:pt x="1000" y="734"/>
                      <a:pt x="1007" y="723"/>
                    </a:cubicBezTo>
                    <a:cubicBezTo>
                      <a:pt x="1014" y="711"/>
                      <a:pt x="1023" y="712"/>
                      <a:pt x="1035" y="706"/>
                    </a:cubicBezTo>
                    <a:cubicBezTo>
                      <a:pt x="1042" y="701"/>
                      <a:pt x="1049" y="692"/>
                      <a:pt x="1056" y="685"/>
                    </a:cubicBezTo>
                    <a:cubicBezTo>
                      <a:pt x="1063" y="677"/>
                      <a:pt x="1073" y="670"/>
                      <a:pt x="1076" y="662"/>
                    </a:cubicBezTo>
                    <a:cubicBezTo>
                      <a:pt x="1079" y="656"/>
                      <a:pt x="1080" y="647"/>
                      <a:pt x="1083" y="642"/>
                    </a:cubicBezTo>
                    <a:cubicBezTo>
                      <a:pt x="1092" y="626"/>
                      <a:pt x="1118" y="628"/>
                      <a:pt x="1127" y="614"/>
                    </a:cubicBezTo>
                    <a:cubicBezTo>
                      <a:pt x="1131" y="607"/>
                      <a:pt x="1131" y="596"/>
                      <a:pt x="1131" y="583"/>
                    </a:cubicBezTo>
                    <a:cubicBezTo>
                      <a:pt x="1131" y="574"/>
                      <a:pt x="1131" y="564"/>
                      <a:pt x="1131" y="557"/>
                    </a:cubicBezTo>
                    <a:cubicBezTo>
                      <a:pt x="1131" y="437"/>
                      <a:pt x="1131" y="318"/>
                      <a:pt x="1131" y="200"/>
                    </a:cubicBezTo>
                    <a:cubicBezTo>
                      <a:pt x="1131" y="200"/>
                      <a:pt x="1131" y="200"/>
                      <a:pt x="1131" y="200"/>
                    </a:cubicBezTo>
                    <a:cubicBezTo>
                      <a:pt x="1131" y="191"/>
                      <a:pt x="1132" y="180"/>
                      <a:pt x="1132" y="170"/>
                    </a:cubicBezTo>
                    <a:cubicBezTo>
                      <a:pt x="1132" y="159"/>
                      <a:pt x="1131" y="149"/>
                      <a:pt x="1128" y="143"/>
                    </a:cubicBezTo>
                    <a:cubicBezTo>
                      <a:pt x="1120" y="127"/>
                      <a:pt x="1093" y="131"/>
                      <a:pt x="1084" y="114"/>
                    </a:cubicBezTo>
                    <a:cubicBezTo>
                      <a:pt x="1080" y="107"/>
                      <a:pt x="1080" y="99"/>
                      <a:pt x="1076" y="93"/>
                    </a:cubicBezTo>
                    <a:cubicBezTo>
                      <a:pt x="1072" y="85"/>
                      <a:pt x="1063" y="78"/>
                      <a:pt x="1057" y="72"/>
                    </a:cubicBezTo>
                    <a:cubicBezTo>
                      <a:pt x="1049" y="64"/>
                      <a:pt x="1044" y="55"/>
                      <a:pt x="1036" y="51"/>
                    </a:cubicBezTo>
                    <a:cubicBezTo>
                      <a:pt x="1029" y="46"/>
                      <a:pt x="1021" y="47"/>
                      <a:pt x="1015" y="43"/>
                    </a:cubicBezTo>
                    <a:cubicBezTo>
                      <a:pt x="1011" y="40"/>
                      <a:pt x="1008" y="36"/>
                      <a:pt x="1006" y="33"/>
                    </a:cubicBezTo>
                    <a:cubicBezTo>
                      <a:pt x="1000" y="23"/>
                      <a:pt x="999" y="5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7" y="0"/>
                      <a:pt x="985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76" y="0"/>
                      <a:pt x="970" y="3"/>
                      <a:pt x="965" y="4"/>
                    </a:cubicBezTo>
                    <a:cubicBezTo>
                      <a:pt x="965" y="4"/>
                      <a:pt x="965" y="4"/>
                      <a:pt x="965" y="5"/>
                    </a:cubicBezTo>
                    <a:cubicBezTo>
                      <a:pt x="957" y="8"/>
                      <a:pt x="951" y="10"/>
                      <a:pt x="946" y="14"/>
                    </a:cubicBezTo>
                    <a:cubicBezTo>
                      <a:pt x="938" y="21"/>
                      <a:pt x="936" y="35"/>
                      <a:pt x="925" y="39"/>
                    </a:cubicBezTo>
                    <a:cubicBezTo>
                      <a:pt x="925" y="39"/>
                      <a:pt x="925" y="39"/>
                      <a:pt x="925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1" y="41"/>
                      <a:pt x="917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02" y="41"/>
                      <a:pt x="892" y="35"/>
                      <a:pt x="883" y="31"/>
                    </a:cubicBezTo>
                    <a:cubicBezTo>
                      <a:pt x="880" y="29"/>
                      <a:pt x="878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3" y="27"/>
                      <a:pt x="873" y="27"/>
                    </a:cubicBezTo>
                    <a:cubicBezTo>
                      <a:pt x="873" y="27"/>
                      <a:pt x="873" y="27"/>
                      <a:pt x="873" y="27"/>
                    </a:cubicBezTo>
                    <a:cubicBezTo>
                      <a:pt x="871" y="27"/>
                      <a:pt x="869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58" y="27"/>
                      <a:pt x="848" y="28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28" y="36"/>
                      <a:pt x="827" y="45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2" y="47"/>
                      <a:pt x="811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791" y="47"/>
                      <a:pt x="785" y="28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68" y="15"/>
                      <a:pt x="762" y="12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5" y="8"/>
                      <a:pt x="755" y="8"/>
                    </a:cubicBezTo>
                    <a:cubicBezTo>
                      <a:pt x="755" y="8"/>
                      <a:pt x="755" y="8"/>
                      <a:pt x="755" y="8"/>
                    </a:cubicBezTo>
                    <a:cubicBezTo>
                      <a:pt x="750" y="4"/>
                      <a:pt x="743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29" y="1"/>
                      <a:pt x="722" y="7"/>
                      <a:pt x="720" y="14"/>
                    </a:cubicBezTo>
                    <a:cubicBezTo>
                      <a:pt x="720" y="16"/>
                      <a:pt x="720" y="18"/>
                      <a:pt x="720" y="20"/>
                    </a:cubicBezTo>
                    <a:cubicBezTo>
                      <a:pt x="720" y="25"/>
                      <a:pt x="721" y="31"/>
                      <a:pt x="721" y="37"/>
                    </a:cubicBezTo>
                    <a:cubicBezTo>
                      <a:pt x="721" y="39"/>
                      <a:pt x="721" y="40"/>
                      <a:pt x="720" y="42"/>
                    </a:cubicBezTo>
                    <a:cubicBezTo>
                      <a:pt x="720" y="42"/>
                      <a:pt x="720" y="42"/>
                      <a:pt x="720" y="42"/>
                    </a:cubicBezTo>
                    <a:cubicBezTo>
                      <a:pt x="718" y="54"/>
                      <a:pt x="708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2" y="63"/>
                      <a:pt x="687" y="62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0" y="56"/>
                      <a:pt x="676" y="51"/>
                      <a:pt x="673" y="47"/>
                    </a:cubicBezTo>
                    <a:cubicBezTo>
                      <a:pt x="671" y="43"/>
                      <a:pt x="667" y="36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1" y="35"/>
                      <a:pt x="661" y="35"/>
                    </a:cubicBezTo>
                    <a:cubicBezTo>
                      <a:pt x="656" y="35"/>
                      <a:pt x="652" y="39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3" y="46"/>
                      <a:pt x="638" y="49"/>
                      <a:pt x="634" y="50"/>
                    </a:cubicBezTo>
                    <a:cubicBezTo>
                      <a:pt x="634" y="50"/>
                      <a:pt x="634" y="50"/>
                      <a:pt x="634" y="50"/>
                    </a:cubicBezTo>
                    <a:cubicBezTo>
                      <a:pt x="631" y="51"/>
                      <a:pt x="627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11" y="52"/>
                      <a:pt x="601" y="45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5"/>
                      <a:pt x="595" y="35"/>
                    </a:cubicBezTo>
                    <a:cubicBezTo>
                      <a:pt x="595" y="35"/>
                      <a:pt x="595" y="35"/>
                      <a:pt x="595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2" y="31"/>
                      <a:pt x="591" y="26"/>
                      <a:pt x="587" y="25"/>
                    </a:cubicBezTo>
                    <a:cubicBezTo>
                      <a:pt x="583" y="23"/>
                      <a:pt x="573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6" y="23"/>
                    </a:cubicBezTo>
                    <a:cubicBezTo>
                      <a:pt x="566" y="23"/>
                      <a:pt x="566" y="23"/>
                      <a:pt x="566" y="23"/>
                    </a:cubicBezTo>
                    <a:cubicBezTo>
                      <a:pt x="564" y="23"/>
                      <a:pt x="561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3" y="23"/>
                      <a:pt x="548" y="23"/>
                      <a:pt x="546" y="24"/>
                    </a:cubicBezTo>
                    <a:cubicBezTo>
                      <a:pt x="546" y="24"/>
                      <a:pt x="546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1" y="26"/>
                      <a:pt x="542" y="30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4" y="45"/>
                      <a:pt x="522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6" y="52"/>
                      <a:pt x="502" y="51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49"/>
                      <a:pt x="498" y="49"/>
                      <a:pt x="498" y="49"/>
                    </a:cubicBezTo>
                    <a:cubicBezTo>
                      <a:pt x="498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5" y="48"/>
                      <a:pt x="493" y="47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85" y="41"/>
                      <a:pt x="479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1" y="35"/>
                      <a:pt x="471" y="35"/>
                      <a:pt x="470" y="35"/>
                    </a:cubicBezTo>
                    <a:cubicBezTo>
                      <a:pt x="470" y="35"/>
                      <a:pt x="470" y="35"/>
                      <a:pt x="470" y="35"/>
                    </a:cubicBezTo>
                    <a:cubicBezTo>
                      <a:pt x="465" y="36"/>
                      <a:pt x="462" y="43"/>
                      <a:pt x="459" y="47"/>
                    </a:cubicBezTo>
                    <a:cubicBezTo>
                      <a:pt x="456" y="52"/>
                      <a:pt x="453" y="57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5" y="62"/>
                      <a:pt x="440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25" y="63"/>
                      <a:pt x="414" y="55"/>
                      <a:pt x="412" y="43"/>
                    </a:cubicBezTo>
                    <a:cubicBezTo>
                      <a:pt x="412" y="43"/>
                      <a:pt x="412" y="43"/>
                      <a:pt x="412" y="43"/>
                    </a:cubicBezTo>
                    <a:cubicBezTo>
                      <a:pt x="411" y="43"/>
                      <a:pt x="411" y="42"/>
                      <a:pt x="411" y="42"/>
                    </a:cubicBezTo>
                    <a:cubicBezTo>
                      <a:pt x="411" y="40"/>
                      <a:pt x="411" y="38"/>
                      <a:pt x="411" y="37"/>
                    </a:cubicBezTo>
                    <a:cubicBezTo>
                      <a:pt x="411" y="31"/>
                      <a:pt x="412" y="25"/>
                      <a:pt x="412" y="20"/>
                    </a:cubicBezTo>
                    <a:cubicBezTo>
                      <a:pt x="412" y="18"/>
                      <a:pt x="412" y="16"/>
                      <a:pt x="411" y="14"/>
                    </a:cubicBezTo>
                    <a:cubicBezTo>
                      <a:pt x="410" y="7"/>
                      <a:pt x="404" y="0"/>
                      <a:pt x="396" y="0"/>
                    </a:cubicBezTo>
                    <a:cubicBezTo>
                      <a:pt x="396" y="0"/>
                      <a:pt x="396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88" y="0"/>
                      <a:pt x="383" y="4"/>
                      <a:pt x="377" y="8"/>
                    </a:cubicBezTo>
                    <a:cubicBezTo>
                      <a:pt x="377" y="8"/>
                      <a:pt x="377" y="8"/>
                      <a:pt x="377" y="8"/>
                    </a:cubicBezTo>
                    <a:cubicBezTo>
                      <a:pt x="377" y="8"/>
                      <a:pt x="376" y="8"/>
                      <a:pt x="376" y="8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69" y="13"/>
                      <a:pt x="363" y="16"/>
                      <a:pt x="357" y="20"/>
                    </a:cubicBezTo>
                    <a:cubicBezTo>
                      <a:pt x="348" y="28"/>
                      <a:pt x="344" y="41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28" y="47"/>
                      <a:pt x="325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11" y="48"/>
                      <a:pt x="306" y="40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5" y="33"/>
                      <a:pt x="293" y="32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83" y="28"/>
                      <a:pt x="274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3" y="27"/>
                      <a:pt x="260" y="27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49" y="30"/>
                      <a:pt x="242" y="36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29" y="40"/>
                      <a:pt x="224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5" y="41"/>
                      <a:pt x="210" y="40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196" y="34"/>
                      <a:pt x="195" y="22"/>
                      <a:pt x="188" y="15"/>
                    </a:cubicBezTo>
                    <a:cubicBezTo>
                      <a:pt x="188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1" y="9"/>
                      <a:pt x="163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552"/>
              <p:cNvSpPr>
                <a:spLocks noEditPoints="1"/>
              </p:cNvSpPr>
              <p:nvPr/>
            </p:nvSpPr>
            <p:spPr bwMode="auto">
              <a:xfrm>
                <a:off x="2154" y="3353"/>
                <a:ext cx="136" cy="126"/>
              </a:xfrm>
              <a:custGeom>
                <a:gdLst>
                  <a:gd name="T0" fmla="*/ 18 w 39"/>
                  <a:gd name="T1" fmla="*/ 4 h 36"/>
                  <a:gd name="T2" fmla="*/ 18 w 39"/>
                  <a:gd name="T3" fmla="*/ 4 h 36"/>
                  <a:gd name="T4" fmla="*/ 18 w 39"/>
                  <a:gd name="T5" fmla="*/ 4 h 36"/>
                  <a:gd name="T6" fmla="*/ 36 w 39"/>
                  <a:gd name="T7" fmla="*/ 27 h 36"/>
                  <a:gd name="T8" fmla="*/ 36 w 39"/>
                  <a:gd name="T9" fmla="*/ 27 h 36"/>
                  <a:gd name="T10" fmla="*/ 36 w 39"/>
                  <a:gd name="T11" fmla="*/ 27 h 36"/>
                  <a:gd name="T12" fmla="*/ 36 w 39"/>
                  <a:gd name="T13" fmla="*/ 27 h 36"/>
                  <a:gd name="T14" fmla="*/ 30 w 39"/>
                  <a:gd name="T15" fmla="*/ 32 h 36"/>
                  <a:gd name="T16" fmla="*/ 25 w 39"/>
                  <a:gd name="T17" fmla="*/ 33 h 36"/>
                  <a:gd name="T18" fmla="*/ 25 w 39"/>
                  <a:gd name="T19" fmla="*/ 33 h 36"/>
                  <a:gd name="T20" fmla="*/ 25 w 39"/>
                  <a:gd name="T21" fmla="*/ 33 h 36"/>
                  <a:gd name="T22" fmla="*/ 25 w 39"/>
                  <a:gd name="T23" fmla="*/ 33 h 36"/>
                  <a:gd name="T24" fmla="*/ 25 w 39"/>
                  <a:gd name="T25" fmla="*/ 33 h 36"/>
                  <a:gd name="T26" fmla="*/ 16 w 39"/>
                  <a:gd name="T27" fmla="*/ 4 h 36"/>
                  <a:gd name="T28" fmla="*/ 16 w 39"/>
                  <a:gd name="T29" fmla="*/ 4 h 36"/>
                  <a:gd name="T30" fmla="*/ 16 w 39"/>
                  <a:gd name="T31" fmla="*/ 4 h 36"/>
                  <a:gd name="T32" fmla="*/ 16 w 39"/>
                  <a:gd name="T33" fmla="*/ 4 h 36"/>
                  <a:gd name="T34" fmla="*/ 16 w 39"/>
                  <a:gd name="T35" fmla="*/ 4 h 36"/>
                  <a:gd name="T36" fmla="*/ 16 w 39"/>
                  <a:gd name="T37" fmla="*/ 4 h 36"/>
                  <a:gd name="T38" fmla="*/ 18 w 39"/>
                  <a:gd name="T39" fmla="*/ 4 h 36"/>
                  <a:gd name="T40" fmla="*/ 18 w 39"/>
                  <a:gd name="T41" fmla="*/ 4 h 36"/>
                  <a:gd name="T42" fmla="*/ 18 w 39"/>
                  <a:gd name="T43" fmla="*/ 4 h 36"/>
                  <a:gd name="T44" fmla="*/ 16 w 39"/>
                  <a:gd name="T45" fmla="*/ 0 h 36"/>
                  <a:gd name="T46" fmla="*/ 16 w 39"/>
                  <a:gd name="T47" fmla="*/ 0 h 36"/>
                  <a:gd name="T48" fmla="*/ 8 w 39"/>
                  <a:gd name="T49" fmla="*/ 2 h 36"/>
                  <a:gd name="T50" fmla="*/ 8 w 39"/>
                  <a:gd name="T51" fmla="*/ 2 h 36"/>
                  <a:gd name="T52" fmla="*/ 8 w 39"/>
                  <a:gd name="T53" fmla="*/ 2 h 36"/>
                  <a:gd name="T54" fmla="*/ 8 w 39"/>
                  <a:gd name="T55" fmla="*/ 2 h 36"/>
                  <a:gd name="T56" fmla="*/ 4 w 39"/>
                  <a:gd name="T57" fmla="*/ 12 h 36"/>
                  <a:gd name="T58" fmla="*/ 10 w 39"/>
                  <a:gd name="T59" fmla="*/ 30 h 36"/>
                  <a:gd name="T60" fmla="*/ 10 w 39"/>
                  <a:gd name="T61" fmla="*/ 30 h 36"/>
                  <a:gd name="T62" fmla="*/ 10 w 39"/>
                  <a:gd name="T63" fmla="*/ 30 h 36"/>
                  <a:gd name="T64" fmla="*/ 10 w 39"/>
                  <a:gd name="T65" fmla="*/ 30 h 36"/>
                  <a:gd name="T66" fmla="*/ 27 w 39"/>
                  <a:gd name="T67" fmla="*/ 36 h 36"/>
                  <a:gd name="T68" fmla="*/ 27 w 39"/>
                  <a:gd name="T69" fmla="*/ 36 h 36"/>
                  <a:gd name="T70" fmla="*/ 27 w 39"/>
                  <a:gd name="T71" fmla="*/ 36 h 36"/>
                  <a:gd name="T72" fmla="*/ 27 w 39"/>
                  <a:gd name="T73" fmla="*/ 36 h 36"/>
                  <a:gd name="T74" fmla="*/ 29 w 39"/>
                  <a:gd name="T75" fmla="*/ 36 h 36"/>
                  <a:gd name="T76" fmla="*/ 29 w 39"/>
                  <a:gd name="T77" fmla="*/ 36 h 36"/>
                  <a:gd name="T78" fmla="*/ 29 w 39"/>
                  <a:gd name="T79" fmla="*/ 36 h 36"/>
                  <a:gd name="T80" fmla="*/ 39 w 39"/>
                  <a:gd name="T81" fmla="*/ 24 h 36"/>
                  <a:gd name="T82" fmla="*/ 32 w 39"/>
                  <a:gd name="T83" fmla="*/ 7 h 36"/>
                  <a:gd name="T84" fmla="*/ 16 w 39"/>
                  <a:gd name="T85" fmla="*/ 0 h 36"/>
                  <a:gd name="T86" fmla="*/ 16 w 39"/>
                  <a:gd name="T87" fmla="*/ 0 h 36"/>
                  <a:gd name="T88" fmla="*/ 16 w 39"/>
                  <a:gd name="T8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6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9" y="4"/>
                      <a:pt x="39" y="1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9"/>
                      <a:pt x="33" y="31"/>
                      <a:pt x="30" y="32"/>
                    </a:cubicBezTo>
                    <a:cubicBezTo>
                      <a:pt x="28" y="33"/>
                      <a:pt x="27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9" y="33"/>
                      <a:pt x="0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1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4"/>
                      <a:pt x="4" y="8"/>
                      <a:pt x="4" y="12"/>
                    </a:cubicBezTo>
                    <a:cubicBezTo>
                      <a:pt x="4" y="19"/>
                      <a:pt x="7" y="27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4" y="33"/>
                      <a:pt x="21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6" y="35"/>
                      <a:pt x="39" y="30"/>
                      <a:pt x="39" y="24"/>
                    </a:cubicBezTo>
                    <a:cubicBezTo>
                      <a:pt x="39" y="17"/>
                      <a:pt x="36" y="10"/>
                      <a:pt x="32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553"/>
              <p:cNvSpPr>
                <a:spLocks noEditPoints="1"/>
              </p:cNvSpPr>
              <p:nvPr/>
            </p:nvSpPr>
            <p:spPr bwMode="auto">
              <a:xfrm>
                <a:off x="5394" y="3353"/>
                <a:ext cx="125" cy="126"/>
              </a:xfrm>
              <a:custGeom>
                <a:gdLst>
                  <a:gd name="T0" fmla="*/ 5 w 36"/>
                  <a:gd name="T1" fmla="*/ 18 h 36"/>
                  <a:gd name="T2" fmla="*/ 21 w 36"/>
                  <a:gd name="T3" fmla="*/ 4 h 36"/>
                  <a:gd name="T4" fmla="*/ 22 w 36"/>
                  <a:gd name="T5" fmla="*/ 4 h 36"/>
                  <a:gd name="T6" fmla="*/ 24 w 36"/>
                  <a:gd name="T7" fmla="*/ 4 h 36"/>
                  <a:gd name="T8" fmla="*/ 24 w 36"/>
                  <a:gd name="T9" fmla="*/ 4 h 36"/>
                  <a:gd name="T10" fmla="*/ 24 w 36"/>
                  <a:gd name="T11" fmla="*/ 4 h 36"/>
                  <a:gd name="T12" fmla="*/ 32 w 36"/>
                  <a:gd name="T13" fmla="*/ 15 h 36"/>
                  <a:gd name="T14" fmla="*/ 25 w 36"/>
                  <a:gd name="T15" fmla="*/ 30 h 36"/>
                  <a:gd name="T16" fmla="*/ 18 w 36"/>
                  <a:gd name="T17" fmla="*/ 32 h 36"/>
                  <a:gd name="T18" fmla="*/ 18 w 36"/>
                  <a:gd name="T19" fmla="*/ 32 h 36"/>
                  <a:gd name="T20" fmla="*/ 18 w 36"/>
                  <a:gd name="T21" fmla="*/ 32 h 36"/>
                  <a:gd name="T22" fmla="*/ 14 w 36"/>
                  <a:gd name="T23" fmla="*/ 33 h 36"/>
                  <a:gd name="T24" fmla="*/ 14 w 36"/>
                  <a:gd name="T25" fmla="*/ 33 h 36"/>
                  <a:gd name="T26" fmla="*/ 14 w 36"/>
                  <a:gd name="T27" fmla="*/ 33 h 36"/>
                  <a:gd name="T28" fmla="*/ 14 w 36"/>
                  <a:gd name="T29" fmla="*/ 33 h 36"/>
                  <a:gd name="T30" fmla="*/ 14 w 36"/>
                  <a:gd name="T31" fmla="*/ 33 h 36"/>
                  <a:gd name="T32" fmla="*/ 4 w 36"/>
                  <a:gd name="T33" fmla="*/ 19 h 36"/>
                  <a:gd name="T34" fmla="*/ 4 w 36"/>
                  <a:gd name="T35" fmla="*/ 19 h 36"/>
                  <a:gd name="T36" fmla="*/ 4 w 36"/>
                  <a:gd name="T37" fmla="*/ 19 h 36"/>
                  <a:gd name="T38" fmla="*/ 4 w 36"/>
                  <a:gd name="T39" fmla="*/ 19 h 36"/>
                  <a:gd name="T40" fmla="*/ 4 w 36"/>
                  <a:gd name="T41" fmla="*/ 18 h 36"/>
                  <a:gd name="T42" fmla="*/ 5 w 36"/>
                  <a:gd name="T43" fmla="*/ 18 h 36"/>
                  <a:gd name="T44" fmla="*/ 5 w 36"/>
                  <a:gd name="T45" fmla="*/ 18 h 36"/>
                  <a:gd name="T46" fmla="*/ 5 w 36"/>
                  <a:gd name="T47" fmla="*/ 18 h 36"/>
                  <a:gd name="T48" fmla="*/ 5 w 36"/>
                  <a:gd name="T49" fmla="*/ 18 h 36"/>
                  <a:gd name="T50" fmla="*/ 5 w 36"/>
                  <a:gd name="T51" fmla="*/ 18 h 36"/>
                  <a:gd name="T52" fmla="*/ 24 w 36"/>
                  <a:gd name="T53" fmla="*/ 0 h 36"/>
                  <a:gd name="T54" fmla="*/ 24 w 36"/>
                  <a:gd name="T55" fmla="*/ 0 h 36"/>
                  <a:gd name="T56" fmla="*/ 4 w 36"/>
                  <a:gd name="T57" fmla="*/ 12 h 36"/>
                  <a:gd name="T58" fmla="*/ 4 w 36"/>
                  <a:gd name="T59" fmla="*/ 12 h 36"/>
                  <a:gd name="T60" fmla="*/ 4 w 36"/>
                  <a:gd name="T61" fmla="*/ 12 h 36"/>
                  <a:gd name="T62" fmla="*/ 4 w 36"/>
                  <a:gd name="T63" fmla="*/ 12 h 36"/>
                  <a:gd name="T64" fmla="*/ 0 w 36"/>
                  <a:gd name="T65" fmla="*/ 25 h 36"/>
                  <a:gd name="T66" fmla="*/ 3 w 36"/>
                  <a:gd name="T67" fmla="*/ 34 h 36"/>
                  <a:gd name="T68" fmla="*/ 3 w 36"/>
                  <a:gd name="T69" fmla="*/ 34 h 36"/>
                  <a:gd name="T70" fmla="*/ 3 w 36"/>
                  <a:gd name="T71" fmla="*/ 34 h 36"/>
                  <a:gd name="T72" fmla="*/ 3 w 36"/>
                  <a:gd name="T73" fmla="*/ 34 h 36"/>
                  <a:gd name="T74" fmla="*/ 11 w 36"/>
                  <a:gd name="T75" fmla="*/ 36 h 36"/>
                  <a:gd name="T76" fmla="*/ 11 w 36"/>
                  <a:gd name="T77" fmla="*/ 36 h 36"/>
                  <a:gd name="T78" fmla="*/ 11 w 36"/>
                  <a:gd name="T79" fmla="*/ 36 h 36"/>
                  <a:gd name="T80" fmla="*/ 11 w 36"/>
                  <a:gd name="T81" fmla="*/ 36 h 36"/>
                  <a:gd name="T82" fmla="*/ 17 w 36"/>
                  <a:gd name="T83" fmla="*/ 35 h 36"/>
                  <a:gd name="T84" fmla="*/ 17 w 36"/>
                  <a:gd name="T85" fmla="*/ 35 h 36"/>
                  <a:gd name="T86" fmla="*/ 17 w 36"/>
                  <a:gd name="T87" fmla="*/ 35 h 36"/>
                  <a:gd name="T88" fmla="*/ 32 w 36"/>
                  <a:gd name="T89" fmla="*/ 28 h 36"/>
                  <a:gd name="T90" fmla="*/ 36 w 36"/>
                  <a:gd name="T91" fmla="*/ 14 h 36"/>
                  <a:gd name="T92" fmla="*/ 31 w 36"/>
                  <a:gd name="T93" fmla="*/ 2 h 36"/>
                  <a:gd name="T94" fmla="*/ 31 w 36"/>
                  <a:gd name="T95" fmla="*/ 2 h 36"/>
                  <a:gd name="T96" fmla="*/ 31 w 36"/>
                  <a:gd name="T97" fmla="*/ 2 h 36"/>
                  <a:gd name="T98" fmla="*/ 24 w 36"/>
                  <a:gd name="T99" fmla="*/ 0 h 36"/>
                  <a:gd name="T100" fmla="*/ 24 w 36"/>
                  <a:gd name="T101" fmla="*/ 0 h 36"/>
                  <a:gd name="T102" fmla="*/ 24 w 36"/>
                  <a:gd name="T103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36">
                    <a:moveTo>
                      <a:pt x="5" y="18"/>
                    </a:moveTo>
                    <a:cubicBezTo>
                      <a:pt x="6" y="11"/>
                      <a:pt x="13" y="4"/>
                      <a:pt x="21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2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30" y="5"/>
                      <a:pt x="32" y="10"/>
                      <a:pt x="32" y="15"/>
                    </a:cubicBezTo>
                    <a:cubicBezTo>
                      <a:pt x="32" y="21"/>
                      <a:pt x="29" y="27"/>
                      <a:pt x="25" y="30"/>
                    </a:cubicBezTo>
                    <a:cubicBezTo>
                      <a:pt x="23" y="31"/>
                      <a:pt x="21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5" y="33"/>
                      <a:pt x="3" y="26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6" y="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0"/>
                      <a:pt x="0" y="25"/>
                    </a:cubicBezTo>
                    <a:cubicBezTo>
                      <a:pt x="0" y="29"/>
                      <a:pt x="1" y="31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5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4" y="34"/>
                      <a:pt x="30" y="31"/>
                      <a:pt x="32" y="28"/>
                    </a:cubicBezTo>
                    <a:cubicBezTo>
                      <a:pt x="34" y="24"/>
                      <a:pt x="36" y="19"/>
                      <a:pt x="36" y="14"/>
                    </a:cubicBezTo>
                    <a:cubicBezTo>
                      <a:pt x="36" y="8"/>
                      <a:pt x="34" y="4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6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554"/>
              <p:cNvSpPr/>
              <p:nvPr/>
            </p:nvSpPr>
            <p:spPr bwMode="auto">
              <a:xfrm>
                <a:off x="5404" y="3367"/>
                <a:ext cx="101" cy="101"/>
              </a:xfrm>
              <a:custGeom>
                <a:gdLst>
                  <a:gd name="T0" fmla="*/ 18 w 29"/>
                  <a:gd name="T1" fmla="*/ 0 h 29"/>
                  <a:gd name="T2" fmla="*/ 2 w 29"/>
                  <a:gd name="T3" fmla="*/ 14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4 h 29"/>
                  <a:gd name="T10" fmla="*/ 2 w 29"/>
                  <a:gd name="T11" fmla="*/ 14 h 29"/>
                  <a:gd name="T12" fmla="*/ 1 w 29"/>
                  <a:gd name="T13" fmla="*/ 14 h 29"/>
                  <a:gd name="T14" fmla="*/ 1 w 29"/>
                  <a:gd name="T15" fmla="*/ 15 h 29"/>
                  <a:gd name="T16" fmla="*/ 1 w 29"/>
                  <a:gd name="T17" fmla="*/ 15 h 29"/>
                  <a:gd name="T18" fmla="*/ 1 w 29"/>
                  <a:gd name="T19" fmla="*/ 15 h 29"/>
                  <a:gd name="T20" fmla="*/ 1 w 29"/>
                  <a:gd name="T21" fmla="*/ 15 h 29"/>
                  <a:gd name="T22" fmla="*/ 11 w 29"/>
                  <a:gd name="T23" fmla="*/ 29 h 29"/>
                  <a:gd name="T24" fmla="*/ 11 w 29"/>
                  <a:gd name="T25" fmla="*/ 29 h 29"/>
                  <a:gd name="T26" fmla="*/ 11 w 29"/>
                  <a:gd name="T27" fmla="*/ 29 h 29"/>
                  <a:gd name="T28" fmla="*/ 11 w 29"/>
                  <a:gd name="T29" fmla="*/ 29 h 29"/>
                  <a:gd name="T30" fmla="*/ 15 w 29"/>
                  <a:gd name="T31" fmla="*/ 28 h 29"/>
                  <a:gd name="T32" fmla="*/ 15 w 29"/>
                  <a:gd name="T33" fmla="*/ 28 h 29"/>
                  <a:gd name="T34" fmla="*/ 15 w 29"/>
                  <a:gd name="T35" fmla="*/ 28 h 29"/>
                  <a:gd name="T36" fmla="*/ 22 w 29"/>
                  <a:gd name="T37" fmla="*/ 26 h 29"/>
                  <a:gd name="T38" fmla="*/ 29 w 29"/>
                  <a:gd name="T39" fmla="*/ 11 h 29"/>
                  <a:gd name="T40" fmla="*/ 21 w 29"/>
                  <a:gd name="T41" fmla="*/ 0 h 29"/>
                  <a:gd name="T42" fmla="*/ 21 w 29"/>
                  <a:gd name="T43" fmla="*/ 0 h 29"/>
                  <a:gd name="T44" fmla="*/ 21 w 29"/>
                  <a:gd name="T45" fmla="*/ 0 h 29"/>
                  <a:gd name="T46" fmla="*/ 19 w 29"/>
                  <a:gd name="T47" fmla="*/ 0 h 29"/>
                  <a:gd name="T48" fmla="*/ 18 w 29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8">
                    <a:moveTo>
                      <a:pt x="18" y="0"/>
                    </a:moveTo>
                    <a:cubicBezTo>
                      <a:pt x="10" y="0"/>
                      <a:pt x="3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9"/>
                      <a:pt x="14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8" y="28"/>
                      <a:pt x="20" y="27"/>
                      <a:pt x="22" y="26"/>
                    </a:cubicBezTo>
                    <a:cubicBezTo>
                      <a:pt x="26" y="23"/>
                      <a:pt x="29" y="17"/>
                      <a:pt x="29" y="11"/>
                    </a:cubicBezTo>
                    <a:cubicBezTo>
                      <a:pt x="29" y="6"/>
                      <a:pt x="27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555"/>
              <p:cNvSpPr>
                <a:spLocks noEditPoints="1"/>
              </p:cNvSpPr>
              <p:nvPr/>
            </p:nvSpPr>
            <p:spPr bwMode="auto">
              <a:xfrm>
                <a:off x="1885" y="845"/>
                <a:ext cx="3910" cy="2623"/>
              </a:xfrm>
              <a:custGeom>
                <a:gdLst>
                  <a:gd name="T0" fmla="*/ 214 w 1121"/>
                  <a:gd name="T1" fmla="*/ 44 h 751"/>
                  <a:gd name="T2" fmla="*/ 282 w 1121"/>
                  <a:gd name="T3" fmla="*/ 33 h 751"/>
                  <a:gd name="T4" fmla="*/ 373 w 1121"/>
                  <a:gd name="T5" fmla="*/ 12 h 751"/>
                  <a:gd name="T6" fmla="*/ 430 w 1121"/>
                  <a:gd name="T7" fmla="*/ 67 h 751"/>
                  <a:gd name="T8" fmla="*/ 488 w 1121"/>
                  <a:gd name="T9" fmla="*/ 52 h 751"/>
                  <a:gd name="T10" fmla="*/ 549 w 1121"/>
                  <a:gd name="T11" fmla="*/ 29 h 751"/>
                  <a:gd name="T12" fmla="*/ 619 w 1121"/>
                  <a:gd name="T13" fmla="*/ 54 h 751"/>
                  <a:gd name="T14" fmla="*/ 654 w 1121"/>
                  <a:gd name="T15" fmla="*/ 43 h 751"/>
                  <a:gd name="T16" fmla="*/ 730 w 1121"/>
                  <a:gd name="T17" fmla="*/ 6 h 751"/>
                  <a:gd name="T18" fmla="*/ 805 w 1121"/>
                  <a:gd name="T19" fmla="*/ 50 h 751"/>
                  <a:gd name="T20" fmla="*/ 858 w 1121"/>
                  <a:gd name="T21" fmla="*/ 30 h 751"/>
                  <a:gd name="T22" fmla="*/ 925 w 1121"/>
                  <a:gd name="T23" fmla="*/ 40 h 751"/>
                  <a:gd name="T24" fmla="*/ 981 w 1121"/>
                  <a:gd name="T25" fmla="*/ 5 h 751"/>
                  <a:gd name="T26" fmla="*/ 1074 w 1121"/>
                  <a:gd name="T27" fmla="*/ 638 h 751"/>
                  <a:gd name="T28" fmla="*/ 950 w 1121"/>
                  <a:gd name="T29" fmla="*/ 739 h 751"/>
                  <a:gd name="T30" fmla="*/ 856 w 1121"/>
                  <a:gd name="T31" fmla="*/ 722 h 751"/>
                  <a:gd name="T32" fmla="*/ 807 w 1121"/>
                  <a:gd name="T33" fmla="*/ 702 h 751"/>
                  <a:gd name="T34" fmla="*/ 735 w 1121"/>
                  <a:gd name="T35" fmla="*/ 747 h 751"/>
                  <a:gd name="T36" fmla="*/ 638 w 1121"/>
                  <a:gd name="T37" fmla="*/ 701 h 751"/>
                  <a:gd name="T38" fmla="*/ 599 w 1121"/>
                  <a:gd name="T39" fmla="*/ 703 h 751"/>
                  <a:gd name="T40" fmla="*/ 527 w 1121"/>
                  <a:gd name="T41" fmla="*/ 704 h 751"/>
                  <a:gd name="T42" fmla="*/ 491 w 1121"/>
                  <a:gd name="T43" fmla="*/ 701 h 751"/>
                  <a:gd name="T44" fmla="*/ 470 w 1121"/>
                  <a:gd name="T45" fmla="*/ 709 h 751"/>
                  <a:gd name="T46" fmla="*/ 392 w 1121"/>
                  <a:gd name="T47" fmla="*/ 747 h 751"/>
                  <a:gd name="T48" fmla="*/ 358 w 1121"/>
                  <a:gd name="T49" fmla="*/ 731 h 751"/>
                  <a:gd name="T50" fmla="*/ 267 w 1121"/>
                  <a:gd name="T51" fmla="*/ 722 h 751"/>
                  <a:gd name="T52" fmla="*/ 199 w 1121"/>
                  <a:gd name="T53" fmla="*/ 712 h 751"/>
                  <a:gd name="T54" fmla="*/ 96 w 1121"/>
                  <a:gd name="T55" fmla="*/ 700 h 751"/>
                  <a:gd name="T56" fmla="*/ 5 w 1121"/>
                  <a:gd name="T57" fmla="*/ 456 h 751"/>
                  <a:gd name="T58" fmla="*/ 4 w 1121"/>
                  <a:gd name="T59" fmla="*/ 169 h 751"/>
                  <a:gd name="T60" fmla="*/ 123 w 1121"/>
                  <a:gd name="T61" fmla="*/ 34 h 751"/>
                  <a:gd name="T62" fmla="*/ 54 w 1121"/>
                  <a:gd name="T63" fmla="*/ 659 h 751"/>
                  <a:gd name="T64" fmla="*/ 215 w 1121"/>
                  <a:gd name="T65" fmla="*/ 711 h 751"/>
                  <a:gd name="T66" fmla="*/ 267 w 1121"/>
                  <a:gd name="T67" fmla="*/ 725 h 751"/>
                  <a:gd name="T68" fmla="*/ 357 w 1121"/>
                  <a:gd name="T69" fmla="*/ 733 h 751"/>
                  <a:gd name="T70" fmla="*/ 363 w 1121"/>
                  <a:gd name="T71" fmla="*/ 737 h 751"/>
                  <a:gd name="T72" fmla="*/ 427 w 1121"/>
                  <a:gd name="T73" fmla="*/ 689 h 751"/>
                  <a:gd name="T74" fmla="*/ 469 w 1121"/>
                  <a:gd name="T75" fmla="*/ 714 h 751"/>
                  <a:gd name="T76" fmla="*/ 493 w 1121"/>
                  <a:gd name="T77" fmla="*/ 703 h 751"/>
                  <a:gd name="T78" fmla="*/ 579 w 1121"/>
                  <a:gd name="T79" fmla="*/ 726 h 751"/>
                  <a:gd name="T80" fmla="*/ 632 w 1121"/>
                  <a:gd name="T81" fmla="*/ 702 h 751"/>
                  <a:gd name="T82" fmla="*/ 670 w 1121"/>
                  <a:gd name="T83" fmla="*/ 702 h 751"/>
                  <a:gd name="T84" fmla="*/ 722 w 1121"/>
                  <a:gd name="T85" fmla="*/ 743 h 751"/>
                  <a:gd name="T86" fmla="*/ 835 w 1121"/>
                  <a:gd name="T87" fmla="*/ 719 h 751"/>
                  <a:gd name="T88" fmla="*/ 861 w 1121"/>
                  <a:gd name="T89" fmla="*/ 724 h 751"/>
                  <a:gd name="T90" fmla="*/ 945 w 1121"/>
                  <a:gd name="T91" fmla="*/ 739 h 751"/>
                  <a:gd name="T92" fmla="*/ 1121 w 1121"/>
                  <a:gd name="T93" fmla="*/ 196 h 751"/>
                  <a:gd name="T94" fmla="*/ 975 w 1121"/>
                  <a:gd name="T95" fmla="*/ 1 h 751"/>
                  <a:gd name="T96" fmla="*/ 891 w 1121"/>
                  <a:gd name="T97" fmla="*/ 39 h 751"/>
                  <a:gd name="T98" fmla="*/ 813 w 1121"/>
                  <a:gd name="T99" fmla="*/ 47 h 751"/>
                  <a:gd name="T100" fmla="*/ 732 w 1121"/>
                  <a:gd name="T101" fmla="*/ 2 h 751"/>
                  <a:gd name="T102" fmla="*/ 656 w 1121"/>
                  <a:gd name="T103" fmla="*/ 39 h 751"/>
                  <a:gd name="T104" fmla="*/ 628 w 1121"/>
                  <a:gd name="T105" fmla="*/ 51 h 751"/>
                  <a:gd name="T106" fmla="*/ 559 w 1121"/>
                  <a:gd name="T107" fmla="*/ 24 h 751"/>
                  <a:gd name="T108" fmla="*/ 490 w 1121"/>
                  <a:gd name="T109" fmla="*/ 49 h 751"/>
                  <a:gd name="T110" fmla="*/ 468 w 1121"/>
                  <a:gd name="T111" fmla="*/ 39 h 751"/>
                  <a:gd name="T112" fmla="*/ 403 w 1121"/>
                  <a:gd name="T113" fmla="*/ 19 h 751"/>
                  <a:gd name="T114" fmla="*/ 354 w 1121"/>
                  <a:gd name="T115" fmla="*/ 20 h 751"/>
                  <a:gd name="T116" fmla="*/ 254 w 1121"/>
                  <a:gd name="T117" fmla="*/ 28 h 751"/>
                  <a:gd name="T118" fmla="*/ 179 w 1121"/>
                  <a:gd name="T119" fmla="*/ 14 h 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21" h="751">
                    <a:moveTo>
                      <a:pt x="148" y="3"/>
                    </a:move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59" y="3"/>
                      <a:pt x="171" y="10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7" y="14"/>
                      <a:pt x="177" y="15"/>
                    </a:cubicBezTo>
                    <a:cubicBezTo>
                      <a:pt x="187" y="23"/>
                      <a:pt x="187" y="37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2" y="42"/>
                      <a:pt x="202" y="42"/>
                      <a:pt x="202" y="42"/>
                    </a:cubicBezTo>
                    <a:cubicBezTo>
                      <a:pt x="206" y="43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20" y="44"/>
                      <a:pt x="226" y="43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9" y="39"/>
                      <a:pt x="246" y="33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8" y="31"/>
                      <a:pt x="261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70" y="30"/>
                      <a:pt x="276" y="31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92" y="37"/>
                      <a:pt x="301" y="47"/>
                      <a:pt x="310" y="49"/>
                    </a:cubicBezTo>
                    <a:cubicBezTo>
                      <a:pt x="313" y="50"/>
                      <a:pt x="315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36" y="50"/>
                      <a:pt x="343" y="34"/>
                      <a:pt x="353" y="24"/>
                    </a:cubicBezTo>
                    <a:cubicBezTo>
                      <a:pt x="353" y="24"/>
                      <a:pt x="353" y="24"/>
                      <a:pt x="353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3"/>
                    </a:cubicBezTo>
                    <a:cubicBezTo>
                      <a:pt x="354" y="23"/>
                      <a:pt x="354" y="23"/>
                      <a:pt x="354" y="23"/>
                    </a:cubicBezTo>
                    <a:cubicBezTo>
                      <a:pt x="354" y="23"/>
                      <a:pt x="355" y="23"/>
                      <a:pt x="355" y="23"/>
                    </a:cubicBezTo>
                    <a:cubicBezTo>
                      <a:pt x="355" y="23"/>
                      <a:pt x="355" y="23"/>
                      <a:pt x="355" y="23"/>
                    </a:cubicBezTo>
                    <a:cubicBezTo>
                      <a:pt x="360" y="19"/>
                      <a:pt x="365" y="16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4" y="12"/>
                    </a:cubicBezTo>
                    <a:cubicBezTo>
                      <a:pt x="374" y="12"/>
                      <a:pt x="374" y="12"/>
                      <a:pt x="374" y="12"/>
                    </a:cubicBezTo>
                    <a:cubicBezTo>
                      <a:pt x="374" y="12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9" y="9"/>
                      <a:pt x="385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1" y="5"/>
                      <a:pt x="392" y="5"/>
                      <a:pt x="393" y="5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402" y="8"/>
                      <a:pt x="400" y="24"/>
                      <a:pt x="400" y="33"/>
                    </a:cubicBezTo>
                    <a:cubicBezTo>
                      <a:pt x="401" y="49"/>
                      <a:pt x="412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3" y="67"/>
                      <a:pt x="437" y="66"/>
                      <a:pt x="442" y="64"/>
                    </a:cubicBezTo>
                    <a:cubicBezTo>
                      <a:pt x="442" y="64"/>
                      <a:pt x="442" y="64"/>
                      <a:pt x="442" y="64"/>
                    </a:cubicBezTo>
                    <a:cubicBezTo>
                      <a:pt x="446" y="63"/>
                      <a:pt x="452" y="58"/>
                      <a:pt x="455" y="54"/>
                    </a:cubicBezTo>
                    <a:cubicBezTo>
                      <a:pt x="458" y="50"/>
                      <a:pt x="461" y="44"/>
                      <a:pt x="468" y="43"/>
                    </a:cubicBezTo>
                    <a:cubicBezTo>
                      <a:pt x="468" y="43"/>
                      <a:pt x="468" y="43"/>
                      <a:pt x="468" y="43"/>
                    </a:cubicBezTo>
                    <a:cubicBezTo>
                      <a:pt x="468" y="43"/>
                      <a:pt x="468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75" y="43"/>
                      <a:pt x="480" y="48"/>
                      <a:pt x="485" y="50"/>
                    </a:cubicBezTo>
                    <a:cubicBezTo>
                      <a:pt x="486" y="51"/>
                      <a:pt x="487" y="51"/>
                      <a:pt x="487" y="51"/>
                    </a:cubicBezTo>
                    <a:cubicBezTo>
                      <a:pt x="487" y="51"/>
                      <a:pt x="487" y="51"/>
                      <a:pt x="487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93" y="54"/>
                      <a:pt x="499" y="54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12" y="54"/>
                      <a:pt x="520" y="52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35" y="44"/>
                      <a:pt x="541" y="32"/>
                      <a:pt x="549" y="29"/>
                    </a:cubicBezTo>
                    <a:cubicBezTo>
                      <a:pt x="549" y="29"/>
                      <a:pt x="549" y="29"/>
                      <a:pt x="549" y="29"/>
                    </a:cubicBezTo>
                    <a:cubicBezTo>
                      <a:pt x="549" y="29"/>
                      <a:pt x="550" y="29"/>
                      <a:pt x="550" y="29"/>
                    </a:cubicBezTo>
                    <a:cubicBezTo>
                      <a:pt x="550" y="29"/>
                      <a:pt x="550" y="29"/>
                      <a:pt x="550" y="29"/>
                    </a:cubicBezTo>
                    <a:cubicBezTo>
                      <a:pt x="553" y="28"/>
                      <a:pt x="556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5" y="27"/>
                      <a:pt x="569" y="28"/>
                      <a:pt x="573" y="29"/>
                    </a:cubicBezTo>
                    <a:cubicBezTo>
                      <a:pt x="573" y="29"/>
                      <a:pt x="573" y="29"/>
                      <a:pt x="573" y="30"/>
                    </a:cubicBezTo>
                    <a:cubicBezTo>
                      <a:pt x="573" y="30"/>
                      <a:pt x="573" y="30"/>
                      <a:pt x="573" y="30"/>
                    </a:cubicBezTo>
                    <a:cubicBezTo>
                      <a:pt x="583" y="33"/>
                      <a:pt x="588" y="43"/>
                      <a:pt x="596" y="48"/>
                    </a:cubicBezTo>
                    <a:cubicBezTo>
                      <a:pt x="596" y="48"/>
                      <a:pt x="596" y="48"/>
                      <a:pt x="597" y="48"/>
                    </a:cubicBezTo>
                    <a:cubicBezTo>
                      <a:pt x="597" y="48"/>
                      <a:pt x="597" y="48"/>
                      <a:pt x="597" y="48"/>
                    </a:cubicBezTo>
                    <a:cubicBezTo>
                      <a:pt x="604" y="53"/>
                      <a:pt x="611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23" y="54"/>
                      <a:pt x="628" y="54"/>
                      <a:pt x="632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5" y="52"/>
                      <a:pt x="636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42" y="48"/>
                      <a:pt x="648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5" y="43"/>
                      <a:pt x="655" y="43"/>
                      <a:pt x="655" y="43"/>
                    </a:cubicBezTo>
                    <a:cubicBezTo>
                      <a:pt x="661" y="44"/>
                      <a:pt x="665" y="50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5"/>
                      <a:pt x="668" y="55"/>
                    </a:cubicBezTo>
                    <a:cubicBezTo>
                      <a:pt x="674" y="61"/>
                      <a:pt x="682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6" y="66"/>
                      <a:pt x="699" y="66"/>
                      <a:pt x="702" y="64"/>
                    </a:cubicBezTo>
                    <a:cubicBezTo>
                      <a:pt x="702" y="64"/>
                      <a:pt x="702" y="64"/>
                      <a:pt x="702" y="64"/>
                    </a:cubicBezTo>
                    <a:cubicBezTo>
                      <a:pt x="714" y="60"/>
                      <a:pt x="721" y="49"/>
                      <a:pt x="722" y="35"/>
                    </a:cubicBezTo>
                    <a:cubicBezTo>
                      <a:pt x="722" y="33"/>
                      <a:pt x="722" y="30"/>
                      <a:pt x="722" y="28"/>
                    </a:cubicBezTo>
                    <a:cubicBezTo>
                      <a:pt x="722" y="26"/>
                      <a:pt x="722" y="24"/>
                      <a:pt x="722" y="22"/>
                    </a:cubicBezTo>
                    <a:cubicBezTo>
                      <a:pt x="722" y="14"/>
                      <a:pt x="723" y="7"/>
                      <a:pt x="730" y="6"/>
                    </a:cubicBezTo>
                    <a:cubicBezTo>
                      <a:pt x="730" y="6"/>
                      <a:pt x="730" y="6"/>
                      <a:pt x="730" y="6"/>
                    </a:cubicBezTo>
                    <a:cubicBezTo>
                      <a:pt x="731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9" y="5"/>
                      <a:pt x="746" y="10"/>
                      <a:pt x="750" y="13"/>
                    </a:cubicBezTo>
                    <a:cubicBezTo>
                      <a:pt x="757" y="16"/>
                      <a:pt x="763" y="19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4"/>
                    </a:cubicBezTo>
                    <a:cubicBezTo>
                      <a:pt x="768" y="24"/>
                      <a:pt x="768" y="24"/>
                      <a:pt x="768" y="24"/>
                    </a:cubicBezTo>
                    <a:cubicBezTo>
                      <a:pt x="768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79" y="33"/>
                      <a:pt x="787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8" y="50"/>
                      <a:pt x="811" y="50"/>
                      <a:pt x="814" y="49"/>
                    </a:cubicBezTo>
                    <a:cubicBezTo>
                      <a:pt x="814" y="49"/>
                      <a:pt x="814" y="49"/>
                      <a:pt x="815" y="49"/>
                    </a:cubicBezTo>
                    <a:cubicBezTo>
                      <a:pt x="825" y="45"/>
                      <a:pt x="830" y="37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6" y="31"/>
                      <a:pt x="852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62" y="30"/>
                      <a:pt x="866" y="31"/>
                      <a:pt x="869" y="32"/>
                    </a:cubicBezTo>
                    <a:cubicBezTo>
                      <a:pt x="869" y="32"/>
                      <a:pt x="869" y="32"/>
                      <a:pt x="869" y="32"/>
                    </a:cubicBezTo>
                    <a:cubicBezTo>
                      <a:pt x="869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6" y="34"/>
                      <a:pt x="882" y="39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9" y="41"/>
                      <a:pt x="889" y="41"/>
                      <a:pt x="889" y="41"/>
                    </a:cubicBezTo>
                    <a:cubicBezTo>
                      <a:pt x="894" y="43"/>
                      <a:pt x="901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14" y="44"/>
                      <a:pt x="921" y="43"/>
                      <a:pt x="925" y="40"/>
                    </a:cubicBezTo>
                    <a:cubicBezTo>
                      <a:pt x="925" y="40"/>
                      <a:pt x="925" y="40"/>
                      <a:pt x="925" y="40"/>
                    </a:cubicBezTo>
                    <a:cubicBezTo>
                      <a:pt x="925" y="40"/>
                      <a:pt x="926" y="40"/>
                      <a:pt x="926" y="40"/>
                    </a:cubicBezTo>
                    <a:cubicBezTo>
                      <a:pt x="926" y="40"/>
                      <a:pt x="926" y="40"/>
                      <a:pt x="926" y="40"/>
                    </a:cubicBezTo>
                    <a:cubicBezTo>
                      <a:pt x="935" y="35"/>
                      <a:pt x="937" y="22"/>
                      <a:pt x="946" y="15"/>
                    </a:cubicBezTo>
                    <a:cubicBezTo>
                      <a:pt x="946" y="15"/>
                      <a:pt x="946" y="15"/>
                      <a:pt x="946" y="15"/>
                    </a:cubicBezTo>
                    <a:cubicBezTo>
                      <a:pt x="946" y="15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52" y="10"/>
                      <a:pt x="963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6" y="4"/>
                      <a:pt x="979" y="4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92" y="9"/>
                      <a:pt x="991" y="25"/>
                      <a:pt x="999" y="36"/>
                    </a:cubicBezTo>
                    <a:cubicBezTo>
                      <a:pt x="1005" y="46"/>
                      <a:pt x="1018" y="47"/>
                      <a:pt x="1028" y="53"/>
                    </a:cubicBezTo>
                    <a:cubicBezTo>
                      <a:pt x="1036" y="57"/>
                      <a:pt x="1041" y="65"/>
                      <a:pt x="1047" y="73"/>
                    </a:cubicBezTo>
                    <a:cubicBezTo>
                      <a:pt x="1054" y="80"/>
                      <a:pt x="1062" y="86"/>
                      <a:pt x="1067" y="93"/>
                    </a:cubicBezTo>
                    <a:cubicBezTo>
                      <a:pt x="1070" y="98"/>
                      <a:pt x="1071" y="107"/>
                      <a:pt x="1074" y="113"/>
                    </a:cubicBezTo>
                    <a:cubicBezTo>
                      <a:pt x="1077" y="118"/>
                      <a:pt x="1080" y="121"/>
                      <a:pt x="1084" y="124"/>
                    </a:cubicBezTo>
                    <a:cubicBezTo>
                      <a:pt x="1094" y="130"/>
                      <a:pt x="1111" y="131"/>
                      <a:pt x="1115" y="142"/>
                    </a:cubicBezTo>
                    <a:cubicBezTo>
                      <a:pt x="1117" y="147"/>
                      <a:pt x="1118" y="156"/>
                      <a:pt x="1118" y="165"/>
                    </a:cubicBezTo>
                    <a:cubicBezTo>
                      <a:pt x="1118" y="176"/>
                      <a:pt x="1117" y="189"/>
                      <a:pt x="1117" y="199"/>
                    </a:cubicBezTo>
                    <a:cubicBezTo>
                      <a:pt x="1117" y="317"/>
                      <a:pt x="1117" y="432"/>
                      <a:pt x="1117" y="550"/>
                    </a:cubicBezTo>
                    <a:cubicBezTo>
                      <a:pt x="1117" y="560"/>
                      <a:pt x="1118" y="573"/>
                      <a:pt x="1118" y="585"/>
                    </a:cubicBezTo>
                    <a:cubicBezTo>
                      <a:pt x="1118" y="595"/>
                      <a:pt x="1117" y="605"/>
                      <a:pt x="1114" y="610"/>
                    </a:cubicBezTo>
                    <a:cubicBezTo>
                      <a:pt x="1108" y="620"/>
                      <a:pt x="1094" y="621"/>
                      <a:pt x="1084" y="627"/>
                    </a:cubicBezTo>
                    <a:cubicBezTo>
                      <a:pt x="1079" y="630"/>
                      <a:pt x="1076" y="634"/>
                      <a:pt x="1074" y="638"/>
                    </a:cubicBezTo>
                    <a:cubicBezTo>
                      <a:pt x="1071" y="644"/>
                      <a:pt x="1071" y="651"/>
                      <a:pt x="1067" y="658"/>
                    </a:cubicBezTo>
                    <a:cubicBezTo>
                      <a:pt x="1064" y="664"/>
                      <a:pt x="1055" y="671"/>
                      <a:pt x="1048" y="679"/>
                    </a:cubicBezTo>
                    <a:cubicBezTo>
                      <a:pt x="1041" y="687"/>
                      <a:pt x="1035" y="694"/>
                      <a:pt x="1028" y="699"/>
                    </a:cubicBezTo>
                    <a:cubicBezTo>
                      <a:pt x="1016" y="706"/>
                      <a:pt x="1005" y="706"/>
                      <a:pt x="998" y="718"/>
                    </a:cubicBezTo>
                    <a:cubicBezTo>
                      <a:pt x="991" y="730"/>
                      <a:pt x="993" y="745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6" y="747"/>
                      <a:pt x="975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65" y="747"/>
                      <a:pt x="956" y="742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8"/>
                      <a:pt x="950" y="738"/>
                      <a:pt x="950" y="738"/>
                    </a:cubicBezTo>
                    <a:cubicBezTo>
                      <a:pt x="938" y="730"/>
                      <a:pt x="938" y="716"/>
                      <a:pt x="923" y="711"/>
                    </a:cubicBezTo>
                    <a:cubicBezTo>
                      <a:pt x="923" y="711"/>
                      <a:pt x="923" y="711"/>
                      <a:pt x="923" y="711"/>
                    </a:cubicBezTo>
                    <a:cubicBezTo>
                      <a:pt x="920" y="710"/>
                      <a:pt x="916" y="709"/>
                      <a:pt x="913" y="709"/>
                    </a:cubicBezTo>
                    <a:cubicBezTo>
                      <a:pt x="912" y="709"/>
                      <a:pt x="911" y="709"/>
                      <a:pt x="910" y="709"/>
                    </a:cubicBezTo>
                    <a:cubicBezTo>
                      <a:pt x="900" y="709"/>
                      <a:pt x="892" y="712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73" y="719"/>
                      <a:pt x="865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1" y="722"/>
                      <a:pt x="847" y="721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1" y="720"/>
                      <a:pt x="841" y="720"/>
                    </a:cubicBezTo>
                    <a:cubicBezTo>
                      <a:pt x="840" y="719"/>
                      <a:pt x="838" y="718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27" y="712"/>
                      <a:pt x="820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4" y="702"/>
                      <a:pt x="800" y="703"/>
                      <a:pt x="796" y="705"/>
                    </a:cubicBezTo>
                    <a:cubicBezTo>
                      <a:pt x="783" y="710"/>
                      <a:pt x="779" y="722"/>
                      <a:pt x="768" y="731"/>
                    </a:cubicBezTo>
                    <a:cubicBezTo>
                      <a:pt x="764" y="734"/>
                      <a:pt x="758" y="737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45" y="744"/>
                      <a:pt x="740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4" y="747"/>
                      <a:pt x="733" y="747"/>
                      <a:pt x="732" y="747"/>
                    </a:cubicBezTo>
                    <a:cubicBezTo>
                      <a:pt x="732" y="747"/>
                      <a:pt x="732" y="747"/>
                      <a:pt x="732" y="747"/>
                    </a:cubicBezTo>
                    <a:cubicBezTo>
                      <a:pt x="722" y="744"/>
                      <a:pt x="725" y="729"/>
                      <a:pt x="724" y="717"/>
                    </a:cubicBezTo>
                    <a:cubicBezTo>
                      <a:pt x="724" y="717"/>
                      <a:pt x="724" y="717"/>
                      <a:pt x="724" y="717"/>
                    </a:cubicBezTo>
                    <a:cubicBezTo>
                      <a:pt x="723" y="702"/>
                      <a:pt x="711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0" y="686"/>
                      <a:pt x="686" y="686"/>
                      <a:pt x="681" y="689"/>
                    </a:cubicBezTo>
                    <a:cubicBezTo>
                      <a:pt x="677" y="690"/>
                      <a:pt x="673" y="695"/>
                      <a:pt x="669" y="699"/>
                    </a:cubicBezTo>
                    <a:cubicBezTo>
                      <a:pt x="666" y="702"/>
                      <a:pt x="663" y="708"/>
                      <a:pt x="657" y="709"/>
                    </a:cubicBezTo>
                    <a:cubicBezTo>
                      <a:pt x="657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49" y="709"/>
                      <a:pt x="643" y="704"/>
                      <a:pt x="638" y="701"/>
                    </a:cubicBezTo>
                    <a:cubicBezTo>
                      <a:pt x="638" y="701"/>
                      <a:pt x="638" y="701"/>
                      <a:pt x="638" y="701"/>
                    </a:cubicBezTo>
                    <a:cubicBezTo>
                      <a:pt x="637" y="701"/>
                      <a:pt x="637" y="701"/>
                      <a:pt x="637" y="701"/>
                    </a:cubicBezTo>
                    <a:cubicBezTo>
                      <a:pt x="636" y="701"/>
                      <a:pt x="635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29" y="699"/>
                      <a:pt x="625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13" y="698"/>
                      <a:pt x="605" y="700"/>
                      <a:pt x="599" y="703"/>
                    </a:cubicBezTo>
                    <a:cubicBezTo>
                      <a:pt x="599" y="703"/>
                      <a:pt x="599" y="703"/>
                      <a:pt x="598" y="704"/>
                    </a:cubicBezTo>
                    <a:cubicBezTo>
                      <a:pt x="598" y="704"/>
                      <a:pt x="598" y="704"/>
                      <a:pt x="598" y="704"/>
                    </a:cubicBezTo>
                    <a:cubicBezTo>
                      <a:pt x="590" y="708"/>
                      <a:pt x="584" y="721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0" y="725"/>
                      <a:pt x="567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47" y="726"/>
                      <a:pt x="539" y="711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6" y="704"/>
                      <a:pt x="526" y="704"/>
                      <a:pt x="526" y="704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0" y="700"/>
                      <a:pt x="512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0" y="698"/>
                      <a:pt x="496" y="699"/>
                      <a:pt x="492" y="700"/>
                    </a:cubicBezTo>
                    <a:cubicBezTo>
                      <a:pt x="492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88" y="701"/>
                      <a:pt x="487" y="702"/>
                      <a:pt x="485" y="703"/>
                    </a:cubicBezTo>
                    <a:cubicBezTo>
                      <a:pt x="480" y="706"/>
                      <a:pt x="475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69" y="709"/>
                    </a:cubicBezTo>
                    <a:cubicBezTo>
                      <a:pt x="469" y="709"/>
                      <a:pt x="469" y="709"/>
                      <a:pt x="469" y="709"/>
                    </a:cubicBezTo>
                    <a:cubicBezTo>
                      <a:pt x="462" y="708"/>
                      <a:pt x="461" y="703"/>
                      <a:pt x="458" y="700"/>
                    </a:cubicBezTo>
                    <a:cubicBezTo>
                      <a:pt x="454" y="696"/>
                      <a:pt x="450" y="692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2" y="687"/>
                      <a:pt x="437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17" y="686"/>
                      <a:pt x="406" y="698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1" y="720"/>
                      <a:pt x="406" y="742"/>
                      <a:pt x="396" y="746"/>
                    </a:cubicBezTo>
                    <a:cubicBezTo>
                      <a:pt x="394" y="747"/>
                      <a:pt x="393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1" y="747"/>
                      <a:pt x="391" y="747"/>
                      <a:pt x="390" y="747"/>
                    </a:cubicBezTo>
                    <a:cubicBezTo>
                      <a:pt x="390" y="747"/>
                      <a:pt x="390" y="747"/>
                      <a:pt x="390" y="747"/>
                    </a:cubicBezTo>
                    <a:cubicBezTo>
                      <a:pt x="389" y="747"/>
                      <a:pt x="389" y="747"/>
                      <a:pt x="389" y="747"/>
                    </a:cubicBezTo>
                    <a:cubicBezTo>
                      <a:pt x="379" y="745"/>
                      <a:pt x="365" y="736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0"/>
                      <a:pt x="358" y="730"/>
                      <a:pt x="357" y="730"/>
                    </a:cubicBezTo>
                    <a:cubicBezTo>
                      <a:pt x="357" y="730"/>
                      <a:pt x="357" y="730"/>
                      <a:pt x="357" y="730"/>
                    </a:cubicBezTo>
                    <a:cubicBezTo>
                      <a:pt x="346" y="721"/>
                      <a:pt x="338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17" y="702"/>
                      <a:pt x="314" y="703"/>
                      <a:pt x="310" y="704"/>
                    </a:cubicBezTo>
                    <a:cubicBezTo>
                      <a:pt x="300" y="706"/>
                      <a:pt x="296" y="715"/>
                      <a:pt x="285" y="719"/>
                    </a:cubicBezTo>
                    <a:cubicBezTo>
                      <a:pt x="279" y="721"/>
                      <a:pt x="273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3" y="722"/>
                      <a:pt x="260" y="722"/>
                      <a:pt x="256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ubicBezTo>
                      <a:pt x="248" y="719"/>
                      <a:pt x="242" y="714"/>
                      <a:pt x="235" y="711"/>
                    </a:cubicBezTo>
                    <a:cubicBezTo>
                      <a:pt x="235" y="711"/>
                      <a:pt x="235" y="711"/>
                      <a:pt x="235" y="711"/>
                    </a:cubicBezTo>
                    <a:cubicBezTo>
                      <a:pt x="229" y="710"/>
                      <a:pt x="223" y="709"/>
                      <a:pt x="217" y="709"/>
                    </a:cubicBezTo>
                    <a:cubicBezTo>
                      <a:pt x="217" y="709"/>
                      <a:pt x="217" y="709"/>
                      <a:pt x="217" y="709"/>
                    </a:cubicBezTo>
                    <a:cubicBezTo>
                      <a:pt x="216" y="709"/>
                      <a:pt x="216" y="709"/>
                      <a:pt x="216" y="709"/>
                    </a:cubicBezTo>
                    <a:cubicBezTo>
                      <a:pt x="210" y="709"/>
                      <a:pt x="204" y="710"/>
                      <a:pt x="200" y="712"/>
                    </a:cubicBezTo>
                    <a:cubicBezTo>
                      <a:pt x="200" y="712"/>
                      <a:pt x="200" y="712"/>
                      <a:pt x="200" y="712"/>
                    </a:cubicBezTo>
                    <a:cubicBezTo>
                      <a:pt x="200" y="712"/>
                      <a:pt x="200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87" y="718"/>
                      <a:pt x="185" y="733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0" y="743"/>
                      <a:pt x="15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5" y="748"/>
                      <a:pt x="142" y="747"/>
                      <a:pt x="140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0" y="742"/>
                      <a:pt x="130" y="726"/>
                      <a:pt x="124" y="717"/>
                    </a:cubicBezTo>
                    <a:cubicBezTo>
                      <a:pt x="118" y="707"/>
                      <a:pt x="107" y="706"/>
                      <a:pt x="96" y="700"/>
                    </a:cubicBezTo>
                    <a:cubicBezTo>
                      <a:pt x="89" y="696"/>
                      <a:pt x="83" y="687"/>
                      <a:pt x="76" y="680"/>
                    </a:cubicBezTo>
                    <a:cubicBezTo>
                      <a:pt x="69" y="673"/>
                      <a:pt x="61" y="666"/>
                      <a:pt x="57" y="659"/>
                    </a:cubicBezTo>
                    <a:cubicBezTo>
                      <a:pt x="50" y="648"/>
                      <a:pt x="51" y="635"/>
                      <a:pt x="40" y="628"/>
                    </a:cubicBezTo>
                    <a:cubicBezTo>
                      <a:pt x="30" y="620"/>
                      <a:pt x="13" y="621"/>
                      <a:pt x="7" y="609"/>
                    </a:cubicBezTo>
                    <a:cubicBezTo>
                      <a:pt x="5" y="603"/>
                      <a:pt x="4" y="594"/>
                      <a:pt x="4" y="585"/>
                    </a:cubicBezTo>
                    <a:cubicBezTo>
                      <a:pt x="4" y="574"/>
                      <a:pt x="5" y="562"/>
                      <a:pt x="5" y="552"/>
                    </a:cubicBezTo>
                    <a:cubicBezTo>
                      <a:pt x="5" y="522"/>
                      <a:pt x="5" y="493"/>
                      <a:pt x="5" y="464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5" y="463"/>
                      <a:pt x="5" y="462"/>
                      <a:pt x="5" y="462"/>
                    </a:cubicBezTo>
                    <a:cubicBezTo>
                      <a:pt x="5" y="462"/>
                      <a:pt x="5" y="462"/>
                      <a:pt x="5" y="462"/>
                    </a:cubicBezTo>
                    <a:cubicBezTo>
                      <a:pt x="5" y="461"/>
                      <a:pt x="5" y="461"/>
                      <a:pt x="5" y="461"/>
                    </a:cubicBezTo>
                    <a:cubicBezTo>
                      <a:pt x="5" y="461"/>
                      <a:pt x="5" y="460"/>
                      <a:pt x="5" y="460"/>
                    </a:cubicBezTo>
                    <a:cubicBezTo>
                      <a:pt x="5" y="460"/>
                      <a:pt x="5" y="460"/>
                      <a:pt x="5" y="459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5" y="459"/>
                      <a:pt x="5" y="458"/>
                      <a:pt x="5" y="458"/>
                    </a:cubicBezTo>
                    <a:cubicBezTo>
                      <a:pt x="5" y="457"/>
                      <a:pt x="5" y="457"/>
                      <a:pt x="5" y="456"/>
                    </a:cubicBezTo>
                    <a:cubicBezTo>
                      <a:pt x="5" y="456"/>
                      <a:pt x="5" y="456"/>
                      <a:pt x="5" y="455"/>
                    </a:cubicBezTo>
                    <a:cubicBezTo>
                      <a:pt x="5" y="455"/>
                      <a:pt x="5" y="454"/>
                      <a:pt x="5" y="453"/>
                    </a:cubicBezTo>
                    <a:cubicBezTo>
                      <a:pt x="5" y="453"/>
                      <a:pt x="5" y="453"/>
                      <a:pt x="5" y="453"/>
                    </a:cubicBezTo>
                    <a:cubicBezTo>
                      <a:pt x="5" y="384"/>
                      <a:pt x="5" y="316"/>
                      <a:pt x="5" y="245"/>
                    </a:cubicBezTo>
                    <a:cubicBezTo>
                      <a:pt x="5" y="245"/>
                      <a:pt x="5" y="245"/>
                      <a:pt x="5" y="245"/>
                    </a:cubicBezTo>
                    <a:cubicBezTo>
                      <a:pt x="5" y="244"/>
                      <a:pt x="5" y="243"/>
                      <a:pt x="5" y="243"/>
                    </a:cubicBezTo>
                    <a:cubicBezTo>
                      <a:pt x="5" y="242"/>
                      <a:pt x="5" y="242"/>
                      <a:pt x="5" y="242"/>
                    </a:cubicBezTo>
                    <a:cubicBezTo>
                      <a:pt x="5" y="242"/>
                      <a:pt x="5" y="242"/>
                      <a:pt x="5" y="241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0"/>
                      <a:pt x="5" y="239"/>
                      <a:pt x="5" y="239"/>
                    </a:cubicBezTo>
                    <a:cubicBezTo>
                      <a:pt x="5" y="239"/>
                      <a:pt x="5" y="239"/>
                      <a:pt x="5" y="239"/>
                    </a:cubicBezTo>
                    <a:cubicBezTo>
                      <a:pt x="5" y="238"/>
                      <a:pt x="5" y="238"/>
                      <a:pt x="5" y="238"/>
                    </a:cubicBezTo>
                    <a:cubicBezTo>
                      <a:pt x="5" y="238"/>
                      <a:pt x="5" y="237"/>
                      <a:pt x="5" y="237"/>
                    </a:cubicBezTo>
                    <a:cubicBezTo>
                      <a:pt x="5" y="225"/>
                      <a:pt x="5" y="212"/>
                      <a:pt x="5" y="200"/>
                    </a:cubicBezTo>
                    <a:cubicBezTo>
                      <a:pt x="5" y="191"/>
                      <a:pt x="4" y="179"/>
                      <a:pt x="4" y="169"/>
                    </a:cubicBezTo>
                    <a:cubicBezTo>
                      <a:pt x="4" y="154"/>
                      <a:pt x="6" y="141"/>
                      <a:pt x="12" y="136"/>
                    </a:cubicBezTo>
                    <a:cubicBezTo>
                      <a:pt x="18" y="132"/>
                      <a:pt x="28" y="130"/>
                      <a:pt x="35" y="127"/>
                    </a:cubicBezTo>
                    <a:cubicBezTo>
                      <a:pt x="50" y="119"/>
                      <a:pt x="47" y="110"/>
                      <a:pt x="55" y="94"/>
                    </a:cubicBezTo>
                    <a:cubicBezTo>
                      <a:pt x="59" y="87"/>
                      <a:pt x="68" y="81"/>
                      <a:pt x="75" y="73"/>
                    </a:cubicBezTo>
                    <a:cubicBezTo>
                      <a:pt x="82" y="65"/>
                      <a:pt x="87" y="57"/>
                      <a:pt x="94" y="53"/>
                    </a:cubicBezTo>
                    <a:cubicBezTo>
                      <a:pt x="106" y="46"/>
                      <a:pt x="117" y="47"/>
                      <a:pt x="124" y="34"/>
                    </a:cubicBezTo>
                    <a:cubicBezTo>
                      <a:pt x="130" y="25"/>
                      <a:pt x="131" y="7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3" y="4"/>
                      <a:pt x="145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moveTo>
                      <a:pt x="147" y="0"/>
                    </a:moveTo>
                    <a:cubicBezTo>
                      <a:pt x="147" y="0"/>
                      <a:pt x="147" y="0"/>
                      <a:pt x="147" y="0"/>
                    </a:cubicBezTo>
                    <a:cubicBezTo>
                      <a:pt x="145" y="0"/>
                      <a:pt x="142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29" y="5"/>
                      <a:pt x="130" y="22"/>
                      <a:pt x="123" y="34"/>
                    </a:cubicBezTo>
                    <a:cubicBezTo>
                      <a:pt x="116" y="44"/>
                      <a:pt x="104" y="45"/>
                      <a:pt x="94" y="51"/>
                    </a:cubicBezTo>
                    <a:cubicBezTo>
                      <a:pt x="86" y="55"/>
                      <a:pt x="80" y="64"/>
                      <a:pt x="73" y="71"/>
                    </a:cubicBezTo>
                    <a:cubicBezTo>
                      <a:pt x="67" y="78"/>
                      <a:pt x="58" y="85"/>
                      <a:pt x="54" y="93"/>
                    </a:cubicBezTo>
                    <a:cubicBezTo>
                      <a:pt x="49" y="100"/>
                      <a:pt x="49" y="110"/>
                      <a:pt x="44" y="117"/>
                    </a:cubicBezTo>
                    <a:cubicBezTo>
                      <a:pt x="36" y="128"/>
                      <a:pt x="15" y="128"/>
                      <a:pt x="6" y="139"/>
                    </a:cubicBezTo>
                    <a:cubicBezTo>
                      <a:pt x="2" y="145"/>
                      <a:pt x="1" y="157"/>
                      <a:pt x="1" y="171"/>
                    </a:cubicBezTo>
                    <a:cubicBezTo>
                      <a:pt x="1" y="180"/>
                      <a:pt x="1" y="190"/>
                      <a:pt x="1" y="199"/>
                    </a:cubicBezTo>
                    <a:cubicBezTo>
                      <a:pt x="1" y="230"/>
                      <a:pt x="1" y="261"/>
                      <a:pt x="1" y="292"/>
                    </a:cubicBezTo>
                    <a:cubicBezTo>
                      <a:pt x="1" y="361"/>
                      <a:pt x="1" y="430"/>
                      <a:pt x="1" y="499"/>
                    </a:cubicBezTo>
                    <a:cubicBezTo>
                      <a:pt x="1" y="516"/>
                      <a:pt x="1" y="534"/>
                      <a:pt x="1" y="551"/>
                    </a:cubicBezTo>
                    <a:cubicBezTo>
                      <a:pt x="1" y="551"/>
                      <a:pt x="1" y="551"/>
                      <a:pt x="1" y="551"/>
                    </a:cubicBezTo>
                    <a:cubicBezTo>
                      <a:pt x="1" y="561"/>
                      <a:pt x="0" y="573"/>
                      <a:pt x="0" y="585"/>
                    </a:cubicBezTo>
                    <a:cubicBezTo>
                      <a:pt x="0" y="594"/>
                      <a:pt x="1" y="602"/>
                      <a:pt x="3" y="608"/>
                    </a:cubicBezTo>
                    <a:cubicBezTo>
                      <a:pt x="8" y="620"/>
                      <a:pt x="22" y="620"/>
                      <a:pt x="34" y="627"/>
                    </a:cubicBezTo>
                    <a:cubicBezTo>
                      <a:pt x="39" y="629"/>
                      <a:pt x="44" y="634"/>
                      <a:pt x="46" y="638"/>
                    </a:cubicBezTo>
                    <a:cubicBezTo>
                      <a:pt x="50" y="644"/>
                      <a:pt x="50" y="652"/>
                      <a:pt x="54" y="659"/>
                    </a:cubicBezTo>
                    <a:cubicBezTo>
                      <a:pt x="57" y="666"/>
                      <a:pt x="67" y="674"/>
                      <a:pt x="73" y="681"/>
                    </a:cubicBezTo>
                    <a:cubicBezTo>
                      <a:pt x="81" y="688"/>
                      <a:pt x="87" y="697"/>
                      <a:pt x="94" y="702"/>
                    </a:cubicBezTo>
                    <a:cubicBezTo>
                      <a:pt x="105" y="708"/>
                      <a:pt x="115" y="708"/>
                      <a:pt x="123" y="719"/>
                    </a:cubicBezTo>
                    <a:cubicBezTo>
                      <a:pt x="128" y="728"/>
                      <a:pt x="128" y="744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40" y="749"/>
                    </a:cubicBezTo>
                    <a:cubicBezTo>
                      <a:pt x="142" y="750"/>
                      <a:pt x="145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61" y="751"/>
                      <a:pt x="177" y="742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9" y="731"/>
                      <a:pt x="192" y="717"/>
                      <a:pt x="202" y="713"/>
                    </a:cubicBezTo>
                    <a:cubicBezTo>
                      <a:pt x="207" y="711"/>
                      <a:pt x="211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28" y="711"/>
                      <a:pt x="239" y="717"/>
                      <a:pt x="248" y="721"/>
                    </a:cubicBezTo>
                    <a:cubicBezTo>
                      <a:pt x="250" y="722"/>
                      <a:pt x="252" y="723"/>
                      <a:pt x="253" y="723"/>
                    </a:cubicBezTo>
                    <a:cubicBezTo>
                      <a:pt x="253" y="723"/>
                      <a:pt x="253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5" y="723"/>
                      <a:pt x="255" y="723"/>
                    </a:cubicBezTo>
                    <a:cubicBezTo>
                      <a:pt x="255" y="723"/>
                      <a:pt x="255" y="723"/>
                      <a:pt x="255" y="723"/>
                    </a:cubicBezTo>
                    <a:cubicBezTo>
                      <a:pt x="258" y="724"/>
                      <a:pt x="262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73" y="725"/>
                      <a:pt x="279" y="724"/>
                      <a:pt x="285" y="722"/>
                    </a:cubicBezTo>
                    <a:cubicBezTo>
                      <a:pt x="285" y="722"/>
                      <a:pt x="285" y="722"/>
                      <a:pt x="285" y="722"/>
                    </a:cubicBezTo>
                    <a:cubicBezTo>
                      <a:pt x="285" y="722"/>
                      <a:pt x="285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96" y="718"/>
                      <a:pt x="303" y="707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4" y="705"/>
                      <a:pt x="317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38" y="704"/>
                      <a:pt x="346" y="724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9" y="734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60" y="735"/>
                      <a:pt x="361" y="736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3" y="737"/>
                    </a:cubicBezTo>
                    <a:cubicBezTo>
                      <a:pt x="363" y="737"/>
                      <a:pt x="363" y="738"/>
                      <a:pt x="363" y="738"/>
                    </a:cubicBezTo>
                    <a:cubicBezTo>
                      <a:pt x="363" y="738"/>
                      <a:pt x="363" y="738"/>
                      <a:pt x="363" y="738"/>
                    </a:cubicBezTo>
                    <a:cubicBezTo>
                      <a:pt x="372" y="743"/>
                      <a:pt x="384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4" y="750"/>
                      <a:pt x="394" y="750"/>
                      <a:pt x="395" y="750"/>
                    </a:cubicBezTo>
                    <a:cubicBezTo>
                      <a:pt x="404" y="749"/>
                      <a:pt x="405" y="741"/>
                      <a:pt x="405" y="733"/>
                    </a:cubicBezTo>
                    <a:cubicBezTo>
                      <a:pt x="405" y="729"/>
                      <a:pt x="405" y="724"/>
                      <a:pt x="405" y="720"/>
                    </a:cubicBezTo>
                    <a:cubicBezTo>
                      <a:pt x="405" y="718"/>
                      <a:pt x="405" y="716"/>
                      <a:pt x="405" y="714"/>
                    </a:cubicBezTo>
                    <a:cubicBezTo>
                      <a:pt x="407" y="703"/>
                      <a:pt x="415" y="691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9" y="689"/>
                      <a:pt x="430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44" y="689"/>
                      <a:pt x="450" y="696"/>
                      <a:pt x="455" y="702"/>
                    </a:cubicBezTo>
                    <a:cubicBezTo>
                      <a:pt x="455" y="702"/>
                      <a:pt x="455" y="702"/>
                      <a:pt x="455" y="702"/>
                    </a:cubicBezTo>
                    <a:cubicBezTo>
                      <a:pt x="455" y="702"/>
                      <a:pt x="455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9" y="707"/>
                      <a:pt x="463" y="713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75" y="714"/>
                      <a:pt x="481" y="709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8" y="705"/>
                      <a:pt x="490" y="704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7" y="701"/>
                      <a:pt x="502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11" y="700"/>
                      <a:pt x="516" y="701"/>
                      <a:pt x="521" y="704"/>
                    </a:cubicBezTo>
                    <a:cubicBezTo>
                      <a:pt x="522" y="704"/>
                      <a:pt x="522" y="704"/>
                      <a:pt x="522" y="704"/>
                    </a:cubicBezTo>
                    <a:cubicBezTo>
                      <a:pt x="533" y="709"/>
                      <a:pt x="538" y="722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52" y="728"/>
                      <a:pt x="558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70" y="729"/>
                      <a:pt x="576" y="728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83" y="725"/>
                      <a:pt x="587" y="719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4"/>
                      <a:pt x="590" y="714"/>
                    </a:cubicBezTo>
                    <a:cubicBezTo>
                      <a:pt x="597" y="706"/>
                      <a:pt x="608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4" y="700"/>
                      <a:pt x="628" y="701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3" y="702"/>
                      <a:pt x="633" y="702"/>
                    </a:cubicBezTo>
                    <a:cubicBezTo>
                      <a:pt x="633" y="702"/>
                      <a:pt x="633" y="702"/>
                      <a:pt x="633" y="702"/>
                    </a:cubicBezTo>
                    <a:cubicBezTo>
                      <a:pt x="633" y="702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5" y="703"/>
                      <a:pt x="636" y="704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44" y="709"/>
                      <a:pt x="650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7" y="714"/>
                      <a:pt x="657" y="714"/>
                      <a:pt x="657" y="714"/>
                    </a:cubicBezTo>
                    <a:cubicBezTo>
                      <a:pt x="663" y="713"/>
                      <a:pt x="668" y="705"/>
                      <a:pt x="670" y="702"/>
                    </a:cubicBezTo>
                    <a:cubicBezTo>
                      <a:pt x="674" y="697"/>
                      <a:pt x="679" y="692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8" y="689"/>
                      <a:pt x="691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710" y="689"/>
                      <a:pt x="721" y="703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2" y="719"/>
                      <a:pt x="722" y="720"/>
                      <a:pt x="722" y="720"/>
                    </a:cubicBezTo>
                    <a:cubicBezTo>
                      <a:pt x="722" y="725"/>
                      <a:pt x="720" y="729"/>
                      <a:pt x="721" y="734"/>
                    </a:cubicBezTo>
                    <a:cubicBezTo>
                      <a:pt x="721" y="737"/>
                      <a:pt x="721" y="740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4" y="748"/>
                      <a:pt x="729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5" y="751"/>
                      <a:pt x="737" y="751"/>
                      <a:pt x="738" y="750"/>
                    </a:cubicBezTo>
                    <a:cubicBezTo>
                      <a:pt x="744" y="749"/>
                      <a:pt x="748" y="745"/>
                      <a:pt x="754" y="742"/>
                    </a:cubicBezTo>
                    <a:cubicBezTo>
                      <a:pt x="759" y="739"/>
                      <a:pt x="765" y="736"/>
                      <a:pt x="769" y="733"/>
                    </a:cubicBezTo>
                    <a:cubicBezTo>
                      <a:pt x="780" y="724"/>
                      <a:pt x="785" y="711"/>
                      <a:pt x="797" y="707"/>
                    </a:cubicBezTo>
                    <a:cubicBezTo>
                      <a:pt x="801" y="705"/>
                      <a:pt x="804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19" y="704"/>
                      <a:pt x="826" y="713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6" y="719"/>
                      <a:pt x="836" y="719"/>
                    </a:cubicBezTo>
                    <a:cubicBezTo>
                      <a:pt x="836" y="719"/>
                      <a:pt x="836" y="719"/>
                      <a:pt x="836" y="719"/>
                    </a:cubicBezTo>
                    <a:cubicBezTo>
                      <a:pt x="837" y="720"/>
                      <a:pt x="838" y="720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6" y="723"/>
                      <a:pt x="853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4" y="724"/>
                      <a:pt x="868" y="724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80" y="721"/>
                      <a:pt x="887" y="715"/>
                      <a:pt x="896" y="713"/>
                    </a:cubicBezTo>
                    <a:cubicBezTo>
                      <a:pt x="896" y="713"/>
                      <a:pt x="896" y="713"/>
                      <a:pt x="896" y="713"/>
                    </a:cubicBezTo>
                    <a:cubicBezTo>
                      <a:pt x="896" y="712"/>
                      <a:pt x="896" y="712"/>
                      <a:pt x="897" y="712"/>
                    </a:cubicBezTo>
                    <a:cubicBezTo>
                      <a:pt x="901" y="711"/>
                      <a:pt x="905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5" y="711"/>
                      <a:pt x="920" y="712"/>
                      <a:pt x="925" y="714"/>
                    </a:cubicBezTo>
                    <a:cubicBezTo>
                      <a:pt x="925" y="714"/>
                      <a:pt x="925" y="714"/>
                      <a:pt x="925" y="714"/>
                    </a:cubicBezTo>
                    <a:cubicBezTo>
                      <a:pt x="935" y="719"/>
                      <a:pt x="936" y="731"/>
                      <a:pt x="945" y="739"/>
                    </a:cubicBezTo>
                    <a:cubicBezTo>
                      <a:pt x="945" y="739"/>
                      <a:pt x="945" y="739"/>
                      <a:pt x="945" y="739"/>
                    </a:cubicBezTo>
                    <a:cubicBezTo>
                      <a:pt x="945" y="739"/>
                      <a:pt x="945" y="739"/>
                      <a:pt x="946" y="739"/>
                    </a:cubicBezTo>
                    <a:cubicBezTo>
                      <a:pt x="946" y="739"/>
                      <a:pt x="946" y="739"/>
                      <a:pt x="946" y="739"/>
                    </a:cubicBezTo>
                    <a:cubicBezTo>
                      <a:pt x="952" y="744"/>
                      <a:pt x="964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8" y="750"/>
                      <a:pt x="980" y="750"/>
                      <a:pt x="983" y="749"/>
                    </a:cubicBezTo>
                    <a:cubicBezTo>
                      <a:pt x="993" y="746"/>
                      <a:pt x="995" y="728"/>
                      <a:pt x="1001" y="718"/>
                    </a:cubicBezTo>
                    <a:cubicBezTo>
                      <a:pt x="1007" y="709"/>
                      <a:pt x="1019" y="707"/>
                      <a:pt x="1028" y="702"/>
                    </a:cubicBezTo>
                    <a:cubicBezTo>
                      <a:pt x="1037" y="697"/>
                      <a:pt x="1042" y="688"/>
                      <a:pt x="1049" y="681"/>
                    </a:cubicBezTo>
                    <a:cubicBezTo>
                      <a:pt x="1056" y="674"/>
                      <a:pt x="1066" y="665"/>
                      <a:pt x="1070" y="658"/>
                    </a:cubicBezTo>
                    <a:cubicBezTo>
                      <a:pt x="1074" y="650"/>
                      <a:pt x="1074" y="641"/>
                      <a:pt x="1079" y="634"/>
                    </a:cubicBezTo>
                    <a:cubicBezTo>
                      <a:pt x="1088" y="624"/>
                      <a:pt x="1110" y="623"/>
                      <a:pt x="1117" y="612"/>
                    </a:cubicBezTo>
                    <a:cubicBezTo>
                      <a:pt x="1120" y="606"/>
                      <a:pt x="1121" y="594"/>
                      <a:pt x="1121" y="582"/>
                    </a:cubicBezTo>
                    <a:cubicBezTo>
                      <a:pt x="1121" y="572"/>
                      <a:pt x="1121" y="562"/>
                      <a:pt x="1121" y="554"/>
                    </a:cubicBezTo>
                    <a:cubicBezTo>
                      <a:pt x="1121" y="435"/>
                      <a:pt x="1121" y="315"/>
                      <a:pt x="1121" y="196"/>
                    </a:cubicBezTo>
                    <a:cubicBezTo>
                      <a:pt x="1121" y="196"/>
                      <a:pt x="1121" y="196"/>
                      <a:pt x="1121" y="196"/>
                    </a:cubicBezTo>
                    <a:cubicBezTo>
                      <a:pt x="1121" y="187"/>
                      <a:pt x="1121" y="177"/>
                      <a:pt x="1121" y="167"/>
                    </a:cubicBezTo>
                    <a:cubicBezTo>
                      <a:pt x="1121" y="156"/>
                      <a:pt x="1120" y="145"/>
                      <a:pt x="1117" y="139"/>
                    </a:cubicBezTo>
                    <a:cubicBezTo>
                      <a:pt x="1111" y="129"/>
                      <a:pt x="1095" y="129"/>
                      <a:pt x="1085" y="122"/>
                    </a:cubicBezTo>
                    <a:cubicBezTo>
                      <a:pt x="1075" y="115"/>
                      <a:pt x="1076" y="105"/>
                      <a:pt x="1070" y="93"/>
                    </a:cubicBezTo>
                    <a:cubicBezTo>
                      <a:pt x="1066" y="87"/>
                      <a:pt x="1057" y="79"/>
                      <a:pt x="1050" y="72"/>
                    </a:cubicBezTo>
                    <a:cubicBezTo>
                      <a:pt x="1043" y="64"/>
                      <a:pt x="1037" y="55"/>
                      <a:pt x="1029" y="51"/>
                    </a:cubicBezTo>
                    <a:cubicBezTo>
                      <a:pt x="1022" y="46"/>
                      <a:pt x="1014" y="46"/>
                      <a:pt x="1008" y="42"/>
                    </a:cubicBezTo>
                    <a:cubicBezTo>
                      <a:pt x="1004" y="40"/>
                      <a:pt x="1001" y="36"/>
                      <a:pt x="998" y="31"/>
                    </a:cubicBezTo>
                    <a:cubicBezTo>
                      <a:pt x="992" y="20"/>
                      <a:pt x="992" y="6"/>
                      <a:pt x="983" y="3"/>
                    </a:cubicBezTo>
                    <a:cubicBezTo>
                      <a:pt x="983" y="3"/>
                      <a:pt x="983" y="3"/>
                      <a:pt x="983" y="3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1" y="1"/>
                      <a:pt x="978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64" y="1"/>
                      <a:pt x="950" y="8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4" y="12"/>
                      <a:pt x="944" y="12"/>
                    </a:cubicBezTo>
                    <a:cubicBezTo>
                      <a:pt x="944" y="12"/>
                      <a:pt x="944" y="12"/>
                      <a:pt x="944" y="12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37" y="19"/>
                      <a:pt x="934" y="33"/>
                      <a:pt x="924" y="38"/>
                    </a:cubicBezTo>
                    <a:cubicBezTo>
                      <a:pt x="924" y="38"/>
                      <a:pt x="924" y="38"/>
                      <a:pt x="924" y="38"/>
                    </a:cubicBezTo>
                    <a:cubicBezTo>
                      <a:pt x="920" y="40"/>
                      <a:pt x="914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2" y="41"/>
                      <a:pt x="896" y="40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82" y="36"/>
                      <a:pt x="875" y="29"/>
                      <a:pt x="866" y="28"/>
                    </a:cubicBezTo>
                    <a:cubicBezTo>
                      <a:pt x="866" y="28"/>
                      <a:pt x="866" y="28"/>
                      <a:pt x="866" y="28"/>
                    </a:cubicBezTo>
                    <a:cubicBezTo>
                      <a:pt x="865" y="28"/>
                      <a:pt x="865" y="28"/>
                      <a:pt x="865" y="28"/>
                    </a:cubicBezTo>
                    <a:cubicBezTo>
                      <a:pt x="863" y="27"/>
                      <a:pt x="861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8" y="27"/>
                      <a:pt x="858" y="27"/>
                    </a:cubicBezTo>
                    <a:cubicBezTo>
                      <a:pt x="852" y="27"/>
                      <a:pt x="844" y="28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25" y="36"/>
                      <a:pt x="824" y="44"/>
                      <a:pt x="813" y="47"/>
                    </a:cubicBezTo>
                    <a:cubicBezTo>
                      <a:pt x="813" y="47"/>
                      <a:pt x="813" y="47"/>
                      <a:pt x="813" y="47"/>
                    </a:cubicBezTo>
                    <a:cubicBezTo>
                      <a:pt x="810" y="48"/>
                      <a:pt x="807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786" y="48"/>
                      <a:pt x="780" y="30"/>
                      <a:pt x="770" y="21"/>
                    </a:cubicBezTo>
                    <a:cubicBezTo>
                      <a:pt x="770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0"/>
                      <a:pt x="769" y="20"/>
                    </a:cubicBezTo>
                    <a:cubicBezTo>
                      <a:pt x="769" y="20"/>
                      <a:pt x="769" y="20"/>
                      <a:pt x="768" y="20"/>
                    </a:cubicBezTo>
                    <a:cubicBezTo>
                      <a:pt x="768" y="20"/>
                      <a:pt x="768" y="20"/>
                      <a:pt x="768" y="20"/>
                    </a:cubicBezTo>
                    <a:cubicBezTo>
                      <a:pt x="762" y="15"/>
                      <a:pt x="74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1" y="2"/>
                      <a:pt x="730" y="2"/>
                      <a:pt x="730" y="2"/>
                    </a:cubicBezTo>
                    <a:cubicBezTo>
                      <a:pt x="730" y="2"/>
                      <a:pt x="730" y="2"/>
                      <a:pt x="730" y="2"/>
                    </a:cubicBezTo>
                    <a:cubicBezTo>
                      <a:pt x="721" y="4"/>
                      <a:pt x="719" y="10"/>
                      <a:pt x="719" y="19"/>
                    </a:cubicBezTo>
                    <a:cubicBezTo>
                      <a:pt x="719" y="23"/>
                      <a:pt x="719" y="27"/>
                      <a:pt x="719" y="31"/>
                    </a:cubicBezTo>
                    <a:cubicBezTo>
                      <a:pt x="719" y="34"/>
                      <a:pt x="719" y="36"/>
                      <a:pt x="719" y="38"/>
                    </a:cubicBezTo>
                    <a:cubicBezTo>
                      <a:pt x="719" y="38"/>
                      <a:pt x="719" y="38"/>
                      <a:pt x="719" y="38"/>
                    </a:cubicBezTo>
                    <a:cubicBezTo>
                      <a:pt x="717" y="51"/>
                      <a:pt x="708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0" y="64"/>
                      <a:pt x="687" y="64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78" y="61"/>
                      <a:pt x="673" y="56"/>
                      <a:pt x="669" y="51"/>
                    </a:cubicBezTo>
                    <a:cubicBezTo>
                      <a:pt x="666" y="47"/>
                      <a:pt x="662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49" y="39"/>
                      <a:pt x="644" y="43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6" y="48"/>
                      <a:pt x="632" y="50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5" y="52"/>
                      <a:pt x="622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3" y="52"/>
                      <a:pt x="606" y="51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1" y="42"/>
                      <a:pt x="587" y="31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6" y="27"/>
                      <a:pt x="576" y="27"/>
                      <a:pt x="576" y="27"/>
                    </a:cubicBezTo>
                    <a:cubicBezTo>
                      <a:pt x="571" y="25"/>
                      <a:pt x="565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4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1" y="28"/>
                      <a:pt x="538" y="33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4" y="37"/>
                    </a:cubicBezTo>
                    <a:cubicBezTo>
                      <a:pt x="534" y="37"/>
                      <a:pt x="534" y="37"/>
                      <a:pt x="534" y="37"/>
                    </a:cubicBezTo>
                    <a:cubicBezTo>
                      <a:pt x="527" y="46"/>
                      <a:pt x="516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499" y="52"/>
                      <a:pt x="495" y="51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8" y="48"/>
                      <a:pt x="486" y="47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79" y="43"/>
                      <a:pt x="473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7" y="39"/>
                      <a:pt x="467" y="39"/>
                    </a:cubicBezTo>
                    <a:cubicBezTo>
                      <a:pt x="467" y="39"/>
                      <a:pt x="467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0" y="40"/>
                      <a:pt x="458" y="45"/>
                      <a:pt x="455" y="49"/>
                    </a:cubicBezTo>
                    <a:cubicBezTo>
                      <a:pt x="452" y="53"/>
                      <a:pt x="448" y="58"/>
                      <a:pt x="444" y="60"/>
                    </a:cubicBezTo>
                    <a:cubicBezTo>
                      <a:pt x="444" y="60"/>
                      <a:pt x="444" y="60"/>
                      <a:pt x="444" y="60"/>
                    </a:cubicBezTo>
                    <a:cubicBezTo>
                      <a:pt x="439" y="63"/>
                      <a:pt x="434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15" y="64"/>
                      <a:pt x="404" y="50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4"/>
                      <a:pt x="403" y="32"/>
                      <a:pt x="403" y="29"/>
                    </a:cubicBezTo>
                    <a:cubicBezTo>
                      <a:pt x="403" y="26"/>
                      <a:pt x="403" y="22"/>
                      <a:pt x="403" y="19"/>
                    </a:cubicBezTo>
                    <a:cubicBezTo>
                      <a:pt x="403" y="11"/>
                      <a:pt x="402" y="4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2" y="2"/>
                      <a:pt x="392" y="2"/>
                    </a:cubicBezTo>
                    <a:cubicBezTo>
                      <a:pt x="392" y="2"/>
                      <a:pt x="392" y="2"/>
                      <a:pt x="392" y="2"/>
                    </a:cubicBezTo>
                    <a:cubicBezTo>
                      <a:pt x="392" y="2"/>
                      <a:pt x="391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84" y="2"/>
                      <a:pt x="377" y="6"/>
                      <a:pt x="372" y="9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364" y="14"/>
                      <a:pt x="359" y="16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3" y="21"/>
                      <a:pt x="353" y="21"/>
                      <a:pt x="353" y="21"/>
                    </a:cubicBezTo>
                    <a:cubicBezTo>
                      <a:pt x="342" y="31"/>
                      <a:pt x="336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6" y="48"/>
                      <a:pt x="313" y="47"/>
                      <a:pt x="311" y="47"/>
                    </a:cubicBezTo>
                    <a:cubicBezTo>
                      <a:pt x="301" y="45"/>
                      <a:pt x="295" y="35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78" y="29"/>
                      <a:pt x="270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0" y="27"/>
                      <a:pt x="257" y="28"/>
                      <a:pt x="254" y="28"/>
                    </a:cubicBezTo>
                    <a:cubicBezTo>
                      <a:pt x="254" y="28"/>
                      <a:pt x="254" y="28"/>
                      <a:pt x="254" y="28"/>
                    </a:cubicBezTo>
                    <a:cubicBezTo>
                      <a:pt x="246" y="30"/>
                      <a:pt x="239" y="37"/>
                      <a:pt x="231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26" y="41"/>
                      <a:pt x="220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0" y="41"/>
                      <a:pt x="205" y="41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0" y="35"/>
                      <a:pt x="187" y="21"/>
                      <a:pt x="180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3"/>
                    </a:cubicBezTo>
                    <a:cubicBezTo>
                      <a:pt x="174" y="9"/>
                      <a:pt x="159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556"/>
              <p:cNvSpPr/>
              <p:nvPr/>
            </p:nvSpPr>
            <p:spPr bwMode="auto">
              <a:xfrm>
                <a:off x="2154" y="3367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16 w 39"/>
                  <a:gd name="T5" fmla="*/ 0 h 29"/>
                  <a:gd name="T6" fmla="*/ 16 w 39"/>
                  <a:gd name="T7" fmla="*/ 0 h 29"/>
                  <a:gd name="T8" fmla="*/ 16 w 39"/>
                  <a:gd name="T9" fmla="*/ 0 h 29"/>
                  <a:gd name="T10" fmla="*/ 16 w 39"/>
                  <a:gd name="T11" fmla="*/ 0 h 29"/>
                  <a:gd name="T12" fmla="*/ 16 w 39"/>
                  <a:gd name="T13" fmla="*/ 0 h 29"/>
                  <a:gd name="T14" fmla="*/ 16 w 39"/>
                  <a:gd name="T15" fmla="*/ 0 h 29"/>
                  <a:gd name="T16" fmla="*/ 25 w 39"/>
                  <a:gd name="T17" fmla="*/ 29 h 29"/>
                  <a:gd name="T18" fmla="*/ 25 w 39"/>
                  <a:gd name="T19" fmla="*/ 29 h 29"/>
                  <a:gd name="T20" fmla="*/ 25 w 39"/>
                  <a:gd name="T21" fmla="*/ 29 h 29"/>
                  <a:gd name="T22" fmla="*/ 25 w 39"/>
                  <a:gd name="T23" fmla="*/ 29 h 29"/>
                  <a:gd name="T24" fmla="*/ 30 w 39"/>
                  <a:gd name="T25" fmla="*/ 28 h 29"/>
                  <a:gd name="T26" fmla="*/ 36 w 39"/>
                  <a:gd name="T27" fmla="*/ 23 h 29"/>
                  <a:gd name="T28" fmla="*/ 36 w 39"/>
                  <a:gd name="T29" fmla="*/ 23 h 29"/>
                  <a:gd name="T30" fmla="*/ 36 w 39"/>
                  <a:gd name="T31" fmla="*/ 23 h 29"/>
                  <a:gd name="T32" fmla="*/ 36 w 39"/>
                  <a:gd name="T33" fmla="*/ 23 h 29"/>
                  <a:gd name="T34" fmla="*/ 18 w 39"/>
                  <a:gd name="T35" fmla="*/ 0 h 29"/>
                  <a:gd name="T36" fmla="*/ 18 w 39"/>
                  <a:gd name="T37" fmla="*/ 0 h 29"/>
                  <a:gd name="T38" fmla="*/ 18 w 39"/>
                  <a:gd name="T3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3"/>
                      <a:pt x="9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8" y="29"/>
                      <a:pt x="30" y="28"/>
                    </a:cubicBezTo>
                    <a:cubicBezTo>
                      <a:pt x="33" y="27"/>
                      <a:pt x="35" y="25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9" y="11"/>
                      <a:pt x="2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557"/>
              <p:cNvSpPr/>
              <p:nvPr/>
            </p:nvSpPr>
            <p:spPr bwMode="auto">
              <a:xfrm>
                <a:off x="3531" y="3426"/>
                <a:ext cx="42" cy="32"/>
              </a:xfrm>
              <a:custGeom>
                <a:gdLst>
                  <a:gd name="T0" fmla="*/ 8 w 12"/>
                  <a:gd name="T1" fmla="*/ 0 h 9"/>
                  <a:gd name="T2" fmla="*/ 8 w 12"/>
                  <a:gd name="T3" fmla="*/ 0 h 9"/>
                  <a:gd name="T4" fmla="*/ 0 w 12"/>
                  <a:gd name="T5" fmla="*/ 6 h 9"/>
                  <a:gd name="T6" fmla="*/ 0 w 12"/>
                  <a:gd name="T7" fmla="*/ 6 h 9"/>
                  <a:gd name="T8" fmla="*/ 0 w 12"/>
                  <a:gd name="T9" fmla="*/ 6 h 9"/>
                  <a:gd name="T10" fmla="*/ 0 w 12"/>
                  <a:gd name="T11" fmla="*/ 6 h 9"/>
                  <a:gd name="T12" fmla="*/ 0 w 12"/>
                  <a:gd name="T13" fmla="*/ 6 h 9"/>
                  <a:gd name="T14" fmla="*/ 0 w 12"/>
                  <a:gd name="T15" fmla="*/ 6 h 9"/>
                  <a:gd name="T16" fmla="*/ 0 w 12"/>
                  <a:gd name="T17" fmla="*/ 6 h 9"/>
                  <a:gd name="T18" fmla="*/ 0 w 12"/>
                  <a:gd name="T19" fmla="*/ 6 h 9"/>
                  <a:gd name="T20" fmla="*/ 5 w 12"/>
                  <a:gd name="T21" fmla="*/ 9 h 9"/>
                  <a:gd name="T22" fmla="*/ 5 w 12"/>
                  <a:gd name="T23" fmla="*/ 9 h 9"/>
                  <a:gd name="T24" fmla="*/ 5 w 12"/>
                  <a:gd name="T25" fmla="*/ 9 h 9"/>
                  <a:gd name="T26" fmla="*/ 5 w 12"/>
                  <a:gd name="T27" fmla="*/ 9 h 9"/>
                  <a:gd name="T28" fmla="*/ 11 w 12"/>
                  <a:gd name="T29" fmla="*/ 2 h 9"/>
                  <a:gd name="T30" fmla="*/ 11 w 12"/>
                  <a:gd name="T31" fmla="*/ 2 h 9"/>
                  <a:gd name="T32" fmla="*/ 11 w 12"/>
                  <a:gd name="T33" fmla="*/ 2 h 9"/>
                  <a:gd name="T34" fmla="*/ 11 w 12"/>
                  <a:gd name="T35" fmla="*/ 2 h 9"/>
                  <a:gd name="T36" fmla="*/ 11 w 12"/>
                  <a:gd name="T37" fmla="*/ 2 h 9"/>
                  <a:gd name="T38" fmla="*/ 11 w 12"/>
                  <a:gd name="T39" fmla="*/ 2 h 9"/>
                  <a:gd name="T40" fmla="*/ 8 w 12"/>
                  <a:gd name="T41" fmla="*/ 0 h 9"/>
                  <a:gd name="T42" fmla="*/ 8 w 12"/>
                  <a:gd name="T43" fmla="*/ 0 h 9"/>
                  <a:gd name="T44" fmla="*/ 8 w 12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12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558"/>
              <p:cNvSpPr>
                <a:spLocks noEditPoints="1"/>
              </p:cNvSpPr>
              <p:nvPr/>
            </p:nvSpPr>
            <p:spPr bwMode="auto">
              <a:xfrm>
                <a:off x="1899" y="856"/>
                <a:ext cx="3885" cy="2602"/>
              </a:xfrm>
              <a:custGeom>
                <a:gdLst>
                  <a:gd name="T0" fmla="*/ 1109 w 1114"/>
                  <a:gd name="T1" fmla="*/ 550 h 745"/>
                  <a:gd name="T2" fmla="*/ 945 w 1114"/>
                  <a:gd name="T3" fmla="*/ 731 h 745"/>
                  <a:gd name="T4" fmla="*/ 891 w 1114"/>
                  <a:gd name="T5" fmla="*/ 704 h 745"/>
                  <a:gd name="T6" fmla="*/ 804 w 1114"/>
                  <a:gd name="T7" fmla="*/ 696 h 745"/>
                  <a:gd name="T8" fmla="*/ 762 w 1114"/>
                  <a:gd name="T9" fmla="*/ 725 h 745"/>
                  <a:gd name="T10" fmla="*/ 729 w 1114"/>
                  <a:gd name="T11" fmla="*/ 738 h 745"/>
                  <a:gd name="T12" fmla="*/ 650 w 1114"/>
                  <a:gd name="T13" fmla="*/ 700 h 745"/>
                  <a:gd name="T14" fmla="*/ 616 w 1114"/>
                  <a:gd name="T15" fmla="*/ 692 h 745"/>
                  <a:gd name="T16" fmla="*/ 590 w 1114"/>
                  <a:gd name="T17" fmla="*/ 699 h 745"/>
                  <a:gd name="T18" fmla="*/ 525 w 1114"/>
                  <a:gd name="T19" fmla="*/ 698 h 745"/>
                  <a:gd name="T20" fmla="*/ 467 w 1114"/>
                  <a:gd name="T21" fmla="*/ 701 h 745"/>
                  <a:gd name="T22" fmla="*/ 386 w 1114"/>
                  <a:gd name="T23" fmla="*/ 739 h 745"/>
                  <a:gd name="T24" fmla="*/ 329 w 1114"/>
                  <a:gd name="T25" fmla="*/ 699 h 745"/>
                  <a:gd name="T26" fmla="*/ 212 w 1114"/>
                  <a:gd name="T27" fmla="*/ 703 h 745"/>
                  <a:gd name="T28" fmla="*/ 145 w 1114"/>
                  <a:gd name="T29" fmla="*/ 741 h 745"/>
                  <a:gd name="T30" fmla="*/ 54 w 1114"/>
                  <a:gd name="T31" fmla="*/ 94 h 745"/>
                  <a:gd name="T32" fmla="*/ 168 w 1114"/>
                  <a:gd name="T33" fmla="*/ 13 h 745"/>
                  <a:gd name="T34" fmla="*/ 262 w 1114"/>
                  <a:gd name="T35" fmla="*/ 31 h 745"/>
                  <a:gd name="T36" fmla="*/ 314 w 1114"/>
                  <a:gd name="T37" fmla="*/ 50 h 745"/>
                  <a:gd name="T38" fmla="*/ 354 w 1114"/>
                  <a:gd name="T39" fmla="*/ 21 h 745"/>
                  <a:gd name="T40" fmla="*/ 357 w 1114"/>
                  <a:gd name="T41" fmla="*/ 19 h 745"/>
                  <a:gd name="T42" fmla="*/ 368 w 1114"/>
                  <a:gd name="T43" fmla="*/ 13 h 745"/>
                  <a:gd name="T44" fmla="*/ 377 w 1114"/>
                  <a:gd name="T45" fmla="*/ 8 h 745"/>
                  <a:gd name="T46" fmla="*/ 384 w 1114"/>
                  <a:gd name="T47" fmla="*/ 7 h 745"/>
                  <a:gd name="T48" fmla="*/ 466 w 1114"/>
                  <a:gd name="T49" fmla="*/ 46 h 745"/>
                  <a:gd name="T50" fmla="*/ 525 w 1114"/>
                  <a:gd name="T51" fmla="*/ 48 h 745"/>
                  <a:gd name="T52" fmla="*/ 584 w 1114"/>
                  <a:gd name="T53" fmla="*/ 44 h 745"/>
                  <a:gd name="T54" fmla="*/ 674 w 1114"/>
                  <a:gd name="T55" fmla="*/ 64 h 745"/>
                  <a:gd name="T56" fmla="*/ 746 w 1114"/>
                  <a:gd name="T57" fmla="*/ 13 h 745"/>
                  <a:gd name="T58" fmla="*/ 802 w 1114"/>
                  <a:gd name="T59" fmla="*/ 50 h 745"/>
                  <a:gd name="T60" fmla="*/ 903 w 1114"/>
                  <a:gd name="T61" fmla="*/ 44 h 745"/>
                  <a:gd name="T62" fmla="*/ 31 w 1114"/>
                  <a:gd name="T63" fmla="*/ 124 h 745"/>
                  <a:gd name="T64" fmla="*/ 1 w 1114"/>
                  <a:gd name="T65" fmla="*/ 450 h 745"/>
                  <a:gd name="T66" fmla="*/ 72 w 1114"/>
                  <a:gd name="T67" fmla="*/ 677 h 745"/>
                  <a:gd name="T68" fmla="*/ 195 w 1114"/>
                  <a:gd name="T69" fmla="*/ 709 h 745"/>
                  <a:gd name="T70" fmla="*/ 306 w 1114"/>
                  <a:gd name="T71" fmla="*/ 701 h 745"/>
                  <a:gd name="T72" fmla="*/ 355 w 1114"/>
                  <a:gd name="T73" fmla="*/ 728 h 745"/>
                  <a:gd name="T74" fmla="*/ 399 w 1114"/>
                  <a:gd name="T75" fmla="*/ 707 h 745"/>
                  <a:gd name="T76" fmla="*/ 481 w 1114"/>
                  <a:gd name="T77" fmla="*/ 700 h 745"/>
                  <a:gd name="T78" fmla="*/ 501 w 1114"/>
                  <a:gd name="T79" fmla="*/ 695 h 745"/>
                  <a:gd name="T80" fmla="*/ 560 w 1114"/>
                  <a:gd name="T81" fmla="*/ 723 h 745"/>
                  <a:gd name="T82" fmla="*/ 630 w 1114"/>
                  <a:gd name="T83" fmla="*/ 697 h 745"/>
                  <a:gd name="T84" fmla="*/ 690 w 1114"/>
                  <a:gd name="T85" fmla="*/ 683 h 745"/>
                  <a:gd name="T86" fmla="*/ 747 w 1114"/>
                  <a:gd name="T87" fmla="*/ 738 h 745"/>
                  <a:gd name="T88" fmla="*/ 838 w 1114"/>
                  <a:gd name="T89" fmla="*/ 717 h 745"/>
                  <a:gd name="T90" fmla="*/ 919 w 1114"/>
                  <a:gd name="T91" fmla="*/ 708 h 745"/>
                  <a:gd name="T92" fmla="*/ 1044 w 1114"/>
                  <a:gd name="T93" fmla="*/ 676 h 745"/>
                  <a:gd name="T94" fmla="*/ 977 w 1114"/>
                  <a:gd name="T95" fmla="*/ 2 h 745"/>
                  <a:gd name="T96" fmla="*/ 921 w 1114"/>
                  <a:gd name="T97" fmla="*/ 37 h 745"/>
                  <a:gd name="T98" fmla="*/ 854 w 1114"/>
                  <a:gd name="T99" fmla="*/ 27 h 745"/>
                  <a:gd name="T100" fmla="*/ 765 w 1114"/>
                  <a:gd name="T101" fmla="*/ 21 h 745"/>
                  <a:gd name="T102" fmla="*/ 718 w 1114"/>
                  <a:gd name="T103" fmla="*/ 25 h 745"/>
                  <a:gd name="T104" fmla="*/ 650 w 1114"/>
                  <a:gd name="T105" fmla="*/ 40 h 745"/>
                  <a:gd name="T106" fmla="*/ 593 w 1114"/>
                  <a:gd name="T107" fmla="*/ 45 h 745"/>
                  <a:gd name="T108" fmla="*/ 500 w 1114"/>
                  <a:gd name="T109" fmla="*/ 52 h 745"/>
                  <a:gd name="T110" fmla="*/ 465 w 1114"/>
                  <a:gd name="T111" fmla="*/ 40 h 745"/>
                  <a:gd name="T112" fmla="*/ 386 w 1114"/>
                  <a:gd name="T113" fmla="*/ 2 h 745"/>
                  <a:gd name="T114" fmla="*/ 349 w 1114"/>
                  <a:gd name="T115" fmla="*/ 21 h 745"/>
                  <a:gd name="T116" fmla="*/ 227 w 1114"/>
                  <a:gd name="T117" fmla="*/ 39 h 745"/>
                  <a:gd name="T118" fmla="*/ 172 w 1114"/>
                  <a:gd name="T119" fmla="*/ 11 h 7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14" h="745">
                    <a:moveTo>
                      <a:pt x="970" y="4"/>
                    </a:move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3" y="4"/>
                      <a:pt x="975" y="4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6"/>
                      <a:pt x="977" y="6"/>
                    </a:cubicBezTo>
                    <a:cubicBezTo>
                      <a:pt x="977" y="6"/>
                      <a:pt x="977" y="6"/>
                      <a:pt x="977" y="6"/>
                    </a:cubicBezTo>
                    <a:cubicBezTo>
                      <a:pt x="985" y="9"/>
                      <a:pt x="985" y="23"/>
                      <a:pt x="991" y="33"/>
                    </a:cubicBezTo>
                    <a:cubicBezTo>
                      <a:pt x="997" y="44"/>
                      <a:pt x="1008" y="45"/>
                      <a:pt x="1020" y="52"/>
                    </a:cubicBezTo>
                    <a:cubicBezTo>
                      <a:pt x="1028" y="56"/>
                      <a:pt x="1034" y="64"/>
                      <a:pt x="1041" y="71"/>
                    </a:cubicBezTo>
                    <a:cubicBezTo>
                      <a:pt x="1048" y="78"/>
                      <a:pt x="1056" y="85"/>
                      <a:pt x="1060" y="92"/>
                    </a:cubicBezTo>
                    <a:cubicBezTo>
                      <a:pt x="1068" y="105"/>
                      <a:pt x="1067" y="116"/>
                      <a:pt x="1077" y="123"/>
                    </a:cubicBezTo>
                    <a:cubicBezTo>
                      <a:pt x="1086" y="129"/>
                      <a:pt x="1104" y="130"/>
                      <a:pt x="1108" y="141"/>
                    </a:cubicBezTo>
                    <a:cubicBezTo>
                      <a:pt x="1109" y="146"/>
                      <a:pt x="1110" y="154"/>
                      <a:pt x="1110" y="163"/>
                    </a:cubicBezTo>
                    <a:cubicBezTo>
                      <a:pt x="1110" y="175"/>
                      <a:pt x="1109" y="188"/>
                      <a:pt x="1109" y="199"/>
                    </a:cubicBezTo>
                    <a:cubicBezTo>
                      <a:pt x="1109" y="316"/>
                      <a:pt x="1109" y="431"/>
                      <a:pt x="1109" y="550"/>
                    </a:cubicBezTo>
                    <a:cubicBezTo>
                      <a:pt x="1109" y="559"/>
                      <a:pt x="1109" y="570"/>
                      <a:pt x="1109" y="580"/>
                    </a:cubicBezTo>
                    <a:cubicBezTo>
                      <a:pt x="1109" y="591"/>
                      <a:pt x="1109" y="602"/>
                      <a:pt x="1105" y="607"/>
                    </a:cubicBezTo>
                    <a:cubicBezTo>
                      <a:pt x="1101" y="614"/>
                      <a:pt x="1090" y="615"/>
                      <a:pt x="1082" y="619"/>
                    </a:cubicBezTo>
                    <a:cubicBezTo>
                      <a:pt x="1077" y="622"/>
                      <a:pt x="1071" y="627"/>
                      <a:pt x="1068" y="632"/>
                    </a:cubicBezTo>
                    <a:cubicBezTo>
                      <a:pt x="1064" y="639"/>
                      <a:pt x="1064" y="648"/>
                      <a:pt x="1060" y="654"/>
                    </a:cubicBezTo>
                    <a:cubicBezTo>
                      <a:pt x="1056" y="661"/>
                      <a:pt x="1049" y="667"/>
                      <a:pt x="1042" y="674"/>
                    </a:cubicBezTo>
                    <a:cubicBezTo>
                      <a:pt x="1035" y="681"/>
                      <a:pt x="1029" y="689"/>
                      <a:pt x="1021" y="694"/>
                    </a:cubicBezTo>
                    <a:cubicBezTo>
                      <a:pt x="1008" y="702"/>
                      <a:pt x="997" y="701"/>
                      <a:pt x="991" y="716"/>
                    </a:cubicBezTo>
                    <a:cubicBezTo>
                      <a:pt x="986" y="725"/>
                      <a:pt x="986" y="739"/>
                      <a:pt x="973" y="741"/>
                    </a:cubicBezTo>
                    <a:cubicBezTo>
                      <a:pt x="973" y="741"/>
                      <a:pt x="973" y="741"/>
                      <a:pt x="973" y="741"/>
                    </a:cubicBezTo>
                    <a:cubicBezTo>
                      <a:pt x="973" y="741"/>
                      <a:pt x="973" y="741"/>
                      <a:pt x="972" y="741"/>
                    </a:cubicBezTo>
                    <a:cubicBezTo>
                      <a:pt x="972" y="741"/>
                      <a:pt x="971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61" y="741"/>
                      <a:pt x="950" y="736"/>
                      <a:pt x="945" y="731"/>
                    </a:cubicBezTo>
                    <a:cubicBezTo>
                      <a:pt x="945" y="731"/>
                      <a:pt x="945" y="731"/>
                      <a:pt x="945" y="731"/>
                    </a:cubicBezTo>
                    <a:cubicBezTo>
                      <a:pt x="945" y="731"/>
                      <a:pt x="945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36" y="724"/>
                      <a:pt x="934" y="710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18" y="703"/>
                      <a:pt x="912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2" y="702"/>
                      <a:pt x="896" y="703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87" y="705"/>
                      <a:pt x="885" y="706"/>
                      <a:pt x="883" y="706"/>
                    </a:cubicBezTo>
                    <a:cubicBezTo>
                      <a:pt x="873" y="710"/>
                      <a:pt x="864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48" y="715"/>
                      <a:pt x="844" y="715"/>
                      <a:pt x="839" y="713"/>
                    </a:cubicBezTo>
                    <a:cubicBezTo>
                      <a:pt x="839" y="713"/>
                      <a:pt x="839" y="713"/>
                      <a:pt x="839" y="713"/>
                    </a:cubicBezTo>
                    <a:cubicBezTo>
                      <a:pt x="829" y="710"/>
                      <a:pt x="820" y="697"/>
                      <a:pt x="805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781" y="696"/>
                      <a:pt x="776" y="71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6"/>
                      <a:pt x="762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57" y="729"/>
                      <a:pt x="751" y="731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5" y="734"/>
                      <a:pt x="745" y="734"/>
                      <a:pt x="745" y="734"/>
                    </a:cubicBezTo>
                    <a:cubicBezTo>
                      <a:pt x="742" y="736"/>
                      <a:pt x="738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2" y="739"/>
                      <a:pt x="731" y="739"/>
                      <a:pt x="730" y="738"/>
                    </a:cubicBezTo>
                    <a:cubicBezTo>
                      <a:pt x="730" y="738"/>
                      <a:pt x="730" y="738"/>
                      <a:pt x="729" y="738"/>
                    </a:cubicBezTo>
                    <a:cubicBezTo>
                      <a:pt x="724" y="735"/>
                      <a:pt x="724" y="729"/>
                      <a:pt x="724" y="723"/>
                    </a:cubicBezTo>
                    <a:cubicBezTo>
                      <a:pt x="724" y="722"/>
                      <a:pt x="724" y="721"/>
                      <a:pt x="724" y="720"/>
                    </a:cubicBezTo>
                    <a:cubicBezTo>
                      <a:pt x="724" y="719"/>
                      <a:pt x="724" y="718"/>
                      <a:pt x="723" y="717"/>
                    </a:cubicBezTo>
                    <a:cubicBezTo>
                      <a:pt x="722" y="701"/>
                      <a:pt x="716" y="688"/>
                      <a:pt x="703" y="682"/>
                    </a:cubicBezTo>
                    <a:cubicBezTo>
                      <a:pt x="703" y="682"/>
                      <a:pt x="703" y="682"/>
                      <a:pt x="703" y="682"/>
                    </a:cubicBezTo>
                    <a:cubicBezTo>
                      <a:pt x="699" y="680"/>
                      <a:pt x="695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85" y="680"/>
                      <a:pt x="680" y="681"/>
                      <a:pt x="676" y="682"/>
                    </a:cubicBezTo>
                    <a:cubicBezTo>
                      <a:pt x="676" y="682"/>
                      <a:pt x="676" y="682"/>
                      <a:pt x="676" y="682"/>
                    </a:cubicBezTo>
                    <a:cubicBezTo>
                      <a:pt x="676" y="682"/>
                      <a:pt x="676" y="682"/>
                      <a:pt x="676" y="683"/>
                    </a:cubicBezTo>
                    <a:cubicBezTo>
                      <a:pt x="668" y="686"/>
                      <a:pt x="661" y="699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1" y="700"/>
                      <a:pt x="651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45" y="700"/>
                      <a:pt x="640" y="697"/>
                      <a:pt x="635" y="695"/>
                    </a:cubicBezTo>
                    <a:cubicBezTo>
                      <a:pt x="635" y="695"/>
                      <a:pt x="635" y="695"/>
                      <a:pt x="635" y="695"/>
                    </a:cubicBezTo>
                    <a:cubicBezTo>
                      <a:pt x="634" y="695"/>
                      <a:pt x="634" y="695"/>
                      <a:pt x="634" y="695"/>
                    </a:cubicBezTo>
                    <a:cubicBezTo>
                      <a:pt x="633" y="695"/>
                      <a:pt x="633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26" y="693"/>
                      <a:pt x="621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08" y="692"/>
                      <a:pt x="599" y="694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1" y="698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81" y="706"/>
                      <a:pt x="574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8" y="718"/>
                      <a:pt x="557" y="718"/>
                      <a:pt x="557" y="718"/>
                    </a:cubicBezTo>
                    <a:cubicBezTo>
                      <a:pt x="557" y="718"/>
                      <a:pt x="557" y="718"/>
                      <a:pt x="557" y="718"/>
                    </a:cubicBezTo>
                    <a:cubicBezTo>
                      <a:pt x="545" y="717"/>
                      <a:pt x="535" y="703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4" y="698"/>
                      <a:pt x="524" y="698"/>
                      <a:pt x="524" y="698"/>
                    </a:cubicBezTo>
                    <a:cubicBezTo>
                      <a:pt x="517" y="694"/>
                      <a:pt x="509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493" y="692"/>
                      <a:pt x="486" y="694"/>
                      <a:pt x="479" y="696"/>
                    </a:cubicBezTo>
                    <a:cubicBezTo>
                      <a:pt x="479" y="696"/>
                      <a:pt x="479" y="696"/>
                      <a:pt x="479" y="696"/>
                    </a:cubicBezTo>
                    <a:cubicBezTo>
                      <a:pt x="479" y="696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4" y="699"/>
                      <a:pt x="470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5" y="701"/>
                      <a:pt x="465" y="701"/>
                    </a:cubicBezTo>
                    <a:cubicBezTo>
                      <a:pt x="465" y="701"/>
                      <a:pt x="465" y="701"/>
                      <a:pt x="465" y="701"/>
                    </a:cubicBezTo>
                    <a:cubicBezTo>
                      <a:pt x="457" y="700"/>
                      <a:pt x="448" y="685"/>
                      <a:pt x="441" y="682"/>
                    </a:cubicBezTo>
                    <a:cubicBezTo>
                      <a:pt x="441" y="682"/>
                      <a:pt x="441" y="682"/>
                      <a:pt x="441" y="682"/>
                    </a:cubicBezTo>
                    <a:cubicBezTo>
                      <a:pt x="436" y="680"/>
                      <a:pt x="431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07" y="679"/>
                      <a:pt x="396" y="698"/>
                      <a:pt x="395" y="719"/>
                    </a:cubicBezTo>
                    <a:cubicBezTo>
                      <a:pt x="394" y="728"/>
                      <a:pt x="394" y="736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8" y="739"/>
                      <a:pt x="387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1" y="739"/>
                      <a:pt x="376" y="736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65" y="730"/>
                      <a:pt x="361" y="728"/>
                      <a:pt x="356" y="725"/>
                    </a:cubicBezTo>
                    <a:cubicBezTo>
                      <a:pt x="346" y="718"/>
                      <a:pt x="340" y="704"/>
                      <a:pt x="329" y="699"/>
                    </a:cubicBezTo>
                    <a:cubicBezTo>
                      <a:pt x="329" y="699"/>
                      <a:pt x="329" y="699"/>
                      <a:pt x="329" y="699"/>
                    </a:cubicBezTo>
                    <a:cubicBezTo>
                      <a:pt x="324" y="697"/>
                      <a:pt x="319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0" y="696"/>
                      <a:pt x="306" y="697"/>
                      <a:pt x="302" y="699"/>
                    </a:cubicBezTo>
                    <a:cubicBezTo>
                      <a:pt x="294" y="702"/>
                      <a:pt x="289" y="710"/>
                      <a:pt x="280" y="713"/>
                    </a:cubicBezTo>
                    <a:cubicBezTo>
                      <a:pt x="276" y="715"/>
                      <a:pt x="271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3" y="716"/>
                      <a:pt x="259" y="715"/>
                      <a:pt x="256" y="715"/>
                    </a:cubicBezTo>
                    <a:cubicBezTo>
                      <a:pt x="256" y="715"/>
                      <a:pt x="256" y="715"/>
                      <a:pt x="256" y="715"/>
                    </a:cubicBezTo>
                    <a:cubicBezTo>
                      <a:pt x="256" y="714"/>
                      <a:pt x="255" y="714"/>
                      <a:pt x="255" y="714"/>
                    </a:cubicBezTo>
                    <a:cubicBezTo>
                      <a:pt x="255" y="714"/>
                      <a:pt x="255" y="714"/>
                      <a:pt x="255" y="714"/>
                    </a:cubicBezTo>
                    <a:cubicBezTo>
                      <a:pt x="246" y="712"/>
                      <a:pt x="239" y="707"/>
                      <a:pt x="230" y="705"/>
                    </a:cubicBezTo>
                    <a:cubicBezTo>
                      <a:pt x="229" y="705"/>
                      <a:pt x="229" y="705"/>
                      <a:pt x="229" y="705"/>
                    </a:cubicBezTo>
                    <a:cubicBezTo>
                      <a:pt x="224" y="703"/>
                      <a:pt x="218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04" y="703"/>
                      <a:pt x="195" y="704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0" y="716"/>
                      <a:pt x="179" y="728"/>
                      <a:pt x="170" y="734"/>
                    </a:cubicBezTo>
                    <a:cubicBezTo>
                      <a:pt x="170" y="734"/>
                      <a:pt x="170" y="734"/>
                      <a:pt x="170" y="734"/>
                    </a:cubicBezTo>
                    <a:cubicBezTo>
                      <a:pt x="170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4" y="737"/>
                      <a:pt x="154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3" y="741"/>
                      <a:pt x="140" y="741"/>
                      <a:pt x="138" y="740"/>
                    </a:cubicBezTo>
                    <a:cubicBezTo>
                      <a:pt x="138" y="740"/>
                      <a:pt x="138" y="740"/>
                      <a:pt x="138" y="740"/>
                    </a:cubicBezTo>
                    <a:cubicBezTo>
                      <a:pt x="131" y="738"/>
                      <a:pt x="128" y="723"/>
                      <a:pt x="123" y="714"/>
                    </a:cubicBezTo>
                    <a:cubicBezTo>
                      <a:pt x="121" y="710"/>
                      <a:pt x="118" y="706"/>
                      <a:pt x="114" y="704"/>
                    </a:cubicBezTo>
                    <a:cubicBezTo>
                      <a:pt x="108" y="699"/>
                      <a:pt x="100" y="698"/>
                      <a:pt x="93" y="694"/>
                    </a:cubicBezTo>
                    <a:cubicBezTo>
                      <a:pt x="86" y="689"/>
                      <a:pt x="80" y="681"/>
                      <a:pt x="73" y="674"/>
                    </a:cubicBezTo>
                    <a:cubicBezTo>
                      <a:pt x="66" y="667"/>
                      <a:pt x="58" y="660"/>
                      <a:pt x="54" y="653"/>
                    </a:cubicBezTo>
                    <a:cubicBezTo>
                      <a:pt x="49" y="642"/>
                      <a:pt x="49" y="632"/>
                      <a:pt x="41" y="625"/>
                    </a:cubicBezTo>
                    <a:cubicBezTo>
                      <a:pt x="33" y="617"/>
                      <a:pt x="13" y="615"/>
                      <a:pt x="7" y="605"/>
                    </a:cubicBezTo>
                    <a:cubicBezTo>
                      <a:pt x="5" y="600"/>
                      <a:pt x="4" y="591"/>
                      <a:pt x="4" y="582"/>
                    </a:cubicBezTo>
                    <a:cubicBezTo>
                      <a:pt x="4" y="570"/>
                      <a:pt x="5" y="558"/>
                      <a:pt x="5" y="549"/>
                    </a:cubicBezTo>
                    <a:cubicBezTo>
                      <a:pt x="5" y="433"/>
                      <a:pt x="5" y="318"/>
                      <a:pt x="5" y="200"/>
                    </a:cubicBezTo>
                    <a:cubicBezTo>
                      <a:pt x="5" y="189"/>
                      <a:pt x="4" y="176"/>
                      <a:pt x="4" y="164"/>
                    </a:cubicBezTo>
                    <a:cubicBezTo>
                      <a:pt x="4" y="157"/>
                      <a:pt x="4" y="149"/>
                      <a:pt x="6" y="144"/>
                    </a:cubicBezTo>
                    <a:cubicBezTo>
                      <a:pt x="10" y="132"/>
                      <a:pt x="24" y="132"/>
                      <a:pt x="35" y="125"/>
                    </a:cubicBezTo>
                    <a:cubicBezTo>
                      <a:pt x="42" y="121"/>
                      <a:pt x="45" y="117"/>
                      <a:pt x="48" y="112"/>
                    </a:cubicBezTo>
                    <a:cubicBezTo>
                      <a:pt x="50" y="107"/>
                      <a:pt x="50" y="101"/>
                      <a:pt x="54" y="94"/>
                    </a:cubicBezTo>
                    <a:cubicBezTo>
                      <a:pt x="58" y="86"/>
                      <a:pt x="66" y="79"/>
                      <a:pt x="72" y="73"/>
                    </a:cubicBezTo>
                    <a:cubicBezTo>
                      <a:pt x="79" y="66"/>
                      <a:pt x="85" y="57"/>
                      <a:pt x="92" y="53"/>
                    </a:cubicBezTo>
                    <a:cubicBezTo>
                      <a:pt x="105" y="45"/>
                      <a:pt x="116" y="46"/>
                      <a:pt x="123" y="32"/>
                    </a:cubicBezTo>
                    <a:cubicBezTo>
                      <a:pt x="128" y="23"/>
                      <a:pt x="129" y="9"/>
                      <a:pt x="137" y="6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40" y="4"/>
                      <a:pt x="142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54" y="4"/>
                      <a:pt x="163" y="9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81" y="22"/>
                      <a:pt x="180" y="37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202" y="44"/>
                      <a:pt x="206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6" y="44"/>
                      <a:pt x="221" y="43"/>
                      <a:pt x="226" y="42"/>
                    </a:cubicBezTo>
                    <a:cubicBezTo>
                      <a:pt x="226" y="42"/>
                      <a:pt x="226" y="42"/>
                      <a:pt x="226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36" y="40"/>
                      <a:pt x="242" y="34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5" y="31"/>
                      <a:pt x="258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7" y="31"/>
                      <a:pt x="271" y="31"/>
                      <a:pt x="276" y="33"/>
                    </a:cubicBezTo>
                    <a:cubicBezTo>
                      <a:pt x="276" y="33"/>
                      <a:pt x="276" y="33"/>
                      <a:pt x="276" y="33"/>
                    </a:cubicBezTo>
                    <a:cubicBezTo>
                      <a:pt x="276" y="33"/>
                      <a:pt x="276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88" y="37"/>
                      <a:pt x="291" y="45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6" y="50"/>
                      <a:pt x="310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33" y="50"/>
                      <a:pt x="341" y="32"/>
                      <a:pt x="353" y="23"/>
                    </a:cubicBezTo>
                    <a:cubicBezTo>
                      <a:pt x="353" y="23"/>
                      <a:pt x="353" y="23"/>
                      <a:pt x="353" y="23"/>
                    </a:cubicBezTo>
                    <a:cubicBezTo>
                      <a:pt x="353" y="23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8" y="19"/>
                      <a:pt x="358" y="19"/>
                    </a:cubicBezTo>
                    <a:cubicBezTo>
                      <a:pt x="358" y="19"/>
                      <a:pt x="358" y="19"/>
                      <a:pt x="358" y="19"/>
                    </a:cubicBezTo>
                    <a:cubicBezTo>
                      <a:pt x="359" y="18"/>
                      <a:pt x="360" y="18"/>
                      <a:pt x="361" y="17"/>
                    </a:cubicBez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7"/>
                      <a:pt x="362" y="16"/>
                      <a:pt x="363" y="16"/>
                    </a:cubicBezTo>
                    <a:cubicBezTo>
                      <a:pt x="363" y="15"/>
                      <a:pt x="363" y="15"/>
                      <a:pt x="363" y="15"/>
                    </a:cubicBezTo>
                    <a:cubicBezTo>
                      <a:pt x="363" y="15"/>
                      <a:pt x="363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6" y="14"/>
                      <a:pt x="366" y="14"/>
                      <a:pt x="366" y="13"/>
                    </a:cubicBezTo>
                    <a:cubicBezTo>
                      <a:pt x="366" y="13"/>
                      <a:pt x="366" y="13"/>
                      <a:pt x="366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2"/>
                    </a:cubicBezTo>
                    <a:cubicBezTo>
                      <a:pt x="368" y="12"/>
                      <a:pt x="368" y="12"/>
                      <a:pt x="368" y="12"/>
                    </a:cubicBezTo>
                    <a:cubicBezTo>
                      <a:pt x="368" y="12"/>
                      <a:pt x="369" y="12"/>
                      <a:pt x="369" y="12"/>
                    </a:cubicBezTo>
                    <a:cubicBezTo>
                      <a:pt x="369" y="12"/>
                      <a:pt x="370" y="12"/>
                      <a:pt x="370" y="12"/>
                    </a:cubicBezTo>
                    <a:cubicBezTo>
                      <a:pt x="370" y="12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2" y="10"/>
                      <a:pt x="373" y="10"/>
                      <a:pt x="375" y="9"/>
                    </a:cubicBezTo>
                    <a:cubicBezTo>
                      <a:pt x="375" y="9"/>
                      <a:pt x="375" y="9"/>
                      <a:pt x="375" y="9"/>
                    </a:cubicBezTo>
                    <a:cubicBezTo>
                      <a:pt x="375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7" y="9"/>
                    </a:cubicBezTo>
                    <a:cubicBezTo>
                      <a:pt x="377" y="9"/>
                      <a:pt x="377" y="8"/>
                      <a:pt x="377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1" y="8"/>
                    </a:cubicBezTo>
                    <a:cubicBezTo>
                      <a:pt x="381" y="8"/>
                      <a:pt x="381" y="8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3" y="7"/>
                      <a:pt x="383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5" y="7"/>
                      <a:pt x="386" y="7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92" y="10"/>
                      <a:pt x="392" y="18"/>
                      <a:pt x="392" y="25"/>
                    </a:cubicBezTo>
                    <a:cubicBezTo>
                      <a:pt x="393" y="45"/>
                      <a:pt x="403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8" y="67"/>
                      <a:pt x="432" y="67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8" y="65"/>
                      <a:pt x="439" y="64"/>
                      <a:pt x="441" y="64"/>
                    </a:cubicBezTo>
                    <a:cubicBezTo>
                      <a:pt x="450" y="59"/>
                      <a:pt x="454" y="47"/>
                      <a:pt x="464" y="46"/>
                    </a:cubicBezTo>
                    <a:cubicBezTo>
                      <a:pt x="464" y="46"/>
                      <a:pt x="464" y="46"/>
                      <a:pt x="464" y="46"/>
                    </a:cubicBezTo>
                    <a:cubicBezTo>
                      <a:pt x="465" y="46"/>
                      <a:pt x="465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72" y="46"/>
                      <a:pt x="477" y="49"/>
                      <a:pt x="483" y="51"/>
                    </a:cubicBezTo>
                    <a:cubicBezTo>
                      <a:pt x="485" y="53"/>
                      <a:pt x="488" y="54"/>
                      <a:pt x="490" y="54"/>
                    </a:cubicBezTo>
                    <a:cubicBezTo>
                      <a:pt x="490" y="54"/>
                      <a:pt x="490" y="54"/>
                      <a:pt x="490" y="54"/>
                    </a:cubicBezTo>
                    <a:cubicBezTo>
                      <a:pt x="490" y="54"/>
                      <a:pt x="490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4" y="54"/>
                      <a:pt x="497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509" y="55"/>
                      <a:pt x="517" y="53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5" y="49"/>
                      <a:pt x="525" y="48"/>
                      <a:pt x="525" y="48"/>
                    </a:cubicBezTo>
                    <a:cubicBezTo>
                      <a:pt x="525" y="48"/>
                      <a:pt x="525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35" y="41"/>
                      <a:pt x="542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9" y="29"/>
                      <a:pt x="561" y="29"/>
                      <a:pt x="563" y="29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72" y="31"/>
                      <a:pt x="577" y="39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92" y="50"/>
                      <a:pt x="602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8" y="55"/>
                      <a:pt x="621" y="54"/>
                      <a:pt x="623" y="54"/>
                    </a:cubicBezTo>
                    <a:cubicBezTo>
                      <a:pt x="623" y="54"/>
                      <a:pt x="623" y="54"/>
                      <a:pt x="623" y="54"/>
                    </a:cubicBezTo>
                    <a:cubicBezTo>
                      <a:pt x="626" y="54"/>
                      <a:pt x="629" y="53"/>
                      <a:pt x="631" y="52"/>
                    </a:cubicBezTo>
                    <a:cubicBezTo>
                      <a:pt x="637" y="49"/>
                      <a:pt x="642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60" y="47"/>
                      <a:pt x="665" y="59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9" y="67"/>
                      <a:pt x="684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708" y="68"/>
                      <a:pt x="721" y="49"/>
                      <a:pt x="722" y="29"/>
                    </a:cubicBezTo>
                    <a:cubicBezTo>
                      <a:pt x="722" y="29"/>
                      <a:pt x="722" y="29"/>
                      <a:pt x="722" y="28"/>
                    </a:cubicBezTo>
                    <a:cubicBezTo>
                      <a:pt x="722" y="19"/>
                      <a:pt x="722" y="10"/>
                      <a:pt x="727" y="8"/>
                    </a:cubicBezTo>
                    <a:cubicBezTo>
                      <a:pt x="727" y="8"/>
                      <a:pt x="727" y="8"/>
                      <a:pt x="727" y="8"/>
                    </a:cubicBezTo>
                    <a:cubicBezTo>
                      <a:pt x="728" y="8"/>
                      <a:pt x="729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5" y="7"/>
                      <a:pt x="741" y="11"/>
                      <a:pt x="745" y="13"/>
                    </a:cubicBezTo>
                    <a:cubicBezTo>
                      <a:pt x="745" y="13"/>
                      <a:pt x="745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54" y="18"/>
                      <a:pt x="759" y="19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74" y="34"/>
                      <a:pt x="78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3" y="50"/>
                      <a:pt x="805" y="50"/>
                      <a:pt x="807" y="50"/>
                    </a:cubicBezTo>
                    <a:cubicBezTo>
                      <a:pt x="807" y="50"/>
                      <a:pt x="807" y="50"/>
                      <a:pt x="807" y="50"/>
                    </a:cubicBezTo>
                    <a:cubicBezTo>
                      <a:pt x="819" y="48"/>
                      <a:pt x="825" y="38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3"/>
                    </a:cubicBezTo>
                    <a:cubicBezTo>
                      <a:pt x="841" y="32"/>
                      <a:pt x="846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5" y="30"/>
                      <a:pt x="859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70" y="33"/>
                      <a:pt x="876" y="39"/>
                      <a:pt x="884" y="42"/>
                    </a:cubicBezTo>
                    <a:cubicBezTo>
                      <a:pt x="890" y="43"/>
                      <a:pt x="896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13" y="44"/>
                      <a:pt x="922" y="42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5" y="32"/>
                      <a:pt x="937" y="19"/>
                      <a:pt x="946" y="13"/>
                    </a:cubicBezTo>
                    <a:cubicBezTo>
                      <a:pt x="946" y="13"/>
                      <a:pt x="946" y="13"/>
                      <a:pt x="946" y="13"/>
                    </a:cubicBezTo>
                    <a:cubicBezTo>
                      <a:pt x="950" y="10"/>
                      <a:pt x="961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moveTo>
                      <a:pt x="14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1" y="0"/>
                      <a:pt x="139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27" y="4"/>
                      <a:pt x="126" y="22"/>
                      <a:pt x="120" y="31"/>
                    </a:cubicBezTo>
                    <a:cubicBezTo>
                      <a:pt x="113" y="44"/>
                      <a:pt x="102" y="43"/>
                      <a:pt x="90" y="50"/>
                    </a:cubicBezTo>
                    <a:cubicBezTo>
                      <a:pt x="83" y="54"/>
                      <a:pt x="78" y="62"/>
                      <a:pt x="71" y="70"/>
                    </a:cubicBezTo>
                    <a:cubicBezTo>
                      <a:pt x="64" y="78"/>
                      <a:pt x="55" y="84"/>
                      <a:pt x="51" y="91"/>
                    </a:cubicBezTo>
                    <a:cubicBezTo>
                      <a:pt x="43" y="107"/>
                      <a:pt x="46" y="116"/>
                      <a:pt x="31" y="124"/>
                    </a:cubicBezTo>
                    <a:cubicBezTo>
                      <a:pt x="24" y="127"/>
                      <a:pt x="14" y="129"/>
                      <a:pt x="8" y="133"/>
                    </a:cubicBezTo>
                    <a:cubicBezTo>
                      <a:pt x="2" y="138"/>
                      <a:pt x="0" y="151"/>
                      <a:pt x="0" y="166"/>
                    </a:cubicBezTo>
                    <a:cubicBezTo>
                      <a:pt x="0" y="176"/>
                      <a:pt x="1" y="188"/>
                      <a:pt x="1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1" y="209"/>
                      <a:pt x="1" y="222"/>
                      <a:pt x="1" y="234"/>
                    </a:cubicBezTo>
                    <a:cubicBezTo>
                      <a:pt x="1" y="234"/>
                      <a:pt x="1" y="235"/>
                      <a:pt x="1" y="235"/>
                    </a:cubicBezTo>
                    <a:cubicBezTo>
                      <a:pt x="1" y="235"/>
                      <a:pt x="1" y="235"/>
                      <a:pt x="1" y="236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1" y="236"/>
                      <a:pt x="1" y="237"/>
                      <a:pt x="1" y="237"/>
                    </a:cubicBezTo>
                    <a:cubicBezTo>
                      <a:pt x="1" y="237"/>
                      <a:pt x="1" y="237"/>
                      <a:pt x="1" y="238"/>
                    </a:cubicBezTo>
                    <a:cubicBezTo>
                      <a:pt x="1" y="238"/>
                      <a:pt x="1" y="238"/>
                      <a:pt x="1" y="238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39"/>
                      <a:pt x="1" y="239"/>
                      <a:pt x="1" y="240"/>
                    </a:cubicBezTo>
                    <a:cubicBezTo>
                      <a:pt x="1" y="240"/>
                      <a:pt x="1" y="241"/>
                      <a:pt x="1" y="242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313"/>
                      <a:pt x="1" y="381"/>
                      <a:pt x="1" y="450"/>
                    </a:cubicBezTo>
                    <a:cubicBezTo>
                      <a:pt x="1" y="450"/>
                      <a:pt x="1" y="450"/>
                      <a:pt x="1" y="450"/>
                    </a:cubicBezTo>
                    <a:cubicBezTo>
                      <a:pt x="1" y="451"/>
                      <a:pt x="1" y="452"/>
                      <a:pt x="1" y="452"/>
                    </a:cubicBezTo>
                    <a:cubicBezTo>
                      <a:pt x="1" y="453"/>
                      <a:pt x="1" y="453"/>
                      <a:pt x="1" y="453"/>
                    </a:cubicBezTo>
                    <a:cubicBezTo>
                      <a:pt x="1" y="454"/>
                      <a:pt x="1" y="454"/>
                      <a:pt x="1" y="455"/>
                    </a:cubicBezTo>
                    <a:cubicBezTo>
                      <a:pt x="1" y="455"/>
                      <a:pt x="1" y="456"/>
                      <a:pt x="1" y="456"/>
                    </a:cubicBezTo>
                    <a:cubicBezTo>
                      <a:pt x="1" y="456"/>
                      <a:pt x="1" y="456"/>
                      <a:pt x="1" y="456"/>
                    </a:cubicBezTo>
                    <a:cubicBezTo>
                      <a:pt x="1" y="457"/>
                      <a:pt x="1" y="457"/>
                      <a:pt x="1" y="457"/>
                    </a:cubicBezTo>
                    <a:cubicBezTo>
                      <a:pt x="1" y="457"/>
                      <a:pt x="1" y="458"/>
                      <a:pt x="1" y="458"/>
                    </a:cubicBezTo>
                    <a:cubicBezTo>
                      <a:pt x="1" y="458"/>
                      <a:pt x="1" y="458"/>
                      <a:pt x="1" y="459"/>
                    </a:cubicBezTo>
                    <a:cubicBezTo>
                      <a:pt x="1" y="459"/>
                      <a:pt x="1" y="459"/>
                      <a:pt x="1" y="459"/>
                    </a:cubicBezTo>
                    <a:cubicBezTo>
                      <a:pt x="1" y="459"/>
                      <a:pt x="1" y="460"/>
                      <a:pt x="1" y="460"/>
                    </a:cubicBezTo>
                    <a:cubicBezTo>
                      <a:pt x="1" y="460"/>
                      <a:pt x="1" y="460"/>
                      <a:pt x="1" y="461"/>
                    </a:cubicBezTo>
                    <a:cubicBezTo>
                      <a:pt x="1" y="490"/>
                      <a:pt x="1" y="519"/>
                      <a:pt x="1" y="549"/>
                    </a:cubicBezTo>
                    <a:cubicBezTo>
                      <a:pt x="1" y="559"/>
                      <a:pt x="0" y="571"/>
                      <a:pt x="0" y="582"/>
                    </a:cubicBezTo>
                    <a:cubicBezTo>
                      <a:pt x="0" y="591"/>
                      <a:pt x="1" y="600"/>
                      <a:pt x="3" y="606"/>
                    </a:cubicBezTo>
                    <a:cubicBezTo>
                      <a:pt x="9" y="618"/>
                      <a:pt x="26" y="617"/>
                      <a:pt x="36" y="625"/>
                    </a:cubicBezTo>
                    <a:cubicBezTo>
                      <a:pt x="47" y="632"/>
                      <a:pt x="46" y="645"/>
                      <a:pt x="53" y="656"/>
                    </a:cubicBezTo>
                    <a:cubicBezTo>
                      <a:pt x="57" y="663"/>
                      <a:pt x="65" y="670"/>
                      <a:pt x="72" y="677"/>
                    </a:cubicBezTo>
                    <a:cubicBezTo>
                      <a:pt x="79" y="684"/>
                      <a:pt x="85" y="693"/>
                      <a:pt x="92" y="697"/>
                    </a:cubicBezTo>
                    <a:cubicBezTo>
                      <a:pt x="103" y="703"/>
                      <a:pt x="114" y="704"/>
                      <a:pt x="120" y="714"/>
                    </a:cubicBezTo>
                    <a:cubicBezTo>
                      <a:pt x="126" y="723"/>
                      <a:pt x="126" y="739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6" y="743"/>
                    </a:cubicBezTo>
                    <a:cubicBezTo>
                      <a:pt x="138" y="744"/>
                      <a:pt x="141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54" y="745"/>
                      <a:pt x="166" y="740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81" y="730"/>
                      <a:pt x="183" y="715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200" y="707"/>
                      <a:pt x="206" y="706"/>
                      <a:pt x="212" y="706"/>
                    </a:cubicBezTo>
                    <a:cubicBezTo>
                      <a:pt x="212" y="706"/>
                      <a:pt x="212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9" y="706"/>
                      <a:pt x="225" y="707"/>
                      <a:pt x="231" y="708"/>
                    </a:cubicBezTo>
                    <a:cubicBezTo>
                      <a:pt x="231" y="708"/>
                      <a:pt x="231" y="708"/>
                      <a:pt x="231" y="708"/>
                    </a:cubicBezTo>
                    <a:cubicBezTo>
                      <a:pt x="238" y="711"/>
                      <a:pt x="244" y="716"/>
                      <a:pt x="252" y="718"/>
                    </a:cubicBezTo>
                    <a:cubicBezTo>
                      <a:pt x="252" y="718"/>
                      <a:pt x="252" y="718"/>
                      <a:pt x="252" y="718"/>
                    </a:cubicBezTo>
                    <a:cubicBezTo>
                      <a:pt x="256" y="719"/>
                      <a:pt x="259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9" y="719"/>
                      <a:pt x="275" y="718"/>
                      <a:pt x="281" y="716"/>
                    </a:cubicBezTo>
                    <a:cubicBezTo>
                      <a:pt x="292" y="712"/>
                      <a:pt x="296" y="703"/>
                      <a:pt x="306" y="701"/>
                    </a:cubicBezTo>
                    <a:cubicBezTo>
                      <a:pt x="310" y="700"/>
                      <a:pt x="313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34" y="699"/>
                      <a:pt x="342" y="718"/>
                      <a:pt x="353" y="727"/>
                    </a:cubicBezTo>
                    <a:cubicBezTo>
                      <a:pt x="353" y="727"/>
                      <a:pt x="353" y="727"/>
                      <a:pt x="353" y="727"/>
                    </a:cubicBezTo>
                    <a:cubicBezTo>
                      <a:pt x="354" y="727"/>
                      <a:pt x="354" y="727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61" y="733"/>
                      <a:pt x="375" y="742"/>
                      <a:pt x="385" y="744"/>
                    </a:cubicBezTo>
                    <a:cubicBezTo>
                      <a:pt x="385" y="744"/>
                      <a:pt x="385" y="744"/>
                      <a:pt x="386" y="744"/>
                    </a:cubicBezTo>
                    <a:cubicBezTo>
                      <a:pt x="386" y="744"/>
                      <a:pt x="386" y="744"/>
                      <a:pt x="386" y="744"/>
                    </a:cubicBezTo>
                    <a:cubicBezTo>
                      <a:pt x="387" y="744"/>
                      <a:pt x="387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9" y="744"/>
                      <a:pt x="390" y="744"/>
                      <a:pt x="392" y="743"/>
                    </a:cubicBezTo>
                    <a:cubicBezTo>
                      <a:pt x="402" y="739"/>
                      <a:pt x="397" y="71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402" y="695"/>
                      <a:pt x="413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33" y="683"/>
                      <a:pt x="438" y="684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6" y="689"/>
                      <a:pt x="450" y="693"/>
                      <a:pt x="454" y="697"/>
                    </a:cubicBezTo>
                    <a:cubicBezTo>
                      <a:pt x="457" y="700"/>
                      <a:pt x="458" y="705"/>
                      <a:pt x="465" y="706"/>
                    </a:cubicBezTo>
                    <a:cubicBezTo>
                      <a:pt x="465" y="706"/>
                      <a:pt x="465" y="706"/>
                      <a:pt x="465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71" y="706"/>
                      <a:pt x="476" y="703"/>
                      <a:pt x="481" y="700"/>
                    </a:cubicBezTo>
                    <a:cubicBezTo>
                      <a:pt x="483" y="699"/>
                      <a:pt x="484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8" y="697"/>
                      <a:pt x="488" y="697"/>
                    </a:cubicBezTo>
                    <a:cubicBezTo>
                      <a:pt x="492" y="696"/>
                      <a:pt x="496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8" y="695"/>
                      <a:pt x="516" y="697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1"/>
                    </a:cubicBezTo>
                    <a:cubicBezTo>
                      <a:pt x="522" y="701"/>
                      <a:pt x="522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35" y="708"/>
                      <a:pt x="543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3" y="723"/>
                      <a:pt x="566" y="722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80" y="718"/>
                      <a:pt x="586" y="705"/>
                      <a:pt x="594" y="701"/>
                    </a:cubicBezTo>
                    <a:cubicBezTo>
                      <a:pt x="594" y="701"/>
                      <a:pt x="594" y="701"/>
                      <a:pt x="594" y="701"/>
                    </a:cubicBezTo>
                    <a:cubicBezTo>
                      <a:pt x="595" y="700"/>
                      <a:pt x="595" y="700"/>
                      <a:pt x="595" y="700"/>
                    </a:cubicBezTo>
                    <a:cubicBezTo>
                      <a:pt x="601" y="697"/>
                      <a:pt x="609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21" y="695"/>
                      <a:pt x="625" y="696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1" y="697"/>
                      <a:pt x="632" y="698"/>
                      <a:pt x="633" y="698"/>
                    </a:cubicBezTo>
                    <a:cubicBezTo>
                      <a:pt x="633" y="698"/>
                      <a:pt x="633" y="698"/>
                      <a:pt x="634" y="698"/>
                    </a:cubicBezTo>
                    <a:cubicBezTo>
                      <a:pt x="634" y="698"/>
                      <a:pt x="634" y="698"/>
                      <a:pt x="634" y="698"/>
                    </a:cubicBezTo>
                    <a:cubicBezTo>
                      <a:pt x="639" y="701"/>
                      <a:pt x="645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3" y="706"/>
                      <a:pt x="653" y="706"/>
                    </a:cubicBezTo>
                    <a:cubicBezTo>
                      <a:pt x="659" y="705"/>
                      <a:pt x="662" y="699"/>
                      <a:pt x="665" y="696"/>
                    </a:cubicBezTo>
                    <a:cubicBezTo>
                      <a:pt x="669" y="692"/>
                      <a:pt x="673" y="687"/>
                      <a:pt x="677" y="686"/>
                    </a:cubicBezTo>
                    <a:cubicBezTo>
                      <a:pt x="682" y="683"/>
                      <a:pt x="686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707" y="683"/>
                      <a:pt x="719" y="699"/>
                      <a:pt x="720" y="714"/>
                    </a:cubicBezTo>
                    <a:cubicBezTo>
                      <a:pt x="720" y="714"/>
                      <a:pt x="720" y="714"/>
                      <a:pt x="720" y="714"/>
                    </a:cubicBezTo>
                    <a:cubicBezTo>
                      <a:pt x="721" y="726"/>
                      <a:pt x="718" y="741"/>
                      <a:pt x="728" y="744"/>
                    </a:cubicBezTo>
                    <a:cubicBezTo>
                      <a:pt x="728" y="744"/>
                      <a:pt x="728" y="744"/>
                      <a:pt x="728" y="744"/>
                    </a:cubicBezTo>
                    <a:cubicBezTo>
                      <a:pt x="729" y="744"/>
                      <a:pt x="730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6" y="744"/>
                      <a:pt x="741" y="741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54" y="734"/>
                      <a:pt x="760" y="731"/>
                      <a:pt x="764" y="728"/>
                    </a:cubicBezTo>
                    <a:cubicBezTo>
                      <a:pt x="775" y="719"/>
                      <a:pt x="779" y="707"/>
                      <a:pt x="792" y="702"/>
                    </a:cubicBezTo>
                    <a:cubicBezTo>
                      <a:pt x="796" y="700"/>
                      <a:pt x="800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16" y="699"/>
                      <a:pt x="823" y="709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4" y="715"/>
                      <a:pt x="836" y="716"/>
                      <a:pt x="837" y="717"/>
                    </a:cubicBezTo>
                    <a:cubicBezTo>
                      <a:pt x="837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43" y="718"/>
                      <a:pt x="847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61" y="719"/>
                      <a:pt x="869" y="716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88" y="709"/>
                      <a:pt x="896" y="706"/>
                      <a:pt x="906" y="706"/>
                    </a:cubicBezTo>
                    <a:cubicBezTo>
                      <a:pt x="907" y="706"/>
                      <a:pt x="908" y="706"/>
                      <a:pt x="909" y="706"/>
                    </a:cubicBezTo>
                    <a:cubicBezTo>
                      <a:pt x="912" y="706"/>
                      <a:pt x="916" y="707"/>
                      <a:pt x="919" y="708"/>
                    </a:cubicBezTo>
                    <a:cubicBezTo>
                      <a:pt x="919" y="708"/>
                      <a:pt x="919" y="708"/>
                      <a:pt x="919" y="708"/>
                    </a:cubicBezTo>
                    <a:cubicBezTo>
                      <a:pt x="934" y="713"/>
                      <a:pt x="934" y="727"/>
                      <a:pt x="946" y="735"/>
                    </a:cubicBezTo>
                    <a:cubicBezTo>
                      <a:pt x="946" y="735"/>
                      <a:pt x="946" y="735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52" y="739"/>
                      <a:pt x="961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1" y="744"/>
                      <a:pt x="972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89" y="742"/>
                      <a:pt x="987" y="727"/>
                      <a:pt x="994" y="715"/>
                    </a:cubicBezTo>
                    <a:cubicBezTo>
                      <a:pt x="1001" y="703"/>
                      <a:pt x="1012" y="703"/>
                      <a:pt x="1024" y="696"/>
                    </a:cubicBezTo>
                    <a:cubicBezTo>
                      <a:pt x="1031" y="691"/>
                      <a:pt x="1037" y="684"/>
                      <a:pt x="1044" y="676"/>
                    </a:cubicBezTo>
                    <a:cubicBezTo>
                      <a:pt x="1051" y="668"/>
                      <a:pt x="1060" y="661"/>
                      <a:pt x="1063" y="655"/>
                    </a:cubicBezTo>
                    <a:cubicBezTo>
                      <a:pt x="1067" y="648"/>
                      <a:pt x="1067" y="641"/>
                      <a:pt x="1070" y="635"/>
                    </a:cubicBezTo>
                    <a:cubicBezTo>
                      <a:pt x="1072" y="631"/>
                      <a:pt x="1075" y="627"/>
                      <a:pt x="1080" y="624"/>
                    </a:cubicBezTo>
                    <a:cubicBezTo>
                      <a:pt x="1090" y="618"/>
                      <a:pt x="1104" y="617"/>
                      <a:pt x="1110" y="607"/>
                    </a:cubicBezTo>
                    <a:cubicBezTo>
                      <a:pt x="1113" y="602"/>
                      <a:pt x="1114" y="592"/>
                      <a:pt x="1114" y="582"/>
                    </a:cubicBezTo>
                    <a:cubicBezTo>
                      <a:pt x="1114" y="570"/>
                      <a:pt x="1113" y="557"/>
                      <a:pt x="1113" y="547"/>
                    </a:cubicBezTo>
                    <a:cubicBezTo>
                      <a:pt x="1113" y="429"/>
                      <a:pt x="1113" y="314"/>
                      <a:pt x="1113" y="196"/>
                    </a:cubicBezTo>
                    <a:cubicBezTo>
                      <a:pt x="1113" y="196"/>
                      <a:pt x="1113" y="196"/>
                      <a:pt x="1113" y="196"/>
                    </a:cubicBezTo>
                    <a:cubicBezTo>
                      <a:pt x="1113" y="186"/>
                      <a:pt x="1114" y="173"/>
                      <a:pt x="1114" y="162"/>
                    </a:cubicBezTo>
                    <a:cubicBezTo>
                      <a:pt x="1114" y="153"/>
                      <a:pt x="1113" y="144"/>
                      <a:pt x="1111" y="139"/>
                    </a:cubicBezTo>
                    <a:cubicBezTo>
                      <a:pt x="1107" y="128"/>
                      <a:pt x="1090" y="127"/>
                      <a:pt x="1080" y="121"/>
                    </a:cubicBezTo>
                    <a:cubicBezTo>
                      <a:pt x="1076" y="118"/>
                      <a:pt x="1073" y="115"/>
                      <a:pt x="1070" y="110"/>
                    </a:cubicBezTo>
                    <a:cubicBezTo>
                      <a:pt x="1067" y="104"/>
                      <a:pt x="1066" y="95"/>
                      <a:pt x="1063" y="90"/>
                    </a:cubicBezTo>
                    <a:cubicBezTo>
                      <a:pt x="1058" y="83"/>
                      <a:pt x="1050" y="77"/>
                      <a:pt x="1043" y="70"/>
                    </a:cubicBezTo>
                    <a:cubicBezTo>
                      <a:pt x="1037" y="62"/>
                      <a:pt x="1032" y="54"/>
                      <a:pt x="1024" y="50"/>
                    </a:cubicBezTo>
                    <a:cubicBezTo>
                      <a:pt x="1014" y="44"/>
                      <a:pt x="1001" y="43"/>
                      <a:pt x="995" y="33"/>
                    </a:cubicBezTo>
                    <a:cubicBezTo>
                      <a:pt x="987" y="22"/>
                      <a:pt x="988" y="6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5" y="1"/>
                      <a:pt x="972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59" y="1"/>
                      <a:pt x="948" y="7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2"/>
                      <a:pt x="942" y="12"/>
                    </a:cubicBezTo>
                    <a:cubicBezTo>
                      <a:pt x="942" y="12"/>
                      <a:pt x="942" y="12"/>
                      <a:pt x="942" y="12"/>
                    </a:cubicBezTo>
                    <a:cubicBezTo>
                      <a:pt x="933" y="19"/>
                      <a:pt x="931" y="32"/>
                      <a:pt x="922" y="37"/>
                    </a:cubicBezTo>
                    <a:cubicBezTo>
                      <a:pt x="922" y="37"/>
                      <a:pt x="922" y="37"/>
                      <a:pt x="922" y="37"/>
                    </a:cubicBezTo>
                    <a:cubicBezTo>
                      <a:pt x="922" y="37"/>
                      <a:pt x="921" y="37"/>
                      <a:pt x="921" y="37"/>
                    </a:cubicBezTo>
                    <a:cubicBezTo>
                      <a:pt x="921" y="37"/>
                      <a:pt x="921" y="37"/>
                      <a:pt x="921" y="37"/>
                    </a:cubicBezTo>
                    <a:cubicBezTo>
                      <a:pt x="917" y="40"/>
                      <a:pt x="910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897" y="41"/>
                      <a:pt x="890" y="40"/>
                      <a:pt x="885" y="38"/>
                    </a:cubicBezTo>
                    <a:cubicBezTo>
                      <a:pt x="885" y="38"/>
                      <a:pt x="885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78" y="36"/>
                      <a:pt x="872" y="31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5" y="29"/>
                      <a:pt x="865" y="29"/>
                    </a:cubicBezTo>
                    <a:cubicBezTo>
                      <a:pt x="865" y="29"/>
                      <a:pt x="865" y="29"/>
                      <a:pt x="865" y="29"/>
                    </a:cubicBezTo>
                    <a:cubicBezTo>
                      <a:pt x="862" y="28"/>
                      <a:pt x="858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48" y="27"/>
                      <a:pt x="842" y="28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26" y="34"/>
                      <a:pt x="821" y="42"/>
                      <a:pt x="811" y="46"/>
                    </a:cubicBezTo>
                    <a:cubicBezTo>
                      <a:pt x="810" y="46"/>
                      <a:pt x="810" y="46"/>
                      <a:pt x="810" y="46"/>
                    </a:cubicBezTo>
                    <a:cubicBezTo>
                      <a:pt x="807" y="47"/>
                      <a:pt x="804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783" y="47"/>
                      <a:pt x="775" y="30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4" y="21"/>
                      <a:pt x="764" y="21"/>
                    </a:cubicBezTo>
                    <a:cubicBezTo>
                      <a:pt x="764" y="21"/>
                      <a:pt x="764" y="21"/>
                      <a:pt x="764" y="21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59" y="16"/>
                      <a:pt x="753" y="13"/>
                      <a:pt x="746" y="10"/>
                    </a:cubicBezTo>
                    <a:cubicBezTo>
                      <a:pt x="742" y="7"/>
                      <a:pt x="735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7" y="2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19" y="4"/>
                      <a:pt x="718" y="11"/>
                      <a:pt x="718" y="19"/>
                    </a:cubicBezTo>
                    <a:cubicBezTo>
                      <a:pt x="718" y="21"/>
                      <a:pt x="718" y="23"/>
                      <a:pt x="718" y="25"/>
                    </a:cubicBezTo>
                    <a:cubicBezTo>
                      <a:pt x="718" y="27"/>
                      <a:pt x="718" y="30"/>
                      <a:pt x="718" y="32"/>
                    </a:cubicBezTo>
                    <a:cubicBezTo>
                      <a:pt x="717" y="46"/>
                      <a:pt x="710" y="57"/>
                      <a:pt x="698" y="61"/>
                    </a:cubicBezTo>
                    <a:cubicBezTo>
                      <a:pt x="698" y="61"/>
                      <a:pt x="698" y="61"/>
                      <a:pt x="698" y="61"/>
                    </a:cubicBezTo>
                    <a:cubicBezTo>
                      <a:pt x="695" y="63"/>
                      <a:pt x="692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78" y="63"/>
                      <a:pt x="670" y="58"/>
                      <a:pt x="664" y="52"/>
                    </a:cubicBezTo>
                    <a:cubicBezTo>
                      <a:pt x="664" y="52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1" y="47"/>
                      <a:pt x="657" y="41"/>
                      <a:pt x="651" y="40"/>
                    </a:cubicBezTo>
                    <a:cubicBezTo>
                      <a:pt x="651" y="40"/>
                      <a:pt x="651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44" y="40"/>
                      <a:pt x="638" y="45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2" y="48"/>
                      <a:pt x="631" y="49"/>
                      <a:pt x="630" y="49"/>
                    </a:cubicBezTo>
                    <a:cubicBezTo>
                      <a:pt x="630" y="49"/>
                      <a:pt x="630" y="49"/>
                      <a:pt x="630" y="49"/>
                    </a:cubicBezTo>
                    <a:cubicBezTo>
                      <a:pt x="630" y="49"/>
                      <a:pt x="630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8" y="49"/>
                    </a:cubicBezTo>
                    <a:cubicBezTo>
                      <a:pt x="624" y="51"/>
                      <a:pt x="619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07" y="51"/>
                      <a:pt x="600" y="50"/>
                      <a:pt x="593" y="45"/>
                    </a:cubicBezTo>
                    <a:cubicBezTo>
                      <a:pt x="593" y="45"/>
                      <a:pt x="593" y="45"/>
                      <a:pt x="593" y="45"/>
                    </a:cubicBezTo>
                    <a:cubicBezTo>
                      <a:pt x="592" y="45"/>
                      <a:pt x="592" y="45"/>
                      <a:pt x="592" y="45"/>
                    </a:cubicBezTo>
                    <a:cubicBezTo>
                      <a:pt x="584" y="40"/>
                      <a:pt x="579" y="30"/>
                      <a:pt x="569" y="27"/>
                    </a:cubicBezTo>
                    <a:cubicBezTo>
                      <a:pt x="569" y="27"/>
                      <a:pt x="569" y="27"/>
                      <a:pt x="569" y="27"/>
                    </a:cubicBezTo>
                    <a:cubicBezTo>
                      <a:pt x="569" y="26"/>
                      <a:pt x="569" y="26"/>
                      <a:pt x="569" y="26"/>
                    </a:cubicBezTo>
                    <a:cubicBezTo>
                      <a:pt x="565" y="25"/>
                      <a:pt x="561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2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6" y="26"/>
                      <a:pt x="545" y="26"/>
                      <a:pt x="545" y="26"/>
                    </a:cubicBezTo>
                    <a:cubicBezTo>
                      <a:pt x="545" y="26"/>
                      <a:pt x="545" y="26"/>
                      <a:pt x="545" y="26"/>
                    </a:cubicBezTo>
                    <a:cubicBezTo>
                      <a:pt x="537" y="29"/>
                      <a:pt x="531" y="41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16" y="49"/>
                      <a:pt x="508" y="51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495" y="51"/>
                      <a:pt x="489" y="51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3" y="49"/>
                    </a:cubicBezTo>
                    <a:cubicBezTo>
                      <a:pt x="483" y="48"/>
                      <a:pt x="483" y="48"/>
                      <a:pt x="483" y="48"/>
                    </a:cubicBezTo>
                    <a:cubicBezTo>
                      <a:pt x="483" y="48"/>
                      <a:pt x="482" y="48"/>
                      <a:pt x="481" y="47"/>
                    </a:cubicBezTo>
                    <a:cubicBezTo>
                      <a:pt x="476" y="45"/>
                      <a:pt x="471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57" y="41"/>
                      <a:pt x="454" y="47"/>
                      <a:pt x="451" y="51"/>
                    </a:cubicBezTo>
                    <a:cubicBezTo>
                      <a:pt x="448" y="55"/>
                      <a:pt x="442" y="60"/>
                      <a:pt x="438" y="61"/>
                    </a:cubicBezTo>
                    <a:cubicBezTo>
                      <a:pt x="438" y="61"/>
                      <a:pt x="438" y="61"/>
                      <a:pt x="438" y="61"/>
                    </a:cubicBezTo>
                    <a:cubicBezTo>
                      <a:pt x="433" y="63"/>
                      <a:pt x="429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08" y="64"/>
                      <a:pt x="397" y="46"/>
                      <a:pt x="396" y="30"/>
                    </a:cubicBezTo>
                    <a:cubicBezTo>
                      <a:pt x="396" y="21"/>
                      <a:pt x="398" y="5"/>
                      <a:pt x="389" y="3"/>
                    </a:cubicBezTo>
                    <a:cubicBezTo>
                      <a:pt x="389" y="3"/>
                      <a:pt x="389" y="3"/>
                      <a:pt x="389" y="3"/>
                    </a:cubicBezTo>
                    <a:cubicBezTo>
                      <a:pt x="389" y="3"/>
                      <a:pt x="389" y="3"/>
                      <a:pt x="389" y="2"/>
                    </a:cubicBezTo>
                    <a:cubicBezTo>
                      <a:pt x="388" y="2"/>
                      <a:pt x="387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1" y="2"/>
                      <a:pt x="375" y="6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9"/>
                      <a:pt x="370" y="9"/>
                    </a:cubicBezTo>
                    <a:cubicBezTo>
                      <a:pt x="370" y="9"/>
                      <a:pt x="370" y="9"/>
                      <a:pt x="370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1" y="13"/>
                      <a:pt x="356" y="16"/>
                      <a:pt x="351" y="20"/>
                    </a:cubicBezTo>
                    <a:cubicBezTo>
                      <a:pt x="351" y="20"/>
                      <a:pt x="351" y="20"/>
                      <a:pt x="351" y="20"/>
                    </a:cubicBezTo>
                    <a:cubicBezTo>
                      <a:pt x="351" y="20"/>
                      <a:pt x="350" y="20"/>
                      <a:pt x="350" y="20"/>
                    </a:cubicBezTo>
                    <a:cubicBezTo>
                      <a:pt x="350" y="20"/>
                      <a:pt x="350" y="20"/>
                      <a:pt x="350" y="20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49" y="21"/>
                    </a:cubicBezTo>
                    <a:cubicBezTo>
                      <a:pt x="349" y="21"/>
                      <a:pt x="349" y="21"/>
                      <a:pt x="349" y="21"/>
                    </a:cubicBezTo>
                    <a:cubicBezTo>
                      <a:pt x="339" y="31"/>
                      <a:pt x="332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1" y="47"/>
                      <a:pt x="309" y="47"/>
                      <a:pt x="306" y="46"/>
                    </a:cubicBezTo>
                    <a:cubicBezTo>
                      <a:pt x="297" y="44"/>
                      <a:pt x="288" y="34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2" y="28"/>
                      <a:pt x="266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57" y="27"/>
                      <a:pt x="254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42" y="30"/>
                      <a:pt x="235" y="36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2" y="40"/>
                      <a:pt x="216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6" y="41"/>
                      <a:pt x="202" y="40"/>
                      <a:pt x="198" y="39"/>
                    </a:cubicBezTo>
                    <a:cubicBezTo>
                      <a:pt x="198" y="39"/>
                      <a:pt x="198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83" y="34"/>
                      <a:pt x="183" y="20"/>
                      <a:pt x="173" y="12"/>
                    </a:cubicBezTo>
                    <a:cubicBezTo>
                      <a:pt x="173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67" y="7"/>
                      <a:pt x="155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559"/>
              <p:cNvSpPr/>
              <p:nvPr/>
            </p:nvSpPr>
            <p:spPr bwMode="auto">
              <a:xfrm>
                <a:off x="4135" y="3433"/>
                <a:ext cx="24" cy="21"/>
              </a:xfrm>
              <a:custGeom>
                <a:gdLst>
                  <a:gd name="T0" fmla="*/ 3 w 7"/>
                  <a:gd name="T1" fmla="*/ 0 h 6"/>
                  <a:gd name="T2" fmla="*/ 0 w 7"/>
                  <a:gd name="T3" fmla="*/ 3 h 6"/>
                  <a:gd name="T4" fmla="*/ 0 w 7"/>
                  <a:gd name="T5" fmla="*/ 3 h 6"/>
                  <a:gd name="T6" fmla="*/ 4 w 7"/>
                  <a:gd name="T7" fmla="*/ 6 h 6"/>
                  <a:gd name="T8" fmla="*/ 4 w 7"/>
                  <a:gd name="T9" fmla="*/ 6 h 6"/>
                  <a:gd name="T10" fmla="*/ 4 w 7"/>
                  <a:gd name="T11" fmla="*/ 6 h 6"/>
                  <a:gd name="T12" fmla="*/ 4 w 7"/>
                  <a:gd name="T13" fmla="*/ 6 h 6"/>
                  <a:gd name="T14" fmla="*/ 7 w 7"/>
                  <a:gd name="T15" fmla="*/ 3 h 6"/>
                  <a:gd name="T16" fmla="*/ 3 w 7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560"/>
              <p:cNvSpPr>
                <a:spLocks noEditPoints="1"/>
              </p:cNvSpPr>
              <p:nvPr/>
            </p:nvSpPr>
            <p:spPr bwMode="auto">
              <a:xfrm>
                <a:off x="1913" y="870"/>
                <a:ext cx="3857" cy="2574"/>
              </a:xfrm>
              <a:custGeom>
                <a:gdLst>
                  <a:gd name="T0" fmla="*/ 230 w 1106"/>
                  <a:gd name="T1" fmla="*/ 42 h 737"/>
                  <a:gd name="T2" fmla="*/ 261 w 1106"/>
                  <a:gd name="T3" fmla="*/ 31 h 737"/>
                  <a:gd name="T4" fmla="*/ 352 w 1106"/>
                  <a:gd name="T5" fmla="*/ 23 h 737"/>
                  <a:gd name="T6" fmla="*/ 354 w 1106"/>
                  <a:gd name="T7" fmla="*/ 21 h 737"/>
                  <a:gd name="T8" fmla="*/ 360 w 1106"/>
                  <a:gd name="T9" fmla="*/ 17 h 737"/>
                  <a:gd name="T10" fmla="*/ 421 w 1106"/>
                  <a:gd name="T11" fmla="*/ 68 h 737"/>
                  <a:gd name="T12" fmla="*/ 475 w 1106"/>
                  <a:gd name="T13" fmla="*/ 52 h 737"/>
                  <a:gd name="T14" fmla="*/ 553 w 1106"/>
                  <a:gd name="T15" fmla="*/ 30 h 737"/>
                  <a:gd name="T16" fmla="*/ 619 w 1106"/>
                  <a:gd name="T17" fmla="*/ 54 h 737"/>
                  <a:gd name="T18" fmla="*/ 703 w 1106"/>
                  <a:gd name="T19" fmla="*/ 63 h 737"/>
                  <a:gd name="T20" fmla="*/ 753 w 1106"/>
                  <a:gd name="T21" fmla="*/ 21 h 737"/>
                  <a:gd name="T22" fmla="*/ 797 w 1106"/>
                  <a:gd name="T23" fmla="*/ 51 h 737"/>
                  <a:gd name="T24" fmla="*/ 814 w 1106"/>
                  <a:gd name="T25" fmla="*/ 47 h 737"/>
                  <a:gd name="T26" fmla="*/ 948 w 1106"/>
                  <a:gd name="T27" fmla="*/ 10 h 737"/>
                  <a:gd name="T28" fmla="*/ 1071 w 1106"/>
                  <a:gd name="T29" fmla="*/ 123 h 737"/>
                  <a:gd name="T30" fmla="*/ 965 w 1106"/>
                  <a:gd name="T31" fmla="*/ 732 h 737"/>
                  <a:gd name="T32" fmla="*/ 886 w 1106"/>
                  <a:gd name="T33" fmla="*/ 695 h 737"/>
                  <a:gd name="T34" fmla="*/ 814 w 1106"/>
                  <a:gd name="T35" fmla="*/ 691 h 737"/>
                  <a:gd name="T36" fmla="*/ 755 w 1106"/>
                  <a:gd name="T37" fmla="*/ 718 h 737"/>
                  <a:gd name="T38" fmla="*/ 752 w 1106"/>
                  <a:gd name="T39" fmla="*/ 719 h 737"/>
                  <a:gd name="T40" fmla="*/ 721 w 1106"/>
                  <a:gd name="T41" fmla="*/ 695 h 737"/>
                  <a:gd name="T42" fmla="*/ 632 w 1106"/>
                  <a:gd name="T43" fmla="*/ 686 h 737"/>
                  <a:gd name="T44" fmla="*/ 556 w 1106"/>
                  <a:gd name="T45" fmla="*/ 708 h 737"/>
                  <a:gd name="T46" fmla="*/ 529 w 1106"/>
                  <a:gd name="T47" fmla="*/ 693 h 737"/>
                  <a:gd name="T48" fmla="*/ 495 w 1106"/>
                  <a:gd name="T49" fmla="*/ 684 h 737"/>
                  <a:gd name="T50" fmla="*/ 424 w 1106"/>
                  <a:gd name="T51" fmla="*/ 671 h 737"/>
                  <a:gd name="T52" fmla="*/ 357 w 1106"/>
                  <a:gd name="T53" fmla="*/ 718 h 737"/>
                  <a:gd name="T54" fmla="*/ 355 w 1106"/>
                  <a:gd name="T55" fmla="*/ 718 h 737"/>
                  <a:gd name="T56" fmla="*/ 231 w 1106"/>
                  <a:gd name="T57" fmla="*/ 697 h 737"/>
                  <a:gd name="T58" fmla="*/ 188 w 1106"/>
                  <a:gd name="T59" fmla="*/ 697 h 737"/>
                  <a:gd name="T60" fmla="*/ 36 w 1106"/>
                  <a:gd name="T61" fmla="*/ 614 h 737"/>
                  <a:gd name="T62" fmla="*/ 142 w 1106"/>
                  <a:gd name="T63" fmla="*/ 5 h 737"/>
                  <a:gd name="T64" fmla="*/ 849 w 1106"/>
                  <a:gd name="T65" fmla="*/ 26 h 737"/>
                  <a:gd name="T66" fmla="*/ 743 w 1106"/>
                  <a:gd name="T67" fmla="*/ 10 h 737"/>
                  <a:gd name="T68" fmla="*/ 723 w 1106"/>
                  <a:gd name="T69" fmla="*/ 4 h 737"/>
                  <a:gd name="T70" fmla="*/ 645 w 1106"/>
                  <a:gd name="T71" fmla="*/ 42 h 737"/>
                  <a:gd name="T72" fmla="*/ 553 w 1106"/>
                  <a:gd name="T73" fmla="*/ 25 h 737"/>
                  <a:gd name="T74" fmla="*/ 487 w 1106"/>
                  <a:gd name="T75" fmla="*/ 50 h 737"/>
                  <a:gd name="T76" fmla="*/ 421 w 1106"/>
                  <a:gd name="T77" fmla="*/ 63 h 737"/>
                  <a:gd name="T78" fmla="*/ 377 w 1106"/>
                  <a:gd name="T79" fmla="*/ 4 h 737"/>
                  <a:gd name="T80" fmla="*/ 366 w 1106"/>
                  <a:gd name="T81" fmla="*/ 7 h 737"/>
                  <a:gd name="T82" fmla="*/ 360 w 1106"/>
                  <a:gd name="T83" fmla="*/ 11 h 737"/>
                  <a:gd name="T84" fmla="*/ 352 w 1106"/>
                  <a:gd name="T85" fmla="*/ 16 h 737"/>
                  <a:gd name="T86" fmla="*/ 350 w 1106"/>
                  <a:gd name="T87" fmla="*/ 18 h 737"/>
                  <a:gd name="T88" fmla="*/ 273 w 1106"/>
                  <a:gd name="T89" fmla="*/ 29 h 737"/>
                  <a:gd name="T90" fmla="*/ 222 w 1106"/>
                  <a:gd name="T91" fmla="*/ 38 h 737"/>
                  <a:gd name="T92" fmla="*/ 141 w 1106"/>
                  <a:gd name="T93" fmla="*/ 0 h 737"/>
                  <a:gd name="T94" fmla="*/ 0 w 1106"/>
                  <a:gd name="T95" fmla="*/ 578 h 737"/>
                  <a:gd name="T96" fmla="*/ 166 w 1106"/>
                  <a:gd name="T97" fmla="*/ 730 h 737"/>
                  <a:gd name="T98" fmla="*/ 262 w 1106"/>
                  <a:gd name="T99" fmla="*/ 712 h 737"/>
                  <a:gd name="T100" fmla="*/ 368 w 1106"/>
                  <a:gd name="T101" fmla="*/ 730 h 737"/>
                  <a:gd name="T102" fmla="*/ 423 w 1106"/>
                  <a:gd name="T103" fmla="*/ 675 h 737"/>
                  <a:gd name="T104" fmla="*/ 474 w 1106"/>
                  <a:gd name="T105" fmla="*/ 693 h 737"/>
                  <a:gd name="T106" fmla="*/ 555 w 1106"/>
                  <a:gd name="T107" fmla="*/ 714 h 737"/>
                  <a:gd name="T108" fmla="*/ 587 w 1106"/>
                  <a:gd name="T109" fmla="*/ 695 h 737"/>
                  <a:gd name="T110" fmla="*/ 627 w 1106"/>
                  <a:gd name="T111" fmla="*/ 690 h 737"/>
                  <a:gd name="T112" fmla="*/ 672 w 1106"/>
                  <a:gd name="T113" fmla="*/ 678 h 737"/>
                  <a:gd name="T114" fmla="*/ 742 w 1106"/>
                  <a:gd name="T115" fmla="*/ 730 h 737"/>
                  <a:gd name="T116" fmla="*/ 800 w 1106"/>
                  <a:gd name="T117" fmla="*/ 692 h 737"/>
                  <a:gd name="T118" fmla="*/ 848 w 1106"/>
                  <a:gd name="T119" fmla="*/ 711 h 737"/>
                  <a:gd name="T120" fmla="*/ 903 w 1106"/>
                  <a:gd name="T121" fmla="*/ 698 h 737"/>
                  <a:gd name="T122" fmla="*/ 969 w 1106"/>
                  <a:gd name="T123" fmla="*/ 737 h 737"/>
                  <a:gd name="T124" fmla="*/ 1037 w 1106"/>
                  <a:gd name="T125" fmla="*/ 67 h 7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6" h="737">
                    <a:moveTo>
                      <a:pt x="142" y="5"/>
                    </a:move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51" y="5"/>
                      <a:pt x="160" y="10"/>
                      <a:pt x="164" y="15"/>
                    </a:cubicBezTo>
                    <a:cubicBezTo>
                      <a:pt x="174" y="24"/>
                      <a:pt x="173" y="35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91" y="44"/>
                      <a:pt x="199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15" y="45"/>
                      <a:pt x="223" y="44"/>
                      <a:pt x="229" y="42"/>
                    </a:cubicBezTo>
                    <a:cubicBezTo>
                      <a:pt x="229" y="42"/>
                      <a:pt x="229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41" y="37"/>
                      <a:pt x="250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5" y="31"/>
                      <a:pt x="269" y="32"/>
                      <a:pt x="273" y="34"/>
                    </a:cubicBezTo>
                    <a:cubicBezTo>
                      <a:pt x="273" y="34"/>
                      <a:pt x="273" y="34"/>
                      <a:pt x="274" y="34"/>
                    </a:cubicBezTo>
                    <a:cubicBezTo>
                      <a:pt x="274" y="34"/>
                      <a:pt x="274" y="34"/>
                      <a:pt x="274" y="34"/>
                    </a:cubicBezTo>
                    <a:cubicBezTo>
                      <a:pt x="281" y="37"/>
                      <a:pt x="286" y="45"/>
                      <a:pt x="293" y="48"/>
                    </a:cubicBezTo>
                    <a:cubicBezTo>
                      <a:pt x="299" y="50"/>
                      <a:pt x="304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28" y="51"/>
                      <a:pt x="338" y="3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1"/>
                      <a:pt x="353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7" y="19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9" y="18"/>
                      <a:pt x="359" y="18"/>
                    </a:cubicBezTo>
                    <a:cubicBezTo>
                      <a:pt x="359" y="18"/>
                      <a:pt x="359" y="18"/>
                      <a:pt x="359" y="17"/>
                    </a:cubicBezTo>
                    <a:cubicBezTo>
                      <a:pt x="359" y="17"/>
                      <a:pt x="359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5" y="14"/>
                      <a:pt x="370" y="11"/>
                      <a:pt x="375" y="11"/>
                    </a:cubicBezTo>
                    <a:cubicBezTo>
                      <a:pt x="375" y="11"/>
                      <a:pt x="375" y="11"/>
                      <a:pt x="375" y="11"/>
                    </a:cubicBezTo>
                    <a:cubicBezTo>
                      <a:pt x="375" y="11"/>
                      <a:pt x="375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7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83" y="13"/>
                      <a:pt x="383" y="21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6" y="49"/>
                      <a:pt x="399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5" y="68"/>
                      <a:pt x="430" y="67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41" y="63"/>
                      <a:pt x="445" y="61"/>
                      <a:pt x="449" y="57"/>
                    </a:cubicBezTo>
                    <a:cubicBezTo>
                      <a:pt x="452" y="54"/>
                      <a:pt x="456" y="50"/>
                      <a:pt x="461" y="49"/>
                    </a:cubicBezTo>
                    <a:cubicBezTo>
                      <a:pt x="461" y="49"/>
                      <a:pt x="461" y="49"/>
                      <a:pt x="461" y="49"/>
                    </a:cubicBezTo>
                    <a:cubicBezTo>
                      <a:pt x="461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6" y="49"/>
                      <a:pt x="470" y="50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3"/>
                    </a:cubicBezTo>
                    <a:cubicBezTo>
                      <a:pt x="476" y="53"/>
                      <a:pt x="476" y="53"/>
                      <a:pt x="476" y="53"/>
                    </a:cubicBezTo>
                    <a:cubicBezTo>
                      <a:pt x="482" y="54"/>
                      <a:pt x="488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505" y="55"/>
                      <a:pt x="515" y="53"/>
                      <a:pt x="523" y="48"/>
                    </a:cubicBezTo>
                    <a:cubicBezTo>
                      <a:pt x="523" y="48"/>
                      <a:pt x="523" y="48"/>
                      <a:pt x="523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34" y="42"/>
                      <a:pt x="541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60" y="30"/>
                      <a:pt x="567" y="36"/>
                      <a:pt x="572" y="40"/>
                    </a:cubicBezTo>
                    <a:cubicBezTo>
                      <a:pt x="572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1"/>
                    </a:cubicBezTo>
                    <a:cubicBezTo>
                      <a:pt x="573" y="41"/>
                      <a:pt x="573" y="41"/>
                      <a:pt x="573" y="41"/>
                    </a:cubicBezTo>
                    <a:cubicBezTo>
                      <a:pt x="573" y="41"/>
                      <a:pt x="573" y="41"/>
                      <a:pt x="574" y="41"/>
                    </a:cubicBezTo>
                    <a:cubicBezTo>
                      <a:pt x="584" y="49"/>
                      <a:pt x="595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4" y="55"/>
                      <a:pt x="616" y="55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20" y="54"/>
                    </a:cubicBezTo>
                    <a:cubicBezTo>
                      <a:pt x="624" y="54"/>
                      <a:pt x="628" y="52"/>
                      <a:pt x="632" y="51"/>
                    </a:cubicBezTo>
                    <a:cubicBezTo>
                      <a:pt x="636" y="50"/>
                      <a:pt x="640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4" y="49"/>
                      <a:pt x="644" y="49"/>
                      <a:pt x="644" y="49"/>
                    </a:cubicBezTo>
                    <a:cubicBezTo>
                      <a:pt x="654" y="50"/>
                      <a:pt x="659" y="60"/>
                      <a:pt x="667" y="64"/>
                    </a:cubicBezTo>
                    <a:cubicBezTo>
                      <a:pt x="672" y="66"/>
                      <a:pt x="678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91" y="68"/>
                      <a:pt x="697" y="67"/>
                      <a:pt x="703" y="63"/>
                    </a:cubicBezTo>
                    <a:cubicBezTo>
                      <a:pt x="703" y="63"/>
                      <a:pt x="703" y="63"/>
                      <a:pt x="703" y="63"/>
                    </a:cubicBezTo>
                    <a:cubicBezTo>
                      <a:pt x="716" y="56"/>
                      <a:pt x="721" y="44"/>
                      <a:pt x="723" y="26"/>
                    </a:cubicBezTo>
                    <a:cubicBezTo>
                      <a:pt x="723" y="22"/>
                      <a:pt x="723" y="13"/>
                      <a:pt x="727" y="11"/>
                    </a:cubicBezTo>
                    <a:cubicBezTo>
                      <a:pt x="727" y="11"/>
                      <a:pt x="727" y="11"/>
                      <a:pt x="727" y="11"/>
                    </a:cubicBezTo>
                    <a:cubicBezTo>
                      <a:pt x="728" y="11"/>
                      <a:pt x="729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8" y="12"/>
                      <a:pt x="747" y="17"/>
                      <a:pt x="752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6" y="23"/>
                      <a:pt x="756" y="23"/>
                    </a:cubicBezTo>
                    <a:cubicBezTo>
                      <a:pt x="768" y="33"/>
                      <a:pt x="77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801" y="51"/>
                      <a:pt x="805" y="50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8"/>
                    </a:cubicBezTo>
                    <a:cubicBezTo>
                      <a:pt x="811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3" y="48"/>
                      <a:pt x="813" y="48"/>
                      <a:pt x="814" y="48"/>
                    </a:cubicBezTo>
                    <a:cubicBezTo>
                      <a:pt x="814" y="48"/>
                      <a:pt x="814" y="48"/>
                      <a:pt x="814" y="48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24" y="42"/>
                      <a:pt x="832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51" y="31"/>
                      <a:pt x="853" y="32"/>
                      <a:pt x="856" y="32"/>
                    </a:cubicBezTo>
                    <a:cubicBezTo>
                      <a:pt x="863" y="34"/>
                      <a:pt x="869" y="39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83" y="44"/>
                      <a:pt x="890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910" y="45"/>
                      <a:pt x="921" y="43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6" y="30"/>
                      <a:pt x="939" y="16"/>
                      <a:pt x="948" y="11"/>
                    </a:cubicBezTo>
                    <a:cubicBezTo>
                      <a:pt x="948" y="11"/>
                      <a:pt x="948" y="11"/>
                      <a:pt x="948" y="11"/>
                    </a:cubicBezTo>
                    <a:cubicBezTo>
                      <a:pt x="948" y="11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51" y="8"/>
                      <a:pt x="959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8" y="5"/>
                      <a:pt x="970" y="5"/>
                      <a:pt x="971" y="6"/>
                    </a:cubicBezTo>
                    <a:cubicBezTo>
                      <a:pt x="971" y="6"/>
                      <a:pt x="972" y="6"/>
                      <a:pt x="972" y="6"/>
                    </a:cubicBezTo>
                    <a:cubicBezTo>
                      <a:pt x="972" y="6"/>
                      <a:pt x="972" y="6"/>
                      <a:pt x="972" y="6"/>
                    </a:cubicBezTo>
                    <a:cubicBezTo>
                      <a:pt x="977" y="9"/>
                      <a:pt x="978" y="21"/>
                      <a:pt x="982" y="29"/>
                    </a:cubicBezTo>
                    <a:cubicBezTo>
                      <a:pt x="985" y="35"/>
                      <a:pt x="991" y="42"/>
                      <a:pt x="996" y="45"/>
                    </a:cubicBezTo>
                    <a:cubicBezTo>
                      <a:pt x="1002" y="48"/>
                      <a:pt x="1010" y="49"/>
                      <a:pt x="1015" y="53"/>
                    </a:cubicBezTo>
                    <a:cubicBezTo>
                      <a:pt x="1022" y="57"/>
                      <a:pt x="1027" y="64"/>
                      <a:pt x="1035" y="72"/>
                    </a:cubicBezTo>
                    <a:cubicBezTo>
                      <a:pt x="1042" y="79"/>
                      <a:pt x="1050" y="85"/>
                      <a:pt x="1053" y="92"/>
                    </a:cubicBezTo>
                    <a:cubicBezTo>
                      <a:pt x="1060" y="106"/>
                      <a:pt x="1059" y="115"/>
                      <a:pt x="1071" y="123"/>
                    </a:cubicBezTo>
                    <a:cubicBezTo>
                      <a:pt x="1079" y="127"/>
                      <a:pt x="1093" y="128"/>
                      <a:pt x="1098" y="137"/>
                    </a:cubicBezTo>
                    <a:cubicBezTo>
                      <a:pt x="1100" y="141"/>
                      <a:pt x="1101" y="150"/>
                      <a:pt x="1101" y="160"/>
                    </a:cubicBezTo>
                    <a:cubicBezTo>
                      <a:pt x="1101" y="171"/>
                      <a:pt x="1100" y="184"/>
                      <a:pt x="1100" y="193"/>
                    </a:cubicBezTo>
                    <a:cubicBezTo>
                      <a:pt x="1100" y="320"/>
                      <a:pt x="1100" y="445"/>
                      <a:pt x="1100" y="572"/>
                    </a:cubicBezTo>
                    <a:cubicBezTo>
                      <a:pt x="1100" y="573"/>
                      <a:pt x="1100" y="574"/>
                      <a:pt x="1100" y="576"/>
                    </a:cubicBezTo>
                    <a:cubicBezTo>
                      <a:pt x="1100" y="586"/>
                      <a:pt x="1100" y="595"/>
                      <a:pt x="1097" y="600"/>
                    </a:cubicBezTo>
                    <a:cubicBezTo>
                      <a:pt x="1092" y="608"/>
                      <a:pt x="1080" y="609"/>
                      <a:pt x="1072" y="614"/>
                    </a:cubicBezTo>
                    <a:cubicBezTo>
                      <a:pt x="1067" y="617"/>
                      <a:pt x="1063" y="621"/>
                      <a:pt x="1060" y="626"/>
                    </a:cubicBezTo>
                    <a:cubicBezTo>
                      <a:pt x="1057" y="631"/>
                      <a:pt x="1055" y="640"/>
                      <a:pt x="1052" y="646"/>
                    </a:cubicBezTo>
                    <a:cubicBezTo>
                      <a:pt x="1049" y="653"/>
                      <a:pt x="1041" y="660"/>
                      <a:pt x="1034" y="667"/>
                    </a:cubicBezTo>
                    <a:cubicBezTo>
                      <a:pt x="1027" y="674"/>
                      <a:pt x="1021" y="682"/>
                      <a:pt x="1014" y="686"/>
                    </a:cubicBezTo>
                    <a:cubicBezTo>
                      <a:pt x="1003" y="693"/>
                      <a:pt x="992" y="694"/>
                      <a:pt x="985" y="706"/>
                    </a:cubicBezTo>
                    <a:cubicBezTo>
                      <a:pt x="980" y="713"/>
                      <a:pt x="978" y="729"/>
                      <a:pt x="971" y="731"/>
                    </a:cubicBezTo>
                    <a:cubicBezTo>
                      <a:pt x="969" y="732"/>
                      <a:pt x="967" y="732"/>
                      <a:pt x="966" y="732"/>
                    </a:cubicBezTo>
                    <a:cubicBezTo>
                      <a:pt x="966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58" y="732"/>
                      <a:pt x="951" y="729"/>
                      <a:pt x="947" y="726"/>
                    </a:cubicBezTo>
                    <a:cubicBezTo>
                      <a:pt x="947" y="726"/>
                      <a:pt x="947" y="726"/>
                      <a:pt x="947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37" y="719"/>
                      <a:pt x="935" y="706"/>
                      <a:pt x="927" y="700"/>
                    </a:cubicBezTo>
                    <a:cubicBezTo>
                      <a:pt x="927" y="700"/>
                      <a:pt x="927" y="700"/>
                      <a:pt x="927" y="700"/>
                    </a:cubicBezTo>
                    <a:cubicBezTo>
                      <a:pt x="921" y="696"/>
                      <a:pt x="909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4" y="694"/>
                      <a:pt x="890" y="694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2" y="696"/>
                      <a:pt x="879" y="696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67" y="701"/>
                      <a:pt x="859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5" y="707"/>
                      <a:pt x="841" y="706"/>
                      <a:pt x="837" y="705"/>
                    </a:cubicBezTo>
                    <a:cubicBezTo>
                      <a:pt x="837" y="705"/>
                      <a:pt x="837" y="705"/>
                      <a:pt x="837" y="705"/>
                    </a:cubicBezTo>
                    <a:cubicBezTo>
                      <a:pt x="827" y="702"/>
                      <a:pt x="822" y="694"/>
                      <a:pt x="814" y="691"/>
                    </a:cubicBezTo>
                    <a:cubicBezTo>
                      <a:pt x="814" y="691"/>
                      <a:pt x="814" y="691"/>
                      <a:pt x="814" y="691"/>
                    </a:cubicBezTo>
                    <a:cubicBezTo>
                      <a:pt x="809" y="689"/>
                      <a:pt x="805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793" y="688"/>
                      <a:pt x="785" y="690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0" y="700"/>
                      <a:pt x="765" y="710"/>
                      <a:pt x="756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8"/>
                      <a:pt x="755" y="718"/>
                      <a:pt x="755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3" y="718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46" y="723"/>
                      <a:pt x="737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1" y="728"/>
                      <a:pt x="730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4" y="725"/>
                      <a:pt x="723" y="701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16" y="683"/>
                      <a:pt x="703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1" y="670"/>
                      <a:pt x="676" y="671"/>
                      <a:pt x="670" y="674"/>
                    </a:cubicBezTo>
                    <a:cubicBezTo>
                      <a:pt x="663" y="677"/>
                      <a:pt x="656" y="688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1" y="689"/>
                      <a:pt x="636" y="687"/>
                      <a:pt x="633" y="686"/>
                    </a:cubicBezTo>
                    <a:cubicBezTo>
                      <a:pt x="633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25" y="684"/>
                      <a:pt x="620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03" y="684"/>
                      <a:pt x="592" y="686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2"/>
                      <a:pt x="583" y="692"/>
                    </a:cubicBezTo>
                    <a:cubicBezTo>
                      <a:pt x="583" y="692"/>
                      <a:pt x="583" y="692"/>
                      <a:pt x="583" y="692"/>
                    </a:cubicBezTo>
                    <a:cubicBezTo>
                      <a:pt x="574" y="697"/>
                      <a:pt x="567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46" y="708"/>
                      <a:pt x="538" y="699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8" y="693"/>
                      <a:pt x="528" y="693"/>
                    </a:cubicBezTo>
                    <a:cubicBezTo>
                      <a:pt x="528" y="693"/>
                      <a:pt x="528" y="693"/>
                      <a:pt x="528" y="692"/>
                    </a:cubicBezTo>
                    <a:cubicBezTo>
                      <a:pt x="528" y="692"/>
                      <a:pt x="528" y="692"/>
                      <a:pt x="528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6" y="692"/>
                      <a:pt x="526" y="692"/>
                      <a:pt x="526" y="692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5" y="691"/>
                      <a:pt x="525" y="691"/>
                    </a:cubicBezTo>
                    <a:cubicBezTo>
                      <a:pt x="525" y="691"/>
                      <a:pt x="525" y="691"/>
                      <a:pt x="525" y="691"/>
                    </a:cubicBezTo>
                    <a:cubicBezTo>
                      <a:pt x="516" y="686"/>
                      <a:pt x="506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0" y="684"/>
                      <a:pt x="484" y="684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7" y="686"/>
                      <a:pt x="477" y="686"/>
                      <a:pt x="476" y="686"/>
                    </a:cubicBezTo>
                    <a:cubicBezTo>
                      <a:pt x="472" y="688"/>
                      <a:pt x="469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4" y="689"/>
                      <a:pt x="464" y="689"/>
                      <a:pt x="463" y="689"/>
                    </a:cubicBezTo>
                    <a:cubicBezTo>
                      <a:pt x="463" y="689"/>
                      <a:pt x="463" y="689"/>
                      <a:pt x="463" y="689"/>
                    </a:cubicBezTo>
                    <a:cubicBezTo>
                      <a:pt x="454" y="688"/>
                      <a:pt x="448" y="679"/>
                      <a:pt x="441" y="675"/>
                    </a:cubicBezTo>
                    <a:cubicBezTo>
                      <a:pt x="441" y="675"/>
                      <a:pt x="441" y="675"/>
                      <a:pt x="441" y="675"/>
                    </a:cubicBezTo>
                    <a:cubicBezTo>
                      <a:pt x="435" y="672"/>
                      <a:pt x="430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09" y="671"/>
                      <a:pt x="395" y="680"/>
                      <a:pt x="390" y="692"/>
                    </a:cubicBezTo>
                    <a:cubicBezTo>
                      <a:pt x="388" y="695"/>
                      <a:pt x="387" y="702"/>
                      <a:pt x="386" y="710"/>
                    </a:cubicBezTo>
                    <a:cubicBezTo>
                      <a:pt x="385" y="715"/>
                      <a:pt x="385" y="725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0" y="728"/>
                      <a:pt x="379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7" y="728"/>
                      <a:pt x="376" y="728"/>
                    </a:cubicBezTo>
                    <a:cubicBezTo>
                      <a:pt x="376" y="728"/>
                      <a:pt x="376" y="728"/>
                      <a:pt x="376" y="728"/>
                    </a:cubicBezTo>
                    <a:cubicBezTo>
                      <a:pt x="370" y="727"/>
                      <a:pt x="362" y="722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8"/>
                      <a:pt x="357" y="718"/>
                    </a:cubicBezTo>
                    <a:cubicBezTo>
                      <a:pt x="357" y="718"/>
                      <a:pt x="357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7"/>
                      <a:pt x="355" y="717"/>
                      <a:pt x="355" y="717"/>
                    </a:cubicBezTo>
                    <a:cubicBezTo>
                      <a:pt x="342" y="708"/>
                      <a:pt x="332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07" y="688"/>
                      <a:pt x="302" y="689"/>
                      <a:pt x="297" y="690"/>
                    </a:cubicBezTo>
                    <a:cubicBezTo>
                      <a:pt x="297" y="690"/>
                      <a:pt x="297" y="690"/>
                      <a:pt x="296" y="691"/>
                    </a:cubicBezTo>
                    <a:cubicBezTo>
                      <a:pt x="296" y="691"/>
                      <a:pt x="296" y="691"/>
                      <a:pt x="296" y="691"/>
                    </a:cubicBezTo>
                    <a:cubicBezTo>
                      <a:pt x="287" y="694"/>
                      <a:pt x="282" y="703"/>
                      <a:pt x="272" y="706"/>
                    </a:cubicBezTo>
                    <a:cubicBezTo>
                      <a:pt x="272" y="706"/>
                      <a:pt x="272" y="706"/>
                      <a:pt x="272" y="706"/>
                    </a:cubicBezTo>
                    <a:cubicBezTo>
                      <a:pt x="272" y="706"/>
                      <a:pt x="271" y="706"/>
                      <a:pt x="271" y="706"/>
                    </a:cubicBezTo>
                    <a:cubicBezTo>
                      <a:pt x="268" y="707"/>
                      <a:pt x="265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50" y="707"/>
                      <a:pt x="242" y="700"/>
                      <a:pt x="231" y="697"/>
                    </a:cubicBezTo>
                    <a:cubicBezTo>
                      <a:pt x="231" y="697"/>
                      <a:pt x="231" y="697"/>
                      <a:pt x="231" y="697"/>
                    </a:cubicBezTo>
                    <a:cubicBezTo>
                      <a:pt x="231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3" y="694"/>
                      <a:pt x="216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1" y="693"/>
                      <a:pt x="194" y="694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8" y="696"/>
                      <a:pt x="188" y="697"/>
                    </a:cubicBezTo>
                    <a:cubicBezTo>
                      <a:pt x="188" y="697"/>
                      <a:pt x="188" y="697"/>
                      <a:pt x="188" y="697"/>
                    </a:cubicBezTo>
                    <a:cubicBezTo>
                      <a:pt x="174" y="702"/>
                      <a:pt x="175" y="717"/>
                      <a:pt x="164" y="725"/>
                    </a:cubicBezTo>
                    <a:cubicBezTo>
                      <a:pt x="161" y="728"/>
                      <a:pt x="155" y="731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3" y="732"/>
                      <a:pt x="143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39" y="732"/>
                      <a:pt x="135" y="732"/>
                      <a:pt x="133" y="730"/>
                    </a:cubicBezTo>
                    <a:cubicBezTo>
                      <a:pt x="133" y="730"/>
                      <a:pt x="133" y="730"/>
                      <a:pt x="133" y="730"/>
                    </a:cubicBezTo>
                    <a:cubicBezTo>
                      <a:pt x="127" y="725"/>
                      <a:pt x="126" y="712"/>
                      <a:pt x="122" y="706"/>
                    </a:cubicBezTo>
                    <a:cubicBezTo>
                      <a:pt x="120" y="703"/>
                      <a:pt x="117" y="699"/>
                      <a:pt x="115" y="697"/>
                    </a:cubicBezTo>
                    <a:cubicBezTo>
                      <a:pt x="109" y="692"/>
                      <a:pt x="100" y="691"/>
                      <a:pt x="92" y="686"/>
                    </a:cubicBezTo>
                    <a:cubicBezTo>
                      <a:pt x="87" y="683"/>
                      <a:pt x="80" y="674"/>
                      <a:pt x="73" y="668"/>
                    </a:cubicBezTo>
                    <a:cubicBezTo>
                      <a:pt x="66" y="661"/>
                      <a:pt x="59" y="655"/>
                      <a:pt x="55" y="648"/>
                    </a:cubicBezTo>
                    <a:cubicBezTo>
                      <a:pt x="47" y="634"/>
                      <a:pt x="50" y="623"/>
                      <a:pt x="36" y="614"/>
                    </a:cubicBezTo>
                    <a:cubicBezTo>
                      <a:pt x="27" y="609"/>
                      <a:pt x="13" y="608"/>
                      <a:pt x="8" y="600"/>
                    </a:cubicBezTo>
                    <a:cubicBezTo>
                      <a:pt x="6" y="595"/>
                      <a:pt x="5" y="586"/>
                      <a:pt x="5" y="576"/>
                    </a:cubicBezTo>
                    <a:cubicBezTo>
                      <a:pt x="5" y="564"/>
                      <a:pt x="6" y="552"/>
                      <a:pt x="6" y="543"/>
                    </a:cubicBezTo>
                    <a:cubicBezTo>
                      <a:pt x="6" y="425"/>
                      <a:pt x="6" y="312"/>
                      <a:pt x="6" y="194"/>
                    </a:cubicBezTo>
                    <a:cubicBezTo>
                      <a:pt x="6" y="185"/>
                      <a:pt x="5" y="174"/>
                      <a:pt x="5" y="163"/>
                    </a:cubicBezTo>
                    <a:cubicBezTo>
                      <a:pt x="5" y="151"/>
                      <a:pt x="6" y="141"/>
                      <a:pt x="9" y="137"/>
                    </a:cubicBezTo>
                    <a:cubicBezTo>
                      <a:pt x="13" y="131"/>
                      <a:pt x="30" y="127"/>
                      <a:pt x="36" y="123"/>
                    </a:cubicBezTo>
                    <a:cubicBezTo>
                      <a:pt x="40" y="121"/>
                      <a:pt x="44" y="117"/>
                      <a:pt x="46" y="113"/>
                    </a:cubicBezTo>
                    <a:cubicBezTo>
                      <a:pt x="50" y="106"/>
                      <a:pt x="50" y="98"/>
                      <a:pt x="55" y="91"/>
                    </a:cubicBezTo>
                    <a:cubicBezTo>
                      <a:pt x="58" y="84"/>
                      <a:pt x="65" y="78"/>
                      <a:pt x="73" y="71"/>
                    </a:cubicBezTo>
                    <a:cubicBezTo>
                      <a:pt x="79" y="64"/>
                      <a:pt x="85" y="56"/>
                      <a:pt x="92" y="52"/>
                    </a:cubicBezTo>
                    <a:cubicBezTo>
                      <a:pt x="106" y="46"/>
                      <a:pt x="116" y="44"/>
                      <a:pt x="123" y="31"/>
                    </a:cubicBezTo>
                    <a:cubicBezTo>
                      <a:pt x="128" y="22"/>
                      <a:pt x="128" y="8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8" y="5"/>
                      <a:pt x="140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moveTo>
                      <a:pt x="966" y="0"/>
                    </a:moveTo>
                    <a:cubicBezTo>
                      <a:pt x="966" y="0"/>
                      <a:pt x="966" y="0"/>
                      <a:pt x="966" y="0"/>
                    </a:cubicBezTo>
                    <a:cubicBezTo>
                      <a:pt x="957" y="0"/>
                      <a:pt x="946" y="6"/>
                      <a:pt x="942" y="9"/>
                    </a:cubicBezTo>
                    <a:cubicBezTo>
                      <a:pt x="942" y="9"/>
                      <a:pt x="942" y="9"/>
                      <a:pt x="942" y="9"/>
                    </a:cubicBezTo>
                    <a:cubicBezTo>
                      <a:pt x="933" y="15"/>
                      <a:pt x="931" y="28"/>
                      <a:pt x="924" y="33"/>
                    </a:cubicBezTo>
                    <a:cubicBezTo>
                      <a:pt x="924" y="33"/>
                      <a:pt x="924" y="33"/>
                      <a:pt x="924" y="33"/>
                    </a:cubicBezTo>
                    <a:cubicBezTo>
                      <a:pt x="918" y="38"/>
                      <a:pt x="90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2" y="40"/>
                      <a:pt x="886" y="39"/>
                      <a:pt x="880" y="38"/>
                    </a:cubicBezTo>
                    <a:cubicBezTo>
                      <a:pt x="872" y="35"/>
                      <a:pt x="866" y="29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5" y="27"/>
                      <a:pt x="851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2" y="26"/>
                      <a:pt x="837" y="28"/>
                      <a:pt x="832" y="29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21" y="34"/>
                      <a:pt x="815" y="44"/>
                      <a:pt x="803" y="46"/>
                    </a:cubicBezTo>
                    <a:cubicBezTo>
                      <a:pt x="803" y="46"/>
                      <a:pt x="803" y="46"/>
                      <a:pt x="803" y="46"/>
                    </a:cubicBezTo>
                    <a:cubicBezTo>
                      <a:pt x="801" y="46"/>
                      <a:pt x="799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78" y="46"/>
                      <a:pt x="770" y="3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55" y="15"/>
                      <a:pt x="750" y="14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1" y="9"/>
                      <a:pt x="741" y="9"/>
                      <a:pt x="741" y="9"/>
                    </a:cubicBezTo>
                    <a:cubicBezTo>
                      <a:pt x="737" y="7"/>
                      <a:pt x="731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5" y="3"/>
                      <a:pt x="724" y="4"/>
                      <a:pt x="723" y="4"/>
                    </a:cubicBezTo>
                    <a:cubicBezTo>
                      <a:pt x="723" y="4"/>
                      <a:pt x="723" y="4"/>
                      <a:pt x="723" y="4"/>
                    </a:cubicBezTo>
                    <a:cubicBezTo>
                      <a:pt x="718" y="6"/>
                      <a:pt x="718" y="15"/>
                      <a:pt x="718" y="24"/>
                    </a:cubicBezTo>
                    <a:cubicBezTo>
                      <a:pt x="718" y="25"/>
                      <a:pt x="718" y="25"/>
                      <a:pt x="718" y="25"/>
                    </a:cubicBezTo>
                    <a:cubicBezTo>
                      <a:pt x="717" y="45"/>
                      <a:pt x="704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0" y="64"/>
                      <a:pt x="675" y="63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61" y="55"/>
                      <a:pt x="656" y="43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38" y="42"/>
                      <a:pt x="633" y="45"/>
                      <a:pt x="627" y="48"/>
                    </a:cubicBezTo>
                    <a:cubicBezTo>
                      <a:pt x="625" y="49"/>
                      <a:pt x="622" y="50"/>
                      <a:pt x="619" y="50"/>
                    </a:cubicBezTo>
                    <a:cubicBezTo>
                      <a:pt x="619" y="50"/>
                      <a:pt x="619" y="50"/>
                      <a:pt x="619" y="50"/>
                    </a:cubicBezTo>
                    <a:cubicBezTo>
                      <a:pt x="617" y="50"/>
                      <a:pt x="614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598" y="51"/>
                      <a:pt x="588" y="46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73" y="35"/>
                      <a:pt x="568" y="27"/>
                      <a:pt x="559" y="26"/>
                    </a:cubicBezTo>
                    <a:cubicBezTo>
                      <a:pt x="559" y="26"/>
                      <a:pt x="559" y="26"/>
                      <a:pt x="559" y="26"/>
                    </a:cubicBezTo>
                    <a:cubicBezTo>
                      <a:pt x="559" y="26"/>
                      <a:pt x="559" y="26"/>
                      <a:pt x="559" y="25"/>
                    </a:cubicBezTo>
                    <a:cubicBezTo>
                      <a:pt x="557" y="25"/>
                      <a:pt x="555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38" y="25"/>
                      <a:pt x="531" y="37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1" y="44"/>
                      <a:pt x="521" y="44"/>
                      <a:pt x="521" y="44"/>
                    </a:cubicBezTo>
                    <a:cubicBezTo>
                      <a:pt x="521" y="44"/>
                      <a:pt x="521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13" y="49"/>
                      <a:pt x="50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3" y="51"/>
                      <a:pt x="490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4" y="50"/>
                      <a:pt x="481" y="49"/>
                      <a:pt x="479" y="47"/>
                    </a:cubicBezTo>
                    <a:cubicBezTo>
                      <a:pt x="473" y="45"/>
                      <a:pt x="468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1" y="42"/>
                      <a:pt x="461" y="42"/>
                      <a:pt x="460" y="42"/>
                    </a:cubicBezTo>
                    <a:cubicBezTo>
                      <a:pt x="460" y="42"/>
                      <a:pt x="460" y="42"/>
                      <a:pt x="460" y="42"/>
                    </a:cubicBezTo>
                    <a:cubicBezTo>
                      <a:pt x="450" y="43"/>
                      <a:pt x="446" y="55"/>
                      <a:pt x="437" y="60"/>
                    </a:cubicBezTo>
                    <a:cubicBezTo>
                      <a:pt x="435" y="60"/>
                      <a:pt x="434" y="61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28" y="63"/>
                      <a:pt x="424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399" y="63"/>
                      <a:pt x="389" y="41"/>
                      <a:pt x="388" y="21"/>
                    </a:cubicBezTo>
                    <a:cubicBezTo>
                      <a:pt x="388" y="14"/>
                      <a:pt x="388" y="6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2" y="3"/>
                      <a:pt x="381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79" y="3"/>
                      <a:pt x="379" y="3"/>
                      <a:pt x="378" y="3"/>
                    </a:cubicBezTo>
                    <a:cubicBezTo>
                      <a:pt x="378" y="3"/>
                      <a:pt x="378" y="3"/>
                      <a:pt x="378" y="3"/>
                    </a:cubicBezTo>
                    <a:cubicBezTo>
                      <a:pt x="378" y="3"/>
                      <a:pt x="378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4"/>
                      <a:pt x="377" y="4"/>
                      <a:pt x="377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3" y="4"/>
                    </a:cubicBezTo>
                    <a:cubicBezTo>
                      <a:pt x="373" y="4"/>
                      <a:pt x="373" y="5"/>
                      <a:pt x="373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1" y="5"/>
                      <a:pt x="371" y="5"/>
                    </a:cubicBezTo>
                    <a:cubicBezTo>
                      <a:pt x="371" y="5"/>
                      <a:pt x="371" y="5"/>
                      <a:pt x="371" y="5"/>
                    </a:cubicBezTo>
                    <a:cubicBezTo>
                      <a:pt x="369" y="6"/>
                      <a:pt x="368" y="6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8"/>
                      <a:pt x="366" y="8"/>
                    </a:cubicBezTo>
                    <a:cubicBezTo>
                      <a:pt x="366" y="8"/>
                      <a:pt x="365" y="8"/>
                      <a:pt x="365" y="8"/>
                    </a:cubicBezTo>
                    <a:cubicBezTo>
                      <a:pt x="365" y="8"/>
                      <a:pt x="364" y="8"/>
                      <a:pt x="364" y="8"/>
                    </a:cubicBezTo>
                    <a:cubicBezTo>
                      <a:pt x="364" y="8"/>
                      <a:pt x="364" y="8"/>
                      <a:pt x="364" y="8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2" y="9"/>
                    </a:cubicBezTo>
                    <a:cubicBezTo>
                      <a:pt x="362" y="9"/>
                      <a:pt x="362" y="9"/>
                      <a:pt x="362" y="9"/>
                    </a:cubicBezTo>
                    <a:cubicBezTo>
                      <a:pt x="362" y="10"/>
                      <a:pt x="362" y="10"/>
                      <a:pt x="361" y="10"/>
                    </a:cubicBezTo>
                    <a:cubicBezTo>
                      <a:pt x="361" y="10"/>
                      <a:pt x="361" y="10"/>
                      <a:pt x="361" y="10"/>
                    </a:cubicBezTo>
                    <a:cubicBezTo>
                      <a:pt x="361" y="10"/>
                      <a:pt x="361" y="10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59" y="11"/>
                      <a:pt x="359" y="11"/>
                      <a:pt x="359" y="11"/>
                    </a:cubicBezTo>
                    <a:cubicBezTo>
                      <a:pt x="359" y="11"/>
                      <a:pt x="359" y="11"/>
                      <a:pt x="359" y="12"/>
                    </a:cubicBezTo>
                    <a:cubicBezTo>
                      <a:pt x="358" y="12"/>
                      <a:pt x="357" y="13"/>
                      <a:pt x="357" y="13"/>
                    </a:cubicBezTo>
                    <a:cubicBezTo>
                      <a:pt x="357" y="13"/>
                      <a:pt x="357" y="13"/>
                      <a:pt x="357" y="13"/>
                    </a:cubicBezTo>
                    <a:cubicBezTo>
                      <a:pt x="356" y="14"/>
                      <a:pt x="355" y="14"/>
                      <a:pt x="354" y="15"/>
                    </a:cubicBezTo>
                    <a:cubicBezTo>
                      <a:pt x="354" y="15"/>
                      <a:pt x="354" y="15"/>
                      <a:pt x="354" y="15"/>
                    </a:cubicBezTo>
                    <a:cubicBezTo>
                      <a:pt x="354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9"/>
                      <a:pt x="349" y="19"/>
                    </a:cubicBezTo>
                    <a:cubicBezTo>
                      <a:pt x="349" y="19"/>
                      <a:pt x="349" y="19"/>
                      <a:pt x="349" y="19"/>
                    </a:cubicBezTo>
                    <a:cubicBezTo>
                      <a:pt x="337" y="28"/>
                      <a:pt x="329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06" y="46"/>
                      <a:pt x="302" y="46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87" y="41"/>
                      <a:pt x="284" y="33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67" y="27"/>
                      <a:pt x="263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4" y="27"/>
                      <a:pt x="251" y="27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38" y="30"/>
                      <a:pt x="232" y="36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2" y="38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17" y="39"/>
                      <a:pt x="212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2" y="40"/>
                      <a:pt x="198" y="40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76" y="33"/>
                      <a:pt x="177" y="18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3" y="9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59" y="5"/>
                      <a:pt x="150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8" y="0"/>
                      <a:pt x="136" y="0"/>
                      <a:pt x="133" y="2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25" y="5"/>
                      <a:pt x="124" y="19"/>
                      <a:pt x="119" y="28"/>
                    </a:cubicBezTo>
                    <a:cubicBezTo>
                      <a:pt x="112" y="42"/>
                      <a:pt x="101" y="41"/>
                      <a:pt x="88" y="49"/>
                    </a:cubicBezTo>
                    <a:cubicBezTo>
                      <a:pt x="81" y="53"/>
                      <a:pt x="75" y="62"/>
                      <a:pt x="68" y="69"/>
                    </a:cubicBezTo>
                    <a:cubicBezTo>
                      <a:pt x="62" y="75"/>
                      <a:pt x="54" y="82"/>
                      <a:pt x="50" y="90"/>
                    </a:cubicBezTo>
                    <a:cubicBezTo>
                      <a:pt x="46" y="97"/>
                      <a:pt x="46" y="103"/>
                      <a:pt x="44" y="108"/>
                    </a:cubicBezTo>
                    <a:cubicBezTo>
                      <a:pt x="41" y="113"/>
                      <a:pt x="38" y="117"/>
                      <a:pt x="31" y="121"/>
                    </a:cubicBezTo>
                    <a:cubicBezTo>
                      <a:pt x="20" y="128"/>
                      <a:pt x="6" y="128"/>
                      <a:pt x="2" y="140"/>
                    </a:cubicBezTo>
                    <a:cubicBezTo>
                      <a:pt x="0" y="145"/>
                      <a:pt x="0" y="153"/>
                      <a:pt x="0" y="160"/>
                    </a:cubicBezTo>
                    <a:cubicBezTo>
                      <a:pt x="0" y="172"/>
                      <a:pt x="1" y="185"/>
                      <a:pt x="1" y="196"/>
                    </a:cubicBezTo>
                    <a:cubicBezTo>
                      <a:pt x="1" y="314"/>
                      <a:pt x="1" y="429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54"/>
                      <a:pt x="0" y="566"/>
                      <a:pt x="0" y="578"/>
                    </a:cubicBezTo>
                    <a:cubicBezTo>
                      <a:pt x="0" y="587"/>
                      <a:pt x="1" y="596"/>
                      <a:pt x="3" y="601"/>
                    </a:cubicBezTo>
                    <a:cubicBezTo>
                      <a:pt x="9" y="611"/>
                      <a:pt x="29" y="613"/>
                      <a:pt x="37" y="621"/>
                    </a:cubicBezTo>
                    <a:cubicBezTo>
                      <a:pt x="45" y="628"/>
                      <a:pt x="45" y="638"/>
                      <a:pt x="50" y="649"/>
                    </a:cubicBezTo>
                    <a:cubicBezTo>
                      <a:pt x="54" y="656"/>
                      <a:pt x="62" y="663"/>
                      <a:pt x="69" y="670"/>
                    </a:cubicBezTo>
                    <a:cubicBezTo>
                      <a:pt x="76" y="677"/>
                      <a:pt x="82" y="685"/>
                      <a:pt x="89" y="690"/>
                    </a:cubicBezTo>
                    <a:cubicBezTo>
                      <a:pt x="96" y="694"/>
                      <a:pt x="104" y="695"/>
                      <a:pt x="110" y="700"/>
                    </a:cubicBezTo>
                    <a:cubicBezTo>
                      <a:pt x="114" y="702"/>
                      <a:pt x="117" y="706"/>
                      <a:pt x="119" y="710"/>
                    </a:cubicBezTo>
                    <a:cubicBezTo>
                      <a:pt x="124" y="719"/>
                      <a:pt x="127" y="734"/>
                      <a:pt x="134" y="736"/>
                    </a:cubicBezTo>
                    <a:cubicBezTo>
                      <a:pt x="134" y="736"/>
                      <a:pt x="134" y="736"/>
                      <a:pt x="134" y="736"/>
                    </a:cubicBezTo>
                    <a:cubicBezTo>
                      <a:pt x="136" y="737"/>
                      <a:pt x="139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50" y="737"/>
                      <a:pt x="160" y="733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6" y="730"/>
                      <a:pt x="166" y="730"/>
                    </a:cubicBezTo>
                    <a:cubicBezTo>
                      <a:pt x="166" y="730"/>
                      <a:pt x="166" y="730"/>
                      <a:pt x="166" y="730"/>
                    </a:cubicBezTo>
                    <a:cubicBezTo>
                      <a:pt x="175" y="724"/>
                      <a:pt x="176" y="712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91" y="700"/>
                      <a:pt x="200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14" y="699"/>
                      <a:pt x="220" y="699"/>
                      <a:pt x="225" y="701"/>
                    </a:cubicBezTo>
                    <a:cubicBezTo>
                      <a:pt x="225" y="701"/>
                      <a:pt x="225" y="701"/>
                      <a:pt x="226" y="701"/>
                    </a:cubicBezTo>
                    <a:cubicBezTo>
                      <a:pt x="235" y="703"/>
                      <a:pt x="242" y="708"/>
                      <a:pt x="251" y="710"/>
                    </a:cubicBezTo>
                    <a:cubicBezTo>
                      <a:pt x="251" y="710"/>
                      <a:pt x="251" y="710"/>
                      <a:pt x="251" y="710"/>
                    </a:cubicBezTo>
                    <a:cubicBezTo>
                      <a:pt x="251" y="710"/>
                      <a:pt x="252" y="710"/>
                      <a:pt x="252" y="711"/>
                    </a:cubicBezTo>
                    <a:cubicBezTo>
                      <a:pt x="252" y="711"/>
                      <a:pt x="252" y="711"/>
                      <a:pt x="252" y="711"/>
                    </a:cubicBezTo>
                    <a:cubicBezTo>
                      <a:pt x="255" y="711"/>
                      <a:pt x="259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7" y="712"/>
                      <a:pt x="272" y="711"/>
                      <a:pt x="276" y="709"/>
                    </a:cubicBezTo>
                    <a:cubicBezTo>
                      <a:pt x="285" y="706"/>
                      <a:pt x="290" y="698"/>
                      <a:pt x="298" y="695"/>
                    </a:cubicBezTo>
                    <a:cubicBezTo>
                      <a:pt x="302" y="693"/>
                      <a:pt x="306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5" y="692"/>
                      <a:pt x="320" y="693"/>
                      <a:pt x="325" y="695"/>
                    </a:cubicBezTo>
                    <a:cubicBezTo>
                      <a:pt x="325" y="695"/>
                      <a:pt x="325" y="695"/>
                      <a:pt x="325" y="695"/>
                    </a:cubicBezTo>
                    <a:cubicBezTo>
                      <a:pt x="336" y="700"/>
                      <a:pt x="342" y="714"/>
                      <a:pt x="352" y="721"/>
                    </a:cubicBezTo>
                    <a:cubicBezTo>
                      <a:pt x="357" y="724"/>
                      <a:pt x="361" y="726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72" y="732"/>
                      <a:pt x="377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3" y="735"/>
                      <a:pt x="384" y="735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90" y="732"/>
                      <a:pt x="390" y="724"/>
                      <a:pt x="391" y="715"/>
                    </a:cubicBezTo>
                    <a:cubicBezTo>
                      <a:pt x="392" y="694"/>
                      <a:pt x="40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7" y="675"/>
                      <a:pt x="432" y="676"/>
                      <a:pt x="437" y="678"/>
                    </a:cubicBezTo>
                    <a:cubicBezTo>
                      <a:pt x="437" y="678"/>
                      <a:pt x="437" y="678"/>
                      <a:pt x="437" y="678"/>
                    </a:cubicBezTo>
                    <a:cubicBezTo>
                      <a:pt x="444" y="681"/>
                      <a:pt x="453" y="696"/>
                      <a:pt x="461" y="697"/>
                    </a:cubicBezTo>
                    <a:cubicBezTo>
                      <a:pt x="461" y="697"/>
                      <a:pt x="461" y="697"/>
                      <a:pt x="461" y="697"/>
                    </a:cubicBezTo>
                    <a:cubicBezTo>
                      <a:pt x="461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6" y="697"/>
                      <a:pt x="470" y="695"/>
                      <a:pt x="473" y="693"/>
                    </a:cubicBezTo>
                    <a:cubicBezTo>
                      <a:pt x="473" y="693"/>
                      <a:pt x="473" y="693"/>
                      <a:pt x="473" y="693"/>
                    </a:cubicBezTo>
                    <a:cubicBezTo>
                      <a:pt x="473" y="693"/>
                      <a:pt x="473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5" y="692"/>
                      <a:pt x="475" y="692"/>
                    </a:cubicBezTo>
                    <a:cubicBezTo>
                      <a:pt x="475" y="692"/>
                      <a:pt x="475" y="692"/>
                      <a:pt x="475" y="692"/>
                    </a:cubicBezTo>
                    <a:cubicBezTo>
                      <a:pt x="482" y="690"/>
                      <a:pt x="489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505" y="688"/>
                      <a:pt x="513" y="690"/>
                      <a:pt x="520" y="694"/>
                    </a:cubicBezTo>
                    <a:cubicBezTo>
                      <a:pt x="520" y="694"/>
                      <a:pt x="520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31" y="699"/>
                      <a:pt x="541" y="713"/>
                      <a:pt x="553" y="714"/>
                    </a:cubicBezTo>
                    <a:cubicBezTo>
                      <a:pt x="553" y="714"/>
                      <a:pt x="553" y="714"/>
                      <a:pt x="553" y="714"/>
                    </a:cubicBezTo>
                    <a:cubicBezTo>
                      <a:pt x="553" y="714"/>
                      <a:pt x="554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70" y="714"/>
                      <a:pt x="577" y="702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95" y="690"/>
                      <a:pt x="604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7" y="688"/>
                      <a:pt x="622" y="689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9" y="690"/>
                      <a:pt x="629" y="691"/>
                      <a:pt x="630" y="691"/>
                    </a:cubicBezTo>
                    <a:cubicBezTo>
                      <a:pt x="630" y="691"/>
                      <a:pt x="630" y="691"/>
                      <a:pt x="631" y="691"/>
                    </a:cubicBezTo>
                    <a:cubicBezTo>
                      <a:pt x="631" y="691"/>
                      <a:pt x="631" y="691"/>
                      <a:pt x="631" y="691"/>
                    </a:cubicBezTo>
                    <a:cubicBezTo>
                      <a:pt x="636" y="693"/>
                      <a:pt x="641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7" y="696"/>
                      <a:pt x="647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57" y="695"/>
                      <a:pt x="664" y="682"/>
                      <a:pt x="672" y="679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6" y="677"/>
                      <a:pt x="681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91" y="676"/>
                      <a:pt x="695" y="676"/>
                      <a:pt x="699" y="678"/>
                    </a:cubicBezTo>
                    <a:cubicBezTo>
                      <a:pt x="699" y="678"/>
                      <a:pt x="699" y="678"/>
                      <a:pt x="699" y="678"/>
                    </a:cubicBezTo>
                    <a:cubicBezTo>
                      <a:pt x="712" y="684"/>
                      <a:pt x="718" y="697"/>
                      <a:pt x="719" y="713"/>
                    </a:cubicBezTo>
                    <a:cubicBezTo>
                      <a:pt x="720" y="714"/>
                      <a:pt x="720" y="715"/>
                      <a:pt x="720" y="716"/>
                    </a:cubicBezTo>
                    <a:cubicBezTo>
                      <a:pt x="720" y="717"/>
                      <a:pt x="720" y="718"/>
                      <a:pt x="720" y="719"/>
                    </a:cubicBezTo>
                    <a:cubicBezTo>
                      <a:pt x="720" y="725"/>
                      <a:pt x="720" y="731"/>
                      <a:pt x="725" y="734"/>
                    </a:cubicBezTo>
                    <a:cubicBezTo>
                      <a:pt x="726" y="734"/>
                      <a:pt x="726" y="734"/>
                      <a:pt x="726" y="734"/>
                    </a:cubicBezTo>
                    <a:cubicBezTo>
                      <a:pt x="727" y="735"/>
                      <a:pt x="728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34" y="735"/>
                      <a:pt x="738" y="732"/>
                      <a:pt x="741" y="730"/>
                    </a:cubicBezTo>
                    <a:cubicBezTo>
                      <a:pt x="741" y="730"/>
                      <a:pt x="741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7" y="727"/>
                      <a:pt x="753" y="725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8" y="722"/>
                      <a:pt x="758" y="722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72" y="711"/>
                      <a:pt x="777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1" y="692"/>
                    </a:cubicBezTo>
                    <a:cubicBezTo>
                      <a:pt x="816" y="693"/>
                      <a:pt x="825" y="706"/>
                      <a:pt x="835" y="709"/>
                    </a:cubicBezTo>
                    <a:cubicBezTo>
                      <a:pt x="835" y="709"/>
                      <a:pt x="835" y="709"/>
                      <a:pt x="835" y="709"/>
                    </a:cubicBezTo>
                    <a:cubicBezTo>
                      <a:pt x="840" y="711"/>
                      <a:pt x="844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60" y="711"/>
                      <a:pt x="869" y="706"/>
                      <a:pt x="879" y="702"/>
                    </a:cubicBezTo>
                    <a:cubicBezTo>
                      <a:pt x="881" y="702"/>
                      <a:pt x="883" y="701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92" y="699"/>
                      <a:pt x="898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8" y="698"/>
                      <a:pt x="914" y="699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30" y="706"/>
                      <a:pt x="932" y="720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6" y="732"/>
                      <a:pt x="957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7" y="737"/>
                      <a:pt x="968" y="737"/>
                      <a:pt x="968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82" y="735"/>
                      <a:pt x="982" y="721"/>
                      <a:pt x="987" y="712"/>
                    </a:cubicBezTo>
                    <a:cubicBezTo>
                      <a:pt x="993" y="697"/>
                      <a:pt x="1004" y="698"/>
                      <a:pt x="1017" y="690"/>
                    </a:cubicBezTo>
                    <a:cubicBezTo>
                      <a:pt x="1025" y="685"/>
                      <a:pt x="1031" y="677"/>
                      <a:pt x="1038" y="670"/>
                    </a:cubicBezTo>
                    <a:cubicBezTo>
                      <a:pt x="1045" y="663"/>
                      <a:pt x="1052" y="657"/>
                      <a:pt x="1056" y="650"/>
                    </a:cubicBezTo>
                    <a:cubicBezTo>
                      <a:pt x="1060" y="644"/>
                      <a:pt x="1060" y="635"/>
                      <a:pt x="1064" y="628"/>
                    </a:cubicBezTo>
                    <a:cubicBezTo>
                      <a:pt x="1067" y="623"/>
                      <a:pt x="1073" y="618"/>
                      <a:pt x="1078" y="615"/>
                    </a:cubicBezTo>
                    <a:cubicBezTo>
                      <a:pt x="1086" y="611"/>
                      <a:pt x="1097" y="610"/>
                      <a:pt x="1101" y="603"/>
                    </a:cubicBezTo>
                    <a:cubicBezTo>
                      <a:pt x="1105" y="598"/>
                      <a:pt x="1105" y="587"/>
                      <a:pt x="1105" y="576"/>
                    </a:cubicBezTo>
                    <a:cubicBezTo>
                      <a:pt x="1105" y="566"/>
                      <a:pt x="1105" y="555"/>
                      <a:pt x="1105" y="546"/>
                    </a:cubicBezTo>
                    <a:cubicBezTo>
                      <a:pt x="1105" y="427"/>
                      <a:pt x="1105" y="312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84"/>
                      <a:pt x="1106" y="171"/>
                      <a:pt x="1106" y="159"/>
                    </a:cubicBezTo>
                    <a:cubicBezTo>
                      <a:pt x="1106" y="150"/>
                      <a:pt x="1105" y="142"/>
                      <a:pt x="1104" y="137"/>
                    </a:cubicBezTo>
                    <a:cubicBezTo>
                      <a:pt x="1100" y="126"/>
                      <a:pt x="1082" y="125"/>
                      <a:pt x="1073" y="119"/>
                    </a:cubicBezTo>
                    <a:cubicBezTo>
                      <a:pt x="1063" y="112"/>
                      <a:pt x="1064" y="101"/>
                      <a:pt x="1056" y="88"/>
                    </a:cubicBezTo>
                    <a:cubicBezTo>
                      <a:pt x="1052" y="81"/>
                      <a:pt x="1044" y="74"/>
                      <a:pt x="1037" y="67"/>
                    </a:cubicBezTo>
                    <a:cubicBezTo>
                      <a:pt x="1030" y="60"/>
                      <a:pt x="1024" y="52"/>
                      <a:pt x="1016" y="48"/>
                    </a:cubicBezTo>
                    <a:cubicBezTo>
                      <a:pt x="1004" y="41"/>
                      <a:pt x="993" y="40"/>
                      <a:pt x="987" y="29"/>
                    </a:cubicBezTo>
                    <a:cubicBezTo>
                      <a:pt x="981" y="19"/>
                      <a:pt x="981" y="5"/>
                      <a:pt x="973" y="2"/>
                    </a:cubicBezTo>
                    <a:cubicBezTo>
                      <a:pt x="973" y="2"/>
                      <a:pt x="973" y="2"/>
                      <a:pt x="973" y="2"/>
                    </a:cubicBezTo>
                    <a:cubicBezTo>
                      <a:pt x="973" y="2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1" y="0"/>
                      <a:pt x="969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561"/>
              <p:cNvSpPr>
                <a:spLocks noEditPoints="1"/>
              </p:cNvSpPr>
              <p:nvPr/>
            </p:nvSpPr>
            <p:spPr bwMode="auto">
              <a:xfrm>
                <a:off x="1930" y="887"/>
                <a:ext cx="3823" cy="2539"/>
              </a:xfrm>
              <a:custGeom>
                <a:gdLst>
                  <a:gd name="T0" fmla="*/ 1090 w 1096"/>
                  <a:gd name="T1" fmla="*/ 564 h 727"/>
                  <a:gd name="T2" fmla="*/ 925 w 1096"/>
                  <a:gd name="T3" fmla="*/ 690 h 727"/>
                  <a:gd name="T4" fmla="*/ 876 w 1096"/>
                  <a:gd name="T5" fmla="*/ 686 h 727"/>
                  <a:gd name="T6" fmla="*/ 834 w 1096"/>
                  <a:gd name="T7" fmla="*/ 696 h 727"/>
                  <a:gd name="T8" fmla="*/ 751 w 1096"/>
                  <a:gd name="T9" fmla="*/ 705 h 727"/>
                  <a:gd name="T10" fmla="*/ 749 w 1096"/>
                  <a:gd name="T11" fmla="*/ 706 h 727"/>
                  <a:gd name="T12" fmla="*/ 731 w 1096"/>
                  <a:gd name="T13" fmla="*/ 715 h 727"/>
                  <a:gd name="T14" fmla="*/ 639 w 1096"/>
                  <a:gd name="T15" fmla="*/ 678 h 727"/>
                  <a:gd name="T16" fmla="*/ 550 w 1096"/>
                  <a:gd name="T17" fmla="*/ 697 h 727"/>
                  <a:gd name="T18" fmla="*/ 531 w 1096"/>
                  <a:gd name="T19" fmla="*/ 687 h 727"/>
                  <a:gd name="T20" fmla="*/ 461 w 1096"/>
                  <a:gd name="T21" fmla="*/ 678 h 727"/>
                  <a:gd name="T22" fmla="*/ 371 w 1096"/>
                  <a:gd name="T23" fmla="*/ 714 h 727"/>
                  <a:gd name="T24" fmla="*/ 285 w 1096"/>
                  <a:gd name="T25" fmla="*/ 683 h 727"/>
                  <a:gd name="T26" fmla="*/ 205 w 1096"/>
                  <a:gd name="T27" fmla="*/ 684 h 727"/>
                  <a:gd name="T28" fmla="*/ 122 w 1096"/>
                  <a:gd name="T29" fmla="*/ 701 h 727"/>
                  <a:gd name="T30" fmla="*/ 6 w 1096"/>
                  <a:gd name="T31" fmla="*/ 482 h 727"/>
                  <a:gd name="T32" fmla="*/ 6 w 1096"/>
                  <a:gd name="T33" fmla="*/ 246 h 727"/>
                  <a:gd name="T34" fmla="*/ 71 w 1096"/>
                  <a:gd name="T35" fmla="*/ 69 h 727"/>
                  <a:gd name="T36" fmla="*/ 174 w 1096"/>
                  <a:gd name="T37" fmla="*/ 39 h 727"/>
                  <a:gd name="T38" fmla="*/ 248 w 1096"/>
                  <a:gd name="T39" fmla="*/ 32 h 727"/>
                  <a:gd name="T40" fmla="*/ 324 w 1096"/>
                  <a:gd name="T41" fmla="*/ 45 h 727"/>
                  <a:gd name="T42" fmla="*/ 460 w 1096"/>
                  <a:gd name="T43" fmla="*/ 50 h 727"/>
                  <a:gd name="T44" fmla="*/ 529 w 1096"/>
                  <a:gd name="T45" fmla="*/ 43 h 727"/>
                  <a:gd name="T46" fmla="*/ 548 w 1096"/>
                  <a:gd name="T47" fmla="*/ 32 h 727"/>
                  <a:gd name="T48" fmla="*/ 637 w 1096"/>
                  <a:gd name="T49" fmla="*/ 50 h 727"/>
                  <a:gd name="T50" fmla="*/ 727 w 1096"/>
                  <a:gd name="T51" fmla="*/ 15 h 727"/>
                  <a:gd name="T52" fmla="*/ 831 w 1096"/>
                  <a:gd name="T53" fmla="*/ 33 h 727"/>
                  <a:gd name="T54" fmla="*/ 870 w 1096"/>
                  <a:gd name="T55" fmla="*/ 42 h 727"/>
                  <a:gd name="T56" fmla="*/ 893 w 1096"/>
                  <a:gd name="T57" fmla="*/ 45 h 727"/>
                  <a:gd name="T58" fmla="*/ 137 w 1096"/>
                  <a:gd name="T59" fmla="*/ 0 h 727"/>
                  <a:gd name="T60" fmla="*/ 3 w 1096"/>
                  <a:gd name="T61" fmla="*/ 595 h 727"/>
                  <a:gd name="T62" fmla="*/ 159 w 1096"/>
                  <a:gd name="T63" fmla="*/ 720 h 727"/>
                  <a:gd name="T64" fmla="*/ 225 w 1096"/>
                  <a:gd name="T65" fmla="*/ 691 h 727"/>
                  <a:gd name="T66" fmla="*/ 306 w 1096"/>
                  <a:gd name="T67" fmla="*/ 683 h 727"/>
                  <a:gd name="T68" fmla="*/ 351 w 1096"/>
                  <a:gd name="T69" fmla="*/ 713 h 727"/>
                  <a:gd name="T70" fmla="*/ 376 w 1096"/>
                  <a:gd name="T71" fmla="*/ 722 h 727"/>
                  <a:gd name="T72" fmla="*/ 460 w 1096"/>
                  <a:gd name="T73" fmla="*/ 684 h 727"/>
                  <a:gd name="T74" fmla="*/ 521 w 1096"/>
                  <a:gd name="T75" fmla="*/ 687 h 727"/>
                  <a:gd name="T76" fmla="*/ 550 w 1096"/>
                  <a:gd name="T77" fmla="*/ 703 h 727"/>
                  <a:gd name="T78" fmla="*/ 609 w 1096"/>
                  <a:gd name="T79" fmla="*/ 679 h 727"/>
                  <a:gd name="T80" fmla="*/ 641 w 1096"/>
                  <a:gd name="T81" fmla="*/ 684 h 727"/>
                  <a:gd name="T82" fmla="*/ 724 w 1096"/>
                  <a:gd name="T83" fmla="*/ 722 h 727"/>
                  <a:gd name="T84" fmla="*/ 748 w 1096"/>
                  <a:gd name="T85" fmla="*/ 714 h 727"/>
                  <a:gd name="T86" fmla="*/ 750 w 1096"/>
                  <a:gd name="T87" fmla="*/ 712 h 727"/>
                  <a:gd name="T88" fmla="*/ 832 w 1096"/>
                  <a:gd name="T89" fmla="*/ 700 h 727"/>
                  <a:gd name="T90" fmla="*/ 881 w 1096"/>
                  <a:gd name="T91" fmla="*/ 690 h 727"/>
                  <a:gd name="T92" fmla="*/ 960 w 1096"/>
                  <a:gd name="T93" fmla="*/ 727 h 727"/>
                  <a:gd name="T94" fmla="*/ 1093 w 1096"/>
                  <a:gd name="T95" fmla="*/ 132 h 727"/>
                  <a:gd name="T96" fmla="*/ 943 w 1096"/>
                  <a:gd name="T97" fmla="*/ 5 h 727"/>
                  <a:gd name="T98" fmla="*/ 843 w 1096"/>
                  <a:gd name="T99" fmla="*/ 26 h 727"/>
                  <a:gd name="T100" fmla="*/ 805 w 1096"/>
                  <a:gd name="T101" fmla="*/ 44 h 727"/>
                  <a:gd name="T102" fmla="*/ 749 w 1096"/>
                  <a:gd name="T103" fmla="*/ 17 h 727"/>
                  <a:gd name="T104" fmla="*/ 725 w 1096"/>
                  <a:gd name="T105" fmla="*/ 6 h 727"/>
                  <a:gd name="T106" fmla="*/ 638 w 1096"/>
                  <a:gd name="T107" fmla="*/ 44 h 727"/>
                  <a:gd name="T108" fmla="*/ 568 w 1096"/>
                  <a:gd name="T109" fmla="*/ 35 h 727"/>
                  <a:gd name="T110" fmla="*/ 489 w 1096"/>
                  <a:gd name="T111" fmla="*/ 50 h 727"/>
                  <a:gd name="T112" fmla="*/ 457 w 1096"/>
                  <a:gd name="T113" fmla="*/ 44 h 727"/>
                  <a:gd name="T114" fmla="*/ 373 w 1096"/>
                  <a:gd name="T115" fmla="*/ 6 h 727"/>
                  <a:gd name="T116" fmla="*/ 353 w 1096"/>
                  <a:gd name="T117" fmla="*/ 13 h 727"/>
                  <a:gd name="T118" fmla="*/ 349 w 1096"/>
                  <a:gd name="T119" fmla="*/ 16 h 727"/>
                  <a:gd name="T120" fmla="*/ 346 w 1096"/>
                  <a:gd name="T121" fmla="*/ 18 h 727"/>
                  <a:gd name="T122" fmla="*/ 256 w 1096"/>
                  <a:gd name="T123" fmla="*/ 26 h 727"/>
                  <a:gd name="T124" fmla="*/ 225 w 1096"/>
                  <a:gd name="T125" fmla="*/ 37 h 7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6" h="727">
                    <a:moveTo>
                      <a:pt x="959" y="5"/>
                    </a:move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60" y="5"/>
                      <a:pt x="962" y="5"/>
                      <a:pt x="963" y="5"/>
                    </a:cubicBezTo>
                    <a:cubicBezTo>
                      <a:pt x="963" y="5"/>
                      <a:pt x="963" y="6"/>
                      <a:pt x="963" y="6"/>
                    </a:cubicBezTo>
                    <a:cubicBezTo>
                      <a:pt x="963" y="6"/>
                      <a:pt x="963" y="6"/>
                      <a:pt x="963" y="6"/>
                    </a:cubicBezTo>
                    <a:cubicBezTo>
                      <a:pt x="969" y="8"/>
                      <a:pt x="970" y="20"/>
                      <a:pt x="974" y="29"/>
                    </a:cubicBezTo>
                    <a:cubicBezTo>
                      <a:pt x="977" y="35"/>
                      <a:pt x="983" y="40"/>
                      <a:pt x="988" y="43"/>
                    </a:cubicBezTo>
                    <a:cubicBezTo>
                      <a:pt x="992" y="46"/>
                      <a:pt x="1002" y="48"/>
                      <a:pt x="1007" y="51"/>
                    </a:cubicBezTo>
                    <a:cubicBezTo>
                      <a:pt x="1015" y="55"/>
                      <a:pt x="1020" y="62"/>
                      <a:pt x="1027" y="70"/>
                    </a:cubicBezTo>
                    <a:cubicBezTo>
                      <a:pt x="1033" y="77"/>
                      <a:pt x="1041" y="84"/>
                      <a:pt x="1044" y="90"/>
                    </a:cubicBezTo>
                    <a:cubicBezTo>
                      <a:pt x="1051" y="104"/>
                      <a:pt x="1050" y="113"/>
                      <a:pt x="1062" y="121"/>
                    </a:cubicBezTo>
                    <a:cubicBezTo>
                      <a:pt x="1070" y="126"/>
                      <a:pt x="1082" y="126"/>
                      <a:pt x="1087" y="133"/>
                    </a:cubicBezTo>
                    <a:cubicBezTo>
                      <a:pt x="1090" y="137"/>
                      <a:pt x="1091" y="147"/>
                      <a:pt x="1091" y="157"/>
                    </a:cubicBezTo>
                    <a:cubicBezTo>
                      <a:pt x="1091" y="169"/>
                      <a:pt x="1090" y="182"/>
                      <a:pt x="1090" y="189"/>
                    </a:cubicBezTo>
                    <a:cubicBezTo>
                      <a:pt x="1090" y="316"/>
                      <a:pt x="1090" y="438"/>
                      <a:pt x="1090" y="564"/>
                    </a:cubicBezTo>
                    <a:cubicBezTo>
                      <a:pt x="1090" y="568"/>
                      <a:pt x="1090" y="573"/>
                      <a:pt x="1090" y="578"/>
                    </a:cubicBezTo>
                    <a:cubicBezTo>
                      <a:pt x="1090" y="584"/>
                      <a:pt x="1089" y="589"/>
                      <a:pt x="1088" y="592"/>
                    </a:cubicBezTo>
                    <a:cubicBezTo>
                      <a:pt x="1084" y="599"/>
                      <a:pt x="1072" y="600"/>
                      <a:pt x="1065" y="604"/>
                    </a:cubicBezTo>
                    <a:cubicBezTo>
                      <a:pt x="1060" y="607"/>
                      <a:pt x="1053" y="613"/>
                      <a:pt x="1050" y="619"/>
                    </a:cubicBezTo>
                    <a:cubicBezTo>
                      <a:pt x="1047" y="625"/>
                      <a:pt x="1046" y="633"/>
                      <a:pt x="1042" y="639"/>
                    </a:cubicBezTo>
                    <a:cubicBezTo>
                      <a:pt x="1038" y="646"/>
                      <a:pt x="1032" y="652"/>
                      <a:pt x="1025" y="659"/>
                    </a:cubicBezTo>
                    <a:cubicBezTo>
                      <a:pt x="1019" y="665"/>
                      <a:pt x="1013" y="673"/>
                      <a:pt x="1007" y="677"/>
                    </a:cubicBezTo>
                    <a:cubicBezTo>
                      <a:pt x="996" y="683"/>
                      <a:pt x="984" y="683"/>
                      <a:pt x="977" y="696"/>
                    </a:cubicBezTo>
                    <a:cubicBezTo>
                      <a:pt x="972" y="704"/>
                      <a:pt x="971" y="721"/>
                      <a:pt x="961" y="722"/>
                    </a:cubicBezTo>
                    <a:cubicBezTo>
                      <a:pt x="960" y="722"/>
                      <a:pt x="959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39" y="722"/>
                      <a:pt x="937" y="700"/>
                      <a:pt x="925" y="691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4" y="690"/>
                      <a:pt x="924" y="690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2" y="689"/>
                      <a:pt x="922" y="689"/>
                    </a:cubicBezTo>
                    <a:cubicBezTo>
                      <a:pt x="922" y="688"/>
                      <a:pt x="922" y="688"/>
                      <a:pt x="922" y="688"/>
                    </a:cubicBezTo>
                    <a:cubicBezTo>
                      <a:pt x="916" y="685"/>
                      <a:pt x="905" y="684"/>
                      <a:pt x="895" y="684"/>
                    </a:cubicBezTo>
                    <a:cubicBezTo>
                      <a:pt x="895" y="684"/>
                      <a:pt x="895" y="684"/>
                      <a:pt x="895" y="684"/>
                    </a:cubicBezTo>
                    <a:cubicBezTo>
                      <a:pt x="895" y="684"/>
                      <a:pt x="894" y="684"/>
                      <a:pt x="894" y="684"/>
                    </a:cubicBezTo>
                    <a:cubicBezTo>
                      <a:pt x="888" y="684"/>
                      <a:pt x="882" y="684"/>
                      <a:pt x="877" y="685"/>
                    </a:cubicBezTo>
                    <a:cubicBezTo>
                      <a:pt x="877" y="685"/>
                      <a:pt x="877" y="685"/>
                      <a:pt x="877" y="685"/>
                    </a:cubicBezTo>
                    <a:cubicBezTo>
                      <a:pt x="877" y="685"/>
                      <a:pt x="877" y="685"/>
                      <a:pt x="877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4" y="686"/>
                      <a:pt x="871" y="687"/>
                      <a:pt x="869" y="688"/>
                    </a:cubicBezTo>
                    <a:cubicBezTo>
                      <a:pt x="861" y="692"/>
                      <a:pt x="85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0" y="697"/>
                      <a:pt x="837" y="697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24" y="693"/>
                      <a:pt x="820" y="684"/>
                      <a:pt x="811" y="681"/>
                    </a:cubicBezTo>
                    <a:cubicBezTo>
                      <a:pt x="810" y="681"/>
                      <a:pt x="810" y="681"/>
                      <a:pt x="810" y="681"/>
                    </a:cubicBezTo>
                    <a:cubicBezTo>
                      <a:pt x="806" y="679"/>
                      <a:pt x="801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85" y="678"/>
                      <a:pt x="774" y="682"/>
                      <a:pt x="768" y="688"/>
                    </a:cubicBezTo>
                    <a:cubicBezTo>
                      <a:pt x="768" y="688"/>
                      <a:pt x="768" y="688"/>
                      <a:pt x="767" y="688"/>
                    </a:cubicBezTo>
                    <a:cubicBezTo>
                      <a:pt x="767" y="688"/>
                      <a:pt x="767" y="688"/>
                      <a:pt x="767" y="688"/>
                    </a:cubicBezTo>
                    <a:cubicBezTo>
                      <a:pt x="762" y="692"/>
                      <a:pt x="759" y="698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7"/>
                      <a:pt x="749" y="707"/>
                      <a:pt x="749" y="707"/>
                    </a:cubicBezTo>
                    <a:cubicBezTo>
                      <a:pt x="744" y="710"/>
                      <a:pt x="737" y="714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0" y="715"/>
                      <a:pt x="730" y="715"/>
                      <a:pt x="729" y="714"/>
                    </a:cubicBezTo>
                    <a:cubicBezTo>
                      <a:pt x="729" y="714"/>
                      <a:pt x="729" y="714"/>
                      <a:pt x="729" y="714"/>
                    </a:cubicBezTo>
                    <a:cubicBezTo>
                      <a:pt x="725" y="712"/>
                      <a:pt x="724" y="697"/>
                      <a:pt x="722" y="692"/>
                    </a:cubicBezTo>
                    <a:cubicBezTo>
                      <a:pt x="722" y="691"/>
                      <a:pt x="722" y="691"/>
                      <a:pt x="722" y="691"/>
                    </a:cubicBezTo>
                    <a:cubicBezTo>
                      <a:pt x="717" y="676"/>
                      <a:pt x="70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75" y="660"/>
                      <a:pt x="669" y="661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56" y="667"/>
                      <a:pt x="650" y="676"/>
                      <a:pt x="641" y="678"/>
                    </a:cubicBezTo>
                    <a:cubicBezTo>
                      <a:pt x="640" y="678"/>
                      <a:pt x="640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6" y="678"/>
                      <a:pt x="633" y="677"/>
                      <a:pt x="630" y="677"/>
                    </a:cubicBezTo>
                    <a:cubicBezTo>
                      <a:pt x="626" y="676"/>
                      <a:pt x="621" y="675"/>
                      <a:pt x="616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3" y="674"/>
                      <a:pt x="611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593" y="674"/>
                      <a:pt x="580" y="679"/>
                      <a:pt x="570" y="686"/>
                    </a:cubicBezTo>
                    <a:cubicBezTo>
                      <a:pt x="570" y="686"/>
                      <a:pt x="570" y="686"/>
                      <a:pt x="569" y="686"/>
                    </a:cubicBezTo>
                    <a:cubicBezTo>
                      <a:pt x="569" y="686"/>
                      <a:pt x="569" y="686"/>
                      <a:pt x="569" y="686"/>
                    </a:cubicBezTo>
                    <a:cubicBezTo>
                      <a:pt x="563" y="691"/>
                      <a:pt x="558" y="697"/>
                      <a:pt x="551" y="697"/>
                    </a:cubicBezTo>
                    <a:cubicBezTo>
                      <a:pt x="551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44" y="697"/>
                      <a:pt x="538" y="692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0" y="686"/>
                    </a:cubicBezTo>
                    <a:cubicBezTo>
                      <a:pt x="520" y="679"/>
                      <a:pt x="507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8" y="674"/>
                      <a:pt x="486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0" y="674"/>
                      <a:pt x="476" y="675"/>
                      <a:pt x="473" y="676"/>
                    </a:cubicBezTo>
                    <a:cubicBezTo>
                      <a:pt x="469" y="677"/>
                      <a:pt x="465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0" y="678"/>
                      <a:pt x="459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1" y="676"/>
                      <a:pt x="442" y="666"/>
                      <a:pt x="434" y="663"/>
                    </a:cubicBezTo>
                    <a:cubicBezTo>
                      <a:pt x="434" y="663"/>
                      <a:pt x="434" y="663"/>
                      <a:pt x="434" y="663"/>
                    </a:cubicBezTo>
                    <a:cubicBezTo>
                      <a:pt x="434" y="663"/>
                      <a:pt x="434" y="663"/>
                      <a:pt x="433" y="663"/>
                    </a:cubicBezTo>
                    <a:cubicBezTo>
                      <a:pt x="433" y="663"/>
                      <a:pt x="433" y="663"/>
                      <a:pt x="433" y="663"/>
                    </a:cubicBezTo>
                    <a:cubicBezTo>
                      <a:pt x="428" y="661"/>
                      <a:pt x="423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00" y="660"/>
                      <a:pt x="385" y="673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6" y="696"/>
                      <a:pt x="377" y="706"/>
                      <a:pt x="371" y="714"/>
                    </a:cubicBezTo>
                    <a:cubicBezTo>
                      <a:pt x="348" y="713"/>
                      <a:pt x="345" y="696"/>
                      <a:pt x="329" y="686"/>
                    </a:cubicBezTo>
                    <a:cubicBezTo>
                      <a:pt x="329" y="686"/>
                      <a:pt x="329" y="686"/>
                      <a:pt x="329" y="686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2" y="681"/>
                      <a:pt x="313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298" y="678"/>
                      <a:pt x="291" y="680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5" y="682"/>
                      <a:pt x="285" y="682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76" y="687"/>
                      <a:pt x="269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3" y="697"/>
                      <a:pt x="250" y="697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1" y="694"/>
                      <a:pt x="235" y="689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2" y="685"/>
                      <a:pt x="214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192" y="684"/>
                      <a:pt x="178" y="686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65" y="699"/>
                      <a:pt x="163" y="711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2" y="719"/>
                      <a:pt x="145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6" y="722"/>
                      <a:pt x="134" y="722"/>
                      <a:pt x="133" y="722"/>
                    </a:cubicBezTo>
                    <a:cubicBezTo>
                      <a:pt x="133" y="722"/>
                      <a:pt x="133" y="722"/>
                      <a:pt x="133" y="722"/>
                    </a:cubicBezTo>
                    <a:cubicBezTo>
                      <a:pt x="128" y="720"/>
                      <a:pt x="126" y="709"/>
                      <a:pt x="122" y="701"/>
                    </a:cubicBezTo>
                    <a:cubicBezTo>
                      <a:pt x="119" y="694"/>
                      <a:pt x="114" y="688"/>
                      <a:pt x="109" y="685"/>
                    </a:cubicBezTo>
                    <a:cubicBezTo>
                      <a:pt x="103" y="681"/>
                      <a:pt x="94" y="680"/>
                      <a:pt x="89" y="677"/>
                    </a:cubicBezTo>
                    <a:cubicBezTo>
                      <a:pt x="83" y="672"/>
                      <a:pt x="77" y="664"/>
                      <a:pt x="72" y="659"/>
                    </a:cubicBezTo>
                    <a:cubicBezTo>
                      <a:pt x="66" y="653"/>
                      <a:pt x="58" y="646"/>
                      <a:pt x="55" y="641"/>
                    </a:cubicBezTo>
                    <a:cubicBezTo>
                      <a:pt x="51" y="634"/>
                      <a:pt x="49" y="624"/>
                      <a:pt x="47" y="619"/>
                    </a:cubicBezTo>
                    <a:cubicBezTo>
                      <a:pt x="44" y="614"/>
                      <a:pt x="39" y="609"/>
                      <a:pt x="35" y="606"/>
                    </a:cubicBezTo>
                    <a:cubicBezTo>
                      <a:pt x="29" y="602"/>
                      <a:pt x="12" y="600"/>
                      <a:pt x="8" y="592"/>
                    </a:cubicBezTo>
                    <a:cubicBezTo>
                      <a:pt x="6" y="588"/>
                      <a:pt x="5" y="580"/>
                      <a:pt x="5" y="571"/>
                    </a:cubicBezTo>
                    <a:cubicBezTo>
                      <a:pt x="5" y="559"/>
                      <a:pt x="6" y="546"/>
                      <a:pt x="6" y="537"/>
                    </a:cubicBezTo>
                    <a:cubicBezTo>
                      <a:pt x="6" y="521"/>
                      <a:pt x="6" y="505"/>
                      <a:pt x="6" y="490"/>
                    </a:cubicBezTo>
                    <a:cubicBezTo>
                      <a:pt x="6" y="489"/>
                      <a:pt x="6" y="489"/>
                      <a:pt x="6" y="489"/>
                    </a:cubicBezTo>
                    <a:cubicBezTo>
                      <a:pt x="6" y="488"/>
                      <a:pt x="6" y="487"/>
                      <a:pt x="6" y="487"/>
                    </a:cubicBezTo>
                    <a:cubicBezTo>
                      <a:pt x="6" y="486"/>
                      <a:pt x="6" y="486"/>
                      <a:pt x="6" y="486"/>
                    </a:cubicBezTo>
                    <a:cubicBezTo>
                      <a:pt x="6" y="485"/>
                      <a:pt x="6" y="484"/>
                      <a:pt x="6" y="484"/>
                    </a:cubicBezTo>
                    <a:cubicBezTo>
                      <a:pt x="6" y="483"/>
                      <a:pt x="6" y="483"/>
                      <a:pt x="6" y="483"/>
                    </a:cubicBezTo>
                    <a:cubicBezTo>
                      <a:pt x="6" y="483"/>
                      <a:pt x="6" y="482"/>
                      <a:pt x="6" y="482"/>
                    </a:cubicBezTo>
                    <a:cubicBezTo>
                      <a:pt x="6" y="482"/>
                      <a:pt x="6" y="482"/>
                      <a:pt x="6" y="481"/>
                    </a:cubicBezTo>
                    <a:cubicBezTo>
                      <a:pt x="6" y="481"/>
                      <a:pt x="6" y="481"/>
                      <a:pt x="6" y="481"/>
                    </a:cubicBezTo>
                    <a:cubicBezTo>
                      <a:pt x="6" y="480"/>
                      <a:pt x="6" y="480"/>
                      <a:pt x="6" y="480"/>
                    </a:cubicBezTo>
                    <a:cubicBezTo>
                      <a:pt x="6" y="480"/>
                      <a:pt x="6" y="480"/>
                      <a:pt x="6" y="479"/>
                    </a:cubicBezTo>
                    <a:cubicBezTo>
                      <a:pt x="6" y="479"/>
                      <a:pt x="6" y="479"/>
                      <a:pt x="6" y="479"/>
                    </a:cubicBezTo>
                    <a:cubicBezTo>
                      <a:pt x="6" y="478"/>
                      <a:pt x="6" y="478"/>
                      <a:pt x="6" y="478"/>
                    </a:cubicBezTo>
                    <a:cubicBezTo>
                      <a:pt x="6" y="477"/>
                      <a:pt x="6" y="476"/>
                      <a:pt x="6" y="476"/>
                    </a:cubicBezTo>
                    <a:cubicBezTo>
                      <a:pt x="6" y="475"/>
                      <a:pt x="6" y="475"/>
                      <a:pt x="6" y="475"/>
                    </a:cubicBezTo>
                    <a:cubicBezTo>
                      <a:pt x="6" y="474"/>
                      <a:pt x="6" y="473"/>
                      <a:pt x="6" y="473"/>
                    </a:cubicBezTo>
                    <a:cubicBezTo>
                      <a:pt x="6" y="472"/>
                      <a:pt x="6" y="472"/>
                      <a:pt x="6" y="472"/>
                    </a:cubicBezTo>
                    <a:cubicBezTo>
                      <a:pt x="6" y="398"/>
                      <a:pt x="6" y="326"/>
                      <a:pt x="6" y="252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6" y="250"/>
                      <a:pt x="6" y="249"/>
                      <a:pt x="6" y="249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6" y="248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6" y="246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6" y="245"/>
                      <a:pt x="6" y="245"/>
                      <a:pt x="6" y="245"/>
                    </a:cubicBezTo>
                    <a:cubicBezTo>
                      <a:pt x="6" y="245"/>
                      <a:pt x="6" y="245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3"/>
                      <a:pt x="6" y="243"/>
                      <a:pt x="6" y="243"/>
                    </a:cubicBezTo>
                    <a:cubicBezTo>
                      <a:pt x="6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1"/>
                    </a:cubicBezTo>
                    <a:cubicBezTo>
                      <a:pt x="6" y="241"/>
                      <a:pt x="6" y="240"/>
                      <a:pt x="6" y="239"/>
                    </a:cubicBezTo>
                    <a:cubicBezTo>
                      <a:pt x="6" y="239"/>
                      <a:pt x="6" y="239"/>
                      <a:pt x="6" y="238"/>
                    </a:cubicBezTo>
                    <a:cubicBezTo>
                      <a:pt x="6" y="213"/>
                      <a:pt x="6" y="188"/>
                      <a:pt x="6" y="162"/>
                    </a:cubicBezTo>
                    <a:cubicBezTo>
                      <a:pt x="6" y="158"/>
                      <a:pt x="6" y="154"/>
                      <a:pt x="6" y="150"/>
                    </a:cubicBezTo>
                    <a:cubicBezTo>
                      <a:pt x="6" y="143"/>
                      <a:pt x="7" y="137"/>
                      <a:pt x="9" y="134"/>
                    </a:cubicBezTo>
                    <a:cubicBezTo>
                      <a:pt x="13" y="128"/>
                      <a:pt x="24" y="128"/>
                      <a:pt x="30" y="124"/>
                    </a:cubicBezTo>
                    <a:cubicBezTo>
                      <a:pt x="37" y="121"/>
                      <a:pt x="43" y="116"/>
                      <a:pt x="47" y="108"/>
                    </a:cubicBezTo>
                    <a:cubicBezTo>
                      <a:pt x="49" y="103"/>
                      <a:pt x="50" y="95"/>
                      <a:pt x="54" y="89"/>
                    </a:cubicBezTo>
                    <a:cubicBezTo>
                      <a:pt x="57" y="83"/>
                      <a:pt x="65" y="76"/>
                      <a:pt x="71" y="69"/>
                    </a:cubicBezTo>
                    <a:cubicBezTo>
                      <a:pt x="77" y="63"/>
                      <a:pt x="84" y="54"/>
                      <a:pt x="90" y="51"/>
                    </a:cubicBezTo>
                    <a:cubicBezTo>
                      <a:pt x="95" y="48"/>
                      <a:pt x="103" y="47"/>
                      <a:pt x="109" y="43"/>
                    </a:cubicBezTo>
                    <a:cubicBezTo>
                      <a:pt x="114" y="40"/>
                      <a:pt x="120" y="33"/>
                      <a:pt x="123" y="27"/>
                    </a:cubicBezTo>
                    <a:cubicBezTo>
                      <a:pt x="126" y="18"/>
                      <a:pt x="128" y="7"/>
                      <a:pt x="134" y="6"/>
                    </a:cubicBezTo>
                    <a:cubicBezTo>
                      <a:pt x="134" y="6"/>
                      <a:pt x="134" y="6"/>
                      <a:pt x="134" y="5"/>
                    </a:cubicBezTo>
                    <a:cubicBezTo>
                      <a:pt x="136" y="5"/>
                      <a:pt x="137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45" y="5"/>
                      <a:pt x="151" y="9"/>
                      <a:pt x="155" y="13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5" y="13"/>
                      <a:pt x="155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64" y="22"/>
                      <a:pt x="165" y="33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82" y="43"/>
                      <a:pt x="192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6" y="45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5" y="44"/>
                    </a:cubicBezTo>
                    <a:cubicBezTo>
                      <a:pt x="215" y="44"/>
                      <a:pt x="215" y="44"/>
                      <a:pt x="215" y="44"/>
                    </a:cubicBezTo>
                    <a:cubicBezTo>
                      <a:pt x="229" y="42"/>
                      <a:pt x="237" y="34"/>
                      <a:pt x="248" y="32"/>
                    </a:cubicBezTo>
                    <a:cubicBezTo>
                      <a:pt x="248" y="32"/>
                      <a:pt x="248" y="32"/>
                      <a:pt x="248" y="32"/>
                    </a:cubicBezTo>
                    <a:cubicBezTo>
                      <a:pt x="251" y="31"/>
                      <a:pt x="253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68" y="31"/>
                      <a:pt x="274" y="42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90" y="49"/>
                      <a:pt x="296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10" y="50"/>
                      <a:pt x="317" y="48"/>
                      <a:pt x="323" y="45"/>
                    </a:cubicBezTo>
                    <a:cubicBezTo>
                      <a:pt x="323" y="45"/>
                      <a:pt x="323" y="45"/>
                      <a:pt x="323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41" y="36"/>
                      <a:pt x="344" y="17"/>
                      <a:pt x="369" y="14"/>
                    </a:cubicBezTo>
                    <a:cubicBezTo>
                      <a:pt x="375" y="20"/>
                      <a:pt x="373" y="28"/>
                      <a:pt x="375" y="36"/>
                    </a:cubicBezTo>
                    <a:cubicBezTo>
                      <a:pt x="375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7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81" y="55"/>
                      <a:pt x="39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22" y="69"/>
                      <a:pt x="428" y="67"/>
                      <a:pt x="434" y="65"/>
                    </a:cubicBezTo>
                    <a:cubicBezTo>
                      <a:pt x="434" y="65"/>
                      <a:pt x="434" y="65"/>
                      <a:pt x="434" y="65"/>
                    </a:cubicBezTo>
                    <a:cubicBezTo>
                      <a:pt x="441" y="62"/>
                      <a:pt x="450" y="51"/>
                      <a:pt x="458" y="51"/>
                    </a:cubicBezTo>
                    <a:cubicBezTo>
                      <a:pt x="458" y="51"/>
                      <a:pt x="458" y="51"/>
                      <a:pt x="458" y="51"/>
                    </a:cubicBezTo>
                    <a:cubicBezTo>
                      <a:pt x="458" y="50"/>
                      <a:pt x="459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3" y="50"/>
                      <a:pt x="467" y="51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5" y="53"/>
                      <a:pt x="479" y="54"/>
                      <a:pt x="482" y="55"/>
                    </a:cubicBezTo>
                    <a:cubicBezTo>
                      <a:pt x="483" y="55"/>
                      <a:pt x="483" y="55"/>
                      <a:pt x="483" y="55"/>
                    </a:cubicBezTo>
                    <a:cubicBezTo>
                      <a:pt x="485" y="55"/>
                      <a:pt x="487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505" y="55"/>
                      <a:pt x="519" y="50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6" y="37"/>
                      <a:pt x="540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54" y="32"/>
                      <a:pt x="561" y="38"/>
                      <a:pt x="567" y="42"/>
                    </a:cubicBezTo>
                    <a:cubicBezTo>
                      <a:pt x="567" y="42"/>
                      <a:pt x="567" y="42"/>
                      <a:pt x="567" y="42"/>
                    </a:cubicBezTo>
                    <a:cubicBezTo>
                      <a:pt x="568" y="42"/>
                      <a:pt x="568" y="42"/>
                      <a:pt x="568" y="43"/>
                    </a:cubicBezTo>
                    <a:cubicBezTo>
                      <a:pt x="579" y="50"/>
                      <a:pt x="591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10" y="55"/>
                      <a:pt x="612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8" y="54"/>
                      <a:pt x="622" y="53"/>
                      <a:pt x="626" y="52"/>
                    </a:cubicBezTo>
                    <a:cubicBezTo>
                      <a:pt x="630" y="51"/>
                      <a:pt x="634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8" y="50"/>
                      <a:pt x="638" y="50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47" y="51"/>
                      <a:pt x="654" y="61"/>
                      <a:pt x="660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7" y="67"/>
                      <a:pt x="673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96" y="69"/>
                      <a:pt x="711" y="58"/>
                      <a:pt x="717" y="45"/>
                    </a:cubicBezTo>
                    <a:cubicBezTo>
                      <a:pt x="717" y="45"/>
                      <a:pt x="717" y="45"/>
                      <a:pt x="717" y="45"/>
                    </a:cubicBezTo>
                    <a:cubicBezTo>
                      <a:pt x="717" y="45"/>
                      <a:pt x="717" y="45"/>
                      <a:pt x="718" y="45"/>
                    </a:cubicBezTo>
                    <a:cubicBezTo>
                      <a:pt x="718" y="45"/>
                      <a:pt x="718" y="45"/>
                      <a:pt x="718" y="45"/>
                    </a:cubicBezTo>
                    <a:cubicBezTo>
                      <a:pt x="722" y="36"/>
                      <a:pt x="721" y="24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48" y="15"/>
                      <a:pt x="755" y="33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8" y="42"/>
                      <a:pt x="768" y="42"/>
                    </a:cubicBezTo>
                    <a:cubicBezTo>
                      <a:pt x="774" y="47"/>
                      <a:pt x="783" y="50"/>
                      <a:pt x="793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8" y="50"/>
                      <a:pt x="804" y="49"/>
                      <a:pt x="809" y="48"/>
                    </a:cubicBezTo>
                    <a:cubicBezTo>
                      <a:pt x="809" y="48"/>
                      <a:pt x="809" y="48"/>
                      <a:pt x="809" y="48"/>
                    </a:cubicBezTo>
                    <a:cubicBezTo>
                      <a:pt x="818" y="44"/>
                      <a:pt x="822" y="37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5" y="32"/>
                      <a:pt x="838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51" y="31"/>
                      <a:pt x="858" y="37"/>
                      <a:pt x="866" y="40"/>
                    </a:cubicBezTo>
                    <a:cubicBezTo>
                      <a:pt x="866" y="40"/>
                      <a:pt x="867" y="40"/>
                      <a:pt x="867" y="40"/>
                    </a:cubicBezTo>
                    <a:cubicBezTo>
                      <a:pt x="867" y="40"/>
                      <a:pt x="867" y="40"/>
                      <a:pt x="867" y="41"/>
                    </a:cubicBezTo>
                    <a:cubicBezTo>
                      <a:pt x="867" y="41"/>
                      <a:pt x="868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2" y="42"/>
                    </a:cubicBezTo>
                    <a:cubicBezTo>
                      <a:pt x="878" y="44"/>
                      <a:pt x="886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908" y="45"/>
                      <a:pt x="922" y="41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33" y="28"/>
                      <a:pt x="935" y="20"/>
                      <a:pt x="940" y="15"/>
                    </a:cubicBezTo>
                    <a:cubicBezTo>
                      <a:pt x="940" y="15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2" y="11"/>
                      <a:pt x="951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moveTo>
                      <a:pt x="137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35" y="0"/>
                      <a:pt x="133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23" y="3"/>
                      <a:pt x="123" y="17"/>
                      <a:pt x="118" y="26"/>
                    </a:cubicBezTo>
                    <a:cubicBezTo>
                      <a:pt x="111" y="39"/>
                      <a:pt x="101" y="41"/>
                      <a:pt x="87" y="47"/>
                    </a:cubicBezTo>
                    <a:cubicBezTo>
                      <a:pt x="80" y="51"/>
                      <a:pt x="74" y="59"/>
                      <a:pt x="68" y="66"/>
                    </a:cubicBezTo>
                    <a:cubicBezTo>
                      <a:pt x="60" y="73"/>
                      <a:pt x="53" y="79"/>
                      <a:pt x="50" y="86"/>
                    </a:cubicBezTo>
                    <a:cubicBezTo>
                      <a:pt x="45" y="93"/>
                      <a:pt x="45" y="101"/>
                      <a:pt x="41" y="108"/>
                    </a:cubicBezTo>
                    <a:cubicBezTo>
                      <a:pt x="39" y="112"/>
                      <a:pt x="35" y="116"/>
                      <a:pt x="31" y="118"/>
                    </a:cubicBezTo>
                    <a:cubicBezTo>
                      <a:pt x="25" y="122"/>
                      <a:pt x="8" y="126"/>
                      <a:pt x="4" y="132"/>
                    </a:cubicBezTo>
                    <a:cubicBezTo>
                      <a:pt x="1" y="136"/>
                      <a:pt x="0" y="146"/>
                      <a:pt x="0" y="158"/>
                    </a:cubicBezTo>
                    <a:cubicBezTo>
                      <a:pt x="0" y="169"/>
                      <a:pt x="1" y="180"/>
                      <a:pt x="1" y="189"/>
                    </a:cubicBezTo>
                    <a:cubicBezTo>
                      <a:pt x="1" y="307"/>
                      <a:pt x="1" y="420"/>
                      <a:pt x="1" y="538"/>
                    </a:cubicBezTo>
                    <a:cubicBezTo>
                      <a:pt x="1" y="538"/>
                      <a:pt x="1" y="538"/>
                      <a:pt x="1" y="538"/>
                    </a:cubicBezTo>
                    <a:cubicBezTo>
                      <a:pt x="1" y="547"/>
                      <a:pt x="0" y="559"/>
                      <a:pt x="0" y="571"/>
                    </a:cubicBezTo>
                    <a:cubicBezTo>
                      <a:pt x="0" y="581"/>
                      <a:pt x="1" y="590"/>
                      <a:pt x="3" y="595"/>
                    </a:cubicBezTo>
                    <a:cubicBezTo>
                      <a:pt x="8" y="603"/>
                      <a:pt x="22" y="604"/>
                      <a:pt x="31" y="609"/>
                    </a:cubicBezTo>
                    <a:cubicBezTo>
                      <a:pt x="45" y="618"/>
                      <a:pt x="42" y="629"/>
                      <a:pt x="50" y="643"/>
                    </a:cubicBezTo>
                    <a:cubicBezTo>
                      <a:pt x="54" y="650"/>
                      <a:pt x="61" y="656"/>
                      <a:pt x="68" y="663"/>
                    </a:cubicBezTo>
                    <a:cubicBezTo>
                      <a:pt x="75" y="669"/>
                      <a:pt x="82" y="678"/>
                      <a:pt x="87" y="681"/>
                    </a:cubicBezTo>
                    <a:cubicBezTo>
                      <a:pt x="95" y="686"/>
                      <a:pt x="104" y="687"/>
                      <a:pt x="110" y="692"/>
                    </a:cubicBezTo>
                    <a:cubicBezTo>
                      <a:pt x="112" y="694"/>
                      <a:pt x="115" y="698"/>
                      <a:pt x="117" y="701"/>
                    </a:cubicBezTo>
                    <a:cubicBezTo>
                      <a:pt x="121" y="707"/>
                      <a:pt x="122" y="720"/>
                      <a:pt x="128" y="725"/>
                    </a:cubicBezTo>
                    <a:cubicBezTo>
                      <a:pt x="128" y="725"/>
                      <a:pt x="128" y="725"/>
                      <a:pt x="128" y="725"/>
                    </a:cubicBezTo>
                    <a:cubicBezTo>
                      <a:pt x="130" y="727"/>
                      <a:pt x="134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8" y="727"/>
                      <a:pt x="138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50" y="726"/>
                      <a:pt x="156" y="723"/>
                      <a:pt x="159" y="720"/>
                    </a:cubicBezTo>
                    <a:cubicBezTo>
                      <a:pt x="170" y="712"/>
                      <a:pt x="169" y="697"/>
                      <a:pt x="183" y="692"/>
                    </a:cubicBezTo>
                    <a:cubicBezTo>
                      <a:pt x="183" y="692"/>
                      <a:pt x="183" y="692"/>
                      <a:pt x="183" y="692"/>
                    </a:cubicBezTo>
                    <a:cubicBezTo>
                      <a:pt x="183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9" y="689"/>
                      <a:pt x="196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11" y="688"/>
                      <a:pt x="218" y="689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6" y="691"/>
                      <a:pt x="226" y="692"/>
                    </a:cubicBezTo>
                    <a:cubicBezTo>
                      <a:pt x="226" y="692"/>
                      <a:pt x="226" y="692"/>
                      <a:pt x="226" y="692"/>
                    </a:cubicBezTo>
                    <a:cubicBezTo>
                      <a:pt x="237" y="695"/>
                      <a:pt x="245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60" y="702"/>
                      <a:pt x="263" y="702"/>
                      <a:pt x="266" y="701"/>
                    </a:cubicBezTo>
                    <a:cubicBezTo>
                      <a:pt x="266" y="701"/>
                      <a:pt x="267" y="701"/>
                      <a:pt x="267" y="701"/>
                    </a:cubicBezTo>
                    <a:cubicBezTo>
                      <a:pt x="267" y="701"/>
                      <a:pt x="267" y="701"/>
                      <a:pt x="267" y="701"/>
                    </a:cubicBezTo>
                    <a:cubicBezTo>
                      <a:pt x="277" y="698"/>
                      <a:pt x="282" y="689"/>
                      <a:pt x="291" y="686"/>
                    </a:cubicBezTo>
                    <a:cubicBezTo>
                      <a:pt x="291" y="686"/>
                      <a:pt x="291" y="686"/>
                      <a:pt x="291" y="686"/>
                    </a:cubicBezTo>
                    <a:cubicBezTo>
                      <a:pt x="292" y="685"/>
                      <a:pt x="292" y="685"/>
                      <a:pt x="292" y="685"/>
                    </a:cubicBezTo>
                    <a:cubicBezTo>
                      <a:pt x="297" y="684"/>
                      <a:pt x="302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27" y="683"/>
                      <a:pt x="337" y="703"/>
                      <a:pt x="350" y="712"/>
                    </a:cubicBezTo>
                    <a:cubicBezTo>
                      <a:pt x="350" y="712"/>
                      <a:pt x="350" y="712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2" y="713"/>
                      <a:pt x="352" y="713"/>
                      <a:pt x="352" y="713"/>
                    </a:cubicBezTo>
                    <a:cubicBezTo>
                      <a:pt x="352" y="713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7" y="717"/>
                      <a:pt x="365" y="722"/>
                      <a:pt x="371" y="723"/>
                    </a:cubicBezTo>
                    <a:cubicBezTo>
                      <a:pt x="371" y="723"/>
                      <a:pt x="371" y="723"/>
                      <a:pt x="371" y="723"/>
                    </a:cubicBezTo>
                    <a:cubicBezTo>
                      <a:pt x="372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4" y="723"/>
                      <a:pt x="375" y="723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80" y="720"/>
                      <a:pt x="380" y="710"/>
                      <a:pt x="381" y="705"/>
                    </a:cubicBezTo>
                    <a:cubicBezTo>
                      <a:pt x="382" y="697"/>
                      <a:pt x="383" y="690"/>
                      <a:pt x="385" y="687"/>
                    </a:cubicBezTo>
                    <a:cubicBezTo>
                      <a:pt x="390" y="675"/>
                      <a:pt x="404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25" y="666"/>
                      <a:pt x="430" y="667"/>
                      <a:pt x="436" y="670"/>
                    </a:cubicBezTo>
                    <a:cubicBezTo>
                      <a:pt x="436" y="670"/>
                      <a:pt x="436" y="670"/>
                      <a:pt x="436" y="670"/>
                    </a:cubicBezTo>
                    <a:cubicBezTo>
                      <a:pt x="443" y="674"/>
                      <a:pt x="449" y="683"/>
                      <a:pt x="458" y="684"/>
                    </a:cubicBezTo>
                    <a:cubicBezTo>
                      <a:pt x="458" y="684"/>
                      <a:pt x="458" y="684"/>
                      <a:pt x="458" y="684"/>
                    </a:cubicBezTo>
                    <a:cubicBezTo>
                      <a:pt x="459" y="684"/>
                      <a:pt x="459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4" y="684"/>
                      <a:pt x="467" y="683"/>
                      <a:pt x="471" y="681"/>
                    </a:cubicBezTo>
                    <a:cubicBezTo>
                      <a:pt x="472" y="681"/>
                      <a:pt x="472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9" y="679"/>
                      <a:pt x="485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501" y="679"/>
                      <a:pt x="511" y="681"/>
                      <a:pt x="520" y="686"/>
                    </a:cubicBezTo>
                    <a:cubicBezTo>
                      <a:pt x="520" y="686"/>
                      <a:pt x="520" y="686"/>
                      <a:pt x="520" y="686"/>
                    </a:cubicBezTo>
                    <a:cubicBezTo>
                      <a:pt x="520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7"/>
                    </a:cubicBezTo>
                    <a:cubicBezTo>
                      <a:pt x="521" y="687"/>
                      <a:pt x="521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3" y="687"/>
                    </a:cubicBezTo>
                    <a:cubicBezTo>
                      <a:pt x="523" y="687"/>
                      <a:pt x="523" y="687"/>
                      <a:pt x="523" y="687"/>
                    </a:cubicBezTo>
                    <a:cubicBezTo>
                      <a:pt x="523" y="688"/>
                      <a:pt x="523" y="688"/>
                      <a:pt x="523" y="688"/>
                    </a:cubicBezTo>
                    <a:cubicBezTo>
                      <a:pt x="523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33" y="694"/>
                      <a:pt x="541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62" y="703"/>
                      <a:pt x="569" y="692"/>
                      <a:pt x="578" y="687"/>
                    </a:cubicBezTo>
                    <a:cubicBezTo>
                      <a:pt x="578" y="687"/>
                      <a:pt x="578" y="687"/>
                      <a:pt x="578" y="687"/>
                    </a:cubicBezTo>
                    <a:cubicBezTo>
                      <a:pt x="578" y="687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87" y="681"/>
                      <a:pt x="598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15" y="679"/>
                      <a:pt x="620" y="679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8" y="681"/>
                      <a:pt x="628" y="681"/>
                    </a:cubicBezTo>
                    <a:cubicBezTo>
                      <a:pt x="631" y="682"/>
                      <a:pt x="636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51" y="683"/>
                      <a:pt x="658" y="672"/>
                      <a:pt x="665" y="669"/>
                    </a:cubicBezTo>
                    <a:cubicBezTo>
                      <a:pt x="671" y="666"/>
                      <a:pt x="676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98" y="665"/>
                      <a:pt x="711" y="678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8" y="696"/>
                      <a:pt x="719" y="720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5" y="722"/>
                      <a:pt x="726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32" y="723"/>
                      <a:pt x="741" y="718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50" y="713"/>
                    </a:cubicBezTo>
                    <a:cubicBezTo>
                      <a:pt x="750" y="713"/>
                      <a:pt x="750" y="713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1" y="712"/>
                    </a:cubicBezTo>
                    <a:cubicBezTo>
                      <a:pt x="760" y="705"/>
                      <a:pt x="765" y="695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80" y="685"/>
                      <a:pt x="788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800" y="683"/>
                      <a:pt x="804" y="684"/>
                      <a:pt x="809" y="686"/>
                    </a:cubicBezTo>
                    <a:cubicBezTo>
                      <a:pt x="809" y="686"/>
                      <a:pt x="809" y="686"/>
                      <a:pt x="809" y="686"/>
                    </a:cubicBezTo>
                    <a:cubicBezTo>
                      <a:pt x="817" y="689"/>
                      <a:pt x="822" y="697"/>
                      <a:pt x="832" y="700"/>
                    </a:cubicBezTo>
                    <a:cubicBezTo>
                      <a:pt x="832" y="700"/>
                      <a:pt x="832" y="700"/>
                      <a:pt x="832" y="700"/>
                    </a:cubicBezTo>
                    <a:cubicBezTo>
                      <a:pt x="836" y="701"/>
                      <a:pt x="840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54" y="702"/>
                      <a:pt x="862" y="696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4" y="691"/>
                      <a:pt x="877" y="691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5" y="689"/>
                      <a:pt x="889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904" y="689"/>
                      <a:pt x="916" y="691"/>
                      <a:pt x="922" y="695"/>
                    </a:cubicBezTo>
                    <a:cubicBezTo>
                      <a:pt x="922" y="695"/>
                      <a:pt x="922" y="695"/>
                      <a:pt x="922" y="695"/>
                    </a:cubicBezTo>
                    <a:cubicBezTo>
                      <a:pt x="930" y="701"/>
                      <a:pt x="932" y="714"/>
                      <a:pt x="941" y="721"/>
                    </a:cubicBezTo>
                    <a:cubicBezTo>
                      <a:pt x="941" y="721"/>
                      <a:pt x="941" y="721"/>
                      <a:pt x="941" y="721"/>
                    </a:cubicBezTo>
                    <a:cubicBezTo>
                      <a:pt x="941" y="721"/>
                      <a:pt x="941" y="721"/>
                      <a:pt x="942" y="721"/>
                    </a:cubicBezTo>
                    <a:cubicBezTo>
                      <a:pt x="942" y="721"/>
                      <a:pt x="942" y="721"/>
                      <a:pt x="942" y="721"/>
                    </a:cubicBezTo>
                    <a:cubicBezTo>
                      <a:pt x="946" y="724"/>
                      <a:pt x="953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1" y="727"/>
                      <a:pt x="961" y="727"/>
                    </a:cubicBezTo>
                    <a:cubicBezTo>
                      <a:pt x="962" y="727"/>
                      <a:pt x="964" y="727"/>
                      <a:pt x="966" y="726"/>
                    </a:cubicBezTo>
                    <a:cubicBezTo>
                      <a:pt x="973" y="724"/>
                      <a:pt x="975" y="708"/>
                      <a:pt x="980" y="701"/>
                    </a:cubicBezTo>
                    <a:cubicBezTo>
                      <a:pt x="987" y="689"/>
                      <a:pt x="998" y="688"/>
                      <a:pt x="1009" y="681"/>
                    </a:cubicBezTo>
                    <a:cubicBezTo>
                      <a:pt x="1016" y="677"/>
                      <a:pt x="1022" y="669"/>
                      <a:pt x="1029" y="662"/>
                    </a:cubicBezTo>
                    <a:cubicBezTo>
                      <a:pt x="1036" y="655"/>
                      <a:pt x="1044" y="648"/>
                      <a:pt x="1047" y="641"/>
                    </a:cubicBezTo>
                    <a:cubicBezTo>
                      <a:pt x="1050" y="635"/>
                      <a:pt x="1052" y="626"/>
                      <a:pt x="1055" y="621"/>
                    </a:cubicBezTo>
                    <a:cubicBezTo>
                      <a:pt x="1058" y="616"/>
                      <a:pt x="1062" y="612"/>
                      <a:pt x="1067" y="609"/>
                    </a:cubicBezTo>
                    <a:cubicBezTo>
                      <a:pt x="1075" y="604"/>
                      <a:pt x="1087" y="603"/>
                      <a:pt x="1092" y="595"/>
                    </a:cubicBezTo>
                    <a:cubicBezTo>
                      <a:pt x="1095" y="590"/>
                      <a:pt x="1095" y="581"/>
                      <a:pt x="1095" y="571"/>
                    </a:cubicBezTo>
                    <a:cubicBezTo>
                      <a:pt x="1095" y="569"/>
                      <a:pt x="1095" y="568"/>
                      <a:pt x="1095" y="567"/>
                    </a:cubicBezTo>
                    <a:cubicBezTo>
                      <a:pt x="1095" y="440"/>
                      <a:pt x="1095" y="315"/>
                      <a:pt x="1095" y="188"/>
                    </a:cubicBezTo>
                    <a:cubicBezTo>
                      <a:pt x="1095" y="188"/>
                      <a:pt x="1095" y="188"/>
                      <a:pt x="1095" y="188"/>
                    </a:cubicBezTo>
                    <a:cubicBezTo>
                      <a:pt x="1095" y="179"/>
                      <a:pt x="1096" y="166"/>
                      <a:pt x="1096" y="155"/>
                    </a:cubicBezTo>
                    <a:cubicBezTo>
                      <a:pt x="1096" y="145"/>
                      <a:pt x="1095" y="136"/>
                      <a:pt x="1093" y="132"/>
                    </a:cubicBezTo>
                    <a:cubicBezTo>
                      <a:pt x="1088" y="123"/>
                      <a:pt x="1074" y="122"/>
                      <a:pt x="1066" y="118"/>
                    </a:cubicBezTo>
                    <a:cubicBezTo>
                      <a:pt x="1054" y="110"/>
                      <a:pt x="1055" y="101"/>
                      <a:pt x="1048" y="87"/>
                    </a:cubicBezTo>
                    <a:cubicBezTo>
                      <a:pt x="1045" y="80"/>
                      <a:pt x="1037" y="74"/>
                      <a:pt x="1030" y="67"/>
                    </a:cubicBezTo>
                    <a:cubicBezTo>
                      <a:pt x="1022" y="59"/>
                      <a:pt x="1017" y="52"/>
                      <a:pt x="1010" y="48"/>
                    </a:cubicBezTo>
                    <a:cubicBezTo>
                      <a:pt x="1005" y="44"/>
                      <a:pt x="997" y="43"/>
                      <a:pt x="991" y="40"/>
                    </a:cubicBezTo>
                    <a:cubicBezTo>
                      <a:pt x="986" y="37"/>
                      <a:pt x="980" y="30"/>
                      <a:pt x="977" y="24"/>
                    </a:cubicBezTo>
                    <a:cubicBezTo>
                      <a:pt x="973" y="16"/>
                      <a:pt x="972" y="4"/>
                      <a:pt x="967" y="1"/>
                    </a:cubicBezTo>
                    <a:cubicBezTo>
                      <a:pt x="967" y="1"/>
                      <a:pt x="967" y="1"/>
                      <a:pt x="967" y="1"/>
                    </a:cubicBezTo>
                    <a:cubicBezTo>
                      <a:pt x="967" y="1"/>
                      <a:pt x="966" y="1"/>
                      <a:pt x="966" y="1"/>
                    </a:cubicBezTo>
                    <a:cubicBezTo>
                      <a:pt x="965" y="0"/>
                      <a:pt x="963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54" y="0"/>
                      <a:pt x="946" y="3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6"/>
                      <a:pt x="943" y="6"/>
                    </a:cubicBezTo>
                    <a:cubicBezTo>
                      <a:pt x="943" y="6"/>
                      <a:pt x="943" y="6"/>
                      <a:pt x="943" y="6"/>
                    </a:cubicBezTo>
                    <a:cubicBezTo>
                      <a:pt x="934" y="11"/>
                      <a:pt x="931" y="25"/>
                      <a:pt x="923" y="32"/>
                    </a:cubicBezTo>
                    <a:cubicBezTo>
                      <a:pt x="923" y="32"/>
                      <a:pt x="923" y="32"/>
                      <a:pt x="923" y="32"/>
                    </a:cubicBezTo>
                    <a:cubicBezTo>
                      <a:pt x="916" y="38"/>
                      <a:pt x="905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85" y="40"/>
                      <a:pt x="878" y="39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64" y="34"/>
                      <a:pt x="858" y="29"/>
                      <a:pt x="851" y="27"/>
                    </a:cubicBezTo>
                    <a:cubicBezTo>
                      <a:pt x="848" y="27"/>
                      <a:pt x="846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27" y="26"/>
                      <a:pt x="819" y="37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3"/>
                    </a:cubicBezTo>
                    <a:cubicBezTo>
                      <a:pt x="809" y="43"/>
                      <a:pt x="809" y="43"/>
                      <a:pt x="809" y="43"/>
                    </a:cubicBezTo>
                    <a:cubicBezTo>
                      <a:pt x="808" y="43"/>
                      <a:pt x="808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6" y="43"/>
                      <a:pt x="806" y="43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0" y="45"/>
                      <a:pt x="796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72" y="46"/>
                      <a:pt x="763" y="28"/>
                      <a:pt x="751" y="18"/>
                    </a:cubicBezTo>
                    <a:cubicBezTo>
                      <a:pt x="751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7" y="16"/>
                    </a:cubicBezTo>
                    <a:cubicBezTo>
                      <a:pt x="742" y="12"/>
                      <a:pt x="733" y="7"/>
                      <a:pt x="727" y="6"/>
                    </a:cubicBezTo>
                    <a:cubicBezTo>
                      <a:pt x="727" y="6"/>
                      <a:pt x="727" y="6"/>
                      <a:pt x="727" y="6"/>
                    </a:cubicBezTo>
                    <a:cubicBezTo>
                      <a:pt x="727" y="6"/>
                      <a:pt x="727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4" y="6"/>
                      <a:pt x="723" y="6"/>
                      <a:pt x="722" y="6"/>
                    </a:cubicBezTo>
                    <a:cubicBezTo>
                      <a:pt x="722" y="6"/>
                      <a:pt x="722" y="6"/>
                      <a:pt x="722" y="6"/>
                    </a:cubicBezTo>
                    <a:cubicBezTo>
                      <a:pt x="718" y="8"/>
                      <a:pt x="718" y="17"/>
                      <a:pt x="718" y="21"/>
                    </a:cubicBezTo>
                    <a:cubicBezTo>
                      <a:pt x="716" y="39"/>
                      <a:pt x="711" y="51"/>
                      <a:pt x="698" y="58"/>
                    </a:cubicBezTo>
                    <a:cubicBezTo>
                      <a:pt x="698" y="58"/>
                      <a:pt x="698" y="58"/>
                      <a:pt x="698" y="58"/>
                    </a:cubicBezTo>
                    <a:cubicBezTo>
                      <a:pt x="692" y="62"/>
                      <a:pt x="686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73" y="63"/>
                      <a:pt x="667" y="61"/>
                      <a:pt x="662" y="59"/>
                    </a:cubicBezTo>
                    <a:cubicBezTo>
                      <a:pt x="654" y="55"/>
                      <a:pt x="649" y="45"/>
                      <a:pt x="639" y="44"/>
                    </a:cubicBezTo>
                    <a:cubicBezTo>
                      <a:pt x="639" y="44"/>
                      <a:pt x="639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5" y="44"/>
                      <a:pt x="631" y="45"/>
                      <a:pt x="627" y="46"/>
                    </a:cubicBezTo>
                    <a:cubicBezTo>
                      <a:pt x="623" y="47"/>
                      <a:pt x="619" y="49"/>
                      <a:pt x="615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1" y="50"/>
                      <a:pt x="609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590" y="50"/>
                      <a:pt x="579" y="44"/>
                      <a:pt x="569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7" y="35"/>
                      <a:pt x="567" y="35"/>
                    </a:cubicBezTo>
                    <a:cubicBezTo>
                      <a:pt x="562" y="31"/>
                      <a:pt x="555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36" y="25"/>
                      <a:pt x="529" y="37"/>
                      <a:pt x="519" y="43"/>
                    </a:cubicBezTo>
                    <a:cubicBezTo>
                      <a:pt x="519" y="43"/>
                      <a:pt x="519" y="43"/>
                      <a:pt x="519" y="43"/>
                    </a:cubicBezTo>
                    <a:cubicBezTo>
                      <a:pt x="519" y="43"/>
                      <a:pt x="519" y="43"/>
                      <a:pt x="518" y="43"/>
                    </a:cubicBezTo>
                    <a:cubicBezTo>
                      <a:pt x="518" y="43"/>
                      <a:pt x="518" y="43"/>
                      <a:pt x="518" y="43"/>
                    </a:cubicBezTo>
                    <a:cubicBezTo>
                      <a:pt x="510" y="48"/>
                      <a:pt x="500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3" y="50"/>
                      <a:pt x="477" y="49"/>
                      <a:pt x="471" y="48"/>
                    </a:cubicBezTo>
                    <a:cubicBezTo>
                      <a:pt x="471" y="48"/>
                      <a:pt x="471" y="48"/>
                      <a:pt x="471" y="48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5" y="45"/>
                      <a:pt x="461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6" y="44"/>
                      <a:pt x="456" y="44"/>
                    </a:cubicBezTo>
                    <a:cubicBezTo>
                      <a:pt x="456" y="44"/>
                      <a:pt x="456" y="44"/>
                      <a:pt x="456" y="44"/>
                    </a:cubicBezTo>
                    <a:cubicBezTo>
                      <a:pt x="451" y="45"/>
                      <a:pt x="447" y="49"/>
                      <a:pt x="444" y="52"/>
                    </a:cubicBezTo>
                    <a:cubicBezTo>
                      <a:pt x="440" y="56"/>
                      <a:pt x="436" y="58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25" y="62"/>
                      <a:pt x="420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394" y="63"/>
                      <a:pt x="381" y="44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16"/>
                      <a:pt x="378" y="8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2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65" y="6"/>
                      <a:pt x="360" y="9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4" y="12"/>
                      <a:pt x="354" y="12"/>
                      <a:pt x="354" y="12"/>
                    </a:cubicBezTo>
                    <a:cubicBezTo>
                      <a:pt x="354" y="13"/>
                      <a:pt x="354" y="13"/>
                      <a:pt x="354" y="13"/>
                    </a:cubicBezTo>
                    <a:cubicBezTo>
                      <a:pt x="354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2" y="14"/>
                      <a:pt x="351" y="14"/>
                    </a:cubicBezTo>
                    <a:cubicBezTo>
                      <a:pt x="351" y="14"/>
                      <a:pt x="351" y="14"/>
                      <a:pt x="351" y="14"/>
                    </a:cubicBezTo>
                    <a:cubicBezTo>
                      <a:pt x="351" y="14"/>
                      <a:pt x="351" y="14"/>
                      <a:pt x="351" y="15"/>
                    </a:cubicBezTo>
                    <a:cubicBezTo>
                      <a:pt x="351" y="15"/>
                      <a:pt x="351" y="15"/>
                      <a:pt x="351" y="15"/>
                    </a:cubicBezTo>
                    <a:cubicBezTo>
                      <a:pt x="351" y="15"/>
                      <a:pt x="351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8" y="16"/>
                      <a:pt x="348" y="16"/>
                      <a:pt x="348" y="17"/>
                    </a:cubicBezTo>
                    <a:cubicBezTo>
                      <a:pt x="348" y="17"/>
                      <a:pt x="348" y="17"/>
                      <a:pt x="348" y="17"/>
                    </a:cubicBezTo>
                    <a:cubicBezTo>
                      <a:pt x="348" y="17"/>
                      <a:pt x="348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33" y="29"/>
                      <a:pt x="323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299" y="46"/>
                      <a:pt x="294" y="45"/>
                      <a:pt x="288" y="43"/>
                    </a:cubicBezTo>
                    <a:cubicBezTo>
                      <a:pt x="281" y="40"/>
                      <a:pt x="276" y="32"/>
                      <a:pt x="269" y="29"/>
                    </a:cubicBezTo>
                    <a:cubicBezTo>
                      <a:pt x="269" y="29"/>
                      <a:pt x="269" y="29"/>
                      <a:pt x="269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4" y="27"/>
                      <a:pt x="260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45" y="26"/>
                      <a:pt x="236" y="32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5" y="36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18" y="39"/>
                      <a:pt x="210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194" y="40"/>
                      <a:pt x="186" y="39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68" y="30"/>
                      <a:pt x="169" y="19"/>
                      <a:pt x="159" y="10"/>
                    </a:cubicBezTo>
                    <a:cubicBezTo>
                      <a:pt x="155" y="5"/>
                      <a:pt x="146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562"/>
              <p:cNvSpPr>
                <a:spLocks noEditPoints="1"/>
              </p:cNvSpPr>
              <p:nvPr/>
            </p:nvSpPr>
            <p:spPr bwMode="auto">
              <a:xfrm>
                <a:off x="4239" y="3286"/>
                <a:ext cx="122" cy="133"/>
              </a:xfrm>
              <a:custGeom>
                <a:gdLst>
                  <a:gd name="T0" fmla="*/ 5 w 35"/>
                  <a:gd name="T1" fmla="*/ 18 h 38"/>
                  <a:gd name="T2" fmla="*/ 5 w 35"/>
                  <a:gd name="T3" fmla="*/ 17 h 38"/>
                  <a:gd name="T4" fmla="*/ 18 w 35"/>
                  <a:gd name="T5" fmla="*/ 2 h 38"/>
                  <a:gd name="T6" fmla="*/ 18 w 35"/>
                  <a:gd name="T7" fmla="*/ 2 h 38"/>
                  <a:gd name="T8" fmla="*/ 24 w 35"/>
                  <a:gd name="T9" fmla="*/ 3 h 38"/>
                  <a:gd name="T10" fmla="*/ 32 w 35"/>
                  <a:gd name="T11" fmla="*/ 18 h 38"/>
                  <a:gd name="T12" fmla="*/ 23 w 35"/>
                  <a:gd name="T13" fmla="*/ 32 h 38"/>
                  <a:gd name="T14" fmla="*/ 18 w 35"/>
                  <a:gd name="T15" fmla="*/ 33 h 38"/>
                  <a:gd name="T16" fmla="*/ 18 w 35"/>
                  <a:gd name="T17" fmla="*/ 33 h 38"/>
                  <a:gd name="T18" fmla="*/ 5 w 35"/>
                  <a:gd name="T19" fmla="*/ 18 h 38"/>
                  <a:gd name="T20" fmla="*/ 18 w 35"/>
                  <a:gd name="T21" fmla="*/ 0 h 38"/>
                  <a:gd name="T22" fmla="*/ 18 w 35"/>
                  <a:gd name="T23" fmla="*/ 0 h 38"/>
                  <a:gd name="T24" fmla="*/ 18 w 35"/>
                  <a:gd name="T25" fmla="*/ 0 h 38"/>
                  <a:gd name="T26" fmla="*/ 18 w 35"/>
                  <a:gd name="T27" fmla="*/ 0 h 38"/>
                  <a:gd name="T28" fmla="*/ 0 w 35"/>
                  <a:gd name="T29" fmla="*/ 18 h 38"/>
                  <a:gd name="T30" fmla="*/ 1 w 35"/>
                  <a:gd name="T31" fmla="*/ 26 h 38"/>
                  <a:gd name="T32" fmla="*/ 2 w 35"/>
                  <a:gd name="T33" fmla="*/ 26 h 38"/>
                  <a:gd name="T34" fmla="*/ 2 w 35"/>
                  <a:gd name="T35" fmla="*/ 26 h 38"/>
                  <a:gd name="T36" fmla="*/ 2 w 35"/>
                  <a:gd name="T37" fmla="*/ 26 h 38"/>
                  <a:gd name="T38" fmla="*/ 2 w 35"/>
                  <a:gd name="T39" fmla="*/ 26 h 38"/>
                  <a:gd name="T40" fmla="*/ 2 w 35"/>
                  <a:gd name="T41" fmla="*/ 26 h 38"/>
                  <a:gd name="T42" fmla="*/ 21 w 35"/>
                  <a:gd name="T43" fmla="*/ 38 h 38"/>
                  <a:gd name="T44" fmla="*/ 22 w 35"/>
                  <a:gd name="T45" fmla="*/ 38 h 38"/>
                  <a:gd name="T46" fmla="*/ 22 w 35"/>
                  <a:gd name="T47" fmla="*/ 38 h 38"/>
                  <a:gd name="T48" fmla="*/ 22 w 35"/>
                  <a:gd name="T49" fmla="*/ 38 h 38"/>
                  <a:gd name="T50" fmla="*/ 24 w 35"/>
                  <a:gd name="T51" fmla="*/ 38 h 38"/>
                  <a:gd name="T52" fmla="*/ 24 w 35"/>
                  <a:gd name="T53" fmla="*/ 38 h 38"/>
                  <a:gd name="T54" fmla="*/ 24 w 35"/>
                  <a:gd name="T55" fmla="*/ 38 h 38"/>
                  <a:gd name="T56" fmla="*/ 35 w 35"/>
                  <a:gd name="T57" fmla="*/ 18 h 38"/>
                  <a:gd name="T58" fmla="*/ 34 w 35"/>
                  <a:gd name="T59" fmla="*/ 12 h 38"/>
                  <a:gd name="T60" fmla="*/ 34 w 35"/>
                  <a:gd name="T61" fmla="*/ 12 h 38"/>
                  <a:gd name="T62" fmla="*/ 34 w 35"/>
                  <a:gd name="T63" fmla="*/ 12 h 38"/>
                  <a:gd name="T64" fmla="*/ 34 w 35"/>
                  <a:gd name="T65" fmla="*/ 12 h 38"/>
                  <a:gd name="T66" fmla="*/ 34 w 35"/>
                  <a:gd name="T67" fmla="*/ 11 h 38"/>
                  <a:gd name="T68" fmla="*/ 18 w 35"/>
                  <a:gd name="T69" fmla="*/ 0 h 38"/>
                  <a:gd name="T70" fmla="*/ 18 w 35"/>
                  <a:gd name="T71" fmla="*/ 0 h 38"/>
                  <a:gd name="T72" fmla="*/ 18 w 35"/>
                  <a:gd name="T7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38">
                    <a:moveTo>
                      <a:pt x="5" y="18"/>
                    </a:moveTo>
                    <a:cubicBezTo>
                      <a:pt x="5" y="18"/>
                      <a:pt x="5" y="18"/>
                      <a:pt x="5" y="17"/>
                    </a:cubicBezTo>
                    <a:cubicBezTo>
                      <a:pt x="5" y="10"/>
                      <a:pt x="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0" y="2"/>
                      <a:pt x="22" y="3"/>
                      <a:pt x="24" y="3"/>
                    </a:cubicBezTo>
                    <a:cubicBezTo>
                      <a:pt x="29" y="5"/>
                      <a:pt x="32" y="12"/>
                      <a:pt x="32" y="18"/>
                    </a:cubicBezTo>
                    <a:cubicBezTo>
                      <a:pt x="32" y="25"/>
                      <a:pt x="30" y="31"/>
                      <a:pt x="23" y="32"/>
                    </a:cubicBezTo>
                    <a:cubicBezTo>
                      <a:pt x="21" y="33"/>
                      <a:pt x="20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9" y="33"/>
                      <a:pt x="5" y="25"/>
                      <a:pt x="5" y="18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0"/>
                      <a:pt x="0" y="7"/>
                      <a:pt x="0" y="18"/>
                    </a:cubicBezTo>
                    <a:cubicBezTo>
                      <a:pt x="0" y="20"/>
                      <a:pt x="1" y="23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" y="32"/>
                      <a:pt x="14" y="38"/>
                      <a:pt x="21" y="38"/>
                    </a:cubicBezTo>
                    <a:cubicBezTo>
                      <a:pt x="21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1" y="36"/>
                      <a:pt x="35" y="27"/>
                      <a:pt x="35" y="18"/>
                    </a:cubicBezTo>
                    <a:cubicBezTo>
                      <a:pt x="35" y="16"/>
                      <a:pt x="35" y="14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6"/>
                      <a:pt x="26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563"/>
              <p:cNvSpPr>
                <a:spLocks noEditPoints="1"/>
              </p:cNvSpPr>
              <p:nvPr/>
            </p:nvSpPr>
            <p:spPr bwMode="auto">
              <a:xfrm>
                <a:off x="3591" y="3332"/>
                <a:ext cx="115" cy="84"/>
              </a:xfrm>
              <a:custGeom>
                <a:gdLst>
                  <a:gd name="T0" fmla="*/ 19 w 33"/>
                  <a:gd name="T1" fmla="*/ 2 h 24"/>
                  <a:gd name="T2" fmla="*/ 19 w 33"/>
                  <a:gd name="T3" fmla="*/ 2 h 24"/>
                  <a:gd name="T4" fmla="*/ 19 w 33"/>
                  <a:gd name="T5" fmla="*/ 2 h 24"/>
                  <a:gd name="T6" fmla="*/ 28 w 33"/>
                  <a:gd name="T7" fmla="*/ 9 h 24"/>
                  <a:gd name="T8" fmla="*/ 28 w 33"/>
                  <a:gd name="T9" fmla="*/ 9 h 24"/>
                  <a:gd name="T10" fmla="*/ 28 w 33"/>
                  <a:gd name="T11" fmla="*/ 9 h 24"/>
                  <a:gd name="T12" fmla="*/ 29 w 33"/>
                  <a:gd name="T13" fmla="*/ 11 h 24"/>
                  <a:gd name="T14" fmla="*/ 16 w 33"/>
                  <a:gd name="T15" fmla="*/ 20 h 24"/>
                  <a:gd name="T16" fmla="*/ 16 w 33"/>
                  <a:gd name="T17" fmla="*/ 20 h 24"/>
                  <a:gd name="T18" fmla="*/ 16 w 33"/>
                  <a:gd name="T19" fmla="*/ 20 h 24"/>
                  <a:gd name="T20" fmla="*/ 16 w 33"/>
                  <a:gd name="T21" fmla="*/ 20 h 24"/>
                  <a:gd name="T22" fmla="*/ 16 w 33"/>
                  <a:gd name="T23" fmla="*/ 20 h 24"/>
                  <a:gd name="T24" fmla="*/ 16 w 33"/>
                  <a:gd name="T25" fmla="*/ 20 h 24"/>
                  <a:gd name="T26" fmla="*/ 15 w 33"/>
                  <a:gd name="T27" fmla="*/ 20 h 24"/>
                  <a:gd name="T28" fmla="*/ 14 w 33"/>
                  <a:gd name="T29" fmla="*/ 20 h 24"/>
                  <a:gd name="T30" fmla="*/ 14 w 33"/>
                  <a:gd name="T31" fmla="*/ 20 h 24"/>
                  <a:gd name="T32" fmla="*/ 14 w 33"/>
                  <a:gd name="T33" fmla="*/ 20 h 24"/>
                  <a:gd name="T34" fmla="*/ 14 w 33"/>
                  <a:gd name="T35" fmla="*/ 20 h 24"/>
                  <a:gd name="T36" fmla="*/ 14 w 33"/>
                  <a:gd name="T37" fmla="*/ 20 h 24"/>
                  <a:gd name="T38" fmla="*/ 5 w 33"/>
                  <a:gd name="T39" fmla="*/ 16 h 24"/>
                  <a:gd name="T40" fmla="*/ 5 w 33"/>
                  <a:gd name="T41" fmla="*/ 16 h 24"/>
                  <a:gd name="T42" fmla="*/ 5 w 33"/>
                  <a:gd name="T43" fmla="*/ 16 h 24"/>
                  <a:gd name="T44" fmla="*/ 5 w 33"/>
                  <a:gd name="T45" fmla="*/ 15 h 24"/>
                  <a:gd name="T46" fmla="*/ 5 w 33"/>
                  <a:gd name="T47" fmla="*/ 15 h 24"/>
                  <a:gd name="T48" fmla="*/ 5 w 33"/>
                  <a:gd name="T49" fmla="*/ 15 h 24"/>
                  <a:gd name="T50" fmla="*/ 19 w 33"/>
                  <a:gd name="T51" fmla="*/ 2 h 24"/>
                  <a:gd name="T52" fmla="*/ 19 w 33"/>
                  <a:gd name="T53" fmla="*/ 2 h 24"/>
                  <a:gd name="T54" fmla="*/ 19 w 33"/>
                  <a:gd name="T55" fmla="*/ 2 h 24"/>
                  <a:gd name="T56" fmla="*/ 17 w 33"/>
                  <a:gd name="T57" fmla="*/ 0 h 24"/>
                  <a:gd name="T58" fmla="*/ 17 w 33"/>
                  <a:gd name="T59" fmla="*/ 0 h 24"/>
                  <a:gd name="T60" fmla="*/ 9 w 33"/>
                  <a:gd name="T61" fmla="*/ 2 h 24"/>
                  <a:gd name="T62" fmla="*/ 9 w 33"/>
                  <a:gd name="T63" fmla="*/ 2 h 24"/>
                  <a:gd name="T64" fmla="*/ 0 w 33"/>
                  <a:gd name="T65" fmla="*/ 19 h 24"/>
                  <a:gd name="T66" fmla="*/ 0 w 33"/>
                  <a:gd name="T67" fmla="*/ 23 h 24"/>
                  <a:gd name="T68" fmla="*/ 0 w 33"/>
                  <a:gd name="T69" fmla="*/ 23 h 24"/>
                  <a:gd name="T70" fmla="*/ 11 w 33"/>
                  <a:gd name="T71" fmla="*/ 24 h 24"/>
                  <a:gd name="T72" fmla="*/ 11 w 33"/>
                  <a:gd name="T73" fmla="*/ 24 h 24"/>
                  <a:gd name="T74" fmla="*/ 11 w 33"/>
                  <a:gd name="T75" fmla="*/ 24 h 24"/>
                  <a:gd name="T76" fmla="*/ 11 w 33"/>
                  <a:gd name="T77" fmla="*/ 24 h 24"/>
                  <a:gd name="T78" fmla="*/ 32 w 33"/>
                  <a:gd name="T79" fmla="*/ 10 h 24"/>
                  <a:gd name="T80" fmla="*/ 32 w 33"/>
                  <a:gd name="T81" fmla="*/ 10 h 24"/>
                  <a:gd name="T82" fmla="*/ 17 w 33"/>
                  <a:gd name="T83" fmla="*/ 0 h 24"/>
                  <a:gd name="T84" fmla="*/ 17 w 33"/>
                  <a:gd name="T85" fmla="*/ 0 h 24"/>
                  <a:gd name="T86" fmla="*/ 17 w 33"/>
                  <a:gd name="T8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4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4" y="2"/>
                      <a:pt x="28" y="4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1"/>
                    </a:cubicBezTo>
                    <a:cubicBezTo>
                      <a:pt x="29" y="18"/>
                      <a:pt x="22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6" y="19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7"/>
                      <a:pt x="12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2" y="0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3" y="5"/>
                      <a:pt x="0" y="12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" y="24"/>
                      <a:pt x="7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21" y="24"/>
                      <a:pt x="33" y="2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4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564"/>
              <p:cNvSpPr>
                <a:spLocks noEditPoints="1"/>
              </p:cNvSpPr>
              <p:nvPr/>
            </p:nvSpPr>
            <p:spPr bwMode="auto">
              <a:xfrm>
                <a:off x="3332" y="3286"/>
                <a:ext cx="130" cy="130"/>
              </a:xfrm>
              <a:custGeom>
                <a:gdLst>
                  <a:gd name="T0" fmla="*/ 17 w 37"/>
                  <a:gd name="T1" fmla="*/ 2 h 37"/>
                  <a:gd name="T2" fmla="*/ 17 w 37"/>
                  <a:gd name="T3" fmla="*/ 2 h 37"/>
                  <a:gd name="T4" fmla="*/ 17 w 37"/>
                  <a:gd name="T5" fmla="*/ 2 h 37"/>
                  <a:gd name="T6" fmla="*/ 29 w 37"/>
                  <a:gd name="T7" fmla="*/ 27 h 37"/>
                  <a:gd name="T8" fmla="*/ 29 w 37"/>
                  <a:gd name="T9" fmla="*/ 27 h 37"/>
                  <a:gd name="T10" fmla="*/ 29 w 37"/>
                  <a:gd name="T11" fmla="*/ 27 h 37"/>
                  <a:gd name="T12" fmla="*/ 29 w 37"/>
                  <a:gd name="T13" fmla="*/ 27 h 37"/>
                  <a:gd name="T14" fmla="*/ 18 w 37"/>
                  <a:gd name="T15" fmla="*/ 32 h 37"/>
                  <a:gd name="T16" fmla="*/ 18 w 37"/>
                  <a:gd name="T17" fmla="*/ 32 h 37"/>
                  <a:gd name="T18" fmla="*/ 18 w 37"/>
                  <a:gd name="T19" fmla="*/ 32 h 37"/>
                  <a:gd name="T20" fmla="*/ 16 w 37"/>
                  <a:gd name="T21" fmla="*/ 32 h 37"/>
                  <a:gd name="T22" fmla="*/ 16 w 37"/>
                  <a:gd name="T23" fmla="*/ 32 h 37"/>
                  <a:gd name="T24" fmla="*/ 16 w 37"/>
                  <a:gd name="T25" fmla="*/ 32 h 37"/>
                  <a:gd name="T26" fmla="*/ 16 w 37"/>
                  <a:gd name="T27" fmla="*/ 32 h 37"/>
                  <a:gd name="T28" fmla="*/ 16 w 37"/>
                  <a:gd name="T29" fmla="*/ 32 h 37"/>
                  <a:gd name="T30" fmla="*/ 14 w 37"/>
                  <a:gd name="T31" fmla="*/ 3 h 37"/>
                  <a:gd name="T32" fmla="*/ 14 w 37"/>
                  <a:gd name="T33" fmla="*/ 3 h 37"/>
                  <a:gd name="T34" fmla="*/ 14 w 37"/>
                  <a:gd name="T35" fmla="*/ 3 h 37"/>
                  <a:gd name="T36" fmla="*/ 14 w 37"/>
                  <a:gd name="T37" fmla="*/ 3 h 37"/>
                  <a:gd name="T38" fmla="*/ 17 w 37"/>
                  <a:gd name="T39" fmla="*/ 2 h 37"/>
                  <a:gd name="T40" fmla="*/ 17 w 37"/>
                  <a:gd name="T41" fmla="*/ 2 h 37"/>
                  <a:gd name="T42" fmla="*/ 17 w 37"/>
                  <a:gd name="T43" fmla="*/ 2 h 37"/>
                  <a:gd name="T44" fmla="*/ 17 w 37"/>
                  <a:gd name="T45" fmla="*/ 0 h 37"/>
                  <a:gd name="T46" fmla="*/ 1 w 37"/>
                  <a:gd name="T47" fmla="*/ 19 h 37"/>
                  <a:gd name="T48" fmla="*/ 1 w 37"/>
                  <a:gd name="T49" fmla="*/ 19 h 37"/>
                  <a:gd name="T50" fmla="*/ 1 w 37"/>
                  <a:gd name="T51" fmla="*/ 19 h 37"/>
                  <a:gd name="T52" fmla="*/ 1 w 37"/>
                  <a:gd name="T53" fmla="*/ 19 h 37"/>
                  <a:gd name="T54" fmla="*/ 15 w 37"/>
                  <a:gd name="T55" fmla="*/ 37 h 37"/>
                  <a:gd name="T56" fmla="*/ 15 w 37"/>
                  <a:gd name="T57" fmla="*/ 37 h 37"/>
                  <a:gd name="T58" fmla="*/ 17 w 37"/>
                  <a:gd name="T59" fmla="*/ 37 h 37"/>
                  <a:gd name="T60" fmla="*/ 33 w 37"/>
                  <a:gd name="T61" fmla="*/ 27 h 37"/>
                  <a:gd name="T62" fmla="*/ 36 w 37"/>
                  <a:gd name="T63" fmla="*/ 18 h 37"/>
                  <a:gd name="T64" fmla="*/ 20 w 37"/>
                  <a:gd name="T65" fmla="*/ 0 h 37"/>
                  <a:gd name="T66" fmla="*/ 20 w 37"/>
                  <a:gd name="T67" fmla="*/ 0 h 37"/>
                  <a:gd name="T68" fmla="*/ 17 w 37"/>
                  <a:gd name="T6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7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9" y="2"/>
                      <a:pt x="37" y="1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7" y="29"/>
                      <a:pt x="23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7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0" y="32"/>
                      <a:pt x="1" y="6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moveTo>
                      <a:pt x="17" y="0"/>
                    </a:moveTo>
                    <a:cubicBezTo>
                      <a:pt x="6" y="0"/>
                      <a:pt x="1" y="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8"/>
                      <a:pt x="6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26" y="36"/>
                      <a:pt x="31" y="31"/>
                      <a:pt x="33" y="27"/>
                    </a:cubicBezTo>
                    <a:cubicBezTo>
                      <a:pt x="35" y="24"/>
                      <a:pt x="36" y="21"/>
                      <a:pt x="36" y="18"/>
                    </a:cubicBezTo>
                    <a:cubicBezTo>
                      <a:pt x="36" y="9"/>
                      <a:pt x="28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565"/>
              <p:cNvSpPr>
                <a:spLocks noEditPoints="1"/>
              </p:cNvSpPr>
              <p:nvPr/>
            </p:nvSpPr>
            <p:spPr bwMode="auto">
              <a:xfrm>
                <a:off x="3988" y="3332"/>
                <a:ext cx="126" cy="84"/>
              </a:xfrm>
              <a:custGeom>
                <a:gdLst>
                  <a:gd name="T0" fmla="*/ 14 w 36"/>
                  <a:gd name="T1" fmla="*/ 2 h 24"/>
                  <a:gd name="T2" fmla="*/ 14 w 36"/>
                  <a:gd name="T3" fmla="*/ 2 h 24"/>
                  <a:gd name="T4" fmla="*/ 14 w 36"/>
                  <a:gd name="T5" fmla="*/ 2 h 24"/>
                  <a:gd name="T6" fmla="*/ 27 w 36"/>
                  <a:gd name="T7" fmla="*/ 14 h 24"/>
                  <a:gd name="T8" fmla="*/ 27 w 36"/>
                  <a:gd name="T9" fmla="*/ 14 h 24"/>
                  <a:gd name="T10" fmla="*/ 20 w 36"/>
                  <a:gd name="T11" fmla="*/ 20 h 24"/>
                  <a:gd name="T12" fmla="*/ 20 w 36"/>
                  <a:gd name="T13" fmla="*/ 20 h 24"/>
                  <a:gd name="T14" fmla="*/ 20 w 36"/>
                  <a:gd name="T15" fmla="*/ 20 h 24"/>
                  <a:gd name="T16" fmla="*/ 16 w 36"/>
                  <a:gd name="T17" fmla="*/ 20 h 24"/>
                  <a:gd name="T18" fmla="*/ 16 w 36"/>
                  <a:gd name="T19" fmla="*/ 20 h 24"/>
                  <a:gd name="T20" fmla="*/ 16 w 36"/>
                  <a:gd name="T21" fmla="*/ 20 h 24"/>
                  <a:gd name="T22" fmla="*/ 16 w 36"/>
                  <a:gd name="T23" fmla="*/ 20 h 24"/>
                  <a:gd name="T24" fmla="*/ 16 w 36"/>
                  <a:gd name="T25" fmla="*/ 20 h 24"/>
                  <a:gd name="T26" fmla="*/ 4 w 36"/>
                  <a:gd name="T27" fmla="*/ 12 h 24"/>
                  <a:gd name="T28" fmla="*/ 4 w 36"/>
                  <a:gd name="T29" fmla="*/ 12 h 24"/>
                  <a:gd name="T30" fmla="*/ 4 w 36"/>
                  <a:gd name="T31" fmla="*/ 12 h 24"/>
                  <a:gd name="T32" fmla="*/ 4 w 36"/>
                  <a:gd name="T33" fmla="*/ 12 h 24"/>
                  <a:gd name="T34" fmla="*/ 4 w 36"/>
                  <a:gd name="T35" fmla="*/ 12 h 24"/>
                  <a:gd name="T36" fmla="*/ 4 w 36"/>
                  <a:gd name="T37" fmla="*/ 12 h 24"/>
                  <a:gd name="T38" fmla="*/ 4 w 36"/>
                  <a:gd name="T39" fmla="*/ 12 h 24"/>
                  <a:gd name="T40" fmla="*/ 4 w 36"/>
                  <a:gd name="T41" fmla="*/ 12 h 24"/>
                  <a:gd name="T42" fmla="*/ 14 w 36"/>
                  <a:gd name="T43" fmla="*/ 2 h 24"/>
                  <a:gd name="T44" fmla="*/ 14 w 36"/>
                  <a:gd name="T45" fmla="*/ 2 h 24"/>
                  <a:gd name="T46" fmla="*/ 14 w 36"/>
                  <a:gd name="T47" fmla="*/ 2 h 24"/>
                  <a:gd name="T48" fmla="*/ 14 w 36"/>
                  <a:gd name="T49" fmla="*/ 0 h 24"/>
                  <a:gd name="T50" fmla="*/ 14 w 36"/>
                  <a:gd name="T51" fmla="*/ 0 h 24"/>
                  <a:gd name="T52" fmla="*/ 0 w 36"/>
                  <a:gd name="T53" fmla="*/ 11 h 24"/>
                  <a:gd name="T54" fmla="*/ 0 w 36"/>
                  <a:gd name="T55" fmla="*/ 11 h 24"/>
                  <a:gd name="T56" fmla="*/ 0 w 36"/>
                  <a:gd name="T57" fmla="*/ 11 h 24"/>
                  <a:gd name="T58" fmla="*/ 0 w 36"/>
                  <a:gd name="T59" fmla="*/ 11 h 24"/>
                  <a:gd name="T60" fmla="*/ 19 w 36"/>
                  <a:gd name="T61" fmla="*/ 24 h 24"/>
                  <a:gd name="T62" fmla="*/ 19 w 36"/>
                  <a:gd name="T63" fmla="*/ 24 h 24"/>
                  <a:gd name="T64" fmla="*/ 19 w 36"/>
                  <a:gd name="T65" fmla="*/ 24 h 24"/>
                  <a:gd name="T66" fmla="*/ 19 w 36"/>
                  <a:gd name="T67" fmla="*/ 24 h 24"/>
                  <a:gd name="T68" fmla="*/ 31 w 36"/>
                  <a:gd name="T69" fmla="*/ 20 h 24"/>
                  <a:gd name="T70" fmla="*/ 31 w 36"/>
                  <a:gd name="T71" fmla="*/ 20 h 24"/>
                  <a:gd name="T72" fmla="*/ 31 w 36"/>
                  <a:gd name="T73" fmla="*/ 20 h 24"/>
                  <a:gd name="T74" fmla="*/ 31 w 36"/>
                  <a:gd name="T75" fmla="*/ 20 h 24"/>
                  <a:gd name="T76" fmla="*/ 31 w 36"/>
                  <a:gd name="T77" fmla="*/ 20 h 24"/>
                  <a:gd name="T78" fmla="*/ 31 w 36"/>
                  <a:gd name="T79" fmla="*/ 20 h 24"/>
                  <a:gd name="T80" fmla="*/ 14 w 36"/>
                  <a:gd name="T81" fmla="*/ 0 h 24"/>
                  <a:gd name="T82" fmla="*/ 14 w 36"/>
                  <a:gd name="T83" fmla="*/ 0 h 24"/>
                  <a:gd name="T84" fmla="*/ 14 w 36"/>
                  <a:gd name="T8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24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1" y="2"/>
                      <a:pt x="28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6"/>
                      <a:pt x="25" y="19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0" y="20"/>
                      <a:pt x="5" y="1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5"/>
                      <a:pt x="8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3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9"/>
                      <a:pt x="1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4" y="24"/>
                      <a:pt x="28" y="23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7"/>
                      <a:pt x="2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566"/>
              <p:cNvSpPr>
                <a:spLocks noEditPoints="1"/>
              </p:cNvSpPr>
              <p:nvPr/>
            </p:nvSpPr>
            <p:spPr bwMode="auto">
              <a:xfrm>
                <a:off x="1948" y="905"/>
                <a:ext cx="3788" cy="2504"/>
              </a:xfrm>
              <a:custGeom>
                <a:gdLst>
                  <a:gd name="T0" fmla="*/ 10 w 1086"/>
                  <a:gd name="T1" fmla="*/ 583 h 717"/>
                  <a:gd name="T2" fmla="*/ 124 w 1086"/>
                  <a:gd name="T3" fmla="*/ 28 h 717"/>
                  <a:gd name="T4" fmla="*/ 323 w 1086"/>
                  <a:gd name="T5" fmla="*/ 47 h 717"/>
                  <a:gd name="T6" fmla="*/ 482 w 1086"/>
                  <a:gd name="T7" fmla="*/ 58 h 717"/>
                  <a:gd name="T8" fmla="*/ 674 w 1086"/>
                  <a:gd name="T9" fmla="*/ 72 h 717"/>
                  <a:gd name="T10" fmla="*/ 933 w 1086"/>
                  <a:gd name="T11" fmla="*/ 30 h 717"/>
                  <a:gd name="T12" fmla="*/ 1076 w 1086"/>
                  <a:gd name="T13" fmla="*/ 134 h 717"/>
                  <a:gd name="T14" fmla="*/ 964 w 1086"/>
                  <a:gd name="T15" fmla="*/ 688 h 717"/>
                  <a:gd name="T16" fmla="*/ 760 w 1086"/>
                  <a:gd name="T17" fmla="*/ 675 h 717"/>
                  <a:gd name="T18" fmla="*/ 607 w 1086"/>
                  <a:gd name="T19" fmla="*/ 661 h 717"/>
                  <a:gd name="T20" fmla="*/ 414 w 1086"/>
                  <a:gd name="T21" fmla="*/ 647 h 717"/>
                  <a:gd name="T22" fmla="*/ 160 w 1086"/>
                  <a:gd name="T23" fmla="*/ 682 h 717"/>
                  <a:gd name="T24" fmla="*/ 924 w 1086"/>
                  <a:gd name="T25" fmla="*/ 28 h 717"/>
                  <a:gd name="T26" fmla="*/ 866 w 1086"/>
                  <a:gd name="T27" fmla="*/ 37 h 717"/>
                  <a:gd name="T28" fmla="*/ 865 w 1086"/>
                  <a:gd name="T29" fmla="*/ 37 h 717"/>
                  <a:gd name="T30" fmla="*/ 861 w 1086"/>
                  <a:gd name="T31" fmla="*/ 35 h 717"/>
                  <a:gd name="T32" fmla="*/ 804 w 1086"/>
                  <a:gd name="T33" fmla="*/ 43 h 717"/>
                  <a:gd name="T34" fmla="*/ 722 w 1086"/>
                  <a:gd name="T35" fmla="*/ 10 h 717"/>
                  <a:gd name="T36" fmla="*/ 674 w 1086"/>
                  <a:gd name="T37" fmla="*/ 64 h 717"/>
                  <a:gd name="T38" fmla="*/ 632 w 1086"/>
                  <a:gd name="T39" fmla="*/ 45 h 717"/>
                  <a:gd name="T40" fmla="*/ 603 w 1086"/>
                  <a:gd name="T41" fmla="*/ 50 h 717"/>
                  <a:gd name="T42" fmla="*/ 543 w 1086"/>
                  <a:gd name="T43" fmla="*/ 27 h 717"/>
                  <a:gd name="T44" fmla="*/ 524 w 1086"/>
                  <a:gd name="T45" fmla="*/ 37 h 717"/>
                  <a:gd name="T46" fmla="*/ 484 w 1086"/>
                  <a:gd name="T47" fmla="*/ 50 h 717"/>
                  <a:gd name="T48" fmla="*/ 455 w 1086"/>
                  <a:gd name="T49" fmla="*/ 45 h 717"/>
                  <a:gd name="T50" fmla="*/ 371 w 1086"/>
                  <a:gd name="T51" fmla="*/ 32 h 717"/>
                  <a:gd name="T52" fmla="*/ 297 w 1086"/>
                  <a:gd name="T53" fmla="*/ 45 h 717"/>
                  <a:gd name="T54" fmla="*/ 243 w 1086"/>
                  <a:gd name="T55" fmla="*/ 27 h 717"/>
                  <a:gd name="T56" fmla="*/ 196 w 1086"/>
                  <a:gd name="T57" fmla="*/ 40 h 717"/>
                  <a:gd name="T58" fmla="*/ 151 w 1086"/>
                  <a:gd name="T59" fmla="*/ 8 h 717"/>
                  <a:gd name="T60" fmla="*/ 118 w 1086"/>
                  <a:gd name="T61" fmla="*/ 22 h 717"/>
                  <a:gd name="T62" fmla="*/ 1 w 1086"/>
                  <a:gd name="T63" fmla="*/ 157 h 717"/>
                  <a:gd name="T64" fmla="*/ 1 w 1086"/>
                  <a:gd name="T65" fmla="*/ 241 h 717"/>
                  <a:gd name="T66" fmla="*/ 1 w 1086"/>
                  <a:gd name="T67" fmla="*/ 473 h 717"/>
                  <a:gd name="T68" fmla="*/ 1 w 1086"/>
                  <a:gd name="T69" fmla="*/ 482 h 717"/>
                  <a:gd name="T70" fmla="*/ 84 w 1086"/>
                  <a:gd name="T71" fmla="*/ 672 h 717"/>
                  <a:gd name="T72" fmla="*/ 151 w 1086"/>
                  <a:gd name="T73" fmla="*/ 712 h 717"/>
                  <a:gd name="T74" fmla="*/ 223 w 1086"/>
                  <a:gd name="T75" fmla="*/ 682 h 717"/>
                  <a:gd name="T76" fmla="*/ 251 w 1086"/>
                  <a:gd name="T77" fmla="*/ 692 h 717"/>
                  <a:gd name="T78" fmla="*/ 281 w 1086"/>
                  <a:gd name="T79" fmla="*/ 677 h 717"/>
                  <a:gd name="T80" fmla="*/ 366 w 1086"/>
                  <a:gd name="T81" fmla="*/ 709 h 717"/>
                  <a:gd name="T82" fmla="*/ 429 w 1086"/>
                  <a:gd name="T83" fmla="*/ 658 h 717"/>
                  <a:gd name="T84" fmla="*/ 468 w 1086"/>
                  <a:gd name="T85" fmla="*/ 671 h 717"/>
                  <a:gd name="T86" fmla="*/ 526 w 1086"/>
                  <a:gd name="T87" fmla="*/ 682 h 717"/>
                  <a:gd name="T88" fmla="*/ 527 w 1086"/>
                  <a:gd name="T89" fmla="*/ 682 h 717"/>
                  <a:gd name="T90" fmla="*/ 546 w 1086"/>
                  <a:gd name="T91" fmla="*/ 692 h 717"/>
                  <a:gd name="T92" fmla="*/ 610 w 1086"/>
                  <a:gd name="T93" fmla="*/ 669 h 717"/>
                  <a:gd name="T94" fmla="*/ 658 w 1086"/>
                  <a:gd name="T95" fmla="*/ 659 h 717"/>
                  <a:gd name="T96" fmla="*/ 724 w 1086"/>
                  <a:gd name="T97" fmla="*/ 709 h 717"/>
                  <a:gd name="T98" fmla="*/ 744 w 1086"/>
                  <a:gd name="T99" fmla="*/ 701 h 717"/>
                  <a:gd name="T100" fmla="*/ 745 w 1086"/>
                  <a:gd name="T101" fmla="*/ 701 h 717"/>
                  <a:gd name="T102" fmla="*/ 745 w 1086"/>
                  <a:gd name="T103" fmla="*/ 700 h 717"/>
                  <a:gd name="T104" fmla="*/ 762 w 1086"/>
                  <a:gd name="T105" fmla="*/ 683 h 717"/>
                  <a:gd name="T106" fmla="*/ 829 w 1086"/>
                  <a:gd name="T107" fmla="*/ 691 h 717"/>
                  <a:gd name="T108" fmla="*/ 871 w 1086"/>
                  <a:gd name="T109" fmla="*/ 681 h 717"/>
                  <a:gd name="T110" fmla="*/ 890 w 1086"/>
                  <a:gd name="T111" fmla="*/ 679 h 717"/>
                  <a:gd name="T112" fmla="*/ 920 w 1086"/>
                  <a:gd name="T113" fmla="*/ 685 h 717"/>
                  <a:gd name="T114" fmla="*/ 1020 w 1086"/>
                  <a:gd name="T115" fmla="*/ 654 h 717"/>
                  <a:gd name="T116" fmla="*/ 1082 w 1086"/>
                  <a:gd name="T117" fmla="*/ 128 h 717"/>
                  <a:gd name="T118" fmla="*/ 954 w 1086"/>
                  <a:gd name="T119" fmla="*/ 0 h 7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6" h="717">
                    <a:moveTo>
                      <a:pt x="136" y="709"/>
                    </a:moveTo>
                    <a:cubicBezTo>
                      <a:pt x="135" y="709"/>
                      <a:pt x="134" y="709"/>
                      <a:pt x="132" y="709"/>
                    </a:cubicBezTo>
                    <a:cubicBezTo>
                      <a:pt x="126" y="703"/>
                      <a:pt x="126" y="695"/>
                      <a:pt x="123" y="688"/>
                    </a:cubicBezTo>
                    <a:cubicBezTo>
                      <a:pt x="119" y="682"/>
                      <a:pt x="114" y="676"/>
                      <a:pt x="108" y="673"/>
                    </a:cubicBezTo>
                    <a:cubicBezTo>
                      <a:pt x="102" y="670"/>
                      <a:pt x="96" y="669"/>
                      <a:pt x="90" y="666"/>
                    </a:cubicBezTo>
                    <a:cubicBezTo>
                      <a:pt x="84" y="662"/>
                      <a:pt x="78" y="654"/>
                      <a:pt x="72" y="648"/>
                    </a:cubicBezTo>
                    <a:cubicBezTo>
                      <a:pt x="66" y="642"/>
                      <a:pt x="59" y="636"/>
                      <a:pt x="56" y="629"/>
                    </a:cubicBezTo>
                    <a:cubicBezTo>
                      <a:pt x="53" y="623"/>
                      <a:pt x="52" y="616"/>
                      <a:pt x="49" y="611"/>
                    </a:cubicBezTo>
                    <a:cubicBezTo>
                      <a:pt x="45" y="603"/>
                      <a:pt x="39" y="597"/>
                      <a:pt x="32" y="593"/>
                    </a:cubicBezTo>
                    <a:cubicBezTo>
                      <a:pt x="25" y="589"/>
                      <a:pt x="13" y="589"/>
                      <a:pt x="10" y="583"/>
                    </a:cubicBezTo>
                    <a:cubicBezTo>
                      <a:pt x="6" y="575"/>
                      <a:pt x="9" y="540"/>
                      <a:pt x="9" y="528"/>
                    </a:cubicBezTo>
                    <a:cubicBezTo>
                      <a:pt x="9" y="406"/>
                      <a:pt x="9" y="285"/>
                      <a:pt x="9" y="162"/>
                    </a:cubicBezTo>
                    <a:cubicBezTo>
                      <a:pt x="9" y="153"/>
                      <a:pt x="8" y="138"/>
                      <a:pt x="10" y="134"/>
                    </a:cubicBezTo>
                    <a:cubicBezTo>
                      <a:pt x="13" y="129"/>
                      <a:pt x="25" y="128"/>
                      <a:pt x="31" y="125"/>
                    </a:cubicBezTo>
                    <a:cubicBezTo>
                      <a:pt x="38" y="122"/>
                      <a:pt x="44" y="116"/>
                      <a:pt x="48" y="110"/>
                    </a:cubicBezTo>
                    <a:cubicBezTo>
                      <a:pt x="51" y="104"/>
                      <a:pt x="51" y="96"/>
                      <a:pt x="55" y="89"/>
                    </a:cubicBezTo>
                    <a:cubicBezTo>
                      <a:pt x="58" y="83"/>
                      <a:pt x="65" y="77"/>
                      <a:pt x="71" y="71"/>
                    </a:cubicBezTo>
                    <a:cubicBezTo>
                      <a:pt x="76" y="65"/>
                      <a:pt x="83" y="57"/>
                      <a:pt x="88" y="54"/>
                    </a:cubicBezTo>
                    <a:cubicBezTo>
                      <a:pt x="92" y="51"/>
                      <a:pt x="101" y="49"/>
                      <a:pt x="106" y="47"/>
                    </a:cubicBezTo>
                    <a:cubicBezTo>
                      <a:pt x="114" y="43"/>
                      <a:pt x="120" y="35"/>
                      <a:pt x="124" y="28"/>
                    </a:cubicBezTo>
                    <a:cubicBezTo>
                      <a:pt x="127" y="21"/>
                      <a:pt x="127" y="10"/>
                      <a:pt x="133" y="8"/>
                    </a:cubicBezTo>
                    <a:cubicBezTo>
                      <a:pt x="134" y="8"/>
                      <a:pt x="134" y="8"/>
                      <a:pt x="135" y="8"/>
                    </a:cubicBezTo>
                    <a:cubicBezTo>
                      <a:pt x="146" y="8"/>
                      <a:pt x="151" y="28"/>
                      <a:pt x="156" y="34"/>
                    </a:cubicBezTo>
                    <a:cubicBezTo>
                      <a:pt x="163" y="43"/>
                      <a:pt x="182" y="48"/>
                      <a:pt x="201" y="48"/>
                    </a:cubicBezTo>
                    <a:cubicBezTo>
                      <a:pt x="209" y="48"/>
                      <a:pt x="217" y="47"/>
                      <a:pt x="225" y="45"/>
                    </a:cubicBezTo>
                    <a:cubicBezTo>
                      <a:pt x="233" y="42"/>
                      <a:pt x="240" y="34"/>
                      <a:pt x="249" y="34"/>
                    </a:cubicBezTo>
                    <a:cubicBezTo>
                      <a:pt x="250" y="34"/>
                      <a:pt x="251" y="34"/>
                      <a:pt x="252" y="34"/>
                    </a:cubicBezTo>
                    <a:cubicBezTo>
                      <a:pt x="262" y="36"/>
                      <a:pt x="266" y="43"/>
                      <a:pt x="273" y="47"/>
                    </a:cubicBezTo>
                    <a:cubicBezTo>
                      <a:pt x="280" y="51"/>
                      <a:pt x="288" y="52"/>
                      <a:pt x="297" y="52"/>
                    </a:cubicBezTo>
                    <a:cubicBezTo>
                      <a:pt x="306" y="52"/>
                      <a:pt x="316" y="50"/>
                      <a:pt x="323" y="47"/>
                    </a:cubicBezTo>
                    <a:cubicBezTo>
                      <a:pt x="329" y="44"/>
                      <a:pt x="334" y="38"/>
                      <a:pt x="339" y="33"/>
                    </a:cubicBezTo>
                    <a:cubicBezTo>
                      <a:pt x="342" y="29"/>
                      <a:pt x="349" y="20"/>
                      <a:pt x="355" y="20"/>
                    </a:cubicBezTo>
                    <a:cubicBezTo>
                      <a:pt x="356" y="20"/>
                      <a:pt x="356" y="20"/>
                      <a:pt x="357" y="20"/>
                    </a:cubicBezTo>
                    <a:cubicBezTo>
                      <a:pt x="362" y="21"/>
                      <a:pt x="363" y="37"/>
                      <a:pt x="366" y="42"/>
                    </a:cubicBezTo>
                    <a:cubicBezTo>
                      <a:pt x="373" y="59"/>
                      <a:pt x="391" y="72"/>
                      <a:pt x="413" y="72"/>
                    </a:cubicBezTo>
                    <a:cubicBezTo>
                      <a:pt x="420" y="72"/>
                      <a:pt x="428" y="70"/>
                      <a:pt x="435" y="67"/>
                    </a:cubicBezTo>
                    <a:cubicBezTo>
                      <a:pt x="441" y="64"/>
                      <a:pt x="445" y="57"/>
                      <a:pt x="453" y="55"/>
                    </a:cubicBezTo>
                    <a:cubicBezTo>
                      <a:pt x="455" y="55"/>
                      <a:pt x="456" y="55"/>
                      <a:pt x="457" y="55"/>
                    </a:cubicBezTo>
                    <a:cubicBezTo>
                      <a:pt x="464" y="55"/>
                      <a:pt x="472" y="57"/>
                      <a:pt x="479" y="58"/>
                    </a:cubicBezTo>
                    <a:cubicBezTo>
                      <a:pt x="480" y="58"/>
                      <a:pt x="481" y="58"/>
                      <a:pt x="482" y="58"/>
                    </a:cubicBezTo>
                    <a:cubicBezTo>
                      <a:pt x="499" y="58"/>
                      <a:pt x="513" y="53"/>
                      <a:pt x="525" y="47"/>
                    </a:cubicBezTo>
                    <a:cubicBezTo>
                      <a:pt x="531" y="43"/>
                      <a:pt x="537" y="37"/>
                      <a:pt x="543" y="37"/>
                    </a:cubicBezTo>
                    <a:cubicBezTo>
                      <a:pt x="543" y="37"/>
                      <a:pt x="543" y="37"/>
                      <a:pt x="543" y="37"/>
                    </a:cubicBezTo>
                    <a:cubicBezTo>
                      <a:pt x="551" y="37"/>
                      <a:pt x="559" y="46"/>
                      <a:pt x="565" y="49"/>
                    </a:cubicBezTo>
                    <a:cubicBezTo>
                      <a:pt x="575" y="54"/>
                      <a:pt x="590" y="58"/>
                      <a:pt x="605" y="58"/>
                    </a:cubicBezTo>
                    <a:cubicBezTo>
                      <a:pt x="608" y="58"/>
                      <a:pt x="612" y="57"/>
                      <a:pt x="615" y="57"/>
                    </a:cubicBezTo>
                    <a:cubicBezTo>
                      <a:pt x="620" y="56"/>
                      <a:pt x="625" y="55"/>
                      <a:pt x="630" y="55"/>
                    </a:cubicBezTo>
                    <a:cubicBezTo>
                      <a:pt x="631" y="55"/>
                      <a:pt x="632" y="55"/>
                      <a:pt x="633" y="55"/>
                    </a:cubicBezTo>
                    <a:cubicBezTo>
                      <a:pt x="640" y="56"/>
                      <a:pt x="647" y="65"/>
                      <a:pt x="652" y="67"/>
                    </a:cubicBezTo>
                    <a:cubicBezTo>
                      <a:pt x="660" y="70"/>
                      <a:pt x="667" y="72"/>
                      <a:pt x="674" y="72"/>
                    </a:cubicBezTo>
                    <a:cubicBezTo>
                      <a:pt x="695" y="72"/>
                      <a:pt x="714" y="60"/>
                      <a:pt x="721" y="41"/>
                    </a:cubicBezTo>
                    <a:cubicBezTo>
                      <a:pt x="724" y="34"/>
                      <a:pt x="723" y="27"/>
                      <a:pt x="729" y="20"/>
                    </a:cubicBezTo>
                    <a:cubicBezTo>
                      <a:pt x="745" y="24"/>
                      <a:pt x="747" y="35"/>
                      <a:pt x="757" y="43"/>
                    </a:cubicBezTo>
                    <a:cubicBezTo>
                      <a:pt x="765" y="49"/>
                      <a:pt x="777" y="52"/>
                      <a:pt x="790" y="52"/>
                    </a:cubicBezTo>
                    <a:cubicBezTo>
                      <a:pt x="797" y="52"/>
                      <a:pt x="805" y="51"/>
                      <a:pt x="812" y="48"/>
                    </a:cubicBezTo>
                    <a:cubicBezTo>
                      <a:pt x="819" y="44"/>
                      <a:pt x="826" y="35"/>
                      <a:pt x="835" y="34"/>
                    </a:cubicBezTo>
                    <a:cubicBezTo>
                      <a:pt x="835" y="34"/>
                      <a:pt x="836" y="34"/>
                      <a:pt x="836" y="34"/>
                    </a:cubicBezTo>
                    <a:cubicBezTo>
                      <a:pt x="846" y="34"/>
                      <a:pt x="853" y="42"/>
                      <a:pt x="860" y="44"/>
                    </a:cubicBezTo>
                    <a:cubicBezTo>
                      <a:pt x="868" y="47"/>
                      <a:pt x="877" y="48"/>
                      <a:pt x="885" y="48"/>
                    </a:cubicBezTo>
                    <a:cubicBezTo>
                      <a:pt x="906" y="48"/>
                      <a:pt x="926" y="42"/>
                      <a:pt x="933" y="30"/>
                    </a:cubicBezTo>
                    <a:cubicBezTo>
                      <a:pt x="937" y="23"/>
                      <a:pt x="941" y="8"/>
                      <a:pt x="951" y="8"/>
                    </a:cubicBezTo>
                    <a:cubicBezTo>
                      <a:pt x="952" y="8"/>
                      <a:pt x="952" y="8"/>
                      <a:pt x="953" y="8"/>
                    </a:cubicBezTo>
                    <a:cubicBezTo>
                      <a:pt x="959" y="9"/>
                      <a:pt x="960" y="22"/>
                      <a:pt x="963" y="29"/>
                    </a:cubicBezTo>
                    <a:cubicBezTo>
                      <a:pt x="966" y="35"/>
                      <a:pt x="973" y="43"/>
                      <a:pt x="980" y="47"/>
                    </a:cubicBezTo>
                    <a:cubicBezTo>
                      <a:pt x="986" y="50"/>
                      <a:pt x="994" y="51"/>
                      <a:pt x="998" y="54"/>
                    </a:cubicBezTo>
                    <a:cubicBezTo>
                      <a:pt x="1004" y="57"/>
                      <a:pt x="1010" y="64"/>
                      <a:pt x="1016" y="70"/>
                    </a:cubicBezTo>
                    <a:cubicBezTo>
                      <a:pt x="1021" y="76"/>
                      <a:pt x="1028" y="82"/>
                      <a:pt x="1031" y="88"/>
                    </a:cubicBezTo>
                    <a:cubicBezTo>
                      <a:pt x="1035" y="94"/>
                      <a:pt x="1035" y="101"/>
                      <a:pt x="1038" y="107"/>
                    </a:cubicBezTo>
                    <a:cubicBezTo>
                      <a:pt x="1041" y="114"/>
                      <a:pt x="1047" y="120"/>
                      <a:pt x="1055" y="124"/>
                    </a:cubicBezTo>
                    <a:cubicBezTo>
                      <a:pt x="1061" y="127"/>
                      <a:pt x="1074" y="129"/>
                      <a:pt x="1076" y="134"/>
                    </a:cubicBezTo>
                    <a:cubicBezTo>
                      <a:pt x="1078" y="138"/>
                      <a:pt x="1077" y="152"/>
                      <a:pt x="1077" y="161"/>
                    </a:cubicBezTo>
                    <a:cubicBezTo>
                      <a:pt x="1077" y="294"/>
                      <a:pt x="1077" y="422"/>
                      <a:pt x="1077" y="556"/>
                    </a:cubicBezTo>
                    <a:cubicBezTo>
                      <a:pt x="1077" y="565"/>
                      <a:pt x="1078" y="578"/>
                      <a:pt x="1076" y="583"/>
                    </a:cubicBezTo>
                    <a:cubicBezTo>
                      <a:pt x="1073" y="588"/>
                      <a:pt x="1065" y="589"/>
                      <a:pt x="1057" y="592"/>
                    </a:cubicBezTo>
                    <a:cubicBezTo>
                      <a:pt x="1052" y="594"/>
                      <a:pt x="1047" y="598"/>
                      <a:pt x="1045" y="600"/>
                    </a:cubicBezTo>
                    <a:cubicBezTo>
                      <a:pt x="1038" y="607"/>
                      <a:pt x="1037" y="618"/>
                      <a:pt x="1031" y="629"/>
                    </a:cubicBezTo>
                    <a:cubicBezTo>
                      <a:pt x="1028" y="636"/>
                      <a:pt x="1021" y="642"/>
                      <a:pt x="1014" y="648"/>
                    </a:cubicBezTo>
                    <a:cubicBezTo>
                      <a:pt x="1008" y="655"/>
                      <a:pt x="1003" y="662"/>
                      <a:pt x="996" y="666"/>
                    </a:cubicBezTo>
                    <a:cubicBezTo>
                      <a:pt x="992" y="668"/>
                      <a:pt x="986" y="669"/>
                      <a:pt x="981" y="672"/>
                    </a:cubicBezTo>
                    <a:cubicBezTo>
                      <a:pt x="974" y="675"/>
                      <a:pt x="968" y="681"/>
                      <a:pt x="964" y="688"/>
                    </a:cubicBezTo>
                    <a:cubicBezTo>
                      <a:pt x="961" y="694"/>
                      <a:pt x="959" y="708"/>
                      <a:pt x="954" y="709"/>
                    </a:cubicBezTo>
                    <a:cubicBezTo>
                      <a:pt x="954" y="709"/>
                      <a:pt x="953" y="709"/>
                      <a:pt x="952" y="709"/>
                    </a:cubicBezTo>
                    <a:cubicBezTo>
                      <a:pt x="941" y="709"/>
                      <a:pt x="935" y="687"/>
                      <a:pt x="932" y="684"/>
                    </a:cubicBezTo>
                    <a:cubicBezTo>
                      <a:pt x="924" y="675"/>
                      <a:pt x="906" y="671"/>
                      <a:pt x="888" y="671"/>
                    </a:cubicBezTo>
                    <a:cubicBezTo>
                      <a:pt x="879" y="671"/>
                      <a:pt x="870" y="672"/>
                      <a:pt x="862" y="675"/>
                    </a:cubicBezTo>
                    <a:cubicBezTo>
                      <a:pt x="854" y="677"/>
                      <a:pt x="846" y="684"/>
                      <a:pt x="838" y="684"/>
                    </a:cubicBezTo>
                    <a:cubicBezTo>
                      <a:pt x="837" y="684"/>
                      <a:pt x="837" y="684"/>
                      <a:pt x="836" y="684"/>
                    </a:cubicBezTo>
                    <a:cubicBezTo>
                      <a:pt x="825" y="683"/>
                      <a:pt x="821" y="674"/>
                      <a:pt x="812" y="670"/>
                    </a:cubicBezTo>
                    <a:cubicBezTo>
                      <a:pt x="806" y="667"/>
                      <a:pt x="799" y="666"/>
                      <a:pt x="792" y="666"/>
                    </a:cubicBezTo>
                    <a:cubicBezTo>
                      <a:pt x="780" y="666"/>
                      <a:pt x="767" y="669"/>
                      <a:pt x="760" y="675"/>
                    </a:cubicBezTo>
                    <a:cubicBezTo>
                      <a:pt x="756" y="677"/>
                      <a:pt x="752" y="682"/>
                      <a:pt x="747" y="688"/>
                    </a:cubicBezTo>
                    <a:cubicBezTo>
                      <a:pt x="745" y="690"/>
                      <a:pt x="738" y="698"/>
                      <a:pt x="733" y="698"/>
                    </a:cubicBezTo>
                    <a:cubicBezTo>
                      <a:pt x="732" y="698"/>
                      <a:pt x="732" y="698"/>
                      <a:pt x="731" y="698"/>
                    </a:cubicBezTo>
                    <a:cubicBezTo>
                      <a:pt x="726" y="697"/>
                      <a:pt x="725" y="682"/>
                      <a:pt x="723" y="678"/>
                    </a:cubicBezTo>
                    <a:cubicBezTo>
                      <a:pt x="716" y="661"/>
                      <a:pt x="697" y="647"/>
                      <a:pt x="676" y="647"/>
                    </a:cubicBezTo>
                    <a:cubicBezTo>
                      <a:pt x="668" y="647"/>
                      <a:pt x="661" y="648"/>
                      <a:pt x="654" y="652"/>
                    </a:cubicBezTo>
                    <a:cubicBezTo>
                      <a:pt x="648" y="654"/>
                      <a:pt x="641" y="663"/>
                      <a:pt x="633" y="664"/>
                    </a:cubicBezTo>
                    <a:cubicBezTo>
                      <a:pt x="633" y="664"/>
                      <a:pt x="632" y="664"/>
                      <a:pt x="631" y="664"/>
                    </a:cubicBezTo>
                    <a:cubicBezTo>
                      <a:pt x="627" y="664"/>
                      <a:pt x="621" y="662"/>
                      <a:pt x="616" y="661"/>
                    </a:cubicBezTo>
                    <a:cubicBezTo>
                      <a:pt x="613" y="661"/>
                      <a:pt x="610" y="661"/>
                      <a:pt x="607" y="661"/>
                    </a:cubicBezTo>
                    <a:cubicBezTo>
                      <a:pt x="593" y="661"/>
                      <a:pt x="579" y="664"/>
                      <a:pt x="568" y="669"/>
                    </a:cubicBezTo>
                    <a:cubicBezTo>
                      <a:pt x="561" y="672"/>
                      <a:pt x="555" y="681"/>
                      <a:pt x="546" y="682"/>
                    </a:cubicBezTo>
                    <a:cubicBezTo>
                      <a:pt x="546" y="682"/>
                      <a:pt x="545" y="682"/>
                      <a:pt x="545" y="682"/>
                    </a:cubicBezTo>
                    <a:cubicBezTo>
                      <a:pt x="537" y="682"/>
                      <a:pt x="529" y="673"/>
                      <a:pt x="522" y="669"/>
                    </a:cubicBezTo>
                    <a:cubicBezTo>
                      <a:pt x="512" y="664"/>
                      <a:pt x="499" y="661"/>
                      <a:pt x="485" y="661"/>
                    </a:cubicBezTo>
                    <a:cubicBezTo>
                      <a:pt x="481" y="661"/>
                      <a:pt x="477" y="662"/>
                      <a:pt x="474" y="662"/>
                    </a:cubicBezTo>
                    <a:cubicBezTo>
                      <a:pt x="469" y="662"/>
                      <a:pt x="464" y="664"/>
                      <a:pt x="459" y="664"/>
                    </a:cubicBezTo>
                    <a:cubicBezTo>
                      <a:pt x="458" y="664"/>
                      <a:pt x="458" y="664"/>
                      <a:pt x="457" y="664"/>
                    </a:cubicBezTo>
                    <a:cubicBezTo>
                      <a:pt x="450" y="663"/>
                      <a:pt x="444" y="655"/>
                      <a:pt x="437" y="652"/>
                    </a:cubicBezTo>
                    <a:cubicBezTo>
                      <a:pt x="429" y="649"/>
                      <a:pt x="422" y="647"/>
                      <a:pt x="414" y="647"/>
                    </a:cubicBezTo>
                    <a:cubicBezTo>
                      <a:pt x="393" y="647"/>
                      <a:pt x="374" y="659"/>
                      <a:pt x="367" y="677"/>
                    </a:cubicBezTo>
                    <a:cubicBezTo>
                      <a:pt x="365" y="683"/>
                      <a:pt x="365" y="691"/>
                      <a:pt x="360" y="698"/>
                    </a:cubicBezTo>
                    <a:cubicBezTo>
                      <a:pt x="342" y="694"/>
                      <a:pt x="339" y="679"/>
                      <a:pt x="324" y="672"/>
                    </a:cubicBezTo>
                    <a:cubicBezTo>
                      <a:pt x="317" y="668"/>
                      <a:pt x="308" y="666"/>
                      <a:pt x="298" y="666"/>
                    </a:cubicBezTo>
                    <a:cubicBezTo>
                      <a:pt x="292" y="666"/>
                      <a:pt x="285" y="667"/>
                      <a:pt x="279" y="669"/>
                    </a:cubicBezTo>
                    <a:cubicBezTo>
                      <a:pt x="270" y="672"/>
                      <a:pt x="263" y="683"/>
                      <a:pt x="253" y="684"/>
                    </a:cubicBezTo>
                    <a:cubicBezTo>
                      <a:pt x="253" y="684"/>
                      <a:pt x="252" y="684"/>
                      <a:pt x="252" y="684"/>
                    </a:cubicBezTo>
                    <a:cubicBezTo>
                      <a:pt x="241" y="684"/>
                      <a:pt x="232" y="675"/>
                      <a:pt x="224" y="673"/>
                    </a:cubicBezTo>
                    <a:cubicBezTo>
                      <a:pt x="217" y="671"/>
                      <a:pt x="208" y="671"/>
                      <a:pt x="200" y="671"/>
                    </a:cubicBezTo>
                    <a:cubicBezTo>
                      <a:pt x="184" y="671"/>
                      <a:pt x="167" y="674"/>
                      <a:pt x="160" y="682"/>
                    </a:cubicBezTo>
                    <a:cubicBezTo>
                      <a:pt x="151" y="690"/>
                      <a:pt x="151" y="709"/>
                      <a:pt x="136" y="709"/>
                    </a:cubicBezTo>
                    <a:moveTo>
                      <a:pt x="954" y="0"/>
                    </a:moveTo>
                    <a:cubicBezTo>
                      <a:pt x="954" y="0"/>
                      <a:pt x="954" y="0"/>
                      <a:pt x="954" y="0"/>
                    </a:cubicBezTo>
                    <a:cubicBezTo>
                      <a:pt x="946" y="0"/>
                      <a:pt x="937" y="6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10"/>
                      <a:pt x="935" y="10"/>
                    </a:cubicBezTo>
                    <a:cubicBezTo>
                      <a:pt x="930" y="15"/>
                      <a:pt x="928" y="23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17" y="36"/>
                      <a:pt x="903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1" y="40"/>
                      <a:pt x="873" y="39"/>
                      <a:pt x="867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4" y="37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3" y="36"/>
                      <a:pt x="862" y="36"/>
                      <a:pt x="862" y="36"/>
                    </a:cubicBezTo>
                    <a:cubicBezTo>
                      <a:pt x="862" y="35"/>
                      <a:pt x="862" y="35"/>
                      <a:pt x="862" y="35"/>
                    </a:cubicBezTo>
                    <a:cubicBezTo>
                      <a:pt x="862" y="35"/>
                      <a:pt x="861" y="35"/>
                      <a:pt x="861" y="35"/>
                    </a:cubicBezTo>
                    <a:cubicBezTo>
                      <a:pt x="853" y="32"/>
                      <a:pt x="84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3" y="26"/>
                      <a:pt x="830" y="27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17" y="32"/>
                      <a:pt x="813" y="39"/>
                      <a:pt x="804" y="43"/>
                    </a:cubicBezTo>
                    <a:cubicBezTo>
                      <a:pt x="804" y="43"/>
                      <a:pt x="804" y="43"/>
                      <a:pt x="804" y="43"/>
                    </a:cubicBezTo>
                    <a:cubicBezTo>
                      <a:pt x="799" y="44"/>
                      <a:pt x="793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8" y="45"/>
                    </a:cubicBezTo>
                    <a:cubicBezTo>
                      <a:pt x="778" y="45"/>
                      <a:pt x="769" y="42"/>
                      <a:pt x="763" y="37"/>
                    </a:cubicBezTo>
                    <a:cubicBezTo>
                      <a:pt x="763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50" y="28"/>
                      <a:pt x="743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16" y="19"/>
                      <a:pt x="717" y="31"/>
                      <a:pt x="713" y="40"/>
                    </a:cubicBezTo>
                    <a:cubicBezTo>
                      <a:pt x="713" y="40"/>
                      <a:pt x="713" y="40"/>
                      <a:pt x="713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06" y="53"/>
                      <a:pt x="691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68" y="64"/>
                      <a:pt x="662" y="62"/>
                      <a:pt x="656" y="59"/>
                    </a:cubicBezTo>
                    <a:cubicBezTo>
                      <a:pt x="656" y="59"/>
                      <a:pt x="656" y="59"/>
                      <a:pt x="656" y="59"/>
                    </a:cubicBezTo>
                    <a:cubicBezTo>
                      <a:pt x="656" y="59"/>
                      <a:pt x="656" y="59"/>
                      <a:pt x="655" y="59"/>
                    </a:cubicBezTo>
                    <a:cubicBezTo>
                      <a:pt x="649" y="56"/>
                      <a:pt x="642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3" y="45"/>
                      <a:pt x="633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29" y="45"/>
                      <a:pt x="625" y="46"/>
                      <a:pt x="621" y="47"/>
                    </a:cubicBezTo>
                    <a:cubicBezTo>
                      <a:pt x="617" y="48"/>
                      <a:pt x="613" y="49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7" y="50"/>
                      <a:pt x="605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586" y="50"/>
                      <a:pt x="574" y="45"/>
                      <a:pt x="563" y="38"/>
                    </a:cubicBezTo>
                    <a:cubicBezTo>
                      <a:pt x="563" y="37"/>
                      <a:pt x="563" y="37"/>
                      <a:pt x="562" y="37"/>
                    </a:cubicBezTo>
                    <a:cubicBezTo>
                      <a:pt x="562" y="37"/>
                      <a:pt x="562" y="37"/>
                      <a:pt x="562" y="37"/>
                    </a:cubicBezTo>
                    <a:cubicBezTo>
                      <a:pt x="556" y="33"/>
                      <a:pt x="549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35" y="27"/>
                      <a:pt x="531" y="32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14" y="45"/>
                      <a:pt x="500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2" y="50"/>
                      <a:pt x="480" y="50"/>
                      <a:pt x="478" y="50"/>
                    </a:cubicBezTo>
                    <a:cubicBezTo>
                      <a:pt x="478" y="50"/>
                      <a:pt x="478" y="50"/>
                      <a:pt x="477" y="50"/>
                    </a:cubicBezTo>
                    <a:cubicBezTo>
                      <a:pt x="474" y="49"/>
                      <a:pt x="470" y="48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2" y="46"/>
                      <a:pt x="458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4" y="45"/>
                      <a:pt x="453" y="45"/>
                      <a:pt x="453" y="46"/>
                    </a:cubicBezTo>
                    <a:cubicBezTo>
                      <a:pt x="453" y="46"/>
                      <a:pt x="453" y="46"/>
                      <a:pt x="453" y="46"/>
                    </a:cubicBezTo>
                    <a:cubicBezTo>
                      <a:pt x="445" y="46"/>
                      <a:pt x="436" y="57"/>
                      <a:pt x="429" y="60"/>
                    </a:cubicBezTo>
                    <a:cubicBezTo>
                      <a:pt x="429" y="60"/>
                      <a:pt x="429" y="60"/>
                      <a:pt x="429" y="60"/>
                    </a:cubicBezTo>
                    <a:cubicBezTo>
                      <a:pt x="423" y="62"/>
                      <a:pt x="417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392" y="64"/>
                      <a:pt x="376" y="50"/>
                      <a:pt x="371" y="32"/>
                    </a:cubicBezTo>
                    <a:cubicBezTo>
                      <a:pt x="371" y="32"/>
                      <a:pt x="371" y="32"/>
                      <a:pt x="371" y="32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0" y="31"/>
                      <a:pt x="370" y="31"/>
                    </a:cubicBezTo>
                    <a:cubicBezTo>
                      <a:pt x="368" y="23"/>
                      <a:pt x="370" y="15"/>
                      <a:pt x="364" y="9"/>
                    </a:cubicBezTo>
                    <a:cubicBezTo>
                      <a:pt x="339" y="12"/>
                      <a:pt x="336" y="31"/>
                      <a:pt x="319" y="40"/>
                    </a:cubicBezTo>
                    <a:cubicBezTo>
                      <a:pt x="319" y="40"/>
                      <a:pt x="319" y="40"/>
                      <a:pt x="319" y="40"/>
                    </a:cubicBezTo>
                    <a:cubicBezTo>
                      <a:pt x="319" y="40"/>
                      <a:pt x="319" y="40"/>
                      <a:pt x="318" y="40"/>
                    </a:cubicBezTo>
                    <a:cubicBezTo>
                      <a:pt x="318" y="40"/>
                      <a:pt x="318" y="40"/>
                      <a:pt x="318" y="40"/>
                    </a:cubicBezTo>
                    <a:cubicBezTo>
                      <a:pt x="312" y="43"/>
                      <a:pt x="305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1" y="45"/>
                      <a:pt x="285" y="44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69" y="37"/>
                      <a:pt x="263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48" y="26"/>
                      <a:pt x="246" y="26"/>
                      <a:pt x="243" y="27"/>
                    </a:cubicBezTo>
                    <a:cubicBezTo>
                      <a:pt x="243" y="27"/>
                      <a:pt x="243" y="27"/>
                      <a:pt x="243" y="27"/>
                    </a:cubicBezTo>
                    <a:cubicBezTo>
                      <a:pt x="232" y="29"/>
                      <a:pt x="224" y="37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5" y="39"/>
                      <a:pt x="201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87" y="40"/>
                      <a:pt x="177" y="38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0" y="28"/>
                      <a:pt x="159" y="17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46" y="4"/>
                      <a:pt x="140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0"/>
                      <a:pt x="131" y="0"/>
                      <a:pt x="129" y="0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3" y="2"/>
                      <a:pt x="121" y="13"/>
                      <a:pt x="118" y="22"/>
                    </a:cubicBezTo>
                    <a:cubicBezTo>
                      <a:pt x="115" y="28"/>
                      <a:pt x="109" y="35"/>
                      <a:pt x="104" y="38"/>
                    </a:cubicBezTo>
                    <a:cubicBezTo>
                      <a:pt x="98" y="42"/>
                      <a:pt x="90" y="43"/>
                      <a:pt x="85" y="46"/>
                    </a:cubicBezTo>
                    <a:cubicBezTo>
                      <a:pt x="79" y="49"/>
                      <a:pt x="72" y="58"/>
                      <a:pt x="66" y="64"/>
                    </a:cubicBezTo>
                    <a:cubicBezTo>
                      <a:pt x="60" y="71"/>
                      <a:pt x="52" y="78"/>
                      <a:pt x="49" y="84"/>
                    </a:cubicBezTo>
                    <a:cubicBezTo>
                      <a:pt x="45" y="90"/>
                      <a:pt x="44" y="98"/>
                      <a:pt x="42" y="103"/>
                    </a:cubicBezTo>
                    <a:cubicBezTo>
                      <a:pt x="38" y="111"/>
                      <a:pt x="32" y="116"/>
                      <a:pt x="25" y="119"/>
                    </a:cubicBezTo>
                    <a:cubicBezTo>
                      <a:pt x="19" y="123"/>
                      <a:pt x="8" y="123"/>
                      <a:pt x="4" y="129"/>
                    </a:cubicBezTo>
                    <a:cubicBezTo>
                      <a:pt x="2" y="132"/>
                      <a:pt x="1" y="138"/>
                      <a:pt x="1" y="145"/>
                    </a:cubicBezTo>
                    <a:cubicBezTo>
                      <a:pt x="1" y="149"/>
                      <a:pt x="1" y="153"/>
                      <a:pt x="1" y="157"/>
                    </a:cubicBezTo>
                    <a:cubicBezTo>
                      <a:pt x="1" y="157"/>
                      <a:pt x="1" y="157"/>
                      <a:pt x="1" y="157"/>
                    </a:cubicBezTo>
                    <a:cubicBezTo>
                      <a:pt x="1" y="183"/>
                      <a:pt x="1" y="208"/>
                      <a:pt x="1" y="233"/>
                    </a:cubicBezTo>
                    <a:cubicBezTo>
                      <a:pt x="1" y="234"/>
                      <a:pt x="1" y="234"/>
                      <a:pt x="1" y="234"/>
                    </a:cubicBezTo>
                    <a:cubicBezTo>
                      <a:pt x="1" y="235"/>
                      <a:pt x="1" y="236"/>
                      <a:pt x="1" y="236"/>
                    </a:cubicBezTo>
                    <a:cubicBezTo>
                      <a:pt x="1" y="237"/>
                      <a:pt x="1" y="237"/>
                      <a:pt x="1" y="237"/>
                    </a:cubicBezTo>
                    <a:cubicBezTo>
                      <a:pt x="1" y="237"/>
                      <a:pt x="1" y="238"/>
                      <a:pt x="1" y="238"/>
                    </a:cubicBezTo>
                    <a:cubicBezTo>
                      <a:pt x="1" y="238"/>
                      <a:pt x="1" y="238"/>
                      <a:pt x="1" y="239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1" y="240"/>
                      <a:pt x="1" y="240"/>
                      <a:pt x="1" y="241"/>
                    </a:cubicBezTo>
                    <a:cubicBezTo>
                      <a:pt x="1" y="241"/>
                      <a:pt x="1" y="241"/>
                      <a:pt x="1" y="241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242"/>
                      <a:pt x="1" y="243"/>
                      <a:pt x="1" y="243"/>
                    </a:cubicBezTo>
                    <a:cubicBezTo>
                      <a:pt x="1" y="243"/>
                      <a:pt x="1" y="243"/>
                      <a:pt x="1" y="244"/>
                    </a:cubicBezTo>
                    <a:cubicBezTo>
                      <a:pt x="1" y="244"/>
                      <a:pt x="1" y="245"/>
                      <a:pt x="1" y="246"/>
                    </a:cubicBezTo>
                    <a:cubicBezTo>
                      <a:pt x="1" y="246"/>
                      <a:pt x="1" y="246"/>
                      <a:pt x="1" y="247"/>
                    </a:cubicBezTo>
                    <a:cubicBezTo>
                      <a:pt x="1" y="321"/>
                      <a:pt x="1" y="393"/>
                      <a:pt x="1" y="467"/>
                    </a:cubicBezTo>
                    <a:cubicBezTo>
                      <a:pt x="1" y="467"/>
                      <a:pt x="1" y="467"/>
                      <a:pt x="1" y="468"/>
                    </a:cubicBezTo>
                    <a:cubicBezTo>
                      <a:pt x="1" y="468"/>
                      <a:pt x="1" y="469"/>
                      <a:pt x="1" y="470"/>
                    </a:cubicBezTo>
                    <a:cubicBezTo>
                      <a:pt x="1" y="470"/>
                      <a:pt x="1" y="470"/>
                      <a:pt x="1" y="471"/>
                    </a:cubicBezTo>
                    <a:cubicBezTo>
                      <a:pt x="1" y="471"/>
                      <a:pt x="1" y="472"/>
                      <a:pt x="1" y="473"/>
                    </a:cubicBezTo>
                    <a:cubicBezTo>
                      <a:pt x="1" y="473"/>
                      <a:pt x="1" y="473"/>
                      <a:pt x="1" y="474"/>
                    </a:cubicBezTo>
                    <a:cubicBezTo>
                      <a:pt x="1" y="474"/>
                      <a:pt x="1" y="474"/>
                      <a:pt x="1" y="474"/>
                    </a:cubicBezTo>
                    <a:cubicBezTo>
                      <a:pt x="1" y="475"/>
                      <a:pt x="1" y="475"/>
                      <a:pt x="1" y="475"/>
                    </a:cubicBezTo>
                    <a:cubicBezTo>
                      <a:pt x="1" y="475"/>
                      <a:pt x="1" y="475"/>
                      <a:pt x="1" y="476"/>
                    </a:cubicBezTo>
                    <a:cubicBezTo>
                      <a:pt x="1" y="476"/>
                      <a:pt x="1" y="476"/>
                      <a:pt x="1" y="476"/>
                    </a:cubicBezTo>
                    <a:cubicBezTo>
                      <a:pt x="1" y="477"/>
                      <a:pt x="1" y="477"/>
                      <a:pt x="1" y="477"/>
                    </a:cubicBezTo>
                    <a:cubicBezTo>
                      <a:pt x="1" y="477"/>
                      <a:pt x="1" y="478"/>
                      <a:pt x="1" y="478"/>
                    </a:cubicBezTo>
                    <a:cubicBezTo>
                      <a:pt x="1" y="478"/>
                      <a:pt x="1" y="478"/>
                      <a:pt x="1" y="479"/>
                    </a:cubicBezTo>
                    <a:cubicBezTo>
                      <a:pt x="1" y="479"/>
                      <a:pt x="1" y="480"/>
                      <a:pt x="1" y="481"/>
                    </a:cubicBezTo>
                    <a:cubicBezTo>
                      <a:pt x="1" y="481"/>
                      <a:pt x="1" y="481"/>
                      <a:pt x="1" y="482"/>
                    </a:cubicBezTo>
                    <a:cubicBezTo>
                      <a:pt x="1" y="482"/>
                      <a:pt x="1" y="483"/>
                      <a:pt x="1" y="484"/>
                    </a:cubicBezTo>
                    <a:cubicBezTo>
                      <a:pt x="1" y="484"/>
                      <a:pt x="1" y="484"/>
                      <a:pt x="1" y="485"/>
                    </a:cubicBezTo>
                    <a:cubicBezTo>
                      <a:pt x="1" y="500"/>
                      <a:pt x="1" y="516"/>
                      <a:pt x="1" y="532"/>
                    </a:cubicBezTo>
                    <a:cubicBezTo>
                      <a:pt x="1" y="541"/>
                      <a:pt x="0" y="554"/>
                      <a:pt x="0" y="566"/>
                    </a:cubicBezTo>
                    <a:cubicBezTo>
                      <a:pt x="0" y="575"/>
                      <a:pt x="1" y="583"/>
                      <a:pt x="3" y="587"/>
                    </a:cubicBezTo>
                    <a:cubicBezTo>
                      <a:pt x="7" y="595"/>
                      <a:pt x="24" y="597"/>
                      <a:pt x="30" y="601"/>
                    </a:cubicBezTo>
                    <a:cubicBezTo>
                      <a:pt x="34" y="604"/>
                      <a:pt x="39" y="609"/>
                      <a:pt x="42" y="614"/>
                    </a:cubicBezTo>
                    <a:cubicBezTo>
                      <a:pt x="44" y="619"/>
                      <a:pt x="46" y="629"/>
                      <a:pt x="50" y="636"/>
                    </a:cubicBezTo>
                    <a:cubicBezTo>
                      <a:pt x="53" y="641"/>
                      <a:pt x="61" y="648"/>
                      <a:pt x="67" y="654"/>
                    </a:cubicBezTo>
                    <a:cubicBezTo>
                      <a:pt x="72" y="659"/>
                      <a:pt x="78" y="667"/>
                      <a:pt x="84" y="672"/>
                    </a:cubicBezTo>
                    <a:cubicBezTo>
                      <a:pt x="89" y="675"/>
                      <a:pt x="98" y="676"/>
                      <a:pt x="104" y="680"/>
                    </a:cubicBezTo>
                    <a:cubicBezTo>
                      <a:pt x="109" y="683"/>
                      <a:pt x="114" y="689"/>
                      <a:pt x="117" y="696"/>
                    </a:cubicBezTo>
                    <a:cubicBezTo>
                      <a:pt x="121" y="704"/>
                      <a:pt x="123" y="715"/>
                      <a:pt x="128" y="717"/>
                    </a:cubicBezTo>
                    <a:cubicBezTo>
                      <a:pt x="128" y="717"/>
                      <a:pt x="128" y="717"/>
                      <a:pt x="128" y="717"/>
                    </a:cubicBezTo>
                    <a:cubicBezTo>
                      <a:pt x="129" y="717"/>
                      <a:pt x="131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40" y="717"/>
                      <a:pt x="147" y="714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8" y="706"/>
                      <a:pt x="160" y="694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73" y="681"/>
                      <a:pt x="187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9" y="679"/>
                      <a:pt x="217" y="680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30" y="684"/>
                      <a:pt x="236" y="689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5" y="692"/>
                      <a:pt x="248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64" y="692"/>
                      <a:pt x="271" y="682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7"/>
                      <a:pt x="280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6" y="675"/>
                      <a:pt x="293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308" y="673"/>
                      <a:pt x="317" y="676"/>
                      <a:pt x="324" y="680"/>
                    </a:cubicBezTo>
                    <a:cubicBezTo>
                      <a:pt x="324" y="680"/>
                      <a:pt x="324" y="680"/>
                      <a:pt x="324" y="680"/>
                    </a:cubicBezTo>
                    <a:cubicBezTo>
                      <a:pt x="324" y="680"/>
                      <a:pt x="324" y="680"/>
                      <a:pt x="324" y="681"/>
                    </a:cubicBezTo>
                    <a:cubicBezTo>
                      <a:pt x="324" y="681"/>
                      <a:pt x="324" y="681"/>
                      <a:pt x="324" y="681"/>
                    </a:cubicBezTo>
                    <a:cubicBezTo>
                      <a:pt x="340" y="691"/>
                      <a:pt x="343" y="708"/>
                      <a:pt x="366" y="709"/>
                    </a:cubicBezTo>
                    <a:cubicBezTo>
                      <a:pt x="372" y="701"/>
                      <a:pt x="371" y="691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80" y="668"/>
                      <a:pt x="395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8" y="655"/>
                      <a:pt x="423" y="656"/>
                      <a:pt x="428" y="658"/>
                    </a:cubicBezTo>
                    <a:cubicBezTo>
                      <a:pt x="428" y="658"/>
                      <a:pt x="428" y="658"/>
                      <a:pt x="428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37" y="661"/>
                      <a:pt x="446" y="671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4" y="673"/>
                      <a:pt x="455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60" y="673"/>
                      <a:pt x="464" y="672"/>
                      <a:pt x="468" y="671"/>
                    </a:cubicBezTo>
                    <a:cubicBezTo>
                      <a:pt x="471" y="670"/>
                      <a:pt x="475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81" y="669"/>
                      <a:pt x="483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502" y="669"/>
                      <a:pt x="515" y="674"/>
                      <a:pt x="525" y="681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33" y="687"/>
                      <a:pt x="539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6" y="692"/>
                      <a:pt x="546" y="692"/>
                    </a:cubicBezTo>
                    <a:cubicBezTo>
                      <a:pt x="553" y="692"/>
                      <a:pt x="558" y="686"/>
                      <a:pt x="564" y="681"/>
                    </a:cubicBezTo>
                    <a:cubicBezTo>
                      <a:pt x="564" y="681"/>
                      <a:pt x="564" y="681"/>
                      <a:pt x="564" y="681"/>
                    </a:cubicBezTo>
                    <a:cubicBezTo>
                      <a:pt x="565" y="681"/>
                      <a:pt x="565" y="681"/>
                      <a:pt x="565" y="681"/>
                    </a:cubicBezTo>
                    <a:cubicBezTo>
                      <a:pt x="575" y="674"/>
                      <a:pt x="588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6" y="669"/>
                      <a:pt x="608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1" y="669"/>
                    </a:cubicBezTo>
                    <a:cubicBezTo>
                      <a:pt x="616" y="670"/>
                      <a:pt x="621" y="671"/>
                      <a:pt x="625" y="672"/>
                    </a:cubicBezTo>
                    <a:cubicBezTo>
                      <a:pt x="628" y="672"/>
                      <a:pt x="631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5" y="673"/>
                      <a:pt x="635" y="673"/>
                      <a:pt x="636" y="673"/>
                    </a:cubicBezTo>
                    <a:cubicBezTo>
                      <a:pt x="645" y="671"/>
                      <a:pt x="651" y="662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64" y="656"/>
                      <a:pt x="670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96" y="655"/>
                      <a:pt x="712" y="671"/>
                      <a:pt x="717" y="686"/>
                    </a:cubicBezTo>
                    <a:cubicBezTo>
                      <a:pt x="717" y="686"/>
                      <a:pt x="717" y="686"/>
                      <a:pt x="717" y="687"/>
                    </a:cubicBezTo>
                    <a:cubicBezTo>
                      <a:pt x="719" y="692"/>
                      <a:pt x="720" y="707"/>
                      <a:pt x="724" y="709"/>
                    </a:cubicBezTo>
                    <a:cubicBezTo>
                      <a:pt x="724" y="709"/>
                      <a:pt x="724" y="709"/>
                      <a:pt x="724" y="709"/>
                    </a:cubicBezTo>
                    <a:cubicBezTo>
                      <a:pt x="725" y="710"/>
                      <a:pt x="725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32" y="709"/>
                      <a:pt x="739" y="705"/>
                      <a:pt x="744" y="702"/>
                    </a:cubicBezTo>
                    <a:cubicBezTo>
                      <a:pt x="744" y="702"/>
                      <a:pt x="744" y="702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54" y="693"/>
                      <a:pt x="757" y="687"/>
                      <a:pt x="762" y="683"/>
                    </a:cubicBezTo>
                    <a:cubicBezTo>
                      <a:pt x="762" y="683"/>
                      <a:pt x="762" y="683"/>
                      <a:pt x="762" y="683"/>
                    </a:cubicBezTo>
                    <a:cubicBezTo>
                      <a:pt x="763" y="683"/>
                      <a:pt x="763" y="683"/>
                      <a:pt x="763" y="683"/>
                    </a:cubicBezTo>
                    <a:cubicBezTo>
                      <a:pt x="769" y="677"/>
                      <a:pt x="780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6" y="673"/>
                      <a:pt x="801" y="674"/>
                      <a:pt x="805" y="676"/>
                    </a:cubicBezTo>
                    <a:cubicBezTo>
                      <a:pt x="805" y="676"/>
                      <a:pt x="805" y="676"/>
                      <a:pt x="806" y="676"/>
                    </a:cubicBezTo>
                    <a:cubicBezTo>
                      <a:pt x="815" y="679"/>
                      <a:pt x="819" y="688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32" y="692"/>
                      <a:pt x="835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48" y="692"/>
                      <a:pt x="856" y="687"/>
                      <a:pt x="864" y="683"/>
                    </a:cubicBezTo>
                    <a:cubicBezTo>
                      <a:pt x="866" y="682"/>
                      <a:pt x="869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2" y="681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7" y="679"/>
                      <a:pt x="883" y="679"/>
                      <a:pt x="889" y="679"/>
                    </a:cubicBezTo>
                    <a:cubicBezTo>
                      <a:pt x="889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900" y="679"/>
                      <a:pt x="911" y="680"/>
                      <a:pt x="917" y="683"/>
                    </a:cubicBezTo>
                    <a:cubicBezTo>
                      <a:pt x="917" y="683"/>
                      <a:pt x="917" y="683"/>
                      <a:pt x="917" y="684"/>
                    </a:cubicBezTo>
                    <a:cubicBezTo>
                      <a:pt x="917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9" y="685"/>
                      <a:pt x="919" y="685"/>
                      <a:pt x="920" y="685"/>
                    </a:cubicBezTo>
                    <a:cubicBezTo>
                      <a:pt x="920" y="685"/>
                      <a:pt x="920" y="685"/>
                      <a:pt x="920" y="685"/>
                    </a:cubicBezTo>
                    <a:cubicBezTo>
                      <a:pt x="920" y="685"/>
                      <a:pt x="920" y="685"/>
                      <a:pt x="920" y="686"/>
                    </a:cubicBezTo>
                    <a:cubicBezTo>
                      <a:pt x="932" y="695"/>
                      <a:pt x="934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4" y="717"/>
                      <a:pt x="955" y="717"/>
                      <a:pt x="956" y="717"/>
                    </a:cubicBezTo>
                    <a:cubicBezTo>
                      <a:pt x="966" y="716"/>
                      <a:pt x="967" y="699"/>
                      <a:pt x="972" y="691"/>
                    </a:cubicBezTo>
                    <a:cubicBezTo>
                      <a:pt x="979" y="678"/>
                      <a:pt x="991" y="678"/>
                      <a:pt x="1002" y="672"/>
                    </a:cubicBezTo>
                    <a:cubicBezTo>
                      <a:pt x="1008" y="668"/>
                      <a:pt x="1014" y="660"/>
                      <a:pt x="1020" y="654"/>
                    </a:cubicBezTo>
                    <a:cubicBezTo>
                      <a:pt x="1027" y="647"/>
                      <a:pt x="1033" y="641"/>
                      <a:pt x="1037" y="634"/>
                    </a:cubicBezTo>
                    <a:cubicBezTo>
                      <a:pt x="1041" y="628"/>
                      <a:pt x="1042" y="620"/>
                      <a:pt x="1045" y="614"/>
                    </a:cubicBezTo>
                    <a:cubicBezTo>
                      <a:pt x="1048" y="608"/>
                      <a:pt x="1055" y="602"/>
                      <a:pt x="1060" y="599"/>
                    </a:cubicBezTo>
                    <a:cubicBezTo>
                      <a:pt x="1067" y="595"/>
                      <a:pt x="1079" y="594"/>
                      <a:pt x="1083" y="587"/>
                    </a:cubicBezTo>
                    <a:cubicBezTo>
                      <a:pt x="1084" y="584"/>
                      <a:pt x="1085" y="579"/>
                      <a:pt x="1085" y="573"/>
                    </a:cubicBezTo>
                    <a:cubicBezTo>
                      <a:pt x="1085" y="568"/>
                      <a:pt x="1085" y="563"/>
                      <a:pt x="1085" y="559"/>
                    </a:cubicBezTo>
                    <a:cubicBezTo>
                      <a:pt x="1085" y="433"/>
                      <a:pt x="1085" y="311"/>
                      <a:pt x="1085" y="184"/>
                    </a:cubicBezTo>
                    <a:cubicBezTo>
                      <a:pt x="1085" y="184"/>
                      <a:pt x="1085" y="184"/>
                      <a:pt x="1085" y="184"/>
                    </a:cubicBezTo>
                    <a:cubicBezTo>
                      <a:pt x="1085" y="177"/>
                      <a:pt x="1086" y="164"/>
                      <a:pt x="1086" y="152"/>
                    </a:cubicBezTo>
                    <a:cubicBezTo>
                      <a:pt x="1086" y="142"/>
                      <a:pt x="1085" y="132"/>
                      <a:pt x="1082" y="128"/>
                    </a:cubicBezTo>
                    <a:cubicBezTo>
                      <a:pt x="1077" y="121"/>
                      <a:pt x="1065" y="121"/>
                      <a:pt x="1057" y="116"/>
                    </a:cubicBezTo>
                    <a:cubicBezTo>
                      <a:pt x="1045" y="108"/>
                      <a:pt x="1046" y="99"/>
                      <a:pt x="1039" y="85"/>
                    </a:cubicBezTo>
                    <a:cubicBezTo>
                      <a:pt x="1036" y="79"/>
                      <a:pt x="1028" y="72"/>
                      <a:pt x="1022" y="65"/>
                    </a:cubicBezTo>
                    <a:cubicBezTo>
                      <a:pt x="1015" y="57"/>
                      <a:pt x="1010" y="50"/>
                      <a:pt x="1002" y="46"/>
                    </a:cubicBezTo>
                    <a:cubicBezTo>
                      <a:pt x="997" y="43"/>
                      <a:pt x="987" y="41"/>
                      <a:pt x="983" y="38"/>
                    </a:cubicBezTo>
                    <a:cubicBezTo>
                      <a:pt x="978" y="35"/>
                      <a:pt x="972" y="30"/>
                      <a:pt x="969" y="24"/>
                    </a:cubicBezTo>
                    <a:cubicBezTo>
                      <a:pt x="965" y="15"/>
                      <a:pt x="964" y="3"/>
                      <a:pt x="958" y="1"/>
                    </a:cubicBezTo>
                    <a:cubicBezTo>
                      <a:pt x="958" y="1"/>
                      <a:pt x="958" y="1"/>
                      <a:pt x="958" y="1"/>
                    </a:cubicBezTo>
                    <a:cubicBezTo>
                      <a:pt x="958" y="1"/>
                      <a:pt x="958" y="0"/>
                      <a:pt x="958" y="0"/>
                    </a:cubicBezTo>
                    <a:cubicBezTo>
                      <a:pt x="957" y="0"/>
                      <a:pt x="955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567"/>
              <p:cNvSpPr>
                <a:spLocks noEditPoints="1"/>
              </p:cNvSpPr>
              <p:nvPr/>
            </p:nvSpPr>
            <p:spPr bwMode="auto">
              <a:xfrm>
                <a:off x="3601" y="3339"/>
                <a:ext cx="91" cy="63"/>
              </a:xfrm>
              <a:custGeom>
                <a:gdLst>
                  <a:gd name="T0" fmla="*/ 15 w 26"/>
                  <a:gd name="T1" fmla="*/ 3 h 18"/>
                  <a:gd name="T2" fmla="*/ 15 w 26"/>
                  <a:gd name="T3" fmla="*/ 3 h 18"/>
                  <a:gd name="T4" fmla="*/ 15 w 26"/>
                  <a:gd name="T5" fmla="*/ 3 h 18"/>
                  <a:gd name="T6" fmla="*/ 21 w 26"/>
                  <a:gd name="T7" fmla="*/ 7 h 18"/>
                  <a:gd name="T8" fmla="*/ 21 w 26"/>
                  <a:gd name="T9" fmla="*/ 7 h 18"/>
                  <a:gd name="T10" fmla="*/ 13 w 26"/>
                  <a:gd name="T11" fmla="*/ 15 h 18"/>
                  <a:gd name="T12" fmla="*/ 13 w 26"/>
                  <a:gd name="T13" fmla="*/ 15 h 18"/>
                  <a:gd name="T14" fmla="*/ 13 w 26"/>
                  <a:gd name="T15" fmla="*/ 15 h 18"/>
                  <a:gd name="T16" fmla="*/ 13 w 26"/>
                  <a:gd name="T17" fmla="*/ 15 h 18"/>
                  <a:gd name="T18" fmla="*/ 13 w 26"/>
                  <a:gd name="T19" fmla="*/ 15 h 18"/>
                  <a:gd name="T20" fmla="*/ 8 w 26"/>
                  <a:gd name="T21" fmla="*/ 12 h 18"/>
                  <a:gd name="T22" fmla="*/ 7 w 26"/>
                  <a:gd name="T23" fmla="*/ 12 h 18"/>
                  <a:gd name="T24" fmla="*/ 7 w 26"/>
                  <a:gd name="T25" fmla="*/ 12 h 18"/>
                  <a:gd name="T26" fmla="*/ 7 w 26"/>
                  <a:gd name="T27" fmla="*/ 12 h 18"/>
                  <a:gd name="T28" fmla="*/ 7 w 26"/>
                  <a:gd name="T29" fmla="*/ 12 h 18"/>
                  <a:gd name="T30" fmla="*/ 7 w 26"/>
                  <a:gd name="T31" fmla="*/ 12 h 18"/>
                  <a:gd name="T32" fmla="*/ 15 w 26"/>
                  <a:gd name="T33" fmla="*/ 3 h 18"/>
                  <a:gd name="T34" fmla="*/ 15 w 26"/>
                  <a:gd name="T35" fmla="*/ 3 h 18"/>
                  <a:gd name="T36" fmla="*/ 15 w 26"/>
                  <a:gd name="T37" fmla="*/ 3 h 18"/>
                  <a:gd name="T38" fmla="*/ 16 w 26"/>
                  <a:gd name="T39" fmla="*/ 0 h 18"/>
                  <a:gd name="T40" fmla="*/ 16 w 26"/>
                  <a:gd name="T41" fmla="*/ 0 h 18"/>
                  <a:gd name="T42" fmla="*/ 2 w 26"/>
                  <a:gd name="T43" fmla="*/ 13 h 18"/>
                  <a:gd name="T44" fmla="*/ 2 w 26"/>
                  <a:gd name="T45" fmla="*/ 13 h 18"/>
                  <a:gd name="T46" fmla="*/ 2 w 26"/>
                  <a:gd name="T47" fmla="*/ 13 h 18"/>
                  <a:gd name="T48" fmla="*/ 2 w 26"/>
                  <a:gd name="T49" fmla="*/ 14 h 18"/>
                  <a:gd name="T50" fmla="*/ 2 w 26"/>
                  <a:gd name="T51" fmla="*/ 14 h 18"/>
                  <a:gd name="T52" fmla="*/ 2 w 26"/>
                  <a:gd name="T53" fmla="*/ 14 h 18"/>
                  <a:gd name="T54" fmla="*/ 11 w 26"/>
                  <a:gd name="T55" fmla="*/ 18 h 18"/>
                  <a:gd name="T56" fmla="*/ 11 w 26"/>
                  <a:gd name="T57" fmla="*/ 18 h 18"/>
                  <a:gd name="T58" fmla="*/ 11 w 26"/>
                  <a:gd name="T59" fmla="*/ 18 h 18"/>
                  <a:gd name="T60" fmla="*/ 11 w 26"/>
                  <a:gd name="T61" fmla="*/ 18 h 18"/>
                  <a:gd name="T62" fmla="*/ 12 w 26"/>
                  <a:gd name="T63" fmla="*/ 18 h 18"/>
                  <a:gd name="T64" fmla="*/ 13 w 26"/>
                  <a:gd name="T65" fmla="*/ 18 h 18"/>
                  <a:gd name="T66" fmla="*/ 13 w 26"/>
                  <a:gd name="T67" fmla="*/ 18 h 18"/>
                  <a:gd name="T68" fmla="*/ 13 w 26"/>
                  <a:gd name="T69" fmla="*/ 18 h 18"/>
                  <a:gd name="T70" fmla="*/ 13 w 26"/>
                  <a:gd name="T71" fmla="*/ 18 h 18"/>
                  <a:gd name="T72" fmla="*/ 13 w 26"/>
                  <a:gd name="T73" fmla="*/ 18 h 18"/>
                  <a:gd name="T74" fmla="*/ 13 w 26"/>
                  <a:gd name="T75" fmla="*/ 18 h 18"/>
                  <a:gd name="T76" fmla="*/ 26 w 26"/>
                  <a:gd name="T77" fmla="*/ 9 h 18"/>
                  <a:gd name="T78" fmla="*/ 25 w 26"/>
                  <a:gd name="T79" fmla="*/ 7 h 18"/>
                  <a:gd name="T80" fmla="*/ 25 w 26"/>
                  <a:gd name="T81" fmla="*/ 7 h 18"/>
                  <a:gd name="T82" fmla="*/ 25 w 26"/>
                  <a:gd name="T83" fmla="*/ 7 h 18"/>
                  <a:gd name="T84" fmla="*/ 16 w 26"/>
                  <a:gd name="T85" fmla="*/ 0 h 18"/>
                  <a:gd name="T86" fmla="*/ 16 w 26"/>
                  <a:gd name="T87" fmla="*/ 0 h 18"/>
                  <a:gd name="T88" fmla="*/ 16 w 26"/>
                  <a:gd name="T8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18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8" y="3"/>
                      <a:pt x="21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2"/>
                      <a:pt x="18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5"/>
                      <a:pt x="9" y="14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6"/>
                      <a:pt x="11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6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18"/>
                      <a:pt x="26" y="16"/>
                      <a:pt x="26" y="9"/>
                    </a:cubicBezTo>
                    <a:cubicBezTo>
                      <a:pt x="26" y="8"/>
                      <a:pt x="26" y="8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2"/>
                      <a:pt x="21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568"/>
              <p:cNvSpPr>
                <a:spLocks noEditPoints="1"/>
              </p:cNvSpPr>
              <p:nvPr/>
            </p:nvSpPr>
            <p:spPr bwMode="auto">
              <a:xfrm>
                <a:off x="3999" y="3339"/>
                <a:ext cx="87" cy="63"/>
              </a:xfrm>
              <a:custGeom>
                <a:gdLst>
                  <a:gd name="T0" fmla="*/ 10 w 25"/>
                  <a:gd name="T1" fmla="*/ 3 h 18"/>
                  <a:gd name="T2" fmla="*/ 10 w 25"/>
                  <a:gd name="T3" fmla="*/ 3 h 18"/>
                  <a:gd name="T4" fmla="*/ 10 w 25"/>
                  <a:gd name="T5" fmla="*/ 3 h 18"/>
                  <a:gd name="T6" fmla="*/ 16 w 25"/>
                  <a:gd name="T7" fmla="*/ 14 h 18"/>
                  <a:gd name="T8" fmla="*/ 16 w 25"/>
                  <a:gd name="T9" fmla="*/ 14 h 18"/>
                  <a:gd name="T10" fmla="*/ 16 w 25"/>
                  <a:gd name="T11" fmla="*/ 14 h 18"/>
                  <a:gd name="T12" fmla="*/ 15 w 25"/>
                  <a:gd name="T13" fmla="*/ 14 h 18"/>
                  <a:gd name="T14" fmla="*/ 15 w 25"/>
                  <a:gd name="T15" fmla="*/ 14 h 18"/>
                  <a:gd name="T16" fmla="*/ 15 w 25"/>
                  <a:gd name="T17" fmla="*/ 14 h 18"/>
                  <a:gd name="T18" fmla="*/ 12 w 25"/>
                  <a:gd name="T19" fmla="*/ 15 h 18"/>
                  <a:gd name="T20" fmla="*/ 12 w 25"/>
                  <a:gd name="T21" fmla="*/ 15 h 18"/>
                  <a:gd name="T22" fmla="*/ 12 w 25"/>
                  <a:gd name="T23" fmla="*/ 15 h 18"/>
                  <a:gd name="T24" fmla="*/ 12 w 25"/>
                  <a:gd name="T25" fmla="*/ 15 h 18"/>
                  <a:gd name="T26" fmla="*/ 12 w 25"/>
                  <a:gd name="T27" fmla="*/ 15 h 18"/>
                  <a:gd name="T28" fmla="*/ 5 w 25"/>
                  <a:gd name="T29" fmla="*/ 8 h 18"/>
                  <a:gd name="T30" fmla="*/ 5 w 25"/>
                  <a:gd name="T31" fmla="*/ 8 h 18"/>
                  <a:gd name="T32" fmla="*/ 5 w 25"/>
                  <a:gd name="T33" fmla="*/ 8 h 18"/>
                  <a:gd name="T34" fmla="*/ 5 w 25"/>
                  <a:gd name="T35" fmla="*/ 7 h 18"/>
                  <a:gd name="T36" fmla="*/ 10 w 25"/>
                  <a:gd name="T37" fmla="*/ 3 h 18"/>
                  <a:gd name="T38" fmla="*/ 10 w 25"/>
                  <a:gd name="T39" fmla="*/ 3 h 18"/>
                  <a:gd name="T40" fmla="*/ 10 w 25"/>
                  <a:gd name="T41" fmla="*/ 3 h 18"/>
                  <a:gd name="T42" fmla="*/ 11 w 25"/>
                  <a:gd name="T43" fmla="*/ 0 h 18"/>
                  <a:gd name="T44" fmla="*/ 11 w 25"/>
                  <a:gd name="T45" fmla="*/ 0 h 18"/>
                  <a:gd name="T46" fmla="*/ 1 w 25"/>
                  <a:gd name="T47" fmla="*/ 10 h 18"/>
                  <a:gd name="T48" fmla="*/ 1 w 25"/>
                  <a:gd name="T49" fmla="*/ 10 h 18"/>
                  <a:gd name="T50" fmla="*/ 1 w 25"/>
                  <a:gd name="T51" fmla="*/ 10 h 18"/>
                  <a:gd name="T52" fmla="*/ 1 w 25"/>
                  <a:gd name="T53" fmla="*/ 10 h 18"/>
                  <a:gd name="T54" fmla="*/ 1 w 25"/>
                  <a:gd name="T55" fmla="*/ 10 h 18"/>
                  <a:gd name="T56" fmla="*/ 1 w 25"/>
                  <a:gd name="T57" fmla="*/ 10 h 18"/>
                  <a:gd name="T58" fmla="*/ 1 w 25"/>
                  <a:gd name="T59" fmla="*/ 10 h 18"/>
                  <a:gd name="T60" fmla="*/ 1 w 25"/>
                  <a:gd name="T61" fmla="*/ 10 h 18"/>
                  <a:gd name="T62" fmla="*/ 13 w 25"/>
                  <a:gd name="T63" fmla="*/ 18 h 18"/>
                  <a:gd name="T64" fmla="*/ 13 w 25"/>
                  <a:gd name="T65" fmla="*/ 18 h 18"/>
                  <a:gd name="T66" fmla="*/ 13 w 25"/>
                  <a:gd name="T67" fmla="*/ 18 h 18"/>
                  <a:gd name="T68" fmla="*/ 13 w 25"/>
                  <a:gd name="T69" fmla="*/ 18 h 18"/>
                  <a:gd name="T70" fmla="*/ 17 w 25"/>
                  <a:gd name="T71" fmla="*/ 18 h 18"/>
                  <a:gd name="T72" fmla="*/ 17 w 25"/>
                  <a:gd name="T73" fmla="*/ 18 h 18"/>
                  <a:gd name="T74" fmla="*/ 17 w 25"/>
                  <a:gd name="T75" fmla="*/ 18 h 18"/>
                  <a:gd name="T76" fmla="*/ 24 w 25"/>
                  <a:gd name="T77" fmla="*/ 12 h 18"/>
                  <a:gd name="T78" fmla="*/ 24 w 25"/>
                  <a:gd name="T79" fmla="*/ 12 h 18"/>
                  <a:gd name="T80" fmla="*/ 11 w 25"/>
                  <a:gd name="T81" fmla="*/ 0 h 18"/>
                  <a:gd name="T82" fmla="*/ 11 w 25"/>
                  <a:gd name="T83" fmla="*/ 0 h 18"/>
                  <a:gd name="T84" fmla="*/ 11 w 25"/>
                  <a:gd name="T85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6" y="3"/>
                      <a:pt x="24" y="11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2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5"/>
                      <a:pt x="7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6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2" y="17"/>
                      <a:pt x="24" y="14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4"/>
                      <a:pt x="18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569"/>
              <p:cNvSpPr>
                <a:spLocks noEditPoints="1"/>
              </p:cNvSpPr>
              <p:nvPr/>
            </p:nvSpPr>
            <p:spPr bwMode="auto">
              <a:xfrm>
                <a:off x="4250" y="3293"/>
                <a:ext cx="115" cy="109"/>
              </a:xfrm>
              <a:custGeom>
                <a:gdLst>
                  <a:gd name="T0" fmla="*/ 15 w 33"/>
                  <a:gd name="T1" fmla="*/ 3 h 31"/>
                  <a:gd name="T2" fmla="*/ 15 w 33"/>
                  <a:gd name="T3" fmla="*/ 3 h 31"/>
                  <a:gd name="T4" fmla="*/ 15 w 33"/>
                  <a:gd name="T5" fmla="*/ 3 h 31"/>
                  <a:gd name="T6" fmla="*/ 17 w 33"/>
                  <a:gd name="T7" fmla="*/ 27 h 31"/>
                  <a:gd name="T8" fmla="*/ 17 w 33"/>
                  <a:gd name="T9" fmla="*/ 27 h 31"/>
                  <a:gd name="T10" fmla="*/ 17 w 33"/>
                  <a:gd name="T11" fmla="*/ 27 h 31"/>
                  <a:gd name="T12" fmla="*/ 17 w 33"/>
                  <a:gd name="T13" fmla="*/ 27 h 31"/>
                  <a:gd name="T14" fmla="*/ 15 w 33"/>
                  <a:gd name="T15" fmla="*/ 27 h 31"/>
                  <a:gd name="T16" fmla="*/ 15 w 33"/>
                  <a:gd name="T17" fmla="*/ 27 h 31"/>
                  <a:gd name="T18" fmla="*/ 15 w 33"/>
                  <a:gd name="T19" fmla="*/ 27 h 31"/>
                  <a:gd name="T20" fmla="*/ 15 w 33"/>
                  <a:gd name="T21" fmla="*/ 27 h 31"/>
                  <a:gd name="T22" fmla="*/ 15 w 33"/>
                  <a:gd name="T23" fmla="*/ 27 h 31"/>
                  <a:gd name="T24" fmla="*/ 14 w 33"/>
                  <a:gd name="T25" fmla="*/ 3 h 31"/>
                  <a:gd name="T26" fmla="*/ 14 w 33"/>
                  <a:gd name="T27" fmla="*/ 3 h 31"/>
                  <a:gd name="T28" fmla="*/ 14 w 33"/>
                  <a:gd name="T29" fmla="*/ 3 h 31"/>
                  <a:gd name="T30" fmla="*/ 14 w 33"/>
                  <a:gd name="T31" fmla="*/ 3 h 31"/>
                  <a:gd name="T32" fmla="*/ 15 w 33"/>
                  <a:gd name="T33" fmla="*/ 3 h 31"/>
                  <a:gd name="T34" fmla="*/ 15 w 33"/>
                  <a:gd name="T35" fmla="*/ 3 h 31"/>
                  <a:gd name="T36" fmla="*/ 15 w 33"/>
                  <a:gd name="T37" fmla="*/ 3 h 31"/>
                  <a:gd name="T38" fmla="*/ 15 w 33"/>
                  <a:gd name="T39" fmla="*/ 0 h 31"/>
                  <a:gd name="T40" fmla="*/ 2 w 33"/>
                  <a:gd name="T41" fmla="*/ 15 h 31"/>
                  <a:gd name="T42" fmla="*/ 2 w 33"/>
                  <a:gd name="T43" fmla="*/ 16 h 31"/>
                  <a:gd name="T44" fmla="*/ 15 w 33"/>
                  <a:gd name="T45" fmla="*/ 31 h 31"/>
                  <a:gd name="T46" fmla="*/ 15 w 33"/>
                  <a:gd name="T47" fmla="*/ 31 h 31"/>
                  <a:gd name="T48" fmla="*/ 20 w 33"/>
                  <a:gd name="T49" fmla="*/ 30 h 31"/>
                  <a:gd name="T50" fmla="*/ 29 w 33"/>
                  <a:gd name="T51" fmla="*/ 16 h 31"/>
                  <a:gd name="T52" fmla="*/ 21 w 33"/>
                  <a:gd name="T53" fmla="*/ 1 h 31"/>
                  <a:gd name="T54" fmla="*/ 15 w 33"/>
                  <a:gd name="T55" fmla="*/ 0 h 31"/>
                  <a:gd name="T56" fmla="*/ 15 w 33"/>
                  <a:gd name="T57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" h="31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7" y="3"/>
                      <a:pt x="33" y="25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" y="27"/>
                      <a:pt x="0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6" y="0"/>
                      <a:pt x="2" y="8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3"/>
                      <a:pt x="6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7" y="31"/>
                      <a:pt x="18" y="31"/>
                      <a:pt x="20" y="30"/>
                    </a:cubicBezTo>
                    <a:cubicBezTo>
                      <a:pt x="27" y="29"/>
                      <a:pt x="29" y="23"/>
                      <a:pt x="29" y="16"/>
                    </a:cubicBezTo>
                    <a:cubicBezTo>
                      <a:pt x="29" y="10"/>
                      <a:pt x="26" y="3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570"/>
              <p:cNvSpPr>
                <a:spLocks noEditPoints="1"/>
              </p:cNvSpPr>
              <p:nvPr/>
            </p:nvSpPr>
            <p:spPr bwMode="auto">
              <a:xfrm>
                <a:off x="3332" y="3293"/>
                <a:ext cx="130" cy="105"/>
              </a:xfrm>
              <a:custGeom>
                <a:gdLst>
                  <a:gd name="T0" fmla="*/ 18 w 37"/>
                  <a:gd name="T1" fmla="*/ 3 h 30"/>
                  <a:gd name="T2" fmla="*/ 18 w 37"/>
                  <a:gd name="T3" fmla="*/ 3 h 30"/>
                  <a:gd name="T4" fmla="*/ 18 w 37"/>
                  <a:gd name="T5" fmla="*/ 3 h 30"/>
                  <a:gd name="T6" fmla="*/ 21 w 37"/>
                  <a:gd name="T7" fmla="*/ 26 h 30"/>
                  <a:gd name="T8" fmla="*/ 21 w 37"/>
                  <a:gd name="T9" fmla="*/ 26 h 30"/>
                  <a:gd name="T10" fmla="*/ 21 w 37"/>
                  <a:gd name="T11" fmla="*/ 26 h 30"/>
                  <a:gd name="T12" fmla="*/ 21 w 37"/>
                  <a:gd name="T13" fmla="*/ 26 h 30"/>
                  <a:gd name="T14" fmla="*/ 21 w 37"/>
                  <a:gd name="T15" fmla="*/ 26 h 30"/>
                  <a:gd name="T16" fmla="*/ 21 w 37"/>
                  <a:gd name="T17" fmla="*/ 26 h 30"/>
                  <a:gd name="T18" fmla="*/ 17 w 37"/>
                  <a:gd name="T19" fmla="*/ 26 h 30"/>
                  <a:gd name="T20" fmla="*/ 17 w 37"/>
                  <a:gd name="T21" fmla="*/ 26 h 30"/>
                  <a:gd name="T22" fmla="*/ 18 w 37"/>
                  <a:gd name="T23" fmla="*/ 3 h 30"/>
                  <a:gd name="T24" fmla="*/ 18 w 37"/>
                  <a:gd name="T25" fmla="*/ 3 h 30"/>
                  <a:gd name="T26" fmla="*/ 18 w 37"/>
                  <a:gd name="T27" fmla="*/ 3 h 30"/>
                  <a:gd name="T28" fmla="*/ 17 w 37"/>
                  <a:gd name="T29" fmla="*/ 0 h 30"/>
                  <a:gd name="T30" fmla="*/ 17 w 37"/>
                  <a:gd name="T31" fmla="*/ 0 h 30"/>
                  <a:gd name="T32" fmla="*/ 14 w 37"/>
                  <a:gd name="T33" fmla="*/ 1 h 30"/>
                  <a:gd name="T34" fmla="*/ 14 w 37"/>
                  <a:gd name="T35" fmla="*/ 1 h 30"/>
                  <a:gd name="T36" fmla="*/ 14 w 37"/>
                  <a:gd name="T37" fmla="*/ 1 h 30"/>
                  <a:gd name="T38" fmla="*/ 14 w 37"/>
                  <a:gd name="T39" fmla="*/ 1 h 30"/>
                  <a:gd name="T40" fmla="*/ 16 w 37"/>
                  <a:gd name="T41" fmla="*/ 30 h 30"/>
                  <a:gd name="T42" fmla="*/ 16 w 37"/>
                  <a:gd name="T43" fmla="*/ 30 h 30"/>
                  <a:gd name="T44" fmla="*/ 16 w 37"/>
                  <a:gd name="T45" fmla="*/ 30 h 30"/>
                  <a:gd name="T46" fmla="*/ 16 w 37"/>
                  <a:gd name="T47" fmla="*/ 30 h 30"/>
                  <a:gd name="T48" fmla="*/ 18 w 37"/>
                  <a:gd name="T49" fmla="*/ 30 h 30"/>
                  <a:gd name="T50" fmla="*/ 18 w 37"/>
                  <a:gd name="T51" fmla="*/ 30 h 30"/>
                  <a:gd name="T52" fmla="*/ 18 w 37"/>
                  <a:gd name="T53" fmla="*/ 30 h 30"/>
                  <a:gd name="T54" fmla="*/ 29 w 37"/>
                  <a:gd name="T55" fmla="*/ 25 h 30"/>
                  <a:gd name="T56" fmla="*/ 29 w 37"/>
                  <a:gd name="T57" fmla="*/ 25 h 30"/>
                  <a:gd name="T58" fmla="*/ 29 w 37"/>
                  <a:gd name="T59" fmla="*/ 25 h 30"/>
                  <a:gd name="T60" fmla="*/ 29 w 37"/>
                  <a:gd name="T61" fmla="*/ 25 h 30"/>
                  <a:gd name="T62" fmla="*/ 17 w 37"/>
                  <a:gd name="T63" fmla="*/ 0 h 30"/>
                  <a:gd name="T64" fmla="*/ 17 w 37"/>
                  <a:gd name="T65" fmla="*/ 0 h 30"/>
                  <a:gd name="T66" fmla="*/ 17 w 37"/>
                  <a:gd name="T67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0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30" y="3"/>
                      <a:pt x="34" y="22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6"/>
                      <a:pt x="18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3" y="26"/>
                      <a:pt x="3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" y="4"/>
                      <a:pt x="0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3" y="30"/>
                      <a:pt x="27" y="27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7" y="16"/>
                      <a:pt x="2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571"/>
              <p:cNvSpPr/>
              <p:nvPr/>
            </p:nvSpPr>
            <p:spPr bwMode="auto">
              <a:xfrm>
                <a:off x="4013" y="3349"/>
                <a:ext cx="69" cy="42"/>
              </a:xfrm>
              <a:custGeom>
                <a:gdLst>
                  <a:gd name="T0" fmla="*/ 6 w 20"/>
                  <a:gd name="T1" fmla="*/ 0 h 12"/>
                  <a:gd name="T2" fmla="*/ 6 w 20"/>
                  <a:gd name="T3" fmla="*/ 0 h 12"/>
                  <a:gd name="T4" fmla="*/ 1 w 20"/>
                  <a:gd name="T5" fmla="*/ 4 h 12"/>
                  <a:gd name="T6" fmla="*/ 1 w 20"/>
                  <a:gd name="T7" fmla="*/ 5 h 12"/>
                  <a:gd name="T8" fmla="*/ 1 w 20"/>
                  <a:gd name="T9" fmla="*/ 5 h 12"/>
                  <a:gd name="T10" fmla="*/ 1 w 20"/>
                  <a:gd name="T11" fmla="*/ 5 h 12"/>
                  <a:gd name="T12" fmla="*/ 8 w 20"/>
                  <a:gd name="T13" fmla="*/ 12 h 12"/>
                  <a:gd name="T14" fmla="*/ 8 w 20"/>
                  <a:gd name="T15" fmla="*/ 12 h 12"/>
                  <a:gd name="T16" fmla="*/ 8 w 20"/>
                  <a:gd name="T17" fmla="*/ 12 h 12"/>
                  <a:gd name="T18" fmla="*/ 8 w 20"/>
                  <a:gd name="T19" fmla="*/ 12 h 12"/>
                  <a:gd name="T20" fmla="*/ 11 w 20"/>
                  <a:gd name="T21" fmla="*/ 11 h 12"/>
                  <a:gd name="T22" fmla="*/ 11 w 20"/>
                  <a:gd name="T23" fmla="*/ 11 h 12"/>
                  <a:gd name="T24" fmla="*/ 11 w 20"/>
                  <a:gd name="T25" fmla="*/ 11 h 12"/>
                  <a:gd name="T26" fmla="*/ 12 w 20"/>
                  <a:gd name="T27" fmla="*/ 11 h 12"/>
                  <a:gd name="T28" fmla="*/ 12 w 20"/>
                  <a:gd name="T29" fmla="*/ 11 h 12"/>
                  <a:gd name="T30" fmla="*/ 12 w 20"/>
                  <a:gd name="T31" fmla="*/ 11 h 12"/>
                  <a:gd name="T32" fmla="*/ 6 w 20"/>
                  <a:gd name="T33" fmla="*/ 0 h 12"/>
                  <a:gd name="T34" fmla="*/ 6 w 20"/>
                  <a:gd name="T35" fmla="*/ 0 h 12"/>
                  <a:gd name="T36" fmla="*/ 6 w 20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9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20" y="8"/>
                      <a:pt x="12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572"/>
              <p:cNvSpPr/>
              <p:nvPr/>
            </p:nvSpPr>
            <p:spPr bwMode="auto">
              <a:xfrm>
                <a:off x="3622" y="3349"/>
                <a:ext cx="56" cy="42"/>
              </a:xfrm>
              <a:custGeom>
                <a:gdLst>
                  <a:gd name="T0" fmla="*/ 9 w 16"/>
                  <a:gd name="T1" fmla="*/ 0 h 12"/>
                  <a:gd name="T2" fmla="*/ 9 w 16"/>
                  <a:gd name="T3" fmla="*/ 0 h 12"/>
                  <a:gd name="T4" fmla="*/ 1 w 16"/>
                  <a:gd name="T5" fmla="*/ 9 h 12"/>
                  <a:gd name="T6" fmla="*/ 1 w 16"/>
                  <a:gd name="T7" fmla="*/ 9 h 12"/>
                  <a:gd name="T8" fmla="*/ 1 w 16"/>
                  <a:gd name="T9" fmla="*/ 9 h 12"/>
                  <a:gd name="T10" fmla="*/ 1 w 16"/>
                  <a:gd name="T11" fmla="*/ 9 h 12"/>
                  <a:gd name="T12" fmla="*/ 1 w 16"/>
                  <a:gd name="T13" fmla="*/ 9 h 12"/>
                  <a:gd name="T14" fmla="*/ 2 w 16"/>
                  <a:gd name="T15" fmla="*/ 9 h 12"/>
                  <a:gd name="T16" fmla="*/ 7 w 16"/>
                  <a:gd name="T17" fmla="*/ 12 h 12"/>
                  <a:gd name="T18" fmla="*/ 7 w 16"/>
                  <a:gd name="T19" fmla="*/ 12 h 12"/>
                  <a:gd name="T20" fmla="*/ 7 w 16"/>
                  <a:gd name="T21" fmla="*/ 12 h 12"/>
                  <a:gd name="T22" fmla="*/ 7 w 16"/>
                  <a:gd name="T23" fmla="*/ 12 h 12"/>
                  <a:gd name="T24" fmla="*/ 15 w 16"/>
                  <a:gd name="T25" fmla="*/ 4 h 12"/>
                  <a:gd name="T26" fmla="*/ 15 w 16"/>
                  <a:gd name="T27" fmla="*/ 4 h 12"/>
                  <a:gd name="T28" fmla="*/ 9 w 16"/>
                  <a:gd name="T29" fmla="*/ 0 h 12"/>
                  <a:gd name="T30" fmla="*/ 9 w 16"/>
                  <a:gd name="T31" fmla="*/ 0 h 12"/>
                  <a:gd name="T32" fmla="*/ 9 w 16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0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2" y="12"/>
                      <a:pt x="16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573"/>
              <p:cNvSpPr>
                <a:spLocks noEditPoints="1"/>
              </p:cNvSpPr>
              <p:nvPr/>
            </p:nvSpPr>
            <p:spPr bwMode="auto">
              <a:xfrm>
                <a:off x="4250" y="3304"/>
                <a:ext cx="115" cy="84"/>
              </a:xfrm>
              <a:custGeom>
                <a:gdLst>
                  <a:gd name="T0" fmla="*/ 16 w 33"/>
                  <a:gd name="T1" fmla="*/ 3 h 24"/>
                  <a:gd name="T2" fmla="*/ 16 w 33"/>
                  <a:gd name="T3" fmla="*/ 3 h 24"/>
                  <a:gd name="T4" fmla="*/ 16 w 33"/>
                  <a:gd name="T5" fmla="*/ 3 h 24"/>
                  <a:gd name="T6" fmla="*/ 24 w 33"/>
                  <a:gd name="T7" fmla="*/ 13 h 24"/>
                  <a:gd name="T8" fmla="*/ 24 w 33"/>
                  <a:gd name="T9" fmla="*/ 13 h 24"/>
                  <a:gd name="T10" fmla="*/ 18 w 33"/>
                  <a:gd name="T11" fmla="*/ 19 h 24"/>
                  <a:gd name="T12" fmla="*/ 18 w 33"/>
                  <a:gd name="T13" fmla="*/ 19 h 24"/>
                  <a:gd name="T14" fmla="*/ 18 w 33"/>
                  <a:gd name="T15" fmla="*/ 19 h 24"/>
                  <a:gd name="T16" fmla="*/ 14 w 33"/>
                  <a:gd name="T17" fmla="*/ 20 h 24"/>
                  <a:gd name="T18" fmla="*/ 14 w 33"/>
                  <a:gd name="T19" fmla="*/ 20 h 24"/>
                  <a:gd name="T20" fmla="*/ 14 w 33"/>
                  <a:gd name="T21" fmla="*/ 20 h 24"/>
                  <a:gd name="T22" fmla="*/ 14 w 33"/>
                  <a:gd name="T23" fmla="*/ 20 h 24"/>
                  <a:gd name="T24" fmla="*/ 14 w 33"/>
                  <a:gd name="T25" fmla="*/ 20 h 24"/>
                  <a:gd name="T26" fmla="*/ 7 w 33"/>
                  <a:gd name="T27" fmla="*/ 13 h 24"/>
                  <a:gd name="T28" fmla="*/ 7 w 33"/>
                  <a:gd name="T29" fmla="*/ 13 h 24"/>
                  <a:gd name="T30" fmla="*/ 7 w 33"/>
                  <a:gd name="T31" fmla="*/ 13 h 24"/>
                  <a:gd name="T32" fmla="*/ 7 w 33"/>
                  <a:gd name="T33" fmla="*/ 13 h 24"/>
                  <a:gd name="T34" fmla="*/ 7 w 33"/>
                  <a:gd name="T35" fmla="*/ 13 h 24"/>
                  <a:gd name="T36" fmla="*/ 7 w 33"/>
                  <a:gd name="T37" fmla="*/ 13 h 24"/>
                  <a:gd name="T38" fmla="*/ 16 w 33"/>
                  <a:gd name="T39" fmla="*/ 3 h 24"/>
                  <a:gd name="T40" fmla="*/ 16 w 33"/>
                  <a:gd name="T41" fmla="*/ 3 h 24"/>
                  <a:gd name="T42" fmla="*/ 16 w 33"/>
                  <a:gd name="T43" fmla="*/ 3 h 24"/>
                  <a:gd name="T44" fmla="*/ 15 w 33"/>
                  <a:gd name="T45" fmla="*/ 0 h 24"/>
                  <a:gd name="T46" fmla="*/ 15 w 33"/>
                  <a:gd name="T47" fmla="*/ 0 h 24"/>
                  <a:gd name="T48" fmla="*/ 14 w 33"/>
                  <a:gd name="T49" fmla="*/ 0 h 24"/>
                  <a:gd name="T50" fmla="*/ 14 w 33"/>
                  <a:gd name="T51" fmla="*/ 0 h 24"/>
                  <a:gd name="T52" fmla="*/ 14 w 33"/>
                  <a:gd name="T53" fmla="*/ 0 h 24"/>
                  <a:gd name="T54" fmla="*/ 14 w 33"/>
                  <a:gd name="T55" fmla="*/ 0 h 24"/>
                  <a:gd name="T56" fmla="*/ 15 w 33"/>
                  <a:gd name="T57" fmla="*/ 24 h 24"/>
                  <a:gd name="T58" fmla="*/ 15 w 33"/>
                  <a:gd name="T59" fmla="*/ 24 h 24"/>
                  <a:gd name="T60" fmla="*/ 15 w 33"/>
                  <a:gd name="T61" fmla="*/ 24 h 24"/>
                  <a:gd name="T62" fmla="*/ 15 w 33"/>
                  <a:gd name="T63" fmla="*/ 24 h 24"/>
                  <a:gd name="T64" fmla="*/ 17 w 33"/>
                  <a:gd name="T65" fmla="*/ 24 h 24"/>
                  <a:gd name="T66" fmla="*/ 17 w 33"/>
                  <a:gd name="T67" fmla="*/ 24 h 24"/>
                  <a:gd name="T68" fmla="*/ 17 w 33"/>
                  <a:gd name="T69" fmla="*/ 24 h 24"/>
                  <a:gd name="T70" fmla="*/ 17 w 33"/>
                  <a:gd name="T71" fmla="*/ 24 h 24"/>
                  <a:gd name="T72" fmla="*/ 15 w 33"/>
                  <a:gd name="T73" fmla="*/ 0 h 24"/>
                  <a:gd name="T74" fmla="*/ 15 w 33"/>
                  <a:gd name="T75" fmla="*/ 0 h 24"/>
                  <a:gd name="T76" fmla="*/ 15 w 33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24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0" y="3"/>
                      <a:pt x="24" y="6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5"/>
                      <a:pt x="22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20"/>
                      <a:pt x="16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0" y="20"/>
                      <a:pt x="7" y="17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7"/>
                      <a:pt x="11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1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33" y="22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574"/>
              <p:cNvSpPr>
                <a:spLocks noEditPoints="1"/>
              </p:cNvSpPr>
              <p:nvPr/>
            </p:nvSpPr>
            <p:spPr bwMode="auto">
              <a:xfrm>
                <a:off x="3343" y="3304"/>
                <a:ext cx="108" cy="80"/>
              </a:xfrm>
              <a:custGeom>
                <a:gdLst>
                  <a:gd name="T0" fmla="*/ 15 w 31"/>
                  <a:gd name="T1" fmla="*/ 3 h 23"/>
                  <a:gd name="T2" fmla="*/ 15 w 31"/>
                  <a:gd name="T3" fmla="*/ 3 h 23"/>
                  <a:gd name="T4" fmla="*/ 15 w 31"/>
                  <a:gd name="T5" fmla="*/ 3 h 23"/>
                  <a:gd name="T6" fmla="*/ 18 w 31"/>
                  <a:gd name="T7" fmla="*/ 4 h 23"/>
                  <a:gd name="T8" fmla="*/ 18 w 31"/>
                  <a:gd name="T9" fmla="*/ 4 h 23"/>
                  <a:gd name="T10" fmla="*/ 18 w 31"/>
                  <a:gd name="T11" fmla="*/ 4 h 23"/>
                  <a:gd name="T12" fmla="*/ 23 w 31"/>
                  <a:gd name="T13" fmla="*/ 11 h 23"/>
                  <a:gd name="T14" fmla="*/ 17 w 31"/>
                  <a:gd name="T15" fmla="*/ 19 h 23"/>
                  <a:gd name="T16" fmla="*/ 17 w 31"/>
                  <a:gd name="T17" fmla="*/ 19 h 23"/>
                  <a:gd name="T18" fmla="*/ 17 w 31"/>
                  <a:gd name="T19" fmla="*/ 19 h 23"/>
                  <a:gd name="T20" fmla="*/ 16 w 31"/>
                  <a:gd name="T21" fmla="*/ 19 h 23"/>
                  <a:gd name="T22" fmla="*/ 16 w 31"/>
                  <a:gd name="T23" fmla="*/ 19 h 23"/>
                  <a:gd name="T24" fmla="*/ 14 w 31"/>
                  <a:gd name="T25" fmla="*/ 20 h 23"/>
                  <a:gd name="T26" fmla="*/ 14 w 31"/>
                  <a:gd name="T27" fmla="*/ 20 h 23"/>
                  <a:gd name="T28" fmla="*/ 14 w 31"/>
                  <a:gd name="T29" fmla="*/ 20 h 23"/>
                  <a:gd name="T30" fmla="*/ 14 w 31"/>
                  <a:gd name="T31" fmla="*/ 20 h 23"/>
                  <a:gd name="T32" fmla="*/ 14 w 31"/>
                  <a:gd name="T33" fmla="*/ 20 h 23"/>
                  <a:gd name="T34" fmla="*/ 7 w 31"/>
                  <a:gd name="T35" fmla="*/ 12 h 23"/>
                  <a:gd name="T36" fmla="*/ 7 w 31"/>
                  <a:gd name="T37" fmla="*/ 11 h 23"/>
                  <a:gd name="T38" fmla="*/ 7 w 31"/>
                  <a:gd name="T39" fmla="*/ 11 h 23"/>
                  <a:gd name="T40" fmla="*/ 7 w 31"/>
                  <a:gd name="T41" fmla="*/ 11 h 23"/>
                  <a:gd name="T42" fmla="*/ 15 w 31"/>
                  <a:gd name="T43" fmla="*/ 3 h 23"/>
                  <a:gd name="T44" fmla="*/ 15 w 31"/>
                  <a:gd name="T45" fmla="*/ 3 h 23"/>
                  <a:gd name="T46" fmla="*/ 15 w 31"/>
                  <a:gd name="T47" fmla="*/ 3 h 23"/>
                  <a:gd name="T48" fmla="*/ 15 w 31"/>
                  <a:gd name="T49" fmla="*/ 0 h 23"/>
                  <a:gd name="T50" fmla="*/ 15 w 31"/>
                  <a:gd name="T51" fmla="*/ 0 h 23"/>
                  <a:gd name="T52" fmla="*/ 14 w 31"/>
                  <a:gd name="T53" fmla="*/ 23 h 23"/>
                  <a:gd name="T54" fmla="*/ 14 w 31"/>
                  <a:gd name="T55" fmla="*/ 23 h 23"/>
                  <a:gd name="T56" fmla="*/ 18 w 31"/>
                  <a:gd name="T57" fmla="*/ 23 h 23"/>
                  <a:gd name="T58" fmla="*/ 18 w 31"/>
                  <a:gd name="T59" fmla="*/ 23 h 23"/>
                  <a:gd name="T60" fmla="*/ 18 w 31"/>
                  <a:gd name="T61" fmla="*/ 23 h 23"/>
                  <a:gd name="T62" fmla="*/ 18 w 31"/>
                  <a:gd name="T63" fmla="*/ 23 h 23"/>
                  <a:gd name="T64" fmla="*/ 18 w 31"/>
                  <a:gd name="T65" fmla="*/ 23 h 23"/>
                  <a:gd name="T66" fmla="*/ 18 w 31"/>
                  <a:gd name="T67" fmla="*/ 23 h 23"/>
                  <a:gd name="T68" fmla="*/ 15 w 31"/>
                  <a:gd name="T69" fmla="*/ 0 h 23"/>
                  <a:gd name="T70" fmla="*/ 15 w 31"/>
                  <a:gd name="T71" fmla="*/ 0 h 23"/>
                  <a:gd name="T72" fmla="*/ 15 w 31"/>
                  <a:gd name="T7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2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5"/>
                      <a:pt x="23" y="8"/>
                      <a:pt x="23" y="11"/>
                    </a:cubicBezTo>
                    <a:cubicBezTo>
                      <a:pt x="23" y="15"/>
                      <a:pt x="21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7" y="16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7"/>
                      <a:pt x="10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6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31" y="19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575"/>
              <p:cNvSpPr/>
              <p:nvPr/>
            </p:nvSpPr>
            <p:spPr bwMode="auto">
              <a:xfrm>
                <a:off x="3367" y="3314"/>
                <a:ext cx="56" cy="60"/>
              </a:xfrm>
              <a:custGeom>
                <a:gdLst>
                  <a:gd name="T0" fmla="*/ 8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0 w 16"/>
                  <a:gd name="T7" fmla="*/ 8 h 17"/>
                  <a:gd name="T8" fmla="*/ 0 w 16"/>
                  <a:gd name="T9" fmla="*/ 8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9 w 16"/>
                  <a:gd name="T21" fmla="*/ 16 h 17"/>
                  <a:gd name="T22" fmla="*/ 9 w 16"/>
                  <a:gd name="T23" fmla="*/ 16 h 17"/>
                  <a:gd name="T24" fmla="*/ 10 w 16"/>
                  <a:gd name="T25" fmla="*/ 16 h 17"/>
                  <a:gd name="T26" fmla="*/ 10 w 16"/>
                  <a:gd name="T27" fmla="*/ 16 h 17"/>
                  <a:gd name="T28" fmla="*/ 10 w 16"/>
                  <a:gd name="T29" fmla="*/ 16 h 17"/>
                  <a:gd name="T30" fmla="*/ 16 w 16"/>
                  <a:gd name="T31" fmla="*/ 8 h 17"/>
                  <a:gd name="T32" fmla="*/ 11 w 16"/>
                  <a:gd name="T33" fmla="*/ 1 h 17"/>
                  <a:gd name="T34" fmla="*/ 11 w 16"/>
                  <a:gd name="T35" fmla="*/ 1 h 17"/>
                  <a:gd name="T36" fmla="*/ 11 w 16"/>
                  <a:gd name="T37" fmla="*/ 1 h 17"/>
                  <a:gd name="T38" fmla="*/ 8 w 16"/>
                  <a:gd name="T39" fmla="*/ 0 h 17"/>
                  <a:gd name="T40" fmla="*/ 8 w 16"/>
                  <a:gd name="T41" fmla="*/ 0 h 17"/>
                  <a:gd name="T42" fmla="*/ 8 w 16"/>
                  <a:gd name="T4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1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5"/>
                      <a:pt x="16" y="12"/>
                      <a:pt x="16" y="8"/>
                    </a:cubicBezTo>
                    <a:cubicBezTo>
                      <a:pt x="16" y="5"/>
                      <a:pt x="14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576"/>
              <p:cNvSpPr/>
              <p:nvPr/>
            </p:nvSpPr>
            <p:spPr bwMode="auto">
              <a:xfrm>
                <a:off x="5544" y="3213"/>
                <a:ext cx="104" cy="112"/>
              </a:xfrm>
              <a:custGeom>
                <a:gdLst>
                  <a:gd name="T0" fmla="*/ 30 w 30"/>
                  <a:gd name="T1" fmla="*/ 0 h 32"/>
                  <a:gd name="T2" fmla="*/ 0 w 30"/>
                  <a:gd name="T3" fmla="*/ 32 h 32"/>
                  <a:gd name="T4" fmla="*/ 30 w 30"/>
                  <a:gd name="T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2">
                    <a:moveTo>
                      <a:pt x="30" y="0"/>
                    </a:moveTo>
                    <a:cubicBezTo>
                      <a:pt x="15" y="6"/>
                      <a:pt x="5" y="17"/>
                      <a:pt x="0" y="32"/>
                    </a:cubicBezTo>
                    <a:cubicBezTo>
                      <a:pt x="14" y="26"/>
                      <a:pt x="25" y="16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577"/>
              <p:cNvSpPr>
                <a:spLocks noEditPoints="1"/>
              </p:cNvSpPr>
              <p:nvPr/>
            </p:nvSpPr>
            <p:spPr bwMode="auto">
              <a:xfrm>
                <a:off x="5655" y="3045"/>
                <a:ext cx="154" cy="165"/>
              </a:xfrm>
              <a:custGeom>
                <a:gdLst>
                  <a:gd name="T0" fmla="*/ 30 w 44"/>
                  <a:gd name="T1" fmla="*/ 2 h 47"/>
                  <a:gd name="T2" fmla="*/ 30 w 44"/>
                  <a:gd name="T3" fmla="*/ 2 h 47"/>
                  <a:gd name="T4" fmla="*/ 30 w 44"/>
                  <a:gd name="T5" fmla="*/ 2 h 47"/>
                  <a:gd name="T6" fmla="*/ 38 w 44"/>
                  <a:gd name="T7" fmla="*/ 4 h 47"/>
                  <a:gd name="T8" fmla="*/ 43 w 44"/>
                  <a:gd name="T9" fmla="*/ 14 h 47"/>
                  <a:gd name="T10" fmla="*/ 32 w 44"/>
                  <a:gd name="T11" fmla="*/ 37 h 47"/>
                  <a:gd name="T12" fmla="*/ 20 w 44"/>
                  <a:gd name="T13" fmla="*/ 41 h 47"/>
                  <a:gd name="T14" fmla="*/ 20 w 44"/>
                  <a:gd name="T15" fmla="*/ 41 h 47"/>
                  <a:gd name="T16" fmla="*/ 20 w 44"/>
                  <a:gd name="T17" fmla="*/ 41 h 47"/>
                  <a:gd name="T18" fmla="*/ 20 w 44"/>
                  <a:gd name="T19" fmla="*/ 41 h 47"/>
                  <a:gd name="T20" fmla="*/ 20 w 44"/>
                  <a:gd name="T21" fmla="*/ 41 h 47"/>
                  <a:gd name="T22" fmla="*/ 12 w 44"/>
                  <a:gd name="T23" fmla="*/ 42 h 47"/>
                  <a:gd name="T24" fmla="*/ 12 w 44"/>
                  <a:gd name="T25" fmla="*/ 42 h 47"/>
                  <a:gd name="T26" fmla="*/ 12 w 44"/>
                  <a:gd name="T27" fmla="*/ 42 h 47"/>
                  <a:gd name="T28" fmla="*/ 12 w 44"/>
                  <a:gd name="T29" fmla="*/ 42 h 47"/>
                  <a:gd name="T30" fmla="*/ 12 w 44"/>
                  <a:gd name="T31" fmla="*/ 42 h 47"/>
                  <a:gd name="T32" fmla="*/ 7 w 44"/>
                  <a:gd name="T33" fmla="*/ 41 h 47"/>
                  <a:gd name="T34" fmla="*/ 7 w 44"/>
                  <a:gd name="T35" fmla="*/ 41 h 47"/>
                  <a:gd name="T36" fmla="*/ 3 w 44"/>
                  <a:gd name="T37" fmla="*/ 30 h 47"/>
                  <a:gd name="T38" fmla="*/ 7 w 44"/>
                  <a:gd name="T39" fmla="*/ 14 h 47"/>
                  <a:gd name="T40" fmla="*/ 7 w 44"/>
                  <a:gd name="T41" fmla="*/ 14 h 47"/>
                  <a:gd name="T42" fmla="*/ 7 w 44"/>
                  <a:gd name="T43" fmla="*/ 14 h 47"/>
                  <a:gd name="T44" fmla="*/ 7 w 44"/>
                  <a:gd name="T45" fmla="*/ 14 h 47"/>
                  <a:gd name="T46" fmla="*/ 30 w 44"/>
                  <a:gd name="T47" fmla="*/ 2 h 47"/>
                  <a:gd name="T48" fmla="*/ 30 w 44"/>
                  <a:gd name="T49" fmla="*/ 2 h 47"/>
                  <a:gd name="T50" fmla="*/ 30 w 44"/>
                  <a:gd name="T51" fmla="*/ 2 h 47"/>
                  <a:gd name="T52" fmla="*/ 32 w 44"/>
                  <a:gd name="T53" fmla="*/ 0 h 47"/>
                  <a:gd name="T54" fmla="*/ 32 w 44"/>
                  <a:gd name="T55" fmla="*/ 0 h 47"/>
                  <a:gd name="T56" fmla="*/ 14 w 44"/>
                  <a:gd name="T57" fmla="*/ 5 h 47"/>
                  <a:gd name="T58" fmla="*/ 14 w 44"/>
                  <a:gd name="T59" fmla="*/ 5 h 47"/>
                  <a:gd name="T60" fmla="*/ 0 w 44"/>
                  <a:gd name="T61" fmla="*/ 41 h 47"/>
                  <a:gd name="T62" fmla="*/ 1 w 44"/>
                  <a:gd name="T63" fmla="*/ 46 h 47"/>
                  <a:gd name="T64" fmla="*/ 1 w 44"/>
                  <a:gd name="T65" fmla="*/ 46 h 47"/>
                  <a:gd name="T66" fmla="*/ 1 w 44"/>
                  <a:gd name="T67" fmla="*/ 47 h 47"/>
                  <a:gd name="T68" fmla="*/ 1 w 44"/>
                  <a:gd name="T69" fmla="*/ 47 h 47"/>
                  <a:gd name="T70" fmla="*/ 1 w 44"/>
                  <a:gd name="T71" fmla="*/ 47 h 47"/>
                  <a:gd name="T72" fmla="*/ 1 w 44"/>
                  <a:gd name="T73" fmla="*/ 47 h 47"/>
                  <a:gd name="T74" fmla="*/ 1 w 44"/>
                  <a:gd name="T75" fmla="*/ 47 h 47"/>
                  <a:gd name="T76" fmla="*/ 35 w 44"/>
                  <a:gd name="T77" fmla="*/ 37 h 47"/>
                  <a:gd name="T78" fmla="*/ 44 w 44"/>
                  <a:gd name="T79" fmla="*/ 13 h 47"/>
                  <a:gd name="T80" fmla="*/ 40 w 44"/>
                  <a:gd name="T81" fmla="*/ 2 h 47"/>
                  <a:gd name="T82" fmla="*/ 40 w 44"/>
                  <a:gd name="T83" fmla="*/ 2 h 47"/>
                  <a:gd name="T84" fmla="*/ 39 w 44"/>
                  <a:gd name="T85" fmla="*/ 2 h 47"/>
                  <a:gd name="T86" fmla="*/ 32 w 44"/>
                  <a:gd name="T87" fmla="*/ 0 h 47"/>
                  <a:gd name="T88" fmla="*/ 32 w 44"/>
                  <a:gd name="T89" fmla="*/ 0 h 47"/>
                  <a:gd name="T90" fmla="*/ 32 w 44"/>
                  <a:gd name="T9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7">
                    <a:moveTo>
                      <a:pt x="30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3" y="2"/>
                      <a:pt x="36" y="2"/>
                      <a:pt x="38" y="4"/>
                    </a:cubicBezTo>
                    <a:cubicBezTo>
                      <a:pt x="41" y="7"/>
                      <a:pt x="43" y="11"/>
                      <a:pt x="43" y="14"/>
                    </a:cubicBezTo>
                    <a:cubicBezTo>
                      <a:pt x="43" y="24"/>
                      <a:pt x="36" y="35"/>
                      <a:pt x="32" y="37"/>
                    </a:cubicBezTo>
                    <a:cubicBezTo>
                      <a:pt x="29" y="40"/>
                      <a:pt x="26" y="40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2"/>
                      <a:pt x="8" y="42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4" y="39"/>
                      <a:pt x="3" y="35"/>
                      <a:pt x="3" y="30"/>
                    </a:cubicBezTo>
                    <a:cubicBezTo>
                      <a:pt x="3" y="24"/>
                      <a:pt x="5" y="17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0"/>
                      <a:pt x="2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18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4" y="11"/>
                      <a:pt x="0" y="29"/>
                      <a:pt x="0" y="41"/>
                    </a:cubicBezTo>
                    <a:cubicBezTo>
                      <a:pt x="0" y="43"/>
                      <a:pt x="0" y="44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0" y="43"/>
                      <a:pt x="26" y="45"/>
                      <a:pt x="35" y="37"/>
                    </a:cubicBezTo>
                    <a:cubicBezTo>
                      <a:pt x="39" y="34"/>
                      <a:pt x="44" y="22"/>
                      <a:pt x="44" y="13"/>
                    </a:cubicBezTo>
                    <a:cubicBezTo>
                      <a:pt x="44" y="8"/>
                      <a:pt x="43" y="4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7" y="1"/>
                      <a:pt x="35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578"/>
              <p:cNvSpPr>
                <a:spLocks noEditPoints="1"/>
              </p:cNvSpPr>
              <p:nvPr/>
            </p:nvSpPr>
            <p:spPr bwMode="auto">
              <a:xfrm>
                <a:off x="1878" y="3045"/>
                <a:ext cx="153" cy="161"/>
              </a:xfrm>
              <a:custGeom>
                <a:gdLst>
                  <a:gd name="T0" fmla="*/ 14 w 44"/>
                  <a:gd name="T1" fmla="*/ 2 h 46"/>
                  <a:gd name="T2" fmla="*/ 14 w 44"/>
                  <a:gd name="T3" fmla="*/ 2 h 46"/>
                  <a:gd name="T4" fmla="*/ 14 w 44"/>
                  <a:gd name="T5" fmla="*/ 2 h 46"/>
                  <a:gd name="T6" fmla="*/ 37 w 44"/>
                  <a:gd name="T7" fmla="*/ 14 h 46"/>
                  <a:gd name="T8" fmla="*/ 37 w 44"/>
                  <a:gd name="T9" fmla="*/ 14 h 46"/>
                  <a:gd name="T10" fmla="*/ 37 w 44"/>
                  <a:gd name="T11" fmla="*/ 14 h 46"/>
                  <a:gd name="T12" fmla="*/ 37 w 44"/>
                  <a:gd name="T13" fmla="*/ 14 h 46"/>
                  <a:gd name="T14" fmla="*/ 38 w 44"/>
                  <a:gd name="T15" fmla="*/ 15 h 46"/>
                  <a:gd name="T16" fmla="*/ 40 w 44"/>
                  <a:gd name="T17" fmla="*/ 28 h 46"/>
                  <a:gd name="T18" fmla="*/ 39 w 44"/>
                  <a:gd name="T19" fmla="*/ 39 h 46"/>
                  <a:gd name="T20" fmla="*/ 39 w 44"/>
                  <a:gd name="T21" fmla="*/ 39 h 46"/>
                  <a:gd name="T22" fmla="*/ 38 w 44"/>
                  <a:gd name="T23" fmla="*/ 39 h 46"/>
                  <a:gd name="T24" fmla="*/ 27 w 44"/>
                  <a:gd name="T25" fmla="*/ 42 h 46"/>
                  <a:gd name="T26" fmla="*/ 27 w 44"/>
                  <a:gd name="T27" fmla="*/ 42 h 46"/>
                  <a:gd name="T28" fmla="*/ 27 w 44"/>
                  <a:gd name="T29" fmla="*/ 42 h 46"/>
                  <a:gd name="T30" fmla="*/ 27 w 44"/>
                  <a:gd name="T31" fmla="*/ 42 h 46"/>
                  <a:gd name="T32" fmla="*/ 27 w 44"/>
                  <a:gd name="T33" fmla="*/ 42 h 46"/>
                  <a:gd name="T34" fmla="*/ 10 w 44"/>
                  <a:gd name="T35" fmla="*/ 36 h 46"/>
                  <a:gd name="T36" fmla="*/ 10 w 44"/>
                  <a:gd name="T37" fmla="*/ 36 h 46"/>
                  <a:gd name="T38" fmla="*/ 9 w 44"/>
                  <a:gd name="T39" fmla="*/ 36 h 46"/>
                  <a:gd name="T40" fmla="*/ 9 w 44"/>
                  <a:gd name="T41" fmla="*/ 36 h 46"/>
                  <a:gd name="T42" fmla="*/ 2 w 44"/>
                  <a:gd name="T43" fmla="*/ 14 h 46"/>
                  <a:gd name="T44" fmla="*/ 6 w 44"/>
                  <a:gd name="T45" fmla="*/ 4 h 46"/>
                  <a:gd name="T46" fmla="*/ 6 w 44"/>
                  <a:gd name="T47" fmla="*/ 4 h 46"/>
                  <a:gd name="T48" fmla="*/ 14 w 44"/>
                  <a:gd name="T49" fmla="*/ 2 h 46"/>
                  <a:gd name="T50" fmla="*/ 14 w 44"/>
                  <a:gd name="T51" fmla="*/ 2 h 46"/>
                  <a:gd name="T52" fmla="*/ 14 w 44"/>
                  <a:gd name="T53" fmla="*/ 2 h 46"/>
                  <a:gd name="T54" fmla="*/ 13 w 44"/>
                  <a:gd name="T55" fmla="*/ 0 h 46"/>
                  <a:gd name="T56" fmla="*/ 13 w 44"/>
                  <a:gd name="T57" fmla="*/ 0 h 46"/>
                  <a:gd name="T58" fmla="*/ 4 w 44"/>
                  <a:gd name="T59" fmla="*/ 2 h 46"/>
                  <a:gd name="T60" fmla="*/ 4 w 44"/>
                  <a:gd name="T61" fmla="*/ 2 h 46"/>
                  <a:gd name="T62" fmla="*/ 0 w 44"/>
                  <a:gd name="T63" fmla="*/ 14 h 46"/>
                  <a:gd name="T64" fmla="*/ 4 w 44"/>
                  <a:gd name="T65" fmla="*/ 31 h 46"/>
                  <a:gd name="T66" fmla="*/ 42 w 44"/>
                  <a:gd name="T67" fmla="*/ 46 h 46"/>
                  <a:gd name="T68" fmla="*/ 44 w 44"/>
                  <a:gd name="T69" fmla="*/ 44 h 46"/>
                  <a:gd name="T70" fmla="*/ 39 w 44"/>
                  <a:gd name="T71" fmla="*/ 15 h 46"/>
                  <a:gd name="T72" fmla="*/ 39 w 44"/>
                  <a:gd name="T73" fmla="*/ 15 h 46"/>
                  <a:gd name="T74" fmla="*/ 39 w 44"/>
                  <a:gd name="T75" fmla="*/ 15 h 46"/>
                  <a:gd name="T76" fmla="*/ 13 w 44"/>
                  <a:gd name="T77" fmla="*/ 0 h 46"/>
                  <a:gd name="T78" fmla="*/ 13 w 44"/>
                  <a:gd name="T79" fmla="*/ 0 h 46"/>
                  <a:gd name="T80" fmla="*/ 13 w 44"/>
                  <a:gd name="T8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" h="4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8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5"/>
                      <a:pt x="37" y="15"/>
                      <a:pt x="38" y="15"/>
                    </a:cubicBezTo>
                    <a:cubicBezTo>
                      <a:pt x="39" y="18"/>
                      <a:pt x="40" y="23"/>
                      <a:pt x="40" y="28"/>
                    </a:cubicBezTo>
                    <a:cubicBezTo>
                      <a:pt x="40" y="32"/>
                      <a:pt x="40" y="36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5" y="41"/>
                      <a:pt x="31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0" y="42"/>
                      <a:pt x="14" y="40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2"/>
                      <a:pt x="2" y="22"/>
                      <a:pt x="2" y="14"/>
                    </a:cubicBezTo>
                    <a:cubicBezTo>
                      <a:pt x="2" y="10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9"/>
                      <a:pt x="0" y="14"/>
                    </a:cubicBezTo>
                    <a:cubicBezTo>
                      <a:pt x="0" y="20"/>
                      <a:pt x="2" y="27"/>
                      <a:pt x="4" y="31"/>
                    </a:cubicBezTo>
                    <a:cubicBezTo>
                      <a:pt x="10" y="43"/>
                      <a:pt x="26" y="44"/>
                      <a:pt x="42" y="46"/>
                    </a:cubicBezTo>
                    <a:cubicBezTo>
                      <a:pt x="43" y="46"/>
                      <a:pt x="43" y="45"/>
                      <a:pt x="44" y="44"/>
                    </a:cubicBezTo>
                    <a:cubicBezTo>
                      <a:pt x="42" y="35"/>
                      <a:pt x="43" y="23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6" y="8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579"/>
              <p:cNvSpPr>
                <a:spLocks noEditPoints="1"/>
              </p:cNvSpPr>
              <p:nvPr/>
            </p:nvSpPr>
            <p:spPr bwMode="auto">
              <a:xfrm>
                <a:off x="1885" y="3052"/>
                <a:ext cx="150" cy="140"/>
              </a:xfrm>
              <a:custGeom>
                <a:gdLst>
                  <a:gd name="T0" fmla="*/ 13 w 43"/>
                  <a:gd name="T1" fmla="*/ 2 h 40"/>
                  <a:gd name="T2" fmla="*/ 13 w 43"/>
                  <a:gd name="T3" fmla="*/ 2 h 40"/>
                  <a:gd name="T4" fmla="*/ 13 w 43"/>
                  <a:gd name="T5" fmla="*/ 2 h 40"/>
                  <a:gd name="T6" fmla="*/ 35 w 43"/>
                  <a:gd name="T7" fmla="*/ 33 h 40"/>
                  <a:gd name="T8" fmla="*/ 35 w 43"/>
                  <a:gd name="T9" fmla="*/ 33 h 40"/>
                  <a:gd name="T10" fmla="*/ 35 w 43"/>
                  <a:gd name="T11" fmla="*/ 33 h 40"/>
                  <a:gd name="T12" fmla="*/ 35 w 43"/>
                  <a:gd name="T13" fmla="*/ 33 h 40"/>
                  <a:gd name="T14" fmla="*/ 26 w 43"/>
                  <a:gd name="T15" fmla="*/ 37 h 40"/>
                  <a:gd name="T16" fmla="*/ 26 w 43"/>
                  <a:gd name="T17" fmla="*/ 37 h 40"/>
                  <a:gd name="T18" fmla="*/ 26 w 43"/>
                  <a:gd name="T19" fmla="*/ 37 h 40"/>
                  <a:gd name="T20" fmla="*/ 23 w 43"/>
                  <a:gd name="T21" fmla="*/ 37 h 40"/>
                  <a:gd name="T22" fmla="*/ 23 w 43"/>
                  <a:gd name="T23" fmla="*/ 37 h 40"/>
                  <a:gd name="T24" fmla="*/ 23 w 43"/>
                  <a:gd name="T25" fmla="*/ 37 h 40"/>
                  <a:gd name="T26" fmla="*/ 23 w 43"/>
                  <a:gd name="T27" fmla="*/ 37 h 40"/>
                  <a:gd name="T28" fmla="*/ 23 w 43"/>
                  <a:gd name="T29" fmla="*/ 37 h 40"/>
                  <a:gd name="T30" fmla="*/ 8 w 43"/>
                  <a:gd name="T31" fmla="*/ 32 h 40"/>
                  <a:gd name="T32" fmla="*/ 8 w 43"/>
                  <a:gd name="T33" fmla="*/ 32 h 40"/>
                  <a:gd name="T34" fmla="*/ 2 w 43"/>
                  <a:gd name="T35" fmla="*/ 15 h 40"/>
                  <a:gd name="T36" fmla="*/ 10 w 43"/>
                  <a:gd name="T37" fmla="*/ 2 h 40"/>
                  <a:gd name="T38" fmla="*/ 10 w 43"/>
                  <a:gd name="T39" fmla="*/ 2 h 40"/>
                  <a:gd name="T40" fmla="*/ 13 w 43"/>
                  <a:gd name="T41" fmla="*/ 2 h 40"/>
                  <a:gd name="T42" fmla="*/ 13 w 43"/>
                  <a:gd name="T43" fmla="*/ 2 h 40"/>
                  <a:gd name="T44" fmla="*/ 13 w 43"/>
                  <a:gd name="T45" fmla="*/ 2 h 40"/>
                  <a:gd name="T46" fmla="*/ 12 w 43"/>
                  <a:gd name="T47" fmla="*/ 0 h 40"/>
                  <a:gd name="T48" fmla="*/ 12 w 43"/>
                  <a:gd name="T49" fmla="*/ 0 h 40"/>
                  <a:gd name="T50" fmla="*/ 4 w 43"/>
                  <a:gd name="T51" fmla="*/ 2 h 40"/>
                  <a:gd name="T52" fmla="*/ 4 w 43"/>
                  <a:gd name="T53" fmla="*/ 2 h 40"/>
                  <a:gd name="T54" fmla="*/ 0 w 43"/>
                  <a:gd name="T55" fmla="*/ 12 h 40"/>
                  <a:gd name="T56" fmla="*/ 7 w 43"/>
                  <a:gd name="T57" fmla="*/ 34 h 40"/>
                  <a:gd name="T58" fmla="*/ 7 w 43"/>
                  <a:gd name="T59" fmla="*/ 34 h 40"/>
                  <a:gd name="T60" fmla="*/ 8 w 43"/>
                  <a:gd name="T61" fmla="*/ 34 h 40"/>
                  <a:gd name="T62" fmla="*/ 8 w 43"/>
                  <a:gd name="T63" fmla="*/ 34 h 40"/>
                  <a:gd name="T64" fmla="*/ 25 w 43"/>
                  <a:gd name="T65" fmla="*/ 40 h 40"/>
                  <a:gd name="T66" fmla="*/ 25 w 43"/>
                  <a:gd name="T67" fmla="*/ 40 h 40"/>
                  <a:gd name="T68" fmla="*/ 25 w 43"/>
                  <a:gd name="T69" fmla="*/ 40 h 40"/>
                  <a:gd name="T70" fmla="*/ 25 w 43"/>
                  <a:gd name="T71" fmla="*/ 40 h 40"/>
                  <a:gd name="T72" fmla="*/ 36 w 43"/>
                  <a:gd name="T73" fmla="*/ 37 h 40"/>
                  <a:gd name="T74" fmla="*/ 37 w 43"/>
                  <a:gd name="T75" fmla="*/ 37 h 40"/>
                  <a:gd name="T76" fmla="*/ 37 w 43"/>
                  <a:gd name="T77" fmla="*/ 37 h 40"/>
                  <a:gd name="T78" fmla="*/ 38 w 43"/>
                  <a:gd name="T79" fmla="*/ 26 h 40"/>
                  <a:gd name="T80" fmla="*/ 36 w 43"/>
                  <a:gd name="T81" fmla="*/ 13 h 40"/>
                  <a:gd name="T82" fmla="*/ 35 w 43"/>
                  <a:gd name="T83" fmla="*/ 12 h 40"/>
                  <a:gd name="T84" fmla="*/ 35 w 43"/>
                  <a:gd name="T85" fmla="*/ 12 h 40"/>
                  <a:gd name="T86" fmla="*/ 35 w 43"/>
                  <a:gd name="T87" fmla="*/ 12 h 40"/>
                  <a:gd name="T88" fmla="*/ 35 w 43"/>
                  <a:gd name="T89" fmla="*/ 12 h 40"/>
                  <a:gd name="T90" fmla="*/ 12 w 43"/>
                  <a:gd name="T91" fmla="*/ 0 h 40"/>
                  <a:gd name="T92" fmla="*/ 12 w 43"/>
                  <a:gd name="T93" fmla="*/ 0 h 40"/>
                  <a:gd name="T94" fmla="*/ 12 w 43"/>
                  <a:gd name="T9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6" y="2"/>
                      <a:pt x="43" y="17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3" y="36"/>
                      <a:pt x="30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5" y="37"/>
                      <a:pt x="24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1" y="35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4" y="28"/>
                      <a:pt x="2" y="21"/>
                      <a:pt x="2" y="15"/>
                    </a:cubicBezTo>
                    <a:cubicBezTo>
                      <a:pt x="2" y="9"/>
                      <a:pt x="4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20"/>
                      <a:pt x="4" y="30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2" y="38"/>
                      <a:pt x="18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0"/>
                      <a:pt x="33" y="39"/>
                      <a:pt x="36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4"/>
                      <a:pt x="38" y="30"/>
                      <a:pt x="38" y="26"/>
                    </a:cubicBezTo>
                    <a:cubicBezTo>
                      <a:pt x="38" y="21"/>
                      <a:pt x="37" y="16"/>
                      <a:pt x="36" y="13"/>
                    </a:cubicBezTo>
                    <a:cubicBezTo>
                      <a:pt x="35" y="13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2" y="6"/>
                      <a:pt x="2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580"/>
              <p:cNvSpPr>
                <a:spLocks noEditPoints="1"/>
              </p:cNvSpPr>
              <p:nvPr/>
            </p:nvSpPr>
            <p:spPr bwMode="auto">
              <a:xfrm>
                <a:off x="5666" y="3052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4 w 40"/>
                  <a:gd name="T7" fmla="*/ 5 h 40"/>
                  <a:gd name="T8" fmla="*/ 34 w 40"/>
                  <a:gd name="T9" fmla="*/ 5 h 40"/>
                  <a:gd name="T10" fmla="*/ 34 w 40"/>
                  <a:gd name="T11" fmla="*/ 5 h 40"/>
                  <a:gd name="T12" fmla="*/ 37 w 40"/>
                  <a:gd name="T13" fmla="*/ 14 h 40"/>
                  <a:gd name="T14" fmla="*/ 33 w 40"/>
                  <a:gd name="T15" fmla="*/ 30 h 40"/>
                  <a:gd name="T16" fmla="*/ 20 w 40"/>
                  <a:gd name="T17" fmla="*/ 37 h 40"/>
                  <a:gd name="T18" fmla="*/ 20 w 40"/>
                  <a:gd name="T19" fmla="*/ 37 h 40"/>
                  <a:gd name="T20" fmla="*/ 20 w 40"/>
                  <a:gd name="T21" fmla="*/ 37 h 40"/>
                  <a:gd name="T22" fmla="*/ 20 w 40"/>
                  <a:gd name="T23" fmla="*/ 37 h 40"/>
                  <a:gd name="T24" fmla="*/ 20 w 40"/>
                  <a:gd name="T25" fmla="*/ 37 h 40"/>
                  <a:gd name="T26" fmla="*/ 20 w 40"/>
                  <a:gd name="T27" fmla="*/ 37 h 40"/>
                  <a:gd name="T28" fmla="*/ 20 w 40"/>
                  <a:gd name="T29" fmla="*/ 37 h 40"/>
                  <a:gd name="T30" fmla="*/ 20 w 40"/>
                  <a:gd name="T31" fmla="*/ 37 h 40"/>
                  <a:gd name="T32" fmla="*/ 20 w 40"/>
                  <a:gd name="T33" fmla="*/ 37 h 40"/>
                  <a:gd name="T34" fmla="*/ 13 w 40"/>
                  <a:gd name="T35" fmla="*/ 38 h 40"/>
                  <a:gd name="T36" fmla="*/ 13 w 40"/>
                  <a:gd name="T37" fmla="*/ 38 h 40"/>
                  <a:gd name="T38" fmla="*/ 13 w 40"/>
                  <a:gd name="T39" fmla="*/ 38 h 40"/>
                  <a:gd name="T40" fmla="*/ 13 w 40"/>
                  <a:gd name="T41" fmla="*/ 38 h 40"/>
                  <a:gd name="T42" fmla="*/ 13 w 40"/>
                  <a:gd name="T43" fmla="*/ 38 h 40"/>
                  <a:gd name="T44" fmla="*/ 7 w 40"/>
                  <a:gd name="T45" fmla="*/ 36 h 40"/>
                  <a:gd name="T46" fmla="*/ 7 w 40"/>
                  <a:gd name="T47" fmla="*/ 36 h 40"/>
                  <a:gd name="T48" fmla="*/ 2 w 40"/>
                  <a:gd name="T49" fmla="*/ 26 h 40"/>
                  <a:gd name="T50" fmla="*/ 10 w 40"/>
                  <a:gd name="T51" fmla="*/ 8 h 40"/>
                  <a:gd name="T52" fmla="*/ 10 w 40"/>
                  <a:gd name="T53" fmla="*/ 8 h 40"/>
                  <a:gd name="T54" fmla="*/ 10 w 40"/>
                  <a:gd name="T55" fmla="*/ 8 h 40"/>
                  <a:gd name="T56" fmla="*/ 10 w 40"/>
                  <a:gd name="T57" fmla="*/ 8 h 40"/>
                  <a:gd name="T58" fmla="*/ 26 w 40"/>
                  <a:gd name="T59" fmla="*/ 2 h 40"/>
                  <a:gd name="T60" fmla="*/ 26 w 40"/>
                  <a:gd name="T61" fmla="*/ 2 h 40"/>
                  <a:gd name="T62" fmla="*/ 26 w 40"/>
                  <a:gd name="T63" fmla="*/ 2 h 40"/>
                  <a:gd name="T64" fmla="*/ 27 w 40"/>
                  <a:gd name="T65" fmla="*/ 0 h 40"/>
                  <a:gd name="T66" fmla="*/ 27 w 40"/>
                  <a:gd name="T67" fmla="*/ 0 h 40"/>
                  <a:gd name="T68" fmla="*/ 4 w 40"/>
                  <a:gd name="T69" fmla="*/ 12 h 40"/>
                  <a:gd name="T70" fmla="*/ 4 w 40"/>
                  <a:gd name="T71" fmla="*/ 12 h 40"/>
                  <a:gd name="T72" fmla="*/ 4 w 40"/>
                  <a:gd name="T73" fmla="*/ 12 h 40"/>
                  <a:gd name="T74" fmla="*/ 4 w 40"/>
                  <a:gd name="T75" fmla="*/ 12 h 40"/>
                  <a:gd name="T76" fmla="*/ 0 w 40"/>
                  <a:gd name="T77" fmla="*/ 28 h 40"/>
                  <a:gd name="T78" fmla="*/ 4 w 40"/>
                  <a:gd name="T79" fmla="*/ 39 h 40"/>
                  <a:gd name="T80" fmla="*/ 4 w 40"/>
                  <a:gd name="T81" fmla="*/ 39 h 40"/>
                  <a:gd name="T82" fmla="*/ 9 w 40"/>
                  <a:gd name="T83" fmla="*/ 40 h 40"/>
                  <a:gd name="T84" fmla="*/ 9 w 40"/>
                  <a:gd name="T85" fmla="*/ 40 h 40"/>
                  <a:gd name="T86" fmla="*/ 9 w 40"/>
                  <a:gd name="T87" fmla="*/ 40 h 40"/>
                  <a:gd name="T88" fmla="*/ 9 w 40"/>
                  <a:gd name="T89" fmla="*/ 40 h 40"/>
                  <a:gd name="T90" fmla="*/ 17 w 40"/>
                  <a:gd name="T91" fmla="*/ 39 h 40"/>
                  <a:gd name="T92" fmla="*/ 17 w 40"/>
                  <a:gd name="T93" fmla="*/ 39 h 40"/>
                  <a:gd name="T94" fmla="*/ 17 w 40"/>
                  <a:gd name="T95" fmla="*/ 39 h 40"/>
                  <a:gd name="T96" fmla="*/ 17 w 40"/>
                  <a:gd name="T97" fmla="*/ 39 h 40"/>
                  <a:gd name="T98" fmla="*/ 17 w 40"/>
                  <a:gd name="T99" fmla="*/ 39 h 40"/>
                  <a:gd name="T100" fmla="*/ 29 w 40"/>
                  <a:gd name="T101" fmla="*/ 35 h 40"/>
                  <a:gd name="T102" fmla="*/ 40 w 40"/>
                  <a:gd name="T103" fmla="*/ 12 h 40"/>
                  <a:gd name="T104" fmla="*/ 35 w 40"/>
                  <a:gd name="T105" fmla="*/ 2 h 40"/>
                  <a:gd name="T106" fmla="*/ 27 w 40"/>
                  <a:gd name="T107" fmla="*/ 0 h 40"/>
                  <a:gd name="T108" fmla="*/ 27 w 40"/>
                  <a:gd name="T109" fmla="*/ 0 h 40"/>
                  <a:gd name="T110" fmla="*/ 27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9" y="2"/>
                      <a:pt x="32" y="3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7"/>
                      <a:pt x="37" y="10"/>
                      <a:pt x="37" y="14"/>
                    </a:cubicBezTo>
                    <a:cubicBezTo>
                      <a:pt x="37" y="20"/>
                      <a:pt x="35" y="27"/>
                      <a:pt x="33" y="30"/>
                    </a:cubicBezTo>
                    <a:cubicBezTo>
                      <a:pt x="30" y="34"/>
                      <a:pt x="26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7" y="37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8" y="37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4" y="34"/>
                      <a:pt x="2" y="30"/>
                      <a:pt x="2" y="26"/>
                    </a:cubicBezTo>
                    <a:cubicBezTo>
                      <a:pt x="2" y="19"/>
                      <a:pt x="5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3" y="5"/>
                      <a:pt x="20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7" y="0"/>
                      <a:pt x="6" y="8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2"/>
                      <a:pt x="0" y="28"/>
                    </a:cubicBezTo>
                    <a:cubicBezTo>
                      <a:pt x="0" y="33"/>
                      <a:pt x="1" y="37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7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2" y="40"/>
                      <a:pt x="15" y="40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8"/>
                      <a:pt x="26" y="38"/>
                      <a:pt x="29" y="35"/>
                    </a:cubicBezTo>
                    <a:cubicBezTo>
                      <a:pt x="33" y="33"/>
                      <a:pt x="40" y="22"/>
                      <a:pt x="40" y="12"/>
                    </a:cubicBezTo>
                    <a:cubicBezTo>
                      <a:pt x="40" y="9"/>
                      <a:pt x="38" y="5"/>
                      <a:pt x="35" y="2"/>
                    </a:cubicBezTo>
                    <a:cubicBezTo>
                      <a:pt x="33" y="0"/>
                      <a:pt x="30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581"/>
              <p:cNvSpPr>
                <a:spLocks noEditPoints="1"/>
              </p:cNvSpPr>
              <p:nvPr/>
            </p:nvSpPr>
            <p:spPr bwMode="auto">
              <a:xfrm>
                <a:off x="1892" y="3059"/>
                <a:ext cx="143" cy="123"/>
              </a:xfrm>
              <a:custGeom>
                <a:gdLst>
                  <a:gd name="T0" fmla="*/ 13 w 41"/>
                  <a:gd name="T1" fmla="*/ 3 h 35"/>
                  <a:gd name="T2" fmla="*/ 13 w 41"/>
                  <a:gd name="T3" fmla="*/ 3 h 35"/>
                  <a:gd name="T4" fmla="*/ 13 w 41"/>
                  <a:gd name="T5" fmla="*/ 3 h 35"/>
                  <a:gd name="T6" fmla="*/ 29 w 41"/>
                  <a:gd name="T7" fmla="*/ 29 h 35"/>
                  <a:gd name="T8" fmla="*/ 29 w 41"/>
                  <a:gd name="T9" fmla="*/ 29 h 35"/>
                  <a:gd name="T10" fmla="*/ 23 w 41"/>
                  <a:gd name="T11" fmla="*/ 32 h 35"/>
                  <a:gd name="T12" fmla="*/ 23 w 41"/>
                  <a:gd name="T13" fmla="*/ 32 h 35"/>
                  <a:gd name="T14" fmla="*/ 23 w 41"/>
                  <a:gd name="T15" fmla="*/ 32 h 35"/>
                  <a:gd name="T16" fmla="*/ 19 w 41"/>
                  <a:gd name="T17" fmla="*/ 32 h 35"/>
                  <a:gd name="T18" fmla="*/ 19 w 41"/>
                  <a:gd name="T19" fmla="*/ 32 h 35"/>
                  <a:gd name="T20" fmla="*/ 19 w 41"/>
                  <a:gd name="T21" fmla="*/ 32 h 35"/>
                  <a:gd name="T22" fmla="*/ 19 w 41"/>
                  <a:gd name="T23" fmla="*/ 32 h 35"/>
                  <a:gd name="T24" fmla="*/ 19 w 41"/>
                  <a:gd name="T25" fmla="*/ 32 h 35"/>
                  <a:gd name="T26" fmla="*/ 10 w 41"/>
                  <a:gd name="T27" fmla="*/ 29 h 35"/>
                  <a:gd name="T28" fmla="*/ 9 w 41"/>
                  <a:gd name="T29" fmla="*/ 29 h 35"/>
                  <a:gd name="T30" fmla="*/ 3 w 41"/>
                  <a:gd name="T31" fmla="*/ 14 h 35"/>
                  <a:gd name="T32" fmla="*/ 5 w 41"/>
                  <a:gd name="T33" fmla="*/ 6 h 35"/>
                  <a:gd name="T34" fmla="*/ 5 w 41"/>
                  <a:gd name="T35" fmla="*/ 6 h 35"/>
                  <a:gd name="T36" fmla="*/ 13 w 41"/>
                  <a:gd name="T37" fmla="*/ 3 h 35"/>
                  <a:gd name="T38" fmla="*/ 13 w 41"/>
                  <a:gd name="T39" fmla="*/ 3 h 35"/>
                  <a:gd name="T40" fmla="*/ 13 w 41"/>
                  <a:gd name="T41" fmla="*/ 3 h 35"/>
                  <a:gd name="T42" fmla="*/ 11 w 41"/>
                  <a:gd name="T43" fmla="*/ 0 h 35"/>
                  <a:gd name="T44" fmla="*/ 11 w 41"/>
                  <a:gd name="T45" fmla="*/ 0 h 35"/>
                  <a:gd name="T46" fmla="*/ 8 w 41"/>
                  <a:gd name="T47" fmla="*/ 0 h 35"/>
                  <a:gd name="T48" fmla="*/ 8 w 41"/>
                  <a:gd name="T49" fmla="*/ 0 h 35"/>
                  <a:gd name="T50" fmla="*/ 0 w 41"/>
                  <a:gd name="T51" fmla="*/ 13 h 35"/>
                  <a:gd name="T52" fmla="*/ 6 w 41"/>
                  <a:gd name="T53" fmla="*/ 30 h 35"/>
                  <a:gd name="T54" fmla="*/ 6 w 41"/>
                  <a:gd name="T55" fmla="*/ 30 h 35"/>
                  <a:gd name="T56" fmla="*/ 21 w 41"/>
                  <a:gd name="T57" fmla="*/ 35 h 35"/>
                  <a:gd name="T58" fmla="*/ 21 w 41"/>
                  <a:gd name="T59" fmla="*/ 35 h 35"/>
                  <a:gd name="T60" fmla="*/ 21 w 41"/>
                  <a:gd name="T61" fmla="*/ 35 h 35"/>
                  <a:gd name="T62" fmla="*/ 21 w 41"/>
                  <a:gd name="T63" fmla="*/ 35 h 35"/>
                  <a:gd name="T64" fmla="*/ 24 w 41"/>
                  <a:gd name="T65" fmla="*/ 35 h 35"/>
                  <a:gd name="T66" fmla="*/ 24 w 41"/>
                  <a:gd name="T67" fmla="*/ 35 h 35"/>
                  <a:gd name="T68" fmla="*/ 24 w 41"/>
                  <a:gd name="T69" fmla="*/ 35 h 35"/>
                  <a:gd name="T70" fmla="*/ 33 w 41"/>
                  <a:gd name="T71" fmla="*/ 31 h 35"/>
                  <a:gd name="T72" fmla="*/ 33 w 41"/>
                  <a:gd name="T73" fmla="*/ 31 h 35"/>
                  <a:gd name="T74" fmla="*/ 33 w 41"/>
                  <a:gd name="T75" fmla="*/ 31 h 35"/>
                  <a:gd name="T76" fmla="*/ 33 w 41"/>
                  <a:gd name="T77" fmla="*/ 31 h 35"/>
                  <a:gd name="T78" fmla="*/ 11 w 41"/>
                  <a:gd name="T79" fmla="*/ 0 h 35"/>
                  <a:gd name="T80" fmla="*/ 11 w 41"/>
                  <a:gd name="T81" fmla="*/ 0 h 35"/>
                  <a:gd name="T82" fmla="*/ 11 w 41"/>
                  <a:gd name="T8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35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4" y="3"/>
                      <a:pt x="37" y="1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30"/>
                      <a:pt x="25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6" y="32"/>
                      <a:pt x="12" y="31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1"/>
                      <a:pt x="3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1"/>
                      <a:pt x="0" y="7"/>
                      <a:pt x="0" y="13"/>
                    </a:cubicBezTo>
                    <a:cubicBezTo>
                      <a:pt x="0" y="19"/>
                      <a:pt x="2" y="26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9" y="33"/>
                      <a:pt x="15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8" y="35"/>
                      <a:pt x="31" y="34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41" y="15"/>
                      <a:pt x="24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582"/>
              <p:cNvSpPr>
                <a:spLocks noEditPoints="1"/>
              </p:cNvSpPr>
              <p:nvPr/>
            </p:nvSpPr>
            <p:spPr bwMode="auto">
              <a:xfrm>
                <a:off x="5673" y="3059"/>
                <a:ext cx="122" cy="126"/>
              </a:xfrm>
              <a:custGeom>
                <a:gdLst>
                  <a:gd name="T0" fmla="*/ 22 w 35"/>
                  <a:gd name="T1" fmla="*/ 3 h 36"/>
                  <a:gd name="T2" fmla="*/ 22 w 35"/>
                  <a:gd name="T3" fmla="*/ 3 h 36"/>
                  <a:gd name="T4" fmla="*/ 22 w 35"/>
                  <a:gd name="T5" fmla="*/ 3 h 36"/>
                  <a:gd name="T6" fmla="*/ 31 w 35"/>
                  <a:gd name="T7" fmla="*/ 8 h 36"/>
                  <a:gd name="T8" fmla="*/ 31 w 35"/>
                  <a:gd name="T9" fmla="*/ 8 h 36"/>
                  <a:gd name="T10" fmla="*/ 31 w 35"/>
                  <a:gd name="T11" fmla="*/ 8 h 36"/>
                  <a:gd name="T12" fmla="*/ 33 w 35"/>
                  <a:gd name="T13" fmla="*/ 15 h 36"/>
                  <a:gd name="T14" fmla="*/ 18 w 35"/>
                  <a:gd name="T15" fmla="*/ 32 h 36"/>
                  <a:gd name="T16" fmla="*/ 15 w 35"/>
                  <a:gd name="T17" fmla="*/ 32 h 36"/>
                  <a:gd name="T18" fmla="*/ 15 w 35"/>
                  <a:gd name="T19" fmla="*/ 32 h 36"/>
                  <a:gd name="T20" fmla="*/ 15 w 35"/>
                  <a:gd name="T21" fmla="*/ 32 h 36"/>
                  <a:gd name="T22" fmla="*/ 15 w 35"/>
                  <a:gd name="T23" fmla="*/ 32 h 36"/>
                  <a:gd name="T24" fmla="*/ 15 w 35"/>
                  <a:gd name="T25" fmla="*/ 32 h 36"/>
                  <a:gd name="T26" fmla="*/ 8 w 35"/>
                  <a:gd name="T27" fmla="*/ 9 h 36"/>
                  <a:gd name="T28" fmla="*/ 8 w 35"/>
                  <a:gd name="T29" fmla="*/ 9 h 36"/>
                  <a:gd name="T30" fmla="*/ 8 w 35"/>
                  <a:gd name="T31" fmla="*/ 9 h 36"/>
                  <a:gd name="T32" fmla="*/ 8 w 35"/>
                  <a:gd name="T33" fmla="*/ 9 h 36"/>
                  <a:gd name="T34" fmla="*/ 22 w 35"/>
                  <a:gd name="T35" fmla="*/ 3 h 36"/>
                  <a:gd name="T36" fmla="*/ 22 w 35"/>
                  <a:gd name="T37" fmla="*/ 3 h 36"/>
                  <a:gd name="T38" fmla="*/ 22 w 35"/>
                  <a:gd name="T39" fmla="*/ 3 h 36"/>
                  <a:gd name="T40" fmla="*/ 24 w 35"/>
                  <a:gd name="T41" fmla="*/ 0 h 36"/>
                  <a:gd name="T42" fmla="*/ 24 w 35"/>
                  <a:gd name="T43" fmla="*/ 0 h 36"/>
                  <a:gd name="T44" fmla="*/ 8 w 35"/>
                  <a:gd name="T45" fmla="*/ 6 h 36"/>
                  <a:gd name="T46" fmla="*/ 8 w 35"/>
                  <a:gd name="T47" fmla="*/ 6 h 36"/>
                  <a:gd name="T48" fmla="*/ 8 w 35"/>
                  <a:gd name="T49" fmla="*/ 6 h 36"/>
                  <a:gd name="T50" fmla="*/ 8 w 35"/>
                  <a:gd name="T51" fmla="*/ 6 h 36"/>
                  <a:gd name="T52" fmla="*/ 0 w 35"/>
                  <a:gd name="T53" fmla="*/ 24 h 36"/>
                  <a:gd name="T54" fmla="*/ 5 w 35"/>
                  <a:gd name="T55" fmla="*/ 34 h 36"/>
                  <a:gd name="T56" fmla="*/ 5 w 35"/>
                  <a:gd name="T57" fmla="*/ 34 h 36"/>
                  <a:gd name="T58" fmla="*/ 11 w 35"/>
                  <a:gd name="T59" fmla="*/ 36 h 36"/>
                  <a:gd name="T60" fmla="*/ 11 w 35"/>
                  <a:gd name="T61" fmla="*/ 36 h 36"/>
                  <a:gd name="T62" fmla="*/ 11 w 35"/>
                  <a:gd name="T63" fmla="*/ 36 h 36"/>
                  <a:gd name="T64" fmla="*/ 11 w 35"/>
                  <a:gd name="T65" fmla="*/ 36 h 36"/>
                  <a:gd name="T66" fmla="*/ 18 w 35"/>
                  <a:gd name="T67" fmla="*/ 35 h 36"/>
                  <a:gd name="T68" fmla="*/ 18 w 35"/>
                  <a:gd name="T69" fmla="*/ 35 h 36"/>
                  <a:gd name="T70" fmla="*/ 18 w 35"/>
                  <a:gd name="T71" fmla="*/ 35 h 36"/>
                  <a:gd name="T72" fmla="*/ 18 w 35"/>
                  <a:gd name="T73" fmla="*/ 35 h 36"/>
                  <a:gd name="T74" fmla="*/ 18 w 35"/>
                  <a:gd name="T75" fmla="*/ 35 h 36"/>
                  <a:gd name="T76" fmla="*/ 18 w 35"/>
                  <a:gd name="T77" fmla="*/ 35 h 36"/>
                  <a:gd name="T78" fmla="*/ 18 w 35"/>
                  <a:gd name="T79" fmla="*/ 35 h 36"/>
                  <a:gd name="T80" fmla="*/ 18 w 35"/>
                  <a:gd name="T81" fmla="*/ 35 h 36"/>
                  <a:gd name="T82" fmla="*/ 18 w 35"/>
                  <a:gd name="T83" fmla="*/ 35 h 36"/>
                  <a:gd name="T84" fmla="*/ 31 w 35"/>
                  <a:gd name="T85" fmla="*/ 28 h 36"/>
                  <a:gd name="T86" fmla="*/ 35 w 35"/>
                  <a:gd name="T87" fmla="*/ 12 h 36"/>
                  <a:gd name="T88" fmla="*/ 32 w 35"/>
                  <a:gd name="T89" fmla="*/ 3 h 36"/>
                  <a:gd name="T90" fmla="*/ 32 w 35"/>
                  <a:gd name="T91" fmla="*/ 3 h 36"/>
                  <a:gd name="T92" fmla="*/ 32 w 35"/>
                  <a:gd name="T93" fmla="*/ 3 h 36"/>
                  <a:gd name="T94" fmla="*/ 24 w 35"/>
                  <a:gd name="T95" fmla="*/ 0 h 36"/>
                  <a:gd name="T96" fmla="*/ 24 w 35"/>
                  <a:gd name="T97" fmla="*/ 0 h 36"/>
                  <a:gd name="T98" fmla="*/ 24 w 35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36">
                    <a:moveTo>
                      <a:pt x="22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9" y="5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10"/>
                      <a:pt x="33" y="12"/>
                      <a:pt x="33" y="15"/>
                    </a:cubicBezTo>
                    <a:cubicBezTo>
                      <a:pt x="33" y="23"/>
                      <a:pt x="25" y="31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" y="32"/>
                      <a:pt x="1" y="16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2" y="6"/>
                      <a:pt x="17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8" y="0"/>
                      <a:pt x="11" y="3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9"/>
                      <a:pt x="0" y="17"/>
                      <a:pt x="0" y="24"/>
                    </a:cubicBezTo>
                    <a:cubicBezTo>
                      <a:pt x="0" y="28"/>
                      <a:pt x="2" y="32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4" y="34"/>
                      <a:pt x="28" y="32"/>
                      <a:pt x="31" y="28"/>
                    </a:cubicBezTo>
                    <a:cubicBezTo>
                      <a:pt x="33" y="25"/>
                      <a:pt x="35" y="18"/>
                      <a:pt x="35" y="12"/>
                    </a:cubicBezTo>
                    <a:cubicBezTo>
                      <a:pt x="35" y="8"/>
                      <a:pt x="34" y="5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1"/>
                      <a:pt x="27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583"/>
              <p:cNvSpPr/>
              <p:nvPr/>
            </p:nvSpPr>
            <p:spPr bwMode="auto">
              <a:xfrm>
                <a:off x="5676" y="3070"/>
                <a:ext cx="112" cy="101"/>
              </a:xfrm>
              <a:custGeom>
                <a:gdLst>
                  <a:gd name="T0" fmla="*/ 21 w 32"/>
                  <a:gd name="T1" fmla="*/ 0 h 29"/>
                  <a:gd name="T2" fmla="*/ 21 w 32"/>
                  <a:gd name="T3" fmla="*/ 0 h 29"/>
                  <a:gd name="T4" fmla="*/ 7 w 32"/>
                  <a:gd name="T5" fmla="*/ 6 h 29"/>
                  <a:gd name="T6" fmla="*/ 7 w 32"/>
                  <a:gd name="T7" fmla="*/ 6 h 29"/>
                  <a:gd name="T8" fmla="*/ 7 w 32"/>
                  <a:gd name="T9" fmla="*/ 6 h 29"/>
                  <a:gd name="T10" fmla="*/ 7 w 32"/>
                  <a:gd name="T11" fmla="*/ 6 h 29"/>
                  <a:gd name="T12" fmla="*/ 14 w 32"/>
                  <a:gd name="T13" fmla="*/ 29 h 29"/>
                  <a:gd name="T14" fmla="*/ 14 w 32"/>
                  <a:gd name="T15" fmla="*/ 29 h 29"/>
                  <a:gd name="T16" fmla="*/ 14 w 32"/>
                  <a:gd name="T17" fmla="*/ 29 h 29"/>
                  <a:gd name="T18" fmla="*/ 14 w 32"/>
                  <a:gd name="T19" fmla="*/ 29 h 29"/>
                  <a:gd name="T20" fmla="*/ 17 w 32"/>
                  <a:gd name="T21" fmla="*/ 29 h 29"/>
                  <a:gd name="T22" fmla="*/ 32 w 32"/>
                  <a:gd name="T23" fmla="*/ 12 h 29"/>
                  <a:gd name="T24" fmla="*/ 30 w 32"/>
                  <a:gd name="T25" fmla="*/ 5 h 29"/>
                  <a:gd name="T26" fmla="*/ 30 w 32"/>
                  <a:gd name="T27" fmla="*/ 5 h 29"/>
                  <a:gd name="T28" fmla="*/ 30 w 32"/>
                  <a:gd name="T29" fmla="*/ 5 h 29"/>
                  <a:gd name="T30" fmla="*/ 21 w 32"/>
                  <a:gd name="T31" fmla="*/ 0 h 29"/>
                  <a:gd name="T32" fmla="*/ 21 w 32"/>
                  <a:gd name="T33" fmla="*/ 0 h 29"/>
                  <a:gd name="T34" fmla="*/ 21 w 32"/>
                  <a:gd name="T35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11" y="3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0" y="13"/>
                      <a:pt x="1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6" y="29"/>
                      <a:pt x="17" y="29"/>
                    </a:cubicBezTo>
                    <a:cubicBezTo>
                      <a:pt x="24" y="28"/>
                      <a:pt x="32" y="20"/>
                      <a:pt x="32" y="12"/>
                    </a:cubicBezTo>
                    <a:cubicBezTo>
                      <a:pt x="32" y="9"/>
                      <a:pt x="31" y="7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2"/>
                      <a:pt x="25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584"/>
              <p:cNvSpPr/>
              <p:nvPr/>
            </p:nvSpPr>
            <p:spPr bwMode="auto">
              <a:xfrm>
                <a:off x="1902" y="3070"/>
                <a:ext cx="119" cy="101"/>
              </a:xfrm>
              <a:custGeom>
                <a:gdLst>
                  <a:gd name="T0" fmla="*/ 10 w 34"/>
                  <a:gd name="T1" fmla="*/ 0 h 29"/>
                  <a:gd name="T2" fmla="*/ 10 w 34"/>
                  <a:gd name="T3" fmla="*/ 0 h 29"/>
                  <a:gd name="T4" fmla="*/ 2 w 34"/>
                  <a:gd name="T5" fmla="*/ 3 h 29"/>
                  <a:gd name="T6" fmla="*/ 2 w 34"/>
                  <a:gd name="T7" fmla="*/ 3 h 29"/>
                  <a:gd name="T8" fmla="*/ 0 w 34"/>
                  <a:gd name="T9" fmla="*/ 11 h 29"/>
                  <a:gd name="T10" fmla="*/ 6 w 34"/>
                  <a:gd name="T11" fmla="*/ 26 h 29"/>
                  <a:gd name="T12" fmla="*/ 7 w 34"/>
                  <a:gd name="T13" fmla="*/ 26 h 29"/>
                  <a:gd name="T14" fmla="*/ 16 w 34"/>
                  <a:gd name="T15" fmla="*/ 29 h 29"/>
                  <a:gd name="T16" fmla="*/ 16 w 34"/>
                  <a:gd name="T17" fmla="*/ 29 h 29"/>
                  <a:gd name="T18" fmla="*/ 16 w 34"/>
                  <a:gd name="T19" fmla="*/ 29 h 29"/>
                  <a:gd name="T20" fmla="*/ 16 w 34"/>
                  <a:gd name="T21" fmla="*/ 29 h 29"/>
                  <a:gd name="T22" fmla="*/ 20 w 34"/>
                  <a:gd name="T23" fmla="*/ 29 h 29"/>
                  <a:gd name="T24" fmla="*/ 20 w 34"/>
                  <a:gd name="T25" fmla="*/ 29 h 29"/>
                  <a:gd name="T26" fmla="*/ 20 w 34"/>
                  <a:gd name="T27" fmla="*/ 29 h 29"/>
                  <a:gd name="T28" fmla="*/ 26 w 34"/>
                  <a:gd name="T29" fmla="*/ 26 h 29"/>
                  <a:gd name="T30" fmla="*/ 26 w 34"/>
                  <a:gd name="T31" fmla="*/ 26 h 29"/>
                  <a:gd name="T32" fmla="*/ 10 w 34"/>
                  <a:gd name="T33" fmla="*/ 0 h 29"/>
                  <a:gd name="T34" fmla="*/ 10 w 34"/>
                  <a:gd name="T35" fmla="*/ 0 h 29"/>
                  <a:gd name="T36" fmla="*/ 10 w 34"/>
                  <a:gd name="T3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8"/>
                      <a:pt x="13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8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2" y="28"/>
                      <a:pt x="25" y="27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34" y="16"/>
                      <a:pt x="2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585"/>
              <p:cNvSpPr>
                <a:spLocks noEditPoints="1"/>
              </p:cNvSpPr>
              <p:nvPr/>
            </p:nvSpPr>
            <p:spPr bwMode="auto">
              <a:xfrm>
                <a:off x="1836" y="527"/>
                <a:ext cx="4001" cy="797"/>
              </a:xfrm>
              <a:custGeom>
                <a:gdLst>
                  <a:gd name="T0" fmla="*/ 691 w 1147"/>
                  <a:gd name="T1" fmla="*/ 97 h 228"/>
                  <a:gd name="T2" fmla="*/ 458 w 1147"/>
                  <a:gd name="T3" fmla="*/ 96 h 228"/>
                  <a:gd name="T4" fmla="*/ 322 w 1147"/>
                  <a:gd name="T5" fmla="*/ 64 h 228"/>
                  <a:gd name="T6" fmla="*/ 363 w 1147"/>
                  <a:gd name="T7" fmla="*/ 59 h 228"/>
                  <a:gd name="T8" fmla="*/ 472 w 1147"/>
                  <a:gd name="T9" fmla="*/ 13 h 228"/>
                  <a:gd name="T10" fmla="*/ 543 w 1147"/>
                  <a:gd name="T11" fmla="*/ 46 h 228"/>
                  <a:gd name="T12" fmla="*/ 576 w 1147"/>
                  <a:gd name="T13" fmla="*/ 48 h 228"/>
                  <a:gd name="T14" fmla="*/ 660 w 1147"/>
                  <a:gd name="T15" fmla="*/ 8 h 228"/>
                  <a:gd name="T16" fmla="*/ 680 w 1147"/>
                  <a:gd name="T17" fmla="*/ 13 h 228"/>
                  <a:gd name="T18" fmla="*/ 811 w 1147"/>
                  <a:gd name="T19" fmla="*/ 58 h 228"/>
                  <a:gd name="T20" fmla="*/ 849 w 1147"/>
                  <a:gd name="T21" fmla="*/ 3 h 228"/>
                  <a:gd name="T22" fmla="*/ 956 w 1147"/>
                  <a:gd name="T23" fmla="*/ 57 h 228"/>
                  <a:gd name="T24" fmla="*/ 1067 w 1147"/>
                  <a:gd name="T25" fmla="*/ 118 h 228"/>
                  <a:gd name="T26" fmla="*/ 1122 w 1147"/>
                  <a:gd name="T27" fmla="*/ 216 h 228"/>
                  <a:gd name="T28" fmla="*/ 996 w 1147"/>
                  <a:gd name="T29" fmla="*/ 82 h 228"/>
                  <a:gd name="T30" fmla="*/ 887 w 1147"/>
                  <a:gd name="T31" fmla="*/ 110 h 228"/>
                  <a:gd name="T32" fmla="*/ 848 w 1147"/>
                  <a:gd name="T33" fmla="*/ 116 h 228"/>
                  <a:gd name="T34" fmla="*/ 819 w 1147"/>
                  <a:gd name="T35" fmla="*/ 133 h 228"/>
                  <a:gd name="T36" fmla="*/ 731 w 1147"/>
                  <a:gd name="T37" fmla="*/ 90 h 228"/>
                  <a:gd name="T38" fmla="*/ 683 w 1147"/>
                  <a:gd name="T39" fmla="*/ 69 h 228"/>
                  <a:gd name="T40" fmla="*/ 632 w 1147"/>
                  <a:gd name="T41" fmla="*/ 136 h 228"/>
                  <a:gd name="T42" fmla="*/ 576 w 1147"/>
                  <a:gd name="T43" fmla="*/ 108 h 228"/>
                  <a:gd name="T44" fmla="*/ 517 w 1147"/>
                  <a:gd name="T45" fmla="*/ 94 h 228"/>
                  <a:gd name="T46" fmla="*/ 488 w 1147"/>
                  <a:gd name="T47" fmla="*/ 77 h 228"/>
                  <a:gd name="T48" fmla="*/ 446 w 1147"/>
                  <a:gd name="T49" fmla="*/ 147 h 228"/>
                  <a:gd name="T50" fmla="*/ 381 w 1147"/>
                  <a:gd name="T51" fmla="*/ 93 h 228"/>
                  <a:gd name="T52" fmla="*/ 301 w 1147"/>
                  <a:gd name="T53" fmla="*/ 115 h 228"/>
                  <a:gd name="T54" fmla="*/ 228 w 1147"/>
                  <a:gd name="T55" fmla="*/ 126 h 228"/>
                  <a:gd name="T56" fmla="*/ 132 w 1147"/>
                  <a:gd name="T57" fmla="*/ 121 h 228"/>
                  <a:gd name="T58" fmla="*/ 21 w 1147"/>
                  <a:gd name="T59" fmla="*/ 169 h 228"/>
                  <a:gd name="T60" fmla="*/ 191 w 1147"/>
                  <a:gd name="T61" fmla="*/ 55 h 228"/>
                  <a:gd name="T62" fmla="*/ 220 w 1147"/>
                  <a:gd name="T63" fmla="*/ 65 h 228"/>
                  <a:gd name="T64" fmla="*/ 297 w 1147"/>
                  <a:gd name="T65" fmla="*/ 0 h 228"/>
                  <a:gd name="T66" fmla="*/ 217 w 1147"/>
                  <a:gd name="T67" fmla="*/ 61 h 228"/>
                  <a:gd name="T68" fmla="*/ 195 w 1147"/>
                  <a:gd name="T69" fmla="*/ 55 h 228"/>
                  <a:gd name="T70" fmla="*/ 176 w 1147"/>
                  <a:gd name="T71" fmla="*/ 41 h 228"/>
                  <a:gd name="T72" fmla="*/ 7 w 1147"/>
                  <a:gd name="T73" fmla="*/ 228 h 228"/>
                  <a:gd name="T74" fmla="*/ 216 w 1147"/>
                  <a:gd name="T75" fmla="*/ 125 h 228"/>
                  <a:gd name="T76" fmla="*/ 274 w 1147"/>
                  <a:gd name="T77" fmla="*/ 113 h 228"/>
                  <a:gd name="T78" fmla="*/ 306 w 1147"/>
                  <a:gd name="T79" fmla="*/ 120 h 228"/>
                  <a:gd name="T80" fmla="*/ 404 w 1147"/>
                  <a:gd name="T81" fmla="*/ 84 h 228"/>
                  <a:gd name="T82" fmla="*/ 444 w 1147"/>
                  <a:gd name="T83" fmla="*/ 150 h 228"/>
                  <a:gd name="T84" fmla="*/ 506 w 1147"/>
                  <a:gd name="T85" fmla="*/ 135 h 228"/>
                  <a:gd name="T86" fmla="*/ 538 w 1147"/>
                  <a:gd name="T87" fmla="*/ 101 h 228"/>
                  <a:gd name="T88" fmla="*/ 601 w 1147"/>
                  <a:gd name="T89" fmla="*/ 105 h 228"/>
                  <a:gd name="T90" fmla="*/ 632 w 1147"/>
                  <a:gd name="T91" fmla="*/ 139 h 228"/>
                  <a:gd name="T92" fmla="*/ 647 w 1147"/>
                  <a:gd name="T93" fmla="*/ 135 h 228"/>
                  <a:gd name="T94" fmla="*/ 705 w 1147"/>
                  <a:gd name="T95" fmla="*/ 149 h 228"/>
                  <a:gd name="T96" fmla="*/ 815 w 1147"/>
                  <a:gd name="T97" fmla="*/ 134 h 228"/>
                  <a:gd name="T98" fmla="*/ 849 w 1147"/>
                  <a:gd name="T99" fmla="*/ 118 h 228"/>
                  <a:gd name="T100" fmla="*/ 955 w 1147"/>
                  <a:gd name="T101" fmla="*/ 100 h 228"/>
                  <a:gd name="T102" fmla="*/ 1087 w 1147"/>
                  <a:gd name="T103" fmla="*/ 181 h 228"/>
                  <a:gd name="T104" fmla="*/ 958 w 1147"/>
                  <a:gd name="T105" fmla="*/ 53 h 228"/>
                  <a:gd name="T106" fmla="*/ 916 w 1147"/>
                  <a:gd name="T107" fmla="*/ 67 h 228"/>
                  <a:gd name="T108" fmla="*/ 826 w 1147"/>
                  <a:gd name="T109" fmla="*/ 57 h 228"/>
                  <a:gd name="T110" fmla="*/ 790 w 1147"/>
                  <a:gd name="T111" fmla="*/ 56 h 228"/>
                  <a:gd name="T112" fmla="*/ 681 w 1147"/>
                  <a:gd name="T113" fmla="*/ 11 h 228"/>
                  <a:gd name="T114" fmla="*/ 576 w 1147"/>
                  <a:gd name="T115" fmla="*/ 45 h 228"/>
                  <a:gd name="T116" fmla="*/ 470 w 1147"/>
                  <a:gd name="T117" fmla="*/ 11 h 228"/>
                  <a:gd name="T118" fmla="*/ 353 w 1147"/>
                  <a:gd name="T119" fmla="*/ 55 h 228"/>
                  <a:gd name="T120" fmla="*/ 302 w 1147"/>
                  <a:gd name="T121" fmla="*/ 0 h 2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7" h="228">
                    <a:moveTo>
                      <a:pt x="681" y="75"/>
                    </a:move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9" y="75"/>
                      <a:pt x="693" y="86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3" y="96"/>
                      <a:pt x="692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88" y="97"/>
                      <a:pt x="685" y="92"/>
                      <a:pt x="682" y="88"/>
                    </a:cubicBezTo>
                    <a:cubicBezTo>
                      <a:pt x="682" y="88"/>
                      <a:pt x="682" y="88"/>
                      <a:pt x="682" y="88"/>
                    </a:cubicBezTo>
                    <a:cubicBezTo>
                      <a:pt x="679" y="84"/>
                      <a:pt x="676" y="81"/>
                      <a:pt x="676" y="78"/>
                    </a:cubicBezTo>
                    <a:cubicBezTo>
                      <a:pt x="676" y="78"/>
                      <a:pt x="676" y="77"/>
                      <a:pt x="677" y="77"/>
                    </a:cubicBezTo>
                    <a:cubicBezTo>
                      <a:pt x="677" y="77"/>
                      <a:pt x="677" y="77"/>
                      <a:pt x="677" y="77"/>
                    </a:cubicBezTo>
                    <a:cubicBezTo>
                      <a:pt x="678" y="76"/>
                      <a:pt x="680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moveTo>
                      <a:pt x="470" y="75"/>
                    </a:move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2" y="75"/>
                      <a:pt x="473" y="75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3" y="85"/>
                      <a:pt x="466" y="89"/>
                      <a:pt x="461" y="96"/>
                    </a:cubicBezTo>
                    <a:cubicBezTo>
                      <a:pt x="460" y="96"/>
                      <a:pt x="459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6" y="88"/>
                      <a:pt x="462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moveTo>
                      <a:pt x="302" y="2"/>
                    </a:move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4" y="2"/>
                      <a:pt x="305" y="2"/>
                      <a:pt x="307" y="2"/>
                    </a:cubicBezTo>
                    <a:cubicBezTo>
                      <a:pt x="307" y="2"/>
                      <a:pt x="308" y="2"/>
                      <a:pt x="308" y="2"/>
                    </a:cubicBezTo>
                    <a:cubicBezTo>
                      <a:pt x="308" y="2"/>
                      <a:pt x="308" y="2"/>
                      <a:pt x="308" y="2"/>
                    </a:cubicBezTo>
                    <a:cubicBezTo>
                      <a:pt x="320" y="4"/>
                      <a:pt x="329" y="15"/>
                      <a:pt x="329" y="28"/>
                    </a:cubicBezTo>
                    <a:cubicBezTo>
                      <a:pt x="329" y="32"/>
                      <a:pt x="328" y="37"/>
                      <a:pt x="326" y="41"/>
                    </a:cubicBezTo>
                    <a:cubicBezTo>
                      <a:pt x="323" y="47"/>
                      <a:pt x="317" y="52"/>
                      <a:pt x="317" y="58"/>
                    </a:cubicBezTo>
                    <a:cubicBezTo>
                      <a:pt x="317" y="59"/>
                      <a:pt x="317" y="60"/>
                      <a:pt x="317" y="61"/>
                    </a:cubicBezTo>
                    <a:cubicBezTo>
                      <a:pt x="318" y="63"/>
                      <a:pt x="320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5" y="64"/>
                      <a:pt x="329" y="62"/>
                      <a:pt x="332" y="60"/>
                    </a:cubicBezTo>
                    <a:cubicBezTo>
                      <a:pt x="334" y="59"/>
                      <a:pt x="336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41" y="56"/>
                      <a:pt x="344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53" y="56"/>
                      <a:pt x="358" y="57"/>
                      <a:pt x="363" y="59"/>
                    </a:cubicBezTo>
                    <a:cubicBezTo>
                      <a:pt x="365" y="60"/>
                      <a:pt x="367" y="61"/>
                      <a:pt x="369" y="62"/>
                    </a:cubicBezTo>
                    <a:cubicBezTo>
                      <a:pt x="370" y="63"/>
                      <a:pt x="371" y="63"/>
                      <a:pt x="372" y="63"/>
                    </a:cubicBezTo>
                    <a:cubicBezTo>
                      <a:pt x="378" y="66"/>
                      <a:pt x="383" y="68"/>
                      <a:pt x="390" y="68"/>
                    </a:cubicBezTo>
                    <a:cubicBezTo>
                      <a:pt x="390" y="68"/>
                      <a:pt x="390" y="68"/>
                      <a:pt x="390" y="68"/>
                    </a:cubicBezTo>
                    <a:cubicBezTo>
                      <a:pt x="391" y="68"/>
                      <a:pt x="391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400" y="68"/>
                      <a:pt x="406" y="60"/>
                      <a:pt x="413" y="56"/>
                    </a:cubicBezTo>
                    <a:cubicBezTo>
                      <a:pt x="419" y="51"/>
                      <a:pt x="426" y="47"/>
                      <a:pt x="431" y="41"/>
                    </a:cubicBezTo>
                    <a:cubicBezTo>
                      <a:pt x="437" y="33"/>
                      <a:pt x="437" y="21"/>
                      <a:pt x="447" y="17"/>
                    </a:cubicBezTo>
                    <a:cubicBezTo>
                      <a:pt x="454" y="13"/>
                      <a:pt x="461" y="15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3" y="13"/>
                      <a:pt x="473" y="12"/>
                      <a:pt x="473" y="12"/>
                    </a:cubicBezTo>
                    <a:cubicBezTo>
                      <a:pt x="473" y="12"/>
                      <a:pt x="473" y="12"/>
                      <a:pt x="473" y="12"/>
                    </a:cubicBezTo>
                    <a:cubicBezTo>
                      <a:pt x="474" y="12"/>
                      <a:pt x="474" y="12"/>
                      <a:pt x="474" y="12"/>
                    </a:cubicBezTo>
                    <a:cubicBezTo>
                      <a:pt x="478" y="10"/>
                      <a:pt x="483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8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98" y="10"/>
                      <a:pt x="502" y="22"/>
                      <a:pt x="509" y="29"/>
                    </a:cubicBezTo>
                    <a:cubicBezTo>
                      <a:pt x="513" y="33"/>
                      <a:pt x="518" y="34"/>
                      <a:pt x="524" y="37"/>
                    </a:cubicBezTo>
                    <a:cubicBezTo>
                      <a:pt x="531" y="40"/>
                      <a:pt x="535" y="45"/>
                      <a:pt x="541" y="46"/>
                    </a:cubicBezTo>
                    <a:cubicBezTo>
                      <a:pt x="542" y="46"/>
                      <a:pt x="542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4" y="46"/>
                      <a:pt x="545" y="46"/>
                      <a:pt x="546" y="46"/>
                    </a:cubicBezTo>
                    <a:cubicBezTo>
                      <a:pt x="546" y="46"/>
                      <a:pt x="546" y="46"/>
                      <a:pt x="546" y="46"/>
                    </a:cubicBezTo>
                    <a:cubicBezTo>
                      <a:pt x="546" y="46"/>
                      <a:pt x="546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8" y="46"/>
                      <a:pt x="549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8" y="46"/>
                      <a:pt x="566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4" y="48"/>
                      <a:pt x="574" y="48"/>
                      <a:pt x="575" y="48"/>
                    </a:cubicBezTo>
                    <a:cubicBezTo>
                      <a:pt x="575" y="48"/>
                      <a:pt x="575" y="48"/>
                      <a:pt x="576" y="48"/>
                    </a:cubicBezTo>
                    <a:cubicBezTo>
                      <a:pt x="579" y="48"/>
                      <a:pt x="582" y="48"/>
                      <a:pt x="586" y="47"/>
                    </a:cubicBezTo>
                    <a:cubicBezTo>
                      <a:pt x="589" y="47"/>
                      <a:pt x="592" y="47"/>
                      <a:pt x="595" y="47"/>
                    </a:cubicBezTo>
                    <a:cubicBezTo>
                      <a:pt x="595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8" y="47"/>
                      <a:pt x="600" y="47"/>
                      <a:pt x="603" y="48"/>
                    </a:cubicBezTo>
                    <a:cubicBezTo>
                      <a:pt x="604" y="48"/>
                      <a:pt x="606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8" y="48"/>
                      <a:pt x="608" y="48"/>
                      <a:pt x="609" y="48"/>
                    </a:cubicBezTo>
                    <a:cubicBezTo>
                      <a:pt x="609" y="48"/>
                      <a:pt x="609" y="48"/>
                      <a:pt x="609" y="48"/>
                    </a:cubicBezTo>
                    <a:cubicBezTo>
                      <a:pt x="615" y="47"/>
                      <a:pt x="618" y="42"/>
                      <a:pt x="624" y="38"/>
                    </a:cubicBezTo>
                    <a:cubicBezTo>
                      <a:pt x="630" y="34"/>
                      <a:pt x="635" y="33"/>
                      <a:pt x="639" y="30"/>
                    </a:cubicBezTo>
                    <a:cubicBezTo>
                      <a:pt x="647" y="24"/>
                      <a:pt x="652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7" y="8"/>
                      <a:pt x="671" y="10"/>
                      <a:pt x="675" y="11"/>
                    </a:cubicBezTo>
                    <a:cubicBezTo>
                      <a:pt x="675" y="11"/>
                      <a:pt x="675" y="11"/>
                      <a:pt x="675" y="11"/>
                    </a:cubicBezTo>
                    <a:cubicBezTo>
                      <a:pt x="675" y="12"/>
                      <a:pt x="675" y="12"/>
                      <a:pt x="675" y="12"/>
                    </a:cubicBezTo>
                    <a:cubicBezTo>
                      <a:pt x="677" y="12"/>
                      <a:pt x="678" y="13"/>
                      <a:pt x="679" y="13"/>
                    </a:cubicBezTo>
                    <a:cubicBezTo>
                      <a:pt x="679" y="13"/>
                      <a:pt x="679" y="13"/>
                      <a:pt x="679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92" y="16"/>
                      <a:pt x="702" y="14"/>
                      <a:pt x="709" y="20"/>
                    </a:cubicBezTo>
                    <a:cubicBezTo>
                      <a:pt x="715" y="26"/>
                      <a:pt x="716" y="35"/>
                      <a:pt x="720" y="41"/>
                    </a:cubicBezTo>
                    <a:cubicBezTo>
                      <a:pt x="724" y="46"/>
                      <a:pt x="733" y="50"/>
                      <a:pt x="739" y="55"/>
                    </a:cubicBezTo>
                    <a:cubicBezTo>
                      <a:pt x="746" y="60"/>
                      <a:pt x="750" y="67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9" y="69"/>
                      <a:pt x="760" y="69"/>
                      <a:pt x="762" y="69"/>
                    </a:cubicBezTo>
                    <a:cubicBezTo>
                      <a:pt x="762" y="69"/>
                      <a:pt x="762" y="69"/>
                      <a:pt x="762" y="69"/>
                    </a:cubicBezTo>
                    <a:cubicBezTo>
                      <a:pt x="769" y="69"/>
                      <a:pt x="775" y="66"/>
                      <a:pt x="781" y="63"/>
                    </a:cubicBezTo>
                    <a:cubicBezTo>
                      <a:pt x="788" y="59"/>
                      <a:pt x="795" y="56"/>
                      <a:pt x="803" y="56"/>
                    </a:cubicBezTo>
                    <a:cubicBezTo>
                      <a:pt x="803" y="56"/>
                      <a:pt x="803" y="56"/>
                      <a:pt x="803" y="56"/>
                    </a:cubicBezTo>
                    <a:cubicBezTo>
                      <a:pt x="806" y="56"/>
                      <a:pt x="808" y="57"/>
                      <a:pt x="811" y="57"/>
                    </a:cubicBezTo>
                    <a:cubicBezTo>
                      <a:pt x="811" y="57"/>
                      <a:pt x="811" y="57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6" y="59"/>
                      <a:pt x="821" y="62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7" y="65"/>
                      <a:pt x="827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30" y="65"/>
                      <a:pt x="835" y="62"/>
                      <a:pt x="835" y="59"/>
                    </a:cubicBezTo>
                    <a:cubicBezTo>
                      <a:pt x="835" y="58"/>
                      <a:pt x="835" y="58"/>
                      <a:pt x="835" y="57"/>
                    </a:cubicBezTo>
                    <a:cubicBezTo>
                      <a:pt x="835" y="51"/>
                      <a:pt x="828" y="46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16" y="20"/>
                      <a:pt x="828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0" y="3"/>
                      <a:pt x="852" y="3"/>
                      <a:pt x="853" y="3"/>
                    </a:cubicBezTo>
                    <a:cubicBezTo>
                      <a:pt x="870" y="5"/>
                      <a:pt x="881" y="17"/>
                      <a:pt x="889" y="30"/>
                    </a:cubicBezTo>
                    <a:cubicBezTo>
                      <a:pt x="895" y="42"/>
                      <a:pt x="898" y="69"/>
                      <a:pt x="914" y="71"/>
                    </a:cubicBezTo>
                    <a:cubicBezTo>
                      <a:pt x="915" y="71"/>
                      <a:pt x="915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21" y="71"/>
                      <a:pt x="926" y="67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4" y="63"/>
                      <a:pt x="935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44" y="59"/>
                      <a:pt x="951" y="60"/>
                      <a:pt x="956" y="58"/>
                    </a:cubicBezTo>
                    <a:cubicBezTo>
                      <a:pt x="956" y="57"/>
                      <a:pt x="956" y="57"/>
                      <a:pt x="956" y="57"/>
                    </a:cubicBezTo>
                    <a:cubicBezTo>
                      <a:pt x="956" y="57"/>
                      <a:pt x="956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9" y="56"/>
                      <a:pt x="961" y="55"/>
                      <a:pt x="962" y="53"/>
                    </a:cubicBezTo>
                    <a:cubicBezTo>
                      <a:pt x="967" y="49"/>
                      <a:pt x="971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83" y="44"/>
                      <a:pt x="986" y="56"/>
                      <a:pt x="991" y="62"/>
                    </a:cubicBezTo>
                    <a:cubicBezTo>
                      <a:pt x="994" y="67"/>
                      <a:pt x="1000" y="74"/>
                      <a:pt x="1004" y="76"/>
                    </a:cubicBezTo>
                    <a:cubicBezTo>
                      <a:pt x="1013" y="79"/>
                      <a:pt x="1025" y="79"/>
                      <a:pt x="1034" y="81"/>
                    </a:cubicBezTo>
                    <a:cubicBezTo>
                      <a:pt x="1045" y="83"/>
                      <a:pt x="1054" y="87"/>
                      <a:pt x="1060" y="95"/>
                    </a:cubicBezTo>
                    <a:cubicBezTo>
                      <a:pt x="1064" y="102"/>
                      <a:pt x="1064" y="111"/>
                      <a:pt x="1067" y="118"/>
                    </a:cubicBezTo>
                    <a:cubicBezTo>
                      <a:pt x="1071" y="126"/>
                      <a:pt x="1081" y="132"/>
                      <a:pt x="1087" y="139"/>
                    </a:cubicBezTo>
                    <a:cubicBezTo>
                      <a:pt x="1094" y="146"/>
                      <a:pt x="1099" y="155"/>
                      <a:pt x="1106" y="160"/>
                    </a:cubicBezTo>
                    <a:cubicBezTo>
                      <a:pt x="1114" y="164"/>
                      <a:pt x="1123" y="163"/>
                      <a:pt x="1130" y="169"/>
                    </a:cubicBezTo>
                    <a:cubicBezTo>
                      <a:pt x="1139" y="174"/>
                      <a:pt x="1145" y="188"/>
                      <a:pt x="1145" y="202"/>
                    </a:cubicBezTo>
                    <a:cubicBezTo>
                      <a:pt x="1145" y="208"/>
                      <a:pt x="1144" y="214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0" y="220"/>
                      <a:pt x="1139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2" y="220"/>
                      <a:pt x="1127" y="217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1" y="216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14" y="213"/>
                      <a:pt x="1107" y="212"/>
                      <a:pt x="1102" y="208"/>
                    </a:cubicBezTo>
                    <a:cubicBezTo>
                      <a:pt x="1093" y="201"/>
                      <a:pt x="1094" y="190"/>
                      <a:pt x="1089" y="179"/>
                    </a:cubicBezTo>
                    <a:cubicBezTo>
                      <a:pt x="1085" y="172"/>
                      <a:pt x="1075" y="164"/>
                      <a:pt x="1068" y="157"/>
                    </a:cubicBezTo>
                    <a:cubicBezTo>
                      <a:pt x="1061" y="150"/>
                      <a:pt x="1056" y="140"/>
                      <a:pt x="1047" y="136"/>
                    </a:cubicBezTo>
                    <a:cubicBezTo>
                      <a:pt x="1040" y="132"/>
                      <a:pt x="1026" y="130"/>
                      <a:pt x="1020" y="124"/>
                    </a:cubicBezTo>
                    <a:cubicBezTo>
                      <a:pt x="1012" y="114"/>
                      <a:pt x="1012" y="85"/>
                      <a:pt x="1000" y="82"/>
                    </a:cubicBezTo>
                    <a:cubicBezTo>
                      <a:pt x="1000" y="82"/>
                      <a:pt x="1000" y="82"/>
                      <a:pt x="999" y="82"/>
                    </a:cubicBezTo>
                    <a:cubicBezTo>
                      <a:pt x="998" y="82"/>
                      <a:pt x="997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89" y="82"/>
                      <a:pt x="981" y="85"/>
                      <a:pt x="974" y="88"/>
                    </a:cubicBezTo>
                    <a:cubicBezTo>
                      <a:pt x="974" y="88"/>
                      <a:pt x="974" y="88"/>
                      <a:pt x="974" y="88"/>
                    </a:cubicBezTo>
                    <a:cubicBezTo>
                      <a:pt x="974" y="89"/>
                      <a:pt x="973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64" y="93"/>
                      <a:pt x="954" y="97"/>
                      <a:pt x="949" y="103"/>
                    </a:cubicBezTo>
                    <a:cubicBezTo>
                      <a:pt x="943" y="109"/>
                      <a:pt x="941" y="120"/>
                      <a:pt x="933" y="124"/>
                    </a:cubicBezTo>
                    <a:cubicBezTo>
                      <a:pt x="930" y="125"/>
                      <a:pt x="926" y="126"/>
                      <a:pt x="923" y="126"/>
                    </a:cubicBezTo>
                    <a:cubicBezTo>
                      <a:pt x="923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17" y="126"/>
                      <a:pt x="912" y="124"/>
                      <a:pt x="908" y="123"/>
                    </a:cubicBezTo>
                    <a:cubicBezTo>
                      <a:pt x="908" y="123"/>
                      <a:pt x="908" y="123"/>
                      <a:pt x="908" y="123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0" y="119"/>
                      <a:pt x="894" y="112"/>
                      <a:pt x="887" y="110"/>
                    </a:cubicBezTo>
                    <a:cubicBezTo>
                      <a:pt x="887" y="110"/>
                      <a:pt x="887" y="110"/>
                      <a:pt x="887" y="110"/>
                    </a:cubicBezTo>
                    <a:cubicBezTo>
                      <a:pt x="885" y="110"/>
                      <a:pt x="884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1" y="110"/>
                      <a:pt x="879" y="110"/>
                      <a:pt x="877" y="110"/>
                    </a:cubicBezTo>
                    <a:cubicBezTo>
                      <a:pt x="877" y="110"/>
                      <a:pt x="877" y="110"/>
                      <a:pt x="877" y="110"/>
                    </a:cubicBezTo>
                    <a:cubicBezTo>
                      <a:pt x="876" y="110"/>
                      <a:pt x="876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5" y="112"/>
                      <a:pt x="854" y="114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7" y="116"/>
                    </a:cubicBezTo>
                    <a:cubicBezTo>
                      <a:pt x="847" y="116"/>
                      <a:pt x="847" y="116"/>
                      <a:pt x="847" y="116"/>
                    </a:cubicBezTo>
                    <a:cubicBezTo>
                      <a:pt x="847" y="116"/>
                      <a:pt x="847" y="117"/>
                      <a:pt x="847" y="117"/>
                    </a:cubicBezTo>
                    <a:cubicBezTo>
                      <a:pt x="847" y="117"/>
                      <a:pt x="846" y="117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37" y="123"/>
                      <a:pt x="832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8" y="133"/>
                      <a:pt x="817" y="133"/>
                      <a:pt x="816" y="133"/>
                    </a:cubicBezTo>
                    <a:cubicBezTo>
                      <a:pt x="816" y="133"/>
                      <a:pt x="816" y="133"/>
                      <a:pt x="816" y="133"/>
                    </a:cubicBezTo>
                    <a:cubicBezTo>
                      <a:pt x="801" y="131"/>
                      <a:pt x="797" y="114"/>
                      <a:pt x="786" y="105"/>
                    </a:cubicBezTo>
                    <a:cubicBezTo>
                      <a:pt x="781" y="101"/>
                      <a:pt x="774" y="97"/>
                      <a:pt x="768" y="92"/>
                    </a:cubicBezTo>
                    <a:cubicBezTo>
                      <a:pt x="762" y="88"/>
                      <a:pt x="755" y="82"/>
                      <a:pt x="749" y="82"/>
                    </a:cubicBezTo>
                    <a:cubicBezTo>
                      <a:pt x="749" y="82"/>
                      <a:pt x="749" y="82"/>
                      <a:pt x="749" y="82"/>
                    </a:cubicBezTo>
                    <a:cubicBezTo>
                      <a:pt x="749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3" y="82"/>
                      <a:pt x="736" y="86"/>
                      <a:pt x="732" y="90"/>
                    </a:cubicBezTo>
                    <a:cubicBezTo>
                      <a:pt x="732" y="90"/>
                      <a:pt x="732" y="90"/>
                      <a:pt x="732" y="90"/>
                    </a:cubicBezTo>
                    <a:cubicBezTo>
                      <a:pt x="732" y="90"/>
                      <a:pt x="732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28" y="93"/>
                      <a:pt x="721" y="99"/>
                      <a:pt x="720" y="104"/>
                    </a:cubicBezTo>
                    <a:cubicBezTo>
                      <a:pt x="720" y="105"/>
                      <a:pt x="720" y="105"/>
                      <a:pt x="720" y="105"/>
                    </a:cubicBezTo>
                    <a:cubicBezTo>
                      <a:pt x="720" y="111"/>
                      <a:pt x="724" y="117"/>
                      <a:pt x="725" y="121"/>
                    </a:cubicBezTo>
                    <a:cubicBezTo>
                      <a:pt x="725" y="121"/>
                      <a:pt x="725" y="121"/>
                      <a:pt x="725" y="121"/>
                    </a:cubicBezTo>
                    <a:cubicBezTo>
                      <a:pt x="726" y="135"/>
                      <a:pt x="720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5" y="147"/>
                      <a:pt x="703" y="147"/>
                      <a:pt x="701" y="146"/>
                    </a:cubicBezTo>
                    <a:cubicBezTo>
                      <a:pt x="701" y="146"/>
                      <a:pt x="701" y="146"/>
                      <a:pt x="701" y="146"/>
                    </a:cubicBezTo>
                    <a:cubicBezTo>
                      <a:pt x="694" y="145"/>
                      <a:pt x="683" y="134"/>
                      <a:pt x="683" y="122"/>
                    </a:cubicBezTo>
                    <a:cubicBezTo>
                      <a:pt x="683" y="119"/>
                      <a:pt x="684" y="116"/>
                      <a:pt x="685" y="113"/>
                    </a:cubicBezTo>
                    <a:cubicBezTo>
                      <a:pt x="688" y="108"/>
                      <a:pt x="701" y="106"/>
                      <a:pt x="702" y="100"/>
                    </a:cubicBezTo>
                    <a:cubicBezTo>
                      <a:pt x="703" y="100"/>
                      <a:pt x="703" y="99"/>
                      <a:pt x="703" y="98"/>
                    </a:cubicBezTo>
                    <a:cubicBezTo>
                      <a:pt x="703" y="88"/>
                      <a:pt x="689" y="71"/>
                      <a:pt x="683" y="69"/>
                    </a:cubicBezTo>
                    <a:cubicBezTo>
                      <a:pt x="683" y="69"/>
                      <a:pt x="683" y="69"/>
                      <a:pt x="683" y="69"/>
                    </a:cubicBezTo>
                    <a:cubicBezTo>
                      <a:pt x="682" y="68"/>
                      <a:pt x="680" y="68"/>
                      <a:pt x="678" y="68"/>
                    </a:cubicBezTo>
                    <a:cubicBezTo>
                      <a:pt x="678" y="68"/>
                      <a:pt x="678" y="68"/>
                      <a:pt x="678" y="68"/>
                    </a:cubicBezTo>
                    <a:cubicBezTo>
                      <a:pt x="678" y="68"/>
                      <a:pt x="677" y="68"/>
                      <a:pt x="677" y="68"/>
                    </a:cubicBezTo>
                    <a:cubicBezTo>
                      <a:pt x="671" y="68"/>
                      <a:pt x="664" y="70"/>
                      <a:pt x="663" y="76"/>
                    </a:cubicBezTo>
                    <a:cubicBezTo>
                      <a:pt x="663" y="76"/>
                      <a:pt x="663" y="76"/>
                      <a:pt x="663" y="76"/>
                    </a:cubicBezTo>
                    <a:cubicBezTo>
                      <a:pt x="663" y="81"/>
                      <a:pt x="678" y="90"/>
                      <a:pt x="680" y="95"/>
                    </a:cubicBezTo>
                    <a:cubicBezTo>
                      <a:pt x="681" y="98"/>
                      <a:pt x="681" y="100"/>
                      <a:pt x="681" y="102"/>
                    </a:cubicBezTo>
                    <a:cubicBezTo>
                      <a:pt x="681" y="110"/>
                      <a:pt x="671" y="111"/>
                      <a:pt x="663" y="116"/>
                    </a:cubicBezTo>
                    <a:cubicBezTo>
                      <a:pt x="655" y="121"/>
                      <a:pt x="650" y="131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0" y="136"/>
                      <a:pt x="636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2" y="136"/>
                      <a:pt x="632" y="136"/>
                    </a:cubicBezTo>
                    <a:cubicBezTo>
                      <a:pt x="621" y="136"/>
                      <a:pt x="610" y="130"/>
                      <a:pt x="610" y="120"/>
                    </a:cubicBezTo>
                    <a:cubicBezTo>
                      <a:pt x="610" y="120"/>
                      <a:pt x="610" y="119"/>
                      <a:pt x="610" y="119"/>
                    </a:cubicBezTo>
                    <a:cubicBezTo>
                      <a:pt x="610" y="119"/>
                      <a:pt x="610" y="119"/>
                      <a:pt x="610" y="119"/>
                    </a:cubicBezTo>
                    <a:cubicBezTo>
                      <a:pt x="610" y="105"/>
                      <a:pt x="629" y="106"/>
                      <a:pt x="633" y="95"/>
                    </a:cubicBezTo>
                    <a:cubicBezTo>
                      <a:pt x="633" y="95"/>
                      <a:pt x="633" y="95"/>
                      <a:pt x="633" y="95"/>
                    </a:cubicBezTo>
                    <a:cubicBezTo>
                      <a:pt x="629" y="93"/>
                      <a:pt x="626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13" y="92"/>
                      <a:pt x="605" y="98"/>
                      <a:pt x="597" y="103"/>
                    </a:cubicBezTo>
                    <a:cubicBezTo>
                      <a:pt x="594" y="104"/>
                      <a:pt x="592" y="105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85" y="107"/>
                      <a:pt x="580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67" y="108"/>
                      <a:pt x="559" y="104"/>
                      <a:pt x="552" y="101"/>
                    </a:cubicBezTo>
                    <a:cubicBezTo>
                      <a:pt x="552" y="101"/>
                      <a:pt x="552" y="101"/>
                      <a:pt x="552" y="101"/>
                    </a:cubicBezTo>
                    <a:cubicBezTo>
                      <a:pt x="552" y="101"/>
                      <a:pt x="552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0" y="100"/>
                    </a:cubicBezTo>
                    <a:cubicBezTo>
                      <a:pt x="550" y="100"/>
                      <a:pt x="550" y="100"/>
                      <a:pt x="550" y="100"/>
                    </a:cubicBezTo>
                    <a:cubicBezTo>
                      <a:pt x="543" y="96"/>
                      <a:pt x="536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4" y="93"/>
                      <a:pt x="520" y="93"/>
                      <a:pt x="517" y="94"/>
                    </a:cubicBezTo>
                    <a:cubicBezTo>
                      <a:pt x="517" y="94"/>
                      <a:pt x="517" y="94"/>
                      <a:pt x="517" y="94"/>
                    </a:cubicBezTo>
                    <a:cubicBezTo>
                      <a:pt x="517" y="94"/>
                      <a:pt x="517" y="94"/>
                      <a:pt x="516" y="94"/>
                    </a:cubicBezTo>
                    <a:cubicBezTo>
                      <a:pt x="517" y="101"/>
                      <a:pt x="525" y="102"/>
                      <a:pt x="530" y="105"/>
                    </a:cubicBezTo>
                    <a:cubicBezTo>
                      <a:pt x="535" y="108"/>
                      <a:pt x="542" y="112"/>
                      <a:pt x="542" y="119"/>
                    </a:cubicBezTo>
                    <a:cubicBezTo>
                      <a:pt x="542" y="119"/>
                      <a:pt x="542" y="119"/>
                      <a:pt x="542" y="120"/>
                    </a:cubicBezTo>
                    <a:cubicBezTo>
                      <a:pt x="542" y="130"/>
                      <a:pt x="530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5" y="136"/>
                      <a:pt x="511" y="136"/>
                      <a:pt x="508" y="134"/>
                    </a:cubicBezTo>
                    <a:cubicBezTo>
                      <a:pt x="508" y="134"/>
                      <a:pt x="507" y="134"/>
                      <a:pt x="507" y="134"/>
                    </a:cubicBezTo>
                    <a:cubicBezTo>
                      <a:pt x="500" y="130"/>
                      <a:pt x="496" y="120"/>
                      <a:pt x="491" y="117"/>
                    </a:cubicBezTo>
                    <a:cubicBezTo>
                      <a:pt x="484" y="113"/>
                      <a:pt x="473" y="113"/>
                      <a:pt x="470" y="107"/>
                    </a:cubicBezTo>
                    <a:cubicBezTo>
                      <a:pt x="470" y="106"/>
                      <a:pt x="470" y="105"/>
                      <a:pt x="470" y="105"/>
                    </a:cubicBezTo>
                    <a:cubicBezTo>
                      <a:pt x="470" y="95"/>
                      <a:pt x="473" y="91"/>
                      <a:pt x="479" y="86"/>
                    </a:cubicBezTo>
                    <a:cubicBezTo>
                      <a:pt x="481" y="83"/>
                      <a:pt x="488" y="80"/>
                      <a:pt x="488" y="77"/>
                    </a:cubicBezTo>
                    <a:cubicBezTo>
                      <a:pt x="488" y="77"/>
                      <a:pt x="488" y="77"/>
                      <a:pt x="488" y="77"/>
                    </a:cubicBezTo>
                    <a:cubicBezTo>
                      <a:pt x="488" y="77"/>
                      <a:pt x="488" y="77"/>
                      <a:pt x="488" y="76"/>
                    </a:cubicBezTo>
                    <a:cubicBezTo>
                      <a:pt x="488" y="72"/>
                      <a:pt x="481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1" y="68"/>
                      <a:pt x="470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2" y="70"/>
                      <a:pt x="458" y="75"/>
                      <a:pt x="455" y="81"/>
                    </a:cubicBezTo>
                    <a:cubicBezTo>
                      <a:pt x="453" y="86"/>
                      <a:pt x="448" y="93"/>
                      <a:pt x="448" y="98"/>
                    </a:cubicBezTo>
                    <a:cubicBezTo>
                      <a:pt x="448" y="98"/>
                      <a:pt x="448" y="99"/>
                      <a:pt x="448" y="99"/>
                    </a:cubicBezTo>
                    <a:cubicBezTo>
                      <a:pt x="449" y="108"/>
                      <a:pt x="464" y="108"/>
                      <a:pt x="466" y="113"/>
                    </a:cubicBezTo>
                    <a:cubicBezTo>
                      <a:pt x="467" y="115"/>
                      <a:pt x="467" y="118"/>
                      <a:pt x="467" y="120"/>
                    </a:cubicBezTo>
                    <a:cubicBezTo>
                      <a:pt x="467" y="129"/>
                      <a:pt x="462" y="139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4" y="146"/>
                      <a:pt x="450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36" y="147"/>
                      <a:pt x="427" y="141"/>
                      <a:pt x="425" y="131"/>
                    </a:cubicBezTo>
                    <a:cubicBezTo>
                      <a:pt x="425" y="131"/>
                      <a:pt x="425" y="131"/>
                      <a:pt x="425" y="131"/>
                    </a:cubicBezTo>
                    <a:cubicBezTo>
                      <a:pt x="425" y="129"/>
                      <a:pt x="425" y="128"/>
                      <a:pt x="425" y="127"/>
                    </a:cubicBezTo>
                    <a:cubicBezTo>
                      <a:pt x="425" y="119"/>
                      <a:pt x="429" y="113"/>
                      <a:pt x="429" y="106"/>
                    </a:cubicBezTo>
                    <a:cubicBezTo>
                      <a:pt x="429" y="105"/>
                      <a:pt x="429" y="105"/>
                      <a:pt x="429" y="104"/>
                    </a:cubicBezTo>
                    <a:cubicBezTo>
                      <a:pt x="429" y="98"/>
                      <a:pt x="423" y="93"/>
                      <a:pt x="419" y="89"/>
                    </a:cubicBezTo>
                    <a:cubicBezTo>
                      <a:pt x="418" y="89"/>
                      <a:pt x="418" y="89"/>
                      <a:pt x="418" y="88"/>
                    </a:cubicBezTo>
                    <a:cubicBezTo>
                      <a:pt x="414" y="84"/>
                      <a:pt x="408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395" y="81"/>
                      <a:pt x="388" y="88"/>
                      <a:pt x="381" y="93"/>
                    </a:cubicBezTo>
                    <a:cubicBezTo>
                      <a:pt x="376" y="97"/>
                      <a:pt x="367" y="102"/>
                      <a:pt x="363" y="106"/>
                    </a:cubicBezTo>
                    <a:cubicBezTo>
                      <a:pt x="363" y="106"/>
                      <a:pt x="363" y="106"/>
                      <a:pt x="363" y="106"/>
                    </a:cubicBezTo>
                    <a:cubicBezTo>
                      <a:pt x="362" y="106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54" y="115"/>
                      <a:pt x="348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0" y="133"/>
                      <a:pt x="328" y="133"/>
                      <a:pt x="325" y="132"/>
                    </a:cubicBezTo>
                    <a:cubicBezTo>
                      <a:pt x="325" y="132"/>
                      <a:pt x="325" y="132"/>
                      <a:pt x="325" y="132"/>
                    </a:cubicBezTo>
                    <a:cubicBezTo>
                      <a:pt x="316" y="129"/>
                      <a:pt x="311" y="119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294" y="113"/>
                      <a:pt x="28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68" y="111"/>
                      <a:pt x="266" y="111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2" y="112"/>
                    </a:cubicBezTo>
                    <a:cubicBezTo>
                      <a:pt x="260" y="112"/>
                      <a:pt x="258" y="113"/>
                      <a:pt x="256" y="115"/>
                    </a:cubicBezTo>
                    <a:cubicBezTo>
                      <a:pt x="248" y="119"/>
                      <a:pt x="23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4" y="126"/>
                      <a:pt x="220" y="125"/>
                      <a:pt x="216" y="123"/>
                    </a:cubicBezTo>
                    <a:cubicBezTo>
                      <a:pt x="216" y="123"/>
                      <a:pt x="215" y="123"/>
                      <a:pt x="215" y="123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08" y="118"/>
                      <a:pt x="206" y="107"/>
                      <a:pt x="199" y="101"/>
                    </a:cubicBezTo>
                    <a:cubicBezTo>
                      <a:pt x="194" y="96"/>
                      <a:pt x="184" y="92"/>
                      <a:pt x="177" y="89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89"/>
                      <a:pt x="176" y="89"/>
                      <a:pt x="176" y="89"/>
                    </a:cubicBezTo>
                    <a:cubicBezTo>
                      <a:pt x="176" y="89"/>
                      <a:pt x="176" y="89"/>
                      <a:pt x="176" y="89"/>
                    </a:cubicBezTo>
                    <a:cubicBezTo>
                      <a:pt x="170" y="86"/>
                      <a:pt x="162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3" y="81"/>
                      <a:pt x="151" y="81"/>
                      <a:pt x="150" y="81"/>
                    </a:cubicBezTo>
                    <a:cubicBezTo>
                      <a:pt x="150" y="81"/>
                      <a:pt x="150" y="81"/>
                      <a:pt x="150" y="81"/>
                    </a:cubicBezTo>
                    <a:cubicBezTo>
                      <a:pt x="150" y="81"/>
                      <a:pt x="150" y="82"/>
                      <a:pt x="150" y="82"/>
                    </a:cubicBezTo>
                    <a:cubicBezTo>
                      <a:pt x="138" y="84"/>
                      <a:pt x="139" y="110"/>
                      <a:pt x="132" y="121"/>
                    </a:cubicBezTo>
                    <a:cubicBezTo>
                      <a:pt x="130" y="124"/>
                      <a:pt x="127" y="127"/>
                      <a:pt x="125" y="128"/>
                    </a:cubicBezTo>
                    <a:cubicBezTo>
                      <a:pt x="119" y="132"/>
                      <a:pt x="108" y="133"/>
                      <a:pt x="103" y="136"/>
                    </a:cubicBezTo>
                    <a:cubicBezTo>
                      <a:pt x="94" y="141"/>
                      <a:pt x="88" y="151"/>
                      <a:pt x="82" y="158"/>
                    </a:cubicBezTo>
                    <a:cubicBezTo>
                      <a:pt x="75" y="165"/>
                      <a:pt x="65" y="172"/>
                      <a:pt x="62" y="179"/>
                    </a:cubicBezTo>
                    <a:cubicBezTo>
                      <a:pt x="56" y="190"/>
                      <a:pt x="57" y="201"/>
                      <a:pt x="50" y="208"/>
                    </a:cubicBezTo>
                    <a:cubicBezTo>
                      <a:pt x="42" y="215"/>
                      <a:pt x="27" y="218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3" y="221"/>
                      <a:pt x="13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0" y="221"/>
                      <a:pt x="7" y="189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3" y="176"/>
                      <a:pt x="17" y="171"/>
                      <a:pt x="21" y="169"/>
                    </a:cubicBezTo>
                    <a:cubicBezTo>
                      <a:pt x="27" y="165"/>
                      <a:pt x="36" y="164"/>
                      <a:pt x="42" y="161"/>
                    </a:cubicBezTo>
                    <a:cubicBezTo>
                      <a:pt x="50" y="156"/>
                      <a:pt x="56" y="146"/>
                      <a:pt x="63" y="139"/>
                    </a:cubicBezTo>
                    <a:cubicBezTo>
                      <a:pt x="70" y="132"/>
                      <a:pt x="79" y="126"/>
                      <a:pt x="83" y="118"/>
                    </a:cubicBezTo>
                    <a:cubicBezTo>
                      <a:pt x="88" y="108"/>
                      <a:pt x="88" y="96"/>
                      <a:pt x="96" y="89"/>
                    </a:cubicBezTo>
                    <a:cubicBezTo>
                      <a:pt x="102" y="84"/>
                      <a:pt x="110" y="82"/>
                      <a:pt x="119" y="80"/>
                    </a:cubicBezTo>
                    <a:cubicBezTo>
                      <a:pt x="127" y="79"/>
                      <a:pt x="137" y="79"/>
                      <a:pt x="146" y="76"/>
                    </a:cubicBezTo>
                    <a:cubicBezTo>
                      <a:pt x="151" y="74"/>
                      <a:pt x="158" y="67"/>
                      <a:pt x="161" y="61"/>
                    </a:cubicBezTo>
                    <a:cubicBezTo>
                      <a:pt x="165" y="55"/>
                      <a:pt x="168" y="45"/>
                      <a:pt x="175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82" y="44"/>
                      <a:pt x="186" y="51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6"/>
                      <a:pt x="192" y="56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8" y="60"/>
                      <a:pt x="207" y="60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8" y="64"/>
                      <a:pt x="219" y="65"/>
                      <a:pt x="220" y="65"/>
                    </a:cubicBezTo>
                    <a:cubicBezTo>
                      <a:pt x="225" y="68"/>
                      <a:pt x="230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6" y="71"/>
                    </a:cubicBezTo>
                    <a:cubicBezTo>
                      <a:pt x="236" y="71"/>
                      <a:pt x="236" y="71"/>
                      <a:pt x="236" y="71"/>
                    </a:cubicBezTo>
                    <a:cubicBezTo>
                      <a:pt x="242" y="70"/>
                      <a:pt x="249" y="62"/>
                      <a:pt x="252" y="56"/>
                    </a:cubicBezTo>
                    <a:cubicBezTo>
                      <a:pt x="257" y="49"/>
                      <a:pt x="258" y="42"/>
                      <a:pt x="261" y="34"/>
                    </a:cubicBezTo>
                    <a:cubicBezTo>
                      <a:pt x="261" y="34"/>
                      <a:pt x="261" y="34"/>
                      <a:pt x="261" y="34"/>
                    </a:cubicBezTo>
                    <a:cubicBezTo>
                      <a:pt x="261" y="34"/>
                      <a:pt x="262" y="34"/>
                      <a:pt x="262" y="34"/>
                    </a:cubicBezTo>
                    <a:cubicBezTo>
                      <a:pt x="262" y="34"/>
                      <a:pt x="262" y="34"/>
                      <a:pt x="262" y="33"/>
                    </a:cubicBezTo>
                    <a:cubicBezTo>
                      <a:pt x="268" y="19"/>
                      <a:pt x="281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0"/>
                      <a:pt x="299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77" y="2"/>
                      <a:pt x="263" y="19"/>
                      <a:pt x="256" y="35"/>
                    </a:cubicBezTo>
                    <a:cubicBezTo>
                      <a:pt x="251" y="47"/>
                      <a:pt x="249" y="65"/>
                      <a:pt x="236" y="67"/>
                    </a:cubicBezTo>
                    <a:cubicBezTo>
                      <a:pt x="236" y="67"/>
                      <a:pt x="235" y="67"/>
                      <a:pt x="235" y="67"/>
                    </a:cubicBezTo>
                    <a:cubicBezTo>
                      <a:pt x="235" y="67"/>
                      <a:pt x="234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3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6" y="61"/>
                      <a:pt x="216" y="61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07" y="58"/>
                      <a:pt x="200" y="58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87" y="49"/>
                      <a:pt x="183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66" y="41"/>
                      <a:pt x="164" y="51"/>
                      <a:pt x="159" y="59"/>
                    </a:cubicBezTo>
                    <a:cubicBezTo>
                      <a:pt x="144" y="81"/>
                      <a:pt x="102" y="73"/>
                      <a:pt x="89" y="95"/>
                    </a:cubicBezTo>
                    <a:cubicBezTo>
                      <a:pt x="85" y="102"/>
                      <a:pt x="84" y="110"/>
                      <a:pt x="81" y="116"/>
                    </a:cubicBezTo>
                    <a:cubicBezTo>
                      <a:pt x="78" y="123"/>
                      <a:pt x="69" y="129"/>
                      <a:pt x="61" y="138"/>
                    </a:cubicBezTo>
                    <a:cubicBezTo>
                      <a:pt x="54" y="145"/>
                      <a:pt x="48" y="155"/>
                      <a:pt x="40" y="160"/>
                    </a:cubicBezTo>
                    <a:cubicBezTo>
                      <a:pt x="34" y="163"/>
                      <a:pt x="26" y="164"/>
                      <a:pt x="20" y="167"/>
                    </a:cubicBezTo>
                    <a:cubicBezTo>
                      <a:pt x="8" y="174"/>
                      <a:pt x="5" y="188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2" y="215"/>
                      <a:pt x="2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8" y="228"/>
                      <a:pt x="9" y="228"/>
                      <a:pt x="10" y="227"/>
                    </a:cubicBezTo>
                    <a:cubicBezTo>
                      <a:pt x="23" y="220"/>
                      <a:pt x="47" y="217"/>
                      <a:pt x="55" y="205"/>
                    </a:cubicBezTo>
                    <a:cubicBezTo>
                      <a:pt x="60" y="197"/>
                      <a:pt x="59" y="189"/>
                      <a:pt x="63" y="181"/>
                    </a:cubicBezTo>
                    <a:cubicBezTo>
                      <a:pt x="67" y="174"/>
                      <a:pt x="77" y="166"/>
                      <a:pt x="84" y="158"/>
                    </a:cubicBezTo>
                    <a:cubicBezTo>
                      <a:pt x="91" y="151"/>
                      <a:pt x="97" y="142"/>
                      <a:pt x="105" y="138"/>
                    </a:cubicBezTo>
                    <a:cubicBezTo>
                      <a:pt x="114" y="133"/>
                      <a:pt x="125" y="132"/>
                      <a:pt x="131" y="126"/>
                    </a:cubicBezTo>
                    <a:cubicBezTo>
                      <a:pt x="139" y="116"/>
                      <a:pt x="139" y="90"/>
                      <a:pt x="152" y="86"/>
                    </a:cubicBezTo>
                    <a:cubicBezTo>
                      <a:pt x="153" y="86"/>
                      <a:pt x="155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64" y="86"/>
                      <a:pt x="170" y="88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7" y="91"/>
                      <a:pt x="177" y="91"/>
                    </a:cubicBezTo>
                    <a:cubicBezTo>
                      <a:pt x="185" y="94"/>
                      <a:pt x="192" y="98"/>
                      <a:pt x="197" y="102"/>
                    </a:cubicBezTo>
                    <a:cubicBezTo>
                      <a:pt x="205" y="108"/>
                      <a:pt x="206" y="121"/>
                      <a:pt x="216" y="125"/>
                    </a:cubicBezTo>
                    <a:cubicBezTo>
                      <a:pt x="216" y="125"/>
                      <a:pt x="216" y="125"/>
                      <a:pt x="216" y="125"/>
                    </a:cubicBezTo>
                    <a:cubicBezTo>
                      <a:pt x="220" y="127"/>
                      <a:pt x="224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40" y="128"/>
                      <a:pt x="250" y="121"/>
                      <a:pt x="258" y="117"/>
                    </a:cubicBezTo>
                    <a:cubicBezTo>
                      <a:pt x="258" y="117"/>
                      <a:pt x="258" y="117"/>
                      <a:pt x="258" y="117"/>
                    </a:cubicBezTo>
                    <a:cubicBezTo>
                      <a:pt x="258" y="117"/>
                      <a:pt x="258" y="117"/>
                      <a:pt x="259" y="117"/>
                    </a:cubicBezTo>
                    <a:cubicBezTo>
                      <a:pt x="261" y="116"/>
                      <a:pt x="262" y="115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6" y="114"/>
                    </a:cubicBezTo>
                    <a:cubicBezTo>
                      <a:pt x="268" y="113"/>
                      <a:pt x="271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83" y="113"/>
                      <a:pt x="295" y="115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3" y="118"/>
                      <a:pt x="303" y="118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5" y="119"/>
                      <a:pt x="305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15" y="126"/>
                      <a:pt x="320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4" y="135"/>
                      <a:pt x="337" y="134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52" y="129"/>
                      <a:pt x="357" y="114"/>
                      <a:pt x="368" y="106"/>
                    </a:cubicBezTo>
                    <a:cubicBezTo>
                      <a:pt x="373" y="101"/>
                      <a:pt x="379" y="98"/>
                      <a:pt x="385" y="94"/>
                    </a:cubicBezTo>
                    <a:cubicBezTo>
                      <a:pt x="385" y="94"/>
                      <a:pt x="385" y="94"/>
                      <a:pt x="385" y="94"/>
                    </a:cubicBezTo>
                    <a:cubicBezTo>
                      <a:pt x="385" y="94"/>
                      <a:pt x="385" y="94"/>
                      <a:pt x="386" y="94"/>
                    </a:cubicBezTo>
                    <a:cubicBezTo>
                      <a:pt x="386" y="94"/>
                      <a:pt x="386" y="94"/>
                      <a:pt x="386" y="94"/>
                    </a:cubicBezTo>
                    <a:cubicBezTo>
                      <a:pt x="386" y="94"/>
                      <a:pt x="386" y="94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91" y="90"/>
                      <a:pt x="397" y="85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5" y="85"/>
                      <a:pt x="405" y="85"/>
                    </a:cubicBezTo>
                    <a:cubicBezTo>
                      <a:pt x="405" y="85"/>
                      <a:pt x="405" y="85"/>
                      <a:pt x="405" y="85"/>
                    </a:cubicBezTo>
                    <a:cubicBezTo>
                      <a:pt x="413" y="85"/>
                      <a:pt x="423" y="96"/>
                      <a:pt x="425" y="103"/>
                    </a:cubicBezTo>
                    <a:cubicBezTo>
                      <a:pt x="425" y="104"/>
                      <a:pt x="425" y="105"/>
                      <a:pt x="425" y="107"/>
                    </a:cubicBezTo>
                    <a:cubicBezTo>
                      <a:pt x="425" y="113"/>
                      <a:pt x="422" y="119"/>
                      <a:pt x="422" y="124"/>
                    </a:cubicBezTo>
                    <a:cubicBezTo>
                      <a:pt x="422" y="125"/>
                      <a:pt x="422" y="125"/>
                      <a:pt x="422" y="125"/>
                    </a:cubicBezTo>
                    <a:cubicBezTo>
                      <a:pt x="422" y="137"/>
                      <a:pt x="430" y="148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2" y="150"/>
                      <a:pt x="443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54" y="150"/>
                      <a:pt x="461" y="144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9" y="132"/>
                      <a:pt x="469" y="122"/>
                      <a:pt x="474" y="119"/>
                    </a:cubicBezTo>
                    <a:cubicBezTo>
                      <a:pt x="476" y="119"/>
                      <a:pt x="478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8" y="118"/>
                      <a:pt x="495" y="127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3" y="133"/>
                      <a:pt x="505" y="134"/>
                      <a:pt x="506" y="135"/>
                    </a:cubicBezTo>
                    <a:cubicBezTo>
                      <a:pt x="506" y="135"/>
                      <a:pt x="506" y="135"/>
                      <a:pt x="506" y="135"/>
                    </a:cubicBezTo>
                    <a:cubicBezTo>
                      <a:pt x="506" y="135"/>
                      <a:pt x="506" y="135"/>
                      <a:pt x="507" y="135"/>
                    </a:cubicBezTo>
                    <a:cubicBezTo>
                      <a:pt x="507" y="135"/>
                      <a:pt x="507" y="135"/>
                      <a:pt x="507" y="135"/>
                    </a:cubicBezTo>
                    <a:cubicBezTo>
                      <a:pt x="507" y="135"/>
                      <a:pt x="507" y="136"/>
                      <a:pt x="507" y="136"/>
                    </a:cubicBezTo>
                    <a:cubicBezTo>
                      <a:pt x="507" y="136"/>
                      <a:pt x="507" y="136"/>
                      <a:pt x="507" y="136"/>
                    </a:cubicBezTo>
                    <a:cubicBezTo>
                      <a:pt x="511" y="137"/>
                      <a:pt x="516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34" y="138"/>
                      <a:pt x="547" y="131"/>
                      <a:pt x="545" y="116"/>
                    </a:cubicBezTo>
                    <a:cubicBezTo>
                      <a:pt x="545" y="116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4" y="108"/>
                      <a:pt x="539" y="107"/>
                      <a:pt x="537" y="100"/>
                    </a:cubicBezTo>
                    <a:cubicBezTo>
                      <a:pt x="537" y="100"/>
                      <a:pt x="537" y="100"/>
                      <a:pt x="537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1"/>
                    </a:cubicBezTo>
                    <a:cubicBezTo>
                      <a:pt x="549" y="105"/>
                      <a:pt x="564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85" y="110"/>
                      <a:pt x="590" y="110"/>
                      <a:pt x="595" y="108"/>
                    </a:cubicBezTo>
                    <a:cubicBezTo>
                      <a:pt x="595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8" y="107"/>
                      <a:pt x="599" y="106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5" y="102"/>
                      <a:pt x="609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5" y="99"/>
                      <a:pt x="616" y="99"/>
                      <a:pt x="618" y="99"/>
                    </a:cubicBezTo>
                    <a:cubicBezTo>
                      <a:pt x="618" y="99"/>
                      <a:pt x="618" y="99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4" y="107"/>
                      <a:pt x="607" y="107"/>
                      <a:pt x="606" y="116"/>
                    </a:cubicBezTo>
                    <a:cubicBezTo>
                      <a:pt x="606" y="117"/>
                      <a:pt x="606" y="117"/>
                      <a:pt x="606" y="118"/>
                    </a:cubicBezTo>
                    <a:cubicBezTo>
                      <a:pt x="606" y="127"/>
                      <a:pt x="613" y="133"/>
                      <a:pt x="617" y="135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22" y="138"/>
                      <a:pt x="627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7" y="139"/>
                      <a:pt x="642" y="138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8" y="134"/>
                      <a:pt x="649" y="134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7" y="127"/>
                      <a:pt x="664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3" y="118"/>
                      <a:pt x="674" y="118"/>
                      <a:pt x="675" y="118"/>
                    </a:cubicBezTo>
                    <a:cubicBezTo>
                      <a:pt x="675" y="118"/>
                      <a:pt x="675" y="118"/>
                      <a:pt x="675" y="118"/>
                    </a:cubicBezTo>
                    <a:cubicBezTo>
                      <a:pt x="681" y="119"/>
                      <a:pt x="682" y="131"/>
                      <a:pt x="686" y="137"/>
                    </a:cubicBezTo>
                    <a:cubicBezTo>
                      <a:pt x="686" y="137"/>
                      <a:pt x="686" y="137"/>
                      <a:pt x="686" y="137"/>
                    </a:cubicBezTo>
                    <a:cubicBezTo>
                      <a:pt x="690" y="145"/>
                      <a:pt x="698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17" y="149"/>
                      <a:pt x="728" y="140"/>
                      <a:pt x="728" y="125"/>
                    </a:cubicBezTo>
                    <a:cubicBezTo>
                      <a:pt x="728" y="125"/>
                      <a:pt x="728" y="125"/>
                      <a:pt x="728" y="125"/>
                    </a:cubicBezTo>
                    <a:cubicBezTo>
                      <a:pt x="728" y="120"/>
                      <a:pt x="725" y="114"/>
                      <a:pt x="725" y="107"/>
                    </a:cubicBezTo>
                    <a:cubicBezTo>
                      <a:pt x="725" y="106"/>
                      <a:pt x="725" y="105"/>
                      <a:pt x="725" y="104"/>
                    </a:cubicBezTo>
                    <a:cubicBezTo>
                      <a:pt x="727" y="95"/>
                      <a:pt x="738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55" y="86"/>
                      <a:pt x="760" y="91"/>
                      <a:pt x="767" y="95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74" y="100"/>
                      <a:pt x="781" y="103"/>
                      <a:pt x="786" y="108"/>
                    </a:cubicBezTo>
                    <a:cubicBezTo>
                      <a:pt x="795" y="116"/>
                      <a:pt x="800" y="132"/>
                      <a:pt x="815" y="134"/>
                    </a:cubicBezTo>
                    <a:cubicBezTo>
                      <a:pt x="815" y="134"/>
                      <a:pt x="815" y="134"/>
                      <a:pt x="815" y="134"/>
                    </a:cubicBezTo>
                    <a:cubicBezTo>
                      <a:pt x="817" y="135"/>
                      <a:pt x="818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33" y="135"/>
                      <a:pt x="836" y="124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6" y="115"/>
                      <a:pt x="869" y="113"/>
                      <a:pt x="878" y="113"/>
                    </a:cubicBezTo>
                    <a:cubicBezTo>
                      <a:pt x="878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81" y="113"/>
                      <a:pt x="883" y="113"/>
                      <a:pt x="885" y="113"/>
                    </a:cubicBezTo>
                    <a:cubicBezTo>
                      <a:pt x="885" y="113"/>
                      <a:pt x="885" y="113"/>
                      <a:pt x="885" y="113"/>
                    </a:cubicBezTo>
                    <a:cubicBezTo>
                      <a:pt x="893" y="114"/>
                      <a:pt x="898" y="122"/>
                      <a:pt x="906" y="125"/>
                    </a:cubicBezTo>
                    <a:cubicBezTo>
                      <a:pt x="906" y="125"/>
                      <a:pt x="906" y="125"/>
                      <a:pt x="906" y="125"/>
                    </a:cubicBezTo>
                    <a:cubicBezTo>
                      <a:pt x="911" y="127"/>
                      <a:pt x="916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6" y="128"/>
                      <a:pt x="930" y="127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44" y="121"/>
                      <a:pt x="946" y="107"/>
                      <a:pt x="955" y="100"/>
                    </a:cubicBezTo>
                    <a:cubicBezTo>
                      <a:pt x="960" y="96"/>
                      <a:pt x="968" y="93"/>
                      <a:pt x="974" y="91"/>
                    </a:cubicBezTo>
                    <a:cubicBezTo>
                      <a:pt x="974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6" y="90"/>
                      <a:pt x="976" y="90"/>
                      <a:pt x="976" y="90"/>
                    </a:cubicBezTo>
                    <a:cubicBezTo>
                      <a:pt x="980" y="88"/>
                      <a:pt x="987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5" y="86"/>
                      <a:pt x="996" y="86"/>
                      <a:pt x="998" y="86"/>
                    </a:cubicBezTo>
                    <a:cubicBezTo>
                      <a:pt x="998" y="86"/>
                      <a:pt x="998" y="86"/>
                      <a:pt x="998" y="86"/>
                    </a:cubicBezTo>
                    <a:cubicBezTo>
                      <a:pt x="1010" y="90"/>
                      <a:pt x="1010" y="112"/>
                      <a:pt x="1018" y="123"/>
                    </a:cubicBezTo>
                    <a:cubicBezTo>
                      <a:pt x="1024" y="132"/>
                      <a:pt x="1037" y="132"/>
                      <a:pt x="1047" y="139"/>
                    </a:cubicBezTo>
                    <a:cubicBezTo>
                      <a:pt x="1054" y="143"/>
                      <a:pt x="1060" y="151"/>
                      <a:pt x="1067" y="159"/>
                    </a:cubicBezTo>
                    <a:cubicBezTo>
                      <a:pt x="1074" y="166"/>
                      <a:pt x="1083" y="173"/>
                      <a:pt x="1087" y="181"/>
                    </a:cubicBezTo>
                    <a:cubicBezTo>
                      <a:pt x="1091" y="188"/>
                      <a:pt x="1090" y="195"/>
                      <a:pt x="1094" y="201"/>
                    </a:cubicBezTo>
                    <a:cubicBezTo>
                      <a:pt x="1101" y="213"/>
                      <a:pt x="1114" y="214"/>
                      <a:pt x="1127" y="220"/>
                    </a:cubicBezTo>
                    <a:cubicBezTo>
                      <a:pt x="1133" y="222"/>
                      <a:pt x="1137" y="227"/>
                      <a:pt x="1144" y="227"/>
                    </a:cubicBezTo>
                    <a:cubicBezTo>
                      <a:pt x="1146" y="222"/>
                      <a:pt x="1147" y="216"/>
                      <a:pt x="1147" y="209"/>
                    </a:cubicBezTo>
                    <a:cubicBezTo>
                      <a:pt x="1147" y="192"/>
                      <a:pt x="1141" y="173"/>
                      <a:pt x="1130" y="166"/>
                    </a:cubicBezTo>
                    <a:cubicBezTo>
                      <a:pt x="1124" y="162"/>
                      <a:pt x="1115" y="162"/>
                      <a:pt x="1109" y="158"/>
                    </a:cubicBezTo>
                    <a:cubicBezTo>
                      <a:pt x="1101" y="154"/>
                      <a:pt x="1094" y="144"/>
                      <a:pt x="1088" y="137"/>
                    </a:cubicBezTo>
                    <a:cubicBezTo>
                      <a:pt x="1082" y="130"/>
                      <a:pt x="1073" y="124"/>
                      <a:pt x="1069" y="115"/>
                    </a:cubicBezTo>
                    <a:cubicBezTo>
                      <a:pt x="1065" y="108"/>
                      <a:pt x="1065" y="100"/>
                      <a:pt x="1061" y="94"/>
                    </a:cubicBezTo>
                    <a:cubicBezTo>
                      <a:pt x="1049" y="76"/>
                      <a:pt x="1018" y="80"/>
                      <a:pt x="1000" y="68"/>
                    </a:cubicBezTo>
                    <a:cubicBezTo>
                      <a:pt x="991" y="61"/>
                      <a:pt x="987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67" y="41"/>
                      <a:pt x="963" y="49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6" y="55"/>
                      <a:pt x="956" y="55"/>
                      <a:pt x="955" y="55"/>
                    </a:cubicBezTo>
                    <a:cubicBezTo>
                      <a:pt x="950" y="57"/>
                      <a:pt x="944" y="58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5" y="60"/>
                    </a:cubicBezTo>
                    <a:cubicBezTo>
                      <a:pt x="935" y="60"/>
                      <a:pt x="935" y="60"/>
                      <a:pt x="935" y="60"/>
                    </a:cubicBezTo>
                    <a:cubicBezTo>
                      <a:pt x="933" y="61"/>
                      <a:pt x="931" y="62"/>
                      <a:pt x="929" y="63"/>
                    </a:cubicBezTo>
                    <a:cubicBezTo>
                      <a:pt x="925" y="65"/>
                      <a:pt x="921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6" y="67"/>
                      <a:pt x="916" y="67"/>
                      <a:pt x="916" y="67"/>
                    </a:cubicBezTo>
                    <a:cubicBezTo>
                      <a:pt x="902" y="66"/>
                      <a:pt x="899" y="45"/>
                      <a:pt x="895" y="34"/>
                    </a:cubicBezTo>
                    <a:cubicBezTo>
                      <a:pt x="895" y="34"/>
                      <a:pt x="895" y="34"/>
                      <a:pt x="895" y="34"/>
                    </a:cubicBezTo>
                    <a:cubicBezTo>
                      <a:pt x="895" y="34"/>
                      <a:pt x="894" y="34"/>
                      <a:pt x="894" y="34"/>
                    </a:cubicBezTo>
                    <a:cubicBezTo>
                      <a:pt x="887" y="18"/>
                      <a:pt x="872" y="0"/>
                      <a:pt x="849" y="0"/>
                    </a:cubicBezTo>
                    <a:cubicBezTo>
                      <a:pt x="849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30" y="0"/>
                      <a:pt x="819" y="13"/>
                      <a:pt x="819" y="28"/>
                    </a:cubicBezTo>
                    <a:cubicBezTo>
                      <a:pt x="819" y="31"/>
                      <a:pt x="820" y="35"/>
                      <a:pt x="821" y="39"/>
                    </a:cubicBezTo>
                    <a:cubicBezTo>
                      <a:pt x="823" y="44"/>
                      <a:pt x="828" y="49"/>
                      <a:pt x="828" y="55"/>
                    </a:cubicBezTo>
                    <a:cubicBezTo>
                      <a:pt x="828" y="56"/>
                      <a:pt x="828" y="57"/>
                      <a:pt x="827" y="58"/>
                    </a:cubicBezTo>
                    <a:cubicBezTo>
                      <a:pt x="827" y="58"/>
                      <a:pt x="827" y="58"/>
                      <a:pt x="827" y="58"/>
                    </a:cubicBezTo>
                    <a:cubicBezTo>
                      <a:pt x="827" y="58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6" y="57"/>
                    </a:cubicBezTo>
                    <a:cubicBezTo>
                      <a:pt x="826" y="57"/>
                      <a:pt x="826" y="57"/>
                      <a:pt x="826" y="57"/>
                    </a:cubicBezTo>
                    <a:cubicBezTo>
                      <a:pt x="823" y="57"/>
                      <a:pt x="821" y="57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7" y="56"/>
                      <a:pt x="817" y="56"/>
                      <a:pt x="817" y="56"/>
                    </a:cubicBezTo>
                    <a:cubicBezTo>
                      <a:pt x="812" y="56"/>
                      <a:pt x="807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798" y="55"/>
                      <a:pt x="795" y="55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88" y="57"/>
                      <a:pt x="787" y="57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78" y="61"/>
                      <a:pt x="772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3" y="65"/>
                      <a:pt x="762" y="65"/>
                      <a:pt x="761" y="65"/>
                    </a:cubicBezTo>
                    <a:cubicBezTo>
                      <a:pt x="753" y="64"/>
                      <a:pt x="746" y="57"/>
                      <a:pt x="740" y="53"/>
                    </a:cubicBezTo>
                    <a:cubicBezTo>
                      <a:pt x="734" y="48"/>
                      <a:pt x="726" y="44"/>
                      <a:pt x="722" y="38"/>
                    </a:cubicBezTo>
                    <a:cubicBezTo>
                      <a:pt x="717" y="32"/>
                      <a:pt x="716" y="23"/>
                      <a:pt x="710" y="18"/>
                    </a:cubicBezTo>
                    <a:cubicBezTo>
                      <a:pt x="703" y="12"/>
                      <a:pt x="692" y="14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79" y="11"/>
                      <a:pt x="678" y="10"/>
                      <a:pt x="676" y="10"/>
                    </a:cubicBezTo>
                    <a:cubicBezTo>
                      <a:pt x="672" y="8"/>
                      <a:pt x="667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1" y="5"/>
                      <a:pt x="660" y="5"/>
                      <a:pt x="659" y="5"/>
                    </a:cubicBezTo>
                    <a:cubicBezTo>
                      <a:pt x="659" y="5"/>
                      <a:pt x="659" y="5"/>
                      <a:pt x="659" y="5"/>
                    </a:cubicBezTo>
                    <a:cubicBezTo>
                      <a:pt x="650" y="7"/>
                      <a:pt x="645" y="21"/>
                      <a:pt x="640" y="25"/>
                    </a:cubicBezTo>
                    <a:cubicBezTo>
                      <a:pt x="632" y="31"/>
                      <a:pt x="622" y="33"/>
                      <a:pt x="609" y="38"/>
                    </a:cubicBezTo>
                    <a:cubicBezTo>
                      <a:pt x="600" y="41"/>
                      <a:pt x="589" y="44"/>
                      <a:pt x="581" y="45"/>
                    </a:cubicBezTo>
                    <a:cubicBezTo>
                      <a:pt x="581" y="45"/>
                      <a:pt x="581" y="45"/>
                      <a:pt x="580" y="45"/>
                    </a:cubicBezTo>
                    <a:cubicBezTo>
                      <a:pt x="579" y="45"/>
                      <a:pt x="578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64" y="45"/>
                      <a:pt x="554" y="41"/>
                      <a:pt x="543" y="38"/>
                    </a:cubicBezTo>
                    <a:cubicBezTo>
                      <a:pt x="543" y="38"/>
                      <a:pt x="543" y="38"/>
                      <a:pt x="542" y="38"/>
                    </a:cubicBezTo>
                    <a:cubicBezTo>
                      <a:pt x="542" y="38"/>
                      <a:pt x="542" y="38"/>
                      <a:pt x="542" y="38"/>
                    </a:cubicBezTo>
                    <a:cubicBezTo>
                      <a:pt x="531" y="34"/>
                      <a:pt x="517" y="31"/>
                      <a:pt x="510" y="26"/>
                    </a:cubicBezTo>
                    <a:cubicBezTo>
                      <a:pt x="504" y="21"/>
                      <a:pt x="501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2" y="5"/>
                      <a:pt x="478" y="8"/>
                      <a:pt x="473" y="10"/>
                    </a:cubicBezTo>
                    <a:cubicBezTo>
                      <a:pt x="472" y="10"/>
                      <a:pt x="471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1" y="13"/>
                      <a:pt x="451" y="13"/>
                      <a:pt x="445" y="15"/>
                    </a:cubicBezTo>
                    <a:cubicBezTo>
                      <a:pt x="436" y="20"/>
                      <a:pt x="435" y="31"/>
                      <a:pt x="429" y="40"/>
                    </a:cubicBezTo>
                    <a:cubicBezTo>
                      <a:pt x="425" y="45"/>
                      <a:pt x="418" y="48"/>
                      <a:pt x="411" y="53"/>
                    </a:cubicBezTo>
                    <a:cubicBezTo>
                      <a:pt x="404" y="57"/>
                      <a:pt x="399" y="63"/>
                      <a:pt x="390" y="64"/>
                    </a:cubicBezTo>
                    <a:cubicBezTo>
                      <a:pt x="390" y="64"/>
                      <a:pt x="390" y="64"/>
                      <a:pt x="390" y="64"/>
                    </a:cubicBezTo>
                    <a:cubicBezTo>
                      <a:pt x="389" y="64"/>
                      <a:pt x="388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78" y="64"/>
                      <a:pt x="371" y="60"/>
                      <a:pt x="364" y="57"/>
                    </a:cubicBezTo>
                    <a:cubicBezTo>
                      <a:pt x="360" y="56"/>
                      <a:pt x="357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2" y="54"/>
                    </a:cubicBezTo>
                    <a:cubicBezTo>
                      <a:pt x="351" y="54"/>
                      <a:pt x="351" y="54"/>
                      <a:pt x="350" y="54"/>
                    </a:cubicBezTo>
                    <a:cubicBezTo>
                      <a:pt x="349" y="54"/>
                      <a:pt x="349" y="54"/>
                      <a:pt x="349" y="54"/>
                    </a:cubicBezTo>
                    <a:cubicBezTo>
                      <a:pt x="346" y="54"/>
                      <a:pt x="343" y="55"/>
                      <a:pt x="340" y="55"/>
                    </a:cubicBezTo>
                    <a:cubicBezTo>
                      <a:pt x="337" y="55"/>
                      <a:pt x="334" y="56"/>
                      <a:pt x="331" y="56"/>
                    </a:cubicBezTo>
                    <a:cubicBezTo>
                      <a:pt x="331" y="56"/>
                      <a:pt x="330" y="56"/>
                      <a:pt x="330" y="56"/>
                    </a:cubicBezTo>
                    <a:cubicBezTo>
                      <a:pt x="328" y="56"/>
                      <a:pt x="326" y="55"/>
                      <a:pt x="324" y="55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27" y="45"/>
                      <a:pt x="332" y="36"/>
                      <a:pt x="332" y="26"/>
                    </a:cubicBezTo>
                    <a:cubicBezTo>
                      <a:pt x="332" y="22"/>
                      <a:pt x="331" y="19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4" y="4"/>
                      <a:pt x="313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586"/>
              <p:cNvSpPr>
                <a:spLocks noEditPoints="1"/>
              </p:cNvSpPr>
              <p:nvPr/>
            </p:nvSpPr>
            <p:spPr bwMode="auto">
              <a:xfrm>
                <a:off x="1836" y="534"/>
                <a:ext cx="3994" cy="765"/>
              </a:xfrm>
              <a:custGeom>
                <a:gdLst>
                  <a:gd name="T0" fmla="*/ 691 w 1145"/>
                  <a:gd name="T1" fmla="*/ 113 h 219"/>
                  <a:gd name="T2" fmla="*/ 434 w 1145"/>
                  <a:gd name="T3" fmla="*/ 139 h 219"/>
                  <a:gd name="T4" fmla="*/ 526 w 1145"/>
                  <a:gd name="T5" fmla="*/ 105 h 219"/>
                  <a:gd name="T6" fmla="*/ 491 w 1145"/>
                  <a:gd name="T7" fmla="*/ 85 h 219"/>
                  <a:gd name="T8" fmla="*/ 614 w 1145"/>
                  <a:gd name="T9" fmla="*/ 119 h 219"/>
                  <a:gd name="T10" fmla="*/ 52 w 1145"/>
                  <a:gd name="T11" fmla="*/ 200 h 219"/>
                  <a:gd name="T12" fmla="*/ 95 w 1145"/>
                  <a:gd name="T13" fmla="*/ 90 h 219"/>
                  <a:gd name="T14" fmla="*/ 1132 w 1145"/>
                  <a:gd name="T15" fmla="*/ 170 h 219"/>
                  <a:gd name="T16" fmla="*/ 1025 w 1145"/>
                  <a:gd name="T17" fmla="*/ 124 h 219"/>
                  <a:gd name="T18" fmla="*/ 735 w 1145"/>
                  <a:gd name="T19" fmla="*/ 54 h 219"/>
                  <a:gd name="T20" fmla="*/ 676 w 1145"/>
                  <a:gd name="T21" fmla="*/ 62 h 219"/>
                  <a:gd name="T22" fmla="*/ 540 w 1145"/>
                  <a:gd name="T23" fmla="*/ 90 h 219"/>
                  <a:gd name="T24" fmla="*/ 465 w 1145"/>
                  <a:gd name="T25" fmla="*/ 63 h 219"/>
                  <a:gd name="T26" fmla="*/ 472 w 1145"/>
                  <a:gd name="T27" fmla="*/ 13 h 219"/>
                  <a:gd name="T28" fmla="*/ 538 w 1145"/>
                  <a:gd name="T29" fmla="*/ 53 h 219"/>
                  <a:gd name="T30" fmla="*/ 594 w 1145"/>
                  <a:gd name="T31" fmla="*/ 50 h 219"/>
                  <a:gd name="T32" fmla="*/ 632 w 1145"/>
                  <a:gd name="T33" fmla="*/ 39 h 219"/>
                  <a:gd name="T34" fmla="*/ 880 w 1145"/>
                  <a:gd name="T35" fmla="*/ 48 h 219"/>
                  <a:gd name="T36" fmla="*/ 913 w 1145"/>
                  <a:gd name="T37" fmla="*/ 75 h 219"/>
                  <a:gd name="T38" fmla="*/ 975 w 1145"/>
                  <a:gd name="T39" fmla="*/ 48 h 219"/>
                  <a:gd name="T40" fmla="*/ 922 w 1145"/>
                  <a:gd name="T41" fmla="*/ 121 h 219"/>
                  <a:gd name="T42" fmla="*/ 870 w 1145"/>
                  <a:gd name="T43" fmla="*/ 107 h 219"/>
                  <a:gd name="T44" fmla="*/ 819 w 1145"/>
                  <a:gd name="T45" fmla="*/ 129 h 219"/>
                  <a:gd name="T46" fmla="*/ 813 w 1145"/>
                  <a:gd name="T47" fmla="*/ 59 h 219"/>
                  <a:gd name="T48" fmla="*/ 304 w 1145"/>
                  <a:gd name="T49" fmla="*/ 3 h 219"/>
                  <a:gd name="T50" fmla="*/ 350 w 1145"/>
                  <a:gd name="T51" fmla="*/ 56 h 219"/>
                  <a:gd name="T52" fmla="*/ 332 w 1145"/>
                  <a:gd name="T53" fmla="*/ 129 h 219"/>
                  <a:gd name="T54" fmla="*/ 281 w 1145"/>
                  <a:gd name="T55" fmla="*/ 108 h 219"/>
                  <a:gd name="T56" fmla="*/ 219 w 1145"/>
                  <a:gd name="T57" fmla="*/ 119 h 219"/>
                  <a:gd name="T58" fmla="*/ 191 w 1145"/>
                  <a:gd name="T59" fmla="*/ 57 h 219"/>
                  <a:gd name="T60" fmla="*/ 237 w 1145"/>
                  <a:gd name="T61" fmla="*/ 75 h 219"/>
                  <a:gd name="T62" fmla="*/ 277 w 1145"/>
                  <a:gd name="T63" fmla="*/ 48 h 219"/>
                  <a:gd name="T64" fmla="*/ 270 w 1145"/>
                  <a:gd name="T65" fmla="*/ 33 h 219"/>
                  <a:gd name="T66" fmla="*/ 235 w 1145"/>
                  <a:gd name="T67" fmla="*/ 69 h 219"/>
                  <a:gd name="T68" fmla="*/ 191 w 1145"/>
                  <a:gd name="T69" fmla="*/ 53 h 219"/>
                  <a:gd name="T70" fmla="*/ 10 w 1145"/>
                  <a:gd name="T71" fmla="*/ 179 h 219"/>
                  <a:gd name="T72" fmla="*/ 154 w 1145"/>
                  <a:gd name="T73" fmla="*/ 79 h 219"/>
                  <a:gd name="T74" fmla="*/ 262 w 1145"/>
                  <a:gd name="T75" fmla="*/ 110 h 219"/>
                  <a:gd name="T76" fmla="*/ 325 w 1145"/>
                  <a:gd name="T77" fmla="*/ 130 h 219"/>
                  <a:gd name="T78" fmla="*/ 402 w 1145"/>
                  <a:gd name="T79" fmla="*/ 78 h 219"/>
                  <a:gd name="T80" fmla="*/ 448 w 1145"/>
                  <a:gd name="T81" fmla="*/ 96 h 219"/>
                  <a:gd name="T82" fmla="*/ 519 w 1145"/>
                  <a:gd name="T83" fmla="*/ 134 h 219"/>
                  <a:gd name="T84" fmla="*/ 551 w 1145"/>
                  <a:gd name="T85" fmla="*/ 98 h 219"/>
                  <a:gd name="T86" fmla="*/ 623 w 1145"/>
                  <a:gd name="T87" fmla="*/ 90 h 219"/>
                  <a:gd name="T88" fmla="*/ 680 w 1145"/>
                  <a:gd name="T89" fmla="*/ 93 h 219"/>
                  <a:gd name="T90" fmla="*/ 706 w 1145"/>
                  <a:gd name="T91" fmla="*/ 145 h 219"/>
                  <a:gd name="T92" fmla="*/ 816 w 1145"/>
                  <a:gd name="T93" fmla="*/ 131 h 219"/>
                  <a:gd name="T94" fmla="*/ 848 w 1145"/>
                  <a:gd name="T95" fmla="*/ 114 h 219"/>
                  <a:gd name="T96" fmla="*/ 882 w 1145"/>
                  <a:gd name="T97" fmla="*/ 108 h 219"/>
                  <a:gd name="T98" fmla="*/ 974 w 1145"/>
                  <a:gd name="T99" fmla="*/ 86 h 219"/>
                  <a:gd name="T100" fmla="*/ 1122 w 1145"/>
                  <a:gd name="T101" fmla="*/ 214 h 219"/>
                  <a:gd name="T102" fmla="*/ 1067 w 1145"/>
                  <a:gd name="T103" fmla="*/ 116 h 219"/>
                  <a:gd name="T104" fmla="*/ 937 w 1145"/>
                  <a:gd name="T105" fmla="*/ 60 h 219"/>
                  <a:gd name="T106" fmla="*/ 825 w 1145"/>
                  <a:gd name="T107" fmla="*/ 38 h 219"/>
                  <a:gd name="T108" fmla="*/ 811 w 1145"/>
                  <a:gd name="T109" fmla="*/ 56 h 219"/>
                  <a:gd name="T110" fmla="*/ 679 w 1145"/>
                  <a:gd name="T111" fmla="*/ 11 h 219"/>
                  <a:gd name="T112" fmla="*/ 607 w 1145"/>
                  <a:gd name="T113" fmla="*/ 46 h 219"/>
                  <a:gd name="T114" fmla="*/ 551 w 1145"/>
                  <a:gd name="T115" fmla="*/ 44 h 219"/>
                  <a:gd name="T116" fmla="*/ 487 w 1145"/>
                  <a:gd name="T117" fmla="*/ 6 h 219"/>
                  <a:gd name="T118" fmla="*/ 392 w 1145"/>
                  <a:gd name="T119" fmla="*/ 66 h 219"/>
                  <a:gd name="T120" fmla="*/ 337 w 1145"/>
                  <a:gd name="T121" fmla="*/ 56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5" h="219">
                    <a:moveTo>
                      <a:pt x="709" y="105"/>
                    </a:move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10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8" y="107"/>
                      <a:pt x="722" y="116"/>
                      <a:pt x="722" y="124"/>
                    </a:cubicBezTo>
                    <a:cubicBezTo>
                      <a:pt x="722" y="124"/>
                      <a:pt x="722" y="124"/>
                      <a:pt x="722" y="125"/>
                    </a:cubicBezTo>
                    <a:cubicBezTo>
                      <a:pt x="722" y="135"/>
                      <a:pt x="717" y="141"/>
                      <a:pt x="708" y="142"/>
                    </a:cubicBezTo>
                    <a:cubicBezTo>
                      <a:pt x="707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692" y="142"/>
                      <a:pt x="682" y="125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4" y="110"/>
                      <a:pt x="702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moveTo>
                      <a:pt x="441" y="104"/>
                    </a:move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9" y="104"/>
                      <a:pt x="460" y="111"/>
                      <a:pt x="462" y="117"/>
                    </a:cubicBezTo>
                    <a:cubicBezTo>
                      <a:pt x="463" y="119"/>
                      <a:pt x="463" y="121"/>
                      <a:pt x="463" y="124"/>
                    </a:cubicBezTo>
                    <a:cubicBezTo>
                      <a:pt x="463" y="133"/>
                      <a:pt x="457" y="140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7" y="142"/>
                      <a:pt x="445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0" y="142"/>
                      <a:pt x="437" y="141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0" y="135"/>
                      <a:pt x="428" y="129"/>
                      <a:pt x="428" y="123"/>
                    </a:cubicBezTo>
                    <a:cubicBezTo>
                      <a:pt x="428" y="115"/>
                      <a:pt x="431" y="106"/>
                      <a:pt x="438" y="105"/>
                    </a:cubicBezTo>
                    <a:cubicBezTo>
                      <a:pt x="438" y="105"/>
                      <a:pt x="438" y="105"/>
                      <a:pt x="438" y="105"/>
                    </a:cubicBezTo>
                    <a:cubicBezTo>
                      <a:pt x="439" y="104"/>
                      <a:pt x="440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moveTo>
                      <a:pt x="491" y="85"/>
                    </a:move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3" y="85"/>
                      <a:pt x="496" y="86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502" y="90"/>
                      <a:pt x="502" y="97"/>
                      <a:pt x="506" y="100"/>
                    </a:cubicBezTo>
                    <a:cubicBezTo>
                      <a:pt x="512" y="103"/>
                      <a:pt x="520" y="102"/>
                      <a:pt x="526" y="105"/>
                    </a:cubicBezTo>
                    <a:cubicBezTo>
                      <a:pt x="531" y="107"/>
                      <a:pt x="538" y="111"/>
                      <a:pt x="538" y="117"/>
                    </a:cubicBezTo>
                    <a:cubicBezTo>
                      <a:pt x="538" y="118"/>
                      <a:pt x="538" y="118"/>
                      <a:pt x="538" y="118"/>
                    </a:cubicBezTo>
                    <a:cubicBezTo>
                      <a:pt x="538" y="128"/>
                      <a:pt x="529" y="131"/>
                      <a:pt x="521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15" y="132"/>
                      <a:pt x="509" y="130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1" y="122"/>
                      <a:pt x="500" y="114"/>
                      <a:pt x="495" y="110"/>
                    </a:cubicBezTo>
                    <a:cubicBezTo>
                      <a:pt x="489" y="106"/>
                      <a:pt x="479" y="107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6" y="93"/>
                      <a:pt x="483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moveTo>
                      <a:pt x="658" y="84"/>
                    </a:move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66" y="84"/>
                      <a:pt x="674" y="92"/>
                      <a:pt x="673" y="99"/>
                    </a:cubicBezTo>
                    <a:cubicBezTo>
                      <a:pt x="673" y="99"/>
                      <a:pt x="673" y="99"/>
                      <a:pt x="673" y="99"/>
                    </a:cubicBezTo>
                    <a:cubicBezTo>
                      <a:pt x="672" y="106"/>
                      <a:pt x="663" y="107"/>
                      <a:pt x="657" y="111"/>
                    </a:cubicBezTo>
                    <a:cubicBezTo>
                      <a:pt x="648" y="118"/>
                      <a:pt x="650" y="131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2" y="132"/>
                      <a:pt x="632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23" y="132"/>
                      <a:pt x="614" y="128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04"/>
                      <a:pt x="633" y="105"/>
                      <a:pt x="642" y="99"/>
                    </a:cubicBezTo>
                    <a:cubicBezTo>
                      <a:pt x="648" y="95"/>
                      <a:pt x="648" y="88"/>
                      <a:pt x="651" y="86"/>
                    </a:cubicBezTo>
                    <a:cubicBezTo>
                      <a:pt x="651" y="86"/>
                      <a:pt x="651" y="86"/>
                      <a:pt x="651" y="86"/>
                    </a:cubicBezTo>
                    <a:cubicBezTo>
                      <a:pt x="654" y="85"/>
                      <a:pt x="656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moveTo>
                      <a:pt x="125" y="80"/>
                    </a:move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9" y="80"/>
                      <a:pt x="133" y="80"/>
                      <a:pt x="137" y="81"/>
                    </a:cubicBezTo>
                    <a:cubicBezTo>
                      <a:pt x="137" y="84"/>
                      <a:pt x="138" y="86"/>
                      <a:pt x="138" y="89"/>
                    </a:cubicBezTo>
                    <a:cubicBezTo>
                      <a:pt x="138" y="102"/>
                      <a:pt x="133" y="117"/>
                      <a:pt x="126" y="123"/>
                    </a:cubicBezTo>
                    <a:cubicBezTo>
                      <a:pt x="120" y="128"/>
                      <a:pt x="108" y="129"/>
                      <a:pt x="101" y="133"/>
                    </a:cubicBezTo>
                    <a:cubicBezTo>
                      <a:pt x="93" y="137"/>
                      <a:pt x="86" y="147"/>
                      <a:pt x="80" y="154"/>
                    </a:cubicBezTo>
                    <a:cubicBezTo>
                      <a:pt x="74" y="160"/>
                      <a:pt x="63" y="169"/>
                      <a:pt x="60" y="176"/>
                    </a:cubicBezTo>
                    <a:cubicBezTo>
                      <a:pt x="56" y="183"/>
                      <a:pt x="57" y="193"/>
                      <a:pt x="53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47" y="208"/>
                      <a:pt x="31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8" y="215"/>
                      <a:pt x="18" y="215"/>
                      <a:pt x="17" y="215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0" y="215"/>
                      <a:pt x="8" y="209"/>
                      <a:pt x="8" y="202"/>
                    </a:cubicBezTo>
                    <a:cubicBezTo>
                      <a:pt x="8" y="191"/>
                      <a:pt x="13" y="178"/>
                      <a:pt x="16" y="174"/>
                    </a:cubicBezTo>
                    <a:cubicBezTo>
                      <a:pt x="23" y="165"/>
                      <a:pt x="34" y="166"/>
                      <a:pt x="43" y="161"/>
                    </a:cubicBezTo>
                    <a:cubicBezTo>
                      <a:pt x="51" y="157"/>
                      <a:pt x="57" y="147"/>
                      <a:pt x="64" y="140"/>
                    </a:cubicBezTo>
                    <a:cubicBezTo>
                      <a:pt x="70" y="134"/>
                      <a:pt x="81" y="126"/>
                      <a:pt x="84" y="119"/>
                    </a:cubicBezTo>
                    <a:cubicBezTo>
                      <a:pt x="89" y="109"/>
                      <a:pt x="88" y="97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102" y="84"/>
                      <a:pt x="113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moveTo>
                      <a:pt x="1025" y="79"/>
                    </a:move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37" y="79"/>
                      <a:pt x="1051" y="85"/>
                      <a:pt x="1057" y="92"/>
                    </a:cubicBezTo>
                    <a:cubicBezTo>
                      <a:pt x="1057" y="92"/>
                      <a:pt x="1057" y="92"/>
                      <a:pt x="1057" y="92"/>
                    </a:cubicBezTo>
                    <a:cubicBezTo>
                      <a:pt x="1057" y="92"/>
                      <a:pt x="1057" y="92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62" y="100"/>
                      <a:pt x="1062" y="110"/>
                      <a:pt x="1066" y="118"/>
                    </a:cubicBezTo>
                    <a:cubicBezTo>
                      <a:pt x="1069" y="125"/>
                      <a:pt x="1079" y="133"/>
                      <a:pt x="1085" y="139"/>
                    </a:cubicBezTo>
                    <a:cubicBezTo>
                      <a:pt x="1092" y="146"/>
                      <a:pt x="1097" y="156"/>
                      <a:pt x="1105" y="160"/>
                    </a:cubicBezTo>
                    <a:cubicBezTo>
                      <a:pt x="1114" y="165"/>
                      <a:pt x="1125" y="163"/>
                      <a:pt x="1132" y="170"/>
                    </a:cubicBezTo>
                    <a:cubicBezTo>
                      <a:pt x="1137" y="175"/>
                      <a:pt x="1139" y="181"/>
                      <a:pt x="1141" y="191"/>
                    </a:cubicBezTo>
                    <a:cubicBezTo>
                      <a:pt x="1142" y="193"/>
                      <a:pt x="1142" y="197"/>
                      <a:pt x="1142" y="201"/>
                    </a:cubicBezTo>
                    <a:cubicBezTo>
                      <a:pt x="1142" y="207"/>
                      <a:pt x="1141" y="213"/>
                      <a:pt x="1135" y="214"/>
                    </a:cubicBezTo>
                    <a:cubicBezTo>
                      <a:pt x="1134" y="214"/>
                      <a:pt x="1133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17" y="214"/>
                      <a:pt x="1102" y="205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3" y="190"/>
                      <a:pt x="1094" y="180"/>
                      <a:pt x="1090" y="173"/>
                    </a:cubicBezTo>
                    <a:cubicBezTo>
                      <a:pt x="1085" y="166"/>
                      <a:pt x="1076" y="159"/>
                      <a:pt x="1070" y="153"/>
                    </a:cubicBezTo>
                    <a:cubicBezTo>
                      <a:pt x="1064" y="147"/>
                      <a:pt x="1058" y="137"/>
                      <a:pt x="1050" y="132"/>
                    </a:cubicBezTo>
                    <a:cubicBezTo>
                      <a:pt x="1043" y="129"/>
                      <a:pt x="1033" y="129"/>
                      <a:pt x="1025" y="124"/>
                    </a:cubicBezTo>
                    <a:cubicBezTo>
                      <a:pt x="1015" y="116"/>
                      <a:pt x="1012" y="96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6" y="80"/>
                      <a:pt x="1020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moveTo>
                      <a:pt x="663" y="10"/>
                    </a:move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5" y="10"/>
                      <a:pt x="667" y="11"/>
                      <a:pt x="669" y="11"/>
                    </a:cubicBezTo>
                    <a:cubicBezTo>
                      <a:pt x="672" y="12"/>
                      <a:pt x="674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8" y="13"/>
                      <a:pt x="678" y="13"/>
                      <a:pt x="678" y="13"/>
                    </a:cubicBezTo>
                    <a:cubicBezTo>
                      <a:pt x="690" y="15"/>
                      <a:pt x="698" y="13"/>
                      <a:pt x="705" y="18"/>
                    </a:cubicBezTo>
                    <a:cubicBezTo>
                      <a:pt x="711" y="22"/>
                      <a:pt x="714" y="34"/>
                      <a:pt x="719" y="41"/>
                    </a:cubicBezTo>
                    <a:cubicBezTo>
                      <a:pt x="723" y="46"/>
                      <a:pt x="730" y="49"/>
                      <a:pt x="735" y="54"/>
                    </a:cubicBezTo>
                    <a:cubicBezTo>
                      <a:pt x="741" y="58"/>
                      <a:pt x="749" y="66"/>
                      <a:pt x="749" y="70"/>
                    </a:cubicBezTo>
                    <a:cubicBezTo>
                      <a:pt x="749" y="70"/>
                      <a:pt x="749" y="70"/>
                      <a:pt x="749" y="70"/>
                    </a:cubicBezTo>
                    <a:cubicBezTo>
                      <a:pt x="748" y="74"/>
                      <a:pt x="736" y="81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28" y="88"/>
                      <a:pt x="722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4" y="95"/>
                    </a:cubicBezTo>
                    <a:cubicBezTo>
                      <a:pt x="714" y="95"/>
                      <a:pt x="714" y="95"/>
                      <a:pt x="714" y="95"/>
                    </a:cubicBezTo>
                    <a:cubicBezTo>
                      <a:pt x="708" y="95"/>
                      <a:pt x="703" y="85"/>
                      <a:pt x="699" y="80"/>
                    </a:cubicBezTo>
                    <a:cubicBezTo>
                      <a:pt x="696" y="73"/>
                      <a:pt x="692" y="66"/>
                      <a:pt x="686" y="63"/>
                    </a:cubicBezTo>
                    <a:cubicBezTo>
                      <a:pt x="686" y="63"/>
                      <a:pt x="686" y="63"/>
                      <a:pt x="686" y="63"/>
                    </a:cubicBezTo>
                    <a:cubicBezTo>
                      <a:pt x="686" y="63"/>
                      <a:pt x="685" y="63"/>
                      <a:pt x="685" y="63"/>
                    </a:cubicBezTo>
                    <a:cubicBezTo>
                      <a:pt x="685" y="63"/>
                      <a:pt x="685" y="63"/>
                      <a:pt x="685" y="63"/>
                    </a:cubicBezTo>
                    <a:cubicBezTo>
                      <a:pt x="682" y="62"/>
                      <a:pt x="679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69" y="62"/>
                      <a:pt x="663" y="64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2" y="70"/>
                      <a:pt x="650" y="79"/>
                      <a:pt x="644" y="82"/>
                    </a:cubicBezTo>
                    <a:cubicBezTo>
                      <a:pt x="637" y="86"/>
                      <a:pt x="620" y="85"/>
                      <a:pt x="609" y="90"/>
                    </a:cubicBezTo>
                    <a:cubicBezTo>
                      <a:pt x="597" y="95"/>
                      <a:pt x="594" y="101"/>
                      <a:pt x="579" y="102"/>
                    </a:cubicBezTo>
                    <a:cubicBezTo>
                      <a:pt x="578" y="102"/>
                      <a:pt x="577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62" y="102"/>
                      <a:pt x="554" y="95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0" y="90"/>
                      <a:pt x="540" y="90"/>
                    </a:cubicBezTo>
                    <a:cubicBezTo>
                      <a:pt x="540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7" y="89"/>
                    </a:cubicBezTo>
                    <a:cubicBezTo>
                      <a:pt x="537" y="89"/>
                      <a:pt x="537" y="89"/>
                      <a:pt x="537" y="89"/>
                    </a:cubicBezTo>
                    <a:cubicBezTo>
                      <a:pt x="527" y="85"/>
                      <a:pt x="514" y="85"/>
                      <a:pt x="508" y="81"/>
                    </a:cubicBezTo>
                    <a:cubicBezTo>
                      <a:pt x="502" y="78"/>
                      <a:pt x="499" y="69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88" y="63"/>
                      <a:pt x="481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1" y="61"/>
                      <a:pt x="468" y="61"/>
                      <a:pt x="465" y="63"/>
                    </a:cubicBezTo>
                    <a:cubicBezTo>
                      <a:pt x="459" y="65"/>
                      <a:pt x="455" y="73"/>
                      <a:pt x="451" y="80"/>
                    </a:cubicBezTo>
                    <a:cubicBezTo>
                      <a:pt x="447" y="86"/>
                      <a:pt x="443" y="95"/>
                      <a:pt x="437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0" y="96"/>
                      <a:pt x="424" y="89"/>
                      <a:pt x="420" y="84"/>
                    </a:cubicBezTo>
                    <a:cubicBezTo>
                      <a:pt x="420" y="84"/>
                      <a:pt x="420" y="84"/>
                      <a:pt x="420" y="84"/>
                    </a:cubicBezTo>
                    <a:cubicBezTo>
                      <a:pt x="420" y="84"/>
                      <a:pt x="420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5" y="80"/>
                      <a:pt x="406" y="74"/>
                      <a:pt x="405" y="69"/>
                    </a:cubicBezTo>
                    <a:cubicBezTo>
                      <a:pt x="405" y="69"/>
                      <a:pt x="405" y="68"/>
                      <a:pt x="405" y="68"/>
                    </a:cubicBezTo>
                    <a:cubicBezTo>
                      <a:pt x="405" y="57"/>
                      <a:pt x="429" y="48"/>
                      <a:pt x="434" y="41"/>
                    </a:cubicBezTo>
                    <a:cubicBezTo>
                      <a:pt x="438" y="33"/>
                      <a:pt x="438" y="21"/>
                      <a:pt x="448" y="16"/>
                    </a:cubicBezTo>
                    <a:cubicBezTo>
                      <a:pt x="454" y="14"/>
                      <a:pt x="463" y="15"/>
                      <a:pt x="472" y="13"/>
                    </a:cubicBezTo>
                    <a:cubicBezTo>
                      <a:pt x="472" y="13"/>
                      <a:pt x="472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6" y="13"/>
                      <a:pt x="478" y="12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3" y="11"/>
                      <a:pt x="485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8" y="10"/>
                      <a:pt x="488" y="10"/>
                      <a:pt x="489" y="10"/>
                    </a:cubicBezTo>
                    <a:cubicBezTo>
                      <a:pt x="497" y="12"/>
                      <a:pt x="501" y="24"/>
                      <a:pt x="505" y="29"/>
                    </a:cubicBezTo>
                    <a:cubicBezTo>
                      <a:pt x="508" y="33"/>
                      <a:pt x="514" y="37"/>
                      <a:pt x="519" y="42"/>
                    </a:cubicBezTo>
                    <a:cubicBezTo>
                      <a:pt x="524" y="46"/>
                      <a:pt x="529" y="52"/>
                      <a:pt x="535" y="53"/>
                    </a:cubicBezTo>
                    <a:cubicBezTo>
                      <a:pt x="536" y="53"/>
                      <a:pt x="537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43" y="53"/>
                      <a:pt x="547" y="51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4" y="49"/>
                      <a:pt x="558" y="49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2" y="48"/>
                      <a:pt x="562" y="48"/>
                      <a:pt x="562" y="48"/>
                    </a:cubicBezTo>
                    <a:cubicBezTo>
                      <a:pt x="565" y="48"/>
                      <a:pt x="568" y="48"/>
                      <a:pt x="571" y="48"/>
                    </a:cubicBezTo>
                    <a:cubicBezTo>
                      <a:pt x="571" y="48"/>
                      <a:pt x="571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9" y="48"/>
                      <a:pt x="586" y="48"/>
                      <a:pt x="592" y="49"/>
                    </a:cubicBezTo>
                    <a:cubicBezTo>
                      <a:pt x="592" y="49"/>
                      <a:pt x="593" y="49"/>
                      <a:pt x="593" y="49"/>
                    </a:cubicBezTo>
                    <a:cubicBezTo>
                      <a:pt x="593" y="49"/>
                      <a:pt x="593" y="49"/>
                      <a:pt x="593" y="50"/>
                    </a:cubicBezTo>
                    <a:cubicBezTo>
                      <a:pt x="593" y="50"/>
                      <a:pt x="593" y="50"/>
                      <a:pt x="593" y="50"/>
                    </a:cubicBezTo>
                    <a:cubicBezTo>
                      <a:pt x="593" y="50"/>
                      <a:pt x="593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6" y="50"/>
                      <a:pt x="597" y="50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603" y="52"/>
                      <a:pt x="608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3" y="54"/>
                      <a:pt x="615" y="54"/>
                      <a:pt x="616" y="53"/>
                    </a:cubicBezTo>
                    <a:cubicBezTo>
                      <a:pt x="616" y="53"/>
                      <a:pt x="616" y="53"/>
                      <a:pt x="616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24" y="51"/>
                      <a:pt x="626" y="45"/>
                      <a:pt x="632" y="39"/>
                    </a:cubicBezTo>
                    <a:cubicBezTo>
                      <a:pt x="637" y="35"/>
                      <a:pt x="643" y="32"/>
                      <a:pt x="645" y="28"/>
                    </a:cubicBezTo>
                    <a:cubicBezTo>
                      <a:pt x="650" y="24"/>
                      <a:pt x="654" y="12"/>
                      <a:pt x="661" y="10"/>
                    </a:cubicBezTo>
                    <a:cubicBezTo>
                      <a:pt x="661" y="10"/>
                      <a:pt x="661" y="10"/>
                      <a:pt x="661" y="10"/>
                    </a:cubicBezTo>
                    <a:cubicBezTo>
                      <a:pt x="662" y="10"/>
                      <a:pt x="662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moveTo>
                      <a:pt x="849" y="3"/>
                    </a:move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5" y="3"/>
                      <a:pt x="861" y="5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75" y="14"/>
                      <a:pt x="883" y="24"/>
                      <a:pt x="883" y="33"/>
                    </a:cubicBezTo>
                    <a:cubicBezTo>
                      <a:pt x="883" y="34"/>
                      <a:pt x="883" y="34"/>
                      <a:pt x="883" y="34"/>
                    </a:cubicBezTo>
                    <a:cubicBezTo>
                      <a:pt x="882" y="41"/>
                      <a:pt x="878" y="39"/>
                      <a:pt x="875" y="45"/>
                    </a:cubicBezTo>
                    <a:cubicBezTo>
                      <a:pt x="875" y="45"/>
                      <a:pt x="876" y="45"/>
                      <a:pt x="876" y="46"/>
                    </a:cubicBezTo>
                    <a:cubicBezTo>
                      <a:pt x="876" y="46"/>
                      <a:pt x="876" y="46"/>
                      <a:pt x="876" y="46"/>
                    </a:cubicBezTo>
                    <a:cubicBezTo>
                      <a:pt x="878" y="47"/>
                      <a:pt x="879" y="48"/>
                      <a:pt x="880" y="48"/>
                    </a:cubicBezTo>
                    <a:cubicBezTo>
                      <a:pt x="880" y="48"/>
                      <a:pt x="880" y="48"/>
                      <a:pt x="881" y="48"/>
                    </a:cubicBezTo>
                    <a:cubicBezTo>
                      <a:pt x="881" y="48"/>
                      <a:pt x="881" y="48"/>
                      <a:pt x="881" y="48"/>
                    </a:cubicBezTo>
                    <a:cubicBezTo>
                      <a:pt x="881" y="48"/>
                      <a:pt x="881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4" y="48"/>
                      <a:pt x="885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90" y="50"/>
                      <a:pt x="895" y="57"/>
                      <a:pt x="899" y="62"/>
                    </a:cubicBezTo>
                    <a:cubicBezTo>
                      <a:pt x="903" y="66"/>
                      <a:pt x="908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7" y="75"/>
                      <a:pt x="922" y="72"/>
                      <a:pt x="926" y="69"/>
                    </a:cubicBezTo>
                    <a:cubicBezTo>
                      <a:pt x="928" y="67"/>
                      <a:pt x="930" y="65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41" y="60"/>
                      <a:pt x="954" y="59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1" y="56"/>
                      <a:pt x="962" y="56"/>
                      <a:pt x="963" y="55"/>
                    </a:cubicBezTo>
                    <a:cubicBezTo>
                      <a:pt x="967" y="52"/>
                      <a:pt x="971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80" y="48"/>
                      <a:pt x="991" y="64"/>
                      <a:pt x="991" y="71"/>
                    </a:cubicBezTo>
                    <a:cubicBezTo>
                      <a:pt x="991" y="72"/>
                      <a:pt x="991" y="72"/>
                      <a:pt x="991" y="72"/>
                    </a:cubicBezTo>
                    <a:cubicBezTo>
                      <a:pt x="990" y="79"/>
                      <a:pt x="977" y="83"/>
                      <a:pt x="972" y="85"/>
                    </a:cubicBezTo>
                    <a:cubicBezTo>
                      <a:pt x="963" y="89"/>
                      <a:pt x="952" y="93"/>
                      <a:pt x="945" y="102"/>
                    </a:cubicBezTo>
                    <a:cubicBezTo>
                      <a:pt x="939" y="109"/>
                      <a:pt x="939" y="120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4" y="121"/>
                      <a:pt x="923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15" y="121"/>
                      <a:pt x="910" y="119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1" y="113"/>
                      <a:pt x="896" y="105"/>
                      <a:pt x="890" y="104"/>
                    </a:cubicBezTo>
                    <a:cubicBezTo>
                      <a:pt x="890" y="104"/>
                      <a:pt x="890" y="104"/>
                      <a:pt x="890" y="104"/>
                    </a:cubicBezTo>
                    <a:cubicBezTo>
                      <a:pt x="889" y="104"/>
                      <a:pt x="887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1" y="104"/>
                      <a:pt x="876" y="105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69" y="107"/>
                      <a:pt x="868" y="107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59" y="109"/>
                      <a:pt x="850" y="110"/>
                      <a:pt x="846" y="113"/>
                    </a:cubicBezTo>
                    <a:cubicBezTo>
                      <a:pt x="846" y="113"/>
                      <a:pt x="846" y="113"/>
                      <a:pt x="846" y="113"/>
                    </a:cubicBezTo>
                    <a:cubicBezTo>
                      <a:pt x="846" y="113"/>
                      <a:pt x="846" y="113"/>
                      <a:pt x="845" y="113"/>
                    </a:cubicBezTo>
                    <a:cubicBezTo>
                      <a:pt x="845" y="113"/>
                      <a:pt x="845" y="113"/>
                      <a:pt x="845" y="113"/>
                    </a:cubicBezTo>
                    <a:cubicBezTo>
                      <a:pt x="844" y="113"/>
                      <a:pt x="844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2" y="114"/>
                    </a:cubicBezTo>
                    <a:cubicBezTo>
                      <a:pt x="835" y="120"/>
                      <a:pt x="82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7" y="129"/>
                      <a:pt x="815" y="129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02" y="124"/>
                      <a:pt x="798" y="112"/>
                      <a:pt x="791" y="104"/>
                    </a:cubicBezTo>
                    <a:cubicBezTo>
                      <a:pt x="781" y="94"/>
                      <a:pt x="766" y="90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8" y="69"/>
                      <a:pt x="777" y="63"/>
                      <a:pt x="787" y="59"/>
                    </a:cubicBezTo>
                    <a:cubicBezTo>
                      <a:pt x="787" y="59"/>
                      <a:pt x="787" y="59"/>
                      <a:pt x="787" y="59"/>
                    </a:cubicBezTo>
                    <a:cubicBezTo>
                      <a:pt x="791" y="57"/>
                      <a:pt x="796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5" y="56"/>
                      <a:pt x="809" y="57"/>
                      <a:pt x="813" y="58"/>
                    </a:cubicBezTo>
                    <a:cubicBezTo>
                      <a:pt x="813" y="58"/>
                      <a:pt x="813" y="58"/>
                      <a:pt x="813" y="59"/>
                    </a:cubicBezTo>
                    <a:cubicBezTo>
                      <a:pt x="813" y="59"/>
                      <a:pt x="813" y="59"/>
                      <a:pt x="813" y="59"/>
                    </a:cubicBezTo>
                    <a:cubicBezTo>
                      <a:pt x="818" y="61"/>
                      <a:pt x="823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33" y="68"/>
                      <a:pt x="840" y="62"/>
                      <a:pt x="841" y="56"/>
                    </a:cubicBezTo>
                    <a:cubicBezTo>
                      <a:pt x="841" y="56"/>
                      <a:pt x="841" y="56"/>
                      <a:pt x="841" y="56"/>
                    </a:cubicBezTo>
                    <a:cubicBezTo>
                      <a:pt x="841" y="55"/>
                      <a:pt x="841" y="55"/>
                      <a:pt x="841" y="55"/>
                    </a:cubicBezTo>
                    <a:cubicBezTo>
                      <a:pt x="841" y="47"/>
                      <a:pt x="826" y="40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3" y="11"/>
                      <a:pt x="835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moveTo>
                      <a:pt x="304" y="3"/>
                    </a:move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13" y="3"/>
                      <a:pt x="321" y="7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5" y="18"/>
                      <a:pt x="326" y="20"/>
                      <a:pt x="326" y="23"/>
                    </a:cubicBezTo>
                    <a:cubicBezTo>
                      <a:pt x="326" y="31"/>
                      <a:pt x="322" y="40"/>
                      <a:pt x="318" y="45"/>
                    </a:cubicBezTo>
                    <a:cubicBezTo>
                      <a:pt x="315" y="48"/>
                      <a:pt x="311" y="49"/>
                      <a:pt x="311" y="55"/>
                    </a:cubicBezTo>
                    <a:cubicBezTo>
                      <a:pt x="311" y="55"/>
                      <a:pt x="311" y="55"/>
                      <a:pt x="311" y="55"/>
                    </a:cubicBezTo>
                    <a:cubicBezTo>
                      <a:pt x="311" y="62"/>
                      <a:pt x="317" y="67"/>
                      <a:pt x="321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5" y="68"/>
                      <a:pt x="328" y="66"/>
                      <a:pt x="331" y="64"/>
                    </a:cubicBezTo>
                    <a:cubicBezTo>
                      <a:pt x="336" y="60"/>
                      <a:pt x="341" y="56"/>
                      <a:pt x="348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49" y="56"/>
                      <a:pt x="349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63" y="56"/>
                      <a:pt x="372" y="63"/>
                      <a:pt x="380" y="68"/>
                    </a:cubicBezTo>
                    <a:cubicBezTo>
                      <a:pt x="380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4" y="70"/>
                      <a:pt x="389" y="72"/>
                      <a:pt x="389" y="75"/>
                    </a:cubicBezTo>
                    <a:cubicBezTo>
                      <a:pt x="389" y="75"/>
                      <a:pt x="389" y="76"/>
                      <a:pt x="389" y="76"/>
                    </a:cubicBezTo>
                    <a:cubicBezTo>
                      <a:pt x="389" y="87"/>
                      <a:pt x="364" y="98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1" y="115"/>
                      <a:pt x="345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0" y="129"/>
                      <a:pt x="327" y="129"/>
                      <a:pt x="324" y="128"/>
                    </a:cubicBezTo>
                    <a:cubicBezTo>
                      <a:pt x="324" y="128"/>
                      <a:pt x="324" y="128"/>
                      <a:pt x="324" y="128"/>
                    </a:cubicBezTo>
                    <a:cubicBezTo>
                      <a:pt x="317" y="125"/>
                      <a:pt x="313" y="115"/>
                      <a:pt x="305" y="112"/>
                    </a:cubicBezTo>
                    <a:cubicBezTo>
                      <a:pt x="299" y="110"/>
                      <a:pt x="291" y="110"/>
                      <a:pt x="284" y="108"/>
                    </a:cubicBezTo>
                    <a:cubicBezTo>
                      <a:pt x="284" y="108"/>
                      <a:pt x="284" y="108"/>
                      <a:pt x="284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76" y="107"/>
                      <a:pt x="271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5" y="105"/>
                      <a:pt x="263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55" y="107"/>
                      <a:pt x="251" y="113"/>
                      <a:pt x="246" y="116"/>
                    </a:cubicBezTo>
                    <a:cubicBezTo>
                      <a:pt x="241" y="119"/>
                      <a:pt x="234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5" y="121"/>
                      <a:pt x="222" y="120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2" y="116"/>
                      <a:pt x="209" y="107"/>
                      <a:pt x="205" y="101"/>
                    </a:cubicBezTo>
                    <a:cubicBezTo>
                      <a:pt x="198" y="92"/>
                      <a:pt x="182" y="87"/>
                      <a:pt x="170" y="81"/>
                    </a:cubicBezTo>
                    <a:cubicBezTo>
                      <a:pt x="167" y="79"/>
                      <a:pt x="160" y="76"/>
                      <a:pt x="159" y="73"/>
                    </a:cubicBezTo>
                    <a:cubicBezTo>
                      <a:pt x="159" y="73"/>
                      <a:pt x="159" y="72"/>
                      <a:pt x="159" y="72"/>
                    </a:cubicBezTo>
                    <a:cubicBezTo>
                      <a:pt x="159" y="65"/>
                      <a:pt x="169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80" y="48"/>
                      <a:pt x="184" y="52"/>
                      <a:pt x="187" y="54"/>
                    </a:cubicBezTo>
                    <a:cubicBezTo>
                      <a:pt x="188" y="56"/>
                      <a:pt x="189" y="56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5" y="59"/>
                      <a:pt x="207" y="59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5" y="62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7" y="63"/>
                      <a:pt x="219" y="65"/>
                      <a:pt x="221" y="66"/>
                    </a:cubicBezTo>
                    <a:cubicBezTo>
                      <a:pt x="226" y="70"/>
                      <a:pt x="232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42" y="74"/>
                      <a:pt x="248" y="67"/>
                      <a:pt x="251" y="63"/>
                    </a:cubicBezTo>
                    <a:cubicBezTo>
                      <a:pt x="255" y="59"/>
                      <a:pt x="260" y="53"/>
                      <a:pt x="264" y="51"/>
                    </a:cubicBezTo>
                    <a:cubicBezTo>
                      <a:pt x="264" y="51"/>
                      <a:pt x="264" y="51"/>
                      <a:pt x="264" y="51"/>
                    </a:cubicBezTo>
                    <a:cubicBezTo>
                      <a:pt x="266" y="51"/>
                      <a:pt x="267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2" y="51"/>
                      <a:pt x="275" y="50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6" y="38"/>
                      <a:pt x="271" y="39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68" y="16"/>
                      <a:pt x="288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281" y="0"/>
                      <a:pt x="268" y="17"/>
                      <a:pt x="262" y="31"/>
                    </a:cubicBezTo>
                    <a:cubicBezTo>
                      <a:pt x="262" y="32"/>
                      <a:pt x="262" y="32"/>
                      <a:pt x="262" y="32"/>
                    </a:cubicBezTo>
                    <a:cubicBezTo>
                      <a:pt x="262" y="32"/>
                      <a:pt x="261" y="32"/>
                      <a:pt x="261" y="32"/>
                    </a:cubicBezTo>
                    <a:cubicBezTo>
                      <a:pt x="261" y="32"/>
                      <a:pt x="261" y="32"/>
                      <a:pt x="261" y="32"/>
                    </a:cubicBezTo>
                    <a:cubicBezTo>
                      <a:pt x="258" y="40"/>
                      <a:pt x="257" y="47"/>
                      <a:pt x="252" y="54"/>
                    </a:cubicBezTo>
                    <a:cubicBezTo>
                      <a:pt x="249" y="60"/>
                      <a:pt x="242" y="68"/>
                      <a:pt x="236" y="69"/>
                    </a:cubicBezTo>
                    <a:cubicBezTo>
                      <a:pt x="236" y="69"/>
                      <a:pt x="236" y="69"/>
                      <a:pt x="236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0" y="69"/>
                      <a:pt x="225" y="66"/>
                      <a:pt x="220" y="63"/>
                    </a:cubicBezTo>
                    <a:cubicBezTo>
                      <a:pt x="219" y="63"/>
                      <a:pt x="218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1"/>
                      <a:pt x="217" y="61"/>
                    </a:cubicBezTo>
                    <a:cubicBezTo>
                      <a:pt x="216" y="61"/>
                      <a:pt x="216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07" y="58"/>
                      <a:pt x="198" y="58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2" y="54"/>
                      <a:pt x="191" y="54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86" y="49"/>
                      <a:pt x="182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68" y="43"/>
                      <a:pt x="165" y="53"/>
                      <a:pt x="161" y="59"/>
                    </a:cubicBezTo>
                    <a:cubicBezTo>
                      <a:pt x="158" y="65"/>
                      <a:pt x="151" y="72"/>
                      <a:pt x="146" y="74"/>
                    </a:cubicBezTo>
                    <a:cubicBezTo>
                      <a:pt x="137" y="77"/>
                      <a:pt x="127" y="77"/>
                      <a:pt x="119" y="78"/>
                    </a:cubicBezTo>
                    <a:cubicBezTo>
                      <a:pt x="110" y="80"/>
                      <a:pt x="102" y="82"/>
                      <a:pt x="96" y="87"/>
                    </a:cubicBezTo>
                    <a:cubicBezTo>
                      <a:pt x="88" y="94"/>
                      <a:pt x="88" y="106"/>
                      <a:pt x="83" y="116"/>
                    </a:cubicBezTo>
                    <a:cubicBezTo>
                      <a:pt x="79" y="124"/>
                      <a:pt x="70" y="130"/>
                      <a:pt x="63" y="137"/>
                    </a:cubicBezTo>
                    <a:cubicBezTo>
                      <a:pt x="56" y="144"/>
                      <a:pt x="50" y="154"/>
                      <a:pt x="42" y="159"/>
                    </a:cubicBezTo>
                    <a:cubicBezTo>
                      <a:pt x="36" y="162"/>
                      <a:pt x="27" y="163"/>
                      <a:pt x="21" y="167"/>
                    </a:cubicBezTo>
                    <a:cubicBezTo>
                      <a:pt x="17" y="169"/>
                      <a:pt x="13" y="174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7" y="187"/>
                      <a:pt x="0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27" y="216"/>
                      <a:pt x="42" y="213"/>
                      <a:pt x="50" y="206"/>
                    </a:cubicBezTo>
                    <a:cubicBezTo>
                      <a:pt x="57" y="199"/>
                      <a:pt x="56" y="188"/>
                      <a:pt x="62" y="177"/>
                    </a:cubicBezTo>
                    <a:cubicBezTo>
                      <a:pt x="65" y="170"/>
                      <a:pt x="75" y="163"/>
                      <a:pt x="82" y="156"/>
                    </a:cubicBezTo>
                    <a:cubicBezTo>
                      <a:pt x="88" y="149"/>
                      <a:pt x="94" y="139"/>
                      <a:pt x="103" y="134"/>
                    </a:cubicBezTo>
                    <a:cubicBezTo>
                      <a:pt x="108" y="131"/>
                      <a:pt x="119" y="130"/>
                      <a:pt x="125" y="126"/>
                    </a:cubicBezTo>
                    <a:cubicBezTo>
                      <a:pt x="127" y="125"/>
                      <a:pt x="130" y="122"/>
                      <a:pt x="132" y="119"/>
                    </a:cubicBezTo>
                    <a:cubicBezTo>
                      <a:pt x="139" y="108"/>
                      <a:pt x="138" y="82"/>
                      <a:pt x="150" y="80"/>
                    </a:cubicBezTo>
                    <a:cubicBezTo>
                      <a:pt x="150" y="80"/>
                      <a:pt x="150" y="79"/>
                      <a:pt x="150" y="79"/>
                    </a:cubicBezTo>
                    <a:cubicBezTo>
                      <a:pt x="150" y="79"/>
                      <a:pt x="150" y="79"/>
                      <a:pt x="150" y="79"/>
                    </a:cubicBezTo>
                    <a:cubicBezTo>
                      <a:pt x="151" y="79"/>
                      <a:pt x="153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2" y="79"/>
                      <a:pt x="170" y="84"/>
                      <a:pt x="176" y="87"/>
                    </a:cubicBezTo>
                    <a:cubicBezTo>
                      <a:pt x="176" y="87"/>
                      <a:pt x="176" y="87"/>
                      <a:pt x="176" y="87"/>
                    </a:cubicBezTo>
                    <a:cubicBezTo>
                      <a:pt x="176" y="87"/>
                      <a:pt x="177" y="87"/>
                      <a:pt x="177" y="87"/>
                    </a:cubicBezTo>
                    <a:cubicBezTo>
                      <a:pt x="177" y="87"/>
                      <a:pt x="177" y="87"/>
                      <a:pt x="177" y="87"/>
                    </a:cubicBezTo>
                    <a:cubicBezTo>
                      <a:pt x="184" y="90"/>
                      <a:pt x="194" y="94"/>
                      <a:pt x="199" y="99"/>
                    </a:cubicBezTo>
                    <a:cubicBezTo>
                      <a:pt x="206" y="105"/>
                      <a:pt x="208" y="116"/>
                      <a:pt x="215" y="120"/>
                    </a:cubicBezTo>
                    <a:cubicBezTo>
                      <a:pt x="215" y="120"/>
                      <a:pt x="215" y="120"/>
                      <a:pt x="215" y="120"/>
                    </a:cubicBezTo>
                    <a:cubicBezTo>
                      <a:pt x="215" y="120"/>
                      <a:pt x="215" y="120"/>
                      <a:pt x="215" y="121"/>
                    </a:cubicBezTo>
                    <a:cubicBezTo>
                      <a:pt x="215" y="121"/>
                      <a:pt x="216" y="121"/>
                      <a:pt x="216" y="121"/>
                    </a:cubicBezTo>
                    <a:cubicBezTo>
                      <a:pt x="220" y="123"/>
                      <a:pt x="224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38" y="124"/>
                      <a:pt x="248" y="117"/>
                      <a:pt x="256" y="113"/>
                    </a:cubicBezTo>
                    <a:cubicBezTo>
                      <a:pt x="258" y="111"/>
                      <a:pt x="260" y="110"/>
                      <a:pt x="262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6" y="109"/>
                      <a:pt x="268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81" y="109"/>
                      <a:pt x="294" y="111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11" y="117"/>
                      <a:pt x="316" y="127"/>
                      <a:pt x="325" y="130"/>
                    </a:cubicBezTo>
                    <a:cubicBezTo>
                      <a:pt x="325" y="130"/>
                      <a:pt x="325" y="130"/>
                      <a:pt x="325" y="130"/>
                    </a:cubicBezTo>
                    <a:cubicBezTo>
                      <a:pt x="328" y="131"/>
                      <a:pt x="330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48" y="131"/>
                      <a:pt x="354" y="113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4"/>
                      <a:pt x="363" y="104"/>
                    </a:cubicBezTo>
                    <a:cubicBezTo>
                      <a:pt x="363" y="104"/>
                      <a:pt x="363" y="104"/>
                      <a:pt x="363" y="104"/>
                    </a:cubicBezTo>
                    <a:cubicBezTo>
                      <a:pt x="367" y="100"/>
                      <a:pt x="376" y="95"/>
                      <a:pt x="381" y="91"/>
                    </a:cubicBezTo>
                    <a:cubicBezTo>
                      <a:pt x="388" y="86"/>
                      <a:pt x="395" y="79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8" y="78"/>
                      <a:pt x="414" y="82"/>
                      <a:pt x="418" y="86"/>
                    </a:cubicBezTo>
                    <a:cubicBezTo>
                      <a:pt x="418" y="87"/>
                      <a:pt x="418" y="87"/>
                      <a:pt x="419" y="87"/>
                    </a:cubicBezTo>
                    <a:cubicBezTo>
                      <a:pt x="423" y="91"/>
                      <a:pt x="429" y="96"/>
                      <a:pt x="429" y="102"/>
                    </a:cubicBezTo>
                    <a:cubicBezTo>
                      <a:pt x="429" y="103"/>
                      <a:pt x="429" y="103"/>
                      <a:pt x="429" y="104"/>
                    </a:cubicBezTo>
                    <a:cubicBezTo>
                      <a:pt x="429" y="111"/>
                      <a:pt x="425" y="117"/>
                      <a:pt x="425" y="125"/>
                    </a:cubicBezTo>
                    <a:cubicBezTo>
                      <a:pt x="425" y="126"/>
                      <a:pt x="425" y="127"/>
                      <a:pt x="425" y="129"/>
                    </a:cubicBezTo>
                    <a:cubicBezTo>
                      <a:pt x="425" y="129"/>
                      <a:pt x="425" y="129"/>
                      <a:pt x="425" y="129"/>
                    </a:cubicBezTo>
                    <a:cubicBezTo>
                      <a:pt x="427" y="139"/>
                      <a:pt x="43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50" y="145"/>
                      <a:pt x="454" y="144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62" y="137"/>
                      <a:pt x="467" y="127"/>
                      <a:pt x="467" y="118"/>
                    </a:cubicBezTo>
                    <a:cubicBezTo>
                      <a:pt x="467" y="116"/>
                      <a:pt x="467" y="113"/>
                      <a:pt x="466" y="111"/>
                    </a:cubicBezTo>
                    <a:cubicBezTo>
                      <a:pt x="464" y="106"/>
                      <a:pt x="449" y="106"/>
                      <a:pt x="448" y="97"/>
                    </a:cubicBezTo>
                    <a:cubicBezTo>
                      <a:pt x="448" y="97"/>
                      <a:pt x="448" y="96"/>
                      <a:pt x="448" y="96"/>
                    </a:cubicBezTo>
                    <a:cubicBezTo>
                      <a:pt x="448" y="91"/>
                      <a:pt x="453" y="84"/>
                      <a:pt x="455" y="79"/>
                    </a:cubicBezTo>
                    <a:cubicBezTo>
                      <a:pt x="458" y="73"/>
                      <a:pt x="462" y="68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70" y="66"/>
                      <a:pt x="471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81" y="66"/>
                      <a:pt x="488" y="70"/>
                      <a:pt x="488" y="74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8"/>
                      <a:pt x="481" y="81"/>
                      <a:pt x="479" y="84"/>
                    </a:cubicBezTo>
                    <a:cubicBezTo>
                      <a:pt x="473" y="89"/>
                      <a:pt x="470" y="93"/>
                      <a:pt x="470" y="103"/>
                    </a:cubicBezTo>
                    <a:cubicBezTo>
                      <a:pt x="470" y="103"/>
                      <a:pt x="470" y="104"/>
                      <a:pt x="470" y="105"/>
                    </a:cubicBezTo>
                    <a:cubicBezTo>
                      <a:pt x="473" y="111"/>
                      <a:pt x="484" y="111"/>
                      <a:pt x="491" y="115"/>
                    </a:cubicBezTo>
                    <a:cubicBezTo>
                      <a:pt x="496" y="118"/>
                      <a:pt x="500" y="128"/>
                      <a:pt x="507" y="132"/>
                    </a:cubicBezTo>
                    <a:cubicBezTo>
                      <a:pt x="507" y="132"/>
                      <a:pt x="508" y="132"/>
                      <a:pt x="508" y="132"/>
                    </a:cubicBezTo>
                    <a:cubicBezTo>
                      <a:pt x="511" y="134"/>
                      <a:pt x="515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30" y="134"/>
                      <a:pt x="542" y="128"/>
                      <a:pt x="542" y="118"/>
                    </a:cubicBezTo>
                    <a:cubicBezTo>
                      <a:pt x="542" y="117"/>
                      <a:pt x="542" y="117"/>
                      <a:pt x="542" y="117"/>
                    </a:cubicBezTo>
                    <a:cubicBezTo>
                      <a:pt x="542" y="110"/>
                      <a:pt x="535" y="106"/>
                      <a:pt x="530" y="103"/>
                    </a:cubicBezTo>
                    <a:cubicBezTo>
                      <a:pt x="525" y="100"/>
                      <a:pt x="517" y="99"/>
                      <a:pt x="516" y="92"/>
                    </a:cubicBezTo>
                    <a:cubicBezTo>
                      <a:pt x="516" y="92"/>
                      <a:pt x="516" y="92"/>
                      <a:pt x="516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20" y="91"/>
                      <a:pt x="524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36" y="91"/>
                      <a:pt x="543" y="94"/>
                      <a:pt x="550" y="98"/>
                    </a:cubicBezTo>
                    <a:cubicBezTo>
                      <a:pt x="550" y="98"/>
                      <a:pt x="550" y="98"/>
                      <a:pt x="550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2" y="98"/>
                      <a:pt x="552" y="99"/>
                      <a:pt x="552" y="99"/>
                    </a:cubicBezTo>
                    <a:cubicBezTo>
                      <a:pt x="552" y="99"/>
                      <a:pt x="552" y="99"/>
                      <a:pt x="552" y="99"/>
                    </a:cubicBezTo>
                    <a:cubicBezTo>
                      <a:pt x="559" y="102"/>
                      <a:pt x="567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80" y="106"/>
                      <a:pt x="585" y="105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2" y="103"/>
                      <a:pt x="594" y="102"/>
                      <a:pt x="597" y="101"/>
                    </a:cubicBezTo>
                    <a:cubicBezTo>
                      <a:pt x="605" y="96"/>
                      <a:pt x="61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6" y="90"/>
                      <a:pt x="629" y="91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29" y="104"/>
                      <a:pt x="610" y="103"/>
                      <a:pt x="610" y="117"/>
                    </a:cubicBezTo>
                    <a:cubicBezTo>
                      <a:pt x="610" y="117"/>
                      <a:pt x="610" y="117"/>
                      <a:pt x="610" y="117"/>
                    </a:cubicBezTo>
                    <a:cubicBezTo>
                      <a:pt x="610" y="117"/>
                      <a:pt x="610" y="118"/>
                      <a:pt x="610" y="118"/>
                    </a:cubicBezTo>
                    <a:cubicBezTo>
                      <a:pt x="610" y="128"/>
                      <a:pt x="621" y="134"/>
                      <a:pt x="632" y="134"/>
                    </a:cubicBezTo>
                    <a:cubicBezTo>
                      <a:pt x="632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6" y="134"/>
                      <a:pt x="640" y="134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50" y="129"/>
                      <a:pt x="655" y="119"/>
                      <a:pt x="663" y="114"/>
                    </a:cubicBezTo>
                    <a:cubicBezTo>
                      <a:pt x="671" y="109"/>
                      <a:pt x="681" y="108"/>
                      <a:pt x="681" y="100"/>
                    </a:cubicBezTo>
                    <a:cubicBezTo>
                      <a:pt x="681" y="98"/>
                      <a:pt x="681" y="96"/>
                      <a:pt x="680" y="93"/>
                    </a:cubicBezTo>
                    <a:cubicBezTo>
                      <a:pt x="678" y="88"/>
                      <a:pt x="663" y="79"/>
                      <a:pt x="663" y="74"/>
                    </a:cubicBezTo>
                    <a:cubicBezTo>
                      <a:pt x="663" y="74"/>
                      <a:pt x="663" y="74"/>
                      <a:pt x="663" y="74"/>
                    </a:cubicBezTo>
                    <a:cubicBezTo>
                      <a:pt x="664" y="68"/>
                      <a:pt x="671" y="66"/>
                      <a:pt x="677" y="66"/>
                    </a:cubicBezTo>
                    <a:cubicBezTo>
                      <a:pt x="677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80" y="66"/>
                      <a:pt x="682" y="66"/>
                      <a:pt x="683" y="67"/>
                    </a:cubicBezTo>
                    <a:cubicBezTo>
                      <a:pt x="683" y="67"/>
                      <a:pt x="683" y="67"/>
                      <a:pt x="683" y="67"/>
                    </a:cubicBezTo>
                    <a:cubicBezTo>
                      <a:pt x="689" y="69"/>
                      <a:pt x="703" y="86"/>
                      <a:pt x="703" y="96"/>
                    </a:cubicBezTo>
                    <a:cubicBezTo>
                      <a:pt x="703" y="97"/>
                      <a:pt x="703" y="98"/>
                      <a:pt x="702" y="98"/>
                    </a:cubicBezTo>
                    <a:cubicBezTo>
                      <a:pt x="701" y="104"/>
                      <a:pt x="688" y="106"/>
                      <a:pt x="685" y="111"/>
                    </a:cubicBezTo>
                    <a:cubicBezTo>
                      <a:pt x="684" y="114"/>
                      <a:pt x="683" y="117"/>
                      <a:pt x="683" y="120"/>
                    </a:cubicBezTo>
                    <a:cubicBezTo>
                      <a:pt x="683" y="132"/>
                      <a:pt x="694" y="143"/>
                      <a:pt x="701" y="144"/>
                    </a:cubicBezTo>
                    <a:cubicBezTo>
                      <a:pt x="701" y="144"/>
                      <a:pt x="701" y="144"/>
                      <a:pt x="701" y="144"/>
                    </a:cubicBezTo>
                    <a:cubicBezTo>
                      <a:pt x="703" y="145"/>
                      <a:pt x="705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20" y="145"/>
                      <a:pt x="726" y="133"/>
                      <a:pt x="725" y="119"/>
                    </a:cubicBezTo>
                    <a:cubicBezTo>
                      <a:pt x="725" y="119"/>
                      <a:pt x="725" y="119"/>
                      <a:pt x="725" y="119"/>
                    </a:cubicBezTo>
                    <a:cubicBezTo>
                      <a:pt x="724" y="115"/>
                      <a:pt x="720" y="109"/>
                      <a:pt x="720" y="103"/>
                    </a:cubicBezTo>
                    <a:cubicBezTo>
                      <a:pt x="720" y="103"/>
                      <a:pt x="720" y="103"/>
                      <a:pt x="720" y="102"/>
                    </a:cubicBezTo>
                    <a:cubicBezTo>
                      <a:pt x="721" y="97"/>
                      <a:pt x="728" y="91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6" y="84"/>
                      <a:pt x="743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9" y="80"/>
                      <a:pt x="749" y="80"/>
                    </a:cubicBezTo>
                    <a:cubicBezTo>
                      <a:pt x="749" y="80"/>
                      <a:pt x="749" y="80"/>
                      <a:pt x="749" y="80"/>
                    </a:cubicBezTo>
                    <a:cubicBezTo>
                      <a:pt x="755" y="80"/>
                      <a:pt x="762" y="86"/>
                      <a:pt x="768" y="90"/>
                    </a:cubicBezTo>
                    <a:cubicBezTo>
                      <a:pt x="774" y="95"/>
                      <a:pt x="781" y="99"/>
                      <a:pt x="786" y="103"/>
                    </a:cubicBezTo>
                    <a:cubicBezTo>
                      <a:pt x="797" y="112"/>
                      <a:pt x="801" y="129"/>
                      <a:pt x="816" y="131"/>
                    </a:cubicBezTo>
                    <a:cubicBezTo>
                      <a:pt x="816" y="131"/>
                      <a:pt x="816" y="131"/>
                      <a:pt x="816" y="131"/>
                    </a:cubicBezTo>
                    <a:cubicBezTo>
                      <a:pt x="817" y="131"/>
                      <a:pt x="818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32" y="131"/>
                      <a:pt x="837" y="121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6" y="115"/>
                      <a:pt x="847" y="115"/>
                      <a:pt x="847" y="115"/>
                    </a:cubicBezTo>
                    <a:cubicBezTo>
                      <a:pt x="847" y="115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54" y="112"/>
                      <a:pt x="865" y="110"/>
                      <a:pt x="874" y="108"/>
                    </a:cubicBezTo>
                    <a:cubicBezTo>
                      <a:pt x="874" y="108"/>
                      <a:pt x="874" y="108"/>
                      <a:pt x="874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6" y="108"/>
                      <a:pt x="876" y="108"/>
                      <a:pt x="877" y="108"/>
                    </a:cubicBezTo>
                    <a:cubicBezTo>
                      <a:pt x="877" y="108"/>
                      <a:pt x="877" y="108"/>
                      <a:pt x="877" y="108"/>
                    </a:cubicBezTo>
                    <a:cubicBezTo>
                      <a:pt x="879" y="108"/>
                      <a:pt x="881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4" y="108"/>
                      <a:pt x="885" y="108"/>
                      <a:pt x="887" y="108"/>
                    </a:cubicBezTo>
                    <a:cubicBezTo>
                      <a:pt x="887" y="108"/>
                      <a:pt x="887" y="108"/>
                      <a:pt x="887" y="108"/>
                    </a:cubicBezTo>
                    <a:cubicBezTo>
                      <a:pt x="894" y="110"/>
                      <a:pt x="900" y="117"/>
                      <a:pt x="907" y="120"/>
                    </a:cubicBezTo>
                    <a:cubicBezTo>
                      <a:pt x="907" y="120"/>
                      <a:pt x="907" y="120"/>
                      <a:pt x="907" y="120"/>
                    </a:cubicBezTo>
                    <a:cubicBezTo>
                      <a:pt x="907" y="120"/>
                      <a:pt x="907" y="120"/>
                      <a:pt x="908" y="121"/>
                    </a:cubicBezTo>
                    <a:cubicBezTo>
                      <a:pt x="908" y="121"/>
                      <a:pt x="908" y="121"/>
                      <a:pt x="908" y="121"/>
                    </a:cubicBezTo>
                    <a:cubicBezTo>
                      <a:pt x="912" y="122"/>
                      <a:pt x="917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3" y="124"/>
                      <a:pt x="923" y="124"/>
                    </a:cubicBezTo>
                    <a:cubicBezTo>
                      <a:pt x="926" y="124"/>
                      <a:pt x="930" y="123"/>
                      <a:pt x="933" y="122"/>
                    </a:cubicBezTo>
                    <a:cubicBezTo>
                      <a:pt x="941" y="118"/>
                      <a:pt x="943" y="107"/>
                      <a:pt x="949" y="101"/>
                    </a:cubicBezTo>
                    <a:cubicBezTo>
                      <a:pt x="954" y="95"/>
                      <a:pt x="964" y="91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3" y="87"/>
                      <a:pt x="974" y="87"/>
                      <a:pt x="974" y="86"/>
                    </a:cubicBezTo>
                    <a:cubicBezTo>
                      <a:pt x="974" y="86"/>
                      <a:pt x="974" y="86"/>
                      <a:pt x="974" y="86"/>
                    </a:cubicBezTo>
                    <a:cubicBezTo>
                      <a:pt x="981" y="83"/>
                      <a:pt x="989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7" y="80"/>
                      <a:pt x="998" y="80"/>
                      <a:pt x="999" y="80"/>
                    </a:cubicBezTo>
                    <a:cubicBezTo>
                      <a:pt x="1000" y="80"/>
                      <a:pt x="1000" y="80"/>
                      <a:pt x="1000" y="80"/>
                    </a:cubicBezTo>
                    <a:cubicBezTo>
                      <a:pt x="1012" y="83"/>
                      <a:pt x="1012" y="112"/>
                      <a:pt x="1020" y="122"/>
                    </a:cubicBezTo>
                    <a:cubicBezTo>
                      <a:pt x="1026" y="128"/>
                      <a:pt x="1040" y="130"/>
                      <a:pt x="1047" y="134"/>
                    </a:cubicBezTo>
                    <a:cubicBezTo>
                      <a:pt x="1056" y="138"/>
                      <a:pt x="1061" y="148"/>
                      <a:pt x="1068" y="155"/>
                    </a:cubicBezTo>
                    <a:cubicBezTo>
                      <a:pt x="1075" y="162"/>
                      <a:pt x="1085" y="170"/>
                      <a:pt x="1089" y="177"/>
                    </a:cubicBezTo>
                    <a:cubicBezTo>
                      <a:pt x="1094" y="188"/>
                      <a:pt x="1093" y="199"/>
                      <a:pt x="1102" y="206"/>
                    </a:cubicBezTo>
                    <a:cubicBezTo>
                      <a:pt x="1107" y="210"/>
                      <a:pt x="1114" y="211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7" y="215"/>
                      <a:pt x="1132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9" y="218"/>
                      <a:pt x="1140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4" y="212"/>
                      <a:pt x="1145" y="206"/>
                      <a:pt x="1145" y="200"/>
                    </a:cubicBezTo>
                    <a:cubicBezTo>
                      <a:pt x="1145" y="186"/>
                      <a:pt x="1139" y="172"/>
                      <a:pt x="1130" y="167"/>
                    </a:cubicBezTo>
                    <a:cubicBezTo>
                      <a:pt x="1123" y="161"/>
                      <a:pt x="1114" y="162"/>
                      <a:pt x="1106" y="158"/>
                    </a:cubicBezTo>
                    <a:cubicBezTo>
                      <a:pt x="1099" y="153"/>
                      <a:pt x="1094" y="144"/>
                      <a:pt x="1087" y="137"/>
                    </a:cubicBezTo>
                    <a:cubicBezTo>
                      <a:pt x="1081" y="130"/>
                      <a:pt x="1071" y="124"/>
                      <a:pt x="1067" y="116"/>
                    </a:cubicBezTo>
                    <a:cubicBezTo>
                      <a:pt x="1064" y="109"/>
                      <a:pt x="1064" y="100"/>
                      <a:pt x="1060" y="93"/>
                    </a:cubicBezTo>
                    <a:cubicBezTo>
                      <a:pt x="1054" y="85"/>
                      <a:pt x="1045" y="81"/>
                      <a:pt x="1034" y="79"/>
                    </a:cubicBezTo>
                    <a:cubicBezTo>
                      <a:pt x="1025" y="77"/>
                      <a:pt x="1013" y="77"/>
                      <a:pt x="1004" y="74"/>
                    </a:cubicBezTo>
                    <a:cubicBezTo>
                      <a:pt x="1000" y="72"/>
                      <a:pt x="994" y="65"/>
                      <a:pt x="991" y="60"/>
                    </a:cubicBezTo>
                    <a:cubicBezTo>
                      <a:pt x="986" y="54"/>
                      <a:pt x="983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1" y="42"/>
                      <a:pt x="967" y="47"/>
                      <a:pt x="962" y="51"/>
                    </a:cubicBezTo>
                    <a:cubicBezTo>
                      <a:pt x="961" y="53"/>
                      <a:pt x="959" y="54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6" y="55"/>
                      <a:pt x="956" y="55"/>
                      <a:pt x="956" y="55"/>
                    </a:cubicBezTo>
                    <a:cubicBezTo>
                      <a:pt x="956" y="55"/>
                      <a:pt x="956" y="55"/>
                      <a:pt x="956" y="56"/>
                    </a:cubicBezTo>
                    <a:cubicBezTo>
                      <a:pt x="951" y="58"/>
                      <a:pt x="944" y="57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5" y="60"/>
                      <a:pt x="934" y="61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26" y="65"/>
                      <a:pt x="921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5" y="69"/>
                      <a:pt x="915" y="69"/>
                      <a:pt x="914" y="69"/>
                    </a:cubicBezTo>
                    <a:cubicBezTo>
                      <a:pt x="898" y="67"/>
                      <a:pt x="895" y="40"/>
                      <a:pt x="889" y="28"/>
                    </a:cubicBezTo>
                    <a:cubicBezTo>
                      <a:pt x="881" y="15"/>
                      <a:pt x="870" y="3"/>
                      <a:pt x="853" y="1"/>
                    </a:cubicBezTo>
                    <a:cubicBezTo>
                      <a:pt x="852" y="1"/>
                      <a:pt x="850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28" y="1"/>
                      <a:pt x="816" y="1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8" y="44"/>
                      <a:pt x="835" y="49"/>
                      <a:pt x="835" y="55"/>
                    </a:cubicBezTo>
                    <a:cubicBezTo>
                      <a:pt x="835" y="56"/>
                      <a:pt x="835" y="56"/>
                      <a:pt x="835" y="57"/>
                    </a:cubicBezTo>
                    <a:cubicBezTo>
                      <a:pt x="835" y="60"/>
                      <a:pt x="830" y="63"/>
                      <a:pt x="829" y="63"/>
                    </a:cubicBezTo>
                    <a:cubicBezTo>
                      <a:pt x="829" y="63"/>
                      <a:pt x="829" y="63"/>
                      <a:pt x="829" y="63"/>
                    </a:cubicBezTo>
                    <a:cubicBezTo>
                      <a:pt x="829" y="63"/>
                      <a:pt x="829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7" y="63"/>
                      <a:pt x="827" y="63"/>
                      <a:pt x="826" y="62"/>
                    </a:cubicBezTo>
                    <a:cubicBezTo>
                      <a:pt x="826" y="62"/>
                      <a:pt x="826" y="62"/>
                      <a:pt x="826" y="62"/>
                    </a:cubicBezTo>
                    <a:cubicBezTo>
                      <a:pt x="826" y="62"/>
                      <a:pt x="826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1" y="60"/>
                      <a:pt x="816" y="57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5"/>
                      <a:pt x="811" y="55"/>
                      <a:pt x="811" y="55"/>
                    </a:cubicBezTo>
                    <a:cubicBezTo>
                      <a:pt x="808" y="55"/>
                      <a:pt x="806" y="54"/>
                      <a:pt x="803" y="54"/>
                    </a:cubicBezTo>
                    <a:cubicBezTo>
                      <a:pt x="803" y="54"/>
                      <a:pt x="803" y="54"/>
                      <a:pt x="803" y="54"/>
                    </a:cubicBezTo>
                    <a:cubicBezTo>
                      <a:pt x="795" y="54"/>
                      <a:pt x="788" y="57"/>
                      <a:pt x="781" y="61"/>
                    </a:cubicBezTo>
                    <a:cubicBezTo>
                      <a:pt x="775" y="64"/>
                      <a:pt x="769" y="67"/>
                      <a:pt x="762" y="67"/>
                    </a:cubicBezTo>
                    <a:cubicBezTo>
                      <a:pt x="762" y="67"/>
                      <a:pt x="762" y="67"/>
                      <a:pt x="762" y="67"/>
                    </a:cubicBezTo>
                    <a:cubicBezTo>
                      <a:pt x="760" y="67"/>
                      <a:pt x="759" y="67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0" y="65"/>
                      <a:pt x="746" y="58"/>
                      <a:pt x="739" y="53"/>
                    </a:cubicBezTo>
                    <a:cubicBezTo>
                      <a:pt x="733" y="48"/>
                      <a:pt x="724" y="44"/>
                      <a:pt x="720" y="39"/>
                    </a:cubicBezTo>
                    <a:cubicBezTo>
                      <a:pt x="716" y="33"/>
                      <a:pt x="715" y="24"/>
                      <a:pt x="709" y="18"/>
                    </a:cubicBezTo>
                    <a:cubicBezTo>
                      <a:pt x="702" y="12"/>
                      <a:pt x="692" y="14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79" y="11"/>
                    </a:cubicBezTo>
                    <a:cubicBezTo>
                      <a:pt x="679" y="11"/>
                      <a:pt x="679" y="11"/>
                      <a:pt x="679" y="11"/>
                    </a:cubicBezTo>
                    <a:cubicBezTo>
                      <a:pt x="678" y="11"/>
                      <a:pt x="677" y="10"/>
                      <a:pt x="675" y="10"/>
                    </a:cubicBezTo>
                    <a:cubicBezTo>
                      <a:pt x="675" y="10"/>
                      <a:pt x="675" y="10"/>
                      <a:pt x="675" y="9"/>
                    </a:cubicBezTo>
                    <a:cubicBezTo>
                      <a:pt x="675" y="9"/>
                      <a:pt x="675" y="9"/>
                      <a:pt x="675" y="9"/>
                    </a:cubicBezTo>
                    <a:cubicBezTo>
                      <a:pt x="671" y="8"/>
                      <a:pt x="667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2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0" y="6"/>
                    </a:cubicBezTo>
                    <a:cubicBezTo>
                      <a:pt x="660" y="6"/>
                      <a:pt x="660" y="6"/>
                      <a:pt x="660" y="6"/>
                    </a:cubicBezTo>
                    <a:cubicBezTo>
                      <a:pt x="652" y="8"/>
                      <a:pt x="647" y="22"/>
                      <a:pt x="639" y="28"/>
                    </a:cubicBezTo>
                    <a:cubicBezTo>
                      <a:pt x="635" y="31"/>
                      <a:pt x="630" y="32"/>
                      <a:pt x="624" y="36"/>
                    </a:cubicBezTo>
                    <a:cubicBezTo>
                      <a:pt x="618" y="40"/>
                      <a:pt x="615" y="45"/>
                      <a:pt x="609" y="46"/>
                    </a:cubicBezTo>
                    <a:cubicBezTo>
                      <a:pt x="609" y="46"/>
                      <a:pt x="609" y="46"/>
                      <a:pt x="609" y="46"/>
                    </a:cubicBezTo>
                    <a:cubicBezTo>
                      <a:pt x="608" y="46"/>
                      <a:pt x="608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6" y="46"/>
                      <a:pt x="604" y="46"/>
                      <a:pt x="603" y="46"/>
                    </a:cubicBezTo>
                    <a:cubicBezTo>
                      <a:pt x="600" y="45"/>
                      <a:pt x="598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5" y="45"/>
                      <a:pt x="595" y="45"/>
                    </a:cubicBezTo>
                    <a:cubicBezTo>
                      <a:pt x="592" y="45"/>
                      <a:pt x="589" y="45"/>
                      <a:pt x="586" y="45"/>
                    </a:cubicBezTo>
                    <a:cubicBezTo>
                      <a:pt x="582" y="46"/>
                      <a:pt x="579" y="46"/>
                      <a:pt x="576" y="46"/>
                    </a:cubicBezTo>
                    <a:cubicBezTo>
                      <a:pt x="575" y="46"/>
                      <a:pt x="575" y="46"/>
                      <a:pt x="575" y="46"/>
                    </a:cubicBezTo>
                    <a:cubicBezTo>
                      <a:pt x="574" y="46"/>
                      <a:pt x="574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66" y="46"/>
                      <a:pt x="558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4"/>
                      <a:pt x="548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5" y="44"/>
                      <a:pt x="544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2" y="44"/>
                      <a:pt x="542" y="44"/>
                      <a:pt x="541" y="44"/>
                    </a:cubicBezTo>
                    <a:cubicBezTo>
                      <a:pt x="535" y="43"/>
                      <a:pt x="531" y="38"/>
                      <a:pt x="524" y="35"/>
                    </a:cubicBezTo>
                    <a:cubicBezTo>
                      <a:pt x="518" y="32"/>
                      <a:pt x="513" y="31"/>
                      <a:pt x="509" y="27"/>
                    </a:cubicBezTo>
                    <a:cubicBezTo>
                      <a:pt x="502" y="20"/>
                      <a:pt x="498" y="8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8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3" y="6"/>
                      <a:pt x="478" y="8"/>
                      <a:pt x="474" y="10"/>
                    </a:cubicBezTo>
                    <a:cubicBezTo>
                      <a:pt x="474" y="10"/>
                      <a:pt x="474" y="10"/>
                      <a:pt x="473" y="10"/>
                    </a:cubicBezTo>
                    <a:cubicBezTo>
                      <a:pt x="473" y="10"/>
                      <a:pt x="473" y="10"/>
                      <a:pt x="473" y="10"/>
                    </a:cubicBezTo>
                    <a:cubicBezTo>
                      <a:pt x="473" y="10"/>
                      <a:pt x="473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61" y="13"/>
                      <a:pt x="454" y="11"/>
                      <a:pt x="447" y="15"/>
                    </a:cubicBezTo>
                    <a:cubicBezTo>
                      <a:pt x="437" y="19"/>
                      <a:pt x="437" y="31"/>
                      <a:pt x="431" y="39"/>
                    </a:cubicBezTo>
                    <a:cubicBezTo>
                      <a:pt x="426" y="45"/>
                      <a:pt x="419" y="49"/>
                      <a:pt x="413" y="54"/>
                    </a:cubicBezTo>
                    <a:cubicBezTo>
                      <a:pt x="406" y="58"/>
                      <a:pt x="400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1" y="66"/>
                      <a:pt x="391" y="66"/>
                      <a:pt x="390" y="66"/>
                    </a:cubicBezTo>
                    <a:cubicBezTo>
                      <a:pt x="390" y="66"/>
                      <a:pt x="390" y="66"/>
                      <a:pt x="390" y="66"/>
                    </a:cubicBezTo>
                    <a:cubicBezTo>
                      <a:pt x="383" y="66"/>
                      <a:pt x="378" y="64"/>
                      <a:pt x="372" y="61"/>
                    </a:cubicBezTo>
                    <a:cubicBezTo>
                      <a:pt x="371" y="61"/>
                      <a:pt x="370" y="61"/>
                      <a:pt x="369" y="60"/>
                    </a:cubicBezTo>
                    <a:cubicBezTo>
                      <a:pt x="367" y="59"/>
                      <a:pt x="365" y="58"/>
                      <a:pt x="363" y="57"/>
                    </a:cubicBezTo>
                    <a:cubicBezTo>
                      <a:pt x="358" y="55"/>
                      <a:pt x="353" y="54"/>
                      <a:pt x="348" y="54"/>
                    </a:cubicBezTo>
                    <a:cubicBezTo>
                      <a:pt x="348" y="54"/>
                      <a:pt x="348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4" y="54"/>
                      <a:pt x="341" y="54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6" y="56"/>
                      <a:pt x="334" y="57"/>
                      <a:pt x="332" y="58"/>
                    </a:cubicBezTo>
                    <a:cubicBezTo>
                      <a:pt x="329" y="60"/>
                      <a:pt x="325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0" y="62"/>
                      <a:pt x="318" y="61"/>
                      <a:pt x="317" y="59"/>
                    </a:cubicBezTo>
                    <a:cubicBezTo>
                      <a:pt x="317" y="58"/>
                      <a:pt x="317" y="57"/>
                      <a:pt x="317" y="56"/>
                    </a:cubicBezTo>
                    <a:cubicBezTo>
                      <a:pt x="317" y="50"/>
                      <a:pt x="323" y="45"/>
                      <a:pt x="326" y="39"/>
                    </a:cubicBezTo>
                    <a:cubicBezTo>
                      <a:pt x="328" y="35"/>
                      <a:pt x="329" y="30"/>
                      <a:pt x="329" y="26"/>
                    </a:cubicBezTo>
                    <a:cubicBezTo>
                      <a:pt x="329" y="13"/>
                      <a:pt x="320" y="2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7" y="0"/>
                      <a:pt x="307" y="0"/>
                    </a:cubicBezTo>
                    <a:cubicBezTo>
                      <a:pt x="305" y="0"/>
                      <a:pt x="304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587"/>
              <p:cNvSpPr>
                <a:spLocks noEditPoints="1"/>
              </p:cNvSpPr>
              <p:nvPr/>
            </p:nvSpPr>
            <p:spPr bwMode="auto">
              <a:xfrm>
                <a:off x="1864" y="814"/>
                <a:ext cx="453" cy="471"/>
              </a:xfrm>
              <a:custGeom>
                <a:gdLst>
                  <a:gd name="T0" fmla="*/ 116 w 130"/>
                  <a:gd name="T1" fmla="*/ 1 h 135"/>
                  <a:gd name="T2" fmla="*/ 126 w 130"/>
                  <a:gd name="T3" fmla="*/ 4 h 135"/>
                  <a:gd name="T4" fmla="*/ 114 w 130"/>
                  <a:gd name="T5" fmla="*/ 44 h 135"/>
                  <a:gd name="T6" fmla="*/ 70 w 130"/>
                  <a:gd name="T7" fmla="*/ 72 h 135"/>
                  <a:gd name="T8" fmla="*/ 50 w 130"/>
                  <a:gd name="T9" fmla="*/ 93 h 135"/>
                  <a:gd name="T10" fmla="*/ 18 w 130"/>
                  <a:gd name="T11" fmla="*/ 132 h 135"/>
                  <a:gd name="T12" fmla="*/ 18 w 130"/>
                  <a:gd name="T13" fmla="*/ 132 h 135"/>
                  <a:gd name="T14" fmla="*/ 17 w 130"/>
                  <a:gd name="T15" fmla="*/ 132 h 135"/>
                  <a:gd name="T16" fmla="*/ 12 w 130"/>
                  <a:gd name="T17" fmla="*/ 132 h 135"/>
                  <a:gd name="T18" fmla="*/ 12 w 130"/>
                  <a:gd name="T19" fmla="*/ 132 h 135"/>
                  <a:gd name="T20" fmla="*/ 5 w 130"/>
                  <a:gd name="T21" fmla="*/ 130 h 135"/>
                  <a:gd name="T22" fmla="*/ 1 w 130"/>
                  <a:gd name="T23" fmla="*/ 119 h 135"/>
                  <a:gd name="T24" fmla="*/ 38 w 130"/>
                  <a:gd name="T25" fmla="*/ 82 h 135"/>
                  <a:gd name="T26" fmla="*/ 79 w 130"/>
                  <a:gd name="T27" fmla="*/ 40 h 135"/>
                  <a:gd name="T28" fmla="*/ 88 w 130"/>
                  <a:gd name="T29" fmla="*/ 12 h 135"/>
                  <a:gd name="T30" fmla="*/ 116 w 130"/>
                  <a:gd name="T31" fmla="*/ 1 h 135"/>
                  <a:gd name="T32" fmla="*/ 117 w 130"/>
                  <a:gd name="T33" fmla="*/ 0 h 135"/>
                  <a:gd name="T34" fmla="*/ 87 w 130"/>
                  <a:gd name="T35" fmla="*/ 10 h 135"/>
                  <a:gd name="T36" fmla="*/ 87 w 130"/>
                  <a:gd name="T37" fmla="*/ 10 h 135"/>
                  <a:gd name="T38" fmla="*/ 76 w 130"/>
                  <a:gd name="T39" fmla="*/ 39 h 135"/>
                  <a:gd name="T40" fmla="*/ 35 w 130"/>
                  <a:gd name="T41" fmla="*/ 81 h 135"/>
                  <a:gd name="T42" fmla="*/ 0 w 130"/>
                  <a:gd name="T43" fmla="*/ 122 h 135"/>
                  <a:gd name="T44" fmla="*/ 9 w 130"/>
                  <a:gd name="T45" fmla="*/ 135 h 135"/>
                  <a:gd name="T46" fmla="*/ 11 w 130"/>
                  <a:gd name="T47" fmla="*/ 135 h 135"/>
                  <a:gd name="T48" fmla="*/ 11 w 130"/>
                  <a:gd name="T49" fmla="*/ 135 h 135"/>
                  <a:gd name="T50" fmla="*/ 44 w 130"/>
                  <a:gd name="T51" fmla="*/ 120 h 135"/>
                  <a:gd name="T52" fmla="*/ 44 w 130"/>
                  <a:gd name="T53" fmla="*/ 120 h 135"/>
                  <a:gd name="T54" fmla="*/ 44 w 130"/>
                  <a:gd name="T55" fmla="*/ 120 h 135"/>
                  <a:gd name="T56" fmla="*/ 52 w 130"/>
                  <a:gd name="T57" fmla="*/ 96 h 135"/>
                  <a:gd name="T58" fmla="*/ 93 w 130"/>
                  <a:gd name="T59" fmla="*/ 53 h 135"/>
                  <a:gd name="T60" fmla="*/ 130 w 130"/>
                  <a:gd name="T61" fmla="*/ 9 h 135"/>
                  <a:gd name="T62" fmla="*/ 117 w 130"/>
                  <a:gd name="T63" fmla="*/ 0 h 135"/>
                  <a:gd name="T64" fmla="*/ 117 w 130"/>
                  <a:gd name="T65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5"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20" y="1"/>
                      <a:pt x="123" y="2"/>
                      <a:pt x="126" y="4"/>
                    </a:cubicBezTo>
                    <a:cubicBezTo>
                      <a:pt x="128" y="7"/>
                      <a:pt x="128" y="10"/>
                      <a:pt x="128" y="13"/>
                    </a:cubicBezTo>
                    <a:cubicBezTo>
                      <a:pt x="128" y="25"/>
                      <a:pt x="119" y="41"/>
                      <a:pt x="114" y="44"/>
                    </a:cubicBezTo>
                    <a:cubicBezTo>
                      <a:pt x="108" y="48"/>
                      <a:pt x="99" y="47"/>
                      <a:pt x="91" y="51"/>
                    </a:cubicBezTo>
                    <a:cubicBezTo>
                      <a:pt x="84" y="54"/>
                      <a:pt x="76" y="65"/>
                      <a:pt x="70" y="72"/>
                    </a:cubicBezTo>
                    <a:cubicBezTo>
                      <a:pt x="67" y="75"/>
                      <a:pt x="64" y="79"/>
                      <a:pt x="60" y="82"/>
                    </a:cubicBezTo>
                    <a:cubicBezTo>
                      <a:pt x="57" y="86"/>
                      <a:pt x="52" y="89"/>
                      <a:pt x="50" y="93"/>
                    </a:cubicBezTo>
                    <a:cubicBezTo>
                      <a:pt x="45" y="104"/>
                      <a:pt x="47" y="115"/>
                      <a:pt x="41" y="122"/>
                    </a:cubicBezTo>
                    <a:cubicBezTo>
                      <a:pt x="36" y="128"/>
                      <a:pt x="27" y="130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7" y="132"/>
                      <a:pt x="17" y="132"/>
                    </a:cubicBezTo>
                    <a:cubicBezTo>
                      <a:pt x="16" y="132"/>
                      <a:pt x="14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9" y="132"/>
                      <a:pt x="7" y="132"/>
                      <a:pt x="5" y="130"/>
                    </a:cubicBezTo>
                    <a:cubicBezTo>
                      <a:pt x="5" y="130"/>
                      <a:pt x="5" y="130"/>
                      <a:pt x="5" y="130"/>
                    </a:cubicBezTo>
                    <a:cubicBezTo>
                      <a:pt x="2" y="128"/>
                      <a:pt x="1" y="124"/>
                      <a:pt x="1" y="119"/>
                    </a:cubicBezTo>
                    <a:cubicBezTo>
                      <a:pt x="1" y="112"/>
                      <a:pt x="4" y="102"/>
                      <a:pt x="7" y="98"/>
                    </a:cubicBezTo>
                    <a:cubicBezTo>
                      <a:pt x="13" y="87"/>
                      <a:pt x="28" y="87"/>
                      <a:pt x="38" y="82"/>
                    </a:cubicBezTo>
                    <a:cubicBezTo>
                      <a:pt x="46" y="78"/>
                      <a:pt x="51" y="68"/>
                      <a:pt x="58" y="61"/>
                    </a:cubicBezTo>
                    <a:cubicBezTo>
                      <a:pt x="67" y="52"/>
                      <a:pt x="75" y="48"/>
                      <a:pt x="79" y="40"/>
                    </a:cubicBezTo>
                    <a:cubicBezTo>
                      <a:pt x="83" y="30"/>
                      <a:pt x="82" y="19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91" y="8"/>
                      <a:pt x="10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7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05" y="0"/>
                      <a:pt x="94" y="4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0" y="17"/>
                      <a:pt x="81" y="29"/>
                      <a:pt x="76" y="39"/>
                    </a:cubicBezTo>
                    <a:cubicBezTo>
                      <a:pt x="73" y="46"/>
                      <a:pt x="62" y="54"/>
                      <a:pt x="56" y="60"/>
                    </a:cubicBezTo>
                    <a:cubicBezTo>
                      <a:pt x="49" y="67"/>
                      <a:pt x="43" y="77"/>
                      <a:pt x="35" y="81"/>
                    </a:cubicBezTo>
                    <a:cubicBezTo>
                      <a:pt x="26" y="86"/>
                      <a:pt x="15" y="85"/>
                      <a:pt x="8" y="94"/>
                    </a:cubicBezTo>
                    <a:cubicBezTo>
                      <a:pt x="5" y="98"/>
                      <a:pt x="0" y="111"/>
                      <a:pt x="0" y="122"/>
                    </a:cubicBezTo>
                    <a:cubicBezTo>
                      <a:pt x="0" y="129"/>
                      <a:pt x="2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10" y="135"/>
                      <a:pt x="10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23" y="135"/>
                      <a:pt x="39" y="128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5" y="120"/>
                    </a:cubicBezTo>
                    <a:cubicBezTo>
                      <a:pt x="49" y="113"/>
                      <a:pt x="48" y="103"/>
                      <a:pt x="52" y="96"/>
                    </a:cubicBezTo>
                    <a:cubicBezTo>
                      <a:pt x="55" y="89"/>
                      <a:pt x="66" y="80"/>
                      <a:pt x="72" y="74"/>
                    </a:cubicBezTo>
                    <a:cubicBezTo>
                      <a:pt x="78" y="67"/>
                      <a:pt x="85" y="57"/>
                      <a:pt x="93" y="53"/>
                    </a:cubicBezTo>
                    <a:cubicBezTo>
                      <a:pt x="100" y="49"/>
                      <a:pt x="112" y="48"/>
                      <a:pt x="118" y="43"/>
                    </a:cubicBezTo>
                    <a:cubicBezTo>
                      <a:pt x="125" y="37"/>
                      <a:pt x="130" y="22"/>
                      <a:pt x="130" y="9"/>
                    </a:cubicBezTo>
                    <a:cubicBezTo>
                      <a:pt x="130" y="6"/>
                      <a:pt x="129" y="4"/>
                      <a:pt x="129" y="1"/>
                    </a:cubicBezTo>
                    <a:cubicBezTo>
                      <a:pt x="125" y="0"/>
                      <a:pt x="121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588"/>
              <p:cNvSpPr>
                <a:spLocks noEditPoints="1"/>
              </p:cNvSpPr>
              <p:nvPr/>
            </p:nvSpPr>
            <p:spPr bwMode="auto">
              <a:xfrm>
                <a:off x="5366" y="810"/>
                <a:ext cx="453" cy="472"/>
              </a:xfrm>
              <a:custGeom>
                <a:gdLst>
                  <a:gd name="T0" fmla="*/ 13 w 130"/>
                  <a:gd name="T1" fmla="*/ 2 h 135"/>
                  <a:gd name="T2" fmla="*/ 41 w 130"/>
                  <a:gd name="T3" fmla="*/ 11 h 135"/>
                  <a:gd name="T4" fmla="*/ 41 w 130"/>
                  <a:gd name="T5" fmla="*/ 11 h 135"/>
                  <a:gd name="T6" fmla="*/ 41 w 130"/>
                  <a:gd name="T7" fmla="*/ 11 h 135"/>
                  <a:gd name="T8" fmla="*/ 41 w 130"/>
                  <a:gd name="T9" fmla="*/ 11 h 135"/>
                  <a:gd name="T10" fmla="*/ 72 w 130"/>
                  <a:gd name="T11" fmla="*/ 62 h 135"/>
                  <a:gd name="T12" fmla="*/ 121 w 130"/>
                  <a:gd name="T13" fmla="*/ 94 h 135"/>
                  <a:gd name="T14" fmla="*/ 120 w 130"/>
                  <a:gd name="T15" fmla="*/ 132 h 135"/>
                  <a:gd name="T16" fmla="*/ 116 w 130"/>
                  <a:gd name="T17" fmla="*/ 132 h 135"/>
                  <a:gd name="T18" fmla="*/ 116 w 130"/>
                  <a:gd name="T19" fmla="*/ 132 h 135"/>
                  <a:gd name="T20" fmla="*/ 89 w 130"/>
                  <a:gd name="T21" fmla="*/ 121 h 135"/>
                  <a:gd name="T22" fmla="*/ 89 w 130"/>
                  <a:gd name="T23" fmla="*/ 121 h 135"/>
                  <a:gd name="T24" fmla="*/ 89 w 130"/>
                  <a:gd name="T25" fmla="*/ 121 h 135"/>
                  <a:gd name="T26" fmla="*/ 81 w 130"/>
                  <a:gd name="T27" fmla="*/ 94 h 135"/>
                  <a:gd name="T28" fmla="*/ 51 w 130"/>
                  <a:gd name="T29" fmla="*/ 62 h 135"/>
                  <a:gd name="T30" fmla="*/ 9 w 130"/>
                  <a:gd name="T31" fmla="*/ 37 h 135"/>
                  <a:gd name="T32" fmla="*/ 4 w 130"/>
                  <a:gd name="T33" fmla="*/ 5 h 135"/>
                  <a:gd name="T34" fmla="*/ 13 w 130"/>
                  <a:gd name="T35" fmla="*/ 2 h 135"/>
                  <a:gd name="T36" fmla="*/ 13 w 130"/>
                  <a:gd name="T37" fmla="*/ 2 h 135"/>
                  <a:gd name="T38" fmla="*/ 13 w 130"/>
                  <a:gd name="T39" fmla="*/ 0 h 135"/>
                  <a:gd name="T40" fmla="*/ 0 w 130"/>
                  <a:gd name="T41" fmla="*/ 3 h 135"/>
                  <a:gd name="T42" fmla="*/ 13 w 130"/>
                  <a:gd name="T43" fmla="*/ 45 h 135"/>
                  <a:gd name="T44" fmla="*/ 58 w 130"/>
                  <a:gd name="T45" fmla="*/ 74 h 135"/>
                  <a:gd name="T46" fmla="*/ 85 w 130"/>
                  <a:gd name="T47" fmla="*/ 119 h 135"/>
                  <a:gd name="T48" fmla="*/ 85 w 130"/>
                  <a:gd name="T49" fmla="*/ 119 h 135"/>
                  <a:gd name="T50" fmla="*/ 86 w 130"/>
                  <a:gd name="T51" fmla="*/ 119 h 135"/>
                  <a:gd name="T52" fmla="*/ 120 w 130"/>
                  <a:gd name="T53" fmla="*/ 135 h 135"/>
                  <a:gd name="T54" fmla="*/ 120 w 130"/>
                  <a:gd name="T55" fmla="*/ 135 h 135"/>
                  <a:gd name="T56" fmla="*/ 123 w 130"/>
                  <a:gd name="T57" fmla="*/ 135 h 135"/>
                  <a:gd name="T58" fmla="*/ 129 w 130"/>
                  <a:gd name="T59" fmla="*/ 112 h 135"/>
                  <a:gd name="T60" fmla="*/ 93 w 130"/>
                  <a:gd name="T61" fmla="*/ 81 h 135"/>
                  <a:gd name="T62" fmla="*/ 54 w 130"/>
                  <a:gd name="T63" fmla="*/ 39 h 135"/>
                  <a:gd name="T64" fmla="*/ 45 w 130"/>
                  <a:gd name="T65" fmla="*/ 14 h 135"/>
                  <a:gd name="T66" fmla="*/ 45 w 130"/>
                  <a:gd name="T67" fmla="*/ 13 h 135"/>
                  <a:gd name="T68" fmla="*/ 13 w 130"/>
                  <a:gd name="T69" fmla="*/ 0 h 135"/>
                  <a:gd name="T70" fmla="*/ 13 w 130"/>
                  <a:gd name="T71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35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3" y="2"/>
                      <a:pt x="37" y="8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9" y="19"/>
                      <a:pt x="46" y="31"/>
                      <a:pt x="52" y="41"/>
                    </a:cubicBezTo>
                    <a:cubicBezTo>
                      <a:pt x="56" y="49"/>
                      <a:pt x="63" y="53"/>
                      <a:pt x="72" y="62"/>
                    </a:cubicBezTo>
                    <a:cubicBezTo>
                      <a:pt x="79" y="69"/>
                      <a:pt x="84" y="79"/>
                      <a:pt x="91" y="83"/>
                    </a:cubicBezTo>
                    <a:cubicBezTo>
                      <a:pt x="100" y="88"/>
                      <a:pt x="114" y="86"/>
                      <a:pt x="121" y="94"/>
                    </a:cubicBezTo>
                    <a:cubicBezTo>
                      <a:pt x="125" y="99"/>
                      <a:pt x="129" y="109"/>
                      <a:pt x="129" y="118"/>
                    </a:cubicBezTo>
                    <a:cubicBezTo>
                      <a:pt x="129" y="125"/>
                      <a:pt x="126" y="131"/>
                      <a:pt x="120" y="132"/>
                    </a:cubicBezTo>
                    <a:cubicBezTo>
                      <a:pt x="119" y="132"/>
                      <a:pt x="118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07" y="132"/>
                      <a:pt x="94" y="12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3" y="114"/>
                      <a:pt x="85" y="104"/>
                      <a:pt x="81" y="94"/>
                    </a:cubicBezTo>
                    <a:cubicBezTo>
                      <a:pt x="77" y="86"/>
                      <a:pt x="68" y="81"/>
                      <a:pt x="61" y="73"/>
                    </a:cubicBezTo>
                    <a:cubicBezTo>
                      <a:pt x="58" y="70"/>
                      <a:pt x="55" y="66"/>
                      <a:pt x="51" y="62"/>
                    </a:cubicBezTo>
                    <a:cubicBezTo>
                      <a:pt x="48" y="58"/>
                      <a:pt x="44" y="53"/>
                      <a:pt x="40" y="52"/>
                    </a:cubicBezTo>
                    <a:cubicBezTo>
                      <a:pt x="28" y="46"/>
                      <a:pt x="16" y="48"/>
                      <a:pt x="9" y="37"/>
                    </a:cubicBezTo>
                    <a:cubicBezTo>
                      <a:pt x="5" y="32"/>
                      <a:pt x="2" y="21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3"/>
                      <a:pt x="9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3" y="37"/>
                      <a:pt x="13" y="45"/>
                    </a:cubicBezTo>
                    <a:cubicBezTo>
                      <a:pt x="21" y="50"/>
                      <a:pt x="31" y="50"/>
                      <a:pt x="38" y="53"/>
                    </a:cubicBezTo>
                    <a:cubicBezTo>
                      <a:pt x="46" y="58"/>
                      <a:pt x="52" y="68"/>
                      <a:pt x="58" y="74"/>
                    </a:cubicBezTo>
                    <a:cubicBezTo>
                      <a:pt x="64" y="80"/>
                      <a:pt x="73" y="87"/>
                      <a:pt x="78" y="94"/>
                    </a:cubicBezTo>
                    <a:cubicBezTo>
                      <a:pt x="82" y="101"/>
                      <a:pt x="81" y="111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90" y="126"/>
                      <a:pt x="105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1" y="135"/>
                      <a:pt x="122" y="135"/>
                      <a:pt x="123" y="135"/>
                    </a:cubicBezTo>
                    <a:cubicBezTo>
                      <a:pt x="129" y="134"/>
                      <a:pt x="130" y="128"/>
                      <a:pt x="130" y="122"/>
                    </a:cubicBezTo>
                    <a:cubicBezTo>
                      <a:pt x="130" y="118"/>
                      <a:pt x="130" y="114"/>
                      <a:pt x="129" y="112"/>
                    </a:cubicBezTo>
                    <a:cubicBezTo>
                      <a:pt x="127" y="102"/>
                      <a:pt x="125" y="96"/>
                      <a:pt x="120" y="91"/>
                    </a:cubicBezTo>
                    <a:cubicBezTo>
                      <a:pt x="113" y="84"/>
                      <a:pt x="102" y="86"/>
                      <a:pt x="93" y="81"/>
                    </a:cubicBezTo>
                    <a:cubicBezTo>
                      <a:pt x="85" y="77"/>
                      <a:pt x="80" y="67"/>
                      <a:pt x="73" y="60"/>
                    </a:cubicBezTo>
                    <a:cubicBezTo>
                      <a:pt x="67" y="54"/>
                      <a:pt x="57" y="46"/>
                      <a:pt x="54" y="39"/>
                    </a:cubicBezTo>
                    <a:cubicBezTo>
                      <a:pt x="50" y="31"/>
                      <a:pt x="50" y="21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39" y="6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589"/>
              <p:cNvSpPr>
                <a:spLocks noEditPoints="1"/>
              </p:cNvSpPr>
              <p:nvPr/>
            </p:nvSpPr>
            <p:spPr bwMode="auto">
              <a:xfrm>
                <a:off x="1868" y="817"/>
                <a:ext cx="443" cy="458"/>
              </a:xfrm>
              <a:custGeom>
                <a:gdLst>
                  <a:gd name="T0" fmla="*/ 113 w 127"/>
                  <a:gd name="T1" fmla="*/ 2 h 131"/>
                  <a:gd name="T2" fmla="*/ 123 w 127"/>
                  <a:gd name="T3" fmla="*/ 6 h 131"/>
                  <a:gd name="T4" fmla="*/ 123 w 127"/>
                  <a:gd name="T5" fmla="*/ 6 h 131"/>
                  <a:gd name="T6" fmla="*/ 123 w 127"/>
                  <a:gd name="T7" fmla="*/ 6 h 131"/>
                  <a:gd name="T8" fmla="*/ 120 w 127"/>
                  <a:gd name="T9" fmla="*/ 34 h 131"/>
                  <a:gd name="T10" fmla="*/ 83 w 127"/>
                  <a:gd name="T11" fmla="*/ 49 h 131"/>
                  <a:gd name="T12" fmla="*/ 66 w 127"/>
                  <a:gd name="T13" fmla="*/ 70 h 131"/>
                  <a:gd name="T14" fmla="*/ 41 w 127"/>
                  <a:gd name="T15" fmla="*/ 117 h 131"/>
                  <a:gd name="T16" fmla="*/ 18 w 127"/>
                  <a:gd name="T17" fmla="*/ 129 h 131"/>
                  <a:gd name="T18" fmla="*/ 18 w 127"/>
                  <a:gd name="T19" fmla="*/ 129 h 131"/>
                  <a:gd name="T20" fmla="*/ 13 w 127"/>
                  <a:gd name="T21" fmla="*/ 129 h 131"/>
                  <a:gd name="T22" fmla="*/ 13 w 127"/>
                  <a:gd name="T23" fmla="*/ 129 h 131"/>
                  <a:gd name="T24" fmla="*/ 12 w 127"/>
                  <a:gd name="T25" fmla="*/ 129 h 131"/>
                  <a:gd name="T26" fmla="*/ 6 w 127"/>
                  <a:gd name="T27" fmla="*/ 128 h 131"/>
                  <a:gd name="T28" fmla="*/ 6 w 127"/>
                  <a:gd name="T29" fmla="*/ 128 h 131"/>
                  <a:gd name="T30" fmla="*/ 10 w 127"/>
                  <a:gd name="T31" fmla="*/ 94 h 131"/>
                  <a:gd name="T32" fmla="*/ 54 w 127"/>
                  <a:gd name="T33" fmla="*/ 68 h 131"/>
                  <a:gd name="T34" fmla="*/ 80 w 127"/>
                  <a:gd name="T35" fmla="*/ 44 h 131"/>
                  <a:gd name="T36" fmla="*/ 85 w 127"/>
                  <a:gd name="T37" fmla="*/ 16 h 131"/>
                  <a:gd name="T38" fmla="*/ 85 w 127"/>
                  <a:gd name="T39" fmla="*/ 16 h 131"/>
                  <a:gd name="T40" fmla="*/ 85 w 127"/>
                  <a:gd name="T41" fmla="*/ 16 h 131"/>
                  <a:gd name="T42" fmla="*/ 85 w 127"/>
                  <a:gd name="T43" fmla="*/ 16 h 131"/>
                  <a:gd name="T44" fmla="*/ 85 w 127"/>
                  <a:gd name="T45" fmla="*/ 16 h 131"/>
                  <a:gd name="T46" fmla="*/ 113 w 127"/>
                  <a:gd name="T47" fmla="*/ 2 h 131"/>
                  <a:gd name="T48" fmla="*/ 115 w 127"/>
                  <a:gd name="T49" fmla="*/ 0 h 131"/>
                  <a:gd name="T50" fmla="*/ 87 w 127"/>
                  <a:gd name="T51" fmla="*/ 11 h 131"/>
                  <a:gd name="T52" fmla="*/ 78 w 127"/>
                  <a:gd name="T53" fmla="*/ 39 h 131"/>
                  <a:gd name="T54" fmla="*/ 37 w 127"/>
                  <a:gd name="T55" fmla="*/ 81 h 131"/>
                  <a:gd name="T56" fmla="*/ 0 w 127"/>
                  <a:gd name="T57" fmla="*/ 118 h 131"/>
                  <a:gd name="T58" fmla="*/ 4 w 127"/>
                  <a:gd name="T59" fmla="*/ 129 h 131"/>
                  <a:gd name="T60" fmla="*/ 11 w 127"/>
                  <a:gd name="T61" fmla="*/ 131 h 131"/>
                  <a:gd name="T62" fmla="*/ 11 w 127"/>
                  <a:gd name="T63" fmla="*/ 131 h 131"/>
                  <a:gd name="T64" fmla="*/ 17 w 127"/>
                  <a:gd name="T65" fmla="*/ 131 h 131"/>
                  <a:gd name="T66" fmla="*/ 17 w 127"/>
                  <a:gd name="T67" fmla="*/ 131 h 131"/>
                  <a:gd name="T68" fmla="*/ 40 w 127"/>
                  <a:gd name="T69" fmla="*/ 121 h 131"/>
                  <a:gd name="T70" fmla="*/ 59 w 127"/>
                  <a:gd name="T71" fmla="*/ 81 h 131"/>
                  <a:gd name="T72" fmla="*/ 90 w 127"/>
                  <a:gd name="T73" fmla="*/ 50 h 131"/>
                  <a:gd name="T74" fmla="*/ 127 w 127"/>
                  <a:gd name="T75" fmla="*/ 12 h 131"/>
                  <a:gd name="T76" fmla="*/ 115 w 127"/>
                  <a:gd name="T77" fmla="*/ 0 h 131"/>
                  <a:gd name="T78" fmla="*/ 115 w 127"/>
                  <a:gd name="T79" fmla="*/ 0 h 1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131">
                    <a:moveTo>
                      <a:pt x="113" y="2"/>
                    </a:move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7" y="2"/>
                      <a:pt x="120" y="3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4" y="9"/>
                      <a:pt x="125" y="12"/>
                      <a:pt x="125" y="15"/>
                    </a:cubicBezTo>
                    <a:cubicBezTo>
                      <a:pt x="125" y="22"/>
                      <a:pt x="122" y="31"/>
                      <a:pt x="120" y="34"/>
                    </a:cubicBezTo>
                    <a:cubicBezTo>
                      <a:pt x="118" y="37"/>
                      <a:pt x="114" y="41"/>
                      <a:pt x="111" y="42"/>
                    </a:cubicBezTo>
                    <a:cubicBezTo>
                      <a:pt x="102" y="47"/>
                      <a:pt x="91" y="44"/>
                      <a:pt x="83" y="49"/>
                    </a:cubicBezTo>
                    <a:cubicBezTo>
                      <a:pt x="80" y="51"/>
                      <a:pt x="78" y="56"/>
                      <a:pt x="75" y="60"/>
                    </a:cubicBezTo>
                    <a:cubicBezTo>
                      <a:pt x="73" y="63"/>
                      <a:pt x="70" y="67"/>
                      <a:pt x="66" y="70"/>
                    </a:cubicBezTo>
                    <a:cubicBezTo>
                      <a:pt x="60" y="76"/>
                      <a:pt x="50" y="81"/>
                      <a:pt x="47" y="88"/>
                    </a:cubicBezTo>
                    <a:cubicBezTo>
                      <a:pt x="42" y="98"/>
                      <a:pt x="45" y="109"/>
                      <a:pt x="41" y="117"/>
                    </a:cubicBezTo>
                    <a:cubicBezTo>
                      <a:pt x="36" y="124"/>
                      <a:pt x="28" y="128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5" y="129"/>
                      <a:pt x="14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2" y="129"/>
                    </a:cubicBezTo>
                    <a:cubicBezTo>
                      <a:pt x="10" y="129"/>
                      <a:pt x="8" y="129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3" y="125"/>
                      <a:pt x="2" y="121"/>
                      <a:pt x="2" y="117"/>
                    </a:cubicBezTo>
                    <a:cubicBezTo>
                      <a:pt x="2" y="108"/>
                      <a:pt x="6" y="98"/>
                      <a:pt x="10" y="94"/>
                    </a:cubicBezTo>
                    <a:cubicBezTo>
                      <a:pt x="18" y="85"/>
                      <a:pt x="32" y="88"/>
                      <a:pt x="42" y="83"/>
                    </a:cubicBezTo>
                    <a:cubicBezTo>
                      <a:pt x="46" y="81"/>
                      <a:pt x="50" y="73"/>
                      <a:pt x="54" y="68"/>
                    </a:cubicBezTo>
                    <a:cubicBezTo>
                      <a:pt x="58" y="63"/>
                      <a:pt x="63" y="58"/>
                      <a:pt x="67" y="54"/>
                    </a:cubicBezTo>
                    <a:cubicBezTo>
                      <a:pt x="70" y="52"/>
                      <a:pt x="78" y="48"/>
                      <a:pt x="80" y="44"/>
                    </a:cubicBezTo>
                    <a:cubicBezTo>
                      <a:pt x="83" y="37"/>
                      <a:pt x="81" y="24"/>
                      <a:pt x="85" y="17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9" y="11"/>
                      <a:pt x="102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moveTo>
                      <a:pt x="115" y="0"/>
                    </a:moveTo>
                    <a:cubicBezTo>
                      <a:pt x="115" y="0"/>
                      <a:pt x="115" y="0"/>
                      <a:pt x="115" y="0"/>
                    </a:cubicBezTo>
                    <a:cubicBezTo>
                      <a:pt x="105" y="0"/>
                      <a:pt x="90" y="7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1" y="18"/>
                      <a:pt x="82" y="29"/>
                      <a:pt x="78" y="39"/>
                    </a:cubicBezTo>
                    <a:cubicBezTo>
                      <a:pt x="74" y="47"/>
                      <a:pt x="66" y="51"/>
                      <a:pt x="57" y="60"/>
                    </a:cubicBezTo>
                    <a:cubicBezTo>
                      <a:pt x="50" y="67"/>
                      <a:pt x="45" y="77"/>
                      <a:pt x="37" y="81"/>
                    </a:cubicBezTo>
                    <a:cubicBezTo>
                      <a:pt x="27" y="86"/>
                      <a:pt x="12" y="86"/>
                      <a:pt x="6" y="97"/>
                    </a:cubicBezTo>
                    <a:cubicBezTo>
                      <a:pt x="3" y="101"/>
                      <a:pt x="0" y="111"/>
                      <a:pt x="0" y="118"/>
                    </a:cubicBezTo>
                    <a:cubicBezTo>
                      <a:pt x="0" y="123"/>
                      <a:pt x="1" y="127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6" y="131"/>
                      <a:pt x="8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3" y="131"/>
                      <a:pt x="15" y="131"/>
                      <a:pt x="16" y="131"/>
                    </a:cubicBezTo>
                    <a:cubicBezTo>
                      <a:pt x="16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26" y="129"/>
                      <a:pt x="35" y="127"/>
                      <a:pt x="40" y="121"/>
                    </a:cubicBezTo>
                    <a:cubicBezTo>
                      <a:pt x="46" y="114"/>
                      <a:pt x="44" y="103"/>
                      <a:pt x="49" y="92"/>
                    </a:cubicBezTo>
                    <a:cubicBezTo>
                      <a:pt x="51" y="88"/>
                      <a:pt x="56" y="85"/>
                      <a:pt x="59" y="81"/>
                    </a:cubicBezTo>
                    <a:cubicBezTo>
                      <a:pt x="63" y="78"/>
                      <a:pt x="66" y="74"/>
                      <a:pt x="69" y="71"/>
                    </a:cubicBezTo>
                    <a:cubicBezTo>
                      <a:pt x="75" y="64"/>
                      <a:pt x="83" y="53"/>
                      <a:pt x="90" y="50"/>
                    </a:cubicBezTo>
                    <a:cubicBezTo>
                      <a:pt x="98" y="46"/>
                      <a:pt x="107" y="47"/>
                      <a:pt x="113" y="43"/>
                    </a:cubicBezTo>
                    <a:cubicBezTo>
                      <a:pt x="118" y="40"/>
                      <a:pt x="127" y="24"/>
                      <a:pt x="127" y="12"/>
                    </a:cubicBezTo>
                    <a:cubicBezTo>
                      <a:pt x="127" y="9"/>
                      <a:pt x="127" y="6"/>
                      <a:pt x="125" y="3"/>
                    </a:cubicBezTo>
                    <a:cubicBezTo>
                      <a:pt x="122" y="1"/>
                      <a:pt x="119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590"/>
              <p:cNvSpPr>
                <a:spLocks noEditPoints="1"/>
              </p:cNvSpPr>
              <p:nvPr/>
            </p:nvSpPr>
            <p:spPr bwMode="auto">
              <a:xfrm>
                <a:off x="5373" y="817"/>
                <a:ext cx="443" cy="454"/>
              </a:xfrm>
              <a:custGeom>
                <a:gdLst>
                  <a:gd name="T0" fmla="*/ 14 w 127"/>
                  <a:gd name="T1" fmla="*/ 1 h 130"/>
                  <a:gd name="T2" fmla="*/ 42 w 127"/>
                  <a:gd name="T3" fmla="*/ 16 h 130"/>
                  <a:gd name="T4" fmla="*/ 42 w 127"/>
                  <a:gd name="T5" fmla="*/ 16 h 130"/>
                  <a:gd name="T6" fmla="*/ 42 w 127"/>
                  <a:gd name="T7" fmla="*/ 16 h 130"/>
                  <a:gd name="T8" fmla="*/ 59 w 127"/>
                  <a:gd name="T9" fmla="*/ 53 h 130"/>
                  <a:gd name="T10" fmla="*/ 121 w 127"/>
                  <a:gd name="T11" fmla="*/ 97 h 130"/>
                  <a:gd name="T12" fmla="*/ 116 w 127"/>
                  <a:gd name="T13" fmla="*/ 128 h 130"/>
                  <a:gd name="T14" fmla="*/ 112 w 127"/>
                  <a:gd name="T15" fmla="*/ 129 h 130"/>
                  <a:gd name="T16" fmla="*/ 112 w 127"/>
                  <a:gd name="T17" fmla="*/ 129 h 130"/>
                  <a:gd name="T18" fmla="*/ 85 w 127"/>
                  <a:gd name="T19" fmla="*/ 113 h 130"/>
                  <a:gd name="T20" fmla="*/ 85 w 127"/>
                  <a:gd name="T21" fmla="*/ 113 h 130"/>
                  <a:gd name="T22" fmla="*/ 85 w 127"/>
                  <a:gd name="T23" fmla="*/ 113 h 130"/>
                  <a:gd name="T24" fmla="*/ 81 w 127"/>
                  <a:gd name="T25" fmla="*/ 86 h 130"/>
                  <a:gd name="T26" fmla="*/ 55 w 127"/>
                  <a:gd name="T27" fmla="*/ 63 h 130"/>
                  <a:gd name="T28" fmla="*/ 11 w 127"/>
                  <a:gd name="T29" fmla="*/ 39 h 130"/>
                  <a:gd name="T30" fmla="*/ 4 w 127"/>
                  <a:gd name="T31" fmla="*/ 5 h 130"/>
                  <a:gd name="T32" fmla="*/ 4 w 127"/>
                  <a:gd name="T33" fmla="*/ 5 h 130"/>
                  <a:gd name="T34" fmla="*/ 14 w 127"/>
                  <a:gd name="T35" fmla="*/ 1 h 130"/>
                  <a:gd name="T36" fmla="*/ 14 w 127"/>
                  <a:gd name="T37" fmla="*/ 1 h 130"/>
                  <a:gd name="T38" fmla="*/ 11 w 127"/>
                  <a:gd name="T39" fmla="*/ 0 h 130"/>
                  <a:gd name="T40" fmla="*/ 2 w 127"/>
                  <a:gd name="T41" fmla="*/ 3 h 130"/>
                  <a:gd name="T42" fmla="*/ 7 w 127"/>
                  <a:gd name="T43" fmla="*/ 35 h 130"/>
                  <a:gd name="T44" fmla="*/ 49 w 127"/>
                  <a:gd name="T45" fmla="*/ 60 h 130"/>
                  <a:gd name="T46" fmla="*/ 79 w 127"/>
                  <a:gd name="T47" fmla="*/ 92 h 130"/>
                  <a:gd name="T48" fmla="*/ 87 w 127"/>
                  <a:gd name="T49" fmla="*/ 119 h 130"/>
                  <a:gd name="T50" fmla="*/ 87 w 127"/>
                  <a:gd name="T51" fmla="*/ 119 h 130"/>
                  <a:gd name="T52" fmla="*/ 87 w 127"/>
                  <a:gd name="T53" fmla="*/ 119 h 130"/>
                  <a:gd name="T54" fmla="*/ 114 w 127"/>
                  <a:gd name="T55" fmla="*/ 130 h 130"/>
                  <a:gd name="T56" fmla="*/ 114 w 127"/>
                  <a:gd name="T57" fmla="*/ 130 h 130"/>
                  <a:gd name="T58" fmla="*/ 127 w 127"/>
                  <a:gd name="T59" fmla="*/ 116 h 130"/>
                  <a:gd name="T60" fmla="*/ 89 w 127"/>
                  <a:gd name="T61" fmla="*/ 81 h 130"/>
                  <a:gd name="T62" fmla="*/ 50 w 127"/>
                  <a:gd name="T63" fmla="*/ 39 h 130"/>
                  <a:gd name="T64" fmla="*/ 39 w 127"/>
                  <a:gd name="T65" fmla="*/ 9 h 130"/>
                  <a:gd name="T66" fmla="*/ 39 w 127"/>
                  <a:gd name="T67" fmla="*/ 9 h 130"/>
                  <a:gd name="T68" fmla="*/ 39 w 127"/>
                  <a:gd name="T69" fmla="*/ 9 h 130"/>
                  <a:gd name="T70" fmla="*/ 11 w 127"/>
                  <a:gd name="T71" fmla="*/ 0 h 130"/>
                  <a:gd name="T72" fmla="*/ 11 w 127"/>
                  <a:gd name="T73" fmla="*/ 0 h 1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13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5" y="1"/>
                      <a:pt x="39" y="10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6" y="24"/>
                      <a:pt x="44" y="37"/>
                      <a:pt x="47" y="45"/>
                    </a:cubicBezTo>
                    <a:cubicBezTo>
                      <a:pt x="49" y="48"/>
                      <a:pt x="55" y="50"/>
                      <a:pt x="59" y="53"/>
                    </a:cubicBezTo>
                    <a:cubicBezTo>
                      <a:pt x="69" y="61"/>
                      <a:pt x="76" y="73"/>
                      <a:pt x="83" y="83"/>
                    </a:cubicBezTo>
                    <a:cubicBezTo>
                      <a:pt x="98" y="85"/>
                      <a:pt x="114" y="86"/>
                      <a:pt x="121" y="97"/>
                    </a:cubicBezTo>
                    <a:cubicBezTo>
                      <a:pt x="122" y="99"/>
                      <a:pt x="125" y="107"/>
                      <a:pt x="125" y="115"/>
                    </a:cubicBezTo>
                    <a:cubicBezTo>
                      <a:pt x="125" y="121"/>
                      <a:pt x="123" y="127"/>
                      <a:pt x="116" y="128"/>
                    </a:cubicBezTo>
                    <a:cubicBezTo>
                      <a:pt x="115" y="128"/>
                      <a:pt x="113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01" y="129"/>
                      <a:pt x="89" y="122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2" y="105"/>
                      <a:pt x="85" y="94"/>
                      <a:pt x="81" y="86"/>
                    </a:cubicBezTo>
                    <a:cubicBezTo>
                      <a:pt x="79" y="81"/>
                      <a:pt x="71" y="79"/>
                      <a:pt x="67" y="75"/>
                    </a:cubicBezTo>
                    <a:cubicBezTo>
                      <a:pt x="63" y="72"/>
                      <a:pt x="59" y="67"/>
                      <a:pt x="55" y="63"/>
                    </a:cubicBezTo>
                    <a:cubicBezTo>
                      <a:pt x="52" y="59"/>
                      <a:pt x="49" y="52"/>
                      <a:pt x="46" y="49"/>
                    </a:cubicBezTo>
                    <a:cubicBezTo>
                      <a:pt x="38" y="43"/>
                      <a:pt x="20" y="47"/>
                      <a:pt x="11" y="39"/>
                    </a:cubicBezTo>
                    <a:cubicBezTo>
                      <a:pt x="8" y="36"/>
                      <a:pt x="2" y="23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10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9"/>
                      <a:pt x="3" y="30"/>
                      <a:pt x="7" y="35"/>
                    </a:cubicBezTo>
                    <a:cubicBezTo>
                      <a:pt x="14" y="46"/>
                      <a:pt x="26" y="44"/>
                      <a:pt x="38" y="50"/>
                    </a:cubicBezTo>
                    <a:cubicBezTo>
                      <a:pt x="42" y="51"/>
                      <a:pt x="46" y="56"/>
                      <a:pt x="49" y="60"/>
                    </a:cubicBezTo>
                    <a:cubicBezTo>
                      <a:pt x="53" y="64"/>
                      <a:pt x="56" y="68"/>
                      <a:pt x="59" y="71"/>
                    </a:cubicBezTo>
                    <a:cubicBezTo>
                      <a:pt x="66" y="79"/>
                      <a:pt x="75" y="84"/>
                      <a:pt x="79" y="92"/>
                    </a:cubicBezTo>
                    <a:cubicBezTo>
                      <a:pt x="83" y="102"/>
                      <a:pt x="81" y="112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92" y="125"/>
                      <a:pt x="105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30"/>
                      <a:pt x="118" y="130"/>
                    </a:cubicBezTo>
                    <a:cubicBezTo>
                      <a:pt x="124" y="129"/>
                      <a:pt x="127" y="123"/>
                      <a:pt x="127" y="116"/>
                    </a:cubicBezTo>
                    <a:cubicBezTo>
                      <a:pt x="127" y="107"/>
                      <a:pt x="123" y="97"/>
                      <a:pt x="119" y="92"/>
                    </a:cubicBezTo>
                    <a:cubicBezTo>
                      <a:pt x="112" y="84"/>
                      <a:pt x="98" y="86"/>
                      <a:pt x="89" y="81"/>
                    </a:cubicBezTo>
                    <a:cubicBezTo>
                      <a:pt x="82" y="77"/>
                      <a:pt x="77" y="67"/>
                      <a:pt x="70" y="60"/>
                    </a:cubicBezTo>
                    <a:cubicBezTo>
                      <a:pt x="61" y="51"/>
                      <a:pt x="54" y="47"/>
                      <a:pt x="50" y="39"/>
                    </a:cubicBezTo>
                    <a:cubicBezTo>
                      <a:pt x="44" y="29"/>
                      <a:pt x="47" y="17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5" y="6"/>
                      <a:pt x="2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591"/>
              <p:cNvSpPr>
                <a:spLocks noEditPoints="1"/>
              </p:cNvSpPr>
              <p:nvPr/>
            </p:nvSpPr>
            <p:spPr bwMode="auto">
              <a:xfrm>
                <a:off x="1875" y="824"/>
                <a:ext cx="429" cy="444"/>
              </a:xfrm>
              <a:custGeom>
                <a:gdLst>
                  <a:gd name="T0" fmla="*/ 30 w 123"/>
                  <a:gd name="T1" fmla="*/ 86 h 127"/>
                  <a:gd name="T2" fmla="*/ 39 w 123"/>
                  <a:gd name="T3" fmla="*/ 87 h 127"/>
                  <a:gd name="T4" fmla="*/ 30 w 123"/>
                  <a:gd name="T5" fmla="*/ 121 h 127"/>
                  <a:gd name="T6" fmla="*/ 30 w 123"/>
                  <a:gd name="T7" fmla="*/ 122 h 127"/>
                  <a:gd name="T8" fmla="*/ 30 w 123"/>
                  <a:gd name="T9" fmla="*/ 122 h 127"/>
                  <a:gd name="T10" fmla="*/ 14 w 123"/>
                  <a:gd name="T11" fmla="*/ 126 h 127"/>
                  <a:gd name="T12" fmla="*/ 14 w 123"/>
                  <a:gd name="T13" fmla="*/ 126 h 127"/>
                  <a:gd name="T14" fmla="*/ 4 w 123"/>
                  <a:gd name="T15" fmla="*/ 121 h 127"/>
                  <a:gd name="T16" fmla="*/ 2 w 123"/>
                  <a:gd name="T17" fmla="*/ 113 h 127"/>
                  <a:gd name="T18" fmla="*/ 6 w 123"/>
                  <a:gd name="T19" fmla="*/ 97 h 127"/>
                  <a:gd name="T20" fmla="*/ 6 w 123"/>
                  <a:gd name="T21" fmla="*/ 96 h 127"/>
                  <a:gd name="T22" fmla="*/ 30 w 123"/>
                  <a:gd name="T23" fmla="*/ 86 h 127"/>
                  <a:gd name="T24" fmla="*/ 109 w 123"/>
                  <a:gd name="T25" fmla="*/ 2 h 127"/>
                  <a:gd name="T26" fmla="*/ 109 w 123"/>
                  <a:gd name="T27" fmla="*/ 2 h 127"/>
                  <a:gd name="T28" fmla="*/ 118 w 123"/>
                  <a:gd name="T29" fmla="*/ 6 h 127"/>
                  <a:gd name="T30" fmla="*/ 121 w 123"/>
                  <a:gd name="T31" fmla="*/ 14 h 127"/>
                  <a:gd name="T32" fmla="*/ 110 w 123"/>
                  <a:gd name="T33" fmla="*/ 38 h 127"/>
                  <a:gd name="T34" fmla="*/ 94 w 123"/>
                  <a:gd name="T35" fmla="*/ 42 h 127"/>
                  <a:gd name="T36" fmla="*/ 94 w 123"/>
                  <a:gd name="T37" fmla="*/ 42 h 127"/>
                  <a:gd name="T38" fmla="*/ 94 w 123"/>
                  <a:gd name="T39" fmla="*/ 42 h 127"/>
                  <a:gd name="T40" fmla="*/ 84 w 123"/>
                  <a:gd name="T41" fmla="*/ 40 h 127"/>
                  <a:gd name="T42" fmla="*/ 84 w 123"/>
                  <a:gd name="T43" fmla="*/ 40 h 127"/>
                  <a:gd name="T44" fmla="*/ 88 w 123"/>
                  <a:gd name="T45" fmla="*/ 10 h 127"/>
                  <a:gd name="T46" fmla="*/ 88 w 123"/>
                  <a:gd name="T47" fmla="*/ 10 h 127"/>
                  <a:gd name="T48" fmla="*/ 88 w 123"/>
                  <a:gd name="T49" fmla="*/ 10 h 127"/>
                  <a:gd name="T50" fmla="*/ 88 w 123"/>
                  <a:gd name="T51" fmla="*/ 10 h 127"/>
                  <a:gd name="T52" fmla="*/ 109 w 123"/>
                  <a:gd name="T53" fmla="*/ 2 h 127"/>
                  <a:gd name="T54" fmla="*/ 109 w 123"/>
                  <a:gd name="T55" fmla="*/ 2 h 127"/>
                  <a:gd name="T56" fmla="*/ 111 w 123"/>
                  <a:gd name="T57" fmla="*/ 0 h 127"/>
                  <a:gd name="T58" fmla="*/ 83 w 123"/>
                  <a:gd name="T59" fmla="*/ 14 h 127"/>
                  <a:gd name="T60" fmla="*/ 83 w 123"/>
                  <a:gd name="T61" fmla="*/ 14 h 127"/>
                  <a:gd name="T62" fmla="*/ 83 w 123"/>
                  <a:gd name="T63" fmla="*/ 14 h 127"/>
                  <a:gd name="T64" fmla="*/ 83 w 123"/>
                  <a:gd name="T65" fmla="*/ 14 h 127"/>
                  <a:gd name="T66" fmla="*/ 83 w 123"/>
                  <a:gd name="T67" fmla="*/ 15 h 127"/>
                  <a:gd name="T68" fmla="*/ 65 w 123"/>
                  <a:gd name="T69" fmla="*/ 52 h 127"/>
                  <a:gd name="T70" fmla="*/ 40 w 123"/>
                  <a:gd name="T71" fmla="*/ 81 h 127"/>
                  <a:gd name="T72" fmla="*/ 0 w 123"/>
                  <a:gd name="T73" fmla="*/ 115 h 127"/>
                  <a:gd name="T74" fmla="*/ 4 w 123"/>
                  <a:gd name="T75" fmla="*/ 126 h 127"/>
                  <a:gd name="T76" fmla="*/ 4 w 123"/>
                  <a:gd name="T77" fmla="*/ 126 h 127"/>
                  <a:gd name="T78" fmla="*/ 11 w 123"/>
                  <a:gd name="T79" fmla="*/ 127 h 127"/>
                  <a:gd name="T80" fmla="*/ 11 w 123"/>
                  <a:gd name="T81" fmla="*/ 127 h 127"/>
                  <a:gd name="T82" fmla="*/ 16 w 123"/>
                  <a:gd name="T83" fmla="*/ 127 h 127"/>
                  <a:gd name="T84" fmla="*/ 16 w 123"/>
                  <a:gd name="T85" fmla="*/ 127 h 127"/>
                  <a:gd name="T86" fmla="*/ 39 w 123"/>
                  <a:gd name="T87" fmla="*/ 115 h 127"/>
                  <a:gd name="T88" fmla="*/ 64 w 123"/>
                  <a:gd name="T89" fmla="*/ 68 h 127"/>
                  <a:gd name="T90" fmla="*/ 81 w 123"/>
                  <a:gd name="T91" fmla="*/ 47 h 127"/>
                  <a:gd name="T92" fmla="*/ 118 w 123"/>
                  <a:gd name="T93" fmla="*/ 32 h 127"/>
                  <a:gd name="T94" fmla="*/ 121 w 123"/>
                  <a:gd name="T95" fmla="*/ 4 h 127"/>
                  <a:gd name="T96" fmla="*/ 121 w 123"/>
                  <a:gd name="T97" fmla="*/ 4 h 127"/>
                  <a:gd name="T98" fmla="*/ 121 w 123"/>
                  <a:gd name="T99" fmla="*/ 4 h 127"/>
                  <a:gd name="T100" fmla="*/ 111 w 123"/>
                  <a:gd name="T101" fmla="*/ 0 h 1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3" h="127">
                    <a:moveTo>
                      <a:pt x="30" y="86"/>
                    </a:move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3" y="86"/>
                      <a:pt x="36" y="86"/>
                      <a:pt x="39" y="87"/>
                    </a:cubicBezTo>
                    <a:cubicBezTo>
                      <a:pt x="40" y="91"/>
                      <a:pt x="41" y="94"/>
                      <a:pt x="41" y="98"/>
                    </a:cubicBezTo>
                    <a:cubicBezTo>
                      <a:pt x="41" y="108"/>
                      <a:pt x="37" y="117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0" y="121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26" y="124"/>
                      <a:pt x="20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0" y="126"/>
                      <a:pt x="6" y="124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2" y="119"/>
                      <a:pt x="2" y="116"/>
                      <a:pt x="2" y="113"/>
                    </a:cubicBezTo>
                    <a:cubicBezTo>
                      <a:pt x="2" y="107"/>
                      <a:pt x="4" y="101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11" y="90"/>
                      <a:pt x="2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moveTo>
                      <a:pt x="109" y="2"/>
                    </a:move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13" y="2"/>
                      <a:pt x="116" y="3"/>
                      <a:pt x="118" y="5"/>
                    </a:cubicBezTo>
                    <a:cubicBezTo>
                      <a:pt x="118" y="5"/>
                      <a:pt x="118" y="5"/>
                      <a:pt x="118" y="6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20" y="8"/>
                      <a:pt x="121" y="11"/>
                      <a:pt x="121" y="14"/>
                    </a:cubicBezTo>
                    <a:cubicBezTo>
                      <a:pt x="121" y="23"/>
                      <a:pt x="116" y="34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6" y="40"/>
                      <a:pt x="100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0" y="42"/>
                      <a:pt x="87" y="41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2" y="37"/>
                      <a:pt x="82" y="33"/>
                      <a:pt x="82" y="28"/>
                    </a:cubicBezTo>
                    <a:cubicBezTo>
                      <a:pt x="82" y="22"/>
                      <a:pt x="83" y="15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92" y="6"/>
                      <a:pt x="10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moveTo>
                      <a:pt x="111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00" y="0"/>
                      <a:pt x="87" y="9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5"/>
                    </a:cubicBezTo>
                    <a:cubicBezTo>
                      <a:pt x="79" y="22"/>
                      <a:pt x="81" y="35"/>
                      <a:pt x="78" y="42"/>
                    </a:cubicBezTo>
                    <a:cubicBezTo>
                      <a:pt x="76" y="46"/>
                      <a:pt x="68" y="50"/>
                      <a:pt x="65" y="52"/>
                    </a:cubicBezTo>
                    <a:cubicBezTo>
                      <a:pt x="61" y="56"/>
                      <a:pt x="56" y="61"/>
                      <a:pt x="52" y="66"/>
                    </a:cubicBezTo>
                    <a:cubicBezTo>
                      <a:pt x="48" y="71"/>
                      <a:pt x="44" y="79"/>
                      <a:pt x="40" y="81"/>
                    </a:cubicBezTo>
                    <a:cubicBezTo>
                      <a:pt x="30" y="86"/>
                      <a:pt x="16" y="83"/>
                      <a:pt x="8" y="92"/>
                    </a:cubicBezTo>
                    <a:cubicBezTo>
                      <a:pt x="4" y="96"/>
                      <a:pt x="0" y="106"/>
                      <a:pt x="0" y="115"/>
                    </a:cubicBezTo>
                    <a:cubicBezTo>
                      <a:pt x="0" y="119"/>
                      <a:pt x="1" y="123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6" y="127"/>
                      <a:pt x="8" y="127"/>
                      <a:pt x="10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2" y="127"/>
                      <a:pt x="13" y="127"/>
                      <a:pt x="15" y="127"/>
                    </a:cubicBezTo>
                    <a:cubicBezTo>
                      <a:pt x="15" y="127"/>
                      <a:pt x="15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26" y="126"/>
                      <a:pt x="34" y="122"/>
                      <a:pt x="39" y="115"/>
                    </a:cubicBezTo>
                    <a:cubicBezTo>
                      <a:pt x="43" y="107"/>
                      <a:pt x="40" y="96"/>
                      <a:pt x="45" y="86"/>
                    </a:cubicBezTo>
                    <a:cubicBezTo>
                      <a:pt x="48" y="79"/>
                      <a:pt x="58" y="74"/>
                      <a:pt x="64" y="68"/>
                    </a:cubicBezTo>
                    <a:cubicBezTo>
                      <a:pt x="68" y="65"/>
                      <a:pt x="71" y="61"/>
                      <a:pt x="73" y="58"/>
                    </a:cubicBezTo>
                    <a:cubicBezTo>
                      <a:pt x="76" y="54"/>
                      <a:pt x="78" y="49"/>
                      <a:pt x="81" y="47"/>
                    </a:cubicBezTo>
                    <a:cubicBezTo>
                      <a:pt x="89" y="42"/>
                      <a:pt x="100" y="45"/>
                      <a:pt x="109" y="40"/>
                    </a:cubicBezTo>
                    <a:cubicBezTo>
                      <a:pt x="112" y="39"/>
                      <a:pt x="116" y="35"/>
                      <a:pt x="118" y="32"/>
                    </a:cubicBezTo>
                    <a:cubicBezTo>
                      <a:pt x="120" y="29"/>
                      <a:pt x="123" y="20"/>
                      <a:pt x="123" y="13"/>
                    </a:cubicBezTo>
                    <a:cubicBezTo>
                      <a:pt x="123" y="10"/>
                      <a:pt x="122" y="7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18" y="1"/>
                      <a:pt x="115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592"/>
              <p:cNvSpPr>
                <a:spLocks noEditPoints="1"/>
              </p:cNvSpPr>
              <p:nvPr/>
            </p:nvSpPr>
            <p:spPr bwMode="auto">
              <a:xfrm>
                <a:off x="5380" y="821"/>
                <a:ext cx="429" cy="447"/>
              </a:xfrm>
              <a:custGeom>
                <a:gdLst>
                  <a:gd name="T0" fmla="*/ 95 w 123"/>
                  <a:gd name="T1" fmla="*/ 86 h 128"/>
                  <a:gd name="T2" fmla="*/ 113 w 123"/>
                  <a:gd name="T3" fmla="*/ 92 h 128"/>
                  <a:gd name="T4" fmla="*/ 113 w 123"/>
                  <a:gd name="T5" fmla="*/ 92 h 128"/>
                  <a:gd name="T6" fmla="*/ 119 w 123"/>
                  <a:gd name="T7" fmla="*/ 122 h 128"/>
                  <a:gd name="T8" fmla="*/ 119 w 123"/>
                  <a:gd name="T9" fmla="*/ 122 h 128"/>
                  <a:gd name="T10" fmla="*/ 110 w 123"/>
                  <a:gd name="T11" fmla="*/ 126 h 128"/>
                  <a:gd name="T12" fmla="*/ 110 w 123"/>
                  <a:gd name="T13" fmla="*/ 126 h 128"/>
                  <a:gd name="T14" fmla="*/ 89 w 123"/>
                  <a:gd name="T15" fmla="*/ 118 h 128"/>
                  <a:gd name="T16" fmla="*/ 89 w 123"/>
                  <a:gd name="T17" fmla="*/ 118 h 128"/>
                  <a:gd name="T18" fmla="*/ 89 w 123"/>
                  <a:gd name="T19" fmla="*/ 118 h 128"/>
                  <a:gd name="T20" fmla="*/ 89 w 123"/>
                  <a:gd name="T21" fmla="*/ 118 h 128"/>
                  <a:gd name="T22" fmla="*/ 82 w 123"/>
                  <a:gd name="T23" fmla="*/ 100 h 128"/>
                  <a:gd name="T24" fmla="*/ 86 w 123"/>
                  <a:gd name="T25" fmla="*/ 87 h 128"/>
                  <a:gd name="T26" fmla="*/ 87 w 123"/>
                  <a:gd name="T27" fmla="*/ 87 h 128"/>
                  <a:gd name="T28" fmla="*/ 95 w 123"/>
                  <a:gd name="T29" fmla="*/ 86 h 128"/>
                  <a:gd name="T30" fmla="*/ 14 w 123"/>
                  <a:gd name="T31" fmla="*/ 2 h 128"/>
                  <a:gd name="T32" fmla="*/ 14 w 123"/>
                  <a:gd name="T33" fmla="*/ 2 h 128"/>
                  <a:gd name="T34" fmla="*/ 38 w 123"/>
                  <a:gd name="T35" fmla="*/ 15 h 128"/>
                  <a:gd name="T36" fmla="*/ 38 w 123"/>
                  <a:gd name="T37" fmla="*/ 15 h 128"/>
                  <a:gd name="T38" fmla="*/ 42 w 123"/>
                  <a:gd name="T39" fmla="*/ 31 h 128"/>
                  <a:gd name="T40" fmla="*/ 33 w 123"/>
                  <a:gd name="T41" fmla="*/ 42 h 128"/>
                  <a:gd name="T42" fmla="*/ 29 w 123"/>
                  <a:gd name="T43" fmla="*/ 42 h 128"/>
                  <a:gd name="T44" fmla="*/ 29 w 123"/>
                  <a:gd name="T45" fmla="*/ 42 h 128"/>
                  <a:gd name="T46" fmla="*/ 12 w 123"/>
                  <a:gd name="T47" fmla="*/ 38 h 128"/>
                  <a:gd name="T48" fmla="*/ 1 w 123"/>
                  <a:gd name="T49" fmla="*/ 15 h 128"/>
                  <a:gd name="T50" fmla="*/ 4 w 123"/>
                  <a:gd name="T51" fmla="*/ 7 h 128"/>
                  <a:gd name="T52" fmla="*/ 14 w 123"/>
                  <a:gd name="T53" fmla="*/ 2 h 128"/>
                  <a:gd name="T54" fmla="*/ 12 w 123"/>
                  <a:gd name="T55" fmla="*/ 0 h 128"/>
                  <a:gd name="T56" fmla="*/ 2 w 123"/>
                  <a:gd name="T57" fmla="*/ 4 h 128"/>
                  <a:gd name="T58" fmla="*/ 2 w 123"/>
                  <a:gd name="T59" fmla="*/ 4 h 128"/>
                  <a:gd name="T60" fmla="*/ 0 w 123"/>
                  <a:gd name="T61" fmla="*/ 12 h 128"/>
                  <a:gd name="T62" fmla="*/ 44 w 123"/>
                  <a:gd name="T63" fmla="*/ 48 h 128"/>
                  <a:gd name="T64" fmla="*/ 65 w 123"/>
                  <a:gd name="T65" fmla="*/ 74 h 128"/>
                  <a:gd name="T66" fmla="*/ 83 w 123"/>
                  <a:gd name="T67" fmla="*/ 112 h 128"/>
                  <a:gd name="T68" fmla="*/ 83 w 123"/>
                  <a:gd name="T69" fmla="*/ 112 h 128"/>
                  <a:gd name="T70" fmla="*/ 83 w 123"/>
                  <a:gd name="T71" fmla="*/ 112 h 128"/>
                  <a:gd name="T72" fmla="*/ 110 w 123"/>
                  <a:gd name="T73" fmla="*/ 128 h 128"/>
                  <a:gd name="T74" fmla="*/ 110 w 123"/>
                  <a:gd name="T75" fmla="*/ 128 h 128"/>
                  <a:gd name="T76" fmla="*/ 114 w 123"/>
                  <a:gd name="T77" fmla="*/ 127 h 128"/>
                  <a:gd name="T78" fmla="*/ 119 w 123"/>
                  <a:gd name="T79" fmla="*/ 96 h 128"/>
                  <a:gd name="T80" fmla="*/ 57 w 123"/>
                  <a:gd name="T81" fmla="*/ 52 h 128"/>
                  <a:gd name="T82" fmla="*/ 40 w 123"/>
                  <a:gd name="T83" fmla="*/ 15 h 128"/>
                  <a:gd name="T84" fmla="*/ 40 w 123"/>
                  <a:gd name="T85" fmla="*/ 15 h 128"/>
                  <a:gd name="T86" fmla="*/ 40 w 123"/>
                  <a:gd name="T87" fmla="*/ 15 h 128"/>
                  <a:gd name="T88" fmla="*/ 12 w 123"/>
                  <a:gd name="T89" fmla="*/ 0 h 1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8">
                    <a:moveTo>
                      <a:pt x="95" y="86"/>
                    </a:move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102" y="86"/>
                      <a:pt x="108" y="88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7" y="95"/>
                      <a:pt x="122" y="105"/>
                      <a:pt x="122" y="113"/>
                    </a:cubicBezTo>
                    <a:cubicBezTo>
                      <a:pt x="122" y="116"/>
                      <a:pt x="121" y="119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7" y="125"/>
                      <a:pt x="114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2" y="126"/>
                      <a:pt x="93" y="122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5" y="114"/>
                      <a:pt x="82" y="107"/>
                      <a:pt x="82" y="100"/>
                    </a:cubicBezTo>
                    <a:cubicBezTo>
                      <a:pt x="82" y="95"/>
                      <a:pt x="84" y="90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90" y="87"/>
                      <a:pt x="92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9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40" y="18"/>
                      <a:pt x="42" y="25"/>
                      <a:pt x="42" y="31"/>
                    </a:cubicBezTo>
                    <a:cubicBezTo>
                      <a:pt x="42" y="35"/>
                      <a:pt x="41" y="39"/>
                      <a:pt x="39" y="40"/>
                    </a:cubicBezTo>
                    <a:cubicBezTo>
                      <a:pt x="38" y="42"/>
                      <a:pt x="35" y="42"/>
                      <a:pt x="33" y="42"/>
                    </a:cubicBezTo>
                    <a:cubicBezTo>
                      <a:pt x="32" y="42"/>
                      <a:pt x="30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3" y="42"/>
                      <a:pt x="16" y="41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8" y="35"/>
                      <a:pt x="1" y="24"/>
                      <a:pt x="1" y="15"/>
                    </a:cubicBezTo>
                    <a:cubicBezTo>
                      <a:pt x="1" y="12"/>
                      <a:pt x="2" y="9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10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22"/>
                      <a:pt x="6" y="35"/>
                      <a:pt x="9" y="38"/>
                    </a:cubicBezTo>
                    <a:cubicBezTo>
                      <a:pt x="18" y="46"/>
                      <a:pt x="36" y="42"/>
                      <a:pt x="44" y="48"/>
                    </a:cubicBezTo>
                    <a:cubicBezTo>
                      <a:pt x="47" y="51"/>
                      <a:pt x="50" y="58"/>
                      <a:pt x="53" y="62"/>
                    </a:cubicBezTo>
                    <a:cubicBezTo>
                      <a:pt x="57" y="66"/>
                      <a:pt x="61" y="71"/>
                      <a:pt x="65" y="74"/>
                    </a:cubicBezTo>
                    <a:cubicBezTo>
                      <a:pt x="69" y="78"/>
                      <a:pt x="77" y="80"/>
                      <a:pt x="79" y="85"/>
                    </a:cubicBezTo>
                    <a:cubicBezTo>
                      <a:pt x="83" y="93"/>
                      <a:pt x="80" y="104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7" y="121"/>
                      <a:pt x="99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1" y="128"/>
                      <a:pt x="113" y="127"/>
                      <a:pt x="114" y="127"/>
                    </a:cubicBezTo>
                    <a:cubicBezTo>
                      <a:pt x="121" y="126"/>
                      <a:pt x="123" y="120"/>
                      <a:pt x="123" y="114"/>
                    </a:cubicBezTo>
                    <a:cubicBezTo>
                      <a:pt x="123" y="106"/>
                      <a:pt x="120" y="98"/>
                      <a:pt x="119" y="96"/>
                    </a:cubicBezTo>
                    <a:cubicBezTo>
                      <a:pt x="112" y="85"/>
                      <a:pt x="96" y="84"/>
                      <a:pt x="81" y="82"/>
                    </a:cubicBezTo>
                    <a:cubicBezTo>
                      <a:pt x="74" y="72"/>
                      <a:pt x="67" y="60"/>
                      <a:pt x="57" y="52"/>
                    </a:cubicBezTo>
                    <a:cubicBezTo>
                      <a:pt x="53" y="49"/>
                      <a:pt x="47" y="47"/>
                      <a:pt x="45" y="44"/>
                    </a:cubicBezTo>
                    <a:cubicBezTo>
                      <a:pt x="42" y="36"/>
                      <a:pt x="44" y="23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7" y="9"/>
                      <a:pt x="2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593"/>
              <p:cNvSpPr>
                <a:spLocks noEditPoints="1"/>
              </p:cNvSpPr>
              <p:nvPr/>
            </p:nvSpPr>
            <p:spPr bwMode="auto">
              <a:xfrm>
                <a:off x="1878" y="1125"/>
                <a:ext cx="140" cy="139"/>
              </a:xfrm>
              <a:custGeom>
                <a:gdLst>
                  <a:gd name="T0" fmla="*/ 26 w 40"/>
                  <a:gd name="T1" fmla="*/ 1 h 40"/>
                  <a:gd name="T2" fmla="*/ 26 w 40"/>
                  <a:gd name="T3" fmla="*/ 1 h 40"/>
                  <a:gd name="T4" fmla="*/ 26 w 40"/>
                  <a:gd name="T5" fmla="*/ 1 h 40"/>
                  <a:gd name="T6" fmla="*/ 34 w 40"/>
                  <a:gd name="T7" fmla="*/ 3 h 40"/>
                  <a:gd name="T8" fmla="*/ 34 w 40"/>
                  <a:gd name="T9" fmla="*/ 4 h 40"/>
                  <a:gd name="T10" fmla="*/ 34 w 40"/>
                  <a:gd name="T11" fmla="*/ 4 h 40"/>
                  <a:gd name="T12" fmla="*/ 38 w 40"/>
                  <a:gd name="T13" fmla="*/ 15 h 40"/>
                  <a:gd name="T14" fmla="*/ 35 w 40"/>
                  <a:gd name="T15" fmla="*/ 27 h 40"/>
                  <a:gd name="T16" fmla="*/ 15 w 40"/>
                  <a:gd name="T17" fmla="*/ 37 h 40"/>
                  <a:gd name="T18" fmla="*/ 15 w 40"/>
                  <a:gd name="T19" fmla="*/ 37 h 40"/>
                  <a:gd name="T20" fmla="*/ 15 w 40"/>
                  <a:gd name="T21" fmla="*/ 37 h 40"/>
                  <a:gd name="T22" fmla="*/ 15 w 40"/>
                  <a:gd name="T23" fmla="*/ 37 h 40"/>
                  <a:gd name="T24" fmla="*/ 15 w 40"/>
                  <a:gd name="T25" fmla="*/ 37 h 40"/>
                  <a:gd name="T26" fmla="*/ 15 w 40"/>
                  <a:gd name="T27" fmla="*/ 37 h 40"/>
                  <a:gd name="T28" fmla="*/ 6 w 40"/>
                  <a:gd name="T29" fmla="*/ 13 h 40"/>
                  <a:gd name="T30" fmla="*/ 6 w 40"/>
                  <a:gd name="T31" fmla="*/ 13 h 40"/>
                  <a:gd name="T32" fmla="*/ 6 w 40"/>
                  <a:gd name="T33" fmla="*/ 12 h 40"/>
                  <a:gd name="T34" fmla="*/ 6 w 40"/>
                  <a:gd name="T35" fmla="*/ 12 h 40"/>
                  <a:gd name="T36" fmla="*/ 6 w 40"/>
                  <a:gd name="T37" fmla="*/ 12 h 40"/>
                  <a:gd name="T38" fmla="*/ 6 w 40"/>
                  <a:gd name="T39" fmla="*/ 12 h 40"/>
                  <a:gd name="T40" fmla="*/ 6 w 40"/>
                  <a:gd name="T41" fmla="*/ 12 h 40"/>
                  <a:gd name="T42" fmla="*/ 6 w 40"/>
                  <a:gd name="T43" fmla="*/ 12 h 40"/>
                  <a:gd name="T44" fmla="*/ 7 w 40"/>
                  <a:gd name="T45" fmla="*/ 12 h 40"/>
                  <a:gd name="T46" fmla="*/ 7 w 40"/>
                  <a:gd name="T47" fmla="*/ 12 h 40"/>
                  <a:gd name="T48" fmla="*/ 26 w 40"/>
                  <a:gd name="T49" fmla="*/ 1 h 40"/>
                  <a:gd name="T50" fmla="*/ 26 w 40"/>
                  <a:gd name="T51" fmla="*/ 1 h 40"/>
                  <a:gd name="T52" fmla="*/ 26 w 40"/>
                  <a:gd name="T53" fmla="*/ 1 h 40"/>
                  <a:gd name="T54" fmla="*/ 29 w 40"/>
                  <a:gd name="T55" fmla="*/ 0 h 40"/>
                  <a:gd name="T56" fmla="*/ 29 w 40"/>
                  <a:gd name="T57" fmla="*/ 0 h 40"/>
                  <a:gd name="T58" fmla="*/ 5 w 40"/>
                  <a:gd name="T59" fmla="*/ 10 h 40"/>
                  <a:gd name="T60" fmla="*/ 5 w 40"/>
                  <a:gd name="T61" fmla="*/ 11 h 40"/>
                  <a:gd name="T62" fmla="*/ 5 w 40"/>
                  <a:gd name="T63" fmla="*/ 11 h 40"/>
                  <a:gd name="T64" fmla="*/ 5 w 40"/>
                  <a:gd name="T65" fmla="*/ 11 h 40"/>
                  <a:gd name="T66" fmla="*/ 1 w 40"/>
                  <a:gd name="T67" fmla="*/ 27 h 40"/>
                  <a:gd name="T68" fmla="*/ 3 w 40"/>
                  <a:gd name="T69" fmla="*/ 35 h 40"/>
                  <a:gd name="T70" fmla="*/ 3 w 40"/>
                  <a:gd name="T71" fmla="*/ 35 h 40"/>
                  <a:gd name="T72" fmla="*/ 13 w 40"/>
                  <a:gd name="T73" fmla="*/ 40 h 40"/>
                  <a:gd name="T74" fmla="*/ 13 w 40"/>
                  <a:gd name="T75" fmla="*/ 40 h 40"/>
                  <a:gd name="T76" fmla="*/ 13 w 40"/>
                  <a:gd name="T77" fmla="*/ 40 h 40"/>
                  <a:gd name="T78" fmla="*/ 13 w 40"/>
                  <a:gd name="T79" fmla="*/ 40 h 40"/>
                  <a:gd name="T80" fmla="*/ 29 w 40"/>
                  <a:gd name="T81" fmla="*/ 36 h 40"/>
                  <a:gd name="T82" fmla="*/ 29 w 40"/>
                  <a:gd name="T83" fmla="*/ 36 h 40"/>
                  <a:gd name="T84" fmla="*/ 29 w 40"/>
                  <a:gd name="T85" fmla="*/ 36 h 40"/>
                  <a:gd name="T86" fmla="*/ 29 w 40"/>
                  <a:gd name="T87" fmla="*/ 35 h 40"/>
                  <a:gd name="T88" fmla="*/ 29 w 40"/>
                  <a:gd name="T89" fmla="*/ 35 h 40"/>
                  <a:gd name="T90" fmla="*/ 40 w 40"/>
                  <a:gd name="T91" fmla="*/ 12 h 40"/>
                  <a:gd name="T92" fmla="*/ 38 w 40"/>
                  <a:gd name="T93" fmla="*/ 1 h 40"/>
                  <a:gd name="T94" fmla="*/ 29 w 40"/>
                  <a:gd name="T95" fmla="*/ 0 h 40"/>
                  <a:gd name="T96" fmla="*/ 29 w 40"/>
                  <a:gd name="T97" fmla="*/ 0 h 40"/>
                  <a:gd name="T98" fmla="*/ 29 w 40"/>
                  <a:gd name="T9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0"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9" y="1"/>
                      <a:pt x="32" y="2"/>
                      <a:pt x="34" y="3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5"/>
                      <a:pt x="38" y="10"/>
                      <a:pt x="38" y="15"/>
                    </a:cubicBezTo>
                    <a:cubicBezTo>
                      <a:pt x="38" y="19"/>
                      <a:pt x="37" y="24"/>
                      <a:pt x="35" y="27"/>
                    </a:cubicBezTo>
                    <a:cubicBezTo>
                      <a:pt x="32" y="33"/>
                      <a:pt x="24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" y="37"/>
                      <a:pt x="0" y="2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6"/>
                      <a:pt x="19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0" y="4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5"/>
                      <a:pt x="1" y="21"/>
                      <a:pt x="1" y="27"/>
                    </a:cubicBezTo>
                    <a:cubicBezTo>
                      <a:pt x="1" y="30"/>
                      <a:pt x="1" y="33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8"/>
                      <a:pt x="9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9" y="40"/>
                      <a:pt x="25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1"/>
                      <a:pt x="40" y="22"/>
                      <a:pt x="40" y="12"/>
                    </a:cubicBezTo>
                    <a:cubicBezTo>
                      <a:pt x="40" y="8"/>
                      <a:pt x="39" y="5"/>
                      <a:pt x="38" y="1"/>
                    </a:cubicBezTo>
                    <a:cubicBezTo>
                      <a:pt x="35" y="0"/>
                      <a:pt x="32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594"/>
              <p:cNvSpPr>
                <a:spLocks noEditPoints="1"/>
              </p:cNvSpPr>
              <p:nvPr/>
            </p:nvSpPr>
            <p:spPr bwMode="auto">
              <a:xfrm>
                <a:off x="5666" y="1121"/>
                <a:ext cx="139" cy="140"/>
              </a:xfrm>
              <a:custGeom>
                <a:gdLst>
                  <a:gd name="T0" fmla="*/ 15 w 40"/>
                  <a:gd name="T1" fmla="*/ 2 h 40"/>
                  <a:gd name="T2" fmla="*/ 15 w 40"/>
                  <a:gd name="T3" fmla="*/ 2 h 40"/>
                  <a:gd name="T4" fmla="*/ 15 w 40"/>
                  <a:gd name="T5" fmla="*/ 2 h 40"/>
                  <a:gd name="T6" fmla="*/ 32 w 40"/>
                  <a:gd name="T7" fmla="*/ 9 h 40"/>
                  <a:gd name="T8" fmla="*/ 37 w 40"/>
                  <a:gd name="T9" fmla="*/ 24 h 40"/>
                  <a:gd name="T10" fmla="*/ 28 w 40"/>
                  <a:gd name="T11" fmla="*/ 37 h 40"/>
                  <a:gd name="T12" fmla="*/ 28 w 40"/>
                  <a:gd name="T13" fmla="*/ 37 h 40"/>
                  <a:gd name="T14" fmla="*/ 28 w 40"/>
                  <a:gd name="T15" fmla="*/ 37 h 40"/>
                  <a:gd name="T16" fmla="*/ 26 w 40"/>
                  <a:gd name="T17" fmla="*/ 37 h 40"/>
                  <a:gd name="T18" fmla="*/ 26 w 40"/>
                  <a:gd name="T19" fmla="*/ 37 h 40"/>
                  <a:gd name="T20" fmla="*/ 26 w 40"/>
                  <a:gd name="T21" fmla="*/ 37 h 40"/>
                  <a:gd name="T22" fmla="*/ 26 w 40"/>
                  <a:gd name="T23" fmla="*/ 37 h 40"/>
                  <a:gd name="T24" fmla="*/ 25 w 40"/>
                  <a:gd name="T25" fmla="*/ 37 h 40"/>
                  <a:gd name="T26" fmla="*/ 12 w 40"/>
                  <a:gd name="T27" fmla="*/ 34 h 40"/>
                  <a:gd name="T28" fmla="*/ 12 w 40"/>
                  <a:gd name="T29" fmla="*/ 33 h 40"/>
                  <a:gd name="T30" fmla="*/ 12 w 40"/>
                  <a:gd name="T31" fmla="*/ 33 h 40"/>
                  <a:gd name="T32" fmla="*/ 11 w 40"/>
                  <a:gd name="T33" fmla="*/ 33 h 40"/>
                  <a:gd name="T34" fmla="*/ 11 w 40"/>
                  <a:gd name="T35" fmla="*/ 33 h 40"/>
                  <a:gd name="T36" fmla="*/ 11 w 40"/>
                  <a:gd name="T37" fmla="*/ 33 h 40"/>
                  <a:gd name="T38" fmla="*/ 2 w 40"/>
                  <a:gd name="T39" fmla="*/ 14 h 40"/>
                  <a:gd name="T40" fmla="*/ 6 w 40"/>
                  <a:gd name="T41" fmla="*/ 5 h 40"/>
                  <a:gd name="T42" fmla="*/ 6 w 40"/>
                  <a:gd name="T43" fmla="*/ 4 h 40"/>
                  <a:gd name="T44" fmla="*/ 15 w 40"/>
                  <a:gd name="T45" fmla="*/ 2 h 40"/>
                  <a:gd name="T46" fmla="*/ 15 w 40"/>
                  <a:gd name="T47" fmla="*/ 2 h 40"/>
                  <a:gd name="T48" fmla="*/ 15 w 40"/>
                  <a:gd name="T49" fmla="*/ 2 h 40"/>
                  <a:gd name="T50" fmla="*/ 13 w 40"/>
                  <a:gd name="T51" fmla="*/ 0 h 40"/>
                  <a:gd name="T52" fmla="*/ 13 w 40"/>
                  <a:gd name="T53" fmla="*/ 0 h 40"/>
                  <a:gd name="T54" fmla="*/ 5 w 40"/>
                  <a:gd name="T55" fmla="*/ 1 h 40"/>
                  <a:gd name="T56" fmla="*/ 4 w 40"/>
                  <a:gd name="T57" fmla="*/ 1 h 40"/>
                  <a:gd name="T58" fmla="*/ 4 w 40"/>
                  <a:gd name="T59" fmla="*/ 1 h 40"/>
                  <a:gd name="T60" fmla="*/ 4 w 40"/>
                  <a:gd name="T61" fmla="*/ 1 h 40"/>
                  <a:gd name="T62" fmla="*/ 0 w 40"/>
                  <a:gd name="T63" fmla="*/ 14 h 40"/>
                  <a:gd name="T64" fmla="*/ 7 w 40"/>
                  <a:gd name="T65" fmla="*/ 32 h 40"/>
                  <a:gd name="T66" fmla="*/ 7 w 40"/>
                  <a:gd name="T67" fmla="*/ 32 h 40"/>
                  <a:gd name="T68" fmla="*/ 7 w 40"/>
                  <a:gd name="T69" fmla="*/ 32 h 40"/>
                  <a:gd name="T70" fmla="*/ 7 w 40"/>
                  <a:gd name="T71" fmla="*/ 32 h 40"/>
                  <a:gd name="T72" fmla="*/ 7 w 40"/>
                  <a:gd name="T73" fmla="*/ 32 h 40"/>
                  <a:gd name="T74" fmla="*/ 7 w 40"/>
                  <a:gd name="T75" fmla="*/ 32 h 40"/>
                  <a:gd name="T76" fmla="*/ 7 w 40"/>
                  <a:gd name="T77" fmla="*/ 32 h 40"/>
                  <a:gd name="T78" fmla="*/ 7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7 w 40"/>
                  <a:gd name="T93" fmla="*/ 36 h 40"/>
                  <a:gd name="T94" fmla="*/ 40 w 40"/>
                  <a:gd name="T95" fmla="*/ 27 h 40"/>
                  <a:gd name="T96" fmla="*/ 31 w 40"/>
                  <a:gd name="T97" fmla="*/ 6 h 40"/>
                  <a:gd name="T98" fmla="*/ 31 w 40"/>
                  <a:gd name="T99" fmla="*/ 6 h 40"/>
                  <a:gd name="T100" fmla="*/ 31 w 40"/>
                  <a:gd name="T101" fmla="*/ 6 h 40"/>
                  <a:gd name="T102" fmla="*/ 13 w 40"/>
                  <a:gd name="T103" fmla="*/ 0 h 40"/>
                  <a:gd name="T104" fmla="*/ 13 w 40"/>
                  <a:gd name="T105" fmla="*/ 0 h 40"/>
                  <a:gd name="T106" fmla="*/ 13 w 40"/>
                  <a:gd name="T10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1" y="2"/>
                      <a:pt x="28" y="5"/>
                      <a:pt x="32" y="9"/>
                    </a:cubicBezTo>
                    <a:cubicBezTo>
                      <a:pt x="35" y="12"/>
                      <a:pt x="37" y="19"/>
                      <a:pt x="37" y="24"/>
                    </a:cubicBezTo>
                    <a:cubicBezTo>
                      <a:pt x="37" y="30"/>
                      <a:pt x="35" y="36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7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1" y="37"/>
                      <a:pt x="15" y="36"/>
                      <a:pt x="12" y="34"/>
                    </a:cubicBezTo>
                    <a:cubicBezTo>
                      <a:pt x="12" y="34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" y="30"/>
                      <a:pt x="2" y="21"/>
                      <a:pt x="2" y="14"/>
                    </a:cubicBezTo>
                    <a:cubicBezTo>
                      <a:pt x="2" y="10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4"/>
                      <a:pt x="0" y="9"/>
                      <a:pt x="0" y="14"/>
                    </a:cubicBezTo>
                    <a:cubicBezTo>
                      <a:pt x="0" y="21"/>
                      <a:pt x="3" y="28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36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9" y="33"/>
                      <a:pt x="40" y="30"/>
                      <a:pt x="40" y="27"/>
                    </a:cubicBezTo>
                    <a:cubicBezTo>
                      <a:pt x="40" y="19"/>
                      <a:pt x="35" y="9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6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595"/>
              <p:cNvSpPr>
                <a:spLocks noEditPoints="1"/>
              </p:cNvSpPr>
              <p:nvPr/>
            </p:nvSpPr>
            <p:spPr bwMode="auto">
              <a:xfrm>
                <a:off x="1878" y="1128"/>
                <a:ext cx="133" cy="126"/>
              </a:xfrm>
              <a:custGeom>
                <a:gdLst>
                  <a:gd name="T0" fmla="*/ 24 w 38"/>
                  <a:gd name="T1" fmla="*/ 4 h 36"/>
                  <a:gd name="T2" fmla="*/ 24 w 38"/>
                  <a:gd name="T3" fmla="*/ 4 h 36"/>
                  <a:gd name="T4" fmla="*/ 24 w 38"/>
                  <a:gd name="T5" fmla="*/ 4 h 36"/>
                  <a:gd name="T6" fmla="*/ 26 w 38"/>
                  <a:gd name="T7" fmla="*/ 4 h 36"/>
                  <a:gd name="T8" fmla="*/ 34 w 38"/>
                  <a:gd name="T9" fmla="*/ 17 h 36"/>
                  <a:gd name="T10" fmla="*/ 31 w 38"/>
                  <a:gd name="T11" fmla="*/ 27 h 36"/>
                  <a:gd name="T12" fmla="*/ 21 w 38"/>
                  <a:gd name="T13" fmla="*/ 33 h 36"/>
                  <a:gd name="T14" fmla="*/ 16 w 38"/>
                  <a:gd name="T15" fmla="*/ 33 h 36"/>
                  <a:gd name="T16" fmla="*/ 16 w 38"/>
                  <a:gd name="T17" fmla="*/ 33 h 36"/>
                  <a:gd name="T18" fmla="*/ 16 w 38"/>
                  <a:gd name="T19" fmla="*/ 33 h 36"/>
                  <a:gd name="T20" fmla="*/ 16 w 38"/>
                  <a:gd name="T21" fmla="*/ 33 h 36"/>
                  <a:gd name="T22" fmla="*/ 16 w 38"/>
                  <a:gd name="T23" fmla="*/ 33 h 36"/>
                  <a:gd name="T24" fmla="*/ 7 w 38"/>
                  <a:gd name="T25" fmla="*/ 19 h 36"/>
                  <a:gd name="T26" fmla="*/ 7 w 38"/>
                  <a:gd name="T27" fmla="*/ 19 h 36"/>
                  <a:gd name="T28" fmla="*/ 7 w 38"/>
                  <a:gd name="T29" fmla="*/ 18 h 36"/>
                  <a:gd name="T30" fmla="*/ 7 w 38"/>
                  <a:gd name="T31" fmla="*/ 18 h 36"/>
                  <a:gd name="T32" fmla="*/ 24 w 38"/>
                  <a:gd name="T33" fmla="*/ 4 h 36"/>
                  <a:gd name="T34" fmla="*/ 24 w 38"/>
                  <a:gd name="T35" fmla="*/ 4 h 36"/>
                  <a:gd name="T36" fmla="*/ 24 w 38"/>
                  <a:gd name="T37" fmla="*/ 4 h 36"/>
                  <a:gd name="T38" fmla="*/ 26 w 38"/>
                  <a:gd name="T39" fmla="*/ 0 h 36"/>
                  <a:gd name="T40" fmla="*/ 26 w 38"/>
                  <a:gd name="T41" fmla="*/ 0 h 36"/>
                  <a:gd name="T42" fmla="*/ 7 w 38"/>
                  <a:gd name="T43" fmla="*/ 11 h 36"/>
                  <a:gd name="T44" fmla="*/ 7 w 38"/>
                  <a:gd name="T45" fmla="*/ 11 h 36"/>
                  <a:gd name="T46" fmla="*/ 6 w 38"/>
                  <a:gd name="T47" fmla="*/ 11 h 36"/>
                  <a:gd name="T48" fmla="*/ 6 w 38"/>
                  <a:gd name="T49" fmla="*/ 11 h 36"/>
                  <a:gd name="T50" fmla="*/ 6 w 38"/>
                  <a:gd name="T51" fmla="*/ 11 h 36"/>
                  <a:gd name="T52" fmla="*/ 6 w 38"/>
                  <a:gd name="T53" fmla="*/ 11 h 36"/>
                  <a:gd name="T54" fmla="*/ 6 w 38"/>
                  <a:gd name="T55" fmla="*/ 11 h 36"/>
                  <a:gd name="T56" fmla="*/ 6 w 38"/>
                  <a:gd name="T57" fmla="*/ 11 h 36"/>
                  <a:gd name="T58" fmla="*/ 6 w 38"/>
                  <a:gd name="T59" fmla="*/ 12 h 36"/>
                  <a:gd name="T60" fmla="*/ 6 w 38"/>
                  <a:gd name="T61" fmla="*/ 12 h 36"/>
                  <a:gd name="T62" fmla="*/ 15 w 38"/>
                  <a:gd name="T63" fmla="*/ 36 h 36"/>
                  <a:gd name="T64" fmla="*/ 15 w 38"/>
                  <a:gd name="T65" fmla="*/ 36 h 36"/>
                  <a:gd name="T66" fmla="*/ 15 w 38"/>
                  <a:gd name="T67" fmla="*/ 36 h 36"/>
                  <a:gd name="T68" fmla="*/ 15 w 38"/>
                  <a:gd name="T69" fmla="*/ 36 h 36"/>
                  <a:gd name="T70" fmla="*/ 15 w 38"/>
                  <a:gd name="T71" fmla="*/ 36 h 36"/>
                  <a:gd name="T72" fmla="*/ 35 w 38"/>
                  <a:gd name="T73" fmla="*/ 26 h 36"/>
                  <a:gd name="T74" fmla="*/ 38 w 38"/>
                  <a:gd name="T75" fmla="*/ 14 h 36"/>
                  <a:gd name="T76" fmla="*/ 34 w 38"/>
                  <a:gd name="T77" fmla="*/ 3 h 36"/>
                  <a:gd name="T78" fmla="*/ 34 w 38"/>
                  <a:gd name="T79" fmla="*/ 3 h 36"/>
                  <a:gd name="T80" fmla="*/ 34 w 38"/>
                  <a:gd name="T81" fmla="*/ 2 h 36"/>
                  <a:gd name="T82" fmla="*/ 26 w 38"/>
                  <a:gd name="T83" fmla="*/ 0 h 36"/>
                  <a:gd name="T84" fmla="*/ 26 w 38"/>
                  <a:gd name="T85" fmla="*/ 0 h 36"/>
                  <a:gd name="T86" fmla="*/ 26 w 38"/>
                  <a:gd name="T87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36"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32" y="5"/>
                      <a:pt x="34" y="11"/>
                      <a:pt x="34" y="17"/>
                    </a:cubicBezTo>
                    <a:cubicBezTo>
                      <a:pt x="34" y="21"/>
                      <a:pt x="33" y="24"/>
                      <a:pt x="31" y="27"/>
                    </a:cubicBezTo>
                    <a:cubicBezTo>
                      <a:pt x="29" y="30"/>
                      <a:pt x="25" y="32"/>
                      <a:pt x="21" y="33"/>
                    </a:cubicBezTo>
                    <a:cubicBezTo>
                      <a:pt x="19" y="33"/>
                      <a:pt x="18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7" y="33"/>
                      <a:pt x="5" y="26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1"/>
                      <a:pt x="1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9" y="0"/>
                      <a:pt x="10" y="5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3"/>
                      <a:pt x="2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24" y="36"/>
                      <a:pt x="32" y="32"/>
                      <a:pt x="35" y="26"/>
                    </a:cubicBezTo>
                    <a:cubicBezTo>
                      <a:pt x="37" y="23"/>
                      <a:pt x="38" y="18"/>
                      <a:pt x="38" y="14"/>
                    </a:cubicBezTo>
                    <a:cubicBezTo>
                      <a:pt x="38" y="9"/>
                      <a:pt x="37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2"/>
                      <a:pt x="34" y="2"/>
                    </a:cubicBezTo>
                    <a:cubicBezTo>
                      <a:pt x="32" y="1"/>
                      <a:pt x="29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596"/>
              <p:cNvSpPr>
                <a:spLocks noEditPoints="1"/>
              </p:cNvSpPr>
              <p:nvPr/>
            </p:nvSpPr>
            <p:spPr bwMode="auto">
              <a:xfrm>
                <a:off x="5662" y="1128"/>
                <a:ext cx="136" cy="122"/>
              </a:xfrm>
              <a:custGeom>
                <a:gdLst>
                  <a:gd name="T0" fmla="*/ 18 w 39"/>
                  <a:gd name="T1" fmla="*/ 3 h 35"/>
                  <a:gd name="T2" fmla="*/ 18 w 39"/>
                  <a:gd name="T3" fmla="*/ 3 h 35"/>
                  <a:gd name="T4" fmla="*/ 18 w 39"/>
                  <a:gd name="T5" fmla="*/ 3 h 35"/>
                  <a:gd name="T6" fmla="*/ 35 w 39"/>
                  <a:gd name="T7" fmla="*/ 26 h 35"/>
                  <a:gd name="T8" fmla="*/ 35 w 39"/>
                  <a:gd name="T9" fmla="*/ 26 h 35"/>
                  <a:gd name="T10" fmla="*/ 35 w 39"/>
                  <a:gd name="T11" fmla="*/ 27 h 35"/>
                  <a:gd name="T12" fmla="*/ 35 w 39"/>
                  <a:gd name="T13" fmla="*/ 27 h 35"/>
                  <a:gd name="T14" fmla="*/ 26 w 39"/>
                  <a:gd name="T15" fmla="*/ 32 h 35"/>
                  <a:gd name="T16" fmla="*/ 25 w 39"/>
                  <a:gd name="T17" fmla="*/ 32 h 35"/>
                  <a:gd name="T18" fmla="*/ 25 w 39"/>
                  <a:gd name="T19" fmla="*/ 32 h 35"/>
                  <a:gd name="T20" fmla="*/ 25 w 39"/>
                  <a:gd name="T21" fmla="*/ 32 h 35"/>
                  <a:gd name="T22" fmla="*/ 25 w 39"/>
                  <a:gd name="T23" fmla="*/ 32 h 35"/>
                  <a:gd name="T24" fmla="*/ 24 w 39"/>
                  <a:gd name="T25" fmla="*/ 32 h 35"/>
                  <a:gd name="T26" fmla="*/ 9 w 39"/>
                  <a:gd name="T27" fmla="*/ 7 h 35"/>
                  <a:gd name="T28" fmla="*/ 9 w 39"/>
                  <a:gd name="T29" fmla="*/ 7 h 35"/>
                  <a:gd name="T30" fmla="*/ 9 w 39"/>
                  <a:gd name="T31" fmla="*/ 7 h 35"/>
                  <a:gd name="T32" fmla="*/ 9 w 39"/>
                  <a:gd name="T33" fmla="*/ 7 h 35"/>
                  <a:gd name="T34" fmla="*/ 9 w 39"/>
                  <a:gd name="T35" fmla="*/ 7 h 35"/>
                  <a:gd name="T36" fmla="*/ 9 w 39"/>
                  <a:gd name="T37" fmla="*/ 7 h 35"/>
                  <a:gd name="T38" fmla="*/ 9 w 39"/>
                  <a:gd name="T39" fmla="*/ 7 h 35"/>
                  <a:gd name="T40" fmla="*/ 9 w 39"/>
                  <a:gd name="T41" fmla="*/ 7 h 35"/>
                  <a:gd name="T42" fmla="*/ 9 w 39"/>
                  <a:gd name="T43" fmla="*/ 7 h 35"/>
                  <a:gd name="T44" fmla="*/ 9 w 39"/>
                  <a:gd name="T45" fmla="*/ 7 h 35"/>
                  <a:gd name="T46" fmla="*/ 18 w 39"/>
                  <a:gd name="T47" fmla="*/ 3 h 35"/>
                  <a:gd name="T48" fmla="*/ 18 w 39"/>
                  <a:gd name="T49" fmla="*/ 3 h 35"/>
                  <a:gd name="T50" fmla="*/ 18 w 39"/>
                  <a:gd name="T51" fmla="*/ 3 h 35"/>
                  <a:gd name="T52" fmla="*/ 16 w 39"/>
                  <a:gd name="T53" fmla="*/ 0 h 35"/>
                  <a:gd name="T54" fmla="*/ 16 w 39"/>
                  <a:gd name="T55" fmla="*/ 0 h 35"/>
                  <a:gd name="T56" fmla="*/ 7 w 39"/>
                  <a:gd name="T57" fmla="*/ 2 h 35"/>
                  <a:gd name="T58" fmla="*/ 7 w 39"/>
                  <a:gd name="T59" fmla="*/ 3 h 35"/>
                  <a:gd name="T60" fmla="*/ 3 w 39"/>
                  <a:gd name="T61" fmla="*/ 12 h 35"/>
                  <a:gd name="T62" fmla="*/ 12 w 39"/>
                  <a:gd name="T63" fmla="*/ 31 h 35"/>
                  <a:gd name="T64" fmla="*/ 12 w 39"/>
                  <a:gd name="T65" fmla="*/ 31 h 35"/>
                  <a:gd name="T66" fmla="*/ 12 w 39"/>
                  <a:gd name="T67" fmla="*/ 31 h 35"/>
                  <a:gd name="T68" fmla="*/ 13 w 39"/>
                  <a:gd name="T69" fmla="*/ 31 h 35"/>
                  <a:gd name="T70" fmla="*/ 13 w 39"/>
                  <a:gd name="T71" fmla="*/ 31 h 35"/>
                  <a:gd name="T72" fmla="*/ 13 w 39"/>
                  <a:gd name="T73" fmla="*/ 32 h 35"/>
                  <a:gd name="T74" fmla="*/ 26 w 39"/>
                  <a:gd name="T75" fmla="*/ 35 h 35"/>
                  <a:gd name="T76" fmla="*/ 27 w 39"/>
                  <a:gd name="T77" fmla="*/ 35 h 35"/>
                  <a:gd name="T78" fmla="*/ 27 w 39"/>
                  <a:gd name="T79" fmla="*/ 35 h 35"/>
                  <a:gd name="T80" fmla="*/ 27 w 39"/>
                  <a:gd name="T81" fmla="*/ 35 h 35"/>
                  <a:gd name="T82" fmla="*/ 29 w 39"/>
                  <a:gd name="T83" fmla="*/ 35 h 35"/>
                  <a:gd name="T84" fmla="*/ 29 w 39"/>
                  <a:gd name="T85" fmla="*/ 35 h 35"/>
                  <a:gd name="T86" fmla="*/ 29 w 39"/>
                  <a:gd name="T87" fmla="*/ 35 h 35"/>
                  <a:gd name="T88" fmla="*/ 38 w 39"/>
                  <a:gd name="T89" fmla="*/ 22 h 35"/>
                  <a:gd name="T90" fmla="*/ 33 w 39"/>
                  <a:gd name="T91" fmla="*/ 7 h 35"/>
                  <a:gd name="T92" fmla="*/ 16 w 39"/>
                  <a:gd name="T93" fmla="*/ 0 h 35"/>
                  <a:gd name="T94" fmla="*/ 16 w 39"/>
                  <a:gd name="T95" fmla="*/ 0 h 35"/>
                  <a:gd name="T96" fmla="*/ 16 w 39"/>
                  <a:gd name="T97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5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8" y="3"/>
                      <a:pt x="39" y="15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30"/>
                      <a:pt x="30" y="32"/>
                      <a:pt x="26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14" y="31"/>
                      <a:pt x="0" y="1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4"/>
                      <a:pt x="15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9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5"/>
                      <a:pt x="3" y="8"/>
                      <a:pt x="3" y="12"/>
                    </a:cubicBezTo>
                    <a:cubicBezTo>
                      <a:pt x="3" y="19"/>
                      <a:pt x="8" y="28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6" y="34"/>
                      <a:pt x="22" y="35"/>
                      <a:pt x="26" y="35"/>
                    </a:cubicBezTo>
                    <a:cubicBezTo>
                      <a:pt x="26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4"/>
                      <a:pt x="38" y="28"/>
                      <a:pt x="38" y="22"/>
                    </a:cubicBezTo>
                    <a:cubicBezTo>
                      <a:pt x="38" y="17"/>
                      <a:pt x="36" y="10"/>
                      <a:pt x="33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597"/>
              <p:cNvSpPr/>
              <p:nvPr/>
            </p:nvSpPr>
            <p:spPr bwMode="auto">
              <a:xfrm>
                <a:off x="1895" y="1142"/>
                <a:ext cx="102" cy="101"/>
              </a:xfrm>
              <a:custGeom>
                <a:gdLst>
                  <a:gd name="T0" fmla="*/ 19 w 29"/>
                  <a:gd name="T1" fmla="*/ 0 h 29"/>
                  <a:gd name="T2" fmla="*/ 19 w 29"/>
                  <a:gd name="T3" fmla="*/ 0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5 h 29"/>
                  <a:gd name="T10" fmla="*/ 2 w 29"/>
                  <a:gd name="T11" fmla="*/ 15 h 29"/>
                  <a:gd name="T12" fmla="*/ 11 w 29"/>
                  <a:gd name="T13" fmla="*/ 29 h 29"/>
                  <a:gd name="T14" fmla="*/ 11 w 29"/>
                  <a:gd name="T15" fmla="*/ 29 h 29"/>
                  <a:gd name="T16" fmla="*/ 11 w 29"/>
                  <a:gd name="T17" fmla="*/ 29 h 29"/>
                  <a:gd name="T18" fmla="*/ 11 w 29"/>
                  <a:gd name="T19" fmla="*/ 29 h 29"/>
                  <a:gd name="T20" fmla="*/ 16 w 29"/>
                  <a:gd name="T21" fmla="*/ 29 h 29"/>
                  <a:gd name="T22" fmla="*/ 26 w 29"/>
                  <a:gd name="T23" fmla="*/ 23 h 29"/>
                  <a:gd name="T24" fmla="*/ 29 w 29"/>
                  <a:gd name="T25" fmla="*/ 13 h 29"/>
                  <a:gd name="T26" fmla="*/ 21 w 29"/>
                  <a:gd name="T27" fmla="*/ 0 h 29"/>
                  <a:gd name="T28" fmla="*/ 19 w 29"/>
                  <a:gd name="T29" fmla="*/ 0 h 29"/>
                  <a:gd name="T30" fmla="*/ 19 w 29"/>
                  <a:gd name="T31" fmla="*/ 0 h 29"/>
                  <a:gd name="T32" fmla="*/ 19 w 29"/>
                  <a:gd name="T3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0"/>
                      <a:pt x="4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3" y="29"/>
                      <a:pt x="14" y="29"/>
                      <a:pt x="16" y="29"/>
                    </a:cubicBezTo>
                    <a:cubicBezTo>
                      <a:pt x="20" y="28"/>
                      <a:pt x="24" y="26"/>
                      <a:pt x="26" y="23"/>
                    </a:cubicBezTo>
                    <a:cubicBezTo>
                      <a:pt x="28" y="20"/>
                      <a:pt x="29" y="17"/>
                      <a:pt x="29" y="13"/>
                    </a:cubicBezTo>
                    <a:cubicBezTo>
                      <a:pt x="29" y="7"/>
                      <a:pt x="27" y="1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598"/>
              <p:cNvSpPr/>
              <p:nvPr/>
            </p:nvSpPr>
            <p:spPr bwMode="auto">
              <a:xfrm>
                <a:off x="5662" y="1139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9 w 39"/>
                  <a:gd name="T5" fmla="*/ 4 h 29"/>
                  <a:gd name="T6" fmla="*/ 9 w 39"/>
                  <a:gd name="T7" fmla="*/ 4 h 29"/>
                  <a:gd name="T8" fmla="*/ 9 w 39"/>
                  <a:gd name="T9" fmla="*/ 4 h 29"/>
                  <a:gd name="T10" fmla="*/ 9 w 39"/>
                  <a:gd name="T11" fmla="*/ 4 h 29"/>
                  <a:gd name="T12" fmla="*/ 9 w 39"/>
                  <a:gd name="T13" fmla="*/ 4 h 29"/>
                  <a:gd name="T14" fmla="*/ 9 w 39"/>
                  <a:gd name="T15" fmla="*/ 4 h 29"/>
                  <a:gd name="T16" fmla="*/ 9 w 39"/>
                  <a:gd name="T17" fmla="*/ 4 h 29"/>
                  <a:gd name="T18" fmla="*/ 9 w 39"/>
                  <a:gd name="T19" fmla="*/ 4 h 29"/>
                  <a:gd name="T20" fmla="*/ 9 w 39"/>
                  <a:gd name="T21" fmla="*/ 4 h 29"/>
                  <a:gd name="T22" fmla="*/ 9 w 39"/>
                  <a:gd name="T23" fmla="*/ 4 h 29"/>
                  <a:gd name="T24" fmla="*/ 24 w 39"/>
                  <a:gd name="T25" fmla="*/ 29 h 29"/>
                  <a:gd name="T26" fmla="*/ 25 w 39"/>
                  <a:gd name="T27" fmla="*/ 29 h 29"/>
                  <a:gd name="T28" fmla="*/ 25 w 39"/>
                  <a:gd name="T29" fmla="*/ 29 h 29"/>
                  <a:gd name="T30" fmla="*/ 25 w 39"/>
                  <a:gd name="T31" fmla="*/ 29 h 29"/>
                  <a:gd name="T32" fmla="*/ 26 w 39"/>
                  <a:gd name="T33" fmla="*/ 29 h 29"/>
                  <a:gd name="T34" fmla="*/ 35 w 39"/>
                  <a:gd name="T35" fmla="*/ 24 h 29"/>
                  <a:gd name="T36" fmla="*/ 35 w 39"/>
                  <a:gd name="T37" fmla="*/ 24 h 29"/>
                  <a:gd name="T38" fmla="*/ 35 w 39"/>
                  <a:gd name="T39" fmla="*/ 23 h 29"/>
                  <a:gd name="T40" fmla="*/ 35 w 39"/>
                  <a:gd name="T41" fmla="*/ 23 h 29"/>
                  <a:gd name="T42" fmla="*/ 18 w 39"/>
                  <a:gd name="T43" fmla="*/ 0 h 29"/>
                  <a:gd name="T44" fmla="*/ 18 w 39"/>
                  <a:gd name="T45" fmla="*/ 0 h 29"/>
                  <a:gd name="T46" fmla="*/ 18 w 39"/>
                  <a:gd name="T4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5" y="0"/>
                      <a:pt x="12" y="1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15"/>
                      <a:pt x="14" y="28"/>
                      <a:pt x="24" y="29"/>
                    </a:cubicBezTo>
                    <a:cubicBezTo>
                      <a:pt x="24" y="29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6" y="29"/>
                    </a:cubicBezTo>
                    <a:cubicBezTo>
                      <a:pt x="30" y="29"/>
                      <a:pt x="33" y="27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9" y="12"/>
                      <a:pt x="2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599"/>
              <p:cNvSpPr>
                <a:spLocks noEditPoints="1"/>
              </p:cNvSpPr>
              <p:nvPr/>
            </p:nvSpPr>
            <p:spPr bwMode="auto">
              <a:xfrm>
                <a:off x="4215" y="901"/>
                <a:ext cx="139" cy="129"/>
              </a:xfrm>
              <a:custGeom>
                <a:gdLst>
                  <a:gd name="T0" fmla="*/ 25 w 40"/>
                  <a:gd name="T1" fmla="*/ 5 h 37"/>
                  <a:gd name="T2" fmla="*/ 25 w 40"/>
                  <a:gd name="T3" fmla="*/ 5 h 37"/>
                  <a:gd name="T4" fmla="*/ 25 w 40"/>
                  <a:gd name="T5" fmla="*/ 5 h 37"/>
                  <a:gd name="T6" fmla="*/ 29 w 40"/>
                  <a:gd name="T7" fmla="*/ 6 h 37"/>
                  <a:gd name="T8" fmla="*/ 38 w 40"/>
                  <a:gd name="T9" fmla="*/ 18 h 37"/>
                  <a:gd name="T10" fmla="*/ 25 w 40"/>
                  <a:gd name="T11" fmla="*/ 35 h 37"/>
                  <a:gd name="T12" fmla="*/ 25 w 40"/>
                  <a:gd name="T13" fmla="*/ 35 h 37"/>
                  <a:gd name="T14" fmla="*/ 25 w 40"/>
                  <a:gd name="T15" fmla="*/ 35 h 37"/>
                  <a:gd name="T16" fmla="*/ 23 w 40"/>
                  <a:gd name="T17" fmla="*/ 35 h 37"/>
                  <a:gd name="T18" fmla="*/ 23 w 40"/>
                  <a:gd name="T19" fmla="*/ 35 h 37"/>
                  <a:gd name="T20" fmla="*/ 23 w 40"/>
                  <a:gd name="T21" fmla="*/ 35 h 37"/>
                  <a:gd name="T22" fmla="*/ 23 w 40"/>
                  <a:gd name="T23" fmla="*/ 35 h 37"/>
                  <a:gd name="T24" fmla="*/ 23 w 40"/>
                  <a:gd name="T25" fmla="*/ 35 h 37"/>
                  <a:gd name="T26" fmla="*/ 10 w 40"/>
                  <a:gd name="T27" fmla="*/ 15 h 37"/>
                  <a:gd name="T28" fmla="*/ 10 w 40"/>
                  <a:gd name="T29" fmla="*/ 15 h 37"/>
                  <a:gd name="T30" fmla="*/ 10 w 40"/>
                  <a:gd name="T31" fmla="*/ 14 h 37"/>
                  <a:gd name="T32" fmla="*/ 10 w 40"/>
                  <a:gd name="T33" fmla="*/ 14 h 37"/>
                  <a:gd name="T34" fmla="*/ 10 w 40"/>
                  <a:gd name="T35" fmla="*/ 14 h 37"/>
                  <a:gd name="T36" fmla="*/ 10 w 40"/>
                  <a:gd name="T37" fmla="*/ 14 h 37"/>
                  <a:gd name="T38" fmla="*/ 10 w 40"/>
                  <a:gd name="T39" fmla="*/ 14 h 37"/>
                  <a:gd name="T40" fmla="*/ 10 w 40"/>
                  <a:gd name="T41" fmla="*/ 14 h 37"/>
                  <a:gd name="T42" fmla="*/ 10 w 40"/>
                  <a:gd name="T43" fmla="*/ 14 h 37"/>
                  <a:gd name="T44" fmla="*/ 10 w 40"/>
                  <a:gd name="T45" fmla="*/ 14 h 37"/>
                  <a:gd name="T46" fmla="*/ 25 w 40"/>
                  <a:gd name="T47" fmla="*/ 5 h 37"/>
                  <a:gd name="T48" fmla="*/ 25 w 40"/>
                  <a:gd name="T49" fmla="*/ 5 h 37"/>
                  <a:gd name="T50" fmla="*/ 25 w 40"/>
                  <a:gd name="T51" fmla="*/ 5 h 37"/>
                  <a:gd name="T52" fmla="*/ 27 w 40"/>
                  <a:gd name="T53" fmla="*/ 0 h 37"/>
                  <a:gd name="T54" fmla="*/ 27 w 40"/>
                  <a:gd name="T55" fmla="*/ 0 h 37"/>
                  <a:gd name="T56" fmla="*/ 9 w 40"/>
                  <a:gd name="T57" fmla="*/ 8 h 37"/>
                  <a:gd name="T58" fmla="*/ 9 w 40"/>
                  <a:gd name="T59" fmla="*/ 8 h 37"/>
                  <a:gd name="T60" fmla="*/ 9 w 40"/>
                  <a:gd name="T61" fmla="*/ 8 h 37"/>
                  <a:gd name="T62" fmla="*/ 9 w 40"/>
                  <a:gd name="T63" fmla="*/ 8 h 37"/>
                  <a:gd name="T64" fmla="*/ 24 w 40"/>
                  <a:gd name="T65" fmla="*/ 37 h 37"/>
                  <a:gd name="T66" fmla="*/ 24 w 40"/>
                  <a:gd name="T67" fmla="*/ 37 h 37"/>
                  <a:gd name="T68" fmla="*/ 24 w 40"/>
                  <a:gd name="T69" fmla="*/ 37 h 37"/>
                  <a:gd name="T70" fmla="*/ 24 w 40"/>
                  <a:gd name="T71" fmla="*/ 37 h 37"/>
                  <a:gd name="T72" fmla="*/ 26 w 40"/>
                  <a:gd name="T73" fmla="*/ 37 h 37"/>
                  <a:gd name="T74" fmla="*/ 40 w 40"/>
                  <a:gd name="T75" fmla="*/ 20 h 37"/>
                  <a:gd name="T76" fmla="*/ 40 w 40"/>
                  <a:gd name="T77" fmla="*/ 19 h 37"/>
                  <a:gd name="T78" fmla="*/ 29 w 40"/>
                  <a:gd name="T79" fmla="*/ 0 h 37"/>
                  <a:gd name="T80" fmla="*/ 29 w 40"/>
                  <a:gd name="T81" fmla="*/ 0 h 37"/>
                  <a:gd name="T82" fmla="*/ 29 w 40"/>
                  <a:gd name="T83" fmla="*/ 0 h 37"/>
                  <a:gd name="T84" fmla="*/ 27 w 40"/>
                  <a:gd name="T85" fmla="*/ 0 h 37"/>
                  <a:gd name="T86" fmla="*/ 27 w 40"/>
                  <a:gd name="T87" fmla="*/ 0 h 37"/>
                  <a:gd name="T88" fmla="*/ 27 w 40"/>
                  <a:gd name="T8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7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8" y="5"/>
                      <a:pt x="29" y="6"/>
                    </a:cubicBezTo>
                    <a:cubicBezTo>
                      <a:pt x="35" y="8"/>
                      <a:pt x="38" y="13"/>
                      <a:pt x="38" y="18"/>
                    </a:cubicBezTo>
                    <a:cubicBezTo>
                      <a:pt x="38" y="26"/>
                      <a:pt x="33" y="34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5"/>
                      <a:pt x="24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4" y="35"/>
                      <a:pt x="6" y="26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2" y="8"/>
                      <a:pt x="19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0"/>
                      <a:pt x="12" y="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0" y="20"/>
                      <a:pt x="10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5" y="37"/>
                      <a:pt x="26" y="37"/>
                    </a:cubicBezTo>
                    <a:cubicBezTo>
                      <a:pt x="35" y="36"/>
                      <a:pt x="40" y="30"/>
                      <a:pt x="40" y="20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1"/>
                      <a:pt x="36" y="2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600"/>
              <p:cNvSpPr>
                <a:spLocks noEditPoints="1"/>
              </p:cNvSpPr>
              <p:nvPr/>
            </p:nvSpPr>
            <p:spPr bwMode="auto">
              <a:xfrm>
                <a:off x="3315" y="898"/>
                <a:ext cx="150" cy="132"/>
              </a:xfrm>
              <a:custGeom>
                <a:gdLst>
                  <a:gd name="T0" fmla="*/ 20 w 43"/>
                  <a:gd name="T1" fmla="*/ 5 h 38"/>
                  <a:gd name="T2" fmla="*/ 20 w 43"/>
                  <a:gd name="T3" fmla="*/ 5 h 38"/>
                  <a:gd name="T4" fmla="*/ 20 w 43"/>
                  <a:gd name="T5" fmla="*/ 5 h 38"/>
                  <a:gd name="T6" fmla="*/ 23 w 43"/>
                  <a:gd name="T7" fmla="*/ 36 h 38"/>
                  <a:gd name="T8" fmla="*/ 23 w 43"/>
                  <a:gd name="T9" fmla="*/ 36 h 38"/>
                  <a:gd name="T10" fmla="*/ 21 w 43"/>
                  <a:gd name="T11" fmla="*/ 36 h 38"/>
                  <a:gd name="T12" fmla="*/ 21 w 43"/>
                  <a:gd name="T13" fmla="*/ 36 h 38"/>
                  <a:gd name="T14" fmla="*/ 21 w 43"/>
                  <a:gd name="T15" fmla="*/ 36 h 38"/>
                  <a:gd name="T16" fmla="*/ 21 w 43"/>
                  <a:gd name="T17" fmla="*/ 36 h 38"/>
                  <a:gd name="T18" fmla="*/ 21 w 43"/>
                  <a:gd name="T19" fmla="*/ 36 h 38"/>
                  <a:gd name="T20" fmla="*/ 14 w 43"/>
                  <a:gd name="T21" fmla="*/ 6 h 38"/>
                  <a:gd name="T22" fmla="*/ 14 w 43"/>
                  <a:gd name="T23" fmla="*/ 6 h 38"/>
                  <a:gd name="T24" fmla="*/ 14 w 43"/>
                  <a:gd name="T25" fmla="*/ 6 h 38"/>
                  <a:gd name="T26" fmla="*/ 14 w 43"/>
                  <a:gd name="T27" fmla="*/ 6 h 38"/>
                  <a:gd name="T28" fmla="*/ 14 w 43"/>
                  <a:gd name="T29" fmla="*/ 6 h 38"/>
                  <a:gd name="T30" fmla="*/ 15 w 43"/>
                  <a:gd name="T31" fmla="*/ 6 h 38"/>
                  <a:gd name="T32" fmla="*/ 20 w 43"/>
                  <a:gd name="T33" fmla="*/ 5 h 38"/>
                  <a:gd name="T34" fmla="*/ 20 w 43"/>
                  <a:gd name="T35" fmla="*/ 5 h 38"/>
                  <a:gd name="T36" fmla="*/ 20 w 43"/>
                  <a:gd name="T37" fmla="*/ 5 h 38"/>
                  <a:gd name="T38" fmla="*/ 17 w 43"/>
                  <a:gd name="T39" fmla="*/ 0 h 38"/>
                  <a:gd name="T40" fmla="*/ 17 w 43"/>
                  <a:gd name="T41" fmla="*/ 0 h 38"/>
                  <a:gd name="T42" fmla="*/ 14 w 43"/>
                  <a:gd name="T43" fmla="*/ 1 h 38"/>
                  <a:gd name="T44" fmla="*/ 14 w 43"/>
                  <a:gd name="T45" fmla="*/ 1 h 38"/>
                  <a:gd name="T46" fmla="*/ 4 w 43"/>
                  <a:gd name="T47" fmla="*/ 19 h 38"/>
                  <a:gd name="T48" fmla="*/ 10 w 43"/>
                  <a:gd name="T49" fmla="*/ 34 h 38"/>
                  <a:gd name="T50" fmla="*/ 10 w 43"/>
                  <a:gd name="T51" fmla="*/ 34 h 38"/>
                  <a:gd name="T52" fmla="*/ 10 w 43"/>
                  <a:gd name="T53" fmla="*/ 34 h 38"/>
                  <a:gd name="T54" fmla="*/ 10 w 43"/>
                  <a:gd name="T55" fmla="*/ 35 h 38"/>
                  <a:gd name="T56" fmla="*/ 10 w 43"/>
                  <a:gd name="T57" fmla="*/ 35 h 38"/>
                  <a:gd name="T58" fmla="*/ 10 w 43"/>
                  <a:gd name="T59" fmla="*/ 35 h 38"/>
                  <a:gd name="T60" fmla="*/ 20 w 43"/>
                  <a:gd name="T61" fmla="*/ 38 h 38"/>
                  <a:gd name="T62" fmla="*/ 20 w 43"/>
                  <a:gd name="T63" fmla="*/ 38 h 38"/>
                  <a:gd name="T64" fmla="*/ 20 w 43"/>
                  <a:gd name="T65" fmla="*/ 38 h 38"/>
                  <a:gd name="T66" fmla="*/ 20 w 43"/>
                  <a:gd name="T67" fmla="*/ 38 h 38"/>
                  <a:gd name="T68" fmla="*/ 24 w 43"/>
                  <a:gd name="T69" fmla="*/ 38 h 38"/>
                  <a:gd name="T70" fmla="*/ 24 w 43"/>
                  <a:gd name="T71" fmla="*/ 38 h 38"/>
                  <a:gd name="T72" fmla="*/ 24 w 43"/>
                  <a:gd name="T73" fmla="*/ 38 h 38"/>
                  <a:gd name="T74" fmla="*/ 39 w 43"/>
                  <a:gd name="T75" fmla="*/ 20 h 38"/>
                  <a:gd name="T76" fmla="*/ 38 w 43"/>
                  <a:gd name="T77" fmla="*/ 13 h 38"/>
                  <a:gd name="T78" fmla="*/ 17 w 43"/>
                  <a:gd name="T79" fmla="*/ 0 h 38"/>
                  <a:gd name="T80" fmla="*/ 17 w 43"/>
                  <a:gd name="T81" fmla="*/ 0 h 38"/>
                  <a:gd name="T82" fmla="*/ 17 w 43"/>
                  <a:gd name="T8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" h="38"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36" y="5"/>
                      <a:pt x="43" y="32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7" y="36"/>
                      <a:pt x="0" y="12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5"/>
                      <a:pt x="18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7" y="2"/>
                      <a:pt x="4" y="11"/>
                      <a:pt x="4" y="19"/>
                    </a:cubicBezTo>
                    <a:cubicBezTo>
                      <a:pt x="4" y="25"/>
                      <a:pt x="6" y="31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7"/>
                      <a:pt x="16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3" y="36"/>
                      <a:pt x="39" y="29"/>
                      <a:pt x="39" y="20"/>
                    </a:cubicBezTo>
                    <a:cubicBezTo>
                      <a:pt x="39" y="17"/>
                      <a:pt x="39" y="15"/>
                      <a:pt x="38" y="13"/>
                    </a:cubicBezTo>
                    <a:cubicBezTo>
                      <a:pt x="36" y="7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601"/>
              <p:cNvSpPr>
                <a:spLocks noEditPoints="1"/>
              </p:cNvSpPr>
              <p:nvPr/>
            </p:nvSpPr>
            <p:spPr bwMode="auto">
              <a:xfrm>
                <a:off x="4236" y="919"/>
                <a:ext cx="111" cy="104"/>
              </a:xfrm>
              <a:custGeom>
                <a:gdLst>
                  <a:gd name="T0" fmla="*/ 18 w 32"/>
                  <a:gd name="T1" fmla="*/ 4 h 30"/>
                  <a:gd name="T2" fmla="*/ 18 w 32"/>
                  <a:gd name="T3" fmla="*/ 4 h 30"/>
                  <a:gd name="T4" fmla="*/ 18 w 32"/>
                  <a:gd name="T5" fmla="*/ 4 h 30"/>
                  <a:gd name="T6" fmla="*/ 25 w 32"/>
                  <a:gd name="T7" fmla="*/ 6 h 30"/>
                  <a:gd name="T8" fmla="*/ 25 w 32"/>
                  <a:gd name="T9" fmla="*/ 6 h 30"/>
                  <a:gd name="T10" fmla="*/ 25 w 32"/>
                  <a:gd name="T11" fmla="*/ 6 h 30"/>
                  <a:gd name="T12" fmla="*/ 29 w 32"/>
                  <a:gd name="T13" fmla="*/ 15 h 30"/>
                  <a:gd name="T14" fmla="*/ 20 w 32"/>
                  <a:gd name="T15" fmla="*/ 27 h 30"/>
                  <a:gd name="T16" fmla="*/ 20 w 32"/>
                  <a:gd name="T17" fmla="*/ 27 h 30"/>
                  <a:gd name="T18" fmla="*/ 20 w 32"/>
                  <a:gd name="T19" fmla="*/ 27 h 30"/>
                  <a:gd name="T20" fmla="*/ 17 w 32"/>
                  <a:gd name="T21" fmla="*/ 27 h 30"/>
                  <a:gd name="T22" fmla="*/ 17 w 32"/>
                  <a:gd name="T23" fmla="*/ 27 h 30"/>
                  <a:gd name="T24" fmla="*/ 17 w 32"/>
                  <a:gd name="T25" fmla="*/ 27 h 30"/>
                  <a:gd name="T26" fmla="*/ 17 w 32"/>
                  <a:gd name="T27" fmla="*/ 27 h 30"/>
                  <a:gd name="T28" fmla="*/ 17 w 32"/>
                  <a:gd name="T29" fmla="*/ 27 h 30"/>
                  <a:gd name="T30" fmla="*/ 6 w 32"/>
                  <a:gd name="T31" fmla="*/ 12 h 30"/>
                  <a:gd name="T32" fmla="*/ 6 w 32"/>
                  <a:gd name="T33" fmla="*/ 12 h 30"/>
                  <a:gd name="T34" fmla="*/ 6 w 32"/>
                  <a:gd name="T35" fmla="*/ 12 h 30"/>
                  <a:gd name="T36" fmla="*/ 6 w 32"/>
                  <a:gd name="T37" fmla="*/ 12 h 30"/>
                  <a:gd name="T38" fmla="*/ 6 w 32"/>
                  <a:gd name="T39" fmla="*/ 12 h 30"/>
                  <a:gd name="T40" fmla="*/ 6 w 32"/>
                  <a:gd name="T41" fmla="*/ 12 h 30"/>
                  <a:gd name="T42" fmla="*/ 18 w 32"/>
                  <a:gd name="T43" fmla="*/ 4 h 30"/>
                  <a:gd name="T44" fmla="*/ 18 w 32"/>
                  <a:gd name="T45" fmla="*/ 4 h 30"/>
                  <a:gd name="T46" fmla="*/ 18 w 32"/>
                  <a:gd name="T47" fmla="*/ 4 h 30"/>
                  <a:gd name="T48" fmla="*/ 19 w 32"/>
                  <a:gd name="T49" fmla="*/ 0 h 30"/>
                  <a:gd name="T50" fmla="*/ 19 w 32"/>
                  <a:gd name="T51" fmla="*/ 0 h 30"/>
                  <a:gd name="T52" fmla="*/ 4 w 32"/>
                  <a:gd name="T53" fmla="*/ 9 h 30"/>
                  <a:gd name="T54" fmla="*/ 4 w 32"/>
                  <a:gd name="T55" fmla="*/ 9 h 30"/>
                  <a:gd name="T56" fmla="*/ 4 w 32"/>
                  <a:gd name="T57" fmla="*/ 9 h 30"/>
                  <a:gd name="T58" fmla="*/ 4 w 32"/>
                  <a:gd name="T59" fmla="*/ 9 h 30"/>
                  <a:gd name="T60" fmla="*/ 4 w 32"/>
                  <a:gd name="T61" fmla="*/ 9 h 30"/>
                  <a:gd name="T62" fmla="*/ 4 w 32"/>
                  <a:gd name="T63" fmla="*/ 9 h 30"/>
                  <a:gd name="T64" fmla="*/ 4 w 32"/>
                  <a:gd name="T65" fmla="*/ 9 h 30"/>
                  <a:gd name="T66" fmla="*/ 4 w 32"/>
                  <a:gd name="T67" fmla="*/ 9 h 30"/>
                  <a:gd name="T68" fmla="*/ 4 w 32"/>
                  <a:gd name="T69" fmla="*/ 10 h 30"/>
                  <a:gd name="T70" fmla="*/ 4 w 32"/>
                  <a:gd name="T71" fmla="*/ 10 h 30"/>
                  <a:gd name="T72" fmla="*/ 17 w 32"/>
                  <a:gd name="T73" fmla="*/ 30 h 30"/>
                  <a:gd name="T74" fmla="*/ 17 w 32"/>
                  <a:gd name="T75" fmla="*/ 30 h 30"/>
                  <a:gd name="T76" fmla="*/ 17 w 32"/>
                  <a:gd name="T77" fmla="*/ 30 h 30"/>
                  <a:gd name="T78" fmla="*/ 17 w 32"/>
                  <a:gd name="T79" fmla="*/ 30 h 30"/>
                  <a:gd name="T80" fmla="*/ 19 w 32"/>
                  <a:gd name="T81" fmla="*/ 30 h 30"/>
                  <a:gd name="T82" fmla="*/ 19 w 32"/>
                  <a:gd name="T83" fmla="*/ 30 h 30"/>
                  <a:gd name="T84" fmla="*/ 19 w 32"/>
                  <a:gd name="T85" fmla="*/ 30 h 30"/>
                  <a:gd name="T86" fmla="*/ 32 w 32"/>
                  <a:gd name="T87" fmla="*/ 13 h 30"/>
                  <a:gd name="T88" fmla="*/ 23 w 32"/>
                  <a:gd name="T89" fmla="*/ 1 h 30"/>
                  <a:gd name="T90" fmla="*/ 19 w 32"/>
                  <a:gd name="T91" fmla="*/ 0 h 30"/>
                  <a:gd name="T92" fmla="*/ 19 w 32"/>
                  <a:gd name="T93" fmla="*/ 0 h 30"/>
                  <a:gd name="T94" fmla="*/ 19 w 32"/>
                  <a:gd name="T95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0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4"/>
                      <a:pt x="23" y="4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8"/>
                      <a:pt x="29" y="12"/>
                      <a:pt x="29" y="15"/>
                    </a:cubicBezTo>
                    <a:cubicBezTo>
                      <a:pt x="29" y="20"/>
                      <a:pt x="26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8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0" y="27"/>
                      <a:pt x="4" y="2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7"/>
                      <a:pt x="13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3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21"/>
                      <a:pt x="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7" y="29"/>
                      <a:pt x="32" y="21"/>
                      <a:pt x="32" y="13"/>
                    </a:cubicBezTo>
                    <a:cubicBezTo>
                      <a:pt x="32" y="8"/>
                      <a:pt x="29" y="3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602"/>
              <p:cNvSpPr>
                <a:spLocks noEditPoints="1"/>
              </p:cNvSpPr>
              <p:nvPr/>
            </p:nvSpPr>
            <p:spPr bwMode="auto">
              <a:xfrm>
                <a:off x="3315" y="915"/>
                <a:ext cx="150" cy="108"/>
              </a:xfrm>
              <a:custGeom>
                <a:gdLst>
                  <a:gd name="T0" fmla="*/ 20 w 43"/>
                  <a:gd name="T1" fmla="*/ 4 h 31"/>
                  <a:gd name="T2" fmla="*/ 20 w 43"/>
                  <a:gd name="T3" fmla="*/ 4 h 31"/>
                  <a:gd name="T4" fmla="*/ 20 w 43"/>
                  <a:gd name="T5" fmla="*/ 4 h 31"/>
                  <a:gd name="T6" fmla="*/ 25 w 43"/>
                  <a:gd name="T7" fmla="*/ 27 h 31"/>
                  <a:gd name="T8" fmla="*/ 25 w 43"/>
                  <a:gd name="T9" fmla="*/ 27 h 31"/>
                  <a:gd name="T10" fmla="*/ 25 w 43"/>
                  <a:gd name="T11" fmla="*/ 27 h 31"/>
                  <a:gd name="T12" fmla="*/ 25 w 43"/>
                  <a:gd name="T13" fmla="*/ 27 h 31"/>
                  <a:gd name="T14" fmla="*/ 25 w 43"/>
                  <a:gd name="T15" fmla="*/ 28 h 31"/>
                  <a:gd name="T16" fmla="*/ 25 w 43"/>
                  <a:gd name="T17" fmla="*/ 28 h 31"/>
                  <a:gd name="T18" fmla="*/ 25 w 43"/>
                  <a:gd name="T19" fmla="*/ 28 h 31"/>
                  <a:gd name="T20" fmla="*/ 24 w 43"/>
                  <a:gd name="T21" fmla="*/ 28 h 31"/>
                  <a:gd name="T22" fmla="*/ 21 w 43"/>
                  <a:gd name="T23" fmla="*/ 28 h 31"/>
                  <a:gd name="T24" fmla="*/ 21 w 43"/>
                  <a:gd name="T25" fmla="*/ 28 h 31"/>
                  <a:gd name="T26" fmla="*/ 21 w 43"/>
                  <a:gd name="T27" fmla="*/ 28 h 31"/>
                  <a:gd name="T28" fmla="*/ 21 w 43"/>
                  <a:gd name="T29" fmla="*/ 28 h 31"/>
                  <a:gd name="T30" fmla="*/ 21 w 43"/>
                  <a:gd name="T31" fmla="*/ 28 h 31"/>
                  <a:gd name="T32" fmla="*/ 19 w 43"/>
                  <a:gd name="T33" fmla="*/ 4 h 31"/>
                  <a:gd name="T34" fmla="*/ 19 w 43"/>
                  <a:gd name="T35" fmla="*/ 4 h 31"/>
                  <a:gd name="T36" fmla="*/ 20 w 43"/>
                  <a:gd name="T37" fmla="*/ 4 h 31"/>
                  <a:gd name="T38" fmla="*/ 20 w 43"/>
                  <a:gd name="T39" fmla="*/ 4 h 31"/>
                  <a:gd name="T40" fmla="*/ 20 w 43"/>
                  <a:gd name="T41" fmla="*/ 4 h 31"/>
                  <a:gd name="T42" fmla="*/ 20 w 43"/>
                  <a:gd name="T43" fmla="*/ 0 h 31"/>
                  <a:gd name="T44" fmla="*/ 20 w 43"/>
                  <a:gd name="T45" fmla="*/ 0 h 31"/>
                  <a:gd name="T46" fmla="*/ 15 w 43"/>
                  <a:gd name="T47" fmla="*/ 1 h 31"/>
                  <a:gd name="T48" fmla="*/ 14 w 43"/>
                  <a:gd name="T49" fmla="*/ 1 h 31"/>
                  <a:gd name="T50" fmla="*/ 14 w 43"/>
                  <a:gd name="T51" fmla="*/ 1 h 31"/>
                  <a:gd name="T52" fmla="*/ 14 w 43"/>
                  <a:gd name="T53" fmla="*/ 1 h 31"/>
                  <a:gd name="T54" fmla="*/ 14 w 43"/>
                  <a:gd name="T55" fmla="*/ 1 h 31"/>
                  <a:gd name="T56" fmla="*/ 14 w 43"/>
                  <a:gd name="T57" fmla="*/ 1 h 31"/>
                  <a:gd name="T58" fmla="*/ 21 w 43"/>
                  <a:gd name="T59" fmla="*/ 31 h 31"/>
                  <a:gd name="T60" fmla="*/ 21 w 43"/>
                  <a:gd name="T61" fmla="*/ 31 h 31"/>
                  <a:gd name="T62" fmla="*/ 21 w 43"/>
                  <a:gd name="T63" fmla="*/ 31 h 31"/>
                  <a:gd name="T64" fmla="*/ 21 w 43"/>
                  <a:gd name="T65" fmla="*/ 31 h 31"/>
                  <a:gd name="T66" fmla="*/ 23 w 43"/>
                  <a:gd name="T67" fmla="*/ 31 h 31"/>
                  <a:gd name="T68" fmla="*/ 23 w 43"/>
                  <a:gd name="T69" fmla="*/ 31 h 31"/>
                  <a:gd name="T70" fmla="*/ 20 w 43"/>
                  <a:gd name="T71" fmla="*/ 0 h 31"/>
                  <a:gd name="T72" fmla="*/ 20 w 43"/>
                  <a:gd name="T73" fmla="*/ 0 h 31"/>
                  <a:gd name="T74" fmla="*/ 20 w 43"/>
                  <a:gd name="T7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31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3" y="4"/>
                      <a:pt x="38" y="23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4" y="28"/>
                      <a:pt x="24" y="28"/>
                    </a:cubicBezTo>
                    <a:cubicBezTo>
                      <a:pt x="23" y="28"/>
                      <a:pt x="22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7" y="28"/>
                      <a:pt x="5" y="5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7"/>
                      <a:pt x="7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43" y="27"/>
                      <a:pt x="3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603"/>
              <p:cNvSpPr>
                <a:spLocks noEditPoints="1"/>
              </p:cNvSpPr>
              <p:nvPr/>
            </p:nvSpPr>
            <p:spPr bwMode="auto">
              <a:xfrm>
                <a:off x="4250" y="933"/>
                <a:ext cx="87" cy="80"/>
              </a:xfrm>
              <a:custGeom>
                <a:gdLst>
                  <a:gd name="T0" fmla="*/ 14 w 25"/>
                  <a:gd name="T1" fmla="*/ 3 h 23"/>
                  <a:gd name="T2" fmla="*/ 14 w 25"/>
                  <a:gd name="T3" fmla="*/ 3 h 23"/>
                  <a:gd name="T4" fmla="*/ 14 w 25"/>
                  <a:gd name="T5" fmla="*/ 3 h 23"/>
                  <a:gd name="T6" fmla="*/ 14 w 25"/>
                  <a:gd name="T7" fmla="*/ 3 h 23"/>
                  <a:gd name="T8" fmla="*/ 14 w 25"/>
                  <a:gd name="T9" fmla="*/ 3 h 23"/>
                  <a:gd name="T10" fmla="*/ 14 w 25"/>
                  <a:gd name="T11" fmla="*/ 3 h 23"/>
                  <a:gd name="T12" fmla="*/ 21 w 25"/>
                  <a:gd name="T13" fmla="*/ 12 h 23"/>
                  <a:gd name="T14" fmla="*/ 15 w 25"/>
                  <a:gd name="T15" fmla="*/ 20 h 23"/>
                  <a:gd name="T16" fmla="*/ 15 w 25"/>
                  <a:gd name="T17" fmla="*/ 20 h 23"/>
                  <a:gd name="T18" fmla="*/ 15 w 25"/>
                  <a:gd name="T19" fmla="*/ 20 h 23"/>
                  <a:gd name="T20" fmla="*/ 12 w 25"/>
                  <a:gd name="T21" fmla="*/ 20 h 23"/>
                  <a:gd name="T22" fmla="*/ 12 w 25"/>
                  <a:gd name="T23" fmla="*/ 20 h 23"/>
                  <a:gd name="T24" fmla="*/ 12 w 25"/>
                  <a:gd name="T25" fmla="*/ 20 h 23"/>
                  <a:gd name="T26" fmla="*/ 12 w 25"/>
                  <a:gd name="T27" fmla="*/ 20 h 23"/>
                  <a:gd name="T28" fmla="*/ 12 w 25"/>
                  <a:gd name="T29" fmla="*/ 20 h 23"/>
                  <a:gd name="T30" fmla="*/ 5 w 25"/>
                  <a:gd name="T31" fmla="*/ 12 h 23"/>
                  <a:gd name="T32" fmla="*/ 5 w 25"/>
                  <a:gd name="T33" fmla="*/ 12 h 23"/>
                  <a:gd name="T34" fmla="*/ 5 w 25"/>
                  <a:gd name="T35" fmla="*/ 12 h 23"/>
                  <a:gd name="T36" fmla="*/ 5 w 25"/>
                  <a:gd name="T37" fmla="*/ 12 h 23"/>
                  <a:gd name="T38" fmla="*/ 13 w 25"/>
                  <a:gd name="T39" fmla="*/ 3 h 23"/>
                  <a:gd name="T40" fmla="*/ 14 w 25"/>
                  <a:gd name="T41" fmla="*/ 3 h 23"/>
                  <a:gd name="T42" fmla="*/ 14 w 25"/>
                  <a:gd name="T43" fmla="*/ 3 h 23"/>
                  <a:gd name="T44" fmla="*/ 14 w 25"/>
                  <a:gd name="T45" fmla="*/ 0 h 23"/>
                  <a:gd name="T46" fmla="*/ 14 w 25"/>
                  <a:gd name="T47" fmla="*/ 0 h 23"/>
                  <a:gd name="T48" fmla="*/ 2 w 25"/>
                  <a:gd name="T49" fmla="*/ 8 h 23"/>
                  <a:gd name="T50" fmla="*/ 2 w 25"/>
                  <a:gd name="T51" fmla="*/ 8 h 23"/>
                  <a:gd name="T52" fmla="*/ 2 w 25"/>
                  <a:gd name="T53" fmla="*/ 8 h 23"/>
                  <a:gd name="T54" fmla="*/ 2 w 25"/>
                  <a:gd name="T55" fmla="*/ 8 h 23"/>
                  <a:gd name="T56" fmla="*/ 2 w 25"/>
                  <a:gd name="T57" fmla="*/ 8 h 23"/>
                  <a:gd name="T58" fmla="*/ 2 w 25"/>
                  <a:gd name="T59" fmla="*/ 8 h 23"/>
                  <a:gd name="T60" fmla="*/ 13 w 25"/>
                  <a:gd name="T61" fmla="*/ 23 h 23"/>
                  <a:gd name="T62" fmla="*/ 13 w 25"/>
                  <a:gd name="T63" fmla="*/ 23 h 23"/>
                  <a:gd name="T64" fmla="*/ 13 w 25"/>
                  <a:gd name="T65" fmla="*/ 23 h 23"/>
                  <a:gd name="T66" fmla="*/ 13 w 25"/>
                  <a:gd name="T67" fmla="*/ 23 h 23"/>
                  <a:gd name="T68" fmla="*/ 16 w 25"/>
                  <a:gd name="T69" fmla="*/ 23 h 23"/>
                  <a:gd name="T70" fmla="*/ 16 w 25"/>
                  <a:gd name="T71" fmla="*/ 23 h 23"/>
                  <a:gd name="T72" fmla="*/ 16 w 25"/>
                  <a:gd name="T73" fmla="*/ 23 h 23"/>
                  <a:gd name="T74" fmla="*/ 25 w 25"/>
                  <a:gd name="T75" fmla="*/ 11 h 23"/>
                  <a:gd name="T76" fmla="*/ 21 w 25"/>
                  <a:gd name="T77" fmla="*/ 2 h 23"/>
                  <a:gd name="T78" fmla="*/ 21 w 25"/>
                  <a:gd name="T79" fmla="*/ 2 h 23"/>
                  <a:gd name="T80" fmla="*/ 21 w 25"/>
                  <a:gd name="T81" fmla="*/ 2 h 23"/>
                  <a:gd name="T82" fmla="*/ 14 w 25"/>
                  <a:gd name="T83" fmla="*/ 0 h 23"/>
                  <a:gd name="T84" fmla="*/ 14 w 25"/>
                  <a:gd name="T85" fmla="*/ 0 h 23"/>
                  <a:gd name="T86" fmla="*/ 14 w 25"/>
                  <a:gd name="T87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23"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8" y="4"/>
                      <a:pt x="21" y="8"/>
                      <a:pt x="21" y="12"/>
                    </a:cubicBezTo>
                    <a:cubicBezTo>
                      <a:pt x="21" y="15"/>
                      <a:pt x="19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3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7" y="20"/>
                      <a:pt x="5" y="16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7"/>
                      <a:pt x="9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9" y="0"/>
                      <a:pt x="3" y="3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7"/>
                      <a:pt x="6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22" y="21"/>
                      <a:pt x="25" y="16"/>
                      <a:pt x="25" y="11"/>
                    </a:cubicBezTo>
                    <a:cubicBezTo>
                      <a:pt x="25" y="8"/>
                      <a:pt x="24" y="4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604"/>
              <p:cNvSpPr>
                <a:spLocks noEditPoints="1"/>
              </p:cNvSpPr>
              <p:nvPr/>
            </p:nvSpPr>
            <p:spPr bwMode="auto">
              <a:xfrm>
                <a:off x="3332" y="929"/>
                <a:ext cx="116" cy="84"/>
              </a:xfrm>
              <a:custGeom>
                <a:gdLst>
                  <a:gd name="T0" fmla="*/ 15 w 33"/>
                  <a:gd name="T1" fmla="*/ 4 h 24"/>
                  <a:gd name="T2" fmla="*/ 15 w 33"/>
                  <a:gd name="T3" fmla="*/ 4 h 24"/>
                  <a:gd name="T4" fmla="*/ 15 w 33"/>
                  <a:gd name="T5" fmla="*/ 4 h 24"/>
                  <a:gd name="T6" fmla="*/ 19 w 33"/>
                  <a:gd name="T7" fmla="*/ 20 h 24"/>
                  <a:gd name="T8" fmla="*/ 18 w 33"/>
                  <a:gd name="T9" fmla="*/ 21 h 24"/>
                  <a:gd name="T10" fmla="*/ 18 w 33"/>
                  <a:gd name="T11" fmla="*/ 21 h 24"/>
                  <a:gd name="T12" fmla="*/ 18 w 33"/>
                  <a:gd name="T13" fmla="*/ 21 h 24"/>
                  <a:gd name="T14" fmla="*/ 16 w 33"/>
                  <a:gd name="T15" fmla="*/ 21 h 24"/>
                  <a:gd name="T16" fmla="*/ 16 w 33"/>
                  <a:gd name="T17" fmla="*/ 21 h 24"/>
                  <a:gd name="T18" fmla="*/ 16 w 33"/>
                  <a:gd name="T19" fmla="*/ 21 h 24"/>
                  <a:gd name="T20" fmla="*/ 16 w 33"/>
                  <a:gd name="T21" fmla="*/ 21 h 24"/>
                  <a:gd name="T22" fmla="*/ 16 w 33"/>
                  <a:gd name="T23" fmla="*/ 21 h 24"/>
                  <a:gd name="T24" fmla="*/ 12 w 33"/>
                  <a:gd name="T25" fmla="*/ 4 h 24"/>
                  <a:gd name="T26" fmla="*/ 12 w 33"/>
                  <a:gd name="T27" fmla="*/ 4 h 24"/>
                  <a:gd name="T28" fmla="*/ 12 w 33"/>
                  <a:gd name="T29" fmla="*/ 4 h 24"/>
                  <a:gd name="T30" fmla="*/ 12 w 33"/>
                  <a:gd name="T31" fmla="*/ 4 h 24"/>
                  <a:gd name="T32" fmla="*/ 15 w 33"/>
                  <a:gd name="T33" fmla="*/ 4 h 24"/>
                  <a:gd name="T34" fmla="*/ 15 w 33"/>
                  <a:gd name="T35" fmla="*/ 4 h 24"/>
                  <a:gd name="T36" fmla="*/ 15 w 33"/>
                  <a:gd name="T37" fmla="*/ 4 h 24"/>
                  <a:gd name="T38" fmla="*/ 15 w 33"/>
                  <a:gd name="T39" fmla="*/ 0 h 24"/>
                  <a:gd name="T40" fmla="*/ 15 w 33"/>
                  <a:gd name="T41" fmla="*/ 0 h 24"/>
                  <a:gd name="T42" fmla="*/ 14 w 33"/>
                  <a:gd name="T43" fmla="*/ 0 h 24"/>
                  <a:gd name="T44" fmla="*/ 14 w 33"/>
                  <a:gd name="T45" fmla="*/ 0 h 24"/>
                  <a:gd name="T46" fmla="*/ 16 w 33"/>
                  <a:gd name="T47" fmla="*/ 24 h 24"/>
                  <a:gd name="T48" fmla="*/ 16 w 33"/>
                  <a:gd name="T49" fmla="*/ 24 h 24"/>
                  <a:gd name="T50" fmla="*/ 16 w 33"/>
                  <a:gd name="T51" fmla="*/ 24 h 24"/>
                  <a:gd name="T52" fmla="*/ 16 w 33"/>
                  <a:gd name="T53" fmla="*/ 24 h 24"/>
                  <a:gd name="T54" fmla="*/ 19 w 33"/>
                  <a:gd name="T55" fmla="*/ 24 h 24"/>
                  <a:gd name="T56" fmla="*/ 20 w 33"/>
                  <a:gd name="T57" fmla="*/ 24 h 24"/>
                  <a:gd name="T58" fmla="*/ 20 w 33"/>
                  <a:gd name="T59" fmla="*/ 24 h 24"/>
                  <a:gd name="T60" fmla="*/ 20 w 33"/>
                  <a:gd name="T61" fmla="*/ 24 h 24"/>
                  <a:gd name="T62" fmla="*/ 20 w 33"/>
                  <a:gd name="T63" fmla="*/ 23 h 24"/>
                  <a:gd name="T64" fmla="*/ 20 w 33"/>
                  <a:gd name="T65" fmla="*/ 23 h 24"/>
                  <a:gd name="T66" fmla="*/ 20 w 33"/>
                  <a:gd name="T67" fmla="*/ 23 h 24"/>
                  <a:gd name="T68" fmla="*/ 20 w 33"/>
                  <a:gd name="T69" fmla="*/ 23 h 24"/>
                  <a:gd name="T70" fmla="*/ 15 w 33"/>
                  <a:gd name="T71" fmla="*/ 0 h 24"/>
                  <a:gd name="T72" fmla="*/ 15 w 33"/>
                  <a:gd name="T73" fmla="*/ 0 h 24"/>
                  <a:gd name="T74" fmla="*/ 15 w 33"/>
                  <a:gd name="T7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4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4" y="4"/>
                      <a:pt x="29" y="18"/>
                      <a:pt x="19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7" y="21"/>
                      <a:pt x="4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2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8" y="24"/>
                      <a:pt x="19" y="24"/>
                    </a:cubicBezTo>
                    <a:cubicBezTo>
                      <a:pt x="19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33" y="19"/>
                      <a:pt x="2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605"/>
              <p:cNvSpPr/>
              <p:nvPr/>
            </p:nvSpPr>
            <p:spPr bwMode="auto">
              <a:xfrm>
                <a:off x="4267" y="943"/>
                <a:ext cx="56" cy="59"/>
              </a:xfrm>
              <a:custGeom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9 h 17"/>
                  <a:gd name="T6" fmla="*/ 0 w 16"/>
                  <a:gd name="T7" fmla="*/ 9 h 17"/>
                  <a:gd name="T8" fmla="*/ 0 w 16"/>
                  <a:gd name="T9" fmla="*/ 9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10 w 16"/>
                  <a:gd name="T21" fmla="*/ 17 h 17"/>
                  <a:gd name="T22" fmla="*/ 10 w 16"/>
                  <a:gd name="T23" fmla="*/ 17 h 17"/>
                  <a:gd name="T24" fmla="*/ 10 w 16"/>
                  <a:gd name="T25" fmla="*/ 17 h 17"/>
                  <a:gd name="T26" fmla="*/ 16 w 16"/>
                  <a:gd name="T27" fmla="*/ 9 h 17"/>
                  <a:gd name="T28" fmla="*/ 9 w 16"/>
                  <a:gd name="T29" fmla="*/ 0 h 17"/>
                  <a:gd name="T30" fmla="*/ 9 w 16"/>
                  <a:gd name="T31" fmla="*/ 0 h 17"/>
                  <a:gd name="T32" fmla="*/ 9 w 16"/>
                  <a:gd name="T33" fmla="*/ 0 h 17"/>
                  <a:gd name="T34" fmla="*/ 9 w 16"/>
                  <a:gd name="T35" fmla="*/ 0 h 17"/>
                  <a:gd name="T36" fmla="*/ 9 w 16"/>
                  <a:gd name="T37" fmla="*/ 0 h 17"/>
                  <a:gd name="T38" fmla="*/ 9 w 16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6" y="12"/>
                      <a:pt x="16" y="9"/>
                    </a:cubicBezTo>
                    <a:cubicBezTo>
                      <a:pt x="16" y="5"/>
                      <a:pt x="13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606"/>
              <p:cNvSpPr>
                <a:spLocks noEditPoints="1"/>
              </p:cNvSpPr>
              <p:nvPr/>
            </p:nvSpPr>
            <p:spPr bwMode="auto">
              <a:xfrm>
                <a:off x="3346" y="943"/>
                <a:ext cx="88" cy="59"/>
              </a:xfrm>
              <a:custGeom>
                <a:gdLst>
                  <a:gd name="T0" fmla="*/ 12 w 25"/>
                  <a:gd name="T1" fmla="*/ 7 h 17"/>
                  <a:gd name="T2" fmla="*/ 12 w 25"/>
                  <a:gd name="T3" fmla="*/ 7 h 17"/>
                  <a:gd name="T4" fmla="*/ 12 w 25"/>
                  <a:gd name="T5" fmla="*/ 7 h 17"/>
                  <a:gd name="T6" fmla="*/ 13 w 25"/>
                  <a:gd name="T7" fmla="*/ 11 h 17"/>
                  <a:gd name="T8" fmla="*/ 13 w 25"/>
                  <a:gd name="T9" fmla="*/ 11 h 17"/>
                  <a:gd name="T10" fmla="*/ 13 w 25"/>
                  <a:gd name="T11" fmla="*/ 11 h 17"/>
                  <a:gd name="T12" fmla="*/ 13 w 25"/>
                  <a:gd name="T13" fmla="*/ 11 h 17"/>
                  <a:gd name="T14" fmla="*/ 13 w 25"/>
                  <a:gd name="T15" fmla="*/ 11 h 17"/>
                  <a:gd name="T16" fmla="*/ 13 w 25"/>
                  <a:gd name="T17" fmla="*/ 11 h 17"/>
                  <a:gd name="T18" fmla="*/ 13 w 25"/>
                  <a:gd name="T19" fmla="*/ 11 h 17"/>
                  <a:gd name="T20" fmla="*/ 13 w 25"/>
                  <a:gd name="T21" fmla="*/ 11 h 17"/>
                  <a:gd name="T22" fmla="*/ 13 w 25"/>
                  <a:gd name="T23" fmla="*/ 11 h 17"/>
                  <a:gd name="T24" fmla="*/ 13 w 25"/>
                  <a:gd name="T25" fmla="*/ 11 h 17"/>
                  <a:gd name="T26" fmla="*/ 13 w 25"/>
                  <a:gd name="T27" fmla="*/ 11 h 17"/>
                  <a:gd name="T28" fmla="*/ 13 w 25"/>
                  <a:gd name="T29" fmla="*/ 11 h 17"/>
                  <a:gd name="T30" fmla="*/ 13 w 25"/>
                  <a:gd name="T31" fmla="*/ 11 h 17"/>
                  <a:gd name="T32" fmla="*/ 13 w 25"/>
                  <a:gd name="T33" fmla="*/ 11 h 17"/>
                  <a:gd name="T34" fmla="*/ 13 w 25"/>
                  <a:gd name="T35" fmla="*/ 11 h 17"/>
                  <a:gd name="T36" fmla="*/ 13 w 25"/>
                  <a:gd name="T37" fmla="*/ 11 h 17"/>
                  <a:gd name="T38" fmla="*/ 13 w 25"/>
                  <a:gd name="T39" fmla="*/ 11 h 17"/>
                  <a:gd name="T40" fmla="*/ 13 w 25"/>
                  <a:gd name="T41" fmla="*/ 11 h 17"/>
                  <a:gd name="T42" fmla="*/ 13 w 25"/>
                  <a:gd name="T43" fmla="*/ 11 h 17"/>
                  <a:gd name="T44" fmla="*/ 10 w 25"/>
                  <a:gd name="T45" fmla="*/ 8 h 17"/>
                  <a:gd name="T46" fmla="*/ 10 w 25"/>
                  <a:gd name="T47" fmla="*/ 8 h 17"/>
                  <a:gd name="T48" fmla="*/ 10 w 25"/>
                  <a:gd name="T49" fmla="*/ 8 h 17"/>
                  <a:gd name="T50" fmla="*/ 10 w 25"/>
                  <a:gd name="T51" fmla="*/ 8 h 17"/>
                  <a:gd name="T52" fmla="*/ 12 w 25"/>
                  <a:gd name="T53" fmla="*/ 7 h 17"/>
                  <a:gd name="T54" fmla="*/ 12 w 25"/>
                  <a:gd name="T55" fmla="*/ 7 h 17"/>
                  <a:gd name="T56" fmla="*/ 12 w 25"/>
                  <a:gd name="T57" fmla="*/ 7 h 17"/>
                  <a:gd name="T58" fmla="*/ 11 w 25"/>
                  <a:gd name="T59" fmla="*/ 0 h 17"/>
                  <a:gd name="T60" fmla="*/ 11 w 25"/>
                  <a:gd name="T61" fmla="*/ 0 h 17"/>
                  <a:gd name="T62" fmla="*/ 8 w 25"/>
                  <a:gd name="T63" fmla="*/ 0 h 17"/>
                  <a:gd name="T64" fmla="*/ 8 w 25"/>
                  <a:gd name="T65" fmla="*/ 0 h 17"/>
                  <a:gd name="T66" fmla="*/ 8 w 25"/>
                  <a:gd name="T67" fmla="*/ 0 h 17"/>
                  <a:gd name="T68" fmla="*/ 8 w 25"/>
                  <a:gd name="T69" fmla="*/ 0 h 17"/>
                  <a:gd name="T70" fmla="*/ 12 w 25"/>
                  <a:gd name="T71" fmla="*/ 17 h 17"/>
                  <a:gd name="T72" fmla="*/ 12 w 25"/>
                  <a:gd name="T73" fmla="*/ 17 h 17"/>
                  <a:gd name="T74" fmla="*/ 12 w 25"/>
                  <a:gd name="T75" fmla="*/ 17 h 17"/>
                  <a:gd name="T76" fmla="*/ 12 w 25"/>
                  <a:gd name="T77" fmla="*/ 17 h 17"/>
                  <a:gd name="T78" fmla="*/ 14 w 25"/>
                  <a:gd name="T79" fmla="*/ 17 h 17"/>
                  <a:gd name="T80" fmla="*/ 14 w 25"/>
                  <a:gd name="T81" fmla="*/ 17 h 17"/>
                  <a:gd name="T82" fmla="*/ 14 w 25"/>
                  <a:gd name="T83" fmla="*/ 17 h 17"/>
                  <a:gd name="T84" fmla="*/ 15 w 25"/>
                  <a:gd name="T85" fmla="*/ 16 h 17"/>
                  <a:gd name="T86" fmla="*/ 11 w 25"/>
                  <a:gd name="T87" fmla="*/ 0 h 17"/>
                  <a:gd name="T88" fmla="*/ 11 w 25"/>
                  <a:gd name="T89" fmla="*/ 0 h 17"/>
                  <a:gd name="T90" fmla="*/ 11 w 25"/>
                  <a:gd name="T9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" h="17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4" y="7"/>
                      <a:pt x="15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11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"/>
                      <a:pt x="3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5" y="16"/>
                    </a:cubicBezTo>
                    <a:cubicBezTo>
                      <a:pt x="25" y="14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607"/>
              <p:cNvSpPr>
                <a:spLocks noEditPoints="1"/>
              </p:cNvSpPr>
              <p:nvPr/>
            </p:nvSpPr>
            <p:spPr bwMode="auto">
              <a:xfrm>
                <a:off x="3967" y="828"/>
                <a:ext cx="220" cy="167"/>
              </a:xfrm>
              <a:custGeom>
                <a:gdLst>
                  <a:gd name="T0" fmla="*/ 28 w 63"/>
                  <a:gd name="T1" fmla="*/ 21 h 48"/>
                  <a:gd name="T2" fmla="*/ 38 w 63"/>
                  <a:gd name="T3" fmla="*/ 24 h 48"/>
                  <a:gd name="T4" fmla="*/ 38 w 63"/>
                  <a:gd name="T5" fmla="*/ 24 h 48"/>
                  <a:gd name="T6" fmla="*/ 38 w 63"/>
                  <a:gd name="T7" fmla="*/ 24 h 48"/>
                  <a:gd name="T8" fmla="*/ 38 w 63"/>
                  <a:gd name="T9" fmla="*/ 24 h 48"/>
                  <a:gd name="T10" fmla="*/ 19 w 63"/>
                  <a:gd name="T11" fmla="*/ 46 h 48"/>
                  <a:gd name="T12" fmla="*/ 19 w 63"/>
                  <a:gd name="T13" fmla="*/ 46 h 48"/>
                  <a:gd name="T14" fmla="*/ 19 w 63"/>
                  <a:gd name="T15" fmla="*/ 46 h 48"/>
                  <a:gd name="T16" fmla="*/ 8 w 63"/>
                  <a:gd name="T17" fmla="*/ 41 h 48"/>
                  <a:gd name="T18" fmla="*/ 8 w 63"/>
                  <a:gd name="T19" fmla="*/ 41 h 48"/>
                  <a:gd name="T20" fmla="*/ 8 w 63"/>
                  <a:gd name="T21" fmla="*/ 41 h 48"/>
                  <a:gd name="T22" fmla="*/ 28 w 63"/>
                  <a:gd name="T23" fmla="*/ 21 h 48"/>
                  <a:gd name="T24" fmla="*/ 50 w 63"/>
                  <a:gd name="T25" fmla="*/ 10 h 48"/>
                  <a:gd name="T26" fmla="*/ 50 w 63"/>
                  <a:gd name="T27" fmla="*/ 10 h 48"/>
                  <a:gd name="T28" fmla="*/ 53 w 63"/>
                  <a:gd name="T29" fmla="*/ 13 h 48"/>
                  <a:gd name="T30" fmla="*/ 48 w 63"/>
                  <a:gd name="T31" fmla="*/ 17 h 48"/>
                  <a:gd name="T32" fmla="*/ 48 w 63"/>
                  <a:gd name="T33" fmla="*/ 17 h 48"/>
                  <a:gd name="T34" fmla="*/ 45 w 63"/>
                  <a:gd name="T35" fmla="*/ 16 h 48"/>
                  <a:gd name="T36" fmla="*/ 45 w 63"/>
                  <a:gd name="T37" fmla="*/ 16 h 48"/>
                  <a:gd name="T38" fmla="*/ 45 w 63"/>
                  <a:gd name="T39" fmla="*/ 16 h 48"/>
                  <a:gd name="T40" fmla="*/ 50 w 63"/>
                  <a:gd name="T41" fmla="*/ 10 h 48"/>
                  <a:gd name="T42" fmla="*/ 50 w 63"/>
                  <a:gd name="T43" fmla="*/ 10 h 48"/>
                  <a:gd name="T44" fmla="*/ 47 w 63"/>
                  <a:gd name="T45" fmla="*/ 0 h 48"/>
                  <a:gd name="T46" fmla="*/ 40 w 63"/>
                  <a:gd name="T47" fmla="*/ 2 h 48"/>
                  <a:gd name="T48" fmla="*/ 3 w 63"/>
                  <a:gd name="T49" fmla="*/ 35 h 48"/>
                  <a:gd name="T50" fmla="*/ 3 w 63"/>
                  <a:gd name="T51" fmla="*/ 35 h 48"/>
                  <a:gd name="T52" fmla="*/ 20 w 63"/>
                  <a:gd name="T53" fmla="*/ 48 h 48"/>
                  <a:gd name="T54" fmla="*/ 20 w 63"/>
                  <a:gd name="T55" fmla="*/ 48 h 48"/>
                  <a:gd name="T56" fmla="*/ 22 w 63"/>
                  <a:gd name="T57" fmla="*/ 48 h 48"/>
                  <a:gd name="T58" fmla="*/ 46 w 63"/>
                  <a:gd name="T59" fmla="*/ 27 h 48"/>
                  <a:gd name="T60" fmla="*/ 62 w 63"/>
                  <a:gd name="T61" fmla="*/ 15 h 48"/>
                  <a:gd name="T62" fmla="*/ 47 w 63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" h="48"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2" y="21"/>
                      <a:pt x="35" y="22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8" y="25"/>
                    </a:cubicBezTo>
                    <a:cubicBezTo>
                      <a:pt x="41" y="37"/>
                      <a:pt x="2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6"/>
                      <a:pt x="11" y="45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0" y="31"/>
                      <a:pt x="15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moveTo>
                      <a:pt x="50" y="10"/>
                    </a:move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2" y="11"/>
                      <a:pt x="53" y="12"/>
                    </a:cubicBezTo>
                    <a:cubicBezTo>
                      <a:pt x="53" y="12"/>
                      <a:pt x="53" y="12"/>
                      <a:pt x="53" y="13"/>
                    </a:cubicBezTo>
                    <a:cubicBezTo>
                      <a:pt x="53" y="15"/>
                      <a:pt x="51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7"/>
                      <a:pt x="46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2"/>
                      <a:pt x="47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3" y="1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7" y="4"/>
                      <a:pt x="37" y="11"/>
                      <a:pt x="31" y="15"/>
                    </a:cubicBezTo>
                    <a:cubicBezTo>
                      <a:pt x="22" y="21"/>
                      <a:pt x="3" y="20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44"/>
                      <a:pt x="12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9" y="47"/>
                      <a:pt x="37" y="34"/>
                      <a:pt x="46" y="27"/>
                    </a:cubicBezTo>
                    <a:cubicBezTo>
                      <a:pt x="52" y="23"/>
                      <a:pt x="61" y="22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8"/>
                      <a:pt x="55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608"/>
              <p:cNvSpPr>
                <a:spLocks noEditPoints="1"/>
              </p:cNvSpPr>
              <p:nvPr/>
            </p:nvSpPr>
            <p:spPr bwMode="auto">
              <a:xfrm>
                <a:off x="3496" y="831"/>
                <a:ext cx="217" cy="164"/>
              </a:xfrm>
              <a:custGeom>
                <a:gdLst>
                  <a:gd name="T0" fmla="*/ 40 w 62"/>
                  <a:gd name="T1" fmla="*/ 21 h 47"/>
                  <a:gd name="T2" fmla="*/ 40 w 62"/>
                  <a:gd name="T3" fmla="*/ 21 h 47"/>
                  <a:gd name="T4" fmla="*/ 40 w 62"/>
                  <a:gd name="T5" fmla="*/ 21 h 47"/>
                  <a:gd name="T6" fmla="*/ 59 w 62"/>
                  <a:gd name="T7" fmla="*/ 34 h 47"/>
                  <a:gd name="T8" fmla="*/ 59 w 62"/>
                  <a:gd name="T9" fmla="*/ 34 h 47"/>
                  <a:gd name="T10" fmla="*/ 45 w 62"/>
                  <a:gd name="T11" fmla="*/ 45 h 47"/>
                  <a:gd name="T12" fmla="*/ 45 w 62"/>
                  <a:gd name="T13" fmla="*/ 45 h 47"/>
                  <a:gd name="T14" fmla="*/ 45 w 62"/>
                  <a:gd name="T15" fmla="*/ 45 h 47"/>
                  <a:gd name="T16" fmla="*/ 45 w 62"/>
                  <a:gd name="T17" fmla="*/ 45 h 47"/>
                  <a:gd name="T18" fmla="*/ 45 w 62"/>
                  <a:gd name="T19" fmla="*/ 45 h 47"/>
                  <a:gd name="T20" fmla="*/ 28 w 62"/>
                  <a:gd name="T21" fmla="*/ 26 h 47"/>
                  <a:gd name="T22" fmla="*/ 28 w 62"/>
                  <a:gd name="T23" fmla="*/ 26 h 47"/>
                  <a:gd name="T24" fmla="*/ 28 w 62"/>
                  <a:gd name="T25" fmla="*/ 26 h 47"/>
                  <a:gd name="T26" fmla="*/ 28 w 62"/>
                  <a:gd name="T27" fmla="*/ 26 h 47"/>
                  <a:gd name="T28" fmla="*/ 28 w 62"/>
                  <a:gd name="T29" fmla="*/ 26 h 47"/>
                  <a:gd name="T30" fmla="*/ 28 w 62"/>
                  <a:gd name="T31" fmla="*/ 26 h 47"/>
                  <a:gd name="T32" fmla="*/ 40 w 62"/>
                  <a:gd name="T33" fmla="*/ 21 h 47"/>
                  <a:gd name="T34" fmla="*/ 40 w 62"/>
                  <a:gd name="T35" fmla="*/ 21 h 47"/>
                  <a:gd name="T36" fmla="*/ 40 w 62"/>
                  <a:gd name="T37" fmla="*/ 21 h 47"/>
                  <a:gd name="T38" fmla="*/ 13 w 62"/>
                  <a:gd name="T39" fmla="*/ 10 h 47"/>
                  <a:gd name="T40" fmla="*/ 13 w 62"/>
                  <a:gd name="T41" fmla="*/ 10 h 47"/>
                  <a:gd name="T42" fmla="*/ 13 w 62"/>
                  <a:gd name="T43" fmla="*/ 10 h 47"/>
                  <a:gd name="T44" fmla="*/ 15 w 62"/>
                  <a:gd name="T45" fmla="*/ 13 h 47"/>
                  <a:gd name="T46" fmla="*/ 15 w 62"/>
                  <a:gd name="T47" fmla="*/ 13 h 47"/>
                  <a:gd name="T48" fmla="*/ 15 w 62"/>
                  <a:gd name="T49" fmla="*/ 13 h 47"/>
                  <a:gd name="T50" fmla="*/ 15 w 62"/>
                  <a:gd name="T51" fmla="*/ 13 h 47"/>
                  <a:gd name="T52" fmla="*/ 15 w 62"/>
                  <a:gd name="T53" fmla="*/ 13 h 47"/>
                  <a:gd name="T54" fmla="*/ 15 w 62"/>
                  <a:gd name="T55" fmla="*/ 13 h 47"/>
                  <a:gd name="T56" fmla="*/ 14 w 62"/>
                  <a:gd name="T57" fmla="*/ 14 h 47"/>
                  <a:gd name="T58" fmla="*/ 14 w 62"/>
                  <a:gd name="T59" fmla="*/ 14 h 47"/>
                  <a:gd name="T60" fmla="*/ 14 w 62"/>
                  <a:gd name="T61" fmla="*/ 14 h 47"/>
                  <a:gd name="T62" fmla="*/ 14 w 62"/>
                  <a:gd name="T63" fmla="*/ 14 h 47"/>
                  <a:gd name="T64" fmla="*/ 13 w 62"/>
                  <a:gd name="T65" fmla="*/ 14 h 47"/>
                  <a:gd name="T66" fmla="*/ 11 w 62"/>
                  <a:gd name="T67" fmla="*/ 11 h 47"/>
                  <a:gd name="T68" fmla="*/ 11 w 62"/>
                  <a:gd name="T69" fmla="*/ 11 h 47"/>
                  <a:gd name="T70" fmla="*/ 13 w 62"/>
                  <a:gd name="T71" fmla="*/ 10 h 47"/>
                  <a:gd name="T72" fmla="*/ 13 w 62"/>
                  <a:gd name="T73" fmla="*/ 10 h 47"/>
                  <a:gd name="T74" fmla="*/ 13 w 62"/>
                  <a:gd name="T75" fmla="*/ 10 h 47"/>
                  <a:gd name="T76" fmla="*/ 15 w 62"/>
                  <a:gd name="T77" fmla="*/ 0 h 47"/>
                  <a:gd name="T78" fmla="*/ 15 w 62"/>
                  <a:gd name="T79" fmla="*/ 0 h 47"/>
                  <a:gd name="T80" fmla="*/ 1 w 62"/>
                  <a:gd name="T81" fmla="*/ 15 h 47"/>
                  <a:gd name="T82" fmla="*/ 1 w 62"/>
                  <a:gd name="T83" fmla="*/ 15 h 47"/>
                  <a:gd name="T84" fmla="*/ 1 w 62"/>
                  <a:gd name="T85" fmla="*/ 15 h 47"/>
                  <a:gd name="T86" fmla="*/ 19 w 62"/>
                  <a:gd name="T87" fmla="*/ 25 h 47"/>
                  <a:gd name="T88" fmla="*/ 30 w 62"/>
                  <a:gd name="T89" fmla="*/ 42 h 47"/>
                  <a:gd name="T90" fmla="*/ 30 w 62"/>
                  <a:gd name="T91" fmla="*/ 42 h 47"/>
                  <a:gd name="T92" fmla="*/ 30 w 62"/>
                  <a:gd name="T93" fmla="*/ 42 h 47"/>
                  <a:gd name="T94" fmla="*/ 30 w 62"/>
                  <a:gd name="T95" fmla="*/ 42 h 47"/>
                  <a:gd name="T96" fmla="*/ 44 w 62"/>
                  <a:gd name="T97" fmla="*/ 47 h 47"/>
                  <a:gd name="T98" fmla="*/ 44 w 62"/>
                  <a:gd name="T99" fmla="*/ 47 h 47"/>
                  <a:gd name="T100" fmla="*/ 44 w 62"/>
                  <a:gd name="T101" fmla="*/ 47 h 47"/>
                  <a:gd name="T102" fmla="*/ 44 w 62"/>
                  <a:gd name="T103" fmla="*/ 47 h 47"/>
                  <a:gd name="T104" fmla="*/ 45 w 62"/>
                  <a:gd name="T105" fmla="*/ 47 h 47"/>
                  <a:gd name="T106" fmla="*/ 62 w 62"/>
                  <a:gd name="T107" fmla="*/ 33 h 47"/>
                  <a:gd name="T108" fmla="*/ 62 w 62"/>
                  <a:gd name="T109" fmla="*/ 32 h 47"/>
                  <a:gd name="T110" fmla="*/ 50 w 62"/>
                  <a:gd name="T111" fmla="*/ 20 h 47"/>
                  <a:gd name="T112" fmla="*/ 30 w 62"/>
                  <a:gd name="T113" fmla="*/ 15 h 47"/>
                  <a:gd name="T114" fmla="*/ 22 w 62"/>
                  <a:gd name="T115" fmla="*/ 2 h 47"/>
                  <a:gd name="T116" fmla="*/ 22 w 62"/>
                  <a:gd name="T117" fmla="*/ 2 h 47"/>
                  <a:gd name="T118" fmla="*/ 22 w 62"/>
                  <a:gd name="T119" fmla="*/ 2 h 47"/>
                  <a:gd name="T120" fmla="*/ 15 w 62"/>
                  <a:gd name="T121" fmla="*/ 0 h 47"/>
                  <a:gd name="T122" fmla="*/ 15 w 62"/>
                  <a:gd name="T123" fmla="*/ 0 h 47"/>
                  <a:gd name="T124" fmla="*/ 15 w 62"/>
                  <a:gd name="T125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47">
                    <a:moveTo>
                      <a:pt x="40" y="21"/>
                    </a:move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9" y="21"/>
                      <a:pt x="59" y="26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41"/>
                      <a:pt x="52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5" y="45"/>
                      <a:pt x="25" y="38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2"/>
                      <a:pt x="36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6" y="11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2" y="14"/>
                      <a:pt x="11" y="13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22"/>
                      <a:pt x="13" y="21"/>
                      <a:pt x="19" y="25"/>
                    </a:cubicBezTo>
                    <a:cubicBezTo>
                      <a:pt x="24" y="29"/>
                      <a:pt x="25" y="37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3" y="45"/>
                      <a:pt x="39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5" y="47"/>
                    </a:cubicBezTo>
                    <a:cubicBezTo>
                      <a:pt x="53" y="46"/>
                      <a:pt x="62" y="43"/>
                      <a:pt x="62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26"/>
                      <a:pt x="55" y="22"/>
                      <a:pt x="50" y="20"/>
                    </a:cubicBezTo>
                    <a:cubicBezTo>
                      <a:pt x="44" y="17"/>
                      <a:pt x="36" y="18"/>
                      <a:pt x="30" y="15"/>
                    </a:cubicBezTo>
                    <a:cubicBezTo>
                      <a:pt x="26" y="12"/>
                      <a:pt x="26" y="5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609"/>
              <p:cNvSpPr>
                <a:spLocks noEditPoints="1"/>
              </p:cNvSpPr>
              <p:nvPr/>
            </p:nvSpPr>
            <p:spPr bwMode="auto">
              <a:xfrm>
                <a:off x="3967" y="901"/>
                <a:ext cx="143" cy="87"/>
              </a:xfrm>
              <a:custGeom>
                <a:gdLst>
                  <a:gd name="T0" fmla="*/ 25 w 41"/>
                  <a:gd name="T1" fmla="*/ 3 h 25"/>
                  <a:gd name="T2" fmla="*/ 25 w 41"/>
                  <a:gd name="T3" fmla="*/ 3 h 25"/>
                  <a:gd name="T4" fmla="*/ 25 w 41"/>
                  <a:gd name="T5" fmla="*/ 3 h 25"/>
                  <a:gd name="T6" fmla="*/ 33 w 41"/>
                  <a:gd name="T7" fmla="*/ 9 h 25"/>
                  <a:gd name="T8" fmla="*/ 33 w 41"/>
                  <a:gd name="T9" fmla="*/ 9 h 25"/>
                  <a:gd name="T10" fmla="*/ 33 w 41"/>
                  <a:gd name="T11" fmla="*/ 9 h 25"/>
                  <a:gd name="T12" fmla="*/ 34 w 41"/>
                  <a:gd name="T13" fmla="*/ 12 h 25"/>
                  <a:gd name="T14" fmla="*/ 22 w 41"/>
                  <a:gd name="T15" fmla="*/ 22 h 25"/>
                  <a:gd name="T16" fmla="*/ 22 w 41"/>
                  <a:gd name="T17" fmla="*/ 22 h 25"/>
                  <a:gd name="T18" fmla="*/ 22 w 41"/>
                  <a:gd name="T19" fmla="*/ 22 h 25"/>
                  <a:gd name="T20" fmla="*/ 20 w 41"/>
                  <a:gd name="T21" fmla="*/ 22 h 25"/>
                  <a:gd name="T22" fmla="*/ 20 w 41"/>
                  <a:gd name="T23" fmla="*/ 22 h 25"/>
                  <a:gd name="T24" fmla="*/ 20 w 41"/>
                  <a:gd name="T25" fmla="*/ 22 h 25"/>
                  <a:gd name="T26" fmla="*/ 20 w 41"/>
                  <a:gd name="T27" fmla="*/ 22 h 25"/>
                  <a:gd name="T28" fmla="*/ 19 w 41"/>
                  <a:gd name="T29" fmla="*/ 22 h 25"/>
                  <a:gd name="T30" fmla="*/ 9 w 41"/>
                  <a:gd name="T31" fmla="*/ 14 h 25"/>
                  <a:gd name="T32" fmla="*/ 9 w 41"/>
                  <a:gd name="T33" fmla="*/ 14 h 25"/>
                  <a:gd name="T34" fmla="*/ 9 w 41"/>
                  <a:gd name="T35" fmla="*/ 14 h 25"/>
                  <a:gd name="T36" fmla="*/ 9 w 41"/>
                  <a:gd name="T37" fmla="*/ 14 h 25"/>
                  <a:gd name="T38" fmla="*/ 25 w 41"/>
                  <a:gd name="T39" fmla="*/ 3 h 25"/>
                  <a:gd name="T40" fmla="*/ 25 w 41"/>
                  <a:gd name="T41" fmla="*/ 3 h 25"/>
                  <a:gd name="T42" fmla="*/ 25 w 41"/>
                  <a:gd name="T43" fmla="*/ 3 h 25"/>
                  <a:gd name="T44" fmla="*/ 28 w 41"/>
                  <a:gd name="T45" fmla="*/ 0 h 25"/>
                  <a:gd name="T46" fmla="*/ 28 w 41"/>
                  <a:gd name="T47" fmla="*/ 0 h 25"/>
                  <a:gd name="T48" fmla="*/ 8 w 41"/>
                  <a:gd name="T49" fmla="*/ 20 h 25"/>
                  <a:gd name="T50" fmla="*/ 8 w 41"/>
                  <a:gd name="T51" fmla="*/ 20 h 25"/>
                  <a:gd name="T52" fmla="*/ 8 w 41"/>
                  <a:gd name="T53" fmla="*/ 20 h 25"/>
                  <a:gd name="T54" fmla="*/ 8 w 41"/>
                  <a:gd name="T55" fmla="*/ 20 h 25"/>
                  <a:gd name="T56" fmla="*/ 8 w 41"/>
                  <a:gd name="T57" fmla="*/ 20 h 25"/>
                  <a:gd name="T58" fmla="*/ 8 w 41"/>
                  <a:gd name="T59" fmla="*/ 20 h 25"/>
                  <a:gd name="T60" fmla="*/ 19 w 41"/>
                  <a:gd name="T61" fmla="*/ 25 h 25"/>
                  <a:gd name="T62" fmla="*/ 19 w 41"/>
                  <a:gd name="T63" fmla="*/ 25 h 25"/>
                  <a:gd name="T64" fmla="*/ 19 w 41"/>
                  <a:gd name="T65" fmla="*/ 25 h 25"/>
                  <a:gd name="T66" fmla="*/ 19 w 41"/>
                  <a:gd name="T67" fmla="*/ 25 h 25"/>
                  <a:gd name="T68" fmla="*/ 38 w 41"/>
                  <a:gd name="T69" fmla="*/ 4 h 25"/>
                  <a:gd name="T70" fmla="*/ 38 w 41"/>
                  <a:gd name="T71" fmla="*/ 3 h 25"/>
                  <a:gd name="T72" fmla="*/ 38 w 41"/>
                  <a:gd name="T73" fmla="*/ 3 h 25"/>
                  <a:gd name="T74" fmla="*/ 38 w 41"/>
                  <a:gd name="T75" fmla="*/ 3 h 25"/>
                  <a:gd name="T76" fmla="*/ 38 w 41"/>
                  <a:gd name="T77" fmla="*/ 3 h 25"/>
                  <a:gd name="T78" fmla="*/ 38 w 41"/>
                  <a:gd name="T79" fmla="*/ 3 h 25"/>
                  <a:gd name="T80" fmla="*/ 38 w 41"/>
                  <a:gd name="T81" fmla="*/ 3 h 25"/>
                  <a:gd name="T82" fmla="*/ 38 w 41"/>
                  <a:gd name="T83" fmla="*/ 3 h 25"/>
                  <a:gd name="T84" fmla="*/ 28 w 41"/>
                  <a:gd name="T85" fmla="*/ 0 h 25"/>
                  <a:gd name="T86" fmla="*/ 28 w 41"/>
                  <a:gd name="T87" fmla="*/ 0 h 25"/>
                  <a:gd name="T88" fmla="*/ 28 w 41"/>
                  <a:gd name="T8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25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2" y="5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10"/>
                      <a:pt x="34" y="11"/>
                      <a:pt x="34" y="12"/>
                    </a:cubicBezTo>
                    <a:cubicBezTo>
                      <a:pt x="34" y="17"/>
                      <a:pt x="29" y="21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22"/>
                      <a:pt x="9" y="20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8"/>
                      <a:pt x="18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5" y="0"/>
                      <a:pt x="0" y="1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4"/>
                      <a:pt x="15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9" y="25"/>
                      <a:pt x="41" y="16"/>
                      <a:pt x="38" y="4"/>
                    </a:cubicBezTo>
                    <a:cubicBezTo>
                      <a:pt x="38" y="4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610"/>
              <p:cNvSpPr>
                <a:spLocks noEditPoints="1"/>
              </p:cNvSpPr>
              <p:nvPr/>
            </p:nvSpPr>
            <p:spPr bwMode="auto">
              <a:xfrm>
                <a:off x="3584" y="905"/>
                <a:ext cx="118" cy="83"/>
              </a:xfrm>
              <a:custGeom>
                <a:gdLst>
                  <a:gd name="T0" fmla="*/ 17 w 34"/>
                  <a:gd name="T1" fmla="*/ 3 h 24"/>
                  <a:gd name="T2" fmla="*/ 17 w 34"/>
                  <a:gd name="T3" fmla="*/ 3 h 24"/>
                  <a:gd name="T4" fmla="*/ 17 w 34"/>
                  <a:gd name="T5" fmla="*/ 3 h 24"/>
                  <a:gd name="T6" fmla="*/ 30 w 34"/>
                  <a:gd name="T7" fmla="*/ 13 h 24"/>
                  <a:gd name="T8" fmla="*/ 30 w 34"/>
                  <a:gd name="T9" fmla="*/ 13 h 24"/>
                  <a:gd name="T10" fmla="*/ 21 w 34"/>
                  <a:gd name="T11" fmla="*/ 21 h 24"/>
                  <a:gd name="T12" fmla="*/ 21 w 34"/>
                  <a:gd name="T13" fmla="*/ 21 h 24"/>
                  <a:gd name="T14" fmla="*/ 21 w 34"/>
                  <a:gd name="T15" fmla="*/ 21 h 24"/>
                  <a:gd name="T16" fmla="*/ 18 w 34"/>
                  <a:gd name="T17" fmla="*/ 21 h 24"/>
                  <a:gd name="T18" fmla="*/ 18 w 34"/>
                  <a:gd name="T19" fmla="*/ 21 h 24"/>
                  <a:gd name="T20" fmla="*/ 18 w 34"/>
                  <a:gd name="T21" fmla="*/ 21 h 24"/>
                  <a:gd name="T22" fmla="*/ 18 w 34"/>
                  <a:gd name="T23" fmla="*/ 21 h 24"/>
                  <a:gd name="T24" fmla="*/ 18 w 34"/>
                  <a:gd name="T25" fmla="*/ 21 h 24"/>
                  <a:gd name="T26" fmla="*/ 7 w 34"/>
                  <a:gd name="T27" fmla="*/ 11 h 24"/>
                  <a:gd name="T28" fmla="*/ 7 w 34"/>
                  <a:gd name="T29" fmla="*/ 11 h 24"/>
                  <a:gd name="T30" fmla="*/ 7 w 34"/>
                  <a:gd name="T31" fmla="*/ 10 h 24"/>
                  <a:gd name="T32" fmla="*/ 7 w 34"/>
                  <a:gd name="T33" fmla="*/ 10 h 24"/>
                  <a:gd name="T34" fmla="*/ 7 w 34"/>
                  <a:gd name="T35" fmla="*/ 10 h 24"/>
                  <a:gd name="T36" fmla="*/ 7 w 34"/>
                  <a:gd name="T37" fmla="*/ 10 h 24"/>
                  <a:gd name="T38" fmla="*/ 17 w 34"/>
                  <a:gd name="T39" fmla="*/ 3 h 24"/>
                  <a:gd name="T40" fmla="*/ 17 w 34"/>
                  <a:gd name="T41" fmla="*/ 3 h 24"/>
                  <a:gd name="T42" fmla="*/ 17 w 34"/>
                  <a:gd name="T43" fmla="*/ 3 h 24"/>
                  <a:gd name="T44" fmla="*/ 15 w 34"/>
                  <a:gd name="T45" fmla="*/ 0 h 24"/>
                  <a:gd name="T46" fmla="*/ 15 w 34"/>
                  <a:gd name="T47" fmla="*/ 0 h 24"/>
                  <a:gd name="T48" fmla="*/ 3 w 34"/>
                  <a:gd name="T49" fmla="*/ 5 h 24"/>
                  <a:gd name="T50" fmla="*/ 3 w 34"/>
                  <a:gd name="T51" fmla="*/ 5 h 24"/>
                  <a:gd name="T52" fmla="*/ 3 w 34"/>
                  <a:gd name="T53" fmla="*/ 5 h 24"/>
                  <a:gd name="T54" fmla="*/ 3 w 34"/>
                  <a:gd name="T55" fmla="*/ 5 h 24"/>
                  <a:gd name="T56" fmla="*/ 3 w 34"/>
                  <a:gd name="T57" fmla="*/ 5 h 24"/>
                  <a:gd name="T58" fmla="*/ 3 w 34"/>
                  <a:gd name="T59" fmla="*/ 5 h 24"/>
                  <a:gd name="T60" fmla="*/ 20 w 34"/>
                  <a:gd name="T61" fmla="*/ 24 h 24"/>
                  <a:gd name="T62" fmla="*/ 20 w 34"/>
                  <a:gd name="T63" fmla="*/ 24 h 24"/>
                  <a:gd name="T64" fmla="*/ 20 w 34"/>
                  <a:gd name="T65" fmla="*/ 24 h 24"/>
                  <a:gd name="T66" fmla="*/ 20 w 34"/>
                  <a:gd name="T67" fmla="*/ 24 h 24"/>
                  <a:gd name="T68" fmla="*/ 34 w 34"/>
                  <a:gd name="T69" fmla="*/ 13 h 24"/>
                  <a:gd name="T70" fmla="*/ 34 w 34"/>
                  <a:gd name="T71" fmla="*/ 13 h 24"/>
                  <a:gd name="T72" fmla="*/ 15 w 34"/>
                  <a:gd name="T73" fmla="*/ 0 h 24"/>
                  <a:gd name="T74" fmla="*/ 15 w 34"/>
                  <a:gd name="T75" fmla="*/ 0 h 24"/>
                  <a:gd name="T76" fmla="*/ 15 w 34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2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30" y="7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8"/>
                      <a:pt x="27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2" y="21"/>
                      <a:pt x="7" y="17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5"/>
                      <a:pt x="12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6" y="1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7"/>
                      <a:pt x="1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7" y="24"/>
                      <a:pt x="34" y="20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2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611"/>
              <p:cNvSpPr>
                <a:spLocks noEditPoints="1"/>
              </p:cNvSpPr>
              <p:nvPr/>
            </p:nvSpPr>
            <p:spPr bwMode="auto">
              <a:xfrm>
                <a:off x="4490" y="545"/>
                <a:ext cx="803" cy="440"/>
              </a:xfrm>
              <a:custGeom>
                <a:gdLst>
                  <a:gd name="T0" fmla="*/ 114 w 230"/>
                  <a:gd name="T1" fmla="*/ 24 h 126"/>
                  <a:gd name="T2" fmla="*/ 126 w 230"/>
                  <a:gd name="T3" fmla="*/ 54 h 126"/>
                  <a:gd name="T4" fmla="*/ 200 w 230"/>
                  <a:gd name="T5" fmla="*/ 57 h 126"/>
                  <a:gd name="T6" fmla="*/ 213 w 230"/>
                  <a:gd name="T7" fmla="*/ 50 h 126"/>
                  <a:gd name="T8" fmla="*/ 213 w 230"/>
                  <a:gd name="T9" fmla="*/ 50 h 126"/>
                  <a:gd name="T10" fmla="*/ 205 w 230"/>
                  <a:gd name="T11" fmla="*/ 83 h 126"/>
                  <a:gd name="T12" fmla="*/ 165 w 230"/>
                  <a:gd name="T13" fmla="*/ 116 h 126"/>
                  <a:gd name="T14" fmla="*/ 161 w 230"/>
                  <a:gd name="T15" fmla="*/ 116 h 126"/>
                  <a:gd name="T16" fmla="*/ 135 w 230"/>
                  <a:gd name="T17" fmla="*/ 95 h 126"/>
                  <a:gd name="T18" fmla="*/ 84 w 230"/>
                  <a:gd name="T19" fmla="*/ 107 h 126"/>
                  <a:gd name="T20" fmla="*/ 58 w 230"/>
                  <a:gd name="T21" fmla="*/ 124 h 126"/>
                  <a:gd name="T22" fmla="*/ 58 w 230"/>
                  <a:gd name="T23" fmla="*/ 124 h 126"/>
                  <a:gd name="T24" fmla="*/ 49 w 230"/>
                  <a:gd name="T25" fmla="*/ 122 h 126"/>
                  <a:gd name="T26" fmla="*/ 30 w 230"/>
                  <a:gd name="T27" fmla="*/ 56 h 126"/>
                  <a:gd name="T28" fmla="*/ 39 w 230"/>
                  <a:gd name="T29" fmla="*/ 55 h 126"/>
                  <a:gd name="T30" fmla="*/ 39 w 230"/>
                  <a:gd name="T31" fmla="*/ 55 h 126"/>
                  <a:gd name="T32" fmla="*/ 68 w 230"/>
                  <a:gd name="T33" fmla="*/ 69 h 126"/>
                  <a:gd name="T34" fmla="*/ 68 w 230"/>
                  <a:gd name="T35" fmla="*/ 69 h 126"/>
                  <a:gd name="T36" fmla="*/ 84 w 230"/>
                  <a:gd name="T37" fmla="*/ 51 h 126"/>
                  <a:gd name="T38" fmla="*/ 67 w 230"/>
                  <a:gd name="T39" fmla="*/ 22 h 126"/>
                  <a:gd name="T40" fmla="*/ 87 w 230"/>
                  <a:gd name="T41" fmla="*/ 3 h 126"/>
                  <a:gd name="T42" fmla="*/ 64 w 230"/>
                  <a:gd name="T43" fmla="*/ 24 h 126"/>
                  <a:gd name="T44" fmla="*/ 64 w 230"/>
                  <a:gd name="T45" fmla="*/ 25 h 126"/>
                  <a:gd name="T46" fmla="*/ 80 w 230"/>
                  <a:gd name="T47" fmla="*/ 53 h 126"/>
                  <a:gd name="T48" fmla="*/ 68 w 230"/>
                  <a:gd name="T49" fmla="*/ 65 h 126"/>
                  <a:gd name="T50" fmla="*/ 52 w 230"/>
                  <a:gd name="T51" fmla="*/ 56 h 126"/>
                  <a:gd name="T52" fmla="*/ 40 w 230"/>
                  <a:gd name="T53" fmla="*/ 53 h 126"/>
                  <a:gd name="T54" fmla="*/ 0 w 230"/>
                  <a:gd name="T55" fmla="*/ 73 h 126"/>
                  <a:gd name="T56" fmla="*/ 51 w 230"/>
                  <a:gd name="T57" fmla="*/ 125 h 126"/>
                  <a:gd name="T58" fmla="*/ 58 w 230"/>
                  <a:gd name="T59" fmla="*/ 126 h 126"/>
                  <a:gd name="T60" fmla="*/ 82 w 230"/>
                  <a:gd name="T61" fmla="*/ 111 h 126"/>
                  <a:gd name="T62" fmla="*/ 84 w 230"/>
                  <a:gd name="T63" fmla="*/ 110 h 126"/>
                  <a:gd name="T64" fmla="*/ 106 w 230"/>
                  <a:gd name="T65" fmla="*/ 105 h 126"/>
                  <a:gd name="T66" fmla="*/ 109 w 230"/>
                  <a:gd name="T67" fmla="*/ 104 h 126"/>
                  <a:gd name="T68" fmla="*/ 110 w 230"/>
                  <a:gd name="T69" fmla="*/ 104 h 126"/>
                  <a:gd name="T70" fmla="*/ 125 w 230"/>
                  <a:gd name="T71" fmla="*/ 101 h 126"/>
                  <a:gd name="T72" fmla="*/ 129 w 230"/>
                  <a:gd name="T73" fmla="*/ 101 h 126"/>
                  <a:gd name="T74" fmla="*/ 145 w 230"/>
                  <a:gd name="T75" fmla="*/ 113 h 126"/>
                  <a:gd name="T76" fmla="*/ 161 w 230"/>
                  <a:gd name="T77" fmla="*/ 118 h 126"/>
                  <a:gd name="T78" fmla="*/ 164 w 230"/>
                  <a:gd name="T79" fmla="*/ 118 h 126"/>
                  <a:gd name="T80" fmla="*/ 184 w 230"/>
                  <a:gd name="T81" fmla="*/ 99 h 126"/>
                  <a:gd name="T82" fmla="*/ 214 w 230"/>
                  <a:gd name="T83" fmla="*/ 45 h 126"/>
                  <a:gd name="T84" fmla="*/ 214 w 230"/>
                  <a:gd name="T85" fmla="*/ 45 h 126"/>
                  <a:gd name="T86" fmla="*/ 198 w 230"/>
                  <a:gd name="T87" fmla="*/ 54 h 126"/>
                  <a:gd name="T88" fmla="*/ 172 w 230"/>
                  <a:gd name="T89" fmla="*/ 61 h 126"/>
                  <a:gd name="T90" fmla="*/ 172 w 230"/>
                  <a:gd name="T91" fmla="*/ 61 h 126"/>
                  <a:gd name="T92" fmla="*/ 165 w 230"/>
                  <a:gd name="T93" fmla="*/ 66 h 126"/>
                  <a:gd name="T94" fmla="*/ 152 w 230"/>
                  <a:gd name="T95" fmla="*/ 72 h 126"/>
                  <a:gd name="T96" fmla="*/ 125 w 230"/>
                  <a:gd name="T97" fmla="*/ 45 h 126"/>
                  <a:gd name="T98" fmla="*/ 122 w 230"/>
                  <a:gd name="T99" fmla="*/ 45 h 126"/>
                  <a:gd name="T100" fmla="*/ 121 w 230"/>
                  <a:gd name="T101" fmla="*/ 45 h 126"/>
                  <a:gd name="T102" fmla="*/ 119 w 230"/>
                  <a:gd name="T103" fmla="*/ 45 h 126"/>
                  <a:gd name="T104" fmla="*/ 114 w 230"/>
                  <a:gd name="T105" fmla="*/ 42 h 126"/>
                  <a:gd name="T106" fmla="*/ 106 w 230"/>
                  <a:gd name="T107" fmla="*/ 6 h 126"/>
                  <a:gd name="T108" fmla="*/ 88 w 230"/>
                  <a:gd name="T109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" h="125">
                    <a:moveTo>
                      <a:pt x="87" y="3"/>
                    </a:move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99" y="3"/>
                      <a:pt x="114" y="12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32"/>
                      <a:pt x="104" y="36"/>
                      <a:pt x="104" y="44"/>
                    </a:cubicBezTo>
                    <a:cubicBezTo>
                      <a:pt x="104" y="44"/>
                      <a:pt x="104" y="44"/>
                      <a:pt x="104" y="45"/>
                    </a:cubicBezTo>
                    <a:cubicBezTo>
                      <a:pt x="105" y="52"/>
                      <a:pt x="118" y="51"/>
                      <a:pt x="126" y="54"/>
                    </a:cubicBezTo>
                    <a:cubicBezTo>
                      <a:pt x="135" y="58"/>
                      <a:pt x="142" y="68"/>
                      <a:pt x="142" y="80"/>
                    </a:cubicBezTo>
                    <a:cubicBezTo>
                      <a:pt x="142" y="82"/>
                      <a:pt x="141" y="85"/>
                      <a:pt x="141" y="87"/>
                    </a:cubicBezTo>
                    <a:cubicBezTo>
                      <a:pt x="156" y="86"/>
                      <a:pt x="159" y="71"/>
                      <a:pt x="171" y="64"/>
                    </a:cubicBezTo>
                    <a:cubicBezTo>
                      <a:pt x="178" y="59"/>
                      <a:pt x="190" y="60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1" y="56"/>
                      <a:pt x="201" y="56"/>
                      <a:pt x="202" y="55"/>
                    </a:cubicBezTo>
                    <a:cubicBezTo>
                      <a:pt x="205" y="53"/>
                      <a:pt x="209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8" y="50"/>
                      <a:pt x="225" y="60"/>
                      <a:pt x="225" y="66"/>
                    </a:cubicBezTo>
                    <a:cubicBezTo>
                      <a:pt x="225" y="66"/>
                      <a:pt x="225" y="67"/>
                      <a:pt x="225" y="67"/>
                    </a:cubicBezTo>
                    <a:cubicBezTo>
                      <a:pt x="224" y="73"/>
                      <a:pt x="211" y="79"/>
                      <a:pt x="205" y="83"/>
                    </a:cubicBezTo>
                    <a:cubicBezTo>
                      <a:pt x="197" y="87"/>
                      <a:pt x="189" y="90"/>
                      <a:pt x="183" y="96"/>
                    </a:cubicBezTo>
                    <a:cubicBezTo>
                      <a:pt x="176" y="103"/>
                      <a:pt x="176" y="114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3" y="116"/>
                      <a:pt x="162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48" y="116"/>
                      <a:pt x="140" y="105"/>
                      <a:pt x="136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26" y="95"/>
                      <a:pt x="119" y="99"/>
                      <a:pt x="111" y="102"/>
                    </a:cubicBezTo>
                    <a:cubicBezTo>
                      <a:pt x="102" y="104"/>
                      <a:pt x="93" y="104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2" y="108"/>
                      <a:pt x="81" y="109"/>
                      <a:pt x="80" y="110"/>
                    </a:cubicBezTo>
                    <a:cubicBezTo>
                      <a:pt x="73" y="115"/>
                      <a:pt x="67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5" y="124"/>
                      <a:pt x="52" y="123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0" y="117"/>
                      <a:pt x="38" y="107"/>
                      <a:pt x="32" y="100"/>
                    </a:cubicBezTo>
                    <a:cubicBezTo>
                      <a:pt x="26" y="93"/>
                      <a:pt x="7" y="87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67"/>
                      <a:pt x="23" y="58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3" y="55"/>
                      <a:pt x="36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3" y="55"/>
                      <a:pt x="46" y="55"/>
                      <a:pt x="49" y="57"/>
                    </a:cubicBezTo>
                    <a:cubicBezTo>
                      <a:pt x="49" y="57"/>
                      <a:pt x="49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5" y="59"/>
                      <a:pt x="62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6" y="67"/>
                      <a:pt x="84" y="5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44"/>
                      <a:pt x="73" y="39"/>
                      <a:pt x="69" y="33"/>
                    </a:cubicBezTo>
                    <a:cubicBezTo>
                      <a:pt x="67" y="29"/>
                      <a:pt x="67" y="26"/>
                      <a:pt x="67" y="22"/>
                    </a:cubicBezTo>
                    <a:cubicBezTo>
                      <a:pt x="67" y="12"/>
                      <a:pt x="74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moveTo>
                      <a:pt x="88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74" y="0"/>
                      <a:pt x="62" y="8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5" y="37"/>
                      <a:pt x="80" y="44"/>
                      <a:pt x="80" y="52"/>
                    </a:cubicBezTo>
                    <a:cubicBezTo>
                      <a:pt x="80" y="52"/>
                      <a:pt x="80" y="52"/>
                      <a:pt x="80" y="53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79" y="59"/>
                      <a:pt x="72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2" y="65"/>
                      <a:pt x="57" y="58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48" y="54"/>
                      <a:pt x="44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5" y="53"/>
                      <a:pt x="30" y="54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16" y="60"/>
                      <a:pt x="7" y="66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5" y="87"/>
                      <a:pt x="20" y="91"/>
                      <a:pt x="30" y="101"/>
                    </a:cubicBezTo>
                    <a:cubicBezTo>
                      <a:pt x="37" y="109"/>
                      <a:pt x="41" y="121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4" y="126"/>
                      <a:pt x="56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8" y="126"/>
                      <a:pt x="74" y="117"/>
                      <a:pt x="81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3" y="111"/>
                      <a:pt x="83" y="110"/>
                      <a:pt x="84" y="110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9" y="107"/>
                      <a:pt x="98" y="106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7" y="104"/>
                      <a:pt x="108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5" y="102"/>
                      <a:pt x="120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8" y="101"/>
                      <a:pt x="129" y="101"/>
                    </a:cubicBezTo>
                    <a:cubicBezTo>
                      <a:pt x="129" y="101"/>
                      <a:pt x="129" y="101"/>
                      <a:pt x="129" y="101"/>
                    </a:cubicBezTo>
                    <a:cubicBezTo>
                      <a:pt x="135" y="102"/>
                      <a:pt x="140" y="110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9" y="116"/>
                      <a:pt x="154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2" y="118"/>
                      <a:pt x="163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78" y="117"/>
                      <a:pt x="178" y="106"/>
                      <a:pt x="184" y="99"/>
                    </a:cubicBezTo>
                    <a:cubicBezTo>
                      <a:pt x="191" y="90"/>
                      <a:pt x="202" y="86"/>
                      <a:pt x="211" y="82"/>
                    </a:cubicBezTo>
                    <a:cubicBezTo>
                      <a:pt x="216" y="80"/>
                      <a:pt x="229" y="76"/>
                      <a:pt x="230" y="69"/>
                    </a:cubicBezTo>
                    <a:cubicBezTo>
                      <a:pt x="230" y="69"/>
                      <a:pt x="230" y="69"/>
                      <a:pt x="230" y="68"/>
                    </a:cubicBezTo>
                    <a:cubicBezTo>
                      <a:pt x="230" y="61"/>
                      <a:pt x="219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0" y="45"/>
                      <a:pt x="206" y="49"/>
                      <a:pt x="202" y="52"/>
                    </a:cubicBezTo>
                    <a:cubicBezTo>
                      <a:pt x="201" y="53"/>
                      <a:pt x="200" y="53"/>
                      <a:pt x="199" y="54"/>
                    </a:cubicBezTo>
                    <a:cubicBezTo>
                      <a:pt x="199" y="54"/>
                      <a:pt x="199" y="54"/>
                      <a:pt x="199" y="54"/>
                    </a:cubicBezTo>
                    <a:cubicBezTo>
                      <a:pt x="199" y="54"/>
                      <a:pt x="199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3" y="56"/>
                      <a:pt x="180" y="57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69" y="62"/>
                      <a:pt x="167" y="64"/>
                      <a:pt x="165" y="66"/>
                    </a:cubicBezTo>
                    <a:cubicBezTo>
                      <a:pt x="161" y="69"/>
                      <a:pt x="156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47" y="72"/>
                      <a:pt x="142" y="63"/>
                      <a:pt x="138" y="59"/>
                    </a:cubicBezTo>
                    <a:cubicBezTo>
                      <a:pt x="134" y="54"/>
                      <a:pt x="129" y="47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3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8" y="45"/>
                      <a:pt x="117" y="44"/>
                      <a:pt x="115" y="43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7" y="36"/>
                      <a:pt x="121" y="38"/>
                      <a:pt x="122" y="31"/>
                    </a:cubicBezTo>
                    <a:cubicBezTo>
                      <a:pt x="122" y="31"/>
                      <a:pt x="122" y="31"/>
                      <a:pt x="122" y="30"/>
                    </a:cubicBezTo>
                    <a:cubicBezTo>
                      <a:pt x="122" y="21"/>
                      <a:pt x="114" y="11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0" y="2"/>
                      <a:pt x="94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612"/>
              <p:cNvSpPr>
                <a:spLocks noEditPoints="1"/>
              </p:cNvSpPr>
              <p:nvPr/>
            </p:nvSpPr>
            <p:spPr bwMode="auto">
              <a:xfrm>
                <a:off x="2391" y="545"/>
                <a:ext cx="802" cy="440"/>
              </a:xfrm>
              <a:custGeom>
                <a:gdLst>
                  <a:gd name="T0" fmla="*/ 153 w 230"/>
                  <a:gd name="T1" fmla="*/ 4 h 126"/>
                  <a:gd name="T2" fmla="*/ 160 w 230"/>
                  <a:gd name="T3" fmla="*/ 36 h 126"/>
                  <a:gd name="T4" fmla="*/ 163 w 230"/>
                  <a:gd name="T5" fmla="*/ 69 h 126"/>
                  <a:gd name="T6" fmla="*/ 186 w 230"/>
                  <a:gd name="T7" fmla="*/ 55 h 126"/>
                  <a:gd name="T8" fmla="*/ 187 w 230"/>
                  <a:gd name="T9" fmla="*/ 55 h 126"/>
                  <a:gd name="T10" fmla="*/ 187 w 230"/>
                  <a:gd name="T11" fmla="*/ 55 h 126"/>
                  <a:gd name="T12" fmla="*/ 190 w 230"/>
                  <a:gd name="T13" fmla="*/ 55 h 126"/>
                  <a:gd name="T14" fmla="*/ 204 w 230"/>
                  <a:gd name="T15" fmla="*/ 57 h 126"/>
                  <a:gd name="T16" fmla="*/ 204 w 230"/>
                  <a:gd name="T17" fmla="*/ 57 h 126"/>
                  <a:gd name="T18" fmla="*/ 197 w 230"/>
                  <a:gd name="T19" fmla="*/ 102 h 126"/>
                  <a:gd name="T20" fmla="*/ 173 w 230"/>
                  <a:gd name="T21" fmla="*/ 124 h 126"/>
                  <a:gd name="T22" fmla="*/ 147 w 230"/>
                  <a:gd name="T23" fmla="*/ 107 h 126"/>
                  <a:gd name="T24" fmla="*/ 122 w 230"/>
                  <a:gd name="T25" fmla="*/ 102 h 126"/>
                  <a:gd name="T26" fmla="*/ 116 w 230"/>
                  <a:gd name="T27" fmla="*/ 100 h 126"/>
                  <a:gd name="T28" fmla="*/ 99 w 230"/>
                  <a:gd name="T29" fmla="*/ 97 h 126"/>
                  <a:gd name="T30" fmla="*/ 84 w 230"/>
                  <a:gd name="T31" fmla="*/ 111 h 126"/>
                  <a:gd name="T32" fmla="*/ 69 w 230"/>
                  <a:gd name="T33" fmla="*/ 115 h 126"/>
                  <a:gd name="T34" fmla="*/ 57 w 230"/>
                  <a:gd name="T35" fmla="*/ 112 h 126"/>
                  <a:gd name="T36" fmla="*/ 17 w 230"/>
                  <a:gd name="T37" fmla="*/ 50 h 126"/>
                  <a:gd name="T38" fmla="*/ 17 w 230"/>
                  <a:gd name="T39" fmla="*/ 50 h 126"/>
                  <a:gd name="T40" fmla="*/ 32 w 230"/>
                  <a:gd name="T41" fmla="*/ 57 h 126"/>
                  <a:gd name="T42" fmla="*/ 33 w 230"/>
                  <a:gd name="T43" fmla="*/ 57 h 126"/>
                  <a:gd name="T44" fmla="*/ 90 w 230"/>
                  <a:gd name="T45" fmla="*/ 71 h 126"/>
                  <a:gd name="T46" fmla="*/ 118 w 230"/>
                  <a:gd name="T47" fmla="*/ 21 h 126"/>
                  <a:gd name="T48" fmla="*/ 145 w 230"/>
                  <a:gd name="T49" fmla="*/ 0 h 126"/>
                  <a:gd name="T50" fmla="*/ 119 w 230"/>
                  <a:gd name="T51" fmla="*/ 44 h 126"/>
                  <a:gd name="T52" fmla="*/ 119 w 230"/>
                  <a:gd name="T53" fmla="*/ 44 h 126"/>
                  <a:gd name="T54" fmla="*/ 119 w 230"/>
                  <a:gd name="T55" fmla="*/ 44 h 126"/>
                  <a:gd name="T56" fmla="*/ 118 w 230"/>
                  <a:gd name="T57" fmla="*/ 45 h 126"/>
                  <a:gd name="T58" fmla="*/ 111 w 230"/>
                  <a:gd name="T59" fmla="*/ 48 h 126"/>
                  <a:gd name="T60" fmla="*/ 110 w 230"/>
                  <a:gd name="T61" fmla="*/ 48 h 126"/>
                  <a:gd name="T62" fmla="*/ 105 w 230"/>
                  <a:gd name="T63" fmla="*/ 48 h 126"/>
                  <a:gd name="T64" fmla="*/ 78 w 230"/>
                  <a:gd name="T65" fmla="*/ 72 h 126"/>
                  <a:gd name="T66" fmla="*/ 56 w 230"/>
                  <a:gd name="T67" fmla="*/ 59 h 126"/>
                  <a:gd name="T68" fmla="*/ 55 w 230"/>
                  <a:gd name="T69" fmla="*/ 59 h 126"/>
                  <a:gd name="T70" fmla="*/ 32 w 230"/>
                  <a:gd name="T71" fmla="*/ 54 h 126"/>
                  <a:gd name="T72" fmla="*/ 32 w 230"/>
                  <a:gd name="T73" fmla="*/ 54 h 126"/>
                  <a:gd name="T74" fmla="*/ 28 w 230"/>
                  <a:gd name="T75" fmla="*/ 51 h 126"/>
                  <a:gd name="T76" fmla="*/ 17 w 230"/>
                  <a:gd name="T77" fmla="*/ 45 h 126"/>
                  <a:gd name="T78" fmla="*/ 46 w 230"/>
                  <a:gd name="T79" fmla="*/ 98 h 126"/>
                  <a:gd name="T80" fmla="*/ 60 w 230"/>
                  <a:gd name="T81" fmla="*/ 116 h 126"/>
                  <a:gd name="T82" fmla="*/ 69 w 230"/>
                  <a:gd name="T83" fmla="*/ 118 h 126"/>
                  <a:gd name="T84" fmla="*/ 107 w 230"/>
                  <a:gd name="T85" fmla="*/ 102 h 126"/>
                  <a:gd name="T86" fmla="*/ 122 w 230"/>
                  <a:gd name="T87" fmla="*/ 105 h 126"/>
                  <a:gd name="T88" fmla="*/ 123 w 230"/>
                  <a:gd name="T89" fmla="*/ 105 h 126"/>
                  <a:gd name="T90" fmla="*/ 124 w 230"/>
                  <a:gd name="T91" fmla="*/ 105 h 126"/>
                  <a:gd name="T92" fmla="*/ 165 w 230"/>
                  <a:gd name="T93" fmla="*/ 125 h 126"/>
                  <a:gd name="T94" fmla="*/ 198 w 230"/>
                  <a:gd name="T95" fmla="*/ 104 h 126"/>
                  <a:gd name="T96" fmla="*/ 230 w 230"/>
                  <a:gd name="T97" fmla="*/ 73 h 126"/>
                  <a:gd name="T98" fmla="*/ 222 w 230"/>
                  <a:gd name="T99" fmla="*/ 65 h 126"/>
                  <a:gd name="T100" fmla="*/ 191 w 230"/>
                  <a:gd name="T101" fmla="*/ 53 h 126"/>
                  <a:gd name="T102" fmla="*/ 163 w 230"/>
                  <a:gd name="T103" fmla="*/ 65 h 126"/>
                  <a:gd name="T104" fmla="*/ 152 w 230"/>
                  <a:gd name="T105" fmla="*/ 52 h 126"/>
                  <a:gd name="T106" fmla="*/ 165 w 230"/>
                  <a:gd name="T107" fmla="*/ 12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0" h="125">
                    <a:moveTo>
                      <a:pt x="144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7" y="2"/>
                      <a:pt x="150" y="3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60" y="7"/>
                      <a:pt x="164" y="14"/>
                      <a:pt x="164" y="22"/>
                    </a:cubicBezTo>
                    <a:cubicBezTo>
                      <a:pt x="164" y="27"/>
                      <a:pt x="163" y="32"/>
                      <a:pt x="160" y="36"/>
                    </a:cubicBezTo>
                    <a:cubicBezTo>
                      <a:pt x="156" y="41"/>
                      <a:pt x="148" y="45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7"/>
                      <a:pt x="157" y="69"/>
                      <a:pt x="162" y="69"/>
                    </a:cubicBezTo>
                    <a:cubicBezTo>
                      <a:pt x="162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7" y="69"/>
                      <a:pt x="170" y="66"/>
                      <a:pt x="174" y="62"/>
                    </a:cubicBezTo>
                    <a:cubicBezTo>
                      <a:pt x="178" y="59"/>
                      <a:pt x="182" y="56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8" y="55"/>
                      <a:pt x="189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5" y="55"/>
                      <a:pt x="200" y="56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12" y="60"/>
                      <a:pt x="224" y="67"/>
                      <a:pt x="224" y="74"/>
                    </a:cubicBezTo>
                    <a:cubicBezTo>
                      <a:pt x="224" y="74"/>
                      <a:pt x="224" y="74"/>
                      <a:pt x="224" y="75"/>
                    </a:cubicBezTo>
                    <a:cubicBezTo>
                      <a:pt x="224" y="85"/>
                      <a:pt x="203" y="94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1" y="110"/>
                      <a:pt x="186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1" y="124"/>
                      <a:pt x="169" y="124"/>
                      <a:pt x="166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59" y="120"/>
                      <a:pt x="155" y="110"/>
                      <a:pt x="147" y="107"/>
                    </a:cubicBezTo>
                    <a:cubicBezTo>
                      <a:pt x="140" y="105"/>
                      <a:pt x="132" y="105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1" y="102"/>
                      <a:pt x="121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19" y="101"/>
                      <a:pt x="117" y="101"/>
                      <a:pt x="116" y="100"/>
                    </a:cubicBezTo>
                    <a:cubicBezTo>
                      <a:pt x="111" y="99"/>
                      <a:pt x="106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1" y="97"/>
                      <a:pt x="100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8"/>
                      <a:pt x="99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93" y="99"/>
                      <a:pt x="90" y="108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1" y="114"/>
                      <a:pt x="75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5" y="115"/>
                      <a:pt x="60" y="114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2" y="108"/>
                      <a:pt x="49" y="97"/>
                      <a:pt x="44" y="93"/>
                    </a:cubicBezTo>
                    <a:cubicBezTo>
                      <a:pt x="38" y="88"/>
                      <a:pt x="30" y="85"/>
                      <a:pt x="24" y="81"/>
                    </a:cubicBezTo>
                    <a:cubicBezTo>
                      <a:pt x="18" y="78"/>
                      <a:pt x="7" y="74"/>
                      <a:pt x="6" y="68"/>
                    </a:cubicBezTo>
                    <a:cubicBezTo>
                      <a:pt x="6" y="68"/>
                      <a:pt x="6" y="67"/>
                      <a:pt x="6" y="67"/>
                    </a:cubicBezTo>
                    <a:cubicBezTo>
                      <a:pt x="6" y="61"/>
                      <a:pt x="12" y="51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9" y="50"/>
                      <a:pt x="21" y="51"/>
                      <a:pt x="23" y="52"/>
                    </a:cubicBezTo>
                    <a:cubicBezTo>
                      <a:pt x="27" y="54"/>
                      <a:pt x="30" y="56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43" y="59"/>
                      <a:pt x="51" y="59"/>
                      <a:pt x="58" y="63"/>
                    </a:cubicBezTo>
                    <a:cubicBezTo>
                      <a:pt x="69" y="68"/>
                      <a:pt x="72" y="80"/>
                      <a:pt x="86" y="84"/>
                    </a:cubicBezTo>
                    <a:cubicBezTo>
                      <a:pt x="90" y="79"/>
                      <a:pt x="88" y="75"/>
                      <a:pt x="90" y="71"/>
                    </a:cubicBezTo>
                    <a:cubicBezTo>
                      <a:pt x="92" y="65"/>
                      <a:pt x="99" y="58"/>
                      <a:pt x="105" y="56"/>
                    </a:cubicBezTo>
                    <a:cubicBezTo>
                      <a:pt x="112" y="53"/>
                      <a:pt x="126" y="52"/>
                      <a:pt x="127" y="45"/>
                    </a:cubicBezTo>
                    <a:cubicBezTo>
                      <a:pt x="127" y="45"/>
                      <a:pt x="127" y="44"/>
                      <a:pt x="127" y="44"/>
                    </a:cubicBezTo>
                    <a:cubicBezTo>
                      <a:pt x="127" y="37"/>
                      <a:pt x="118" y="32"/>
                      <a:pt x="118" y="23"/>
                    </a:cubicBezTo>
                    <a:cubicBezTo>
                      <a:pt x="118" y="22"/>
                      <a:pt x="118" y="22"/>
                      <a:pt x="118" y="21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12"/>
                      <a:pt x="131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moveTo>
                      <a:pt x="145" y="0"/>
                    </a:moveTo>
                    <a:cubicBezTo>
                      <a:pt x="145" y="0"/>
                      <a:pt x="145" y="0"/>
                      <a:pt x="145" y="0"/>
                    </a:cubicBezTo>
                    <a:cubicBezTo>
                      <a:pt x="129" y="0"/>
                      <a:pt x="109" y="13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2" y="36"/>
                      <a:pt x="117" y="35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8" y="44"/>
                      <a:pt x="118" y="44"/>
                    </a:cubicBezTo>
                    <a:cubicBezTo>
                      <a:pt x="118" y="44"/>
                      <a:pt x="118" y="44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6" y="47"/>
                      <a:pt x="113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8" y="48"/>
                      <a:pt x="107" y="48"/>
                      <a:pt x="105" y="48"/>
                    </a:cubicBezTo>
                    <a:cubicBezTo>
                      <a:pt x="105" y="48"/>
                      <a:pt x="105" y="48"/>
                      <a:pt x="105" y="48"/>
                    </a:cubicBezTo>
                    <a:cubicBezTo>
                      <a:pt x="101" y="50"/>
                      <a:pt x="96" y="56"/>
                      <a:pt x="92" y="60"/>
                    </a:cubicBezTo>
                    <a:cubicBezTo>
                      <a:pt x="89" y="64"/>
                      <a:pt x="83" y="71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3" y="72"/>
                      <a:pt x="67" y="67"/>
                      <a:pt x="62" y="63"/>
                    </a:cubicBezTo>
                    <a:cubicBezTo>
                      <a:pt x="60" y="62"/>
                      <a:pt x="58" y="60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48" y="56"/>
                      <a:pt x="36" y="56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3"/>
                      <a:pt x="29" y="53"/>
                      <a:pt x="28" y="51"/>
                    </a:cubicBezTo>
                    <a:cubicBezTo>
                      <a:pt x="25" y="49"/>
                      <a:pt x="21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0" y="45"/>
                      <a:pt x="0" y="62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1" y="73"/>
                      <a:pt x="8" y="76"/>
                      <a:pt x="11" y="78"/>
                    </a:cubicBezTo>
                    <a:cubicBezTo>
                      <a:pt x="23" y="84"/>
                      <a:pt x="39" y="89"/>
                      <a:pt x="46" y="98"/>
                    </a:cubicBezTo>
                    <a:cubicBezTo>
                      <a:pt x="50" y="104"/>
                      <a:pt x="53" y="113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3" y="117"/>
                      <a:pt x="66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75" y="118"/>
                      <a:pt x="82" y="116"/>
                      <a:pt x="87" y="113"/>
                    </a:cubicBezTo>
                    <a:cubicBezTo>
                      <a:pt x="92" y="110"/>
                      <a:pt x="96" y="104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4" y="102"/>
                      <a:pt x="106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2" y="102"/>
                      <a:pt x="117" y="104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5" y="105"/>
                    </a:cubicBezTo>
                    <a:cubicBezTo>
                      <a:pt x="125" y="105"/>
                      <a:pt x="125" y="105"/>
                      <a:pt x="125" y="105"/>
                    </a:cubicBezTo>
                    <a:cubicBezTo>
                      <a:pt x="132" y="107"/>
                      <a:pt x="140" y="107"/>
                      <a:pt x="146" y="109"/>
                    </a:cubicBezTo>
                    <a:cubicBezTo>
                      <a:pt x="154" y="112"/>
                      <a:pt x="158" y="122"/>
                      <a:pt x="165" y="125"/>
                    </a:cubicBezTo>
                    <a:cubicBezTo>
                      <a:pt x="165" y="125"/>
                      <a:pt x="165" y="125"/>
                      <a:pt x="165" y="125"/>
                    </a:cubicBezTo>
                    <a:cubicBezTo>
                      <a:pt x="168" y="126"/>
                      <a:pt x="171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86" y="126"/>
                      <a:pt x="192" y="112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5" y="95"/>
                      <a:pt x="230" y="84"/>
                      <a:pt x="230" y="73"/>
                    </a:cubicBezTo>
                    <a:cubicBezTo>
                      <a:pt x="230" y="73"/>
                      <a:pt x="230" y="72"/>
                      <a:pt x="230" y="72"/>
                    </a:cubicBezTo>
                    <a:cubicBezTo>
                      <a:pt x="230" y="69"/>
                      <a:pt x="225" y="67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1" y="65"/>
                      <a:pt x="221" y="65"/>
                    </a:cubicBezTo>
                    <a:cubicBezTo>
                      <a:pt x="213" y="60"/>
                      <a:pt x="204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0" y="53"/>
                      <a:pt x="190" y="53"/>
                      <a:pt x="189" y="53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82" y="53"/>
                      <a:pt x="177" y="57"/>
                      <a:pt x="172" y="61"/>
                    </a:cubicBezTo>
                    <a:cubicBezTo>
                      <a:pt x="169" y="63"/>
                      <a:pt x="166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2" y="65"/>
                    </a:cubicBezTo>
                    <a:cubicBezTo>
                      <a:pt x="158" y="64"/>
                      <a:pt x="152" y="59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46"/>
                      <a:pt x="156" y="45"/>
                      <a:pt x="159" y="42"/>
                    </a:cubicBezTo>
                    <a:cubicBezTo>
                      <a:pt x="163" y="37"/>
                      <a:pt x="167" y="28"/>
                      <a:pt x="167" y="20"/>
                    </a:cubicBezTo>
                    <a:cubicBezTo>
                      <a:pt x="167" y="17"/>
                      <a:pt x="166" y="15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2" y="4"/>
                      <a:pt x="154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613"/>
              <p:cNvSpPr/>
              <p:nvPr/>
            </p:nvSpPr>
            <p:spPr bwMode="auto">
              <a:xfrm>
                <a:off x="3381" y="968"/>
                <a:ext cx="18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1 h 4"/>
                  <a:gd name="T10" fmla="*/ 0 w 5"/>
                  <a:gd name="T11" fmla="*/ 1 h 4"/>
                  <a:gd name="T12" fmla="*/ 3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3 w 5"/>
                  <a:gd name="T19" fmla="*/ 4 h 4"/>
                  <a:gd name="T20" fmla="*/ 3 w 5"/>
                  <a:gd name="T21" fmla="*/ 4 h 4"/>
                  <a:gd name="T22" fmla="*/ 3 w 5"/>
                  <a:gd name="T23" fmla="*/ 4 h 4"/>
                  <a:gd name="T24" fmla="*/ 3 w 5"/>
                  <a:gd name="T25" fmla="*/ 4 h 4"/>
                  <a:gd name="T26" fmla="*/ 3 w 5"/>
                  <a:gd name="T27" fmla="*/ 4 h 4"/>
                  <a:gd name="T28" fmla="*/ 3 w 5"/>
                  <a:gd name="T29" fmla="*/ 4 h 4"/>
                  <a:gd name="T30" fmla="*/ 3 w 5"/>
                  <a:gd name="T31" fmla="*/ 4 h 4"/>
                  <a:gd name="T32" fmla="*/ 3 w 5"/>
                  <a:gd name="T33" fmla="*/ 4 h 4"/>
                  <a:gd name="T34" fmla="*/ 3 w 5"/>
                  <a:gd name="T35" fmla="*/ 4 h 4"/>
                  <a:gd name="T36" fmla="*/ 3 w 5"/>
                  <a:gd name="T37" fmla="*/ 4 h 4"/>
                  <a:gd name="T38" fmla="*/ 3 w 5"/>
                  <a:gd name="T39" fmla="*/ 4 h 4"/>
                  <a:gd name="T40" fmla="*/ 3 w 5"/>
                  <a:gd name="T41" fmla="*/ 4 h 4"/>
                  <a:gd name="T42" fmla="*/ 3 w 5"/>
                  <a:gd name="T43" fmla="*/ 4 h 4"/>
                  <a:gd name="T44" fmla="*/ 3 w 5"/>
                  <a:gd name="T45" fmla="*/ 4 h 4"/>
                  <a:gd name="T46" fmla="*/ 3 w 5"/>
                  <a:gd name="T47" fmla="*/ 4 h 4"/>
                  <a:gd name="T48" fmla="*/ 2 w 5"/>
                  <a:gd name="T49" fmla="*/ 0 h 4"/>
                  <a:gd name="T50" fmla="*/ 2 w 5"/>
                  <a:gd name="T51" fmla="*/ 0 h 4"/>
                  <a:gd name="T52" fmla="*/ 2 w 5"/>
                  <a:gd name="T5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614"/>
              <p:cNvSpPr>
                <a:spLocks noEditPoints="1"/>
              </p:cNvSpPr>
              <p:nvPr/>
            </p:nvSpPr>
            <p:spPr bwMode="auto">
              <a:xfrm>
                <a:off x="3999" y="912"/>
                <a:ext cx="87" cy="66"/>
              </a:xfrm>
              <a:custGeom>
                <a:gdLst>
                  <a:gd name="T0" fmla="*/ 13 w 25"/>
                  <a:gd name="T1" fmla="*/ 4 h 19"/>
                  <a:gd name="T2" fmla="*/ 13 w 25"/>
                  <a:gd name="T3" fmla="*/ 4 h 19"/>
                  <a:gd name="T4" fmla="*/ 13 w 25"/>
                  <a:gd name="T5" fmla="*/ 4 h 19"/>
                  <a:gd name="T6" fmla="*/ 19 w 25"/>
                  <a:gd name="T7" fmla="*/ 9 h 19"/>
                  <a:gd name="T8" fmla="*/ 19 w 25"/>
                  <a:gd name="T9" fmla="*/ 9 h 19"/>
                  <a:gd name="T10" fmla="*/ 19 w 25"/>
                  <a:gd name="T11" fmla="*/ 9 h 19"/>
                  <a:gd name="T12" fmla="*/ 20 w 25"/>
                  <a:gd name="T13" fmla="*/ 10 h 19"/>
                  <a:gd name="T14" fmla="*/ 13 w 25"/>
                  <a:gd name="T15" fmla="*/ 16 h 19"/>
                  <a:gd name="T16" fmla="*/ 13 w 25"/>
                  <a:gd name="T17" fmla="*/ 16 h 19"/>
                  <a:gd name="T18" fmla="*/ 13 w 25"/>
                  <a:gd name="T19" fmla="*/ 16 h 19"/>
                  <a:gd name="T20" fmla="*/ 10 w 25"/>
                  <a:gd name="T21" fmla="*/ 16 h 19"/>
                  <a:gd name="T22" fmla="*/ 10 w 25"/>
                  <a:gd name="T23" fmla="*/ 16 h 19"/>
                  <a:gd name="T24" fmla="*/ 10 w 25"/>
                  <a:gd name="T25" fmla="*/ 16 h 19"/>
                  <a:gd name="T26" fmla="*/ 10 w 25"/>
                  <a:gd name="T27" fmla="*/ 16 h 19"/>
                  <a:gd name="T28" fmla="*/ 10 w 25"/>
                  <a:gd name="T29" fmla="*/ 16 h 19"/>
                  <a:gd name="T30" fmla="*/ 4 w 25"/>
                  <a:gd name="T31" fmla="*/ 12 h 19"/>
                  <a:gd name="T32" fmla="*/ 4 w 25"/>
                  <a:gd name="T33" fmla="*/ 12 h 19"/>
                  <a:gd name="T34" fmla="*/ 4 w 25"/>
                  <a:gd name="T35" fmla="*/ 12 h 19"/>
                  <a:gd name="T36" fmla="*/ 4 w 25"/>
                  <a:gd name="T37" fmla="*/ 12 h 19"/>
                  <a:gd name="T38" fmla="*/ 13 w 25"/>
                  <a:gd name="T39" fmla="*/ 4 h 19"/>
                  <a:gd name="T40" fmla="*/ 13 w 25"/>
                  <a:gd name="T41" fmla="*/ 4 h 19"/>
                  <a:gd name="T42" fmla="*/ 13 w 25"/>
                  <a:gd name="T43" fmla="*/ 4 h 19"/>
                  <a:gd name="T44" fmla="*/ 16 w 25"/>
                  <a:gd name="T45" fmla="*/ 0 h 19"/>
                  <a:gd name="T46" fmla="*/ 16 w 25"/>
                  <a:gd name="T47" fmla="*/ 0 h 19"/>
                  <a:gd name="T48" fmla="*/ 0 w 25"/>
                  <a:gd name="T49" fmla="*/ 11 h 19"/>
                  <a:gd name="T50" fmla="*/ 0 w 25"/>
                  <a:gd name="T51" fmla="*/ 11 h 19"/>
                  <a:gd name="T52" fmla="*/ 0 w 25"/>
                  <a:gd name="T53" fmla="*/ 11 h 19"/>
                  <a:gd name="T54" fmla="*/ 0 w 25"/>
                  <a:gd name="T55" fmla="*/ 11 h 19"/>
                  <a:gd name="T56" fmla="*/ 10 w 25"/>
                  <a:gd name="T57" fmla="*/ 19 h 19"/>
                  <a:gd name="T58" fmla="*/ 11 w 25"/>
                  <a:gd name="T59" fmla="*/ 19 h 19"/>
                  <a:gd name="T60" fmla="*/ 11 w 25"/>
                  <a:gd name="T61" fmla="*/ 19 h 19"/>
                  <a:gd name="T62" fmla="*/ 11 w 25"/>
                  <a:gd name="T63" fmla="*/ 19 h 19"/>
                  <a:gd name="T64" fmla="*/ 13 w 25"/>
                  <a:gd name="T65" fmla="*/ 19 h 19"/>
                  <a:gd name="T66" fmla="*/ 13 w 25"/>
                  <a:gd name="T67" fmla="*/ 19 h 19"/>
                  <a:gd name="T68" fmla="*/ 13 w 25"/>
                  <a:gd name="T69" fmla="*/ 19 h 19"/>
                  <a:gd name="T70" fmla="*/ 25 w 25"/>
                  <a:gd name="T71" fmla="*/ 9 h 19"/>
                  <a:gd name="T72" fmla="*/ 24 w 25"/>
                  <a:gd name="T73" fmla="*/ 6 h 19"/>
                  <a:gd name="T74" fmla="*/ 24 w 25"/>
                  <a:gd name="T75" fmla="*/ 6 h 19"/>
                  <a:gd name="T76" fmla="*/ 24 w 25"/>
                  <a:gd name="T77" fmla="*/ 6 h 19"/>
                  <a:gd name="T78" fmla="*/ 16 w 25"/>
                  <a:gd name="T79" fmla="*/ 0 h 19"/>
                  <a:gd name="T80" fmla="*/ 16 w 25"/>
                  <a:gd name="T81" fmla="*/ 0 h 19"/>
                  <a:gd name="T82" fmla="*/ 16 w 25"/>
                  <a:gd name="T8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19"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6" y="4"/>
                      <a:pt x="19" y="6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14"/>
                      <a:pt x="17" y="15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6"/>
                      <a:pt x="5" y="15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7"/>
                      <a:pt x="8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5" y="19"/>
                      <a:pt x="10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20" y="18"/>
                      <a:pt x="25" y="14"/>
                      <a:pt x="25" y="9"/>
                    </a:cubicBezTo>
                    <a:cubicBezTo>
                      <a:pt x="25" y="8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615"/>
              <p:cNvSpPr>
                <a:spLocks noEditPoints="1"/>
              </p:cNvSpPr>
              <p:nvPr/>
            </p:nvSpPr>
            <p:spPr bwMode="auto">
              <a:xfrm>
                <a:off x="3608" y="915"/>
                <a:ext cx="91" cy="63"/>
              </a:xfrm>
              <a:custGeom>
                <a:gdLst>
                  <a:gd name="T0" fmla="*/ 10 w 26"/>
                  <a:gd name="T1" fmla="*/ 3 h 18"/>
                  <a:gd name="T2" fmla="*/ 10 w 26"/>
                  <a:gd name="T3" fmla="*/ 3 h 18"/>
                  <a:gd name="T4" fmla="*/ 10 w 26"/>
                  <a:gd name="T5" fmla="*/ 3 h 18"/>
                  <a:gd name="T6" fmla="*/ 14 w 26"/>
                  <a:gd name="T7" fmla="*/ 15 h 18"/>
                  <a:gd name="T8" fmla="*/ 14 w 26"/>
                  <a:gd name="T9" fmla="*/ 15 h 18"/>
                  <a:gd name="T10" fmla="*/ 12 w 26"/>
                  <a:gd name="T11" fmla="*/ 15 h 18"/>
                  <a:gd name="T12" fmla="*/ 12 w 26"/>
                  <a:gd name="T13" fmla="*/ 15 h 18"/>
                  <a:gd name="T14" fmla="*/ 12 w 26"/>
                  <a:gd name="T15" fmla="*/ 15 h 18"/>
                  <a:gd name="T16" fmla="*/ 12 w 26"/>
                  <a:gd name="T17" fmla="*/ 15 h 18"/>
                  <a:gd name="T18" fmla="*/ 12 w 26"/>
                  <a:gd name="T19" fmla="*/ 15 h 18"/>
                  <a:gd name="T20" fmla="*/ 5 w 26"/>
                  <a:gd name="T21" fmla="*/ 9 h 18"/>
                  <a:gd name="T22" fmla="*/ 5 w 26"/>
                  <a:gd name="T23" fmla="*/ 8 h 18"/>
                  <a:gd name="T24" fmla="*/ 5 w 26"/>
                  <a:gd name="T25" fmla="*/ 8 h 18"/>
                  <a:gd name="T26" fmla="*/ 5 w 26"/>
                  <a:gd name="T27" fmla="*/ 8 h 18"/>
                  <a:gd name="T28" fmla="*/ 5 w 26"/>
                  <a:gd name="T29" fmla="*/ 8 h 18"/>
                  <a:gd name="T30" fmla="*/ 5 w 26"/>
                  <a:gd name="T31" fmla="*/ 8 h 18"/>
                  <a:gd name="T32" fmla="*/ 5 w 26"/>
                  <a:gd name="T33" fmla="*/ 8 h 18"/>
                  <a:gd name="T34" fmla="*/ 5 w 26"/>
                  <a:gd name="T35" fmla="*/ 8 h 18"/>
                  <a:gd name="T36" fmla="*/ 10 w 26"/>
                  <a:gd name="T37" fmla="*/ 3 h 18"/>
                  <a:gd name="T38" fmla="*/ 10 w 26"/>
                  <a:gd name="T39" fmla="*/ 3 h 18"/>
                  <a:gd name="T40" fmla="*/ 10 w 26"/>
                  <a:gd name="T41" fmla="*/ 3 h 18"/>
                  <a:gd name="T42" fmla="*/ 10 w 26"/>
                  <a:gd name="T43" fmla="*/ 0 h 18"/>
                  <a:gd name="T44" fmla="*/ 10 w 26"/>
                  <a:gd name="T45" fmla="*/ 0 h 18"/>
                  <a:gd name="T46" fmla="*/ 0 w 26"/>
                  <a:gd name="T47" fmla="*/ 7 h 18"/>
                  <a:gd name="T48" fmla="*/ 0 w 26"/>
                  <a:gd name="T49" fmla="*/ 7 h 18"/>
                  <a:gd name="T50" fmla="*/ 0 w 26"/>
                  <a:gd name="T51" fmla="*/ 7 h 18"/>
                  <a:gd name="T52" fmla="*/ 0 w 26"/>
                  <a:gd name="T53" fmla="*/ 7 h 18"/>
                  <a:gd name="T54" fmla="*/ 0 w 26"/>
                  <a:gd name="T55" fmla="*/ 8 h 18"/>
                  <a:gd name="T56" fmla="*/ 0 w 26"/>
                  <a:gd name="T57" fmla="*/ 8 h 18"/>
                  <a:gd name="T58" fmla="*/ 11 w 26"/>
                  <a:gd name="T59" fmla="*/ 18 h 18"/>
                  <a:gd name="T60" fmla="*/ 11 w 26"/>
                  <a:gd name="T61" fmla="*/ 18 h 18"/>
                  <a:gd name="T62" fmla="*/ 11 w 26"/>
                  <a:gd name="T63" fmla="*/ 18 h 18"/>
                  <a:gd name="T64" fmla="*/ 11 w 26"/>
                  <a:gd name="T65" fmla="*/ 18 h 18"/>
                  <a:gd name="T66" fmla="*/ 14 w 26"/>
                  <a:gd name="T67" fmla="*/ 18 h 18"/>
                  <a:gd name="T68" fmla="*/ 14 w 26"/>
                  <a:gd name="T69" fmla="*/ 18 h 18"/>
                  <a:gd name="T70" fmla="*/ 14 w 26"/>
                  <a:gd name="T71" fmla="*/ 18 h 18"/>
                  <a:gd name="T72" fmla="*/ 23 w 26"/>
                  <a:gd name="T73" fmla="*/ 10 h 18"/>
                  <a:gd name="T74" fmla="*/ 23 w 26"/>
                  <a:gd name="T75" fmla="*/ 10 h 18"/>
                  <a:gd name="T76" fmla="*/ 10 w 26"/>
                  <a:gd name="T77" fmla="*/ 0 h 18"/>
                  <a:gd name="T78" fmla="*/ 10 w 26"/>
                  <a:gd name="T79" fmla="*/ 0 h 18"/>
                  <a:gd name="T80" fmla="*/ 10 w 26"/>
                  <a:gd name="T8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7" y="3"/>
                      <a:pt x="26" y="13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3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7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20" y="17"/>
                      <a:pt x="23" y="15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4"/>
                      <a:pt x="1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616"/>
              <p:cNvSpPr>
                <a:spLocks noEditPoints="1"/>
              </p:cNvSpPr>
              <p:nvPr/>
            </p:nvSpPr>
            <p:spPr bwMode="auto">
              <a:xfrm>
                <a:off x="4515" y="555"/>
                <a:ext cx="760" cy="423"/>
              </a:xfrm>
              <a:custGeom>
                <a:gdLst>
                  <a:gd name="T0" fmla="*/ 205 w 218"/>
                  <a:gd name="T1" fmla="*/ 55 h 121"/>
                  <a:gd name="T2" fmla="*/ 194 w 218"/>
                  <a:gd name="T3" fmla="*/ 78 h 121"/>
                  <a:gd name="T4" fmla="*/ 156 w 218"/>
                  <a:gd name="T5" fmla="*/ 110 h 121"/>
                  <a:gd name="T6" fmla="*/ 154 w 218"/>
                  <a:gd name="T7" fmla="*/ 110 h 121"/>
                  <a:gd name="T8" fmla="*/ 154 w 218"/>
                  <a:gd name="T9" fmla="*/ 110 h 121"/>
                  <a:gd name="T10" fmla="*/ 139 w 218"/>
                  <a:gd name="T11" fmla="*/ 98 h 121"/>
                  <a:gd name="T12" fmla="*/ 193 w 218"/>
                  <a:gd name="T13" fmla="*/ 57 h 121"/>
                  <a:gd name="T14" fmla="*/ 205 w 218"/>
                  <a:gd name="T15" fmla="*/ 55 h 121"/>
                  <a:gd name="T16" fmla="*/ 81 w 218"/>
                  <a:gd name="T17" fmla="*/ 3 h 121"/>
                  <a:gd name="T18" fmla="*/ 102 w 218"/>
                  <a:gd name="T19" fmla="*/ 18 h 121"/>
                  <a:gd name="T20" fmla="*/ 102 w 218"/>
                  <a:gd name="T21" fmla="*/ 19 h 121"/>
                  <a:gd name="T22" fmla="*/ 102 w 218"/>
                  <a:gd name="T23" fmla="*/ 20 h 121"/>
                  <a:gd name="T24" fmla="*/ 128 w 218"/>
                  <a:gd name="T25" fmla="*/ 70 h 121"/>
                  <a:gd name="T26" fmla="*/ 76 w 218"/>
                  <a:gd name="T27" fmla="*/ 102 h 121"/>
                  <a:gd name="T28" fmla="*/ 76 w 218"/>
                  <a:gd name="T29" fmla="*/ 102 h 121"/>
                  <a:gd name="T30" fmla="*/ 73 w 218"/>
                  <a:gd name="T31" fmla="*/ 104 h 121"/>
                  <a:gd name="T32" fmla="*/ 51 w 218"/>
                  <a:gd name="T33" fmla="*/ 119 h 121"/>
                  <a:gd name="T34" fmla="*/ 51 w 218"/>
                  <a:gd name="T35" fmla="*/ 119 h 121"/>
                  <a:gd name="T36" fmla="*/ 44 w 218"/>
                  <a:gd name="T37" fmla="*/ 118 h 121"/>
                  <a:gd name="T38" fmla="*/ 4 w 218"/>
                  <a:gd name="T39" fmla="*/ 73 h 121"/>
                  <a:gd name="T40" fmla="*/ 32 w 218"/>
                  <a:gd name="T41" fmla="*/ 54 h 121"/>
                  <a:gd name="T42" fmla="*/ 32 w 218"/>
                  <a:gd name="T43" fmla="*/ 54 h 121"/>
                  <a:gd name="T44" fmla="*/ 60 w 218"/>
                  <a:gd name="T45" fmla="*/ 71 h 121"/>
                  <a:gd name="T46" fmla="*/ 60 w 218"/>
                  <a:gd name="T47" fmla="*/ 71 h 121"/>
                  <a:gd name="T48" fmla="*/ 73 w 218"/>
                  <a:gd name="T49" fmla="*/ 60 h 121"/>
                  <a:gd name="T50" fmla="*/ 63 w 218"/>
                  <a:gd name="T51" fmla="*/ 24 h 121"/>
                  <a:gd name="T52" fmla="*/ 63 w 218"/>
                  <a:gd name="T53" fmla="*/ 24 h 121"/>
                  <a:gd name="T54" fmla="*/ 81 w 218"/>
                  <a:gd name="T55" fmla="*/ 3 h 121"/>
                  <a:gd name="T56" fmla="*/ 80 w 218"/>
                  <a:gd name="T57" fmla="*/ 0 h 121"/>
                  <a:gd name="T58" fmla="*/ 60 w 218"/>
                  <a:gd name="T59" fmla="*/ 19 h 121"/>
                  <a:gd name="T60" fmla="*/ 77 w 218"/>
                  <a:gd name="T61" fmla="*/ 48 h 121"/>
                  <a:gd name="T62" fmla="*/ 62 w 218"/>
                  <a:gd name="T63" fmla="*/ 66 h 121"/>
                  <a:gd name="T64" fmla="*/ 61 w 218"/>
                  <a:gd name="T65" fmla="*/ 66 h 121"/>
                  <a:gd name="T66" fmla="*/ 61 w 218"/>
                  <a:gd name="T67" fmla="*/ 66 h 121"/>
                  <a:gd name="T68" fmla="*/ 43 w 218"/>
                  <a:gd name="T69" fmla="*/ 54 h 121"/>
                  <a:gd name="T70" fmla="*/ 32 w 218"/>
                  <a:gd name="T71" fmla="*/ 52 h 121"/>
                  <a:gd name="T72" fmla="*/ 24 w 218"/>
                  <a:gd name="T73" fmla="*/ 53 h 121"/>
                  <a:gd name="T74" fmla="*/ 23 w 218"/>
                  <a:gd name="T75" fmla="*/ 53 h 121"/>
                  <a:gd name="T76" fmla="*/ 25 w 218"/>
                  <a:gd name="T77" fmla="*/ 97 h 121"/>
                  <a:gd name="T78" fmla="*/ 42 w 218"/>
                  <a:gd name="T79" fmla="*/ 119 h 121"/>
                  <a:gd name="T80" fmla="*/ 51 w 218"/>
                  <a:gd name="T81" fmla="*/ 121 h 121"/>
                  <a:gd name="T82" fmla="*/ 73 w 218"/>
                  <a:gd name="T83" fmla="*/ 107 h 121"/>
                  <a:gd name="T84" fmla="*/ 77 w 218"/>
                  <a:gd name="T85" fmla="*/ 104 h 121"/>
                  <a:gd name="T86" fmla="*/ 128 w 218"/>
                  <a:gd name="T87" fmla="*/ 92 h 121"/>
                  <a:gd name="T88" fmla="*/ 129 w 218"/>
                  <a:gd name="T89" fmla="*/ 92 h 121"/>
                  <a:gd name="T90" fmla="*/ 154 w 218"/>
                  <a:gd name="T91" fmla="*/ 113 h 121"/>
                  <a:gd name="T92" fmla="*/ 158 w 218"/>
                  <a:gd name="T93" fmla="*/ 113 h 121"/>
                  <a:gd name="T94" fmla="*/ 198 w 218"/>
                  <a:gd name="T95" fmla="*/ 80 h 121"/>
                  <a:gd name="T96" fmla="*/ 206 w 218"/>
                  <a:gd name="T97" fmla="*/ 47 h 121"/>
                  <a:gd name="T98" fmla="*/ 206 w 218"/>
                  <a:gd name="T99" fmla="*/ 47 h 121"/>
                  <a:gd name="T100" fmla="*/ 193 w 218"/>
                  <a:gd name="T101" fmla="*/ 54 h 121"/>
                  <a:gd name="T102" fmla="*/ 164 w 218"/>
                  <a:gd name="T103" fmla="*/ 61 h 121"/>
                  <a:gd name="T104" fmla="*/ 135 w 218"/>
                  <a:gd name="T105" fmla="*/ 77 h 121"/>
                  <a:gd name="T106" fmla="*/ 97 w 218"/>
                  <a:gd name="T107" fmla="*/ 41 h 121"/>
                  <a:gd name="T108" fmla="*/ 80 w 218"/>
                  <a:gd name="T109" fmla="*/ 0 h 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8" h="120">
                    <a:moveTo>
                      <a:pt x="205" y="55"/>
                    </a:move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9" y="55"/>
                      <a:pt x="212" y="56"/>
                      <a:pt x="212" y="62"/>
                    </a:cubicBezTo>
                    <a:cubicBezTo>
                      <a:pt x="212" y="62"/>
                      <a:pt x="212" y="62"/>
                      <a:pt x="212" y="62"/>
                    </a:cubicBezTo>
                    <a:cubicBezTo>
                      <a:pt x="212" y="69"/>
                      <a:pt x="201" y="74"/>
                      <a:pt x="194" y="78"/>
                    </a:cubicBezTo>
                    <a:cubicBezTo>
                      <a:pt x="189" y="82"/>
                      <a:pt x="177" y="88"/>
                      <a:pt x="174" y="92"/>
                    </a:cubicBezTo>
                    <a:cubicBezTo>
                      <a:pt x="167" y="99"/>
                      <a:pt x="170" y="108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5" y="110"/>
                      <a:pt x="155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48" y="110"/>
                      <a:pt x="139" y="107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1"/>
                      <a:pt x="147" y="88"/>
                      <a:pt x="151" y="83"/>
                    </a:cubicBezTo>
                    <a:cubicBezTo>
                      <a:pt x="156" y="76"/>
                      <a:pt x="158" y="69"/>
                      <a:pt x="161" y="66"/>
                    </a:cubicBezTo>
                    <a:cubicBezTo>
                      <a:pt x="169" y="58"/>
                      <a:pt x="179" y="59"/>
                      <a:pt x="193" y="57"/>
                    </a:cubicBezTo>
                    <a:cubicBezTo>
                      <a:pt x="194" y="56"/>
                      <a:pt x="196" y="56"/>
                      <a:pt x="197" y="56"/>
                    </a:cubicBezTo>
                    <a:cubicBezTo>
                      <a:pt x="200" y="55"/>
                      <a:pt x="203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moveTo>
                      <a:pt x="81" y="3"/>
                    </a:move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90" y="3"/>
                      <a:pt x="101" y="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20"/>
                      <a:pt x="102" y="20"/>
                    </a:cubicBezTo>
                    <a:cubicBezTo>
                      <a:pt x="102" y="31"/>
                      <a:pt x="92" y="35"/>
                      <a:pt x="89" y="44"/>
                    </a:cubicBezTo>
                    <a:cubicBezTo>
                      <a:pt x="100" y="56"/>
                      <a:pt x="127" y="50"/>
                      <a:pt x="128" y="69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8" y="77"/>
                      <a:pt x="123" y="83"/>
                      <a:pt x="121" y="86"/>
                    </a:cubicBezTo>
                    <a:cubicBezTo>
                      <a:pt x="116" y="91"/>
                      <a:pt x="108" y="95"/>
                      <a:pt x="101" y="97"/>
                    </a:cubicBezTo>
                    <a:cubicBezTo>
                      <a:pt x="93" y="100"/>
                      <a:pt x="84" y="99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5" y="102"/>
                      <a:pt x="74" y="103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67" y="109"/>
                      <a:pt x="6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49" y="119"/>
                      <a:pt x="47" y="119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5" y="114"/>
                      <a:pt x="32" y="102"/>
                      <a:pt x="27" y="96"/>
                    </a:cubicBezTo>
                    <a:cubicBezTo>
                      <a:pt x="23" y="92"/>
                      <a:pt x="18" y="89"/>
                      <a:pt x="14" y="86"/>
                    </a:cubicBezTo>
                    <a:cubicBezTo>
                      <a:pt x="11" y="84"/>
                      <a:pt x="4" y="78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63"/>
                      <a:pt x="19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6" y="54"/>
                      <a:pt x="40" y="55"/>
                      <a:pt x="43" y="56"/>
                    </a:cubicBezTo>
                    <a:cubicBezTo>
                      <a:pt x="47" y="59"/>
                      <a:pt x="54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6" y="71"/>
                      <a:pt x="70" y="64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7" y="55"/>
                      <a:pt x="81" y="52"/>
                      <a:pt x="84" y="46"/>
                    </a:cubicBezTo>
                    <a:cubicBezTo>
                      <a:pt x="77" y="39"/>
                      <a:pt x="66" y="35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59" y="9"/>
                      <a:pt x="70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67" y="0"/>
                      <a:pt x="60" y="9"/>
                      <a:pt x="60" y="19"/>
                    </a:cubicBezTo>
                    <a:cubicBezTo>
                      <a:pt x="60" y="23"/>
                      <a:pt x="60" y="26"/>
                      <a:pt x="62" y="30"/>
                    </a:cubicBezTo>
                    <a:cubicBezTo>
                      <a:pt x="66" y="36"/>
                      <a:pt x="76" y="41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54"/>
                      <a:pt x="69" y="64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5" y="66"/>
                      <a:pt x="48" y="56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39" y="52"/>
                      <a:pt x="36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29" y="52"/>
                      <a:pt x="26" y="52"/>
                      <a:pt x="24" y="53"/>
                    </a:cubicBezTo>
                    <a:cubicBezTo>
                      <a:pt x="24" y="53"/>
                      <a:pt x="24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16" y="55"/>
                      <a:pt x="0" y="64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84"/>
                      <a:pt x="19" y="90"/>
                      <a:pt x="25" y="97"/>
                    </a:cubicBezTo>
                    <a:cubicBezTo>
                      <a:pt x="31" y="104"/>
                      <a:pt x="33" y="114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5" y="120"/>
                      <a:pt x="48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60" y="121"/>
                      <a:pt x="66" y="112"/>
                      <a:pt x="73" y="107"/>
                    </a:cubicBezTo>
                    <a:cubicBezTo>
                      <a:pt x="74" y="106"/>
                      <a:pt x="75" y="105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86" y="101"/>
                      <a:pt x="95" y="101"/>
                      <a:pt x="104" y="99"/>
                    </a:cubicBezTo>
                    <a:cubicBezTo>
                      <a:pt x="112" y="96"/>
                      <a:pt x="119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9" y="92"/>
                    </a:cubicBezTo>
                    <a:cubicBezTo>
                      <a:pt x="133" y="102"/>
                      <a:pt x="141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5" y="113"/>
                      <a:pt x="156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69" y="111"/>
                      <a:pt x="169" y="100"/>
                      <a:pt x="176" y="93"/>
                    </a:cubicBezTo>
                    <a:cubicBezTo>
                      <a:pt x="182" y="87"/>
                      <a:pt x="190" y="84"/>
                      <a:pt x="198" y="80"/>
                    </a:cubicBezTo>
                    <a:cubicBezTo>
                      <a:pt x="204" y="76"/>
                      <a:pt x="217" y="70"/>
                      <a:pt x="218" y="64"/>
                    </a:cubicBezTo>
                    <a:cubicBezTo>
                      <a:pt x="218" y="64"/>
                      <a:pt x="218" y="63"/>
                      <a:pt x="218" y="63"/>
                    </a:cubicBezTo>
                    <a:cubicBezTo>
                      <a:pt x="218" y="57"/>
                      <a:pt x="211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2" y="47"/>
                      <a:pt x="198" y="50"/>
                      <a:pt x="195" y="52"/>
                    </a:cubicBezTo>
                    <a:cubicBezTo>
                      <a:pt x="194" y="53"/>
                      <a:pt x="194" y="53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83" y="57"/>
                      <a:pt x="171" y="56"/>
                      <a:pt x="164" y="61"/>
                    </a:cubicBezTo>
                    <a:cubicBezTo>
                      <a:pt x="152" y="68"/>
                      <a:pt x="149" y="83"/>
                      <a:pt x="134" y="84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2"/>
                      <a:pt x="135" y="79"/>
                      <a:pt x="135" y="77"/>
                    </a:cubicBezTo>
                    <a:cubicBezTo>
                      <a:pt x="135" y="65"/>
                      <a:pt x="128" y="55"/>
                      <a:pt x="119" y="51"/>
                    </a:cubicBezTo>
                    <a:cubicBezTo>
                      <a:pt x="111" y="48"/>
                      <a:pt x="98" y="49"/>
                      <a:pt x="97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33"/>
                      <a:pt x="107" y="29"/>
                      <a:pt x="107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7" y="9"/>
                      <a:pt x="9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617"/>
              <p:cNvSpPr>
                <a:spLocks noEditPoints="1"/>
              </p:cNvSpPr>
              <p:nvPr/>
            </p:nvSpPr>
            <p:spPr bwMode="auto">
              <a:xfrm>
                <a:off x="2412" y="552"/>
                <a:ext cx="760" cy="426"/>
              </a:xfrm>
              <a:custGeom>
                <a:gdLst>
                  <a:gd name="T0" fmla="*/ 17 w 218"/>
                  <a:gd name="T1" fmla="*/ 55 h 122"/>
                  <a:gd name="T2" fmla="*/ 18 w 218"/>
                  <a:gd name="T3" fmla="*/ 56 h 122"/>
                  <a:gd name="T4" fmla="*/ 23 w 218"/>
                  <a:gd name="T5" fmla="*/ 57 h 122"/>
                  <a:gd name="T6" fmla="*/ 80 w 218"/>
                  <a:gd name="T7" fmla="*/ 99 h 122"/>
                  <a:gd name="T8" fmla="*/ 65 w 218"/>
                  <a:gd name="T9" fmla="*/ 111 h 122"/>
                  <a:gd name="T10" fmla="*/ 62 w 218"/>
                  <a:gd name="T11" fmla="*/ 111 h 122"/>
                  <a:gd name="T12" fmla="*/ 45 w 218"/>
                  <a:gd name="T13" fmla="*/ 95 h 122"/>
                  <a:gd name="T14" fmla="*/ 45 w 218"/>
                  <a:gd name="T15" fmla="*/ 94 h 122"/>
                  <a:gd name="T16" fmla="*/ 12 w 218"/>
                  <a:gd name="T17" fmla="*/ 55 h 122"/>
                  <a:gd name="T18" fmla="*/ 13 w 218"/>
                  <a:gd name="T19" fmla="*/ 55 h 122"/>
                  <a:gd name="T20" fmla="*/ 156 w 218"/>
                  <a:gd name="T21" fmla="*/ 18 h 122"/>
                  <a:gd name="T22" fmla="*/ 135 w 218"/>
                  <a:gd name="T23" fmla="*/ 46 h 122"/>
                  <a:gd name="T24" fmla="*/ 157 w 218"/>
                  <a:gd name="T25" fmla="*/ 72 h 122"/>
                  <a:gd name="T26" fmla="*/ 181 w 218"/>
                  <a:gd name="T27" fmla="*/ 55 h 122"/>
                  <a:gd name="T28" fmla="*/ 185 w 218"/>
                  <a:gd name="T29" fmla="*/ 54 h 122"/>
                  <a:gd name="T30" fmla="*/ 213 w 218"/>
                  <a:gd name="T31" fmla="*/ 73 h 122"/>
                  <a:gd name="T32" fmla="*/ 191 w 218"/>
                  <a:gd name="T33" fmla="*/ 96 h 122"/>
                  <a:gd name="T34" fmla="*/ 167 w 218"/>
                  <a:gd name="T35" fmla="*/ 120 h 122"/>
                  <a:gd name="T36" fmla="*/ 161 w 218"/>
                  <a:gd name="T37" fmla="*/ 119 h 122"/>
                  <a:gd name="T38" fmla="*/ 90 w 218"/>
                  <a:gd name="T39" fmla="*/ 73 h 122"/>
                  <a:gd name="T40" fmla="*/ 116 w 218"/>
                  <a:gd name="T41" fmla="*/ 21 h 122"/>
                  <a:gd name="T42" fmla="*/ 137 w 218"/>
                  <a:gd name="T43" fmla="*/ 3 h 122"/>
                  <a:gd name="T44" fmla="*/ 138 w 218"/>
                  <a:gd name="T45" fmla="*/ 0 h 122"/>
                  <a:gd name="T46" fmla="*/ 121 w 218"/>
                  <a:gd name="T47" fmla="*/ 42 h 122"/>
                  <a:gd name="T48" fmla="*/ 80 w 218"/>
                  <a:gd name="T49" fmla="*/ 82 h 122"/>
                  <a:gd name="T50" fmla="*/ 27 w 218"/>
                  <a:gd name="T51" fmla="*/ 55 h 122"/>
                  <a:gd name="T52" fmla="*/ 26 w 218"/>
                  <a:gd name="T53" fmla="*/ 55 h 122"/>
                  <a:gd name="T54" fmla="*/ 17 w 218"/>
                  <a:gd name="T55" fmla="*/ 50 h 122"/>
                  <a:gd name="T56" fmla="*/ 11 w 218"/>
                  <a:gd name="T57" fmla="*/ 48 h 122"/>
                  <a:gd name="T58" fmla="*/ 0 w 218"/>
                  <a:gd name="T59" fmla="*/ 66 h 122"/>
                  <a:gd name="T60" fmla="*/ 51 w 218"/>
                  <a:gd name="T61" fmla="*/ 110 h 122"/>
                  <a:gd name="T62" fmla="*/ 63 w 218"/>
                  <a:gd name="T63" fmla="*/ 113 h 122"/>
                  <a:gd name="T64" fmla="*/ 78 w 218"/>
                  <a:gd name="T65" fmla="*/ 109 h 122"/>
                  <a:gd name="T66" fmla="*/ 93 w 218"/>
                  <a:gd name="T67" fmla="*/ 95 h 122"/>
                  <a:gd name="T68" fmla="*/ 96 w 218"/>
                  <a:gd name="T69" fmla="*/ 95 h 122"/>
                  <a:gd name="T70" fmla="*/ 114 w 218"/>
                  <a:gd name="T71" fmla="*/ 100 h 122"/>
                  <a:gd name="T72" fmla="*/ 116 w 218"/>
                  <a:gd name="T73" fmla="*/ 100 h 122"/>
                  <a:gd name="T74" fmla="*/ 117 w 218"/>
                  <a:gd name="T75" fmla="*/ 100 h 122"/>
                  <a:gd name="T76" fmla="*/ 167 w 218"/>
                  <a:gd name="T77" fmla="*/ 122 h 122"/>
                  <a:gd name="T78" fmla="*/ 191 w 218"/>
                  <a:gd name="T79" fmla="*/ 100 h 122"/>
                  <a:gd name="T80" fmla="*/ 191 w 218"/>
                  <a:gd name="T81" fmla="*/ 100 h 122"/>
                  <a:gd name="T82" fmla="*/ 198 w 218"/>
                  <a:gd name="T83" fmla="*/ 55 h 122"/>
                  <a:gd name="T84" fmla="*/ 198 w 218"/>
                  <a:gd name="T85" fmla="*/ 55 h 122"/>
                  <a:gd name="T86" fmla="*/ 184 w 218"/>
                  <a:gd name="T87" fmla="*/ 53 h 122"/>
                  <a:gd name="T88" fmla="*/ 181 w 218"/>
                  <a:gd name="T89" fmla="*/ 53 h 122"/>
                  <a:gd name="T90" fmla="*/ 181 w 218"/>
                  <a:gd name="T91" fmla="*/ 53 h 122"/>
                  <a:gd name="T92" fmla="*/ 181 w 218"/>
                  <a:gd name="T93" fmla="*/ 53 h 122"/>
                  <a:gd name="T94" fmla="*/ 180 w 218"/>
                  <a:gd name="T95" fmla="*/ 53 h 122"/>
                  <a:gd name="T96" fmla="*/ 157 w 218"/>
                  <a:gd name="T97" fmla="*/ 67 h 122"/>
                  <a:gd name="T98" fmla="*/ 141 w 218"/>
                  <a:gd name="T99" fmla="*/ 49 h 122"/>
                  <a:gd name="T100" fmla="*/ 147 w 218"/>
                  <a:gd name="T101" fmla="*/ 2 h 122"/>
                  <a:gd name="T102" fmla="*/ 147 w 218"/>
                  <a:gd name="T103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22">
                    <a:moveTo>
                      <a:pt x="13" y="55"/>
                    </a:move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4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8" y="55"/>
                      <a:pt x="18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0" y="56"/>
                      <a:pt x="21" y="57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34" y="59"/>
                      <a:pt x="43" y="58"/>
                      <a:pt x="50" y="62"/>
                    </a:cubicBezTo>
                    <a:cubicBezTo>
                      <a:pt x="58" y="66"/>
                      <a:pt x="61" y="75"/>
                      <a:pt x="66" y="82"/>
                    </a:cubicBezTo>
                    <a:cubicBezTo>
                      <a:pt x="70" y="87"/>
                      <a:pt x="80" y="90"/>
                      <a:pt x="80" y="97"/>
                    </a:cubicBezTo>
                    <a:cubicBezTo>
                      <a:pt x="80" y="98"/>
                      <a:pt x="80" y="98"/>
                      <a:pt x="80" y="99"/>
                    </a:cubicBezTo>
                    <a:cubicBezTo>
                      <a:pt x="80" y="108"/>
                      <a:pt x="71" y="110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4" y="111"/>
                      <a:pt x="63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51" y="111"/>
                      <a:pt x="51" y="102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2" y="90"/>
                      <a:pt x="31" y="85"/>
                      <a:pt x="24" y="81"/>
                    </a:cubicBezTo>
                    <a:cubicBezTo>
                      <a:pt x="17" y="77"/>
                      <a:pt x="6" y="71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59"/>
                      <a:pt x="8" y="56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moveTo>
                      <a:pt x="137" y="3"/>
                    </a:move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47" y="3"/>
                      <a:pt x="155" y="8"/>
                      <a:pt x="156" y="18"/>
                    </a:cubicBezTo>
                    <a:cubicBezTo>
                      <a:pt x="156" y="18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20"/>
                    </a:cubicBezTo>
                    <a:cubicBezTo>
                      <a:pt x="156" y="33"/>
                      <a:pt x="143" y="40"/>
                      <a:pt x="135" y="46"/>
                    </a:cubicBezTo>
                    <a:cubicBezTo>
                      <a:pt x="137" y="53"/>
                      <a:pt x="141" y="56"/>
                      <a:pt x="144" y="61"/>
                    </a:cubicBezTo>
                    <a:cubicBezTo>
                      <a:pt x="147" y="64"/>
                      <a:pt x="152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61" y="72"/>
                      <a:pt x="165" y="68"/>
                      <a:pt x="169" y="63"/>
                    </a:cubicBezTo>
                    <a:cubicBezTo>
                      <a:pt x="172" y="59"/>
                      <a:pt x="176" y="56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2" y="55"/>
                      <a:pt x="184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98" y="54"/>
                      <a:pt x="213" y="63"/>
                      <a:pt x="213" y="73"/>
                    </a:cubicBezTo>
                    <a:cubicBezTo>
                      <a:pt x="213" y="73"/>
                      <a:pt x="213" y="73"/>
                      <a:pt x="213" y="73"/>
                    </a:cubicBezTo>
                    <a:cubicBezTo>
                      <a:pt x="213" y="85"/>
                      <a:pt x="198" y="88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84" y="104"/>
                      <a:pt x="180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5" y="120"/>
                      <a:pt x="163" y="120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54" y="117"/>
                      <a:pt x="149" y="106"/>
                      <a:pt x="143" y="103"/>
                    </a:cubicBezTo>
                    <a:cubicBezTo>
                      <a:pt x="136" y="100"/>
                      <a:pt x="127" y="101"/>
                      <a:pt x="119" y="99"/>
                    </a:cubicBezTo>
                    <a:cubicBezTo>
                      <a:pt x="107" y="96"/>
                      <a:pt x="90" y="89"/>
                      <a:pt x="90" y="73"/>
                    </a:cubicBezTo>
                    <a:cubicBezTo>
                      <a:pt x="90" y="72"/>
                      <a:pt x="90" y="71"/>
                      <a:pt x="90" y="70"/>
                    </a:cubicBezTo>
                    <a:cubicBezTo>
                      <a:pt x="92" y="53"/>
                      <a:pt x="118" y="57"/>
                      <a:pt x="129" y="46"/>
                    </a:cubicBezTo>
                    <a:cubicBezTo>
                      <a:pt x="126" y="36"/>
                      <a:pt x="116" y="32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7" y="9"/>
                      <a:pt x="12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moveTo>
                      <a:pt x="138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25" y="0"/>
                      <a:pt x="113" y="10"/>
                      <a:pt x="112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2" y="20"/>
                      <a:pt x="112" y="20"/>
                      <a:pt x="112" y="21"/>
                    </a:cubicBezTo>
                    <a:cubicBezTo>
                      <a:pt x="112" y="30"/>
                      <a:pt x="121" y="35"/>
                      <a:pt x="121" y="42"/>
                    </a:cubicBezTo>
                    <a:cubicBezTo>
                      <a:pt x="121" y="42"/>
                      <a:pt x="121" y="43"/>
                      <a:pt x="121" y="43"/>
                    </a:cubicBezTo>
                    <a:cubicBezTo>
                      <a:pt x="120" y="50"/>
                      <a:pt x="106" y="51"/>
                      <a:pt x="99" y="54"/>
                    </a:cubicBezTo>
                    <a:cubicBezTo>
                      <a:pt x="93" y="56"/>
                      <a:pt x="86" y="63"/>
                      <a:pt x="84" y="69"/>
                    </a:cubicBezTo>
                    <a:cubicBezTo>
                      <a:pt x="82" y="73"/>
                      <a:pt x="84" y="77"/>
                      <a:pt x="80" y="82"/>
                    </a:cubicBezTo>
                    <a:cubicBezTo>
                      <a:pt x="66" y="78"/>
                      <a:pt x="63" y="66"/>
                      <a:pt x="52" y="61"/>
                    </a:cubicBezTo>
                    <a:cubicBezTo>
                      <a:pt x="45" y="57"/>
                      <a:pt x="37" y="57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4" y="54"/>
                      <a:pt x="21" y="52"/>
                      <a:pt x="17" y="50"/>
                    </a:cubicBezTo>
                    <a:cubicBezTo>
                      <a:pt x="15" y="49"/>
                      <a:pt x="13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9"/>
                      <a:pt x="0" y="59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72"/>
                      <a:pt x="12" y="76"/>
                      <a:pt x="18" y="79"/>
                    </a:cubicBezTo>
                    <a:cubicBezTo>
                      <a:pt x="24" y="83"/>
                      <a:pt x="32" y="86"/>
                      <a:pt x="38" y="91"/>
                    </a:cubicBezTo>
                    <a:cubicBezTo>
                      <a:pt x="43" y="95"/>
                      <a:pt x="46" y="106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4" y="112"/>
                      <a:pt x="59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9" y="113"/>
                      <a:pt x="75" y="112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4" y="106"/>
                      <a:pt x="87" y="97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4" y="95"/>
                      <a:pt x="95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100" y="95"/>
                      <a:pt x="105" y="97"/>
                      <a:pt x="110" y="98"/>
                    </a:cubicBezTo>
                    <a:cubicBezTo>
                      <a:pt x="111" y="99"/>
                      <a:pt x="113" y="99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100"/>
                      <a:pt x="115" y="100"/>
                      <a:pt x="116" y="100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16" y="100"/>
                      <a:pt x="116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26" y="103"/>
                      <a:pt x="134" y="103"/>
                      <a:pt x="141" y="105"/>
                    </a:cubicBezTo>
                    <a:cubicBezTo>
                      <a:pt x="149" y="108"/>
                      <a:pt x="153" y="118"/>
                      <a:pt x="160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3" y="122"/>
                      <a:pt x="165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80" y="122"/>
                      <a:pt x="185" y="108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7" y="92"/>
                      <a:pt x="218" y="83"/>
                      <a:pt x="218" y="73"/>
                    </a:cubicBezTo>
                    <a:cubicBezTo>
                      <a:pt x="218" y="72"/>
                      <a:pt x="218" y="72"/>
                      <a:pt x="218" y="72"/>
                    </a:cubicBezTo>
                    <a:cubicBezTo>
                      <a:pt x="218" y="65"/>
                      <a:pt x="206" y="58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4" y="54"/>
                      <a:pt x="189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3" y="53"/>
                      <a:pt x="182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76" y="54"/>
                      <a:pt x="172" y="57"/>
                      <a:pt x="168" y="60"/>
                    </a:cubicBezTo>
                    <a:cubicBezTo>
                      <a:pt x="164" y="64"/>
                      <a:pt x="161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6" y="67"/>
                      <a:pt x="156" y="67"/>
                    </a:cubicBezTo>
                    <a:cubicBezTo>
                      <a:pt x="151" y="67"/>
                      <a:pt x="141" y="55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2" y="43"/>
                      <a:pt x="150" y="39"/>
                      <a:pt x="154" y="34"/>
                    </a:cubicBezTo>
                    <a:cubicBezTo>
                      <a:pt x="157" y="30"/>
                      <a:pt x="158" y="25"/>
                      <a:pt x="158" y="20"/>
                    </a:cubicBezTo>
                    <a:cubicBezTo>
                      <a:pt x="158" y="12"/>
                      <a:pt x="154" y="5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4" y="1"/>
                      <a:pt x="141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618"/>
              <p:cNvSpPr>
                <a:spLocks noEditPoints="1"/>
              </p:cNvSpPr>
              <p:nvPr/>
            </p:nvSpPr>
            <p:spPr bwMode="auto">
              <a:xfrm>
                <a:off x="4529" y="566"/>
                <a:ext cx="432" cy="405"/>
              </a:xfrm>
              <a:custGeom>
                <a:gdLst>
                  <a:gd name="T0" fmla="*/ 88 w 124"/>
                  <a:gd name="T1" fmla="*/ 48 h 116"/>
                  <a:gd name="T2" fmla="*/ 90 w 124"/>
                  <a:gd name="T3" fmla="*/ 48 h 116"/>
                  <a:gd name="T4" fmla="*/ 90 w 124"/>
                  <a:gd name="T5" fmla="*/ 48 h 116"/>
                  <a:gd name="T6" fmla="*/ 118 w 124"/>
                  <a:gd name="T7" fmla="*/ 64 h 116"/>
                  <a:gd name="T8" fmla="*/ 118 w 124"/>
                  <a:gd name="T9" fmla="*/ 64 h 116"/>
                  <a:gd name="T10" fmla="*/ 88 w 124"/>
                  <a:gd name="T11" fmla="*/ 94 h 116"/>
                  <a:gd name="T12" fmla="*/ 46 w 124"/>
                  <a:gd name="T13" fmla="*/ 114 h 116"/>
                  <a:gd name="T14" fmla="*/ 46 w 124"/>
                  <a:gd name="T15" fmla="*/ 114 h 116"/>
                  <a:gd name="T16" fmla="*/ 25 w 124"/>
                  <a:gd name="T17" fmla="*/ 94 h 116"/>
                  <a:gd name="T18" fmla="*/ 4 w 124"/>
                  <a:gd name="T19" fmla="*/ 70 h 116"/>
                  <a:gd name="T20" fmla="*/ 28 w 124"/>
                  <a:gd name="T21" fmla="*/ 52 h 116"/>
                  <a:gd name="T22" fmla="*/ 29 w 124"/>
                  <a:gd name="T23" fmla="*/ 52 h 116"/>
                  <a:gd name="T24" fmla="*/ 34 w 124"/>
                  <a:gd name="T25" fmla="*/ 53 h 116"/>
                  <a:gd name="T26" fmla="*/ 55 w 124"/>
                  <a:gd name="T27" fmla="*/ 75 h 116"/>
                  <a:gd name="T28" fmla="*/ 56 w 124"/>
                  <a:gd name="T29" fmla="*/ 75 h 116"/>
                  <a:gd name="T30" fmla="*/ 68 w 124"/>
                  <a:gd name="T31" fmla="*/ 62 h 116"/>
                  <a:gd name="T32" fmla="*/ 69 w 124"/>
                  <a:gd name="T33" fmla="*/ 61 h 116"/>
                  <a:gd name="T34" fmla="*/ 69 w 124"/>
                  <a:gd name="T35" fmla="*/ 61 h 116"/>
                  <a:gd name="T36" fmla="*/ 69 w 124"/>
                  <a:gd name="T37" fmla="*/ 61 h 116"/>
                  <a:gd name="T38" fmla="*/ 84 w 124"/>
                  <a:gd name="T39" fmla="*/ 48 h 116"/>
                  <a:gd name="T40" fmla="*/ 87 w 124"/>
                  <a:gd name="T41" fmla="*/ 48 h 116"/>
                  <a:gd name="T42" fmla="*/ 75 w 124"/>
                  <a:gd name="T43" fmla="*/ 2 h 116"/>
                  <a:gd name="T44" fmla="*/ 94 w 124"/>
                  <a:gd name="T45" fmla="*/ 14 h 116"/>
                  <a:gd name="T46" fmla="*/ 94 w 124"/>
                  <a:gd name="T47" fmla="*/ 15 h 116"/>
                  <a:gd name="T48" fmla="*/ 94 w 124"/>
                  <a:gd name="T49" fmla="*/ 17 h 116"/>
                  <a:gd name="T50" fmla="*/ 79 w 124"/>
                  <a:gd name="T51" fmla="*/ 35 h 116"/>
                  <a:gd name="T52" fmla="*/ 79 w 124"/>
                  <a:gd name="T53" fmla="*/ 35 h 116"/>
                  <a:gd name="T54" fmla="*/ 61 w 124"/>
                  <a:gd name="T55" fmla="*/ 15 h 116"/>
                  <a:gd name="T56" fmla="*/ 61 w 124"/>
                  <a:gd name="T57" fmla="*/ 15 h 116"/>
                  <a:gd name="T58" fmla="*/ 75 w 124"/>
                  <a:gd name="T59" fmla="*/ 2 h 116"/>
                  <a:gd name="T60" fmla="*/ 59 w 124"/>
                  <a:gd name="T61" fmla="*/ 21 h 116"/>
                  <a:gd name="T62" fmla="*/ 59 w 124"/>
                  <a:gd name="T63" fmla="*/ 21 h 116"/>
                  <a:gd name="T64" fmla="*/ 80 w 124"/>
                  <a:gd name="T65" fmla="*/ 43 h 116"/>
                  <a:gd name="T66" fmla="*/ 69 w 124"/>
                  <a:gd name="T67" fmla="*/ 57 h 116"/>
                  <a:gd name="T68" fmla="*/ 56 w 124"/>
                  <a:gd name="T69" fmla="*/ 68 h 116"/>
                  <a:gd name="T70" fmla="*/ 56 w 124"/>
                  <a:gd name="T71" fmla="*/ 68 h 116"/>
                  <a:gd name="T72" fmla="*/ 28 w 124"/>
                  <a:gd name="T73" fmla="*/ 51 h 116"/>
                  <a:gd name="T74" fmla="*/ 0 w 124"/>
                  <a:gd name="T75" fmla="*/ 70 h 116"/>
                  <a:gd name="T76" fmla="*/ 10 w 124"/>
                  <a:gd name="T77" fmla="*/ 83 h 116"/>
                  <a:gd name="T78" fmla="*/ 40 w 124"/>
                  <a:gd name="T79" fmla="*/ 115 h 116"/>
                  <a:gd name="T80" fmla="*/ 47 w 124"/>
                  <a:gd name="T81" fmla="*/ 116 h 116"/>
                  <a:gd name="T82" fmla="*/ 69 w 124"/>
                  <a:gd name="T83" fmla="*/ 101 h 116"/>
                  <a:gd name="T84" fmla="*/ 72 w 124"/>
                  <a:gd name="T85" fmla="*/ 99 h 116"/>
                  <a:gd name="T86" fmla="*/ 72 w 124"/>
                  <a:gd name="T87" fmla="*/ 99 h 116"/>
                  <a:gd name="T88" fmla="*/ 117 w 124"/>
                  <a:gd name="T89" fmla="*/ 83 h 116"/>
                  <a:gd name="T90" fmla="*/ 85 w 124"/>
                  <a:gd name="T91" fmla="*/ 41 h 116"/>
                  <a:gd name="T92" fmla="*/ 98 w 124"/>
                  <a:gd name="T93" fmla="*/ 16 h 116"/>
                  <a:gd name="T94" fmla="*/ 98 w 124"/>
                  <a:gd name="T95" fmla="*/ 16 h 116"/>
                  <a:gd name="T96" fmla="*/ 98 w 124"/>
                  <a:gd name="T97" fmla="*/ 15 h 116"/>
                  <a:gd name="T98" fmla="*/ 77 w 124"/>
                  <a:gd name="T99" fmla="*/ 0 h 1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4" h="115">
                    <a:moveTo>
                      <a:pt x="87" y="48"/>
                    </a:move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9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101" y="50"/>
                      <a:pt x="117" y="57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5"/>
                    </a:cubicBezTo>
                    <a:cubicBezTo>
                      <a:pt x="119" y="66"/>
                      <a:pt x="119" y="67"/>
                      <a:pt x="119" y="68"/>
                    </a:cubicBezTo>
                    <a:cubicBezTo>
                      <a:pt x="119" y="82"/>
                      <a:pt x="100" y="92"/>
                      <a:pt x="88" y="94"/>
                    </a:cubicBezTo>
                    <a:cubicBezTo>
                      <a:pt x="83" y="95"/>
                      <a:pt x="76" y="95"/>
                      <a:pt x="70" y="97"/>
                    </a:cubicBezTo>
                    <a:cubicBezTo>
                      <a:pt x="61" y="101"/>
                      <a:pt x="61" y="113"/>
                      <a:pt x="48" y="114"/>
                    </a:cubicBezTo>
                    <a:cubicBezTo>
                      <a:pt x="47" y="114"/>
                      <a:pt x="47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35" y="114"/>
                      <a:pt x="32" y="103"/>
                      <a:pt x="26" y="94"/>
                    </a:cubicBezTo>
                    <a:cubicBezTo>
                      <a:pt x="26" y="94"/>
                      <a:pt x="26" y="94"/>
                      <a:pt x="25" y="94"/>
                    </a:cubicBezTo>
                    <a:cubicBezTo>
                      <a:pt x="25" y="94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19" y="84"/>
                      <a:pt x="4" y="8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60"/>
                      <a:pt x="17" y="52"/>
                      <a:pt x="28" y="52"/>
                    </a:cubicBezTo>
                    <a:cubicBezTo>
                      <a:pt x="28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1" y="52"/>
                      <a:pt x="32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9" y="54"/>
                      <a:pt x="43" y="60"/>
                      <a:pt x="46" y="63"/>
                    </a:cubicBezTo>
                    <a:cubicBezTo>
                      <a:pt x="48" y="67"/>
                      <a:pt x="50" y="74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60" y="75"/>
                      <a:pt x="65" y="66"/>
                      <a:pt x="68" y="62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9" y="62"/>
                      <a:pt x="69" y="62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73" y="56"/>
                      <a:pt x="78" y="49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5" y="48"/>
                      <a:pt x="86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moveTo>
                      <a:pt x="75" y="2"/>
                    </a:move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83" y="2"/>
                      <a:pt x="92" y="7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7"/>
                      <a:pt x="94" y="17"/>
                    </a:cubicBezTo>
                    <a:cubicBezTo>
                      <a:pt x="94" y="26"/>
                      <a:pt x="88" y="33"/>
                      <a:pt x="81" y="35"/>
                    </a:cubicBezTo>
                    <a:cubicBezTo>
                      <a:pt x="80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0" y="35"/>
                      <a:pt x="61" y="2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6"/>
                      <a:pt x="68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66" y="0"/>
                      <a:pt x="55" y="6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2" y="32"/>
                      <a:pt x="73" y="36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77" y="49"/>
                      <a:pt x="73" y="52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6" y="61"/>
                      <a:pt x="62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0" y="68"/>
                      <a:pt x="43" y="56"/>
                      <a:pt x="39" y="53"/>
                    </a:cubicBezTo>
                    <a:cubicBezTo>
                      <a:pt x="36" y="52"/>
                      <a:pt x="32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15" y="51"/>
                      <a:pt x="0" y="6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5"/>
                      <a:pt x="7" y="81"/>
                      <a:pt x="10" y="83"/>
                    </a:cubicBezTo>
                    <a:cubicBezTo>
                      <a:pt x="14" y="86"/>
                      <a:pt x="19" y="89"/>
                      <a:pt x="23" y="93"/>
                    </a:cubicBezTo>
                    <a:cubicBezTo>
                      <a:pt x="28" y="99"/>
                      <a:pt x="31" y="111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3" y="116"/>
                      <a:pt x="45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57" y="116"/>
                      <a:pt x="63" y="106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80" y="96"/>
                      <a:pt x="89" y="97"/>
                      <a:pt x="97" y="94"/>
                    </a:cubicBezTo>
                    <a:cubicBezTo>
                      <a:pt x="104" y="92"/>
                      <a:pt x="112" y="88"/>
                      <a:pt x="117" y="83"/>
                    </a:cubicBezTo>
                    <a:cubicBezTo>
                      <a:pt x="119" y="80"/>
                      <a:pt x="124" y="74"/>
                      <a:pt x="124" y="67"/>
                    </a:cubicBezTo>
                    <a:cubicBezTo>
                      <a:pt x="124" y="67"/>
                      <a:pt x="124" y="67"/>
                      <a:pt x="124" y="66"/>
                    </a:cubicBezTo>
                    <a:cubicBezTo>
                      <a:pt x="123" y="47"/>
                      <a:pt x="96" y="53"/>
                      <a:pt x="85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8" y="32"/>
                      <a:pt x="98" y="28"/>
                      <a:pt x="98" y="17"/>
                    </a:cubicBezTo>
                    <a:cubicBezTo>
                      <a:pt x="98" y="17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7" y="5"/>
                      <a:pt x="86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619"/>
              <p:cNvSpPr>
                <a:spLocks noEditPoints="1"/>
              </p:cNvSpPr>
              <p:nvPr/>
            </p:nvSpPr>
            <p:spPr bwMode="auto">
              <a:xfrm>
                <a:off x="5383" y="828"/>
                <a:ext cx="143" cy="140"/>
              </a:xfrm>
              <a:custGeom>
                <a:gdLst>
                  <a:gd name="T0" fmla="*/ 15 w 41"/>
                  <a:gd name="T1" fmla="*/ 2 h 40"/>
                  <a:gd name="T2" fmla="*/ 15 w 41"/>
                  <a:gd name="T3" fmla="*/ 2 h 40"/>
                  <a:gd name="T4" fmla="*/ 15 w 41"/>
                  <a:gd name="T5" fmla="*/ 2 h 40"/>
                  <a:gd name="T6" fmla="*/ 35 w 41"/>
                  <a:gd name="T7" fmla="*/ 13 h 40"/>
                  <a:gd name="T8" fmla="*/ 35 w 41"/>
                  <a:gd name="T9" fmla="*/ 14 h 40"/>
                  <a:gd name="T10" fmla="*/ 35 w 41"/>
                  <a:gd name="T11" fmla="*/ 14 h 40"/>
                  <a:gd name="T12" fmla="*/ 38 w 41"/>
                  <a:gd name="T13" fmla="*/ 24 h 40"/>
                  <a:gd name="T14" fmla="*/ 28 w 41"/>
                  <a:gd name="T15" fmla="*/ 38 h 40"/>
                  <a:gd name="T16" fmla="*/ 25 w 41"/>
                  <a:gd name="T17" fmla="*/ 38 h 40"/>
                  <a:gd name="T18" fmla="*/ 25 w 41"/>
                  <a:gd name="T19" fmla="*/ 38 h 40"/>
                  <a:gd name="T20" fmla="*/ 25 w 41"/>
                  <a:gd name="T21" fmla="*/ 38 h 40"/>
                  <a:gd name="T22" fmla="*/ 25 w 41"/>
                  <a:gd name="T23" fmla="*/ 38 h 40"/>
                  <a:gd name="T24" fmla="*/ 25 w 41"/>
                  <a:gd name="T25" fmla="*/ 38 h 40"/>
                  <a:gd name="T26" fmla="*/ 12 w 41"/>
                  <a:gd name="T27" fmla="*/ 34 h 40"/>
                  <a:gd name="T28" fmla="*/ 12 w 41"/>
                  <a:gd name="T29" fmla="*/ 34 h 40"/>
                  <a:gd name="T30" fmla="*/ 11 w 41"/>
                  <a:gd name="T31" fmla="*/ 34 h 40"/>
                  <a:gd name="T32" fmla="*/ 11 w 41"/>
                  <a:gd name="T33" fmla="*/ 34 h 40"/>
                  <a:gd name="T34" fmla="*/ 3 w 41"/>
                  <a:gd name="T35" fmla="*/ 14 h 40"/>
                  <a:gd name="T36" fmla="*/ 6 w 41"/>
                  <a:gd name="T37" fmla="*/ 5 h 40"/>
                  <a:gd name="T38" fmla="*/ 6 w 41"/>
                  <a:gd name="T39" fmla="*/ 5 h 40"/>
                  <a:gd name="T40" fmla="*/ 15 w 41"/>
                  <a:gd name="T41" fmla="*/ 2 h 40"/>
                  <a:gd name="T42" fmla="*/ 15 w 41"/>
                  <a:gd name="T43" fmla="*/ 2 h 40"/>
                  <a:gd name="T44" fmla="*/ 15 w 41"/>
                  <a:gd name="T45" fmla="*/ 2 h 40"/>
                  <a:gd name="T46" fmla="*/ 13 w 41"/>
                  <a:gd name="T47" fmla="*/ 0 h 40"/>
                  <a:gd name="T48" fmla="*/ 13 w 41"/>
                  <a:gd name="T49" fmla="*/ 0 h 40"/>
                  <a:gd name="T50" fmla="*/ 3 w 41"/>
                  <a:gd name="T51" fmla="*/ 5 h 40"/>
                  <a:gd name="T52" fmla="*/ 3 w 41"/>
                  <a:gd name="T53" fmla="*/ 5 h 40"/>
                  <a:gd name="T54" fmla="*/ 0 w 41"/>
                  <a:gd name="T55" fmla="*/ 13 h 40"/>
                  <a:gd name="T56" fmla="*/ 11 w 41"/>
                  <a:gd name="T57" fmla="*/ 36 h 40"/>
                  <a:gd name="T58" fmla="*/ 11 w 41"/>
                  <a:gd name="T59" fmla="*/ 36 h 40"/>
                  <a:gd name="T60" fmla="*/ 28 w 41"/>
                  <a:gd name="T61" fmla="*/ 40 h 40"/>
                  <a:gd name="T62" fmla="*/ 28 w 41"/>
                  <a:gd name="T63" fmla="*/ 40 h 40"/>
                  <a:gd name="T64" fmla="*/ 28 w 41"/>
                  <a:gd name="T65" fmla="*/ 40 h 40"/>
                  <a:gd name="T66" fmla="*/ 28 w 41"/>
                  <a:gd name="T67" fmla="*/ 40 h 40"/>
                  <a:gd name="T68" fmla="*/ 32 w 41"/>
                  <a:gd name="T69" fmla="*/ 40 h 40"/>
                  <a:gd name="T70" fmla="*/ 38 w 41"/>
                  <a:gd name="T71" fmla="*/ 38 h 40"/>
                  <a:gd name="T72" fmla="*/ 41 w 41"/>
                  <a:gd name="T73" fmla="*/ 29 h 40"/>
                  <a:gd name="T74" fmla="*/ 37 w 41"/>
                  <a:gd name="T75" fmla="*/ 13 h 40"/>
                  <a:gd name="T76" fmla="*/ 37 w 41"/>
                  <a:gd name="T77" fmla="*/ 13 h 40"/>
                  <a:gd name="T78" fmla="*/ 37 w 41"/>
                  <a:gd name="T79" fmla="*/ 13 h 40"/>
                  <a:gd name="T80" fmla="*/ 37 w 41"/>
                  <a:gd name="T81" fmla="*/ 13 h 40"/>
                  <a:gd name="T82" fmla="*/ 37 w 41"/>
                  <a:gd name="T83" fmla="*/ 13 h 40"/>
                  <a:gd name="T84" fmla="*/ 13 w 41"/>
                  <a:gd name="T85" fmla="*/ 0 h 40"/>
                  <a:gd name="T86" fmla="*/ 13 w 41"/>
                  <a:gd name="T87" fmla="*/ 0 h 40"/>
                  <a:gd name="T88" fmla="*/ 13 w 41"/>
                  <a:gd name="T8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31" y="7"/>
                      <a:pt x="35" y="13"/>
                    </a:cubicBezTo>
                    <a:cubicBezTo>
                      <a:pt x="35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7" y="17"/>
                      <a:pt x="38" y="21"/>
                      <a:pt x="38" y="24"/>
                    </a:cubicBezTo>
                    <a:cubicBezTo>
                      <a:pt x="38" y="31"/>
                      <a:pt x="35" y="37"/>
                      <a:pt x="28" y="38"/>
                    </a:cubicBezTo>
                    <a:cubicBezTo>
                      <a:pt x="27" y="38"/>
                      <a:pt x="26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1" y="38"/>
                      <a:pt x="15" y="37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7" y="31"/>
                      <a:pt x="3" y="21"/>
                      <a:pt x="3" y="14"/>
                    </a:cubicBezTo>
                    <a:cubicBezTo>
                      <a:pt x="3" y="10"/>
                      <a:pt x="4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0" y="22"/>
                      <a:pt x="7" y="33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5" y="39"/>
                      <a:pt x="22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31" y="40"/>
                      <a:pt x="32" y="40"/>
                    </a:cubicBezTo>
                    <a:cubicBezTo>
                      <a:pt x="34" y="40"/>
                      <a:pt x="37" y="40"/>
                      <a:pt x="38" y="38"/>
                    </a:cubicBezTo>
                    <a:cubicBezTo>
                      <a:pt x="40" y="37"/>
                      <a:pt x="41" y="33"/>
                      <a:pt x="41" y="29"/>
                    </a:cubicBezTo>
                    <a:cubicBezTo>
                      <a:pt x="41" y="23"/>
                      <a:pt x="39" y="16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3" y="7"/>
                      <a:pt x="2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620"/>
              <p:cNvSpPr/>
              <p:nvPr/>
            </p:nvSpPr>
            <p:spPr bwMode="auto">
              <a:xfrm>
                <a:off x="4009" y="926"/>
                <a:ext cx="59" cy="42"/>
              </a:xfrm>
              <a:custGeom>
                <a:gdLst>
                  <a:gd name="T0" fmla="*/ 10 w 17"/>
                  <a:gd name="T1" fmla="*/ 0 h 12"/>
                  <a:gd name="T2" fmla="*/ 10 w 17"/>
                  <a:gd name="T3" fmla="*/ 0 h 12"/>
                  <a:gd name="T4" fmla="*/ 1 w 17"/>
                  <a:gd name="T5" fmla="*/ 8 h 12"/>
                  <a:gd name="T6" fmla="*/ 1 w 17"/>
                  <a:gd name="T7" fmla="*/ 8 h 12"/>
                  <a:gd name="T8" fmla="*/ 1 w 17"/>
                  <a:gd name="T9" fmla="*/ 8 h 12"/>
                  <a:gd name="T10" fmla="*/ 1 w 17"/>
                  <a:gd name="T11" fmla="*/ 8 h 12"/>
                  <a:gd name="T12" fmla="*/ 7 w 17"/>
                  <a:gd name="T13" fmla="*/ 12 h 12"/>
                  <a:gd name="T14" fmla="*/ 7 w 17"/>
                  <a:gd name="T15" fmla="*/ 12 h 12"/>
                  <a:gd name="T16" fmla="*/ 7 w 17"/>
                  <a:gd name="T17" fmla="*/ 12 h 12"/>
                  <a:gd name="T18" fmla="*/ 7 w 17"/>
                  <a:gd name="T19" fmla="*/ 12 h 12"/>
                  <a:gd name="T20" fmla="*/ 10 w 17"/>
                  <a:gd name="T21" fmla="*/ 12 h 12"/>
                  <a:gd name="T22" fmla="*/ 10 w 17"/>
                  <a:gd name="T23" fmla="*/ 12 h 12"/>
                  <a:gd name="T24" fmla="*/ 10 w 17"/>
                  <a:gd name="T25" fmla="*/ 12 h 12"/>
                  <a:gd name="T26" fmla="*/ 17 w 17"/>
                  <a:gd name="T27" fmla="*/ 6 h 12"/>
                  <a:gd name="T28" fmla="*/ 16 w 17"/>
                  <a:gd name="T29" fmla="*/ 5 h 12"/>
                  <a:gd name="T30" fmla="*/ 16 w 17"/>
                  <a:gd name="T31" fmla="*/ 5 h 12"/>
                  <a:gd name="T32" fmla="*/ 16 w 17"/>
                  <a:gd name="T33" fmla="*/ 5 h 12"/>
                  <a:gd name="T34" fmla="*/ 10 w 17"/>
                  <a:gd name="T35" fmla="*/ 0 h 12"/>
                  <a:gd name="T36" fmla="*/ 10 w 17"/>
                  <a:gd name="T37" fmla="*/ 0 h 12"/>
                  <a:gd name="T38" fmla="*/ 10 w 17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3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11"/>
                      <a:pt x="4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1"/>
                      <a:pt x="17" y="10"/>
                      <a:pt x="17" y="6"/>
                    </a:cubicBez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2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621"/>
              <p:cNvSpPr/>
              <p:nvPr/>
            </p:nvSpPr>
            <p:spPr bwMode="auto">
              <a:xfrm>
                <a:off x="3622" y="926"/>
                <a:ext cx="77" cy="42"/>
              </a:xfrm>
              <a:custGeom>
                <a:gdLst>
                  <a:gd name="T0" fmla="*/ 6 w 22"/>
                  <a:gd name="T1" fmla="*/ 0 h 12"/>
                  <a:gd name="T2" fmla="*/ 6 w 22"/>
                  <a:gd name="T3" fmla="*/ 0 h 12"/>
                  <a:gd name="T4" fmla="*/ 1 w 22"/>
                  <a:gd name="T5" fmla="*/ 5 h 12"/>
                  <a:gd name="T6" fmla="*/ 1 w 22"/>
                  <a:gd name="T7" fmla="*/ 5 h 12"/>
                  <a:gd name="T8" fmla="*/ 1 w 22"/>
                  <a:gd name="T9" fmla="*/ 5 h 12"/>
                  <a:gd name="T10" fmla="*/ 1 w 22"/>
                  <a:gd name="T11" fmla="*/ 5 h 12"/>
                  <a:gd name="T12" fmla="*/ 1 w 22"/>
                  <a:gd name="T13" fmla="*/ 5 h 12"/>
                  <a:gd name="T14" fmla="*/ 1 w 22"/>
                  <a:gd name="T15" fmla="*/ 5 h 12"/>
                  <a:gd name="T16" fmla="*/ 1 w 22"/>
                  <a:gd name="T17" fmla="*/ 5 h 12"/>
                  <a:gd name="T18" fmla="*/ 1 w 22"/>
                  <a:gd name="T19" fmla="*/ 6 h 12"/>
                  <a:gd name="T20" fmla="*/ 8 w 22"/>
                  <a:gd name="T21" fmla="*/ 12 h 12"/>
                  <a:gd name="T22" fmla="*/ 8 w 22"/>
                  <a:gd name="T23" fmla="*/ 12 h 12"/>
                  <a:gd name="T24" fmla="*/ 8 w 22"/>
                  <a:gd name="T25" fmla="*/ 12 h 12"/>
                  <a:gd name="T26" fmla="*/ 8 w 22"/>
                  <a:gd name="T27" fmla="*/ 12 h 12"/>
                  <a:gd name="T28" fmla="*/ 10 w 22"/>
                  <a:gd name="T29" fmla="*/ 12 h 12"/>
                  <a:gd name="T30" fmla="*/ 10 w 22"/>
                  <a:gd name="T31" fmla="*/ 12 h 12"/>
                  <a:gd name="T32" fmla="*/ 6 w 22"/>
                  <a:gd name="T33" fmla="*/ 0 h 12"/>
                  <a:gd name="T34" fmla="*/ 6 w 22"/>
                  <a:gd name="T35" fmla="*/ 0 h 12"/>
                  <a:gd name="T36" fmla="*/ 6 w 22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10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22" y="10"/>
                      <a:pt x="1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622"/>
              <p:cNvSpPr>
                <a:spLocks noEditPoints="1"/>
              </p:cNvSpPr>
              <p:nvPr/>
            </p:nvSpPr>
            <p:spPr bwMode="auto">
              <a:xfrm>
                <a:off x="2726" y="562"/>
                <a:ext cx="429" cy="409"/>
              </a:xfrm>
              <a:custGeom>
                <a:gdLst>
                  <a:gd name="T0" fmla="*/ 37 w 123"/>
                  <a:gd name="T1" fmla="*/ 49 h 117"/>
                  <a:gd name="T2" fmla="*/ 68 w 123"/>
                  <a:gd name="T3" fmla="*/ 76 h 117"/>
                  <a:gd name="T4" fmla="*/ 68 w 123"/>
                  <a:gd name="T5" fmla="*/ 76 h 117"/>
                  <a:gd name="T6" fmla="*/ 81 w 123"/>
                  <a:gd name="T7" fmla="*/ 60 h 117"/>
                  <a:gd name="T8" fmla="*/ 81 w 123"/>
                  <a:gd name="T9" fmla="*/ 59 h 117"/>
                  <a:gd name="T10" fmla="*/ 81 w 123"/>
                  <a:gd name="T11" fmla="*/ 59 h 117"/>
                  <a:gd name="T12" fmla="*/ 82 w 123"/>
                  <a:gd name="T13" fmla="*/ 59 h 117"/>
                  <a:gd name="T14" fmla="*/ 82 w 123"/>
                  <a:gd name="T15" fmla="*/ 58 h 117"/>
                  <a:gd name="T16" fmla="*/ 82 w 123"/>
                  <a:gd name="T17" fmla="*/ 58 h 117"/>
                  <a:gd name="T18" fmla="*/ 96 w 123"/>
                  <a:gd name="T19" fmla="*/ 54 h 117"/>
                  <a:gd name="T20" fmla="*/ 96 w 123"/>
                  <a:gd name="T21" fmla="*/ 54 h 117"/>
                  <a:gd name="T22" fmla="*/ 120 w 123"/>
                  <a:gd name="T23" fmla="*/ 70 h 117"/>
                  <a:gd name="T24" fmla="*/ 80 w 123"/>
                  <a:gd name="T25" fmla="*/ 114 h 117"/>
                  <a:gd name="T26" fmla="*/ 76 w 123"/>
                  <a:gd name="T27" fmla="*/ 115 h 117"/>
                  <a:gd name="T28" fmla="*/ 76 w 123"/>
                  <a:gd name="T29" fmla="*/ 115 h 117"/>
                  <a:gd name="T30" fmla="*/ 57 w 123"/>
                  <a:gd name="T31" fmla="*/ 99 h 117"/>
                  <a:gd name="T32" fmla="*/ 57 w 123"/>
                  <a:gd name="T33" fmla="*/ 99 h 117"/>
                  <a:gd name="T34" fmla="*/ 56 w 123"/>
                  <a:gd name="T35" fmla="*/ 98 h 117"/>
                  <a:gd name="T36" fmla="*/ 32 w 123"/>
                  <a:gd name="T37" fmla="*/ 95 h 117"/>
                  <a:gd name="T38" fmla="*/ 6 w 123"/>
                  <a:gd name="T39" fmla="*/ 66 h 117"/>
                  <a:gd name="T40" fmla="*/ 20 w 123"/>
                  <a:gd name="T41" fmla="*/ 54 h 117"/>
                  <a:gd name="T42" fmla="*/ 37 w 123"/>
                  <a:gd name="T43" fmla="*/ 49 h 117"/>
                  <a:gd name="T44" fmla="*/ 47 w 123"/>
                  <a:gd name="T45" fmla="*/ 2 h 117"/>
                  <a:gd name="T46" fmla="*/ 51 w 123"/>
                  <a:gd name="T47" fmla="*/ 2 h 117"/>
                  <a:gd name="T48" fmla="*/ 63 w 123"/>
                  <a:gd name="T49" fmla="*/ 17 h 117"/>
                  <a:gd name="T50" fmla="*/ 48 w 123"/>
                  <a:gd name="T51" fmla="*/ 36 h 117"/>
                  <a:gd name="T52" fmla="*/ 31 w 123"/>
                  <a:gd name="T53" fmla="*/ 19 h 117"/>
                  <a:gd name="T54" fmla="*/ 31 w 123"/>
                  <a:gd name="T55" fmla="*/ 19 h 117"/>
                  <a:gd name="T56" fmla="*/ 47 w 123"/>
                  <a:gd name="T57" fmla="*/ 2 h 117"/>
                  <a:gd name="T58" fmla="*/ 26 w 123"/>
                  <a:gd name="T59" fmla="*/ 17 h 117"/>
                  <a:gd name="T60" fmla="*/ 26 w 123"/>
                  <a:gd name="T61" fmla="*/ 18 h 117"/>
                  <a:gd name="T62" fmla="*/ 39 w 123"/>
                  <a:gd name="T63" fmla="*/ 43 h 117"/>
                  <a:gd name="T64" fmla="*/ 29 w 123"/>
                  <a:gd name="T65" fmla="*/ 96 h 117"/>
                  <a:gd name="T66" fmla="*/ 71 w 123"/>
                  <a:gd name="T67" fmla="*/ 116 h 117"/>
                  <a:gd name="T68" fmla="*/ 77 w 123"/>
                  <a:gd name="T69" fmla="*/ 117 h 117"/>
                  <a:gd name="T70" fmla="*/ 101 w 123"/>
                  <a:gd name="T71" fmla="*/ 94 h 117"/>
                  <a:gd name="T72" fmla="*/ 101 w 123"/>
                  <a:gd name="T73" fmla="*/ 93 h 117"/>
                  <a:gd name="T74" fmla="*/ 95 w 123"/>
                  <a:gd name="T75" fmla="*/ 51 h 117"/>
                  <a:gd name="T76" fmla="*/ 95 w 123"/>
                  <a:gd name="T77" fmla="*/ 51 h 117"/>
                  <a:gd name="T78" fmla="*/ 91 w 123"/>
                  <a:gd name="T79" fmla="*/ 52 h 117"/>
                  <a:gd name="T80" fmla="*/ 67 w 123"/>
                  <a:gd name="T81" fmla="*/ 69 h 117"/>
                  <a:gd name="T82" fmla="*/ 67 w 123"/>
                  <a:gd name="T83" fmla="*/ 69 h 117"/>
                  <a:gd name="T84" fmla="*/ 45 w 123"/>
                  <a:gd name="T85" fmla="*/ 43 h 117"/>
                  <a:gd name="T86" fmla="*/ 66 w 123"/>
                  <a:gd name="T87" fmla="*/ 16 h 117"/>
                  <a:gd name="T88" fmla="*/ 47 w 123"/>
                  <a:gd name="T89" fmla="*/ 0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17">
                    <a:moveTo>
                      <a:pt x="37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49"/>
                      <a:pt x="39" y="49"/>
                      <a:pt x="39" y="49"/>
                    </a:cubicBezTo>
                    <a:cubicBezTo>
                      <a:pt x="46" y="50"/>
                      <a:pt x="51" y="58"/>
                      <a:pt x="54" y="62"/>
                    </a:cubicBezTo>
                    <a:cubicBezTo>
                      <a:pt x="58" y="67"/>
                      <a:pt x="63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74" y="76"/>
                      <a:pt x="77" y="65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5" y="55"/>
                      <a:pt x="91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108" y="54"/>
                      <a:pt x="120" y="6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7"/>
                      <a:pt x="113" y="81"/>
                      <a:pt x="110" y="84"/>
                    </a:cubicBezTo>
                    <a:cubicBezTo>
                      <a:pt x="107" y="86"/>
                      <a:pt x="101" y="89"/>
                      <a:pt x="98" y="94"/>
                    </a:cubicBezTo>
                    <a:cubicBezTo>
                      <a:pt x="93" y="100"/>
                      <a:pt x="91" y="112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7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66" y="115"/>
                      <a:pt x="64" y="104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6" y="99"/>
                      <a:pt x="56" y="99"/>
                      <a:pt x="56" y="99"/>
                    </a:cubicBezTo>
                    <a:cubicBezTo>
                      <a:pt x="56" y="99"/>
                      <a:pt x="56" y="99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49" y="95"/>
                      <a:pt x="41" y="97"/>
                      <a:pt x="32" y="95"/>
                    </a:cubicBezTo>
                    <a:cubicBezTo>
                      <a:pt x="27" y="94"/>
                      <a:pt x="19" y="90"/>
                      <a:pt x="15" y="87"/>
                    </a:cubicBezTo>
                    <a:cubicBezTo>
                      <a:pt x="11" y="83"/>
                      <a:pt x="5" y="77"/>
                      <a:pt x="5" y="70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7" y="60"/>
                      <a:pt x="15" y="57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5" y="52"/>
                      <a:pt x="31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5" y="3"/>
                      <a:pt x="62" y="7"/>
                      <a:pt x="63" y="13"/>
                    </a:cubicBezTo>
                    <a:cubicBezTo>
                      <a:pt x="63" y="15"/>
                      <a:pt x="63" y="16"/>
                      <a:pt x="63" y="17"/>
                    </a:cubicBezTo>
                    <a:cubicBezTo>
                      <a:pt x="63" y="27"/>
                      <a:pt x="56" y="34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6" y="36"/>
                      <a:pt x="31" y="27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0"/>
                      <a:pt x="36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7" y="0"/>
                      <a:pt x="27" y="6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29"/>
                      <a:pt x="36" y="3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28" y="54"/>
                      <a:pt x="2" y="50"/>
                      <a:pt x="0" y="67"/>
                    </a:cubicBezTo>
                    <a:cubicBezTo>
                      <a:pt x="0" y="68"/>
                      <a:pt x="0" y="69"/>
                      <a:pt x="0" y="70"/>
                    </a:cubicBezTo>
                    <a:cubicBezTo>
                      <a:pt x="0" y="86"/>
                      <a:pt x="17" y="93"/>
                      <a:pt x="29" y="96"/>
                    </a:cubicBezTo>
                    <a:cubicBezTo>
                      <a:pt x="37" y="98"/>
                      <a:pt x="46" y="97"/>
                      <a:pt x="53" y="100"/>
                    </a:cubicBezTo>
                    <a:cubicBezTo>
                      <a:pt x="59" y="103"/>
                      <a:pt x="64" y="114"/>
                      <a:pt x="71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3" y="117"/>
                      <a:pt x="75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90" y="117"/>
                      <a:pt x="94" y="101"/>
                      <a:pt x="101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8" y="85"/>
                      <a:pt x="123" y="82"/>
                      <a:pt x="123" y="70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3" y="60"/>
                      <a:pt x="108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4" y="51"/>
                      <a:pt x="92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86" y="53"/>
                      <a:pt x="82" y="56"/>
                      <a:pt x="79" y="60"/>
                    </a:cubicBezTo>
                    <a:cubicBezTo>
                      <a:pt x="75" y="65"/>
                      <a:pt x="71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2" y="69"/>
                      <a:pt x="57" y="61"/>
                      <a:pt x="54" y="58"/>
                    </a:cubicBezTo>
                    <a:cubicBezTo>
                      <a:pt x="51" y="53"/>
                      <a:pt x="47" y="50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3" y="37"/>
                      <a:pt x="66" y="30"/>
                      <a:pt x="66" y="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5"/>
                      <a:pt x="5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623"/>
              <p:cNvSpPr>
                <a:spLocks noEditPoints="1"/>
              </p:cNvSpPr>
              <p:nvPr/>
            </p:nvSpPr>
            <p:spPr bwMode="auto">
              <a:xfrm>
                <a:off x="2161" y="831"/>
                <a:ext cx="136" cy="140"/>
              </a:xfrm>
              <a:custGeom>
                <a:gdLst>
                  <a:gd name="T0" fmla="*/ 26 w 39"/>
                  <a:gd name="T1" fmla="*/ 2 h 40"/>
                  <a:gd name="T2" fmla="*/ 26 w 39"/>
                  <a:gd name="T3" fmla="*/ 2 h 40"/>
                  <a:gd name="T4" fmla="*/ 26 w 39"/>
                  <a:gd name="T5" fmla="*/ 2 h 40"/>
                  <a:gd name="T6" fmla="*/ 35 w 39"/>
                  <a:gd name="T7" fmla="*/ 6 h 40"/>
                  <a:gd name="T8" fmla="*/ 35 w 39"/>
                  <a:gd name="T9" fmla="*/ 7 h 40"/>
                  <a:gd name="T10" fmla="*/ 35 w 39"/>
                  <a:gd name="T11" fmla="*/ 7 h 40"/>
                  <a:gd name="T12" fmla="*/ 37 w 39"/>
                  <a:gd name="T13" fmla="*/ 14 h 40"/>
                  <a:gd name="T14" fmla="*/ 30 w 39"/>
                  <a:gd name="T15" fmla="*/ 32 h 40"/>
                  <a:gd name="T16" fmla="*/ 15 w 39"/>
                  <a:gd name="T17" fmla="*/ 37 h 40"/>
                  <a:gd name="T18" fmla="*/ 11 w 39"/>
                  <a:gd name="T19" fmla="*/ 37 h 40"/>
                  <a:gd name="T20" fmla="*/ 11 w 39"/>
                  <a:gd name="T21" fmla="*/ 37 h 40"/>
                  <a:gd name="T22" fmla="*/ 11 w 39"/>
                  <a:gd name="T23" fmla="*/ 37 h 40"/>
                  <a:gd name="T24" fmla="*/ 11 w 39"/>
                  <a:gd name="T25" fmla="*/ 37 h 40"/>
                  <a:gd name="T26" fmla="*/ 11 w 39"/>
                  <a:gd name="T27" fmla="*/ 37 h 40"/>
                  <a:gd name="T28" fmla="*/ 5 w 39"/>
                  <a:gd name="T29" fmla="*/ 35 h 40"/>
                  <a:gd name="T30" fmla="*/ 5 w 39"/>
                  <a:gd name="T31" fmla="*/ 35 h 40"/>
                  <a:gd name="T32" fmla="*/ 1 w 39"/>
                  <a:gd name="T33" fmla="*/ 27 h 40"/>
                  <a:gd name="T34" fmla="*/ 8 w 39"/>
                  <a:gd name="T35" fmla="*/ 9 h 40"/>
                  <a:gd name="T36" fmla="*/ 8 w 39"/>
                  <a:gd name="T37" fmla="*/ 9 h 40"/>
                  <a:gd name="T38" fmla="*/ 8 w 39"/>
                  <a:gd name="T39" fmla="*/ 9 h 40"/>
                  <a:gd name="T40" fmla="*/ 8 w 39"/>
                  <a:gd name="T41" fmla="*/ 9 h 40"/>
                  <a:gd name="T42" fmla="*/ 8 w 39"/>
                  <a:gd name="T43" fmla="*/ 9 h 40"/>
                  <a:gd name="T44" fmla="*/ 8 w 39"/>
                  <a:gd name="T45" fmla="*/ 9 h 40"/>
                  <a:gd name="T46" fmla="*/ 8 w 39"/>
                  <a:gd name="T47" fmla="*/ 9 h 40"/>
                  <a:gd name="T48" fmla="*/ 8 w 39"/>
                  <a:gd name="T49" fmla="*/ 9 h 40"/>
                  <a:gd name="T50" fmla="*/ 26 w 39"/>
                  <a:gd name="T51" fmla="*/ 2 h 40"/>
                  <a:gd name="T52" fmla="*/ 26 w 39"/>
                  <a:gd name="T53" fmla="*/ 2 h 40"/>
                  <a:gd name="T54" fmla="*/ 26 w 39"/>
                  <a:gd name="T55" fmla="*/ 2 h 40"/>
                  <a:gd name="T56" fmla="*/ 27 w 39"/>
                  <a:gd name="T57" fmla="*/ 0 h 40"/>
                  <a:gd name="T58" fmla="*/ 27 w 39"/>
                  <a:gd name="T59" fmla="*/ 0 h 40"/>
                  <a:gd name="T60" fmla="*/ 6 w 39"/>
                  <a:gd name="T61" fmla="*/ 8 h 40"/>
                  <a:gd name="T62" fmla="*/ 6 w 39"/>
                  <a:gd name="T63" fmla="*/ 8 h 40"/>
                  <a:gd name="T64" fmla="*/ 6 w 39"/>
                  <a:gd name="T65" fmla="*/ 8 h 40"/>
                  <a:gd name="T66" fmla="*/ 6 w 39"/>
                  <a:gd name="T67" fmla="*/ 8 h 40"/>
                  <a:gd name="T68" fmla="*/ 6 w 39"/>
                  <a:gd name="T69" fmla="*/ 8 h 40"/>
                  <a:gd name="T70" fmla="*/ 6 w 39"/>
                  <a:gd name="T71" fmla="*/ 8 h 40"/>
                  <a:gd name="T72" fmla="*/ 6 w 39"/>
                  <a:gd name="T73" fmla="*/ 8 h 40"/>
                  <a:gd name="T74" fmla="*/ 6 w 39"/>
                  <a:gd name="T75" fmla="*/ 8 h 40"/>
                  <a:gd name="T76" fmla="*/ 0 w 39"/>
                  <a:gd name="T77" fmla="*/ 26 h 40"/>
                  <a:gd name="T78" fmla="*/ 2 w 39"/>
                  <a:gd name="T79" fmla="*/ 38 h 40"/>
                  <a:gd name="T80" fmla="*/ 2 w 39"/>
                  <a:gd name="T81" fmla="*/ 38 h 40"/>
                  <a:gd name="T82" fmla="*/ 2 w 39"/>
                  <a:gd name="T83" fmla="*/ 38 h 40"/>
                  <a:gd name="T84" fmla="*/ 2 w 39"/>
                  <a:gd name="T85" fmla="*/ 38 h 40"/>
                  <a:gd name="T86" fmla="*/ 12 w 39"/>
                  <a:gd name="T87" fmla="*/ 40 h 40"/>
                  <a:gd name="T88" fmla="*/ 12 w 39"/>
                  <a:gd name="T89" fmla="*/ 40 h 40"/>
                  <a:gd name="T90" fmla="*/ 12 w 39"/>
                  <a:gd name="T91" fmla="*/ 40 h 40"/>
                  <a:gd name="T92" fmla="*/ 12 w 39"/>
                  <a:gd name="T93" fmla="*/ 40 h 40"/>
                  <a:gd name="T94" fmla="*/ 28 w 39"/>
                  <a:gd name="T95" fmla="*/ 36 h 40"/>
                  <a:gd name="T96" fmla="*/ 28 w 39"/>
                  <a:gd name="T97" fmla="*/ 36 h 40"/>
                  <a:gd name="T98" fmla="*/ 28 w 39"/>
                  <a:gd name="T99" fmla="*/ 36 h 40"/>
                  <a:gd name="T100" fmla="*/ 39 w 39"/>
                  <a:gd name="T101" fmla="*/ 12 h 40"/>
                  <a:gd name="T102" fmla="*/ 36 w 39"/>
                  <a:gd name="T103" fmla="*/ 4 h 40"/>
                  <a:gd name="T104" fmla="*/ 36 w 39"/>
                  <a:gd name="T105" fmla="*/ 4 h 40"/>
                  <a:gd name="T106" fmla="*/ 36 w 39"/>
                  <a:gd name="T107" fmla="*/ 3 h 40"/>
                  <a:gd name="T108" fmla="*/ 27 w 39"/>
                  <a:gd name="T109" fmla="*/ 0 h 40"/>
                  <a:gd name="T110" fmla="*/ 27 w 39"/>
                  <a:gd name="T111" fmla="*/ 0 h 40"/>
                  <a:gd name="T112" fmla="*/ 27 w 39"/>
                  <a:gd name="T11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0" y="2"/>
                      <a:pt x="33" y="4"/>
                      <a:pt x="35" y="6"/>
                    </a:cubicBezTo>
                    <a:cubicBezTo>
                      <a:pt x="35" y="6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6" y="9"/>
                      <a:pt x="37" y="11"/>
                      <a:pt x="37" y="14"/>
                    </a:cubicBezTo>
                    <a:cubicBezTo>
                      <a:pt x="37" y="21"/>
                      <a:pt x="34" y="29"/>
                      <a:pt x="30" y="32"/>
                    </a:cubicBezTo>
                    <a:cubicBezTo>
                      <a:pt x="26" y="36"/>
                      <a:pt x="21" y="37"/>
                      <a:pt x="15" y="37"/>
                    </a:cubicBezTo>
                    <a:cubicBezTo>
                      <a:pt x="14" y="37"/>
                      <a:pt x="13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9" y="37"/>
                      <a:pt x="6" y="37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" y="33"/>
                      <a:pt x="1" y="30"/>
                      <a:pt x="1" y="27"/>
                    </a:cubicBezTo>
                    <a:cubicBezTo>
                      <a:pt x="1" y="20"/>
                      <a:pt x="5" y="11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1" y="5"/>
                      <a:pt x="19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9" y="0"/>
                      <a:pt x="10" y="4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3"/>
                      <a:pt x="0" y="20"/>
                      <a:pt x="0" y="26"/>
                    </a:cubicBezTo>
                    <a:cubicBezTo>
                      <a:pt x="0" y="31"/>
                      <a:pt x="0" y="35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5" y="39"/>
                      <a:pt x="8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40"/>
                      <a:pt x="24" y="38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4" y="32"/>
                      <a:pt x="39" y="21"/>
                      <a:pt x="39" y="12"/>
                    </a:cubicBezTo>
                    <a:cubicBezTo>
                      <a:pt x="39" y="9"/>
                      <a:pt x="38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1"/>
                      <a:pt x="31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624"/>
              <p:cNvSpPr>
                <a:spLocks noEditPoints="1"/>
              </p:cNvSpPr>
              <p:nvPr/>
            </p:nvSpPr>
            <p:spPr bwMode="auto">
              <a:xfrm>
                <a:off x="4543" y="734"/>
                <a:ext cx="401" cy="230"/>
              </a:xfrm>
              <a:custGeom>
                <a:gdLst>
                  <a:gd name="T0" fmla="*/ 84 w 115"/>
                  <a:gd name="T1" fmla="*/ 4 h 66"/>
                  <a:gd name="T2" fmla="*/ 109 w 115"/>
                  <a:gd name="T3" fmla="*/ 18 h 66"/>
                  <a:gd name="T4" fmla="*/ 81 w 115"/>
                  <a:gd name="T5" fmla="*/ 45 h 66"/>
                  <a:gd name="T6" fmla="*/ 77 w 115"/>
                  <a:gd name="T7" fmla="*/ 45 h 66"/>
                  <a:gd name="T8" fmla="*/ 77 w 115"/>
                  <a:gd name="T9" fmla="*/ 45 h 66"/>
                  <a:gd name="T10" fmla="*/ 73 w 115"/>
                  <a:gd name="T11" fmla="*/ 45 h 66"/>
                  <a:gd name="T12" fmla="*/ 73 w 115"/>
                  <a:gd name="T13" fmla="*/ 45 h 66"/>
                  <a:gd name="T14" fmla="*/ 64 w 115"/>
                  <a:gd name="T15" fmla="*/ 45 h 66"/>
                  <a:gd name="T16" fmla="*/ 64 w 115"/>
                  <a:gd name="T17" fmla="*/ 45 h 66"/>
                  <a:gd name="T18" fmla="*/ 63 w 115"/>
                  <a:gd name="T19" fmla="*/ 45 h 66"/>
                  <a:gd name="T20" fmla="*/ 44 w 115"/>
                  <a:gd name="T21" fmla="*/ 63 h 66"/>
                  <a:gd name="T22" fmla="*/ 42 w 115"/>
                  <a:gd name="T23" fmla="*/ 63 h 66"/>
                  <a:gd name="T24" fmla="*/ 24 w 115"/>
                  <a:gd name="T25" fmla="*/ 44 h 66"/>
                  <a:gd name="T26" fmla="*/ 24 w 115"/>
                  <a:gd name="T27" fmla="*/ 44 h 66"/>
                  <a:gd name="T28" fmla="*/ 24 w 115"/>
                  <a:gd name="T29" fmla="*/ 44 h 66"/>
                  <a:gd name="T30" fmla="*/ 24 w 115"/>
                  <a:gd name="T31" fmla="*/ 44 h 66"/>
                  <a:gd name="T32" fmla="*/ 3 w 115"/>
                  <a:gd name="T33" fmla="*/ 21 h 66"/>
                  <a:gd name="T34" fmla="*/ 23 w 115"/>
                  <a:gd name="T35" fmla="*/ 6 h 66"/>
                  <a:gd name="T36" fmla="*/ 29 w 115"/>
                  <a:gd name="T37" fmla="*/ 7 h 66"/>
                  <a:gd name="T38" fmla="*/ 39 w 115"/>
                  <a:gd name="T39" fmla="*/ 15 h 66"/>
                  <a:gd name="T40" fmla="*/ 39 w 115"/>
                  <a:gd name="T41" fmla="*/ 16 h 66"/>
                  <a:gd name="T42" fmla="*/ 39 w 115"/>
                  <a:gd name="T43" fmla="*/ 16 h 66"/>
                  <a:gd name="T44" fmla="*/ 52 w 115"/>
                  <a:gd name="T45" fmla="*/ 35 h 66"/>
                  <a:gd name="T46" fmla="*/ 64 w 115"/>
                  <a:gd name="T47" fmla="*/ 18 h 66"/>
                  <a:gd name="T48" fmla="*/ 84 w 115"/>
                  <a:gd name="T49" fmla="*/ 4 h 66"/>
                  <a:gd name="T50" fmla="*/ 83 w 115"/>
                  <a:gd name="T51" fmla="*/ 0 h 66"/>
                  <a:gd name="T52" fmla="*/ 80 w 115"/>
                  <a:gd name="T53" fmla="*/ 0 h 66"/>
                  <a:gd name="T54" fmla="*/ 65 w 115"/>
                  <a:gd name="T55" fmla="*/ 13 h 66"/>
                  <a:gd name="T56" fmla="*/ 65 w 115"/>
                  <a:gd name="T57" fmla="*/ 13 h 66"/>
                  <a:gd name="T58" fmla="*/ 65 w 115"/>
                  <a:gd name="T59" fmla="*/ 13 h 66"/>
                  <a:gd name="T60" fmla="*/ 64 w 115"/>
                  <a:gd name="T61" fmla="*/ 14 h 66"/>
                  <a:gd name="T62" fmla="*/ 52 w 115"/>
                  <a:gd name="T63" fmla="*/ 27 h 66"/>
                  <a:gd name="T64" fmla="*/ 51 w 115"/>
                  <a:gd name="T65" fmla="*/ 27 h 66"/>
                  <a:gd name="T66" fmla="*/ 30 w 115"/>
                  <a:gd name="T67" fmla="*/ 5 h 66"/>
                  <a:gd name="T68" fmla="*/ 25 w 115"/>
                  <a:gd name="T69" fmla="*/ 4 h 66"/>
                  <a:gd name="T70" fmla="*/ 24 w 115"/>
                  <a:gd name="T71" fmla="*/ 4 h 66"/>
                  <a:gd name="T72" fmla="*/ 0 w 115"/>
                  <a:gd name="T73" fmla="*/ 22 h 66"/>
                  <a:gd name="T74" fmla="*/ 21 w 115"/>
                  <a:gd name="T75" fmla="*/ 46 h 66"/>
                  <a:gd name="T76" fmla="*/ 42 w 115"/>
                  <a:gd name="T77" fmla="*/ 66 h 66"/>
                  <a:gd name="T78" fmla="*/ 44 w 115"/>
                  <a:gd name="T79" fmla="*/ 66 h 66"/>
                  <a:gd name="T80" fmla="*/ 115 w 115"/>
                  <a:gd name="T81" fmla="*/ 20 h 66"/>
                  <a:gd name="T82" fmla="*/ 114 w 115"/>
                  <a:gd name="T83" fmla="*/ 16 h 66"/>
                  <a:gd name="T84" fmla="*/ 86 w 115"/>
                  <a:gd name="T85" fmla="*/ 0 h 66"/>
                  <a:gd name="T86" fmla="*/ 86 w 115"/>
                  <a:gd name="T87" fmla="*/ 0 h 66"/>
                  <a:gd name="T88" fmla="*/ 84 w 115"/>
                  <a:gd name="T89" fmla="*/ 0 h 66"/>
                  <a:gd name="T90" fmla="*/ 83 w 115"/>
                  <a:gd name="T91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5" h="66">
                    <a:moveTo>
                      <a:pt x="84" y="4"/>
                    </a:move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94" y="4"/>
                      <a:pt x="108" y="10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9"/>
                      <a:pt x="109" y="20"/>
                      <a:pt x="109" y="21"/>
                    </a:cubicBezTo>
                    <a:cubicBezTo>
                      <a:pt x="109" y="34"/>
                      <a:pt x="92" y="43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5"/>
                      <a:pt x="79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6" y="45"/>
                      <a:pt x="75" y="45"/>
                      <a:pt x="74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4" y="45"/>
                      <a:pt x="74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1" y="45"/>
                      <a:pt x="70" y="45"/>
                      <a:pt x="69" y="45"/>
                    </a:cubicBezTo>
                    <a:cubicBezTo>
                      <a:pt x="69" y="45"/>
                      <a:pt x="68" y="45"/>
                      <a:pt x="68" y="45"/>
                    </a:cubicBezTo>
                    <a:cubicBezTo>
                      <a:pt x="67" y="45"/>
                      <a:pt x="65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54" y="49"/>
                      <a:pt x="56" y="62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3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32" y="63"/>
                      <a:pt x="30" y="52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7" y="35"/>
                      <a:pt x="4" y="3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12"/>
                      <a:pt x="1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5" y="6"/>
                      <a:pt x="27" y="6"/>
                      <a:pt x="29" y="7"/>
                    </a:cubicBezTo>
                    <a:cubicBezTo>
                      <a:pt x="32" y="8"/>
                      <a:pt x="37" y="12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23"/>
                      <a:pt x="4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60" y="35"/>
                      <a:pt x="61" y="24"/>
                      <a:pt x="64" y="18"/>
                    </a:cubicBezTo>
                    <a:cubicBezTo>
                      <a:pt x="67" y="14"/>
                      <a:pt x="73" y="5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1" y="4"/>
                      <a:pt x="82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83" y="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4" y="1"/>
                      <a:pt x="69" y="8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1" y="18"/>
                      <a:pt x="56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6" y="26"/>
                      <a:pt x="44" y="19"/>
                      <a:pt x="42" y="15"/>
                    </a:cubicBezTo>
                    <a:cubicBezTo>
                      <a:pt x="39" y="12"/>
                      <a:pt x="35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5"/>
                      <a:pt x="2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13" y="4"/>
                      <a:pt x="0" y="1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2"/>
                      <a:pt x="15" y="36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8" y="55"/>
                      <a:pt x="31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6"/>
                      <a:pt x="43" y="66"/>
                      <a:pt x="44" y="66"/>
                    </a:cubicBezTo>
                    <a:cubicBezTo>
                      <a:pt x="57" y="65"/>
                      <a:pt x="57" y="53"/>
                      <a:pt x="66" y="49"/>
                    </a:cubicBezTo>
                    <a:cubicBezTo>
                      <a:pt x="72" y="47"/>
                      <a:pt x="79" y="47"/>
                      <a:pt x="84" y="46"/>
                    </a:cubicBezTo>
                    <a:cubicBezTo>
                      <a:pt x="96" y="44"/>
                      <a:pt x="115" y="34"/>
                      <a:pt x="115" y="20"/>
                    </a:cubicBezTo>
                    <a:cubicBezTo>
                      <a:pt x="115" y="19"/>
                      <a:pt x="115" y="18"/>
                      <a:pt x="114" y="17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9"/>
                      <a:pt x="97" y="2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625"/>
              <p:cNvSpPr>
                <a:spLocks noEditPoints="1"/>
              </p:cNvSpPr>
              <p:nvPr/>
            </p:nvSpPr>
            <p:spPr bwMode="auto">
              <a:xfrm>
                <a:off x="2743" y="734"/>
                <a:ext cx="401" cy="230"/>
              </a:xfrm>
              <a:custGeom>
                <a:gdLst>
                  <a:gd name="T0" fmla="*/ 32 w 115"/>
                  <a:gd name="T1" fmla="*/ 4 h 66"/>
                  <a:gd name="T2" fmla="*/ 36 w 115"/>
                  <a:gd name="T3" fmla="*/ 4 h 66"/>
                  <a:gd name="T4" fmla="*/ 60 w 115"/>
                  <a:gd name="T5" fmla="*/ 36 h 66"/>
                  <a:gd name="T6" fmla="*/ 60 w 115"/>
                  <a:gd name="T7" fmla="*/ 36 h 66"/>
                  <a:gd name="T8" fmla="*/ 60 w 115"/>
                  <a:gd name="T9" fmla="*/ 36 h 66"/>
                  <a:gd name="T10" fmla="*/ 62 w 115"/>
                  <a:gd name="T11" fmla="*/ 37 h 66"/>
                  <a:gd name="T12" fmla="*/ 79 w 115"/>
                  <a:gd name="T13" fmla="*/ 11 h 66"/>
                  <a:gd name="T14" fmla="*/ 83 w 115"/>
                  <a:gd name="T15" fmla="*/ 8 h 66"/>
                  <a:gd name="T16" fmla="*/ 83 w 115"/>
                  <a:gd name="T17" fmla="*/ 8 h 66"/>
                  <a:gd name="T18" fmla="*/ 84 w 115"/>
                  <a:gd name="T19" fmla="*/ 8 h 66"/>
                  <a:gd name="T20" fmla="*/ 91 w 115"/>
                  <a:gd name="T21" fmla="*/ 6 h 66"/>
                  <a:gd name="T22" fmla="*/ 91 w 115"/>
                  <a:gd name="T23" fmla="*/ 6 h 66"/>
                  <a:gd name="T24" fmla="*/ 112 w 115"/>
                  <a:gd name="T25" fmla="*/ 21 h 66"/>
                  <a:gd name="T26" fmla="*/ 90 w 115"/>
                  <a:gd name="T27" fmla="*/ 44 h 66"/>
                  <a:gd name="T28" fmla="*/ 75 w 115"/>
                  <a:gd name="T29" fmla="*/ 63 h 66"/>
                  <a:gd name="T30" fmla="*/ 71 w 115"/>
                  <a:gd name="T31" fmla="*/ 64 h 66"/>
                  <a:gd name="T32" fmla="*/ 71 w 115"/>
                  <a:gd name="T33" fmla="*/ 64 h 66"/>
                  <a:gd name="T34" fmla="*/ 71 w 115"/>
                  <a:gd name="T35" fmla="*/ 64 h 66"/>
                  <a:gd name="T36" fmla="*/ 53 w 115"/>
                  <a:gd name="T37" fmla="*/ 45 h 66"/>
                  <a:gd name="T38" fmla="*/ 52 w 115"/>
                  <a:gd name="T39" fmla="*/ 45 h 66"/>
                  <a:gd name="T40" fmla="*/ 52 w 115"/>
                  <a:gd name="T41" fmla="*/ 45 h 66"/>
                  <a:gd name="T42" fmla="*/ 48 w 115"/>
                  <a:gd name="T43" fmla="*/ 45 h 66"/>
                  <a:gd name="T44" fmla="*/ 44 w 115"/>
                  <a:gd name="T45" fmla="*/ 45 h 66"/>
                  <a:gd name="T46" fmla="*/ 44 w 115"/>
                  <a:gd name="T47" fmla="*/ 45 h 66"/>
                  <a:gd name="T48" fmla="*/ 18 w 115"/>
                  <a:gd name="T49" fmla="*/ 40 h 66"/>
                  <a:gd name="T50" fmla="*/ 18 w 115"/>
                  <a:gd name="T51" fmla="*/ 39 h 66"/>
                  <a:gd name="T52" fmla="*/ 6 w 115"/>
                  <a:gd name="T53" fmla="*/ 21 h 66"/>
                  <a:gd name="T54" fmla="*/ 17 w 115"/>
                  <a:gd name="T55" fmla="*/ 8 h 66"/>
                  <a:gd name="T56" fmla="*/ 32 w 115"/>
                  <a:gd name="T57" fmla="*/ 4 h 66"/>
                  <a:gd name="T58" fmla="*/ 32 w 115"/>
                  <a:gd name="T59" fmla="*/ 4 h 66"/>
                  <a:gd name="T60" fmla="*/ 32 w 115"/>
                  <a:gd name="T61" fmla="*/ 0 h 66"/>
                  <a:gd name="T62" fmla="*/ 15 w 115"/>
                  <a:gd name="T63" fmla="*/ 5 h 66"/>
                  <a:gd name="T64" fmla="*/ 15 w 115"/>
                  <a:gd name="T65" fmla="*/ 6 h 66"/>
                  <a:gd name="T66" fmla="*/ 0 w 115"/>
                  <a:gd name="T67" fmla="*/ 21 h 66"/>
                  <a:gd name="T68" fmla="*/ 27 w 115"/>
                  <a:gd name="T69" fmla="*/ 46 h 66"/>
                  <a:gd name="T70" fmla="*/ 50 w 115"/>
                  <a:gd name="T71" fmla="*/ 49 h 66"/>
                  <a:gd name="T72" fmla="*/ 51 w 115"/>
                  <a:gd name="T73" fmla="*/ 50 h 66"/>
                  <a:gd name="T74" fmla="*/ 52 w 115"/>
                  <a:gd name="T75" fmla="*/ 50 h 66"/>
                  <a:gd name="T76" fmla="*/ 52 w 115"/>
                  <a:gd name="T77" fmla="*/ 50 h 66"/>
                  <a:gd name="T78" fmla="*/ 52 w 115"/>
                  <a:gd name="T79" fmla="*/ 50 h 66"/>
                  <a:gd name="T80" fmla="*/ 71 w 115"/>
                  <a:gd name="T81" fmla="*/ 66 h 66"/>
                  <a:gd name="T82" fmla="*/ 71 w 115"/>
                  <a:gd name="T83" fmla="*/ 66 h 66"/>
                  <a:gd name="T84" fmla="*/ 75 w 115"/>
                  <a:gd name="T85" fmla="*/ 65 h 66"/>
                  <a:gd name="T86" fmla="*/ 93 w 115"/>
                  <a:gd name="T87" fmla="*/ 45 h 66"/>
                  <a:gd name="T88" fmla="*/ 115 w 115"/>
                  <a:gd name="T89" fmla="*/ 21 h 66"/>
                  <a:gd name="T90" fmla="*/ 91 w 115"/>
                  <a:gd name="T91" fmla="*/ 5 h 66"/>
                  <a:gd name="T92" fmla="*/ 91 w 115"/>
                  <a:gd name="T93" fmla="*/ 5 h 66"/>
                  <a:gd name="T94" fmla="*/ 77 w 115"/>
                  <a:gd name="T95" fmla="*/ 9 h 66"/>
                  <a:gd name="T96" fmla="*/ 77 w 115"/>
                  <a:gd name="T97" fmla="*/ 9 h 66"/>
                  <a:gd name="T98" fmla="*/ 77 w 115"/>
                  <a:gd name="T99" fmla="*/ 9 h 66"/>
                  <a:gd name="T100" fmla="*/ 77 w 115"/>
                  <a:gd name="T101" fmla="*/ 10 h 66"/>
                  <a:gd name="T102" fmla="*/ 76 w 115"/>
                  <a:gd name="T103" fmla="*/ 10 h 66"/>
                  <a:gd name="T104" fmla="*/ 76 w 115"/>
                  <a:gd name="T105" fmla="*/ 10 h 66"/>
                  <a:gd name="T106" fmla="*/ 76 w 115"/>
                  <a:gd name="T107" fmla="*/ 10 h 66"/>
                  <a:gd name="T108" fmla="*/ 76 w 115"/>
                  <a:gd name="T109" fmla="*/ 10 h 66"/>
                  <a:gd name="T110" fmla="*/ 76 w 115"/>
                  <a:gd name="T111" fmla="*/ 11 h 66"/>
                  <a:gd name="T112" fmla="*/ 76 w 115"/>
                  <a:gd name="T113" fmla="*/ 11 h 66"/>
                  <a:gd name="T114" fmla="*/ 63 w 115"/>
                  <a:gd name="T115" fmla="*/ 27 h 66"/>
                  <a:gd name="T116" fmla="*/ 63 w 115"/>
                  <a:gd name="T117" fmla="*/ 27 h 66"/>
                  <a:gd name="T118" fmla="*/ 49 w 115"/>
                  <a:gd name="T119" fmla="*/ 13 h 66"/>
                  <a:gd name="T120" fmla="*/ 32 w 115"/>
                  <a:gd name="T121" fmla="*/ 0 h 66"/>
                  <a:gd name="T122" fmla="*/ 32 w 115"/>
                  <a:gd name="T123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66">
                    <a:moveTo>
                      <a:pt x="32" y="4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4"/>
                      <a:pt x="36" y="4"/>
                    </a:cubicBezTo>
                    <a:cubicBezTo>
                      <a:pt x="42" y="5"/>
                      <a:pt x="47" y="13"/>
                      <a:pt x="50" y="18"/>
                    </a:cubicBezTo>
                    <a:cubicBezTo>
                      <a:pt x="53" y="23"/>
                      <a:pt x="56" y="35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72" y="37"/>
                      <a:pt x="73" y="19"/>
                      <a:pt x="79" y="11"/>
                    </a:cubicBezTo>
                    <a:cubicBezTo>
                      <a:pt x="80" y="10"/>
                      <a:pt x="82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6" y="7"/>
                      <a:pt x="88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101" y="6"/>
                      <a:pt x="112" y="12"/>
                      <a:pt x="112" y="21"/>
                    </a:cubicBezTo>
                    <a:cubicBezTo>
                      <a:pt x="112" y="21"/>
                      <a:pt x="112" y="21"/>
                      <a:pt x="112" y="21"/>
                    </a:cubicBezTo>
                    <a:cubicBezTo>
                      <a:pt x="112" y="32"/>
                      <a:pt x="96" y="35"/>
                      <a:pt x="90" y="44"/>
                    </a:cubicBezTo>
                    <a:cubicBezTo>
                      <a:pt x="85" y="50"/>
                      <a:pt x="85" y="62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3" y="64"/>
                      <a:pt x="72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60" y="64"/>
                      <a:pt x="61" y="52"/>
                      <a:pt x="54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1" y="45"/>
                      <a:pt x="49" y="45"/>
                      <a:pt x="48" y="45"/>
                    </a:cubicBezTo>
                    <a:cubicBezTo>
                      <a:pt x="47" y="45"/>
                      <a:pt x="45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34" y="45"/>
                      <a:pt x="26" y="44"/>
                      <a:pt x="18" y="40"/>
                    </a:cubicBezTo>
                    <a:cubicBezTo>
                      <a:pt x="18" y="40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3" y="37"/>
                      <a:pt x="6" y="29"/>
                      <a:pt x="6" y="21"/>
                    </a:cubicBezTo>
                    <a:cubicBezTo>
                      <a:pt x="6" y="21"/>
                      <a:pt x="6" y="20"/>
                      <a:pt x="6" y="20"/>
                    </a:cubicBezTo>
                    <a:cubicBezTo>
                      <a:pt x="7" y="13"/>
                      <a:pt x="13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20" y="6"/>
                      <a:pt x="26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3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0" y="8"/>
                      <a:pt x="2" y="11"/>
                      <a:pt x="1" y="17"/>
                    </a:cubicBezTo>
                    <a:cubicBezTo>
                      <a:pt x="1" y="18"/>
                      <a:pt x="0" y="19"/>
                      <a:pt x="0" y="21"/>
                    </a:cubicBezTo>
                    <a:cubicBezTo>
                      <a:pt x="0" y="28"/>
                      <a:pt x="6" y="34"/>
                      <a:pt x="10" y="38"/>
                    </a:cubicBezTo>
                    <a:cubicBezTo>
                      <a:pt x="14" y="41"/>
                      <a:pt x="22" y="45"/>
                      <a:pt x="27" y="46"/>
                    </a:cubicBezTo>
                    <a:cubicBezTo>
                      <a:pt x="36" y="48"/>
                      <a:pt x="44" y="46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9" y="55"/>
                      <a:pt x="6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2" y="66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86" y="63"/>
                      <a:pt x="88" y="51"/>
                      <a:pt x="93" y="45"/>
                    </a:cubicBezTo>
                    <a:cubicBezTo>
                      <a:pt x="96" y="40"/>
                      <a:pt x="102" y="37"/>
                      <a:pt x="105" y="35"/>
                    </a:cubicBezTo>
                    <a:cubicBezTo>
                      <a:pt x="108" y="32"/>
                      <a:pt x="115" y="28"/>
                      <a:pt x="115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5" y="11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86" y="5"/>
                      <a:pt x="80" y="6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2" y="16"/>
                      <a:pt x="69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58" y="27"/>
                      <a:pt x="53" y="18"/>
                      <a:pt x="49" y="13"/>
                    </a:cubicBezTo>
                    <a:cubicBezTo>
                      <a:pt x="46" y="9"/>
                      <a:pt x="41" y="1"/>
                      <a:pt x="34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626"/>
              <p:cNvSpPr>
                <a:spLocks noEditPoints="1"/>
              </p:cNvSpPr>
              <p:nvPr/>
            </p:nvSpPr>
            <p:spPr bwMode="auto">
              <a:xfrm>
                <a:off x="2164" y="838"/>
                <a:ext cx="126" cy="123"/>
              </a:xfrm>
              <a:custGeom>
                <a:gdLst>
                  <a:gd name="T0" fmla="*/ 21 w 36"/>
                  <a:gd name="T1" fmla="*/ 4 h 35"/>
                  <a:gd name="T2" fmla="*/ 21 w 36"/>
                  <a:gd name="T3" fmla="*/ 4 h 35"/>
                  <a:gd name="T4" fmla="*/ 21 w 36"/>
                  <a:gd name="T5" fmla="*/ 4 h 35"/>
                  <a:gd name="T6" fmla="*/ 33 w 36"/>
                  <a:gd name="T7" fmla="*/ 12 h 35"/>
                  <a:gd name="T8" fmla="*/ 33 w 36"/>
                  <a:gd name="T9" fmla="*/ 15 h 35"/>
                  <a:gd name="T10" fmla="*/ 19 w 36"/>
                  <a:gd name="T11" fmla="*/ 32 h 35"/>
                  <a:gd name="T12" fmla="*/ 19 w 36"/>
                  <a:gd name="T13" fmla="*/ 32 h 35"/>
                  <a:gd name="T14" fmla="*/ 18 w 36"/>
                  <a:gd name="T15" fmla="*/ 32 h 35"/>
                  <a:gd name="T16" fmla="*/ 15 w 36"/>
                  <a:gd name="T17" fmla="*/ 32 h 35"/>
                  <a:gd name="T18" fmla="*/ 15 w 36"/>
                  <a:gd name="T19" fmla="*/ 32 h 35"/>
                  <a:gd name="T20" fmla="*/ 15 w 36"/>
                  <a:gd name="T21" fmla="*/ 32 h 35"/>
                  <a:gd name="T22" fmla="*/ 15 w 36"/>
                  <a:gd name="T23" fmla="*/ 32 h 35"/>
                  <a:gd name="T24" fmla="*/ 15 w 36"/>
                  <a:gd name="T25" fmla="*/ 32 h 35"/>
                  <a:gd name="T26" fmla="*/ 11 w 36"/>
                  <a:gd name="T27" fmla="*/ 7 h 35"/>
                  <a:gd name="T28" fmla="*/ 11 w 36"/>
                  <a:gd name="T29" fmla="*/ 7 h 35"/>
                  <a:gd name="T30" fmla="*/ 11 w 36"/>
                  <a:gd name="T31" fmla="*/ 7 h 35"/>
                  <a:gd name="T32" fmla="*/ 11 w 36"/>
                  <a:gd name="T33" fmla="*/ 7 h 35"/>
                  <a:gd name="T34" fmla="*/ 21 w 36"/>
                  <a:gd name="T35" fmla="*/ 4 h 35"/>
                  <a:gd name="T36" fmla="*/ 21 w 36"/>
                  <a:gd name="T37" fmla="*/ 4 h 35"/>
                  <a:gd name="T38" fmla="*/ 21 w 36"/>
                  <a:gd name="T39" fmla="*/ 4 h 35"/>
                  <a:gd name="T40" fmla="*/ 25 w 36"/>
                  <a:gd name="T41" fmla="*/ 0 h 35"/>
                  <a:gd name="T42" fmla="*/ 25 w 36"/>
                  <a:gd name="T43" fmla="*/ 0 h 35"/>
                  <a:gd name="T44" fmla="*/ 7 w 36"/>
                  <a:gd name="T45" fmla="*/ 7 h 35"/>
                  <a:gd name="T46" fmla="*/ 7 w 36"/>
                  <a:gd name="T47" fmla="*/ 7 h 35"/>
                  <a:gd name="T48" fmla="*/ 7 w 36"/>
                  <a:gd name="T49" fmla="*/ 7 h 35"/>
                  <a:gd name="T50" fmla="*/ 7 w 36"/>
                  <a:gd name="T51" fmla="*/ 7 h 35"/>
                  <a:gd name="T52" fmla="*/ 7 w 36"/>
                  <a:gd name="T53" fmla="*/ 7 h 35"/>
                  <a:gd name="T54" fmla="*/ 7 w 36"/>
                  <a:gd name="T55" fmla="*/ 7 h 35"/>
                  <a:gd name="T56" fmla="*/ 7 w 36"/>
                  <a:gd name="T57" fmla="*/ 7 h 35"/>
                  <a:gd name="T58" fmla="*/ 7 w 36"/>
                  <a:gd name="T59" fmla="*/ 7 h 35"/>
                  <a:gd name="T60" fmla="*/ 0 w 36"/>
                  <a:gd name="T61" fmla="*/ 25 h 35"/>
                  <a:gd name="T62" fmla="*/ 4 w 36"/>
                  <a:gd name="T63" fmla="*/ 33 h 35"/>
                  <a:gd name="T64" fmla="*/ 4 w 36"/>
                  <a:gd name="T65" fmla="*/ 33 h 35"/>
                  <a:gd name="T66" fmla="*/ 10 w 36"/>
                  <a:gd name="T67" fmla="*/ 35 h 35"/>
                  <a:gd name="T68" fmla="*/ 10 w 36"/>
                  <a:gd name="T69" fmla="*/ 35 h 35"/>
                  <a:gd name="T70" fmla="*/ 10 w 36"/>
                  <a:gd name="T71" fmla="*/ 35 h 35"/>
                  <a:gd name="T72" fmla="*/ 10 w 36"/>
                  <a:gd name="T73" fmla="*/ 35 h 35"/>
                  <a:gd name="T74" fmla="*/ 14 w 36"/>
                  <a:gd name="T75" fmla="*/ 35 h 35"/>
                  <a:gd name="T76" fmla="*/ 29 w 36"/>
                  <a:gd name="T77" fmla="*/ 30 h 35"/>
                  <a:gd name="T78" fmla="*/ 36 w 36"/>
                  <a:gd name="T79" fmla="*/ 12 h 35"/>
                  <a:gd name="T80" fmla="*/ 34 w 36"/>
                  <a:gd name="T81" fmla="*/ 5 h 35"/>
                  <a:gd name="T82" fmla="*/ 34 w 36"/>
                  <a:gd name="T83" fmla="*/ 5 h 35"/>
                  <a:gd name="T84" fmla="*/ 34 w 36"/>
                  <a:gd name="T85" fmla="*/ 4 h 35"/>
                  <a:gd name="T86" fmla="*/ 25 w 36"/>
                  <a:gd name="T87" fmla="*/ 0 h 35"/>
                  <a:gd name="T88" fmla="*/ 25 w 36"/>
                  <a:gd name="T89" fmla="*/ 0 h 35"/>
                  <a:gd name="T90" fmla="*/ 25 w 36"/>
                  <a:gd name="T91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35">
                    <a:moveTo>
                      <a:pt x="21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4"/>
                      <a:pt x="32" y="6"/>
                      <a:pt x="33" y="12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3" y="24"/>
                      <a:pt x="27" y="30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" y="32"/>
                      <a:pt x="1" y="1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5"/>
                      <a:pt x="18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0"/>
                      <a:pt x="10" y="3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9"/>
                      <a:pt x="0" y="18"/>
                      <a:pt x="0" y="25"/>
                    </a:cubicBezTo>
                    <a:cubicBezTo>
                      <a:pt x="0" y="28"/>
                      <a:pt x="1" y="31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5"/>
                      <a:pt x="8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20" y="35"/>
                      <a:pt x="25" y="34"/>
                      <a:pt x="29" y="30"/>
                    </a:cubicBezTo>
                    <a:cubicBezTo>
                      <a:pt x="33" y="27"/>
                      <a:pt x="36" y="19"/>
                      <a:pt x="36" y="12"/>
                    </a:cubicBezTo>
                    <a:cubicBezTo>
                      <a:pt x="36" y="9"/>
                      <a:pt x="35" y="7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4"/>
                      <a:pt x="34" y="4"/>
                    </a:cubicBezTo>
                    <a:cubicBezTo>
                      <a:pt x="32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627"/>
              <p:cNvSpPr>
                <a:spLocks noEditPoints="1"/>
              </p:cNvSpPr>
              <p:nvPr/>
            </p:nvSpPr>
            <p:spPr bwMode="auto">
              <a:xfrm>
                <a:off x="5394" y="835"/>
                <a:ext cx="132" cy="126"/>
              </a:xfrm>
              <a:custGeom>
                <a:gdLst>
                  <a:gd name="T0" fmla="*/ 13 w 38"/>
                  <a:gd name="T1" fmla="*/ 3 h 36"/>
                  <a:gd name="T2" fmla="*/ 13 w 38"/>
                  <a:gd name="T3" fmla="*/ 3 h 36"/>
                  <a:gd name="T4" fmla="*/ 13 w 38"/>
                  <a:gd name="T5" fmla="*/ 3 h 36"/>
                  <a:gd name="T6" fmla="*/ 30 w 38"/>
                  <a:gd name="T7" fmla="*/ 28 h 36"/>
                  <a:gd name="T8" fmla="*/ 30 w 38"/>
                  <a:gd name="T9" fmla="*/ 29 h 36"/>
                  <a:gd name="T10" fmla="*/ 30 w 38"/>
                  <a:gd name="T11" fmla="*/ 29 h 36"/>
                  <a:gd name="T12" fmla="*/ 30 w 38"/>
                  <a:gd name="T13" fmla="*/ 29 h 36"/>
                  <a:gd name="T14" fmla="*/ 30 w 38"/>
                  <a:gd name="T15" fmla="*/ 29 h 36"/>
                  <a:gd name="T16" fmla="*/ 30 w 38"/>
                  <a:gd name="T17" fmla="*/ 29 h 36"/>
                  <a:gd name="T18" fmla="*/ 24 w 38"/>
                  <a:gd name="T19" fmla="*/ 32 h 36"/>
                  <a:gd name="T20" fmla="*/ 24 w 38"/>
                  <a:gd name="T21" fmla="*/ 32 h 36"/>
                  <a:gd name="T22" fmla="*/ 24 w 38"/>
                  <a:gd name="T23" fmla="*/ 32 h 36"/>
                  <a:gd name="T24" fmla="*/ 24 w 38"/>
                  <a:gd name="T25" fmla="*/ 32 h 36"/>
                  <a:gd name="T26" fmla="*/ 24 w 38"/>
                  <a:gd name="T27" fmla="*/ 32 h 36"/>
                  <a:gd name="T28" fmla="*/ 20 w 38"/>
                  <a:gd name="T29" fmla="*/ 32 h 36"/>
                  <a:gd name="T30" fmla="*/ 20 w 38"/>
                  <a:gd name="T31" fmla="*/ 32 h 36"/>
                  <a:gd name="T32" fmla="*/ 20 w 38"/>
                  <a:gd name="T33" fmla="*/ 32 h 36"/>
                  <a:gd name="T34" fmla="*/ 20 w 38"/>
                  <a:gd name="T35" fmla="*/ 32 h 36"/>
                  <a:gd name="T36" fmla="*/ 20 w 38"/>
                  <a:gd name="T37" fmla="*/ 32 h 36"/>
                  <a:gd name="T38" fmla="*/ 9 w 38"/>
                  <a:gd name="T39" fmla="*/ 29 h 36"/>
                  <a:gd name="T40" fmla="*/ 9 w 38"/>
                  <a:gd name="T41" fmla="*/ 29 h 36"/>
                  <a:gd name="T42" fmla="*/ 3 w 38"/>
                  <a:gd name="T43" fmla="*/ 14 h 36"/>
                  <a:gd name="T44" fmla="*/ 4 w 38"/>
                  <a:gd name="T45" fmla="*/ 8 h 36"/>
                  <a:gd name="T46" fmla="*/ 4 w 38"/>
                  <a:gd name="T47" fmla="*/ 8 h 36"/>
                  <a:gd name="T48" fmla="*/ 4 w 38"/>
                  <a:gd name="T49" fmla="*/ 8 h 36"/>
                  <a:gd name="T50" fmla="*/ 4 w 38"/>
                  <a:gd name="T51" fmla="*/ 8 h 36"/>
                  <a:gd name="T52" fmla="*/ 13 w 38"/>
                  <a:gd name="T53" fmla="*/ 3 h 36"/>
                  <a:gd name="T54" fmla="*/ 13 w 38"/>
                  <a:gd name="T55" fmla="*/ 3 h 36"/>
                  <a:gd name="T56" fmla="*/ 13 w 38"/>
                  <a:gd name="T57" fmla="*/ 3 h 36"/>
                  <a:gd name="T58" fmla="*/ 12 w 38"/>
                  <a:gd name="T59" fmla="*/ 0 h 36"/>
                  <a:gd name="T60" fmla="*/ 12 w 38"/>
                  <a:gd name="T61" fmla="*/ 0 h 36"/>
                  <a:gd name="T62" fmla="*/ 3 w 38"/>
                  <a:gd name="T63" fmla="*/ 3 h 36"/>
                  <a:gd name="T64" fmla="*/ 3 w 38"/>
                  <a:gd name="T65" fmla="*/ 3 h 36"/>
                  <a:gd name="T66" fmla="*/ 0 w 38"/>
                  <a:gd name="T67" fmla="*/ 12 h 36"/>
                  <a:gd name="T68" fmla="*/ 8 w 38"/>
                  <a:gd name="T69" fmla="*/ 32 h 36"/>
                  <a:gd name="T70" fmla="*/ 8 w 38"/>
                  <a:gd name="T71" fmla="*/ 32 h 36"/>
                  <a:gd name="T72" fmla="*/ 9 w 38"/>
                  <a:gd name="T73" fmla="*/ 32 h 36"/>
                  <a:gd name="T74" fmla="*/ 9 w 38"/>
                  <a:gd name="T75" fmla="*/ 32 h 36"/>
                  <a:gd name="T76" fmla="*/ 22 w 38"/>
                  <a:gd name="T77" fmla="*/ 36 h 36"/>
                  <a:gd name="T78" fmla="*/ 22 w 38"/>
                  <a:gd name="T79" fmla="*/ 36 h 36"/>
                  <a:gd name="T80" fmla="*/ 22 w 38"/>
                  <a:gd name="T81" fmla="*/ 36 h 36"/>
                  <a:gd name="T82" fmla="*/ 22 w 38"/>
                  <a:gd name="T83" fmla="*/ 36 h 36"/>
                  <a:gd name="T84" fmla="*/ 25 w 38"/>
                  <a:gd name="T85" fmla="*/ 36 h 36"/>
                  <a:gd name="T86" fmla="*/ 35 w 38"/>
                  <a:gd name="T87" fmla="*/ 22 h 36"/>
                  <a:gd name="T88" fmla="*/ 32 w 38"/>
                  <a:gd name="T89" fmla="*/ 12 h 36"/>
                  <a:gd name="T90" fmla="*/ 32 w 38"/>
                  <a:gd name="T91" fmla="*/ 12 h 36"/>
                  <a:gd name="T92" fmla="*/ 32 w 38"/>
                  <a:gd name="T93" fmla="*/ 11 h 36"/>
                  <a:gd name="T94" fmla="*/ 12 w 38"/>
                  <a:gd name="T95" fmla="*/ 0 h 36"/>
                  <a:gd name="T96" fmla="*/ 12 w 38"/>
                  <a:gd name="T97" fmla="*/ 0 h 36"/>
                  <a:gd name="T98" fmla="*/ 12 w 38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36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3" y="3"/>
                      <a:pt x="38" y="17"/>
                      <a:pt x="30" y="28"/>
                    </a:cubicBezTo>
                    <a:cubicBezTo>
                      <a:pt x="30" y="28"/>
                      <a:pt x="30" y="28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1"/>
                      <a:pt x="27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2" y="32"/>
                      <a:pt x="21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6" y="32"/>
                      <a:pt x="12" y="31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2"/>
                      <a:pt x="3" y="10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5"/>
                      <a:pt x="9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2"/>
                    </a:cubicBezTo>
                    <a:cubicBezTo>
                      <a:pt x="0" y="19"/>
                      <a:pt x="4" y="29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2" y="35"/>
                      <a:pt x="18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6"/>
                      <a:pt x="24" y="36"/>
                      <a:pt x="25" y="36"/>
                    </a:cubicBezTo>
                    <a:cubicBezTo>
                      <a:pt x="32" y="35"/>
                      <a:pt x="35" y="29"/>
                      <a:pt x="35" y="22"/>
                    </a:cubicBezTo>
                    <a:cubicBezTo>
                      <a:pt x="35" y="19"/>
                      <a:pt x="34" y="15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8" y="5"/>
                      <a:pt x="1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628"/>
              <p:cNvSpPr>
                <a:spLocks noEditPoints="1"/>
              </p:cNvSpPr>
              <p:nvPr/>
            </p:nvSpPr>
            <p:spPr bwMode="auto">
              <a:xfrm>
                <a:off x="4553" y="748"/>
                <a:ext cx="370" cy="206"/>
              </a:xfrm>
              <a:custGeom>
                <a:gdLst>
                  <a:gd name="T0" fmla="*/ 20 w 106"/>
                  <a:gd name="T1" fmla="*/ 6 h 59"/>
                  <a:gd name="T2" fmla="*/ 30 w 106"/>
                  <a:gd name="T3" fmla="*/ 11 h 59"/>
                  <a:gd name="T4" fmla="*/ 30 w 106"/>
                  <a:gd name="T5" fmla="*/ 11 h 59"/>
                  <a:gd name="T6" fmla="*/ 32 w 106"/>
                  <a:gd name="T7" fmla="*/ 30 h 59"/>
                  <a:gd name="T8" fmla="*/ 48 w 106"/>
                  <a:gd name="T9" fmla="*/ 45 h 59"/>
                  <a:gd name="T10" fmla="*/ 39 w 106"/>
                  <a:gd name="T11" fmla="*/ 55 h 59"/>
                  <a:gd name="T12" fmla="*/ 39 w 106"/>
                  <a:gd name="T13" fmla="*/ 55 h 59"/>
                  <a:gd name="T14" fmla="*/ 39 w 106"/>
                  <a:gd name="T15" fmla="*/ 55 h 59"/>
                  <a:gd name="T16" fmla="*/ 36 w 106"/>
                  <a:gd name="T17" fmla="*/ 55 h 59"/>
                  <a:gd name="T18" fmla="*/ 28 w 106"/>
                  <a:gd name="T19" fmla="*/ 36 h 59"/>
                  <a:gd name="T20" fmla="*/ 6 w 106"/>
                  <a:gd name="T21" fmla="*/ 17 h 59"/>
                  <a:gd name="T22" fmla="*/ 20 w 106"/>
                  <a:gd name="T23" fmla="*/ 6 h 59"/>
                  <a:gd name="T24" fmla="*/ 20 w 106"/>
                  <a:gd name="T25" fmla="*/ 6 h 59"/>
                  <a:gd name="T26" fmla="*/ 81 w 106"/>
                  <a:gd name="T27" fmla="*/ 4 h 59"/>
                  <a:gd name="T28" fmla="*/ 99 w 106"/>
                  <a:gd name="T29" fmla="*/ 15 h 59"/>
                  <a:gd name="T30" fmla="*/ 99 w 106"/>
                  <a:gd name="T31" fmla="*/ 16 h 59"/>
                  <a:gd name="T32" fmla="*/ 80 w 106"/>
                  <a:gd name="T33" fmla="*/ 36 h 59"/>
                  <a:gd name="T34" fmla="*/ 80 w 106"/>
                  <a:gd name="T35" fmla="*/ 36 h 59"/>
                  <a:gd name="T36" fmla="*/ 80 w 106"/>
                  <a:gd name="T37" fmla="*/ 36 h 59"/>
                  <a:gd name="T38" fmla="*/ 73 w 106"/>
                  <a:gd name="T39" fmla="*/ 37 h 59"/>
                  <a:gd name="T40" fmla="*/ 73 w 106"/>
                  <a:gd name="T41" fmla="*/ 37 h 59"/>
                  <a:gd name="T42" fmla="*/ 64 w 106"/>
                  <a:gd name="T43" fmla="*/ 33 h 59"/>
                  <a:gd name="T44" fmla="*/ 62 w 106"/>
                  <a:gd name="T45" fmla="*/ 26 h 59"/>
                  <a:gd name="T46" fmla="*/ 77 w 106"/>
                  <a:gd name="T47" fmla="*/ 4 h 59"/>
                  <a:gd name="T48" fmla="*/ 81 w 106"/>
                  <a:gd name="T49" fmla="*/ 4 h 59"/>
                  <a:gd name="T50" fmla="*/ 81 w 106"/>
                  <a:gd name="T51" fmla="*/ 0 h 59"/>
                  <a:gd name="T52" fmla="*/ 77 w 106"/>
                  <a:gd name="T53" fmla="*/ 0 h 59"/>
                  <a:gd name="T54" fmla="*/ 61 w 106"/>
                  <a:gd name="T55" fmla="*/ 14 h 59"/>
                  <a:gd name="T56" fmla="*/ 50 w 106"/>
                  <a:gd name="T57" fmla="*/ 31 h 59"/>
                  <a:gd name="T58" fmla="*/ 49 w 106"/>
                  <a:gd name="T59" fmla="*/ 31 h 59"/>
                  <a:gd name="T60" fmla="*/ 49 w 106"/>
                  <a:gd name="T61" fmla="*/ 31 h 59"/>
                  <a:gd name="T62" fmla="*/ 36 w 106"/>
                  <a:gd name="T63" fmla="*/ 12 h 59"/>
                  <a:gd name="T64" fmla="*/ 36 w 106"/>
                  <a:gd name="T65" fmla="*/ 12 h 59"/>
                  <a:gd name="T66" fmla="*/ 36 w 106"/>
                  <a:gd name="T67" fmla="*/ 11 h 59"/>
                  <a:gd name="T68" fmla="*/ 36 w 106"/>
                  <a:gd name="T69" fmla="*/ 11 h 59"/>
                  <a:gd name="T70" fmla="*/ 26 w 106"/>
                  <a:gd name="T71" fmla="*/ 3 h 59"/>
                  <a:gd name="T72" fmla="*/ 20 w 106"/>
                  <a:gd name="T73" fmla="*/ 2 h 59"/>
                  <a:gd name="T74" fmla="*/ 20 w 106"/>
                  <a:gd name="T75" fmla="*/ 2 h 59"/>
                  <a:gd name="T76" fmla="*/ 0 w 106"/>
                  <a:gd name="T77" fmla="*/ 18 h 59"/>
                  <a:gd name="T78" fmla="*/ 21 w 106"/>
                  <a:gd name="T79" fmla="*/ 40 h 59"/>
                  <a:gd name="T80" fmla="*/ 21 w 106"/>
                  <a:gd name="T81" fmla="*/ 40 h 59"/>
                  <a:gd name="T82" fmla="*/ 21 w 106"/>
                  <a:gd name="T83" fmla="*/ 40 h 59"/>
                  <a:gd name="T84" fmla="*/ 21 w 106"/>
                  <a:gd name="T85" fmla="*/ 40 h 59"/>
                  <a:gd name="T86" fmla="*/ 21 w 106"/>
                  <a:gd name="T87" fmla="*/ 40 h 59"/>
                  <a:gd name="T88" fmla="*/ 39 w 106"/>
                  <a:gd name="T89" fmla="*/ 59 h 59"/>
                  <a:gd name="T90" fmla="*/ 39 w 106"/>
                  <a:gd name="T91" fmla="*/ 59 h 59"/>
                  <a:gd name="T92" fmla="*/ 41 w 106"/>
                  <a:gd name="T93" fmla="*/ 59 h 59"/>
                  <a:gd name="T94" fmla="*/ 41 w 106"/>
                  <a:gd name="T95" fmla="*/ 59 h 59"/>
                  <a:gd name="T96" fmla="*/ 60 w 106"/>
                  <a:gd name="T97" fmla="*/ 41 h 59"/>
                  <a:gd name="T98" fmla="*/ 61 w 106"/>
                  <a:gd name="T99" fmla="*/ 41 h 59"/>
                  <a:gd name="T100" fmla="*/ 61 w 106"/>
                  <a:gd name="T101" fmla="*/ 41 h 59"/>
                  <a:gd name="T102" fmla="*/ 65 w 106"/>
                  <a:gd name="T103" fmla="*/ 41 h 59"/>
                  <a:gd name="T104" fmla="*/ 66 w 106"/>
                  <a:gd name="T105" fmla="*/ 41 h 59"/>
                  <a:gd name="T106" fmla="*/ 70 w 106"/>
                  <a:gd name="T107" fmla="*/ 41 h 59"/>
                  <a:gd name="T108" fmla="*/ 70 w 106"/>
                  <a:gd name="T109" fmla="*/ 41 h 59"/>
                  <a:gd name="T110" fmla="*/ 71 w 106"/>
                  <a:gd name="T111" fmla="*/ 41 h 59"/>
                  <a:gd name="T112" fmla="*/ 74 w 106"/>
                  <a:gd name="T113" fmla="*/ 41 h 59"/>
                  <a:gd name="T114" fmla="*/ 74 w 106"/>
                  <a:gd name="T115" fmla="*/ 41 h 59"/>
                  <a:gd name="T116" fmla="*/ 78 w 106"/>
                  <a:gd name="T117" fmla="*/ 41 h 59"/>
                  <a:gd name="T118" fmla="*/ 106 w 106"/>
                  <a:gd name="T119" fmla="*/ 17 h 59"/>
                  <a:gd name="T120" fmla="*/ 106 w 106"/>
                  <a:gd name="T121" fmla="*/ 14 h 59"/>
                  <a:gd name="T122" fmla="*/ 81 w 106"/>
                  <a:gd name="T123" fmla="*/ 0 h 59"/>
                  <a:gd name="T124" fmla="*/ 81 w 106"/>
                  <a:gd name="T125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59">
                    <a:moveTo>
                      <a:pt x="20" y="6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4" y="6"/>
                      <a:pt x="28" y="7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2" y="13"/>
                      <a:pt x="33" y="16"/>
                      <a:pt x="33" y="19"/>
                    </a:cubicBezTo>
                    <a:cubicBezTo>
                      <a:pt x="33" y="22"/>
                      <a:pt x="32" y="25"/>
                      <a:pt x="32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6" y="38"/>
                      <a:pt x="47" y="3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51"/>
                      <a:pt x="44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8" y="55"/>
                      <a:pt x="37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3" y="53"/>
                      <a:pt x="30" y="49"/>
                      <a:pt x="29" y="46"/>
                    </a:cubicBezTo>
                    <a:cubicBezTo>
                      <a:pt x="28" y="42"/>
                      <a:pt x="29" y="39"/>
                      <a:pt x="28" y="36"/>
                    </a:cubicBezTo>
                    <a:cubicBezTo>
                      <a:pt x="24" y="28"/>
                      <a:pt x="6" y="29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0"/>
                      <a:pt x="13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81" y="4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9" y="4"/>
                      <a:pt x="97" y="8"/>
                      <a:pt x="99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7"/>
                      <a:pt x="99" y="18"/>
                    </a:cubicBezTo>
                    <a:cubicBezTo>
                      <a:pt x="99" y="28"/>
                      <a:pt x="88" y="35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77" y="36"/>
                      <a:pt x="75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69" y="37"/>
                      <a:pt x="66" y="35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3" y="31"/>
                      <a:pt x="62" y="29"/>
                      <a:pt x="62" y="26"/>
                    </a:cubicBezTo>
                    <a:cubicBezTo>
                      <a:pt x="62" y="17"/>
                      <a:pt x="69" y="6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8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0" y="1"/>
                      <a:pt x="64" y="10"/>
                      <a:pt x="61" y="14"/>
                    </a:cubicBezTo>
                    <a:cubicBezTo>
                      <a:pt x="58" y="20"/>
                      <a:pt x="57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39" y="31"/>
                      <a:pt x="40" y="19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4" y="8"/>
                      <a:pt x="29" y="4"/>
                      <a:pt x="26" y="3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1" y="2"/>
                      <a:pt x="0" y="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7"/>
                      <a:pt x="14" y="3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7" y="48"/>
                      <a:pt x="2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53" y="58"/>
                      <a:pt x="51" y="45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2" y="41"/>
                      <a:pt x="64" y="41"/>
                      <a:pt x="65" y="41"/>
                    </a:cubicBezTo>
                    <a:cubicBezTo>
                      <a:pt x="65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7" y="41"/>
                      <a:pt x="68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89" y="39"/>
                      <a:pt x="106" y="30"/>
                      <a:pt x="106" y="17"/>
                    </a:cubicBezTo>
                    <a:cubicBezTo>
                      <a:pt x="106" y="16"/>
                      <a:pt x="106" y="15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5" y="6"/>
                      <a:pt x="9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629"/>
              <p:cNvSpPr>
                <a:spLocks noEditPoints="1"/>
              </p:cNvSpPr>
              <p:nvPr/>
            </p:nvSpPr>
            <p:spPr bwMode="auto">
              <a:xfrm>
                <a:off x="2764" y="748"/>
                <a:ext cx="370" cy="209"/>
              </a:xfrm>
              <a:custGeom>
                <a:gdLst>
                  <a:gd name="T0" fmla="*/ 59 w 106"/>
                  <a:gd name="T1" fmla="*/ 46 h 60"/>
                  <a:gd name="T2" fmla="*/ 74 w 106"/>
                  <a:gd name="T3" fmla="*/ 37 h 60"/>
                  <a:gd name="T4" fmla="*/ 74 w 106"/>
                  <a:gd name="T5" fmla="*/ 37 h 60"/>
                  <a:gd name="T6" fmla="*/ 65 w 106"/>
                  <a:gd name="T7" fmla="*/ 54 h 60"/>
                  <a:gd name="T8" fmla="*/ 65 w 106"/>
                  <a:gd name="T9" fmla="*/ 54 h 60"/>
                  <a:gd name="T10" fmla="*/ 59 w 106"/>
                  <a:gd name="T11" fmla="*/ 46 h 60"/>
                  <a:gd name="T12" fmla="*/ 59 w 106"/>
                  <a:gd name="T13" fmla="*/ 46 h 60"/>
                  <a:gd name="T14" fmla="*/ 86 w 106"/>
                  <a:gd name="T15" fmla="*/ 5 h 60"/>
                  <a:gd name="T16" fmla="*/ 86 w 106"/>
                  <a:gd name="T17" fmla="*/ 5 h 60"/>
                  <a:gd name="T18" fmla="*/ 100 w 106"/>
                  <a:gd name="T19" fmla="*/ 17 h 60"/>
                  <a:gd name="T20" fmla="*/ 77 w 106"/>
                  <a:gd name="T21" fmla="*/ 32 h 60"/>
                  <a:gd name="T22" fmla="*/ 85 w 106"/>
                  <a:gd name="T23" fmla="*/ 5 h 60"/>
                  <a:gd name="T24" fmla="*/ 86 w 106"/>
                  <a:gd name="T25" fmla="*/ 5 h 60"/>
                  <a:gd name="T26" fmla="*/ 86 w 106"/>
                  <a:gd name="T27" fmla="*/ 5 h 60"/>
                  <a:gd name="T28" fmla="*/ 25 w 106"/>
                  <a:gd name="T29" fmla="*/ 4 h 60"/>
                  <a:gd name="T30" fmla="*/ 28 w 106"/>
                  <a:gd name="T31" fmla="*/ 4 h 60"/>
                  <a:gd name="T32" fmla="*/ 31 w 106"/>
                  <a:gd name="T33" fmla="*/ 37 h 60"/>
                  <a:gd name="T34" fmla="*/ 29 w 106"/>
                  <a:gd name="T35" fmla="*/ 37 h 60"/>
                  <a:gd name="T36" fmla="*/ 29 w 106"/>
                  <a:gd name="T37" fmla="*/ 37 h 60"/>
                  <a:gd name="T38" fmla="*/ 7 w 106"/>
                  <a:gd name="T39" fmla="*/ 17 h 60"/>
                  <a:gd name="T40" fmla="*/ 7 w 106"/>
                  <a:gd name="T41" fmla="*/ 17 h 60"/>
                  <a:gd name="T42" fmla="*/ 7 w 106"/>
                  <a:gd name="T43" fmla="*/ 17 h 60"/>
                  <a:gd name="T44" fmla="*/ 25 w 106"/>
                  <a:gd name="T45" fmla="*/ 4 h 60"/>
                  <a:gd name="T46" fmla="*/ 25 w 106"/>
                  <a:gd name="T47" fmla="*/ 4 h 60"/>
                  <a:gd name="T48" fmla="*/ 26 w 106"/>
                  <a:gd name="T49" fmla="*/ 0 h 60"/>
                  <a:gd name="T50" fmla="*/ 11 w 106"/>
                  <a:gd name="T51" fmla="*/ 4 h 60"/>
                  <a:gd name="T52" fmla="*/ 0 w 106"/>
                  <a:gd name="T53" fmla="*/ 17 h 60"/>
                  <a:gd name="T54" fmla="*/ 12 w 106"/>
                  <a:gd name="T55" fmla="*/ 35 h 60"/>
                  <a:gd name="T56" fmla="*/ 12 w 106"/>
                  <a:gd name="T57" fmla="*/ 36 h 60"/>
                  <a:gd name="T58" fmla="*/ 38 w 106"/>
                  <a:gd name="T59" fmla="*/ 41 h 60"/>
                  <a:gd name="T60" fmla="*/ 38 w 106"/>
                  <a:gd name="T61" fmla="*/ 41 h 60"/>
                  <a:gd name="T62" fmla="*/ 46 w 106"/>
                  <a:gd name="T63" fmla="*/ 41 h 60"/>
                  <a:gd name="T64" fmla="*/ 46 w 106"/>
                  <a:gd name="T65" fmla="*/ 41 h 60"/>
                  <a:gd name="T66" fmla="*/ 47 w 106"/>
                  <a:gd name="T67" fmla="*/ 41 h 60"/>
                  <a:gd name="T68" fmla="*/ 48 w 106"/>
                  <a:gd name="T69" fmla="*/ 42 h 60"/>
                  <a:gd name="T70" fmla="*/ 65 w 106"/>
                  <a:gd name="T71" fmla="*/ 60 h 60"/>
                  <a:gd name="T72" fmla="*/ 65 w 106"/>
                  <a:gd name="T73" fmla="*/ 60 h 60"/>
                  <a:gd name="T74" fmla="*/ 69 w 106"/>
                  <a:gd name="T75" fmla="*/ 59 h 60"/>
                  <a:gd name="T76" fmla="*/ 84 w 106"/>
                  <a:gd name="T77" fmla="*/ 40 h 60"/>
                  <a:gd name="T78" fmla="*/ 106 w 106"/>
                  <a:gd name="T79" fmla="*/ 17 h 60"/>
                  <a:gd name="T80" fmla="*/ 85 w 106"/>
                  <a:gd name="T81" fmla="*/ 2 h 60"/>
                  <a:gd name="T82" fmla="*/ 85 w 106"/>
                  <a:gd name="T83" fmla="*/ 2 h 60"/>
                  <a:gd name="T84" fmla="*/ 78 w 106"/>
                  <a:gd name="T85" fmla="*/ 4 h 60"/>
                  <a:gd name="T86" fmla="*/ 77 w 106"/>
                  <a:gd name="T87" fmla="*/ 4 h 60"/>
                  <a:gd name="T88" fmla="*/ 77 w 106"/>
                  <a:gd name="T89" fmla="*/ 4 h 60"/>
                  <a:gd name="T90" fmla="*/ 56 w 106"/>
                  <a:gd name="T91" fmla="*/ 33 h 60"/>
                  <a:gd name="T92" fmla="*/ 56 w 106"/>
                  <a:gd name="T93" fmla="*/ 33 h 60"/>
                  <a:gd name="T94" fmla="*/ 54 w 106"/>
                  <a:gd name="T95" fmla="*/ 32 h 60"/>
                  <a:gd name="T96" fmla="*/ 54 w 106"/>
                  <a:gd name="T97" fmla="*/ 32 h 60"/>
                  <a:gd name="T98" fmla="*/ 54 w 106"/>
                  <a:gd name="T99" fmla="*/ 32 h 60"/>
                  <a:gd name="T100" fmla="*/ 30 w 106"/>
                  <a:gd name="T101" fmla="*/ 0 h 60"/>
                  <a:gd name="T102" fmla="*/ 26 w 106"/>
                  <a:gd name="T103" fmla="*/ 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5" h="60">
                    <a:moveTo>
                      <a:pt x="59" y="46"/>
                    </a:move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0"/>
                      <a:pt x="67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80" y="46"/>
                      <a:pt x="72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1" y="54"/>
                      <a:pt x="58" y="52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moveTo>
                      <a:pt x="86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92" y="5"/>
                      <a:pt x="100" y="9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27"/>
                      <a:pt x="87" y="30"/>
                      <a:pt x="77" y="32"/>
                    </a:cubicBezTo>
                    <a:cubicBezTo>
                      <a:pt x="74" y="29"/>
                      <a:pt x="73" y="25"/>
                      <a:pt x="73" y="20"/>
                    </a:cubicBezTo>
                    <a:cubicBezTo>
                      <a:pt x="73" y="13"/>
                      <a:pt x="77" y="6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36" y="6"/>
                      <a:pt x="43" y="16"/>
                      <a:pt x="43" y="24"/>
                    </a:cubicBezTo>
                    <a:cubicBezTo>
                      <a:pt x="43" y="31"/>
                      <a:pt x="40" y="36"/>
                      <a:pt x="31" y="37"/>
                    </a:cubicBezTo>
                    <a:cubicBezTo>
                      <a:pt x="30" y="37"/>
                      <a:pt x="30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19" y="37"/>
                      <a:pt x="6" y="30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9" y="9"/>
                      <a:pt x="1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0" y="0"/>
                      <a:pt x="14" y="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6"/>
                      <a:pt x="1" y="9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25"/>
                      <a:pt x="7" y="33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0" y="40"/>
                      <a:pt x="2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41" y="41"/>
                      <a:pt x="42" y="41"/>
                    </a:cubicBezTo>
                    <a:cubicBezTo>
                      <a:pt x="43" y="41"/>
                      <a:pt x="45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8" y="42"/>
                    </a:cubicBezTo>
                    <a:cubicBezTo>
                      <a:pt x="55" y="48"/>
                      <a:pt x="54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6" y="60"/>
                      <a:pt x="67" y="60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9" y="58"/>
                      <a:pt x="79" y="46"/>
                      <a:pt x="84" y="40"/>
                    </a:cubicBezTo>
                    <a:cubicBezTo>
                      <a:pt x="90" y="31"/>
                      <a:pt x="106" y="28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8"/>
                      <a:pt x="9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2" y="2"/>
                      <a:pt x="80" y="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4" y="6"/>
                      <a:pt x="73" y="7"/>
                    </a:cubicBezTo>
                    <a:cubicBezTo>
                      <a:pt x="67" y="15"/>
                      <a:pt x="6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5" y="33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0" y="31"/>
                      <a:pt x="47" y="19"/>
                      <a:pt x="44" y="14"/>
                    </a:cubicBezTo>
                    <a:cubicBezTo>
                      <a:pt x="41" y="9"/>
                      <a:pt x="36" y="1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630"/>
              <p:cNvSpPr/>
              <p:nvPr/>
            </p:nvSpPr>
            <p:spPr bwMode="auto">
              <a:xfrm>
                <a:off x="2168" y="852"/>
                <a:ext cx="111" cy="98"/>
              </a:xfrm>
              <a:custGeom>
                <a:gdLst>
                  <a:gd name="T0" fmla="*/ 20 w 32"/>
                  <a:gd name="T1" fmla="*/ 0 h 28"/>
                  <a:gd name="T2" fmla="*/ 20 w 32"/>
                  <a:gd name="T3" fmla="*/ 0 h 28"/>
                  <a:gd name="T4" fmla="*/ 10 w 32"/>
                  <a:gd name="T5" fmla="*/ 3 h 28"/>
                  <a:gd name="T6" fmla="*/ 10 w 32"/>
                  <a:gd name="T7" fmla="*/ 3 h 28"/>
                  <a:gd name="T8" fmla="*/ 10 w 32"/>
                  <a:gd name="T9" fmla="*/ 3 h 28"/>
                  <a:gd name="T10" fmla="*/ 10 w 32"/>
                  <a:gd name="T11" fmla="*/ 3 h 28"/>
                  <a:gd name="T12" fmla="*/ 14 w 32"/>
                  <a:gd name="T13" fmla="*/ 28 h 28"/>
                  <a:gd name="T14" fmla="*/ 14 w 32"/>
                  <a:gd name="T15" fmla="*/ 28 h 28"/>
                  <a:gd name="T16" fmla="*/ 14 w 32"/>
                  <a:gd name="T17" fmla="*/ 28 h 28"/>
                  <a:gd name="T18" fmla="*/ 14 w 32"/>
                  <a:gd name="T19" fmla="*/ 28 h 28"/>
                  <a:gd name="T20" fmla="*/ 17 w 32"/>
                  <a:gd name="T21" fmla="*/ 28 h 28"/>
                  <a:gd name="T22" fmla="*/ 18 w 32"/>
                  <a:gd name="T23" fmla="*/ 28 h 28"/>
                  <a:gd name="T24" fmla="*/ 18 w 32"/>
                  <a:gd name="T25" fmla="*/ 28 h 28"/>
                  <a:gd name="T26" fmla="*/ 32 w 32"/>
                  <a:gd name="T27" fmla="*/ 11 h 28"/>
                  <a:gd name="T28" fmla="*/ 32 w 32"/>
                  <a:gd name="T29" fmla="*/ 8 h 28"/>
                  <a:gd name="T30" fmla="*/ 20 w 32"/>
                  <a:gd name="T31" fmla="*/ 0 h 28"/>
                  <a:gd name="T32" fmla="*/ 20 w 32"/>
                  <a:gd name="T33" fmla="*/ 0 h 28"/>
                  <a:gd name="T34" fmla="*/ 20 w 32"/>
                  <a:gd name="T35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3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0" y="10"/>
                      <a:pt x="0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6" y="26"/>
                      <a:pt x="32" y="20"/>
                      <a:pt x="32" y="11"/>
                    </a:cubicBezTo>
                    <a:cubicBezTo>
                      <a:pt x="32" y="10"/>
                      <a:pt x="32" y="9"/>
                      <a:pt x="32" y="8"/>
                    </a:cubicBezTo>
                    <a:cubicBezTo>
                      <a:pt x="31" y="2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631"/>
              <p:cNvSpPr/>
              <p:nvPr/>
            </p:nvSpPr>
            <p:spPr bwMode="auto">
              <a:xfrm>
                <a:off x="5404" y="845"/>
                <a:ext cx="122" cy="102"/>
              </a:xfrm>
              <a:custGeom>
                <a:gdLst>
                  <a:gd name="T0" fmla="*/ 10 w 35"/>
                  <a:gd name="T1" fmla="*/ 0 h 29"/>
                  <a:gd name="T2" fmla="*/ 10 w 35"/>
                  <a:gd name="T3" fmla="*/ 0 h 29"/>
                  <a:gd name="T4" fmla="*/ 1 w 35"/>
                  <a:gd name="T5" fmla="*/ 5 h 29"/>
                  <a:gd name="T6" fmla="*/ 1 w 35"/>
                  <a:gd name="T7" fmla="*/ 5 h 29"/>
                  <a:gd name="T8" fmla="*/ 1 w 35"/>
                  <a:gd name="T9" fmla="*/ 5 h 29"/>
                  <a:gd name="T10" fmla="*/ 1 w 35"/>
                  <a:gd name="T11" fmla="*/ 5 h 29"/>
                  <a:gd name="T12" fmla="*/ 0 w 35"/>
                  <a:gd name="T13" fmla="*/ 11 h 29"/>
                  <a:gd name="T14" fmla="*/ 6 w 35"/>
                  <a:gd name="T15" fmla="*/ 26 h 29"/>
                  <a:gd name="T16" fmla="*/ 6 w 35"/>
                  <a:gd name="T17" fmla="*/ 26 h 29"/>
                  <a:gd name="T18" fmla="*/ 17 w 35"/>
                  <a:gd name="T19" fmla="*/ 29 h 29"/>
                  <a:gd name="T20" fmla="*/ 17 w 35"/>
                  <a:gd name="T21" fmla="*/ 29 h 29"/>
                  <a:gd name="T22" fmla="*/ 17 w 35"/>
                  <a:gd name="T23" fmla="*/ 29 h 29"/>
                  <a:gd name="T24" fmla="*/ 17 w 35"/>
                  <a:gd name="T25" fmla="*/ 29 h 29"/>
                  <a:gd name="T26" fmla="*/ 21 w 35"/>
                  <a:gd name="T27" fmla="*/ 29 h 29"/>
                  <a:gd name="T28" fmla="*/ 21 w 35"/>
                  <a:gd name="T29" fmla="*/ 29 h 29"/>
                  <a:gd name="T30" fmla="*/ 21 w 35"/>
                  <a:gd name="T31" fmla="*/ 29 h 29"/>
                  <a:gd name="T32" fmla="*/ 21 w 35"/>
                  <a:gd name="T33" fmla="*/ 29 h 29"/>
                  <a:gd name="T34" fmla="*/ 21 w 35"/>
                  <a:gd name="T35" fmla="*/ 29 h 29"/>
                  <a:gd name="T36" fmla="*/ 27 w 35"/>
                  <a:gd name="T37" fmla="*/ 26 h 29"/>
                  <a:gd name="T38" fmla="*/ 27 w 35"/>
                  <a:gd name="T39" fmla="*/ 26 h 29"/>
                  <a:gd name="T40" fmla="*/ 27 w 35"/>
                  <a:gd name="T41" fmla="*/ 26 h 29"/>
                  <a:gd name="T42" fmla="*/ 27 w 35"/>
                  <a:gd name="T43" fmla="*/ 26 h 29"/>
                  <a:gd name="T44" fmla="*/ 27 w 35"/>
                  <a:gd name="T45" fmla="*/ 26 h 29"/>
                  <a:gd name="T46" fmla="*/ 27 w 35"/>
                  <a:gd name="T47" fmla="*/ 25 h 29"/>
                  <a:gd name="T48" fmla="*/ 10 w 35"/>
                  <a:gd name="T49" fmla="*/ 0 h 29"/>
                  <a:gd name="T50" fmla="*/ 10 w 35"/>
                  <a:gd name="T51" fmla="*/ 0 h 29"/>
                  <a:gd name="T52" fmla="*/ 10 w 35"/>
                  <a:gd name="T5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9"/>
                      <a:pt x="19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4" y="28"/>
                      <a:pt x="26" y="28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35" y="14"/>
                      <a:pt x="2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632"/>
              <p:cNvSpPr>
                <a:spLocks noEditPoints="1"/>
              </p:cNvSpPr>
              <p:nvPr/>
            </p:nvSpPr>
            <p:spPr bwMode="auto">
              <a:xfrm>
                <a:off x="5000" y="748"/>
                <a:ext cx="254" cy="192"/>
              </a:xfrm>
              <a:custGeom>
                <a:gdLst>
                  <a:gd name="T0" fmla="*/ 50 w 73"/>
                  <a:gd name="T1" fmla="*/ 4 h 55"/>
                  <a:gd name="T2" fmla="*/ 50 w 73"/>
                  <a:gd name="T3" fmla="*/ 4 h 55"/>
                  <a:gd name="T4" fmla="*/ 50 w 73"/>
                  <a:gd name="T5" fmla="*/ 4 h 55"/>
                  <a:gd name="T6" fmla="*/ 65 w 73"/>
                  <a:gd name="T7" fmla="*/ 7 h 55"/>
                  <a:gd name="T8" fmla="*/ 65 w 73"/>
                  <a:gd name="T9" fmla="*/ 7 h 55"/>
                  <a:gd name="T10" fmla="*/ 65 w 73"/>
                  <a:gd name="T11" fmla="*/ 8 h 55"/>
                  <a:gd name="T12" fmla="*/ 65 w 73"/>
                  <a:gd name="T13" fmla="*/ 8 h 55"/>
                  <a:gd name="T14" fmla="*/ 66 w 73"/>
                  <a:gd name="T15" fmla="*/ 8 h 55"/>
                  <a:gd name="T16" fmla="*/ 66 w 73"/>
                  <a:gd name="T17" fmla="*/ 8 h 55"/>
                  <a:gd name="T18" fmla="*/ 66 w 73"/>
                  <a:gd name="T19" fmla="*/ 8 h 55"/>
                  <a:gd name="T20" fmla="*/ 30 w 73"/>
                  <a:gd name="T21" fmla="*/ 37 h 55"/>
                  <a:gd name="T22" fmla="*/ 19 w 73"/>
                  <a:gd name="T23" fmla="*/ 52 h 55"/>
                  <a:gd name="T24" fmla="*/ 19 w 73"/>
                  <a:gd name="T25" fmla="*/ 52 h 55"/>
                  <a:gd name="T26" fmla="*/ 19 w 73"/>
                  <a:gd name="T27" fmla="*/ 52 h 55"/>
                  <a:gd name="T28" fmla="*/ 19 w 73"/>
                  <a:gd name="T29" fmla="*/ 52 h 55"/>
                  <a:gd name="T30" fmla="*/ 19 w 73"/>
                  <a:gd name="T31" fmla="*/ 52 h 55"/>
                  <a:gd name="T32" fmla="*/ 16 w 73"/>
                  <a:gd name="T33" fmla="*/ 52 h 55"/>
                  <a:gd name="T34" fmla="*/ 16 w 73"/>
                  <a:gd name="T35" fmla="*/ 52 h 55"/>
                  <a:gd name="T36" fmla="*/ 16 w 73"/>
                  <a:gd name="T37" fmla="*/ 52 h 55"/>
                  <a:gd name="T38" fmla="*/ 16 w 73"/>
                  <a:gd name="T39" fmla="*/ 52 h 55"/>
                  <a:gd name="T40" fmla="*/ 16 w 73"/>
                  <a:gd name="T41" fmla="*/ 52 h 55"/>
                  <a:gd name="T42" fmla="*/ 6 w 73"/>
                  <a:gd name="T43" fmla="*/ 45 h 55"/>
                  <a:gd name="T44" fmla="*/ 6 w 73"/>
                  <a:gd name="T45" fmla="*/ 45 h 55"/>
                  <a:gd name="T46" fmla="*/ 6 w 73"/>
                  <a:gd name="T47" fmla="*/ 45 h 55"/>
                  <a:gd name="T48" fmla="*/ 6 w 73"/>
                  <a:gd name="T49" fmla="*/ 45 h 55"/>
                  <a:gd name="T50" fmla="*/ 5 w 73"/>
                  <a:gd name="T51" fmla="*/ 44 h 55"/>
                  <a:gd name="T52" fmla="*/ 18 w 73"/>
                  <a:gd name="T53" fmla="*/ 28 h 55"/>
                  <a:gd name="T54" fmla="*/ 23 w 73"/>
                  <a:gd name="T55" fmla="*/ 14 h 55"/>
                  <a:gd name="T56" fmla="*/ 40 w 73"/>
                  <a:gd name="T57" fmla="*/ 5 h 55"/>
                  <a:gd name="T58" fmla="*/ 40 w 73"/>
                  <a:gd name="T59" fmla="*/ 5 h 55"/>
                  <a:gd name="T60" fmla="*/ 40 w 73"/>
                  <a:gd name="T61" fmla="*/ 5 h 55"/>
                  <a:gd name="T62" fmla="*/ 41 w 73"/>
                  <a:gd name="T63" fmla="*/ 5 h 55"/>
                  <a:gd name="T64" fmla="*/ 41 w 73"/>
                  <a:gd name="T65" fmla="*/ 5 h 55"/>
                  <a:gd name="T66" fmla="*/ 41 w 73"/>
                  <a:gd name="T67" fmla="*/ 5 h 55"/>
                  <a:gd name="T68" fmla="*/ 41 w 73"/>
                  <a:gd name="T69" fmla="*/ 5 h 55"/>
                  <a:gd name="T70" fmla="*/ 41 w 73"/>
                  <a:gd name="T71" fmla="*/ 5 h 55"/>
                  <a:gd name="T72" fmla="*/ 50 w 73"/>
                  <a:gd name="T73" fmla="*/ 4 h 55"/>
                  <a:gd name="T74" fmla="*/ 50 w 73"/>
                  <a:gd name="T75" fmla="*/ 4 h 55"/>
                  <a:gd name="T76" fmla="*/ 50 w 73"/>
                  <a:gd name="T77" fmla="*/ 4 h 55"/>
                  <a:gd name="T78" fmla="*/ 66 w 73"/>
                  <a:gd name="T79" fmla="*/ 0 h 55"/>
                  <a:gd name="T80" fmla="*/ 66 w 73"/>
                  <a:gd name="T81" fmla="*/ 0 h 55"/>
                  <a:gd name="T82" fmla="*/ 58 w 73"/>
                  <a:gd name="T83" fmla="*/ 1 h 55"/>
                  <a:gd name="T84" fmla="*/ 54 w 73"/>
                  <a:gd name="T85" fmla="*/ 2 h 55"/>
                  <a:gd name="T86" fmla="*/ 22 w 73"/>
                  <a:gd name="T87" fmla="*/ 11 h 55"/>
                  <a:gd name="T88" fmla="*/ 12 w 73"/>
                  <a:gd name="T89" fmla="*/ 28 h 55"/>
                  <a:gd name="T90" fmla="*/ 0 w 73"/>
                  <a:gd name="T91" fmla="*/ 43 h 55"/>
                  <a:gd name="T92" fmla="*/ 0 w 73"/>
                  <a:gd name="T93" fmla="*/ 43 h 55"/>
                  <a:gd name="T94" fmla="*/ 0 w 73"/>
                  <a:gd name="T95" fmla="*/ 43 h 55"/>
                  <a:gd name="T96" fmla="*/ 15 w 73"/>
                  <a:gd name="T97" fmla="*/ 55 h 55"/>
                  <a:gd name="T98" fmla="*/ 15 w 73"/>
                  <a:gd name="T99" fmla="*/ 55 h 55"/>
                  <a:gd name="T100" fmla="*/ 15 w 73"/>
                  <a:gd name="T101" fmla="*/ 55 h 55"/>
                  <a:gd name="T102" fmla="*/ 15 w 73"/>
                  <a:gd name="T103" fmla="*/ 55 h 55"/>
                  <a:gd name="T104" fmla="*/ 17 w 73"/>
                  <a:gd name="T105" fmla="*/ 55 h 55"/>
                  <a:gd name="T106" fmla="*/ 17 w 73"/>
                  <a:gd name="T107" fmla="*/ 55 h 55"/>
                  <a:gd name="T108" fmla="*/ 17 w 73"/>
                  <a:gd name="T109" fmla="*/ 55 h 55"/>
                  <a:gd name="T110" fmla="*/ 35 w 73"/>
                  <a:gd name="T111" fmla="*/ 37 h 55"/>
                  <a:gd name="T112" fmla="*/ 55 w 73"/>
                  <a:gd name="T113" fmla="*/ 23 h 55"/>
                  <a:gd name="T114" fmla="*/ 73 w 73"/>
                  <a:gd name="T115" fmla="*/ 7 h 55"/>
                  <a:gd name="T116" fmla="*/ 73 w 73"/>
                  <a:gd name="T117" fmla="*/ 7 h 55"/>
                  <a:gd name="T118" fmla="*/ 66 w 73"/>
                  <a:gd name="T119" fmla="*/ 0 h 55"/>
                  <a:gd name="T120" fmla="*/ 66 w 73"/>
                  <a:gd name="T121" fmla="*/ 0 h 55"/>
                  <a:gd name="T122" fmla="*/ 66 w 73"/>
                  <a:gd name="T123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55">
                    <a:moveTo>
                      <a:pt x="50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5" y="4"/>
                      <a:pt x="61" y="5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24"/>
                      <a:pt x="39" y="25"/>
                      <a:pt x="30" y="37"/>
                    </a:cubicBezTo>
                    <a:cubicBezTo>
                      <a:pt x="26" y="42"/>
                      <a:pt x="26" y="50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7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1" y="52"/>
                      <a:pt x="6" y="49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5" y="44"/>
                      <a:pt x="5" y="44"/>
                    </a:cubicBezTo>
                    <a:cubicBezTo>
                      <a:pt x="5" y="37"/>
                      <a:pt x="15" y="33"/>
                      <a:pt x="18" y="28"/>
                    </a:cubicBezTo>
                    <a:cubicBezTo>
                      <a:pt x="20" y="24"/>
                      <a:pt x="20" y="19"/>
                      <a:pt x="23" y="14"/>
                    </a:cubicBezTo>
                    <a:cubicBezTo>
                      <a:pt x="26" y="9"/>
                      <a:pt x="33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4" y="4"/>
                      <a:pt x="4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4" y="0"/>
                      <a:pt x="61" y="0"/>
                      <a:pt x="58" y="1"/>
                    </a:cubicBezTo>
                    <a:cubicBezTo>
                      <a:pt x="57" y="1"/>
                      <a:pt x="55" y="1"/>
                      <a:pt x="54" y="2"/>
                    </a:cubicBezTo>
                    <a:cubicBezTo>
                      <a:pt x="40" y="4"/>
                      <a:pt x="30" y="3"/>
                      <a:pt x="22" y="11"/>
                    </a:cubicBezTo>
                    <a:cubicBezTo>
                      <a:pt x="19" y="14"/>
                      <a:pt x="17" y="21"/>
                      <a:pt x="12" y="28"/>
                    </a:cubicBezTo>
                    <a:cubicBezTo>
                      <a:pt x="8" y="33"/>
                      <a:pt x="0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2"/>
                      <a:pt x="9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31" y="53"/>
                      <a:pt x="28" y="44"/>
                      <a:pt x="35" y="37"/>
                    </a:cubicBezTo>
                    <a:cubicBezTo>
                      <a:pt x="38" y="33"/>
                      <a:pt x="50" y="27"/>
                      <a:pt x="55" y="23"/>
                    </a:cubicBezTo>
                    <a:cubicBezTo>
                      <a:pt x="62" y="19"/>
                      <a:pt x="73" y="14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1"/>
                      <a:pt x="70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633"/>
              <p:cNvSpPr/>
              <p:nvPr/>
            </p:nvSpPr>
            <p:spPr bwMode="auto">
              <a:xfrm>
                <a:off x="4574" y="768"/>
                <a:ext cx="147" cy="172"/>
              </a:xfrm>
              <a:custGeom>
                <a:gdLst>
                  <a:gd name="T0" fmla="*/ 14 w 42"/>
                  <a:gd name="T1" fmla="*/ 0 h 49"/>
                  <a:gd name="T2" fmla="*/ 14 w 42"/>
                  <a:gd name="T3" fmla="*/ 0 h 49"/>
                  <a:gd name="T4" fmla="*/ 0 w 42"/>
                  <a:gd name="T5" fmla="*/ 11 h 49"/>
                  <a:gd name="T6" fmla="*/ 0 w 42"/>
                  <a:gd name="T7" fmla="*/ 11 h 49"/>
                  <a:gd name="T8" fmla="*/ 0 w 42"/>
                  <a:gd name="T9" fmla="*/ 11 h 49"/>
                  <a:gd name="T10" fmla="*/ 22 w 42"/>
                  <a:gd name="T11" fmla="*/ 30 h 49"/>
                  <a:gd name="T12" fmla="*/ 23 w 42"/>
                  <a:gd name="T13" fmla="*/ 40 h 49"/>
                  <a:gd name="T14" fmla="*/ 30 w 42"/>
                  <a:gd name="T15" fmla="*/ 49 h 49"/>
                  <a:gd name="T16" fmla="*/ 30 w 42"/>
                  <a:gd name="T17" fmla="*/ 49 h 49"/>
                  <a:gd name="T18" fmla="*/ 33 w 42"/>
                  <a:gd name="T19" fmla="*/ 49 h 49"/>
                  <a:gd name="T20" fmla="*/ 33 w 42"/>
                  <a:gd name="T21" fmla="*/ 49 h 49"/>
                  <a:gd name="T22" fmla="*/ 33 w 42"/>
                  <a:gd name="T23" fmla="*/ 49 h 49"/>
                  <a:gd name="T24" fmla="*/ 33 w 42"/>
                  <a:gd name="T25" fmla="*/ 49 h 49"/>
                  <a:gd name="T26" fmla="*/ 42 w 42"/>
                  <a:gd name="T27" fmla="*/ 39 h 49"/>
                  <a:gd name="T28" fmla="*/ 42 w 42"/>
                  <a:gd name="T29" fmla="*/ 39 h 49"/>
                  <a:gd name="T30" fmla="*/ 26 w 42"/>
                  <a:gd name="T31" fmla="*/ 25 h 49"/>
                  <a:gd name="T32" fmla="*/ 26 w 42"/>
                  <a:gd name="T33" fmla="*/ 24 h 49"/>
                  <a:gd name="T34" fmla="*/ 27 w 42"/>
                  <a:gd name="T35" fmla="*/ 13 h 49"/>
                  <a:gd name="T36" fmla="*/ 24 w 42"/>
                  <a:gd name="T37" fmla="*/ 5 h 49"/>
                  <a:gd name="T38" fmla="*/ 24 w 42"/>
                  <a:gd name="T39" fmla="*/ 5 h 49"/>
                  <a:gd name="T40" fmla="*/ 24 w 42"/>
                  <a:gd name="T41" fmla="*/ 5 h 49"/>
                  <a:gd name="T42" fmla="*/ 14 w 42"/>
                  <a:gd name="T43" fmla="*/ 0 h 49"/>
                  <a:gd name="T44" fmla="*/ 14 w 42"/>
                  <a:gd name="T45" fmla="*/ 0 h 49"/>
                  <a:gd name="T46" fmla="*/ 14 w 42"/>
                  <a:gd name="T4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49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4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3"/>
                      <a:pt x="18" y="22"/>
                      <a:pt x="22" y="30"/>
                    </a:cubicBezTo>
                    <a:cubicBezTo>
                      <a:pt x="23" y="33"/>
                      <a:pt x="22" y="36"/>
                      <a:pt x="23" y="40"/>
                    </a:cubicBezTo>
                    <a:cubicBezTo>
                      <a:pt x="24" y="43"/>
                      <a:pt x="27" y="47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8" y="49"/>
                      <a:pt x="42" y="45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0"/>
                      <a:pt x="30" y="32"/>
                      <a:pt x="26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19"/>
                      <a:pt x="27" y="16"/>
                      <a:pt x="27" y="13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1"/>
                      <a:pt x="18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634"/>
              <p:cNvSpPr>
                <a:spLocks noEditPoints="1"/>
              </p:cNvSpPr>
              <p:nvPr/>
            </p:nvSpPr>
            <p:spPr bwMode="auto">
              <a:xfrm>
                <a:off x="2429" y="744"/>
                <a:ext cx="262" cy="196"/>
              </a:xfrm>
              <a:custGeom>
                <a:gdLst>
                  <a:gd name="T0" fmla="*/ 20 w 75"/>
                  <a:gd name="T1" fmla="*/ 4 h 56"/>
                  <a:gd name="T2" fmla="*/ 20 w 75"/>
                  <a:gd name="T3" fmla="*/ 4 h 56"/>
                  <a:gd name="T4" fmla="*/ 20 w 75"/>
                  <a:gd name="T5" fmla="*/ 4 h 56"/>
                  <a:gd name="T6" fmla="*/ 45 w 75"/>
                  <a:gd name="T7" fmla="*/ 9 h 56"/>
                  <a:gd name="T8" fmla="*/ 45 w 75"/>
                  <a:gd name="T9" fmla="*/ 9 h 56"/>
                  <a:gd name="T10" fmla="*/ 45 w 75"/>
                  <a:gd name="T11" fmla="*/ 9 h 56"/>
                  <a:gd name="T12" fmla="*/ 45 w 75"/>
                  <a:gd name="T13" fmla="*/ 9 h 56"/>
                  <a:gd name="T14" fmla="*/ 45 w 75"/>
                  <a:gd name="T15" fmla="*/ 9 h 56"/>
                  <a:gd name="T16" fmla="*/ 57 w 75"/>
                  <a:gd name="T17" fmla="*/ 29 h 56"/>
                  <a:gd name="T18" fmla="*/ 69 w 75"/>
                  <a:gd name="T19" fmla="*/ 44 h 56"/>
                  <a:gd name="T20" fmla="*/ 69 w 75"/>
                  <a:gd name="T21" fmla="*/ 44 h 56"/>
                  <a:gd name="T22" fmla="*/ 59 w 75"/>
                  <a:gd name="T23" fmla="*/ 53 h 56"/>
                  <a:gd name="T24" fmla="*/ 57 w 75"/>
                  <a:gd name="T25" fmla="*/ 53 h 56"/>
                  <a:gd name="T26" fmla="*/ 57 w 75"/>
                  <a:gd name="T27" fmla="*/ 53 h 56"/>
                  <a:gd name="T28" fmla="*/ 57 w 75"/>
                  <a:gd name="T29" fmla="*/ 53 h 56"/>
                  <a:gd name="T30" fmla="*/ 57 w 75"/>
                  <a:gd name="T31" fmla="*/ 53 h 56"/>
                  <a:gd name="T32" fmla="*/ 57 w 75"/>
                  <a:gd name="T33" fmla="*/ 53 h 56"/>
                  <a:gd name="T34" fmla="*/ 40 w 75"/>
                  <a:gd name="T35" fmla="*/ 36 h 56"/>
                  <a:gd name="T36" fmla="*/ 40 w 75"/>
                  <a:gd name="T37" fmla="*/ 35 h 56"/>
                  <a:gd name="T38" fmla="*/ 7 w 75"/>
                  <a:gd name="T39" fmla="*/ 10 h 56"/>
                  <a:gd name="T40" fmla="*/ 7 w 75"/>
                  <a:gd name="T41" fmla="*/ 9 h 56"/>
                  <a:gd name="T42" fmla="*/ 7 w 75"/>
                  <a:gd name="T43" fmla="*/ 9 h 56"/>
                  <a:gd name="T44" fmla="*/ 20 w 75"/>
                  <a:gd name="T45" fmla="*/ 4 h 56"/>
                  <a:gd name="T46" fmla="*/ 20 w 75"/>
                  <a:gd name="T47" fmla="*/ 4 h 56"/>
                  <a:gd name="T48" fmla="*/ 20 w 75"/>
                  <a:gd name="T49" fmla="*/ 4 h 56"/>
                  <a:gd name="T50" fmla="*/ 8 w 75"/>
                  <a:gd name="T51" fmla="*/ 0 h 56"/>
                  <a:gd name="T52" fmla="*/ 8 w 75"/>
                  <a:gd name="T53" fmla="*/ 0 h 56"/>
                  <a:gd name="T54" fmla="*/ 7 w 75"/>
                  <a:gd name="T55" fmla="*/ 0 h 56"/>
                  <a:gd name="T56" fmla="*/ 7 w 75"/>
                  <a:gd name="T57" fmla="*/ 0 h 56"/>
                  <a:gd name="T58" fmla="*/ 0 w 75"/>
                  <a:gd name="T59" fmla="*/ 9 h 56"/>
                  <a:gd name="T60" fmla="*/ 0 w 75"/>
                  <a:gd name="T61" fmla="*/ 9 h 56"/>
                  <a:gd name="T62" fmla="*/ 19 w 75"/>
                  <a:gd name="T63" fmla="*/ 26 h 56"/>
                  <a:gd name="T64" fmla="*/ 40 w 75"/>
                  <a:gd name="T65" fmla="*/ 39 h 56"/>
                  <a:gd name="T66" fmla="*/ 40 w 75"/>
                  <a:gd name="T67" fmla="*/ 39 h 56"/>
                  <a:gd name="T68" fmla="*/ 40 w 75"/>
                  <a:gd name="T69" fmla="*/ 39 h 56"/>
                  <a:gd name="T70" fmla="*/ 40 w 75"/>
                  <a:gd name="T71" fmla="*/ 40 h 56"/>
                  <a:gd name="T72" fmla="*/ 40 w 75"/>
                  <a:gd name="T73" fmla="*/ 40 h 56"/>
                  <a:gd name="T74" fmla="*/ 40 w 75"/>
                  <a:gd name="T75" fmla="*/ 40 h 56"/>
                  <a:gd name="T76" fmla="*/ 57 w 75"/>
                  <a:gd name="T77" fmla="*/ 56 h 56"/>
                  <a:gd name="T78" fmla="*/ 57 w 75"/>
                  <a:gd name="T79" fmla="*/ 56 h 56"/>
                  <a:gd name="T80" fmla="*/ 57 w 75"/>
                  <a:gd name="T81" fmla="*/ 56 h 56"/>
                  <a:gd name="T82" fmla="*/ 57 w 75"/>
                  <a:gd name="T83" fmla="*/ 56 h 56"/>
                  <a:gd name="T84" fmla="*/ 60 w 75"/>
                  <a:gd name="T85" fmla="*/ 56 h 56"/>
                  <a:gd name="T86" fmla="*/ 60 w 75"/>
                  <a:gd name="T87" fmla="*/ 56 h 56"/>
                  <a:gd name="T88" fmla="*/ 60 w 75"/>
                  <a:gd name="T89" fmla="*/ 56 h 56"/>
                  <a:gd name="T90" fmla="*/ 60 w 75"/>
                  <a:gd name="T91" fmla="*/ 56 h 56"/>
                  <a:gd name="T92" fmla="*/ 60 w 75"/>
                  <a:gd name="T93" fmla="*/ 56 h 56"/>
                  <a:gd name="T94" fmla="*/ 75 w 75"/>
                  <a:gd name="T95" fmla="*/ 44 h 56"/>
                  <a:gd name="T96" fmla="*/ 75 w 75"/>
                  <a:gd name="T97" fmla="*/ 42 h 56"/>
                  <a:gd name="T98" fmla="*/ 61 w 75"/>
                  <a:gd name="T99" fmla="*/ 27 h 56"/>
                  <a:gd name="T100" fmla="*/ 45 w 75"/>
                  <a:gd name="T101" fmla="*/ 7 h 56"/>
                  <a:gd name="T102" fmla="*/ 18 w 75"/>
                  <a:gd name="T103" fmla="*/ 2 h 56"/>
                  <a:gd name="T104" fmla="*/ 18 w 75"/>
                  <a:gd name="T105" fmla="*/ 2 h 56"/>
                  <a:gd name="T106" fmla="*/ 17 w 75"/>
                  <a:gd name="T107" fmla="*/ 2 h 56"/>
                  <a:gd name="T108" fmla="*/ 17 w 75"/>
                  <a:gd name="T109" fmla="*/ 2 h 56"/>
                  <a:gd name="T110" fmla="*/ 13 w 75"/>
                  <a:gd name="T111" fmla="*/ 1 h 56"/>
                  <a:gd name="T112" fmla="*/ 13 w 75"/>
                  <a:gd name="T113" fmla="*/ 1 h 56"/>
                  <a:gd name="T114" fmla="*/ 13 w 75"/>
                  <a:gd name="T115" fmla="*/ 0 h 56"/>
                  <a:gd name="T116" fmla="*/ 12 w 75"/>
                  <a:gd name="T117" fmla="*/ 0 h 56"/>
                  <a:gd name="T118" fmla="*/ 12 w 75"/>
                  <a:gd name="T119" fmla="*/ 0 h 56"/>
                  <a:gd name="T120" fmla="*/ 8 w 75"/>
                  <a:gd name="T121" fmla="*/ 0 h 56"/>
                  <a:gd name="T122" fmla="*/ 8 w 75"/>
                  <a:gd name="T123" fmla="*/ 0 h 56"/>
                  <a:gd name="T124" fmla="*/ 8 w 75"/>
                  <a:gd name="T12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" h="56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0" y="4"/>
                      <a:pt x="42" y="7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52" y="14"/>
                      <a:pt x="54" y="23"/>
                      <a:pt x="57" y="29"/>
                    </a:cubicBezTo>
                    <a:cubicBezTo>
                      <a:pt x="60" y="34"/>
                      <a:pt x="69" y="38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51"/>
                      <a:pt x="63" y="52"/>
                      <a:pt x="59" y="53"/>
                    </a:cubicBezTo>
                    <a:cubicBezTo>
                      <a:pt x="58" y="53"/>
                      <a:pt x="58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47" y="53"/>
                      <a:pt x="47" y="42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5" y="31"/>
                      <a:pt x="7" y="2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6"/>
                      <a:pt x="14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6"/>
                      <a:pt x="12" y="22"/>
                      <a:pt x="19" y="26"/>
                    </a:cubicBezTo>
                    <a:cubicBezTo>
                      <a:pt x="26" y="30"/>
                      <a:pt x="37" y="35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6" y="47"/>
                      <a:pt x="46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8" y="56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6" y="55"/>
                      <a:pt x="75" y="53"/>
                      <a:pt x="75" y="44"/>
                    </a:cubicBezTo>
                    <a:cubicBezTo>
                      <a:pt x="75" y="43"/>
                      <a:pt x="75" y="43"/>
                      <a:pt x="75" y="42"/>
                    </a:cubicBezTo>
                    <a:cubicBezTo>
                      <a:pt x="75" y="35"/>
                      <a:pt x="65" y="32"/>
                      <a:pt x="61" y="27"/>
                    </a:cubicBezTo>
                    <a:cubicBezTo>
                      <a:pt x="56" y="20"/>
                      <a:pt x="53" y="11"/>
                      <a:pt x="45" y="7"/>
                    </a:cubicBezTo>
                    <a:cubicBezTo>
                      <a:pt x="38" y="3"/>
                      <a:pt x="29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635"/>
              <p:cNvSpPr/>
              <p:nvPr/>
            </p:nvSpPr>
            <p:spPr bwMode="auto">
              <a:xfrm>
                <a:off x="2966" y="877"/>
                <a:ext cx="77" cy="59"/>
              </a:xfrm>
              <a:custGeom>
                <a:gdLst>
                  <a:gd name="T0" fmla="*/ 16 w 22"/>
                  <a:gd name="T1" fmla="*/ 0 h 17"/>
                  <a:gd name="T2" fmla="*/ 1 w 22"/>
                  <a:gd name="T3" fmla="*/ 9 h 17"/>
                  <a:gd name="T4" fmla="*/ 1 w 22"/>
                  <a:gd name="T5" fmla="*/ 9 h 17"/>
                  <a:gd name="T6" fmla="*/ 1 w 22"/>
                  <a:gd name="T7" fmla="*/ 9 h 17"/>
                  <a:gd name="T8" fmla="*/ 1 w 22"/>
                  <a:gd name="T9" fmla="*/ 9 h 17"/>
                  <a:gd name="T10" fmla="*/ 1 w 22"/>
                  <a:gd name="T11" fmla="*/ 9 h 17"/>
                  <a:gd name="T12" fmla="*/ 7 w 22"/>
                  <a:gd name="T13" fmla="*/ 17 h 17"/>
                  <a:gd name="T14" fmla="*/ 7 w 22"/>
                  <a:gd name="T15" fmla="*/ 17 h 17"/>
                  <a:gd name="T16" fmla="*/ 7 w 22"/>
                  <a:gd name="T17" fmla="*/ 17 h 17"/>
                  <a:gd name="T18" fmla="*/ 7 w 22"/>
                  <a:gd name="T19" fmla="*/ 17 h 17"/>
                  <a:gd name="T20" fmla="*/ 16 w 22"/>
                  <a:gd name="T21" fmla="*/ 0 h 17"/>
                  <a:gd name="T22" fmla="*/ 16 w 22"/>
                  <a:gd name="T23" fmla="*/ 0 h 17"/>
                  <a:gd name="T24" fmla="*/ 16 w 22"/>
                  <a:gd name="T25" fmla="*/ 0 h 17"/>
                  <a:gd name="T26" fmla="*/ 16 w 22"/>
                  <a:gd name="T27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16" y="0"/>
                    </a:moveTo>
                    <a:cubicBezTo>
                      <a:pt x="9" y="0"/>
                      <a:pt x="2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3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4" y="17"/>
                      <a:pt x="22" y="9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636"/>
              <p:cNvSpPr>
                <a:spLocks noEditPoints="1"/>
              </p:cNvSpPr>
              <p:nvPr/>
            </p:nvSpPr>
            <p:spPr bwMode="auto">
              <a:xfrm>
                <a:off x="2454" y="758"/>
                <a:ext cx="216" cy="171"/>
              </a:xfrm>
              <a:custGeom>
                <a:gdLst>
                  <a:gd name="T0" fmla="*/ 45 w 62"/>
                  <a:gd name="T1" fmla="*/ 34 h 49"/>
                  <a:gd name="T2" fmla="*/ 45 w 62"/>
                  <a:gd name="T3" fmla="*/ 34 h 49"/>
                  <a:gd name="T4" fmla="*/ 53 w 62"/>
                  <a:gd name="T5" fmla="*/ 41 h 49"/>
                  <a:gd name="T6" fmla="*/ 53 w 62"/>
                  <a:gd name="T7" fmla="*/ 41 h 49"/>
                  <a:gd name="T8" fmla="*/ 53 w 62"/>
                  <a:gd name="T9" fmla="*/ 41 h 49"/>
                  <a:gd name="T10" fmla="*/ 53 w 62"/>
                  <a:gd name="T11" fmla="*/ 41 h 49"/>
                  <a:gd name="T12" fmla="*/ 53 w 62"/>
                  <a:gd name="T13" fmla="*/ 41 h 49"/>
                  <a:gd name="T14" fmla="*/ 53 w 62"/>
                  <a:gd name="T15" fmla="*/ 41 h 49"/>
                  <a:gd name="T16" fmla="*/ 53 w 62"/>
                  <a:gd name="T17" fmla="*/ 41 h 49"/>
                  <a:gd name="T18" fmla="*/ 50 w 62"/>
                  <a:gd name="T19" fmla="*/ 43 h 49"/>
                  <a:gd name="T20" fmla="*/ 50 w 62"/>
                  <a:gd name="T21" fmla="*/ 43 h 49"/>
                  <a:gd name="T22" fmla="*/ 50 w 62"/>
                  <a:gd name="T23" fmla="*/ 43 h 49"/>
                  <a:gd name="T24" fmla="*/ 50 w 62"/>
                  <a:gd name="T25" fmla="*/ 43 h 49"/>
                  <a:gd name="T26" fmla="*/ 50 w 62"/>
                  <a:gd name="T27" fmla="*/ 43 h 49"/>
                  <a:gd name="T28" fmla="*/ 45 w 62"/>
                  <a:gd name="T29" fmla="*/ 34 h 49"/>
                  <a:gd name="T30" fmla="*/ 45 w 62"/>
                  <a:gd name="T31" fmla="*/ 34 h 49"/>
                  <a:gd name="T32" fmla="*/ 45 w 62"/>
                  <a:gd name="T33" fmla="*/ 34 h 49"/>
                  <a:gd name="T34" fmla="*/ 45 w 62"/>
                  <a:gd name="T35" fmla="*/ 34 h 49"/>
                  <a:gd name="T36" fmla="*/ 23 w 62"/>
                  <a:gd name="T37" fmla="*/ 4 h 49"/>
                  <a:gd name="T38" fmla="*/ 23 w 62"/>
                  <a:gd name="T39" fmla="*/ 4 h 49"/>
                  <a:gd name="T40" fmla="*/ 23 w 62"/>
                  <a:gd name="T41" fmla="*/ 4 h 49"/>
                  <a:gd name="T42" fmla="*/ 34 w 62"/>
                  <a:gd name="T43" fmla="*/ 6 h 49"/>
                  <a:gd name="T44" fmla="*/ 34 w 62"/>
                  <a:gd name="T45" fmla="*/ 6 h 49"/>
                  <a:gd name="T46" fmla="*/ 34 w 62"/>
                  <a:gd name="T47" fmla="*/ 6 h 49"/>
                  <a:gd name="T48" fmla="*/ 34 w 62"/>
                  <a:gd name="T49" fmla="*/ 6 h 49"/>
                  <a:gd name="T50" fmla="*/ 34 w 62"/>
                  <a:gd name="T51" fmla="*/ 6 h 49"/>
                  <a:gd name="T52" fmla="*/ 43 w 62"/>
                  <a:gd name="T53" fmla="*/ 23 h 49"/>
                  <a:gd name="T54" fmla="*/ 41 w 62"/>
                  <a:gd name="T55" fmla="*/ 29 h 49"/>
                  <a:gd name="T56" fmla="*/ 10 w 62"/>
                  <a:gd name="T57" fmla="*/ 10 h 49"/>
                  <a:gd name="T58" fmla="*/ 10 w 62"/>
                  <a:gd name="T59" fmla="*/ 9 h 49"/>
                  <a:gd name="T60" fmla="*/ 10 w 62"/>
                  <a:gd name="T61" fmla="*/ 9 h 49"/>
                  <a:gd name="T62" fmla="*/ 23 w 62"/>
                  <a:gd name="T63" fmla="*/ 4 h 49"/>
                  <a:gd name="T64" fmla="*/ 23 w 62"/>
                  <a:gd name="T65" fmla="*/ 4 h 49"/>
                  <a:gd name="T66" fmla="*/ 23 w 62"/>
                  <a:gd name="T67" fmla="*/ 4 h 49"/>
                  <a:gd name="T68" fmla="*/ 13 w 62"/>
                  <a:gd name="T69" fmla="*/ 0 h 49"/>
                  <a:gd name="T70" fmla="*/ 13 w 62"/>
                  <a:gd name="T71" fmla="*/ 0 h 49"/>
                  <a:gd name="T72" fmla="*/ 0 w 62"/>
                  <a:gd name="T73" fmla="*/ 5 h 49"/>
                  <a:gd name="T74" fmla="*/ 0 w 62"/>
                  <a:gd name="T75" fmla="*/ 5 h 49"/>
                  <a:gd name="T76" fmla="*/ 0 w 62"/>
                  <a:gd name="T77" fmla="*/ 6 h 49"/>
                  <a:gd name="T78" fmla="*/ 33 w 62"/>
                  <a:gd name="T79" fmla="*/ 31 h 49"/>
                  <a:gd name="T80" fmla="*/ 33 w 62"/>
                  <a:gd name="T81" fmla="*/ 32 h 49"/>
                  <a:gd name="T82" fmla="*/ 50 w 62"/>
                  <a:gd name="T83" fmla="*/ 49 h 49"/>
                  <a:gd name="T84" fmla="*/ 50 w 62"/>
                  <a:gd name="T85" fmla="*/ 49 h 49"/>
                  <a:gd name="T86" fmla="*/ 50 w 62"/>
                  <a:gd name="T87" fmla="*/ 49 h 49"/>
                  <a:gd name="T88" fmla="*/ 50 w 62"/>
                  <a:gd name="T89" fmla="*/ 49 h 49"/>
                  <a:gd name="T90" fmla="*/ 52 w 62"/>
                  <a:gd name="T91" fmla="*/ 49 h 49"/>
                  <a:gd name="T92" fmla="*/ 62 w 62"/>
                  <a:gd name="T93" fmla="*/ 40 h 49"/>
                  <a:gd name="T94" fmla="*/ 62 w 62"/>
                  <a:gd name="T95" fmla="*/ 40 h 49"/>
                  <a:gd name="T96" fmla="*/ 50 w 62"/>
                  <a:gd name="T97" fmla="*/ 25 h 49"/>
                  <a:gd name="T98" fmla="*/ 38 w 62"/>
                  <a:gd name="T99" fmla="*/ 5 h 49"/>
                  <a:gd name="T100" fmla="*/ 38 w 62"/>
                  <a:gd name="T101" fmla="*/ 5 h 49"/>
                  <a:gd name="T102" fmla="*/ 38 w 62"/>
                  <a:gd name="T103" fmla="*/ 5 h 49"/>
                  <a:gd name="T104" fmla="*/ 38 w 62"/>
                  <a:gd name="T105" fmla="*/ 5 h 49"/>
                  <a:gd name="T106" fmla="*/ 38 w 62"/>
                  <a:gd name="T107" fmla="*/ 5 h 49"/>
                  <a:gd name="T108" fmla="*/ 13 w 62"/>
                  <a:gd name="T109" fmla="*/ 0 h 49"/>
                  <a:gd name="T110" fmla="*/ 13 w 62"/>
                  <a:gd name="T111" fmla="*/ 0 h 49"/>
                  <a:gd name="T112" fmla="*/ 13 w 62"/>
                  <a:gd name="T11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" h="49"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50" y="34"/>
                      <a:pt x="52" y="37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2"/>
                      <a:pt x="51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2"/>
                      <a:pt x="43" y="38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7" y="4"/>
                      <a:pt x="31" y="5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9" y="9"/>
                      <a:pt x="43" y="16"/>
                      <a:pt x="43" y="23"/>
                    </a:cubicBezTo>
                    <a:cubicBezTo>
                      <a:pt x="43" y="25"/>
                      <a:pt x="42" y="28"/>
                      <a:pt x="41" y="29"/>
                    </a:cubicBezTo>
                    <a:cubicBezTo>
                      <a:pt x="36" y="27"/>
                      <a:pt x="10" y="2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6"/>
                      <a:pt x="17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8" y="27"/>
                      <a:pt x="33" y="31"/>
                    </a:cubicBezTo>
                    <a:cubicBezTo>
                      <a:pt x="33" y="31"/>
                      <a:pt x="33" y="31"/>
                      <a:pt x="33" y="32"/>
                    </a:cubicBezTo>
                    <a:cubicBezTo>
                      <a:pt x="40" y="38"/>
                      <a:pt x="4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49"/>
                      <a:pt x="51" y="49"/>
                      <a:pt x="52" y="49"/>
                    </a:cubicBezTo>
                    <a:cubicBezTo>
                      <a:pt x="56" y="48"/>
                      <a:pt x="62" y="47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34"/>
                      <a:pt x="53" y="30"/>
                      <a:pt x="50" y="25"/>
                    </a:cubicBezTo>
                    <a:cubicBezTo>
                      <a:pt x="47" y="19"/>
                      <a:pt x="45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5" y="3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637"/>
              <p:cNvSpPr>
                <a:spLocks noEditPoints="1"/>
              </p:cNvSpPr>
              <p:nvPr/>
            </p:nvSpPr>
            <p:spPr bwMode="auto">
              <a:xfrm>
                <a:off x="5017" y="761"/>
                <a:ext cx="213" cy="168"/>
              </a:xfrm>
              <a:custGeom>
                <a:gdLst>
                  <a:gd name="T0" fmla="*/ 10 w 61"/>
                  <a:gd name="T1" fmla="*/ 40 h 48"/>
                  <a:gd name="T2" fmla="*/ 15 w 61"/>
                  <a:gd name="T3" fmla="*/ 35 h 48"/>
                  <a:gd name="T4" fmla="*/ 15 w 61"/>
                  <a:gd name="T5" fmla="*/ 35 h 48"/>
                  <a:gd name="T6" fmla="*/ 12 w 61"/>
                  <a:gd name="T7" fmla="*/ 41 h 48"/>
                  <a:gd name="T8" fmla="*/ 12 w 61"/>
                  <a:gd name="T9" fmla="*/ 41 h 48"/>
                  <a:gd name="T10" fmla="*/ 10 w 61"/>
                  <a:gd name="T11" fmla="*/ 40 h 48"/>
                  <a:gd name="T12" fmla="*/ 10 w 61"/>
                  <a:gd name="T13" fmla="*/ 40 h 48"/>
                  <a:gd name="T14" fmla="*/ 39 w 61"/>
                  <a:gd name="T15" fmla="*/ 3 h 48"/>
                  <a:gd name="T16" fmla="*/ 50 w 61"/>
                  <a:gd name="T17" fmla="*/ 8 h 48"/>
                  <a:gd name="T18" fmla="*/ 50 w 61"/>
                  <a:gd name="T19" fmla="*/ 8 h 48"/>
                  <a:gd name="T20" fmla="*/ 50 w 61"/>
                  <a:gd name="T21" fmla="*/ 8 h 48"/>
                  <a:gd name="T22" fmla="*/ 50 w 61"/>
                  <a:gd name="T23" fmla="*/ 8 h 48"/>
                  <a:gd name="T24" fmla="*/ 39 w 61"/>
                  <a:gd name="T25" fmla="*/ 3 h 48"/>
                  <a:gd name="T26" fmla="*/ 39 w 61"/>
                  <a:gd name="T27" fmla="*/ 3 h 48"/>
                  <a:gd name="T28" fmla="*/ 45 w 61"/>
                  <a:gd name="T29" fmla="*/ 0 h 48"/>
                  <a:gd name="T30" fmla="*/ 36 w 61"/>
                  <a:gd name="T31" fmla="*/ 1 h 48"/>
                  <a:gd name="T32" fmla="*/ 36 w 61"/>
                  <a:gd name="T33" fmla="*/ 1 h 48"/>
                  <a:gd name="T34" fmla="*/ 35 w 61"/>
                  <a:gd name="T35" fmla="*/ 1 h 48"/>
                  <a:gd name="T36" fmla="*/ 35 w 61"/>
                  <a:gd name="T37" fmla="*/ 1 h 48"/>
                  <a:gd name="T38" fmla="*/ 13 w 61"/>
                  <a:gd name="T39" fmla="*/ 24 h 48"/>
                  <a:gd name="T40" fmla="*/ 1 w 61"/>
                  <a:gd name="T41" fmla="*/ 41 h 48"/>
                  <a:gd name="T42" fmla="*/ 1 w 61"/>
                  <a:gd name="T43" fmla="*/ 41 h 48"/>
                  <a:gd name="T44" fmla="*/ 11 w 61"/>
                  <a:gd name="T45" fmla="*/ 48 h 48"/>
                  <a:gd name="T46" fmla="*/ 11 w 61"/>
                  <a:gd name="T47" fmla="*/ 48 h 48"/>
                  <a:gd name="T48" fmla="*/ 14 w 61"/>
                  <a:gd name="T49" fmla="*/ 48 h 48"/>
                  <a:gd name="T50" fmla="*/ 14 w 61"/>
                  <a:gd name="T51" fmla="*/ 48 h 48"/>
                  <a:gd name="T52" fmla="*/ 14 w 61"/>
                  <a:gd name="T53" fmla="*/ 48 h 48"/>
                  <a:gd name="T54" fmla="*/ 61 w 61"/>
                  <a:gd name="T55" fmla="*/ 4 h 48"/>
                  <a:gd name="T56" fmla="*/ 60 w 61"/>
                  <a:gd name="T57" fmla="*/ 4 h 48"/>
                  <a:gd name="T58" fmla="*/ 60 w 61"/>
                  <a:gd name="T59" fmla="*/ 3 h 48"/>
                  <a:gd name="T60" fmla="*/ 45 w 61"/>
                  <a:gd name="T61" fmla="*/ 0 h 48"/>
                  <a:gd name="T62" fmla="*/ 45 w 61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8">
                    <a:moveTo>
                      <a:pt x="10" y="40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37"/>
                      <a:pt x="12" y="36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8"/>
                      <a:pt x="14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39" y="3"/>
                    </a:move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3" y="3"/>
                      <a:pt x="47" y="5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19"/>
                      <a:pt x="33" y="24"/>
                      <a:pt x="22" y="26"/>
                    </a:cubicBezTo>
                    <a:cubicBezTo>
                      <a:pt x="14" y="14"/>
                      <a:pt x="27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2" y="0"/>
                      <a:pt x="39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1" y="5"/>
                      <a:pt x="18" y="10"/>
                    </a:cubicBezTo>
                    <a:cubicBezTo>
                      <a:pt x="15" y="15"/>
                      <a:pt x="15" y="20"/>
                      <a:pt x="13" y="24"/>
                    </a:cubicBezTo>
                    <a:cubicBezTo>
                      <a:pt x="10" y="29"/>
                      <a:pt x="0" y="33"/>
                      <a:pt x="0" y="40"/>
                    </a:cubicBezTo>
                    <a:cubicBezTo>
                      <a:pt x="0" y="40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5"/>
                      <a:pt x="6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21" y="46"/>
                      <a:pt x="21" y="38"/>
                      <a:pt x="25" y="33"/>
                    </a:cubicBezTo>
                    <a:cubicBezTo>
                      <a:pt x="34" y="21"/>
                      <a:pt x="59" y="20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6" y="1"/>
                      <a:pt x="50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638"/>
              <p:cNvSpPr/>
              <p:nvPr/>
            </p:nvSpPr>
            <p:spPr bwMode="auto">
              <a:xfrm>
                <a:off x="2603" y="877"/>
                <a:ext cx="35" cy="31"/>
              </a:xfrm>
              <a:custGeom>
                <a:gdLst>
                  <a:gd name="T0" fmla="*/ 2 w 10"/>
                  <a:gd name="T1" fmla="*/ 0 h 9"/>
                  <a:gd name="T2" fmla="*/ 2 w 10"/>
                  <a:gd name="T3" fmla="*/ 0 h 9"/>
                  <a:gd name="T4" fmla="*/ 2 w 10"/>
                  <a:gd name="T5" fmla="*/ 0 h 9"/>
                  <a:gd name="T6" fmla="*/ 2 w 10"/>
                  <a:gd name="T7" fmla="*/ 0 h 9"/>
                  <a:gd name="T8" fmla="*/ 2 w 10"/>
                  <a:gd name="T9" fmla="*/ 0 h 9"/>
                  <a:gd name="T10" fmla="*/ 7 w 10"/>
                  <a:gd name="T11" fmla="*/ 9 h 9"/>
                  <a:gd name="T12" fmla="*/ 7 w 10"/>
                  <a:gd name="T13" fmla="*/ 9 h 9"/>
                  <a:gd name="T14" fmla="*/ 7 w 10"/>
                  <a:gd name="T15" fmla="*/ 9 h 9"/>
                  <a:gd name="T16" fmla="*/ 7 w 10"/>
                  <a:gd name="T17" fmla="*/ 9 h 9"/>
                  <a:gd name="T18" fmla="*/ 10 w 10"/>
                  <a:gd name="T19" fmla="*/ 7 h 9"/>
                  <a:gd name="T20" fmla="*/ 10 w 10"/>
                  <a:gd name="T21" fmla="*/ 7 h 9"/>
                  <a:gd name="T22" fmla="*/ 10 w 10"/>
                  <a:gd name="T23" fmla="*/ 7 h 9"/>
                  <a:gd name="T24" fmla="*/ 10 w 10"/>
                  <a:gd name="T25" fmla="*/ 7 h 9"/>
                  <a:gd name="T26" fmla="*/ 10 w 10"/>
                  <a:gd name="T27" fmla="*/ 7 h 9"/>
                  <a:gd name="T28" fmla="*/ 10 w 10"/>
                  <a:gd name="T29" fmla="*/ 7 h 9"/>
                  <a:gd name="T30" fmla="*/ 2 w 10"/>
                  <a:gd name="T3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3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3"/>
                      <a:pt x="7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639"/>
              <p:cNvSpPr/>
              <p:nvPr/>
            </p:nvSpPr>
            <p:spPr bwMode="auto">
              <a:xfrm>
                <a:off x="5052" y="884"/>
                <a:ext cx="24" cy="21"/>
              </a:xfrm>
              <a:custGeom>
                <a:gdLst>
                  <a:gd name="T0" fmla="*/ 5 w 7"/>
                  <a:gd name="T1" fmla="*/ 0 h 6"/>
                  <a:gd name="T2" fmla="*/ 0 w 7"/>
                  <a:gd name="T3" fmla="*/ 5 h 6"/>
                  <a:gd name="T4" fmla="*/ 0 w 7"/>
                  <a:gd name="T5" fmla="*/ 5 h 6"/>
                  <a:gd name="T6" fmla="*/ 0 w 7"/>
                  <a:gd name="T7" fmla="*/ 5 h 6"/>
                  <a:gd name="T8" fmla="*/ 2 w 7"/>
                  <a:gd name="T9" fmla="*/ 6 h 6"/>
                  <a:gd name="T10" fmla="*/ 2 w 7"/>
                  <a:gd name="T11" fmla="*/ 6 h 6"/>
                  <a:gd name="T12" fmla="*/ 2 w 7"/>
                  <a:gd name="T13" fmla="*/ 6 h 6"/>
                  <a:gd name="T14" fmla="*/ 2 w 7"/>
                  <a:gd name="T15" fmla="*/ 6 h 6"/>
                  <a:gd name="T16" fmla="*/ 5 w 7"/>
                  <a:gd name="T17" fmla="*/ 0 h 6"/>
                  <a:gd name="T18" fmla="*/ 5 w 7"/>
                  <a:gd name="T19" fmla="*/ 0 h 6"/>
                  <a:gd name="T20" fmla="*/ 5 w 7"/>
                  <a:gd name="T21" fmla="*/ 0 h 6"/>
                  <a:gd name="T22" fmla="*/ 5 w 7"/>
                  <a:gd name="T2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2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7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640"/>
              <p:cNvSpPr>
                <a:spLocks noEditPoints="1"/>
              </p:cNvSpPr>
              <p:nvPr/>
            </p:nvSpPr>
            <p:spPr bwMode="auto">
              <a:xfrm>
                <a:off x="3249" y="569"/>
                <a:ext cx="1200" cy="322"/>
              </a:xfrm>
              <a:custGeom>
                <a:gdLst>
                  <a:gd name="T0" fmla="*/ 275 w 344"/>
                  <a:gd name="T1" fmla="*/ 6 h 92"/>
                  <a:gd name="T2" fmla="*/ 337 w 344"/>
                  <a:gd name="T3" fmla="*/ 58 h 92"/>
                  <a:gd name="T4" fmla="*/ 332 w 344"/>
                  <a:gd name="T5" fmla="*/ 67 h 92"/>
                  <a:gd name="T6" fmla="*/ 311 w 344"/>
                  <a:gd name="T7" fmla="*/ 80 h 92"/>
                  <a:gd name="T8" fmla="*/ 311 w 344"/>
                  <a:gd name="T9" fmla="*/ 80 h 92"/>
                  <a:gd name="T10" fmla="*/ 268 w 344"/>
                  <a:gd name="T11" fmla="*/ 48 h 92"/>
                  <a:gd name="T12" fmla="*/ 249 w 344"/>
                  <a:gd name="T13" fmla="*/ 52 h 92"/>
                  <a:gd name="T14" fmla="*/ 172 w 344"/>
                  <a:gd name="T15" fmla="*/ 89 h 92"/>
                  <a:gd name="T16" fmla="*/ 170 w 344"/>
                  <a:gd name="T17" fmla="*/ 89 h 92"/>
                  <a:gd name="T18" fmla="*/ 138 w 344"/>
                  <a:gd name="T19" fmla="*/ 78 h 92"/>
                  <a:gd name="T20" fmla="*/ 137 w 344"/>
                  <a:gd name="T21" fmla="*/ 78 h 92"/>
                  <a:gd name="T22" fmla="*/ 136 w 344"/>
                  <a:gd name="T23" fmla="*/ 78 h 92"/>
                  <a:gd name="T24" fmla="*/ 135 w 344"/>
                  <a:gd name="T25" fmla="*/ 77 h 92"/>
                  <a:gd name="T26" fmla="*/ 93 w 344"/>
                  <a:gd name="T27" fmla="*/ 51 h 92"/>
                  <a:gd name="T28" fmla="*/ 73 w 344"/>
                  <a:gd name="T29" fmla="*/ 47 h 92"/>
                  <a:gd name="T30" fmla="*/ 30 w 344"/>
                  <a:gd name="T31" fmla="*/ 80 h 92"/>
                  <a:gd name="T32" fmla="*/ 6 w 344"/>
                  <a:gd name="T33" fmla="*/ 58 h 92"/>
                  <a:gd name="T34" fmla="*/ 68 w 344"/>
                  <a:gd name="T35" fmla="*/ 6 h 92"/>
                  <a:gd name="T36" fmla="*/ 81 w 344"/>
                  <a:gd name="T37" fmla="*/ 4 h 92"/>
                  <a:gd name="T38" fmla="*/ 83 w 344"/>
                  <a:gd name="T39" fmla="*/ 4 h 92"/>
                  <a:gd name="T40" fmla="*/ 99 w 344"/>
                  <a:gd name="T41" fmla="*/ 25 h 92"/>
                  <a:gd name="T42" fmla="*/ 136 w 344"/>
                  <a:gd name="T43" fmla="*/ 47 h 92"/>
                  <a:gd name="T44" fmla="*/ 164 w 344"/>
                  <a:gd name="T45" fmla="*/ 41 h 92"/>
                  <a:gd name="T46" fmla="*/ 164 w 344"/>
                  <a:gd name="T47" fmla="*/ 41 h 92"/>
                  <a:gd name="T48" fmla="*/ 165 w 344"/>
                  <a:gd name="T49" fmla="*/ 41 h 92"/>
                  <a:gd name="T50" fmla="*/ 165 w 344"/>
                  <a:gd name="T51" fmla="*/ 41 h 92"/>
                  <a:gd name="T52" fmla="*/ 166 w 344"/>
                  <a:gd name="T53" fmla="*/ 41 h 92"/>
                  <a:gd name="T54" fmla="*/ 166 w 344"/>
                  <a:gd name="T55" fmla="*/ 41 h 92"/>
                  <a:gd name="T56" fmla="*/ 167 w 344"/>
                  <a:gd name="T57" fmla="*/ 41 h 92"/>
                  <a:gd name="T58" fmla="*/ 184 w 344"/>
                  <a:gd name="T59" fmla="*/ 42 h 92"/>
                  <a:gd name="T60" fmla="*/ 186 w 344"/>
                  <a:gd name="T61" fmla="*/ 43 h 92"/>
                  <a:gd name="T62" fmla="*/ 210 w 344"/>
                  <a:gd name="T63" fmla="*/ 48 h 92"/>
                  <a:gd name="T64" fmla="*/ 240 w 344"/>
                  <a:gd name="T65" fmla="*/ 25 h 92"/>
                  <a:gd name="T66" fmla="*/ 261 w 344"/>
                  <a:gd name="T67" fmla="*/ 4 h 92"/>
                  <a:gd name="T68" fmla="*/ 240 w 344"/>
                  <a:gd name="T69" fmla="*/ 18 h 92"/>
                  <a:gd name="T70" fmla="*/ 211 w 344"/>
                  <a:gd name="T71" fmla="*/ 43 h 92"/>
                  <a:gd name="T72" fmla="*/ 194 w 344"/>
                  <a:gd name="T73" fmla="*/ 41 h 92"/>
                  <a:gd name="T74" fmla="*/ 189 w 344"/>
                  <a:gd name="T75" fmla="*/ 40 h 92"/>
                  <a:gd name="T76" fmla="*/ 189 w 344"/>
                  <a:gd name="T77" fmla="*/ 40 h 92"/>
                  <a:gd name="T78" fmla="*/ 167 w 344"/>
                  <a:gd name="T79" fmla="*/ 38 h 92"/>
                  <a:gd name="T80" fmla="*/ 156 w 344"/>
                  <a:gd name="T81" fmla="*/ 38 h 92"/>
                  <a:gd name="T82" fmla="*/ 146 w 344"/>
                  <a:gd name="T83" fmla="*/ 40 h 92"/>
                  <a:gd name="T84" fmla="*/ 130 w 344"/>
                  <a:gd name="T85" fmla="*/ 43 h 92"/>
                  <a:gd name="T86" fmla="*/ 82 w 344"/>
                  <a:gd name="T87" fmla="*/ 0 h 92"/>
                  <a:gd name="T88" fmla="*/ 76 w 344"/>
                  <a:gd name="T89" fmla="*/ 1 h 92"/>
                  <a:gd name="T90" fmla="*/ 67 w 344"/>
                  <a:gd name="T91" fmla="*/ 3 h 92"/>
                  <a:gd name="T92" fmla="*/ 14 w 344"/>
                  <a:gd name="T93" fmla="*/ 74 h 92"/>
                  <a:gd name="T94" fmla="*/ 15 w 344"/>
                  <a:gd name="T95" fmla="*/ 74 h 92"/>
                  <a:gd name="T96" fmla="*/ 32 w 344"/>
                  <a:gd name="T97" fmla="*/ 86 h 92"/>
                  <a:gd name="T98" fmla="*/ 70 w 344"/>
                  <a:gd name="T99" fmla="*/ 51 h 92"/>
                  <a:gd name="T100" fmla="*/ 87 w 344"/>
                  <a:gd name="T101" fmla="*/ 55 h 92"/>
                  <a:gd name="T102" fmla="*/ 132 w 344"/>
                  <a:gd name="T103" fmla="*/ 79 h 92"/>
                  <a:gd name="T104" fmla="*/ 134 w 344"/>
                  <a:gd name="T105" fmla="*/ 79 h 92"/>
                  <a:gd name="T106" fmla="*/ 136 w 344"/>
                  <a:gd name="T107" fmla="*/ 80 h 92"/>
                  <a:gd name="T108" fmla="*/ 174 w 344"/>
                  <a:gd name="T109" fmla="*/ 92 h 92"/>
                  <a:gd name="T110" fmla="*/ 253 w 344"/>
                  <a:gd name="T111" fmla="*/ 56 h 92"/>
                  <a:gd name="T112" fmla="*/ 280 w 344"/>
                  <a:gd name="T113" fmla="*/ 53 h 92"/>
                  <a:gd name="T114" fmla="*/ 309 w 344"/>
                  <a:gd name="T115" fmla="*/ 85 h 92"/>
                  <a:gd name="T116" fmla="*/ 310 w 344"/>
                  <a:gd name="T117" fmla="*/ 85 h 92"/>
                  <a:gd name="T118" fmla="*/ 344 w 344"/>
                  <a:gd name="T119" fmla="*/ 60 h 92"/>
                  <a:gd name="T120" fmla="*/ 272 w 344"/>
                  <a:gd name="T121" fmla="*/ 3 h 92"/>
                  <a:gd name="T122" fmla="*/ 258 w 344"/>
                  <a:gd name="T123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4" h="92">
                    <a:moveTo>
                      <a:pt x="261" y="4"/>
                    </a:move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3" y="4"/>
                      <a:pt x="266" y="4"/>
                      <a:pt x="268" y="5"/>
                    </a:cubicBezTo>
                    <a:cubicBezTo>
                      <a:pt x="270" y="5"/>
                      <a:pt x="272" y="6"/>
                      <a:pt x="275" y="6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84" y="7"/>
                      <a:pt x="293" y="6"/>
                      <a:pt x="298" y="9"/>
                    </a:cubicBezTo>
                    <a:cubicBezTo>
                      <a:pt x="305" y="13"/>
                      <a:pt x="307" y="24"/>
                      <a:pt x="311" y="31"/>
                    </a:cubicBezTo>
                    <a:cubicBezTo>
                      <a:pt x="318" y="42"/>
                      <a:pt x="337" y="46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60"/>
                      <a:pt x="335" y="63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26" y="73"/>
                      <a:pt x="316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298" y="80"/>
                      <a:pt x="293" y="56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79" y="49"/>
                      <a:pt x="273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1" y="48"/>
                      <a:pt x="254" y="49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2"/>
                    </a:cubicBezTo>
                    <a:cubicBezTo>
                      <a:pt x="242" y="55"/>
                      <a:pt x="240" y="63"/>
                      <a:pt x="233" y="68"/>
                    </a:cubicBezTo>
                    <a:cubicBezTo>
                      <a:pt x="228" y="71"/>
                      <a:pt x="217" y="72"/>
                      <a:pt x="207" y="76"/>
                    </a:cubicBezTo>
                    <a:cubicBezTo>
                      <a:pt x="193" y="81"/>
                      <a:pt x="188" y="88"/>
                      <a:pt x="173" y="89"/>
                    </a:cubicBezTo>
                    <a:cubicBezTo>
                      <a:pt x="173" y="89"/>
                      <a:pt x="173" y="89"/>
                      <a:pt x="173" y="89"/>
                    </a:cubicBezTo>
                    <a:cubicBezTo>
                      <a:pt x="173" y="89"/>
                      <a:pt x="173" y="89"/>
                      <a:pt x="172" y="89"/>
                    </a:cubicBezTo>
                    <a:cubicBezTo>
                      <a:pt x="172" y="89"/>
                      <a:pt x="171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58" y="89"/>
                      <a:pt x="150" y="83"/>
                      <a:pt x="138" y="79"/>
                    </a:cubicBezTo>
                    <a:cubicBezTo>
                      <a:pt x="138" y="79"/>
                      <a:pt x="138" y="79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5" y="77"/>
                      <a:pt x="135" y="77"/>
                      <a:pt x="135" y="77"/>
                    </a:cubicBezTo>
                    <a:cubicBezTo>
                      <a:pt x="127" y="74"/>
                      <a:pt x="116" y="72"/>
                      <a:pt x="110" y="69"/>
                    </a:cubicBezTo>
                    <a:cubicBezTo>
                      <a:pt x="103" y="65"/>
                      <a:pt x="100" y="55"/>
                      <a:pt x="93" y="52"/>
                    </a:cubicBezTo>
                    <a:cubicBezTo>
                      <a:pt x="93" y="52"/>
                      <a:pt x="93" y="52"/>
                      <a:pt x="93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88" y="49"/>
                      <a:pt x="80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67" y="47"/>
                      <a:pt x="62" y="48"/>
                      <a:pt x="58" y="50"/>
                    </a:cubicBezTo>
                    <a:cubicBezTo>
                      <a:pt x="53" y="52"/>
                      <a:pt x="48" y="59"/>
                      <a:pt x="45" y="65"/>
                    </a:cubicBezTo>
                    <a:cubicBezTo>
                      <a:pt x="42" y="71"/>
                      <a:pt x="38" y="80"/>
                      <a:pt x="31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29" y="80"/>
                      <a:pt x="29" y="80"/>
                    </a:cubicBezTo>
                    <a:cubicBezTo>
                      <a:pt x="20" y="79"/>
                      <a:pt x="6" y="66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45"/>
                      <a:pt x="25" y="42"/>
                      <a:pt x="31" y="32"/>
                    </a:cubicBezTo>
                    <a:cubicBezTo>
                      <a:pt x="35" y="24"/>
                      <a:pt x="35" y="13"/>
                      <a:pt x="43" y="9"/>
                    </a:cubicBezTo>
                    <a:cubicBezTo>
                      <a:pt x="48" y="6"/>
                      <a:pt x="58" y="7"/>
                      <a:pt x="68" y="6"/>
                    </a:cubicBezTo>
                    <a:cubicBezTo>
                      <a:pt x="71" y="6"/>
                      <a:pt x="74" y="5"/>
                      <a:pt x="77" y="4"/>
                    </a:cubicBezTo>
                    <a:cubicBezTo>
                      <a:pt x="78" y="4"/>
                      <a:pt x="78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80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2" y="4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9" y="6"/>
                      <a:pt x="95" y="19"/>
                      <a:pt x="99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107" y="35"/>
                      <a:pt x="114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3" y="47"/>
                      <a:pt x="135" y="47"/>
                      <a:pt x="136" y="47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46" y="46"/>
                      <a:pt x="154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72" y="41"/>
                      <a:pt x="178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3"/>
                    </a:cubicBezTo>
                    <a:cubicBezTo>
                      <a:pt x="185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8" y="43"/>
                      <a:pt x="190" y="43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8" y="46"/>
                      <a:pt x="204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4" y="48"/>
                      <a:pt x="218" y="47"/>
                      <a:pt x="222" y="45"/>
                    </a:cubicBezTo>
                    <a:cubicBezTo>
                      <a:pt x="222" y="45"/>
                      <a:pt x="222" y="45"/>
                      <a:pt x="222" y="45"/>
                    </a:cubicBezTo>
                    <a:cubicBezTo>
                      <a:pt x="229" y="41"/>
                      <a:pt x="236" y="31"/>
                      <a:pt x="240" y="25"/>
                    </a:cubicBezTo>
                    <a:cubicBezTo>
                      <a:pt x="246" y="18"/>
                      <a:pt x="250" y="6"/>
                      <a:pt x="258" y="4"/>
                    </a:cubicBezTo>
                    <a:cubicBezTo>
                      <a:pt x="258" y="4"/>
                      <a:pt x="258" y="4"/>
                      <a:pt x="258" y="4"/>
                    </a:cubicBezTo>
                    <a:cubicBezTo>
                      <a:pt x="259" y="4"/>
                      <a:pt x="260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moveTo>
                      <a:pt x="258" y="0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257" y="0"/>
                      <a:pt x="257" y="0"/>
                      <a:pt x="256" y="0"/>
                    </a:cubicBezTo>
                    <a:cubicBezTo>
                      <a:pt x="256" y="0"/>
                      <a:pt x="256" y="0"/>
                      <a:pt x="256" y="0"/>
                    </a:cubicBezTo>
                    <a:cubicBezTo>
                      <a:pt x="249" y="2"/>
                      <a:pt x="245" y="14"/>
                      <a:pt x="240" y="18"/>
                    </a:cubicBezTo>
                    <a:cubicBezTo>
                      <a:pt x="238" y="22"/>
                      <a:pt x="232" y="25"/>
                      <a:pt x="227" y="29"/>
                    </a:cubicBezTo>
                    <a:cubicBezTo>
                      <a:pt x="221" y="35"/>
                      <a:pt x="219" y="41"/>
                      <a:pt x="212" y="43"/>
                    </a:cubicBezTo>
                    <a:cubicBezTo>
                      <a:pt x="212" y="43"/>
                      <a:pt x="212" y="43"/>
                      <a:pt x="212" y="43"/>
                    </a:cubicBezTo>
                    <a:cubicBezTo>
                      <a:pt x="212" y="43"/>
                      <a:pt x="212" y="43"/>
                      <a:pt x="211" y="43"/>
                    </a:cubicBezTo>
                    <a:cubicBezTo>
                      <a:pt x="211" y="43"/>
                      <a:pt x="211" y="43"/>
                      <a:pt x="211" y="43"/>
                    </a:cubicBezTo>
                    <a:cubicBezTo>
                      <a:pt x="210" y="44"/>
                      <a:pt x="208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3" y="44"/>
                      <a:pt x="198" y="42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2" y="40"/>
                      <a:pt x="191" y="40"/>
                      <a:pt x="190" y="40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0" y="40"/>
                      <a:pt x="190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39"/>
                      <a:pt x="188" y="39"/>
                      <a:pt x="188" y="39"/>
                    </a:cubicBezTo>
                    <a:cubicBezTo>
                      <a:pt x="188" y="39"/>
                      <a:pt x="187" y="39"/>
                      <a:pt x="187" y="39"/>
                    </a:cubicBezTo>
                    <a:cubicBezTo>
                      <a:pt x="181" y="38"/>
                      <a:pt x="174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3" y="38"/>
                      <a:pt x="160" y="38"/>
                      <a:pt x="157" y="38"/>
                    </a:cubicBezTo>
                    <a:cubicBezTo>
                      <a:pt x="157" y="38"/>
                      <a:pt x="157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3" y="39"/>
                      <a:pt x="149" y="39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2" y="41"/>
                      <a:pt x="138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3"/>
                      <a:pt x="131" y="43"/>
                      <a:pt x="130" y="43"/>
                    </a:cubicBezTo>
                    <a:cubicBezTo>
                      <a:pt x="124" y="42"/>
                      <a:pt x="119" y="36"/>
                      <a:pt x="114" y="32"/>
                    </a:cubicBezTo>
                    <a:cubicBezTo>
                      <a:pt x="109" y="27"/>
                      <a:pt x="103" y="23"/>
                      <a:pt x="100" y="19"/>
                    </a:cubicBezTo>
                    <a:cubicBezTo>
                      <a:pt x="96" y="14"/>
                      <a:pt x="92" y="2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0" y="0"/>
                      <a:pt x="78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2"/>
                      <a:pt x="71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8" y="5"/>
                      <a:pt x="49" y="4"/>
                      <a:pt x="43" y="6"/>
                    </a:cubicBezTo>
                    <a:cubicBezTo>
                      <a:pt x="33" y="11"/>
                      <a:pt x="33" y="23"/>
                      <a:pt x="29" y="31"/>
                    </a:cubicBezTo>
                    <a:cubicBezTo>
                      <a:pt x="24" y="38"/>
                      <a:pt x="0" y="47"/>
                      <a:pt x="0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1" y="64"/>
                      <a:pt x="10" y="70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9" y="79"/>
                      <a:pt x="25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2" y="86"/>
                    </a:cubicBezTo>
                    <a:cubicBezTo>
                      <a:pt x="38" y="85"/>
                      <a:pt x="42" y="76"/>
                      <a:pt x="46" y="70"/>
                    </a:cubicBezTo>
                    <a:cubicBezTo>
                      <a:pt x="50" y="63"/>
                      <a:pt x="54" y="55"/>
                      <a:pt x="60" y="53"/>
                    </a:cubicBezTo>
                    <a:cubicBezTo>
                      <a:pt x="63" y="51"/>
                      <a:pt x="66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6" y="51"/>
                      <a:pt x="83" y="53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4" y="59"/>
                      <a:pt x="97" y="68"/>
                      <a:pt x="103" y="71"/>
                    </a:cubicBezTo>
                    <a:cubicBezTo>
                      <a:pt x="109" y="75"/>
                      <a:pt x="122" y="75"/>
                      <a:pt x="132" y="79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5" y="79"/>
                      <a:pt x="135" y="80"/>
                    </a:cubicBezTo>
                    <a:cubicBezTo>
                      <a:pt x="135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49" y="85"/>
                      <a:pt x="157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2" y="92"/>
                      <a:pt x="173" y="92"/>
                      <a:pt x="174" y="92"/>
                    </a:cubicBezTo>
                    <a:cubicBezTo>
                      <a:pt x="189" y="91"/>
                      <a:pt x="192" y="85"/>
                      <a:pt x="204" y="80"/>
                    </a:cubicBezTo>
                    <a:cubicBezTo>
                      <a:pt x="215" y="75"/>
                      <a:pt x="232" y="76"/>
                      <a:pt x="239" y="72"/>
                    </a:cubicBezTo>
                    <a:cubicBezTo>
                      <a:pt x="245" y="69"/>
                      <a:pt x="247" y="60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8" y="54"/>
                      <a:pt x="264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4" y="52"/>
                      <a:pt x="277" y="52"/>
                      <a:pt x="280" y="53"/>
                    </a:cubicBezTo>
                    <a:cubicBezTo>
                      <a:pt x="280" y="53"/>
                      <a:pt x="280" y="53"/>
                      <a:pt x="280" y="53"/>
                    </a:cubicBezTo>
                    <a:cubicBezTo>
                      <a:pt x="280" y="53"/>
                      <a:pt x="281" y="53"/>
                      <a:pt x="281" y="53"/>
                    </a:cubicBezTo>
                    <a:cubicBezTo>
                      <a:pt x="281" y="53"/>
                      <a:pt x="281" y="53"/>
                      <a:pt x="281" y="53"/>
                    </a:cubicBezTo>
                    <a:cubicBezTo>
                      <a:pt x="287" y="56"/>
                      <a:pt x="291" y="63"/>
                      <a:pt x="294" y="70"/>
                    </a:cubicBezTo>
                    <a:cubicBezTo>
                      <a:pt x="298" y="75"/>
                      <a:pt x="303" y="85"/>
                      <a:pt x="309" y="85"/>
                    </a:cubicBezTo>
                    <a:cubicBezTo>
                      <a:pt x="309" y="85"/>
                      <a:pt x="309" y="85"/>
                      <a:pt x="309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7" y="85"/>
                      <a:pt x="323" y="78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31" y="71"/>
                      <a:pt x="343" y="64"/>
                      <a:pt x="344" y="60"/>
                    </a:cubicBezTo>
                    <a:cubicBezTo>
                      <a:pt x="344" y="60"/>
                      <a:pt x="344" y="60"/>
                      <a:pt x="344" y="60"/>
                    </a:cubicBezTo>
                    <a:cubicBezTo>
                      <a:pt x="344" y="56"/>
                      <a:pt x="336" y="48"/>
                      <a:pt x="330" y="44"/>
                    </a:cubicBezTo>
                    <a:cubicBezTo>
                      <a:pt x="325" y="39"/>
                      <a:pt x="318" y="36"/>
                      <a:pt x="314" y="31"/>
                    </a:cubicBezTo>
                    <a:cubicBezTo>
                      <a:pt x="309" y="24"/>
                      <a:pt x="306" y="12"/>
                      <a:pt x="300" y="8"/>
                    </a:cubicBezTo>
                    <a:cubicBezTo>
                      <a:pt x="293" y="3"/>
                      <a:pt x="285" y="5"/>
                      <a:pt x="273" y="3"/>
                    </a:cubicBezTo>
                    <a:cubicBezTo>
                      <a:pt x="273" y="3"/>
                      <a:pt x="273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69" y="3"/>
                      <a:pt x="267" y="2"/>
                      <a:pt x="264" y="1"/>
                    </a:cubicBezTo>
                    <a:cubicBezTo>
                      <a:pt x="262" y="1"/>
                      <a:pt x="260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641"/>
              <p:cNvSpPr/>
              <p:nvPr/>
            </p:nvSpPr>
            <p:spPr bwMode="auto">
              <a:xfrm>
                <a:off x="4124" y="863"/>
                <a:ext cx="28" cy="24"/>
              </a:xfrm>
              <a:custGeom>
                <a:gdLst>
                  <a:gd name="T0" fmla="*/ 5 w 8"/>
                  <a:gd name="T1" fmla="*/ 0 h 7"/>
                  <a:gd name="T2" fmla="*/ 5 w 8"/>
                  <a:gd name="T3" fmla="*/ 0 h 7"/>
                  <a:gd name="T4" fmla="*/ 0 w 8"/>
                  <a:gd name="T5" fmla="*/ 6 h 7"/>
                  <a:gd name="T6" fmla="*/ 0 w 8"/>
                  <a:gd name="T7" fmla="*/ 6 h 7"/>
                  <a:gd name="T8" fmla="*/ 0 w 8"/>
                  <a:gd name="T9" fmla="*/ 6 h 7"/>
                  <a:gd name="T10" fmla="*/ 0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3 w 8"/>
                  <a:gd name="T17" fmla="*/ 7 h 7"/>
                  <a:gd name="T18" fmla="*/ 3 w 8"/>
                  <a:gd name="T19" fmla="*/ 7 h 7"/>
                  <a:gd name="T20" fmla="*/ 3 w 8"/>
                  <a:gd name="T21" fmla="*/ 7 h 7"/>
                  <a:gd name="T22" fmla="*/ 3 w 8"/>
                  <a:gd name="T23" fmla="*/ 7 h 7"/>
                  <a:gd name="T24" fmla="*/ 8 w 8"/>
                  <a:gd name="T25" fmla="*/ 3 h 7"/>
                  <a:gd name="T26" fmla="*/ 8 w 8"/>
                  <a:gd name="T27" fmla="*/ 2 h 7"/>
                  <a:gd name="T28" fmla="*/ 5 w 8"/>
                  <a:gd name="T29" fmla="*/ 0 h 7"/>
                  <a:gd name="T30" fmla="*/ 5 w 8"/>
                  <a:gd name="T31" fmla="*/ 0 h 7"/>
                  <a:gd name="T32" fmla="*/ 5 w 8"/>
                  <a:gd name="T3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642"/>
              <p:cNvSpPr>
                <a:spLocks noEditPoints="1"/>
              </p:cNvSpPr>
              <p:nvPr/>
            </p:nvSpPr>
            <p:spPr bwMode="auto">
              <a:xfrm>
                <a:off x="3270" y="583"/>
                <a:ext cx="1154" cy="297"/>
              </a:xfrm>
              <a:custGeom>
                <a:gdLst>
                  <a:gd name="T0" fmla="*/ 195 w 331"/>
                  <a:gd name="T1" fmla="*/ 47 h 85"/>
                  <a:gd name="T2" fmla="*/ 196 w 331"/>
                  <a:gd name="T3" fmla="*/ 47 h 85"/>
                  <a:gd name="T4" fmla="*/ 212 w 331"/>
                  <a:gd name="T5" fmla="*/ 47 h 85"/>
                  <a:gd name="T6" fmla="*/ 215 w 331"/>
                  <a:gd name="T7" fmla="*/ 47 h 85"/>
                  <a:gd name="T8" fmla="*/ 202 w 331"/>
                  <a:gd name="T9" fmla="*/ 69 h 85"/>
                  <a:gd name="T10" fmla="*/ 200 w 331"/>
                  <a:gd name="T11" fmla="*/ 69 h 85"/>
                  <a:gd name="T12" fmla="*/ 199 w 331"/>
                  <a:gd name="T13" fmla="*/ 70 h 85"/>
                  <a:gd name="T14" fmla="*/ 155 w 331"/>
                  <a:gd name="T15" fmla="*/ 82 h 85"/>
                  <a:gd name="T16" fmla="*/ 102 w 331"/>
                  <a:gd name="T17" fmla="*/ 49 h 85"/>
                  <a:gd name="T18" fmla="*/ 113 w 331"/>
                  <a:gd name="T19" fmla="*/ 46 h 85"/>
                  <a:gd name="T20" fmla="*/ 119 w 331"/>
                  <a:gd name="T21" fmla="*/ 46 h 85"/>
                  <a:gd name="T22" fmla="*/ 126 w 331"/>
                  <a:gd name="T23" fmla="*/ 47 h 85"/>
                  <a:gd name="T24" fmla="*/ 131 w 331"/>
                  <a:gd name="T25" fmla="*/ 46 h 85"/>
                  <a:gd name="T26" fmla="*/ 51 w 331"/>
                  <a:gd name="T27" fmla="*/ 4 h 85"/>
                  <a:gd name="T28" fmla="*/ 59 w 331"/>
                  <a:gd name="T29" fmla="*/ 4 h 85"/>
                  <a:gd name="T30" fmla="*/ 74 w 331"/>
                  <a:gd name="T31" fmla="*/ 4 h 85"/>
                  <a:gd name="T32" fmla="*/ 77 w 331"/>
                  <a:gd name="T33" fmla="*/ 40 h 85"/>
                  <a:gd name="T34" fmla="*/ 72 w 331"/>
                  <a:gd name="T35" fmla="*/ 40 h 85"/>
                  <a:gd name="T36" fmla="*/ 66 w 331"/>
                  <a:gd name="T37" fmla="*/ 40 h 85"/>
                  <a:gd name="T38" fmla="*/ 23 w 331"/>
                  <a:gd name="T39" fmla="*/ 73 h 85"/>
                  <a:gd name="T40" fmla="*/ 27 w 331"/>
                  <a:gd name="T41" fmla="*/ 31 h 85"/>
                  <a:gd name="T42" fmla="*/ 267 w 331"/>
                  <a:gd name="T43" fmla="*/ 3 h 85"/>
                  <a:gd name="T44" fmla="*/ 303 w 331"/>
                  <a:gd name="T45" fmla="*/ 29 h 85"/>
                  <a:gd name="T46" fmla="*/ 305 w 331"/>
                  <a:gd name="T47" fmla="*/ 72 h 85"/>
                  <a:gd name="T48" fmla="*/ 281 w 331"/>
                  <a:gd name="T49" fmla="*/ 45 h 85"/>
                  <a:gd name="T50" fmla="*/ 237 w 331"/>
                  <a:gd name="T51" fmla="*/ 36 h 85"/>
                  <a:gd name="T52" fmla="*/ 267 w 331"/>
                  <a:gd name="T53" fmla="*/ 3 h 85"/>
                  <a:gd name="T54" fmla="*/ 234 w 331"/>
                  <a:gd name="T55" fmla="*/ 21 h 85"/>
                  <a:gd name="T56" fmla="*/ 204 w 331"/>
                  <a:gd name="T57" fmla="*/ 44 h 85"/>
                  <a:gd name="T58" fmla="*/ 180 w 331"/>
                  <a:gd name="T59" fmla="*/ 39 h 85"/>
                  <a:gd name="T60" fmla="*/ 178 w 331"/>
                  <a:gd name="T61" fmla="*/ 38 h 85"/>
                  <a:gd name="T62" fmla="*/ 161 w 331"/>
                  <a:gd name="T63" fmla="*/ 37 h 85"/>
                  <a:gd name="T64" fmla="*/ 160 w 331"/>
                  <a:gd name="T65" fmla="*/ 37 h 85"/>
                  <a:gd name="T66" fmla="*/ 159 w 331"/>
                  <a:gd name="T67" fmla="*/ 37 h 85"/>
                  <a:gd name="T68" fmla="*/ 158 w 331"/>
                  <a:gd name="T69" fmla="*/ 37 h 85"/>
                  <a:gd name="T70" fmla="*/ 158 w 331"/>
                  <a:gd name="T71" fmla="*/ 37 h 85"/>
                  <a:gd name="T72" fmla="*/ 131 w 331"/>
                  <a:gd name="T73" fmla="*/ 43 h 85"/>
                  <a:gd name="T74" fmla="*/ 93 w 331"/>
                  <a:gd name="T75" fmla="*/ 21 h 85"/>
                  <a:gd name="T76" fmla="*/ 77 w 331"/>
                  <a:gd name="T77" fmla="*/ 0 h 85"/>
                  <a:gd name="T78" fmla="*/ 73 w 331"/>
                  <a:gd name="T79" fmla="*/ 0 h 85"/>
                  <a:gd name="T80" fmla="*/ 0 w 331"/>
                  <a:gd name="T81" fmla="*/ 54 h 85"/>
                  <a:gd name="T82" fmla="*/ 24 w 331"/>
                  <a:gd name="T83" fmla="*/ 76 h 85"/>
                  <a:gd name="T84" fmla="*/ 67 w 331"/>
                  <a:gd name="T85" fmla="*/ 43 h 85"/>
                  <a:gd name="T86" fmla="*/ 87 w 331"/>
                  <a:gd name="T87" fmla="*/ 48 h 85"/>
                  <a:gd name="T88" fmla="*/ 130 w 331"/>
                  <a:gd name="T89" fmla="*/ 74 h 85"/>
                  <a:gd name="T90" fmla="*/ 131 w 331"/>
                  <a:gd name="T91" fmla="*/ 74 h 85"/>
                  <a:gd name="T92" fmla="*/ 132 w 331"/>
                  <a:gd name="T93" fmla="*/ 74 h 85"/>
                  <a:gd name="T94" fmla="*/ 164 w 331"/>
                  <a:gd name="T95" fmla="*/ 85 h 85"/>
                  <a:gd name="T96" fmla="*/ 201 w 331"/>
                  <a:gd name="T97" fmla="*/ 72 h 85"/>
                  <a:gd name="T98" fmla="*/ 262 w 331"/>
                  <a:gd name="T99" fmla="*/ 44 h 85"/>
                  <a:gd name="T100" fmla="*/ 277 w 331"/>
                  <a:gd name="T101" fmla="*/ 47 h 85"/>
                  <a:gd name="T102" fmla="*/ 305 w 331"/>
                  <a:gd name="T103" fmla="*/ 76 h 85"/>
                  <a:gd name="T104" fmla="*/ 326 w 331"/>
                  <a:gd name="T105" fmla="*/ 63 h 85"/>
                  <a:gd name="T106" fmla="*/ 292 w 331"/>
                  <a:gd name="T107" fmla="*/ 5 h 85"/>
                  <a:gd name="T108" fmla="*/ 255 w 331"/>
                  <a:gd name="T109" fmla="*/ 0 h 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1" h="85">
                    <a:moveTo>
                      <a:pt x="161" y="40"/>
                    </a:move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73" y="40"/>
                      <a:pt x="182" y="44"/>
                      <a:pt x="194" y="46"/>
                    </a:cubicBezTo>
                    <a:cubicBezTo>
                      <a:pt x="194" y="47"/>
                      <a:pt x="194" y="47"/>
                      <a:pt x="194" y="47"/>
                    </a:cubicBezTo>
                    <a:cubicBezTo>
                      <a:pt x="194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8" y="47"/>
                      <a:pt x="200" y="48"/>
                      <a:pt x="202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3" y="48"/>
                      <a:pt x="203" y="48"/>
                      <a:pt x="204" y="48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6" y="48"/>
                      <a:pt x="207" y="48"/>
                      <a:pt x="209" y="47"/>
                    </a:cubicBezTo>
                    <a:cubicBezTo>
                      <a:pt x="210" y="47"/>
                      <a:pt x="211" y="47"/>
                      <a:pt x="212" y="47"/>
                    </a:cubicBezTo>
                    <a:cubicBezTo>
                      <a:pt x="212" y="47"/>
                      <a:pt x="212" y="47"/>
                      <a:pt x="212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4" y="47"/>
                      <a:pt x="214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9" y="47"/>
                      <a:pt x="223" y="48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50"/>
                      <a:pt x="226" y="51"/>
                      <a:pt x="226" y="51"/>
                    </a:cubicBezTo>
                    <a:cubicBezTo>
                      <a:pt x="226" y="62"/>
                      <a:pt x="212" y="64"/>
                      <a:pt x="202" y="69"/>
                    </a:cubicBezTo>
                    <a:cubicBezTo>
                      <a:pt x="202" y="69"/>
                      <a:pt x="202" y="69"/>
                      <a:pt x="202" y="69"/>
                    </a:cubicBezTo>
                    <a:cubicBezTo>
                      <a:pt x="202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70"/>
                      <a:pt x="200" y="70"/>
                    </a:cubicBezTo>
                    <a:cubicBezTo>
                      <a:pt x="200" y="70"/>
                      <a:pt x="200" y="70"/>
                      <a:pt x="200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88" y="75"/>
                      <a:pt x="178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2" y="83"/>
                      <a:pt x="158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45" y="79"/>
                      <a:pt x="135" y="72"/>
                      <a:pt x="125" y="69"/>
                    </a:cubicBezTo>
                    <a:cubicBezTo>
                      <a:pt x="115" y="65"/>
                      <a:pt x="102" y="61"/>
                      <a:pt x="102" y="51"/>
                    </a:cubicBezTo>
                    <a:cubicBezTo>
                      <a:pt x="102" y="51"/>
                      <a:pt x="102" y="50"/>
                      <a:pt x="102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6" y="46"/>
                      <a:pt x="109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5" y="46"/>
                      <a:pt x="117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2" y="46"/>
                      <a:pt x="124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8" y="47"/>
                      <a:pt x="129" y="47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1" y="46"/>
                      <a:pt x="131" y="46"/>
                    </a:cubicBezTo>
                    <a:cubicBezTo>
                      <a:pt x="140" y="45"/>
                      <a:pt x="147" y="41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7" y="40"/>
                      <a:pt x="159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moveTo>
                      <a:pt x="51" y="4"/>
                    </a:move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8" y="4"/>
                    </a:cubicBezTo>
                    <a:cubicBezTo>
                      <a:pt x="58" y="4"/>
                      <a:pt x="58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4"/>
                      <a:pt x="65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72" y="5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80" y="7"/>
                      <a:pt x="82" y="11"/>
                      <a:pt x="86" y="17"/>
                    </a:cubicBezTo>
                    <a:cubicBezTo>
                      <a:pt x="87" y="21"/>
                      <a:pt x="90" y="27"/>
                      <a:pt x="90" y="32"/>
                    </a:cubicBezTo>
                    <a:cubicBezTo>
                      <a:pt x="90" y="33"/>
                      <a:pt x="90" y="35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7" y="39"/>
                      <a:pt x="82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5" y="40"/>
                      <a:pt x="73" y="40"/>
                      <a:pt x="72" y="40"/>
                    </a:cubicBezTo>
                    <a:cubicBezTo>
                      <a:pt x="72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40"/>
                      <a:pt x="67" y="40"/>
                      <a:pt x="67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58" y="40"/>
                      <a:pt x="50" y="41"/>
                      <a:pt x="45" y="45"/>
                    </a:cubicBezTo>
                    <a:cubicBezTo>
                      <a:pt x="39" y="50"/>
                      <a:pt x="36" y="72"/>
                      <a:pt x="24" y="73"/>
                    </a:cubicBezTo>
                    <a:cubicBezTo>
                      <a:pt x="24" y="73"/>
                      <a:pt x="24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14" y="73"/>
                      <a:pt x="4" y="61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41"/>
                      <a:pt x="22" y="39"/>
                      <a:pt x="27" y="31"/>
                    </a:cubicBezTo>
                    <a:cubicBezTo>
                      <a:pt x="31" y="23"/>
                      <a:pt x="29" y="14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9" y="5"/>
                      <a:pt x="45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moveTo>
                      <a:pt x="267" y="3"/>
                    </a:move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76" y="3"/>
                      <a:pt x="286" y="4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8" y="10"/>
                      <a:pt x="298" y="21"/>
                      <a:pt x="303" y="29"/>
                    </a:cubicBezTo>
                    <a:cubicBezTo>
                      <a:pt x="310" y="40"/>
                      <a:pt x="326" y="40"/>
                      <a:pt x="326" y="53"/>
                    </a:cubicBezTo>
                    <a:cubicBezTo>
                      <a:pt x="326" y="53"/>
                      <a:pt x="326" y="53"/>
                      <a:pt x="326" y="54"/>
                    </a:cubicBezTo>
                    <a:cubicBezTo>
                      <a:pt x="326" y="61"/>
                      <a:pt x="316" y="71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6" y="72"/>
                      <a:pt x="306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294" y="72"/>
                      <a:pt x="291" y="55"/>
                      <a:pt x="284" y="48"/>
                    </a:cubicBezTo>
                    <a:cubicBezTo>
                      <a:pt x="283" y="47"/>
                      <a:pt x="282" y="46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76" y="42"/>
                      <a:pt x="267" y="42"/>
                      <a:pt x="258" y="41"/>
                    </a:cubicBezTo>
                    <a:cubicBezTo>
                      <a:pt x="250" y="40"/>
                      <a:pt x="240" y="42"/>
                      <a:pt x="237" y="36"/>
                    </a:cubicBezTo>
                    <a:cubicBezTo>
                      <a:pt x="237" y="34"/>
                      <a:pt x="237" y="33"/>
                      <a:pt x="237" y="32"/>
                    </a:cubicBezTo>
                    <a:cubicBezTo>
                      <a:pt x="237" y="27"/>
                      <a:pt x="240" y="21"/>
                      <a:pt x="242" y="17"/>
                    </a:cubicBezTo>
                    <a:cubicBezTo>
                      <a:pt x="245" y="12"/>
                      <a:pt x="248" y="6"/>
                      <a:pt x="253" y="4"/>
                    </a:cubicBezTo>
                    <a:cubicBezTo>
                      <a:pt x="253" y="4"/>
                      <a:pt x="253" y="4"/>
                      <a:pt x="253" y="4"/>
                    </a:cubicBezTo>
                    <a:cubicBezTo>
                      <a:pt x="257" y="3"/>
                      <a:pt x="262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moveTo>
                      <a:pt x="255" y="0"/>
                    </a:moveTo>
                    <a:cubicBezTo>
                      <a:pt x="255" y="0"/>
                      <a:pt x="255" y="0"/>
                      <a:pt x="255" y="0"/>
                    </a:cubicBezTo>
                    <a:cubicBezTo>
                      <a:pt x="254" y="0"/>
                      <a:pt x="253" y="0"/>
                      <a:pt x="252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44" y="2"/>
                      <a:pt x="240" y="14"/>
                      <a:pt x="234" y="21"/>
                    </a:cubicBezTo>
                    <a:cubicBezTo>
                      <a:pt x="230" y="27"/>
                      <a:pt x="223" y="37"/>
                      <a:pt x="216" y="41"/>
                    </a:cubicBezTo>
                    <a:cubicBezTo>
                      <a:pt x="216" y="41"/>
                      <a:pt x="216" y="41"/>
                      <a:pt x="216" y="41"/>
                    </a:cubicBezTo>
                    <a:cubicBezTo>
                      <a:pt x="212" y="43"/>
                      <a:pt x="208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198" y="44"/>
                      <a:pt x="192" y="42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4" y="39"/>
                      <a:pt x="182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79" y="39"/>
                      <a:pt x="179" y="39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2" y="38"/>
                      <a:pt x="166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48" y="37"/>
                      <a:pt x="140" y="42"/>
                      <a:pt x="131" y="43"/>
                    </a:cubicBezTo>
                    <a:cubicBezTo>
                      <a:pt x="131" y="43"/>
                      <a:pt x="131" y="43"/>
                      <a:pt x="130" y="43"/>
                    </a:cubicBezTo>
                    <a:cubicBezTo>
                      <a:pt x="129" y="43"/>
                      <a:pt x="127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08" y="43"/>
                      <a:pt x="101" y="3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0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9" y="15"/>
                      <a:pt x="83" y="2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2" y="0"/>
                      <a:pt x="72" y="0"/>
                      <a:pt x="71" y="0"/>
                    </a:cubicBezTo>
                    <a:cubicBezTo>
                      <a:pt x="68" y="1"/>
                      <a:pt x="65" y="2"/>
                      <a:pt x="62" y="2"/>
                    </a:cubicBezTo>
                    <a:cubicBezTo>
                      <a:pt x="52" y="3"/>
                      <a:pt x="42" y="2"/>
                      <a:pt x="37" y="5"/>
                    </a:cubicBezTo>
                    <a:cubicBezTo>
                      <a:pt x="29" y="9"/>
                      <a:pt x="29" y="20"/>
                      <a:pt x="25" y="28"/>
                    </a:cubicBezTo>
                    <a:cubicBezTo>
                      <a:pt x="19" y="38"/>
                      <a:pt x="0" y="41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62"/>
                      <a:pt x="14" y="75"/>
                      <a:pt x="23" y="76"/>
                    </a:cubicBezTo>
                    <a:cubicBezTo>
                      <a:pt x="23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32" y="76"/>
                      <a:pt x="36" y="67"/>
                      <a:pt x="39" y="61"/>
                    </a:cubicBezTo>
                    <a:cubicBezTo>
                      <a:pt x="42" y="55"/>
                      <a:pt x="47" y="48"/>
                      <a:pt x="52" y="46"/>
                    </a:cubicBezTo>
                    <a:cubicBezTo>
                      <a:pt x="56" y="44"/>
                      <a:pt x="61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74" y="43"/>
                      <a:pt x="82" y="45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94" y="51"/>
                      <a:pt x="97" y="61"/>
                      <a:pt x="104" y="65"/>
                    </a:cubicBezTo>
                    <a:cubicBezTo>
                      <a:pt x="110" y="68"/>
                      <a:pt x="121" y="70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3"/>
                      <a:pt x="130" y="73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44" y="79"/>
                      <a:pt x="152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5" y="85"/>
                      <a:pt x="166" y="85"/>
                      <a:pt x="166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82" y="84"/>
                      <a:pt x="187" y="77"/>
                      <a:pt x="201" y="72"/>
                    </a:cubicBezTo>
                    <a:cubicBezTo>
                      <a:pt x="211" y="68"/>
                      <a:pt x="222" y="67"/>
                      <a:pt x="227" y="64"/>
                    </a:cubicBezTo>
                    <a:cubicBezTo>
                      <a:pt x="234" y="59"/>
                      <a:pt x="236" y="51"/>
                      <a:pt x="243" y="48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8" y="45"/>
                      <a:pt x="255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7" y="44"/>
                      <a:pt x="273" y="45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87" y="52"/>
                      <a:pt x="292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10" y="76"/>
                      <a:pt x="320" y="69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9" y="59"/>
                      <a:pt x="331" y="56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42"/>
                      <a:pt x="312" y="38"/>
                      <a:pt x="305" y="27"/>
                    </a:cubicBezTo>
                    <a:cubicBezTo>
                      <a:pt x="301" y="20"/>
                      <a:pt x="299" y="9"/>
                      <a:pt x="292" y="5"/>
                    </a:cubicBezTo>
                    <a:cubicBezTo>
                      <a:pt x="287" y="2"/>
                      <a:pt x="278" y="3"/>
                      <a:pt x="269" y="2"/>
                    </a:cubicBezTo>
                    <a:cubicBezTo>
                      <a:pt x="269" y="2"/>
                      <a:pt x="269" y="2"/>
                      <a:pt x="269" y="2"/>
                    </a:cubicBezTo>
                    <a:cubicBezTo>
                      <a:pt x="266" y="2"/>
                      <a:pt x="264" y="1"/>
                      <a:pt x="262" y="1"/>
                    </a:cubicBezTo>
                    <a:cubicBezTo>
                      <a:pt x="260" y="0"/>
                      <a:pt x="257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643"/>
              <p:cNvSpPr/>
              <p:nvPr/>
            </p:nvSpPr>
            <p:spPr bwMode="auto">
              <a:xfrm>
                <a:off x="3535" y="866"/>
                <a:ext cx="17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4 h 4"/>
                  <a:gd name="T12" fmla="*/ 3 w 5"/>
                  <a:gd name="T13" fmla="*/ 4 h 4"/>
                  <a:gd name="T14" fmla="*/ 3 w 5"/>
                  <a:gd name="T15" fmla="*/ 4 h 4"/>
                  <a:gd name="T16" fmla="*/ 4 w 5"/>
                  <a:gd name="T17" fmla="*/ 3 h 4"/>
                  <a:gd name="T18" fmla="*/ 4 w 5"/>
                  <a:gd name="T19" fmla="*/ 3 h 4"/>
                  <a:gd name="T20" fmla="*/ 4 w 5"/>
                  <a:gd name="T21" fmla="*/ 3 h 4"/>
                  <a:gd name="T22" fmla="*/ 4 w 5"/>
                  <a:gd name="T23" fmla="*/ 3 h 4"/>
                  <a:gd name="T24" fmla="*/ 4 w 5"/>
                  <a:gd name="T25" fmla="*/ 3 h 4"/>
                  <a:gd name="T26" fmla="*/ 4 w 5"/>
                  <a:gd name="T27" fmla="*/ 3 h 4"/>
                  <a:gd name="T28" fmla="*/ 2 w 5"/>
                  <a:gd name="T29" fmla="*/ 0 h 4"/>
                  <a:gd name="T30" fmla="*/ 2 w 5"/>
                  <a:gd name="T31" fmla="*/ 0 h 4"/>
                  <a:gd name="T32" fmla="*/ 2 w 5"/>
                  <a:gd name="T3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644"/>
              <p:cNvSpPr/>
              <p:nvPr/>
            </p:nvSpPr>
            <p:spPr bwMode="auto">
              <a:xfrm>
                <a:off x="2785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 w 37"/>
                  <a:gd name="T5" fmla="*/ 12 h 33"/>
                  <a:gd name="T6" fmla="*/ 1 w 37"/>
                  <a:gd name="T7" fmla="*/ 13 h 33"/>
                  <a:gd name="T8" fmla="*/ 1 w 37"/>
                  <a:gd name="T9" fmla="*/ 13 h 33"/>
                  <a:gd name="T10" fmla="*/ 1 w 37"/>
                  <a:gd name="T11" fmla="*/ 13 h 33"/>
                  <a:gd name="T12" fmla="*/ 1 w 37"/>
                  <a:gd name="T13" fmla="*/ 13 h 33"/>
                  <a:gd name="T14" fmla="*/ 1 w 37"/>
                  <a:gd name="T15" fmla="*/ 13 h 33"/>
                  <a:gd name="T16" fmla="*/ 23 w 37"/>
                  <a:gd name="T17" fmla="*/ 33 h 33"/>
                  <a:gd name="T18" fmla="*/ 23 w 37"/>
                  <a:gd name="T19" fmla="*/ 33 h 33"/>
                  <a:gd name="T20" fmla="*/ 23 w 37"/>
                  <a:gd name="T21" fmla="*/ 33 h 33"/>
                  <a:gd name="T22" fmla="*/ 23 w 37"/>
                  <a:gd name="T23" fmla="*/ 33 h 33"/>
                  <a:gd name="T24" fmla="*/ 25 w 37"/>
                  <a:gd name="T25" fmla="*/ 33 h 33"/>
                  <a:gd name="T26" fmla="*/ 37 w 37"/>
                  <a:gd name="T27" fmla="*/ 20 h 33"/>
                  <a:gd name="T28" fmla="*/ 22 w 37"/>
                  <a:gd name="T29" fmla="*/ 0 h 33"/>
                  <a:gd name="T30" fmla="*/ 19 w 37"/>
                  <a:gd name="T31" fmla="*/ 0 h 33"/>
                  <a:gd name="T32" fmla="*/ 19 w 37"/>
                  <a:gd name="T33" fmla="*/ 0 h 33"/>
                  <a:gd name="T34" fmla="*/ 19 w 37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1" y="0"/>
                      <a:pt x="3" y="5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26"/>
                      <a:pt x="1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3"/>
                      <a:pt x="25" y="33"/>
                    </a:cubicBezTo>
                    <a:cubicBezTo>
                      <a:pt x="34" y="32"/>
                      <a:pt x="37" y="27"/>
                      <a:pt x="37" y="20"/>
                    </a:cubicBezTo>
                    <a:cubicBezTo>
                      <a:pt x="37" y="12"/>
                      <a:pt x="30" y="2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645"/>
              <p:cNvSpPr/>
              <p:nvPr/>
            </p:nvSpPr>
            <p:spPr bwMode="auto">
              <a:xfrm>
                <a:off x="4769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5 w 37"/>
                  <a:gd name="T5" fmla="*/ 0 h 33"/>
                  <a:gd name="T6" fmla="*/ 15 w 37"/>
                  <a:gd name="T7" fmla="*/ 0 h 33"/>
                  <a:gd name="T8" fmla="*/ 0 w 37"/>
                  <a:gd name="T9" fmla="*/ 22 h 33"/>
                  <a:gd name="T10" fmla="*/ 2 w 37"/>
                  <a:gd name="T11" fmla="*/ 29 h 33"/>
                  <a:gd name="T12" fmla="*/ 2 w 37"/>
                  <a:gd name="T13" fmla="*/ 29 h 33"/>
                  <a:gd name="T14" fmla="*/ 11 w 37"/>
                  <a:gd name="T15" fmla="*/ 33 h 33"/>
                  <a:gd name="T16" fmla="*/ 11 w 37"/>
                  <a:gd name="T17" fmla="*/ 33 h 33"/>
                  <a:gd name="T18" fmla="*/ 11 w 37"/>
                  <a:gd name="T19" fmla="*/ 33 h 33"/>
                  <a:gd name="T20" fmla="*/ 11 w 37"/>
                  <a:gd name="T21" fmla="*/ 33 h 33"/>
                  <a:gd name="T22" fmla="*/ 18 w 37"/>
                  <a:gd name="T23" fmla="*/ 32 h 33"/>
                  <a:gd name="T24" fmla="*/ 18 w 37"/>
                  <a:gd name="T25" fmla="*/ 32 h 33"/>
                  <a:gd name="T26" fmla="*/ 18 w 37"/>
                  <a:gd name="T27" fmla="*/ 32 h 33"/>
                  <a:gd name="T28" fmla="*/ 18 w 37"/>
                  <a:gd name="T29" fmla="*/ 32 h 33"/>
                  <a:gd name="T30" fmla="*/ 18 w 37"/>
                  <a:gd name="T31" fmla="*/ 32 h 33"/>
                  <a:gd name="T32" fmla="*/ 37 w 37"/>
                  <a:gd name="T33" fmla="*/ 14 h 33"/>
                  <a:gd name="T34" fmla="*/ 37 w 37"/>
                  <a:gd name="T35" fmla="*/ 12 h 33"/>
                  <a:gd name="T36" fmla="*/ 37 w 37"/>
                  <a:gd name="T37" fmla="*/ 11 h 33"/>
                  <a:gd name="T38" fmla="*/ 37 w 37"/>
                  <a:gd name="T39" fmla="*/ 11 h 33"/>
                  <a:gd name="T40" fmla="*/ 19 w 37"/>
                  <a:gd name="T41" fmla="*/ 0 h 33"/>
                  <a:gd name="T42" fmla="*/ 19 w 37"/>
                  <a:gd name="T43" fmla="*/ 0 h 33"/>
                  <a:gd name="T44" fmla="*/ 19 w 37"/>
                  <a:gd name="T4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2"/>
                      <a:pt x="0" y="13"/>
                      <a:pt x="0" y="22"/>
                    </a:cubicBezTo>
                    <a:cubicBezTo>
                      <a:pt x="0" y="25"/>
                      <a:pt x="1" y="27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4" y="31"/>
                      <a:pt x="7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3"/>
                      <a:pt x="15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6" y="31"/>
                      <a:pt x="37" y="24"/>
                      <a:pt x="37" y="14"/>
                    </a:cubicBezTo>
                    <a:cubicBezTo>
                      <a:pt x="37" y="13"/>
                      <a:pt x="37" y="12"/>
                      <a:pt x="37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5" y="4"/>
                      <a:pt x="27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646"/>
              <p:cNvSpPr>
                <a:spLocks noEditPoints="1"/>
              </p:cNvSpPr>
              <p:nvPr/>
            </p:nvSpPr>
            <p:spPr bwMode="auto">
              <a:xfrm>
                <a:off x="3625" y="723"/>
                <a:ext cx="433" cy="150"/>
              </a:xfrm>
              <a:custGeom>
                <a:gdLst>
                  <a:gd name="T0" fmla="*/ 63 w 124"/>
                  <a:gd name="T1" fmla="*/ 3 h 43"/>
                  <a:gd name="T2" fmla="*/ 69 w 124"/>
                  <a:gd name="T3" fmla="*/ 3 h 43"/>
                  <a:gd name="T4" fmla="*/ 69 w 124"/>
                  <a:gd name="T5" fmla="*/ 3 h 43"/>
                  <a:gd name="T6" fmla="*/ 69 w 124"/>
                  <a:gd name="T7" fmla="*/ 3 h 43"/>
                  <a:gd name="T8" fmla="*/ 111 w 124"/>
                  <a:gd name="T9" fmla="*/ 16 h 43"/>
                  <a:gd name="T10" fmla="*/ 111 w 124"/>
                  <a:gd name="T11" fmla="*/ 16 h 43"/>
                  <a:gd name="T12" fmla="*/ 91 w 124"/>
                  <a:gd name="T13" fmla="*/ 30 h 43"/>
                  <a:gd name="T14" fmla="*/ 62 w 124"/>
                  <a:gd name="T15" fmla="*/ 41 h 43"/>
                  <a:gd name="T16" fmla="*/ 62 w 124"/>
                  <a:gd name="T17" fmla="*/ 41 h 43"/>
                  <a:gd name="T18" fmla="*/ 62 w 124"/>
                  <a:gd name="T19" fmla="*/ 41 h 43"/>
                  <a:gd name="T20" fmla="*/ 52 w 124"/>
                  <a:gd name="T21" fmla="*/ 39 h 43"/>
                  <a:gd name="T22" fmla="*/ 11 w 124"/>
                  <a:gd name="T23" fmla="*/ 16 h 43"/>
                  <a:gd name="T24" fmla="*/ 31 w 124"/>
                  <a:gd name="T25" fmla="*/ 9 h 43"/>
                  <a:gd name="T26" fmla="*/ 31 w 124"/>
                  <a:gd name="T27" fmla="*/ 9 h 43"/>
                  <a:gd name="T28" fmla="*/ 32 w 124"/>
                  <a:gd name="T29" fmla="*/ 8 h 43"/>
                  <a:gd name="T30" fmla="*/ 63 w 124"/>
                  <a:gd name="T31" fmla="*/ 3 h 43"/>
                  <a:gd name="T32" fmla="*/ 63 w 124"/>
                  <a:gd name="T33" fmla="*/ 3 h 43"/>
                  <a:gd name="T34" fmla="*/ 59 w 124"/>
                  <a:gd name="T35" fmla="*/ 0 h 43"/>
                  <a:gd name="T36" fmla="*/ 53 w 124"/>
                  <a:gd name="T37" fmla="*/ 0 h 43"/>
                  <a:gd name="T38" fmla="*/ 28 w 124"/>
                  <a:gd name="T39" fmla="*/ 6 h 43"/>
                  <a:gd name="T40" fmla="*/ 28 w 124"/>
                  <a:gd name="T41" fmla="*/ 6 h 43"/>
                  <a:gd name="T42" fmla="*/ 28 w 124"/>
                  <a:gd name="T43" fmla="*/ 6 h 43"/>
                  <a:gd name="T44" fmla="*/ 24 w 124"/>
                  <a:gd name="T45" fmla="*/ 7 h 43"/>
                  <a:gd name="T46" fmla="*/ 24 w 124"/>
                  <a:gd name="T47" fmla="*/ 7 h 43"/>
                  <a:gd name="T48" fmla="*/ 18 w 124"/>
                  <a:gd name="T49" fmla="*/ 6 h 43"/>
                  <a:gd name="T50" fmla="*/ 17 w 124"/>
                  <a:gd name="T51" fmla="*/ 6 h 43"/>
                  <a:gd name="T52" fmla="*/ 17 w 124"/>
                  <a:gd name="T53" fmla="*/ 6 h 43"/>
                  <a:gd name="T54" fmla="*/ 11 w 124"/>
                  <a:gd name="T55" fmla="*/ 6 h 43"/>
                  <a:gd name="T56" fmla="*/ 11 w 124"/>
                  <a:gd name="T57" fmla="*/ 6 h 43"/>
                  <a:gd name="T58" fmla="*/ 1 w 124"/>
                  <a:gd name="T59" fmla="*/ 9 h 43"/>
                  <a:gd name="T60" fmla="*/ 0 w 124"/>
                  <a:gd name="T61" fmla="*/ 9 h 43"/>
                  <a:gd name="T62" fmla="*/ 0 w 124"/>
                  <a:gd name="T63" fmla="*/ 11 h 43"/>
                  <a:gd name="T64" fmla="*/ 53 w 124"/>
                  <a:gd name="T65" fmla="*/ 42 h 43"/>
                  <a:gd name="T66" fmla="*/ 53 w 124"/>
                  <a:gd name="T67" fmla="*/ 42 h 43"/>
                  <a:gd name="T68" fmla="*/ 63 w 124"/>
                  <a:gd name="T69" fmla="*/ 43 h 43"/>
                  <a:gd name="T70" fmla="*/ 63 w 124"/>
                  <a:gd name="T71" fmla="*/ 43 h 43"/>
                  <a:gd name="T72" fmla="*/ 97 w 124"/>
                  <a:gd name="T73" fmla="*/ 30 h 43"/>
                  <a:gd name="T74" fmla="*/ 97 w 124"/>
                  <a:gd name="T75" fmla="*/ 30 h 43"/>
                  <a:gd name="T76" fmla="*/ 98 w 124"/>
                  <a:gd name="T77" fmla="*/ 30 h 43"/>
                  <a:gd name="T78" fmla="*/ 98 w 124"/>
                  <a:gd name="T79" fmla="*/ 29 h 43"/>
                  <a:gd name="T80" fmla="*/ 98 w 124"/>
                  <a:gd name="T81" fmla="*/ 29 h 43"/>
                  <a:gd name="T82" fmla="*/ 99 w 124"/>
                  <a:gd name="T83" fmla="*/ 29 h 43"/>
                  <a:gd name="T84" fmla="*/ 100 w 124"/>
                  <a:gd name="T85" fmla="*/ 29 h 43"/>
                  <a:gd name="T86" fmla="*/ 124 w 124"/>
                  <a:gd name="T87" fmla="*/ 9 h 43"/>
                  <a:gd name="T88" fmla="*/ 124 w 124"/>
                  <a:gd name="T89" fmla="*/ 9 h 43"/>
                  <a:gd name="T90" fmla="*/ 113 w 124"/>
                  <a:gd name="T91" fmla="*/ 7 h 43"/>
                  <a:gd name="T92" fmla="*/ 111 w 124"/>
                  <a:gd name="T93" fmla="*/ 7 h 43"/>
                  <a:gd name="T94" fmla="*/ 110 w 124"/>
                  <a:gd name="T95" fmla="*/ 7 h 43"/>
                  <a:gd name="T96" fmla="*/ 107 w 124"/>
                  <a:gd name="T97" fmla="*/ 7 h 43"/>
                  <a:gd name="T98" fmla="*/ 102 w 124"/>
                  <a:gd name="T99" fmla="*/ 8 h 43"/>
                  <a:gd name="T100" fmla="*/ 101 w 124"/>
                  <a:gd name="T101" fmla="*/ 8 h 43"/>
                  <a:gd name="T102" fmla="*/ 94 w 124"/>
                  <a:gd name="T103" fmla="*/ 7 h 43"/>
                  <a:gd name="T104" fmla="*/ 94 w 124"/>
                  <a:gd name="T105" fmla="*/ 7 h 43"/>
                  <a:gd name="T106" fmla="*/ 93 w 124"/>
                  <a:gd name="T107" fmla="*/ 7 h 43"/>
                  <a:gd name="T108" fmla="*/ 93 w 124"/>
                  <a:gd name="T109" fmla="*/ 7 h 43"/>
                  <a:gd name="T110" fmla="*/ 92 w 124"/>
                  <a:gd name="T111" fmla="*/ 6 h 43"/>
                  <a:gd name="T112" fmla="*/ 59 w 124"/>
                  <a:gd name="T113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4" h="43">
                    <a:moveTo>
                      <a:pt x="63" y="3"/>
                    </a:move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5" y="3"/>
                      <a:pt x="67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7" y="4"/>
                      <a:pt x="84" y="7"/>
                      <a:pt x="90" y="9"/>
                    </a:cubicBezTo>
                    <a:cubicBezTo>
                      <a:pt x="97" y="12"/>
                      <a:pt x="105" y="12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08" y="23"/>
                      <a:pt x="98" y="26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1"/>
                      <a:pt x="90" y="31"/>
                      <a:pt x="90" y="31"/>
                    </a:cubicBezTo>
                    <a:cubicBezTo>
                      <a:pt x="82" y="35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59" y="41"/>
                      <a:pt x="55" y="40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5" y="37"/>
                      <a:pt x="39" y="33"/>
                      <a:pt x="30" y="29"/>
                    </a:cubicBezTo>
                    <a:cubicBezTo>
                      <a:pt x="24" y="26"/>
                      <a:pt x="11" y="21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1"/>
                      <a:pt x="26" y="10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2" y="6"/>
                      <a:pt x="51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7" y="0"/>
                      <a:pt x="55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5" y="1"/>
                      <a:pt x="38" y="5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6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2" y="7"/>
                      <a:pt x="20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6"/>
                      <a:pt x="13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4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21"/>
                      <a:pt x="13" y="25"/>
                      <a:pt x="23" y="29"/>
                    </a:cubicBezTo>
                    <a:cubicBezTo>
                      <a:pt x="33" y="32"/>
                      <a:pt x="43" y="39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6" y="43"/>
                      <a:pt x="60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76" y="43"/>
                      <a:pt x="86" y="35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8" y="30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10" y="24"/>
                      <a:pt x="124" y="22"/>
                      <a:pt x="124" y="11"/>
                    </a:cubicBezTo>
                    <a:cubicBezTo>
                      <a:pt x="124" y="11"/>
                      <a:pt x="124" y="10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1" y="8"/>
                      <a:pt x="117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2" y="7"/>
                      <a:pt x="112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7"/>
                      <a:pt x="108" y="7"/>
                      <a:pt x="107" y="7"/>
                    </a:cubicBezTo>
                    <a:cubicBezTo>
                      <a:pt x="105" y="8"/>
                      <a:pt x="104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0" y="8"/>
                    </a:cubicBezTo>
                    <a:cubicBezTo>
                      <a:pt x="98" y="8"/>
                      <a:pt x="96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6"/>
                    </a:cubicBezTo>
                    <a:cubicBezTo>
                      <a:pt x="80" y="4"/>
                      <a:pt x="71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647"/>
              <p:cNvSpPr/>
              <p:nvPr/>
            </p:nvSpPr>
            <p:spPr bwMode="auto">
              <a:xfrm>
                <a:off x="4194" y="789"/>
                <a:ext cx="63" cy="77"/>
              </a:xfrm>
              <a:custGeom>
                <a:gdLst>
                  <a:gd name="T0" fmla="*/ 5 w 18"/>
                  <a:gd name="T1" fmla="*/ 0 h 22"/>
                  <a:gd name="T2" fmla="*/ 5 w 18"/>
                  <a:gd name="T3" fmla="*/ 0 h 22"/>
                  <a:gd name="T4" fmla="*/ 1 w 18"/>
                  <a:gd name="T5" fmla="*/ 2 h 22"/>
                  <a:gd name="T6" fmla="*/ 1 w 18"/>
                  <a:gd name="T7" fmla="*/ 2 h 22"/>
                  <a:gd name="T8" fmla="*/ 0 w 18"/>
                  <a:gd name="T9" fmla="*/ 3 h 22"/>
                  <a:gd name="T10" fmla="*/ 6 w 18"/>
                  <a:gd name="T11" fmla="*/ 13 h 22"/>
                  <a:gd name="T12" fmla="*/ 6 w 18"/>
                  <a:gd name="T13" fmla="*/ 13 h 22"/>
                  <a:gd name="T14" fmla="*/ 15 w 18"/>
                  <a:gd name="T15" fmla="*/ 22 h 22"/>
                  <a:gd name="T16" fmla="*/ 15 w 18"/>
                  <a:gd name="T17" fmla="*/ 22 h 22"/>
                  <a:gd name="T18" fmla="*/ 15 w 18"/>
                  <a:gd name="T19" fmla="*/ 22 h 22"/>
                  <a:gd name="T20" fmla="*/ 15 w 18"/>
                  <a:gd name="T21" fmla="*/ 22 h 22"/>
                  <a:gd name="T22" fmla="*/ 18 w 18"/>
                  <a:gd name="T23" fmla="*/ 20 h 22"/>
                  <a:gd name="T24" fmla="*/ 18 w 18"/>
                  <a:gd name="T25" fmla="*/ 20 h 22"/>
                  <a:gd name="T26" fmla="*/ 18 w 18"/>
                  <a:gd name="T27" fmla="*/ 20 h 22"/>
                  <a:gd name="T28" fmla="*/ 18 w 18"/>
                  <a:gd name="T29" fmla="*/ 20 h 22"/>
                  <a:gd name="T30" fmla="*/ 18 w 18"/>
                  <a:gd name="T31" fmla="*/ 20 h 22"/>
                  <a:gd name="T32" fmla="*/ 18 w 18"/>
                  <a:gd name="T33" fmla="*/ 19 h 22"/>
                  <a:gd name="T34" fmla="*/ 18 w 18"/>
                  <a:gd name="T35" fmla="*/ 19 h 22"/>
                  <a:gd name="T36" fmla="*/ 18 w 18"/>
                  <a:gd name="T37" fmla="*/ 19 h 22"/>
                  <a:gd name="T38" fmla="*/ 5 w 18"/>
                  <a:gd name="T39" fmla="*/ 0 h 22"/>
                  <a:gd name="T40" fmla="*/ 5 w 18"/>
                  <a:gd name="T41" fmla="*/ 0 h 22"/>
                  <a:gd name="T42" fmla="*/ 5 w 18"/>
                  <a:gd name="T4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6"/>
                      <a:pt x="3" y="9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7"/>
                      <a:pt x="12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7" y="21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1"/>
                      <a:pt x="1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648"/>
              <p:cNvSpPr>
                <a:spLocks noEditPoints="1"/>
              </p:cNvSpPr>
              <p:nvPr/>
            </p:nvSpPr>
            <p:spPr bwMode="auto">
              <a:xfrm>
                <a:off x="3664" y="734"/>
                <a:ext cx="349" cy="132"/>
              </a:xfrm>
              <a:custGeom>
                <a:gdLst>
                  <a:gd name="T0" fmla="*/ 48 w 100"/>
                  <a:gd name="T1" fmla="*/ 3 h 38"/>
                  <a:gd name="T2" fmla="*/ 49 w 100"/>
                  <a:gd name="T3" fmla="*/ 3 h 38"/>
                  <a:gd name="T4" fmla="*/ 50 w 100"/>
                  <a:gd name="T5" fmla="*/ 3 h 38"/>
                  <a:gd name="T6" fmla="*/ 51 w 100"/>
                  <a:gd name="T7" fmla="*/ 3 h 38"/>
                  <a:gd name="T8" fmla="*/ 87 w 100"/>
                  <a:gd name="T9" fmla="*/ 15 h 38"/>
                  <a:gd name="T10" fmla="*/ 87 w 100"/>
                  <a:gd name="T11" fmla="*/ 16 h 38"/>
                  <a:gd name="T12" fmla="*/ 75 w 100"/>
                  <a:gd name="T13" fmla="*/ 27 h 38"/>
                  <a:gd name="T14" fmla="*/ 57 w 100"/>
                  <a:gd name="T15" fmla="*/ 34 h 38"/>
                  <a:gd name="T16" fmla="*/ 51 w 100"/>
                  <a:gd name="T17" fmla="*/ 34 h 38"/>
                  <a:gd name="T18" fmla="*/ 51 w 100"/>
                  <a:gd name="T19" fmla="*/ 34 h 38"/>
                  <a:gd name="T20" fmla="*/ 51 w 100"/>
                  <a:gd name="T21" fmla="*/ 34 h 38"/>
                  <a:gd name="T22" fmla="*/ 29 w 100"/>
                  <a:gd name="T23" fmla="*/ 27 h 38"/>
                  <a:gd name="T24" fmla="*/ 28 w 100"/>
                  <a:gd name="T25" fmla="*/ 27 h 38"/>
                  <a:gd name="T26" fmla="*/ 28 w 100"/>
                  <a:gd name="T27" fmla="*/ 27 h 38"/>
                  <a:gd name="T28" fmla="*/ 28 w 100"/>
                  <a:gd name="T29" fmla="*/ 27 h 38"/>
                  <a:gd name="T30" fmla="*/ 13 w 100"/>
                  <a:gd name="T31" fmla="*/ 15 h 38"/>
                  <a:gd name="T32" fmla="*/ 45 w 100"/>
                  <a:gd name="T33" fmla="*/ 3 h 38"/>
                  <a:gd name="T34" fmla="*/ 45 w 100"/>
                  <a:gd name="T35" fmla="*/ 3 h 38"/>
                  <a:gd name="T36" fmla="*/ 48 w 100"/>
                  <a:gd name="T37" fmla="*/ 3 h 38"/>
                  <a:gd name="T38" fmla="*/ 52 w 100"/>
                  <a:gd name="T39" fmla="*/ 0 h 38"/>
                  <a:gd name="T40" fmla="*/ 21 w 100"/>
                  <a:gd name="T41" fmla="*/ 5 h 38"/>
                  <a:gd name="T42" fmla="*/ 21 w 100"/>
                  <a:gd name="T43" fmla="*/ 6 h 38"/>
                  <a:gd name="T44" fmla="*/ 20 w 100"/>
                  <a:gd name="T45" fmla="*/ 6 h 38"/>
                  <a:gd name="T46" fmla="*/ 0 w 100"/>
                  <a:gd name="T47" fmla="*/ 12 h 38"/>
                  <a:gd name="T48" fmla="*/ 19 w 100"/>
                  <a:gd name="T49" fmla="*/ 26 h 38"/>
                  <a:gd name="T50" fmla="*/ 41 w 100"/>
                  <a:gd name="T51" fmla="*/ 36 h 38"/>
                  <a:gd name="T52" fmla="*/ 51 w 100"/>
                  <a:gd name="T53" fmla="*/ 38 h 38"/>
                  <a:gd name="T54" fmla="*/ 51 w 100"/>
                  <a:gd name="T55" fmla="*/ 38 h 38"/>
                  <a:gd name="T56" fmla="*/ 80 w 100"/>
                  <a:gd name="T57" fmla="*/ 27 h 38"/>
                  <a:gd name="T58" fmla="*/ 100 w 100"/>
                  <a:gd name="T59" fmla="*/ 13 h 38"/>
                  <a:gd name="T60" fmla="*/ 79 w 100"/>
                  <a:gd name="T61" fmla="*/ 6 h 38"/>
                  <a:gd name="T62" fmla="*/ 58 w 100"/>
                  <a:gd name="T63" fmla="*/ 0 h 38"/>
                  <a:gd name="T64" fmla="*/ 58 w 100"/>
                  <a:gd name="T65" fmla="*/ 0 h 38"/>
                  <a:gd name="T66" fmla="*/ 52 w 100"/>
                  <a:gd name="T67" fmla="*/ 0 h 38"/>
                  <a:gd name="T68" fmla="*/ 52 w 100"/>
                  <a:gd name="T6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38">
                    <a:moveTo>
                      <a:pt x="48" y="3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64" y="4"/>
                      <a:pt x="85" y="9"/>
                      <a:pt x="87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78" y="25"/>
                      <a:pt x="75" y="27"/>
                    </a:cubicBezTo>
                    <a:cubicBezTo>
                      <a:pt x="68" y="31"/>
                      <a:pt x="64" y="33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5" y="34"/>
                      <a:pt x="53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3" y="34"/>
                      <a:pt x="36" y="31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4" y="24"/>
                      <a:pt x="13" y="20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0"/>
                      <a:pt x="38" y="4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6" y="3"/>
                      <a:pt x="47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0" y="0"/>
                      <a:pt x="31" y="3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5" y="7"/>
                      <a:pt x="0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8"/>
                      <a:pt x="13" y="23"/>
                      <a:pt x="19" y="26"/>
                    </a:cubicBezTo>
                    <a:cubicBezTo>
                      <a:pt x="28" y="30"/>
                      <a:pt x="34" y="34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4" y="37"/>
                      <a:pt x="48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62" y="38"/>
                      <a:pt x="71" y="32"/>
                      <a:pt x="79" y="28"/>
                    </a:cubicBezTo>
                    <a:cubicBezTo>
                      <a:pt x="79" y="28"/>
                      <a:pt x="80" y="28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7" y="23"/>
                      <a:pt x="97" y="20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9"/>
                      <a:pt x="86" y="9"/>
                      <a:pt x="79" y="6"/>
                    </a:cubicBezTo>
                    <a:cubicBezTo>
                      <a:pt x="73" y="4"/>
                      <a:pt x="66" y="1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6" y="0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649"/>
              <p:cNvSpPr/>
              <p:nvPr/>
            </p:nvSpPr>
            <p:spPr bwMode="auto">
              <a:xfrm>
                <a:off x="3427" y="789"/>
                <a:ext cx="66" cy="74"/>
              </a:xfrm>
              <a:custGeom>
                <a:gdLst>
                  <a:gd name="T0" fmla="*/ 14 w 19"/>
                  <a:gd name="T1" fmla="*/ 0 h 21"/>
                  <a:gd name="T2" fmla="*/ 14 w 19"/>
                  <a:gd name="T3" fmla="*/ 0 h 21"/>
                  <a:gd name="T4" fmla="*/ 2 w 19"/>
                  <a:gd name="T5" fmla="*/ 21 h 21"/>
                  <a:gd name="T6" fmla="*/ 2 w 19"/>
                  <a:gd name="T7" fmla="*/ 21 h 21"/>
                  <a:gd name="T8" fmla="*/ 2 w 19"/>
                  <a:gd name="T9" fmla="*/ 21 h 21"/>
                  <a:gd name="T10" fmla="*/ 2 w 19"/>
                  <a:gd name="T11" fmla="*/ 21 h 21"/>
                  <a:gd name="T12" fmla="*/ 2 w 19"/>
                  <a:gd name="T13" fmla="*/ 21 h 21"/>
                  <a:gd name="T14" fmla="*/ 5 w 19"/>
                  <a:gd name="T15" fmla="*/ 21 h 21"/>
                  <a:gd name="T16" fmla="*/ 19 w 19"/>
                  <a:gd name="T17" fmla="*/ 1 h 21"/>
                  <a:gd name="T18" fmla="*/ 19 w 19"/>
                  <a:gd name="T19" fmla="*/ 1 h 21"/>
                  <a:gd name="T20" fmla="*/ 14 w 19"/>
                  <a:gd name="T21" fmla="*/ 0 h 21"/>
                  <a:gd name="T22" fmla="*/ 14 w 19"/>
                  <a:gd name="T23" fmla="*/ 0 h 21"/>
                  <a:gd name="T24" fmla="*/ 14 w 19"/>
                  <a:gd name="T2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13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10" y="14"/>
                      <a:pt x="17" y="1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650"/>
              <p:cNvSpPr/>
              <p:nvPr/>
            </p:nvSpPr>
            <p:spPr bwMode="auto">
              <a:xfrm>
                <a:off x="3019" y="765"/>
                <a:ext cx="94" cy="94"/>
              </a:xfrm>
              <a:custGeom>
                <a:gdLst>
                  <a:gd name="T0" fmla="*/ 13 w 27"/>
                  <a:gd name="T1" fmla="*/ 0 h 27"/>
                  <a:gd name="T2" fmla="*/ 13 w 27"/>
                  <a:gd name="T3" fmla="*/ 0 h 27"/>
                  <a:gd name="T4" fmla="*/ 12 w 27"/>
                  <a:gd name="T5" fmla="*/ 0 h 27"/>
                  <a:gd name="T6" fmla="*/ 12 w 27"/>
                  <a:gd name="T7" fmla="*/ 0 h 27"/>
                  <a:gd name="T8" fmla="*/ 0 w 27"/>
                  <a:gd name="T9" fmla="*/ 15 h 27"/>
                  <a:gd name="T10" fmla="*/ 4 w 27"/>
                  <a:gd name="T11" fmla="*/ 27 h 27"/>
                  <a:gd name="T12" fmla="*/ 27 w 27"/>
                  <a:gd name="T13" fmla="*/ 12 h 27"/>
                  <a:gd name="T14" fmla="*/ 27 w 27"/>
                  <a:gd name="T15" fmla="*/ 12 h 27"/>
                  <a:gd name="T16" fmla="*/ 13 w 27"/>
                  <a:gd name="T17" fmla="*/ 0 h 27"/>
                  <a:gd name="T18" fmla="*/ 13 w 27"/>
                  <a:gd name="T19" fmla="*/ 0 h 27"/>
                  <a:gd name="T20" fmla="*/ 13 w 27"/>
                  <a:gd name="T2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" y="1"/>
                      <a:pt x="0" y="8"/>
                      <a:pt x="0" y="15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14" y="25"/>
                      <a:pt x="27" y="2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4"/>
                      <a:pt x="1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651"/>
              <p:cNvSpPr>
                <a:spLocks noEditPoints="1"/>
              </p:cNvSpPr>
              <p:nvPr/>
            </p:nvSpPr>
            <p:spPr bwMode="auto">
              <a:xfrm>
                <a:off x="2488" y="772"/>
                <a:ext cx="115" cy="87"/>
              </a:xfrm>
              <a:custGeom>
                <a:gdLst>
                  <a:gd name="T0" fmla="*/ 16 w 33"/>
                  <a:gd name="T1" fmla="*/ 6 h 25"/>
                  <a:gd name="T2" fmla="*/ 16 w 33"/>
                  <a:gd name="T3" fmla="*/ 6 h 25"/>
                  <a:gd name="T4" fmla="*/ 16 w 33"/>
                  <a:gd name="T5" fmla="*/ 6 h 25"/>
                  <a:gd name="T6" fmla="*/ 23 w 33"/>
                  <a:gd name="T7" fmla="*/ 13 h 25"/>
                  <a:gd name="T8" fmla="*/ 23 w 33"/>
                  <a:gd name="T9" fmla="*/ 13 h 25"/>
                  <a:gd name="T10" fmla="*/ 23 w 33"/>
                  <a:gd name="T11" fmla="*/ 13 h 25"/>
                  <a:gd name="T12" fmla="*/ 23 w 33"/>
                  <a:gd name="T13" fmla="*/ 13 h 25"/>
                  <a:gd name="T14" fmla="*/ 19 w 33"/>
                  <a:gd name="T15" fmla="*/ 14 h 25"/>
                  <a:gd name="T16" fmla="*/ 19 w 33"/>
                  <a:gd name="T17" fmla="*/ 14 h 25"/>
                  <a:gd name="T18" fmla="*/ 19 w 33"/>
                  <a:gd name="T19" fmla="*/ 14 h 25"/>
                  <a:gd name="T20" fmla="*/ 19 w 33"/>
                  <a:gd name="T21" fmla="*/ 14 h 25"/>
                  <a:gd name="T22" fmla="*/ 19 w 33"/>
                  <a:gd name="T23" fmla="*/ 14 h 25"/>
                  <a:gd name="T24" fmla="*/ 12 w 33"/>
                  <a:gd name="T25" fmla="*/ 9 h 25"/>
                  <a:gd name="T26" fmla="*/ 12 w 33"/>
                  <a:gd name="T27" fmla="*/ 9 h 25"/>
                  <a:gd name="T28" fmla="*/ 12 w 33"/>
                  <a:gd name="T29" fmla="*/ 9 h 25"/>
                  <a:gd name="T30" fmla="*/ 12 w 33"/>
                  <a:gd name="T31" fmla="*/ 9 h 25"/>
                  <a:gd name="T32" fmla="*/ 12 w 33"/>
                  <a:gd name="T33" fmla="*/ 9 h 25"/>
                  <a:gd name="T34" fmla="*/ 16 w 33"/>
                  <a:gd name="T35" fmla="*/ 6 h 25"/>
                  <a:gd name="T36" fmla="*/ 16 w 33"/>
                  <a:gd name="T37" fmla="*/ 6 h 25"/>
                  <a:gd name="T38" fmla="*/ 16 w 33"/>
                  <a:gd name="T39" fmla="*/ 6 h 25"/>
                  <a:gd name="T40" fmla="*/ 13 w 33"/>
                  <a:gd name="T41" fmla="*/ 0 h 25"/>
                  <a:gd name="T42" fmla="*/ 13 w 33"/>
                  <a:gd name="T43" fmla="*/ 0 h 25"/>
                  <a:gd name="T44" fmla="*/ 0 w 33"/>
                  <a:gd name="T45" fmla="*/ 5 h 25"/>
                  <a:gd name="T46" fmla="*/ 0 w 33"/>
                  <a:gd name="T47" fmla="*/ 5 h 25"/>
                  <a:gd name="T48" fmla="*/ 0 w 33"/>
                  <a:gd name="T49" fmla="*/ 6 h 25"/>
                  <a:gd name="T50" fmla="*/ 31 w 33"/>
                  <a:gd name="T51" fmla="*/ 25 h 25"/>
                  <a:gd name="T52" fmla="*/ 33 w 33"/>
                  <a:gd name="T53" fmla="*/ 19 h 25"/>
                  <a:gd name="T54" fmla="*/ 24 w 33"/>
                  <a:gd name="T55" fmla="*/ 2 h 25"/>
                  <a:gd name="T56" fmla="*/ 24 w 33"/>
                  <a:gd name="T57" fmla="*/ 2 h 25"/>
                  <a:gd name="T58" fmla="*/ 24 w 33"/>
                  <a:gd name="T59" fmla="*/ 2 h 25"/>
                  <a:gd name="T60" fmla="*/ 24 w 33"/>
                  <a:gd name="T61" fmla="*/ 2 h 25"/>
                  <a:gd name="T62" fmla="*/ 24 w 33"/>
                  <a:gd name="T63" fmla="*/ 2 h 25"/>
                  <a:gd name="T64" fmla="*/ 13 w 33"/>
                  <a:gd name="T65" fmla="*/ 0 h 25"/>
                  <a:gd name="T66" fmla="*/ 13 w 33"/>
                  <a:gd name="T67" fmla="*/ 0 h 25"/>
                  <a:gd name="T68" fmla="*/ 13 w 33"/>
                  <a:gd name="T6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5">
                    <a:moveTo>
                      <a:pt x="16" y="6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0" y="6"/>
                      <a:pt x="25" y="9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4"/>
                      <a:pt x="21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6" y="14"/>
                      <a:pt x="13" y="12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4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6" y="23"/>
                      <a:pt x="31" y="25"/>
                    </a:cubicBezTo>
                    <a:cubicBezTo>
                      <a:pt x="32" y="24"/>
                      <a:pt x="33" y="21"/>
                      <a:pt x="33" y="19"/>
                    </a:cubicBezTo>
                    <a:cubicBezTo>
                      <a:pt x="33" y="12"/>
                      <a:pt x="29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652"/>
              <p:cNvSpPr>
                <a:spLocks noEditPoints="1"/>
              </p:cNvSpPr>
              <p:nvPr/>
            </p:nvSpPr>
            <p:spPr bwMode="auto">
              <a:xfrm>
                <a:off x="5066" y="772"/>
                <a:ext cx="125" cy="80"/>
              </a:xfrm>
              <a:custGeom>
                <a:gdLst>
                  <a:gd name="T0" fmla="*/ 21 w 36"/>
                  <a:gd name="T1" fmla="*/ 7 h 23"/>
                  <a:gd name="T2" fmla="*/ 21 w 36"/>
                  <a:gd name="T3" fmla="*/ 7 h 23"/>
                  <a:gd name="T4" fmla="*/ 21 w 36"/>
                  <a:gd name="T5" fmla="*/ 7 h 23"/>
                  <a:gd name="T6" fmla="*/ 23 w 36"/>
                  <a:gd name="T7" fmla="*/ 9 h 23"/>
                  <a:gd name="T8" fmla="*/ 23 w 36"/>
                  <a:gd name="T9" fmla="*/ 9 h 23"/>
                  <a:gd name="T10" fmla="*/ 19 w 36"/>
                  <a:gd name="T11" fmla="*/ 12 h 23"/>
                  <a:gd name="T12" fmla="*/ 19 w 36"/>
                  <a:gd name="T13" fmla="*/ 12 h 23"/>
                  <a:gd name="T14" fmla="*/ 19 w 36"/>
                  <a:gd name="T15" fmla="*/ 12 h 23"/>
                  <a:gd name="T16" fmla="*/ 19 w 36"/>
                  <a:gd name="T17" fmla="*/ 12 h 23"/>
                  <a:gd name="T18" fmla="*/ 19 w 36"/>
                  <a:gd name="T19" fmla="*/ 12 h 23"/>
                  <a:gd name="T20" fmla="*/ 17 w 36"/>
                  <a:gd name="T21" fmla="*/ 12 h 23"/>
                  <a:gd name="T22" fmla="*/ 17 w 36"/>
                  <a:gd name="T23" fmla="*/ 12 h 23"/>
                  <a:gd name="T24" fmla="*/ 21 w 36"/>
                  <a:gd name="T25" fmla="*/ 7 h 23"/>
                  <a:gd name="T26" fmla="*/ 21 w 36"/>
                  <a:gd name="T27" fmla="*/ 7 h 23"/>
                  <a:gd name="T28" fmla="*/ 21 w 36"/>
                  <a:gd name="T29" fmla="*/ 7 h 23"/>
                  <a:gd name="T30" fmla="*/ 25 w 36"/>
                  <a:gd name="T31" fmla="*/ 0 h 23"/>
                  <a:gd name="T32" fmla="*/ 25 w 36"/>
                  <a:gd name="T33" fmla="*/ 0 h 23"/>
                  <a:gd name="T34" fmla="*/ 8 w 36"/>
                  <a:gd name="T35" fmla="*/ 23 h 23"/>
                  <a:gd name="T36" fmla="*/ 36 w 36"/>
                  <a:gd name="T37" fmla="*/ 5 h 23"/>
                  <a:gd name="T38" fmla="*/ 36 w 36"/>
                  <a:gd name="T39" fmla="*/ 5 h 23"/>
                  <a:gd name="T40" fmla="*/ 36 w 36"/>
                  <a:gd name="T41" fmla="*/ 5 h 23"/>
                  <a:gd name="T42" fmla="*/ 36 w 36"/>
                  <a:gd name="T43" fmla="*/ 5 h 23"/>
                  <a:gd name="T44" fmla="*/ 36 w 36"/>
                  <a:gd name="T45" fmla="*/ 5 h 23"/>
                  <a:gd name="T46" fmla="*/ 36 w 36"/>
                  <a:gd name="T47" fmla="*/ 5 h 23"/>
                  <a:gd name="T48" fmla="*/ 25 w 36"/>
                  <a:gd name="T49" fmla="*/ 0 h 23"/>
                  <a:gd name="T50" fmla="*/ 25 w 36"/>
                  <a:gd name="T51" fmla="*/ 0 h 23"/>
                  <a:gd name="T52" fmla="*/ 25 w 36"/>
                  <a:gd name="T5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23">
                    <a:moveTo>
                      <a:pt x="21" y="7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1"/>
                      <a:pt x="21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9"/>
                      <a:pt x="19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11"/>
                      <a:pt x="8" y="23"/>
                    </a:cubicBezTo>
                    <a:cubicBezTo>
                      <a:pt x="19" y="21"/>
                      <a:pt x="35" y="1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653"/>
              <p:cNvSpPr>
                <a:spLocks noEditPoints="1"/>
              </p:cNvSpPr>
              <p:nvPr/>
            </p:nvSpPr>
            <p:spPr bwMode="auto">
              <a:xfrm>
                <a:off x="3709" y="744"/>
                <a:ext cx="258" cy="108"/>
              </a:xfrm>
              <a:custGeom>
                <a:gdLst>
                  <a:gd name="T0" fmla="*/ 39 w 74"/>
                  <a:gd name="T1" fmla="*/ 6 h 31"/>
                  <a:gd name="T2" fmla="*/ 39 w 74"/>
                  <a:gd name="T3" fmla="*/ 6 h 31"/>
                  <a:gd name="T4" fmla="*/ 39 w 74"/>
                  <a:gd name="T5" fmla="*/ 6 h 31"/>
                  <a:gd name="T6" fmla="*/ 44 w 74"/>
                  <a:gd name="T7" fmla="*/ 6 h 31"/>
                  <a:gd name="T8" fmla="*/ 44 w 74"/>
                  <a:gd name="T9" fmla="*/ 6 h 31"/>
                  <a:gd name="T10" fmla="*/ 44 w 74"/>
                  <a:gd name="T11" fmla="*/ 6 h 31"/>
                  <a:gd name="T12" fmla="*/ 44 w 74"/>
                  <a:gd name="T13" fmla="*/ 6 h 31"/>
                  <a:gd name="T14" fmla="*/ 44 w 74"/>
                  <a:gd name="T15" fmla="*/ 6 h 31"/>
                  <a:gd name="T16" fmla="*/ 60 w 74"/>
                  <a:gd name="T17" fmla="*/ 14 h 31"/>
                  <a:gd name="T18" fmla="*/ 60 w 74"/>
                  <a:gd name="T19" fmla="*/ 15 h 31"/>
                  <a:gd name="T20" fmla="*/ 43 w 74"/>
                  <a:gd name="T21" fmla="*/ 26 h 31"/>
                  <a:gd name="T22" fmla="*/ 40 w 74"/>
                  <a:gd name="T23" fmla="*/ 26 h 31"/>
                  <a:gd name="T24" fmla="*/ 40 w 74"/>
                  <a:gd name="T25" fmla="*/ 26 h 31"/>
                  <a:gd name="T26" fmla="*/ 40 w 74"/>
                  <a:gd name="T27" fmla="*/ 26 h 31"/>
                  <a:gd name="T28" fmla="*/ 40 w 74"/>
                  <a:gd name="T29" fmla="*/ 26 h 31"/>
                  <a:gd name="T30" fmla="*/ 39 w 74"/>
                  <a:gd name="T31" fmla="*/ 26 h 31"/>
                  <a:gd name="T32" fmla="*/ 15 w 74"/>
                  <a:gd name="T33" fmla="*/ 15 h 31"/>
                  <a:gd name="T34" fmla="*/ 15 w 74"/>
                  <a:gd name="T35" fmla="*/ 15 h 31"/>
                  <a:gd name="T36" fmla="*/ 15 w 74"/>
                  <a:gd name="T37" fmla="*/ 15 h 31"/>
                  <a:gd name="T38" fmla="*/ 15 w 74"/>
                  <a:gd name="T39" fmla="*/ 15 h 31"/>
                  <a:gd name="T40" fmla="*/ 15 w 74"/>
                  <a:gd name="T41" fmla="*/ 15 h 31"/>
                  <a:gd name="T42" fmla="*/ 39 w 74"/>
                  <a:gd name="T43" fmla="*/ 6 h 31"/>
                  <a:gd name="T44" fmla="*/ 39 w 74"/>
                  <a:gd name="T45" fmla="*/ 6 h 31"/>
                  <a:gd name="T46" fmla="*/ 39 w 74"/>
                  <a:gd name="T47" fmla="*/ 6 h 31"/>
                  <a:gd name="T48" fmla="*/ 35 w 74"/>
                  <a:gd name="T49" fmla="*/ 0 h 31"/>
                  <a:gd name="T50" fmla="*/ 35 w 74"/>
                  <a:gd name="T51" fmla="*/ 0 h 31"/>
                  <a:gd name="T52" fmla="*/ 32 w 74"/>
                  <a:gd name="T53" fmla="*/ 0 h 31"/>
                  <a:gd name="T54" fmla="*/ 32 w 74"/>
                  <a:gd name="T55" fmla="*/ 0 h 31"/>
                  <a:gd name="T56" fmla="*/ 32 w 74"/>
                  <a:gd name="T57" fmla="*/ 0 h 31"/>
                  <a:gd name="T58" fmla="*/ 32 w 74"/>
                  <a:gd name="T59" fmla="*/ 0 h 31"/>
                  <a:gd name="T60" fmla="*/ 0 w 74"/>
                  <a:gd name="T61" fmla="*/ 12 h 31"/>
                  <a:gd name="T62" fmla="*/ 0 w 74"/>
                  <a:gd name="T63" fmla="*/ 13 h 31"/>
                  <a:gd name="T64" fmla="*/ 15 w 74"/>
                  <a:gd name="T65" fmla="*/ 24 h 31"/>
                  <a:gd name="T66" fmla="*/ 15 w 74"/>
                  <a:gd name="T67" fmla="*/ 24 h 31"/>
                  <a:gd name="T68" fmla="*/ 15 w 74"/>
                  <a:gd name="T69" fmla="*/ 24 h 31"/>
                  <a:gd name="T70" fmla="*/ 15 w 74"/>
                  <a:gd name="T71" fmla="*/ 24 h 31"/>
                  <a:gd name="T72" fmla="*/ 15 w 74"/>
                  <a:gd name="T73" fmla="*/ 24 h 31"/>
                  <a:gd name="T74" fmla="*/ 16 w 74"/>
                  <a:gd name="T75" fmla="*/ 24 h 31"/>
                  <a:gd name="T76" fmla="*/ 16 w 74"/>
                  <a:gd name="T77" fmla="*/ 24 h 31"/>
                  <a:gd name="T78" fmla="*/ 16 w 74"/>
                  <a:gd name="T79" fmla="*/ 24 h 31"/>
                  <a:gd name="T80" fmla="*/ 38 w 74"/>
                  <a:gd name="T81" fmla="*/ 31 h 31"/>
                  <a:gd name="T82" fmla="*/ 38 w 74"/>
                  <a:gd name="T83" fmla="*/ 31 h 31"/>
                  <a:gd name="T84" fmla="*/ 38 w 74"/>
                  <a:gd name="T85" fmla="*/ 31 h 31"/>
                  <a:gd name="T86" fmla="*/ 38 w 74"/>
                  <a:gd name="T87" fmla="*/ 31 h 31"/>
                  <a:gd name="T88" fmla="*/ 44 w 74"/>
                  <a:gd name="T89" fmla="*/ 31 h 31"/>
                  <a:gd name="T90" fmla="*/ 44 w 74"/>
                  <a:gd name="T91" fmla="*/ 31 h 31"/>
                  <a:gd name="T92" fmla="*/ 44 w 74"/>
                  <a:gd name="T93" fmla="*/ 31 h 31"/>
                  <a:gd name="T94" fmla="*/ 62 w 74"/>
                  <a:gd name="T95" fmla="*/ 24 h 31"/>
                  <a:gd name="T96" fmla="*/ 74 w 74"/>
                  <a:gd name="T97" fmla="*/ 13 h 31"/>
                  <a:gd name="T98" fmla="*/ 74 w 74"/>
                  <a:gd name="T99" fmla="*/ 13 h 31"/>
                  <a:gd name="T100" fmla="*/ 74 w 74"/>
                  <a:gd name="T101" fmla="*/ 13 h 31"/>
                  <a:gd name="T102" fmla="*/ 74 w 74"/>
                  <a:gd name="T103" fmla="*/ 12 h 31"/>
                  <a:gd name="T104" fmla="*/ 38 w 74"/>
                  <a:gd name="T105" fmla="*/ 0 h 31"/>
                  <a:gd name="T106" fmla="*/ 38 w 74"/>
                  <a:gd name="T107" fmla="*/ 0 h 31"/>
                  <a:gd name="T108" fmla="*/ 37 w 74"/>
                  <a:gd name="T109" fmla="*/ 0 h 31"/>
                  <a:gd name="T110" fmla="*/ 37 w 74"/>
                  <a:gd name="T111" fmla="*/ 0 h 31"/>
                  <a:gd name="T112" fmla="*/ 36 w 74"/>
                  <a:gd name="T113" fmla="*/ 0 h 31"/>
                  <a:gd name="T114" fmla="*/ 36 w 74"/>
                  <a:gd name="T115" fmla="*/ 0 h 31"/>
                  <a:gd name="T116" fmla="*/ 36 w 74"/>
                  <a:gd name="T117" fmla="*/ 0 h 31"/>
                  <a:gd name="T118" fmla="*/ 35 w 74"/>
                  <a:gd name="T119" fmla="*/ 0 h 31"/>
                  <a:gd name="T120" fmla="*/ 35 w 74"/>
                  <a:gd name="T12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" h="31">
                    <a:moveTo>
                      <a:pt x="39" y="6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2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9" y="7"/>
                      <a:pt x="60" y="10"/>
                      <a:pt x="60" y="14"/>
                    </a:cubicBezTo>
                    <a:cubicBezTo>
                      <a:pt x="60" y="14"/>
                      <a:pt x="60" y="15"/>
                      <a:pt x="60" y="15"/>
                    </a:cubicBezTo>
                    <a:cubicBezTo>
                      <a:pt x="60" y="21"/>
                      <a:pt x="49" y="25"/>
                      <a:pt x="43" y="26"/>
                    </a:cubicBezTo>
                    <a:cubicBezTo>
                      <a:pt x="42" y="26"/>
                      <a:pt x="41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0" y="26"/>
                      <a:pt x="15" y="22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8"/>
                      <a:pt x="28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5" y="1"/>
                      <a:pt x="0" y="7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7"/>
                      <a:pt x="11" y="21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23" y="28"/>
                      <a:pt x="30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0" y="31"/>
                      <a:pt x="42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51" y="30"/>
                      <a:pt x="55" y="28"/>
                      <a:pt x="62" y="24"/>
                    </a:cubicBezTo>
                    <a:cubicBezTo>
                      <a:pt x="65" y="22"/>
                      <a:pt x="74" y="17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2"/>
                    </a:cubicBezTo>
                    <a:cubicBezTo>
                      <a:pt x="72" y="6"/>
                      <a:pt x="51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654"/>
              <p:cNvSpPr>
                <a:spLocks noEditPoints="1"/>
              </p:cNvSpPr>
              <p:nvPr/>
            </p:nvSpPr>
            <p:spPr bwMode="auto">
              <a:xfrm>
                <a:off x="4096" y="594"/>
                <a:ext cx="311" cy="241"/>
              </a:xfrm>
              <a:custGeom>
                <a:gdLst>
                  <a:gd name="T0" fmla="*/ 36 w 89"/>
                  <a:gd name="T1" fmla="*/ 2 h 69"/>
                  <a:gd name="T2" fmla="*/ 55 w 89"/>
                  <a:gd name="T3" fmla="*/ 7 h 69"/>
                  <a:gd name="T4" fmla="*/ 55 w 89"/>
                  <a:gd name="T5" fmla="*/ 7 h 69"/>
                  <a:gd name="T6" fmla="*/ 86 w 89"/>
                  <a:gd name="T7" fmla="*/ 50 h 69"/>
                  <a:gd name="T8" fmla="*/ 72 w 89"/>
                  <a:gd name="T9" fmla="*/ 66 h 69"/>
                  <a:gd name="T10" fmla="*/ 69 w 89"/>
                  <a:gd name="T11" fmla="*/ 66 h 69"/>
                  <a:gd name="T12" fmla="*/ 69 w 89"/>
                  <a:gd name="T13" fmla="*/ 66 h 69"/>
                  <a:gd name="T14" fmla="*/ 49 w 89"/>
                  <a:gd name="T15" fmla="*/ 42 h 69"/>
                  <a:gd name="T16" fmla="*/ 49 w 89"/>
                  <a:gd name="T17" fmla="*/ 42 h 69"/>
                  <a:gd name="T18" fmla="*/ 49 w 89"/>
                  <a:gd name="T19" fmla="*/ 42 h 69"/>
                  <a:gd name="T20" fmla="*/ 47 w 89"/>
                  <a:gd name="T21" fmla="*/ 41 h 69"/>
                  <a:gd name="T22" fmla="*/ 47 w 89"/>
                  <a:gd name="T23" fmla="*/ 40 h 69"/>
                  <a:gd name="T24" fmla="*/ 47 w 89"/>
                  <a:gd name="T25" fmla="*/ 40 h 69"/>
                  <a:gd name="T26" fmla="*/ 46 w 89"/>
                  <a:gd name="T27" fmla="*/ 40 h 69"/>
                  <a:gd name="T28" fmla="*/ 9 w 89"/>
                  <a:gd name="T29" fmla="*/ 26 h 69"/>
                  <a:gd name="T30" fmla="*/ 18 w 89"/>
                  <a:gd name="T31" fmla="*/ 5 h 69"/>
                  <a:gd name="T32" fmla="*/ 18 w 89"/>
                  <a:gd name="T33" fmla="*/ 5 h 69"/>
                  <a:gd name="T34" fmla="*/ 36 w 89"/>
                  <a:gd name="T35" fmla="*/ 2 h 69"/>
                  <a:gd name="T36" fmla="*/ 36 w 89"/>
                  <a:gd name="T37" fmla="*/ 2 h 69"/>
                  <a:gd name="T38" fmla="*/ 30 w 89"/>
                  <a:gd name="T39" fmla="*/ 0 h 69"/>
                  <a:gd name="T40" fmla="*/ 16 w 89"/>
                  <a:gd name="T41" fmla="*/ 1 h 69"/>
                  <a:gd name="T42" fmla="*/ 0 w 89"/>
                  <a:gd name="T43" fmla="*/ 29 h 69"/>
                  <a:gd name="T44" fmla="*/ 21 w 89"/>
                  <a:gd name="T45" fmla="*/ 38 h 69"/>
                  <a:gd name="T46" fmla="*/ 44 w 89"/>
                  <a:gd name="T47" fmla="*/ 42 h 69"/>
                  <a:gd name="T48" fmla="*/ 44 w 89"/>
                  <a:gd name="T49" fmla="*/ 42 h 69"/>
                  <a:gd name="T50" fmla="*/ 47 w 89"/>
                  <a:gd name="T51" fmla="*/ 45 h 69"/>
                  <a:gd name="T52" fmla="*/ 68 w 89"/>
                  <a:gd name="T53" fmla="*/ 69 h 69"/>
                  <a:gd name="T54" fmla="*/ 68 w 89"/>
                  <a:gd name="T55" fmla="*/ 69 h 69"/>
                  <a:gd name="T56" fmla="*/ 70 w 89"/>
                  <a:gd name="T57" fmla="*/ 69 h 69"/>
                  <a:gd name="T58" fmla="*/ 89 w 89"/>
                  <a:gd name="T59" fmla="*/ 51 h 69"/>
                  <a:gd name="T60" fmla="*/ 66 w 89"/>
                  <a:gd name="T61" fmla="*/ 26 h 69"/>
                  <a:gd name="T62" fmla="*/ 53 w 89"/>
                  <a:gd name="T63" fmla="*/ 3 h 69"/>
                  <a:gd name="T64" fmla="*/ 30 w 89"/>
                  <a:gd name="T65" fmla="*/ 0 h 69"/>
                  <a:gd name="T66" fmla="*/ 30 w 89"/>
                  <a:gd name="T67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69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4" y="2"/>
                      <a:pt x="52" y="4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0" y="11"/>
                      <a:pt x="60" y="20"/>
                      <a:pt x="63" y="27"/>
                    </a:cubicBezTo>
                    <a:cubicBezTo>
                      <a:pt x="68" y="36"/>
                      <a:pt x="85" y="37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6" y="58"/>
                      <a:pt x="77" y="64"/>
                      <a:pt x="72" y="66"/>
                    </a:cubicBezTo>
                    <a:cubicBezTo>
                      <a:pt x="71" y="66"/>
                      <a:pt x="70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57" y="66"/>
                      <a:pt x="55" y="49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8" y="41"/>
                      <a:pt x="48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8" y="35"/>
                      <a:pt x="12" y="37"/>
                      <a:pt x="9" y="26"/>
                    </a:cubicBezTo>
                    <a:cubicBezTo>
                      <a:pt x="9" y="25"/>
                      <a:pt x="8" y="24"/>
                      <a:pt x="8" y="22"/>
                    </a:cubicBezTo>
                    <a:cubicBezTo>
                      <a:pt x="8" y="15"/>
                      <a:pt x="14" y="8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2" y="3"/>
                      <a:pt x="29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5" y="0"/>
                      <a:pt x="20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3"/>
                      <a:pt x="8" y="9"/>
                      <a:pt x="5" y="14"/>
                    </a:cubicBezTo>
                    <a:cubicBezTo>
                      <a:pt x="3" y="18"/>
                      <a:pt x="0" y="24"/>
                      <a:pt x="0" y="29"/>
                    </a:cubicBezTo>
                    <a:cubicBezTo>
                      <a:pt x="0" y="30"/>
                      <a:pt x="0" y="31"/>
                      <a:pt x="0" y="33"/>
                    </a:cubicBezTo>
                    <a:cubicBezTo>
                      <a:pt x="3" y="39"/>
                      <a:pt x="13" y="37"/>
                      <a:pt x="21" y="38"/>
                    </a:cubicBezTo>
                    <a:cubicBezTo>
                      <a:pt x="30" y="39"/>
                      <a:pt x="39" y="39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3"/>
                      <a:pt x="46" y="44"/>
                      <a:pt x="47" y="45"/>
                    </a:cubicBezTo>
                    <a:cubicBezTo>
                      <a:pt x="54" y="52"/>
                      <a:pt x="57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9" y="69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9" y="68"/>
                      <a:pt x="89" y="58"/>
                      <a:pt x="89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37"/>
                      <a:pt x="73" y="37"/>
                      <a:pt x="66" y="26"/>
                    </a:cubicBezTo>
                    <a:cubicBezTo>
                      <a:pt x="61" y="18"/>
                      <a:pt x="61" y="7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49" y="1"/>
                      <a:pt x="39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655"/>
              <p:cNvSpPr>
                <a:spLocks noEditPoints="1"/>
              </p:cNvSpPr>
              <p:nvPr/>
            </p:nvSpPr>
            <p:spPr bwMode="auto">
              <a:xfrm>
                <a:off x="3284" y="597"/>
                <a:ext cx="300" cy="241"/>
              </a:xfrm>
              <a:custGeom>
                <a:gdLst>
                  <a:gd name="T0" fmla="*/ 50 w 86"/>
                  <a:gd name="T1" fmla="*/ 2 h 69"/>
                  <a:gd name="T2" fmla="*/ 71 w 86"/>
                  <a:gd name="T3" fmla="*/ 7 h 69"/>
                  <a:gd name="T4" fmla="*/ 71 w 86"/>
                  <a:gd name="T5" fmla="*/ 7 h 69"/>
                  <a:gd name="T6" fmla="*/ 77 w 86"/>
                  <a:gd name="T7" fmla="*/ 25 h 69"/>
                  <a:gd name="T8" fmla="*/ 20 w 86"/>
                  <a:gd name="T9" fmla="*/ 65 h 69"/>
                  <a:gd name="T10" fmla="*/ 20 w 86"/>
                  <a:gd name="T11" fmla="*/ 65 h 69"/>
                  <a:gd name="T12" fmla="*/ 19 w 86"/>
                  <a:gd name="T13" fmla="*/ 65 h 69"/>
                  <a:gd name="T14" fmla="*/ 19 w 86"/>
                  <a:gd name="T15" fmla="*/ 65 h 69"/>
                  <a:gd name="T16" fmla="*/ 4 w 86"/>
                  <a:gd name="T17" fmla="*/ 49 h 69"/>
                  <a:gd name="T18" fmla="*/ 4 w 86"/>
                  <a:gd name="T19" fmla="*/ 49 h 69"/>
                  <a:gd name="T20" fmla="*/ 33 w 86"/>
                  <a:gd name="T21" fmla="*/ 6 h 69"/>
                  <a:gd name="T22" fmla="*/ 33 w 86"/>
                  <a:gd name="T23" fmla="*/ 6 h 69"/>
                  <a:gd name="T24" fmla="*/ 50 w 86"/>
                  <a:gd name="T25" fmla="*/ 2 h 69"/>
                  <a:gd name="T26" fmla="*/ 50 w 86"/>
                  <a:gd name="T27" fmla="*/ 2 h 69"/>
                  <a:gd name="T28" fmla="*/ 47 w 86"/>
                  <a:gd name="T29" fmla="*/ 0 h 69"/>
                  <a:gd name="T30" fmla="*/ 31 w 86"/>
                  <a:gd name="T31" fmla="*/ 4 h 69"/>
                  <a:gd name="T32" fmla="*/ 1 w 86"/>
                  <a:gd name="T33" fmla="*/ 49 h 69"/>
                  <a:gd name="T34" fmla="*/ 1 w 86"/>
                  <a:gd name="T35" fmla="*/ 49 h 69"/>
                  <a:gd name="T36" fmla="*/ 19 w 86"/>
                  <a:gd name="T37" fmla="*/ 69 h 69"/>
                  <a:gd name="T38" fmla="*/ 19 w 86"/>
                  <a:gd name="T39" fmla="*/ 69 h 69"/>
                  <a:gd name="T40" fmla="*/ 41 w 86"/>
                  <a:gd name="T41" fmla="*/ 41 h 69"/>
                  <a:gd name="T42" fmla="*/ 62 w 86"/>
                  <a:gd name="T43" fmla="*/ 36 h 69"/>
                  <a:gd name="T44" fmla="*/ 65 w 86"/>
                  <a:gd name="T45" fmla="*/ 36 h 69"/>
                  <a:gd name="T46" fmla="*/ 65 w 86"/>
                  <a:gd name="T47" fmla="*/ 36 h 69"/>
                  <a:gd name="T48" fmla="*/ 67 w 86"/>
                  <a:gd name="T49" fmla="*/ 36 h 69"/>
                  <a:gd name="T50" fmla="*/ 72 w 86"/>
                  <a:gd name="T51" fmla="*/ 36 h 69"/>
                  <a:gd name="T52" fmla="*/ 72 w 86"/>
                  <a:gd name="T53" fmla="*/ 36 h 69"/>
                  <a:gd name="T54" fmla="*/ 73 w 86"/>
                  <a:gd name="T55" fmla="*/ 36 h 69"/>
                  <a:gd name="T56" fmla="*/ 85 w 86"/>
                  <a:gd name="T57" fmla="*/ 32 h 69"/>
                  <a:gd name="T58" fmla="*/ 86 w 86"/>
                  <a:gd name="T59" fmla="*/ 28 h 69"/>
                  <a:gd name="T60" fmla="*/ 70 w 86"/>
                  <a:gd name="T61" fmla="*/ 0 h 69"/>
                  <a:gd name="T62" fmla="*/ 63 w 86"/>
                  <a:gd name="T63" fmla="*/ 1 h 69"/>
                  <a:gd name="T64" fmla="*/ 63 w 86"/>
                  <a:gd name="T65" fmla="*/ 1 h 69"/>
                  <a:gd name="T66" fmla="*/ 55 w 86"/>
                  <a:gd name="T67" fmla="*/ 0 h 69"/>
                  <a:gd name="T68" fmla="*/ 55 w 86"/>
                  <a:gd name="T69" fmla="*/ 0 h 69"/>
                  <a:gd name="T70" fmla="*/ 54 w 86"/>
                  <a:gd name="T71" fmla="*/ 0 h 69"/>
                  <a:gd name="T72" fmla="*/ 47 w 86"/>
                  <a:gd name="T73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69"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9" y="2"/>
                      <a:pt x="67" y="3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4" y="9"/>
                      <a:pt x="77" y="16"/>
                      <a:pt x="77" y="21"/>
                    </a:cubicBezTo>
                    <a:cubicBezTo>
                      <a:pt x="77" y="23"/>
                      <a:pt x="77" y="24"/>
                      <a:pt x="77" y="25"/>
                    </a:cubicBezTo>
                    <a:cubicBezTo>
                      <a:pt x="73" y="35"/>
                      <a:pt x="46" y="32"/>
                      <a:pt x="38" y="38"/>
                    </a:cubicBezTo>
                    <a:cubicBezTo>
                      <a:pt x="30" y="45"/>
                      <a:pt x="34" y="62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2" y="65"/>
                      <a:pt x="4" y="57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37"/>
                      <a:pt x="22" y="37"/>
                      <a:pt x="26" y="28"/>
                    </a:cubicBezTo>
                    <a:cubicBezTo>
                      <a:pt x="30" y="20"/>
                      <a:pt x="28" y="10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6" y="3"/>
                      <a:pt x="43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1" y="0"/>
                      <a:pt x="35" y="1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5" y="10"/>
                      <a:pt x="27" y="19"/>
                      <a:pt x="23" y="27"/>
                    </a:cubicBezTo>
                    <a:cubicBezTo>
                      <a:pt x="18" y="35"/>
                      <a:pt x="1" y="37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7"/>
                      <a:pt x="10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32" y="68"/>
                      <a:pt x="35" y="46"/>
                      <a:pt x="41" y="41"/>
                    </a:cubicBezTo>
                    <a:cubicBezTo>
                      <a:pt x="46" y="37"/>
                      <a:pt x="54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63" y="36"/>
                      <a:pt x="64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7" y="36"/>
                      <a:pt x="68" y="36"/>
                      <a:pt x="68" y="36"/>
                    </a:cubicBezTo>
                    <a:cubicBezTo>
                      <a:pt x="69" y="36"/>
                      <a:pt x="71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8" y="36"/>
                      <a:pt x="83" y="35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1"/>
                      <a:pt x="86" y="29"/>
                      <a:pt x="86" y="28"/>
                    </a:cubicBezTo>
                    <a:cubicBezTo>
                      <a:pt x="86" y="23"/>
                      <a:pt x="83" y="17"/>
                      <a:pt x="82" y="13"/>
                    </a:cubicBezTo>
                    <a:cubicBezTo>
                      <a:pt x="78" y="7"/>
                      <a:pt x="76" y="3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8" y="1"/>
                      <a:pt x="65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1" y="1"/>
                      <a:pt x="58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0"/>
                      <a:pt x="49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656"/>
              <p:cNvSpPr/>
              <p:nvPr/>
            </p:nvSpPr>
            <p:spPr bwMode="auto">
              <a:xfrm>
                <a:off x="3761" y="765"/>
                <a:ext cx="157" cy="70"/>
              </a:xfrm>
              <a:custGeom>
                <a:gdLst>
                  <a:gd name="T0" fmla="*/ 24 w 45"/>
                  <a:gd name="T1" fmla="*/ 0 h 20"/>
                  <a:gd name="T2" fmla="*/ 24 w 45"/>
                  <a:gd name="T3" fmla="*/ 0 h 20"/>
                  <a:gd name="T4" fmla="*/ 0 w 45"/>
                  <a:gd name="T5" fmla="*/ 9 h 20"/>
                  <a:gd name="T6" fmla="*/ 0 w 45"/>
                  <a:gd name="T7" fmla="*/ 9 h 20"/>
                  <a:gd name="T8" fmla="*/ 0 w 45"/>
                  <a:gd name="T9" fmla="*/ 9 h 20"/>
                  <a:gd name="T10" fmla="*/ 0 w 45"/>
                  <a:gd name="T11" fmla="*/ 9 h 20"/>
                  <a:gd name="T12" fmla="*/ 24 w 45"/>
                  <a:gd name="T13" fmla="*/ 20 h 20"/>
                  <a:gd name="T14" fmla="*/ 25 w 45"/>
                  <a:gd name="T15" fmla="*/ 20 h 20"/>
                  <a:gd name="T16" fmla="*/ 25 w 45"/>
                  <a:gd name="T17" fmla="*/ 20 h 20"/>
                  <a:gd name="T18" fmla="*/ 25 w 45"/>
                  <a:gd name="T19" fmla="*/ 20 h 20"/>
                  <a:gd name="T20" fmla="*/ 28 w 45"/>
                  <a:gd name="T21" fmla="*/ 20 h 20"/>
                  <a:gd name="T22" fmla="*/ 45 w 45"/>
                  <a:gd name="T23" fmla="*/ 9 h 20"/>
                  <a:gd name="T24" fmla="*/ 45 w 45"/>
                  <a:gd name="T25" fmla="*/ 8 h 20"/>
                  <a:gd name="T26" fmla="*/ 29 w 45"/>
                  <a:gd name="T27" fmla="*/ 0 h 20"/>
                  <a:gd name="T28" fmla="*/ 29 w 45"/>
                  <a:gd name="T29" fmla="*/ 0 h 20"/>
                  <a:gd name="T30" fmla="*/ 29 w 45"/>
                  <a:gd name="T31" fmla="*/ 0 h 20"/>
                  <a:gd name="T32" fmla="*/ 29 w 45"/>
                  <a:gd name="T33" fmla="*/ 0 h 20"/>
                  <a:gd name="T34" fmla="*/ 29 w 45"/>
                  <a:gd name="T35" fmla="*/ 0 h 20"/>
                  <a:gd name="T36" fmla="*/ 24 w 45"/>
                  <a:gd name="T37" fmla="*/ 0 h 20"/>
                  <a:gd name="T38" fmla="*/ 24 w 45"/>
                  <a:gd name="T39" fmla="*/ 0 h 20"/>
                  <a:gd name="T40" fmla="*/ 24 w 45"/>
                  <a:gd name="T4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0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3" y="0"/>
                      <a:pt x="0" y="2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6"/>
                      <a:pt x="15" y="20"/>
                      <a:pt x="24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7" y="20"/>
                      <a:pt x="28" y="20"/>
                    </a:cubicBezTo>
                    <a:cubicBezTo>
                      <a:pt x="34" y="19"/>
                      <a:pt x="45" y="15"/>
                      <a:pt x="45" y="9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4"/>
                      <a:pt x="34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657"/>
              <p:cNvSpPr>
                <a:spLocks noEditPoints="1"/>
              </p:cNvSpPr>
              <p:nvPr/>
            </p:nvSpPr>
            <p:spPr bwMode="auto">
              <a:xfrm>
                <a:off x="4124" y="601"/>
                <a:ext cx="272" cy="223"/>
              </a:xfrm>
              <a:custGeom>
                <a:gdLst>
                  <a:gd name="T0" fmla="*/ 32 w 78"/>
                  <a:gd name="T1" fmla="*/ 2 h 64"/>
                  <a:gd name="T2" fmla="*/ 45 w 78"/>
                  <a:gd name="T3" fmla="*/ 6 h 64"/>
                  <a:gd name="T4" fmla="*/ 73 w 78"/>
                  <a:gd name="T5" fmla="*/ 48 h 64"/>
                  <a:gd name="T6" fmla="*/ 62 w 78"/>
                  <a:gd name="T7" fmla="*/ 60 h 64"/>
                  <a:gd name="T8" fmla="*/ 61 w 78"/>
                  <a:gd name="T9" fmla="*/ 60 h 64"/>
                  <a:gd name="T10" fmla="*/ 61 w 78"/>
                  <a:gd name="T11" fmla="*/ 60 h 64"/>
                  <a:gd name="T12" fmla="*/ 44 w 78"/>
                  <a:gd name="T13" fmla="*/ 37 h 64"/>
                  <a:gd name="T14" fmla="*/ 44 w 78"/>
                  <a:gd name="T15" fmla="*/ 36 h 64"/>
                  <a:gd name="T16" fmla="*/ 44 w 78"/>
                  <a:gd name="T17" fmla="*/ 36 h 64"/>
                  <a:gd name="T18" fmla="*/ 43 w 78"/>
                  <a:gd name="T19" fmla="*/ 36 h 64"/>
                  <a:gd name="T20" fmla="*/ 43 w 78"/>
                  <a:gd name="T21" fmla="*/ 36 h 64"/>
                  <a:gd name="T22" fmla="*/ 43 w 78"/>
                  <a:gd name="T23" fmla="*/ 35 h 64"/>
                  <a:gd name="T24" fmla="*/ 8 w 78"/>
                  <a:gd name="T25" fmla="*/ 19 h 64"/>
                  <a:gd name="T26" fmla="*/ 8 w 78"/>
                  <a:gd name="T27" fmla="*/ 19 h 64"/>
                  <a:gd name="T28" fmla="*/ 32 w 78"/>
                  <a:gd name="T29" fmla="*/ 2 h 64"/>
                  <a:gd name="T30" fmla="*/ 28 w 78"/>
                  <a:gd name="T31" fmla="*/ 0 h 64"/>
                  <a:gd name="T32" fmla="*/ 10 w 78"/>
                  <a:gd name="T33" fmla="*/ 3 h 64"/>
                  <a:gd name="T34" fmla="*/ 10 w 78"/>
                  <a:gd name="T35" fmla="*/ 3 h 64"/>
                  <a:gd name="T36" fmla="*/ 0 w 78"/>
                  <a:gd name="T37" fmla="*/ 20 h 64"/>
                  <a:gd name="T38" fmla="*/ 38 w 78"/>
                  <a:gd name="T39" fmla="*/ 38 h 64"/>
                  <a:gd name="T40" fmla="*/ 38 w 78"/>
                  <a:gd name="T41" fmla="*/ 38 h 64"/>
                  <a:gd name="T42" fmla="*/ 39 w 78"/>
                  <a:gd name="T43" fmla="*/ 38 h 64"/>
                  <a:gd name="T44" fmla="*/ 39 w 78"/>
                  <a:gd name="T45" fmla="*/ 38 h 64"/>
                  <a:gd name="T46" fmla="*/ 39 w 78"/>
                  <a:gd name="T47" fmla="*/ 39 h 64"/>
                  <a:gd name="T48" fmla="*/ 41 w 78"/>
                  <a:gd name="T49" fmla="*/ 40 h 64"/>
                  <a:gd name="T50" fmla="*/ 41 w 78"/>
                  <a:gd name="T51" fmla="*/ 40 h 64"/>
                  <a:gd name="T52" fmla="*/ 61 w 78"/>
                  <a:gd name="T53" fmla="*/ 64 h 64"/>
                  <a:gd name="T54" fmla="*/ 61 w 78"/>
                  <a:gd name="T55" fmla="*/ 64 h 64"/>
                  <a:gd name="T56" fmla="*/ 64 w 78"/>
                  <a:gd name="T57" fmla="*/ 64 h 64"/>
                  <a:gd name="T58" fmla="*/ 78 w 78"/>
                  <a:gd name="T59" fmla="*/ 48 h 64"/>
                  <a:gd name="T60" fmla="*/ 47 w 78"/>
                  <a:gd name="T61" fmla="*/ 5 h 64"/>
                  <a:gd name="T62" fmla="*/ 47 w 78"/>
                  <a:gd name="T63" fmla="*/ 5 h 64"/>
                  <a:gd name="T64" fmla="*/ 28 w 78"/>
                  <a:gd name="T6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64"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7" y="2"/>
                      <a:pt x="42" y="3"/>
                      <a:pt x="45" y="6"/>
                    </a:cubicBezTo>
                    <a:cubicBezTo>
                      <a:pt x="51" y="11"/>
                      <a:pt x="47" y="21"/>
                      <a:pt x="52" y="29"/>
                    </a:cubicBezTo>
                    <a:cubicBezTo>
                      <a:pt x="58" y="39"/>
                      <a:pt x="73" y="36"/>
                      <a:pt x="73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56"/>
                      <a:pt x="67" y="60"/>
                      <a:pt x="62" y="60"/>
                    </a:cubicBezTo>
                    <a:cubicBezTo>
                      <a:pt x="62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49" y="60"/>
                      <a:pt x="51" y="44"/>
                      <a:pt x="44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2" y="27"/>
                      <a:pt x="10" y="33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9"/>
                      <a:pt x="20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4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6" y="6"/>
                      <a:pt x="0" y="13"/>
                      <a:pt x="0" y="20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4" y="35"/>
                      <a:pt x="30" y="33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7" y="47"/>
                      <a:pt x="49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2" y="64"/>
                      <a:pt x="63" y="64"/>
                      <a:pt x="64" y="64"/>
                    </a:cubicBezTo>
                    <a:cubicBezTo>
                      <a:pt x="69" y="62"/>
                      <a:pt x="78" y="56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35"/>
                      <a:pt x="60" y="34"/>
                      <a:pt x="55" y="25"/>
                    </a:cubicBezTo>
                    <a:cubicBezTo>
                      <a:pt x="52" y="18"/>
                      <a:pt x="52" y="9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4" y="2"/>
                      <a:pt x="36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658"/>
              <p:cNvSpPr>
                <a:spLocks noEditPoints="1"/>
              </p:cNvSpPr>
              <p:nvPr/>
            </p:nvSpPr>
            <p:spPr bwMode="auto">
              <a:xfrm>
                <a:off x="3298" y="604"/>
                <a:ext cx="254" cy="220"/>
              </a:xfrm>
              <a:custGeom>
                <a:gdLst>
                  <a:gd name="T0" fmla="*/ 20 w 73"/>
                  <a:gd name="T1" fmla="*/ 36 h 63"/>
                  <a:gd name="T2" fmla="*/ 24 w 73"/>
                  <a:gd name="T3" fmla="*/ 37 h 63"/>
                  <a:gd name="T4" fmla="*/ 24 w 73"/>
                  <a:gd name="T5" fmla="*/ 37 h 63"/>
                  <a:gd name="T6" fmla="*/ 15 w 73"/>
                  <a:gd name="T7" fmla="*/ 59 h 63"/>
                  <a:gd name="T8" fmla="*/ 14 w 73"/>
                  <a:gd name="T9" fmla="*/ 59 h 63"/>
                  <a:gd name="T10" fmla="*/ 14 w 73"/>
                  <a:gd name="T11" fmla="*/ 59 h 63"/>
                  <a:gd name="T12" fmla="*/ 4 w 73"/>
                  <a:gd name="T13" fmla="*/ 48 h 63"/>
                  <a:gd name="T14" fmla="*/ 4 w 73"/>
                  <a:gd name="T15" fmla="*/ 48 h 63"/>
                  <a:gd name="T16" fmla="*/ 20 w 73"/>
                  <a:gd name="T17" fmla="*/ 36 h 63"/>
                  <a:gd name="T18" fmla="*/ 20 w 73"/>
                  <a:gd name="T19" fmla="*/ 36 h 63"/>
                  <a:gd name="T20" fmla="*/ 42 w 73"/>
                  <a:gd name="T21" fmla="*/ 2 h 63"/>
                  <a:gd name="T22" fmla="*/ 65 w 73"/>
                  <a:gd name="T23" fmla="*/ 16 h 63"/>
                  <a:gd name="T24" fmla="*/ 35 w 73"/>
                  <a:gd name="T25" fmla="*/ 29 h 63"/>
                  <a:gd name="T26" fmla="*/ 35 w 73"/>
                  <a:gd name="T27" fmla="*/ 29 h 63"/>
                  <a:gd name="T28" fmla="*/ 35 w 73"/>
                  <a:gd name="T29" fmla="*/ 29 h 63"/>
                  <a:gd name="T30" fmla="*/ 30 w 73"/>
                  <a:gd name="T31" fmla="*/ 29 h 63"/>
                  <a:gd name="T32" fmla="*/ 35 w 73"/>
                  <a:gd name="T33" fmla="*/ 3 h 63"/>
                  <a:gd name="T34" fmla="*/ 42 w 73"/>
                  <a:gd name="T35" fmla="*/ 2 h 63"/>
                  <a:gd name="T36" fmla="*/ 42 w 73"/>
                  <a:gd name="T37" fmla="*/ 2 h 63"/>
                  <a:gd name="T38" fmla="*/ 46 w 73"/>
                  <a:gd name="T39" fmla="*/ 0 h 63"/>
                  <a:gd name="T40" fmla="*/ 29 w 73"/>
                  <a:gd name="T41" fmla="*/ 4 h 63"/>
                  <a:gd name="T42" fmla="*/ 29 w 73"/>
                  <a:gd name="T43" fmla="*/ 4 h 63"/>
                  <a:gd name="T44" fmla="*/ 0 w 73"/>
                  <a:gd name="T45" fmla="*/ 47 h 63"/>
                  <a:gd name="T46" fmla="*/ 0 w 73"/>
                  <a:gd name="T47" fmla="*/ 47 h 63"/>
                  <a:gd name="T48" fmla="*/ 15 w 73"/>
                  <a:gd name="T49" fmla="*/ 63 h 63"/>
                  <a:gd name="T50" fmla="*/ 15 w 73"/>
                  <a:gd name="T51" fmla="*/ 63 h 63"/>
                  <a:gd name="T52" fmla="*/ 16 w 73"/>
                  <a:gd name="T53" fmla="*/ 63 h 63"/>
                  <a:gd name="T54" fmla="*/ 34 w 73"/>
                  <a:gd name="T55" fmla="*/ 36 h 63"/>
                  <a:gd name="T56" fmla="*/ 73 w 73"/>
                  <a:gd name="T57" fmla="*/ 19 h 63"/>
                  <a:gd name="T58" fmla="*/ 67 w 73"/>
                  <a:gd name="T59" fmla="*/ 5 h 63"/>
                  <a:gd name="T60" fmla="*/ 46 w 73"/>
                  <a:gd name="T61" fmla="*/ 0 h 63"/>
                  <a:gd name="T62" fmla="*/ 46 w 73"/>
                  <a:gd name="T63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62"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2" y="36"/>
                      <a:pt x="23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9"/>
                      <a:pt x="25" y="41"/>
                      <a:pt x="25" y="43"/>
                    </a:cubicBezTo>
                    <a:cubicBezTo>
                      <a:pt x="25" y="51"/>
                      <a:pt x="21" y="59"/>
                      <a:pt x="15" y="59"/>
                    </a:cubicBezTo>
                    <a:cubicBezTo>
                      <a:pt x="15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9" y="59"/>
                      <a:pt x="4" y="54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41"/>
                      <a:pt x="12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3" y="2"/>
                      <a:pt x="65" y="8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27"/>
                      <a:pt x="48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3" y="29"/>
                      <a:pt x="32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5"/>
                      <a:pt x="27" y="21"/>
                      <a:pt x="27" y="17"/>
                    </a:cubicBezTo>
                    <a:cubicBezTo>
                      <a:pt x="27" y="11"/>
                      <a:pt x="29" y="5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2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6" y="18"/>
                      <a:pt x="22" y="26"/>
                    </a:cubicBezTo>
                    <a:cubicBezTo>
                      <a:pt x="18" y="35"/>
                      <a:pt x="1" y="3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5"/>
                      <a:pt x="8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30" y="60"/>
                      <a:pt x="26" y="43"/>
                      <a:pt x="34" y="36"/>
                    </a:cubicBezTo>
                    <a:cubicBezTo>
                      <a:pt x="42" y="30"/>
                      <a:pt x="69" y="33"/>
                      <a:pt x="73" y="23"/>
                    </a:cubicBezTo>
                    <a:cubicBezTo>
                      <a:pt x="73" y="22"/>
                      <a:pt x="73" y="21"/>
                      <a:pt x="73" y="19"/>
                    </a:cubicBezTo>
                    <a:cubicBezTo>
                      <a:pt x="73" y="14"/>
                      <a:pt x="70" y="7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3" y="1"/>
                      <a:pt x="5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659"/>
              <p:cNvSpPr/>
              <p:nvPr/>
            </p:nvSpPr>
            <p:spPr bwMode="auto">
              <a:xfrm>
                <a:off x="2530" y="793"/>
                <a:ext cx="46" cy="28"/>
              </a:xfrm>
              <a:custGeom>
                <a:gdLst>
                  <a:gd name="T0" fmla="*/ 4 w 13"/>
                  <a:gd name="T1" fmla="*/ 0 h 8"/>
                  <a:gd name="T2" fmla="*/ 4 w 13"/>
                  <a:gd name="T3" fmla="*/ 0 h 8"/>
                  <a:gd name="T4" fmla="*/ 0 w 13"/>
                  <a:gd name="T5" fmla="*/ 3 h 8"/>
                  <a:gd name="T6" fmla="*/ 0 w 13"/>
                  <a:gd name="T7" fmla="*/ 3 h 8"/>
                  <a:gd name="T8" fmla="*/ 0 w 13"/>
                  <a:gd name="T9" fmla="*/ 3 h 8"/>
                  <a:gd name="T10" fmla="*/ 0 w 13"/>
                  <a:gd name="T11" fmla="*/ 3 h 8"/>
                  <a:gd name="T12" fmla="*/ 7 w 13"/>
                  <a:gd name="T13" fmla="*/ 8 h 8"/>
                  <a:gd name="T14" fmla="*/ 7 w 13"/>
                  <a:gd name="T15" fmla="*/ 8 h 8"/>
                  <a:gd name="T16" fmla="*/ 7 w 13"/>
                  <a:gd name="T17" fmla="*/ 8 h 8"/>
                  <a:gd name="T18" fmla="*/ 7 w 13"/>
                  <a:gd name="T19" fmla="*/ 8 h 8"/>
                  <a:gd name="T20" fmla="*/ 11 w 13"/>
                  <a:gd name="T21" fmla="*/ 7 h 8"/>
                  <a:gd name="T22" fmla="*/ 11 w 13"/>
                  <a:gd name="T23" fmla="*/ 7 h 8"/>
                  <a:gd name="T24" fmla="*/ 11 w 13"/>
                  <a:gd name="T25" fmla="*/ 7 h 8"/>
                  <a:gd name="T26" fmla="*/ 11 w 13"/>
                  <a:gd name="T27" fmla="*/ 7 h 8"/>
                  <a:gd name="T28" fmla="*/ 4 w 13"/>
                  <a:gd name="T29" fmla="*/ 0 h 8"/>
                  <a:gd name="T30" fmla="*/ 4 w 13"/>
                  <a:gd name="T31" fmla="*/ 0 h 8"/>
                  <a:gd name="T32" fmla="*/ 4 w 13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8"/>
                      <a:pt x="10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3"/>
                      <a:pt x="8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660"/>
              <p:cNvSpPr/>
              <p:nvPr/>
            </p:nvSpPr>
            <p:spPr bwMode="auto">
              <a:xfrm>
                <a:off x="5122" y="796"/>
                <a:ext cx="24" cy="18"/>
              </a:xfrm>
              <a:custGeom>
                <a:gdLst>
                  <a:gd name="T0" fmla="*/ 5 w 7"/>
                  <a:gd name="T1" fmla="*/ 0 h 5"/>
                  <a:gd name="T2" fmla="*/ 5 w 7"/>
                  <a:gd name="T3" fmla="*/ 0 h 5"/>
                  <a:gd name="T4" fmla="*/ 1 w 7"/>
                  <a:gd name="T5" fmla="*/ 5 h 5"/>
                  <a:gd name="T6" fmla="*/ 1 w 7"/>
                  <a:gd name="T7" fmla="*/ 5 h 5"/>
                  <a:gd name="T8" fmla="*/ 3 w 7"/>
                  <a:gd name="T9" fmla="*/ 5 h 5"/>
                  <a:gd name="T10" fmla="*/ 3 w 7"/>
                  <a:gd name="T11" fmla="*/ 5 h 5"/>
                  <a:gd name="T12" fmla="*/ 3 w 7"/>
                  <a:gd name="T13" fmla="*/ 5 h 5"/>
                  <a:gd name="T14" fmla="*/ 3 w 7"/>
                  <a:gd name="T15" fmla="*/ 5 h 5"/>
                  <a:gd name="T16" fmla="*/ 7 w 7"/>
                  <a:gd name="T17" fmla="*/ 2 h 5"/>
                  <a:gd name="T18" fmla="*/ 7 w 7"/>
                  <a:gd name="T19" fmla="*/ 2 h 5"/>
                  <a:gd name="T20" fmla="*/ 5 w 7"/>
                  <a:gd name="T21" fmla="*/ 0 h 5"/>
                  <a:gd name="T22" fmla="*/ 5 w 7"/>
                  <a:gd name="T23" fmla="*/ 0 h 5"/>
                  <a:gd name="T24" fmla="*/ 5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661"/>
              <p:cNvSpPr>
                <a:spLocks noEditPoints="1"/>
              </p:cNvSpPr>
              <p:nvPr/>
            </p:nvSpPr>
            <p:spPr bwMode="auto">
              <a:xfrm>
                <a:off x="4149" y="608"/>
                <a:ext cx="233" cy="202"/>
              </a:xfrm>
              <a:custGeom>
                <a:gdLst>
                  <a:gd name="T0" fmla="*/ 54 w 67"/>
                  <a:gd name="T1" fmla="*/ 43 h 58"/>
                  <a:gd name="T2" fmla="*/ 54 w 67"/>
                  <a:gd name="T3" fmla="*/ 43 h 58"/>
                  <a:gd name="T4" fmla="*/ 55 w 67"/>
                  <a:gd name="T5" fmla="*/ 43 h 58"/>
                  <a:gd name="T6" fmla="*/ 55 w 67"/>
                  <a:gd name="T7" fmla="*/ 43 h 58"/>
                  <a:gd name="T8" fmla="*/ 56 w 67"/>
                  <a:gd name="T9" fmla="*/ 43 h 58"/>
                  <a:gd name="T10" fmla="*/ 56 w 67"/>
                  <a:gd name="T11" fmla="*/ 43 h 58"/>
                  <a:gd name="T12" fmla="*/ 56 w 67"/>
                  <a:gd name="T13" fmla="*/ 43 h 58"/>
                  <a:gd name="T14" fmla="*/ 56 w 67"/>
                  <a:gd name="T15" fmla="*/ 43 h 58"/>
                  <a:gd name="T16" fmla="*/ 54 w 67"/>
                  <a:gd name="T17" fmla="*/ 49 h 58"/>
                  <a:gd name="T18" fmla="*/ 54 w 67"/>
                  <a:gd name="T19" fmla="*/ 49 h 58"/>
                  <a:gd name="T20" fmla="*/ 51 w 67"/>
                  <a:gd name="T21" fmla="*/ 44 h 58"/>
                  <a:gd name="T22" fmla="*/ 52 w 67"/>
                  <a:gd name="T23" fmla="*/ 43 h 58"/>
                  <a:gd name="T24" fmla="*/ 54 w 67"/>
                  <a:gd name="T25" fmla="*/ 43 h 58"/>
                  <a:gd name="T26" fmla="*/ 54 w 67"/>
                  <a:gd name="T27" fmla="*/ 43 h 58"/>
                  <a:gd name="T28" fmla="*/ 27 w 67"/>
                  <a:gd name="T29" fmla="*/ 5 h 58"/>
                  <a:gd name="T30" fmla="*/ 30 w 67"/>
                  <a:gd name="T31" fmla="*/ 5 h 58"/>
                  <a:gd name="T32" fmla="*/ 30 w 67"/>
                  <a:gd name="T33" fmla="*/ 5 h 58"/>
                  <a:gd name="T34" fmla="*/ 31 w 67"/>
                  <a:gd name="T35" fmla="*/ 24 h 58"/>
                  <a:gd name="T36" fmla="*/ 31 w 67"/>
                  <a:gd name="T37" fmla="*/ 24 h 58"/>
                  <a:gd name="T38" fmla="*/ 27 w 67"/>
                  <a:gd name="T39" fmla="*/ 24 h 58"/>
                  <a:gd name="T40" fmla="*/ 27 w 67"/>
                  <a:gd name="T41" fmla="*/ 24 h 58"/>
                  <a:gd name="T42" fmla="*/ 12 w 67"/>
                  <a:gd name="T43" fmla="*/ 15 h 58"/>
                  <a:gd name="T44" fmla="*/ 12 w 67"/>
                  <a:gd name="T45" fmla="*/ 15 h 58"/>
                  <a:gd name="T46" fmla="*/ 27 w 67"/>
                  <a:gd name="T47" fmla="*/ 5 h 58"/>
                  <a:gd name="T48" fmla="*/ 27 w 67"/>
                  <a:gd name="T49" fmla="*/ 5 h 58"/>
                  <a:gd name="T50" fmla="*/ 25 w 67"/>
                  <a:gd name="T51" fmla="*/ 0 h 58"/>
                  <a:gd name="T52" fmla="*/ 1 w 67"/>
                  <a:gd name="T53" fmla="*/ 17 h 58"/>
                  <a:gd name="T54" fmla="*/ 36 w 67"/>
                  <a:gd name="T55" fmla="*/ 33 h 58"/>
                  <a:gd name="T56" fmla="*/ 36 w 67"/>
                  <a:gd name="T57" fmla="*/ 34 h 58"/>
                  <a:gd name="T58" fmla="*/ 36 w 67"/>
                  <a:gd name="T59" fmla="*/ 34 h 58"/>
                  <a:gd name="T60" fmla="*/ 37 w 67"/>
                  <a:gd name="T61" fmla="*/ 34 h 58"/>
                  <a:gd name="T62" fmla="*/ 37 w 67"/>
                  <a:gd name="T63" fmla="*/ 34 h 58"/>
                  <a:gd name="T64" fmla="*/ 37 w 67"/>
                  <a:gd name="T65" fmla="*/ 34 h 58"/>
                  <a:gd name="T66" fmla="*/ 54 w 67"/>
                  <a:gd name="T67" fmla="*/ 58 h 58"/>
                  <a:gd name="T68" fmla="*/ 54 w 67"/>
                  <a:gd name="T69" fmla="*/ 58 h 58"/>
                  <a:gd name="T70" fmla="*/ 55 w 67"/>
                  <a:gd name="T71" fmla="*/ 58 h 58"/>
                  <a:gd name="T72" fmla="*/ 66 w 67"/>
                  <a:gd name="T73" fmla="*/ 46 h 58"/>
                  <a:gd name="T74" fmla="*/ 38 w 67"/>
                  <a:gd name="T75" fmla="*/ 4 h 58"/>
                  <a:gd name="T76" fmla="*/ 25 w 67"/>
                  <a:gd name="T77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" h="57">
                    <a:moveTo>
                      <a:pt x="54" y="43"/>
                    </a:move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9" y="46"/>
                      <a:pt x="57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1" y="47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29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5" y="6"/>
                      <a:pt x="38" y="11"/>
                      <a:pt x="38" y="15"/>
                    </a:cubicBezTo>
                    <a:cubicBezTo>
                      <a:pt x="38" y="19"/>
                      <a:pt x="36" y="23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4"/>
                      <a:pt x="29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1" y="24"/>
                      <a:pt x="13" y="21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9"/>
                      <a:pt x="2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31"/>
                      <a:pt x="25" y="25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44" y="42"/>
                      <a:pt x="42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5" y="58"/>
                      <a:pt x="55" y="58"/>
                    </a:cubicBezTo>
                    <a:cubicBezTo>
                      <a:pt x="60" y="58"/>
                      <a:pt x="67" y="54"/>
                      <a:pt x="67" y="46"/>
                    </a:cubicBezTo>
                    <a:cubicBezTo>
                      <a:pt x="67" y="46"/>
                      <a:pt x="67" y="46"/>
                      <a:pt x="66" y="46"/>
                    </a:cubicBezTo>
                    <a:cubicBezTo>
                      <a:pt x="66" y="34"/>
                      <a:pt x="51" y="37"/>
                      <a:pt x="45" y="27"/>
                    </a:cubicBezTo>
                    <a:cubicBezTo>
                      <a:pt x="40" y="19"/>
                      <a:pt x="44" y="9"/>
                      <a:pt x="38" y="4"/>
                    </a:cubicBezTo>
                    <a:cubicBezTo>
                      <a:pt x="35" y="1"/>
                      <a:pt x="30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662"/>
              <p:cNvSpPr/>
              <p:nvPr/>
            </p:nvSpPr>
            <p:spPr bwMode="auto">
              <a:xfrm>
                <a:off x="3312" y="730"/>
                <a:ext cx="73" cy="80"/>
              </a:xfrm>
              <a:custGeom>
                <a:gdLst>
                  <a:gd name="T0" fmla="*/ 16 w 21"/>
                  <a:gd name="T1" fmla="*/ 0 h 23"/>
                  <a:gd name="T2" fmla="*/ 16 w 21"/>
                  <a:gd name="T3" fmla="*/ 0 h 23"/>
                  <a:gd name="T4" fmla="*/ 0 w 21"/>
                  <a:gd name="T5" fmla="*/ 12 h 23"/>
                  <a:gd name="T6" fmla="*/ 0 w 21"/>
                  <a:gd name="T7" fmla="*/ 12 h 23"/>
                  <a:gd name="T8" fmla="*/ 0 w 21"/>
                  <a:gd name="T9" fmla="*/ 12 h 23"/>
                  <a:gd name="T10" fmla="*/ 0 w 21"/>
                  <a:gd name="T11" fmla="*/ 12 h 23"/>
                  <a:gd name="T12" fmla="*/ 10 w 21"/>
                  <a:gd name="T13" fmla="*/ 23 h 23"/>
                  <a:gd name="T14" fmla="*/ 10 w 21"/>
                  <a:gd name="T15" fmla="*/ 23 h 23"/>
                  <a:gd name="T16" fmla="*/ 10 w 21"/>
                  <a:gd name="T17" fmla="*/ 23 h 23"/>
                  <a:gd name="T18" fmla="*/ 10 w 21"/>
                  <a:gd name="T19" fmla="*/ 23 h 23"/>
                  <a:gd name="T20" fmla="*/ 11 w 21"/>
                  <a:gd name="T21" fmla="*/ 23 h 23"/>
                  <a:gd name="T22" fmla="*/ 21 w 21"/>
                  <a:gd name="T23" fmla="*/ 7 h 23"/>
                  <a:gd name="T24" fmla="*/ 20 w 21"/>
                  <a:gd name="T25" fmla="*/ 1 h 23"/>
                  <a:gd name="T26" fmla="*/ 20 w 21"/>
                  <a:gd name="T27" fmla="*/ 1 h 23"/>
                  <a:gd name="T28" fmla="*/ 20 w 21"/>
                  <a:gd name="T29" fmla="*/ 1 h 23"/>
                  <a:gd name="T30" fmla="*/ 16 w 21"/>
                  <a:gd name="T31" fmla="*/ 0 h 23"/>
                  <a:gd name="T32" fmla="*/ 16 w 21"/>
                  <a:gd name="T33" fmla="*/ 0 h 23"/>
                  <a:gd name="T34" fmla="*/ 16 w 21"/>
                  <a:gd name="T35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3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8" y="0"/>
                      <a:pt x="1" y="5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7" y="23"/>
                      <a:pt x="21" y="15"/>
                      <a:pt x="21" y="7"/>
                    </a:cubicBezTo>
                    <a:cubicBezTo>
                      <a:pt x="21" y="5"/>
                      <a:pt x="21" y="3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663"/>
              <p:cNvSpPr/>
              <p:nvPr/>
            </p:nvSpPr>
            <p:spPr bwMode="auto">
              <a:xfrm>
                <a:off x="4326" y="758"/>
                <a:ext cx="28" cy="21"/>
              </a:xfrm>
              <a:custGeom>
                <a:gdLst>
                  <a:gd name="T0" fmla="*/ 3 w 8"/>
                  <a:gd name="T1" fmla="*/ 0 h 6"/>
                  <a:gd name="T2" fmla="*/ 3 w 8"/>
                  <a:gd name="T3" fmla="*/ 0 h 6"/>
                  <a:gd name="T4" fmla="*/ 1 w 8"/>
                  <a:gd name="T5" fmla="*/ 0 h 6"/>
                  <a:gd name="T6" fmla="*/ 1 w 8"/>
                  <a:gd name="T7" fmla="*/ 0 h 6"/>
                  <a:gd name="T8" fmla="*/ 0 w 8"/>
                  <a:gd name="T9" fmla="*/ 1 h 6"/>
                  <a:gd name="T10" fmla="*/ 0 w 8"/>
                  <a:gd name="T11" fmla="*/ 1 h 6"/>
                  <a:gd name="T12" fmla="*/ 3 w 8"/>
                  <a:gd name="T13" fmla="*/ 6 h 6"/>
                  <a:gd name="T14" fmla="*/ 3 w 8"/>
                  <a:gd name="T15" fmla="*/ 6 h 6"/>
                  <a:gd name="T16" fmla="*/ 3 w 8"/>
                  <a:gd name="T17" fmla="*/ 6 h 6"/>
                  <a:gd name="T18" fmla="*/ 3 w 8"/>
                  <a:gd name="T19" fmla="*/ 6 h 6"/>
                  <a:gd name="T20" fmla="*/ 5 w 8"/>
                  <a:gd name="T21" fmla="*/ 0 h 6"/>
                  <a:gd name="T22" fmla="*/ 5 w 8"/>
                  <a:gd name="T23" fmla="*/ 0 h 6"/>
                  <a:gd name="T24" fmla="*/ 5 w 8"/>
                  <a:gd name="T25" fmla="*/ 0 h 6"/>
                  <a:gd name="T26" fmla="*/ 5 w 8"/>
                  <a:gd name="T27" fmla="*/ 0 h 6"/>
                  <a:gd name="T28" fmla="*/ 5 w 8"/>
                  <a:gd name="T29" fmla="*/ 0 h 6"/>
                  <a:gd name="T30" fmla="*/ 5 w 8"/>
                  <a:gd name="T31" fmla="*/ 0 h 6"/>
                  <a:gd name="T32" fmla="*/ 5 w 8"/>
                  <a:gd name="T33" fmla="*/ 0 h 6"/>
                  <a:gd name="T34" fmla="*/ 5 w 8"/>
                  <a:gd name="T35" fmla="*/ 0 h 6"/>
                  <a:gd name="T36" fmla="*/ 5 w 8"/>
                  <a:gd name="T37" fmla="*/ 0 h 6"/>
                  <a:gd name="T38" fmla="*/ 4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4 w 8"/>
                  <a:gd name="T45" fmla="*/ 0 h 6"/>
                  <a:gd name="T46" fmla="*/ 3 w 8"/>
                  <a:gd name="T47" fmla="*/ 0 h 6"/>
                  <a:gd name="T48" fmla="*/ 3 w 8"/>
                  <a:gd name="T49" fmla="*/ 0 h 6"/>
                  <a:gd name="T50" fmla="*/ 3 w 8"/>
                  <a:gd name="T51" fmla="*/ 0 h 6"/>
                  <a:gd name="T52" fmla="*/ 3 w 8"/>
                  <a:gd name="T5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6" y="6"/>
                      <a:pt x="8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664"/>
              <p:cNvSpPr>
                <a:spLocks noEditPoints="1"/>
              </p:cNvSpPr>
              <p:nvPr/>
            </p:nvSpPr>
            <p:spPr bwMode="auto">
              <a:xfrm>
                <a:off x="3392" y="611"/>
                <a:ext cx="132" cy="95"/>
              </a:xfrm>
              <a:custGeom>
                <a:gdLst>
                  <a:gd name="T0" fmla="*/ 13 w 38"/>
                  <a:gd name="T1" fmla="*/ 5 h 27"/>
                  <a:gd name="T2" fmla="*/ 13 w 38"/>
                  <a:gd name="T3" fmla="*/ 5 h 27"/>
                  <a:gd name="T4" fmla="*/ 13 w 38"/>
                  <a:gd name="T5" fmla="*/ 5 h 27"/>
                  <a:gd name="T6" fmla="*/ 19 w 38"/>
                  <a:gd name="T7" fmla="*/ 19 h 27"/>
                  <a:gd name="T8" fmla="*/ 19 w 38"/>
                  <a:gd name="T9" fmla="*/ 19 h 27"/>
                  <a:gd name="T10" fmla="*/ 19 w 38"/>
                  <a:gd name="T11" fmla="*/ 19 h 27"/>
                  <a:gd name="T12" fmla="*/ 19 w 38"/>
                  <a:gd name="T13" fmla="*/ 19 h 27"/>
                  <a:gd name="T14" fmla="*/ 18 w 38"/>
                  <a:gd name="T15" fmla="*/ 19 h 27"/>
                  <a:gd name="T16" fmla="*/ 18 w 38"/>
                  <a:gd name="T17" fmla="*/ 19 h 27"/>
                  <a:gd name="T18" fmla="*/ 18 w 38"/>
                  <a:gd name="T19" fmla="*/ 19 h 27"/>
                  <a:gd name="T20" fmla="*/ 18 w 38"/>
                  <a:gd name="T21" fmla="*/ 19 h 27"/>
                  <a:gd name="T22" fmla="*/ 14 w 38"/>
                  <a:gd name="T23" fmla="*/ 20 h 27"/>
                  <a:gd name="T24" fmla="*/ 14 w 38"/>
                  <a:gd name="T25" fmla="*/ 20 h 27"/>
                  <a:gd name="T26" fmla="*/ 14 w 38"/>
                  <a:gd name="T27" fmla="*/ 20 h 27"/>
                  <a:gd name="T28" fmla="*/ 14 w 38"/>
                  <a:gd name="T29" fmla="*/ 20 h 27"/>
                  <a:gd name="T30" fmla="*/ 14 w 38"/>
                  <a:gd name="T31" fmla="*/ 20 h 27"/>
                  <a:gd name="T32" fmla="*/ 6 w 38"/>
                  <a:gd name="T33" fmla="*/ 10 h 27"/>
                  <a:gd name="T34" fmla="*/ 6 w 38"/>
                  <a:gd name="T35" fmla="*/ 10 h 27"/>
                  <a:gd name="T36" fmla="*/ 6 w 38"/>
                  <a:gd name="T37" fmla="*/ 10 h 27"/>
                  <a:gd name="T38" fmla="*/ 6 w 38"/>
                  <a:gd name="T39" fmla="*/ 10 h 27"/>
                  <a:gd name="T40" fmla="*/ 6 w 38"/>
                  <a:gd name="T41" fmla="*/ 10 h 27"/>
                  <a:gd name="T42" fmla="*/ 6 w 38"/>
                  <a:gd name="T43" fmla="*/ 10 h 27"/>
                  <a:gd name="T44" fmla="*/ 13 w 38"/>
                  <a:gd name="T45" fmla="*/ 5 h 27"/>
                  <a:gd name="T46" fmla="*/ 13 w 38"/>
                  <a:gd name="T47" fmla="*/ 5 h 27"/>
                  <a:gd name="T48" fmla="*/ 13 w 38"/>
                  <a:gd name="T49" fmla="*/ 5 h 27"/>
                  <a:gd name="T50" fmla="*/ 15 w 38"/>
                  <a:gd name="T51" fmla="*/ 0 h 27"/>
                  <a:gd name="T52" fmla="*/ 15 w 38"/>
                  <a:gd name="T53" fmla="*/ 0 h 27"/>
                  <a:gd name="T54" fmla="*/ 8 w 38"/>
                  <a:gd name="T55" fmla="*/ 1 h 27"/>
                  <a:gd name="T56" fmla="*/ 8 w 38"/>
                  <a:gd name="T57" fmla="*/ 1 h 27"/>
                  <a:gd name="T58" fmla="*/ 0 w 38"/>
                  <a:gd name="T59" fmla="*/ 15 h 27"/>
                  <a:gd name="T60" fmla="*/ 3 w 38"/>
                  <a:gd name="T61" fmla="*/ 27 h 27"/>
                  <a:gd name="T62" fmla="*/ 3 w 38"/>
                  <a:gd name="T63" fmla="*/ 27 h 27"/>
                  <a:gd name="T64" fmla="*/ 8 w 38"/>
                  <a:gd name="T65" fmla="*/ 27 h 27"/>
                  <a:gd name="T66" fmla="*/ 8 w 38"/>
                  <a:gd name="T67" fmla="*/ 27 h 27"/>
                  <a:gd name="T68" fmla="*/ 8 w 38"/>
                  <a:gd name="T69" fmla="*/ 27 h 27"/>
                  <a:gd name="T70" fmla="*/ 8 w 38"/>
                  <a:gd name="T71" fmla="*/ 27 h 27"/>
                  <a:gd name="T72" fmla="*/ 38 w 38"/>
                  <a:gd name="T73" fmla="*/ 14 h 27"/>
                  <a:gd name="T74" fmla="*/ 38 w 38"/>
                  <a:gd name="T75" fmla="*/ 14 h 27"/>
                  <a:gd name="T76" fmla="*/ 15 w 38"/>
                  <a:gd name="T77" fmla="*/ 0 h 27"/>
                  <a:gd name="T78" fmla="*/ 15 w 38"/>
                  <a:gd name="T79" fmla="*/ 0 h 27"/>
                  <a:gd name="T80" fmla="*/ 15 w 38"/>
                  <a:gd name="T8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" h="27"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22" y="5"/>
                      <a:pt x="33" y="15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5" y="17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6"/>
                      <a:pt x="10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0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2" y="3"/>
                      <a:pt x="0" y="9"/>
                      <a:pt x="0" y="15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7"/>
                      <a:pt x="6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21" y="27"/>
                      <a:pt x="38" y="2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6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665"/>
              <p:cNvSpPr/>
              <p:nvPr/>
            </p:nvSpPr>
            <p:spPr bwMode="auto">
              <a:xfrm>
                <a:off x="4190" y="625"/>
                <a:ext cx="91" cy="67"/>
              </a:xfrm>
              <a:custGeom>
                <a:gdLst>
                  <a:gd name="T0" fmla="*/ 15 w 26"/>
                  <a:gd name="T1" fmla="*/ 0 h 19"/>
                  <a:gd name="T2" fmla="*/ 15 w 26"/>
                  <a:gd name="T3" fmla="*/ 0 h 19"/>
                  <a:gd name="T4" fmla="*/ 0 w 26"/>
                  <a:gd name="T5" fmla="*/ 10 h 19"/>
                  <a:gd name="T6" fmla="*/ 0 w 26"/>
                  <a:gd name="T7" fmla="*/ 10 h 19"/>
                  <a:gd name="T8" fmla="*/ 0 w 26"/>
                  <a:gd name="T9" fmla="*/ 10 h 19"/>
                  <a:gd name="T10" fmla="*/ 0 w 26"/>
                  <a:gd name="T11" fmla="*/ 10 h 19"/>
                  <a:gd name="T12" fmla="*/ 15 w 26"/>
                  <a:gd name="T13" fmla="*/ 19 h 19"/>
                  <a:gd name="T14" fmla="*/ 15 w 26"/>
                  <a:gd name="T15" fmla="*/ 19 h 19"/>
                  <a:gd name="T16" fmla="*/ 15 w 26"/>
                  <a:gd name="T17" fmla="*/ 19 h 19"/>
                  <a:gd name="T18" fmla="*/ 15 w 26"/>
                  <a:gd name="T19" fmla="*/ 19 h 19"/>
                  <a:gd name="T20" fmla="*/ 19 w 26"/>
                  <a:gd name="T21" fmla="*/ 19 h 19"/>
                  <a:gd name="T22" fmla="*/ 19 w 26"/>
                  <a:gd name="T23" fmla="*/ 19 h 19"/>
                  <a:gd name="T24" fmla="*/ 19 w 26"/>
                  <a:gd name="T25" fmla="*/ 19 h 19"/>
                  <a:gd name="T26" fmla="*/ 26 w 26"/>
                  <a:gd name="T27" fmla="*/ 10 h 19"/>
                  <a:gd name="T28" fmla="*/ 18 w 26"/>
                  <a:gd name="T29" fmla="*/ 0 h 19"/>
                  <a:gd name="T30" fmla="*/ 18 w 26"/>
                  <a:gd name="T31" fmla="*/ 0 h 19"/>
                  <a:gd name="T32" fmla="*/ 18 w 26"/>
                  <a:gd name="T33" fmla="*/ 0 h 19"/>
                  <a:gd name="T34" fmla="*/ 15 w 26"/>
                  <a:gd name="T35" fmla="*/ 0 h 19"/>
                  <a:gd name="T36" fmla="*/ 15 w 26"/>
                  <a:gd name="T37" fmla="*/ 0 h 19"/>
                  <a:gd name="T38" fmla="*/ 15 w 26"/>
                  <a:gd name="T3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9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8" y="0"/>
                      <a:pt x="0" y="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6"/>
                      <a:pt x="9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7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8"/>
                      <a:pt x="26" y="14"/>
                      <a:pt x="26" y="10"/>
                    </a:cubicBezTo>
                    <a:cubicBezTo>
                      <a:pt x="26" y="6"/>
                      <a:pt x="23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666"/>
              <p:cNvSpPr>
                <a:spLocks noEditPoints="1"/>
              </p:cNvSpPr>
              <p:nvPr/>
            </p:nvSpPr>
            <p:spPr bwMode="auto">
              <a:xfrm>
                <a:off x="4735" y="573"/>
                <a:ext cx="122" cy="115"/>
              </a:xfrm>
              <a:custGeom>
                <a:gdLst>
                  <a:gd name="T0" fmla="*/ 17 w 35"/>
                  <a:gd name="T1" fmla="*/ 3 h 33"/>
                  <a:gd name="T2" fmla="*/ 17 w 35"/>
                  <a:gd name="T3" fmla="*/ 3 h 33"/>
                  <a:gd name="T4" fmla="*/ 17 w 35"/>
                  <a:gd name="T5" fmla="*/ 3 h 33"/>
                  <a:gd name="T6" fmla="*/ 30 w 35"/>
                  <a:gd name="T7" fmla="*/ 11 h 33"/>
                  <a:gd name="T8" fmla="*/ 30 w 35"/>
                  <a:gd name="T9" fmla="*/ 11 h 33"/>
                  <a:gd name="T10" fmla="*/ 31 w 35"/>
                  <a:gd name="T11" fmla="*/ 11 h 33"/>
                  <a:gd name="T12" fmla="*/ 31 w 35"/>
                  <a:gd name="T13" fmla="*/ 14 h 33"/>
                  <a:gd name="T14" fmla="*/ 20 w 35"/>
                  <a:gd name="T15" fmla="*/ 29 h 33"/>
                  <a:gd name="T16" fmla="*/ 19 w 35"/>
                  <a:gd name="T17" fmla="*/ 29 h 33"/>
                  <a:gd name="T18" fmla="*/ 19 w 35"/>
                  <a:gd name="T19" fmla="*/ 29 h 33"/>
                  <a:gd name="T20" fmla="*/ 19 w 35"/>
                  <a:gd name="T21" fmla="*/ 29 h 33"/>
                  <a:gd name="T22" fmla="*/ 19 w 35"/>
                  <a:gd name="T23" fmla="*/ 29 h 33"/>
                  <a:gd name="T24" fmla="*/ 19 w 35"/>
                  <a:gd name="T25" fmla="*/ 29 h 33"/>
                  <a:gd name="T26" fmla="*/ 15 w 35"/>
                  <a:gd name="T27" fmla="*/ 3 h 33"/>
                  <a:gd name="T28" fmla="*/ 15 w 35"/>
                  <a:gd name="T29" fmla="*/ 3 h 33"/>
                  <a:gd name="T30" fmla="*/ 15 w 35"/>
                  <a:gd name="T31" fmla="*/ 3 h 33"/>
                  <a:gd name="T32" fmla="*/ 15 w 35"/>
                  <a:gd name="T33" fmla="*/ 3 h 33"/>
                  <a:gd name="T34" fmla="*/ 15 w 35"/>
                  <a:gd name="T35" fmla="*/ 3 h 33"/>
                  <a:gd name="T36" fmla="*/ 15 w 35"/>
                  <a:gd name="T37" fmla="*/ 3 h 33"/>
                  <a:gd name="T38" fmla="*/ 17 w 35"/>
                  <a:gd name="T39" fmla="*/ 3 h 33"/>
                  <a:gd name="T40" fmla="*/ 17 w 35"/>
                  <a:gd name="T41" fmla="*/ 3 h 33"/>
                  <a:gd name="T42" fmla="*/ 17 w 35"/>
                  <a:gd name="T43" fmla="*/ 3 h 33"/>
                  <a:gd name="T44" fmla="*/ 16 w 35"/>
                  <a:gd name="T45" fmla="*/ 0 h 33"/>
                  <a:gd name="T46" fmla="*/ 16 w 35"/>
                  <a:gd name="T47" fmla="*/ 0 h 33"/>
                  <a:gd name="T48" fmla="*/ 2 w 35"/>
                  <a:gd name="T49" fmla="*/ 13 h 33"/>
                  <a:gd name="T50" fmla="*/ 2 w 35"/>
                  <a:gd name="T51" fmla="*/ 13 h 33"/>
                  <a:gd name="T52" fmla="*/ 2 w 35"/>
                  <a:gd name="T53" fmla="*/ 13 h 33"/>
                  <a:gd name="T54" fmla="*/ 2 w 35"/>
                  <a:gd name="T55" fmla="*/ 13 h 33"/>
                  <a:gd name="T56" fmla="*/ 2 w 35"/>
                  <a:gd name="T57" fmla="*/ 13 h 33"/>
                  <a:gd name="T58" fmla="*/ 2 w 35"/>
                  <a:gd name="T59" fmla="*/ 13 h 33"/>
                  <a:gd name="T60" fmla="*/ 20 w 35"/>
                  <a:gd name="T61" fmla="*/ 33 h 33"/>
                  <a:gd name="T62" fmla="*/ 20 w 35"/>
                  <a:gd name="T63" fmla="*/ 33 h 33"/>
                  <a:gd name="T64" fmla="*/ 20 w 35"/>
                  <a:gd name="T65" fmla="*/ 33 h 33"/>
                  <a:gd name="T66" fmla="*/ 20 w 35"/>
                  <a:gd name="T67" fmla="*/ 33 h 33"/>
                  <a:gd name="T68" fmla="*/ 22 w 35"/>
                  <a:gd name="T69" fmla="*/ 33 h 33"/>
                  <a:gd name="T70" fmla="*/ 35 w 35"/>
                  <a:gd name="T71" fmla="*/ 15 h 33"/>
                  <a:gd name="T72" fmla="*/ 35 w 35"/>
                  <a:gd name="T73" fmla="*/ 13 h 33"/>
                  <a:gd name="T74" fmla="*/ 35 w 35"/>
                  <a:gd name="T75" fmla="*/ 13 h 33"/>
                  <a:gd name="T76" fmla="*/ 35 w 35"/>
                  <a:gd name="T77" fmla="*/ 13 h 33"/>
                  <a:gd name="T78" fmla="*/ 35 w 35"/>
                  <a:gd name="T79" fmla="*/ 13 h 33"/>
                  <a:gd name="T80" fmla="*/ 35 w 35"/>
                  <a:gd name="T81" fmla="*/ 12 h 33"/>
                  <a:gd name="T82" fmla="*/ 35 w 35"/>
                  <a:gd name="T83" fmla="*/ 12 h 33"/>
                  <a:gd name="T84" fmla="*/ 35 w 35"/>
                  <a:gd name="T85" fmla="*/ 12 h 33"/>
                  <a:gd name="T86" fmla="*/ 16 w 35"/>
                  <a:gd name="T87" fmla="*/ 0 h 33"/>
                  <a:gd name="T88" fmla="*/ 16 w 35"/>
                  <a:gd name="T89" fmla="*/ 0 h 33"/>
                  <a:gd name="T90" fmla="*/ 16 w 35"/>
                  <a:gd name="T91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33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27" y="6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1" y="22"/>
                      <a:pt x="27" y="28"/>
                      <a:pt x="20" y="29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5" y="29"/>
                      <a:pt x="0" y="5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2" y="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23"/>
                      <a:pt x="11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1" y="33"/>
                      <a:pt x="22" y="33"/>
                    </a:cubicBezTo>
                    <a:cubicBezTo>
                      <a:pt x="29" y="31"/>
                      <a:pt x="35" y="24"/>
                      <a:pt x="35" y="15"/>
                    </a:cubicBezTo>
                    <a:cubicBezTo>
                      <a:pt x="35" y="15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3" y="5"/>
                      <a:pt x="24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667"/>
              <p:cNvSpPr>
                <a:spLocks noEditPoints="1"/>
              </p:cNvSpPr>
              <p:nvPr/>
            </p:nvSpPr>
            <p:spPr bwMode="auto">
              <a:xfrm>
                <a:off x="2834" y="569"/>
                <a:ext cx="111" cy="119"/>
              </a:xfrm>
              <a:custGeom>
                <a:gdLst>
                  <a:gd name="T0" fmla="*/ 17 w 32"/>
                  <a:gd name="T1" fmla="*/ 3 h 34"/>
                  <a:gd name="T2" fmla="*/ 17 w 32"/>
                  <a:gd name="T3" fmla="*/ 3 h 34"/>
                  <a:gd name="T4" fmla="*/ 17 w 32"/>
                  <a:gd name="T5" fmla="*/ 3 h 34"/>
                  <a:gd name="T6" fmla="*/ 27 w 32"/>
                  <a:gd name="T7" fmla="*/ 8 h 34"/>
                  <a:gd name="T8" fmla="*/ 29 w 32"/>
                  <a:gd name="T9" fmla="*/ 15 h 34"/>
                  <a:gd name="T10" fmla="*/ 18 w 32"/>
                  <a:gd name="T11" fmla="*/ 29 h 34"/>
                  <a:gd name="T12" fmla="*/ 15 w 32"/>
                  <a:gd name="T13" fmla="*/ 30 h 34"/>
                  <a:gd name="T14" fmla="*/ 15 w 32"/>
                  <a:gd name="T15" fmla="*/ 30 h 34"/>
                  <a:gd name="T16" fmla="*/ 15 w 32"/>
                  <a:gd name="T17" fmla="*/ 30 h 34"/>
                  <a:gd name="T18" fmla="*/ 15 w 32"/>
                  <a:gd name="T19" fmla="*/ 30 h 34"/>
                  <a:gd name="T20" fmla="*/ 15 w 32"/>
                  <a:gd name="T21" fmla="*/ 30 h 34"/>
                  <a:gd name="T22" fmla="*/ 3 w 32"/>
                  <a:gd name="T23" fmla="*/ 15 h 34"/>
                  <a:gd name="T24" fmla="*/ 3 w 32"/>
                  <a:gd name="T25" fmla="*/ 15 h 34"/>
                  <a:gd name="T26" fmla="*/ 3 w 32"/>
                  <a:gd name="T27" fmla="*/ 14 h 34"/>
                  <a:gd name="T28" fmla="*/ 3 w 32"/>
                  <a:gd name="T29" fmla="*/ 14 h 34"/>
                  <a:gd name="T30" fmla="*/ 17 w 32"/>
                  <a:gd name="T31" fmla="*/ 3 h 34"/>
                  <a:gd name="T32" fmla="*/ 17 w 32"/>
                  <a:gd name="T33" fmla="*/ 3 h 34"/>
                  <a:gd name="T34" fmla="*/ 17 w 32"/>
                  <a:gd name="T35" fmla="*/ 3 h 34"/>
                  <a:gd name="T36" fmla="*/ 16 w 32"/>
                  <a:gd name="T37" fmla="*/ 0 h 34"/>
                  <a:gd name="T38" fmla="*/ 16 w 32"/>
                  <a:gd name="T39" fmla="*/ 0 h 34"/>
                  <a:gd name="T40" fmla="*/ 0 w 32"/>
                  <a:gd name="T41" fmla="*/ 17 h 34"/>
                  <a:gd name="T42" fmla="*/ 0 w 32"/>
                  <a:gd name="T43" fmla="*/ 17 h 34"/>
                  <a:gd name="T44" fmla="*/ 0 w 32"/>
                  <a:gd name="T45" fmla="*/ 17 h 34"/>
                  <a:gd name="T46" fmla="*/ 0 w 32"/>
                  <a:gd name="T47" fmla="*/ 17 h 34"/>
                  <a:gd name="T48" fmla="*/ 14 w 32"/>
                  <a:gd name="T49" fmla="*/ 34 h 34"/>
                  <a:gd name="T50" fmla="*/ 15 w 32"/>
                  <a:gd name="T51" fmla="*/ 34 h 34"/>
                  <a:gd name="T52" fmla="*/ 17 w 32"/>
                  <a:gd name="T53" fmla="*/ 34 h 34"/>
                  <a:gd name="T54" fmla="*/ 17 w 32"/>
                  <a:gd name="T55" fmla="*/ 34 h 34"/>
                  <a:gd name="T56" fmla="*/ 17 w 32"/>
                  <a:gd name="T57" fmla="*/ 34 h 34"/>
                  <a:gd name="T58" fmla="*/ 32 w 32"/>
                  <a:gd name="T59" fmla="*/ 15 h 34"/>
                  <a:gd name="T60" fmla="*/ 32 w 32"/>
                  <a:gd name="T61" fmla="*/ 11 h 34"/>
                  <a:gd name="T62" fmla="*/ 20 w 32"/>
                  <a:gd name="T63" fmla="*/ 0 h 34"/>
                  <a:gd name="T64" fmla="*/ 20 w 32"/>
                  <a:gd name="T65" fmla="*/ 0 h 34"/>
                  <a:gd name="T66" fmla="*/ 20 w 32"/>
                  <a:gd name="T67" fmla="*/ 0 h 34"/>
                  <a:gd name="T68" fmla="*/ 16 w 32"/>
                  <a:gd name="T69" fmla="*/ 0 h 34"/>
                  <a:gd name="T70" fmla="*/ 16 w 32"/>
                  <a:gd name="T71" fmla="*/ 0 h 34"/>
                  <a:gd name="T72" fmla="*/ 16 w 32"/>
                  <a:gd name="T73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5" y="5"/>
                      <a:pt x="27" y="8"/>
                    </a:cubicBezTo>
                    <a:cubicBezTo>
                      <a:pt x="28" y="10"/>
                      <a:pt x="29" y="13"/>
                      <a:pt x="29" y="15"/>
                    </a:cubicBezTo>
                    <a:cubicBezTo>
                      <a:pt x="29" y="21"/>
                      <a:pt x="24" y="28"/>
                      <a:pt x="18" y="29"/>
                    </a:cubicBezTo>
                    <a:cubicBezTo>
                      <a:pt x="17" y="30"/>
                      <a:pt x="16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7" y="30"/>
                      <a:pt x="2" y="23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8"/>
                      <a:pt x="11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5" y="0"/>
                      <a:pt x="0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5"/>
                      <a:pt x="5" y="34"/>
                      <a:pt x="14" y="34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5" y="32"/>
                      <a:pt x="32" y="25"/>
                      <a:pt x="32" y="15"/>
                    </a:cubicBezTo>
                    <a:cubicBezTo>
                      <a:pt x="32" y="14"/>
                      <a:pt x="32" y="13"/>
                      <a:pt x="32" y="11"/>
                    </a:cubicBezTo>
                    <a:cubicBezTo>
                      <a:pt x="31" y="5"/>
                      <a:pt x="24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668"/>
              <p:cNvSpPr/>
              <p:nvPr/>
            </p:nvSpPr>
            <p:spPr bwMode="auto">
              <a:xfrm>
                <a:off x="3409" y="629"/>
                <a:ext cx="98" cy="52"/>
              </a:xfrm>
              <a:custGeom>
                <a:gdLst>
                  <a:gd name="T0" fmla="*/ 8 w 28"/>
                  <a:gd name="T1" fmla="*/ 0 h 15"/>
                  <a:gd name="T2" fmla="*/ 8 w 28"/>
                  <a:gd name="T3" fmla="*/ 0 h 15"/>
                  <a:gd name="T4" fmla="*/ 1 w 28"/>
                  <a:gd name="T5" fmla="*/ 5 h 15"/>
                  <a:gd name="T6" fmla="*/ 1 w 28"/>
                  <a:gd name="T7" fmla="*/ 5 h 15"/>
                  <a:gd name="T8" fmla="*/ 1 w 28"/>
                  <a:gd name="T9" fmla="*/ 5 h 15"/>
                  <a:gd name="T10" fmla="*/ 1 w 28"/>
                  <a:gd name="T11" fmla="*/ 5 h 15"/>
                  <a:gd name="T12" fmla="*/ 1 w 28"/>
                  <a:gd name="T13" fmla="*/ 5 h 15"/>
                  <a:gd name="T14" fmla="*/ 1 w 28"/>
                  <a:gd name="T15" fmla="*/ 5 h 15"/>
                  <a:gd name="T16" fmla="*/ 9 w 28"/>
                  <a:gd name="T17" fmla="*/ 15 h 15"/>
                  <a:gd name="T18" fmla="*/ 9 w 28"/>
                  <a:gd name="T19" fmla="*/ 15 h 15"/>
                  <a:gd name="T20" fmla="*/ 9 w 28"/>
                  <a:gd name="T21" fmla="*/ 15 h 15"/>
                  <a:gd name="T22" fmla="*/ 9 w 28"/>
                  <a:gd name="T23" fmla="*/ 15 h 15"/>
                  <a:gd name="T24" fmla="*/ 13 w 28"/>
                  <a:gd name="T25" fmla="*/ 14 h 15"/>
                  <a:gd name="T26" fmla="*/ 13 w 28"/>
                  <a:gd name="T27" fmla="*/ 14 h 15"/>
                  <a:gd name="T28" fmla="*/ 13 w 28"/>
                  <a:gd name="T29" fmla="*/ 14 h 15"/>
                  <a:gd name="T30" fmla="*/ 13 w 28"/>
                  <a:gd name="T31" fmla="*/ 14 h 15"/>
                  <a:gd name="T32" fmla="*/ 14 w 28"/>
                  <a:gd name="T33" fmla="*/ 14 h 15"/>
                  <a:gd name="T34" fmla="*/ 14 w 28"/>
                  <a:gd name="T35" fmla="*/ 14 h 15"/>
                  <a:gd name="T36" fmla="*/ 14 w 28"/>
                  <a:gd name="T37" fmla="*/ 14 h 15"/>
                  <a:gd name="T38" fmla="*/ 14 w 28"/>
                  <a:gd name="T39" fmla="*/ 14 h 15"/>
                  <a:gd name="T40" fmla="*/ 8 w 28"/>
                  <a:gd name="T41" fmla="*/ 0 h 15"/>
                  <a:gd name="T42" fmla="*/ 8 w 28"/>
                  <a:gd name="T43" fmla="*/ 0 h 15"/>
                  <a:gd name="T44" fmla="*/ 8 w 28"/>
                  <a:gd name="T45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12"/>
                      <a:pt x="4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2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28" y="10"/>
                      <a:pt x="1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669"/>
              <p:cNvSpPr>
                <a:spLocks noEditPoints="1"/>
              </p:cNvSpPr>
              <p:nvPr/>
            </p:nvSpPr>
            <p:spPr bwMode="auto">
              <a:xfrm>
                <a:off x="4735" y="583"/>
                <a:ext cx="108" cy="91"/>
              </a:xfrm>
              <a:custGeom>
                <a:gdLst>
                  <a:gd name="T0" fmla="*/ 17 w 31"/>
                  <a:gd name="T1" fmla="*/ 7 h 26"/>
                  <a:gd name="T2" fmla="*/ 17 w 31"/>
                  <a:gd name="T3" fmla="*/ 7 h 26"/>
                  <a:gd name="T4" fmla="*/ 17 w 31"/>
                  <a:gd name="T5" fmla="*/ 7 h 26"/>
                  <a:gd name="T6" fmla="*/ 20 w 31"/>
                  <a:gd name="T7" fmla="*/ 18 h 26"/>
                  <a:gd name="T8" fmla="*/ 20 w 31"/>
                  <a:gd name="T9" fmla="*/ 18 h 26"/>
                  <a:gd name="T10" fmla="*/ 19 w 31"/>
                  <a:gd name="T11" fmla="*/ 18 h 26"/>
                  <a:gd name="T12" fmla="*/ 19 w 31"/>
                  <a:gd name="T13" fmla="*/ 18 h 26"/>
                  <a:gd name="T14" fmla="*/ 19 w 31"/>
                  <a:gd name="T15" fmla="*/ 18 h 26"/>
                  <a:gd name="T16" fmla="*/ 19 w 31"/>
                  <a:gd name="T17" fmla="*/ 18 h 26"/>
                  <a:gd name="T18" fmla="*/ 18 w 31"/>
                  <a:gd name="T19" fmla="*/ 18 h 26"/>
                  <a:gd name="T20" fmla="*/ 18 w 31"/>
                  <a:gd name="T21" fmla="*/ 18 h 26"/>
                  <a:gd name="T22" fmla="*/ 18 w 31"/>
                  <a:gd name="T23" fmla="*/ 18 h 26"/>
                  <a:gd name="T24" fmla="*/ 18 w 31"/>
                  <a:gd name="T25" fmla="*/ 18 h 26"/>
                  <a:gd name="T26" fmla="*/ 18 w 31"/>
                  <a:gd name="T27" fmla="*/ 18 h 26"/>
                  <a:gd name="T28" fmla="*/ 13 w 31"/>
                  <a:gd name="T29" fmla="*/ 9 h 26"/>
                  <a:gd name="T30" fmla="*/ 13 w 31"/>
                  <a:gd name="T31" fmla="*/ 9 h 26"/>
                  <a:gd name="T32" fmla="*/ 13 w 31"/>
                  <a:gd name="T33" fmla="*/ 9 h 26"/>
                  <a:gd name="T34" fmla="*/ 13 w 31"/>
                  <a:gd name="T35" fmla="*/ 8 h 26"/>
                  <a:gd name="T36" fmla="*/ 13 w 31"/>
                  <a:gd name="T37" fmla="*/ 8 h 26"/>
                  <a:gd name="T38" fmla="*/ 13 w 31"/>
                  <a:gd name="T39" fmla="*/ 8 h 26"/>
                  <a:gd name="T40" fmla="*/ 17 w 31"/>
                  <a:gd name="T41" fmla="*/ 7 h 26"/>
                  <a:gd name="T42" fmla="*/ 17 w 31"/>
                  <a:gd name="T43" fmla="*/ 7 h 26"/>
                  <a:gd name="T44" fmla="*/ 17 w 31"/>
                  <a:gd name="T45" fmla="*/ 7 h 26"/>
                  <a:gd name="T46" fmla="*/ 17 w 31"/>
                  <a:gd name="T47" fmla="*/ 0 h 26"/>
                  <a:gd name="T48" fmla="*/ 17 w 31"/>
                  <a:gd name="T49" fmla="*/ 0 h 26"/>
                  <a:gd name="T50" fmla="*/ 15 w 31"/>
                  <a:gd name="T51" fmla="*/ 0 h 26"/>
                  <a:gd name="T52" fmla="*/ 15 w 31"/>
                  <a:gd name="T53" fmla="*/ 0 h 26"/>
                  <a:gd name="T54" fmla="*/ 15 w 31"/>
                  <a:gd name="T55" fmla="*/ 0 h 26"/>
                  <a:gd name="T56" fmla="*/ 15 w 31"/>
                  <a:gd name="T57" fmla="*/ 0 h 26"/>
                  <a:gd name="T58" fmla="*/ 15 w 31"/>
                  <a:gd name="T59" fmla="*/ 0 h 26"/>
                  <a:gd name="T60" fmla="*/ 15 w 31"/>
                  <a:gd name="T61" fmla="*/ 0 h 26"/>
                  <a:gd name="T62" fmla="*/ 19 w 31"/>
                  <a:gd name="T63" fmla="*/ 26 h 26"/>
                  <a:gd name="T64" fmla="*/ 19 w 31"/>
                  <a:gd name="T65" fmla="*/ 26 h 26"/>
                  <a:gd name="T66" fmla="*/ 19 w 31"/>
                  <a:gd name="T67" fmla="*/ 26 h 26"/>
                  <a:gd name="T68" fmla="*/ 19 w 31"/>
                  <a:gd name="T69" fmla="*/ 26 h 26"/>
                  <a:gd name="T70" fmla="*/ 20 w 31"/>
                  <a:gd name="T71" fmla="*/ 26 h 26"/>
                  <a:gd name="T72" fmla="*/ 31 w 31"/>
                  <a:gd name="T73" fmla="*/ 11 h 26"/>
                  <a:gd name="T74" fmla="*/ 31 w 31"/>
                  <a:gd name="T75" fmla="*/ 8 h 26"/>
                  <a:gd name="T76" fmla="*/ 30 w 31"/>
                  <a:gd name="T77" fmla="*/ 8 h 26"/>
                  <a:gd name="T78" fmla="*/ 30 w 31"/>
                  <a:gd name="T79" fmla="*/ 8 h 26"/>
                  <a:gd name="T80" fmla="*/ 17 w 31"/>
                  <a:gd name="T81" fmla="*/ 0 h 26"/>
                  <a:gd name="T82" fmla="*/ 17 w 31"/>
                  <a:gd name="T83" fmla="*/ 0 h 26"/>
                  <a:gd name="T84" fmla="*/ 17 w 31"/>
                  <a:gd name="T8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26">
                    <a:moveTo>
                      <a:pt x="17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2" y="7"/>
                      <a:pt x="27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8"/>
                      <a:pt x="10" y="13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2"/>
                      <a:pt x="5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7" y="25"/>
                      <a:pt x="31" y="19"/>
                      <a:pt x="31" y="11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3"/>
                      <a:pt x="2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670"/>
              <p:cNvSpPr>
                <a:spLocks noEditPoints="1"/>
              </p:cNvSpPr>
              <p:nvPr/>
            </p:nvSpPr>
            <p:spPr bwMode="auto">
              <a:xfrm>
                <a:off x="2841" y="580"/>
                <a:ext cx="94" cy="94"/>
              </a:xfrm>
              <a:custGeom>
                <a:gdLst>
                  <a:gd name="T0" fmla="*/ 14 w 27"/>
                  <a:gd name="T1" fmla="*/ 7 h 27"/>
                  <a:gd name="T2" fmla="*/ 14 w 27"/>
                  <a:gd name="T3" fmla="*/ 7 h 27"/>
                  <a:gd name="T4" fmla="*/ 14 w 27"/>
                  <a:gd name="T5" fmla="*/ 7 h 27"/>
                  <a:gd name="T6" fmla="*/ 16 w 27"/>
                  <a:gd name="T7" fmla="*/ 8 h 27"/>
                  <a:gd name="T8" fmla="*/ 17 w 27"/>
                  <a:gd name="T9" fmla="*/ 8 h 27"/>
                  <a:gd name="T10" fmla="*/ 17 w 27"/>
                  <a:gd name="T11" fmla="*/ 8 h 27"/>
                  <a:gd name="T12" fmla="*/ 20 w 27"/>
                  <a:gd name="T13" fmla="*/ 12 h 27"/>
                  <a:gd name="T14" fmla="*/ 15 w 27"/>
                  <a:gd name="T15" fmla="*/ 19 h 27"/>
                  <a:gd name="T16" fmla="*/ 15 w 27"/>
                  <a:gd name="T17" fmla="*/ 19 h 27"/>
                  <a:gd name="T18" fmla="*/ 15 w 27"/>
                  <a:gd name="T19" fmla="*/ 19 h 27"/>
                  <a:gd name="T20" fmla="*/ 15 w 27"/>
                  <a:gd name="T21" fmla="*/ 19 h 27"/>
                  <a:gd name="T22" fmla="*/ 15 w 27"/>
                  <a:gd name="T23" fmla="*/ 19 h 27"/>
                  <a:gd name="T24" fmla="*/ 13 w 27"/>
                  <a:gd name="T25" fmla="*/ 19 h 27"/>
                  <a:gd name="T26" fmla="*/ 13 w 27"/>
                  <a:gd name="T27" fmla="*/ 19 h 27"/>
                  <a:gd name="T28" fmla="*/ 13 w 27"/>
                  <a:gd name="T29" fmla="*/ 19 h 27"/>
                  <a:gd name="T30" fmla="*/ 13 w 27"/>
                  <a:gd name="T31" fmla="*/ 19 h 27"/>
                  <a:gd name="T32" fmla="*/ 13 w 27"/>
                  <a:gd name="T33" fmla="*/ 19 h 27"/>
                  <a:gd name="T34" fmla="*/ 8 w 27"/>
                  <a:gd name="T35" fmla="*/ 14 h 27"/>
                  <a:gd name="T36" fmla="*/ 8 w 27"/>
                  <a:gd name="T37" fmla="*/ 13 h 27"/>
                  <a:gd name="T38" fmla="*/ 8 w 27"/>
                  <a:gd name="T39" fmla="*/ 13 h 27"/>
                  <a:gd name="T40" fmla="*/ 8 w 27"/>
                  <a:gd name="T41" fmla="*/ 13 h 27"/>
                  <a:gd name="T42" fmla="*/ 14 w 27"/>
                  <a:gd name="T43" fmla="*/ 7 h 27"/>
                  <a:gd name="T44" fmla="*/ 14 w 27"/>
                  <a:gd name="T45" fmla="*/ 7 h 27"/>
                  <a:gd name="T46" fmla="*/ 14 w 27"/>
                  <a:gd name="T47" fmla="*/ 7 h 27"/>
                  <a:gd name="T48" fmla="*/ 15 w 27"/>
                  <a:gd name="T49" fmla="*/ 0 h 27"/>
                  <a:gd name="T50" fmla="*/ 15 w 27"/>
                  <a:gd name="T51" fmla="*/ 0 h 27"/>
                  <a:gd name="T52" fmla="*/ 1 w 27"/>
                  <a:gd name="T53" fmla="*/ 11 h 27"/>
                  <a:gd name="T54" fmla="*/ 1 w 27"/>
                  <a:gd name="T55" fmla="*/ 11 h 27"/>
                  <a:gd name="T56" fmla="*/ 1 w 27"/>
                  <a:gd name="T57" fmla="*/ 12 h 27"/>
                  <a:gd name="T58" fmla="*/ 1 w 27"/>
                  <a:gd name="T59" fmla="*/ 12 h 27"/>
                  <a:gd name="T60" fmla="*/ 13 w 27"/>
                  <a:gd name="T61" fmla="*/ 27 h 27"/>
                  <a:gd name="T62" fmla="*/ 13 w 27"/>
                  <a:gd name="T63" fmla="*/ 27 h 27"/>
                  <a:gd name="T64" fmla="*/ 13 w 27"/>
                  <a:gd name="T65" fmla="*/ 27 h 27"/>
                  <a:gd name="T66" fmla="*/ 13 w 27"/>
                  <a:gd name="T67" fmla="*/ 27 h 27"/>
                  <a:gd name="T68" fmla="*/ 16 w 27"/>
                  <a:gd name="T69" fmla="*/ 26 h 27"/>
                  <a:gd name="T70" fmla="*/ 27 w 27"/>
                  <a:gd name="T71" fmla="*/ 12 h 27"/>
                  <a:gd name="T72" fmla="*/ 25 w 27"/>
                  <a:gd name="T73" fmla="*/ 5 h 27"/>
                  <a:gd name="T74" fmla="*/ 15 w 27"/>
                  <a:gd name="T75" fmla="*/ 0 h 27"/>
                  <a:gd name="T76" fmla="*/ 15 w 27"/>
                  <a:gd name="T77" fmla="*/ 0 h 27"/>
                  <a:gd name="T78" fmla="*/ 15 w 27"/>
                  <a:gd name="T79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7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8"/>
                      <a:pt x="20" y="10"/>
                      <a:pt x="20" y="12"/>
                    </a:cubicBezTo>
                    <a:cubicBezTo>
                      <a:pt x="20" y="15"/>
                      <a:pt x="18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9"/>
                      <a:pt x="8" y="17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0"/>
                      <a:pt x="11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2" y="5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20"/>
                      <a:pt x="5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5" y="27"/>
                      <a:pt x="16" y="26"/>
                    </a:cubicBezTo>
                    <a:cubicBezTo>
                      <a:pt x="22" y="25"/>
                      <a:pt x="27" y="18"/>
                      <a:pt x="27" y="12"/>
                    </a:cubicBezTo>
                    <a:cubicBezTo>
                      <a:pt x="27" y="10"/>
                      <a:pt x="26" y="7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671"/>
              <p:cNvSpPr/>
              <p:nvPr/>
            </p:nvSpPr>
            <p:spPr bwMode="auto">
              <a:xfrm>
                <a:off x="4769" y="608"/>
                <a:ext cx="60" cy="38"/>
              </a:xfrm>
              <a:custGeom>
                <a:gdLst>
                  <a:gd name="T0" fmla="*/ 7 w 17"/>
                  <a:gd name="T1" fmla="*/ 0 h 11"/>
                  <a:gd name="T2" fmla="*/ 7 w 17"/>
                  <a:gd name="T3" fmla="*/ 0 h 11"/>
                  <a:gd name="T4" fmla="*/ 3 w 17"/>
                  <a:gd name="T5" fmla="*/ 1 h 11"/>
                  <a:gd name="T6" fmla="*/ 3 w 17"/>
                  <a:gd name="T7" fmla="*/ 1 h 11"/>
                  <a:gd name="T8" fmla="*/ 3 w 17"/>
                  <a:gd name="T9" fmla="*/ 1 h 11"/>
                  <a:gd name="T10" fmla="*/ 3 w 17"/>
                  <a:gd name="T11" fmla="*/ 2 h 11"/>
                  <a:gd name="T12" fmla="*/ 3 w 17"/>
                  <a:gd name="T13" fmla="*/ 2 h 11"/>
                  <a:gd name="T14" fmla="*/ 3 w 17"/>
                  <a:gd name="T15" fmla="*/ 2 h 11"/>
                  <a:gd name="T16" fmla="*/ 8 w 17"/>
                  <a:gd name="T17" fmla="*/ 11 h 11"/>
                  <a:gd name="T18" fmla="*/ 8 w 17"/>
                  <a:gd name="T19" fmla="*/ 11 h 11"/>
                  <a:gd name="T20" fmla="*/ 8 w 17"/>
                  <a:gd name="T21" fmla="*/ 11 h 11"/>
                  <a:gd name="T22" fmla="*/ 8 w 17"/>
                  <a:gd name="T23" fmla="*/ 11 h 11"/>
                  <a:gd name="T24" fmla="*/ 9 w 17"/>
                  <a:gd name="T25" fmla="*/ 11 h 11"/>
                  <a:gd name="T26" fmla="*/ 9 w 17"/>
                  <a:gd name="T27" fmla="*/ 11 h 11"/>
                  <a:gd name="T28" fmla="*/ 9 w 17"/>
                  <a:gd name="T29" fmla="*/ 11 h 11"/>
                  <a:gd name="T30" fmla="*/ 9 w 17"/>
                  <a:gd name="T31" fmla="*/ 11 h 11"/>
                  <a:gd name="T32" fmla="*/ 10 w 17"/>
                  <a:gd name="T33" fmla="*/ 11 h 11"/>
                  <a:gd name="T34" fmla="*/ 10 w 17"/>
                  <a:gd name="T35" fmla="*/ 11 h 11"/>
                  <a:gd name="T36" fmla="*/ 7 w 17"/>
                  <a:gd name="T37" fmla="*/ 0 h 11"/>
                  <a:gd name="T38" fmla="*/ 7 w 17"/>
                  <a:gd name="T39" fmla="*/ 0 h 11"/>
                  <a:gd name="T40" fmla="*/ 7 w 17"/>
                  <a:gd name="T4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6"/>
                      <a:pt x="4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7" y="9"/>
                      <a:pt x="1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672"/>
              <p:cNvSpPr/>
              <p:nvPr/>
            </p:nvSpPr>
            <p:spPr bwMode="auto">
              <a:xfrm>
                <a:off x="2869" y="604"/>
                <a:ext cx="41" cy="42"/>
              </a:xfrm>
              <a:custGeom>
                <a:gdLst>
                  <a:gd name="T0" fmla="*/ 6 w 12"/>
                  <a:gd name="T1" fmla="*/ 0 h 12"/>
                  <a:gd name="T2" fmla="*/ 6 w 12"/>
                  <a:gd name="T3" fmla="*/ 0 h 12"/>
                  <a:gd name="T4" fmla="*/ 0 w 12"/>
                  <a:gd name="T5" fmla="*/ 6 h 12"/>
                  <a:gd name="T6" fmla="*/ 0 w 12"/>
                  <a:gd name="T7" fmla="*/ 6 h 12"/>
                  <a:gd name="T8" fmla="*/ 0 w 12"/>
                  <a:gd name="T9" fmla="*/ 6 h 12"/>
                  <a:gd name="T10" fmla="*/ 0 w 12"/>
                  <a:gd name="T11" fmla="*/ 7 h 12"/>
                  <a:gd name="T12" fmla="*/ 5 w 12"/>
                  <a:gd name="T13" fmla="*/ 12 h 12"/>
                  <a:gd name="T14" fmla="*/ 5 w 12"/>
                  <a:gd name="T15" fmla="*/ 12 h 12"/>
                  <a:gd name="T16" fmla="*/ 5 w 12"/>
                  <a:gd name="T17" fmla="*/ 12 h 12"/>
                  <a:gd name="T18" fmla="*/ 5 w 12"/>
                  <a:gd name="T19" fmla="*/ 12 h 12"/>
                  <a:gd name="T20" fmla="*/ 7 w 12"/>
                  <a:gd name="T21" fmla="*/ 12 h 12"/>
                  <a:gd name="T22" fmla="*/ 7 w 12"/>
                  <a:gd name="T23" fmla="*/ 12 h 12"/>
                  <a:gd name="T24" fmla="*/ 7 w 12"/>
                  <a:gd name="T25" fmla="*/ 12 h 12"/>
                  <a:gd name="T26" fmla="*/ 7 w 12"/>
                  <a:gd name="T27" fmla="*/ 12 h 12"/>
                  <a:gd name="T28" fmla="*/ 7 w 12"/>
                  <a:gd name="T29" fmla="*/ 12 h 12"/>
                  <a:gd name="T30" fmla="*/ 12 w 12"/>
                  <a:gd name="T31" fmla="*/ 5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1 h 12"/>
                  <a:gd name="T38" fmla="*/ 6 w 12"/>
                  <a:gd name="T39" fmla="*/ 0 h 12"/>
                  <a:gd name="T40" fmla="*/ 6 w 12"/>
                  <a:gd name="T41" fmla="*/ 0 h 12"/>
                  <a:gd name="T42" fmla="*/ 6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1"/>
                      <a:pt x="12" y="8"/>
                      <a:pt x="12" y="5"/>
                    </a:cubicBezTo>
                    <a:cubicBezTo>
                      <a:pt x="12" y="3"/>
                      <a:pt x="11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673"/>
              <p:cNvSpPr/>
              <p:nvPr/>
            </p:nvSpPr>
            <p:spPr bwMode="auto">
              <a:xfrm>
                <a:off x="4271" y="3314"/>
                <a:ext cx="62" cy="60"/>
              </a:xfrm>
              <a:custGeom>
                <a:gdLst>
                  <a:gd name="T0" fmla="*/ 10 w 18"/>
                  <a:gd name="T1" fmla="*/ 0 h 17"/>
                  <a:gd name="T2" fmla="*/ 10 w 18"/>
                  <a:gd name="T3" fmla="*/ 0 h 17"/>
                  <a:gd name="T4" fmla="*/ 1 w 18"/>
                  <a:gd name="T5" fmla="*/ 10 h 17"/>
                  <a:gd name="T6" fmla="*/ 1 w 18"/>
                  <a:gd name="T7" fmla="*/ 10 h 17"/>
                  <a:gd name="T8" fmla="*/ 1 w 18"/>
                  <a:gd name="T9" fmla="*/ 10 h 17"/>
                  <a:gd name="T10" fmla="*/ 1 w 18"/>
                  <a:gd name="T11" fmla="*/ 10 h 17"/>
                  <a:gd name="T12" fmla="*/ 1 w 18"/>
                  <a:gd name="T13" fmla="*/ 10 h 17"/>
                  <a:gd name="T14" fmla="*/ 1 w 18"/>
                  <a:gd name="T15" fmla="*/ 10 h 17"/>
                  <a:gd name="T16" fmla="*/ 8 w 18"/>
                  <a:gd name="T17" fmla="*/ 17 h 17"/>
                  <a:gd name="T18" fmla="*/ 8 w 18"/>
                  <a:gd name="T19" fmla="*/ 17 h 17"/>
                  <a:gd name="T20" fmla="*/ 8 w 18"/>
                  <a:gd name="T21" fmla="*/ 17 h 17"/>
                  <a:gd name="T22" fmla="*/ 8 w 18"/>
                  <a:gd name="T23" fmla="*/ 17 h 17"/>
                  <a:gd name="T24" fmla="*/ 12 w 18"/>
                  <a:gd name="T25" fmla="*/ 16 h 17"/>
                  <a:gd name="T26" fmla="*/ 12 w 18"/>
                  <a:gd name="T27" fmla="*/ 16 h 17"/>
                  <a:gd name="T28" fmla="*/ 12 w 18"/>
                  <a:gd name="T29" fmla="*/ 16 h 17"/>
                  <a:gd name="T30" fmla="*/ 18 w 18"/>
                  <a:gd name="T31" fmla="*/ 10 h 17"/>
                  <a:gd name="T32" fmla="*/ 18 w 18"/>
                  <a:gd name="T33" fmla="*/ 10 h 17"/>
                  <a:gd name="T34" fmla="*/ 10 w 18"/>
                  <a:gd name="T35" fmla="*/ 0 h 17"/>
                  <a:gd name="T36" fmla="*/ 10 w 18"/>
                  <a:gd name="T37" fmla="*/ 0 h 17"/>
                  <a:gd name="T38" fmla="*/ 10 w 18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5"/>
                      <a:pt x="18" y="12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3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674"/>
              <p:cNvSpPr/>
              <p:nvPr/>
            </p:nvSpPr>
            <p:spPr bwMode="auto">
              <a:xfrm>
                <a:off x="3475" y="3332"/>
                <a:ext cx="684" cy="276"/>
              </a:xfrm>
              <a:custGeom>
                <a:gdLst>
                  <a:gd name="T0" fmla="*/ 19 w 196"/>
                  <a:gd name="T1" fmla="*/ 52 h 79"/>
                  <a:gd name="T2" fmla="*/ 30 w 196"/>
                  <a:gd name="T3" fmla="*/ 63 h 79"/>
                  <a:gd name="T4" fmla="*/ 80 w 196"/>
                  <a:gd name="T5" fmla="*/ 68 h 79"/>
                  <a:gd name="T6" fmla="*/ 98 w 196"/>
                  <a:gd name="T7" fmla="*/ 39 h 79"/>
                  <a:gd name="T8" fmla="*/ 110 w 196"/>
                  <a:gd name="T9" fmla="*/ 63 h 79"/>
                  <a:gd name="T10" fmla="*/ 164 w 196"/>
                  <a:gd name="T11" fmla="*/ 65 h 79"/>
                  <a:gd name="T12" fmla="*/ 177 w 196"/>
                  <a:gd name="T13" fmla="*/ 52 h 79"/>
                  <a:gd name="T14" fmla="*/ 191 w 196"/>
                  <a:gd name="T15" fmla="*/ 51 h 79"/>
                  <a:gd name="T16" fmla="*/ 193 w 196"/>
                  <a:gd name="T17" fmla="*/ 56 h 79"/>
                  <a:gd name="T18" fmla="*/ 192 w 196"/>
                  <a:gd name="T19" fmla="*/ 58 h 79"/>
                  <a:gd name="T20" fmla="*/ 191 w 196"/>
                  <a:gd name="T21" fmla="*/ 59 h 79"/>
                  <a:gd name="T22" fmla="*/ 186 w 196"/>
                  <a:gd name="T23" fmla="*/ 57 h 79"/>
                  <a:gd name="T24" fmla="*/ 183 w 196"/>
                  <a:gd name="T25" fmla="*/ 55 h 79"/>
                  <a:gd name="T26" fmla="*/ 192 w 196"/>
                  <a:gd name="T27" fmla="*/ 61 h 79"/>
                  <a:gd name="T28" fmla="*/ 193 w 196"/>
                  <a:gd name="T29" fmla="*/ 50 h 79"/>
                  <a:gd name="T30" fmla="*/ 177 w 196"/>
                  <a:gd name="T31" fmla="*/ 49 h 79"/>
                  <a:gd name="T32" fmla="*/ 170 w 196"/>
                  <a:gd name="T33" fmla="*/ 56 h 79"/>
                  <a:gd name="T34" fmla="*/ 152 w 196"/>
                  <a:gd name="T35" fmla="*/ 28 h 79"/>
                  <a:gd name="T36" fmla="*/ 138 w 196"/>
                  <a:gd name="T37" fmla="*/ 38 h 79"/>
                  <a:gd name="T38" fmla="*/ 151 w 196"/>
                  <a:gd name="T39" fmla="*/ 54 h 79"/>
                  <a:gd name="T40" fmla="*/ 153 w 196"/>
                  <a:gd name="T41" fmla="*/ 54 h 79"/>
                  <a:gd name="T42" fmla="*/ 161 w 196"/>
                  <a:gd name="T43" fmla="*/ 45 h 79"/>
                  <a:gd name="T44" fmla="*/ 151 w 196"/>
                  <a:gd name="T45" fmla="*/ 49 h 79"/>
                  <a:gd name="T46" fmla="*/ 144 w 196"/>
                  <a:gd name="T47" fmla="*/ 37 h 79"/>
                  <a:gd name="T48" fmla="*/ 150 w 196"/>
                  <a:gd name="T49" fmla="*/ 46 h 79"/>
                  <a:gd name="T50" fmla="*/ 148 w 196"/>
                  <a:gd name="T51" fmla="*/ 36 h 79"/>
                  <a:gd name="T52" fmla="*/ 164 w 196"/>
                  <a:gd name="T53" fmla="*/ 36 h 79"/>
                  <a:gd name="T54" fmla="*/ 168 w 196"/>
                  <a:gd name="T55" fmla="*/ 46 h 79"/>
                  <a:gd name="T56" fmla="*/ 156 w 196"/>
                  <a:gd name="T57" fmla="*/ 67 h 79"/>
                  <a:gd name="T58" fmla="*/ 107 w 196"/>
                  <a:gd name="T59" fmla="*/ 56 h 79"/>
                  <a:gd name="T60" fmla="*/ 114 w 196"/>
                  <a:gd name="T61" fmla="*/ 0 h 79"/>
                  <a:gd name="T62" fmla="*/ 114 w 196"/>
                  <a:gd name="T63" fmla="*/ 0 h 79"/>
                  <a:gd name="T64" fmla="*/ 98 w 196"/>
                  <a:gd name="T65" fmla="*/ 31 h 79"/>
                  <a:gd name="T66" fmla="*/ 89 w 196"/>
                  <a:gd name="T67" fmla="*/ 7 h 79"/>
                  <a:gd name="T68" fmla="*/ 82 w 196"/>
                  <a:gd name="T69" fmla="*/ 0 h 79"/>
                  <a:gd name="T70" fmla="*/ 82 w 196"/>
                  <a:gd name="T71" fmla="*/ 0 h 79"/>
                  <a:gd name="T72" fmla="*/ 89 w 196"/>
                  <a:gd name="T73" fmla="*/ 56 h 79"/>
                  <a:gd name="T74" fmla="*/ 40 w 196"/>
                  <a:gd name="T75" fmla="*/ 67 h 79"/>
                  <a:gd name="T76" fmla="*/ 28 w 196"/>
                  <a:gd name="T77" fmla="*/ 46 h 79"/>
                  <a:gd name="T78" fmla="*/ 32 w 196"/>
                  <a:gd name="T79" fmla="*/ 35 h 79"/>
                  <a:gd name="T80" fmla="*/ 48 w 196"/>
                  <a:gd name="T81" fmla="*/ 36 h 79"/>
                  <a:gd name="T82" fmla="*/ 46 w 196"/>
                  <a:gd name="T83" fmla="*/ 46 h 79"/>
                  <a:gd name="T84" fmla="*/ 52 w 196"/>
                  <a:gd name="T85" fmla="*/ 37 h 79"/>
                  <a:gd name="T86" fmla="*/ 45 w 196"/>
                  <a:gd name="T87" fmla="*/ 49 h 79"/>
                  <a:gd name="T88" fmla="*/ 35 w 196"/>
                  <a:gd name="T89" fmla="*/ 45 h 79"/>
                  <a:gd name="T90" fmla="*/ 45 w 196"/>
                  <a:gd name="T91" fmla="*/ 54 h 79"/>
                  <a:gd name="T92" fmla="*/ 47 w 196"/>
                  <a:gd name="T93" fmla="*/ 54 h 79"/>
                  <a:gd name="T94" fmla="*/ 49 w 196"/>
                  <a:gd name="T95" fmla="*/ 29 h 79"/>
                  <a:gd name="T96" fmla="*/ 30 w 196"/>
                  <a:gd name="T97" fmla="*/ 33 h 79"/>
                  <a:gd name="T98" fmla="*/ 26 w 196"/>
                  <a:gd name="T99" fmla="*/ 56 h 79"/>
                  <a:gd name="T100" fmla="*/ 27 w 196"/>
                  <a:gd name="T101" fmla="*/ 57 h 79"/>
                  <a:gd name="T102" fmla="*/ 20 w 196"/>
                  <a:gd name="T103" fmla="*/ 50 h 79"/>
                  <a:gd name="T104" fmla="*/ 3 w 196"/>
                  <a:gd name="T105" fmla="*/ 50 h 79"/>
                  <a:gd name="T106" fmla="*/ 4 w 196"/>
                  <a:gd name="T107" fmla="*/ 61 h 79"/>
                  <a:gd name="T108" fmla="*/ 13 w 196"/>
                  <a:gd name="T109" fmla="*/ 55 h 79"/>
                  <a:gd name="T110" fmla="*/ 10 w 196"/>
                  <a:gd name="T111" fmla="*/ 57 h 79"/>
                  <a:gd name="T112" fmla="*/ 5 w 196"/>
                  <a:gd name="T113" fmla="*/ 59 h 79"/>
                  <a:gd name="T114" fmla="*/ 3 w 196"/>
                  <a:gd name="T115" fmla="*/ 56 h 79"/>
                  <a:gd name="T116" fmla="*/ 5 w 196"/>
                  <a:gd name="T117" fmla="*/ 51 h 79"/>
                  <a:gd name="T118" fmla="*/ 19 w 196"/>
                  <a:gd name="T119" fmla="*/ 52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6" h="79">
                    <a:moveTo>
                      <a:pt x="19" y="52"/>
                    </a:moveTo>
                    <a:cubicBezTo>
                      <a:pt x="24" y="54"/>
                      <a:pt x="27" y="59"/>
                      <a:pt x="30" y="63"/>
                    </a:cubicBezTo>
                    <a:cubicBezTo>
                      <a:pt x="42" y="77"/>
                      <a:pt x="66" y="78"/>
                      <a:pt x="80" y="68"/>
                    </a:cubicBezTo>
                    <a:cubicBezTo>
                      <a:pt x="91" y="61"/>
                      <a:pt x="97" y="50"/>
                      <a:pt x="98" y="39"/>
                    </a:cubicBezTo>
                    <a:cubicBezTo>
                      <a:pt x="99" y="48"/>
                      <a:pt x="103" y="57"/>
                      <a:pt x="110" y="63"/>
                    </a:cubicBezTo>
                    <a:cubicBezTo>
                      <a:pt x="123" y="78"/>
                      <a:pt x="149" y="79"/>
                      <a:pt x="164" y="65"/>
                    </a:cubicBezTo>
                    <a:cubicBezTo>
                      <a:pt x="168" y="61"/>
                      <a:pt x="172" y="55"/>
                      <a:pt x="177" y="52"/>
                    </a:cubicBezTo>
                    <a:cubicBezTo>
                      <a:pt x="181" y="49"/>
                      <a:pt x="187" y="47"/>
                      <a:pt x="191" y="51"/>
                    </a:cubicBezTo>
                    <a:cubicBezTo>
                      <a:pt x="193" y="52"/>
                      <a:pt x="193" y="54"/>
                      <a:pt x="193" y="56"/>
                    </a:cubicBezTo>
                    <a:cubicBezTo>
                      <a:pt x="193" y="57"/>
                      <a:pt x="192" y="57"/>
                      <a:pt x="192" y="58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189" y="60"/>
                      <a:pt x="188" y="60"/>
                      <a:pt x="186" y="57"/>
                    </a:cubicBezTo>
                    <a:cubicBezTo>
                      <a:pt x="187" y="55"/>
                      <a:pt x="184" y="54"/>
                      <a:pt x="183" y="55"/>
                    </a:cubicBezTo>
                    <a:cubicBezTo>
                      <a:pt x="180" y="62"/>
                      <a:pt x="188" y="64"/>
                      <a:pt x="192" y="61"/>
                    </a:cubicBezTo>
                    <a:cubicBezTo>
                      <a:pt x="196" y="59"/>
                      <a:pt x="196" y="53"/>
                      <a:pt x="193" y="50"/>
                    </a:cubicBezTo>
                    <a:cubicBezTo>
                      <a:pt x="189" y="45"/>
                      <a:pt x="182" y="46"/>
                      <a:pt x="177" y="49"/>
                    </a:cubicBezTo>
                    <a:cubicBezTo>
                      <a:pt x="174" y="51"/>
                      <a:pt x="172" y="53"/>
                      <a:pt x="170" y="56"/>
                    </a:cubicBezTo>
                    <a:cubicBezTo>
                      <a:pt x="175" y="43"/>
                      <a:pt x="168" y="27"/>
                      <a:pt x="152" y="28"/>
                    </a:cubicBezTo>
                    <a:cubicBezTo>
                      <a:pt x="146" y="28"/>
                      <a:pt x="140" y="32"/>
                      <a:pt x="138" y="38"/>
                    </a:cubicBezTo>
                    <a:cubicBezTo>
                      <a:pt x="137" y="45"/>
                      <a:pt x="142" y="55"/>
                      <a:pt x="151" y="54"/>
                    </a:cubicBezTo>
                    <a:cubicBezTo>
                      <a:pt x="151" y="54"/>
                      <a:pt x="152" y="54"/>
                      <a:pt x="153" y="54"/>
                    </a:cubicBezTo>
                    <a:cubicBezTo>
                      <a:pt x="161" y="52"/>
                      <a:pt x="161" y="45"/>
                      <a:pt x="161" y="45"/>
                    </a:cubicBezTo>
                    <a:cubicBezTo>
                      <a:pt x="161" y="45"/>
                      <a:pt x="157" y="50"/>
                      <a:pt x="151" y="49"/>
                    </a:cubicBezTo>
                    <a:cubicBezTo>
                      <a:pt x="144" y="48"/>
                      <a:pt x="142" y="41"/>
                      <a:pt x="144" y="37"/>
                    </a:cubicBezTo>
                    <a:cubicBezTo>
                      <a:pt x="144" y="37"/>
                      <a:pt x="144" y="45"/>
                      <a:pt x="150" y="46"/>
                    </a:cubicBezTo>
                    <a:cubicBezTo>
                      <a:pt x="150" y="46"/>
                      <a:pt x="146" y="41"/>
                      <a:pt x="148" y="36"/>
                    </a:cubicBezTo>
                    <a:cubicBezTo>
                      <a:pt x="150" y="32"/>
                      <a:pt x="158" y="30"/>
                      <a:pt x="164" y="36"/>
                    </a:cubicBezTo>
                    <a:cubicBezTo>
                      <a:pt x="166" y="38"/>
                      <a:pt x="168" y="42"/>
                      <a:pt x="168" y="46"/>
                    </a:cubicBezTo>
                    <a:cubicBezTo>
                      <a:pt x="169" y="55"/>
                      <a:pt x="163" y="63"/>
                      <a:pt x="156" y="67"/>
                    </a:cubicBezTo>
                    <a:cubicBezTo>
                      <a:pt x="139" y="77"/>
                      <a:pt x="118" y="72"/>
                      <a:pt x="107" y="56"/>
                    </a:cubicBezTo>
                    <a:cubicBezTo>
                      <a:pt x="94" y="39"/>
                      <a:pt x="101" y="15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05" y="9"/>
                      <a:pt x="99" y="18"/>
                      <a:pt x="98" y="31"/>
                    </a:cubicBezTo>
                    <a:cubicBezTo>
                      <a:pt x="97" y="23"/>
                      <a:pt x="94" y="14"/>
                      <a:pt x="89" y="7"/>
                    </a:cubicBezTo>
                    <a:cubicBezTo>
                      <a:pt x="87" y="5"/>
                      <a:pt x="84" y="2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96" y="15"/>
                      <a:pt x="102" y="38"/>
                      <a:pt x="89" y="56"/>
                    </a:cubicBezTo>
                    <a:cubicBezTo>
                      <a:pt x="79" y="72"/>
                      <a:pt x="57" y="76"/>
                      <a:pt x="40" y="67"/>
                    </a:cubicBezTo>
                    <a:cubicBezTo>
                      <a:pt x="32" y="63"/>
                      <a:pt x="28" y="55"/>
                      <a:pt x="28" y="46"/>
                    </a:cubicBezTo>
                    <a:cubicBezTo>
                      <a:pt x="28" y="42"/>
                      <a:pt x="30" y="38"/>
                      <a:pt x="32" y="35"/>
                    </a:cubicBezTo>
                    <a:cubicBezTo>
                      <a:pt x="39" y="30"/>
                      <a:pt x="46" y="32"/>
                      <a:pt x="48" y="36"/>
                    </a:cubicBezTo>
                    <a:cubicBezTo>
                      <a:pt x="50" y="41"/>
                      <a:pt x="46" y="46"/>
                      <a:pt x="46" y="46"/>
                    </a:cubicBezTo>
                    <a:cubicBezTo>
                      <a:pt x="52" y="45"/>
                      <a:pt x="52" y="37"/>
                      <a:pt x="52" y="37"/>
                    </a:cubicBezTo>
                    <a:cubicBezTo>
                      <a:pt x="54" y="41"/>
                      <a:pt x="52" y="48"/>
                      <a:pt x="45" y="49"/>
                    </a:cubicBezTo>
                    <a:cubicBezTo>
                      <a:pt x="39" y="50"/>
                      <a:pt x="35" y="45"/>
                      <a:pt x="35" y="45"/>
                    </a:cubicBezTo>
                    <a:cubicBezTo>
                      <a:pt x="35" y="45"/>
                      <a:pt x="34" y="53"/>
                      <a:pt x="45" y="54"/>
                    </a:cubicBezTo>
                    <a:cubicBezTo>
                      <a:pt x="45" y="54"/>
                      <a:pt x="46" y="54"/>
                      <a:pt x="47" y="54"/>
                    </a:cubicBezTo>
                    <a:cubicBezTo>
                      <a:pt x="58" y="53"/>
                      <a:pt x="63" y="34"/>
                      <a:pt x="49" y="29"/>
                    </a:cubicBezTo>
                    <a:cubicBezTo>
                      <a:pt x="42" y="26"/>
                      <a:pt x="35" y="28"/>
                      <a:pt x="30" y="33"/>
                    </a:cubicBezTo>
                    <a:cubicBezTo>
                      <a:pt x="23" y="38"/>
                      <a:pt x="23" y="49"/>
                      <a:pt x="26" y="56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4"/>
                      <a:pt x="23" y="52"/>
                      <a:pt x="20" y="50"/>
                    </a:cubicBezTo>
                    <a:cubicBezTo>
                      <a:pt x="15" y="46"/>
                      <a:pt x="7" y="44"/>
                      <a:pt x="3" y="50"/>
                    </a:cubicBezTo>
                    <a:cubicBezTo>
                      <a:pt x="0" y="53"/>
                      <a:pt x="1" y="58"/>
                      <a:pt x="4" y="61"/>
                    </a:cubicBezTo>
                    <a:cubicBezTo>
                      <a:pt x="8" y="65"/>
                      <a:pt x="16" y="61"/>
                      <a:pt x="13" y="55"/>
                    </a:cubicBezTo>
                    <a:cubicBezTo>
                      <a:pt x="12" y="54"/>
                      <a:pt x="9" y="55"/>
                      <a:pt x="10" y="57"/>
                    </a:cubicBezTo>
                    <a:cubicBezTo>
                      <a:pt x="8" y="60"/>
                      <a:pt x="7" y="60"/>
                      <a:pt x="5" y="59"/>
                    </a:cubicBezTo>
                    <a:cubicBezTo>
                      <a:pt x="4" y="58"/>
                      <a:pt x="4" y="57"/>
                      <a:pt x="3" y="56"/>
                    </a:cubicBezTo>
                    <a:cubicBezTo>
                      <a:pt x="3" y="54"/>
                      <a:pt x="4" y="52"/>
                      <a:pt x="5" y="51"/>
                    </a:cubicBezTo>
                    <a:cubicBezTo>
                      <a:pt x="9" y="46"/>
                      <a:pt x="15" y="49"/>
                      <a:pt x="19" y="52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675"/>
              <p:cNvSpPr/>
              <p:nvPr/>
            </p:nvSpPr>
            <p:spPr bwMode="auto">
              <a:xfrm>
                <a:off x="3465" y="3259"/>
                <a:ext cx="269" cy="171"/>
              </a:xfrm>
              <a:custGeom>
                <a:gdLst>
                  <a:gd name="T0" fmla="*/ 28 w 77"/>
                  <a:gd name="T1" fmla="*/ 3 h 49"/>
                  <a:gd name="T2" fmla="*/ 0 w 77"/>
                  <a:gd name="T3" fmla="*/ 30 h 49"/>
                  <a:gd name="T4" fmla="*/ 20 w 77"/>
                  <a:gd name="T5" fmla="*/ 45 h 49"/>
                  <a:gd name="T6" fmla="*/ 27 w 77"/>
                  <a:gd name="T7" fmla="*/ 34 h 49"/>
                  <a:gd name="T8" fmla="*/ 20 w 77"/>
                  <a:gd name="T9" fmla="*/ 26 h 49"/>
                  <a:gd name="T10" fmla="*/ 12 w 77"/>
                  <a:gd name="T11" fmla="*/ 29 h 49"/>
                  <a:gd name="T12" fmla="*/ 19 w 77"/>
                  <a:gd name="T13" fmla="*/ 31 h 49"/>
                  <a:gd name="T14" fmla="*/ 18 w 77"/>
                  <a:gd name="T15" fmla="*/ 40 h 49"/>
                  <a:gd name="T16" fmla="*/ 19 w 77"/>
                  <a:gd name="T17" fmla="*/ 35 h 49"/>
                  <a:gd name="T18" fmla="*/ 14 w 77"/>
                  <a:gd name="T19" fmla="*/ 39 h 49"/>
                  <a:gd name="T20" fmla="*/ 4 w 77"/>
                  <a:gd name="T21" fmla="*/ 36 h 49"/>
                  <a:gd name="T22" fmla="*/ 9 w 77"/>
                  <a:gd name="T23" fmla="*/ 14 h 49"/>
                  <a:gd name="T24" fmla="*/ 41 w 77"/>
                  <a:gd name="T25" fmla="*/ 5 h 49"/>
                  <a:gd name="T26" fmla="*/ 77 w 77"/>
                  <a:gd name="T27" fmla="*/ 15 h 49"/>
                  <a:gd name="T28" fmla="*/ 77 w 77"/>
                  <a:gd name="T29" fmla="*/ 15 h 49"/>
                  <a:gd name="T30" fmla="*/ 28 w 77"/>
                  <a:gd name="T31" fmla="*/ 3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49">
                    <a:moveTo>
                      <a:pt x="28" y="3"/>
                    </a:moveTo>
                    <a:cubicBezTo>
                      <a:pt x="14" y="5"/>
                      <a:pt x="0" y="14"/>
                      <a:pt x="0" y="30"/>
                    </a:cubicBezTo>
                    <a:cubicBezTo>
                      <a:pt x="0" y="40"/>
                      <a:pt x="10" y="49"/>
                      <a:pt x="20" y="45"/>
                    </a:cubicBezTo>
                    <a:cubicBezTo>
                      <a:pt x="24" y="43"/>
                      <a:pt x="27" y="38"/>
                      <a:pt x="27" y="34"/>
                    </a:cubicBezTo>
                    <a:cubicBezTo>
                      <a:pt x="27" y="29"/>
                      <a:pt x="23" y="27"/>
                      <a:pt x="20" y="26"/>
                    </a:cubicBezTo>
                    <a:cubicBezTo>
                      <a:pt x="16" y="25"/>
                      <a:pt x="12" y="29"/>
                      <a:pt x="12" y="29"/>
                    </a:cubicBezTo>
                    <a:cubicBezTo>
                      <a:pt x="12" y="29"/>
                      <a:pt x="17" y="28"/>
                      <a:pt x="19" y="31"/>
                    </a:cubicBezTo>
                    <a:cubicBezTo>
                      <a:pt x="23" y="36"/>
                      <a:pt x="18" y="40"/>
                      <a:pt x="18" y="40"/>
                    </a:cubicBezTo>
                    <a:cubicBezTo>
                      <a:pt x="20" y="36"/>
                      <a:pt x="19" y="35"/>
                      <a:pt x="19" y="35"/>
                    </a:cubicBezTo>
                    <a:cubicBezTo>
                      <a:pt x="19" y="35"/>
                      <a:pt x="18" y="38"/>
                      <a:pt x="14" y="39"/>
                    </a:cubicBezTo>
                    <a:cubicBezTo>
                      <a:pt x="9" y="41"/>
                      <a:pt x="6" y="38"/>
                      <a:pt x="4" y="36"/>
                    </a:cubicBezTo>
                    <a:cubicBezTo>
                      <a:pt x="1" y="29"/>
                      <a:pt x="4" y="19"/>
                      <a:pt x="9" y="14"/>
                    </a:cubicBezTo>
                    <a:cubicBezTo>
                      <a:pt x="18" y="6"/>
                      <a:pt x="30" y="5"/>
                      <a:pt x="41" y="5"/>
                    </a:cubicBezTo>
                    <a:cubicBezTo>
                      <a:pt x="53" y="5"/>
                      <a:pt x="67" y="8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63" y="3"/>
                      <a:pt x="46" y="0"/>
                      <a:pt x="28" y="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676"/>
              <p:cNvSpPr/>
              <p:nvPr/>
            </p:nvSpPr>
            <p:spPr bwMode="auto">
              <a:xfrm>
                <a:off x="3678" y="3293"/>
                <a:ext cx="129" cy="224"/>
              </a:xfrm>
              <a:custGeom>
                <a:gdLst>
                  <a:gd name="T0" fmla="*/ 16 w 37"/>
                  <a:gd name="T1" fmla="*/ 33 h 64"/>
                  <a:gd name="T2" fmla="*/ 12 w 37"/>
                  <a:gd name="T3" fmla="*/ 38 h 64"/>
                  <a:gd name="T4" fmla="*/ 9 w 37"/>
                  <a:gd name="T5" fmla="*/ 57 h 64"/>
                  <a:gd name="T6" fmla="*/ 28 w 37"/>
                  <a:gd name="T7" fmla="*/ 59 h 64"/>
                  <a:gd name="T8" fmla="*/ 34 w 37"/>
                  <a:gd name="T9" fmla="*/ 50 h 64"/>
                  <a:gd name="T10" fmla="*/ 27 w 37"/>
                  <a:gd name="T11" fmla="*/ 19 h 64"/>
                  <a:gd name="T12" fmla="*/ 0 w 37"/>
                  <a:gd name="T13" fmla="*/ 0 h 64"/>
                  <a:gd name="T14" fmla="*/ 0 w 37"/>
                  <a:gd name="T15" fmla="*/ 0 h 64"/>
                  <a:gd name="T16" fmla="*/ 30 w 37"/>
                  <a:gd name="T17" fmla="*/ 31 h 64"/>
                  <a:gd name="T18" fmla="*/ 30 w 37"/>
                  <a:gd name="T19" fmla="*/ 52 h 64"/>
                  <a:gd name="T20" fmla="*/ 23 w 37"/>
                  <a:gd name="T21" fmla="*/ 58 h 64"/>
                  <a:gd name="T22" fmla="*/ 17 w 37"/>
                  <a:gd name="T23" fmla="*/ 58 h 64"/>
                  <a:gd name="T24" fmla="*/ 15 w 37"/>
                  <a:gd name="T25" fmla="*/ 49 h 64"/>
                  <a:gd name="T26" fmla="*/ 18 w 37"/>
                  <a:gd name="T27" fmla="*/ 50 h 64"/>
                  <a:gd name="T28" fmla="*/ 19 w 37"/>
                  <a:gd name="T29" fmla="*/ 53 h 64"/>
                  <a:gd name="T30" fmla="*/ 20 w 37"/>
                  <a:gd name="T31" fmla="*/ 50 h 64"/>
                  <a:gd name="T32" fmla="*/ 20 w 37"/>
                  <a:gd name="T33" fmla="*/ 47 h 64"/>
                  <a:gd name="T34" fmla="*/ 22 w 37"/>
                  <a:gd name="T35" fmla="*/ 47 h 64"/>
                  <a:gd name="T36" fmla="*/ 25 w 37"/>
                  <a:gd name="T37" fmla="*/ 54 h 64"/>
                  <a:gd name="T38" fmla="*/ 23 w 37"/>
                  <a:gd name="T39" fmla="*/ 40 h 64"/>
                  <a:gd name="T40" fmla="*/ 18 w 37"/>
                  <a:gd name="T41" fmla="*/ 39 h 64"/>
                  <a:gd name="T42" fmla="*/ 18 w 37"/>
                  <a:gd name="T43" fmla="*/ 35 h 64"/>
                  <a:gd name="T44" fmla="*/ 16 w 37"/>
                  <a:gd name="T45" fmla="*/ 33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64">
                    <a:moveTo>
                      <a:pt x="16" y="33"/>
                    </a:moveTo>
                    <a:cubicBezTo>
                      <a:pt x="16" y="33"/>
                      <a:pt x="15" y="36"/>
                      <a:pt x="12" y="38"/>
                    </a:cubicBezTo>
                    <a:cubicBezTo>
                      <a:pt x="7" y="41"/>
                      <a:pt x="3" y="49"/>
                      <a:pt x="9" y="57"/>
                    </a:cubicBezTo>
                    <a:cubicBezTo>
                      <a:pt x="15" y="64"/>
                      <a:pt x="25" y="63"/>
                      <a:pt x="28" y="59"/>
                    </a:cubicBezTo>
                    <a:cubicBezTo>
                      <a:pt x="31" y="57"/>
                      <a:pt x="33" y="54"/>
                      <a:pt x="34" y="50"/>
                    </a:cubicBezTo>
                    <a:cubicBezTo>
                      <a:pt x="37" y="40"/>
                      <a:pt x="32" y="27"/>
                      <a:pt x="27" y="19"/>
                    </a:cubicBezTo>
                    <a:cubicBezTo>
                      <a:pt x="20" y="10"/>
                      <a:pt x="1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7"/>
                      <a:pt x="25" y="17"/>
                      <a:pt x="30" y="31"/>
                    </a:cubicBezTo>
                    <a:cubicBezTo>
                      <a:pt x="32" y="38"/>
                      <a:pt x="33" y="45"/>
                      <a:pt x="30" y="52"/>
                    </a:cubicBezTo>
                    <a:cubicBezTo>
                      <a:pt x="28" y="55"/>
                      <a:pt x="26" y="57"/>
                      <a:pt x="23" y="58"/>
                    </a:cubicBezTo>
                    <a:cubicBezTo>
                      <a:pt x="21" y="59"/>
                      <a:pt x="19" y="58"/>
                      <a:pt x="17" y="58"/>
                    </a:cubicBezTo>
                    <a:cubicBezTo>
                      <a:pt x="14" y="57"/>
                      <a:pt x="13" y="51"/>
                      <a:pt x="15" y="49"/>
                    </a:cubicBezTo>
                    <a:cubicBezTo>
                      <a:pt x="16" y="48"/>
                      <a:pt x="18" y="48"/>
                      <a:pt x="18" y="50"/>
                    </a:cubicBezTo>
                    <a:cubicBezTo>
                      <a:pt x="18" y="53"/>
                      <a:pt x="19" y="53"/>
                      <a:pt x="19" y="53"/>
                    </a:cubicBezTo>
                    <a:cubicBezTo>
                      <a:pt x="19" y="53"/>
                      <a:pt x="19" y="51"/>
                      <a:pt x="20" y="50"/>
                    </a:cubicBezTo>
                    <a:cubicBezTo>
                      <a:pt x="21" y="50"/>
                      <a:pt x="22" y="47"/>
                      <a:pt x="20" y="47"/>
                    </a:cubicBezTo>
                    <a:cubicBezTo>
                      <a:pt x="19" y="46"/>
                      <a:pt x="21" y="45"/>
                      <a:pt x="22" y="47"/>
                    </a:cubicBezTo>
                    <a:cubicBezTo>
                      <a:pt x="23" y="51"/>
                      <a:pt x="25" y="51"/>
                      <a:pt x="25" y="54"/>
                    </a:cubicBezTo>
                    <a:cubicBezTo>
                      <a:pt x="25" y="54"/>
                      <a:pt x="30" y="43"/>
                      <a:pt x="23" y="40"/>
                    </a:cubicBezTo>
                    <a:cubicBezTo>
                      <a:pt x="20" y="39"/>
                      <a:pt x="19" y="41"/>
                      <a:pt x="18" y="39"/>
                    </a:cubicBezTo>
                    <a:cubicBezTo>
                      <a:pt x="17" y="38"/>
                      <a:pt x="18" y="37"/>
                      <a:pt x="18" y="35"/>
                    </a:cubicBezTo>
                    <a:cubicBezTo>
                      <a:pt x="18" y="35"/>
                      <a:pt x="17" y="33"/>
                      <a:pt x="16" y="3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677"/>
              <p:cNvSpPr/>
              <p:nvPr/>
            </p:nvSpPr>
            <p:spPr bwMode="auto">
              <a:xfrm>
                <a:off x="3284" y="3210"/>
                <a:ext cx="300" cy="377"/>
              </a:xfrm>
              <a:custGeom>
                <a:gdLst>
                  <a:gd name="T0" fmla="*/ 31 w 86"/>
                  <a:gd name="T1" fmla="*/ 96 h 108"/>
                  <a:gd name="T2" fmla="*/ 59 w 86"/>
                  <a:gd name="T3" fmla="*/ 106 h 108"/>
                  <a:gd name="T4" fmla="*/ 86 w 86"/>
                  <a:gd name="T5" fmla="*/ 106 h 108"/>
                  <a:gd name="T6" fmla="*/ 59 w 86"/>
                  <a:gd name="T7" fmla="*/ 105 h 108"/>
                  <a:gd name="T8" fmla="*/ 19 w 86"/>
                  <a:gd name="T9" fmla="*/ 74 h 108"/>
                  <a:gd name="T10" fmla="*/ 26 w 86"/>
                  <a:gd name="T11" fmla="*/ 83 h 108"/>
                  <a:gd name="T12" fmla="*/ 85 w 86"/>
                  <a:gd name="T13" fmla="*/ 102 h 108"/>
                  <a:gd name="T14" fmla="*/ 85 w 86"/>
                  <a:gd name="T15" fmla="*/ 102 h 108"/>
                  <a:gd name="T16" fmla="*/ 41 w 86"/>
                  <a:gd name="T17" fmla="*/ 90 h 108"/>
                  <a:gd name="T18" fmla="*/ 18 w 86"/>
                  <a:gd name="T19" fmla="*/ 68 h 108"/>
                  <a:gd name="T20" fmla="*/ 19 w 86"/>
                  <a:gd name="T21" fmla="*/ 64 h 108"/>
                  <a:gd name="T22" fmla="*/ 45 w 86"/>
                  <a:gd name="T23" fmla="*/ 50 h 108"/>
                  <a:gd name="T24" fmla="*/ 51 w 86"/>
                  <a:gd name="T25" fmla="*/ 73 h 108"/>
                  <a:gd name="T26" fmla="*/ 37 w 86"/>
                  <a:gd name="T27" fmla="*/ 67 h 108"/>
                  <a:gd name="T28" fmla="*/ 40 w 86"/>
                  <a:gd name="T29" fmla="*/ 61 h 108"/>
                  <a:gd name="T30" fmla="*/ 37 w 86"/>
                  <a:gd name="T31" fmla="*/ 67 h 108"/>
                  <a:gd name="T32" fmla="*/ 52 w 86"/>
                  <a:gd name="T33" fmla="*/ 74 h 108"/>
                  <a:gd name="T34" fmla="*/ 46 w 86"/>
                  <a:gd name="T35" fmla="*/ 49 h 108"/>
                  <a:gd name="T36" fmla="*/ 16 w 86"/>
                  <a:gd name="T37" fmla="*/ 64 h 108"/>
                  <a:gd name="T38" fmla="*/ 16 w 86"/>
                  <a:gd name="T39" fmla="*/ 64 h 108"/>
                  <a:gd name="T40" fmla="*/ 11 w 86"/>
                  <a:gd name="T41" fmla="*/ 52 h 108"/>
                  <a:gd name="T42" fmla="*/ 15 w 86"/>
                  <a:gd name="T43" fmla="*/ 6 h 108"/>
                  <a:gd name="T44" fmla="*/ 35 w 86"/>
                  <a:gd name="T45" fmla="*/ 13 h 108"/>
                  <a:gd name="T46" fmla="*/ 35 w 86"/>
                  <a:gd name="T47" fmla="*/ 18 h 108"/>
                  <a:gd name="T48" fmla="*/ 34 w 86"/>
                  <a:gd name="T49" fmla="*/ 20 h 108"/>
                  <a:gd name="T50" fmla="*/ 29 w 86"/>
                  <a:gd name="T51" fmla="*/ 16 h 108"/>
                  <a:gd name="T52" fmla="*/ 25 w 86"/>
                  <a:gd name="T53" fmla="*/ 17 h 108"/>
                  <a:gd name="T54" fmla="*/ 23 w 86"/>
                  <a:gd name="T55" fmla="*/ 21 h 108"/>
                  <a:gd name="T56" fmla="*/ 23 w 86"/>
                  <a:gd name="T57" fmla="*/ 17 h 108"/>
                  <a:gd name="T58" fmla="*/ 20 w 86"/>
                  <a:gd name="T59" fmla="*/ 11 h 108"/>
                  <a:gd name="T60" fmla="*/ 18 w 86"/>
                  <a:gd name="T61" fmla="*/ 22 h 108"/>
                  <a:gd name="T62" fmla="*/ 19 w 86"/>
                  <a:gd name="T63" fmla="*/ 25 h 108"/>
                  <a:gd name="T64" fmla="*/ 16 w 86"/>
                  <a:gd name="T65" fmla="*/ 24 h 108"/>
                  <a:gd name="T66" fmla="*/ 12 w 86"/>
                  <a:gd name="T67" fmla="*/ 24 h 108"/>
                  <a:gd name="T68" fmla="*/ 15 w 86"/>
                  <a:gd name="T69" fmla="*/ 28 h 108"/>
                  <a:gd name="T70" fmla="*/ 30 w 86"/>
                  <a:gd name="T71" fmla="*/ 32 h 108"/>
                  <a:gd name="T72" fmla="*/ 39 w 86"/>
                  <a:gd name="T73" fmla="*/ 16 h 108"/>
                  <a:gd name="T74" fmla="*/ 38 w 86"/>
                  <a:gd name="T75" fmla="*/ 11 h 108"/>
                  <a:gd name="T76" fmla="*/ 17 w 86"/>
                  <a:gd name="T77" fmla="*/ 1 h 108"/>
                  <a:gd name="T78" fmla="*/ 2 w 86"/>
                  <a:gd name="T79" fmla="*/ 21 h 108"/>
                  <a:gd name="T80" fmla="*/ 16 w 86"/>
                  <a:gd name="T81" fmla="*/ 71 h 108"/>
                  <a:gd name="T82" fmla="*/ 31 w 86"/>
                  <a:gd name="T83" fmla="*/ 96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" h="108">
                    <a:moveTo>
                      <a:pt x="31" y="96"/>
                    </a:moveTo>
                    <a:cubicBezTo>
                      <a:pt x="40" y="103"/>
                      <a:pt x="51" y="106"/>
                      <a:pt x="59" y="106"/>
                    </a:cubicBezTo>
                    <a:cubicBezTo>
                      <a:pt x="76" y="108"/>
                      <a:pt x="86" y="106"/>
                      <a:pt x="86" y="106"/>
                    </a:cubicBezTo>
                    <a:cubicBezTo>
                      <a:pt x="86" y="106"/>
                      <a:pt x="76" y="108"/>
                      <a:pt x="59" y="105"/>
                    </a:cubicBezTo>
                    <a:cubicBezTo>
                      <a:pt x="46" y="104"/>
                      <a:pt x="23" y="95"/>
                      <a:pt x="19" y="74"/>
                    </a:cubicBezTo>
                    <a:cubicBezTo>
                      <a:pt x="21" y="77"/>
                      <a:pt x="24" y="80"/>
                      <a:pt x="26" y="83"/>
                    </a:cubicBezTo>
                    <a:cubicBezTo>
                      <a:pt x="41" y="97"/>
                      <a:pt x="64" y="106"/>
                      <a:pt x="85" y="102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70" y="103"/>
                      <a:pt x="54" y="98"/>
                      <a:pt x="41" y="90"/>
                    </a:cubicBezTo>
                    <a:cubicBezTo>
                      <a:pt x="31" y="85"/>
                      <a:pt x="24" y="77"/>
                      <a:pt x="18" y="68"/>
                    </a:cubicBezTo>
                    <a:cubicBezTo>
                      <a:pt x="18" y="67"/>
                      <a:pt x="18" y="66"/>
                      <a:pt x="19" y="64"/>
                    </a:cubicBezTo>
                    <a:cubicBezTo>
                      <a:pt x="21" y="52"/>
                      <a:pt x="36" y="47"/>
                      <a:pt x="45" y="50"/>
                    </a:cubicBezTo>
                    <a:cubicBezTo>
                      <a:pt x="56" y="53"/>
                      <a:pt x="58" y="68"/>
                      <a:pt x="51" y="73"/>
                    </a:cubicBezTo>
                    <a:cubicBezTo>
                      <a:pt x="44" y="78"/>
                      <a:pt x="37" y="71"/>
                      <a:pt x="37" y="67"/>
                    </a:cubicBezTo>
                    <a:cubicBezTo>
                      <a:pt x="37" y="62"/>
                      <a:pt x="41" y="61"/>
                      <a:pt x="40" y="61"/>
                    </a:cubicBezTo>
                    <a:cubicBezTo>
                      <a:pt x="41" y="61"/>
                      <a:pt x="37" y="61"/>
                      <a:pt x="37" y="67"/>
                    </a:cubicBezTo>
                    <a:cubicBezTo>
                      <a:pt x="36" y="71"/>
                      <a:pt x="44" y="80"/>
                      <a:pt x="52" y="74"/>
                    </a:cubicBezTo>
                    <a:cubicBezTo>
                      <a:pt x="60" y="68"/>
                      <a:pt x="58" y="52"/>
                      <a:pt x="46" y="49"/>
                    </a:cubicBezTo>
                    <a:cubicBezTo>
                      <a:pt x="36" y="44"/>
                      <a:pt x="19" y="50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4" y="61"/>
                      <a:pt x="12" y="57"/>
                      <a:pt x="11" y="52"/>
                    </a:cubicBezTo>
                    <a:cubicBezTo>
                      <a:pt x="6" y="40"/>
                      <a:pt x="0" y="14"/>
                      <a:pt x="15" y="6"/>
                    </a:cubicBezTo>
                    <a:cubicBezTo>
                      <a:pt x="22" y="2"/>
                      <a:pt x="32" y="6"/>
                      <a:pt x="35" y="13"/>
                    </a:cubicBezTo>
                    <a:cubicBezTo>
                      <a:pt x="35" y="15"/>
                      <a:pt x="36" y="16"/>
                      <a:pt x="35" y="18"/>
                    </a:cubicBezTo>
                    <a:cubicBezTo>
                      <a:pt x="35" y="19"/>
                      <a:pt x="35" y="20"/>
                      <a:pt x="34" y="20"/>
                    </a:cubicBezTo>
                    <a:cubicBezTo>
                      <a:pt x="31" y="22"/>
                      <a:pt x="27" y="19"/>
                      <a:pt x="29" y="16"/>
                    </a:cubicBezTo>
                    <a:cubicBezTo>
                      <a:pt x="29" y="16"/>
                      <a:pt x="26" y="15"/>
                      <a:pt x="25" y="17"/>
                    </a:cubicBezTo>
                    <a:cubicBezTo>
                      <a:pt x="24" y="19"/>
                      <a:pt x="25" y="21"/>
                      <a:pt x="23" y="21"/>
                    </a:cubicBezTo>
                    <a:cubicBezTo>
                      <a:pt x="21" y="21"/>
                      <a:pt x="22" y="19"/>
                      <a:pt x="23" y="17"/>
                    </a:cubicBezTo>
                    <a:cubicBezTo>
                      <a:pt x="24" y="16"/>
                      <a:pt x="23" y="12"/>
                      <a:pt x="20" y="11"/>
                    </a:cubicBezTo>
                    <a:cubicBezTo>
                      <a:pt x="20" y="11"/>
                      <a:pt x="14" y="17"/>
                      <a:pt x="18" y="22"/>
                    </a:cubicBezTo>
                    <a:cubicBezTo>
                      <a:pt x="18" y="22"/>
                      <a:pt x="20" y="24"/>
                      <a:pt x="19" y="25"/>
                    </a:cubicBezTo>
                    <a:cubicBezTo>
                      <a:pt x="17" y="26"/>
                      <a:pt x="17" y="25"/>
                      <a:pt x="16" y="24"/>
                    </a:cubicBezTo>
                    <a:cubicBezTo>
                      <a:pt x="16" y="23"/>
                      <a:pt x="14" y="22"/>
                      <a:pt x="12" y="24"/>
                    </a:cubicBezTo>
                    <a:cubicBezTo>
                      <a:pt x="12" y="24"/>
                      <a:pt x="14" y="24"/>
                      <a:pt x="15" y="28"/>
                    </a:cubicBezTo>
                    <a:cubicBezTo>
                      <a:pt x="16" y="31"/>
                      <a:pt x="21" y="35"/>
                      <a:pt x="30" y="32"/>
                    </a:cubicBezTo>
                    <a:cubicBezTo>
                      <a:pt x="36" y="29"/>
                      <a:pt x="40" y="21"/>
                      <a:pt x="39" y="16"/>
                    </a:cubicBezTo>
                    <a:cubicBezTo>
                      <a:pt x="39" y="14"/>
                      <a:pt x="38" y="12"/>
                      <a:pt x="38" y="11"/>
                    </a:cubicBezTo>
                    <a:cubicBezTo>
                      <a:pt x="34" y="3"/>
                      <a:pt x="25" y="0"/>
                      <a:pt x="17" y="1"/>
                    </a:cubicBezTo>
                    <a:cubicBezTo>
                      <a:pt x="8" y="3"/>
                      <a:pt x="3" y="13"/>
                      <a:pt x="2" y="21"/>
                    </a:cubicBezTo>
                    <a:cubicBezTo>
                      <a:pt x="0" y="38"/>
                      <a:pt x="6" y="56"/>
                      <a:pt x="16" y="71"/>
                    </a:cubicBezTo>
                    <a:cubicBezTo>
                      <a:pt x="17" y="81"/>
                      <a:pt x="23" y="91"/>
                      <a:pt x="31" y="96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678"/>
              <p:cNvSpPr>
                <a:spLocks noEditPoints="1"/>
              </p:cNvSpPr>
              <p:nvPr/>
            </p:nvSpPr>
            <p:spPr bwMode="auto">
              <a:xfrm>
                <a:off x="2293" y="3276"/>
                <a:ext cx="1287" cy="451"/>
              </a:xfrm>
              <a:custGeom>
                <a:gdLst>
                  <a:gd name="T0" fmla="*/ 78 w 369"/>
                  <a:gd name="T1" fmla="*/ 31 h 129"/>
                  <a:gd name="T2" fmla="*/ 101 w 369"/>
                  <a:gd name="T3" fmla="*/ 30 h 129"/>
                  <a:gd name="T4" fmla="*/ 36 w 369"/>
                  <a:gd name="T5" fmla="*/ 91 h 129"/>
                  <a:gd name="T6" fmla="*/ 39 w 369"/>
                  <a:gd name="T7" fmla="*/ 77 h 129"/>
                  <a:gd name="T8" fmla="*/ 40 w 369"/>
                  <a:gd name="T9" fmla="*/ 71 h 129"/>
                  <a:gd name="T10" fmla="*/ 139 w 369"/>
                  <a:gd name="T11" fmla="*/ 29 h 129"/>
                  <a:gd name="T12" fmla="*/ 125 w 369"/>
                  <a:gd name="T13" fmla="*/ 101 h 129"/>
                  <a:gd name="T14" fmla="*/ 192 w 369"/>
                  <a:gd name="T15" fmla="*/ 103 h 129"/>
                  <a:gd name="T16" fmla="*/ 153 w 369"/>
                  <a:gd name="T17" fmla="*/ 99 h 129"/>
                  <a:gd name="T18" fmla="*/ 159 w 369"/>
                  <a:gd name="T19" fmla="*/ 109 h 129"/>
                  <a:gd name="T20" fmla="*/ 176 w 369"/>
                  <a:gd name="T21" fmla="*/ 107 h 129"/>
                  <a:gd name="T22" fmla="*/ 166 w 369"/>
                  <a:gd name="T23" fmla="*/ 90 h 129"/>
                  <a:gd name="T24" fmla="*/ 187 w 369"/>
                  <a:gd name="T25" fmla="*/ 111 h 129"/>
                  <a:gd name="T26" fmla="*/ 143 w 369"/>
                  <a:gd name="T27" fmla="*/ 98 h 129"/>
                  <a:gd name="T28" fmla="*/ 131 w 369"/>
                  <a:gd name="T29" fmla="*/ 92 h 129"/>
                  <a:gd name="T30" fmla="*/ 143 w 369"/>
                  <a:gd name="T31" fmla="*/ 98 h 129"/>
                  <a:gd name="T32" fmla="*/ 156 w 369"/>
                  <a:gd name="T33" fmla="*/ 38 h 129"/>
                  <a:gd name="T34" fmla="*/ 219 w 369"/>
                  <a:gd name="T35" fmla="*/ 47 h 129"/>
                  <a:gd name="T36" fmla="*/ 203 w 369"/>
                  <a:gd name="T37" fmla="*/ 58 h 129"/>
                  <a:gd name="T38" fmla="*/ 217 w 369"/>
                  <a:gd name="T39" fmla="*/ 59 h 129"/>
                  <a:gd name="T40" fmla="*/ 223 w 369"/>
                  <a:gd name="T41" fmla="*/ 66 h 129"/>
                  <a:gd name="T42" fmla="*/ 269 w 369"/>
                  <a:gd name="T43" fmla="*/ 74 h 129"/>
                  <a:gd name="T44" fmla="*/ 303 w 369"/>
                  <a:gd name="T45" fmla="*/ 99 h 129"/>
                  <a:gd name="T46" fmla="*/ 298 w 369"/>
                  <a:gd name="T47" fmla="*/ 112 h 129"/>
                  <a:gd name="T48" fmla="*/ 319 w 369"/>
                  <a:gd name="T49" fmla="*/ 112 h 129"/>
                  <a:gd name="T50" fmla="*/ 343 w 369"/>
                  <a:gd name="T51" fmla="*/ 98 h 129"/>
                  <a:gd name="T52" fmla="*/ 369 w 369"/>
                  <a:gd name="T53" fmla="*/ 93 h 129"/>
                  <a:gd name="T54" fmla="*/ 193 w 369"/>
                  <a:gd name="T55" fmla="*/ 35 h 129"/>
                  <a:gd name="T56" fmla="*/ 369 w 369"/>
                  <a:gd name="T57" fmla="*/ 90 h 129"/>
                  <a:gd name="T58" fmla="*/ 194 w 369"/>
                  <a:gd name="T59" fmla="*/ 28 h 129"/>
                  <a:gd name="T60" fmla="*/ 158 w 369"/>
                  <a:gd name="T61" fmla="*/ 24 h 129"/>
                  <a:gd name="T62" fmla="*/ 242 w 369"/>
                  <a:gd name="T63" fmla="*/ 36 h 129"/>
                  <a:gd name="T64" fmla="*/ 220 w 369"/>
                  <a:gd name="T65" fmla="*/ 25 h 129"/>
                  <a:gd name="T66" fmla="*/ 204 w 369"/>
                  <a:gd name="T67" fmla="*/ 0 h 129"/>
                  <a:gd name="T68" fmla="*/ 184 w 369"/>
                  <a:gd name="T69" fmla="*/ 3 h 129"/>
                  <a:gd name="T70" fmla="*/ 190 w 369"/>
                  <a:gd name="T71" fmla="*/ 13 h 129"/>
                  <a:gd name="T72" fmla="*/ 189 w 369"/>
                  <a:gd name="T73" fmla="*/ 17 h 129"/>
                  <a:gd name="T74" fmla="*/ 108 w 369"/>
                  <a:gd name="T75" fmla="*/ 22 h 129"/>
                  <a:gd name="T76" fmla="*/ 105 w 369"/>
                  <a:gd name="T77" fmla="*/ 15 h 129"/>
                  <a:gd name="T78" fmla="*/ 113 w 369"/>
                  <a:gd name="T79" fmla="*/ 11 h 129"/>
                  <a:gd name="T80" fmla="*/ 105 w 369"/>
                  <a:gd name="T81" fmla="*/ 22 h 129"/>
                  <a:gd name="T82" fmla="*/ 2 w 369"/>
                  <a:gd name="T83" fmla="*/ 53 h 129"/>
                  <a:gd name="T84" fmla="*/ 165 w 369"/>
                  <a:gd name="T85" fmla="*/ 31 h 129"/>
                  <a:gd name="T86" fmla="*/ 123 w 369"/>
                  <a:gd name="T87" fmla="*/ 99 h 129"/>
                  <a:gd name="T88" fmla="*/ 143 w 369"/>
                  <a:gd name="T89" fmla="*/ 29 h 1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9" h="129">
                    <a:moveTo>
                      <a:pt x="1" y="53"/>
                    </a:moveTo>
                    <a:cubicBezTo>
                      <a:pt x="3" y="58"/>
                      <a:pt x="11" y="62"/>
                      <a:pt x="19" y="59"/>
                    </a:cubicBezTo>
                    <a:cubicBezTo>
                      <a:pt x="36" y="55"/>
                      <a:pt x="54" y="38"/>
                      <a:pt x="78" y="31"/>
                    </a:cubicBezTo>
                    <a:cubicBezTo>
                      <a:pt x="108" y="22"/>
                      <a:pt x="135" y="21"/>
                      <a:pt x="152" y="23"/>
                    </a:cubicBezTo>
                    <a:cubicBezTo>
                      <a:pt x="149" y="24"/>
                      <a:pt x="146" y="25"/>
                      <a:pt x="143" y="26"/>
                    </a:cubicBezTo>
                    <a:cubicBezTo>
                      <a:pt x="129" y="26"/>
                      <a:pt x="115" y="27"/>
                      <a:pt x="101" y="30"/>
                    </a:cubicBezTo>
                    <a:cubicBezTo>
                      <a:pt x="86" y="33"/>
                      <a:pt x="73" y="38"/>
                      <a:pt x="60" y="45"/>
                    </a:cubicBezTo>
                    <a:cubicBezTo>
                      <a:pt x="50" y="51"/>
                      <a:pt x="40" y="58"/>
                      <a:pt x="33" y="68"/>
                    </a:cubicBezTo>
                    <a:cubicBezTo>
                      <a:pt x="29" y="75"/>
                      <a:pt x="26" y="87"/>
                      <a:pt x="36" y="91"/>
                    </a:cubicBezTo>
                    <a:cubicBezTo>
                      <a:pt x="43" y="94"/>
                      <a:pt x="50" y="83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1" y="77"/>
                      <a:pt x="39" y="77"/>
                      <a:pt x="39" y="77"/>
                    </a:cubicBezTo>
                    <a:cubicBezTo>
                      <a:pt x="42" y="83"/>
                      <a:pt x="36" y="85"/>
                      <a:pt x="34" y="80"/>
                    </a:cubicBezTo>
                    <a:cubicBezTo>
                      <a:pt x="32" y="75"/>
                      <a:pt x="37" y="69"/>
                      <a:pt x="37" y="69"/>
                    </a:cubicBezTo>
                    <a:cubicBezTo>
                      <a:pt x="37" y="72"/>
                      <a:pt x="40" y="71"/>
                      <a:pt x="40" y="71"/>
                    </a:cubicBezTo>
                    <a:cubicBezTo>
                      <a:pt x="40" y="66"/>
                      <a:pt x="45" y="60"/>
                      <a:pt x="48" y="56"/>
                    </a:cubicBezTo>
                    <a:cubicBezTo>
                      <a:pt x="58" y="48"/>
                      <a:pt x="71" y="42"/>
                      <a:pt x="83" y="37"/>
                    </a:cubicBezTo>
                    <a:cubicBezTo>
                      <a:pt x="100" y="31"/>
                      <a:pt x="120" y="29"/>
                      <a:pt x="139" y="29"/>
                    </a:cubicBezTo>
                    <a:cubicBezTo>
                      <a:pt x="121" y="39"/>
                      <a:pt x="108" y="59"/>
                      <a:pt x="110" y="77"/>
                    </a:cubicBezTo>
                    <a:cubicBezTo>
                      <a:pt x="111" y="86"/>
                      <a:pt x="115" y="95"/>
                      <a:pt x="122" y="100"/>
                    </a:cubicBezTo>
                    <a:cubicBezTo>
                      <a:pt x="123" y="101"/>
                      <a:pt x="124" y="101"/>
                      <a:pt x="125" y="101"/>
                    </a:cubicBezTo>
                    <a:cubicBezTo>
                      <a:pt x="126" y="103"/>
                      <a:pt x="126" y="105"/>
                      <a:pt x="127" y="107"/>
                    </a:cubicBezTo>
                    <a:cubicBezTo>
                      <a:pt x="133" y="121"/>
                      <a:pt x="149" y="129"/>
                      <a:pt x="164" y="129"/>
                    </a:cubicBezTo>
                    <a:cubicBezTo>
                      <a:pt x="178" y="128"/>
                      <a:pt x="191" y="119"/>
                      <a:pt x="192" y="103"/>
                    </a:cubicBezTo>
                    <a:cubicBezTo>
                      <a:pt x="194" y="91"/>
                      <a:pt x="185" y="80"/>
                      <a:pt x="173" y="80"/>
                    </a:cubicBezTo>
                    <a:cubicBezTo>
                      <a:pt x="167" y="80"/>
                      <a:pt x="162" y="81"/>
                      <a:pt x="158" y="85"/>
                    </a:cubicBezTo>
                    <a:cubicBezTo>
                      <a:pt x="155" y="87"/>
                      <a:pt x="152" y="92"/>
                      <a:pt x="153" y="99"/>
                    </a:cubicBezTo>
                    <a:cubicBezTo>
                      <a:pt x="155" y="108"/>
                      <a:pt x="150" y="105"/>
                      <a:pt x="150" y="103"/>
                    </a:cubicBezTo>
                    <a:cubicBezTo>
                      <a:pt x="150" y="103"/>
                      <a:pt x="147" y="107"/>
                      <a:pt x="149" y="110"/>
                    </a:cubicBezTo>
                    <a:cubicBezTo>
                      <a:pt x="152" y="114"/>
                      <a:pt x="157" y="112"/>
                      <a:pt x="159" y="109"/>
                    </a:cubicBezTo>
                    <a:cubicBezTo>
                      <a:pt x="161" y="105"/>
                      <a:pt x="162" y="106"/>
                      <a:pt x="163" y="109"/>
                    </a:cubicBezTo>
                    <a:cubicBezTo>
                      <a:pt x="165" y="112"/>
                      <a:pt x="174" y="117"/>
                      <a:pt x="180" y="111"/>
                    </a:cubicBezTo>
                    <a:cubicBezTo>
                      <a:pt x="180" y="111"/>
                      <a:pt x="176" y="109"/>
                      <a:pt x="176" y="107"/>
                    </a:cubicBezTo>
                    <a:cubicBezTo>
                      <a:pt x="176" y="105"/>
                      <a:pt x="174" y="97"/>
                      <a:pt x="165" y="98"/>
                    </a:cubicBezTo>
                    <a:cubicBezTo>
                      <a:pt x="156" y="100"/>
                      <a:pt x="161" y="92"/>
                      <a:pt x="168" y="96"/>
                    </a:cubicBezTo>
                    <a:cubicBezTo>
                      <a:pt x="168" y="96"/>
                      <a:pt x="169" y="91"/>
                      <a:pt x="166" y="90"/>
                    </a:cubicBezTo>
                    <a:cubicBezTo>
                      <a:pt x="163" y="89"/>
                      <a:pt x="163" y="86"/>
                      <a:pt x="166" y="85"/>
                    </a:cubicBezTo>
                    <a:cubicBezTo>
                      <a:pt x="169" y="84"/>
                      <a:pt x="173" y="84"/>
                      <a:pt x="176" y="84"/>
                    </a:cubicBezTo>
                    <a:cubicBezTo>
                      <a:pt x="188" y="86"/>
                      <a:pt x="191" y="102"/>
                      <a:pt x="187" y="111"/>
                    </a:cubicBezTo>
                    <a:cubicBezTo>
                      <a:pt x="181" y="124"/>
                      <a:pt x="165" y="127"/>
                      <a:pt x="153" y="124"/>
                    </a:cubicBezTo>
                    <a:cubicBezTo>
                      <a:pt x="142" y="121"/>
                      <a:pt x="134" y="113"/>
                      <a:pt x="130" y="103"/>
                    </a:cubicBezTo>
                    <a:cubicBezTo>
                      <a:pt x="135" y="103"/>
                      <a:pt x="140" y="102"/>
                      <a:pt x="143" y="98"/>
                    </a:cubicBezTo>
                    <a:cubicBezTo>
                      <a:pt x="148" y="93"/>
                      <a:pt x="147" y="85"/>
                      <a:pt x="143" y="81"/>
                    </a:cubicBezTo>
                    <a:cubicBezTo>
                      <a:pt x="139" y="77"/>
                      <a:pt x="133" y="78"/>
                      <a:pt x="130" y="81"/>
                    </a:cubicBezTo>
                    <a:cubicBezTo>
                      <a:pt x="125" y="88"/>
                      <a:pt x="130" y="92"/>
                      <a:pt x="131" y="92"/>
                    </a:cubicBezTo>
                    <a:cubicBezTo>
                      <a:pt x="130" y="92"/>
                      <a:pt x="125" y="88"/>
                      <a:pt x="131" y="82"/>
                    </a:cubicBezTo>
                    <a:cubicBezTo>
                      <a:pt x="133" y="79"/>
                      <a:pt x="139" y="78"/>
                      <a:pt x="143" y="82"/>
                    </a:cubicBezTo>
                    <a:cubicBezTo>
                      <a:pt x="147" y="85"/>
                      <a:pt x="147" y="93"/>
                      <a:pt x="143" y="98"/>
                    </a:cubicBezTo>
                    <a:cubicBezTo>
                      <a:pt x="139" y="101"/>
                      <a:pt x="134" y="102"/>
                      <a:pt x="129" y="101"/>
                    </a:cubicBezTo>
                    <a:cubicBezTo>
                      <a:pt x="128" y="99"/>
                      <a:pt x="128" y="98"/>
                      <a:pt x="128" y="96"/>
                    </a:cubicBezTo>
                    <a:cubicBezTo>
                      <a:pt x="121" y="71"/>
                      <a:pt x="133" y="49"/>
                      <a:pt x="156" y="38"/>
                    </a:cubicBezTo>
                    <a:cubicBezTo>
                      <a:pt x="161" y="35"/>
                      <a:pt x="167" y="34"/>
                      <a:pt x="173" y="33"/>
                    </a:cubicBezTo>
                    <a:cubicBezTo>
                      <a:pt x="176" y="33"/>
                      <a:pt x="179" y="34"/>
                      <a:pt x="181" y="34"/>
                    </a:cubicBezTo>
                    <a:cubicBezTo>
                      <a:pt x="194" y="37"/>
                      <a:pt x="207" y="42"/>
                      <a:pt x="219" y="47"/>
                    </a:cubicBezTo>
                    <a:cubicBezTo>
                      <a:pt x="204" y="44"/>
                      <a:pt x="201" y="53"/>
                      <a:pt x="201" y="53"/>
                    </a:cubicBezTo>
                    <a:cubicBezTo>
                      <a:pt x="201" y="53"/>
                      <a:pt x="210" y="49"/>
                      <a:pt x="212" y="52"/>
                    </a:cubicBezTo>
                    <a:cubicBezTo>
                      <a:pt x="214" y="55"/>
                      <a:pt x="209" y="53"/>
                      <a:pt x="203" y="58"/>
                    </a:cubicBezTo>
                    <a:cubicBezTo>
                      <a:pt x="198" y="63"/>
                      <a:pt x="201" y="72"/>
                      <a:pt x="201" y="72"/>
                    </a:cubicBezTo>
                    <a:cubicBezTo>
                      <a:pt x="200" y="70"/>
                      <a:pt x="207" y="68"/>
                      <a:pt x="210" y="66"/>
                    </a:cubicBezTo>
                    <a:cubicBezTo>
                      <a:pt x="214" y="65"/>
                      <a:pt x="216" y="62"/>
                      <a:pt x="217" y="59"/>
                    </a:cubicBezTo>
                    <a:cubicBezTo>
                      <a:pt x="217" y="57"/>
                      <a:pt x="223" y="56"/>
                      <a:pt x="220" y="61"/>
                    </a:cubicBezTo>
                    <a:cubicBezTo>
                      <a:pt x="216" y="66"/>
                      <a:pt x="221" y="71"/>
                      <a:pt x="221" y="71"/>
                    </a:cubicBezTo>
                    <a:cubicBezTo>
                      <a:pt x="221" y="71"/>
                      <a:pt x="220" y="69"/>
                      <a:pt x="223" y="66"/>
                    </a:cubicBezTo>
                    <a:cubicBezTo>
                      <a:pt x="226" y="63"/>
                      <a:pt x="222" y="64"/>
                      <a:pt x="229" y="59"/>
                    </a:cubicBezTo>
                    <a:cubicBezTo>
                      <a:pt x="232" y="56"/>
                      <a:pt x="238" y="57"/>
                      <a:pt x="243" y="59"/>
                    </a:cubicBezTo>
                    <a:cubicBezTo>
                      <a:pt x="252" y="64"/>
                      <a:pt x="260" y="69"/>
                      <a:pt x="269" y="74"/>
                    </a:cubicBezTo>
                    <a:cubicBezTo>
                      <a:pt x="287" y="84"/>
                      <a:pt x="306" y="93"/>
                      <a:pt x="326" y="96"/>
                    </a:cubicBezTo>
                    <a:cubicBezTo>
                      <a:pt x="322" y="96"/>
                      <a:pt x="319" y="96"/>
                      <a:pt x="316" y="95"/>
                    </a:cubicBezTo>
                    <a:cubicBezTo>
                      <a:pt x="306" y="92"/>
                      <a:pt x="303" y="99"/>
                      <a:pt x="303" y="99"/>
                    </a:cubicBezTo>
                    <a:cubicBezTo>
                      <a:pt x="307" y="96"/>
                      <a:pt x="311" y="98"/>
                      <a:pt x="308" y="99"/>
                    </a:cubicBezTo>
                    <a:cubicBezTo>
                      <a:pt x="306" y="99"/>
                      <a:pt x="304" y="103"/>
                      <a:pt x="304" y="106"/>
                    </a:cubicBezTo>
                    <a:cubicBezTo>
                      <a:pt x="303" y="111"/>
                      <a:pt x="298" y="112"/>
                      <a:pt x="298" y="112"/>
                    </a:cubicBezTo>
                    <a:cubicBezTo>
                      <a:pt x="305" y="113"/>
                      <a:pt x="314" y="109"/>
                      <a:pt x="317" y="104"/>
                    </a:cubicBezTo>
                    <a:cubicBezTo>
                      <a:pt x="319" y="100"/>
                      <a:pt x="323" y="103"/>
                      <a:pt x="319" y="105"/>
                    </a:cubicBezTo>
                    <a:cubicBezTo>
                      <a:pt x="316" y="107"/>
                      <a:pt x="319" y="112"/>
                      <a:pt x="319" y="112"/>
                    </a:cubicBezTo>
                    <a:cubicBezTo>
                      <a:pt x="319" y="112"/>
                      <a:pt x="320" y="106"/>
                      <a:pt x="326" y="107"/>
                    </a:cubicBezTo>
                    <a:cubicBezTo>
                      <a:pt x="332" y="107"/>
                      <a:pt x="332" y="104"/>
                      <a:pt x="335" y="101"/>
                    </a:cubicBezTo>
                    <a:cubicBezTo>
                      <a:pt x="337" y="100"/>
                      <a:pt x="340" y="99"/>
                      <a:pt x="343" y="98"/>
                    </a:cubicBezTo>
                    <a:cubicBezTo>
                      <a:pt x="346" y="98"/>
                      <a:pt x="348" y="98"/>
                      <a:pt x="350" y="97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8" y="96"/>
                      <a:pt x="364" y="95"/>
                      <a:pt x="369" y="93"/>
                    </a:cubicBezTo>
                    <a:cubicBezTo>
                      <a:pt x="369" y="92"/>
                      <a:pt x="369" y="92"/>
                      <a:pt x="369" y="92"/>
                    </a:cubicBezTo>
                    <a:cubicBezTo>
                      <a:pt x="337" y="102"/>
                      <a:pt x="306" y="91"/>
                      <a:pt x="277" y="75"/>
                    </a:cubicBezTo>
                    <a:cubicBezTo>
                      <a:pt x="249" y="61"/>
                      <a:pt x="223" y="45"/>
                      <a:pt x="193" y="35"/>
                    </a:cubicBezTo>
                    <a:cubicBezTo>
                      <a:pt x="189" y="34"/>
                      <a:pt x="185" y="33"/>
                      <a:pt x="181" y="32"/>
                    </a:cubicBezTo>
                    <a:cubicBezTo>
                      <a:pt x="199" y="30"/>
                      <a:pt x="216" y="35"/>
                      <a:pt x="232" y="41"/>
                    </a:cubicBezTo>
                    <a:cubicBezTo>
                      <a:pt x="276" y="59"/>
                      <a:pt x="318" y="102"/>
                      <a:pt x="369" y="90"/>
                    </a:cubicBezTo>
                    <a:cubicBezTo>
                      <a:pt x="369" y="90"/>
                      <a:pt x="369" y="90"/>
                      <a:pt x="369" y="90"/>
                    </a:cubicBezTo>
                    <a:cubicBezTo>
                      <a:pt x="335" y="97"/>
                      <a:pt x="304" y="78"/>
                      <a:pt x="277" y="61"/>
                    </a:cubicBezTo>
                    <a:cubicBezTo>
                      <a:pt x="251" y="46"/>
                      <a:pt x="224" y="31"/>
                      <a:pt x="194" y="28"/>
                    </a:cubicBezTo>
                    <a:cubicBezTo>
                      <a:pt x="187" y="27"/>
                      <a:pt x="179" y="28"/>
                      <a:pt x="171" y="29"/>
                    </a:cubicBezTo>
                    <a:cubicBezTo>
                      <a:pt x="164" y="28"/>
                      <a:pt x="156" y="27"/>
                      <a:pt x="149" y="27"/>
                    </a:cubicBezTo>
                    <a:cubicBezTo>
                      <a:pt x="152" y="25"/>
                      <a:pt x="155" y="24"/>
                      <a:pt x="158" y="24"/>
                    </a:cubicBezTo>
                    <a:cubicBezTo>
                      <a:pt x="166" y="25"/>
                      <a:pt x="170" y="26"/>
                      <a:pt x="170" y="26"/>
                    </a:cubicBezTo>
                    <a:cubicBezTo>
                      <a:pt x="170" y="26"/>
                      <a:pt x="166" y="24"/>
                      <a:pt x="159" y="23"/>
                    </a:cubicBezTo>
                    <a:cubicBezTo>
                      <a:pt x="191" y="15"/>
                      <a:pt x="222" y="26"/>
                      <a:pt x="242" y="36"/>
                    </a:cubicBezTo>
                    <a:cubicBezTo>
                      <a:pt x="266" y="48"/>
                      <a:pt x="280" y="58"/>
                      <a:pt x="280" y="58"/>
                    </a:cubicBezTo>
                    <a:cubicBezTo>
                      <a:pt x="280" y="58"/>
                      <a:pt x="267" y="47"/>
                      <a:pt x="242" y="35"/>
                    </a:cubicBezTo>
                    <a:cubicBezTo>
                      <a:pt x="236" y="32"/>
                      <a:pt x="229" y="28"/>
                      <a:pt x="220" y="25"/>
                    </a:cubicBezTo>
                    <a:cubicBezTo>
                      <a:pt x="215" y="23"/>
                      <a:pt x="210" y="19"/>
                      <a:pt x="209" y="15"/>
                    </a:cubicBezTo>
                    <a:cubicBezTo>
                      <a:pt x="207" y="12"/>
                      <a:pt x="205" y="10"/>
                      <a:pt x="203" y="8"/>
                    </a:cubicBezTo>
                    <a:cubicBezTo>
                      <a:pt x="201" y="6"/>
                      <a:pt x="204" y="0"/>
                      <a:pt x="204" y="0"/>
                    </a:cubicBezTo>
                    <a:cubicBezTo>
                      <a:pt x="201" y="1"/>
                      <a:pt x="198" y="4"/>
                      <a:pt x="199" y="6"/>
                    </a:cubicBezTo>
                    <a:cubicBezTo>
                      <a:pt x="200" y="8"/>
                      <a:pt x="198" y="12"/>
                      <a:pt x="196" y="6"/>
                    </a:cubicBezTo>
                    <a:cubicBezTo>
                      <a:pt x="194" y="0"/>
                      <a:pt x="186" y="2"/>
                      <a:pt x="184" y="3"/>
                    </a:cubicBezTo>
                    <a:cubicBezTo>
                      <a:pt x="182" y="3"/>
                      <a:pt x="180" y="0"/>
                      <a:pt x="180" y="0"/>
                    </a:cubicBezTo>
                    <a:cubicBezTo>
                      <a:pt x="179" y="3"/>
                      <a:pt x="181" y="7"/>
                      <a:pt x="184" y="8"/>
                    </a:cubicBezTo>
                    <a:cubicBezTo>
                      <a:pt x="187" y="9"/>
                      <a:pt x="193" y="11"/>
                      <a:pt x="190" y="13"/>
                    </a:cubicBezTo>
                    <a:cubicBezTo>
                      <a:pt x="188" y="15"/>
                      <a:pt x="185" y="9"/>
                      <a:pt x="184" y="10"/>
                    </a:cubicBezTo>
                    <a:cubicBezTo>
                      <a:pt x="182" y="11"/>
                      <a:pt x="179" y="9"/>
                      <a:pt x="179" y="9"/>
                    </a:cubicBezTo>
                    <a:cubicBezTo>
                      <a:pt x="180" y="13"/>
                      <a:pt x="182" y="16"/>
                      <a:pt x="189" y="17"/>
                    </a:cubicBezTo>
                    <a:cubicBezTo>
                      <a:pt x="192" y="18"/>
                      <a:pt x="196" y="19"/>
                      <a:pt x="200" y="20"/>
                    </a:cubicBezTo>
                    <a:cubicBezTo>
                      <a:pt x="185" y="18"/>
                      <a:pt x="170" y="18"/>
                      <a:pt x="154" y="22"/>
                    </a:cubicBezTo>
                    <a:cubicBezTo>
                      <a:pt x="143" y="21"/>
                      <a:pt x="127" y="20"/>
                      <a:pt x="108" y="22"/>
                    </a:cubicBezTo>
                    <a:cubicBezTo>
                      <a:pt x="108" y="22"/>
                      <a:pt x="107" y="22"/>
                      <a:pt x="106" y="21"/>
                    </a:cubicBezTo>
                    <a:cubicBezTo>
                      <a:pt x="102" y="16"/>
                      <a:pt x="108" y="16"/>
                      <a:pt x="108" y="16"/>
                    </a:cubicBezTo>
                    <a:cubicBezTo>
                      <a:pt x="107" y="14"/>
                      <a:pt x="106" y="15"/>
                      <a:pt x="105" y="15"/>
                    </a:cubicBezTo>
                    <a:cubicBezTo>
                      <a:pt x="103" y="15"/>
                      <a:pt x="100" y="12"/>
                      <a:pt x="104" y="12"/>
                    </a:cubicBezTo>
                    <a:cubicBezTo>
                      <a:pt x="106" y="11"/>
                      <a:pt x="107" y="13"/>
                      <a:pt x="110" y="11"/>
                    </a:cubicBezTo>
                    <a:cubicBezTo>
                      <a:pt x="111" y="10"/>
                      <a:pt x="113" y="11"/>
                      <a:pt x="113" y="11"/>
                    </a:cubicBezTo>
                    <a:cubicBezTo>
                      <a:pt x="111" y="6"/>
                      <a:pt x="108" y="5"/>
                      <a:pt x="106" y="6"/>
                    </a:cubicBezTo>
                    <a:cubicBezTo>
                      <a:pt x="103" y="6"/>
                      <a:pt x="99" y="9"/>
                      <a:pt x="99" y="14"/>
                    </a:cubicBezTo>
                    <a:cubicBezTo>
                      <a:pt x="99" y="18"/>
                      <a:pt x="102" y="22"/>
                      <a:pt x="105" y="22"/>
                    </a:cubicBezTo>
                    <a:cubicBezTo>
                      <a:pt x="96" y="24"/>
                      <a:pt x="87" y="26"/>
                      <a:pt x="78" y="28"/>
                    </a:cubicBezTo>
                    <a:cubicBezTo>
                      <a:pt x="52" y="36"/>
                      <a:pt x="35" y="53"/>
                      <a:pt x="19" y="58"/>
                    </a:cubicBezTo>
                    <a:cubicBezTo>
                      <a:pt x="11" y="61"/>
                      <a:pt x="4" y="58"/>
                      <a:pt x="2" y="53"/>
                    </a:cubicBezTo>
                    <a:cubicBezTo>
                      <a:pt x="0" y="49"/>
                      <a:pt x="2" y="47"/>
                      <a:pt x="3" y="47"/>
                    </a:cubicBezTo>
                    <a:cubicBezTo>
                      <a:pt x="2" y="47"/>
                      <a:pt x="0" y="49"/>
                      <a:pt x="1" y="53"/>
                    </a:cubicBezTo>
                    <a:close/>
                    <a:moveTo>
                      <a:pt x="165" y="31"/>
                    </a:moveTo>
                    <a:cubicBezTo>
                      <a:pt x="155" y="34"/>
                      <a:pt x="145" y="39"/>
                      <a:pt x="137" y="47"/>
                    </a:cubicBezTo>
                    <a:cubicBezTo>
                      <a:pt x="123" y="61"/>
                      <a:pt x="119" y="81"/>
                      <a:pt x="125" y="100"/>
                    </a:cubicBezTo>
                    <a:cubicBezTo>
                      <a:pt x="124" y="99"/>
                      <a:pt x="123" y="99"/>
                      <a:pt x="123" y="99"/>
                    </a:cubicBezTo>
                    <a:cubicBezTo>
                      <a:pt x="116" y="94"/>
                      <a:pt x="113" y="86"/>
                      <a:pt x="112" y="77"/>
                    </a:cubicBezTo>
                    <a:cubicBezTo>
                      <a:pt x="110" y="59"/>
                      <a:pt x="123" y="40"/>
                      <a:pt x="140" y="30"/>
                    </a:cubicBezTo>
                    <a:cubicBezTo>
                      <a:pt x="141" y="30"/>
                      <a:pt x="142" y="29"/>
                      <a:pt x="143" y="29"/>
                    </a:cubicBezTo>
                    <a:cubicBezTo>
                      <a:pt x="150" y="29"/>
                      <a:pt x="158" y="30"/>
                      <a:pt x="165" y="31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679"/>
              <p:cNvSpPr/>
              <p:nvPr/>
            </p:nvSpPr>
            <p:spPr bwMode="auto">
              <a:xfrm>
                <a:off x="3566" y="3279"/>
                <a:ext cx="115" cy="81"/>
              </a:xfrm>
              <a:custGeom>
                <a:gdLst>
                  <a:gd name="T0" fmla="*/ 13 w 33"/>
                  <a:gd name="T1" fmla="*/ 14 h 23"/>
                  <a:gd name="T2" fmla="*/ 10 w 33"/>
                  <a:gd name="T3" fmla="*/ 14 h 23"/>
                  <a:gd name="T4" fmla="*/ 9 w 33"/>
                  <a:gd name="T5" fmla="*/ 23 h 23"/>
                  <a:gd name="T6" fmla="*/ 18 w 33"/>
                  <a:gd name="T7" fmla="*/ 18 h 23"/>
                  <a:gd name="T8" fmla="*/ 33 w 33"/>
                  <a:gd name="T9" fmla="*/ 9 h 23"/>
                  <a:gd name="T10" fmla="*/ 28 w 33"/>
                  <a:gd name="T11" fmla="*/ 5 h 23"/>
                  <a:gd name="T12" fmla="*/ 23 w 33"/>
                  <a:gd name="T13" fmla="*/ 3 h 23"/>
                  <a:gd name="T14" fmla="*/ 18 w 33"/>
                  <a:gd name="T15" fmla="*/ 4 h 23"/>
                  <a:gd name="T16" fmla="*/ 4 w 33"/>
                  <a:gd name="T17" fmla="*/ 6 h 23"/>
                  <a:gd name="T18" fmla="*/ 1 w 33"/>
                  <a:gd name="T19" fmla="*/ 4 h 23"/>
                  <a:gd name="T20" fmla="*/ 3 w 33"/>
                  <a:gd name="T21" fmla="*/ 10 h 23"/>
                  <a:gd name="T22" fmla="*/ 14 w 33"/>
                  <a:gd name="T23" fmla="*/ 11 h 23"/>
                  <a:gd name="T24" fmla="*/ 13 w 33"/>
                  <a:gd name="T25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3" y="14"/>
                    </a:moveTo>
                    <a:cubicBezTo>
                      <a:pt x="12" y="14"/>
                      <a:pt x="10" y="14"/>
                      <a:pt x="10" y="14"/>
                    </a:cubicBezTo>
                    <a:cubicBezTo>
                      <a:pt x="5" y="17"/>
                      <a:pt x="9" y="23"/>
                      <a:pt x="9" y="23"/>
                    </a:cubicBezTo>
                    <a:cubicBezTo>
                      <a:pt x="9" y="23"/>
                      <a:pt x="11" y="18"/>
                      <a:pt x="18" y="18"/>
                    </a:cubicBezTo>
                    <a:cubicBezTo>
                      <a:pt x="26" y="18"/>
                      <a:pt x="33" y="9"/>
                      <a:pt x="33" y="9"/>
                    </a:cubicBezTo>
                    <a:cubicBezTo>
                      <a:pt x="31" y="10"/>
                      <a:pt x="30" y="8"/>
                      <a:pt x="28" y="5"/>
                    </a:cubicBezTo>
                    <a:cubicBezTo>
                      <a:pt x="25" y="2"/>
                      <a:pt x="23" y="3"/>
                      <a:pt x="23" y="3"/>
                    </a:cubicBezTo>
                    <a:cubicBezTo>
                      <a:pt x="24" y="5"/>
                      <a:pt x="24" y="9"/>
                      <a:pt x="18" y="4"/>
                    </a:cubicBezTo>
                    <a:cubicBezTo>
                      <a:pt x="12" y="0"/>
                      <a:pt x="6" y="5"/>
                      <a:pt x="4" y="6"/>
                    </a:cubicBezTo>
                    <a:cubicBezTo>
                      <a:pt x="2" y="7"/>
                      <a:pt x="1" y="4"/>
                      <a:pt x="1" y="4"/>
                    </a:cubicBezTo>
                    <a:cubicBezTo>
                      <a:pt x="1" y="4"/>
                      <a:pt x="0" y="7"/>
                      <a:pt x="3" y="10"/>
                    </a:cubicBezTo>
                    <a:cubicBezTo>
                      <a:pt x="8" y="15"/>
                      <a:pt x="13" y="10"/>
                      <a:pt x="14" y="11"/>
                    </a:cubicBezTo>
                    <a:cubicBezTo>
                      <a:pt x="14" y="13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680"/>
              <p:cNvSpPr/>
              <p:nvPr/>
            </p:nvSpPr>
            <p:spPr bwMode="auto">
              <a:xfrm>
                <a:off x="2499" y="3426"/>
                <a:ext cx="70" cy="98"/>
              </a:xfrm>
              <a:custGeom>
                <a:gdLst>
                  <a:gd name="T0" fmla="*/ 1 w 20"/>
                  <a:gd name="T1" fmla="*/ 14 h 28"/>
                  <a:gd name="T2" fmla="*/ 4 w 20"/>
                  <a:gd name="T3" fmla="*/ 19 h 28"/>
                  <a:gd name="T4" fmla="*/ 6 w 20"/>
                  <a:gd name="T5" fmla="*/ 20 h 28"/>
                  <a:gd name="T6" fmla="*/ 13 w 20"/>
                  <a:gd name="T7" fmla="*/ 28 h 28"/>
                  <a:gd name="T8" fmla="*/ 11 w 20"/>
                  <a:gd name="T9" fmla="*/ 21 h 28"/>
                  <a:gd name="T10" fmla="*/ 11 w 20"/>
                  <a:gd name="T11" fmla="*/ 16 h 28"/>
                  <a:gd name="T12" fmla="*/ 12 w 20"/>
                  <a:gd name="T13" fmla="*/ 17 h 28"/>
                  <a:gd name="T14" fmla="*/ 16 w 20"/>
                  <a:gd name="T15" fmla="*/ 21 h 28"/>
                  <a:gd name="T16" fmla="*/ 17 w 20"/>
                  <a:gd name="T17" fmla="*/ 15 h 28"/>
                  <a:gd name="T18" fmla="*/ 17 w 20"/>
                  <a:gd name="T19" fmla="*/ 6 h 28"/>
                  <a:gd name="T20" fmla="*/ 19 w 20"/>
                  <a:gd name="T21" fmla="*/ 0 h 28"/>
                  <a:gd name="T22" fmla="*/ 8 w 20"/>
                  <a:gd name="T23" fmla="*/ 6 h 28"/>
                  <a:gd name="T24" fmla="*/ 1 w 20"/>
                  <a:gd name="T25" fmla="*/ 14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8">
                    <a:moveTo>
                      <a:pt x="1" y="14"/>
                    </a:moveTo>
                    <a:cubicBezTo>
                      <a:pt x="0" y="19"/>
                      <a:pt x="4" y="19"/>
                      <a:pt x="4" y="19"/>
                    </a:cubicBezTo>
                    <a:cubicBezTo>
                      <a:pt x="3" y="17"/>
                      <a:pt x="7" y="16"/>
                      <a:pt x="6" y="20"/>
                    </a:cubicBezTo>
                    <a:cubicBezTo>
                      <a:pt x="4" y="26"/>
                      <a:pt x="13" y="28"/>
                      <a:pt x="13" y="28"/>
                    </a:cubicBezTo>
                    <a:cubicBezTo>
                      <a:pt x="11" y="27"/>
                      <a:pt x="10" y="24"/>
                      <a:pt x="11" y="21"/>
                    </a:cubicBezTo>
                    <a:cubicBezTo>
                      <a:pt x="12" y="19"/>
                      <a:pt x="11" y="18"/>
                      <a:pt x="11" y="16"/>
                    </a:cubicBezTo>
                    <a:cubicBezTo>
                      <a:pt x="10" y="15"/>
                      <a:pt x="13" y="13"/>
                      <a:pt x="12" y="17"/>
                    </a:cubicBezTo>
                    <a:cubicBezTo>
                      <a:pt x="11" y="20"/>
                      <a:pt x="16" y="21"/>
                      <a:pt x="16" y="21"/>
                    </a:cubicBezTo>
                    <a:cubicBezTo>
                      <a:pt x="16" y="21"/>
                      <a:pt x="14" y="19"/>
                      <a:pt x="17" y="15"/>
                    </a:cubicBezTo>
                    <a:cubicBezTo>
                      <a:pt x="20" y="11"/>
                      <a:pt x="17" y="10"/>
                      <a:pt x="17" y="6"/>
                    </a:cubicBezTo>
                    <a:cubicBezTo>
                      <a:pt x="17" y="2"/>
                      <a:pt x="19" y="0"/>
                      <a:pt x="19" y="0"/>
                    </a:cubicBezTo>
                    <a:cubicBezTo>
                      <a:pt x="16" y="1"/>
                      <a:pt x="11" y="3"/>
                      <a:pt x="8" y="6"/>
                    </a:cubicBezTo>
                    <a:cubicBezTo>
                      <a:pt x="3" y="9"/>
                      <a:pt x="1" y="12"/>
                      <a:pt x="1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681"/>
              <p:cNvSpPr/>
              <p:nvPr/>
            </p:nvSpPr>
            <p:spPr bwMode="auto">
              <a:xfrm>
                <a:off x="2792" y="3402"/>
                <a:ext cx="97" cy="139"/>
              </a:xfrm>
              <a:custGeom>
                <a:gdLst>
                  <a:gd name="T0" fmla="*/ 28 w 28"/>
                  <a:gd name="T1" fmla="*/ 0 h 40"/>
                  <a:gd name="T2" fmla="*/ 10 w 28"/>
                  <a:gd name="T3" fmla="*/ 6 h 40"/>
                  <a:gd name="T4" fmla="*/ 1 w 28"/>
                  <a:gd name="T5" fmla="*/ 20 h 40"/>
                  <a:gd name="T6" fmla="*/ 6 w 28"/>
                  <a:gd name="T7" fmla="*/ 17 h 40"/>
                  <a:gd name="T8" fmla="*/ 5 w 28"/>
                  <a:gd name="T9" fmla="*/ 20 h 40"/>
                  <a:gd name="T10" fmla="*/ 11 w 28"/>
                  <a:gd name="T11" fmla="*/ 40 h 40"/>
                  <a:gd name="T12" fmla="*/ 13 w 28"/>
                  <a:gd name="T13" fmla="*/ 29 h 40"/>
                  <a:gd name="T14" fmla="*/ 13 w 28"/>
                  <a:gd name="T15" fmla="*/ 19 h 40"/>
                  <a:gd name="T16" fmla="*/ 16 w 28"/>
                  <a:gd name="T17" fmla="*/ 19 h 40"/>
                  <a:gd name="T18" fmla="*/ 21 w 28"/>
                  <a:gd name="T19" fmla="*/ 30 h 40"/>
                  <a:gd name="T20" fmla="*/ 22 w 28"/>
                  <a:gd name="T21" fmla="*/ 22 h 40"/>
                  <a:gd name="T22" fmla="*/ 21 w 28"/>
                  <a:gd name="T23" fmla="*/ 12 h 40"/>
                  <a:gd name="T24" fmla="*/ 28 w 28"/>
                  <a:gd name="T2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0">
                    <a:moveTo>
                      <a:pt x="28" y="0"/>
                    </a:moveTo>
                    <a:cubicBezTo>
                      <a:pt x="28" y="0"/>
                      <a:pt x="17" y="3"/>
                      <a:pt x="10" y="6"/>
                    </a:cubicBezTo>
                    <a:cubicBezTo>
                      <a:pt x="0" y="11"/>
                      <a:pt x="1" y="20"/>
                      <a:pt x="1" y="20"/>
                    </a:cubicBezTo>
                    <a:cubicBezTo>
                      <a:pt x="1" y="20"/>
                      <a:pt x="4" y="16"/>
                      <a:pt x="6" y="17"/>
                    </a:cubicBezTo>
                    <a:cubicBezTo>
                      <a:pt x="7" y="18"/>
                      <a:pt x="5" y="20"/>
                      <a:pt x="5" y="20"/>
                    </a:cubicBezTo>
                    <a:cubicBezTo>
                      <a:pt x="0" y="30"/>
                      <a:pt x="11" y="40"/>
                      <a:pt x="11" y="40"/>
                    </a:cubicBezTo>
                    <a:cubicBezTo>
                      <a:pt x="11" y="40"/>
                      <a:pt x="10" y="33"/>
                      <a:pt x="13" y="29"/>
                    </a:cubicBezTo>
                    <a:cubicBezTo>
                      <a:pt x="15" y="26"/>
                      <a:pt x="13" y="22"/>
                      <a:pt x="13" y="19"/>
                    </a:cubicBezTo>
                    <a:cubicBezTo>
                      <a:pt x="12" y="15"/>
                      <a:pt x="17" y="13"/>
                      <a:pt x="16" y="19"/>
                    </a:cubicBezTo>
                    <a:cubicBezTo>
                      <a:pt x="14" y="26"/>
                      <a:pt x="21" y="30"/>
                      <a:pt x="21" y="30"/>
                    </a:cubicBezTo>
                    <a:cubicBezTo>
                      <a:pt x="21" y="30"/>
                      <a:pt x="20" y="26"/>
                      <a:pt x="22" y="22"/>
                    </a:cubicBezTo>
                    <a:cubicBezTo>
                      <a:pt x="24" y="19"/>
                      <a:pt x="22" y="17"/>
                      <a:pt x="21" y="12"/>
                    </a:cubicBezTo>
                    <a:cubicBezTo>
                      <a:pt x="20" y="5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682"/>
              <p:cNvSpPr/>
              <p:nvPr/>
            </p:nvSpPr>
            <p:spPr bwMode="auto">
              <a:xfrm>
                <a:off x="2544" y="3293"/>
                <a:ext cx="77" cy="70"/>
              </a:xfrm>
              <a:custGeom>
                <a:gdLst>
                  <a:gd name="T0" fmla="*/ 5 w 22"/>
                  <a:gd name="T1" fmla="*/ 18 h 20"/>
                  <a:gd name="T2" fmla="*/ 9 w 22"/>
                  <a:gd name="T3" fmla="*/ 20 h 20"/>
                  <a:gd name="T4" fmla="*/ 22 w 22"/>
                  <a:gd name="T5" fmla="*/ 17 h 20"/>
                  <a:gd name="T6" fmla="*/ 17 w 22"/>
                  <a:gd name="T7" fmla="*/ 11 h 20"/>
                  <a:gd name="T8" fmla="*/ 16 w 22"/>
                  <a:gd name="T9" fmla="*/ 3 h 20"/>
                  <a:gd name="T10" fmla="*/ 12 w 22"/>
                  <a:gd name="T11" fmla="*/ 0 h 20"/>
                  <a:gd name="T12" fmla="*/ 11 w 22"/>
                  <a:gd name="T13" fmla="*/ 5 h 20"/>
                  <a:gd name="T14" fmla="*/ 10 w 22"/>
                  <a:gd name="T15" fmla="*/ 10 h 20"/>
                  <a:gd name="T16" fmla="*/ 6 w 22"/>
                  <a:gd name="T17" fmla="*/ 4 h 20"/>
                  <a:gd name="T18" fmla="*/ 0 w 22"/>
                  <a:gd name="T19" fmla="*/ 2 h 20"/>
                  <a:gd name="T20" fmla="*/ 1 w 22"/>
                  <a:gd name="T21" fmla="*/ 7 h 20"/>
                  <a:gd name="T22" fmla="*/ 7 w 22"/>
                  <a:gd name="T23" fmla="*/ 15 h 20"/>
                  <a:gd name="T24" fmla="*/ 5 w 22"/>
                  <a:gd name="T25" fmla="*/ 1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0">
                    <a:moveTo>
                      <a:pt x="5" y="18"/>
                    </a:moveTo>
                    <a:cubicBezTo>
                      <a:pt x="5" y="18"/>
                      <a:pt x="6" y="20"/>
                      <a:pt x="9" y="20"/>
                    </a:cubicBezTo>
                    <a:cubicBezTo>
                      <a:pt x="12" y="20"/>
                      <a:pt x="17" y="18"/>
                      <a:pt x="22" y="17"/>
                    </a:cubicBezTo>
                    <a:cubicBezTo>
                      <a:pt x="22" y="17"/>
                      <a:pt x="16" y="15"/>
                      <a:pt x="17" y="11"/>
                    </a:cubicBezTo>
                    <a:cubicBezTo>
                      <a:pt x="17" y="8"/>
                      <a:pt x="19" y="4"/>
                      <a:pt x="16" y="3"/>
                    </a:cubicBezTo>
                    <a:cubicBezTo>
                      <a:pt x="13" y="2"/>
                      <a:pt x="12" y="0"/>
                      <a:pt x="12" y="0"/>
                    </a:cubicBezTo>
                    <a:cubicBezTo>
                      <a:pt x="12" y="0"/>
                      <a:pt x="11" y="1"/>
                      <a:pt x="11" y="5"/>
                    </a:cubicBezTo>
                    <a:cubicBezTo>
                      <a:pt x="11" y="8"/>
                      <a:pt x="12" y="9"/>
                      <a:pt x="10" y="10"/>
                    </a:cubicBezTo>
                    <a:cubicBezTo>
                      <a:pt x="8" y="10"/>
                      <a:pt x="5" y="7"/>
                      <a:pt x="6" y="4"/>
                    </a:cubicBezTo>
                    <a:cubicBezTo>
                      <a:pt x="7" y="1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7"/>
                    </a:cubicBezTo>
                    <a:cubicBezTo>
                      <a:pt x="0" y="10"/>
                      <a:pt x="0" y="13"/>
                      <a:pt x="7" y="15"/>
                    </a:cubicBezTo>
                    <a:cubicBezTo>
                      <a:pt x="11" y="16"/>
                      <a:pt x="8" y="18"/>
                      <a:pt x="5" y="18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683"/>
              <p:cNvSpPr/>
              <p:nvPr/>
            </p:nvSpPr>
            <p:spPr bwMode="auto">
              <a:xfrm>
                <a:off x="3273" y="3426"/>
                <a:ext cx="73" cy="91"/>
              </a:xfrm>
              <a:custGeom>
                <a:gdLst>
                  <a:gd name="T0" fmla="*/ 5 w 21"/>
                  <a:gd name="T1" fmla="*/ 20 h 26"/>
                  <a:gd name="T2" fmla="*/ 13 w 21"/>
                  <a:gd name="T3" fmla="*/ 25 h 26"/>
                  <a:gd name="T4" fmla="*/ 21 w 21"/>
                  <a:gd name="T5" fmla="*/ 25 h 26"/>
                  <a:gd name="T6" fmla="*/ 15 w 21"/>
                  <a:gd name="T7" fmla="*/ 14 h 26"/>
                  <a:gd name="T8" fmla="*/ 15 w 21"/>
                  <a:gd name="T9" fmla="*/ 6 h 26"/>
                  <a:gd name="T10" fmla="*/ 12 w 21"/>
                  <a:gd name="T11" fmla="*/ 8 h 26"/>
                  <a:gd name="T12" fmla="*/ 9 w 21"/>
                  <a:gd name="T13" fmla="*/ 11 h 26"/>
                  <a:gd name="T14" fmla="*/ 4 w 21"/>
                  <a:gd name="T15" fmla="*/ 0 h 26"/>
                  <a:gd name="T16" fmla="*/ 3 w 21"/>
                  <a:gd name="T17" fmla="*/ 5 h 26"/>
                  <a:gd name="T18" fmla="*/ 8 w 21"/>
                  <a:gd name="T19" fmla="*/ 17 h 26"/>
                  <a:gd name="T20" fmla="*/ 11 w 21"/>
                  <a:gd name="T21" fmla="*/ 20 h 26"/>
                  <a:gd name="T22" fmla="*/ 5 w 21"/>
                  <a:gd name="T23" fmla="*/ 2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6">
                    <a:moveTo>
                      <a:pt x="5" y="20"/>
                    </a:moveTo>
                    <a:cubicBezTo>
                      <a:pt x="5" y="20"/>
                      <a:pt x="8" y="25"/>
                      <a:pt x="13" y="25"/>
                    </a:cubicBezTo>
                    <a:cubicBezTo>
                      <a:pt x="17" y="26"/>
                      <a:pt x="21" y="25"/>
                      <a:pt x="21" y="25"/>
                    </a:cubicBezTo>
                    <a:cubicBezTo>
                      <a:pt x="21" y="25"/>
                      <a:pt x="15" y="19"/>
                      <a:pt x="15" y="14"/>
                    </a:cubicBezTo>
                    <a:cubicBezTo>
                      <a:pt x="16" y="9"/>
                      <a:pt x="15" y="6"/>
                      <a:pt x="15" y="6"/>
                    </a:cubicBezTo>
                    <a:cubicBezTo>
                      <a:pt x="15" y="6"/>
                      <a:pt x="12" y="5"/>
                      <a:pt x="12" y="8"/>
                    </a:cubicBezTo>
                    <a:cubicBezTo>
                      <a:pt x="12" y="12"/>
                      <a:pt x="10" y="14"/>
                      <a:pt x="9" y="11"/>
                    </a:cubicBezTo>
                    <a:cubicBezTo>
                      <a:pt x="9" y="9"/>
                      <a:pt x="11" y="3"/>
                      <a:pt x="4" y="0"/>
                    </a:cubicBezTo>
                    <a:cubicBezTo>
                      <a:pt x="4" y="0"/>
                      <a:pt x="5" y="3"/>
                      <a:pt x="3" y="5"/>
                    </a:cubicBezTo>
                    <a:cubicBezTo>
                      <a:pt x="1" y="7"/>
                      <a:pt x="0" y="14"/>
                      <a:pt x="8" y="17"/>
                    </a:cubicBezTo>
                    <a:cubicBezTo>
                      <a:pt x="8" y="17"/>
                      <a:pt x="11" y="18"/>
                      <a:pt x="11" y="20"/>
                    </a:cubicBezTo>
                    <a:cubicBezTo>
                      <a:pt x="10" y="21"/>
                      <a:pt x="5" y="20"/>
                      <a:pt x="5" y="2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499" name="Freeform 685"/>
            <p:cNvSpPr/>
            <p:nvPr/>
          </p:nvSpPr>
          <p:spPr bwMode="auto">
            <a:xfrm>
              <a:off x="3475" y="3506"/>
              <a:ext cx="684" cy="214"/>
            </a:xfrm>
            <a:custGeom>
              <a:gdLst>
                <a:gd name="T0" fmla="*/ 12 w 196"/>
                <a:gd name="T1" fmla="*/ 61 h 61"/>
                <a:gd name="T2" fmla="*/ 21 w 196"/>
                <a:gd name="T3" fmla="*/ 55 h 61"/>
                <a:gd name="T4" fmla="*/ 13 w 196"/>
                <a:gd name="T5" fmla="*/ 47 h 61"/>
                <a:gd name="T6" fmla="*/ 13 w 196"/>
                <a:gd name="T7" fmla="*/ 47 h 61"/>
                <a:gd name="T8" fmla="*/ 13 w 196"/>
                <a:gd name="T9" fmla="*/ 57 h 61"/>
                <a:gd name="T10" fmla="*/ 16 w 196"/>
                <a:gd name="T11" fmla="*/ 51 h 61"/>
                <a:gd name="T12" fmla="*/ 9 w 196"/>
                <a:gd name="T13" fmla="*/ 51 h 61"/>
                <a:gd name="T14" fmla="*/ 8 w 196"/>
                <a:gd name="T15" fmla="*/ 43 h 61"/>
                <a:gd name="T16" fmla="*/ 40 w 196"/>
                <a:gd name="T17" fmla="*/ 33 h 61"/>
                <a:gd name="T18" fmla="*/ 98 w 196"/>
                <a:gd name="T19" fmla="*/ 0 h 61"/>
                <a:gd name="T20" fmla="*/ 156 w 196"/>
                <a:gd name="T21" fmla="*/ 33 h 61"/>
                <a:gd name="T22" fmla="*/ 188 w 196"/>
                <a:gd name="T23" fmla="*/ 43 h 61"/>
                <a:gd name="T24" fmla="*/ 187 w 196"/>
                <a:gd name="T25" fmla="*/ 51 h 61"/>
                <a:gd name="T26" fmla="*/ 180 w 196"/>
                <a:gd name="T27" fmla="*/ 51 h 61"/>
                <a:gd name="T28" fmla="*/ 183 w 196"/>
                <a:gd name="T29" fmla="*/ 57 h 61"/>
                <a:gd name="T30" fmla="*/ 183 w 196"/>
                <a:gd name="T31" fmla="*/ 47 h 61"/>
                <a:gd name="T32" fmla="*/ 183 w 196"/>
                <a:gd name="T33" fmla="*/ 47 h 61"/>
                <a:gd name="T34" fmla="*/ 174 w 196"/>
                <a:gd name="T35" fmla="*/ 54 h 61"/>
                <a:gd name="T36" fmla="*/ 183 w 196"/>
                <a:gd name="T37" fmla="*/ 61 h 61"/>
                <a:gd name="T38" fmla="*/ 188 w 196"/>
                <a:gd name="T39" fmla="*/ 37 h 61"/>
                <a:gd name="T40" fmla="*/ 146 w 196"/>
                <a:gd name="T41" fmla="*/ 31 h 61"/>
                <a:gd name="T42" fmla="*/ 98 w 196"/>
                <a:gd name="T43" fmla="*/ 0 h 61"/>
                <a:gd name="T44" fmla="*/ 98 w 196"/>
                <a:gd name="T45" fmla="*/ 0 h 61"/>
                <a:gd name="T46" fmla="*/ 98 w 196"/>
                <a:gd name="T47" fmla="*/ 0 h 61"/>
                <a:gd name="T48" fmla="*/ 98 w 196"/>
                <a:gd name="T49" fmla="*/ 0 h 61"/>
                <a:gd name="T50" fmla="*/ 98 w 196"/>
                <a:gd name="T51" fmla="*/ 0 h 61"/>
                <a:gd name="T52" fmla="*/ 52 w 196"/>
                <a:gd name="T53" fmla="*/ 31 h 61"/>
                <a:gd name="T54" fmla="*/ 9 w 196"/>
                <a:gd name="T55" fmla="*/ 37 h 61"/>
                <a:gd name="T56" fmla="*/ 12 w 196"/>
                <a:gd name="T57" fmla="*/ 61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1">
                  <a:moveTo>
                    <a:pt x="12" y="61"/>
                  </a:moveTo>
                  <a:cubicBezTo>
                    <a:pt x="16" y="61"/>
                    <a:pt x="20" y="59"/>
                    <a:pt x="21" y="55"/>
                  </a:cubicBezTo>
                  <a:cubicBezTo>
                    <a:pt x="24" y="50"/>
                    <a:pt x="18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9" y="46"/>
                    <a:pt x="19" y="56"/>
                    <a:pt x="13" y="57"/>
                  </a:cubicBezTo>
                  <a:cubicBezTo>
                    <a:pt x="17" y="55"/>
                    <a:pt x="16" y="51"/>
                    <a:pt x="16" y="51"/>
                  </a:cubicBezTo>
                  <a:cubicBezTo>
                    <a:pt x="15" y="53"/>
                    <a:pt x="13" y="56"/>
                    <a:pt x="9" y="51"/>
                  </a:cubicBezTo>
                  <a:cubicBezTo>
                    <a:pt x="7" y="49"/>
                    <a:pt x="7" y="46"/>
                    <a:pt x="8" y="43"/>
                  </a:cubicBezTo>
                  <a:cubicBezTo>
                    <a:pt x="13" y="33"/>
                    <a:pt x="30" y="33"/>
                    <a:pt x="40" y="33"/>
                  </a:cubicBezTo>
                  <a:cubicBezTo>
                    <a:pt x="65" y="34"/>
                    <a:pt x="90" y="26"/>
                    <a:pt x="98" y="0"/>
                  </a:cubicBezTo>
                  <a:cubicBezTo>
                    <a:pt x="106" y="26"/>
                    <a:pt x="131" y="34"/>
                    <a:pt x="156" y="33"/>
                  </a:cubicBezTo>
                  <a:cubicBezTo>
                    <a:pt x="166" y="33"/>
                    <a:pt x="182" y="33"/>
                    <a:pt x="188" y="43"/>
                  </a:cubicBezTo>
                  <a:cubicBezTo>
                    <a:pt x="189" y="46"/>
                    <a:pt x="189" y="49"/>
                    <a:pt x="187" y="51"/>
                  </a:cubicBezTo>
                  <a:cubicBezTo>
                    <a:pt x="183" y="56"/>
                    <a:pt x="181" y="53"/>
                    <a:pt x="180" y="51"/>
                  </a:cubicBezTo>
                  <a:cubicBezTo>
                    <a:pt x="180" y="51"/>
                    <a:pt x="179" y="55"/>
                    <a:pt x="183" y="57"/>
                  </a:cubicBezTo>
                  <a:cubicBezTo>
                    <a:pt x="176" y="56"/>
                    <a:pt x="177" y="46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78" y="46"/>
                    <a:pt x="173" y="49"/>
                    <a:pt x="174" y="54"/>
                  </a:cubicBezTo>
                  <a:cubicBezTo>
                    <a:pt x="175" y="58"/>
                    <a:pt x="179" y="60"/>
                    <a:pt x="183" y="61"/>
                  </a:cubicBezTo>
                  <a:cubicBezTo>
                    <a:pt x="196" y="61"/>
                    <a:pt x="194" y="43"/>
                    <a:pt x="188" y="37"/>
                  </a:cubicBezTo>
                  <a:cubicBezTo>
                    <a:pt x="177" y="28"/>
                    <a:pt x="159" y="31"/>
                    <a:pt x="146" y="31"/>
                  </a:cubicBezTo>
                  <a:cubicBezTo>
                    <a:pt x="125" y="30"/>
                    <a:pt x="105" y="2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1" y="20"/>
                    <a:pt x="72" y="29"/>
                    <a:pt x="52" y="31"/>
                  </a:cubicBezTo>
                  <a:cubicBezTo>
                    <a:pt x="38" y="32"/>
                    <a:pt x="21" y="28"/>
                    <a:pt x="9" y="37"/>
                  </a:cubicBezTo>
                  <a:cubicBezTo>
                    <a:pt x="1" y="43"/>
                    <a:pt x="0" y="59"/>
                    <a:pt x="12" y="6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686"/>
            <p:cNvSpPr/>
            <p:nvPr/>
          </p:nvSpPr>
          <p:spPr bwMode="auto">
            <a:xfrm>
              <a:off x="3901" y="3259"/>
              <a:ext cx="272" cy="174"/>
            </a:xfrm>
            <a:custGeom>
              <a:gdLst>
                <a:gd name="T0" fmla="*/ 65 w 78"/>
                <a:gd name="T1" fmla="*/ 29 h 50"/>
                <a:gd name="T2" fmla="*/ 58 w 78"/>
                <a:gd name="T3" fmla="*/ 26 h 50"/>
                <a:gd name="T4" fmla="*/ 50 w 78"/>
                <a:gd name="T5" fmla="*/ 33 h 50"/>
                <a:gd name="T6" fmla="*/ 57 w 78"/>
                <a:gd name="T7" fmla="*/ 45 h 50"/>
                <a:gd name="T8" fmla="*/ 77 w 78"/>
                <a:gd name="T9" fmla="*/ 30 h 50"/>
                <a:gd name="T10" fmla="*/ 51 w 78"/>
                <a:gd name="T11" fmla="*/ 3 h 50"/>
                <a:gd name="T12" fmla="*/ 0 w 78"/>
                <a:gd name="T13" fmla="*/ 15 h 50"/>
                <a:gd name="T14" fmla="*/ 0 w 78"/>
                <a:gd name="T15" fmla="*/ 15 h 50"/>
                <a:gd name="T16" fmla="*/ 34 w 78"/>
                <a:gd name="T17" fmla="*/ 5 h 50"/>
                <a:gd name="T18" fmla="*/ 67 w 78"/>
                <a:gd name="T19" fmla="*/ 13 h 50"/>
                <a:gd name="T20" fmla="*/ 72 w 78"/>
                <a:gd name="T21" fmla="*/ 37 h 50"/>
                <a:gd name="T22" fmla="*/ 63 w 78"/>
                <a:gd name="T23" fmla="*/ 39 h 50"/>
                <a:gd name="T24" fmla="*/ 58 w 78"/>
                <a:gd name="T25" fmla="*/ 35 h 50"/>
                <a:gd name="T26" fmla="*/ 59 w 78"/>
                <a:gd name="T27" fmla="*/ 40 h 50"/>
                <a:gd name="T28" fmla="*/ 58 w 78"/>
                <a:gd name="T29" fmla="*/ 31 h 50"/>
                <a:gd name="T30" fmla="*/ 65 w 78"/>
                <a:gd name="T31" fmla="*/ 29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50">
                  <a:moveTo>
                    <a:pt x="65" y="29"/>
                  </a:moveTo>
                  <a:cubicBezTo>
                    <a:pt x="65" y="29"/>
                    <a:pt x="62" y="26"/>
                    <a:pt x="58" y="26"/>
                  </a:cubicBezTo>
                  <a:cubicBezTo>
                    <a:pt x="54" y="26"/>
                    <a:pt x="51" y="29"/>
                    <a:pt x="50" y="33"/>
                  </a:cubicBezTo>
                  <a:cubicBezTo>
                    <a:pt x="49" y="38"/>
                    <a:pt x="53" y="43"/>
                    <a:pt x="57" y="45"/>
                  </a:cubicBezTo>
                  <a:cubicBezTo>
                    <a:pt x="67" y="50"/>
                    <a:pt x="76" y="39"/>
                    <a:pt x="77" y="30"/>
                  </a:cubicBezTo>
                  <a:cubicBezTo>
                    <a:pt x="78" y="15"/>
                    <a:pt x="63" y="5"/>
                    <a:pt x="51" y="3"/>
                  </a:cubicBezTo>
                  <a:cubicBezTo>
                    <a:pt x="33" y="0"/>
                    <a:pt x="14" y="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8"/>
                    <a:pt x="22" y="5"/>
                    <a:pt x="34" y="5"/>
                  </a:cubicBezTo>
                  <a:cubicBezTo>
                    <a:pt x="46" y="4"/>
                    <a:pt x="57" y="5"/>
                    <a:pt x="67" y="13"/>
                  </a:cubicBezTo>
                  <a:cubicBezTo>
                    <a:pt x="73" y="19"/>
                    <a:pt x="77" y="30"/>
                    <a:pt x="72" y="37"/>
                  </a:cubicBezTo>
                  <a:cubicBezTo>
                    <a:pt x="70" y="39"/>
                    <a:pt x="67" y="40"/>
                    <a:pt x="63" y="39"/>
                  </a:cubicBezTo>
                  <a:cubicBezTo>
                    <a:pt x="59" y="38"/>
                    <a:pt x="58" y="35"/>
                    <a:pt x="58" y="35"/>
                  </a:cubicBezTo>
                  <a:cubicBezTo>
                    <a:pt x="58" y="35"/>
                    <a:pt x="57" y="36"/>
                    <a:pt x="59" y="40"/>
                  </a:cubicBezTo>
                  <a:cubicBezTo>
                    <a:pt x="59" y="40"/>
                    <a:pt x="54" y="36"/>
                    <a:pt x="58" y="31"/>
                  </a:cubicBezTo>
                  <a:cubicBezTo>
                    <a:pt x="60" y="28"/>
                    <a:pt x="65" y="29"/>
                    <a:pt x="65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687"/>
            <p:cNvSpPr/>
            <p:nvPr/>
          </p:nvSpPr>
          <p:spPr bwMode="auto">
            <a:xfrm>
              <a:off x="3824" y="3293"/>
              <a:ext cx="133" cy="224"/>
            </a:xfrm>
            <a:custGeom>
              <a:gdLst>
                <a:gd name="T0" fmla="*/ 4 w 38"/>
                <a:gd name="T1" fmla="*/ 49 h 64"/>
                <a:gd name="T2" fmla="*/ 10 w 38"/>
                <a:gd name="T3" fmla="*/ 60 h 64"/>
                <a:gd name="T4" fmla="*/ 29 w 38"/>
                <a:gd name="T5" fmla="*/ 57 h 64"/>
                <a:gd name="T6" fmla="*/ 26 w 38"/>
                <a:gd name="T7" fmla="*/ 38 h 64"/>
                <a:gd name="T8" fmla="*/ 22 w 38"/>
                <a:gd name="T9" fmla="*/ 33 h 64"/>
                <a:gd name="T10" fmla="*/ 20 w 38"/>
                <a:gd name="T11" fmla="*/ 35 h 64"/>
                <a:gd name="T12" fmla="*/ 20 w 38"/>
                <a:gd name="T13" fmla="*/ 39 h 64"/>
                <a:gd name="T14" fmla="*/ 15 w 38"/>
                <a:gd name="T15" fmla="*/ 40 h 64"/>
                <a:gd name="T16" fmla="*/ 13 w 38"/>
                <a:gd name="T17" fmla="*/ 54 h 64"/>
                <a:gd name="T18" fmla="*/ 16 w 38"/>
                <a:gd name="T19" fmla="*/ 47 h 64"/>
                <a:gd name="T20" fmla="*/ 18 w 38"/>
                <a:gd name="T21" fmla="*/ 47 h 64"/>
                <a:gd name="T22" fmla="*/ 18 w 38"/>
                <a:gd name="T23" fmla="*/ 50 h 64"/>
                <a:gd name="T24" fmla="*/ 19 w 38"/>
                <a:gd name="T25" fmla="*/ 53 h 64"/>
                <a:gd name="T26" fmla="*/ 20 w 38"/>
                <a:gd name="T27" fmla="*/ 50 h 64"/>
                <a:gd name="T28" fmla="*/ 23 w 38"/>
                <a:gd name="T29" fmla="*/ 49 h 64"/>
                <a:gd name="T30" fmla="*/ 23 w 38"/>
                <a:gd name="T31" fmla="*/ 57 h 64"/>
                <a:gd name="T32" fmla="*/ 17 w 38"/>
                <a:gd name="T33" fmla="*/ 58 h 64"/>
                <a:gd name="T34" fmla="*/ 8 w 38"/>
                <a:gd name="T35" fmla="*/ 52 h 64"/>
                <a:gd name="T36" fmla="*/ 8 w 38"/>
                <a:gd name="T37" fmla="*/ 31 h 64"/>
                <a:gd name="T38" fmla="*/ 38 w 38"/>
                <a:gd name="T39" fmla="*/ 0 h 64"/>
                <a:gd name="T40" fmla="*/ 38 w 38"/>
                <a:gd name="T41" fmla="*/ 0 h 64"/>
                <a:gd name="T42" fmla="*/ 4 w 38"/>
                <a:gd name="T43" fmla="*/ 49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4" y="49"/>
                  </a:moveTo>
                  <a:cubicBezTo>
                    <a:pt x="5" y="54"/>
                    <a:pt x="7" y="57"/>
                    <a:pt x="10" y="60"/>
                  </a:cubicBezTo>
                  <a:cubicBezTo>
                    <a:pt x="14" y="63"/>
                    <a:pt x="23" y="64"/>
                    <a:pt x="29" y="57"/>
                  </a:cubicBezTo>
                  <a:cubicBezTo>
                    <a:pt x="35" y="49"/>
                    <a:pt x="31" y="41"/>
                    <a:pt x="26" y="38"/>
                  </a:cubicBezTo>
                  <a:cubicBezTo>
                    <a:pt x="23" y="36"/>
                    <a:pt x="22" y="33"/>
                    <a:pt x="22" y="33"/>
                  </a:cubicBezTo>
                  <a:cubicBezTo>
                    <a:pt x="21" y="33"/>
                    <a:pt x="20" y="35"/>
                    <a:pt x="20" y="35"/>
                  </a:cubicBezTo>
                  <a:cubicBezTo>
                    <a:pt x="20" y="37"/>
                    <a:pt x="21" y="38"/>
                    <a:pt x="20" y="39"/>
                  </a:cubicBezTo>
                  <a:cubicBezTo>
                    <a:pt x="19" y="41"/>
                    <a:pt x="18" y="39"/>
                    <a:pt x="15" y="40"/>
                  </a:cubicBezTo>
                  <a:cubicBezTo>
                    <a:pt x="8" y="43"/>
                    <a:pt x="13" y="54"/>
                    <a:pt x="13" y="54"/>
                  </a:cubicBezTo>
                  <a:cubicBezTo>
                    <a:pt x="13" y="51"/>
                    <a:pt x="15" y="51"/>
                    <a:pt x="16" y="47"/>
                  </a:cubicBezTo>
                  <a:cubicBezTo>
                    <a:pt x="17" y="45"/>
                    <a:pt x="19" y="46"/>
                    <a:pt x="18" y="47"/>
                  </a:cubicBezTo>
                  <a:cubicBezTo>
                    <a:pt x="16" y="47"/>
                    <a:pt x="17" y="50"/>
                    <a:pt x="18" y="50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3"/>
                    <a:pt x="20" y="53"/>
                    <a:pt x="20" y="50"/>
                  </a:cubicBezTo>
                  <a:cubicBezTo>
                    <a:pt x="20" y="48"/>
                    <a:pt x="22" y="48"/>
                    <a:pt x="23" y="49"/>
                  </a:cubicBezTo>
                  <a:cubicBezTo>
                    <a:pt x="25" y="51"/>
                    <a:pt x="24" y="55"/>
                    <a:pt x="23" y="57"/>
                  </a:cubicBezTo>
                  <a:cubicBezTo>
                    <a:pt x="22" y="58"/>
                    <a:pt x="19" y="58"/>
                    <a:pt x="17" y="58"/>
                  </a:cubicBezTo>
                  <a:cubicBezTo>
                    <a:pt x="13" y="59"/>
                    <a:pt x="10" y="56"/>
                    <a:pt x="8" y="52"/>
                  </a:cubicBezTo>
                  <a:cubicBezTo>
                    <a:pt x="5" y="46"/>
                    <a:pt x="6" y="38"/>
                    <a:pt x="8" y="31"/>
                  </a:cubicBezTo>
                  <a:cubicBezTo>
                    <a:pt x="13" y="17"/>
                    <a:pt x="25" y="7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7"/>
                    <a:pt x="0" y="27"/>
                    <a:pt x="4" y="4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688"/>
            <p:cNvSpPr/>
            <p:nvPr/>
          </p:nvSpPr>
          <p:spPr bwMode="auto">
            <a:xfrm>
              <a:off x="4051" y="3210"/>
              <a:ext cx="300" cy="377"/>
            </a:xfrm>
            <a:custGeom>
              <a:gdLst>
                <a:gd name="T0" fmla="*/ 27 w 86"/>
                <a:gd name="T1" fmla="*/ 105 h 108"/>
                <a:gd name="T2" fmla="*/ 0 w 86"/>
                <a:gd name="T3" fmla="*/ 106 h 108"/>
                <a:gd name="T4" fmla="*/ 27 w 86"/>
                <a:gd name="T5" fmla="*/ 106 h 108"/>
                <a:gd name="T6" fmla="*/ 55 w 86"/>
                <a:gd name="T7" fmla="*/ 96 h 108"/>
                <a:gd name="T8" fmla="*/ 70 w 86"/>
                <a:gd name="T9" fmla="*/ 71 h 108"/>
                <a:gd name="T10" fmla="*/ 84 w 86"/>
                <a:gd name="T11" fmla="*/ 21 h 108"/>
                <a:gd name="T12" fmla="*/ 69 w 86"/>
                <a:gd name="T13" fmla="*/ 1 h 108"/>
                <a:gd name="T14" fmla="*/ 48 w 86"/>
                <a:gd name="T15" fmla="*/ 11 h 108"/>
                <a:gd name="T16" fmla="*/ 47 w 86"/>
                <a:gd name="T17" fmla="*/ 16 h 108"/>
                <a:gd name="T18" fmla="*/ 56 w 86"/>
                <a:gd name="T19" fmla="*/ 32 h 108"/>
                <a:gd name="T20" fmla="*/ 71 w 86"/>
                <a:gd name="T21" fmla="*/ 28 h 108"/>
                <a:gd name="T22" fmla="*/ 74 w 86"/>
                <a:gd name="T23" fmla="*/ 24 h 108"/>
                <a:gd name="T24" fmla="*/ 70 w 86"/>
                <a:gd name="T25" fmla="*/ 24 h 108"/>
                <a:gd name="T26" fmla="*/ 67 w 86"/>
                <a:gd name="T27" fmla="*/ 25 h 108"/>
                <a:gd name="T28" fmla="*/ 68 w 86"/>
                <a:gd name="T29" fmla="*/ 22 h 108"/>
                <a:gd name="T30" fmla="*/ 66 w 86"/>
                <a:gd name="T31" fmla="*/ 11 h 108"/>
                <a:gd name="T32" fmla="*/ 63 w 86"/>
                <a:gd name="T33" fmla="*/ 17 h 108"/>
                <a:gd name="T34" fmla="*/ 63 w 86"/>
                <a:gd name="T35" fmla="*/ 21 h 108"/>
                <a:gd name="T36" fmla="*/ 61 w 86"/>
                <a:gd name="T37" fmla="*/ 17 h 108"/>
                <a:gd name="T38" fmla="*/ 57 w 86"/>
                <a:gd name="T39" fmla="*/ 16 h 108"/>
                <a:gd name="T40" fmla="*/ 52 w 86"/>
                <a:gd name="T41" fmla="*/ 20 h 108"/>
                <a:gd name="T42" fmla="*/ 51 w 86"/>
                <a:gd name="T43" fmla="*/ 19 h 108"/>
                <a:gd name="T44" fmla="*/ 51 w 86"/>
                <a:gd name="T45" fmla="*/ 14 h 108"/>
                <a:gd name="T46" fmla="*/ 69 w 86"/>
                <a:gd name="T47" fmla="*/ 5 h 108"/>
                <a:gd name="T48" fmla="*/ 81 w 86"/>
                <a:gd name="T49" fmla="*/ 26 h 108"/>
                <a:gd name="T50" fmla="*/ 75 w 86"/>
                <a:gd name="T51" fmla="*/ 52 h 108"/>
                <a:gd name="T52" fmla="*/ 70 w 86"/>
                <a:gd name="T53" fmla="*/ 65 h 108"/>
                <a:gd name="T54" fmla="*/ 70 w 86"/>
                <a:gd name="T55" fmla="*/ 64 h 108"/>
                <a:gd name="T56" fmla="*/ 40 w 86"/>
                <a:gd name="T57" fmla="*/ 49 h 108"/>
                <a:gd name="T58" fmla="*/ 34 w 86"/>
                <a:gd name="T59" fmla="*/ 74 h 108"/>
                <a:gd name="T60" fmla="*/ 49 w 86"/>
                <a:gd name="T61" fmla="*/ 67 h 108"/>
                <a:gd name="T62" fmla="*/ 46 w 86"/>
                <a:gd name="T63" fmla="*/ 61 h 108"/>
                <a:gd name="T64" fmla="*/ 49 w 86"/>
                <a:gd name="T65" fmla="*/ 67 h 108"/>
                <a:gd name="T66" fmla="*/ 35 w 86"/>
                <a:gd name="T67" fmla="*/ 73 h 108"/>
                <a:gd name="T68" fmla="*/ 41 w 86"/>
                <a:gd name="T69" fmla="*/ 50 h 108"/>
                <a:gd name="T70" fmla="*/ 67 w 86"/>
                <a:gd name="T71" fmla="*/ 64 h 108"/>
                <a:gd name="T72" fmla="*/ 68 w 86"/>
                <a:gd name="T73" fmla="*/ 68 h 108"/>
                <a:gd name="T74" fmla="*/ 47 w 86"/>
                <a:gd name="T75" fmla="*/ 89 h 108"/>
                <a:gd name="T76" fmla="*/ 1 w 86"/>
                <a:gd name="T77" fmla="*/ 102 h 108"/>
                <a:gd name="T78" fmla="*/ 1 w 86"/>
                <a:gd name="T79" fmla="*/ 102 h 108"/>
                <a:gd name="T80" fmla="*/ 60 w 86"/>
                <a:gd name="T81" fmla="*/ 83 h 108"/>
                <a:gd name="T82" fmla="*/ 67 w 86"/>
                <a:gd name="T83" fmla="*/ 75 h 108"/>
                <a:gd name="T84" fmla="*/ 27 w 86"/>
                <a:gd name="T85" fmla="*/ 105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08">
                  <a:moveTo>
                    <a:pt x="27" y="105"/>
                  </a:moveTo>
                  <a:cubicBezTo>
                    <a:pt x="10" y="108"/>
                    <a:pt x="0" y="106"/>
                    <a:pt x="0" y="106"/>
                  </a:cubicBezTo>
                  <a:cubicBezTo>
                    <a:pt x="0" y="106"/>
                    <a:pt x="10" y="108"/>
                    <a:pt x="27" y="106"/>
                  </a:cubicBezTo>
                  <a:cubicBezTo>
                    <a:pt x="35" y="106"/>
                    <a:pt x="46" y="103"/>
                    <a:pt x="55" y="96"/>
                  </a:cubicBezTo>
                  <a:cubicBezTo>
                    <a:pt x="63" y="91"/>
                    <a:pt x="69" y="82"/>
                    <a:pt x="70" y="71"/>
                  </a:cubicBezTo>
                  <a:cubicBezTo>
                    <a:pt x="80" y="57"/>
                    <a:pt x="86" y="38"/>
                    <a:pt x="84" y="21"/>
                  </a:cubicBezTo>
                  <a:cubicBezTo>
                    <a:pt x="83" y="12"/>
                    <a:pt x="78" y="4"/>
                    <a:pt x="69" y="1"/>
                  </a:cubicBezTo>
                  <a:cubicBezTo>
                    <a:pt x="61" y="0"/>
                    <a:pt x="51" y="3"/>
                    <a:pt x="48" y="11"/>
                  </a:cubicBezTo>
                  <a:cubicBezTo>
                    <a:pt x="47" y="12"/>
                    <a:pt x="47" y="14"/>
                    <a:pt x="47" y="16"/>
                  </a:cubicBezTo>
                  <a:cubicBezTo>
                    <a:pt x="46" y="21"/>
                    <a:pt x="50" y="30"/>
                    <a:pt x="56" y="32"/>
                  </a:cubicBezTo>
                  <a:cubicBezTo>
                    <a:pt x="65" y="35"/>
                    <a:pt x="70" y="31"/>
                    <a:pt x="71" y="28"/>
                  </a:cubicBezTo>
                  <a:cubicBezTo>
                    <a:pt x="72" y="24"/>
                    <a:pt x="74" y="24"/>
                    <a:pt x="74" y="24"/>
                  </a:cubicBezTo>
                  <a:cubicBezTo>
                    <a:pt x="72" y="22"/>
                    <a:pt x="70" y="23"/>
                    <a:pt x="70" y="24"/>
                  </a:cubicBezTo>
                  <a:cubicBezTo>
                    <a:pt x="69" y="25"/>
                    <a:pt x="69" y="26"/>
                    <a:pt x="67" y="25"/>
                  </a:cubicBezTo>
                  <a:cubicBezTo>
                    <a:pt x="66" y="24"/>
                    <a:pt x="68" y="22"/>
                    <a:pt x="68" y="22"/>
                  </a:cubicBezTo>
                  <a:cubicBezTo>
                    <a:pt x="72" y="17"/>
                    <a:pt x="66" y="11"/>
                    <a:pt x="66" y="11"/>
                  </a:cubicBezTo>
                  <a:cubicBezTo>
                    <a:pt x="63" y="12"/>
                    <a:pt x="62" y="16"/>
                    <a:pt x="63" y="17"/>
                  </a:cubicBezTo>
                  <a:cubicBezTo>
                    <a:pt x="64" y="19"/>
                    <a:pt x="65" y="21"/>
                    <a:pt x="63" y="21"/>
                  </a:cubicBezTo>
                  <a:cubicBezTo>
                    <a:pt x="61" y="21"/>
                    <a:pt x="62" y="19"/>
                    <a:pt x="61" y="17"/>
                  </a:cubicBezTo>
                  <a:cubicBezTo>
                    <a:pt x="60" y="15"/>
                    <a:pt x="57" y="16"/>
                    <a:pt x="57" y="16"/>
                  </a:cubicBezTo>
                  <a:cubicBezTo>
                    <a:pt x="59" y="19"/>
                    <a:pt x="55" y="22"/>
                    <a:pt x="52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1" y="17"/>
                    <a:pt x="51" y="16"/>
                    <a:pt x="51" y="14"/>
                  </a:cubicBezTo>
                  <a:cubicBezTo>
                    <a:pt x="52" y="6"/>
                    <a:pt x="62" y="4"/>
                    <a:pt x="69" y="5"/>
                  </a:cubicBezTo>
                  <a:cubicBezTo>
                    <a:pt x="78" y="8"/>
                    <a:pt x="80" y="18"/>
                    <a:pt x="81" y="26"/>
                  </a:cubicBezTo>
                  <a:cubicBezTo>
                    <a:pt x="81" y="35"/>
                    <a:pt x="78" y="44"/>
                    <a:pt x="75" y="52"/>
                  </a:cubicBezTo>
                  <a:cubicBezTo>
                    <a:pt x="74" y="57"/>
                    <a:pt x="72" y="61"/>
                    <a:pt x="70" y="65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7" y="50"/>
                    <a:pt x="50" y="44"/>
                    <a:pt x="40" y="49"/>
                  </a:cubicBezTo>
                  <a:cubicBezTo>
                    <a:pt x="28" y="52"/>
                    <a:pt x="26" y="68"/>
                    <a:pt x="34" y="74"/>
                  </a:cubicBezTo>
                  <a:cubicBezTo>
                    <a:pt x="42" y="80"/>
                    <a:pt x="50" y="71"/>
                    <a:pt x="49" y="67"/>
                  </a:cubicBezTo>
                  <a:cubicBezTo>
                    <a:pt x="49" y="61"/>
                    <a:pt x="45" y="61"/>
                    <a:pt x="46" y="61"/>
                  </a:cubicBezTo>
                  <a:cubicBezTo>
                    <a:pt x="45" y="61"/>
                    <a:pt x="49" y="62"/>
                    <a:pt x="49" y="67"/>
                  </a:cubicBezTo>
                  <a:cubicBezTo>
                    <a:pt x="49" y="71"/>
                    <a:pt x="42" y="78"/>
                    <a:pt x="35" y="73"/>
                  </a:cubicBezTo>
                  <a:cubicBezTo>
                    <a:pt x="28" y="68"/>
                    <a:pt x="30" y="53"/>
                    <a:pt x="41" y="50"/>
                  </a:cubicBezTo>
                  <a:cubicBezTo>
                    <a:pt x="50" y="47"/>
                    <a:pt x="65" y="52"/>
                    <a:pt x="67" y="64"/>
                  </a:cubicBezTo>
                  <a:cubicBezTo>
                    <a:pt x="68" y="66"/>
                    <a:pt x="68" y="67"/>
                    <a:pt x="68" y="68"/>
                  </a:cubicBezTo>
                  <a:cubicBezTo>
                    <a:pt x="62" y="77"/>
                    <a:pt x="55" y="84"/>
                    <a:pt x="47" y="89"/>
                  </a:cubicBezTo>
                  <a:cubicBezTo>
                    <a:pt x="34" y="98"/>
                    <a:pt x="17" y="103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2" y="106"/>
                    <a:pt x="44" y="97"/>
                    <a:pt x="60" y="83"/>
                  </a:cubicBezTo>
                  <a:cubicBezTo>
                    <a:pt x="62" y="80"/>
                    <a:pt x="65" y="78"/>
                    <a:pt x="67" y="75"/>
                  </a:cubicBezTo>
                  <a:cubicBezTo>
                    <a:pt x="63" y="95"/>
                    <a:pt x="40" y="104"/>
                    <a:pt x="27" y="10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689"/>
            <p:cNvSpPr>
              <a:spLocks noEditPoints="1"/>
            </p:cNvSpPr>
            <p:nvPr/>
          </p:nvSpPr>
          <p:spPr bwMode="auto">
            <a:xfrm>
              <a:off x="4054" y="3276"/>
              <a:ext cx="1287" cy="454"/>
            </a:xfrm>
            <a:custGeom>
              <a:gdLst>
                <a:gd name="T0" fmla="*/ 263 w 369"/>
                <a:gd name="T1" fmla="*/ 6 h 130"/>
                <a:gd name="T2" fmla="*/ 265 w 369"/>
                <a:gd name="T3" fmla="*/ 12 h 130"/>
                <a:gd name="T4" fmla="*/ 263 w 369"/>
                <a:gd name="T5" fmla="*/ 21 h 130"/>
                <a:gd name="T6" fmla="*/ 169 w 369"/>
                <a:gd name="T7" fmla="*/ 20 h 130"/>
                <a:gd name="T8" fmla="*/ 185 w 369"/>
                <a:gd name="T9" fmla="*/ 10 h 130"/>
                <a:gd name="T10" fmla="*/ 189 w 369"/>
                <a:gd name="T11" fmla="*/ 0 h 130"/>
                <a:gd name="T12" fmla="*/ 170 w 369"/>
                <a:gd name="T13" fmla="*/ 6 h 130"/>
                <a:gd name="T14" fmla="*/ 160 w 369"/>
                <a:gd name="T15" fmla="*/ 15 h 130"/>
                <a:gd name="T16" fmla="*/ 89 w 369"/>
                <a:gd name="T17" fmla="*/ 58 h 130"/>
                <a:gd name="T18" fmla="*/ 199 w 369"/>
                <a:gd name="T19" fmla="*/ 26 h 130"/>
                <a:gd name="T20" fmla="*/ 198 w 369"/>
                <a:gd name="T21" fmla="*/ 29 h 130"/>
                <a:gd name="T22" fmla="*/ 0 w 369"/>
                <a:gd name="T23" fmla="*/ 90 h 130"/>
                <a:gd name="T24" fmla="*/ 188 w 369"/>
                <a:gd name="T25" fmla="*/ 31 h 130"/>
                <a:gd name="T26" fmla="*/ 0 w 369"/>
                <a:gd name="T27" fmla="*/ 92 h 130"/>
                <a:gd name="T28" fmla="*/ 16 w 369"/>
                <a:gd name="T29" fmla="*/ 97 h 130"/>
                <a:gd name="T30" fmla="*/ 43 w 369"/>
                <a:gd name="T31" fmla="*/ 107 h 130"/>
                <a:gd name="T32" fmla="*/ 53 w 369"/>
                <a:gd name="T33" fmla="*/ 104 h 130"/>
                <a:gd name="T34" fmla="*/ 61 w 369"/>
                <a:gd name="T35" fmla="*/ 99 h 130"/>
                <a:gd name="T36" fmla="*/ 40 w 369"/>
                <a:gd name="T37" fmla="*/ 97 h 130"/>
                <a:gd name="T38" fmla="*/ 140 w 369"/>
                <a:gd name="T39" fmla="*/ 59 h 130"/>
                <a:gd name="T40" fmla="*/ 149 w 369"/>
                <a:gd name="T41" fmla="*/ 61 h 130"/>
                <a:gd name="T42" fmla="*/ 168 w 369"/>
                <a:gd name="T43" fmla="*/ 72 h 130"/>
                <a:gd name="T44" fmla="*/ 168 w 369"/>
                <a:gd name="T45" fmla="*/ 53 h 130"/>
                <a:gd name="T46" fmla="*/ 196 w 369"/>
                <a:gd name="T47" fmla="*/ 32 h 130"/>
                <a:gd name="T48" fmla="*/ 226 w 369"/>
                <a:gd name="T49" fmla="*/ 98 h 130"/>
                <a:gd name="T50" fmla="*/ 238 w 369"/>
                <a:gd name="T51" fmla="*/ 92 h 130"/>
                <a:gd name="T52" fmla="*/ 226 w 369"/>
                <a:gd name="T53" fmla="*/ 98 h 130"/>
                <a:gd name="T54" fmla="*/ 181 w 369"/>
                <a:gd name="T55" fmla="*/ 98 h 130"/>
                <a:gd name="T56" fmla="*/ 203 w 369"/>
                <a:gd name="T57" fmla="*/ 90 h 130"/>
                <a:gd name="T58" fmla="*/ 193 w 369"/>
                <a:gd name="T59" fmla="*/ 107 h 130"/>
                <a:gd name="T60" fmla="*/ 210 w 369"/>
                <a:gd name="T61" fmla="*/ 109 h 130"/>
                <a:gd name="T62" fmla="*/ 216 w 369"/>
                <a:gd name="T63" fmla="*/ 99 h 130"/>
                <a:gd name="T64" fmla="*/ 186 w 369"/>
                <a:gd name="T65" fmla="*/ 83 h 130"/>
                <a:gd name="T66" fmla="*/ 228 w 369"/>
                <a:gd name="T67" fmla="*/ 122 h 130"/>
                <a:gd name="T68" fmla="*/ 259 w 369"/>
                <a:gd name="T69" fmla="*/ 77 h 130"/>
                <a:gd name="T70" fmla="*/ 310 w 369"/>
                <a:gd name="T71" fmla="*/ 49 h 130"/>
                <a:gd name="T72" fmla="*/ 332 w 369"/>
                <a:gd name="T73" fmla="*/ 69 h 130"/>
                <a:gd name="T74" fmla="*/ 326 w 369"/>
                <a:gd name="T75" fmla="*/ 78 h 130"/>
                <a:gd name="T76" fmla="*/ 336 w 369"/>
                <a:gd name="T77" fmla="*/ 69 h 130"/>
                <a:gd name="T78" fmla="*/ 225 w 369"/>
                <a:gd name="T79" fmla="*/ 26 h 130"/>
                <a:gd name="T80" fmla="*/ 350 w 369"/>
                <a:gd name="T81" fmla="*/ 59 h 130"/>
                <a:gd name="T82" fmla="*/ 367 w 369"/>
                <a:gd name="T83" fmla="*/ 53 h 130"/>
                <a:gd name="T84" fmla="*/ 264 w 369"/>
                <a:gd name="T85" fmla="*/ 22 h 130"/>
                <a:gd name="T86" fmla="*/ 257 w 369"/>
                <a:gd name="T87" fmla="*/ 77 h 130"/>
                <a:gd name="T88" fmla="*/ 246 w 369"/>
                <a:gd name="T89" fmla="*/ 94 h 130"/>
                <a:gd name="T90" fmla="*/ 226 w 369"/>
                <a:gd name="T91" fmla="*/ 29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9" h="130">
                  <a:moveTo>
                    <a:pt x="264" y="22"/>
                  </a:moveTo>
                  <a:cubicBezTo>
                    <a:pt x="267" y="22"/>
                    <a:pt x="270" y="18"/>
                    <a:pt x="270" y="14"/>
                  </a:cubicBezTo>
                  <a:cubicBezTo>
                    <a:pt x="270" y="9"/>
                    <a:pt x="266" y="6"/>
                    <a:pt x="263" y="6"/>
                  </a:cubicBezTo>
                  <a:cubicBezTo>
                    <a:pt x="261" y="5"/>
                    <a:pt x="258" y="6"/>
                    <a:pt x="256" y="11"/>
                  </a:cubicBezTo>
                  <a:cubicBezTo>
                    <a:pt x="256" y="11"/>
                    <a:pt x="258" y="10"/>
                    <a:pt x="259" y="11"/>
                  </a:cubicBezTo>
                  <a:cubicBezTo>
                    <a:pt x="262" y="13"/>
                    <a:pt x="263" y="11"/>
                    <a:pt x="265" y="12"/>
                  </a:cubicBezTo>
                  <a:cubicBezTo>
                    <a:pt x="269" y="12"/>
                    <a:pt x="266" y="15"/>
                    <a:pt x="264" y="15"/>
                  </a:cubicBezTo>
                  <a:cubicBezTo>
                    <a:pt x="263" y="15"/>
                    <a:pt x="262" y="14"/>
                    <a:pt x="261" y="16"/>
                  </a:cubicBezTo>
                  <a:cubicBezTo>
                    <a:pt x="261" y="16"/>
                    <a:pt x="267" y="16"/>
                    <a:pt x="263" y="21"/>
                  </a:cubicBezTo>
                  <a:cubicBezTo>
                    <a:pt x="262" y="22"/>
                    <a:pt x="261" y="22"/>
                    <a:pt x="261" y="22"/>
                  </a:cubicBezTo>
                  <a:cubicBezTo>
                    <a:pt x="242" y="20"/>
                    <a:pt x="226" y="21"/>
                    <a:pt x="215" y="22"/>
                  </a:cubicBezTo>
                  <a:cubicBezTo>
                    <a:pt x="199" y="18"/>
                    <a:pt x="184" y="18"/>
                    <a:pt x="169" y="20"/>
                  </a:cubicBezTo>
                  <a:cubicBezTo>
                    <a:pt x="173" y="19"/>
                    <a:pt x="177" y="18"/>
                    <a:pt x="180" y="17"/>
                  </a:cubicBezTo>
                  <a:cubicBezTo>
                    <a:pt x="187" y="16"/>
                    <a:pt x="189" y="13"/>
                    <a:pt x="190" y="9"/>
                  </a:cubicBezTo>
                  <a:cubicBezTo>
                    <a:pt x="190" y="9"/>
                    <a:pt x="187" y="11"/>
                    <a:pt x="185" y="10"/>
                  </a:cubicBezTo>
                  <a:cubicBezTo>
                    <a:pt x="184" y="9"/>
                    <a:pt x="182" y="15"/>
                    <a:pt x="179" y="13"/>
                  </a:cubicBezTo>
                  <a:cubicBezTo>
                    <a:pt x="176" y="11"/>
                    <a:pt x="182" y="9"/>
                    <a:pt x="185" y="8"/>
                  </a:cubicBezTo>
                  <a:cubicBezTo>
                    <a:pt x="188" y="7"/>
                    <a:pt x="190" y="3"/>
                    <a:pt x="189" y="0"/>
                  </a:cubicBezTo>
                  <a:cubicBezTo>
                    <a:pt x="189" y="0"/>
                    <a:pt x="187" y="3"/>
                    <a:pt x="185" y="3"/>
                  </a:cubicBezTo>
                  <a:cubicBezTo>
                    <a:pt x="183" y="2"/>
                    <a:pt x="175" y="0"/>
                    <a:pt x="173" y="6"/>
                  </a:cubicBezTo>
                  <a:cubicBezTo>
                    <a:pt x="171" y="12"/>
                    <a:pt x="169" y="8"/>
                    <a:pt x="170" y="6"/>
                  </a:cubicBezTo>
                  <a:cubicBezTo>
                    <a:pt x="171" y="4"/>
                    <a:pt x="168" y="1"/>
                    <a:pt x="165" y="0"/>
                  </a:cubicBezTo>
                  <a:cubicBezTo>
                    <a:pt x="165" y="0"/>
                    <a:pt x="168" y="6"/>
                    <a:pt x="166" y="8"/>
                  </a:cubicBezTo>
                  <a:cubicBezTo>
                    <a:pt x="164" y="10"/>
                    <a:pt x="162" y="12"/>
                    <a:pt x="160" y="15"/>
                  </a:cubicBezTo>
                  <a:cubicBezTo>
                    <a:pt x="159" y="19"/>
                    <a:pt x="154" y="23"/>
                    <a:pt x="149" y="25"/>
                  </a:cubicBezTo>
                  <a:cubicBezTo>
                    <a:pt x="140" y="28"/>
                    <a:pt x="133" y="32"/>
                    <a:pt x="127" y="35"/>
                  </a:cubicBezTo>
                  <a:cubicBezTo>
                    <a:pt x="102" y="47"/>
                    <a:pt x="89" y="58"/>
                    <a:pt x="89" y="58"/>
                  </a:cubicBezTo>
                  <a:cubicBezTo>
                    <a:pt x="89" y="58"/>
                    <a:pt x="103" y="48"/>
                    <a:pt x="127" y="36"/>
                  </a:cubicBezTo>
                  <a:cubicBezTo>
                    <a:pt x="147" y="26"/>
                    <a:pt x="178" y="15"/>
                    <a:pt x="210" y="23"/>
                  </a:cubicBezTo>
                  <a:cubicBezTo>
                    <a:pt x="203" y="24"/>
                    <a:pt x="199" y="26"/>
                    <a:pt x="199" y="26"/>
                  </a:cubicBezTo>
                  <a:cubicBezTo>
                    <a:pt x="199" y="26"/>
                    <a:pt x="203" y="25"/>
                    <a:pt x="211" y="24"/>
                  </a:cubicBezTo>
                  <a:cubicBezTo>
                    <a:pt x="214" y="24"/>
                    <a:pt x="217" y="25"/>
                    <a:pt x="220" y="27"/>
                  </a:cubicBezTo>
                  <a:cubicBezTo>
                    <a:pt x="213" y="27"/>
                    <a:pt x="205" y="28"/>
                    <a:pt x="198" y="29"/>
                  </a:cubicBezTo>
                  <a:cubicBezTo>
                    <a:pt x="174" y="25"/>
                    <a:pt x="149" y="32"/>
                    <a:pt x="127" y="42"/>
                  </a:cubicBezTo>
                  <a:cubicBezTo>
                    <a:pt x="87" y="61"/>
                    <a:pt x="47" y="10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30" y="97"/>
                    <a:pt x="58" y="84"/>
                    <a:pt x="84" y="69"/>
                  </a:cubicBezTo>
                  <a:cubicBezTo>
                    <a:pt x="112" y="53"/>
                    <a:pt x="140" y="36"/>
                    <a:pt x="172" y="32"/>
                  </a:cubicBezTo>
                  <a:cubicBezTo>
                    <a:pt x="178" y="31"/>
                    <a:pt x="183" y="31"/>
                    <a:pt x="188" y="31"/>
                  </a:cubicBezTo>
                  <a:cubicBezTo>
                    <a:pt x="185" y="32"/>
                    <a:pt x="181" y="33"/>
                    <a:pt x="178" y="34"/>
                  </a:cubicBezTo>
                  <a:cubicBezTo>
                    <a:pt x="148" y="43"/>
                    <a:pt x="121" y="60"/>
                    <a:pt x="94" y="74"/>
                  </a:cubicBezTo>
                  <a:cubicBezTo>
                    <a:pt x="65" y="90"/>
                    <a:pt x="33" y="10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5" y="95"/>
                    <a:pt x="11" y="96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20" y="98"/>
                    <a:pt x="26" y="98"/>
                  </a:cubicBezTo>
                  <a:cubicBezTo>
                    <a:pt x="29" y="99"/>
                    <a:pt x="32" y="100"/>
                    <a:pt x="34" y="101"/>
                  </a:cubicBezTo>
                  <a:cubicBezTo>
                    <a:pt x="37" y="104"/>
                    <a:pt x="37" y="107"/>
                    <a:pt x="43" y="107"/>
                  </a:cubicBezTo>
                  <a:cubicBezTo>
                    <a:pt x="49" y="106"/>
                    <a:pt x="50" y="112"/>
                    <a:pt x="50" y="112"/>
                  </a:cubicBezTo>
                  <a:cubicBezTo>
                    <a:pt x="50" y="112"/>
                    <a:pt x="53" y="107"/>
                    <a:pt x="50" y="105"/>
                  </a:cubicBezTo>
                  <a:cubicBezTo>
                    <a:pt x="46" y="103"/>
                    <a:pt x="50" y="100"/>
                    <a:pt x="53" y="104"/>
                  </a:cubicBezTo>
                  <a:cubicBezTo>
                    <a:pt x="55" y="109"/>
                    <a:pt x="64" y="113"/>
                    <a:pt x="71" y="112"/>
                  </a:cubicBezTo>
                  <a:cubicBezTo>
                    <a:pt x="71" y="112"/>
                    <a:pt x="66" y="111"/>
                    <a:pt x="65" y="106"/>
                  </a:cubicBezTo>
                  <a:cubicBezTo>
                    <a:pt x="65" y="103"/>
                    <a:pt x="63" y="99"/>
                    <a:pt x="61" y="99"/>
                  </a:cubicBezTo>
                  <a:cubicBezTo>
                    <a:pt x="58" y="98"/>
                    <a:pt x="62" y="96"/>
                    <a:pt x="66" y="99"/>
                  </a:cubicBezTo>
                  <a:cubicBezTo>
                    <a:pt x="66" y="99"/>
                    <a:pt x="63" y="92"/>
                    <a:pt x="53" y="95"/>
                  </a:cubicBezTo>
                  <a:cubicBezTo>
                    <a:pt x="49" y="96"/>
                    <a:pt x="45" y="96"/>
                    <a:pt x="40" y="97"/>
                  </a:cubicBezTo>
                  <a:cubicBezTo>
                    <a:pt x="55" y="95"/>
                    <a:pt x="70" y="89"/>
                    <a:pt x="84" y="82"/>
                  </a:cubicBezTo>
                  <a:cubicBezTo>
                    <a:pt x="99" y="75"/>
                    <a:pt x="114" y="66"/>
                    <a:pt x="129" y="58"/>
                  </a:cubicBezTo>
                  <a:cubicBezTo>
                    <a:pt x="133" y="57"/>
                    <a:pt x="138" y="56"/>
                    <a:pt x="140" y="59"/>
                  </a:cubicBezTo>
                  <a:cubicBezTo>
                    <a:pt x="147" y="64"/>
                    <a:pt x="143" y="63"/>
                    <a:pt x="146" y="66"/>
                  </a:cubicBezTo>
                  <a:cubicBezTo>
                    <a:pt x="149" y="69"/>
                    <a:pt x="148" y="71"/>
                    <a:pt x="148" y="71"/>
                  </a:cubicBezTo>
                  <a:cubicBezTo>
                    <a:pt x="148" y="71"/>
                    <a:pt x="153" y="66"/>
                    <a:pt x="149" y="61"/>
                  </a:cubicBezTo>
                  <a:cubicBezTo>
                    <a:pt x="146" y="56"/>
                    <a:pt x="152" y="57"/>
                    <a:pt x="152" y="59"/>
                  </a:cubicBezTo>
                  <a:cubicBezTo>
                    <a:pt x="153" y="62"/>
                    <a:pt x="155" y="65"/>
                    <a:pt x="159" y="66"/>
                  </a:cubicBezTo>
                  <a:cubicBezTo>
                    <a:pt x="162" y="68"/>
                    <a:pt x="169" y="70"/>
                    <a:pt x="168" y="72"/>
                  </a:cubicBezTo>
                  <a:cubicBezTo>
                    <a:pt x="168" y="72"/>
                    <a:pt x="171" y="63"/>
                    <a:pt x="166" y="58"/>
                  </a:cubicBezTo>
                  <a:cubicBezTo>
                    <a:pt x="160" y="53"/>
                    <a:pt x="155" y="55"/>
                    <a:pt x="157" y="52"/>
                  </a:cubicBezTo>
                  <a:cubicBezTo>
                    <a:pt x="159" y="49"/>
                    <a:pt x="168" y="53"/>
                    <a:pt x="168" y="53"/>
                  </a:cubicBezTo>
                  <a:cubicBezTo>
                    <a:pt x="168" y="53"/>
                    <a:pt x="165" y="45"/>
                    <a:pt x="151" y="47"/>
                  </a:cubicBezTo>
                  <a:cubicBezTo>
                    <a:pt x="157" y="44"/>
                    <a:pt x="163" y="42"/>
                    <a:pt x="169" y="40"/>
                  </a:cubicBezTo>
                  <a:cubicBezTo>
                    <a:pt x="178" y="37"/>
                    <a:pt x="187" y="34"/>
                    <a:pt x="196" y="32"/>
                  </a:cubicBezTo>
                  <a:cubicBezTo>
                    <a:pt x="210" y="35"/>
                    <a:pt x="223" y="42"/>
                    <a:pt x="233" y="53"/>
                  </a:cubicBezTo>
                  <a:cubicBezTo>
                    <a:pt x="244" y="66"/>
                    <a:pt x="246" y="85"/>
                    <a:pt x="240" y="101"/>
                  </a:cubicBezTo>
                  <a:cubicBezTo>
                    <a:pt x="235" y="102"/>
                    <a:pt x="230" y="101"/>
                    <a:pt x="226" y="98"/>
                  </a:cubicBezTo>
                  <a:cubicBezTo>
                    <a:pt x="222" y="93"/>
                    <a:pt x="222" y="85"/>
                    <a:pt x="226" y="82"/>
                  </a:cubicBezTo>
                  <a:cubicBezTo>
                    <a:pt x="230" y="78"/>
                    <a:pt x="236" y="79"/>
                    <a:pt x="238" y="82"/>
                  </a:cubicBezTo>
                  <a:cubicBezTo>
                    <a:pt x="244" y="88"/>
                    <a:pt x="238" y="92"/>
                    <a:pt x="238" y="92"/>
                  </a:cubicBezTo>
                  <a:cubicBezTo>
                    <a:pt x="239" y="92"/>
                    <a:pt x="244" y="88"/>
                    <a:pt x="239" y="81"/>
                  </a:cubicBezTo>
                  <a:cubicBezTo>
                    <a:pt x="236" y="78"/>
                    <a:pt x="230" y="77"/>
                    <a:pt x="226" y="81"/>
                  </a:cubicBezTo>
                  <a:cubicBezTo>
                    <a:pt x="222" y="85"/>
                    <a:pt x="221" y="93"/>
                    <a:pt x="226" y="98"/>
                  </a:cubicBezTo>
                  <a:cubicBezTo>
                    <a:pt x="229" y="102"/>
                    <a:pt x="234" y="103"/>
                    <a:pt x="240" y="102"/>
                  </a:cubicBezTo>
                  <a:cubicBezTo>
                    <a:pt x="236" y="110"/>
                    <a:pt x="231" y="116"/>
                    <a:pt x="224" y="121"/>
                  </a:cubicBezTo>
                  <a:cubicBezTo>
                    <a:pt x="207" y="130"/>
                    <a:pt x="176" y="122"/>
                    <a:pt x="181" y="98"/>
                  </a:cubicBezTo>
                  <a:cubicBezTo>
                    <a:pt x="182" y="89"/>
                    <a:pt x="189" y="84"/>
                    <a:pt x="197" y="84"/>
                  </a:cubicBezTo>
                  <a:cubicBezTo>
                    <a:pt x="199" y="84"/>
                    <a:pt x="201" y="84"/>
                    <a:pt x="203" y="85"/>
                  </a:cubicBezTo>
                  <a:cubicBezTo>
                    <a:pt x="206" y="86"/>
                    <a:pt x="206" y="89"/>
                    <a:pt x="203" y="90"/>
                  </a:cubicBezTo>
                  <a:cubicBezTo>
                    <a:pt x="200" y="91"/>
                    <a:pt x="201" y="96"/>
                    <a:pt x="201" y="96"/>
                  </a:cubicBezTo>
                  <a:cubicBezTo>
                    <a:pt x="208" y="92"/>
                    <a:pt x="213" y="100"/>
                    <a:pt x="204" y="98"/>
                  </a:cubicBezTo>
                  <a:cubicBezTo>
                    <a:pt x="195" y="97"/>
                    <a:pt x="193" y="105"/>
                    <a:pt x="193" y="107"/>
                  </a:cubicBezTo>
                  <a:cubicBezTo>
                    <a:pt x="193" y="109"/>
                    <a:pt x="189" y="111"/>
                    <a:pt x="189" y="111"/>
                  </a:cubicBezTo>
                  <a:cubicBezTo>
                    <a:pt x="195" y="117"/>
                    <a:pt x="204" y="112"/>
                    <a:pt x="206" y="109"/>
                  </a:cubicBezTo>
                  <a:cubicBezTo>
                    <a:pt x="207" y="106"/>
                    <a:pt x="208" y="105"/>
                    <a:pt x="210" y="109"/>
                  </a:cubicBezTo>
                  <a:cubicBezTo>
                    <a:pt x="212" y="112"/>
                    <a:pt x="217" y="114"/>
                    <a:pt x="220" y="110"/>
                  </a:cubicBezTo>
                  <a:cubicBezTo>
                    <a:pt x="222" y="107"/>
                    <a:pt x="219" y="103"/>
                    <a:pt x="219" y="103"/>
                  </a:cubicBezTo>
                  <a:cubicBezTo>
                    <a:pt x="219" y="105"/>
                    <a:pt x="214" y="108"/>
                    <a:pt x="216" y="99"/>
                  </a:cubicBezTo>
                  <a:cubicBezTo>
                    <a:pt x="217" y="93"/>
                    <a:pt x="215" y="88"/>
                    <a:pt x="212" y="85"/>
                  </a:cubicBezTo>
                  <a:cubicBezTo>
                    <a:pt x="210" y="84"/>
                    <a:pt x="208" y="83"/>
                    <a:pt x="206" y="82"/>
                  </a:cubicBezTo>
                  <a:cubicBezTo>
                    <a:pt x="200" y="79"/>
                    <a:pt x="191" y="79"/>
                    <a:pt x="186" y="83"/>
                  </a:cubicBezTo>
                  <a:cubicBezTo>
                    <a:pt x="178" y="88"/>
                    <a:pt x="175" y="99"/>
                    <a:pt x="177" y="108"/>
                  </a:cubicBezTo>
                  <a:cubicBezTo>
                    <a:pt x="179" y="118"/>
                    <a:pt x="188" y="125"/>
                    <a:pt x="198" y="128"/>
                  </a:cubicBezTo>
                  <a:cubicBezTo>
                    <a:pt x="208" y="130"/>
                    <a:pt x="219" y="128"/>
                    <a:pt x="228" y="122"/>
                  </a:cubicBezTo>
                  <a:cubicBezTo>
                    <a:pt x="236" y="118"/>
                    <a:pt x="241" y="110"/>
                    <a:pt x="244" y="101"/>
                  </a:cubicBezTo>
                  <a:cubicBezTo>
                    <a:pt x="245" y="101"/>
                    <a:pt x="246" y="101"/>
                    <a:pt x="247" y="100"/>
                  </a:cubicBezTo>
                  <a:cubicBezTo>
                    <a:pt x="254" y="95"/>
                    <a:pt x="258" y="86"/>
                    <a:pt x="259" y="77"/>
                  </a:cubicBezTo>
                  <a:cubicBezTo>
                    <a:pt x="261" y="59"/>
                    <a:pt x="248" y="39"/>
                    <a:pt x="231" y="29"/>
                  </a:cubicBezTo>
                  <a:cubicBezTo>
                    <a:pt x="243" y="29"/>
                    <a:pt x="255" y="30"/>
                    <a:pt x="267" y="32"/>
                  </a:cubicBezTo>
                  <a:cubicBezTo>
                    <a:pt x="283" y="35"/>
                    <a:pt x="297" y="41"/>
                    <a:pt x="310" y="49"/>
                  </a:cubicBezTo>
                  <a:cubicBezTo>
                    <a:pt x="313" y="51"/>
                    <a:pt x="317" y="53"/>
                    <a:pt x="320" y="56"/>
                  </a:cubicBezTo>
                  <a:cubicBezTo>
                    <a:pt x="324" y="59"/>
                    <a:pt x="329" y="66"/>
                    <a:pt x="329" y="71"/>
                  </a:cubicBezTo>
                  <a:cubicBezTo>
                    <a:pt x="329" y="71"/>
                    <a:pt x="332" y="72"/>
                    <a:pt x="332" y="69"/>
                  </a:cubicBezTo>
                  <a:cubicBezTo>
                    <a:pt x="332" y="69"/>
                    <a:pt x="337" y="75"/>
                    <a:pt x="335" y="80"/>
                  </a:cubicBezTo>
                  <a:cubicBezTo>
                    <a:pt x="333" y="85"/>
                    <a:pt x="327" y="83"/>
                    <a:pt x="330" y="77"/>
                  </a:cubicBezTo>
                  <a:cubicBezTo>
                    <a:pt x="330" y="77"/>
                    <a:pt x="328" y="77"/>
                    <a:pt x="326" y="78"/>
                  </a:cubicBezTo>
                  <a:cubicBezTo>
                    <a:pt x="326" y="78"/>
                    <a:pt x="326" y="78"/>
                    <a:pt x="326" y="78"/>
                  </a:cubicBezTo>
                  <a:cubicBezTo>
                    <a:pt x="319" y="83"/>
                    <a:pt x="325" y="93"/>
                    <a:pt x="333" y="91"/>
                  </a:cubicBezTo>
                  <a:cubicBezTo>
                    <a:pt x="342" y="89"/>
                    <a:pt x="340" y="76"/>
                    <a:pt x="336" y="69"/>
                  </a:cubicBezTo>
                  <a:cubicBezTo>
                    <a:pt x="331" y="59"/>
                    <a:pt x="320" y="51"/>
                    <a:pt x="310" y="46"/>
                  </a:cubicBezTo>
                  <a:cubicBezTo>
                    <a:pt x="298" y="39"/>
                    <a:pt x="284" y="33"/>
                    <a:pt x="270" y="30"/>
                  </a:cubicBezTo>
                  <a:cubicBezTo>
                    <a:pt x="256" y="27"/>
                    <a:pt x="241" y="26"/>
                    <a:pt x="225" y="26"/>
                  </a:cubicBezTo>
                  <a:cubicBezTo>
                    <a:pt x="223" y="25"/>
                    <a:pt x="220" y="24"/>
                    <a:pt x="217" y="23"/>
                  </a:cubicBezTo>
                  <a:cubicBezTo>
                    <a:pt x="234" y="21"/>
                    <a:pt x="261" y="22"/>
                    <a:pt x="291" y="31"/>
                  </a:cubicBezTo>
                  <a:cubicBezTo>
                    <a:pt x="315" y="38"/>
                    <a:pt x="333" y="55"/>
                    <a:pt x="350" y="59"/>
                  </a:cubicBezTo>
                  <a:cubicBezTo>
                    <a:pt x="358" y="62"/>
                    <a:pt x="366" y="58"/>
                    <a:pt x="368" y="53"/>
                  </a:cubicBezTo>
                  <a:cubicBezTo>
                    <a:pt x="369" y="49"/>
                    <a:pt x="367" y="47"/>
                    <a:pt x="366" y="47"/>
                  </a:cubicBezTo>
                  <a:cubicBezTo>
                    <a:pt x="367" y="47"/>
                    <a:pt x="369" y="49"/>
                    <a:pt x="367" y="53"/>
                  </a:cubicBezTo>
                  <a:cubicBezTo>
                    <a:pt x="365" y="58"/>
                    <a:pt x="358" y="61"/>
                    <a:pt x="350" y="58"/>
                  </a:cubicBezTo>
                  <a:cubicBezTo>
                    <a:pt x="334" y="53"/>
                    <a:pt x="317" y="36"/>
                    <a:pt x="291" y="28"/>
                  </a:cubicBezTo>
                  <a:cubicBezTo>
                    <a:pt x="282" y="26"/>
                    <a:pt x="273" y="24"/>
                    <a:pt x="264" y="22"/>
                  </a:cubicBezTo>
                  <a:close/>
                  <a:moveTo>
                    <a:pt x="226" y="29"/>
                  </a:moveTo>
                  <a:cubicBezTo>
                    <a:pt x="227" y="29"/>
                    <a:pt x="228" y="30"/>
                    <a:pt x="229" y="30"/>
                  </a:cubicBezTo>
                  <a:cubicBezTo>
                    <a:pt x="246" y="40"/>
                    <a:pt x="259" y="59"/>
                    <a:pt x="257" y="77"/>
                  </a:cubicBezTo>
                  <a:cubicBezTo>
                    <a:pt x="256" y="86"/>
                    <a:pt x="253" y="94"/>
                    <a:pt x="246" y="99"/>
                  </a:cubicBezTo>
                  <a:cubicBezTo>
                    <a:pt x="246" y="99"/>
                    <a:pt x="245" y="99"/>
                    <a:pt x="244" y="100"/>
                  </a:cubicBezTo>
                  <a:cubicBezTo>
                    <a:pt x="245" y="98"/>
                    <a:pt x="245" y="96"/>
                    <a:pt x="246" y="94"/>
                  </a:cubicBezTo>
                  <a:cubicBezTo>
                    <a:pt x="250" y="73"/>
                    <a:pt x="242" y="53"/>
                    <a:pt x="224" y="40"/>
                  </a:cubicBezTo>
                  <a:cubicBezTo>
                    <a:pt x="218" y="36"/>
                    <a:pt x="211" y="33"/>
                    <a:pt x="204" y="31"/>
                  </a:cubicBezTo>
                  <a:cubicBezTo>
                    <a:pt x="211" y="30"/>
                    <a:pt x="219" y="29"/>
                    <a:pt x="226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690"/>
            <p:cNvSpPr/>
            <p:nvPr/>
          </p:nvSpPr>
          <p:spPr bwMode="auto">
            <a:xfrm>
              <a:off x="3950" y="3279"/>
              <a:ext cx="115" cy="81"/>
            </a:xfrm>
            <a:custGeom>
              <a:gdLst>
                <a:gd name="T0" fmla="*/ 30 w 33"/>
                <a:gd name="T1" fmla="*/ 10 h 23"/>
                <a:gd name="T2" fmla="*/ 32 w 33"/>
                <a:gd name="T3" fmla="*/ 4 h 23"/>
                <a:gd name="T4" fmla="*/ 29 w 33"/>
                <a:gd name="T5" fmla="*/ 6 h 23"/>
                <a:gd name="T6" fmla="*/ 15 w 33"/>
                <a:gd name="T7" fmla="*/ 4 h 23"/>
                <a:gd name="T8" fmla="*/ 10 w 33"/>
                <a:gd name="T9" fmla="*/ 3 h 23"/>
                <a:gd name="T10" fmla="*/ 5 w 33"/>
                <a:gd name="T11" fmla="*/ 5 h 23"/>
                <a:gd name="T12" fmla="*/ 0 w 33"/>
                <a:gd name="T13" fmla="*/ 9 h 23"/>
                <a:gd name="T14" fmla="*/ 15 w 33"/>
                <a:gd name="T15" fmla="*/ 18 h 23"/>
                <a:gd name="T16" fmla="*/ 24 w 33"/>
                <a:gd name="T17" fmla="*/ 23 h 23"/>
                <a:gd name="T18" fmla="*/ 23 w 33"/>
                <a:gd name="T19" fmla="*/ 14 h 23"/>
                <a:gd name="T20" fmla="*/ 20 w 33"/>
                <a:gd name="T21" fmla="*/ 14 h 23"/>
                <a:gd name="T22" fmla="*/ 19 w 33"/>
                <a:gd name="T23" fmla="*/ 11 h 23"/>
                <a:gd name="T24" fmla="*/ 30 w 33"/>
                <a:gd name="T25" fmla="*/ 10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3">
                  <a:moveTo>
                    <a:pt x="30" y="10"/>
                  </a:moveTo>
                  <a:cubicBezTo>
                    <a:pt x="33" y="7"/>
                    <a:pt x="32" y="4"/>
                    <a:pt x="32" y="4"/>
                  </a:cubicBezTo>
                  <a:cubicBezTo>
                    <a:pt x="32" y="4"/>
                    <a:pt x="31" y="7"/>
                    <a:pt x="29" y="6"/>
                  </a:cubicBezTo>
                  <a:cubicBezTo>
                    <a:pt x="27" y="5"/>
                    <a:pt x="21" y="0"/>
                    <a:pt x="15" y="4"/>
                  </a:cubicBezTo>
                  <a:cubicBezTo>
                    <a:pt x="9" y="9"/>
                    <a:pt x="8" y="5"/>
                    <a:pt x="10" y="3"/>
                  </a:cubicBezTo>
                  <a:cubicBezTo>
                    <a:pt x="10" y="3"/>
                    <a:pt x="8" y="2"/>
                    <a:pt x="5" y="5"/>
                  </a:cubicBezTo>
                  <a:cubicBezTo>
                    <a:pt x="3" y="8"/>
                    <a:pt x="2" y="10"/>
                    <a:pt x="0" y="9"/>
                  </a:cubicBezTo>
                  <a:cubicBezTo>
                    <a:pt x="0" y="9"/>
                    <a:pt x="7" y="18"/>
                    <a:pt x="15" y="18"/>
                  </a:cubicBezTo>
                  <a:cubicBezTo>
                    <a:pt x="22" y="18"/>
                    <a:pt x="24" y="23"/>
                    <a:pt x="24" y="23"/>
                  </a:cubicBezTo>
                  <a:cubicBezTo>
                    <a:pt x="24" y="23"/>
                    <a:pt x="28" y="17"/>
                    <a:pt x="23" y="14"/>
                  </a:cubicBezTo>
                  <a:cubicBezTo>
                    <a:pt x="23" y="14"/>
                    <a:pt x="21" y="14"/>
                    <a:pt x="20" y="14"/>
                  </a:cubicBezTo>
                  <a:cubicBezTo>
                    <a:pt x="20" y="13"/>
                    <a:pt x="19" y="13"/>
                    <a:pt x="19" y="11"/>
                  </a:cubicBezTo>
                  <a:cubicBezTo>
                    <a:pt x="20" y="10"/>
                    <a:pt x="24" y="15"/>
                    <a:pt x="30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691"/>
            <p:cNvSpPr/>
            <p:nvPr/>
          </p:nvSpPr>
          <p:spPr bwMode="auto">
            <a:xfrm>
              <a:off x="5066" y="3426"/>
              <a:ext cx="70" cy="98"/>
            </a:xfrm>
            <a:custGeom>
              <a:gdLst>
                <a:gd name="T0" fmla="*/ 12 w 20"/>
                <a:gd name="T1" fmla="*/ 6 h 28"/>
                <a:gd name="T2" fmla="*/ 1 w 20"/>
                <a:gd name="T3" fmla="*/ 0 h 28"/>
                <a:gd name="T4" fmla="*/ 3 w 20"/>
                <a:gd name="T5" fmla="*/ 6 h 28"/>
                <a:gd name="T6" fmla="*/ 3 w 20"/>
                <a:gd name="T7" fmla="*/ 15 h 28"/>
                <a:gd name="T8" fmla="*/ 4 w 20"/>
                <a:gd name="T9" fmla="*/ 21 h 28"/>
                <a:gd name="T10" fmla="*/ 8 w 20"/>
                <a:gd name="T11" fmla="*/ 17 h 28"/>
                <a:gd name="T12" fmla="*/ 9 w 20"/>
                <a:gd name="T13" fmla="*/ 16 h 28"/>
                <a:gd name="T14" fmla="*/ 9 w 20"/>
                <a:gd name="T15" fmla="*/ 21 h 28"/>
                <a:gd name="T16" fmla="*/ 7 w 20"/>
                <a:gd name="T17" fmla="*/ 28 h 28"/>
                <a:gd name="T18" fmla="*/ 14 w 20"/>
                <a:gd name="T19" fmla="*/ 20 h 28"/>
                <a:gd name="T20" fmla="*/ 16 w 20"/>
                <a:gd name="T21" fmla="*/ 19 h 28"/>
                <a:gd name="T22" fmla="*/ 19 w 20"/>
                <a:gd name="T23" fmla="*/ 14 h 28"/>
                <a:gd name="T24" fmla="*/ 12 w 20"/>
                <a:gd name="T25" fmla="*/ 6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8">
                  <a:moveTo>
                    <a:pt x="12" y="6"/>
                  </a:moveTo>
                  <a:cubicBezTo>
                    <a:pt x="9" y="3"/>
                    <a:pt x="4" y="1"/>
                    <a:pt x="1" y="0"/>
                  </a:cubicBezTo>
                  <a:cubicBezTo>
                    <a:pt x="1" y="0"/>
                    <a:pt x="3" y="2"/>
                    <a:pt x="3" y="6"/>
                  </a:cubicBezTo>
                  <a:cubicBezTo>
                    <a:pt x="3" y="10"/>
                    <a:pt x="0" y="11"/>
                    <a:pt x="3" y="15"/>
                  </a:cubicBezTo>
                  <a:cubicBezTo>
                    <a:pt x="6" y="19"/>
                    <a:pt x="4" y="21"/>
                    <a:pt x="4" y="21"/>
                  </a:cubicBezTo>
                  <a:cubicBezTo>
                    <a:pt x="4" y="21"/>
                    <a:pt x="9" y="20"/>
                    <a:pt x="8" y="17"/>
                  </a:cubicBezTo>
                  <a:cubicBezTo>
                    <a:pt x="7" y="13"/>
                    <a:pt x="10" y="15"/>
                    <a:pt x="9" y="16"/>
                  </a:cubicBezTo>
                  <a:cubicBezTo>
                    <a:pt x="9" y="18"/>
                    <a:pt x="8" y="19"/>
                    <a:pt x="9" y="21"/>
                  </a:cubicBezTo>
                  <a:cubicBezTo>
                    <a:pt x="10" y="24"/>
                    <a:pt x="9" y="27"/>
                    <a:pt x="7" y="28"/>
                  </a:cubicBezTo>
                  <a:cubicBezTo>
                    <a:pt x="7" y="28"/>
                    <a:pt x="16" y="26"/>
                    <a:pt x="14" y="20"/>
                  </a:cubicBezTo>
                  <a:cubicBezTo>
                    <a:pt x="13" y="16"/>
                    <a:pt x="17" y="17"/>
                    <a:pt x="16" y="19"/>
                  </a:cubicBezTo>
                  <a:cubicBezTo>
                    <a:pt x="16" y="19"/>
                    <a:pt x="20" y="19"/>
                    <a:pt x="19" y="14"/>
                  </a:cubicBezTo>
                  <a:cubicBezTo>
                    <a:pt x="19" y="12"/>
                    <a:pt x="17" y="9"/>
                    <a:pt x="12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692"/>
            <p:cNvSpPr/>
            <p:nvPr/>
          </p:nvSpPr>
          <p:spPr bwMode="auto">
            <a:xfrm>
              <a:off x="4745" y="3402"/>
              <a:ext cx="98" cy="139"/>
            </a:xfrm>
            <a:custGeom>
              <a:gdLst>
                <a:gd name="T0" fmla="*/ 27 w 28"/>
                <a:gd name="T1" fmla="*/ 20 h 40"/>
                <a:gd name="T2" fmla="*/ 18 w 28"/>
                <a:gd name="T3" fmla="*/ 6 h 40"/>
                <a:gd name="T4" fmla="*/ 0 w 28"/>
                <a:gd name="T5" fmla="*/ 0 h 40"/>
                <a:gd name="T6" fmla="*/ 7 w 28"/>
                <a:gd name="T7" fmla="*/ 12 h 40"/>
                <a:gd name="T8" fmla="*/ 6 w 28"/>
                <a:gd name="T9" fmla="*/ 22 h 40"/>
                <a:gd name="T10" fmla="*/ 7 w 28"/>
                <a:gd name="T11" fmla="*/ 30 h 40"/>
                <a:gd name="T12" fmla="*/ 12 w 28"/>
                <a:gd name="T13" fmla="*/ 19 h 40"/>
                <a:gd name="T14" fmla="*/ 15 w 28"/>
                <a:gd name="T15" fmla="*/ 19 h 40"/>
                <a:gd name="T16" fmla="*/ 15 w 28"/>
                <a:gd name="T17" fmla="*/ 29 h 40"/>
                <a:gd name="T18" fmla="*/ 18 w 28"/>
                <a:gd name="T19" fmla="*/ 40 h 40"/>
                <a:gd name="T20" fmla="*/ 23 w 28"/>
                <a:gd name="T21" fmla="*/ 20 h 40"/>
                <a:gd name="T22" fmla="*/ 22 w 28"/>
                <a:gd name="T23" fmla="*/ 17 h 40"/>
                <a:gd name="T24" fmla="*/ 27 w 28"/>
                <a:gd name="T25" fmla="*/ 2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27" y="20"/>
                  </a:moveTo>
                  <a:cubicBezTo>
                    <a:pt x="27" y="20"/>
                    <a:pt x="28" y="11"/>
                    <a:pt x="18" y="6"/>
                  </a:cubicBezTo>
                  <a:cubicBezTo>
                    <a:pt x="11" y="3"/>
                    <a:pt x="0" y="0"/>
                    <a:pt x="0" y="0"/>
                  </a:cubicBezTo>
                  <a:cubicBezTo>
                    <a:pt x="0" y="0"/>
                    <a:pt x="8" y="5"/>
                    <a:pt x="7" y="12"/>
                  </a:cubicBezTo>
                  <a:cubicBezTo>
                    <a:pt x="6" y="17"/>
                    <a:pt x="4" y="19"/>
                    <a:pt x="6" y="22"/>
                  </a:cubicBezTo>
                  <a:cubicBezTo>
                    <a:pt x="8" y="26"/>
                    <a:pt x="7" y="30"/>
                    <a:pt x="7" y="30"/>
                  </a:cubicBezTo>
                  <a:cubicBezTo>
                    <a:pt x="7" y="30"/>
                    <a:pt x="14" y="26"/>
                    <a:pt x="12" y="19"/>
                  </a:cubicBezTo>
                  <a:cubicBezTo>
                    <a:pt x="11" y="13"/>
                    <a:pt x="16" y="15"/>
                    <a:pt x="15" y="19"/>
                  </a:cubicBezTo>
                  <a:cubicBezTo>
                    <a:pt x="15" y="22"/>
                    <a:pt x="13" y="26"/>
                    <a:pt x="15" y="29"/>
                  </a:cubicBezTo>
                  <a:cubicBezTo>
                    <a:pt x="18" y="33"/>
                    <a:pt x="18" y="40"/>
                    <a:pt x="18" y="40"/>
                  </a:cubicBezTo>
                  <a:cubicBezTo>
                    <a:pt x="18" y="40"/>
                    <a:pt x="28" y="30"/>
                    <a:pt x="23" y="20"/>
                  </a:cubicBezTo>
                  <a:cubicBezTo>
                    <a:pt x="23" y="20"/>
                    <a:pt x="21" y="18"/>
                    <a:pt x="22" y="17"/>
                  </a:cubicBezTo>
                  <a:cubicBezTo>
                    <a:pt x="24" y="16"/>
                    <a:pt x="27" y="20"/>
                    <a:pt x="27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693"/>
            <p:cNvSpPr/>
            <p:nvPr/>
          </p:nvSpPr>
          <p:spPr bwMode="auto">
            <a:xfrm>
              <a:off x="5014" y="3293"/>
              <a:ext cx="76" cy="70"/>
            </a:xfrm>
            <a:custGeom>
              <a:gdLst>
                <a:gd name="T0" fmla="*/ 5 w 22"/>
                <a:gd name="T1" fmla="*/ 11 h 20"/>
                <a:gd name="T2" fmla="*/ 0 w 22"/>
                <a:gd name="T3" fmla="*/ 17 h 20"/>
                <a:gd name="T4" fmla="*/ 13 w 22"/>
                <a:gd name="T5" fmla="*/ 20 h 20"/>
                <a:gd name="T6" fmla="*/ 17 w 22"/>
                <a:gd name="T7" fmla="*/ 18 h 20"/>
                <a:gd name="T8" fmla="*/ 15 w 22"/>
                <a:gd name="T9" fmla="*/ 15 h 20"/>
                <a:gd name="T10" fmla="*/ 22 w 22"/>
                <a:gd name="T11" fmla="*/ 7 h 20"/>
                <a:gd name="T12" fmla="*/ 22 w 22"/>
                <a:gd name="T13" fmla="*/ 2 h 20"/>
                <a:gd name="T14" fmla="*/ 16 w 22"/>
                <a:gd name="T15" fmla="*/ 4 h 20"/>
                <a:gd name="T16" fmla="*/ 12 w 22"/>
                <a:gd name="T17" fmla="*/ 10 h 20"/>
                <a:gd name="T18" fmla="*/ 11 w 22"/>
                <a:gd name="T19" fmla="*/ 5 h 20"/>
                <a:gd name="T20" fmla="*/ 10 w 22"/>
                <a:gd name="T21" fmla="*/ 0 h 20"/>
                <a:gd name="T22" fmla="*/ 6 w 22"/>
                <a:gd name="T23" fmla="*/ 3 h 20"/>
                <a:gd name="T24" fmla="*/ 5 w 22"/>
                <a:gd name="T25" fmla="*/ 11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0">
                  <a:moveTo>
                    <a:pt x="5" y="11"/>
                  </a:moveTo>
                  <a:cubicBezTo>
                    <a:pt x="6" y="15"/>
                    <a:pt x="0" y="17"/>
                    <a:pt x="0" y="17"/>
                  </a:cubicBezTo>
                  <a:cubicBezTo>
                    <a:pt x="5" y="18"/>
                    <a:pt x="10" y="20"/>
                    <a:pt x="13" y="20"/>
                  </a:cubicBezTo>
                  <a:cubicBezTo>
                    <a:pt x="16" y="20"/>
                    <a:pt x="17" y="18"/>
                    <a:pt x="17" y="18"/>
                  </a:cubicBezTo>
                  <a:cubicBezTo>
                    <a:pt x="14" y="18"/>
                    <a:pt x="11" y="16"/>
                    <a:pt x="15" y="15"/>
                  </a:cubicBezTo>
                  <a:cubicBezTo>
                    <a:pt x="22" y="13"/>
                    <a:pt x="22" y="10"/>
                    <a:pt x="22" y="7"/>
                  </a:cubicBezTo>
                  <a:cubicBezTo>
                    <a:pt x="21" y="3"/>
                    <a:pt x="22" y="2"/>
                    <a:pt x="22" y="2"/>
                  </a:cubicBezTo>
                  <a:cubicBezTo>
                    <a:pt x="21" y="1"/>
                    <a:pt x="15" y="1"/>
                    <a:pt x="16" y="4"/>
                  </a:cubicBezTo>
                  <a:cubicBezTo>
                    <a:pt x="17" y="7"/>
                    <a:pt x="14" y="10"/>
                    <a:pt x="12" y="10"/>
                  </a:cubicBezTo>
                  <a:cubicBezTo>
                    <a:pt x="10" y="9"/>
                    <a:pt x="11" y="8"/>
                    <a:pt x="11" y="5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0" y="0"/>
                    <a:pt x="9" y="2"/>
                    <a:pt x="6" y="3"/>
                  </a:cubicBezTo>
                  <a:cubicBezTo>
                    <a:pt x="3" y="4"/>
                    <a:pt x="5" y="8"/>
                    <a:pt x="5" y="1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694"/>
            <p:cNvSpPr/>
            <p:nvPr/>
          </p:nvSpPr>
          <p:spPr bwMode="auto">
            <a:xfrm>
              <a:off x="4288" y="3426"/>
              <a:ext cx="73" cy="91"/>
            </a:xfrm>
            <a:custGeom>
              <a:gdLst>
                <a:gd name="T0" fmla="*/ 13 w 21"/>
                <a:gd name="T1" fmla="*/ 17 h 26"/>
                <a:gd name="T2" fmla="*/ 18 w 21"/>
                <a:gd name="T3" fmla="*/ 5 h 26"/>
                <a:gd name="T4" fmla="*/ 17 w 21"/>
                <a:gd name="T5" fmla="*/ 0 h 26"/>
                <a:gd name="T6" fmla="*/ 12 w 21"/>
                <a:gd name="T7" fmla="*/ 11 h 26"/>
                <a:gd name="T8" fmla="*/ 9 w 21"/>
                <a:gd name="T9" fmla="*/ 8 h 26"/>
                <a:gd name="T10" fmla="*/ 6 w 21"/>
                <a:gd name="T11" fmla="*/ 6 h 26"/>
                <a:gd name="T12" fmla="*/ 6 w 21"/>
                <a:gd name="T13" fmla="*/ 14 h 26"/>
                <a:gd name="T14" fmla="*/ 0 w 21"/>
                <a:gd name="T15" fmla="*/ 25 h 26"/>
                <a:gd name="T16" fmla="*/ 8 w 21"/>
                <a:gd name="T17" fmla="*/ 25 h 26"/>
                <a:gd name="T18" fmla="*/ 16 w 21"/>
                <a:gd name="T19" fmla="*/ 20 h 26"/>
                <a:gd name="T20" fmla="*/ 10 w 21"/>
                <a:gd name="T21" fmla="*/ 20 h 26"/>
                <a:gd name="T22" fmla="*/ 13 w 21"/>
                <a:gd name="T23" fmla="*/ 17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6">
                  <a:moveTo>
                    <a:pt x="13" y="17"/>
                  </a:moveTo>
                  <a:cubicBezTo>
                    <a:pt x="21" y="14"/>
                    <a:pt x="20" y="7"/>
                    <a:pt x="18" y="5"/>
                  </a:cubicBezTo>
                  <a:cubicBezTo>
                    <a:pt x="16" y="3"/>
                    <a:pt x="17" y="0"/>
                    <a:pt x="17" y="0"/>
                  </a:cubicBezTo>
                  <a:cubicBezTo>
                    <a:pt x="10" y="3"/>
                    <a:pt x="12" y="9"/>
                    <a:pt x="12" y="11"/>
                  </a:cubicBezTo>
                  <a:cubicBezTo>
                    <a:pt x="11" y="14"/>
                    <a:pt x="9" y="12"/>
                    <a:pt x="9" y="8"/>
                  </a:cubicBezTo>
                  <a:cubicBezTo>
                    <a:pt x="9" y="5"/>
                    <a:pt x="6" y="6"/>
                    <a:pt x="6" y="6"/>
                  </a:cubicBezTo>
                  <a:cubicBezTo>
                    <a:pt x="6" y="6"/>
                    <a:pt x="5" y="9"/>
                    <a:pt x="6" y="14"/>
                  </a:cubicBezTo>
                  <a:cubicBezTo>
                    <a:pt x="6" y="19"/>
                    <a:pt x="0" y="25"/>
                    <a:pt x="0" y="25"/>
                  </a:cubicBezTo>
                  <a:cubicBezTo>
                    <a:pt x="0" y="25"/>
                    <a:pt x="4" y="26"/>
                    <a:pt x="8" y="25"/>
                  </a:cubicBezTo>
                  <a:cubicBezTo>
                    <a:pt x="13" y="25"/>
                    <a:pt x="16" y="20"/>
                    <a:pt x="16" y="20"/>
                  </a:cubicBezTo>
                  <a:cubicBezTo>
                    <a:pt x="16" y="20"/>
                    <a:pt x="11" y="21"/>
                    <a:pt x="10" y="20"/>
                  </a:cubicBezTo>
                  <a:cubicBezTo>
                    <a:pt x="10" y="18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695"/>
            <p:cNvSpPr/>
            <p:nvPr/>
          </p:nvSpPr>
          <p:spPr bwMode="auto">
            <a:xfrm>
              <a:off x="3468" y="590"/>
              <a:ext cx="684" cy="280"/>
            </a:xfrm>
            <a:custGeom>
              <a:gdLst>
                <a:gd name="T0" fmla="*/ 177 w 196"/>
                <a:gd name="T1" fmla="*/ 28 h 80"/>
                <a:gd name="T2" fmla="*/ 166 w 196"/>
                <a:gd name="T3" fmla="*/ 17 h 80"/>
                <a:gd name="T4" fmla="*/ 116 w 196"/>
                <a:gd name="T5" fmla="*/ 11 h 80"/>
                <a:gd name="T6" fmla="*/ 99 w 196"/>
                <a:gd name="T7" fmla="*/ 41 h 80"/>
                <a:gd name="T8" fmla="*/ 87 w 196"/>
                <a:gd name="T9" fmla="*/ 16 h 80"/>
                <a:gd name="T10" fmla="*/ 33 w 196"/>
                <a:gd name="T11" fmla="*/ 14 h 80"/>
                <a:gd name="T12" fmla="*/ 20 w 196"/>
                <a:gd name="T13" fmla="*/ 28 h 80"/>
                <a:gd name="T14" fmla="*/ 5 w 196"/>
                <a:gd name="T15" fmla="*/ 29 h 80"/>
                <a:gd name="T16" fmla="*/ 4 w 196"/>
                <a:gd name="T17" fmla="*/ 23 h 80"/>
                <a:gd name="T18" fmla="*/ 4 w 196"/>
                <a:gd name="T19" fmla="*/ 22 h 80"/>
                <a:gd name="T20" fmla="*/ 5 w 196"/>
                <a:gd name="T21" fmla="*/ 21 h 80"/>
                <a:gd name="T22" fmla="*/ 11 w 196"/>
                <a:gd name="T23" fmla="*/ 22 h 80"/>
                <a:gd name="T24" fmla="*/ 13 w 196"/>
                <a:gd name="T25" fmla="*/ 24 h 80"/>
                <a:gd name="T26" fmla="*/ 4 w 196"/>
                <a:gd name="T27" fmla="*/ 18 h 80"/>
                <a:gd name="T28" fmla="*/ 3 w 196"/>
                <a:gd name="T29" fmla="*/ 29 h 80"/>
                <a:gd name="T30" fmla="*/ 19 w 196"/>
                <a:gd name="T31" fmla="*/ 30 h 80"/>
                <a:gd name="T32" fmla="*/ 27 w 196"/>
                <a:gd name="T33" fmla="*/ 23 h 80"/>
                <a:gd name="T34" fmla="*/ 45 w 196"/>
                <a:gd name="T35" fmla="*/ 51 h 80"/>
                <a:gd name="T36" fmla="*/ 58 w 196"/>
                <a:gd name="T37" fmla="*/ 41 h 80"/>
                <a:gd name="T38" fmla="*/ 46 w 196"/>
                <a:gd name="T39" fmla="*/ 25 h 80"/>
                <a:gd name="T40" fmla="*/ 44 w 196"/>
                <a:gd name="T41" fmla="*/ 26 h 80"/>
                <a:gd name="T42" fmla="*/ 36 w 196"/>
                <a:gd name="T43" fmla="*/ 34 h 80"/>
                <a:gd name="T44" fmla="*/ 45 w 196"/>
                <a:gd name="T45" fmla="*/ 31 h 80"/>
                <a:gd name="T46" fmla="*/ 52 w 196"/>
                <a:gd name="T47" fmla="*/ 42 h 80"/>
                <a:gd name="T48" fmla="*/ 46 w 196"/>
                <a:gd name="T49" fmla="*/ 33 h 80"/>
                <a:gd name="T50" fmla="*/ 48 w 196"/>
                <a:gd name="T51" fmla="*/ 43 h 80"/>
                <a:gd name="T52" fmla="*/ 32 w 196"/>
                <a:gd name="T53" fmla="*/ 44 h 80"/>
                <a:gd name="T54" fmla="*/ 28 w 196"/>
                <a:gd name="T55" fmla="*/ 33 h 80"/>
                <a:gd name="T56" fmla="*/ 41 w 196"/>
                <a:gd name="T57" fmla="*/ 12 h 80"/>
                <a:gd name="T58" fmla="*/ 90 w 196"/>
                <a:gd name="T59" fmla="*/ 23 h 80"/>
                <a:gd name="T60" fmla="*/ 82 w 196"/>
                <a:gd name="T61" fmla="*/ 80 h 80"/>
                <a:gd name="T62" fmla="*/ 82 w 196"/>
                <a:gd name="T63" fmla="*/ 80 h 80"/>
                <a:gd name="T64" fmla="*/ 98 w 196"/>
                <a:gd name="T65" fmla="*/ 48 h 80"/>
                <a:gd name="T66" fmla="*/ 108 w 196"/>
                <a:gd name="T67" fmla="*/ 72 h 80"/>
                <a:gd name="T68" fmla="*/ 115 w 196"/>
                <a:gd name="T69" fmla="*/ 80 h 80"/>
                <a:gd name="T70" fmla="*/ 115 w 196"/>
                <a:gd name="T71" fmla="*/ 80 h 80"/>
                <a:gd name="T72" fmla="*/ 107 w 196"/>
                <a:gd name="T73" fmla="*/ 23 h 80"/>
                <a:gd name="T74" fmla="*/ 156 w 196"/>
                <a:gd name="T75" fmla="*/ 12 h 80"/>
                <a:gd name="T76" fmla="*/ 169 w 196"/>
                <a:gd name="T77" fmla="*/ 33 h 80"/>
                <a:gd name="T78" fmla="*/ 164 w 196"/>
                <a:gd name="T79" fmla="*/ 44 h 80"/>
                <a:gd name="T80" fmla="*/ 149 w 196"/>
                <a:gd name="T81" fmla="*/ 43 h 80"/>
                <a:gd name="T82" fmla="*/ 151 w 196"/>
                <a:gd name="T83" fmla="*/ 33 h 80"/>
                <a:gd name="T84" fmla="*/ 144 w 196"/>
                <a:gd name="T85" fmla="*/ 42 h 80"/>
                <a:gd name="T86" fmla="*/ 151 w 196"/>
                <a:gd name="T87" fmla="*/ 31 h 80"/>
                <a:gd name="T88" fmla="*/ 161 w 196"/>
                <a:gd name="T89" fmla="*/ 34 h 80"/>
                <a:gd name="T90" fmla="*/ 152 w 196"/>
                <a:gd name="T91" fmla="*/ 25 h 80"/>
                <a:gd name="T92" fmla="*/ 149 w 196"/>
                <a:gd name="T93" fmla="*/ 25 h 80"/>
                <a:gd name="T94" fmla="*/ 148 w 196"/>
                <a:gd name="T95" fmla="*/ 50 h 80"/>
                <a:gd name="T96" fmla="*/ 166 w 196"/>
                <a:gd name="T97" fmla="*/ 47 h 80"/>
                <a:gd name="T98" fmla="*/ 170 w 196"/>
                <a:gd name="T99" fmla="*/ 23 h 80"/>
                <a:gd name="T100" fmla="*/ 170 w 196"/>
                <a:gd name="T101" fmla="*/ 22 h 80"/>
                <a:gd name="T102" fmla="*/ 176 w 196"/>
                <a:gd name="T103" fmla="*/ 29 h 80"/>
                <a:gd name="T104" fmla="*/ 194 w 196"/>
                <a:gd name="T105" fmla="*/ 29 h 80"/>
                <a:gd name="T106" fmla="*/ 193 w 196"/>
                <a:gd name="T107" fmla="*/ 18 h 80"/>
                <a:gd name="T108" fmla="*/ 184 w 196"/>
                <a:gd name="T109" fmla="*/ 24 h 80"/>
                <a:gd name="T110" fmla="*/ 186 w 196"/>
                <a:gd name="T111" fmla="*/ 22 h 80"/>
                <a:gd name="T112" fmla="*/ 192 w 196"/>
                <a:gd name="T113" fmla="*/ 21 h 80"/>
                <a:gd name="T114" fmla="*/ 193 w 196"/>
                <a:gd name="T115" fmla="*/ 23 h 80"/>
                <a:gd name="T116" fmla="*/ 192 w 196"/>
                <a:gd name="T117" fmla="*/ 29 h 80"/>
                <a:gd name="T118" fmla="*/ 177 w 196"/>
                <a:gd name="T119" fmla="*/ 28 h 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" h="80">
                  <a:moveTo>
                    <a:pt x="177" y="28"/>
                  </a:moveTo>
                  <a:cubicBezTo>
                    <a:pt x="173" y="25"/>
                    <a:pt x="170" y="20"/>
                    <a:pt x="166" y="17"/>
                  </a:cubicBezTo>
                  <a:cubicBezTo>
                    <a:pt x="155" y="2"/>
                    <a:pt x="131" y="1"/>
                    <a:pt x="116" y="11"/>
                  </a:cubicBezTo>
                  <a:cubicBezTo>
                    <a:pt x="105" y="18"/>
                    <a:pt x="100" y="29"/>
                    <a:pt x="99" y="41"/>
                  </a:cubicBezTo>
                  <a:cubicBezTo>
                    <a:pt x="98" y="31"/>
                    <a:pt x="93" y="22"/>
                    <a:pt x="87" y="16"/>
                  </a:cubicBezTo>
                  <a:cubicBezTo>
                    <a:pt x="73" y="2"/>
                    <a:pt x="47" y="0"/>
                    <a:pt x="33" y="14"/>
                  </a:cubicBezTo>
                  <a:cubicBezTo>
                    <a:pt x="28" y="18"/>
                    <a:pt x="25" y="24"/>
                    <a:pt x="20" y="28"/>
                  </a:cubicBezTo>
                  <a:cubicBezTo>
                    <a:pt x="15" y="31"/>
                    <a:pt x="9" y="32"/>
                    <a:pt x="5" y="29"/>
                  </a:cubicBezTo>
                  <a:cubicBezTo>
                    <a:pt x="4" y="27"/>
                    <a:pt x="3" y="25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9"/>
                    <a:pt x="9" y="20"/>
                    <a:pt x="11" y="22"/>
                  </a:cubicBezTo>
                  <a:cubicBezTo>
                    <a:pt x="10" y="24"/>
                    <a:pt x="12" y="26"/>
                    <a:pt x="13" y="24"/>
                  </a:cubicBezTo>
                  <a:cubicBezTo>
                    <a:pt x="16" y="18"/>
                    <a:pt x="9" y="15"/>
                    <a:pt x="4" y="18"/>
                  </a:cubicBezTo>
                  <a:cubicBezTo>
                    <a:pt x="1" y="21"/>
                    <a:pt x="0" y="26"/>
                    <a:pt x="3" y="29"/>
                  </a:cubicBezTo>
                  <a:cubicBezTo>
                    <a:pt x="7" y="34"/>
                    <a:pt x="14" y="33"/>
                    <a:pt x="19" y="30"/>
                  </a:cubicBezTo>
                  <a:cubicBezTo>
                    <a:pt x="22" y="29"/>
                    <a:pt x="24" y="26"/>
                    <a:pt x="27" y="23"/>
                  </a:cubicBezTo>
                  <a:cubicBezTo>
                    <a:pt x="21" y="36"/>
                    <a:pt x="29" y="52"/>
                    <a:pt x="45" y="51"/>
                  </a:cubicBezTo>
                  <a:cubicBezTo>
                    <a:pt x="51" y="51"/>
                    <a:pt x="57" y="47"/>
                    <a:pt x="58" y="41"/>
                  </a:cubicBezTo>
                  <a:cubicBezTo>
                    <a:pt x="60" y="34"/>
                    <a:pt x="54" y="24"/>
                    <a:pt x="46" y="25"/>
                  </a:cubicBezTo>
                  <a:cubicBezTo>
                    <a:pt x="45" y="25"/>
                    <a:pt x="44" y="25"/>
                    <a:pt x="44" y="26"/>
                  </a:cubicBezTo>
                  <a:cubicBezTo>
                    <a:pt x="35" y="27"/>
                    <a:pt x="36" y="34"/>
                    <a:pt x="36" y="34"/>
                  </a:cubicBezTo>
                  <a:cubicBezTo>
                    <a:pt x="36" y="34"/>
                    <a:pt x="39" y="30"/>
                    <a:pt x="45" y="31"/>
                  </a:cubicBezTo>
                  <a:cubicBezTo>
                    <a:pt x="52" y="31"/>
                    <a:pt x="55" y="38"/>
                    <a:pt x="52" y="42"/>
                  </a:cubicBezTo>
                  <a:cubicBezTo>
                    <a:pt x="52" y="42"/>
                    <a:pt x="53" y="34"/>
                    <a:pt x="46" y="33"/>
                  </a:cubicBezTo>
                  <a:cubicBezTo>
                    <a:pt x="46" y="33"/>
                    <a:pt x="51" y="38"/>
                    <a:pt x="48" y="43"/>
                  </a:cubicBezTo>
                  <a:cubicBezTo>
                    <a:pt x="46" y="47"/>
                    <a:pt x="39" y="49"/>
                    <a:pt x="32" y="44"/>
                  </a:cubicBezTo>
                  <a:cubicBezTo>
                    <a:pt x="30" y="41"/>
                    <a:pt x="29" y="37"/>
                    <a:pt x="28" y="33"/>
                  </a:cubicBezTo>
                  <a:cubicBezTo>
                    <a:pt x="28" y="24"/>
                    <a:pt x="33" y="16"/>
                    <a:pt x="41" y="12"/>
                  </a:cubicBezTo>
                  <a:cubicBezTo>
                    <a:pt x="57" y="2"/>
                    <a:pt x="79" y="8"/>
                    <a:pt x="90" y="23"/>
                  </a:cubicBezTo>
                  <a:cubicBezTo>
                    <a:pt x="103" y="41"/>
                    <a:pt x="96" y="64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91" y="70"/>
                    <a:pt x="97" y="61"/>
                    <a:pt x="98" y="48"/>
                  </a:cubicBezTo>
                  <a:cubicBezTo>
                    <a:pt x="99" y="57"/>
                    <a:pt x="102" y="65"/>
                    <a:pt x="108" y="72"/>
                  </a:cubicBezTo>
                  <a:cubicBezTo>
                    <a:pt x="110" y="75"/>
                    <a:pt x="112" y="77"/>
                    <a:pt x="115" y="80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01" y="64"/>
                    <a:pt x="95" y="41"/>
                    <a:pt x="107" y="23"/>
                  </a:cubicBezTo>
                  <a:cubicBezTo>
                    <a:pt x="118" y="7"/>
                    <a:pt x="140" y="3"/>
                    <a:pt x="156" y="12"/>
                  </a:cubicBezTo>
                  <a:cubicBezTo>
                    <a:pt x="164" y="16"/>
                    <a:pt x="169" y="24"/>
                    <a:pt x="169" y="33"/>
                  </a:cubicBezTo>
                  <a:cubicBezTo>
                    <a:pt x="168" y="38"/>
                    <a:pt x="167" y="41"/>
                    <a:pt x="164" y="44"/>
                  </a:cubicBezTo>
                  <a:cubicBezTo>
                    <a:pt x="158" y="49"/>
                    <a:pt x="151" y="47"/>
                    <a:pt x="149" y="43"/>
                  </a:cubicBezTo>
                  <a:cubicBezTo>
                    <a:pt x="146" y="38"/>
                    <a:pt x="151" y="33"/>
                    <a:pt x="151" y="33"/>
                  </a:cubicBezTo>
                  <a:cubicBezTo>
                    <a:pt x="144" y="34"/>
                    <a:pt x="144" y="42"/>
                    <a:pt x="144" y="42"/>
                  </a:cubicBezTo>
                  <a:cubicBezTo>
                    <a:pt x="142" y="38"/>
                    <a:pt x="145" y="31"/>
                    <a:pt x="151" y="31"/>
                  </a:cubicBezTo>
                  <a:cubicBezTo>
                    <a:pt x="158" y="30"/>
                    <a:pt x="161" y="34"/>
                    <a:pt x="161" y="34"/>
                  </a:cubicBezTo>
                  <a:cubicBezTo>
                    <a:pt x="161" y="34"/>
                    <a:pt x="162" y="26"/>
                    <a:pt x="152" y="25"/>
                  </a:cubicBezTo>
                  <a:cubicBezTo>
                    <a:pt x="151" y="25"/>
                    <a:pt x="150" y="25"/>
                    <a:pt x="149" y="25"/>
                  </a:cubicBezTo>
                  <a:cubicBezTo>
                    <a:pt x="138" y="26"/>
                    <a:pt x="134" y="45"/>
                    <a:pt x="148" y="50"/>
                  </a:cubicBezTo>
                  <a:cubicBezTo>
                    <a:pt x="154" y="53"/>
                    <a:pt x="161" y="51"/>
                    <a:pt x="166" y="47"/>
                  </a:cubicBezTo>
                  <a:cubicBezTo>
                    <a:pt x="173" y="41"/>
                    <a:pt x="173" y="30"/>
                    <a:pt x="170" y="23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2" y="25"/>
                    <a:pt x="174" y="27"/>
                    <a:pt x="176" y="29"/>
                  </a:cubicBezTo>
                  <a:cubicBezTo>
                    <a:pt x="181" y="33"/>
                    <a:pt x="189" y="35"/>
                    <a:pt x="194" y="29"/>
                  </a:cubicBezTo>
                  <a:cubicBezTo>
                    <a:pt x="196" y="26"/>
                    <a:pt x="196" y="21"/>
                    <a:pt x="193" y="18"/>
                  </a:cubicBezTo>
                  <a:cubicBezTo>
                    <a:pt x="188" y="15"/>
                    <a:pt x="181" y="18"/>
                    <a:pt x="184" y="24"/>
                  </a:cubicBezTo>
                  <a:cubicBezTo>
                    <a:pt x="184" y="26"/>
                    <a:pt x="187" y="24"/>
                    <a:pt x="186" y="22"/>
                  </a:cubicBezTo>
                  <a:cubicBezTo>
                    <a:pt x="188" y="20"/>
                    <a:pt x="190" y="19"/>
                    <a:pt x="192" y="21"/>
                  </a:cubicBezTo>
                  <a:cubicBezTo>
                    <a:pt x="192" y="21"/>
                    <a:pt x="193" y="22"/>
                    <a:pt x="193" y="23"/>
                  </a:cubicBezTo>
                  <a:cubicBezTo>
                    <a:pt x="194" y="25"/>
                    <a:pt x="193" y="27"/>
                    <a:pt x="192" y="29"/>
                  </a:cubicBezTo>
                  <a:cubicBezTo>
                    <a:pt x="188" y="33"/>
                    <a:pt x="181" y="30"/>
                    <a:pt x="177" y="2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696"/>
            <p:cNvSpPr/>
            <p:nvPr/>
          </p:nvSpPr>
          <p:spPr bwMode="auto">
            <a:xfrm>
              <a:off x="3894" y="772"/>
              <a:ext cx="269" cy="168"/>
            </a:xfrm>
            <a:custGeom>
              <a:gdLst>
                <a:gd name="T0" fmla="*/ 49 w 77"/>
                <a:gd name="T1" fmla="*/ 45 h 48"/>
                <a:gd name="T2" fmla="*/ 77 w 77"/>
                <a:gd name="T3" fmla="*/ 18 h 48"/>
                <a:gd name="T4" fmla="*/ 58 w 77"/>
                <a:gd name="T5" fmla="*/ 3 h 48"/>
                <a:gd name="T6" fmla="*/ 50 w 77"/>
                <a:gd name="T7" fmla="*/ 15 h 48"/>
                <a:gd name="T8" fmla="*/ 58 w 77"/>
                <a:gd name="T9" fmla="*/ 22 h 48"/>
                <a:gd name="T10" fmla="*/ 66 w 77"/>
                <a:gd name="T11" fmla="*/ 19 h 48"/>
                <a:gd name="T12" fmla="*/ 58 w 77"/>
                <a:gd name="T13" fmla="*/ 17 h 48"/>
                <a:gd name="T14" fmla="*/ 59 w 77"/>
                <a:gd name="T15" fmla="*/ 8 h 48"/>
                <a:gd name="T16" fmla="*/ 59 w 77"/>
                <a:gd name="T17" fmla="*/ 14 h 48"/>
                <a:gd name="T18" fmla="*/ 64 w 77"/>
                <a:gd name="T19" fmla="*/ 9 h 48"/>
                <a:gd name="T20" fmla="*/ 73 w 77"/>
                <a:gd name="T21" fmla="*/ 13 h 48"/>
                <a:gd name="T22" fmla="*/ 68 w 77"/>
                <a:gd name="T23" fmla="*/ 34 h 48"/>
                <a:gd name="T24" fmla="*/ 36 w 77"/>
                <a:gd name="T25" fmla="*/ 44 h 48"/>
                <a:gd name="T26" fmla="*/ 0 w 77"/>
                <a:gd name="T27" fmla="*/ 33 h 48"/>
                <a:gd name="T28" fmla="*/ 0 w 77"/>
                <a:gd name="T29" fmla="*/ 33 h 48"/>
                <a:gd name="T30" fmla="*/ 49 w 77"/>
                <a:gd name="T31" fmla="*/ 45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8">
                  <a:moveTo>
                    <a:pt x="49" y="45"/>
                  </a:moveTo>
                  <a:cubicBezTo>
                    <a:pt x="63" y="43"/>
                    <a:pt x="77" y="34"/>
                    <a:pt x="77" y="18"/>
                  </a:cubicBezTo>
                  <a:cubicBezTo>
                    <a:pt x="77" y="9"/>
                    <a:pt x="67" y="0"/>
                    <a:pt x="58" y="3"/>
                  </a:cubicBezTo>
                  <a:cubicBezTo>
                    <a:pt x="53" y="5"/>
                    <a:pt x="50" y="10"/>
                    <a:pt x="50" y="15"/>
                  </a:cubicBezTo>
                  <a:cubicBezTo>
                    <a:pt x="51" y="19"/>
                    <a:pt x="54" y="22"/>
                    <a:pt x="58" y="22"/>
                  </a:cubicBezTo>
                  <a:cubicBezTo>
                    <a:pt x="62" y="23"/>
                    <a:pt x="66" y="19"/>
                    <a:pt x="66" y="19"/>
                  </a:cubicBezTo>
                  <a:cubicBezTo>
                    <a:pt x="66" y="19"/>
                    <a:pt x="60" y="20"/>
                    <a:pt x="58" y="17"/>
                  </a:cubicBezTo>
                  <a:cubicBezTo>
                    <a:pt x="54" y="13"/>
                    <a:pt x="59" y="8"/>
                    <a:pt x="59" y="8"/>
                  </a:cubicBezTo>
                  <a:cubicBezTo>
                    <a:pt x="58" y="12"/>
                    <a:pt x="59" y="14"/>
                    <a:pt x="59" y="14"/>
                  </a:cubicBezTo>
                  <a:cubicBezTo>
                    <a:pt x="59" y="14"/>
                    <a:pt x="59" y="10"/>
                    <a:pt x="64" y="9"/>
                  </a:cubicBezTo>
                  <a:cubicBezTo>
                    <a:pt x="69" y="8"/>
                    <a:pt x="71" y="10"/>
                    <a:pt x="73" y="13"/>
                  </a:cubicBezTo>
                  <a:cubicBezTo>
                    <a:pt x="77" y="19"/>
                    <a:pt x="73" y="29"/>
                    <a:pt x="68" y="34"/>
                  </a:cubicBezTo>
                  <a:cubicBezTo>
                    <a:pt x="60" y="43"/>
                    <a:pt x="47" y="44"/>
                    <a:pt x="36" y="44"/>
                  </a:cubicBezTo>
                  <a:cubicBezTo>
                    <a:pt x="24" y="44"/>
                    <a:pt x="11" y="40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45"/>
                    <a:pt x="32" y="48"/>
                    <a:pt x="49" y="4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697"/>
            <p:cNvSpPr/>
            <p:nvPr/>
          </p:nvSpPr>
          <p:spPr bwMode="auto">
            <a:xfrm>
              <a:off x="3821" y="681"/>
              <a:ext cx="129" cy="224"/>
            </a:xfrm>
            <a:custGeom>
              <a:gdLst>
                <a:gd name="T0" fmla="*/ 21 w 37"/>
                <a:gd name="T1" fmla="*/ 32 h 64"/>
                <a:gd name="T2" fmla="*/ 25 w 37"/>
                <a:gd name="T3" fmla="*/ 26 h 64"/>
                <a:gd name="T4" fmla="*/ 28 w 37"/>
                <a:gd name="T5" fmla="*/ 7 h 64"/>
                <a:gd name="T6" fmla="*/ 9 w 37"/>
                <a:gd name="T7" fmla="*/ 5 h 64"/>
                <a:gd name="T8" fmla="*/ 4 w 37"/>
                <a:gd name="T9" fmla="*/ 14 h 64"/>
                <a:gd name="T10" fmla="*/ 11 w 37"/>
                <a:gd name="T11" fmla="*/ 45 h 64"/>
                <a:gd name="T12" fmla="*/ 37 w 37"/>
                <a:gd name="T13" fmla="*/ 64 h 64"/>
                <a:gd name="T14" fmla="*/ 37 w 37"/>
                <a:gd name="T15" fmla="*/ 64 h 64"/>
                <a:gd name="T16" fmla="*/ 8 w 37"/>
                <a:gd name="T17" fmla="*/ 33 h 64"/>
                <a:gd name="T18" fmla="*/ 8 w 37"/>
                <a:gd name="T19" fmla="*/ 12 h 64"/>
                <a:gd name="T20" fmla="*/ 14 w 37"/>
                <a:gd name="T21" fmla="*/ 6 h 64"/>
                <a:gd name="T22" fmla="*/ 20 w 37"/>
                <a:gd name="T23" fmla="*/ 6 h 64"/>
                <a:gd name="T24" fmla="*/ 22 w 37"/>
                <a:gd name="T25" fmla="*/ 16 h 64"/>
                <a:gd name="T26" fmla="*/ 19 w 37"/>
                <a:gd name="T27" fmla="*/ 14 h 64"/>
                <a:gd name="T28" fmla="*/ 18 w 37"/>
                <a:gd name="T29" fmla="*/ 11 h 64"/>
                <a:gd name="T30" fmla="*/ 17 w 37"/>
                <a:gd name="T31" fmla="*/ 14 h 64"/>
                <a:gd name="T32" fmla="*/ 17 w 37"/>
                <a:gd name="T33" fmla="*/ 17 h 64"/>
                <a:gd name="T34" fmla="*/ 16 w 37"/>
                <a:gd name="T35" fmla="*/ 17 h 64"/>
                <a:gd name="T36" fmla="*/ 12 w 37"/>
                <a:gd name="T37" fmla="*/ 11 h 64"/>
                <a:gd name="T38" fmla="*/ 14 w 37"/>
                <a:gd name="T39" fmla="*/ 24 h 64"/>
                <a:gd name="T40" fmla="*/ 20 w 37"/>
                <a:gd name="T41" fmla="*/ 25 h 64"/>
                <a:gd name="T42" fmla="*/ 19 w 37"/>
                <a:gd name="T43" fmla="*/ 29 h 64"/>
                <a:gd name="T44" fmla="*/ 21 w 37"/>
                <a:gd name="T45" fmla="*/ 32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64">
                  <a:moveTo>
                    <a:pt x="21" y="32"/>
                  </a:moveTo>
                  <a:cubicBezTo>
                    <a:pt x="21" y="32"/>
                    <a:pt x="22" y="28"/>
                    <a:pt x="25" y="26"/>
                  </a:cubicBezTo>
                  <a:cubicBezTo>
                    <a:pt x="31" y="23"/>
                    <a:pt x="34" y="15"/>
                    <a:pt x="28" y="7"/>
                  </a:cubicBezTo>
                  <a:cubicBezTo>
                    <a:pt x="22" y="0"/>
                    <a:pt x="13" y="1"/>
                    <a:pt x="9" y="5"/>
                  </a:cubicBezTo>
                  <a:cubicBezTo>
                    <a:pt x="7" y="7"/>
                    <a:pt x="5" y="11"/>
                    <a:pt x="4" y="14"/>
                  </a:cubicBezTo>
                  <a:cubicBezTo>
                    <a:pt x="0" y="24"/>
                    <a:pt x="5" y="37"/>
                    <a:pt x="11" y="45"/>
                  </a:cubicBezTo>
                  <a:cubicBezTo>
                    <a:pt x="17" y="54"/>
                    <a:pt x="27" y="60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25" y="57"/>
                    <a:pt x="12" y="47"/>
                    <a:pt x="8" y="33"/>
                  </a:cubicBezTo>
                  <a:cubicBezTo>
                    <a:pt x="5" y="26"/>
                    <a:pt x="5" y="19"/>
                    <a:pt x="8" y="12"/>
                  </a:cubicBezTo>
                  <a:cubicBezTo>
                    <a:pt x="9" y="9"/>
                    <a:pt x="11" y="7"/>
                    <a:pt x="14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7"/>
                    <a:pt x="25" y="13"/>
                    <a:pt x="22" y="16"/>
                  </a:cubicBezTo>
                  <a:cubicBezTo>
                    <a:pt x="21" y="16"/>
                    <a:pt x="19" y="16"/>
                    <a:pt x="19" y="14"/>
                  </a:cubicBezTo>
                  <a:cubicBezTo>
                    <a:pt x="19" y="12"/>
                    <a:pt x="18" y="11"/>
                    <a:pt x="18" y="11"/>
                  </a:cubicBezTo>
                  <a:cubicBezTo>
                    <a:pt x="18" y="11"/>
                    <a:pt x="18" y="13"/>
                    <a:pt x="17" y="14"/>
                  </a:cubicBezTo>
                  <a:cubicBezTo>
                    <a:pt x="16" y="15"/>
                    <a:pt x="16" y="17"/>
                    <a:pt x="17" y="17"/>
                  </a:cubicBezTo>
                  <a:cubicBezTo>
                    <a:pt x="19" y="18"/>
                    <a:pt x="17" y="20"/>
                    <a:pt x="16" y="17"/>
                  </a:cubicBezTo>
                  <a:cubicBezTo>
                    <a:pt x="15" y="13"/>
                    <a:pt x="12" y="13"/>
                    <a:pt x="12" y="11"/>
                  </a:cubicBezTo>
                  <a:cubicBezTo>
                    <a:pt x="12" y="11"/>
                    <a:pt x="8" y="21"/>
                    <a:pt x="14" y="24"/>
                  </a:cubicBezTo>
                  <a:cubicBezTo>
                    <a:pt x="18" y="26"/>
                    <a:pt x="19" y="24"/>
                    <a:pt x="20" y="25"/>
                  </a:cubicBezTo>
                  <a:cubicBezTo>
                    <a:pt x="20" y="26"/>
                    <a:pt x="19" y="27"/>
                    <a:pt x="19" y="29"/>
                  </a:cubicBezTo>
                  <a:cubicBezTo>
                    <a:pt x="19" y="29"/>
                    <a:pt x="20" y="31"/>
                    <a:pt x="21" y="3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698"/>
            <p:cNvSpPr/>
            <p:nvPr/>
          </p:nvSpPr>
          <p:spPr bwMode="auto">
            <a:xfrm>
              <a:off x="4044" y="611"/>
              <a:ext cx="303" cy="377"/>
            </a:xfrm>
            <a:custGeom>
              <a:gdLst>
                <a:gd name="T0" fmla="*/ 55 w 87"/>
                <a:gd name="T1" fmla="*/ 12 h 108"/>
                <a:gd name="T2" fmla="*/ 28 w 87"/>
                <a:gd name="T3" fmla="*/ 2 h 108"/>
                <a:gd name="T4" fmla="*/ 0 w 87"/>
                <a:gd name="T5" fmla="*/ 2 h 108"/>
                <a:gd name="T6" fmla="*/ 27 w 87"/>
                <a:gd name="T7" fmla="*/ 3 h 108"/>
                <a:gd name="T8" fmla="*/ 67 w 87"/>
                <a:gd name="T9" fmla="*/ 34 h 108"/>
                <a:gd name="T10" fmla="*/ 60 w 87"/>
                <a:gd name="T11" fmla="*/ 26 h 108"/>
                <a:gd name="T12" fmla="*/ 2 w 87"/>
                <a:gd name="T13" fmla="*/ 6 h 108"/>
                <a:gd name="T14" fmla="*/ 2 w 87"/>
                <a:gd name="T15" fmla="*/ 6 h 108"/>
                <a:gd name="T16" fmla="*/ 46 w 87"/>
                <a:gd name="T17" fmla="*/ 18 h 108"/>
                <a:gd name="T18" fmla="*/ 68 w 87"/>
                <a:gd name="T19" fmla="*/ 40 h 108"/>
                <a:gd name="T20" fmla="*/ 68 w 87"/>
                <a:gd name="T21" fmla="*/ 44 h 108"/>
                <a:gd name="T22" fmla="*/ 41 w 87"/>
                <a:gd name="T23" fmla="*/ 58 h 108"/>
                <a:gd name="T24" fmla="*/ 35 w 87"/>
                <a:gd name="T25" fmla="*/ 36 h 108"/>
                <a:gd name="T26" fmla="*/ 49 w 87"/>
                <a:gd name="T27" fmla="*/ 42 h 108"/>
                <a:gd name="T28" fmla="*/ 46 w 87"/>
                <a:gd name="T29" fmla="*/ 47 h 108"/>
                <a:gd name="T30" fmla="*/ 50 w 87"/>
                <a:gd name="T31" fmla="*/ 41 h 108"/>
                <a:gd name="T32" fmla="*/ 34 w 87"/>
                <a:gd name="T33" fmla="*/ 35 h 108"/>
                <a:gd name="T34" fmla="*/ 40 w 87"/>
                <a:gd name="T35" fmla="*/ 60 h 108"/>
                <a:gd name="T36" fmla="*/ 70 w 87"/>
                <a:gd name="T37" fmla="*/ 44 h 108"/>
                <a:gd name="T38" fmla="*/ 70 w 87"/>
                <a:gd name="T39" fmla="*/ 44 h 108"/>
                <a:gd name="T40" fmla="*/ 76 w 87"/>
                <a:gd name="T41" fmla="*/ 56 h 108"/>
                <a:gd name="T42" fmla="*/ 71 w 87"/>
                <a:gd name="T43" fmla="*/ 102 h 108"/>
                <a:gd name="T44" fmla="*/ 51 w 87"/>
                <a:gd name="T45" fmla="*/ 95 h 108"/>
                <a:gd name="T46" fmla="*/ 51 w 87"/>
                <a:gd name="T47" fmla="*/ 90 h 108"/>
                <a:gd name="T48" fmla="*/ 52 w 87"/>
                <a:gd name="T49" fmla="*/ 88 h 108"/>
                <a:gd name="T50" fmla="*/ 57 w 87"/>
                <a:gd name="T51" fmla="*/ 92 h 108"/>
                <a:gd name="T52" fmla="*/ 61 w 87"/>
                <a:gd name="T53" fmla="*/ 92 h 108"/>
                <a:gd name="T54" fmla="*/ 63 w 87"/>
                <a:gd name="T55" fmla="*/ 88 h 108"/>
                <a:gd name="T56" fmla="*/ 64 w 87"/>
                <a:gd name="T57" fmla="*/ 91 h 108"/>
                <a:gd name="T58" fmla="*/ 66 w 87"/>
                <a:gd name="T59" fmla="*/ 97 h 108"/>
                <a:gd name="T60" fmla="*/ 68 w 87"/>
                <a:gd name="T61" fmla="*/ 86 h 108"/>
                <a:gd name="T62" fmla="*/ 68 w 87"/>
                <a:gd name="T63" fmla="*/ 83 h 108"/>
                <a:gd name="T64" fmla="*/ 70 w 87"/>
                <a:gd name="T65" fmla="*/ 85 h 108"/>
                <a:gd name="T66" fmla="*/ 75 w 87"/>
                <a:gd name="T67" fmla="*/ 85 h 108"/>
                <a:gd name="T68" fmla="*/ 71 w 87"/>
                <a:gd name="T69" fmla="*/ 80 h 108"/>
                <a:gd name="T70" fmla="*/ 56 w 87"/>
                <a:gd name="T71" fmla="*/ 76 h 108"/>
                <a:gd name="T72" fmla="*/ 47 w 87"/>
                <a:gd name="T73" fmla="*/ 93 h 108"/>
                <a:gd name="T74" fmla="*/ 49 w 87"/>
                <a:gd name="T75" fmla="*/ 98 h 108"/>
                <a:gd name="T76" fmla="*/ 69 w 87"/>
                <a:gd name="T77" fmla="*/ 107 h 108"/>
                <a:gd name="T78" fmla="*/ 84 w 87"/>
                <a:gd name="T79" fmla="*/ 87 h 108"/>
                <a:gd name="T80" fmla="*/ 70 w 87"/>
                <a:gd name="T81" fmla="*/ 38 h 108"/>
                <a:gd name="T82" fmla="*/ 55 w 87"/>
                <a:gd name="T83" fmla="*/ 12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108">
                  <a:moveTo>
                    <a:pt x="55" y="12"/>
                  </a:moveTo>
                  <a:cubicBezTo>
                    <a:pt x="46" y="5"/>
                    <a:pt x="36" y="3"/>
                    <a:pt x="28" y="2"/>
                  </a:cubicBezTo>
                  <a:cubicBezTo>
                    <a:pt x="11" y="0"/>
                    <a:pt x="0" y="3"/>
                    <a:pt x="0" y="2"/>
                  </a:cubicBezTo>
                  <a:cubicBezTo>
                    <a:pt x="0" y="2"/>
                    <a:pt x="11" y="1"/>
                    <a:pt x="27" y="3"/>
                  </a:cubicBezTo>
                  <a:cubicBezTo>
                    <a:pt x="40" y="4"/>
                    <a:pt x="63" y="14"/>
                    <a:pt x="67" y="34"/>
                  </a:cubicBezTo>
                  <a:cubicBezTo>
                    <a:pt x="65" y="31"/>
                    <a:pt x="63" y="28"/>
                    <a:pt x="60" y="26"/>
                  </a:cubicBezTo>
                  <a:cubicBezTo>
                    <a:pt x="45" y="11"/>
                    <a:pt x="22" y="2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7" y="5"/>
                    <a:pt x="33" y="10"/>
                    <a:pt x="46" y="18"/>
                  </a:cubicBezTo>
                  <a:cubicBezTo>
                    <a:pt x="55" y="24"/>
                    <a:pt x="62" y="31"/>
                    <a:pt x="68" y="40"/>
                  </a:cubicBezTo>
                  <a:cubicBezTo>
                    <a:pt x="68" y="42"/>
                    <a:pt x="68" y="43"/>
                    <a:pt x="68" y="44"/>
                  </a:cubicBezTo>
                  <a:cubicBezTo>
                    <a:pt x="66" y="57"/>
                    <a:pt x="51" y="62"/>
                    <a:pt x="41" y="58"/>
                  </a:cubicBezTo>
                  <a:cubicBezTo>
                    <a:pt x="30" y="55"/>
                    <a:pt x="28" y="40"/>
                    <a:pt x="35" y="36"/>
                  </a:cubicBezTo>
                  <a:cubicBezTo>
                    <a:pt x="42" y="30"/>
                    <a:pt x="50" y="37"/>
                    <a:pt x="49" y="42"/>
                  </a:cubicBezTo>
                  <a:cubicBezTo>
                    <a:pt x="50" y="47"/>
                    <a:pt x="46" y="47"/>
                    <a:pt x="46" y="47"/>
                  </a:cubicBezTo>
                  <a:cubicBezTo>
                    <a:pt x="46" y="47"/>
                    <a:pt x="50" y="47"/>
                    <a:pt x="50" y="41"/>
                  </a:cubicBezTo>
                  <a:cubicBezTo>
                    <a:pt x="50" y="37"/>
                    <a:pt x="43" y="29"/>
                    <a:pt x="34" y="35"/>
                  </a:cubicBezTo>
                  <a:cubicBezTo>
                    <a:pt x="27" y="40"/>
                    <a:pt x="29" y="56"/>
                    <a:pt x="40" y="60"/>
                  </a:cubicBezTo>
                  <a:cubicBezTo>
                    <a:pt x="51" y="64"/>
                    <a:pt x="67" y="59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2" y="48"/>
                    <a:pt x="74" y="52"/>
                    <a:pt x="76" y="56"/>
                  </a:cubicBezTo>
                  <a:cubicBezTo>
                    <a:pt x="81" y="69"/>
                    <a:pt x="87" y="94"/>
                    <a:pt x="71" y="102"/>
                  </a:cubicBezTo>
                  <a:cubicBezTo>
                    <a:pt x="64" y="106"/>
                    <a:pt x="54" y="103"/>
                    <a:pt x="51" y="95"/>
                  </a:cubicBezTo>
                  <a:cubicBezTo>
                    <a:pt x="51" y="94"/>
                    <a:pt x="51" y="92"/>
                    <a:pt x="51" y="90"/>
                  </a:cubicBezTo>
                  <a:cubicBezTo>
                    <a:pt x="51" y="89"/>
                    <a:pt x="52" y="88"/>
                    <a:pt x="52" y="88"/>
                  </a:cubicBezTo>
                  <a:cubicBezTo>
                    <a:pt x="56" y="86"/>
                    <a:pt x="59" y="89"/>
                    <a:pt x="57" y="92"/>
                  </a:cubicBezTo>
                  <a:cubicBezTo>
                    <a:pt x="57" y="92"/>
                    <a:pt x="61" y="94"/>
                    <a:pt x="61" y="92"/>
                  </a:cubicBezTo>
                  <a:cubicBezTo>
                    <a:pt x="62" y="90"/>
                    <a:pt x="62" y="88"/>
                    <a:pt x="63" y="88"/>
                  </a:cubicBezTo>
                  <a:cubicBezTo>
                    <a:pt x="65" y="87"/>
                    <a:pt x="65" y="90"/>
                    <a:pt x="64" y="91"/>
                  </a:cubicBezTo>
                  <a:cubicBezTo>
                    <a:pt x="63" y="92"/>
                    <a:pt x="63" y="96"/>
                    <a:pt x="66" y="97"/>
                  </a:cubicBezTo>
                  <a:cubicBezTo>
                    <a:pt x="66" y="97"/>
                    <a:pt x="72" y="91"/>
                    <a:pt x="68" y="86"/>
                  </a:cubicBezTo>
                  <a:cubicBezTo>
                    <a:pt x="68" y="86"/>
                    <a:pt x="66" y="84"/>
                    <a:pt x="68" y="83"/>
                  </a:cubicBezTo>
                  <a:cubicBezTo>
                    <a:pt x="69" y="82"/>
                    <a:pt x="70" y="83"/>
                    <a:pt x="70" y="85"/>
                  </a:cubicBezTo>
                  <a:cubicBezTo>
                    <a:pt x="70" y="86"/>
                    <a:pt x="73" y="87"/>
                    <a:pt x="75" y="85"/>
                  </a:cubicBezTo>
                  <a:cubicBezTo>
                    <a:pt x="75" y="85"/>
                    <a:pt x="73" y="84"/>
                    <a:pt x="71" y="80"/>
                  </a:cubicBezTo>
                  <a:cubicBezTo>
                    <a:pt x="70" y="77"/>
                    <a:pt x="65" y="73"/>
                    <a:pt x="56" y="76"/>
                  </a:cubicBezTo>
                  <a:cubicBezTo>
                    <a:pt x="50" y="79"/>
                    <a:pt x="47" y="87"/>
                    <a:pt x="47" y="93"/>
                  </a:cubicBezTo>
                  <a:cubicBezTo>
                    <a:pt x="47" y="94"/>
                    <a:pt x="48" y="96"/>
                    <a:pt x="49" y="98"/>
                  </a:cubicBezTo>
                  <a:cubicBezTo>
                    <a:pt x="52" y="106"/>
                    <a:pt x="61" y="108"/>
                    <a:pt x="69" y="107"/>
                  </a:cubicBezTo>
                  <a:cubicBezTo>
                    <a:pt x="78" y="105"/>
                    <a:pt x="83" y="95"/>
                    <a:pt x="84" y="87"/>
                  </a:cubicBezTo>
                  <a:cubicBezTo>
                    <a:pt x="86" y="70"/>
                    <a:pt x="80" y="52"/>
                    <a:pt x="70" y="38"/>
                  </a:cubicBezTo>
                  <a:cubicBezTo>
                    <a:pt x="69" y="27"/>
                    <a:pt x="63" y="17"/>
                    <a:pt x="55" y="1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699"/>
            <p:cNvSpPr>
              <a:spLocks noEditPoints="1"/>
            </p:cNvSpPr>
            <p:nvPr/>
          </p:nvSpPr>
          <p:spPr bwMode="auto">
            <a:xfrm>
              <a:off x="4047" y="472"/>
              <a:ext cx="1291" cy="450"/>
            </a:xfrm>
            <a:custGeom>
              <a:gdLst>
                <a:gd name="T0" fmla="*/ 291 w 370"/>
                <a:gd name="T1" fmla="*/ 99 h 129"/>
                <a:gd name="T2" fmla="*/ 268 w 370"/>
                <a:gd name="T3" fmla="*/ 100 h 129"/>
                <a:gd name="T4" fmla="*/ 334 w 370"/>
                <a:gd name="T5" fmla="*/ 38 h 129"/>
                <a:gd name="T6" fmla="*/ 331 w 370"/>
                <a:gd name="T7" fmla="*/ 53 h 129"/>
                <a:gd name="T8" fmla="*/ 330 w 370"/>
                <a:gd name="T9" fmla="*/ 58 h 129"/>
                <a:gd name="T10" fmla="*/ 231 w 370"/>
                <a:gd name="T11" fmla="*/ 100 h 129"/>
                <a:gd name="T12" fmla="*/ 244 w 370"/>
                <a:gd name="T13" fmla="*/ 28 h 129"/>
                <a:gd name="T14" fmla="*/ 177 w 370"/>
                <a:gd name="T15" fmla="*/ 26 h 129"/>
                <a:gd name="T16" fmla="*/ 216 w 370"/>
                <a:gd name="T17" fmla="*/ 30 h 129"/>
                <a:gd name="T18" fmla="*/ 211 w 370"/>
                <a:gd name="T19" fmla="*/ 20 h 129"/>
                <a:gd name="T20" fmla="*/ 193 w 370"/>
                <a:gd name="T21" fmla="*/ 23 h 129"/>
                <a:gd name="T22" fmla="*/ 203 w 370"/>
                <a:gd name="T23" fmla="*/ 39 h 129"/>
                <a:gd name="T24" fmla="*/ 183 w 370"/>
                <a:gd name="T25" fmla="*/ 18 h 129"/>
                <a:gd name="T26" fmla="*/ 226 w 370"/>
                <a:gd name="T27" fmla="*/ 31 h 129"/>
                <a:gd name="T28" fmla="*/ 239 w 370"/>
                <a:gd name="T29" fmla="*/ 38 h 129"/>
                <a:gd name="T30" fmla="*/ 227 w 370"/>
                <a:gd name="T31" fmla="*/ 32 h 129"/>
                <a:gd name="T32" fmla="*/ 214 w 370"/>
                <a:gd name="T33" fmla="*/ 91 h 129"/>
                <a:gd name="T34" fmla="*/ 151 w 370"/>
                <a:gd name="T35" fmla="*/ 82 h 129"/>
                <a:gd name="T36" fmla="*/ 166 w 370"/>
                <a:gd name="T37" fmla="*/ 71 h 129"/>
                <a:gd name="T38" fmla="*/ 153 w 370"/>
                <a:gd name="T39" fmla="*/ 70 h 129"/>
                <a:gd name="T40" fmla="*/ 146 w 370"/>
                <a:gd name="T41" fmla="*/ 63 h 129"/>
                <a:gd name="T42" fmla="*/ 100 w 370"/>
                <a:gd name="T43" fmla="*/ 55 h 129"/>
                <a:gd name="T44" fmla="*/ 67 w 370"/>
                <a:gd name="T45" fmla="*/ 30 h 129"/>
                <a:gd name="T46" fmla="*/ 71 w 370"/>
                <a:gd name="T47" fmla="*/ 17 h 129"/>
                <a:gd name="T48" fmla="*/ 51 w 370"/>
                <a:gd name="T49" fmla="*/ 17 h 129"/>
                <a:gd name="T50" fmla="*/ 26 w 370"/>
                <a:gd name="T51" fmla="*/ 31 h 129"/>
                <a:gd name="T52" fmla="*/ 0 w 370"/>
                <a:gd name="T53" fmla="*/ 37 h 129"/>
                <a:gd name="T54" fmla="*/ 176 w 370"/>
                <a:gd name="T55" fmla="*/ 94 h 129"/>
                <a:gd name="T56" fmla="*/ 0 w 370"/>
                <a:gd name="T57" fmla="*/ 39 h 129"/>
                <a:gd name="T58" fmla="*/ 175 w 370"/>
                <a:gd name="T59" fmla="*/ 101 h 129"/>
                <a:gd name="T60" fmla="*/ 212 w 370"/>
                <a:gd name="T61" fmla="*/ 106 h 129"/>
                <a:gd name="T62" fmla="*/ 128 w 370"/>
                <a:gd name="T63" fmla="*/ 94 h 129"/>
                <a:gd name="T64" fmla="*/ 149 w 370"/>
                <a:gd name="T65" fmla="*/ 104 h 129"/>
                <a:gd name="T66" fmla="*/ 166 w 370"/>
                <a:gd name="T67" fmla="*/ 129 h 129"/>
                <a:gd name="T68" fmla="*/ 185 w 370"/>
                <a:gd name="T69" fmla="*/ 127 h 129"/>
                <a:gd name="T70" fmla="*/ 179 w 370"/>
                <a:gd name="T71" fmla="*/ 117 h 129"/>
                <a:gd name="T72" fmla="*/ 181 w 370"/>
                <a:gd name="T73" fmla="*/ 112 h 129"/>
                <a:gd name="T74" fmla="*/ 261 w 370"/>
                <a:gd name="T75" fmla="*/ 107 h 129"/>
                <a:gd name="T76" fmla="*/ 265 w 370"/>
                <a:gd name="T77" fmla="*/ 115 h 129"/>
                <a:gd name="T78" fmla="*/ 256 w 370"/>
                <a:gd name="T79" fmla="*/ 118 h 129"/>
                <a:gd name="T80" fmla="*/ 264 w 370"/>
                <a:gd name="T81" fmla="*/ 107 h 129"/>
                <a:gd name="T82" fmla="*/ 368 w 370"/>
                <a:gd name="T83" fmla="*/ 76 h 129"/>
                <a:gd name="T84" fmla="*/ 204 w 370"/>
                <a:gd name="T85" fmla="*/ 98 h 129"/>
                <a:gd name="T86" fmla="*/ 247 w 370"/>
                <a:gd name="T87" fmla="*/ 31 h 129"/>
                <a:gd name="T88" fmla="*/ 226 w 370"/>
                <a:gd name="T89" fmla="*/ 100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0" h="129">
                  <a:moveTo>
                    <a:pt x="368" y="76"/>
                  </a:moveTo>
                  <a:cubicBezTo>
                    <a:pt x="366" y="71"/>
                    <a:pt x="358" y="68"/>
                    <a:pt x="350" y="70"/>
                  </a:cubicBezTo>
                  <a:cubicBezTo>
                    <a:pt x="333" y="75"/>
                    <a:pt x="316" y="91"/>
                    <a:pt x="291" y="99"/>
                  </a:cubicBezTo>
                  <a:cubicBezTo>
                    <a:pt x="261" y="108"/>
                    <a:pt x="234" y="108"/>
                    <a:pt x="217" y="106"/>
                  </a:cubicBezTo>
                  <a:cubicBezTo>
                    <a:pt x="220" y="105"/>
                    <a:pt x="223" y="104"/>
                    <a:pt x="226" y="103"/>
                  </a:cubicBezTo>
                  <a:cubicBezTo>
                    <a:pt x="240" y="103"/>
                    <a:pt x="255" y="102"/>
                    <a:pt x="268" y="100"/>
                  </a:cubicBezTo>
                  <a:cubicBezTo>
                    <a:pt x="283" y="97"/>
                    <a:pt x="296" y="91"/>
                    <a:pt x="309" y="84"/>
                  </a:cubicBezTo>
                  <a:cubicBezTo>
                    <a:pt x="320" y="79"/>
                    <a:pt x="330" y="72"/>
                    <a:pt x="336" y="61"/>
                  </a:cubicBezTo>
                  <a:cubicBezTo>
                    <a:pt x="340" y="55"/>
                    <a:pt x="343" y="42"/>
                    <a:pt x="334" y="38"/>
                  </a:cubicBezTo>
                  <a:cubicBezTo>
                    <a:pt x="326" y="35"/>
                    <a:pt x="319" y="46"/>
                    <a:pt x="327" y="51"/>
                  </a:cubicBezTo>
                  <a:cubicBezTo>
                    <a:pt x="327" y="51"/>
                    <a:pt x="327" y="51"/>
                    <a:pt x="327" y="51"/>
                  </a:cubicBezTo>
                  <a:cubicBezTo>
                    <a:pt x="328" y="52"/>
                    <a:pt x="331" y="53"/>
                    <a:pt x="331" y="53"/>
                  </a:cubicBezTo>
                  <a:cubicBezTo>
                    <a:pt x="328" y="46"/>
                    <a:pt x="334" y="45"/>
                    <a:pt x="335" y="49"/>
                  </a:cubicBezTo>
                  <a:cubicBezTo>
                    <a:pt x="337" y="55"/>
                    <a:pt x="332" y="60"/>
                    <a:pt x="332" y="60"/>
                  </a:cubicBezTo>
                  <a:cubicBezTo>
                    <a:pt x="332" y="57"/>
                    <a:pt x="330" y="58"/>
                    <a:pt x="330" y="58"/>
                  </a:cubicBezTo>
                  <a:cubicBezTo>
                    <a:pt x="330" y="64"/>
                    <a:pt x="325" y="70"/>
                    <a:pt x="321" y="73"/>
                  </a:cubicBezTo>
                  <a:cubicBezTo>
                    <a:pt x="311" y="81"/>
                    <a:pt x="298" y="87"/>
                    <a:pt x="286" y="92"/>
                  </a:cubicBezTo>
                  <a:cubicBezTo>
                    <a:pt x="269" y="98"/>
                    <a:pt x="250" y="101"/>
                    <a:pt x="231" y="100"/>
                  </a:cubicBezTo>
                  <a:cubicBezTo>
                    <a:pt x="249" y="90"/>
                    <a:pt x="261" y="71"/>
                    <a:pt x="259" y="52"/>
                  </a:cubicBezTo>
                  <a:cubicBezTo>
                    <a:pt x="258" y="43"/>
                    <a:pt x="255" y="34"/>
                    <a:pt x="248" y="29"/>
                  </a:cubicBezTo>
                  <a:cubicBezTo>
                    <a:pt x="246" y="29"/>
                    <a:pt x="245" y="28"/>
                    <a:pt x="244" y="28"/>
                  </a:cubicBezTo>
                  <a:cubicBezTo>
                    <a:pt x="244" y="26"/>
                    <a:pt x="243" y="24"/>
                    <a:pt x="242" y="22"/>
                  </a:cubicBezTo>
                  <a:cubicBezTo>
                    <a:pt x="236" y="8"/>
                    <a:pt x="221" y="0"/>
                    <a:pt x="206" y="1"/>
                  </a:cubicBezTo>
                  <a:cubicBezTo>
                    <a:pt x="191" y="1"/>
                    <a:pt x="178" y="11"/>
                    <a:pt x="177" y="26"/>
                  </a:cubicBezTo>
                  <a:cubicBezTo>
                    <a:pt x="176" y="38"/>
                    <a:pt x="184" y="49"/>
                    <a:pt x="196" y="49"/>
                  </a:cubicBezTo>
                  <a:cubicBezTo>
                    <a:pt x="202" y="50"/>
                    <a:pt x="207" y="48"/>
                    <a:pt x="211" y="45"/>
                  </a:cubicBezTo>
                  <a:cubicBezTo>
                    <a:pt x="214" y="42"/>
                    <a:pt x="218" y="37"/>
                    <a:pt x="216" y="30"/>
                  </a:cubicBezTo>
                  <a:cubicBezTo>
                    <a:pt x="214" y="21"/>
                    <a:pt x="219" y="24"/>
                    <a:pt x="219" y="26"/>
                  </a:cubicBezTo>
                  <a:cubicBezTo>
                    <a:pt x="219" y="26"/>
                    <a:pt x="223" y="23"/>
                    <a:pt x="220" y="20"/>
                  </a:cubicBezTo>
                  <a:cubicBezTo>
                    <a:pt x="217" y="16"/>
                    <a:pt x="212" y="17"/>
                    <a:pt x="211" y="20"/>
                  </a:cubicBezTo>
                  <a:cubicBezTo>
                    <a:pt x="208" y="24"/>
                    <a:pt x="207" y="23"/>
                    <a:pt x="206" y="20"/>
                  </a:cubicBezTo>
                  <a:cubicBezTo>
                    <a:pt x="205" y="18"/>
                    <a:pt x="196" y="12"/>
                    <a:pt x="189" y="19"/>
                  </a:cubicBezTo>
                  <a:cubicBezTo>
                    <a:pt x="189" y="19"/>
                    <a:pt x="193" y="21"/>
                    <a:pt x="193" y="23"/>
                  </a:cubicBezTo>
                  <a:cubicBezTo>
                    <a:pt x="193" y="25"/>
                    <a:pt x="195" y="32"/>
                    <a:pt x="204" y="31"/>
                  </a:cubicBezTo>
                  <a:cubicBezTo>
                    <a:pt x="213" y="30"/>
                    <a:pt x="208" y="37"/>
                    <a:pt x="201" y="34"/>
                  </a:cubicBezTo>
                  <a:cubicBezTo>
                    <a:pt x="201" y="34"/>
                    <a:pt x="200" y="38"/>
                    <a:pt x="203" y="39"/>
                  </a:cubicBezTo>
                  <a:cubicBezTo>
                    <a:pt x="206" y="40"/>
                    <a:pt x="207" y="43"/>
                    <a:pt x="204" y="45"/>
                  </a:cubicBezTo>
                  <a:cubicBezTo>
                    <a:pt x="200" y="46"/>
                    <a:pt x="196" y="46"/>
                    <a:pt x="193" y="45"/>
                  </a:cubicBezTo>
                  <a:cubicBezTo>
                    <a:pt x="181" y="43"/>
                    <a:pt x="179" y="27"/>
                    <a:pt x="183" y="18"/>
                  </a:cubicBezTo>
                  <a:cubicBezTo>
                    <a:pt x="188" y="6"/>
                    <a:pt x="204" y="3"/>
                    <a:pt x="216" y="5"/>
                  </a:cubicBezTo>
                  <a:cubicBezTo>
                    <a:pt x="228" y="8"/>
                    <a:pt x="236" y="16"/>
                    <a:pt x="240" y="27"/>
                  </a:cubicBezTo>
                  <a:cubicBezTo>
                    <a:pt x="235" y="26"/>
                    <a:pt x="229" y="28"/>
                    <a:pt x="226" y="31"/>
                  </a:cubicBezTo>
                  <a:cubicBezTo>
                    <a:pt x="221" y="36"/>
                    <a:pt x="222" y="45"/>
                    <a:pt x="226" y="48"/>
                  </a:cubicBezTo>
                  <a:cubicBezTo>
                    <a:pt x="230" y="52"/>
                    <a:pt x="237" y="51"/>
                    <a:pt x="239" y="48"/>
                  </a:cubicBezTo>
                  <a:cubicBezTo>
                    <a:pt x="244" y="41"/>
                    <a:pt x="239" y="38"/>
                    <a:pt x="239" y="38"/>
                  </a:cubicBezTo>
                  <a:cubicBezTo>
                    <a:pt x="239" y="38"/>
                    <a:pt x="244" y="42"/>
                    <a:pt x="239" y="48"/>
                  </a:cubicBezTo>
                  <a:cubicBezTo>
                    <a:pt x="236" y="51"/>
                    <a:pt x="231" y="52"/>
                    <a:pt x="227" y="48"/>
                  </a:cubicBezTo>
                  <a:cubicBezTo>
                    <a:pt x="223" y="44"/>
                    <a:pt x="222" y="36"/>
                    <a:pt x="227" y="32"/>
                  </a:cubicBezTo>
                  <a:cubicBezTo>
                    <a:pt x="230" y="28"/>
                    <a:pt x="235" y="27"/>
                    <a:pt x="240" y="28"/>
                  </a:cubicBezTo>
                  <a:cubicBezTo>
                    <a:pt x="241" y="30"/>
                    <a:pt x="241" y="31"/>
                    <a:pt x="242" y="33"/>
                  </a:cubicBezTo>
                  <a:cubicBezTo>
                    <a:pt x="248" y="58"/>
                    <a:pt x="236" y="80"/>
                    <a:pt x="214" y="91"/>
                  </a:cubicBezTo>
                  <a:cubicBezTo>
                    <a:pt x="208" y="94"/>
                    <a:pt x="202" y="96"/>
                    <a:pt x="196" y="97"/>
                  </a:cubicBezTo>
                  <a:cubicBezTo>
                    <a:pt x="193" y="96"/>
                    <a:pt x="191" y="96"/>
                    <a:pt x="188" y="95"/>
                  </a:cubicBezTo>
                  <a:cubicBezTo>
                    <a:pt x="175" y="92"/>
                    <a:pt x="163" y="87"/>
                    <a:pt x="151" y="82"/>
                  </a:cubicBezTo>
                  <a:cubicBezTo>
                    <a:pt x="165" y="85"/>
                    <a:pt x="168" y="76"/>
                    <a:pt x="168" y="76"/>
                  </a:cubicBezTo>
                  <a:cubicBezTo>
                    <a:pt x="168" y="76"/>
                    <a:pt x="160" y="80"/>
                    <a:pt x="157" y="77"/>
                  </a:cubicBezTo>
                  <a:cubicBezTo>
                    <a:pt x="155" y="74"/>
                    <a:pt x="160" y="76"/>
                    <a:pt x="166" y="71"/>
                  </a:cubicBezTo>
                  <a:cubicBezTo>
                    <a:pt x="172" y="66"/>
                    <a:pt x="169" y="57"/>
                    <a:pt x="169" y="57"/>
                  </a:cubicBezTo>
                  <a:cubicBezTo>
                    <a:pt x="169" y="59"/>
                    <a:pt x="162" y="61"/>
                    <a:pt x="159" y="63"/>
                  </a:cubicBezTo>
                  <a:cubicBezTo>
                    <a:pt x="156" y="64"/>
                    <a:pt x="153" y="67"/>
                    <a:pt x="153" y="70"/>
                  </a:cubicBezTo>
                  <a:cubicBezTo>
                    <a:pt x="152" y="73"/>
                    <a:pt x="146" y="73"/>
                    <a:pt x="150" y="68"/>
                  </a:cubicBezTo>
                  <a:cubicBezTo>
                    <a:pt x="153" y="63"/>
                    <a:pt x="148" y="58"/>
                    <a:pt x="148" y="58"/>
                  </a:cubicBezTo>
                  <a:cubicBezTo>
                    <a:pt x="148" y="58"/>
                    <a:pt x="149" y="60"/>
                    <a:pt x="146" y="63"/>
                  </a:cubicBezTo>
                  <a:cubicBezTo>
                    <a:pt x="143" y="66"/>
                    <a:pt x="147" y="65"/>
                    <a:pt x="141" y="70"/>
                  </a:cubicBezTo>
                  <a:cubicBezTo>
                    <a:pt x="138" y="73"/>
                    <a:pt x="132" y="72"/>
                    <a:pt x="127" y="70"/>
                  </a:cubicBezTo>
                  <a:cubicBezTo>
                    <a:pt x="118" y="65"/>
                    <a:pt x="109" y="60"/>
                    <a:pt x="100" y="55"/>
                  </a:cubicBezTo>
                  <a:cubicBezTo>
                    <a:pt x="82" y="46"/>
                    <a:pt x="63" y="36"/>
                    <a:pt x="43" y="33"/>
                  </a:cubicBezTo>
                  <a:cubicBezTo>
                    <a:pt x="47" y="33"/>
                    <a:pt x="50" y="34"/>
                    <a:pt x="53" y="34"/>
                  </a:cubicBezTo>
                  <a:cubicBezTo>
                    <a:pt x="64" y="37"/>
                    <a:pt x="67" y="30"/>
                    <a:pt x="67" y="30"/>
                  </a:cubicBezTo>
                  <a:cubicBezTo>
                    <a:pt x="62" y="33"/>
                    <a:pt x="59" y="31"/>
                    <a:pt x="61" y="31"/>
                  </a:cubicBezTo>
                  <a:cubicBezTo>
                    <a:pt x="63" y="30"/>
                    <a:pt x="65" y="26"/>
                    <a:pt x="66" y="23"/>
                  </a:cubicBezTo>
                  <a:cubicBezTo>
                    <a:pt x="66" y="18"/>
                    <a:pt x="71" y="17"/>
                    <a:pt x="71" y="17"/>
                  </a:cubicBezTo>
                  <a:cubicBezTo>
                    <a:pt x="65" y="16"/>
                    <a:pt x="56" y="20"/>
                    <a:pt x="53" y="25"/>
                  </a:cubicBezTo>
                  <a:cubicBezTo>
                    <a:pt x="51" y="29"/>
                    <a:pt x="47" y="26"/>
                    <a:pt x="50" y="24"/>
                  </a:cubicBezTo>
                  <a:cubicBezTo>
                    <a:pt x="53" y="22"/>
                    <a:pt x="51" y="17"/>
                    <a:pt x="51" y="17"/>
                  </a:cubicBezTo>
                  <a:cubicBezTo>
                    <a:pt x="51" y="17"/>
                    <a:pt x="49" y="23"/>
                    <a:pt x="43" y="22"/>
                  </a:cubicBezTo>
                  <a:cubicBezTo>
                    <a:pt x="38" y="22"/>
                    <a:pt x="38" y="25"/>
                    <a:pt x="34" y="28"/>
                  </a:cubicBezTo>
                  <a:cubicBezTo>
                    <a:pt x="32" y="30"/>
                    <a:pt x="30" y="30"/>
                    <a:pt x="26" y="31"/>
                  </a:cubicBezTo>
                  <a:cubicBezTo>
                    <a:pt x="24" y="31"/>
                    <a:pt x="21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1" y="33"/>
                    <a:pt x="6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3" y="27"/>
                    <a:pt x="64" y="39"/>
                    <a:pt x="93" y="54"/>
                  </a:cubicBezTo>
                  <a:cubicBezTo>
                    <a:pt x="120" y="69"/>
                    <a:pt x="147" y="85"/>
                    <a:pt x="176" y="94"/>
                  </a:cubicBezTo>
                  <a:cubicBezTo>
                    <a:pt x="180" y="96"/>
                    <a:pt x="184" y="97"/>
                    <a:pt x="188" y="98"/>
                  </a:cubicBezTo>
                  <a:cubicBezTo>
                    <a:pt x="171" y="99"/>
                    <a:pt x="153" y="94"/>
                    <a:pt x="137" y="88"/>
                  </a:cubicBezTo>
                  <a:cubicBezTo>
                    <a:pt x="93" y="70"/>
                    <a:pt x="51" y="27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4" y="32"/>
                    <a:pt x="65" y="52"/>
                    <a:pt x="93" y="68"/>
                  </a:cubicBezTo>
                  <a:cubicBezTo>
                    <a:pt x="118" y="83"/>
                    <a:pt x="145" y="98"/>
                    <a:pt x="175" y="101"/>
                  </a:cubicBezTo>
                  <a:cubicBezTo>
                    <a:pt x="183" y="102"/>
                    <a:pt x="190" y="101"/>
                    <a:pt x="198" y="100"/>
                  </a:cubicBezTo>
                  <a:cubicBezTo>
                    <a:pt x="205" y="101"/>
                    <a:pt x="213" y="102"/>
                    <a:pt x="221" y="103"/>
                  </a:cubicBezTo>
                  <a:cubicBezTo>
                    <a:pt x="218" y="104"/>
                    <a:pt x="215" y="105"/>
                    <a:pt x="212" y="106"/>
                  </a:cubicBezTo>
                  <a:cubicBezTo>
                    <a:pt x="204" y="105"/>
                    <a:pt x="199" y="104"/>
                    <a:pt x="200" y="103"/>
                  </a:cubicBezTo>
                  <a:cubicBezTo>
                    <a:pt x="199" y="103"/>
                    <a:pt x="203" y="105"/>
                    <a:pt x="210" y="106"/>
                  </a:cubicBezTo>
                  <a:cubicBezTo>
                    <a:pt x="179" y="114"/>
                    <a:pt x="147" y="103"/>
                    <a:pt x="128" y="94"/>
                  </a:cubicBezTo>
                  <a:cubicBezTo>
                    <a:pt x="103" y="82"/>
                    <a:pt x="90" y="71"/>
                    <a:pt x="90" y="71"/>
                  </a:cubicBezTo>
                  <a:cubicBezTo>
                    <a:pt x="90" y="71"/>
                    <a:pt x="103" y="82"/>
                    <a:pt x="127" y="95"/>
                  </a:cubicBezTo>
                  <a:cubicBezTo>
                    <a:pt x="133" y="98"/>
                    <a:pt x="141" y="101"/>
                    <a:pt x="149" y="104"/>
                  </a:cubicBezTo>
                  <a:cubicBezTo>
                    <a:pt x="155" y="107"/>
                    <a:pt x="159" y="110"/>
                    <a:pt x="161" y="114"/>
                  </a:cubicBezTo>
                  <a:cubicBezTo>
                    <a:pt x="163" y="117"/>
                    <a:pt x="164" y="119"/>
                    <a:pt x="166" y="121"/>
                  </a:cubicBezTo>
                  <a:cubicBezTo>
                    <a:pt x="168" y="123"/>
                    <a:pt x="166" y="129"/>
                    <a:pt x="166" y="129"/>
                  </a:cubicBezTo>
                  <a:cubicBezTo>
                    <a:pt x="169" y="129"/>
                    <a:pt x="171" y="125"/>
                    <a:pt x="170" y="123"/>
                  </a:cubicBezTo>
                  <a:cubicBezTo>
                    <a:pt x="170" y="121"/>
                    <a:pt x="171" y="117"/>
                    <a:pt x="173" y="123"/>
                  </a:cubicBezTo>
                  <a:cubicBezTo>
                    <a:pt x="176" y="129"/>
                    <a:pt x="183" y="127"/>
                    <a:pt x="185" y="127"/>
                  </a:cubicBezTo>
                  <a:cubicBezTo>
                    <a:pt x="187" y="126"/>
                    <a:pt x="190" y="129"/>
                    <a:pt x="190" y="129"/>
                  </a:cubicBezTo>
                  <a:cubicBezTo>
                    <a:pt x="191" y="127"/>
                    <a:pt x="189" y="122"/>
                    <a:pt x="186" y="121"/>
                  </a:cubicBezTo>
                  <a:cubicBezTo>
                    <a:pt x="182" y="121"/>
                    <a:pt x="176" y="119"/>
                    <a:pt x="179" y="117"/>
                  </a:cubicBezTo>
                  <a:cubicBezTo>
                    <a:pt x="182" y="115"/>
                    <a:pt x="185" y="120"/>
                    <a:pt x="186" y="119"/>
                  </a:cubicBezTo>
                  <a:cubicBezTo>
                    <a:pt x="187" y="118"/>
                    <a:pt x="190" y="120"/>
                    <a:pt x="190" y="120"/>
                  </a:cubicBezTo>
                  <a:cubicBezTo>
                    <a:pt x="190" y="116"/>
                    <a:pt x="188" y="113"/>
                    <a:pt x="181" y="112"/>
                  </a:cubicBezTo>
                  <a:cubicBezTo>
                    <a:pt x="178" y="111"/>
                    <a:pt x="174" y="110"/>
                    <a:pt x="170" y="109"/>
                  </a:cubicBezTo>
                  <a:cubicBezTo>
                    <a:pt x="184" y="112"/>
                    <a:pt x="200" y="112"/>
                    <a:pt x="215" y="107"/>
                  </a:cubicBezTo>
                  <a:cubicBezTo>
                    <a:pt x="226" y="108"/>
                    <a:pt x="242" y="109"/>
                    <a:pt x="261" y="107"/>
                  </a:cubicBezTo>
                  <a:cubicBezTo>
                    <a:pt x="262" y="107"/>
                    <a:pt x="263" y="108"/>
                    <a:pt x="264" y="108"/>
                  </a:cubicBezTo>
                  <a:cubicBezTo>
                    <a:pt x="268" y="113"/>
                    <a:pt x="261" y="113"/>
                    <a:pt x="261" y="113"/>
                  </a:cubicBezTo>
                  <a:cubicBezTo>
                    <a:pt x="263" y="115"/>
                    <a:pt x="264" y="115"/>
                    <a:pt x="265" y="115"/>
                  </a:cubicBezTo>
                  <a:cubicBezTo>
                    <a:pt x="267" y="114"/>
                    <a:pt x="269" y="117"/>
                    <a:pt x="265" y="118"/>
                  </a:cubicBezTo>
                  <a:cubicBezTo>
                    <a:pt x="263" y="118"/>
                    <a:pt x="262" y="116"/>
                    <a:pt x="260" y="118"/>
                  </a:cubicBezTo>
                  <a:cubicBezTo>
                    <a:pt x="258" y="120"/>
                    <a:pt x="256" y="118"/>
                    <a:pt x="256" y="118"/>
                  </a:cubicBezTo>
                  <a:cubicBezTo>
                    <a:pt x="258" y="124"/>
                    <a:pt x="261" y="124"/>
                    <a:pt x="263" y="124"/>
                  </a:cubicBezTo>
                  <a:cubicBezTo>
                    <a:pt x="266" y="123"/>
                    <a:pt x="270" y="120"/>
                    <a:pt x="270" y="116"/>
                  </a:cubicBezTo>
                  <a:cubicBezTo>
                    <a:pt x="270" y="111"/>
                    <a:pt x="267" y="108"/>
                    <a:pt x="264" y="107"/>
                  </a:cubicBezTo>
                  <a:cubicBezTo>
                    <a:pt x="273" y="106"/>
                    <a:pt x="282" y="104"/>
                    <a:pt x="292" y="101"/>
                  </a:cubicBezTo>
                  <a:cubicBezTo>
                    <a:pt x="317" y="93"/>
                    <a:pt x="334" y="76"/>
                    <a:pt x="350" y="71"/>
                  </a:cubicBezTo>
                  <a:cubicBezTo>
                    <a:pt x="358" y="68"/>
                    <a:pt x="366" y="71"/>
                    <a:pt x="368" y="76"/>
                  </a:cubicBezTo>
                  <a:cubicBezTo>
                    <a:pt x="369" y="80"/>
                    <a:pt x="367" y="82"/>
                    <a:pt x="367" y="83"/>
                  </a:cubicBezTo>
                  <a:cubicBezTo>
                    <a:pt x="367" y="82"/>
                    <a:pt x="370" y="80"/>
                    <a:pt x="368" y="76"/>
                  </a:cubicBezTo>
                  <a:close/>
                  <a:moveTo>
                    <a:pt x="204" y="98"/>
                  </a:moveTo>
                  <a:cubicBezTo>
                    <a:pt x="215" y="95"/>
                    <a:pt x="225" y="90"/>
                    <a:pt x="232" y="82"/>
                  </a:cubicBezTo>
                  <a:cubicBezTo>
                    <a:pt x="247" y="69"/>
                    <a:pt x="250" y="48"/>
                    <a:pt x="245" y="30"/>
                  </a:cubicBezTo>
                  <a:cubicBezTo>
                    <a:pt x="245" y="30"/>
                    <a:pt x="246" y="30"/>
                    <a:pt x="247" y="31"/>
                  </a:cubicBezTo>
                  <a:cubicBezTo>
                    <a:pt x="253" y="35"/>
                    <a:pt x="256" y="44"/>
                    <a:pt x="257" y="52"/>
                  </a:cubicBezTo>
                  <a:cubicBezTo>
                    <a:pt x="259" y="70"/>
                    <a:pt x="247" y="89"/>
                    <a:pt x="229" y="99"/>
                  </a:cubicBezTo>
                  <a:cubicBezTo>
                    <a:pt x="228" y="99"/>
                    <a:pt x="227" y="100"/>
                    <a:pt x="226" y="100"/>
                  </a:cubicBezTo>
                  <a:cubicBezTo>
                    <a:pt x="219" y="100"/>
                    <a:pt x="212" y="99"/>
                    <a:pt x="204" y="9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700"/>
            <p:cNvSpPr/>
            <p:nvPr/>
          </p:nvSpPr>
          <p:spPr bwMode="auto">
            <a:xfrm>
              <a:off x="3946" y="838"/>
              <a:ext cx="119" cy="84"/>
            </a:xfrm>
            <a:custGeom>
              <a:gdLst>
                <a:gd name="T0" fmla="*/ 21 w 34"/>
                <a:gd name="T1" fmla="*/ 10 h 24"/>
                <a:gd name="T2" fmla="*/ 23 w 34"/>
                <a:gd name="T3" fmla="*/ 9 h 24"/>
                <a:gd name="T4" fmla="*/ 25 w 34"/>
                <a:gd name="T5" fmla="*/ 0 h 24"/>
                <a:gd name="T6" fmla="*/ 15 w 34"/>
                <a:gd name="T7" fmla="*/ 5 h 24"/>
                <a:gd name="T8" fmla="*/ 0 w 34"/>
                <a:gd name="T9" fmla="*/ 14 h 24"/>
                <a:gd name="T10" fmla="*/ 6 w 34"/>
                <a:gd name="T11" fmla="*/ 18 h 24"/>
                <a:gd name="T12" fmla="*/ 11 w 34"/>
                <a:gd name="T13" fmla="*/ 20 h 24"/>
                <a:gd name="T14" fmla="*/ 16 w 34"/>
                <a:gd name="T15" fmla="*/ 19 h 24"/>
                <a:gd name="T16" fmla="*/ 29 w 34"/>
                <a:gd name="T17" fmla="*/ 17 h 24"/>
                <a:gd name="T18" fmla="*/ 33 w 34"/>
                <a:gd name="T19" fmla="*/ 19 h 24"/>
                <a:gd name="T20" fmla="*/ 30 w 34"/>
                <a:gd name="T21" fmla="*/ 13 h 24"/>
                <a:gd name="T22" fmla="*/ 20 w 34"/>
                <a:gd name="T23" fmla="*/ 12 h 24"/>
                <a:gd name="T24" fmla="*/ 21 w 34"/>
                <a:gd name="T25" fmla="*/ 1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21" y="10"/>
                  </a:moveTo>
                  <a:cubicBezTo>
                    <a:pt x="21" y="9"/>
                    <a:pt x="23" y="9"/>
                    <a:pt x="23" y="9"/>
                  </a:cubicBezTo>
                  <a:cubicBezTo>
                    <a:pt x="29" y="6"/>
                    <a:pt x="25" y="0"/>
                    <a:pt x="25" y="0"/>
                  </a:cubicBezTo>
                  <a:cubicBezTo>
                    <a:pt x="25" y="0"/>
                    <a:pt x="23" y="5"/>
                    <a:pt x="15" y="5"/>
                  </a:cubicBezTo>
                  <a:cubicBezTo>
                    <a:pt x="7" y="5"/>
                    <a:pt x="0" y="14"/>
                    <a:pt x="0" y="14"/>
                  </a:cubicBezTo>
                  <a:cubicBezTo>
                    <a:pt x="3" y="14"/>
                    <a:pt x="3" y="16"/>
                    <a:pt x="6" y="18"/>
                  </a:cubicBezTo>
                  <a:cubicBezTo>
                    <a:pt x="8" y="21"/>
                    <a:pt x="11" y="20"/>
                    <a:pt x="11" y="20"/>
                  </a:cubicBezTo>
                  <a:cubicBezTo>
                    <a:pt x="9" y="19"/>
                    <a:pt x="10" y="14"/>
                    <a:pt x="16" y="19"/>
                  </a:cubicBezTo>
                  <a:cubicBezTo>
                    <a:pt x="22" y="24"/>
                    <a:pt x="27" y="18"/>
                    <a:pt x="29" y="17"/>
                  </a:cubicBezTo>
                  <a:cubicBezTo>
                    <a:pt x="31" y="16"/>
                    <a:pt x="33" y="19"/>
                    <a:pt x="33" y="19"/>
                  </a:cubicBezTo>
                  <a:cubicBezTo>
                    <a:pt x="33" y="19"/>
                    <a:pt x="34" y="16"/>
                    <a:pt x="30" y="13"/>
                  </a:cubicBezTo>
                  <a:cubicBezTo>
                    <a:pt x="25" y="9"/>
                    <a:pt x="21" y="13"/>
                    <a:pt x="20" y="12"/>
                  </a:cubicBezTo>
                  <a:cubicBezTo>
                    <a:pt x="19" y="11"/>
                    <a:pt x="20" y="10"/>
                    <a:pt x="21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701"/>
            <p:cNvSpPr/>
            <p:nvPr/>
          </p:nvSpPr>
          <p:spPr bwMode="auto">
            <a:xfrm>
              <a:off x="5059" y="678"/>
              <a:ext cx="70" cy="94"/>
            </a:xfrm>
            <a:custGeom>
              <a:gdLst>
                <a:gd name="T0" fmla="*/ 20 w 20"/>
                <a:gd name="T1" fmla="*/ 13 h 27"/>
                <a:gd name="T2" fmla="*/ 17 w 20"/>
                <a:gd name="T3" fmla="*/ 8 h 27"/>
                <a:gd name="T4" fmla="*/ 15 w 20"/>
                <a:gd name="T5" fmla="*/ 8 h 27"/>
                <a:gd name="T6" fmla="*/ 8 w 20"/>
                <a:gd name="T7" fmla="*/ 0 h 27"/>
                <a:gd name="T8" fmla="*/ 9 w 20"/>
                <a:gd name="T9" fmla="*/ 6 h 27"/>
                <a:gd name="T10" fmla="*/ 10 w 20"/>
                <a:gd name="T11" fmla="*/ 11 h 27"/>
                <a:gd name="T12" fmla="*/ 8 w 20"/>
                <a:gd name="T13" fmla="*/ 10 h 27"/>
                <a:gd name="T14" fmla="*/ 4 w 20"/>
                <a:gd name="T15" fmla="*/ 6 h 27"/>
                <a:gd name="T16" fmla="*/ 3 w 20"/>
                <a:gd name="T17" fmla="*/ 13 h 27"/>
                <a:gd name="T18" fmla="*/ 4 w 20"/>
                <a:gd name="T19" fmla="*/ 21 h 27"/>
                <a:gd name="T20" fmla="*/ 1 w 20"/>
                <a:gd name="T21" fmla="*/ 27 h 27"/>
                <a:gd name="T22" fmla="*/ 12 w 20"/>
                <a:gd name="T23" fmla="*/ 22 h 27"/>
                <a:gd name="T24" fmla="*/ 20 w 20"/>
                <a:gd name="T25" fmla="*/ 13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7">
                  <a:moveTo>
                    <a:pt x="20" y="13"/>
                  </a:moveTo>
                  <a:cubicBezTo>
                    <a:pt x="20" y="9"/>
                    <a:pt x="17" y="8"/>
                    <a:pt x="17" y="8"/>
                  </a:cubicBezTo>
                  <a:cubicBezTo>
                    <a:pt x="18" y="10"/>
                    <a:pt x="14" y="11"/>
                    <a:pt x="15" y="8"/>
                  </a:cubicBezTo>
                  <a:cubicBezTo>
                    <a:pt x="17" y="1"/>
                    <a:pt x="8" y="0"/>
                    <a:pt x="8" y="0"/>
                  </a:cubicBezTo>
                  <a:cubicBezTo>
                    <a:pt x="10" y="0"/>
                    <a:pt x="10" y="4"/>
                    <a:pt x="9" y="6"/>
                  </a:cubicBezTo>
                  <a:cubicBezTo>
                    <a:pt x="8" y="9"/>
                    <a:pt x="10" y="10"/>
                    <a:pt x="10" y="11"/>
                  </a:cubicBezTo>
                  <a:cubicBezTo>
                    <a:pt x="10" y="13"/>
                    <a:pt x="7" y="14"/>
                    <a:pt x="8" y="10"/>
                  </a:cubicBezTo>
                  <a:cubicBezTo>
                    <a:pt x="9" y="7"/>
                    <a:pt x="4" y="6"/>
                    <a:pt x="4" y="6"/>
                  </a:cubicBezTo>
                  <a:cubicBezTo>
                    <a:pt x="4" y="6"/>
                    <a:pt x="6" y="8"/>
                    <a:pt x="3" y="13"/>
                  </a:cubicBezTo>
                  <a:cubicBezTo>
                    <a:pt x="0" y="16"/>
                    <a:pt x="4" y="17"/>
                    <a:pt x="4" y="21"/>
                  </a:cubicBezTo>
                  <a:cubicBezTo>
                    <a:pt x="4" y="25"/>
                    <a:pt x="1" y="27"/>
                    <a:pt x="1" y="27"/>
                  </a:cubicBezTo>
                  <a:cubicBezTo>
                    <a:pt x="4" y="26"/>
                    <a:pt x="9" y="24"/>
                    <a:pt x="12" y="22"/>
                  </a:cubicBezTo>
                  <a:cubicBezTo>
                    <a:pt x="17" y="18"/>
                    <a:pt x="19" y="16"/>
                    <a:pt x="20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702"/>
            <p:cNvSpPr/>
            <p:nvPr/>
          </p:nvSpPr>
          <p:spPr bwMode="auto">
            <a:xfrm>
              <a:off x="4738" y="657"/>
              <a:ext cx="98" cy="139"/>
            </a:xfrm>
            <a:custGeom>
              <a:gdLst>
                <a:gd name="T0" fmla="*/ 0 w 28"/>
                <a:gd name="T1" fmla="*/ 40 h 40"/>
                <a:gd name="T2" fmla="*/ 19 w 28"/>
                <a:gd name="T3" fmla="*/ 34 h 40"/>
                <a:gd name="T4" fmla="*/ 27 w 28"/>
                <a:gd name="T5" fmla="*/ 21 h 40"/>
                <a:gd name="T6" fmla="*/ 23 w 28"/>
                <a:gd name="T7" fmla="*/ 23 h 40"/>
                <a:gd name="T8" fmla="*/ 24 w 28"/>
                <a:gd name="T9" fmla="*/ 20 h 40"/>
                <a:gd name="T10" fmla="*/ 18 w 28"/>
                <a:gd name="T11" fmla="*/ 0 h 40"/>
                <a:gd name="T12" fmla="*/ 16 w 28"/>
                <a:gd name="T13" fmla="*/ 11 h 40"/>
                <a:gd name="T14" fmla="*/ 16 w 28"/>
                <a:gd name="T15" fmla="*/ 22 h 40"/>
                <a:gd name="T16" fmla="*/ 13 w 28"/>
                <a:gd name="T17" fmla="*/ 21 h 40"/>
                <a:gd name="T18" fmla="*/ 7 w 28"/>
                <a:gd name="T19" fmla="*/ 10 h 40"/>
                <a:gd name="T20" fmla="*/ 7 w 28"/>
                <a:gd name="T21" fmla="*/ 18 h 40"/>
                <a:gd name="T22" fmla="*/ 7 w 28"/>
                <a:gd name="T23" fmla="*/ 28 h 40"/>
                <a:gd name="T24" fmla="*/ 0 w 28"/>
                <a:gd name="T2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0" y="40"/>
                  </a:moveTo>
                  <a:cubicBezTo>
                    <a:pt x="0" y="40"/>
                    <a:pt x="12" y="37"/>
                    <a:pt x="19" y="34"/>
                  </a:cubicBezTo>
                  <a:cubicBezTo>
                    <a:pt x="28" y="29"/>
                    <a:pt x="27" y="21"/>
                    <a:pt x="27" y="21"/>
                  </a:cubicBezTo>
                  <a:cubicBezTo>
                    <a:pt x="27" y="21"/>
                    <a:pt x="24" y="25"/>
                    <a:pt x="23" y="23"/>
                  </a:cubicBezTo>
                  <a:cubicBezTo>
                    <a:pt x="21" y="23"/>
                    <a:pt x="24" y="20"/>
                    <a:pt x="24" y="20"/>
                  </a:cubicBezTo>
                  <a:cubicBezTo>
                    <a:pt x="28" y="10"/>
                    <a:pt x="18" y="0"/>
                    <a:pt x="18" y="0"/>
                  </a:cubicBezTo>
                  <a:cubicBezTo>
                    <a:pt x="18" y="0"/>
                    <a:pt x="18" y="7"/>
                    <a:pt x="16" y="11"/>
                  </a:cubicBezTo>
                  <a:cubicBezTo>
                    <a:pt x="13" y="15"/>
                    <a:pt x="15" y="18"/>
                    <a:pt x="16" y="22"/>
                  </a:cubicBezTo>
                  <a:cubicBezTo>
                    <a:pt x="16" y="25"/>
                    <a:pt x="11" y="27"/>
                    <a:pt x="13" y="21"/>
                  </a:cubicBezTo>
                  <a:cubicBezTo>
                    <a:pt x="14" y="15"/>
                    <a:pt x="7" y="10"/>
                    <a:pt x="7" y="10"/>
                  </a:cubicBezTo>
                  <a:cubicBezTo>
                    <a:pt x="7" y="10"/>
                    <a:pt x="9" y="14"/>
                    <a:pt x="7" y="18"/>
                  </a:cubicBezTo>
                  <a:cubicBezTo>
                    <a:pt x="5" y="22"/>
                    <a:pt x="7" y="23"/>
                    <a:pt x="7" y="28"/>
                  </a:cubicBezTo>
                  <a:cubicBezTo>
                    <a:pt x="8" y="35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703"/>
            <p:cNvSpPr/>
            <p:nvPr/>
          </p:nvSpPr>
          <p:spPr bwMode="auto">
            <a:xfrm>
              <a:off x="5007" y="835"/>
              <a:ext cx="80" cy="70"/>
            </a:xfrm>
            <a:custGeom>
              <a:gdLst>
                <a:gd name="T0" fmla="*/ 17 w 23"/>
                <a:gd name="T1" fmla="*/ 2 h 20"/>
                <a:gd name="T2" fmla="*/ 14 w 23"/>
                <a:gd name="T3" fmla="*/ 0 h 20"/>
                <a:gd name="T4" fmla="*/ 0 w 23"/>
                <a:gd name="T5" fmla="*/ 3 h 20"/>
                <a:gd name="T6" fmla="*/ 6 w 23"/>
                <a:gd name="T7" fmla="*/ 9 h 20"/>
                <a:gd name="T8" fmla="*/ 7 w 23"/>
                <a:gd name="T9" fmla="*/ 17 h 20"/>
                <a:gd name="T10" fmla="*/ 10 w 23"/>
                <a:gd name="T11" fmla="*/ 20 h 20"/>
                <a:gd name="T12" fmla="*/ 11 w 23"/>
                <a:gd name="T13" fmla="*/ 16 h 20"/>
                <a:gd name="T14" fmla="*/ 12 w 23"/>
                <a:gd name="T15" fmla="*/ 11 h 20"/>
                <a:gd name="T16" fmla="*/ 17 w 23"/>
                <a:gd name="T17" fmla="*/ 16 h 20"/>
                <a:gd name="T18" fmla="*/ 23 w 23"/>
                <a:gd name="T19" fmla="*/ 18 h 20"/>
                <a:gd name="T20" fmla="*/ 22 w 23"/>
                <a:gd name="T21" fmla="*/ 13 h 20"/>
                <a:gd name="T22" fmla="*/ 15 w 23"/>
                <a:gd name="T23" fmla="*/ 5 h 20"/>
                <a:gd name="T24" fmla="*/ 17 w 23"/>
                <a:gd name="T25" fmla="*/ 2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2"/>
                  </a:moveTo>
                  <a:cubicBezTo>
                    <a:pt x="17" y="2"/>
                    <a:pt x="16" y="0"/>
                    <a:pt x="14" y="0"/>
                  </a:cubicBezTo>
                  <a:cubicBezTo>
                    <a:pt x="10" y="0"/>
                    <a:pt x="6" y="2"/>
                    <a:pt x="0" y="3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2"/>
                    <a:pt x="4" y="16"/>
                    <a:pt x="7" y="17"/>
                  </a:cubicBezTo>
                  <a:cubicBezTo>
                    <a:pt x="10" y="18"/>
                    <a:pt x="10" y="20"/>
                    <a:pt x="10" y="20"/>
                  </a:cubicBezTo>
                  <a:cubicBezTo>
                    <a:pt x="10" y="20"/>
                    <a:pt x="12" y="19"/>
                    <a:pt x="11" y="16"/>
                  </a:cubicBezTo>
                  <a:cubicBezTo>
                    <a:pt x="11" y="12"/>
                    <a:pt x="10" y="11"/>
                    <a:pt x="12" y="11"/>
                  </a:cubicBezTo>
                  <a:cubicBezTo>
                    <a:pt x="14" y="10"/>
                    <a:pt x="17" y="13"/>
                    <a:pt x="17" y="16"/>
                  </a:cubicBezTo>
                  <a:cubicBezTo>
                    <a:pt x="16" y="19"/>
                    <a:pt x="21" y="19"/>
                    <a:pt x="23" y="18"/>
                  </a:cubicBezTo>
                  <a:cubicBezTo>
                    <a:pt x="23" y="18"/>
                    <a:pt x="21" y="17"/>
                    <a:pt x="22" y="13"/>
                  </a:cubicBezTo>
                  <a:cubicBezTo>
                    <a:pt x="23" y="10"/>
                    <a:pt x="22" y="7"/>
                    <a:pt x="15" y="5"/>
                  </a:cubicBezTo>
                  <a:cubicBezTo>
                    <a:pt x="11" y="4"/>
                    <a:pt x="15" y="2"/>
                    <a:pt x="17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704"/>
            <p:cNvSpPr/>
            <p:nvPr/>
          </p:nvSpPr>
          <p:spPr bwMode="auto">
            <a:xfrm>
              <a:off x="4285" y="681"/>
              <a:ext cx="69" cy="91"/>
            </a:xfrm>
            <a:custGeom>
              <a:gdLst>
                <a:gd name="T0" fmla="*/ 15 w 20"/>
                <a:gd name="T1" fmla="*/ 6 h 26"/>
                <a:gd name="T2" fmla="*/ 7 w 20"/>
                <a:gd name="T3" fmla="*/ 1 h 26"/>
                <a:gd name="T4" fmla="*/ 0 w 20"/>
                <a:gd name="T5" fmla="*/ 1 h 26"/>
                <a:gd name="T6" fmla="*/ 5 w 20"/>
                <a:gd name="T7" fmla="*/ 12 h 26"/>
                <a:gd name="T8" fmla="*/ 6 w 20"/>
                <a:gd name="T9" fmla="*/ 20 h 26"/>
                <a:gd name="T10" fmla="*/ 8 w 20"/>
                <a:gd name="T11" fmla="*/ 18 h 26"/>
                <a:gd name="T12" fmla="*/ 11 w 20"/>
                <a:gd name="T13" fmla="*/ 15 h 26"/>
                <a:gd name="T14" fmla="*/ 16 w 20"/>
                <a:gd name="T15" fmla="*/ 26 h 26"/>
                <a:gd name="T16" fmla="*/ 17 w 20"/>
                <a:gd name="T17" fmla="*/ 21 h 26"/>
                <a:gd name="T18" fmla="*/ 13 w 20"/>
                <a:gd name="T19" fmla="*/ 9 h 26"/>
                <a:gd name="T20" fmla="*/ 10 w 20"/>
                <a:gd name="T21" fmla="*/ 6 h 26"/>
                <a:gd name="T22" fmla="*/ 15 w 20"/>
                <a:gd name="T23" fmla="*/ 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15" y="6"/>
                  </a:moveTo>
                  <a:cubicBezTo>
                    <a:pt x="15" y="6"/>
                    <a:pt x="12" y="1"/>
                    <a:pt x="7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6" y="7"/>
                    <a:pt x="5" y="12"/>
                  </a:cubicBezTo>
                  <a:cubicBezTo>
                    <a:pt x="4" y="17"/>
                    <a:pt x="6" y="20"/>
                    <a:pt x="6" y="20"/>
                  </a:cubicBezTo>
                  <a:cubicBezTo>
                    <a:pt x="6" y="20"/>
                    <a:pt x="8" y="21"/>
                    <a:pt x="8" y="18"/>
                  </a:cubicBezTo>
                  <a:cubicBezTo>
                    <a:pt x="9" y="15"/>
                    <a:pt x="10" y="13"/>
                    <a:pt x="11" y="15"/>
                  </a:cubicBezTo>
                  <a:cubicBezTo>
                    <a:pt x="11" y="17"/>
                    <a:pt x="10" y="23"/>
                    <a:pt x="16" y="26"/>
                  </a:cubicBezTo>
                  <a:cubicBezTo>
                    <a:pt x="16" y="26"/>
                    <a:pt x="16" y="23"/>
                    <a:pt x="17" y="21"/>
                  </a:cubicBezTo>
                  <a:cubicBezTo>
                    <a:pt x="19" y="20"/>
                    <a:pt x="20" y="12"/>
                    <a:pt x="13" y="9"/>
                  </a:cubicBezTo>
                  <a:cubicBezTo>
                    <a:pt x="13" y="9"/>
                    <a:pt x="9" y="8"/>
                    <a:pt x="10" y="6"/>
                  </a:cubicBezTo>
                  <a:cubicBezTo>
                    <a:pt x="11" y="5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705"/>
            <p:cNvSpPr/>
            <p:nvPr/>
          </p:nvSpPr>
          <p:spPr bwMode="auto">
            <a:xfrm>
              <a:off x="3468" y="479"/>
              <a:ext cx="684" cy="216"/>
            </a:xfrm>
            <a:custGeom>
              <a:gdLst>
                <a:gd name="T0" fmla="*/ 184 w 196"/>
                <a:gd name="T1" fmla="*/ 1 h 62"/>
                <a:gd name="T2" fmla="*/ 175 w 196"/>
                <a:gd name="T3" fmla="*/ 6 h 62"/>
                <a:gd name="T4" fmla="*/ 183 w 196"/>
                <a:gd name="T5" fmla="*/ 14 h 62"/>
                <a:gd name="T6" fmla="*/ 183 w 196"/>
                <a:gd name="T7" fmla="*/ 14 h 62"/>
                <a:gd name="T8" fmla="*/ 183 w 196"/>
                <a:gd name="T9" fmla="*/ 5 h 62"/>
                <a:gd name="T10" fmla="*/ 181 w 196"/>
                <a:gd name="T11" fmla="*/ 10 h 62"/>
                <a:gd name="T12" fmla="*/ 188 w 196"/>
                <a:gd name="T13" fmla="*/ 10 h 62"/>
                <a:gd name="T14" fmla="*/ 189 w 196"/>
                <a:gd name="T15" fmla="*/ 18 h 62"/>
                <a:gd name="T16" fmla="*/ 157 w 196"/>
                <a:gd name="T17" fmla="*/ 28 h 62"/>
                <a:gd name="T18" fmla="*/ 98 w 196"/>
                <a:gd name="T19" fmla="*/ 61 h 62"/>
                <a:gd name="T20" fmla="*/ 40 w 196"/>
                <a:gd name="T21" fmla="*/ 28 h 62"/>
                <a:gd name="T22" fmla="*/ 8 w 196"/>
                <a:gd name="T23" fmla="*/ 18 h 62"/>
                <a:gd name="T24" fmla="*/ 9 w 196"/>
                <a:gd name="T25" fmla="*/ 10 h 62"/>
                <a:gd name="T26" fmla="*/ 16 w 196"/>
                <a:gd name="T27" fmla="*/ 10 h 62"/>
                <a:gd name="T28" fmla="*/ 14 w 196"/>
                <a:gd name="T29" fmla="*/ 5 h 62"/>
                <a:gd name="T30" fmla="*/ 14 w 196"/>
                <a:gd name="T31" fmla="*/ 14 h 62"/>
                <a:gd name="T32" fmla="*/ 14 w 196"/>
                <a:gd name="T33" fmla="*/ 14 h 62"/>
                <a:gd name="T34" fmla="*/ 22 w 196"/>
                <a:gd name="T35" fmla="*/ 7 h 62"/>
                <a:gd name="T36" fmla="*/ 13 w 196"/>
                <a:gd name="T37" fmla="*/ 1 h 62"/>
                <a:gd name="T38" fmla="*/ 9 w 196"/>
                <a:gd name="T39" fmla="*/ 24 h 62"/>
                <a:gd name="T40" fmla="*/ 51 w 196"/>
                <a:gd name="T41" fmla="*/ 31 h 62"/>
                <a:gd name="T42" fmla="*/ 98 w 196"/>
                <a:gd name="T43" fmla="*/ 62 h 62"/>
                <a:gd name="T44" fmla="*/ 98 w 196"/>
                <a:gd name="T45" fmla="*/ 62 h 62"/>
                <a:gd name="T46" fmla="*/ 98 w 196"/>
                <a:gd name="T47" fmla="*/ 62 h 62"/>
                <a:gd name="T48" fmla="*/ 98 w 196"/>
                <a:gd name="T49" fmla="*/ 62 h 62"/>
                <a:gd name="T50" fmla="*/ 98 w 196"/>
                <a:gd name="T51" fmla="*/ 62 h 62"/>
                <a:gd name="T52" fmla="*/ 145 w 196"/>
                <a:gd name="T53" fmla="*/ 31 h 62"/>
                <a:gd name="T54" fmla="*/ 188 w 196"/>
                <a:gd name="T55" fmla="*/ 24 h 62"/>
                <a:gd name="T56" fmla="*/ 184 w 196"/>
                <a:gd name="T57" fmla="*/ 1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2">
                  <a:moveTo>
                    <a:pt x="184" y="1"/>
                  </a:moveTo>
                  <a:cubicBezTo>
                    <a:pt x="180" y="0"/>
                    <a:pt x="176" y="3"/>
                    <a:pt x="175" y="6"/>
                  </a:cubicBezTo>
                  <a:cubicBezTo>
                    <a:pt x="173" y="12"/>
                    <a:pt x="178" y="16"/>
                    <a:pt x="183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77" y="15"/>
                    <a:pt x="177" y="6"/>
                    <a:pt x="183" y="5"/>
                  </a:cubicBezTo>
                  <a:cubicBezTo>
                    <a:pt x="180" y="6"/>
                    <a:pt x="181" y="10"/>
                    <a:pt x="181" y="10"/>
                  </a:cubicBezTo>
                  <a:cubicBezTo>
                    <a:pt x="181" y="8"/>
                    <a:pt x="183" y="6"/>
                    <a:pt x="188" y="10"/>
                  </a:cubicBezTo>
                  <a:cubicBezTo>
                    <a:pt x="190" y="12"/>
                    <a:pt x="189" y="15"/>
                    <a:pt x="189" y="18"/>
                  </a:cubicBezTo>
                  <a:cubicBezTo>
                    <a:pt x="184" y="28"/>
                    <a:pt x="166" y="28"/>
                    <a:pt x="157" y="28"/>
                  </a:cubicBezTo>
                  <a:cubicBezTo>
                    <a:pt x="132" y="28"/>
                    <a:pt x="107" y="35"/>
                    <a:pt x="98" y="61"/>
                  </a:cubicBezTo>
                  <a:cubicBezTo>
                    <a:pt x="90" y="36"/>
                    <a:pt x="65" y="27"/>
                    <a:pt x="40" y="28"/>
                  </a:cubicBezTo>
                  <a:cubicBezTo>
                    <a:pt x="30" y="28"/>
                    <a:pt x="14" y="28"/>
                    <a:pt x="8" y="18"/>
                  </a:cubicBezTo>
                  <a:cubicBezTo>
                    <a:pt x="7" y="15"/>
                    <a:pt x="7" y="12"/>
                    <a:pt x="9" y="10"/>
                  </a:cubicBezTo>
                  <a:cubicBezTo>
                    <a:pt x="13" y="6"/>
                    <a:pt x="16" y="8"/>
                    <a:pt x="16" y="10"/>
                  </a:cubicBezTo>
                  <a:cubicBezTo>
                    <a:pt x="16" y="10"/>
                    <a:pt x="17" y="6"/>
                    <a:pt x="14" y="5"/>
                  </a:cubicBezTo>
                  <a:cubicBezTo>
                    <a:pt x="20" y="5"/>
                    <a:pt x="19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6"/>
                    <a:pt x="23" y="12"/>
                    <a:pt x="22" y="7"/>
                  </a:cubicBezTo>
                  <a:cubicBezTo>
                    <a:pt x="21" y="3"/>
                    <a:pt x="17" y="1"/>
                    <a:pt x="13" y="1"/>
                  </a:cubicBezTo>
                  <a:cubicBezTo>
                    <a:pt x="0" y="0"/>
                    <a:pt x="2" y="18"/>
                    <a:pt x="9" y="24"/>
                  </a:cubicBezTo>
                  <a:cubicBezTo>
                    <a:pt x="20" y="34"/>
                    <a:pt x="38" y="30"/>
                    <a:pt x="51" y="31"/>
                  </a:cubicBezTo>
                  <a:cubicBezTo>
                    <a:pt x="71" y="31"/>
                    <a:pt x="91" y="41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6" y="41"/>
                    <a:pt x="124" y="32"/>
                    <a:pt x="145" y="31"/>
                  </a:cubicBezTo>
                  <a:cubicBezTo>
                    <a:pt x="159" y="30"/>
                    <a:pt x="175" y="34"/>
                    <a:pt x="188" y="24"/>
                  </a:cubicBezTo>
                  <a:cubicBezTo>
                    <a:pt x="196" y="18"/>
                    <a:pt x="196" y="2"/>
                    <a:pt x="184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706"/>
            <p:cNvSpPr/>
            <p:nvPr/>
          </p:nvSpPr>
          <p:spPr bwMode="auto">
            <a:xfrm>
              <a:off x="3455" y="768"/>
              <a:ext cx="275" cy="172"/>
            </a:xfrm>
            <a:custGeom>
              <a:gdLst>
                <a:gd name="T0" fmla="*/ 13 w 79"/>
                <a:gd name="T1" fmla="*/ 20 h 49"/>
                <a:gd name="T2" fmla="*/ 20 w 79"/>
                <a:gd name="T3" fmla="*/ 23 h 49"/>
                <a:gd name="T4" fmla="*/ 28 w 79"/>
                <a:gd name="T5" fmla="*/ 16 h 49"/>
                <a:gd name="T6" fmla="*/ 22 w 79"/>
                <a:gd name="T7" fmla="*/ 4 h 49"/>
                <a:gd name="T8" fmla="*/ 2 w 79"/>
                <a:gd name="T9" fmla="*/ 19 h 49"/>
                <a:gd name="T10" fmla="*/ 28 w 79"/>
                <a:gd name="T11" fmla="*/ 46 h 49"/>
                <a:gd name="T12" fmla="*/ 79 w 79"/>
                <a:gd name="T13" fmla="*/ 34 h 49"/>
                <a:gd name="T14" fmla="*/ 78 w 79"/>
                <a:gd name="T15" fmla="*/ 34 h 49"/>
                <a:gd name="T16" fmla="*/ 44 w 79"/>
                <a:gd name="T17" fmla="*/ 45 h 49"/>
                <a:gd name="T18" fmla="*/ 12 w 79"/>
                <a:gd name="T19" fmla="*/ 36 h 49"/>
                <a:gd name="T20" fmla="*/ 7 w 79"/>
                <a:gd name="T21" fmla="*/ 12 h 49"/>
                <a:gd name="T22" fmla="*/ 15 w 79"/>
                <a:gd name="T23" fmla="*/ 10 h 49"/>
                <a:gd name="T24" fmla="*/ 20 w 79"/>
                <a:gd name="T25" fmla="*/ 15 h 49"/>
                <a:gd name="T26" fmla="*/ 20 w 79"/>
                <a:gd name="T27" fmla="*/ 9 h 49"/>
                <a:gd name="T28" fmla="*/ 21 w 79"/>
                <a:gd name="T29" fmla="*/ 18 h 49"/>
                <a:gd name="T30" fmla="*/ 13 w 79"/>
                <a:gd name="T31" fmla="*/ 20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9">
                  <a:moveTo>
                    <a:pt x="13" y="20"/>
                  </a:moveTo>
                  <a:cubicBezTo>
                    <a:pt x="13" y="20"/>
                    <a:pt x="16" y="24"/>
                    <a:pt x="20" y="23"/>
                  </a:cubicBezTo>
                  <a:cubicBezTo>
                    <a:pt x="24" y="23"/>
                    <a:pt x="27" y="20"/>
                    <a:pt x="28" y="16"/>
                  </a:cubicBezTo>
                  <a:cubicBezTo>
                    <a:pt x="29" y="12"/>
                    <a:pt x="25" y="6"/>
                    <a:pt x="22" y="4"/>
                  </a:cubicBezTo>
                  <a:cubicBezTo>
                    <a:pt x="12" y="0"/>
                    <a:pt x="2" y="10"/>
                    <a:pt x="2" y="19"/>
                  </a:cubicBezTo>
                  <a:cubicBezTo>
                    <a:pt x="0" y="34"/>
                    <a:pt x="15" y="44"/>
                    <a:pt x="28" y="46"/>
                  </a:cubicBezTo>
                  <a:cubicBezTo>
                    <a:pt x="46" y="49"/>
                    <a:pt x="65" y="46"/>
                    <a:pt x="79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68" y="41"/>
                    <a:pt x="56" y="44"/>
                    <a:pt x="44" y="45"/>
                  </a:cubicBezTo>
                  <a:cubicBezTo>
                    <a:pt x="33" y="45"/>
                    <a:pt x="21" y="44"/>
                    <a:pt x="12" y="36"/>
                  </a:cubicBezTo>
                  <a:cubicBezTo>
                    <a:pt x="5" y="31"/>
                    <a:pt x="2" y="20"/>
                    <a:pt x="7" y="12"/>
                  </a:cubicBezTo>
                  <a:cubicBezTo>
                    <a:pt x="8" y="10"/>
                    <a:pt x="11" y="9"/>
                    <a:pt x="15" y="10"/>
                  </a:cubicBezTo>
                  <a:cubicBezTo>
                    <a:pt x="19" y="11"/>
                    <a:pt x="20" y="15"/>
                    <a:pt x="20" y="15"/>
                  </a:cubicBezTo>
                  <a:cubicBezTo>
                    <a:pt x="20" y="15"/>
                    <a:pt x="21" y="13"/>
                    <a:pt x="20" y="9"/>
                  </a:cubicBezTo>
                  <a:cubicBezTo>
                    <a:pt x="20" y="9"/>
                    <a:pt x="24" y="14"/>
                    <a:pt x="21" y="18"/>
                  </a:cubicBezTo>
                  <a:cubicBezTo>
                    <a:pt x="18" y="21"/>
                    <a:pt x="13" y="20"/>
                    <a:pt x="13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707"/>
            <p:cNvSpPr/>
            <p:nvPr/>
          </p:nvSpPr>
          <p:spPr bwMode="auto">
            <a:xfrm>
              <a:off x="3674" y="681"/>
              <a:ext cx="133" cy="224"/>
            </a:xfrm>
            <a:custGeom>
              <a:gdLst>
                <a:gd name="T0" fmla="*/ 34 w 38"/>
                <a:gd name="T1" fmla="*/ 15 h 64"/>
                <a:gd name="T2" fmla="*/ 27 w 38"/>
                <a:gd name="T3" fmla="*/ 5 h 64"/>
                <a:gd name="T4" fmla="*/ 9 w 38"/>
                <a:gd name="T5" fmla="*/ 7 h 64"/>
                <a:gd name="T6" fmla="*/ 11 w 38"/>
                <a:gd name="T7" fmla="*/ 26 h 64"/>
                <a:gd name="T8" fmla="*/ 16 w 38"/>
                <a:gd name="T9" fmla="*/ 32 h 64"/>
                <a:gd name="T10" fmla="*/ 18 w 38"/>
                <a:gd name="T11" fmla="*/ 29 h 64"/>
                <a:gd name="T12" fmla="*/ 17 w 38"/>
                <a:gd name="T13" fmla="*/ 25 h 64"/>
                <a:gd name="T14" fmla="*/ 22 w 38"/>
                <a:gd name="T15" fmla="*/ 24 h 64"/>
                <a:gd name="T16" fmla="*/ 24 w 38"/>
                <a:gd name="T17" fmla="*/ 11 h 64"/>
                <a:gd name="T18" fmla="*/ 21 w 38"/>
                <a:gd name="T19" fmla="*/ 17 h 64"/>
                <a:gd name="T20" fmla="*/ 19 w 38"/>
                <a:gd name="T21" fmla="*/ 17 h 64"/>
                <a:gd name="T22" fmla="*/ 20 w 38"/>
                <a:gd name="T23" fmla="*/ 14 h 64"/>
                <a:gd name="T24" fmla="*/ 19 w 38"/>
                <a:gd name="T25" fmla="*/ 11 h 64"/>
                <a:gd name="T26" fmla="*/ 18 w 38"/>
                <a:gd name="T27" fmla="*/ 14 h 64"/>
                <a:gd name="T28" fmla="*/ 15 w 38"/>
                <a:gd name="T29" fmla="*/ 16 h 64"/>
                <a:gd name="T30" fmla="*/ 15 w 38"/>
                <a:gd name="T31" fmla="*/ 8 h 64"/>
                <a:gd name="T32" fmla="*/ 20 w 38"/>
                <a:gd name="T33" fmla="*/ 6 h 64"/>
                <a:gd name="T34" fmla="*/ 29 w 38"/>
                <a:gd name="T35" fmla="*/ 12 h 64"/>
                <a:gd name="T36" fmla="*/ 29 w 38"/>
                <a:gd name="T37" fmla="*/ 33 h 64"/>
                <a:gd name="T38" fmla="*/ 0 w 38"/>
                <a:gd name="T39" fmla="*/ 64 h 64"/>
                <a:gd name="T40" fmla="*/ 0 w 38"/>
                <a:gd name="T41" fmla="*/ 64 h 64"/>
                <a:gd name="T42" fmla="*/ 34 w 38"/>
                <a:gd name="T43" fmla="*/ 15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34" y="15"/>
                  </a:moveTo>
                  <a:cubicBezTo>
                    <a:pt x="33" y="11"/>
                    <a:pt x="30" y="7"/>
                    <a:pt x="27" y="5"/>
                  </a:cubicBezTo>
                  <a:cubicBezTo>
                    <a:pt x="23" y="1"/>
                    <a:pt x="14" y="0"/>
                    <a:pt x="9" y="7"/>
                  </a:cubicBezTo>
                  <a:cubicBezTo>
                    <a:pt x="2" y="15"/>
                    <a:pt x="6" y="23"/>
                    <a:pt x="11" y="26"/>
                  </a:cubicBezTo>
                  <a:cubicBezTo>
                    <a:pt x="14" y="28"/>
                    <a:pt x="16" y="32"/>
                    <a:pt x="16" y="32"/>
                  </a:cubicBezTo>
                  <a:cubicBezTo>
                    <a:pt x="17" y="31"/>
                    <a:pt x="18" y="29"/>
                    <a:pt x="18" y="29"/>
                  </a:cubicBezTo>
                  <a:cubicBezTo>
                    <a:pt x="18" y="27"/>
                    <a:pt x="16" y="26"/>
                    <a:pt x="17" y="25"/>
                  </a:cubicBezTo>
                  <a:cubicBezTo>
                    <a:pt x="18" y="24"/>
                    <a:pt x="19" y="26"/>
                    <a:pt x="22" y="24"/>
                  </a:cubicBezTo>
                  <a:cubicBezTo>
                    <a:pt x="29" y="21"/>
                    <a:pt x="24" y="11"/>
                    <a:pt x="24" y="11"/>
                  </a:cubicBezTo>
                  <a:cubicBezTo>
                    <a:pt x="24" y="13"/>
                    <a:pt x="22" y="13"/>
                    <a:pt x="21" y="17"/>
                  </a:cubicBezTo>
                  <a:cubicBezTo>
                    <a:pt x="20" y="20"/>
                    <a:pt x="18" y="18"/>
                    <a:pt x="19" y="17"/>
                  </a:cubicBezTo>
                  <a:cubicBezTo>
                    <a:pt x="21" y="17"/>
                    <a:pt x="21" y="15"/>
                    <a:pt x="20" y="14"/>
                  </a:cubicBezTo>
                  <a:cubicBezTo>
                    <a:pt x="19" y="13"/>
                    <a:pt x="19" y="11"/>
                    <a:pt x="19" y="11"/>
                  </a:cubicBezTo>
                  <a:cubicBezTo>
                    <a:pt x="19" y="11"/>
                    <a:pt x="18" y="12"/>
                    <a:pt x="18" y="14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3" y="14"/>
                    <a:pt x="13" y="10"/>
                    <a:pt x="15" y="8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6"/>
                    <a:pt x="27" y="8"/>
                    <a:pt x="29" y="12"/>
                  </a:cubicBezTo>
                  <a:cubicBezTo>
                    <a:pt x="33" y="19"/>
                    <a:pt x="31" y="26"/>
                    <a:pt x="29" y="33"/>
                  </a:cubicBezTo>
                  <a:cubicBezTo>
                    <a:pt x="25" y="47"/>
                    <a:pt x="12" y="57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9" y="57"/>
                    <a:pt x="38" y="38"/>
                    <a:pt x="34" y="1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708"/>
            <p:cNvSpPr/>
            <p:nvPr/>
          </p:nvSpPr>
          <p:spPr bwMode="auto">
            <a:xfrm>
              <a:off x="3280" y="611"/>
              <a:ext cx="297" cy="381"/>
            </a:xfrm>
            <a:custGeom>
              <a:gdLst>
                <a:gd name="T0" fmla="*/ 58 w 85"/>
                <a:gd name="T1" fmla="*/ 3 h 109"/>
                <a:gd name="T2" fmla="*/ 85 w 85"/>
                <a:gd name="T3" fmla="*/ 2 h 109"/>
                <a:gd name="T4" fmla="*/ 58 w 85"/>
                <a:gd name="T5" fmla="*/ 2 h 109"/>
                <a:gd name="T6" fmla="*/ 30 w 85"/>
                <a:gd name="T7" fmla="*/ 12 h 109"/>
                <a:gd name="T8" fmla="*/ 16 w 85"/>
                <a:gd name="T9" fmla="*/ 37 h 109"/>
                <a:gd name="T10" fmla="*/ 2 w 85"/>
                <a:gd name="T11" fmla="*/ 87 h 109"/>
                <a:gd name="T12" fmla="*/ 17 w 85"/>
                <a:gd name="T13" fmla="*/ 107 h 109"/>
                <a:gd name="T14" fmla="*/ 37 w 85"/>
                <a:gd name="T15" fmla="*/ 98 h 109"/>
                <a:gd name="T16" fmla="*/ 38 w 85"/>
                <a:gd name="T17" fmla="*/ 92 h 109"/>
                <a:gd name="T18" fmla="*/ 30 w 85"/>
                <a:gd name="T19" fmla="*/ 76 h 109"/>
                <a:gd name="T20" fmla="*/ 14 w 85"/>
                <a:gd name="T21" fmla="*/ 80 h 109"/>
                <a:gd name="T22" fmla="*/ 11 w 85"/>
                <a:gd name="T23" fmla="*/ 85 h 109"/>
                <a:gd name="T24" fmla="*/ 16 w 85"/>
                <a:gd name="T25" fmla="*/ 85 h 109"/>
                <a:gd name="T26" fmla="*/ 18 w 85"/>
                <a:gd name="T27" fmla="*/ 83 h 109"/>
                <a:gd name="T28" fmla="*/ 17 w 85"/>
                <a:gd name="T29" fmla="*/ 86 h 109"/>
                <a:gd name="T30" fmla="*/ 20 w 85"/>
                <a:gd name="T31" fmla="*/ 97 h 109"/>
                <a:gd name="T32" fmla="*/ 22 w 85"/>
                <a:gd name="T33" fmla="*/ 91 h 109"/>
                <a:gd name="T34" fmla="*/ 22 w 85"/>
                <a:gd name="T35" fmla="*/ 88 h 109"/>
                <a:gd name="T36" fmla="*/ 24 w 85"/>
                <a:gd name="T37" fmla="*/ 92 h 109"/>
                <a:gd name="T38" fmla="*/ 28 w 85"/>
                <a:gd name="T39" fmla="*/ 92 h 109"/>
                <a:gd name="T40" fmla="*/ 33 w 85"/>
                <a:gd name="T41" fmla="*/ 88 h 109"/>
                <a:gd name="T42" fmla="*/ 35 w 85"/>
                <a:gd name="T43" fmla="*/ 90 h 109"/>
                <a:gd name="T44" fmla="*/ 35 w 85"/>
                <a:gd name="T45" fmla="*/ 94 h 109"/>
                <a:gd name="T46" fmla="*/ 16 w 85"/>
                <a:gd name="T47" fmla="*/ 103 h 109"/>
                <a:gd name="T48" fmla="*/ 5 w 85"/>
                <a:gd name="T49" fmla="*/ 82 h 109"/>
                <a:gd name="T50" fmla="*/ 10 w 85"/>
                <a:gd name="T51" fmla="*/ 56 h 109"/>
                <a:gd name="T52" fmla="*/ 16 w 85"/>
                <a:gd name="T53" fmla="*/ 44 h 109"/>
                <a:gd name="T54" fmla="*/ 16 w 85"/>
                <a:gd name="T55" fmla="*/ 44 h 109"/>
                <a:gd name="T56" fmla="*/ 45 w 85"/>
                <a:gd name="T57" fmla="*/ 60 h 109"/>
                <a:gd name="T58" fmla="*/ 51 w 85"/>
                <a:gd name="T59" fmla="*/ 35 h 109"/>
                <a:gd name="T60" fmla="*/ 36 w 85"/>
                <a:gd name="T61" fmla="*/ 41 h 109"/>
                <a:gd name="T62" fmla="*/ 40 w 85"/>
                <a:gd name="T63" fmla="*/ 47 h 109"/>
                <a:gd name="T64" fmla="*/ 36 w 85"/>
                <a:gd name="T65" fmla="*/ 42 h 109"/>
                <a:gd name="T66" fmla="*/ 51 w 85"/>
                <a:gd name="T67" fmla="*/ 36 h 109"/>
                <a:gd name="T68" fmla="*/ 45 w 85"/>
                <a:gd name="T69" fmla="*/ 58 h 109"/>
                <a:gd name="T70" fmla="*/ 18 w 85"/>
                <a:gd name="T71" fmla="*/ 44 h 109"/>
                <a:gd name="T72" fmla="*/ 18 w 85"/>
                <a:gd name="T73" fmla="*/ 40 h 109"/>
                <a:gd name="T74" fmla="*/ 39 w 85"/>
                <a:gd name="T75" fmla="*/ 19 h 109"/>
                <a:gd name="T76" fmla="*/ 84 w 85"/>
                <a:gd name="T77" fmla="*/ 6 h 109"/>
                <a:gd name="T78" fmla="*/ 84 w 85"/>
                <a:gd name="T79" fmla="*/ 6 h 109"/>
                <a:gd name="T80" fmla="*/ 26 w 85"/>
                <a:gd name="T81" fmla="*/ 26 h 109"/>
                <a:gd name="T82" fmla="*/ 18 w 85"/>
                <a:gd name="T83" fmla="*/ 33 h 109"/>
                <a:gd name="T84" fmla="*/ 58 w 85"/>
                <a:gd name="T85" fmla="*/ 3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109">
                  <a:moveTo>
                    <a:pt x="58" y="3"/>
                  </a:moveTo>
                  <a:cubicBezTo>
                    <a:pt x="75" y="1"/>
                    <a:pt x="85" y="2"/>
                    <a:pt x="85" y="2"/>
                  </a:cubicBezTo>
                  <a:cubicBezTo>
                    <a:pt x="85" y="2"/>
                    <a:pt x="75" y="0"/>
                    <a:pt x="58" y="2"/>
                  </a:cubicBezTo>
                  <a:cubicBezTo>
                    <a:pt x="50" y="3"/>
                    <a:pt x="40" y="5"/>
                    <a:pt x="30" y="12"/>
                  </a:cubicBezTo>
                  <a:cubicBezTo>
                    <a:pt x="23" y="17"/>
                    <a:pt x="16" y="27"/>
                    <a:pt x="16" y="37"/>
                  </a:cubicBezTo>
                  <a:cubicBezTo>
                    <a:pt x="6" y="52"/>
                    <a:pt x="0" y="70"/>
                    <a:pt x="2" y="87"/>
                  </a:cubicBezTo>
                  <a:cubicBezTo>
                    <a:pt x="3" y="96"/>
                    <a:pt x="7" y="104"/>
                    <a:pt x="17" y="107"/>
                  </a:cubicBezTo>
                  <a:cubicBezTo>
                    <a:pt x="25" y="109"/>
                    <a:pt x="34" y="105"/>
                    <a:pt x="37" y="98"/>
                  </a:cubicBezTo>
                  <a:cubicBezTo>
                    <a:pt x="38" y="96"/>
                    <a:pt x="38" y="94"/>
                    <a:pt x="38" y="92"/>
                  </a:cubicBezTo>
                  <a:cubicBezTo>
                    <a:pt x="39" y="87"/>
                    <a:pt x="35" y="79"/>
                    <a:pt x="30" y="76"/>
                  </a:cubicBezTo>
                  <a:cubicBezTo>
                    <a:pt x="21" y="73"/>
                    <a:pt x="15" y="77"/>
                    <a:pt x="14" y="80"/>
                  </a:cubicBezTo>
                  <a:cubicBezTo>
                    <a:pt x="13" y="84"/>
                    <a:pt x="11" y="85"/>
                    <a:pt x="11" y="85"/>
                  </a:cubicBezTo>
                  <a:cubicBezTo>
                    <a:pt x="13" y="87"/>
                    <a:pt x="15" y="86"/>
                    <a:pt x="16" y="85"/>
                  </a:cubicBezTo>
                  <a:cubicBezTo>
                    <a:pt x="16" y="83"/>
                    <a:pt x="17" y="82"/>
                    <a:pt x="18" y="83"/>
                  </a:cubicBezTo>
                  <a:cubicBezTo>
                    <a:pt x="20" y="84"/>
                    <a:pt x="17" y="86"/>
                    <a:pt x="17" y="86"/>
                  </a:cubicBezTo>
                  <a:cubicBezTo>
                    <a:pt x="13" y="91"/>
                    <a:pt x="20" y="97"/>
                    <a:pt x="20" y="97"/>
                  </a:cubicBezTo>
                  <a:cubicBezTo>
                    <a:pt x="23" y="96"/>
                    <a:pt x="23" y="92"/>
                    <a:pt x="22" y="91"/>
                  </a:cubicBezTo>
                  <a:cubicBezTo>
                    <a:pt x="21" y="90"/>
                    <a:pt x="21" y="87"/>
                    <a:pt x="22" y="88"/>
                  </a:cubicBezTo>
                  <a:cubicBezTo>
                    <a:pt x="24" y="88"/>
                    <a:pt x="24" y="90"/>
                    <a:pt x="24" y="92"/>
                  </a:cubicBezTo>
                  <a:cubicBezTo>
                    <a:pt x="25" y="94"/>
                    <a:pt x="28" y="92"/>
                    <a:pt x="28" y="92"/>
                  </a:cubicBezTo>
                  <a:cubicBezTo>
                    <a:pt x="26" y="89"/>
                    <a:pt x="30" y="86"/>
                    <a:pt x="33" y="88"/>
                  </a:cubicBezTo>
                  <a:cubicBezTo>
                    <a:pt x="34" y="88"/>
                    <a:pt x="34" y="89"/>
                    <a:pt x="35" y="90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3" y="102"/>
                    <a:pt x="23" y="105"/>
                    <a:pt x="16" y="103"/>
                  </a:cubicBezTo>
                  <a:cubicBezTo>
                    <a:pt x="7" y="101"/>
                    <a:pt x="5" y="90"/>
                    <a:pt x="5" y="82"/>
                  </a:cubicBezTo>
                  <a:cubicBezTo>
                    <a:pt x="4" y="73"/>
                    <a:pt x="7" y="64"/>
                    <a:pt x="10" y="56"/>
                  </a:cubicBezTo>
                  <a:cubicBezTo>
                    <a:pt x="12" y="52"/>
                    <a:pt x="13" y="48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8" y="59"/>
                    <a:pt x="35" y="64"/>
                    <a:pt x="45" y="60"/>
                  </a:cubicBezTo>
                  <a:cubicBezTo>
                    <a:pt x="57" y="56"/>
                    <a:pt x="59" y="40"/>
                    <a:pt x="51" y="35"/>
                  </a:cubicBezTo>
                  <a:cubicBezTo>
                    <a:pt x="43" y="29"/>
                    <a:pt x="35" y="37"/>
                    <a:pt x="36" y="41"/>
                  </a:cubicBezTo>
                  <a:cubicBezTo>
                    <a:pt x="36" y="47"/>
                    <a:pt x="40" y="47"/>
                    <a:pt x="40" y="47"/>
                  </a:cubicBezTo>
                  <a:cubicBezTo>
                    <a:pt x="40" y="47"/>
                    <a:pt x="36" y="47"/>
                    <a:pt x="36" y="42"/>
                  </a:cubicBezTo>
                  <a:cubicBezTo>
                    <a:pt x="36" y="37"/>
                    <a:pt x="44" y="30"/>
                    <a:pt x="51" y="36"/>
                  </a:cubicBezTo>
                  <a:cubicBezTo>
                    <a:pt x="57" y="40"/>
                    <a:pt x="55" y="55"/>
                    <a:pt x="45" y="58"/>
                  </a:cubicBezTo>
                  <a:cubicBezTo>
                    <a:pt x="35" y="62"/>
                    <a:pt x="20" y="57"/>
                    <a:pt x="18" y="44"/>
                  </a:cubicBezTo>
                  <a:cubicBezTo>
                    <a:pt x="18" y="43"/>
                    <a:pt x="18" y="41"/>
                    <a:pt x="18" y="40"/>
                  </a:cubicBezTo>
                  <a:cubicBezTo>
                    <a:pt x="23" y="32"/>
                    <a:pt x="30" y="25"/>
                    <a:pt x="39" y="19"/>
                  </a:cubicBezTo>
                  <a:cubicBezTo>
                    <a:pt x="52" y="11"/>
                    <a:pt x="69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63" y="2"/>
                    <a:pt x="41" y="11"/>
                    <a:pt x="26" y="26"/>
                  </a:cubicBezTo>
                  <a:cubicBezTo>
                    <a:pt x="23" y="28"/>
                    <a:pt x="21" y="31"/>
                    <a:pt x="18" y="33"/>
                  </a:cubicBezTo>
                  <a:cubicBezTo>
                    <a:pt x="23" y="14"/>
                    <a:pt x="46" y="4"/>
                    <a:pt x="58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709"/>
            <p:cNvSpPr>
              <a:spLocks noEditPoints="1"/>
            </p:cNvSpPr>
            <p:nvPr/>
          </p:nvSpPr>
          <p:spPr bwMode="auto">
            <a:xfrm>
              <a:off x="2286" y="468"/>
              <a:ext cx="1291" cy="454"/>
            </a:xfrm>
            <a:custGeom>
              <a:gdLst>
                <a:gd name="T0" fmla="*/ 107 w 370"/>
                <a:gd name="T1" fmla="*/ 125 h 130"/>
                <a:gd name="T2" fmla="*/ 104 w 370"/>
                <a:gd name="T3" fmla="*/ 119 h 130"/>
                <a:gd name="T4" fmla="*/ 106 w 370"/>
                <a:gd name="T5" fmla="*/ 109 h 130"/>
                <a:gd name="T6" fmla="*/ 200 w 370"/>
                <a:gd name="T7" fmla="*/ 110 h 130"/>
                <a:gd name="T8" fmla="*/ 184 w 370"/>
                <a:gd name="T9" fmla="*/ 120 h 130"/>
                <a:gd name="T10" fmla="*/ 180 w 370"/>
                <a:gd name="T11" fmla="*/ 130 h 130"/>
                <a:gd name="T12" fmla="*/ 199 w 370"/>
                <a:gd name="T13" fmla="*/ 124 h 130"/>
                <a:gd name="T14" fmla="*/ 209 w 370"/>
                <a:gd name="T15" fmla="*/ 115 h 130"/>
                <a:gd name="T16" fmla="*/ 280 w 370"/>
                <a:gd name="T17" fmla="*/ 72 h 130"/>
                <a:gd name="T18" fmla="*/ 170 w 370"/>
                <a:gd name="T19" fmla="*/ 104 h 130"/>
                <a:gd name="T20" fmla="*/ 171 w 370"/>
                <a:gd name="T21" fmla="*/ 101 h 130"/>
                <a:gd name="T22" fmla="*/ 370 w 370"/>
                <a:gd name="T23" fmla="*/ 40 h 130"/>
                <a:gd name="T24" fmla="*/ 181 w 370"/>
                <a:gd name="T25" fmla="*/ 99 h 130"/>
                <a:gd name="T26" fmla="*/ 370 w 370"/>
                <a:gd name="T27" fmla="*/ 38 h 130"/>
                <a:gd name="T28" fmla="*/ 353 w 370"/>
                <a:gd name="T29" fmla="*/ 34 h 130"/>
                <a:gd name="T30" fmla="*/ 326 w 370"/>
                <a:gd name="T31" fmla="*/ 23 h 130"/>
                <a:gd name="T32" fmla="*/ 317 w 370"/>
                <a:gd name="T33" fmla="*/ 26 h 130"/>
                <a:gd name="T34" fmla="*/ 309 w 370"/>
                <a:gd name="T35" fmla="*/ 32 h 130"/>
                <a:gd name="T36" fmla="*/ 329 w 370"/>
                <a:gd name="T37" fmla="*/ 34 h 130"/>
                <a:gd name="T38" fmla="*/ 229 w 370"/>
                <a:gd name="T39" fmla="*/ 71 h 130"/>
                <a:gd name="T40" fmla="*/ 220 w 370"/>
                <a:gd name="T41" fmla="*/ 69 h 130"/>
                <a:gd name="T42" fmla="*/ 201 w 370"/>
                <a:gd name="T43" fmla="*/ 58 h 130"/>
                <a:gd name="T44" fmla="*/ 201 w 370"/>
                <a:gd name="T45" fmla="*/ 77 h 130"/>
                <a:gd name="T46" fmla="*/ 174 w 370"/>
                <a:gd name="T47" fmla="*/ 98 h 130"/>
                <a:gd name="T48" fmla="*/ 143 w 370"/>
                <a:gd name="T49" fmla="*/ 33 h 130"/>
                <a:gd name="T50" fmla="*/ 131 w 370"/>
                <a:gd name="T51" fmla="*/ 39 h 130"/>
                <a:gd name="T52" fmla="*/ 144 w 370"/>
                <a:gd name="T53" fmla="*/ 32 h 130"/>
                <a:gd name="T54" fmla="*/ 189 w 370"/>
                <a:gd name="T55" fmla="*/ 33 h 130"/>
                <a:gd name="T56" fmla="*/ 166 w 370"/>
                <a:gd name="T57" fmla="*/ 40 h 130"/>
                <a:gd name="T58" fmla="*/ 177 w 370"/>
                <a:gd name="T59" fmla="*/ 24 h 130"/>
                <a:gd name="T60" fmla="*/ 159 w 370"/>
                <a:gd name="T61" fmla="*/ 21 h 130"/>
                <a:gd name="T62" fmla="*/ 154 w 370"/>
                <a:gd name="T63" fmla="*/ 31 h 130"/>
                <a:gd name="T64" fmla="*/ 184 w 370"/>
                <a:gd name="T65" fmla="*/ 47 h 130"/>
                <a:gd name="T66" fmla="*/ 141 w 370"/>
                <a:gd name="T67" fmla="*/ 8 h 130"/>
                <a:gd name="T68" fmla="*/ 111 w 370"/>
                <a:gd name="T69" fmla="*/ 53 h 130"/>
                <a:gd name="T70" fmla="*/ 59 w 370"/>
                <a:gd name="T71" fmla="*/ 81 h 130"/>
                <a:gd name="T72" fmla="*/ 38 w 370"/>
                <a:gd name="T73" fmla="*/ 61 h 130"/>
                <a:gd name="T74" fmla="*/ 43 w 370"/>
                <a:gd name="T75" fmla="*/ 52 h 130"/>
                <a:gd name="T76" fmla="*/ 33 w 370"/>
                <a:gd name="T77" fmla="*/ 61 h 130"/>
                <a:gd name="T78" fmla="*/ 144 w 370"/>
                <a:gd name="T79" fmla="*/ 104 h 130"/>
                <a:gd name="T80" fmla="*/ 20 w 370"/>
                <a:gd name="T81" fmla="*/ 71 h 130"/>
                <a:gd name="T82" fmla="*/ 2 w 370"/>
                <a:gd name="T83" fmla="*/ 77 h 130"/>
                <a:gd name="T84" fmla="*/ 105 w 370"/>
                <a:gd name="T85" fmla="*/ 108 h 130"/>
                <a:gd name="T86" fmla="*/ 113 w 370"/>
                <a:gd name="T87" fmla="*/ 53 h 130"/>
                <a:gd name="T88" fmla="*/ 124 w 370"/>
                <a:gd name="T89" fmla="*/ 36 h 130"/>
                <a:gd name="T90" fmla="*/ 143 w 370"/>
                <a:gd name="T91" fmla="*/ 101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0" h="130">
                  <a:moveTo>
                    <a:pt x="105" y="108"/>
                  </a:moveTo>
                  <a:cubicBezTo>
                    <a:pt x="102" y="109"/>
                    <a:pt x="99" y="112"/>
                    <a:pt x="100" y="117"/>
                  </a:cubicBezTo>
                  <a:cubicBezTo>
                    <a:pt x="100" y="121"/>
                    <a:pt x="104" y="124"/>
                    <a:pt x="107" y="125"/>
                  </a:cubicBezTo>
                  <a:cubicBezTo>
                    <a:pt x="109" y="125"/>
                    <a:pt x="112" y="125"/>
                    <a:pt x="114" y="119"/>
                  </a:cubicBezTo>
                  <a:cubicBezTo>
                    <a:pt x="114" y="119"/>
                    <a:pt x="112" y="121"/>
                    <a:pt x="110" y="119"/>
                  </a:cubicBezTo>
                  <a:cubicBezTo>
                    <a:pt x="108" y="117"/>
                    <a:pt x="107" y="119"/>
                    <a:pt x="104" y="119"/>
                  </a:cubicBezTo>
                  <a:cubicBezTo>
                    <a:pt x="101" y="118"/>
                    <a:pt x="103" y="115"/>
                    <a:pt x="105" y="116"/>
                  </a:cubicBezTo>
                  <a:cubicBezTo>
                    <a:pt x="106" y="116"/>
                    <a:pt x="107" y="116"/>
                    <a:pt x="109" y="114"/>
                  </a:cubicBezTo>
                  <a:cubicBezTo>
                    <a:pt x="109" y="114"/>
                    <a:pt x="102" y="114"/>
                    <a:pt x="106" y="109"/>
                  </a:cubicBezTo>
                  <a:cubicBezTo>
                    <a:pt x="107" y="109"/>
                    <a:pt x="108" y="108"/>
                    <a:pt x="109" y="108"/>
                  </a:cubicBezTo>
                  <a:cubicBezTo>
                    <a:pt x="127" y="110"/>
                    <a:pt x="143" y="109"/>
                    <a:pt x="154" y="108"/>
                  </a:cubicBezTo>
                  <a:cubicBezTo>
                    <a:pt x="170" y="113"/>
                    <a:pt x="186" y="113"/>
                    <a:pt x="200" y="110"/>
                  </a:cubicBezTo>
                  <a:cubicBezTo>
                    <a:pt x="196" y="111"/>
                    <a:pt x="192" y="112"/>
                    <a:pt x="189" y="113"/>
                  </a:cubicBezTo>
                  <a:cubicBezTo>
                    <a:pt x="182" y="114"/>
                    <a:pt x="180" y="117"/>
                    <a:pt x="180" y="121"/>
                  </a:cubicBezTo>
                  <a:cubicBezTo>
                    <a:pt x="180" y="121"/>
                    <a:pt x="183" y="119"/>
                    <a:pt x="184" y="120"/>
                  </a:cubicBezTo>
                  <a:cubicBezTo>
                    <a:pt x="185" y="121"/>
                    <a:pt x="188" y="116"/>
                    <a:pt x="191" y="118"/>
                  </a:cubicBezTo>
                  <a:cubicBezTo>
                    <a:pt x="193" y="120"/>
                    <a:pt x="188" y="122"/>
                    <a:pt x="184" y="122"/>
                  </a:cubicBezTo>
                  <a:cubicBezTo>
                    <a:pt x="181" y="123"/>
                    <a:pt x="179" y="128"/>
                    <a:pt x="180" y="130"/>
                  </a:cubicBezTo>
                  <a:cubicBezTo>
                    <a:pt x="180" y="130"/>
                    <a:pt x="183" y="127"/>
                    <a:pt x="185" y="128"/>
                  </a:cubicBezTo>
                  <a:cubicBezTo>
                    <a:pt x="187" y="128"/>
                    <a:pt x="194" y="130"/>
                    <a:pt x="196" y="124"/>
                  </a:cubicBezTo>
                  <a:cubicBezTo>
                    <a:pt x="199" y="118"/>
                    <a:pt x="200" y="122"/>
                    <a:pt x="199" y="124"/>
                  </a:cubicBezTo>
                  <a:cubicBezTo>
                    <a:pt x="198" y="126"/>
                    <a:pt x="201" y="130"/>
                    <a:pt x="204" y="130"/>
                  </a:cubicBezTo>
                  <a:cubicBezTo>
                    <a:pt x="204" y="130"/>
                    <a:pt x="202" y="124"/>
                    <a:pt x="204" y="122"/>
                  </a:cubicBezTo>
                  <a:cubicBezTo>
                    <a:pt x="206" y="120"/>
                    <a:pt x="207" y="118"/>
                    <a:pt x="209" y="115"/>
                  </a:cubicBezTo>
                  <a:cubicBezTo>
                    <a:pt x="211" y="111"/>
                    <a:pt x="215" y="108"/>
                    <a:pt x="221" y="105"/>
                  </a:cubicBezTo>
                  <a:cubicBezTo>
                    <a:pt x="229" y="102"/>
                    <a:pt x="237" y="99"/>
                    <a:pt x="243" y="96"/>
                  </a:cubicBezTo>
                  <a:cubicBezTo>
                    <a:pt x="267" y="83"/>
                    <a:pt x="280" y="72"/>
                    <a:pt x="280" y="72"/>
                  </a:cubicBezTo>
                  <a:cubicBezTo>
                    <a:pt x="280" y="72"/>
                    <a:pt x="267" y="83"/>
                    <a:pt x="242" y="95"/>
                  </a:cubicBezTo>
                  <a:cubicBezTo>
                    <a:pt x="223" y="104"/>
                    <a:pt x="191" y="115"/>
                    <a:pt x="159" y="107"/>
                  </a:cubicBezTo>
                  <a:cubicBezTo>
                    <a:pt x="166" y="106"/>
                    <a:pt x="170" y="104"/>
                    <a:pt x="170" y="104"/>
                  </a:cubicBezTo>
                  <a:cubicBezTo>
                    <a:pt x="170" y="104"/>
                    <a:pt x="166" y="106"/>
                    <a:pt x="158" y="107"/>
                  </a:cubicBezTo>
                  <a:cubicBezTo>
                    <a:pt x="155" y="106"/>
                    <a:pt x="152" y="105"/>
                    <a:pt x="149" y="104"/>
                  </a:cubicBezTo>
                  <a:cubicBezTo>
                    <a:pt x="156" y="103"/>
                    <a:pt x="164" y="102"/>
                    <a:pt x="171" y="101"/>
                  </a:cubicBezTo>
                  <a:cubicBezTo>
                    <a:pt x="195" y="105"/>
                    <a:pt x="220" y="98"/>
                    <a:pt x="242" y="88"/>
                  </a:cubicBezTo>
                  <a:cubicBezTo>
                    <a:pt x="282" y="69"/>
                    <a:pt x="322" y="31"/>
                    <a:pt x="370" y="40"/>
                  </a:cubicBezTo>
                  <a:cubicBezTo>
                    <a:pt x="370" y="40"/>
                    <a:pt x="370" y="40"/>
                    <a:pt x="370" y="40"/>
                  </a:cubicBezTo>
                  <a:cubicBezTo>
                    <a:pt x="339" y="33"/>
                    <a:pt x="311" y="46"/>
                    <a:pt x="285" y="61"/>
                  </a:cubicBezTo>
                  <a:cubicBezTo>
                    <a:pt x="258" y="77"/>
                    <a:pt x="229" y="95"/>
                    <a:pt x="197" y="99"/>
                  </a:cubicBezTo>
                  <a:cubicBezTo>
                    <a:pt x="192" y="99"/>
                    <a:pt x="186" y="99"/>
                    <a:pt x="181" y="99"/>
                  </a:cubicBezTo>
                  <a:cubicBezTo>
                    <a:pt x="185" y="98"/>
                    <a:pt x="188" y="97"/>
                    <a:pt x="192" y="96"/>
                  </a:cubicBezTo>
                  <a:cubicBezTo>
                    <a:pt x="221" y="87"/>
                    <a:pt x="248" y="70"/>
                    <a:pt x="275" y="56"/>
                  </a:cubicBezTo>
                  <a:cubicBezTo>
                    <a:pt x="305" y="40"/>
                    <a:pt x="336" y="28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64" y="36"/>
                    <a:pt x="359" y="34"/>
                    <a:pt x="353" y="34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3" y="34"/>
                    <a:pt x="349" y="33"/>
                    <a:pt x="343" y="32"/>
                  </a:cubicBezTo>
                  <a:cubicBezTo>
                    <a:pt x="340" y="31"/>
                    <a:pt x="338" y="31"/>
                    <a:pt x="336" y="29"/>
                  </a:cubicBezTo>
                  <a:cubicBezTo>
                    <a:pt x="332" y="26"/>
                    <a:pt x="332" y="23"/>
                    <a:pt x="326" y="23"/>
                  </a:cubicBezTo>
                  <a:cubicBezTo>
                    <a:pt x="321" y="24"/>
                    <a:pt x="319" y="18"/>
                    <a:pt x="319" y="18"/>
                  </a:cubicBezTo>
                  <a:cubicBezTo>
                    <a:pt x="319" y="18"/>
                    <a:pt x="316" y="23"/>
                    <a:pt x="320" y="25"/>
                  </a:cubicBezTo>
                  <a:cubicBezTo>
                    <a:pt x="323" y="27"/>
                    <a:pt x="319" y="30"/>
                    <a:pt x="317" y="26"/>
                  </a:cubicBezTo>
                  <a:cubicBezTo>
                    <a:pt x="314" y="21"/>
                    <a:pt x="305" y="17"/>
                    <a:pt x="298" y="18"/>
                  </a:cubicBezTo>
                  <a:cubicBezTo>
                    <a:pt x="298" y="18"/>
                    <a:pt x="303" y="19"/>
                    <a:pt x="304" y="24"/>
                  </a:cubicBezTo>
                  <a:cubicBezTo>
                    <a:pt x="304" y="27"/>
                    <a:pt x="306" y="31"/>
                    <a:pt x="309" y="32"/>
                  </a:cubicBezTo>
                  <a:cubicBezTo>
                    <a:pt x="311" y="32"/>
                    <a:pt x="307" y="34"/>
                    <a:pt x="303" y="31"/>
                  </a:cubicBezTo>
                  <a:cubicBezTo>
                    <a:pt x="303" y="31"/>
                    <a:pt x="306" y="38"/>
                    <a:pt x="317" y="35"/>
                  </a:cubicBezTo>
                  <a:cubicBezTo>
                    <a:pt x="320" y="34"/>
                    <a:pt x="325" y="34"/>
                    <a:pt x="329" y="34"/>
                  </a:cubicBezTo>
                  <a:cubicBezTo>
                    <a:pt x="314" y="36"/>
                    <a:pt x="300" y="41"/>
                    <a:pt x="286" y="48"/>
                  </a:cubicBezTo>
                  <a:cubicBezTo>
                    <a:pt x="270" y="56"/>
                    <a:pt x="256" y="64"/>
                    <a:pt x="241" y="72"/>
                  </a:cubicBezTo>
                  <a:cubicBezTo>
                    <a:pt x="236" y="73"/>
                    <a:pt x="232" y="74"/>
                    <a:pt x="229" y="71"/>
                  </a:cubicBezTo>
                  <a:cubicBezTo>
                    <a:pt x="223" y="66"/>
                    <a:pt x="227" y="67"/>
                    <a:pt x="224" y="64"/>
                  </a:cubicBezTo>
                  <a:cubicBezTo>
                    <a:pt x="220" y="61"/>
                    <a:pt x="221" y="59"/>
                    <a:pt x="221" y="59"/>
                  </a:cubicBezTo>
                  <a:cubicBezTo>
                    <a:pt x="221" y="59"/>
                    <a:pt x="216" y="64"/>
                    <a:pt x="220" y="69"/>
                  </a:cubicBezTo>
                  <a:cubicBezTo>
                    <a:pt x="224" y="74"/>
                    <a:pt x="218" y="74"/>
                    <a:pt x="217" y="71"/>
                  </a:cubicBezTo>
                  <a:cubicBezTo>
                    <a:pt x="216" y="68"/>
                    <a:pt x="214" y="65"/>
                    <a:pt x="211" y="64"/>
                  </a:cubicBezTo>
                  <a:cubicBezTo>
                    <a:pt x="208" y="62"/>
                    <a:pt x="201" y="60"/>
                    <a:pt x="201" y="58"/>
                  </a:cubicBezTo>
                  <a:cubicBezTo>
                    <a:pt x="201" y="58"/>
                    <a:pt x="198" y="67"/>
                    <a:pt x="204" y="72"/>
                  </a:cubicBezTo>
                  <a:cubicBezTo>
                    <a:pt x="209" y="77"/>
                    <a:pt x="215" y="75"/>
                    <a:pt x="212" y="78"/>
                  </a:cubicBezTo>
                  <a:cubicBezTo>
                    <a:pt x="210" y="81"/>
                    <a:pt x="201" y="77"/>
                    <a:pt x="201" y="77"/>
                  </a:cubicBezTo>
                  <a:cubicBezTo>
                    <a:pt x="201" y="77"/>
                    <a:pt x="205" y="86"/>
                    <a:pt x="218" y="83"/>
                  </a:cubicBezTo>
                  <a:cubicBezTo>
                    <a:pt x="212" y="86"/>
                    <a:pt x="206" y="88"/>
                    <a:pt x="200" y="90"/>
                  </a:cubicBezTo>
                  <a:cubicBezTo>
                    <a:pt x="192" y="94"/>
                    <a:pt x="183" y="96"/>
                    <a:pt x="174" y="98"/>
                  </a:cubicBezTo>
                  <a:cubicBezTo>
                    <a:pt x="159" y="95"/>
                    <a:pt x="146" y="88"/>
                    <a:pt x="136" y="77"/>
                  </a:cubicBezTo>
                  <a:cubicBezTo>
                    <a:pt x="126" y="65"/>
                    <a:pt x="123" y="45"/>
                    <a:pt x="129" y="29"/>
                  </a:cubicBezTo>
                  <a:cubicBezTo>
                    <a:pt x="134" y="28"/>
                    <a:pt x="140" y="29"/>
                    <a:pt x="143" y="33"/>
                  </a:cubicBezTo>
                  <a:cubicBezTo>
                    <a:pt x="148" y="37"/>
                    <a:pt x="147" y="45"/>
                    <a:pt x="143" y="49"/>
                  </a:cubicBezTo>
                  <a:cubicBezTo>
                    <a:pt x="139" y="53"/>
                    <a:pt x="133" y="52"/>
                    <a:pt x="131" y="49"/>
                  </a:cubicBezTo>
                  <a:cubicBezTo>
                    <a:pt x="126" y="43"/>
                    <a:pt x="131" y="39"/>
                    <a:pt x="131" y="39"/>
                  </a:cubicBezTo>
                  <a:cubicBezTo>
                    <a:pt x="131" y="39"/>
                    <a:pt x="125" y="42"/>
                    <a:pt x="131" y="49"/>
                  </a:cubicBezTo>
                  <a:cubicBezTo>
                    <a:pt x="133" y="52"/>
                    <a:pt x="139" y="53"/>
                    <a:pt x="143" y="49"/>
                  </a:cubicBezTo>
                  <a:cubicBezTo>
                    <a:pt x="148" y="46"/>
                    <a:pt x="149" y="37"/>
                    <a:pt x="144" y="32"/>
                  </a:cubicBezTo>
                  <a:cubicBezTo>
                    <a:pt x="140" y="28"/>
                    <a:pt x="135" y="27"/>
                    <a:pt x="130" y="28"/>
                  </a:cubicBezTo>
                  <a:cubicBezTo>
                    <a:pt x="133" y="20"/>
                    <a:pt x="138" y="14"/>
                    <a:pt x="145" y="10"/>
                  </a:cubicBezTo>
                  <a:cubicBezTo>
                    <a:pt x="163" y="0"/>
                    <a:pt x="193" y="8"/>
                    <a:pt x="189" y="33"/>
                  </a:cubicBezTo>
                  <a:cubicBezTo>
                    <a:pt x="187" y="41"/>
                    <a:pt x="181" y="46"/>
                    <a:pt x="172" y="47"/>
                  </a:cubicBezTo>
                  <a:cubicBezTo>
                    <a:pt x="170" y="47"/>
                    <a:pt x="168" y="46"/>
                    <a:pt x="166" y="46"/>
                  </a:cubicBezTo>
                  <a:cubicBezTo>
                    <a:pt x="163" y="44"/>
                    <a:pt x="163" y="41"/>
                    <a:pt x="166" y="40"/>
                  </a:cubicBezTo>
                  <a:cubicBezTo>
                    <a:pt x="170" y="39"/>
                    <a:pt x="169" y="35"/>
                    <a:pt x="169" y="35"/>
                  </a:cubicBezTo>
                  <a:cubicBezTo>
                    <a:pt x="162" y="38"/>
                    <a:pt x="157" y="30"/>
                    <a:pt x="166" y="32"/>
                  </a:cubicBezTo>
                  <a:cubicBezTo>
                    <a:pt x="174" y="33"/>
                    <a:pt x="177" y="26"/>
                    <a:pt x="177" y="24"/>
                  </a:cubicBezTo>
                  <a:cubicBezTo>
                    <a:pt x="177" y="22"/>
                    <a:pt x="181" y="20"/>
                    <a:pt x="181" y="20"/>
                  </a:cubicBezTo>
                  <a:cubicBezTo>
                    <a:pt x="174" y="13"/>
                    <a:pt x="165" y="19"/>
                    <a:pt x="164" y="21"/>
                  </a:cubicBezTo>
                  <a:cubicBezTo>
                    <a:pt x="163" y="24"/>
                    <a:pt x="162" y="25"/>
                    <a:pt x="159" y="21"/>
                  </a:cubicBezTo>
                  <a:cubicBezTo>
                    <a:pt x="157" y="18"/>
                    <a:pt x="152" y="17"/>
                    <a:pt x="149" y="21"/>
                  </a:cubicBezTo>
                  <a:cubicBezTo>
                    <a:pt x="147" y="24"/>
                    <a:pt x="151" y="27"/>
                    <a:pt x="151" y="27"/>
                  </a:cubicBezTo>
                  <a:cubicBezTo>
                    <a:pt x="151" y="25"/>
                    <a:pt x="156" y="22"/>
                    <a:pt x="154" y="31"/>
                  </a:cubicBezTo>
                  <a:cubicBezTo>
                    <a:pt x="152" y="38"/>
                    <a:pt x="155" y="42"/>
                    <a:pt x="158" y="45"/>
                  </a:cubicBezTo>
                  <a:cubicBezTo>
                    <a:pt x="159" y="46"/>
                    <a:pt x="161" y="48"/>
                    <a:pt x="163" y="48"/>
                  </a:cubicBezTo>
                  <a:cubicBezTo>
                    <a:pt x="169" y="51"/>
                    <a:pt x="178" y="52"/>
                    <a:pt x="184" y="47"/>
                  </a:cubicBezTo>
                  <a:cubicBezTo>
                    <a:pt x="191" y="42"/>
                    <a:pt x="194" y="31"/>
                    <a:pt x="192" y="22"/>
                  </a:cubicBezTo>
                  <a:cubicBezTo>
                    <a:pt x="190" y="12"/>
                    <a:pt x="181" y="5"/>
                    <a:pt x="171" y="3"/>
                  </a:cubicBezTo>
                  <a:cubicBezTo>
                    <a:pt x="161" y="0"/>
                    <a:pt x="150" y="2"/>
                    <a:pt x="141" y="8"/>
                  </a:cubicBezTo>
                  <a:cubicBezTo>
                    <a:pt x="133" y="13"/>
                    <a:pt x="128" y="20"/>
                    <a:pt x="126" y="29"/>
                  </a:cubicBezTo>
                  <a:cubicBezTo>
                    <a:pt x="124" y="29"/>
                    <a:pt x="123" y="30"/>
                    <a:pt x="122" y="30"/>
                  </a:cubicBezTo>
                  <a:cubicBezTo>
                    <a:pt x="115" y="35"/>
                    <a:pt x="112" y="44"/>
                    <a:pt x="111" y="53"/>
                  </a:cubicBezTo>
                  <a:cubicBezTo>
                    <a:pt x="108" y="72"/>
                    <a:pt x="121" y="91"/>
                    <a:pt x="139" y="101"/>
                  </a:cubicBezTo>
                  <a:cubicBezTo>
                    <a:pt x="126" y="101"/>
                    <a:pt x="114" y="100"/>
                    <a:pt x="102" y="98"/>
                  </a:cubicBezTo>
                  <a:cubicBezTo>
                    <a:pt x="87" y="95"/>
                    <a:pt x="73" y="89"/>
                    <a:pt x="59" y="81"/>
                  </a:cubicBezTo>
                  <a:cubicBezTo>
                    <a:pt x="56" y="79"/>
                    <a:pt x="52" y="77"/>
                    <a:pt x="49" y="74"/>
                  </a:cubicBezTo>
                  <a:cubicBezTo>
                    <a:pt x="45" y="71"/>
                    <a:pt x="40" y="65"/>
                    <a:pt x="40" y="59"/>
                  </a:cubicBezTo>
                  <a:cubicBezTo>
                    <a:pt x="40" y="59"/>
                    <a:pt x="38" y="58"/>
                    <a:pt x="38" y="61"/>
                  </a:cubicBezTo>
                  <a:cubicBezTo>
                    <a:pt x="38" y="61"/>
                    <a:pt x="33" y="56"/>
                    <a:pt x="35" y="50"/>
                  </a:cubicBezTo>
                  <a:cubicBezTo>
                    <a:pt x="36" y="46"/>
                    <a:pt x="42" y="47"/>
                    <a:pt x="39" y="54"/>
                  </a:cubicBezTo>
                  <a:cubicBezTo>
                    <a:pt x="39" y="54"/>
                    <a:pt x="41" y="53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0" y="48"/>
                    <a:pt x="44" y="37"/>
                    <a:pt x="37" y="39"/>
                  </a:cubicBezTo>
                  <a:cubicBezTo>
                    <a:pt x="27" y="41"/>
                    <a:pt x="29" y="54"/>
                    <a:pt x="33" y="61"/>
                  </a:cubicBezTo>
                  <a:cubicBezTo>
                    <a:pt x="38" y="72"/>
                    <a:pt x="49" y="79"/>
                    <a:pt x="59" y="85"/>
                  </a:cubicBezTo>
                  <a:cubicBezTo>
                    <a:pt x="72" y="92"/>
                    <a:pt x="85" y="97"/>
                    <a:pt x="99" y="100"/>
                  </a:cubicBezTo>
                  <a:cubicBezTo>
                    <a:pt x="114" y="103"/>
                    <a:pt x="129" y="104"/>
                    <a:pt x="144" y="104"/>
                  </a:cubicBezTo>
                  <a:cubicBezTo>
                    <a:pt x="147" y="105"/>
                    <a:pt x="150" y="106"/>
                    <a:pt x="153" y="107"/>
                  </a:cubicBezTo>
                  <a:cubicBezTo>
                    <a:pt x="136" y="109"/>
                    <a:pt x="108" y="109"/>
                    <a:pt x="79" y="100"/>
                  </a:cubicBezTo>
                  <a:cubicBezTo>
                    <a:pt x="54" y="92"/>
                    <a:pt x="36" y="76"/>
                    <a:pt x="20" y="71"/>
                  </a:cubicBezTo>
                  <a:cubicBezTo>
                    <a:pt x="11" y="69"/>
                    <a:pt x="3" y="72"/>
                    <a:pt x="2" y="77"/>
                  </a:cubicBezTo>
                  <a:cubicBezTo>
                    <a:pt x="0" y="81"/>
                    <a:pt x="3" y="83"/>
                    <a:pt x="3" y="84"/>
                  </a:cubicBezTo>
                  <a:cubicBezTo>
                    <a:pt x="3" y="83"/>
                    <a:pt x="0" y="81"/>
                    <a:pt x="2" y="77"/>
                  </a:cubicBezTo>
                  <a:cubicBezTo>
                    <a:pt x="4" y="72"/>
                    <a:pt x="11" y="69"/>
                    <a:pt x="19" y="72"/>
                  </a:cubicBezTo>
                  <a:cubicBezTo>
                    <a:pt x="35" y="77"/>
                    <a:pt x="53" y="94"/>
                    <a:pt x="78" y="102"/>
                  </a:cubicBezTo>
                  <a:cubicBezTo>
                    <a:pt x="87" y="105"/>
                    <a:pt x="97" y="107"/>
                    <a:pt x="105" y="108"/>
                  </a:cubicBezTo>
                  <a:close/>
                  <a:moveTo>
                    <a:pt x="143" y="101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23" y="90"/>
                    <a:pt x="111" y="71"/>
                    <a:pt x="113" y="53"/>
                  </a:cubicBezTo>
                  <a:cubicBezTo>
                    <a:pt x="113" y="45"/>
                    <a:pt x="117" y="36"/>
                    <a:pt x="123" y="32"/>
                  </a:cubicBezTo>
                  <a:cubicBezTo>
                    <a:pt x="124" y="31"/>
                    <a:pt x="124" y="31"/>
                    <a:pt x="125" y="31"/>
                  </a:cubicBezTo>
                  <a:cubicBezTo>
                    <a:pt x="125" y="32"/>
                    <a:pt x="124" y="34"/>
                    <a:pt x="124" y="36"/>
                  </a:cubicBezTo>
                  <a:cubicBezTo>
                    <a:pt x="119" y="58"/>
                    <a:pt x="128" y="78"/>
                    <a:pt x="145" y="90"/>
                  </a:cubicBezTo>
                  <a:cubicBezTo>
                    <a:pt x="152" y="94"/>
                    <a:pt x="158" y="97"/>
                    <a:pt x="165" y="99"/>
                  </a:cubicBezTo>
                  <a:cubicBezTo>
                    <a:pt x="158" y="100"/>
                    <a:pt x="151" y="101"/>
                    <a:pt x="143" y="10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710"/>
            <p:cNvSpPr/>
            <p:nvPr/>
          </p:nvSpPr>
          <p:spPr bwMode="auto">
            <a:xfrm>
              <a:off x="3563" y="838"/>
              <a:ext cx="118" cy="84"/>
            </a:xfrm>
            <a:custGeom>
              <a:gdLst>
                <a:gd name="T0" fmla="*/ 3 w 34"/>
                <a:gd name="T1" fmla="*/ 13 h 24"/>
                <a:gd name="T2" fmla="*/ 1 w 34"/>
                <a:gd name="T3" fmla="*/ 19 h 24"/>
                <a:gd name="T4" fmla="*/ 5 w 34"/>
                <a:gd name="T5" fmla="*/ 17 h 24"/>
                <a:gd name="T6" fmla="*/ 18 w 34"/>
                <a:gd name="T7" fmla="*/ 19 h 24"/>
                <a:gd name="T8" fmla="*/ 23 w 34"/>
                <a:gd name="T9" fmla="*/ 20 h 24"/>
                <a:gd name="T10" fmla="*/ 28 w 34"/>
                <a:gd name="T11" fmla="*/ 18 h 24"/>
                <a:gd name="T12" fmla="*/ 34 w 34"/>
                <a:gd name="T13" fmla="*/ 14 h 24"/>
                <a:gd name="T14" fmla="*/ 19 w 34"/>
                <a:gd name="T15" fmla="*/ 5 h 24"/>
                <a:gd name="T16" fmla="*/ 9 w 34"/>
                <a:gd name="T17" fmla="*/ 0 h 24"/>
                <a:gd name="T18" fmla="*/ 11 w 34"/>
                <a:gd name="T19" fmla="*/ 9 h 24"/>
                <a:gd name="T20" fmla="*/ 13 w 34"/>
                <a:gd name="T21" fmla="*/ 10 h 24"/>
                <a:gd name="T22" fmla="*/ 14 w 34"/>
                <a:gd name="T23" fmla="*/ 12 h 24"/>
                <a:gd name="T24" fmla="*/ 3 w 34"/>
                <a:gd name="T25" fmla="*/ 13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3" y="13"/>
                  </a:moveTo>
                  <a:cubicBezTo>
                    <a:pt x="0" y="16"/>
                    <a:pt x="1" y="19"/>
                    <a:pt x="1" y="19"/>
                  </a:cubicBezTo>
                  <a:cubicBezTo>
                    <a:pt x="1" y="19"/>
                    <a:pt x="3" y="16"/>
                    <a:pt x="5" y="17"/>
                  </a:cubicBezTo>
                  <a:cubicBezTo>
                    <a:pt x="7" y="18"/>
                    <a:pt x="12" y="24"/>
                    <a:pt x="18" y="19"/>
                  </a:cubicBezTo>
                  <a:cubicBezTo>
                    <a:pt x="24" y="14"/>
                    <a:pt x="25" y="19"/>
                    <a:pt x="23" y="20"/>
                  </a:cubicBezTo>
                  <a:cubicBezTo>
                    <a:pt x="23" y="20"/>
                    <a:pt x="25" y="21"/>
                    <a:pt x="28" y="18"/>
                  </a:cubicBezTo>
                  <a:cubicBezTo>
                    <a:pt x="31" y="16"/>
                    <a:pt x="31" y="14"/>
                    <a:pt x="34" y="14"/>
                  </a:cubicBezTo>
                  <a:cubicBezTo>
                    <a:pt x="34" y="14"/>
                    <a:pt x="26" y="5"/>
                    <a:pt x="19" y="5"/>
                  </a:cubicBezTo>
                  <a:cubicBezTo>
                    <a:pt x="11" y="5"/>
                    <a:pt x="9" y="0"/>
                    <a:pt x="9" y="0"/>
                  </a:cubicBezTo>
                  <a:cubicBezTo>
                    <a:pt x="9" y="0"/>
                    <a:pt x="5" y="6"/>
                    <a:pt x="11" y="9"/>
                  </a:cubicBezTo>
                  <a:cubicBezTo>
                    <a:pt x="11" y="9"/>
                    <a:pt x="12" y="9"/>
                    <a:pt x="13" y="10"/>
                  </a:cubicBezTo>
                  <a:cubicBezTo>
                    <a:pt x="14" y="10"/>
                    <a:pt x="15" y="11"/>
                    <a:pt x="14" y="12"/>
                  </a:cubicBezTo>
                  <a:cubicBezTo>
                    <a:pt x="13" y="13"/>
                    <a:pt x="9" y="9"/>
                    <a:pt x="3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711"/>
            <p:cNvSpPr/>
            <p:nvPr/>
          </p:nvSpPr>
          <p:spPr bwMode="auto">
            <a:xfrm>
              <a:off x="2492" y="678"/>
              <a:ext cx="73" cy="94"/>
            </a:xfrm>
            <a:custGeom>
              <a:gdLst>
                <a:gd name="T0" fmla="*/ 9 w 21"/>
                <a:gd name="T1" fmla="*/ 22 h 27"/>
                <a:gd name="T2" fmla="*/ 20 w 21"/>
                <a:gd name="T3" fmla="*/ 27 h 27"/>
                <a:gd name="T4" fmla="*/ 17 w 21"/>
                <a:gd name="T5" fmla="*/ 21 h 27"/>
                <a:gd name="T6" fmla="*/ 18 w 21"/>
                <a:gd name="T7" fmla="*/ 13 h 27"/>
                <a:gd name="T8" fmla="*/ 16 w 21"/>
                <a:gd name="T9" fmla="*/ 6 h 27"/>
                <a:gd name="T10" fmla="*/ 13 w 21"/>
                <a:gd name="T11" fmla="*/ 10 h 27"/>
                <a:gd name="T12" fmla="*/ 11 w 21"/>
                <a:gd name="T13" fmla="*/ 11 h 27"/>
                <a:gd name="T14" fmla="*/ 11 w 21"/>
                <a:gd name="T15" fmla="*/ 6 h 27"/>
                <a:gd name="T16" fmla="*/ 13 w 21"/>
                <a:gd name="T17" fmla="*/ 0 h 27"/>
                <a:gd name="T18" fmla="*/ 6 w 21"/>
                <a:gd name="T19" fmla="*/ 8 h 27"/>
                <a:gd name="T20" fmla="*/ 4 w 21"/>
                <a:gd name="T21" fmla="*/ 8 h 27"/>
                <a:gd name="T22" fmla="*/ 1 w 21"/>
                <a:gd name="T23" fmla="*/ 13 h 27"/>
                <a:gd name="T24" fmla="*/ 9 w 21"/>
                <a:gd name="T25" fmla="*/ 22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9" y="22"/>
                  </a:moveTo>
                  <a:cubicBezTo>
                    <a:pt x="12" y="24"/>
                    <a:pt x="17" y="26"/>
                    <a:pt x="20" y="27"/>
                  </a:cubicBezTo>
                  <a:cubicBezTo>
                    <a:pt x="20" y="27"/>
                    <a:pt x="17" y="25"/>
                    <a:pt x="17" y="21"/>
                  </a:cubicBezTo>
                  <a:cubicBezTo>
                    <a:pt x="17" y="17"/>
                    <a:pt x="21" y="16"/>
                    <a:pt x="18" y="13"/>
                  </a:cubicBezTo>
                  <a:cubicBezTo>
                    <a:pt x="14" y="8"/>
                    <a:pt x="16" y="6"/>
                    <a:pt x="16" y="6"/>
                  </a:cubicBezTo>
                  <a:cubicBezTo>
                    <a:pt x="16" y="6"/>
                    <a:pt x="12" y="7"/>
                    <a:pt x="13" y="10"/>
                  </a:cubicBezTo>
                  <a:cubicBezTo>
                    <a:pt x="14" y="14"/>
                    <a:pt x="11" y="13"/>
                    <a:pt x="11" y="11"/>
                  </a:cubicBezTo>
                  <a:cubicBezTo>
                    <a:pt x="11" y="10"/>
                    <a:pt x="13" y="9"/>
                    <a:pt x="11" y="6"/>
                  </a:cubicBezTo>
                  <a:cubicBezTo>
                    <a:pt x="10" y="4"/>
                    <a:pt x="11" y="0"/>
                    <a:pt x="13" y="0"/>
                  </a:cubicBezTo>
                  <a:cubicBezTo>
                    <a:pt x="13" y="0"/>
                    <a:pt x="4" y="1"/>
                    <a:pt x="6" y="8"/>
                  </a:cubicBezTo>
                  <a:cubicBezTo>
                    <a:pt x="7" y="11"/>
                    <a:pt x="3" y="10"/>
                    <a:pt x="4" y="8"/>
                  </a:cubicBezTo>
                  <a:cubicBezTo>
                    <a:pt x="4" y="8"/>
                    <a:pt x="0" y="9"/>
                    <a:pt x="1" y="13"/>
                  </a:cubicBezTo>
                  <a:cubicBezTo>
                    <a:pt x="1" y="16"/>
                    <a:pt x="4" y="18"/>
                    <a:pt x="9" y="2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712"/>
            <p:cNvSpPr/>
            <p:nvPr/>
          </p:nvSpPr>
          <p:spPr bwMode="auto">
            <a:xfrm>
              <a:off x="2785" y="657"/>
              <a:ext cx="98" cy="139"/>
            </a:xfrm>
            <a:custGeom>
              <a:gdLst>
                <a:gd name="T0" fmla="*/ 1 w 28"/>
                <a:gd name="T1" fmla="*/ 21 h 40"/>
                <a:gd name="T2" fmla="*/ 10 w 28"/>
                <a:gd name="T3" fmla="*/ 34 h 40"/>
                <a:gd name="T4" fmla="*/ 28 w 28"/>
                <a:gd name="T5" fmla="*/ 40 h 40"/>
                <a:gd name="T6" fmla="*/ 21 w 28"/>
                <a:gd name="T7" fmla="*/ 28 h 40"/>
                <a:gd name="T8" fmla="*/ 22 w 28"/>
                <a:gd name="T9" fmla="*/ 18 h 40"/>
                <a:gd name="T10" fmla="*/ 21 w 28"/>
                <a:gd name="T11" fmla="*/ 10 h 40"/>
                <a:gd name="T12" fmla="*/ 16 w 28"/>
                <a:gd name="T13" fmla="*/ 21 h 40"/>
                <a:gd name="T14" fmla="*/ 13 w 28"/>
                <a:gd name="T15" fmla="*/ 22 h 40"/>
                <a:gd name="T16" fmla="*/ 13 w 28"/>
                <a:gd name="T17" fmla="*/ 11 h 40"/>
                <a:gd name="T18" fmla="*/ 11 w 28"/>
                <a:gd name="T19" fmla="*/ 0 h 40"/>
                <a:gd name="T20" fmla="*/ 5 w 28"/>
                <a:gd name="T21" fmla="*/ 20 h 40"/>
                <a:gd name="T22" fmla="*/ 6 w 28"/>
                <a:gd name="T23" fmla="*/ 23 h 40"/>
                <a:gd name="T24" fmla="*/ 1 w 28"/>
                <a:gd name="T25" fmla="*/ 21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1" y="21"/>
                  </a:moveTo>
                  <a:cubicBezTo>
                    <a:pt x="1" y="21"/>
                    <a:pt x="1" y="29"/>
                    <a:pt x="10" y="34"/>
                  </a:cubicBezTo>
                  <a:cubicBezTo>
                    <a:pt x="17" y="37"/>
                    <a:pt x="28" y="40"/>
                    <a:pt x="28" y="40"/>
                  </a:cubicBezTo>
                  <a:cubicBezTo>
                    <a:pt x="28" y="40"/>
                    <a:pt x="21" y="35"/>
                    <a:pt x="21" y="28"/>
                  </a:cubicBezTo>
                  <a:cubicBezTo>
                    <a:pt x="22" y="23"/>
                    <a:pt x="24" y="22"/>
                    <a:pt x="22" y="18"/>
                  </a:cubicBezTo>
                  <a:cubicBezTo>
                    <a:pt x="20" y="14"/>
                    <a:pt x="21" y="10"/>
                    <a:pt x="21" y="10"/>
                  </a:cubicBezTo>
                  <a:cubicBezTo>
                    <a:pt x="21" y="10"/>
                    <a:pt x="14" y="15"/>
                    <a:pt x="16" y="21"/>
                  </a:cubicBezTo>
                  <a:cubicBezTo>
                    <a:pt x="18" y="27"/>
                    <a:pt x="12" y="25"/>
                    <a:pt x="13" y="22"/>
                  </a:cubicBezTo>
                  <a:cubicBezTo>
                    <a:pt x="14" y="18"/>
                    <a:pt x="15" y="15"/>
                    <a:pt x="13" y="11"/>
                  </a:cubicBezTo>
                  <a:cubicBezTo>
                    <a:pt x="11" y="7"/>
                    <a:pt x="11" y="0"/>
                    <a:pt x="11" y="0"/>
                  </a:cubicBezTo>
                  <a:cubicBezTo>
                    <a:pt x="11" y="0"/>
                    <a:pt x="0" y="10"/>
                    <a:pt x="5" y="20"/>
                  </a:cubicBezTo>
                  <a:cubicBezTo>
                    <a:pt x="5" y="20"/>
                    <a:pt x="7" y="23"/>
                    <a:pt x="6" y="23"/>
                  </a:cubicBezTo>
                  <a:cubicBezTo>
                    <a:pt x="4" y="25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713"/>
            <p:cNvSpPr/>
            <p:nvPr/>
          </p:nvSpPr>
          <p:spPr bwMode="auto">
            <a:xfrm>
              <a:off x="2537" y="835"/>
              <a:ext cx="80" cy="70"/>
            </a:xfrm>
            <a:custGeom>
              <a:gdLst>
                <a:gd name="T0" fmla="*/ 17 w 23"/>
                <a:gd name="T1" fmla="*/ 9 h 20"/>
                <a:gd name="T2" fmla="*/ 23 w 23"/>
                <a:gd name="T3" fmla="*/ 3 h 20"/>
                <a:gd name="T4" fmla="*/ 9 w 23"/>
                <a:gd name="T5" fmla="*/ 0 h 20"/>
                <a:gd name="T6" fmla="*/ 6 w 23"/>
                <a:gd name="T7" fmla="*/ 2 h 20"/>
                <a:gd name="T8" fmla="*/ 7 w 23"/>
                <a:gd name="T9" fmla="*/ 5 h 20"/>
                <a:gd name="T10" fmla="*/ 1 w 23"/>
                <a:gd name="T11" fmla="*/ 13 h 20"/>
                <a:gd name="T12" fmla="*/ 0 w 23"/>
                <a:gd name="T13" fmla="*/ 18 h 20"/>
                <a:gd name="T14" fmla="*/ 6 w 23"/>
                <a:gd name="T15" fmla="*/ 16 h 20"/>
                <a:gd name="T16" fmla="*/ 10 w 23"/>
                <a:gd name="T17" fmla="*/ 11 h 20"/>
                <a:gd name="T18" fmla="*/ 11 w 23"/>
                <a:gd name="T19" fmla="*/ 16 h 20"/>
                <a:gd name="T20" fmla="*/ 13 w 23"/>
                <a:gd name="T21" fmla="*/ 20 h 20"/>
                <a:gd name="T22" fmla="*/ 16 w 23"/>
                <a:gd name="T23" fmla="*/ 17 h 20"/>
                <a:gd name="T24" fmla="*/ 17 w 23"/>
                <a:gd name="T25" fmla="*/ 9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9"/>
                  </a:moveTo>
                  <a:cubicBezTo>
                    <a:pt x="17" y="5"/>
                    <a:pt x="23" y="3"/>
                    <a:pt x="23" y="3"/>
                  </a:cubicBezTo>
                  <a:cubicBezTo>
                    <a:pt x="17" y="2"/>
                    <a:pt x="12" y="0"/>
                    <a:pt x="9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8" y="2"/>
                    <a:pt x="12" y="4"/>
                    <a:pt x="7" y="5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2" y="17"/>
                    <a:pt x="0" y="18"/>
                    <a:pt x="0" y="18"/>
                  </a:cubicBezTo>
                  <a:cubicBezTo>
                    <a:pt x="2" y="19"/>
                    <a:pt x="7" y="19"/>
                    <a:pt x="6" y="16"/>
                  </a:cubicBezTo>
                  <a:cubicBezTo>
                    <a:pt x="5" y="13"/>
                    <a:pt x="8" y="10"/>
                    <a:pt x="10" y="11"/>
                  </a:cubicBezTo>
                  <a:cubicBezTo>
                    <a:pt x="12" y="11"/>
                    <a:pt x="12" y="12"/>
                    <a:pt x="11" y="16"/>
                  </a:cubicBezTo>
                  <a:cubicBezTo>
                    <a:pt x="11" y="19"/>
                    <a:pt x="13" y="20"/>
                    <a:pt x="13" y="20"/>
                  </a:cubicBezTo>
                  <a:cubicBezTo>
                    <a:pt x="13" y="20"/>
                    <a:pt x="13" y="18"/>
                    <a:pt x="16" y="17"/>
                  </a:cubicBezTo>
                  <a:cubicBezTo>
                    <a:pt x="19" y="16"/>
                    <a:pt x="17" y="12"/>
                    <a:pt x="1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714"/>
            <p:cNvSpPr/>
            <p:nvPr/>
          </p:nvSpPr>
          <p:spPr bwMode="auto">
            <a:xfrm>
              <a:off x="3270" y="681"/>
              <a:ext cx="69" cy="91"/>
            </a:xfrm>
            <a:custGeom>
              <a:gdLst>
                <a:gd name="T0" fmla="*/ 7 w 20"/>
                <a:gd name="T1" fmla="*/ 9 h 26"/>
                <a:gd name="T2" fmla="*/ 2 w 20"/>
                <a:gd name="T3" fmla="*/ 21 h 26"/>
                <a:gd name="T4" fmla="*/ 4 w 20"/>
                <a:gd name="T5" fmla="*/ 26 h 26"/>
                <a:gd name="T6" fmla="*/ 9 w 20"/>
                <a:gd name="T7" fmla="*/ 15 h 26"/>
                <a:gd name="T8" fmla="*/ 11 w 20"/>
                <a:gd name="T9" fmla="*/ 18 h 26"/>
                <a:gd name="T10" fmla="*/ 14 w 20"/>
                <a:gd name="T11" fmla="*/ 20 h 26"/>
                <a:gd name="T12" fmla="*/ 15 w 20"/>
                <a:gd name="T13" fmla="*/ 12 h 26"/>
                <a:gd name="T14" fmla="*/ 20 w 20"/>
                <a:gd name="T15" fmla="*/ 1 h 26"/>
                <a:gd name="T16" fmla="*/ 12 w 20"/>
                <a:gd name="T17" fmla="*/ 1 h 26"/>
                <a:gd name="T18" fmla="*/ 4 w 20"/>
                <a:gd name="T19" fmla="*/ 6 h 26"/>
                <a:gd name="T20" fmla="*/ 10 w 20"/>
                <a:gd name="T21" fmla="*/ 6 h 26"/>
                <a:gd name="T22" fmla="*/ 7 w 20"/>
                <a:gd name="T23" fmla="*/ 9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7" y="9"/>
                  </a:moveTo>
                  <a:cubicBezTo>
                    <a:pt x="0" y="12"/>
                    <a:pt x="1" y="20"/>
                    <a:pt x="2" y="21"/>
                  </a:cubicBezTo>
                  <a:cubicBezTo>
                    <a:pt x="4" y="23"/>
                    <a:pt x="4" y="26"/>
                    <a:pt x="4" y="26"/>
                  </a:cubicBezTo>
                  <a:cubicBezTo>
                    <a:pt x="10" y="23"/>
                    <a:pt x="8" y="17"/>
                    <a:pt x="9" y="15"/>
                  </a:cubicBezTo>
                  <a:cubicBezTo>
                    <a:pt x="9" y="13"/>
                    <a:pt x="11" y="15"/>
                    <a:pt x="11" y="18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4" y="20"/>
                    <a:pt x="15" y="17"/>
                    <a:pt x="15" y="12"/>
                  </a:cubicBezTo>
                  <a:cubicBezTo>
                    <a:pt x="14" y="7"/>
                    <a:pt x="20" y="1"/>
                    <a:pt x="20" y="1"/>
                  </a:cubicBezTo>
                  <a:cubicBezTo>
                    <a:pt x="20" y="1"/>
                    <a:pt x="17" y="0"/>
                    <a:pt x="12" y="1"/>
                  </a:cubicBezTo>
                  <a:cubicBezTo>
                    <a:pt x="8" y="1"/>
                    <a:pt x="4" y="6"/>
                    <a:pt x="4" y="6"/>
                  </a:cubicBezTo>
                  <a:cubicBezTo>
                    <a:pt x="4" y="6"/>
                    <a:pt x="9" y="5"/>
                    <a:pt x="10" y="6"/>
                  </a:cubicBezTo>
                  <a:cubicBezTo>
                    <a:pt x="11" y="8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715"/>
            <p:cNvSpPr/>
            <p:nvPr/>
          </p:nvSpPr>
          <p:spPr bwMode="auto">
            <a:xfrm>
              <a:off x="4504" y="730"/>
              <a:ext cx="1305" cy="2735"/>
            </a:xfrm>
            <a:custGeom>
              <a:gdLst>
                <a:gd name="T0" fmla="*/ 5 w 374"/>
                <a:gd name="T1" fmla="*/ 2 h 783"/>
                <a:gd name="T2" fmla="*/ 8 w 374"/>
                <a:gd name="T3" fmla="*/ 3 h 783"/>
                <a:gd name="T4" fmla="*/ 10 w 374"/>
                <a:gd name="T5" fmla="*/ 4 h 783"/>
                <a:gd name="T6" fmla="*/ 10 w 374"/>
                <a:gd name="T7" fmla="*/ 4 h 783"/>
                <a:gd name="T8" fmla="*/ 235 w 374"/>
                <a:gd name="T9" fmla="*/ 4 h 783"/>
                <a:gd name="T10" fmla="*/ 369 w 374"/>
                <a:gd name="T11" fmla="*/ 144 h 783"/>
                <a:gd name="T12" fmla="*/ 369 w 374"/>
                <a:gd name="T13" fmla="*/ 639 h 783"/>
                <a:gd name="T14" fmla="*/ 235 w 374"/>
                <a:gd name="T15" fmla="*/ 778 h 783"/>
                <a:gd name="T16" fmla="*/ 14 w 374"/>
                <a:gd name="T17" fmla="*/ 778 h 783"/>
                <a:gd name="T18" fmla="*/ 12 w 374"/>
                <a:gd name="T19" fmla="*/ 780 h 783"/>
                <a:gd name="T20" fmla="*/ 10 w 374"/>
                <a:gd name="T21" fmla="*/ 783 h 783"/>
                <a:gd name="T22" fmla="*/ 237 w 374"/>
                <a:gd name="T23" fmla="*/ 783 h 783"/>
                <a:gd name="T24" fmla="*/ 374 w 374"/>
                <a:gd name="T25" fmla="*/ 641 h 783"/>
                <a:gd name="T26" fmla="*/ 374 w 374"/>
                <a:gd name="T27" fmla="*/ 142 h 783"/>
                <a:gd name="T28" fmla="*/ 237 w 374"/>
                <a:gd name="T29" fmla="*/ 0 h 783"/>
                <a:gd name="T30" fmla="*/ 0 w 374"/>
                <a:gd name="T31" fmla="*/ 0 h 783"/>
                <a:gd name="T32" fmla="*/ 3 w 374"/>
                <a:gd name="T33" fmla="*/ 1 h 783"/>
                <a:gd name="T34" fmla="*/ 5 w 374"/>
                <a:gd name="T35" fmla="*/ 2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4" h="783">
                  <a:moveTo>
                    <a:pt x="5" y="2"/>
                  </a:moveTo>
                  <a:cubicBezTo>
                    <a:pt x="6" y="2"/>
                    <a:pt x="7" y="3"/>
                    <a:pt x="8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369" y="144"/>
                    <a:pt x="369" y="144"/>
                    <a:pt x="369" y="144"/>
                  </a:cubicBezTo>
                  <a:cubicBezTo>
                    <a:pt x="369" y="639"/>
                    <a:pt x="369" y="639"/>
                    <a:pt x="369" y="639"/>
                  </a:cubicBezTo>
                  <a:cubicBezTo>
                    <a:pt x="235" y="778"/>
                    <a:pt x="235" y="778"/>
                    <a:pt x="235" y="778"/>
                  </a:cubicBezTo>
                  <a:cubicBezTo>
                    <a:pt x="14" y="778"/>
                    <a:pt x="14" y="778"/>
                    <a:pt x="14" y="778"/>
                  </a:cubicBezTo>
                  <a:cubicBezTo>
                    <a:pt x="14" y="779"/>
                    <a:pt x="13" y="779"/>
                    <a:pt x="12" y="780"/>
                  </a:cubicBezTo>
                  <a:cubicBezTo>
                    <a:pt x="12" y="781"/>
                    <a:pt x="11" y="782"/>
                    <a:pt x="10" y="783"/>
                  </a:cubicBezTo>
                  <a:cubicBezTo>
                    <a:pt x="237" y="783"/>
                    <a:pt x="237" y="783"/>
                    <a:pt x="237" y="783"/>
                  </a:cubicBezTo>
                  <a:cubicBezTo>
                    <a:pt x="374" y="641"/>
                    <a:pt x="374" y="641"/>
                    <a:pt x="374" y="641"/>
                  </a:cubicBezTo>
                  <a:cubicBezTo>
                    <a:pt x="374" y="142"/>
                    <a:pt x="374" y="142"/>
                    <a:pt x="374" y="142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716"/>
            <p:cNvSpPr/>
            <p:nvPr/>
          </p:nvSpPr>
          <p:spPr bwMode="auto">
            <a:xfrm>
              <a:off x="1815" y="730"/>
              <a:ext cx="1301" cy="2735"/>
            </a:xfrm>
            <a:custGeom>
              <a:gdLst>
                <a:gd name="T0" fmla="*/ 136 w 373"/>
                <a:gd name="T1" fmla="*/ 783 h 783"/>
                <a:gd name="T2" fmla="*/ 356 w 373"/>
                <a:gd name="T3" fmla="*/ 783 h 783"/>
                <a:gd name="T4" fmla="*/ 354 w 373"/>
                <a:gd name="T5" fmla="*/ 778 h 783"/>
                <a:gd name="T6" fmla="*/ 138 w 373"/>
                <a:gd name="T7" fmla="*/ 778 h 783"/>
                <a:gd name="T8" fmla="*/ 5 w 373"/>
                <a:gd name="T9" fmla="*/ 639 h 783"/>
                <a:gd name="T10" fmla="*/ 5 w 373"/>
                <a:gd name="T11" fmla="*/ 144 h 783"/>
                <a:gd name="T12" fmla="*/ 138 w 373"/>
                <a:gd name="T13" fmla="*/ 4 h 783"/>
                <a:gd name="T14" fmla="*/ 360 w 373"/>
                <a:gd name="T15" fmla="*/ 4 h 783"/>
                <a:gd name="T16" fmla="*/ 361 w 373"/>
                <a:gd name="T17" fmla="*/ 4 h 783"/>
                <a:gd name="T18" fmla="*/ 373 w 373"/>
                <a:gd name="T19" fmla="*/ 0 h 783"/>
                <a:gd name="T20" fmla="*/ 136 w 373"/>
                <a:gd name="T21" fmla="*/ 0 h 783"/>
                <a:gd name="T22" fmla="*/ 0 w 373"/>
                <a:gd name="T23" fmla="*/ 142 h 783"/>
                <a:gd name="T24" fmla="*/ 0 w 373"/>
                <a:gd name="T25" fmla="*/ 641 h 783"/>
                <a:gd name="T26" fmla="*/ 136 w 373"/>
                <a:gd name="T27" fmla="*/ 783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783">
                  <a:moveTo>
                    <a:pt x="136" y="783"/>
                  </a:moveTo>
                  <a:cubicBezTo>
                    <a:pt x="356" y="783"/>
                    <a:pt x="356" y="783"/>
                    <a:pt x="356" y="783"/>
                  </a:cubicBezTo>
                  <a:cubicBezTo>
                    <a:pt x="355" y="782"/>
                    <a:pt x="354" y="780"/>
                    <a:pt x="354" y="778"/>
                  </a:cubicBezTo>
                  <a:cubicBezTo>
                    <a:pt x="138" y="778"/>
                    <a:pt x="138" y="778"/>
                    <a:pt x="138" y="778"/>
                  </a:cubicBezTo>
                  <a:cubicBezTo>
                    <a:pt x="5" y="639"/>
                    <a:pt x="5" y="639"/>
                    <a:pt x="5" y="639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1" y="4"/>
                    <a:pt x="361" y="4"/>
                    <a:pt x="361" y="4"/>
                  </a:cubicBezTo>
                  <a:cubicBezTo>
                    <a:pt x="365" y="3"/>
                    <a:pt x="369" y="1"/>
                    <a:pt x="373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641"/>
                    <a:pt x="0" y="641"/>
                    <a:pt x="0" y="641"/>
                  </a:cubicBezTo>
                  <a:lnTo>
                    <a:pt x="136" y="78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717"/>
            <p:cNvSpPr/>
            <p:nvPr/>
          </p:nvSpPr>
          <p:spPr bwMode="auto">
            <a:xfrm>
              <a:off x="5331" y="744"/>
              <a:ext cx="241" cy="248"/>
            </a:xfrm>
            <a:custGeom>
              <a:gdLst>
                <a:gd name="T0" fmla="*/ 65 w 69"/>
                <a:gd name="T1" fmla="*/ 66 h 71"/>
                <a:gd name="T2" fmla="*/ 65 w 69"/>
                <a:gd name="T3" fmla="*/ 66 h 71"/>
                <a:gd name="T4" fmla="*/ 64 w 69"/>
                <a:gd name="T5" fmla="*/ 63 h 71"/>
                <a:gd name="T6" fmla="*/ 64 w 69"/>
                <a:gd name="T7" fmla="*/ 63 h 71"/>
                <a:gd name="T8" fmla="*/ 61 w 69"/>
                <a:gd name="T9" fmla="*/ 62 h 71"/>
                <a:gd name="T10" fmla="*/ 59 w 69"/>
                <a:gd name="T11" fmla="*/ 60 h 71"/>
                <a:gd name="T12" fmla="*/ 63 w 69"/>
                <a:gd name="T13" fmla="*/ 57 h 71"/>
                <a:gd name="T14" fmla="*/ 67 w 69"/>
                <a:gd name="T15" fmla="*/ 59 h 71"/>
                <a:gd name="T16" fmla="*/ 69 w 69"/>
                <a:gd name="T17" fmla="*/ 55 h 71"/>
                <a:gd name="T18" fmla="*/ 60 w 69"/>
                <a:gd name="T19" fmla="*/ 52 h 71"/>
                <a:gd name="T20" fmla="*/ 59 w 69"/>
                <a:gd name="T21" fmla="*/ 60 h 71"/>
                <a:gd name="T22" fmla="*/ 55 w 69"/>
                <a:gd name="T23" fmla="*/ 56 h 71"/>
                <a:gd name="T24" fmla="*/ 53 w 69"/>
                <a:gd name="T25" fmla="*/ 46 h 71"/>
                <a:gd name="T26" fmla="*/ 53 w 69"/>
                <a:gd name="T27" fmla="*/ 46 h 71"/>
                <a:gd name="T28" fmla="*/ 43 w 69"/>
                <a:gd name="T29" fmla="*/ 43 h 71"/>
                <a:gd name="T30" fmla="*/ 41 w 69"/>
                <a:gd name="T31" fmla="*/ 41 h 71"/>
                <a:gd name="T32" fmla="*/ 46 w 69"/>
                <a:gd name="T33" fmla="*/ 16 h 71"/>
                <a:gd name="T34" fmla="*/ 28 w 69"/>
                <a:gd name="T35" fmla="*/ 20 h 71"/>
                <a:gd name="T36" fmla="*/ 32 w 69"/>
                <a:gd name="T37" fmla="*/ 31 h 71"/>
                <a:gd name="T38" fmla="*/ 39 w 69"/>
                <a:gd name="T39" fmla="*/ 25 h 71"/>
                <a:gd name="T40" fmla="*/ 44 w 69"/>
                <a:gd name="T41" fmla="*/ 19 h 71"/>
                <a:gd name="T42" fmla="*/ 41 w 69"/>
                <a:gd name="T43" fmla="*/ 41 h 71"/>
                <a:gd name="T44" fmla="*/ 21 w 69"/>
                <a:gd name="T45" fmla="*/ 21 h 71"/>
                <a:gd name="T46" fmla="*/ 32 w 69"/>
                <a:gd name="T47" fmla="*/ 11 h 71"/>
                <a:gd name="T48" fmla="*/ 0 w 69"/>
                <a:gd name="T49" fmla="*/ 0 h 71"/>
                <a:gd name="T50" fmla="*/ 0 w 69"/>
                <a:gd name="T51" fmla="*/ 0 h 71"/>
                <a:gd name="T52" fmla="*/ 10 w 69"/>
                <a:gd name="T53" fmla="*/ 32 h 71"/>
                <a:gd name="T54" fmla="*/ 21 w 69"/>
                <a:gd name="T55" fmla="*/ 22 h 71"/>
                <a:gd name="T56" fmla="*/ 40 w 69"/>
                <a:gd name="T57" fmla="*/ 42 h 71"/>
                <a:gd name="T58" fmla="*/ 18 w 69"/>
                <a:gd name="T59" fmla="*/ 44 h 71"/>
                <a:gd name="T60" fmla="*/ 24 w 69"/>
                <a:gd name="T61" fmla="*/ 40 h 71"/>
                <a:gd name="T62" fmla="*/ 30 w 69"/>
                <a:gd name="T63" fmla="*/ 33 h 71"/>
                <a:gd name="T64" fmla="*/ 19 w 69"/>
                <a:gd name="T65" fmla="*/ 29 h 71"/>
                <a:gd name="T66" fmla="*/ 15 w 69"/>
                <a:gd name="T67" fmla="*/ 46 h 71"/>
                <a:gd name="T68" fmla="*/ 40 w 69"/>
                <a:gd name="T69" fmla="*/ 42 h 71"/>
                <a:gd name="T70" fmla="*/ 42 w 69"/>
                <a:gd name="T71" fmla="*/ 44 h 71"/>
                <a:gd name="T72" fmla="*/ 44 w 69"/>
                <a:gd name="T73" fmla="*/ 54 h 71"/>
                <a:gd name="T74" fmla="*/ 44 w 69"/>
                <a:gd name="T75" fmla="*/ 54 h 71"/>
                <a:gd name="T76" fmla="*/ 44 w 69"/>
                <a:gd name="T77" fmla="*/ 54 h 71"/>
                <a:gd name="T78" fmla="*/ 54 w 69"/>
                <a:gd name="T79" fmla="*/ 57 h 71"/>
                <a:gd name="T80" fmla="*/ 58 w 69"/>
                <a:gd name="T81" fmla="*/ 60 h 71"/>
                <a:gd name="T82" fmla="*/ 50 w 69"/>
                <a:gd name="T83" fmla="*/ 61 h 71"/>
                <a:gd name="T84" fmla="*/ 53 w 69"/>
                <a:gd name="T85" fmla="*/ 70 h 71"/>
                <a:gd name="T86" fmla="*/ 57 w 69"/>
                <a:gd name="T87" fmla="*/ 69 h 71"/>
                <a:gd name="T88" fmla="*/ 55 w 69"/>
                <a:gd name="T89" fmla="*/ 65 h 71"/>
                <a:gd name="T90" fmla="*/ 58 w 69"/>
                <a:gd name="T91" fmla="*/ 61 h 71"/>
                <a:gd name="T92" fmla="*/ 60 w 69"/>
                <a:gd name="T93" fmla="*/ 63 h 71"/>
                <a:gd name="T94" fmla="*/ 61 w 69"/>
                <a:gd name="T95" fmla="*/ 66 h 71"/>
                <a:gd name="T96" fmla="*/ 61 w 69"/>
                <a:gd name="T97" fmla="*/ 66 h 71"/>
                <a:gd name="T98" fmla="*/ 61 w 69"/>
                <a:gd name="T99" fmla="*/ 66 h 71"/>
                <a:gd name="T100" fmla="*/ 64 w 69"/>
                <a:gd name="T101" fmla="*/ 67 h 71"/>
                <a:gd name="T102" fmla="*/ 64 w 69"/>
                <a:gd name="T103" fmla="*/ 67 h 71"/>
                <a:gd name="T104" fmla="*/ 65 w 69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1">
                  <a:moveTo>
                    <a:pt x="65" y="66"/>
                  </a:move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4" y="64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2" y="62"/>
                    <a:pt x="61" y="62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54"/>
                    <a:pt x="63" y="54"/>
                    <a:pt x="63" y="57"/>
                  </a:cubicBezTo>
                  <a:cubicBezTo>
                    <a:pt x="63" y="59"/>
                    <a:pt x="65" y="60"/>
                    <a:pt x="67" y="59"/>
                  </a:cubicBezTo>
                  <a:cubicBezTo>
                    <a:pt x="68" y="59"/>
                    <a:pt x="69" y="57"/>
                    <a:pt x="69" y="55"/>
                  </a:cubicBezTo>
                  <a:cubicBezTo>
                    <a:pt x="68" y="51"/>
                    <a:pt x="63" y="49"/>
                    <a:pt x="60" y="52"/>
                  </a:cubicBezTo>
                  <a:cubicBezTo>
                    <a:pt x="57" y="55"/>
                    <a:pt x="58" y="58"/>
                    <a:pt x="59" y="60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4"/>
                    <a:pt x="52" y="50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49" y="47"/>
                    <a:pt x="45" y="45"/>
                    <a:pt x="43" y="43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3" y="39"/>
                    <a:pt x="56" y="28"/>
                    <a:pt x="46" y="16"/>
                  </a:cubicBezTo>
                  <a:cubicBezTo>
                    <a:pt x="39" y="8"/>
                    <a:pt x="31" y="14"/>
                    <a:pt x="28" y="20"/>
                  </a:cubicBezTo>
                  <a:cubicBezTo>
                    <a:pt x="27" y="23"/>
                    <a:pt x="28" y="28"/>
                    <a:pt x="32" y="31"/>
                  </a:cubicBezTo>
                  <a:cubicBezTo>
                    <a:pt x="35" y="33"/>
                    <a:pt x="42" y="31"/>
                    <a:pt x="39" y="25"/>
                  </a:cubicBezTo>
                  <a:cubicBezTo>
                    <a:pt x="38" y="21"/>
                    <a:pt x="40" y="16"/>
                    <a:pt x="44" y="19"/>
                  </a:cubicBezTo>
                  <a:cubicBezTo>
                    <a:pt x="48" y="22"/>
                    <a:pt x="50" y="33"/>
                    <a:pt x="41" y="4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19" y="13"/>
                    <a:pt x="6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13" y="19"/>
                    <a:pt x="10" y="3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1" y="51"/>
                    <a:pt x="21" y="48"/>
                    <a:pt x="18" y="44"/>
                  </a:cubicBezTo>
                  <a:cubicBezTo>
                    <a:pt x="15" y="41"/>
                    <a:pt x="20" y="38"/>
                    <a:pt x="24" y="40"/>
                  </a:cubicBezTo>
                  <a:cubicBezTo>
                    <a:pt x="30" y="42"/>
                    <a:pt x="32" y="36"/>
                    <a:pt x="30" y="33"/>
                  </a:cubicBezTo>
                  <a:cubicBezTo>
                    <a:pt x="27" y="29"/>
                    <a:pt x="23" y="28"/>
                    <a:pt x="19" y="29"/>
                  </a:cubicBezTo>
                  <a:cubicBezTo>
                    <a:pt x="13" y="31"/>
                    <a:pt x="7" y="39"/>
                    <a:pt x="15" y="46"/>
                  </a:cubicBezTo>
                  <a:cubicBezTo>
                    <a:pt x="26" y="57"/>
                    <a:pt x="38" y="44"/>
                    <a:pt x="40" y="42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4" y="47"/>
                    <a:pt x="45" y="50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8" y="54"/>
                    <a:pt x="52" y="55"/>
                    <a:pt x="54" y="57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6" y="60"/>
                    <a:pt x="53" y="59"/>
                    <a:pt x="50" y="61"/>
                  </a:cubicBezTo>
                  <a:cubicBezTo>
                    <a:pt x="47" y="65"/>
                    <a:pt x="49" y="70"/>
                    <a:pt x="53" y="70"/>
                  </a:cubicBezTo>
                  <a:cubicBezTo>
                    <a:pt x="55" y="71"/>
                    <a:pt x="57" y="70"/>
                    <a:pt x="57" y="69"/>
                  </a:cubicBezTo>
                  <a:cubicBezTo>
                    <a:pt x="58" y="67"/>
                    <a:pt x="57" y="65"/>
                    <a:pt x="55" y="65"/>
                  </a:cubicBezTo>
                  <a:cubicBezTo>
                    <a:pt x="52" y="65"/>
                    <a:pt x="53" y="60"/>
                    <a:pt x="58" y="61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4"/>
                    <a:pt x="61" y="65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5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718"/>
            <p:cNvSpPr/>
            <p:nvPr/>
          </p:nvSpPr>
          <p:spPr bwMode="auto">
            <a:xfrm>
              <a:off x="5554" y="975"/>
              <a:ext cx="11" cy="10"/>
            </a:xfrm>
            <a:custGeom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1 h 3"/>
                <a:gd name="T6" fmla="*/ 2 w 3"/>
                <a:gd name="T7" fmla="*/ 1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719"/>
            <p:cNvSpPr/>
            <p:nvPr/>
          </p:nvSpPr>
          <p:spPr bwMode="auto">
            <a:xfrm>
              <a:off x="5554" y="982"/>
              <a:ext cx="244" cy="240"/>
            </a:xfrm>
            <a:custGeom>
              <a:gdLst>
                <a:gd name="T0" fmla="*/ 4 w 70"/>
                <a:gd name="T1" fmla="*/ 4 h 69"/>
                <a:gd name="T2" fmla="*/ 4 w 70"/>
                <a:gd name="T3" fmla="*/ 4 h 69"/>
                <a:gd name="T4" fmla="*/ 5 w 70"/>
                <a:gd name="T5" fmla="*/ 8 h 69"/>
                <a:gd name="T6" fmla="*/ 5 w 70"/>
                <a:gd name="T7" fmla="*/ 8 h 69"/>
                <a:gd name="T8" fmla="*/ 9 w 70"/>
                <a:gd name="T9" fmla="*/ 9 h 69"/>
                <a:gd name="T10" fmla="*/ 10 w 70"/>
                <a:gd name="T11" fmla="*/ 10 h 69"/>
                <a:gd name="T12" fmla="*/ 6 w 70"/>
                <a:gd name="T13" fmla="*/ 14 h 69"/>
                <a:gd name="T14" fmla="*/ 3 w 70"/>
                <a:gd name="T15" fmla="*/ 11 h 69"/>
                <a:gd name="T16" fmla="*/ 1 w 70"/>
                <a:gd name="T17" fmla="*/ 15 h 69"/>
                <a:gd name="T18" fmla="*/ 10 w 70"/>
                <a:gd name="T19" fmla="*/ 18 h 69"/>
                <a:gd name="T20" fmla="*/ 11 w 70"/>
                <a:gd name="T21" fmla="*/ 11 h 69"/>
                <a:gd name="T22" fmla="*/ 14 w 70"/>
                <a:gd name="T23" fmla="*/ 14 h 69"/>
                <a:gd name="T24" fmla="*/ 17 w 70"/>
                <a:gd name="T25" fmla="*/ 24 h 69"/>
                <a:gd name="T26" fmla="*/ 17 w 70"/>
                <a:gd name="T27" fmla="*/ 24 h 69"/>
                <a:gd name="T28" fmla="*/ 27 w 70"/>
                <a:gd name="T29" fmla="*/ 27 h 69"/>
                <a:gd name="T30" fmla="*/ 29 w 70"/>
                <a:gd name="T31" fmla="*/ 29 h 69"/>
                <a:gd name="T32" fmla="*/ 24 w 70"/>
                <a:gd name="T33" fmla="*/ 54 h 69"/>
                <a:gd name="T34" fmla="*/ 41 w 70"/>
                <a:gd name="T35" fmla="*/ 51 h 69"/>
                <a:gd name="T36" fmla="*/ 38 w 70"/>
                <a:gd name="T37" fmla="*/ 39 h 69"/>
                <a:gd name="T38" fmla="*/ 31 w 70"/>
                <a:gd name="T39" fmla="*/ 45 h 69"/>
                <a:gd name="T40" fmla="*/ 26 w 70"/>
                <a:gd name="T41" fmla="*/ 51 h 69"/>
                <a:gd name="T42" fmla="*/ 29 w 70"/>
                <a:gd name="T43" fmla="*/ 29 h 69"/>
                <a:gd name="T44" fmla="*/ 48 w 70"/>
                <a:gd name="T45" fmla="*/ 49 h 69"/>
                <a:gd name="T46" fmla="*/ 38 w 70"/>
                <a:gd name="T47" fmla="*/ 59 h 69"/>
                <a:gd name="T48" fmla="*/ 70 w 70"/>
                <a:gd name="T49" fmla="*/ 69 h 69"/>
                <a:gd name="T50" fmla="*/ 70 w 70"/>
                <a:gd name="T51" fmla="*/ 69 h 69"/>
                <a:gd name="T52" fmla="*/ 59 w 70"/>
                <a:gd name="T53" fmla="*/ 38 h 69"/>
                <a:gd name="T54" fmla="*/ 49 w 70"/>
                <a:gd name="T55" fmla="*/ 48 h 69"/>
                <a:gd name="T56" fmla="*/ 30 w 70"/>
                <a:gd name="T57" fmla="*/ 28 h 69"/>
                <a:gd name="T58" fmla="*/ 52 w 70"/>
                <a:gd name="T59" fmla="*/ 26 h 69"/>
                <a:gd name="T60" fmla="*/ 46 w 70"/>
                <a:gd name="T61" fmla="*/ 30 h 69"/>
                <a:gd name="T62" fmla="*/ 40 w 70"/>
                <a:gd name="T63" fmla="*/ 37 h 69"/>
                <a:gd name="T64" fmla="*/ 51 w 70"/>
                <a:gd name="T65" fmla="*/ 41 h 69"/>
                <a:gd name="T66" fmla="*/ 55 w 70"/>
                <a:gd name="T67" fmla="*/ 24 h 69"/>
                <a:gd name="T68" fmla="*/ 30 w 70"/>
                <a:gd name="T69" fmla="*/ 28 h 69"/>
                <a:gd name="T70" fmla="*/ 28 w 70"/>
                <a:gd name="T71" fmla="*/ 26 h 69"/>
                <a:gd name="T72" fmla="*/ 25 w 70"/>
                <a:gd name="T73" fmla="*/ 16 h 69"/>
                <a:gd name="T74" fmla="*/ 25 w 70"/>
                <a:gd name="T75" fmla="*/ 16 h 69"/>
                <a:gd name="T76" fmla="*/ 25 w 70"/>
                <a:gd name="T77" fmla="*/ 16 h 69"/>
                <a:gd name="T78" fmla="*/ 15 w 70"/>
                <a:gd name="T79" fmla="*/ 14 h 69"/>
                <a:gd name="T80" fmla="*/ 12 w 70"/>
                <a:gd name="T81" fmla="*/ 10 h 69"/>
                <a:gd name="T82" fmla="*/ 19 w 70"/>
                <a:gd name="T83" fmla="*/ 9 h 69"/>
                <a:gd name="T84" fmla="*/ 16 w 70"/>
                <a:gd name="T85" fmla="*/ 0 h 69"/>
                <a:gd name="T86" fmla="*/ 12 w 70"/>
                <a:gd name="T87" fmla="*/ 2 h 69"/>
                <a:gd name="T88" fmla="*/ 14 w 70"/>
                <a:gd name="T89" fmla="*/ 6 h 69"/>
                <a:gd name="T90" fmla="*/ 11 w 70"/>
                <a:gd name="T91" fmla="*/ 10 h 69"/>
                <a:gd name="T92" fmla="*/ 9 w 70"/>
                <a:gd name="T93" fmla="*/ 8 h 69"/>
                <a:gd name="T94" fmla="*/ 9 w 70"/>
                <a:gd name="T95" fmla="*/ 4 h 69"/>
                <a:gd name="T96" fmla="*/ 9 w 70"/>
                <a:gd name="T97" fmla="*/ 4 h 69"/>
                <a:gd name="T98" fmla="*/ 9 w 70"/>
                <a:gd name="T99" fmla="*/ 4 h 69"/>
                <a:gd name="T100" fmla="*/ 5 w 70"/>
                <a:gd name="T101" fmla="*/ 3 h 69"/>
                <a:gd name="T102" fmla="*/ 5 w 70"/>
                <a:gd name="T103" fmla="*/ 3 h 69"/>
                <a:gd name="T104" fmla="*/ 4 w 70"/>
                <a:gd name="T105" fmla="*/ 4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69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8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6"/>
                    <a:pt x="6" y="17"/>
                    <a:pt x="6" y="14"/>
                  </a:cubicBezTo>
                  <a:cubicBezTo>
                    <a:pt x="6" y="12"/>
                    <a:pt x="4" y="10"/>
                    <a:pt x="3" y="11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1" y="19"/>
                    <a:pt x="6" y="21"/>
                    <a:pt x="10" y="18"/>
                  </a:cubicBezTo>
                  <a:cubicBezTo>
                    <a:pt x="12" y="16"/>
                    <a:pt x="11" y="13"/>
                    <a:pt x="11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7"/>
                    <a:pt x="17" y="21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1" y="24"/>
                    <a:pt x="24" y="25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7" y="31"/>
                    <a:pt x="14" y="42"/>
                    <a:pt x="24" y="54"/>
                  </a:cubicBezTo>
                  <a:cubicBezTo>
                    <a:pt x="31" y="62"/>
                    <a:pt x="39" y="57"/>
                    <a:pt x="41" y="51"/>
                  </a:cubicBezTo>
                  <a:cubicBezTo>
                    <a:pt x="43" y="47"/>
                    <a:pt x="41" y="42"/>
                    <a:pt x="38" y="39"/>
                  </a:cubicBezTo>
                  <a:cubicBezTo>
                    <a:pt x="35" y="37"/>
                    <a:pt x="28" y="39"/>
                    <a:pt x="31" y="45"/>
                  </a:cubicBezTo>
                  <a:cubicBezTo>
                    <a:pt x="32" y="49"/>
                    <a:pt x="30" y="54"/>
                    <a:pt x="26" y="51"/>
                  </a:cubicBezTo>
                  <a:cubicBezTo>
                    <a:pt x="22" y="48"/>
                    <a:pt x="20" y="38"/>
                    <a:pt x="29" y="2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1" y="57"/>
                    <a:pt x="64" y="6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5" y="64"/>
                    <a:pt x="57" y="51"/>
                    <a:pt x="59" y="3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8" y="19"/>
                    <a:pt x="49" y="22"/>
                    <a:pt x="52" y="26"/>
                  </a:cubicBezTo>
                  <a:cubicBezTo>
                    <a:pt x="54" y="29"/>
                    <a:pt x="50" y="32"/>
                    <a:pt x="46" y="30"/>
                  </a:cubicBezTo>
                  <a:cubicBezTo>
                    <a:pt x="40" y="28"/>
                    <a:pt x="38" y="34"/>
                    <a:pt x="40" y="37"/>
                  </a:cubicBezTo>
                  <a:cubicBezTo>
                    <a:pt x="43" y="41"/>
                    <a:pt x="47" y="42"/>
                    <a:pt x="51" y="41"/>
                  </a:cubicBezTo>
                  <a:cubicBezTo>
                    <a:pt x="57" y="39"/>
                    <a:pt x="62" y="31"/>
                    <a:pt x="55" y="24"/>
                  </a:cubicBezTo>
                  <a:cubicBezTo>
                    <a:pt x="43" y="13"/>
                    <a:pt x="32" y="26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4"/>
                    <a:pt x="24" y="20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1" y="17"/>
                    <a:pt x="18" y="15"/>
                    <a:pt x="15" y="1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7" y="11"/>
                    <a:pt x="19" y="9"/>
                  </a:cubicBezTo>
                  <a:cubicBezTo>
                    <a:pt x="22" y="5"/>
                    <a:pt x="20" y="1"/>
                    <a:pt x="16" y="0"/>
                  </a:cubicBezTo>
                  <a:cubicBezTo>
                    <a:pt x="15" y="0"/>
                    <a:pt x="13" y="1"/>
                    <a:pt x="12" y="2"/>
                  </a:cubicBezTo>
                  <a:cubicBezTo>
                    <a:pt x="11" y="3"/>
                    <a:pt x="13" y="6"/>
                    <a:pt x="14" y="6"/>
                  </a:cubicBezTo>
                  <a:cubicBezTo>
                    <a:pt x="18" y="5"/>
                    <a:pt x="17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720"/>
            <p:cNvSpPr/>
            <p:nvPr/>
          </p:nvSpPr>
          <p:spPr bwMode="auto">
            <a:xfrm>
              <a:off x="5561" y="985"/>
              <a:ext cx="11" cy="10"/>
            </a:xfrm>
            <a:custGeom>
              <a:gdLst>
                <a:gd name="T0" fmla="*/ 1 w 3"/>
                <a:gd name="T1" fmla="*/ 1 h 3"/>
                <a:gd name="T2" fmla="*/ 3 w 3"/>
                <a:gd name="T3" fmla="*/ 1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721"/>
            <p:cNvSpPr/>
            <p:nvPr/>
          </p:nvSpPr>
          <p:spPr bwMode="auto">
            <a:xfrm>
              <a:off x="5558" y="2969"/>
              <a:ext cx="237" cy="248"/>
            </a:xfrm>
            <a:custGeom>
              <a:gdLst>
                <a:gd name="T0" fmla="*/ 5 w 68"/>
                <a:gd name="T1" fmla="*/ 67 h 71"/>
                <a:gd name="T2" fmla="*/ 5 w 68"/>
                <a:gd name="T3" fmla="*/ 67 h 71"/>
                <a:gd name="T4" fmla="*/ 9 w 68"/>
                <a:gd name="T5" fmla="*/ 66 h 71"/>
                <a:gd name="T6" fmla="*/ 9 w 68"/>
                <a:gd name="T7" fmla="*/ 66 h 71"/>
                <a:gd name="T8" fmla="*/ 9 w 68"/>
                <a:gd name="T9" fmla="*/ 63 h 71"/>
                <a:gd name="T10" fmla="*/ 11 w 68"/>
                <a:gd name="T11" fmla="*/ 61 h 71"/>
                <a:gd name="T12" fmla="*/ 14 w 68"/>
                <a:gd name="T13" fmla="*/ 65 h 71"/>
                <a:gd name="T14" fmla="*/ 12 w 68"/>
                <a:gd name="T15" fmla="*/ 69 h 71"/>
                <a:gd name="T16" fmla="*/ 16 w 68"/>
                <a:gd name="T17" fmla="*/ 70 h 71"/>
                <a:gd name="T18" fmla="*/ 19 w 68"/>
                <a:gd name="T19" fmla="*/ 61 h 71"/>
                <a:gd name="T20" fmla="*/ 11 w 68"/>
                <a:gd name="T21" fmla="*/ 61 h 71"/>
                <a:gd name="T22" fmla="*/ 15 w 68"/>
                <a:gd name="T23" fmla="*/ 57 h 71"/>
                <a:gd name="T24" fmla="*/ 25 w 68"/>
                <a:gd name="T25" fmla="*/ 54 h 71"/>
                <a:gd name="T26" fmla="*/ 25 w 68"/>
                <a:gd name="T27" fmla="*/ 54 h 71"/>
                <a:gd name="T28" fmla="*/ 27 w 68"/>
                <a:gd name="T29" fmla="*/ 44 h 71"/>
                <a:gd name="T30" fmla="*/ 29 w 68"/>
                <a:gd name="T31" fmla="*/ 42 h 71"/>
                <a:gd name="T32" fmla="*/ 54 w 68"/>
                <a:gd name="T33" fmla="*/ 46 h 71"/>
                <a:gd name="T34" fmla="*/ 50 w 68"/>
                <a:gd name="T35" fmla="*/ 28 h 71"/>
                <a:gd name="T36" fmla="*/ 39 w 68"/>
                <a:gd name="T37" fmla="*/ 33 h 71"/>
                <a:gd name="T38" fmla="*/ 45 w 68"/>
                <a:gd name="T39" fmla="*/ 40 h 71"/>
                <a:gd name="T40" fmla="*/ 51 w 68"/>
                <a:gd name="T41" fmla="*/ 44 h 71"/>
                <a:gd name="T42" fmla="*/ 29 w 68"/>
                <a:gd name="T43" fmla="*/ 42 h 71"/>
                <a:gd name="T44" fmla="*/ 48 w 68"/>
                <a:gd name="T45" fmla="*/ 22 h 71"/>
                <a:gd name="T46" fmla="*/ 58 w 68"/>
                <a:gd name="T47" fmla="*/ 31 h 71"/>
                <a:gd name="T48" fmla="*/ 68 w 68"/>
                <a:gd name="T49" fmla="*/ 0 h 71"/>
                <a:gd name="T50" fmla="*/ 68 w 68"/>
                <a:gd name="T51" fmla="*/ 0 h 71"/>
                <a:gd name="T52" fmla="*/ 37 w 68"/>
                <a:gd name="T53" fmla="*/ 11 h 71"/>
                <a:gd name="T54" fmla="*/ 47 w 68"/>
                <a:gd name="T55" fmla="*/ 21 h 71"/>
                <a:gd name="T56" fmla="*/ 28 w 68"/>
                <a:gd name="T57" fmla="*/ 41 h 71"/>
                <a:gd name="T58" fmla="*/ 25 w 68"/>
                <a:gd name="T59" fmla="*/ 19 h 71"/>
                <a:gd name="T60" fmla="*/ 29 w 68"/>
                <a:gd name="T61" fmla="*/ 25 h 71"/>
                <a:gd name="T62" fmla="*/ 37 w 68"/>
                <a:gd name="T63" fmla="*/ 31 h 71"/>
                <a:gd name="T64" fmla="*/ 40 w 68"/>
                <a:gd name="T65" fmla="*/ 19 h 71"/>
                <a:gd name="T66" fmla="*/ 23 w 68"/>
                <a:gd name="T67" fmla="*/ 16 h 71"/>
                <a:gd name="T68" fmla="*/ 28 w 68"/>
                <a:gd name="T69" fmla="*/ 41 h 71"/>
                <a:gd name="T70" fmla="*/ 26 w 68"/>
                <a:gd name="T71" fmla="*/ 43 h 71"/>
                <a:gd name="T72" fmla="*/ 16 w 68"/>
                <a:gd name="T73" fmla="*/ 46 h 71"/>
                <a:gd name="T74" fmla="*/ 16 w 68"/>
                <a:gd name="T75" fmla="*/ 46 h 71"/>
                <a:gd name="T76" fmla="*/ 16 w 68"/>
                <a:gd name="T77" fmla="*/ 46 h 71"/>
                <a:gd name="T78" fmla="*/ 14 w 68"/>
                <a:gd name="T79" fmla="*/ 56 h 71"/>
                <a:gd name="T80" fmla="*/ 11 w 68"/>
                <a:gd name="T81" fmla="*/ 60 h 71"/>
                <a:gd name="T82" fmla="*/ 9 w 68"/>
                <a:gd name="T83" fmla="*/ 52 h 71"/>
                <a:gd name="T84" fmla="*/ 0 w 68"/>
                <a:gd name="T85" fmla="*/ 55 h 71"/>
                <a:gd name="T86" fmla="*/ 2 w 68"/>
                <a:gd name="T87" fmla="*/ 60 h 71"/>
                <a:gd name="T88" fmla="*/ 6 w 68"/>
                <a:gd name="T89" fmla="*/ 57 h 71"/>
                <a:gd name="T90" fmla="*/ 10 w 68"/>
                <a:gd name="T91" fmla="*/ 60 h 71"/>
                <a:gd name="T92" fmla="*/ 8 w 68"/>
                <a:gd name="T93" fmla="*/ 62 h 71"/>
                <a:gd name="T94" fmla="*/ 5 w 68"/>
                <a:gd name="T95" fmla="*/ 63 h 71"/>
                <a:gd name="T96" fmla="*/ 5 w 68"/>
                <a:gd name="T97" fmla="*/ 63 h 71"/>
                <a:gd name="T98" fmla="*/ 5 w 68"/>
                <a:gd name="T99" fmla="*/ 63 h 71"/>
                <a:gd name="T100" fmla="*/ 4 w 68"/>
                <a:gd name="T101" fmla="*/ 66 h 71"/>
                <a:gd name="T102" fmla="*/ 4 w 68"/>
                <a:gd name="T103" fmla="*/ 67 h 71"/>
                <a:gd name="T104" fmla="*/ 5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5" y="67"/>
                  </a:move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7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9" y="64"/>
                    <a:pt x="9" y="63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7" y="60"/>
                    <a:pt x="18" y="65"/>
                    <a:pt x="14" y="65"/>
                  </a:cubicBezTo>
                  <a:cubicBezTo>
                    <a:pt x="12" y="65"/>
                    <a:pt x="11" y="67"/>
                    <a:pt x="12" y="69"/>
                  </a:cubicBezTo>
                  <a:cubicBezTo>
                    <a:pt x="13" y="70"/>
                    <a:pt x="15" y="71"/>
                    <a:pt x="16" y="70"/>
                  </a:cubicBezTo>
                  <a:cubicBezTo>
                    <a:pt x="20" y="70"/>
                    <a:pt x="22" y="65"/>
                    <a:pt x="19" y="61"/>
                  </a:cubicBezTo>
                  <a:cubicBezTo>
                    <a:pt x="16" y="59"/>
                    <a:pt x="13" y="60"/>
                    <a:pt x="11" y="6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5"/>
                    <a:pt x="21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0"/>
                    <a:pt x="25" y="46"/>
                    <a:pt x="27" y="44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4"/>
                    <a:pt x="43" y="56"/>
                    <a:pt x="54" y="46"/>
                  </a:cubicBezTo>
                  <a:cubicBezTo>
                    <a:pt x="62" y="38"/>
                    <a:pt x="56" y="30"/>
                    <a:pt x="50" y="28"/>
                  </a:cubicBezTo>
                  <a:cubicBezTo>
                    <a:pt x="46" y="27"/>
                    <a:pt x="41" y="29"/>
                    <a:pt x="39" y="33"/>
                  </a:cubicBezTo>
                  <a:cubicBezTo>
                    <a:pt x="37" y="36"/>
                    <a:pt x="39" y="42"/>
                    <a:pt x="45" y="40"/>
                  </a:cubicBezTo>
                  <a:cubicBezTo>
                    <a:pt x="49" y="38"/>
                    <a:pt x="54" y="40"/>
                    <a:pt x="51" y="44"/>
                  </a:cubicBezTo>
                  <a:cubicBezTo>
                    <a:pt x="48" y="48"/>
                    <a:pt x="38" y="50"/>
                    <a:pt x="29" y="4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6" y="19"/>
                    <a:pt x="64" y="5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2" y="4"/>
                    <a:pt x="50" y="13"/>
                    <a:pt x="37" y="1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19" y="33"/>
                    <a:pt x="21" y="22"/>
                    <a:pt x="25" y="19"/>
                  </a:cubicBezTo>
                  <a:cubicBezTo>
                    <a:pt x="28" y="16"/>
                    <a:pt x="31" y="21"/>
                    <a:pt x="29" y="25"/>
                  </a:cubicBezTo>
                  <a:cubicBezTo>
                    <a:pt x="27" y="31"/>
                    <a:pt x="34" y="33"/>
                    <a:pt x="37" y="31"/>
                  </a:cubicBezTo>
                  <a:cubicBezTo>
                    <a:pt x="40" y="28"/>
                    <a:pt x="42" y="23"/>
                    <a:pt x="40" y="19"/>
                  </a:cubicBezTo>
                  <a:cubicBezTo>
                    <a:pt x="38" y="13"/>
                    <a:pt x="29" y="8"/>
                    <a:pt x="23" y="16"/>
                  </a:cubicBezTo>
                  <a:cubicBezTo>
                    <a:pt x="13" y="28"/>
                    <a:pt x="26" y="39"/>
                    <a:pt x="28" y="41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5"/>
                    <a:pt x="20" y="47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50"/>
                    <a:pt x="15" y="54"/>
                    <a:pt x="14" y="5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8"/>
                    <a:pt x="12" y="55"/>
                    <a:pt x="9" y="52"/>
                  </a:cubicBezTo>
                  <a:cubicBezTo>
                    <a:pt x="6" y="49"/>
                    <a:pt x="1" y="51"/>
                    <a:pt x="0" y="55"/>
                  </a:cubicBezTo>
                  <a:cubicBezTo>
                    <a:pt x="0" y="57"/>
                    <a:pt x="1" y="59"/>
                    <a:pt x="2" y="60"/>
                  </a:cubicBezTo>
                  <a:cubicBezTo>
                    <a:pt x="4" y="60"/>
                    <a:pt x="6" y="59"/>
                    <a:pt x="6" y="57"/>
                  </a:cubicBezTo>
                  <a:cubicBezTo>
                    <a:pt x="6" y="54"/>
                    <a:pt x="11" y="54"/>
                    <a:pt x="10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3"/>
                    <a:pt x="6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5"/>
                    <a:pt x="4" y="66"/>
                  </a:cubicBezTo>
                  <a:cubicBezTo>
                    <a:pt x="4" y="67"/>
                    <a:pt x="4" y="67"/>
                    <a:pt x="4" y="67"/>
                  </a:cubicBezTo>
                  <a:lnTo>
                    <a:pt x="5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722"/>
            <p:cNvSpPr/>
            <p:nvPr/>
          </p:nvSpPr>
          <p:spPr bwMode="auto">
            <a:xfrm>
              <a:off x="5565" y="3199"/>
              <a:ext cx="10" cy="11"/>
            </a:xfrm>
            <a:custGeom>
              <a:gdLst>
                <a:gd name="T0" fmla="*/ 1 w 3"/>
                <a:gd name="T1" fmla="*/ 3 h 3"/>
                <a:gd name="T2" fmla="*/ 1 w 3"/>
                <a:gd name="T3" fmla="*/ 1 h 3"/>
                <a:gd name="T4" fmla="*/ 3 w 3"/>
                <a:gd name="T5" fmla="*/ 1 h 3"/>
                <a:gd name="T6" fmla="*/ 3 w 3"/>
                <a:gd name="T7" fmla="*/ 3 h 3"/>
                <a:gd name="T8" fmla="*/ 1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723"/>
            <p:cNvSpPr/>
            <p:nvPr/>
          </p:nvSpPr>
          <p:spPr bwMode="auto">
            <a:xfrm>
              <a:off x="5338" y="3203"/>
              <a:ext cx="234" cy="251"/>
            </a:xfrm>
            <a:custGeom>
              <a:gdLst>
                <a:gd name="T0" fmla="*/ 62 w 67"/>
                <a:gd name="T1" fmla="*/ 4 h 72"/>
                <a:gd name="T2" fmla="*/ 62 w 67"/>
                <a:gd name="T3" fmla="*/ 4 h 72"/>
                <a:gd name="T4" fmla="*/ 59 w 67"/>
                <a:gd name="T5" fmla="*/ 5 h 72"/>
                <a:gd name="T6" fmla="*/ 59 w 67"/>
                <a:gd name="T7" fmla="*/ 5 h 72"/>
                <a:gd name="T8" fmla="*/ 58 w 67"/>
                <a:gd name="T9" fmla="*/ 8 h 72"/>
                <a:gd name="T10" fmla="*/ 56 w 67"/>
                <a:gd name="T11" fmla="*/ 10 h 72"/>
                <a:gd name="T12" fmla="*/ 53 w 67"/>
                <a:gd name="T13" fmla="*/ 6 h 72"/>
                <a:gd name="T14" fmla="*/ 55 w 67"/>
                <a:gd name="T15" fmla="*/ 3 h 72"/>
                <a:gd name="T16" fmla="*/ 51 w 67"/>
                <a:gd name="T17" fmla="*/ 1 h 72"/>
                <a:gd name="T18" fmla="*/ 49 w 67"/>
                <a:gd name="T19" fmla="*/ 10 h 72"/>
                <a:gd name="T20" fmla="*/ 56 w 67"/>
                <a:gd name="T21" fmla="*/ 11 h 72"/>
                <a:gd name="T22" fmla="*/ 53 w 67"/>
                <a:gd name="T23" fmla="*/ 14 h 72"/>
                <a:gd name="T24" fmla="*/ 43 w 67"/>
                <a:gd name="T25" fmla="*/ 17 h 72"/>
                <a:gd name="T26" fmla="*/ 43 w 67"/>
                <a:gd name="T27" fmla="*/ 17 h 72"/>
                <a:gd name="T28" fmla="*/ 41 w 67"/>
                <a:gd name="T29" fmla="*/ 27 h 72"/>
                <a:gd name="T30" fmla="*/ 39 w 67"/>
                <a:gd name="T31" fmla="*/ 30 h 72"/>
                <a:gd name="T32" fmla="*/ 14 w 67"/>
                <a:gd name="T33" fmla="*/ 26 h 72"/>
                <a:gd name="T34" fmla="*/ 18 w 67"/>
                <a:gd name="T35" fmla="*/ 43 h 72"/>
                <a:gd name="T36" fmla="*/ 29 w 67"/>
                <a:gd name="T37" fmla="*/ 39 h 72"/>
                <a:gd name="T38" fmla="*/ 22 w 67"/>
                <a:gd name="T39" fmla="*/ 32 h 72"/>
                <a:gd name="T40" fmla="*/ 16 w 67"/>
                <a:gd name="T41" fmla="*/ 28 h 72"/>
                <a:gd name="T42" fmla="*/ 39 w 67"/>
                <a:gd name="T43" fmla="*/ 30 h 72"/>
                <a:gd name="T44" fmla="*/ 20 w 67"/>
                <a:gd name="T45" fmla="*/ 50 h 72"/>
                <a:gd name="T46" fmla="*/ 9 w 67"/>
                <a:gd name="T47" fmla="*/ 40 h 72"/>
                <a:gd name="T48" fmla="*/ 0 w 67"/>
                <a:gd name="T49" fmla="*/ 72 h 72"/>
                <a:gd name="T50" fmla="*/ 0 w 67"/>
                <a:gd name="T51" fmla="*/ 72 h 72"/>
                <a:gd name="T52" fmla="*/ 31 w 67"/>
                <a:gd name="T53" fmla="*/ 60 h 72"/>
                <a:gd name="T54" fmla="*/ 21 w 67"/>
                <a:gd name="T55" fmla="*/ 51 h 72"/>
                <a:gd name="T56" fmla="*/ 39 w 67"/>
                <a:gd name="T57" fmla="*/ 30 h 72"/>
                <a:gd name="T58" fmla="*/ 43 w 67"/>
                <a:gd name="T59" fmla="*/ 52 h 72"/>
                <a:gd name="T60" fmla="*/ 38 w 67"/>
                <a:gd name="T61" fmla="*/ 47 h 72"/>
                <a:gd name="T62" fmla="*/ 31 w 67"/>
                <a:gd name="T63" fmla="*/ 41 h 72"/>
                <a:gd name="T64" fmla="*/ 28 w 67"/>
                <a:gd name="T65" fmla="*/ 52 h 72"/>
                <a:gd name="T66" fmla="*/ 45 w 67"/>
                <a:gd name="T67" fmla="*/ 55 h 72"/>
                <a:gd name="T68" fmla="*/ 39 w 67"/>
                <a:gd name="T69" fmla="*/ 30 h 72"/>
                <a:gd name="T70" fmla="*/ 41 w 67"/>
                <a:gd name="T71" fmla="*/ 28 h 72"/>
                <a:gd name="T72" fmla="*/ 51 w 67"/>
                <a:gd name="T73" fmla="*/ 25 h 72"/>
                <a:gd name="T74" fmla="*/ 51 w 67"/>
                <a:gd name="T75" fmla="*/ 25 h 72"/>
                <a:gd name="T76" fmla="*/ 51 w 67"/>
                <a:gd name="T77" fmla="*/ 25 h 72"/>
                <a:gd name="T78" fmla="*/ 54 w 67"/>
                <a:gd name="T79" fmla="*/ 15 h 72"/>
                <a:gd name="T80" fmla="*/ 57 w 67"/>
                <a:gd name="T81" fmla="*/ 11 h 72"/>
                <a:gd name="T82" fmla="*/ 58 w 67"/>
                <a:gd name="T83" fmla="*/ 19 h 72"/>
                <a:gd name="T84" fmla="*/ 67 w 67"/>
                <a:gd name="T85" fmla="*/ 16 h 72"/>
                <a:gd name="T86" fmla="*/ 65 w 67"/>
                <a:gd name="T87" fmla="*/ 11 h 72"/>
                <a:gd name="T88" fmla="*/ 61 w 67"/>
                <a:gd name="T89" fmla="*/ 14 h 72"/>
                <a:gd name="T90" fmla="*/ 57 w 67"/>
                <a:gd name="T91" fmla="*/ 11 h 72"/>
                <a:gd name="T92" fmla="*/ 59 w 67"/>
                <a:gd name="T93" fmla="*/ 9 h 72"/>
                <a:gd name="T94" fmla="*/ 63 w 67"/>
                <a:gd name="T95" fmla="*/ 8 h 72"/>
                <a:gd name="T96" fmla="*/ 63 w 67"/>
                <a:gd name="T97" fmla="*/ 8 h 72"/>
                <a:gd name="T98" fmla="*/ 63 w 67"/>
                <a:gd name="T99" fmla="*/ 8 h 72"/>
                <a:gd name="T100" fmla="*/ 63 w 67"/>
                <a:gd name="T101" fmla="*/ 5 h 72"/>
                <a:gd name="T102" fmla="*/ 63 w 67"/>
                <a:gd name="T103" fmla="*/ 5 h 72"/>
                <a:gd name="T104" fmla="*/ 62 w 67"/>
                <a:gd name="T105" fmla="*/ 4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2">
                  <a:moveTo>
                    <a:pt x="62" y="4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6"/>
                    <a:pt x="59" y="7"/>
                    <a:pt x="58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1" y="12"/>
                    <a:pt x="50" y="6"/>
                    <a:pt x="53" y="6"/>
                  </a:cubicBezTo>
                  <a:cubicBezTo>
                    <a:pt x="55" y="6"/>
                    <a:pt x="56" y="4"/>
                    <a:pt x="55" y="3"/>
                  </a:cubicBezTo>
                  <a:cubicBezTo>
                    <a:pt x="55" y="1"/>
                    <a:pt x="53" y="0"/>
                    <a:pt x="51" y="1"/>
                  </a:cubicBezTo>
                  <a:cubicBezTo>
                    <a:pt x="47" y="2"/>
                    <a:pt x="45" y="6"/>
                    <a:pt x="49" y="10"/>
                  </a:cubicBezTo>
                  <a:cubicBezTo>
                    <a:pt x="51" y="12"/>
                    <a:pt x="54" y="11"/>
                    <a:pt x="56" y="11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0" y="16"/>
                    <a:pt x="47" y="18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2" y="25"/>
                    <a:pt x="41" y="27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28"/>
                    <a:pt x="25" y="15"/>
                    <a:pt x="14" y="26"/>
                  </a:cubicBezTo>
                  <a:cubicBezTo>
                    <a:pt x="6" y="33"/>
                    <a:pt x="12" y="41"/>
                    <a:pt x="18" y="43"/>
                  </a:cubicBezTo>
                  <a:cubicBezTo>
                    <a:pt x="22" y="44"/>
                    <a:pt x="26" y="43"/>
                    <a:pt x="29" y="39"/>
                  </a:cubicBezTo>
                  <a:cubicBezTo>
                    <a:pt x="31" y="36"/>
                    <a:pt x="28" y="29"/>
                    <a:pt x="22" y="32"/>
                  </a:cubicBezTo>
                  <a:cubicBezTo>
                    <a:pt x="19" y="34"/>
                    <a:pt x="14" y="31"/>
                    <a:pt x="16" y="28"/>
                  </a:cubicBezTo>
                  <a:cubicBezTo>
                    <a:pt x="19" y="24"/>
                    <a:pt x="30" y="21"/>
                    <a:pt x="39" y="3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53"/>
                    <a:pt x="4" y="66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6" y="68"/>
                    <a:pt x="18" y="59"/>
                    <a:pt x="31" y="6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9" y="38"/>
                    <a:pt x="47" y="49"/>
                    <a:pt x="43" y="52"/>
                  </a:cubicBezTo>
                  <a:cubicBezTo>
                    <a:pt x="40" y="55"/>
                    <a:pt x="37" y="51"/>
                    <a:pt x="38" y="47"/>
                  </a:cubicBezTo>
                  <a:cubicBezTo>
                    <a:pt x="41" y="41"/>
                    <a:pt x="34" y="39"/>
                    <a:pt x="31" y="41"/>
                  </a:cubicBezTo>
                  <a:cubicBezTo>
                    <a:pt x="27" y="44"/>
                    <a:pt x="26" y="48"/>
                    <a:pt x="28" y="52"/>
                  </a:cubicBezTo>
                  <a:cubicBezTo>
                    <a:pt x="30" y="58"/>
                    <a:pt x="39" y="63"/>
                    <a:pt x="45" y="55"/>
                  </a:cubicBezTo>
                  <a:cubicBezTo>
                    <a:pt x="55" y="43"/>
                    <a:pt x="42" y="32"/>
                    <a:pt x="39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4" y="26"/>
                    <a:pt x="48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1"/>
                    <a:pt x="52" y="18"/>
                    <a:pt x="54" y="15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3"/>
                    <a:pt x="56" y="16"/>
                    <a:pt x="58" y="19"/>
                  </a:cubicBezTo>
                  <a:cubicBezTo>
                    <a:pt x="62" y="22"/>
                    <a:pt x="67" y="20"/>
                    <a:pt x="67" y="16"/>
                  </a:cubicBezTo>
                  <a:cubicBezTo>
                    <a:pt x="67" y="14"/>
                    <a:pt x="66" y="12"/>
                    <a:pt x="65" y="11"/>
                  </a:cubicBezTo>
                  <a:cubicBezTo>
                    <a:pt x="63" y="11"/>
                    <a:pt x="61" y="12"/>
                    <a:pt x="61" y="14"/>
                  </a:cubicBezTo>
                  <a:cubicBezTo>
                    <a:pt x="62" y="17"/>
                    <a:pt x="56" y="17"/>
                    <a:pt x="57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9"/>
                    <a:pt x="61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7"/>
                    <a:pt x="63" y="6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lnTo>
                    <a:pt x="62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724"/>
            <p:cNvSpPr/>
            <p:nvPr/>
          </p:nvSpPr>
          <p:spPr bwMode="auto">
            <a:xfrm>
              <a:off x="5554" y="3210"/>
              <a:ext cx="11" cy="10"/>
            </a:xfrm>
            <a:custGeom>
              <a:gdLst>
                <a:gd name="T0" fmla="*/ 3 w 3"/>
                <a:gd name="T1" fmla="*/ 0 h 3"/>
                <a:gd name="T2" fmla="*/ 3 w 3"/>
                <a:gd name="T3" fmla="*/ 2 h 3"/>
                <a:gd name="T4" fmla="*/ 1 w 3"/>
                <a:gd name="T5" fmla="*/ 2 h 3"/>
                <a:gd name="T6" fmla="*/ 1 w 3"/>
                <a:gd name="T7" fmla="*/ 0 h 3"/>
                <a:gd name="T8" fmla="*/ 3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725"/>
            <p:cNvSpPr/>
            <p:nvPr/>
          </p:nvSpPr>
          <p:spPr bwMode="auto">
            <a:xfrm>
              <a:off x="2049" y="748"/>
              <a:ext cx="237" cy="247"/>
            </a:xfrm>
            <a:custGeom>
              <a:gdLst>
                <a:gd name="T0" fmla="*/ 4 w 68"/>
                <a:gd name="T1" fmla="*/ 66 h 71"/>
                <a:gd name="T2" fmla="*/ 4 w 68"/>
                <a:gd name="T3" fmla="*/ 66 h 71"/>
                <a:gd name="T4" fmla="*/ 5 w 68"/>
                <a:gd name="T5" fmla="*/ 62 h 71"/>
                <a:gd name="T6" fmla="*/ 5 w 68"/>
                <a:gd name="T7" fmla="*/ 62 h 71"/>
                <a:gd name="T8" fmla="*/ 9 w 68"/>
                <a:gd name="T9" fmla="*/ 62 h 71"/>
                <a:gd name="T10" fmla="*/ 10 w 68"/>
                <a:gd name="T11" fmla="*/ 60 h 71"/>
                <a:gd name="T12" fmla="*/ 6 w 68"/>
                <a:gd name="T13" fmla="*/ 57 h 71"/>
                <a:gd name="T14" fmla="*/ 3 w 68"/>
                <a:gd name="T15" fmla="*/ 59 h 71"/>
                <a:gd name="T16" fmla="*/ 1 w 68"/>
                <a:gd name="T17" fmla="*/ 55 h 71"/>
                <a:gd name="T18" fmla="*/ 9 w 68"/>
                <a:gd name="T19" fmla="*/ 52 h 71"/>
                <a:gd name="T20" fmla="*/ 11 w 68"/>
                <a:gd name="T21" fmla="*/ 60 h 71"/>
                <a:gd name="T22" fmla="*/ 14 w 68"/>
                <a:gd name="T23" fmla="*/ 56 h 71"/>
                <a:gd name="T24" fmla="*/ 16 w 68"/>
                <a:gd name="T25" fmla="*/ 46 h 71"/>
                <a:gd name="T26" fmla="*/ 16 w 68"/>
                <a:gd name="T27" fmla="*/ 46 h 71"/>
                <a:gd name="T28" fmla="*/ 26 w 68"/>
                <a:gd name="T29" fmla="*/ 43 h 71"/>
                <a:gd name="T30" fmla="*/ 29 w 68"/>
                <a:gd name="T31" fmla="*/ 41 h 71"/>
                <a:gd name="T32" fmla="*/ 23 w 68"/>
                <a:gd name="T33" fmla="*/ 16 h 71"/>
                <a:gd name="T34" fmla="*/ 41 w 68"/>
                <a:gd name="T35" fmla="*/ 19 h 71"/>
                <a:gd name="T36" fmla="*/ 37 w 68"/>
                <a:gd name="T37" fmla="*/ 31 h 71"/>
                <a:gd name="T38" fmla="*/ 30 w 68"/>
                <a:gd name="T39" fmla="*/ 24 h 71"/>
                <a:gd name="T40" fmla="*/ 25 w 68"/>
                <a:gd name="T41" fmla="*/ 19 h 71"/>
                <a:gd name="T42" fmla="*/ 29 w 68"/>
                <a:gd name="T43" fmla="*/ 41 h 71"/>
                <a:gd name="T44" fmla="*/ 48 w 68"/>
                <a:gd name="T45" fmla="*/ 21 h 71"/>
                <a:gd name="T46" fmla="*/ 37 w 68"/>
                <a:gd name="T47" fmla="*/ 11 h 71"/>
                <a:gd name="T48" fmla="*/ 68 w 68"/>
                <a:gd name="T49" fmla="*/ 0 h 71"/>
                <a:gd name="T50" fmla="*/ 68 w 68"/>
                <a:gd name="T51" fmla="*/ 0 h 71"/>
                <a:gd name="T52" fmla="*/ 59 w 68"/>
                <a:gd name="T53" fmla="*/ 32 h 71"/>
                <a:gd name="T54" fmla="*/ 48 w 68"/>
                <a:gd name="T55" fmla="*/ 22 h 71"/>
                <a:gd name="T56" fmla="*/ 29 w 68"/>
                <a:gd name="T57" fmla="*/ 42 h 71"/>
                <a:gd name="T58" fmla="*/ 52 w 68"/>
                <a:gd name="T59" fmla="*/ 44 h 71"/>
                <a:gd name="T60" fmla="*/ 46 w 68"/>
                <a:gd name="T61" fmla="*/ 40 h 71"/>
                <a:gd name="T62" fmla="*/ 39 w 68"/>
                <a:gd name="T63" fmla="*/ 33 h 71"/>
                <a:gd name="T64" fmla="*/ 50 w 68"/>
                <a:gd name="T65" fmla="*/ 28 h 71"/>
                <a:gd name="T66" fmla="*/ 54 w 68"/>
                <a:gd name="T67" fmla="*/ 46 h 71"/>
                <a:gd name="T68" fmla="*/ 29 w 68"/>
                <a:gd name="T69" fmla="*/ 42 h 71"/>
                <a:gd name="T70" fmla="*/ 27 w 68"/>
                <a:gd name="T71" fmla="*/ 44 h 71"/>
                <a:gd name="T72" fmla="*/ 25 w 68"/>
                <a:gd name="T73" fmla="*/ 54 h 71"/>
                <a:gd name="T74" fmla="*/ 25 w 68"/>
                <a:gd name="T75" fmla="*/ 54 h 71"/>
                <a:gd name="T76" fmla="*/ 25 w 68"/>
                <a:gd name="T77" fmla="*/ 54 h 71"/>
                <a:gd name="T78" fmla="*/ 15 w 68"/>
                <a:gd name="T79" fmla="*/ 57 h 71"/>
                <a:gd name="T80" fmla="*/ 11 w 68"/>
                <a:gd name="T81" fmla="*/ 60 h 71"/>
                <a:gd name="T82" fmla="*/ 19 w 68"/>
                <a:gd name="T83" fmla="*/ 61 h 71"/>
                <a:gd name="T84" fmla="*/ 16 w 68"/>
                <a:gd name="T85" fmla="*/ 70 h 71"/>
                <a:gd name="T86" fmla="*/ 12 w 68"/>
                <a:gd name="T87" fmla="*/ 68 h 71"/>
                <a:gd name="T88" fmla="*/ 14 w 68"/>
                <a:gd name="T89" fmla="*/ 65 h 71"/>
                <a:gd name="T90" fmla="*/ 11 w 68"/>
                <a:gd name="T91" fmla="*/ 61 h 71"/>
                <a:gd name="T92" fmla="*/ 9 w 68"/>
                <a:gd name="T93" fmla="*/ 62 h 71"/>
                <a:gd name="T94" fmla="*/ 9 w 68"/>
                <a:gd name="T95" fmla="*/ 66 h 71"/>
                <a:gd name="T96" fmla="*/ 9 w 68"/>
                <a:gd name="T97" fmla="*/ 66 h 71"/>
                <a:gd name="T98" fmla="*/ 9 w 68"/>
                <a:gd name="T99" fmla="*/ 66 h 71"/>
                <a:gd name="T100" fmla="*/ 5 w 68"/>
                <a:gd name="T101" fmla="*/ 67 h 71"/>
                <a:gd name="T102" fmla="*/ 5 w 68"/>
                <a:gd name="T103" fmla="*/ 67 h 71"/>
                <a:gd name="T104" fmla="*/ 4 w 68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4" y="66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4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3"/>
                    <a:pt x="8" y="62"/>
                    <a:pt x="9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4"/>
                    <a:pt x="6" y="53"/>
                    <a:pt x="6" y="57"/>
                  </a:cubicBezTo>
                  <a:cubicBezTo>
                    <a:pt x="6" y="59"/>
                    <a:pt x="4" y="60"/>
                    <a:pt x="3" y="59"/>
                  </a:cubicBezTo>
                  <a:cubicBezTo>
                    <a:pt x="1" y="59"/>
                    <a:pt x="0" y="57"/>
                    <a:pt x="1" y="55"/>
                  </a:cubicBezTo>
                  <a:cubicBezTo>
                    <a:pt x="1" y="51"/>
                    <a:pt x="6" y="49"/>
                    <a:pt x="9" y="52"/>
                  </a:cubicBezTo>
                  <a:cubicBezTo>
                    <a:pt x="12" y="54"/>
                    <a:pt x="11" y="58"/>
                    <a:pt x="11" y="60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6" y="53"/>
                    <a:pt x="17" y="50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20" y="46"/>
                    <a:pt x="24" y="45"/>
                    <a:pt x="26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6" y="39"/>
                    <a:pt x="13" y="28"/>
                    <a:pt x="23" y="16"/>
                  </a:cubicBezTo>
                  <a:cubicBezTo>
                    <a:pt x="30" y="8"/>
                    <a:pt x="38" y="13"/>
                    <a:pt x="41" y="19"/>
                  </a:cubicBezTo>
                  <a:cubicBezTo>
                    <a:pt x="42" y="23"/>
                    <a:pt x="41" y="28"/>
                    <a:pt x="37" y="31"/>
                  </a:cubicBezTo>
                  <a:cubicBezTo>
                    <a:pt x="34" y="33"/>
                    <a:pt x="28" y="30"/>
                    <a:pt x="30" y="24"/>
                  </a:cubicBezTo>
                  <a:cubicBezTo>
                    <a:pt x="31" y="21"/>
                    <a:pt x="29" y="16"/>
                    <a:pt x="25" y="19"/>
                  </a:cubicBezTo>
                  <a:cubicBezTo>
                    <a:pt x="21" y="22"/>
                    <a:pt x="19" y="33"/>
                    <a:pt x="29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50" y="13"/>
                    <a:pt x="63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4" y="6"/>
                    <a:pt x="56" y="19"/>
                    <a:pt x="59" y="3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8" y="50"/>
                    <a:pt x="49" y="48"/>
                    <a:pt x="52" y="44"/>
                  </a:cubicBezTo>
                  <a:cubicBezTo>
                    <a:pt x="54" y="40"/>
                    <a:pt x="49" y="38"/>
                    <a:pt x="46" y="40"/>
                  </a:cubicBezTo>
                  <a:cubicBezTo>
                    <a:pt x="40" y="42"/>
                    <a:pt x="37" y="36"/>
                    <a:pt x="39" y="33"/>
                  </a:cubicBezTo>
                  <a:cubicBezTo>
                    <a:pt x="42" y="29"/>
                    <a:pt x="47" y="27"/>
                    <a:pt x="50" y="28"/>
                  </a:cubicBezTo>
                  <a:cubicBezTo>
                    <a:pt x="57" y="30"/>
                    <a:pt x="62" y="39"/>
                    <a:pt x="54" y="46"/>
                  </a:cubicBezTo>
                  <a:cubicBezTo>
                    <a:pt x="43" y="56"/>
                    <a:pt x="31" y="44"/>
                    <a:pt x="29" y="42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6"/>
                    <a:pt x="24" y="50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3"/>
                    <a:pt x="17" y="55"/>
                    <a:pt x="15" y="57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7" y="59"/>
                    <a:pt x="19" y="61"/>
                  </a:cubicBezTo>
                  <a:cubicBezTo>
                    <a:pt x="22" y="65"/>
                    <a:pt x="20" y="69"/>
                    <a:pt x="16" y="70"/>
                  </a:cubicBezTo>
                  <a:cubicBezTo>
                    <a:pt x="15" y="71"/>
                    <a:pt x="13" y="70"/>
                    <a:pt x="12" y="68"/>
                  </a:cubicBezTo>
                  <a:cubicBezTo>
                    <a:pt x="11" y="67"/>
                    <a:pt x="13" y="65"/>
                    <a:pt x="14" y="65"/>
                  </a:cubicBezTo>
                  <a:cubicBezTo>
                    <a:pt x="18" y="65"/>
                    <a:pt x="17" y="59"/>
                    <a:pt x="11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4"/>
                    <a:pt x="9" y="65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7" y="66"/>
                    <a:pt x="6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lnTo>
                    <a:pt x="4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726"/>
            <p:cNvSpPr/>
            <p:nvPr/>
          </p:nvSpPr>
          <p:spPr bwMode="auto">
            <a:xfrm>
              <a:off x="2056" y="978"/>
              <a:ext cx="10" cy="10"/>
            </a:xfrm>
            <a:custGeom>
              <a:gdLst>
                <a:gd name="T0" fmla="*/ 1 w 3"/>
                <a:gd name="T1" fmla="*/ 2 h 3"/>
                <a:gd name="T2" fmla="*/ 3 w 3"/>
                <a:gd name="T3" fmla="*/ 2 h 3"/>
                <a:gd name="T4" fmla="*/ 3 w 3"/>
                <a:gd name="T5" fmla="*/ 0 h 3"/>
                <a:gd name="T6" fmla="*/ 1 w 3"/>
                <a:gd name="T7" fmla="*/ 0 h 3"/>
                <a:gd name="T8" fmla="*/ 1 w 3"/>
                <a:gd name="T9" fmla="*/ 2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727"/>
            <p:cNvSpPr/>
            <p:nvPr/>
          </p:nvSpPr>
          <p:spPr bwMode="auto">
            <a:xfrm>
              <a:off x="1826" y="985"/>
              <a:ext cx="240" cy="244"/>
            </a:xfrm>
            <a:custGeom>
              <a:gdLst>
                <a:gd name="T0" fmla="*/ 65 w 69"/>
                <a:gd name="T1" fmla="*/ 4 h 70"/>
                <a:gd name="T2" fmla="*/ 65 w 69"/>
                <a:gd name="T3" fmla="*/ 4 h 70"/>
                <a:gd name="T4" fmla="*/ 64 w 69"/>
                <a:gd name="T5" fmla="*/ 8 h 70"/>
                <a:gd name="T6" fmla="*/ 64 w 69"/>
                <a:gd name="T7" fmla="*/ 8 h 70"/>
                <a:gd name="T8" fmla="*/ 61 w 69"/>
                <a:gd name="T9" fmla="*/ 9 h 70"/>
                <a:gd name="T10" fmla="*/ 59 w 69"/>
                <a:gd name="T11" fmla="*/ 10 h 70"/>
                <a:gd name="T12" fmla="*/ 63 w 69"/>
                <a:gd name="T13" fmla="*/ 13 h 70"/>
                <a:gd name="T14" fmla="*/ 67 w 69"/>
                <a:gd name="T15" fmla="*/ 11 h 70"/>
                <a:gd name="T16" fmla="*/ 69 w 69"/>
                <a:gd name="T17" fmla="*/ 15 h 70"/>
                <a:gd name="T18" fmla="*/ 60 w 69"/>
                <a:gd name="T19" fmla="*/ 18 h 70"/>
                <a:gd name="T20" fmla="*/ 59 w 69"/>
                <a:gd name="T21" fmla="*/ 11 h 70"/>
                <a:gd name="T22" fmla="*/ 55 w 69"/>
                <a:gd name="T23" fmla="*/ 14 h 70"/>
                <a:gd name="T24" fmla="*/ 53 w 69"/>
                <a:gd name="T25" fmla="*/ 24 h 70"/>
                <a:gd name="T26" fmla="*/ 53 w 69"/>
                <a:gd name="T27" fmla="*/ 24 h 70"/>
                <a:gd name="T28" fmla="*/ 43 w 69"/>
                <a:gd name="T29" fmla="*/ 27 h 70"/>
                <a:gd name="T30" fmla="*/ 41 w 69"/>
                <a:gd name="T31" fmla="*/ 29 h 70"/>
                <a:gd name="T32" fmla="*/ 46 w 69"/>
                <a:gd name="T33" fmla="*/ 54 h 70"/>
                <a:gd name="T34" fmla="*/ 28 w 69"/>
                <a:gd name="T35" fmla="*/ 51 h 70"/>
                <a:gd name="T36" fmla="*/ 32 w 69"/>
                <a:gd name="T37" fmla="*/ 39 h 70"/>
                <a:gd name="T38" fmla="*/ 39 w 69"/>
                <a:gd name="T39" fmla="*/ 46 h 70"/>
                <a:gd name="T40" fmla="*/ 44 w 69"/>
                <a:gd name="T41" fmla="*/ 51 h 70"/>
                <a:gd name="T42" fmla="*/ 41 w 69"/>
                <a:gd name="T43" fmla="*/ 29 h 70"/>
                <a:gd name="T44" fmla="*/ 21 w 69"/>
                <a:gd name="T45" fmla="*/ 49 h 70"/>
                <a:gd name="T46" fmla="*/ 32 w 69"/>
                <a:gd name="T47" fmla="*/ 59 h 70"/>
                <a:gd name="T48" fmla="*/ 0 w 69"/>
                <a:gd name="T49" fmla="*/ 70 h 70"/>
                <a:gd name="T50" fmla="*/ 0 w 69"/>
                <a:gd name="T51" fmla="*/ 70 h 70"/>
                <a:gd name="T52" fmla="*/ 10 w 69"/>
                <a:gd name="T53" fmla="*/ 38 h 70"/>
                <a:gd name="T54" fmla="*/ 21 w 69"/>
                <a:gd name="T55" fmla="*/ 48 h 70"/>
                <a:gd name="T56" fmla="*/ 40 w 69"/>
                <a:gd name="T57" fmla="*/ 28 h 70"/>
                <a:gd name="T58" fmla="*/ 18 w 69"/>
                <a:gd name="T59" fmla="*/ 26 h 70"/>
                <a:gd name="T60" fmla="*/ 24 w 69"/>
                <a:gd name="T61" fmla="*/ 30 h 70"/>
                <a:gd name="T62" fmla="*/ 30 w 69"/>
                <a:gd name="T63" fmla="*/ 37 h 70"/>
                <a:gd name="T64" fmla="*/ 19 w 69"/>
                <a:gd name="T65" fmla="*/ 41 h 70"/>
                <a:gd name="T66" fmla="*/ 15 w 69"/>
                <a:gd name="T67" fmla="*/ 24 h 70"/>
                <a:gd name="T68" fmla="*/ 40 w 69"/>
                <a:gd name="T69" fmla="*/ 28 h 70"/>
                <a:gd name="T70" fmla="*/ 42 w 69"/>
                <a:gd name="T71" fmla="*/ 26 h 70"/>
                <a:gd name="T72" fmla="*/ 44 w 69"/>
                <a:gd name="T73" fmla="*/ 16 h 70"/>
                <a:gd name="T74" fmla="*/ 44 w 69"/>
                <a:gd name="T75" fmla="*/ 16 h 70"/>
                <a:gd name="T76" fmla="*/ 44 w 69"/>
                <a:gd name="T77" fmla="*/ 16 h 70"/>
                <a:gd name="T78" fmla="*/ 54 w 69"/>
                <a:gd name="T79" fmla="*/ 13 h 70"/>
                <a:gd name="T80" fmla="*/ 58 w 69"/>
                <a:gd name="T81" fmla="*/ 10 h 70"/>
                <a:gd name="T82" fmla="*/ 50 w 69"/>
                <a:gd name="T83" fmla="*/ 9 h 70"/>
                <a:gd name="T84" fmla="*/ 53 w 69"/>
                <a:gd name="T85" fmla="*/ 0 h 70"/>
                <a:gd name="T86" fmla="*/ 57 w 69"/>
                <a:gd name="T87" fmla="*/ 2 h 70"/>
                <a:gd name="T88" fmla="*/ 55 w 69"/>
                <a:gd name="T89" fmla="*/ 5 h 70"/>
                <a:gd name="T90" fmla="*/ 58 w 69"/>
                <a:gd name="T91" fmla="*/ 10 h 70"/>
                <a:gd name="T92" fmla="*/ 60 w 69"/>
                <a:gd name="T93" fmla="*/ 8 h 70"/>
                <a:gd name="T94" fmla="*/ 61 w 69"/>
                <a:gd name="T95" fmla="*/ 4 h 70"/>
                <a:gd name="T96" fmla="*/ 61 w 69"/>
                <a:gd name="T97" fmla="*/ 4 h 70"/>
                <a:gd name="T98" fmla="*/ 61 w 69"/>
                <a:gd name="T99" fmla="*/ 4 h 70"/>
                <a:gd name="T100" fmla="*/ 64 w 69"/>
                <a:gd name="T101" fmla="*/ 3 h 70"/>
                <a:gd name="T102" fmla="*/ 64 w 69"/>
                <a:gd name="T103" fmla="*/ 3 h 70"/>
                <a:gd name="T104" fmla="*/ 65 w 69"/>
                <a:gd name="T105" fmla="*/ 4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0">
                  <a:moveTo>
                    <a:pt x="65" y="4"/>
                  </a:move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4" y="6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2" y="8"/>
                    <a:pt x="61" y="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16"/>
                    <a:pt x="63" y="17"/>
                    <a:pt x="63" y="13"/>
                  </a:cubicBezTo>
                  <a:cubicBezTo>
                    <a:pt x="63" y="12"/>
                    <a:pt x="65" y="10"/>
                    <a:pt x="67" y="11"/>
                  </a:cubicBezTo>
                  <a:cubicBezTo>
                    <a:pt x="68" y="11"/>
                    <a:pt x="69" y="13"/>
                    <a:pt x="69" y="15"/>
                  </a:cubicBezTo>
                  <a:cubicBezTo>
                    <a:pt x="68" y="19"/>
                    <a:pt x="63" y="21"/>
                    <a:pt x="60" y="18"/>
                  </a:cubicBezTo>
                  <a:cubicBezTo>
                    <a:pt x="57" y="16"/>
                    <a:pt x="58" y="12"/>
                    <a:pt x="59" y="11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7"/>
                    <a:pt x="52" y="20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49" y="24"/>
                    <a:pt x="45" y="25"/>
                    <a:pt x="43" y="27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3" y="31"/>
                    <a:pt x="56" y="42"/>
                    <a:pt x="46" y="54"/>
                  </a:cubicBezTo>
                  <a:cubicBezTo>
                    <a:pt x="39" y="62"/>
                    <a:pt x="31" y="57"/>
                    <a:pt x="28" y="51"/>
                  </a:cubicBezTo>
                  <a:cubicBezTo>
                    <a:pt x="27" y="47"/>
                    <a:pt x="28" y="42"/>
                    <a:pt x="32" y="39"/>
                  </a:cubicBezTo>
                  <a:cubicBezTo>
                    <a:pt x="35" y="37"/>
                    <a:pt x="42" y="39"/>
                    <a:pt x="39" y="46"/>
                  </a:cubicBezTo>
                  <a:cubicBezTo>
                    <a:pt x="38" y="49"/>
                    <a:pt x="40" y="54"/>
                    <a:pt x="44" y="51"/>
                  </a:cubicBezTo>
                  <a:cubicBezTo>
                    <a:pt x="48" y="48"/>
                    <a:pt x="50" y="38"/>
                    <a:pt x="41" y="2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19" y="57"/>
                    <a:pt x="6" y="65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5" y="64"/>
                    <a:pt x="13" y="51"/>
                    <a:pt x="10" y="3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1" y="20"/>
                    <a:pt x="21" y="22"/>
                    <a:pt x="18" y="26"/>
                  </a:cubicBezTo>
                  <a:cubicBezTo>
                    <a:pt x="15" y="30"/>
                    <a:pt x="20" y="32"/>
                    <a:pt x="24" y="30"/>
                  </a:cubicBezTo>
                  <a:cubicBezTo>
                    <a:pt x="30" y="28"/>
                    <a:pt x="32" y="34"/>
                    <a:pt x="30" y="37"/>
                  </a:cubicBezTo>
                  <a:cubicBezTo>
                    <a:pt x="27" y="41"/>
                    <a:pt x="23" y="43"/>
                    <a:pt x="19" y="41"/>
                  </a:cubicBezTo>
                  <a:cubicBezTo>
                    <a:pt x="13" y="39"/>
                    <a:pt x="7" y="31"/>
                    <a:pt x="15" y="24"/>
                  </a:cubicBezTo>
                  <a:cubicBezTo>
                    <a:pt x="26" y="13"/>
                    <a:pt x="38" y="26"/>
                    <a:pt x="40" y="28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4" y="24"/>
                    <a:pt x="45" y="20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8" y="17"/>
                    <a:pt x="52" y="15"/>
                    <a:pt x="54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1"/>
                    <a:pt x="53" y="11"/>
                    <a:pt x="50" y="9"/>
                  </a:cubicBezTo>
                  <a:cubicBezTo>
                    <a:pt x="47" y="5"/>
                    <a:pt x="49" y="1"/>
                    <a:pt x="53" y="0"/>
                  </a:cubicBezTo>
                  <a:cubicBezTo>
                    <a:pt x="55" y="0"/>
                    <a:pt x="57" y="0"/>
                    <a:pt x="57" y="2"/>
                  </a:cubicBezTo>
                  <a:cubicBezTo>
                    <a:pt x="58" y="3"/>
                    <a:pt x="57" y="6"/>
                    <a:pt x="55" y="5"/>
                  </a:cubicBezTo>
                  <a:cubicBezTo>
                    <a:pt x="52" y="5"/>
                    <a:pt x="53" y="11"/>
                    <a:pt x="58" y="1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1" y="5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4"/>
                    <a:pt x="63" y="4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lnTo>
                    <a:pt x="65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728"/>
            <p:cNvSpPr/>
            <p:nvPr/>
          </p:nvSpPr>
          <p:spPr bwMode="auto">
            <a:xfrm>
              <a:off x="2049" y="988"/>
              <a:ext cx="10" cy="11"/>
            </a:xfrm>
            <a:custGeom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2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729"/>
            <p:cNvSpPr/>
            <p:nvPr/>
          </p:nvSpPr>
          <p:spPr bwMode="auto">
            <a:xfrm>
              <a:off x="1829" y="2969"/>
              <a:ext cx="237" cy="248"/>
            </a:xfrm>
            <a:custGeom>
              <a:gdLst>
                <a:gd name="T0" fmla="*/ 63 w 68"/>
                <a:gd name="T1" fmla="*/ 67 h 71"/>
                <a:gd name="T2" fmla="*/ 63 w 68"/>
                <a:gd name="T3" fmla="*/ 67 h 71"/>
                <a:gd name="T4" fmla="*/ 60 w 68"/>
                <a:gd name="T5" fmla="*/ 67 h 71"/>
                <a:gd name="T6" fmla="*/ 59 w 68"/>
                <a:gd name="T7" fmla="*/ 67 h 71"/>
                <a:gd name="T8" fmla="*/ 59 w 68"/>
                <a:gd name="T9" fmla="*/ 63 h 71"/>
                <a:gd name="T10" fmla="*/ 57 w 68"/>
                <a:gd name="T11" fmla="*/ 61 h 71"/>
                <a:gd name="T12" fmla="*/ 54 w 68"/>
                <a:gd name="T13" fmla="*/ 65 h 71"/>
                <a:gd name="T14" fmla="*/ 56 w 68"/>
                <a:gd name="T15" fmla="*/ 69 h 71"/>
                <a:gd name="T16" fmla="*/ 52 w 68"/>
                <a:gd name="T17" fmla="*/ 71 h 71"/>
                <a:gd name="T18" fmla="*/ 49 w 68"/>
                <a:gd name="T19" fmla="*/ 62 h 71"/>
                <a:gd name="T20" fmla="*/ 57 w 68"/>
                <a:gd name="T21" fmla="*/ 61 h 71"/>
                <a:gd name="T22" fmla="*/ 54 w 68"/>
                <a:gd name="T23" fmla="*/ 57 h 71"/>
                <a:gd name="T24" fmla="*/ 43 w 68"/>
                <a:gd name="T25" fmla="*/ 54 h 71"/>
                <a:gd name="T26" fmla="*/ 43 w 68"/>
                <a:gd name="T27" fmla="*/ 54 h 71"/>
                <a:gd name="T28" fmla="*/ 41 w 68"/>
                <a:gd name="T29" fmla="*/ 44 h 71"/>
                <a:gd name="T30" fmla="*/ 39 w 68"/>
                <a:gd name="T31" fmla="*/ 42 h 71"/>
                <a:gd name="T32" fmla="*/ 14 w 68"/>
                <a:gd name="T33" fmla="*/ 46 h 71"/>
                <a:gd name="T34" fmla="*/ 18 w 68"/>
                <a:gd name="T35" fmla="*/ 28 h 71"/>
                <a:gd name="T36" fmla="*/ 29 w 68"/>
                <a:gd name="T37" fmla="*/ 33 h 71"/>
                <a:gd name="T38" fmla="*/ 23 w 68"/>
                <a:gd name="T39" fmla="*/ 40 h 71"/>
                <a:gd name="T40" fmla="*/ 17 w 68"/>
                <a:gd name="T41" fmla="*/ 44 h 71"/>
                <a:gd name="T42" fmla="*/ 39 w 68"/>
                <a:gd name="T43" fmla="*/ 42 h 71"/>
                <a:gd name="T44" fmla="*/ 20 w 68"/>
                <a:gd name="T45" fmla="*/ 22 h 71"/>
                <a:gd name="T46" fmla="*/ 10 w 68"/>
                <a:gd name="T47" fmla="*/ 32 h 71"/>
                <a:gd name="T48" fmla="*/ 0 w 68"/>
                <a:gd name="T49" fmla="*/ 0 h 71"/>
                <a:gd name="T50" fmla="*/ 0 w 68"/>
                <a:gd name="T51" fmla="*/ 0 h 71"/>
                <a:gd name="T52" fmla="*/ 32 w 68"/>
                <a:gd name="T53" fmla="*/ 11 h 71"/>
                <a:gd name="T54" fmla="*/ 21 w 68"/>
                <a:gd name="T55" fmla="*/ 21 h 71"/>
                <a:gd name="T56" fmla="*/ 40 w 68"/>
                <a:gd name="T57" fmla="*/ 41 h 71"/>
                <a:gd name="T58" fmla="*/ 43 w 68"/>
                <a:gd name="T59" fmla="*/ 19 h 71"/>
                <a:gd name="T60" fmla="*/ 39 w 68"/>
                <a:gd name="T61" fmla="*/ 25 h 71"/>
                <a:gd name="T62" fmla="*/ 32 w 68"/>
                <a:gd name="T63" fmla="*/ 31 h 71"/>
                <a:gd name="T64" fmla="*/ 28 w 68"/>
                <a:gd name="T65" fmla="*/ 19 h 71"/>
                <a:gd name="T66" fmla="*/ 46 w 68"/>
                <a:gd name="T67" fmla="*/ 16 h 71"/>
                <a:gd name="T68" fmla="*/ 40 w 68"/>
                <a:gd name="T69" fmla="*/ 41 h 71"/>
                <a:gd name="T70" fmla="*/ 42 w 68"/>
                <a:gd name="T71" fmla="*/ 43 h 71"/>
                <a:gd name="T72" fmla="*/ 52 w 68"/>
                <a:gd name="T73" fmla="*/ 46 h 71"/>
                <a:gd name="T74" fmla="*/ 52 w 68"/>
                <a:gd name="T75" fmla="*/ 46 h 71"/>
                <a:gd name="T76" fmla="*/ 52 w 68"/>
                <a:gd name="T77" fmla="*/ 46 h 71"/>
                <a:gd name="T78" fmla="*/ 54 w 68"/>
                <a:gd name="T79" fmla="*/ 56 h 71"/>
                <a:gd name="T80" fmla="*/ 58 w 68"/>
                <a:gd name="T81" fmla="*/ 60 h 71"/>
                <a:gd name="T82" fmla="*/ 59 w 68"/>
                <a:gd name="T83" fmla="*/ 53 h 71"/>
                <a:gd name="T84" fmla="*/ 68 w 68"/>
                <a:gd name="T85" fmla="*/ 56 h 71"/>
                <a:gd name="T86" fmla="*/ 66 w 68"/>
                <a:gd name="T87" fmla="*/ 60 h 71"/>
                <a:gd name="T88" fmla="*/ 62 w 68"/>
                <a:gd name="T89" fmla="*/ 57 h 71"/>
                <a:gd name="T90" fmla="*/ 58 w 68"/>
                <a:gd name="T91" fmla="*/ 60 h 71"/>
                <a:gd name="T92" fmla="*/ 60 w 68"/>
                <a:gd name="T93" fmla="*/ 62 h 71"/>
                <a:gd name="T94" fmla="*/ 63 w 68"/>
                <a:gd name="T95" fmla="*/ 63 h 71"/>
                <a:gd name="T96" fmla="*/ 63 w 68"/>
                <a:gd name="T97" fmla="*/ 63 h 71"/>
                <a:gd name="T98" fmla="*/ 63 w 68"/>
                <a:gd name="T99" fmla="*/ 63 h 71"/>
                <a:gd name="T100" fmla="*/ 64 w 68"/>
                <a:gd name="T101" fmla="*/ 67 h 71"/>
                <a:gd name="T102" fmla="*/ 64 w 68"/>
                <a:gd name="T103" fmla="*/ 67 h 71"/>
                <a:gd name="T104" fmla="*/ 63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63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1" y="66"/>
                    <a:pt x="60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0" y="65"/>
                    <a:pt x="59" y="64"/>
                    <a:pt x="59" y="63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2" y="60"/>
                    <a:pt x="51" y="65"/>
                    <a:pt x="54" y="65"/>
                  </a:cubicBezTo>
                  <a:cubicBezTo>
                    <a:pt x="56" y="65"/>
                    <a:pt x="57" y="67"/>
                    <a:pt x="56" y="69"/>
                  </a:cubicBezTo>
                  <a:cubicBezTo>
                    <a:pt x="56" y="70"/>
                    <a:pt x="54" y="71"/>
                    <a:pt x="52" y="71"/>
                  </a:cubicBezTo>
                  <a:cubicBezTo>
                    <a:pt x="48" y="70"/>
                    <a:pt x="46" y="65"/>
                    <a:pt x="49" y="62"/>
                  </a:cubicBezTo>
                  <a:cubicBezTo>
                    <a:pt x="52" y="59"/>
                    <a:pt x="55" y="60"/>
                    <a:pt x="57" y="61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1" y="55"/>
                    <a:pt x="47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0"/>
                    <a:pt x="43" y="47"/>
                    <a:pt x="41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4"/>
                    <a:pt x="25" y="57"/>
                    <a:pt x="14" y="46"/>
                  </a:cubicBezTo>
                  <a:cubicBezTo>
                    <a:pt x="7" y="39"/>
                    <a:pt x="12" y="30"/>
                    <a:pt x="18" y="28"/>
                  </a:cubicBezTo>
                  <a:cubicBezTo>
                    <a:pt x="22" y="27"/>
                    <a:pt x="27" y="29"/>
                    <a:pt x="29" y="33"/>
                  </a:cubicBezTo>
                  <a:cubicBezTo>
                    <a:pt x="31" y="36"/>
                    <a:pt x="29" y="42"/>
                    <a:pt x="23" y="40"/>
                  </a:cubicBezTo>
                  <a:cubicBezTo>
                    <a:pt x="19" y="38"/>
                    <a:pt x="15" y="40"/>
                    <a:pt x="17" y="44"/>
                  </a:cubicBezTo>
                  <a:cubicBezTo>
                    <a:pt x="20" y="48"/>
                    <a:pt x="30" y="50"/>
                    <a:pt x="39" y="4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19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19" y="13"/>
                    <a:pt x="32" y="1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9" y="33"/>
                    <a:pt x="47" y="22"/>
                    <a:pt x="43" y="19"/>
                  </a:cubicBezTo>
                  <a:cubicBezTo>
                    <a:pt x="40" y="16"/>
                    <a:pt x="37" y="21"/>
                    <a:pt x="39" y="25"/>
                  </a:cubicBezTo>
                  <a:cubicBezTo>
                    <a:pt x="41" y="31"/>
                    <a:pt x="34" y="33"/>
                    <a:pt x="32" y="31"/>
                  </a:cubicBezTo>
                  <a:cubicBezTo>
                    <a:pt x="28" y="28"/>
                    <a:pt x="27" y="23"/>
                    <a:pt x="28" y="19"/>
                  </a:cubicBezTo>
                  <a:cubicBezTo>
                    <a:pt x="30" y="13"/>
                    <a:pt x="39" y="8"/>
                    <a:pt x="46" y="16"/>
                  </a:cubicBezTo>
                  <a:cubicBezTo>
                    <a:pt x="56" y="28"/>
                    <a:pt x="42" y="39"/>
                    <a:pt x="40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5" y="45"/>
                    <a:pt x="48" y="47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50"/>
                    <a:pt x="53" y="54"/>
                    <a:pt x="54" y="56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58"/>
                    <a:pt x="56" y="55"/>
                    <a:pt x="59" y="53"/>
                  </a:cubicBezTo>
                  <a:cubicBezTo>
                    <a:pt x="63" y="49"/>
                    <a:pt x="67" y="51"/>
                    <a:pt x="68" y="56"/>
                  </a:cubicBezTo>
                  <a:cubicBezTo>
                    <a:pt x="68" y="57"/>
                    <a:pt x="67" y="59"/>
                    <a:pt x="66" y="60"/>
                  </a:cubicBezTo>
                  <a:cubicBezTo>
                    <a:pt x="64" y="60"/>
                    <a:pt x="62" y="59"/>
                    <a:pt x="62" y="57"/>
                  </a:cubicBezTo>
                  <a:cubicBezTo>
                    <a:pt x="62" y="54"/>
                    <a:pt x="57" y="55"/>
                    <a:pt x="58" y="60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1" y="63"/>
                    <a:pt x="62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4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3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730"/>
            <p:cNvSpPr/>
            <p:nvPr/>
          </p:nvSpPr>
          <p:spPr bwMode="auto">
            <a:xfrm>
              <a:off x="2049" y="3199"/>
              <a:ext cx="10" cy="11"/>
            </a:xfrm>
            <a:custGeom>
              <a:gdLst>
                <a:gd name="T0" fmla="*/ 2 w 3"/>
                <a:gd name="T1" fmla="*/ 3 h 3"/>
                <a:gd name="T2" fmla="*/ 2 w 3"/>
                <a:gd name="T3" fmla="*/ 1 h 3"/>
                <a:gd name="T4" fmla="*/ 0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731"/>
            <p:cNvSpPr/>
            <p:nvPr/>
          </p:nvSpPr>
          <p:spPr bwMode="auto">
            <a:xfrm>
              <a:off x="2052" y="3206"/>
              <a:ext cx="234" cy="248"/>
            </a:xfrm>
            <a:custGeom>
              <a:gdLst>
                <a:gd name="T0" fmla="*/ 5 w 67"/>
                <a:gd name="T1" fmla="*/ 3 h 71"/>
                <a:gd name="T2" fmla="*/ 5 w 67"/>
                <a:gd name="T3" fmla="*/ 3 h 71"/>
                <a:gd name="T4" fmla="*/ 9 w 67"/>
                <a:gd name="T5" fmla="*/ 4 h 71"/>
                <a:gd name="T6" fmla="*/ 9 w 67"/>
                <a:gd name="T7" fmla="*/ 4 h 71"/>
                <a:gd name="T8" fmla="*/ 9 w 67"/>
                <a:gd name="T9" fmla="*/ 8 h 71"/>
                <a:gd name="T10" fmla="*/ 11 w 67"/>
                <a:gd name="T11" fmla="*/ 9 h 71"/>
                <a:gd name="T12" fmla="*/ 14 w 67"/>
                <a:gd name="T13" fmla="*/ 5 h 71"/>
                <a:gd name="T14" fmla="*/ 12 w 67"/>
                <a:gd name="T15" fmla="*/ 2 h 71"/>
                <a:gd name="T16" fmla="*/ 16 w 67"/>
                <a:gd name="T17" fmla="*/ 0 h 71"/>
                <a:gd name="T18" fmla="*/ 19 w 67"/>
                <a:gd name="T19" fmla="*/ 9 h 71"/>
                <a:gd name="T20" fmla="*/ 11 w 67"/>
                <a:gd name="T21" fmla="*/ 10 h 71"/>
                <a:gd name="T22" fmla="*/ 14 w 67"/>
                <a:gd name="T23" fmla="*/ 13 h 71"/>
                <a:gd name="T24" fmla="*/ 24 w 67"/>
                <a:gd name="T25" fmla="*/ 16 h 71"/>
                <a:gd name="T26" fmla="*/ 24 w 67"/>
                <a:gd name="T27" fmla="*/ 16 h 71"/>
                <a:gd name="T28" fmla="*/ 27 w 67"/>
                <a:gd name="T29" fmla="*/ 27 h 71"/>
                <a:gd name="T30" fmla="*/ 29 w 67"/>
                <a:gd name="T31" fmla="*/ 29 h 71"/>
                <a:gd name="T32" fmla="*/ 54 w 67"/>
                <a:gd name="T33" fmla="*/ 25 h 71"/>
                <a:gd name="T34" fmla="*/ 49 w 67"/>
                <a:gd name="T35" fmla="*/ 42 h 71"/>
                <a:gd name="T36" fmla="*/ 38 w 67"/>
                <a:gd name="T37" fmla="*/ 38 h 71"/>
                <a:gd name="T38" fmla="*/ 45 w 67"/>
                <a:gd name="T39" fmla="*/ 31 h 71"/>
                <a:gd name="T40" fmla="*/ 51 w 67"/>
                <a:gd name="T41" fmla="*/ 27 h 71"/>
                <a:gd name="T42" fmla="*/ 29 w 67"/>
                <a:gd name="T43" fmla="*/ 29 h 71"/>
                <a:gd name="T44" fmla="*/ 47 w 67"/>
                <a:gd name="T45" fmla="*/ 49 h 71"/>
                <a:gd name="T46" fmla="*/ 58 w 67"/>
                <a:gd name="T47" fmla="*/ 39 h 71"/>
                <a:gd name="T48" fmla="*/ 67 w 67"/>
                <a:gd name="T49" fmla="*/ 71 h 71"/>
                <a:gd name="T50" fmla="*/ 67 w 67"/>
                <a:gd name="T51" fmla="*/ 71 h 71"/>
                <a:gd name="T52" fmla="*/ 36 w 67"/>
                <a:gd name="T53" fmla="*/ 59 h 71"/>
                <a:gd name="T54" fmla="*/ 46 w 67"/>
                <a:gd name="T55" fmla="*/ 50 h 71"/>
                <a:gd name="T56" fmla="*/ 28 w 67"/>
                <a:gd name="T57" fmla="*/ 29 h 71"/>
                <a:gd name="T58" fmla="*/ 24 w 67"/>
                <a:gd name="T59" fmla="*/ 52 h 71"/>
                <a:gd name="T60" fmla="*/ 29 w 67"/>
                <a:gd name="T61" fmla="*/ 46 h 71"/>
                <a:gd name="T62" fmla="*/ 36 w 67"/>
                <a:gd name="T63" fmla="*/ 40 h 71"/>
                <a:gd name="T64" fmla="*/ 40 w 67"/>
                <a:gd name="T65" fmla="*/ 51 h 71"/>
                <a:gd name="T66" fmla="*/ 22 w 67"/>
                <a:gd name="T67" fmla="*/ 54 h 71"/>
                <a:gd name="T68" fmla="*/ 28 w 67"/>
                <a:gd name="T69" fmla="*/ 29 h 71"/>
                <a:gd name="T70" fmla="*/ 26 w 67"/>
                <a:gd name="T71" fmla="*/ 27 h 71"/>
                <a:gd name="T72" fmla="*/ 16 w 67"/>
                <a:gd name="T73" fmla="*/ 24 h 71"/>
                <a:gd name="T74" fmla="*/ 16 w 67"/>
                <a:gd name="T75" fmla="*/ 24 h 71"/>
                <a:gd name="T76" fmla="*/ 16 w 67"/>
                <a:gd name="T77" fmla="*/ 24 h 71"/>
                <a:gd name="T78" fmla="*/ 14 w 67"/>
                <a:gd name="T79" fmla="*/ 14 h 71"/>
                <a:gd name="T80" fmla="*/ 10 w 67"/>
                <a:gd name="T81" fmla="*/ 10 h 71"/>
                <a:gd name="T82" fmla="*/ 9 w 67"/>
                <a:gd name="T83" fmla="*/ 18 h 71"/>
                <a:gd name="T84" fmla="*/ 0 w 67"/>
                <a:gd name="T85" fmla="*/ 15 h 71"/>
                <a:gd name="T86" fmla="*/ 2 w 67"/>
                <a:gd name="T87" fmla="*/ 10 h 71"/>
                <a:gd name="T88" fmla="*/ 6 w 67"/>
                <a:gd name="T89" fmla="*/ 13 h 71"/>
                <a:gd name="T90" fmla="*/ 10 w 67"/>
                <a:gd name="T91" fmla="*/ 10 h 71"/>
                <a:gd name="T92" fmla="*/ 8 w 67"/>
                <a:gd name="T93" fmla="*/ 8 h 71"/>
                <a:gd name="T94" fmla="*/ 5 w 67"/>
                <a:gd name="T95" fmla="*/ 7 h 71"/>
                <a:gd name="T96" fmla="*/ 5 w 67"/>
                <a:gd name="T97" fmla="*/ 7 h 71"/>
                <a:gd name="T98" fmla="*/ 5 w 67"/>
                <a:gd name="T99" fmla="*/ 7 h 71"/>
                <a:gd name="T100" fmla="*/ 4 w 67"/>
                <a:gd name="T101" fmla="*/ 4 h 71"/>
                <a:gd name="T102" fmla="*/ 4 w 67"/>
                <a:gd name="T103" fmla="*/ 4 h 71"/>
                <a:gd name="T104" fmla="*/ 5 w 67"/>
                <a:gd name="T105" fmla="*/ 3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7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9" y="6"/>
                    <a:pt x="9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11"/>
                    <a:pt x="17" y="5"/>
                    <a:pt x="14" y="5"/>
                  </a:cubicBezTo>
                  <a:cubicBezTo>
                    <a:pt x="12" y="5"/>
                    <a:pt x="11" y="3"/>
                    <a:pt x="12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20" y="1"/>
                    <a:pt x="22" y="5"/>
                    <a:pt x="19" y="9"/>
                  </a:cubicBezTo>
                  <a:cubicBezTo>
                    <a:pt x="16" y="11"/>
                    <a:pt x="13" y="10"/>
                    <a:pt x="11" y="10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5"/>
                    <a:pt x="21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20"/>
                    <a:pt x="25" y="24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42" y="14"/>
                    <a:pt x="54" y="25"/>
                  </a:cubicBezTo>
                  <a:cubicBezTo>
                    <a:pt x="61" y="32"/>
                    <a:pt x="56" y="40"/>
                    <a:pt x="49" y="42"/>
                  </a:cubicBezTo>
                  <a:cubicBezTo>
                    <a:pt x="46" y="43"/>
                    <a:pt x="41" y="42"/>
                    <a:pt x="38" y="38"/>
                  </a:cubicBezTo>
                  <a:cubicBezTo>
                    <a:pt x="36" y="35"/>
                    <a:pt x="39" y="28"/>
                    <a:pt x="45" y="31"/>
                  </a:cubicBezTo>
                  <a:cubicBezTo>
                    <a:pt x="49" y="33"/>
                    <a:pt x="53" y="31"/>
                    <a:pt x="51" y="27"/>
                  </a:cubicBezTo>
                  <a:cubicBezTo>
                    <a:pt x="48" y="23"/>
                    <a:pt x="37" y="20"/>
                    <a:pt x="29" y="2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5" y="52"/>
                    <a:pt x="63" y="65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1" y="67"/>
                    <a:pt x="49" y="58"/>
                    <a:pt x="36" y="5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38"/>
                    <a:pt x="20" y="48"/>
                    <a:pt x="24" y="52"/>
                  </a:cubicBezTo>
                  <a:cubicBezTo>
                    <a:pt x="28" y="54"/>
                    <a:pt x="30" y="50"/>
                    <a:pt x="29" y="46"/>
                  </a:cubicBezTo>
                  <a:cubicBezTo>
                    <a:pt x="27" y="40"/>
                    <a:pt x="33" y="38"/>
                    <a:pt x="36" y="40"/>
                  </a:cubicBezTo>
                  <a:cubicBezTo>
                    <a:pt x="40" y="43"/>
                    <a:pt x="41" y="48"/>
                    <a:pt x="40" y="51"/>
                  </a:cubicBezTo>
                  <a:cubicBezTo>
                    <a:pt x="37" y="57"/>
                    <a:pt x="29" y="62"/>
                    <a:pt x="22" y="54"/>
                  </a:cubicBezTo>
                  <a:cubicBezTo>
                    <a:pt x="12" y="42"/>
                    <a:pt x="26" y="31"/>
                    <a:pt x="28" y="29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3" y="26"/>
                    <a:pt x="20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0"/>
                    <a:pt x="15" y="17"/>
                    <a:pt x="14" y="1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2"/>
                    <a:pt x="11" y="16"/>
                    <a:pt x="9" y="18"/>
                  </a:cubicBezTo>
                  <a:cubicBezTo>
                    <a:pt x="5" y="21"/>
                    <a:pt x="1" y="19"/>
                    <a:pt x="0" y="15"/>
                  </a:cubicBezTo>
                  <a:cubicBezTo>
                    <a:pt x="0" y="13"/>
                    <a:pt x="1" y="11"/>
                    <a:pt x="2" y="10"/>
                  </a:cubicBezTo>
                  <a:cubicBezTo>
                    <a:pt x="4" y="10"/>
                    <a:pt x="6" y="11"/>
                    <a:pt x="6" y="13"/>
                  </a:cubicBezTo>
                  <a:cubicBezTo>
                    <a:pt x="6" y="16"/>
                    <a:pt x="11" y="16"/>
                    <a:pt x="10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732"/>
            <p:cNvSpPr/>
            <p:nvPr/>
          </p:nvSpPr>
          <p:spPr bwMode="auto">
            <a:xfrm>
              <a:off x="2059" y="3210"/>
              <a:ext cx="11" cy="10"/>
            </a:xfrm>
            <a:custGeom>
              <a:gdLst>
                <a:gd name="T0" fmla="*/ 1 w 3"/>
                <a:gd name="T1" fmla="*/ 0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0 h 3"/>
                <a:gd name="T8" fmla="*/ 1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advClick="0" advTm="2000"/>
  <p:timing/>
</p:sld>
</file>

<file path=ppt/slides/slide2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任意多边形 2"/>
          <p:cNvSpPr/>
          <p:nvPr/>
        </p:nvSpPr>
        <p:spPr>
          <a:xfrm>
            <a:off x="3252738" y="2223933"/>
            <a:ext cx="447475" cy="492699"/>
          </a:xfrm>
          <a:custGeom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-1" fmla="*/ 0 w 576263"/>
              <a:gd name="connsiteY0-2" fmla="*/ 0 h 547688"/>
              <a:gd name="connsiteX1-3" fmla="*/ 566738 w 576263"/>
              <a:gd name="connsiteY1-4" fmla="*/ 547688 h 547688"/>
              <a:gd name="connsiteX2-5" fmla="*/ 576263 w 576263"/>
              <a:gd name="connsiteY2-6" fmla="*/ 0 h 547688"/>
              <a:gd name="connsiteX3-7" fmla="*/ 0 w 576263"/>
              <a:gd name="connsiteY3-8" fmla="*/ 0 h 547688"/>
              <a:gd name="connsiteX0-9" fmla="*/ 0 w 576263"/>
              <a:gd name="connsiteY0-10" fmla="*/ 0 h 571500"/>
              <a:gd name="connsiteX1-11" fmla="*/ 566738 w 576263"/>
              <a:gd name="connsiteY1-12" fmla="*/ 571500 h 571500"/>
              <a:gd name="connsiteX2-13" fmla="*/ 576263 w 576263"/>
              <a:gd name="connsiteY2-14" fmla="*/ 0 h 571500"/>
              <a:gd name="connsiteX3-15" fmla="*/ 0 w 576263"/>
              <a:gd name="connsiteY3-16" fmla="*/ 0 h 571500"/>
              <a:gd name="connsiteX0-17" fmla="*/ 0 w 576263"/>
              <a:gd name="connsiteY0-18" fmla="*/ 0 h 576263"/>
              <a:gd name="connsiteX1-19" fmla="*/ 571335 w 576263"/>
              <a:gd name="connsiteY1-20" fmla="*/ 576263 h 576263"/>
              <a:gd name="connsiteX2-21" fmla="*/ 576263 w 576263"/>
              <a:gd name="connsiteY2-22" fmla="*/ 0 h 576263"/>
              <a:gd name="connsiteX3-23" fmla="*/ 0 w 576263"/>
              <a:gd name="connsiteY3-24" fmla="*/ 0 h 576263"/>
              <a:gd name="connsiteX0-25" fmla="*/ 0 w 576448"/>
              <a:gd name="connsiteY0-26" fmla="*/ 0 h 576263"/>
              <a:gd name="connsiteX1-27" fmla="*/ 575933 w 576448"/>
              <a:gd name="connsiteY1-28" fmla="*/ 576263 h 576263"/>
              <a:gd name="connsiteX2-29" fmla="*/ 576263 w 576448"/>
              <a:gd name="connsiteY2-30" fmla="*/ 0 h 576263"/>
              <a:gd name="connsiteX3-31" fmla="*/ 0 w 576448"/>
              <a:gd name="connsiteY3-32" fmla="*/ 0 h 576263"/>
            </a:gdLst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anchor="ctr"/>
          <a:lstStyle/>
          <a:p>
            <a:pPr algn="ctr" fontAlgn="base">
              <a:defRPr/>
            </a:pPr>
            <a:endParaRPr lang="zh-CN" altLang="en-US" sz="135" strike="noStrike" noProof="1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3694260" y="2226315"/>
            <a:ext cx="7016771" cy="492699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4932" tIns="0" rIns="134932" bIns="0" anchor="ctr"/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775" b="1" i="0" u="none" strike="noStrike" kern="1200" cap="none" spc="0" normalizeH="0" baseline="0" noProof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PPT</a:t>
            </a:r>
            <a:r>
              <a:rPr kumimoji="0" lang="zh-CN" altLang="en-US" sz="2775" b="1" i="0" u="none" strike="noStrike" kern="1200" cap="none" spc="0" normalizeH="0" baseline="0" noProof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汇    </a:t>
            </a:r>
            <a:r>
              <a:rPr kumimoji="0" lang="en-US" altLang="zh-CN" sz="2775" b="1" i="0" u="none" strike="noStrike" kern="1200" cap="none" spc="0" normalizeH="0" baseline="0" noProof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www.ppthui.com</a:t>
            </a:r>
            <a:endParaRPr kumimoji="0" lang="zh-CN" altLang="en-US" sz="2775" b="1" i="0" u="none" strike="noStrike" kern="1200" cap="none" spc="0" normalizeH="0" baseline="0" noProof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571141" y="1651500"/>
            <a:ext cx="6981068" cy="58076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775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上万精品</a:t>
            </a:r>
            <a:r>
              <a:rPr kumimoji="0" lang="en-US" altLang="zh-CN" sz="2775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kumimoji="0" lang="zh-CN" altLang="en-US" sz="2775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模板</a:t>
            </a:r>
            <a:r>
              <a:rPr kumimoji="0" lang="zh-CN" altLang="en-US" sz="3225" b="1" i="0" u="none" strike="noStrike" kern="1200" cap="none" spc="200" normalizeH="0" baseline="0" noProof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全部免费</a:t>
            </a:r>
            <a:r>
              <a:rPr kumimoji="0" lang="zh-CN" altLang="en-US" sz="2775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下载</a:t>
            </a:r>
            <a:endParaRPr kumimoji="0" lang="zh-CN" altLang="en-US" sz="2775" b="1" i="0" u="none" strike="noStrike" kern="1200" cap="none" spc="200" normalizeH="0" baseline="0" noProof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" name="直角三角形 5"/>
          <p:cNvSpPr/>
          <p:nvPr/>
        </p:nvSpPr>
        <p:spPr>
          <a:xfrm>
            <a:off x="8552208" y="1647931"/>
            <a:ext cx="640268" cy="584336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anchor="ctr"/>
          <a:lstStyle/>
          <a:p>
            <a:pPr algn="ctr" fontAlgn="base">
              <a:defRPr/>
            </a:pPr>
            <a:endParaRPr lang="zh-CN" altLang="en-US" sz="135" strike="noStrike" noProof="1">
              <a:solidFill>
                <a:prstClr val="white"/>
              </a:solidFill>
            </a:endParaRPr>
          </a:p>
        </p:txBody>
      </p:sp>
      <p:sp>
        <p:nvSpPr>
          <p:cNvPr id="38917" name="矩形 11"/>
          <p:cNvSpPr/>
          <p:nvPr/>
        </p:nvSpPr>
        <p:spPr>
          <a:xfrm>
            <a:off x="2961166" y="2954649"/>
            <a:ext cx="6268204" cy="1268639"/>
          </a:xfrm>
          <a:prstGeom prst="rect">
            <a:avLst/>
          </a:prstGeom>
          <a:noFill/>
          <a:ln w="25400">
            <a:noFill/>
          </a:ln>
        </p:spPr>
        <p:txBody>
          <a:bodyPr lIns="91392" tIns="45694" rIns="91392" bIns="45694" anchor="ctr"/>
          <a:lstStyle/>
          <a:p>
            <a:pPr eaLnBrk="0" hangingPunct="0">
              <a:lnSpc>
                <a:spcPts val="2400"/>
              </a:lnSpc>
            </a:pPr>
            <a:r>
              <a:rPr lang="en-US" altLang="zh-CN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055" b="1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www.ppthui.com/muban/</a:t>
            </a:r>
            <a:r>
              <a:rPr lang="en-US" altLang="zh-CN" sz="1055" b="1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www.ppthui.com/hangye/</a:t>
            </a:r>
            <a:endParaRPr lang="en-US" altLang="zh-CN" sz="1055" b="1">
              <a:solidFill>
                <a:srgbClr val="4A452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ts val="2400"/>
              </a:lnSpc>
            </a:pPr>
            <a:r>
              <a:rPr lang="zh-CN" altLang="en-US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工作</a:t>
            </a:r>
            <a:r>
              <a:rPr lang="en-US" altLang="zh-CN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www.ppthui.com/gongzuo/</a:t>
            </a:r>
            <a:r>
              <a:rPr lang="en-US" altLang="zh-CN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www.ppthui.com/jieri/</a:t>
            </a:r>
            <a:endParaRPr lang="en-US" altLang="zh-CN" sz="1055" b="1">
              <a:solidFill>
                <a:srgbClr val="4A452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ts val="2400"/>
              </a:lnSpc>
            </a:pPr>
            <a:endParaRPr lang="en-US" altLang="zh-CN" sz="1055" b="1">
              <a:solidFill>
                <a:srgbClr val="4A452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8918" name="Picture 2" descr="C:\Users\20999\Desktop\PPT宣传页背景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4667756" y="131755"/>
            <a:ext cx="2856217" cy="1428109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" name="图片 1" descr="wxewm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9"/>
          <a:stretch>
            <a:fillRect/>
          </a:stretch>
        </p:blipFill>
        <p:spPr>
          <a:xfrm>
            <a:off x="4810125" y="3878580"/>
            <a:ext cx="2572385" cy="2572385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3540125" y="6450965"/>
            <a:ext cx="5113020" cy="254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扫描关注公众号“PPT汇”收藏网站防止遗忘</a:t>
            </a:r>
            <a:r>
              <a:rPr lang="en-US" altLang="zh-CN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/</a:t>
            </a:r>
            <a:r>
              <a:rPr lang="zh-CN" altLang="en-US" sz="1055" b="1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免费获取更多精选PPT模板下载资源</a:t>
            </a:r>
            <a:endParaRPr lang="zh-CN" altLang="en-US" sz="1055" b="1">
              <a:solidFill>
                <a:srgbClr val="4A452A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med" advClick="0" advTm="0">
    <p:push dir="r"/>
  </p:transition>
  <p:timing/>
</p:sld>
</file>

<file path=ppt/slides/slide2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矩形 2"/>
          <p:cNvSpPr/>
          <p:nvPr/>
        </p:nvSpPr>
        <p:spPr>
          <a:xfrm>
            <a:off x="8890" y="-13970"/>
            <a:ext cx="12182475" cy="68941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7" name="矩形 6"/>
          <p:cNvSpPr/>
          <p:nvPr/>
        </p:nvSpPr>
        <p:spPr>
          <a:xfrm>
            <a:off x="635" y="1615440"/>
            <a:ext cx="12191365" cy="123761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rgbClr val="FFFFFF"/>
                </a:solidFill>
                <a:latin typeface="Arial"/>
                <a:ea typeface="+mn-ea"/>
                <a:cs typeface="+mn-cs"/>
              </a:defRPr>
            </a:lvl9pPr>
          </a:lstStyle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2800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/>
                <a:cs typeface="+mn-cs"/>
              </a:rPr>
              <a:t>10000+套</a:t>
            </a:r>
            <a:r>
              <a:rPr kumimoji="0" lang="zh-CN" altLang="en-US" sz="2775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/>
                <a:cs typeface="+mn-cs"/>
              </a:rPr>
              <a:t>精品</a:t>
            </a:r>
            <a:r>
              <a:rPr kumimoji="0" lang="en-US" altLang="zh-CN" sz="2775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/>
                <a:cs typeface="+mn-cs"/>
              </a:rPr>
              <a:t>PPT</a:t>
            </a:r>
            <a:r>
              <a:rPr kumimoji="0" lang="zh-CN" altLang="en-US" sz="2775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/>
                <a:cs typeface="+mn-cs"/>
              </a:rPr>
              <a:t>模板</a:t>
            </a:r>
            <a:r>
              <a:rPr kumimoji="0" lang="zh-CN" altLang="en-US" sz="2780" b="1" i="0" u="none" strike="noStrike" kern="1200" cap="none" spc="200" normalizeH="0" baseline="0" noProof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/>
                <a:cs typeface="+mn-cs"/>
              </a:rPr>
              <a:t>全部免费</a:t>
            </a:r>
            <a:r>
              <a:rPr kumimoji="0" lang="zh-CN" altLang="en-US" sz="2775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/>
                <a:cs typeface="+mn-cs"/>
              </a:rPr>
              <a:t>下载</a:t>
            </a:r>
            <a:endParaRPr kumimoji="0" lang="zh-CN" altLang="en-US" sz="2775" b="1" i="0" u="none" strike="noStrike" kern="1200" cap="none" spc="200" normalizeH="0" baseline="0" noProof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charset="-122"/>
              <a:ea typeface="微软雅黑"/>
              <a:cs typeface="+mn-cs"/>
            </a:endParaRPr>
          </a:p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en-US" altLang="zh-CN" sz="2775" b="1" i="0" u="none" strike="noStrike" kern="1200" cap="none" spc="200" normalizeH="0" baseline="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charset="-122"/>
                <a:ea typeface="微软雅黑"/>
                <a:cs typeface="+mn-cs"/>
              </a:rPr>
              <a:t>www.ppthui.com</a:t>
            </a:r>
            <a:endParaRPr kumimoji="0" lang="en-US" altLang="zh-CN" sz="2775" b="1" i="0" u="none" strike="noStrike" kern="1200" cap="none" spc="200" normalizeH="0" baseline="0" noProof="1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charset="-122"/>
              <a:ea typeface="微软雅黑"/>
              <a:cs typeface="+mn-cs"/>
            </a:endParaRPr>
          </a:p>
        </p:txBody>
      </p:sp>
      <p:sp>
        <p:nvSpPr>
          <p:cNvPr id="38917" name="矩形 11"/>
          <p:cNvSpPr/>
          <p:nvPr/>
        </p:nvSpPr>
        <p:spPr>
          <a:xfrm>
            <a:off x="2794000" y="3114675"/>
            <a:ext cx="6600825" cy="1964690"/>
          </a:xfrm>
          <a:prstGeom prst="rect">
            <a:avLst/>
          </a:prstGeom>
          <a:noFill/>
          <a:ln w="25400">
            <a:noFill/>
          </a:ln>
        </p:spPr>
        <p:txBody>
          <a:bodyPr wrap="none" lIns="91386" tIns="45691" rIns="91386" bIns="45691" anchor="ctr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0" hangingPunct="0">
              <a:lnSpc>
                <a:spcPts val="2400"/>
              </a:lnSpc>
            </a:pPr>
            <a:r>
              <a:rPr lang="en-US" altLang="zh-CN" sz="2800" b="1">
                <a:solidFill>
                  <a:schemeClr val="accent4">
                    <a:lumMod val="75000"/>
                  </a:schemeClr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sym typeface="+mn-ea"/>
                <a:hlinkClick r:id="rId3" action="ppaction://hlinkfile"/>
              </a:rPr>
              <a:t>PPT汇</a:t>
            </a:r>
            <a:endParaRPr lang="zh-CN" altLang="en-US" sz="2400" b="1" spc="20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charset="-122"/>
              <a:ea typeface="微软雅黑"/>
              <a:cs typeface="微软雅黑" panose="020b0503020204020204" charset="-122"/>
              <a:sym typeface="+mn-ea"/>
            </a:endParaRPr>
          </a:p>
          <a:p>
            <a:pPr algn="ctr" eaLnBrk="0" hangingPunct="0">
              <a:lnSpc>
                <a:spcPts val="2400"/>
              </a:lnSpc>
            </a:pPr>
            <a:endParaRPr lang="en-US" altLang="zh-CN" sz="2400" b="1">
              <a:solidFill>
                <a:schemeClr val="tx1"/>
              </a:solidFill>
              <a:latin typeface="+mn-ea"/>
              <a:cs typeface="+mn-ea"/>
            </a:endParaRPr>
          </a:p>
          <a:p>
            <a:pPr algn="l" eaLnBrk="0" hangingPunct="0">
              <a:lnSpc>
                <a:spcPts val="2400"/>
              </a:lnSpc>
            </a:pPr>
            <a:r>
              <a:rPr lang="en-US" altLang="zh-CN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PPT模板下载：</a:t>
            </a:r>
            <a:r>
              <a:rPr lang="en-US" altLang="zh-CN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4"/>
              </a:rPr>
              <a:t>www.ppthui.com/muban/</a:t>
            </a:r>
            <a:r>
              <a:rPr lang="en-US" altLang="zh-CN" sz="1200" b="1">
                <a:solidFill>
                  <a:srgbClr val="FFC000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            </a:t>
            </a:r>
            <a:r>
              <a:rPr lang="en-US" altLang="zh-CN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行业PPT模板：</a:t>
            </a:r>
            <a:r>
              <a:rPr lang="en-US" altLang="zh-CN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5"/>
              </a:rPr>
              <a:t>www.ppthui.com/hangye/</a:t>
            </a:r>
            <a:endParaRPr lang="en-US" altLang="zh-CN" sz="1200" b="1">
              <a:solidFill>
                <a:srgbClr val="4A452A"/>
              </a:solidFill>
              <a:latin typeface="微软雅黑" panose="020b0503020204020204" charset="-122"/>
              <a:ea typeface="微软雅黑"/>
              <a:cs typeface="微软雅黑" panose="020b0503020204020204" charset="-122"/>
            </a:endParaRPr>
          </a:p>
          <a:p>
            <a:pPr algn="l" eaLnBrk="0" hangingPunct="0">
              <a:lnSpc>
                <a:spcPts val="2400"/>
              </a:lnSpc>
            </a:pPr>
            <a:r>
              <a:rPr lang="en-US" altLang="zh-CN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工作PPT模板：</a:t>
            </a:r>
            <a:r>
              <a:rPr lang="en-US" altLang="zh-CN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6"/>
              </a:rPr>
              <a:t>www.ppthui.com/gongzuo/</a:t>
            </a:r>
            <a:r>
              <a:rPr lang="en-US" altLang="zh-CN" sz="1200" b="1">
                <a:solidFill>
                  <a:srgbClr val="4A452A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         </a:t>
            </a:r>
            <a:r>
              <a:rPr lang="en-US" altLang="zh-CN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节日PPT模板：</a:t>
            </a:r>
            <a:r>
              <a:rPr lang="en-US" altLang="zh-CN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7"/>
              </a:rPr>
              <a:t>www.ppthui.com/jieri/</a:t>
            </a:r>
            <a:endParaRPr lang="en-US" altLang="zh-CN" sz="1200" b="1">
              <a:solidFill>
                <a:srgbClr val="4A452A"/>
              </a:solidFill>
              <a:latin typeface="微软雅黑" panose="020b0503020204020204" charset="-122"/>
              <a:ea typeface="微软雅黑"/>
              <a:cs typeface="微软雅黑" panose="020b0503020204020204" charset="-122"/>
              <a:hlinkClick r:id="rId7"/>
            </a:endParaRPr>
          </a:p>
          <a:p>
            <a:pPr algn="l" eaLnBrk="0" hangingPunct="0">
              <a:lnSpc>
                <a:spcPts val="2400"/>
              </a:lnSpc>
            </a:pPr>
            <a:r>
              <a:rPr lang="en-US" altLang="zh-CN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党政军事PPT：</a:t>
            </a:r>
            <a:r>
              <a:rPr lang="en-US" altLang="zh-CN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8"/>
              </a:rPr>
              <a:t>www.ppthui.com/dangzheng/</a:t>
            </a:r>
            <a:r>
              <a:rPr lang="en-US" altLang="zh-CN" sz="1200">
                <a:solidFill>
                  <a:srgbClr val="4A452A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 </a:t>
            </a:r>
            <a:r>
              <a:rPr lang="en-US" altLang="zh-CN" sz="1200" b="1">
                <a:solidFill>
                  <a:srgbClr val="4A452A"/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    </a:t>
            </a:r>
            <a:r>
              <a:rPr lang="en-US" altLang="zh-CN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教育说课课件：</a:t>
            </a:r>
            <a:r>
              <a:rPr lang="en-US" altLang="zh-CN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9"/>
              </a:rPr>
              <a:t>www.ppthui.com/jiaoyu/</a:t>
            </a:r>
            <a:endParaRPr lang="en-US" altLang="zh-CN" sz="1200">
              <a:latin typeface="微软雅黑" panose="020b0503020204020204" charset="-122"/>
              <a:ea typeface="微软雅黑"/>
              <a:cs typeface="微软雅黑" panose="020b0503020204020204" charset="-122"/>
              <a:hlinkClick r:id="rId9"/>
            </a:endParaRPr>
          </a:p>
        </p:txBody>
      </p:sp>
      <p:pic>
        <p:nvPicPr>
          <p:cNvPr id="38918" name="Picture 2" descr="C:\Users\20999\Desktop\PPT宣传页背景.png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66566" y="96964"/>
            <a:ext cx="2856060" cy="142803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文本框 1"/>
          <p:cNvSpPr txBox="1"/>
          <p:nvPr/>
        </p:nvSpPr>
        <p:spPr>
          <a:xfrm>
            <a:off x="1886585" y="5079365"/>
            <a:ext cx="8420735" cy="13684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PPT</a:t>
            </a:r>
            <a:r>
              <a:rPr lang="zh-CN" altLang="en-US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模板：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11" action="ppaction://hlinkfile"/>
              </a:rPr>
              <a:t>简洁模板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12" action="ppaction://hlinkfile"/>
              </a:rPr>
              <a:t>商务模板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13" action="ppaction://hlinkfile"/>
              </a:rPr>
              <a:t>自然风景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14" action="ppaction://hlinkfile"/>
              </a:rPr>
              <a:t>时尚模板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15" action="ppaction://hlinkfile"/>
              </a:rPr>
              <a:t>古典模板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16" action="ppaction://hlinkfile"/>
              </a:rPr>
              <a:t>浪漫爱情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17" action="ppaction://hlinkfile"/>
              </a:rPr>
              <a:t>卡通动漫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18" action="ppaction://hlinkfile"/>
              </a:rPr>
              <a:t>艺术设计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19" action="ppaction://hlinkfile"/>
              </a:rPr>
              <a:t>主题班会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0" action="ppaction://hlinkfile"/>
              </a:rPr>
              <a:t>背景图片</a:t>
            </a:r>
            <a:endParaRPr lang="zh-CN" altLang="en-US" sz="1200">
              <a:latin typeface="微软雅黑" panose="020b0503020204020204" charset="-122"/>
              <a:ea typeface="微软雅黑"/>
              <a:cs typeface="微软雅黑" panose="020b0503020204020204" charset="-122"/>
            </a:endParaRPr>
          </a:p>
          <a:p>
            <a:endParaRPr lang="zh-CN" altLang="en-US" sz="1200">
              <a:latin typeface="微软雅黑" panose="020b0503020204020204" charset="-122"/>
              <a:ea typeface="微软雅黑"/>
              <a:cs typeface="微软雅黑" panose="020b0503020204020204" charset="-122"/>
            </a:endParaRPr>
          </a:p>
          <a:p>
            <a:r>
              <a:rPr lang="zh-CN" altLang="en-US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行业</a:t>
            </a:r>
            <a:r>
              <a:rPr lang="en-US" altLang="zh-CN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PPT</a:t>
            </a:r>
            <a:r>
              <a:rPr lang="zh-CN" altLang="en-US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：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1" action="ppaction://hlinkfile"/>
              </a:rPr>
              <a:t>党政军事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2" action="ppaction://hlinkfile"/>
              </a:rPr>
              <a:t>科技模板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3" action="ppaction://hlinkfile"/>
              </a:rPr>
              <a:t>工业机械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4" action="ppaction://hlinkfile"/>
              </a:rPr>
              <a:t>医学医疗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5" action="ppaction://hlinkfile"/>
              </a:rPr>
              <a:t>旅游旅行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6" action="ppaction://hlinkfile"/>
              </a:rPr>
              <a:t>金融理财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7" action="ppaction://hlinkfile"/>
              </a:rPr>
              <a:t>餐饮美食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8" action="ppaction://hlinkfile"/>
              </a:rPr>
              <a:t>教育培训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9" action="ppaction://hlinkfile"/>
              </a:rPr>
              <a:t>教学说课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0" action="ppaction://hlinkfile"/>
              </a:rPr>
              <a:t>营销销售</a:t>
            </a:r>
            <a:endParaRPr lang="zh-CN" altLang="en-US" sz="1200">
              <a:latin typeface="微软雅黑" panose="020b0503020204020204" charset="-122"/>
              <a:ea typeface="微软雅黑"/>
              <a:cs typeface="微软雅黑" panose="020b0503020204020204" charset="-122"/>
            </a:endParaRPr>
          </a:p>
          <a:p>
            <a:endParaRPr lang="zh-CN" altLang="en-US" sz="1200">
              <a:latin typeface="微软雅黑" panose="020b0503020204020204" charset="-122"/>
              <a:ea typeface="微软雅黑"/>
              <a:cs typeface="微软雅黑" panose="020b0503020204020204" charset="-122"/>
            </a:endParaRPr>
          </a:p>
          <a:p>
            <a:r>
              <a:rPr lang="zh-CN" altLang="en-US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工作</a:t>
            </a:r>
            <a:r>
              <a:rPr lang="en-US" altLang="zh-CN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PPT</a:t>
            </a:r>
            <a:r>
              <a:rPr lang="zh-CN" altLang="en-US" sz="1200" b="1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：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1" action="ppaction://hlinkfile"/>
              </a:rPr>
              <a:t>工作汇报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2" action="ppaction://hlinkfile"/>
              </a:rPr>
              <a:t>毕业答辩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3" action="ppaction://hlinkfile"/>
              </a:rPr>
              <a:t>工作培训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4" action="ppaction://hlinkfile"/>
              </a:rPr>
              <a:t>述职报告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5" action="ppaction://hlinkfile"/>
              </a:rPr>
              <a:t>分析报告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6" action="ppaction://hlinkfile"/>
              </a:rPr>
              <a:t>个人简历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7" action="ppaction://hlinkfile"/>
              </a:rPr>
              <a:t>公司简介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26" action="ppaction://hlinkfile"/>
              </a:rPr>
              <a:t>商业金融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8" action="ppaction://hlinkfile"/>
              </a:rPr>
              <a:t>工作总结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</a:rPr>
              <a:t>丨</a:t>
            </a:r>
            <a:r>
              <a:rPr lang="zh-CN" altLang="en-US" sz="1200">
                <a:latin typeface="微软雅黑" panose="020b0503020204020204" charset="-122"/>
                <a:ea typeface="微软雅黑"/>
                <a:cs typeface="微软雅黑" panose="020b0503020204020204" charset="-122"/>
                <a:hlinkClick r:id="rId39" action="ppaction://hlinkfile"/>
              </a:rPr>
              <a:t>团队管理</a:t>
            </a:r>
            <a:endParaRPr lang="zh-CN" altLang="en-US" sz="1000">
              <a:latin typeface="微软雅黑" panose="020b0503020204020204" charset="-122"/>
              <a:ea typeface="微软雅黑"/>
              <a:cs typeface="微软雅黑" panose="020b0503020204020204" charset="-122"/>
            </a:endParaRPr>
          </a:p>
          <a:p>
            <a:endParaRPr lang="zh-CN" altLang="en-US" sz="900">
              <a:latin typeface="微软雅黑" panose="020b0503020204020204" charset="-122"/>
              <a:ea typeface="微软雅黑"/>
              <a:cs typeface="微软雅黑" panose="020b0503020204020204" charset="-122"/>
            </a:endParaRPr>
          </a:p>
          <a:p>
            <a:pPr algn="ctr"/>
            <a:r>
              <a:rPr lang="en-US" altLang="zh-CN" sz="1400" b="1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charset="-122"/>
                <a:ea typeface="微软雅黑"/>
                <a:cs typeface="微软雅黑" panose="020b0503020204020204" charset="-122"/>
                <a:hlinkClick r:id="rId3" action="ppaction://hlinkfile"/>
              </a:rPr>
              <a:t>More+</a:t>
            </a:r>
            <a:endParaRPr lang="en-US" altLang="zh-CN" sz="1400" b="1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charset="-122"/>
              <a:ea typeface="微软雅黑"/>
              <a:cs typeface="微软雅黑" panose="020b0503020204020204" charset="-122"/>
              <a:hlinkClick r:id="rId3" action="ppaction://hlinkfile"/>
            </a:endParaRPr>
          </a:p>
        </p:txBody>
      </p:sp>
    </p:spTree>
  </p:cSld>
  <p:clrMapOvr>
    <a:masterClrMapping/>
  </p:clrMapOvr>
  <p:transition spd="med" advClick="0" advTm="0">
    <p:push dir="r"/>
  </p:transition>
  <p:timing/>
</p:sld>
</file>

<file path=ppt/slides/slide3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87" name="图片 4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318846" cy="2439719"/>
          </a:xfrm>
          <a:prstGeom prst="rect">
            <a:avLst/>
          </a:prstGeom>
        </p:spPr>
      </p:pic>
      <p:pic>
        <p:nvPicPr>
          <p:cNvPr id="488" name="图片 4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12194" y="0"/>
            <a:ext cx="2379806" cy="2503857"/>
          </a:xfrm>
          <a:prstGeom prst="rect">
            <a:avLst/>
          </a:prstGeom>
        </p:spPr>
      </p:pic>
      <p:pic>
        <p:nvPicPr>
          <p:cNvPr id="489" name="图片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628234"/>
            <a:ext cx="2132376" cy="2229766"/>
          </a:xfrm>
          <a:prstGeom prst="rect">
            <a:avLst/>
          </a:prstGeom>
        </p:spPr>
      </p:pic>
      <p:pic>
        <p:nvPicPr>
          <p:cNvPr id="490" name="图片 4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72468" y="4641665"/>
            <a:ext cx="2119532" cy="2216335"/>
          </a:xfrm>
          <a:prstGeom prst="rect">
            <a:avLst/>
          </a:prstGeom>
        </p:spPr>
      </p:pic>
      <p:grpSp>
        <p:nvGrpSpPr>
          <p:cNvPr id="9" name="Group 483"/>
          <p:cNvGrpSpPr>
            <a:grpSpLocks noChangeAspect="1"/>
          </p:cNvGrpSpPr>
          <p:nvPr/>
        </p:nvGrpSpPr>
        <p:grpSpPr>
          <a:xfrm>
            <a:off x="4152168" y="913739"/>
            <a:ext cx="3887665" cy="3180235"/>
            <a:chOff x="1721" y="423"/>
            <a:chExt cx="4248" cy="3475"/>
          </a:xfrm>
        </p:grpSpPr>
        <p:grpSp>
          <p:nvGrpSpPr>
            <p:cNvPr id="10" name="Group 684"/>
            <p:cNvGrpSpPr/>
            <p:nvPr/>
          </p:nvGrpSpPr>
          <p:grpSpPr>
            <a:xfrm>
              <a:off x="1721" y="423"/>
              <a:ext cx="4248" cy="3475"/>
              <a:chOff x="1721" y="423"/>
              <a:chExt cx="4248" cy="3475"/>
            </a:xfrm>
          </p:grpSpPr>
          <p:sp>
            <p:nvSpPr>
              <p:cNvPr id="59" name="Freeform 484"/>
              <p:cNvSpPr>
                <a:spLocks noEditPoints="1"/>
              </p:cNvSpPr>
              <p:nvPr/>
            </p:nvSpPr>
            <p:spPr bwMode="auto">
              <a:xfrm>
                <a:off x="1721" y="423"/>
                <a:ext cx="4248" cy="3475"/>
              </a:xfrm>
              <a:custGeom>
                <a:gdLst>
                  <a:gd name="T0" fmla="*/ 961 w 1218"/>
                  <a:gd name="T1" fmla="*/ 71 h 995"/>
                  <a:gd name="T2" fmla="*/ 993 w 1218"/>
                  <a:gd name="T3" fmla="*/ 50 h 995"/>
                  <a:gd name="T4" fmla="*/ 1007 w 1218"/>
                  <a:gd name="T5" fmla="*/ 47 h 995"/>
                  <a:gd name="T6" fmla="*/ 1069 w 1218"/>
                  <a:gd name="T7" fmla="*/ 91 h 995"/>
                  <a:gd name="T8" fmla="*/ 1207 w 1218"/>
                  <a:gd name="T9" fmla="*/ 282 h 995"/>
                  <a:gd name="T10" fmla="*/ 1138 w 1218"/>
                  <a:gd name="T11" fmla="*/ 837 h 995"/>
                  <a:gd name="T12" fmla="*/ 1009 w 1218"/>
                  <a:gd name="T13" fmla="*/ 948 h 995"/>
                  <a:gd name="T14" fmla="*/ 991 w 1218"/>
                  <a:gd name="T15" fmla="*/ 943 h 995"/>
                  <a:gd name="T16" fmla="*/ 990 w 1218"/>
                  <a:gd name="T17" fmla="*/ 942 h 995"/>
                  <a:gd name="T18" fmla="*/ 966 w 1218"/>
                  <a:gd name="T19" fmla="*/ 922 h 995"/>
                  <a:gd name="T20" fmla="*/ 884 w 1218"/>
                  <a:gd name="T21" fmla="*/ 987 h 995"/>
                  <a:gd name="T22" fmla="*/ 834 w 1218"/>
                  <a:gd name="T23" fmla="*/ 954 h 995"/>
                  <a:gd name="T24" fmla="*/ 805 w 1218"/>
                  <a:gd name="T25" fmla="*/ 924 h 995"/>
                  <a:gd name="T26" fmla="*/ 727 w 1218"/>
                  <a:gd name="T27" fmla="*/ 971 h 995"/>
                  <a:gd name="T28" fmla="*/ 726 w 1218"/>
                  <a:gd name="T29" fmla="*/ 971 h 995"/>
                  <a:gd name="T30" fmla="*/ 724 w 1218"/>
                  <a:gd name="T31" fmla="*/ 972 h 995"/>
                  <a:gd name="T32" fmla="*/ 695 w 1218"/>
                  <a:gd name="T33" fmla="*/ 984 h 995"/>
                  <a:gd name="T34" fmla="*/ 629 w 1218"/>
                  <a:gd name="T35" fmla="*/ 951 h 995"/>
                  <a:gd name="T36" fmla="*/ 561 w 1218"/>
                  <a:gd name="T37" fmla="*/ 958 h 995"/>
                  <a:gd name="T38" fmla="*/ 510 w 1218"/>
                  <a:gd name="T39" fmla="*/ 981 h 995"/>
                  <a:gd name="T40" fmla="*/ 412 w 1218"/>
                  <a:gd name="T41" fmla="*/ 923 h 995"/>
                  <a:gd name="T42" fmla="*/ 387 w 1218"/>
                  <a:gd name="T43" fmla="*/ 951 h 995"/>
                  <a:gd name="T44" fmla="*/ 312 w 1218"/>
                  <a:gd name="T45" fmla="*/ 982 h 995"/>
                  <a:gd name="T46" fmla="*/ 229 w 1218"/>
                  <a:gd name="T47" fmla="*/ 943 h 995"/>
                  <a:gd name="T48" fmla="*/ 228 w 1218"/>
                  <a:gd name="T49" fmla="*/ 943 h 995"/>
                  <a:gd name="T50" fmla="*/ 227 w 1218"/>
                  <a:gd name="T51" fmla="*/ 944 h 995"/>
                  <a:gd name="T52" fmla="*/ 211 w 1218"/>
                  <a:gd name="T53" fmla="*/ 948 h 995"/>
                  <a:gd name="T54" fmla="*/ 81 w 1218"/>
                  <a:gd name="T55" fmla="*/ 840 h 995"/>
                  <a:gd name="T56" fmla="*/ 9 w 1218"/>
                  <a:gd name="T57" fmla="*/ 289 h 995"/>
                  <a:gd name="T58" fmla="*/ 146 w 1218"/>
                  <a:gd name="T59" fmla="*/ 91 h 995"/>
                  <a:gd name="T60" fmla="*/ 210 w 1218"/>
                  <a:gd name="T61" fmla="*/ 47 h 995"/>
                  <a:gd name="T62" fmla="*/ 226 w 1218"/>
                  <a:gd name="T63" fmla="*/ 51 h 995"/>
                  <a:gd name="T64" fmla="*/ 227 w 1218"/>
                  <a:gd name="T65" fmla="*/ 51 h 995"/>
                  <a:gd name="T66" fmla="*/ 253 w 1218"/>
                  <a:gd name="T67" fmla="*/ 72 h 995"/>
                  <a:gd name="T68" fmla="*/ 311 w 1218"/>
                  <a:gd name="T69" fmla="*/ 12 h 995"/>
                  <a:gd name="T70" fmla="*/ 385 w 1218"/>
                  <a:gd name="T71" fmla="*/ 43 h 995"/>
                  <a:gd name="T72" fmla="*/ 413 w 1218"/>
                  <a:gd name="T73" fmla="*/ 71 h 995"/>
                  <a:gd name="T74" fmla="*/ 492 w 1218"/>
                  <a:gd name="T75" fmla="*/ 23 h 995"/>
                  <a:gd name="T76" fmla="*/ 522 w 1218"/>
                  <a:gd name="T77" fmla="*/ 11 h 995"/>
                  <a:gd name="T78" fmla="*/ 585 w 1218"/>
                  <a:gd name="T79" fmla="*/ 42 h 995"/>
                  <a:gd name="T80" fmla="*/ 587 w 1218"/>
                  <a:gd name="T81" fmla="*/ 42 h 995"/>
                  <a:gd name="T82" fmla="*/ 611 w 1218"/>
                  <a:gd name="T83" fmla="*/ 50 h 995"/>
                  <a:gd name="T84" fmla="*/ 693 w 1218"/>
                  <a:gd name="T85" fmla="*/ 11 h 995"/>
                  <a:gd name="T86" fmla="*/ 724 w 1218"/>
                  <a:gd name="T87" fmla="*/ 23 h 995"/>
                  <a:gd name="T88" fmla="*/ 807 w 1218"/>
                  <a:gd name="T89" fmla="*/ 72 h 995"/>
                  <a:gd name="T90" fmla="*/ 882 w 1218"/>
                  <a:gd name="T91" fmla="*/ 0 h 995"/>
                  <a:gd name="T92" fmla="*/ 699 w 1218"/>
                  <a:gd name="T93" fmla="*/ 3 h 995"/>
                  <a:gd name="T94" fmla="*/ 564 w 1218"/>
                  <a:gd name="T95" fmla="*/ 29 h 995"/>
                  <a:gd name="T96" fmla="*/ 399 w 1218"/>
                  <a:gd name="T97" fmla="*/ 61 h 995"/>
                  <a:gd name="T98" fmla="*/ 232 w 1218"/>
                  <a:gd name="T99" fmla="*/ 44 h 995"/>
                  <a:gd name="T100" fmla="*/ 56 w 1218"/>
                  <a:gd name="T101" fmla="*/ 167 h 995"/>
                  <a:gd name="T102" fmla="*/ 21 w 1218"/>
                  <a:gd name="T103" fmla="*/ 797 h 995"/>
                  <a:gd name="T104" fmla="*/ 179 w 1218"/>
                  <a:gd name="T105" fmla="*/ 941 h 995"/>
                  <a:gd name="T106" fmla="*/ 396 w 1218"/>
                  <a:gd name="T107" fmla="*/ 948 h 995"/>
                  <a:gd name="T108" fmla="*/ 526 w 1218"/>
                  <a:gd name="T109" fmla="*/ 991 h 995"/>
                  <a:gd name="T110" fmla="*/ 671 w 1218"/>
                  <a:gd name="T111" fmla="*/ 984 h 995"/>
                  <a:gd name="T112" fmla="*/ 820 w 1218"/>
                  <a:gd name="T113" fmla="*/ 934 h 995"/>
                  <a:gd name="T114" fmla="*/ 985 w 1218"/>
                  <a:gd name="T115" fmla="*/ 949 h 995"/>
                  <a:gd name="T116" fmla="*/ 1142 w 1218"/>
                  <a:gd name="T117" fmla="*/ 844 h 995"/>
                  <a:gd name="T118" fmla="*/ 1205 w 1218"/>
                  <a:gd name="T119" fmla="*/ 224 h 995"/>
                  <a:gd name="T120" fmla="*/ 1072 w 1218"/>
                  <a:gd name="T121" fmla="*/ 84 h 995"/>
                  <a:gd name="T122" fmla="*/ 965 w 1218"/>
                  <a:gd name="T123" fmla="*/ 62 h 9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8" h="995">
                    <a:moveTo>
                      <a:pt x="883" y="8"/>
                    </a:move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7" y="8"/>
                      <a:pt x="892" y="8"/>
                      <a:pt x="896" y="9"/>
                    </a:cubicBezTo>
                    <a:cubicBezTo>
                      <a:pt x="921" y="14"/>
                      <a:pt x="938" y="32"/>
                      <a:pt x="949" y="52"/>
                    </a:cubicBezTo>
                    <a:cubicBezTo>
                      <a:pt x="952" y="58"/>
                      <a:pt x="954" y="70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2" y="72"/>
                      <a:pt x="963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74" y="72"/>
                      <a:pt x="982" y="59"/>
                      <a:pt x="989" y="52"/>
                    </a:cubicBezTo>
                    <a:cubicBezTo>
                      <a:pt x="990" y="52"/>
                      <a:pt x="991" y="51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8" y="47"/>
                      <a:pt x="1003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16" y="47"/>
                      <a:pt x="1025" y="50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7" y="62"/>
                      <a:pt x="1039" y="72"/>
                      <a:pt x="1045" y="77"/>
                    </a:cubicBezTo>
                    <a:cubicBezTo>
                      <a:pt x="1051" y="83"/>
                      <a:pt x="1061" y="87"/>
                      <a:pt x="1069" y="91"/>
                    </a:cubicBezTo>
                    <a:cubicBezTo>
                      <a:pt x="1083" y="98"/>
                      <a:pt x="1101" y="99"/>
                      <a:pt x="1110" y="113"/>
                    </a:cubicBezTo>
                    <a:cubicBezTo>
                      <a:pt x="1115" y="120"/>
                      <a:pt x="1115" y="130"/>
                      <a:pt x="1120" y="137"/>
                    </a:cubicBezTo>
                    <a:cubicBezTo>
                      <a:pt x="1124" y="143"/>
                      <a:pt x="1131" y="149"/>
                      <a:pt x="1136" y="155"/>
                    </a:cubicBezTo>
                    <a:cubicBezTo>
                      <a:pt x="1142" y="160"/>
                      <a:pt x="1148" y="169"/>
                      <a:pt x="1154" y="172"/>
                    </a:cubicBezTo>
                    <a:cubicBezTo>
                      <a:pt x="1168" y="178"/>
                      <a:pt x="1180" y="181"/>
                      <a:pt x="1187" y="194"/>
                    </a:cubicBezTo>
                    <a:cubicBezTo>
                      <a:pt x="1191" y="201"/>
                      <a:pt x="1193" y="211"/>
                      <a:pt x="1196" y="221"/>
                    </a:cubicBezTo>
                    <a:cubicBezTo>
                      <a:pt x="1199" y="231"/>
                      <a:pt x="1203" y="240"/>
                      <a:pt x="1205" y="249"/>
                    </a:cubicBezTo>
                    <a:cubicBezTo>
                      <a:pt x="1207" y="259"/>
                      <a:pt x="1207" y="270"/>
                      <a:pt x="1207" y="282"/>
                    </a:cubicBezTo>
                    <a:cubicBezTo>
                      <a:pt x="1207" y="294"/>
                      <a:pt x="1207" y="307"/>
                      <a:pt x="1207" y="320"/>
                    </a:cubicBezTo>
                    <a:cubicBezTo>
                      <a:pt x="1207" y="442"/>
                      <a:pt x="1207" y="563"/>
                      <a:pt x="1207" y="683"/>
                    </a:cubicBezTo>
                    <a:cubicBezTo>
                      <a:pt x="1207" y="693"/>
                      <a:pt x="1207" y="703"/>
                      <a:pt x="1207" y="712"/>
                    </a:cubicBezTo>
                    <a:cubicBezTo>
                      <a:pt x="1207" y="727"/>
                      <a:pt x="1206" y="742"/>
                      <a:pt x="1203" y="752"/>
                    </a:cubicBezTo>
                    <a:cubicBezTo>
                      <a:pt x="1201" y="759"/>
                      <a:pt x="1197" y="767"/>
                      <a:pt x="1195" y="775"/>
                    </a:cubicBezTo>
                    <a:cubicBezTo>
                      <a:pt x="1190" y="792"/>
                      <a:pt x="1188" y="803"/>
                      <a:pt x="1176" y="811"/>
                    </a:cubicBezTo>
                    <a:cubicBezTo>
                      <a:pt x="1170" y="816"/>
                      <a:pt x="1162" y="817"/>
                      <a:pt x="1156" y="820"/>
                    </a:cubicBezTo>
                    <a:cubicBezTo>
                      <a:pt x="1150" y="824"/>
                      <a:pt x="1144" y="831"/>
                      <a:pt x="1138" y="837"/>
                    </a:cubicBezTo>
                    <a:cubicBezTo>
                      <a:pt x="1131" y="844"/>
                      <a:pt x="1123" y="851"/>
                      <a:pt x="1119" y="859"/>
                    </a:cubicBezTo>
                    <a:cubicBezTo>
                      <a:pt x="1116" y="866"/>
                      <a:pt x="1116" y="871"/>
                      <a:pt x="1113" y="877"/>
                    </a:cubicBezTo>
                    <a:cubicBezTo>
                      <a:pt x="1103" y="897"/>
                      <a:pt x="1082" y="896"/>
                      <a:pt x="1062" y="907"/>
                    </a:cubicBezTo>
                    <a:cubicBezTo>
                      <a:pt x="1056" y="910"/>
                      <a:pt x="1049" y="913"/>
                      <a:pt x="1045" y="917"/>
                    </a:cubicBezTo>
                    <a:cubicBezTo>
                      <a:pt x="1039" y="923"/>
                      <a:pt x="1037" y="935"/>
                      <a:pt x="1031" y="940"/>
                    </a:cubicBezTo>
                    <a:cubicBezTo>
                      <a:pt x="1031" y="940"/>
                      <a:pt x="1031" y="940"/>
                      <a:pt x="1031" y="940"/>
                    </a:cubicBezTo>
                    <a:cubicBezTo>
                      <a:pt x="1031" y="940"/>
                      <a:pt x="1031" y="940"/>
                      <a:pt x="1031" y="941"/>
                    </a:cubicBezTo>
                    <a:cubicBezTo>
                      <a:pt x="1025" y="946"/>
                      <a:pt x="1017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2" y="948"/>
                      <a:pt x="996" y="946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89" y="942"/>
                      <a:pt x="989" y="942"/>
                      <a:pt x="989" y="942"/>
                    </a:cubicBezTo>
                    <a:cubicBezTo>
                      <a:pt x="983" y="936"/>
                      <a:pt x="977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5" y="922"/>
                      <a:pt x="964" y="923"/>
                      <a:pt x="963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56" y="925"/>
                      <a:pt x="952" y="937"/>
                      <a:pt x="949" y="944"/>
                    </a:cubicBezTo>
                    <a:cubicBezTo>
                      <a:pt x="936" y="966"/>
                      <a:pt x="918" y="986"/>
                      <a:pt x="886" y="987"/>
                    </a:cubicBezTo>
                    <a:cubicBezTo>
                      <a:pt x="886" y="987"/>
                      <a:pt x="885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58" y="987"/>
                      <a:pt x="841" y="973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2" y="948"/>
                      <a:pt x="833" y="935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5" y="926"/>
                      <a:pt x="817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8" y="923"/>
                      <a:pt x="806" y="923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795" y="924"/>
                      <a:pt x="780" y="933"/>
                      <a:pt x="775" y="937"/>
                    </a:cubicBezTo>
                    <a:cubicBezTo>
                      <a:pt x="769" y="942"/>
                      <a:pt x="767" y="953"/>
                      <a:pt x="760" y="960"/>
                    </a:cubicBezTo>
                    <a:cubicBezTo>
                      <a:pt x="752" y="968"/>
                      <a:pt x="740" y="967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5" y="971"/>
                      <a:pt x="725" y="972"/>
                    </a:cubicBezTo>
                    <a:cubicBezTo>
                      <a:pt x="725" y="972"/>
                      <a:pt x="725" y="972"/>
                      <a:pt x="725" y="972"/>
                    </a:cubicBezTo>
                    <a:cubicBezTo>
                      <a:pt x="725" y="972"/>
                      <a:pt x="725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14" y="976"/>
                      <a:pt x="708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3" y="984"/>
                      <a:pt x="690" y="983"/>
                      <a:pt x="686" y="982"/>
                    </a:cubicBezTo>
                    <a:cubicBezTo>
                      <a:pt x="686" y="982"/>
                      <a:pt x="686" y="982"/>
                      <a:pt x="686" y="982"/>
                    </a:cubicBezTo>
                    <a:cubicBezTo>
                      <a:pt x="684" y="982"/>
                      <a:pt x="682" y="980"/>
                      <a:pt x="680" y="979"/>
                    </a:cubicBezTo>
                    <a:cubicBezTo>
                      <a:pt x="669" y="974"/>
                      <a:pt x="668" y="963"/>
                      <a:pt x="659" y="958"/>
                    </a:cubicBezTo>
                    <a:cubicBezTo>
                      <a:pt x="652" y="955"/>
                      <a:pt x="641" y="955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1" y="952"/>
                      <a:pt x="630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3" y="948"/>
                      <a:pt x="617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09" y="944"/>
                      <a:pt x="608" y="945"/>
                    </a:cubicBezTo>
                    <a:cubicBezTo>
                      <a:pt x="600" y="946"/>
                      <a:pt x="594" y="950"/>
                      <a:pt x="585" y="952"/>
                    </a:cubicBezTo>
                    <a:cubicBezTo>
                      <a:pt x="577" y="955"/>
                      <a:pt x="567" y="956"/>
                      <a:pt x="561" y="958"/>
                    </a:cubicBezTo>
                    <a:cubicBezTo>
                      <a:pt x="554" y="962"/>
                      <a:pt x="549" y="974"/>
                      <a:pt x="541" y="979"/>
                    </a:cubicBezTo>
                    <a:cubicBezTo>
                      <a:pt x="536" y="982"/>
                      <a:pt x="530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19" y="983"/>
                      <a:pt x="514" y="982"/>
                      <a:pt x="510" y="981"/>
                    </a:cubicBezTo>
                    <a:cubicBezTo>
                      <a:pt x="510" y="981"/>
                      <a:pt x="510" y="981"/>
                      <a:pt x="510" y="981"/>
                    </a:cubicBezTo>
                    <a:cubicBezTo>
                      <a:pt x="505" y="978"/>
                      <a:pt x="500" y="974"/>
                      <a:pt x="495" y="972"/>
                    </a:cubicBezTo>
                    <a:cubicBezTo>
                      <a:pt x="483" y="967"/>
                      <a:pt x="470" y="969"/>
                      <a:pt x="462" y="962"/>
                    </a:cubicBezTo>
                    <a:cubicBezTo>
                      <a:pt x="455" y="956"/>
                      <a:pt x="453" y="944"/>
                      <a:pt x="446" y="938"/>
                    </a:cubicBezTo>
                    <a:cubicBezTo>
                      <a:pt x="440" y="933"/>
                      <a:pt x="425" y="924"/>
                      <a:pt x="417" y="923"/>
                    </a:cubicBezTo>
                    <a:cubicBezTo>
                      <a:pt x="417" y="923"/>
                      <a:pt x="417" y="923"/>
                      <a:pt x="417" y="923"/>
                    </a:cubicBezTo>
                    <a:cubicBezTo>
                      <a:pt x="415" y="923"/>
                      <a:pt x="414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05" y="923"/>
                      <a:pt x="395" y="925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88" y="935"/>
                      <a:pt x="389" y="945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1" y="971"/>
                      <a:pt x="360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28" y="987"/>
                      <a:pt x="320" y="986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290" y="974"/>
                      <a:pt x="278" y="959"/>
                      <a:pt x="269" y="939"/>
                    </a:cubicBezTo>
                    <a:cubicBezTo>
                      <a:pt x="266" y="933"/>
                      <a:pt x="264" y="923"/>
                      <a:pt x="256" y="922"/>
                    </a:cubicBezTo>
                    <a:cubicBezTo>
                      <a:pt x="256" y="922"/>
                      <a:pt x="256" y="922"/>
                      <a:pt x="256" y="922"/>
                    </a:cubicBezTo>
                    <a:cubicBezTo>
                      <a:pt x="255" y="922"/>
                      <a:pt x="255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42" y="922"/>
                      <a:pt x="237" y="936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2" y="947"/>
                      <a:pt x="217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02" y="948"/>
                      <a:pt x="193" y="944"/>
                      <a:pt x="187" y="938"/>
                    </a:cubicBezTo>
                    <a:cubicBezTo>
                      <a:pt x="187" y="938"/>
                      <a:pt x="187" y="938"/>
                      <a:pt x="187" y="938"/>
                    </a:cubicBezTo>
                    <a:cubicBezTo>
                      <a:pt x="182" y="932"/>
                      <a:pt x="180" y="922"/>
                      <a:pt x="174" y="917"/>
                    </a:cubicBezTo>
                    <a:cubicBezTo>
                      <a:pt x="168" y="911"/>
                      <a:pt x="155" y="906"/>
                      <a:pt x="145" y="903"/>
                    </a:cubicBezTo>
                    <a:cubicBezTo>
                      <a:pt x="129" y="896"/>
                      <a:pt x="112" y="893"/>
                      <a:pt x="104" y="878"/>
                    </a:cubicBezTo>
                    <a:cubicBezTo>
                      <a:pt x="101" y="872"/>
                      <a:pt x="101" y="866"/>
                      <a:pt x="98" y="859"/>
                    </a:cubicBezTo>
                    <a:cubicBezTo>
                      <a:pt x="94" y="852"/>
                      <a:pt x="87" y="845"/>
                      <a:pt x="81" y="840"/>
                    </a:cubicBezTo>
                    <a:cubicBezTo>
                      <a:pt x="76" y="834"/>
                      <a:pt x="70" y="826"/>
                      <a:pt x="64" y="822"/>
                    </a:cubicBezTo>
                    <a:cubicBezTo>
                      <a:pt x="57" y="817"/>
                      <a:pt x="48" y="816"/>
                      <a:pt x="40" y="811"/>
                    </a:cubicBezTo>
                    <a:cubicBezTo>
                      <a:pt x="28" y="803"/>
                      <a:pt x="27" y="786"/>
                      <a:pt x="20" y="769"/>
                    </a:cubicBezTo>
                    <a:cubicBezTo>
                      <a:pt x="16" y="758"/>
                      <a:pt x="12" y="749"/>
                      <a:pt x="10" y="738"/>
                    </a:cubicBezTo>
                    <a:cubicBezTo>
                      <a:pt x="9" y="727"/>
                      <a:pt x="9" y="715"/>
                      <a:pt x="9" y="702"/>
                    </a:cubicBezTo>
                    <a:cubicBezTo>
                      <a:pt x="9" y="688"/>
                      <a:pt x="9" y="674"/>
                      <a:pt x="9" y="659"/>
                    </a:cubicBezTo>
                    <a:cubicBezTo>
                      <a:pt x="9" y="549"/>
                      <a:pt x="9" y="447"/>
                      <a:pt x="9" y="337"/>
                    </a:cubicBezTo>
                    <a:cubicBezTo>
                      <a:pt x="9" y="320"/>
                      <a:pt x="9" y="304"/>
                      <a:pt x="9" y="289"/>
                    </a:cubicBezTo>
                    <a:cubicBezTo>
                      <a:pt x="9" y="278"/>
                      <a:pt x="9" y="267"/>
                      <a:pt x="10" y="257"/>
                    </a:cubicBezTo>
                    <a:cubicBezTo>
                      <a:pt x="11" y="245"/>
                      <a:pt x="15" y="236"/>
                      <a:pt x="19" y="226"/>
                    </a:cubicBezTo>
                    <a:cubicBezTo>
                      <a:pt x="25" y="209"/>
                      <a:pt x="27" y="193"/>
                      <a:pt x="39" y="184"/>
                    </a:cubicBezTo>
                    <a:cubicBezTo>
                      <a:pt x="45" y="178"/>
                      <a:pt x="55" y="177"/>
                      <a:pt x="62" y="173"/>
                    </a:cubicBezTo>
                    <a:cubicBezTo>
                      <a:pt x="68" y="169"/>
                      <a:pt x="74" y="161"/>
                      <a:pt x="80" y="155"/>
                    </a:cubicBezTo>
                    <a:cubicBezTo>
                      <a:pt x="87" y="148"/>
                      <a:pt x="94" y="142"/>
                      <a:pt x="98" y="134"/>
                    </a:cubicBezTo>
                    <a:cubicBezTo>
                      <a:pt x="105" y="120"/>
                      <a:pt x="104" y="111"/>
                      <a:pt x="116" y="103"/>
                    </a:cubicBezTo>
                    <a:cubicBezTo>
                      <a:pt x="125" y="97"/>
                      <a:pt x="137" y="96"/>
                      <a:pt x="146" y="91"/>
                    </a:cubicBezTo>
                    <a:cubicBezTo>
                      <a:pt x="155" y="87"/>
                      <a:pt x="166" y="83"/>
                      <a:pt x="173" y="77"/>
                    </a:cubicBezTo>
                    <a:cubicBezTo>
                      <a:pt x="180" y="71"/>
                      <a:pt x="181" y="59"/>
                      <a:pt x="188" y="53"/>
                    </a:cubicBezTo>
                    <a:cubicBezTo>
                      <a:pt x="188" y="53"/>
                      <a:pt x="188" y="53"/>
                      <a:pt x="188" y="53"/>
                    </a:cubicBezTo>
                    <a:cubicBezTo>
                      <a:pt x="193" y="49"/>
                      <a:pt x="202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5" y="47"/>
                      <a:pt x="221" y="48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34" y="58"/>
                      <a:pt x="241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4" y="72"/>
                      <a:pt x="254" y="71"/>
                      <a:pt x="255" y="71"/>
                    </a:cubicBezTo>
                    <a:cubicBezTo>
                      <a:pt x="255" y="71"/>
                      <a:pt x="255" y="71"/>
                      <a:pt x="255" y="71"/>
                    </a:cubicBezTo>
                    <a:cubicBezTo>
                      <a:pt x="261" y="70"/>
                      <a:pt x="264" y="61"/>
                      <a:pt x="267" y="54"/>
                    </a:cubicBezTo>
                    <a:cubicBezTo>
                      <a:pt x="277" y="36"/>
                      <a:pt x="289" y="20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9" y="9"/>
                      <a:pt x="326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58" y="8"/>
                      <a:pt x="379" y="22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7" y="49"/>
                      <a:pt x="386" y="58"/>
                      <a:pt x="389" y="63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92" y="68"/>
                      <a:pt x="402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1" y="71"/>
                      <a:pt x="412" y="71"/>
                      <a:pt x="413" y="71"/>
                    </a:cubicBezTo>
                    <a:cubicBezTo>
                      <a:pt x="413" y="71"/>
                      <a:pt x="413" y="71"/>
                      <a:pt x="413" y="71"/>
                    </a:cubicBezTo>
                    <a:cubicBezTo>
                      <a:pt x="422" y="70"/>
                      <a:pt x="435" y="63"/>
                      <a:pt x="441" y="58"/>
                    </a:cubicBezTo>
                    <a:cubicBezTo>
                      <a:pt x="453" y="50"/>
                      <a:pt x="453" y="34"/>
                      <a:pt x="468" y="28"/>
                    </a:cubicBezTo>
                    <a:cubicBezTo>
                      <a:pt x="475" y="25"/>
                      <a:pt x="484" y="25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2" y="23"/>
                      <a:pt x="492" y="23"/>
                    </a:cubicBezTo>
                    <a:cubicBezTo>
                      <a:pt x="492" y="23"/>
                      <a:pt x="492" y="23"/>
                      <a:pt x="492" y="23"/>
                    </a:cubicBezTo>
                    <a:cubicBezTo>
                      <a:pt x="492" y="23"/>
                      <a:pt x="493" y="23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503" y="18"/>
                      <a:pt x="510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4" y="11"/>
                      <a:pt x="526" y="11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33" y="13"/>
                      <a:pt x="539" y="14"/>
                      <a:pt x="543" y="17"/>
                    </a:cubicBezTo>
                    <a:cubicBezTo>
                      <a:pt x="549" y="22"/>
                      <a:pt x="552" y="32"/>
                      <a:pt x="560" y="36"/>
                    </a:cubicBezTo>
                    <a:cubicBezTo>
                      <a:pt x="566" y="39"/>
                      <a:pt x="577" y="39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94" y="46"/>
                      <a:pt x="600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9" y="50"/>
                      <a:pt x="610" y="50"/>
                      <a:pt x="611" y="50"/>
                    </a:cubicBezTo>
                    <a:cubicBezTo>
                      <a:pt x="611" y="50"/>
                      <a:pt x="611" y="50"/>
                      <a:pt x="611" y="50"/>
                    </a:cubicBezTo>
                    <a:cubicBezTo>
                      <a:pt x="618" y="49"/>
                      <a:pt x="624" y="44"/>
                      <a:pt x="632" y="42"/>
                    </a:cubicBezTo>
                    <a:cubicBezTo>
                      <a:pt x="641" y="39"/>
                      <a:pt x="651" y="39"/>
                      <a:pt x="657" y="36"/>
                    </a:cubicBezTo>
                    <a:cubicBezTo>
                      <a:pt x="665" y="32"/>
                      <a:pt x="668" y="20"/>
                      <a:pt x="677" y="15"/>
                    </a:cubicBezTo>
                    <a:cubicBezTo>
                      <a:pt x="677" y="15"/>
                      <a:pt x="677" y="15"/>
                      <a:pt x="677" y="15"/>
                    </a:cubicBezTo>
                    <a:cubicBezTo>
                      <a:pt x="681" y="13"/>
                      <a:pt x="687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6" y="11"/>
                      <a:pt x="700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10" y="14"/>
                      <a:pt x="716" y="21"/>
                      <a:pt x="724" y="23"/>
                    </a:cubicBezTo>
                    <a:cubicBezTo>
                      <a:pt x="737" y="28"/>
                      <a:pt x="748" y="25"/>
                      <a:pt x="756" y="32"/>
                    </a:cubicBezTo>
                    <a:cubicBezTo>
                      <a:pt x="762" y="37"/>
                      <a:pt x="766" y="49"/>
                      <a:pt x="772" y="56"/>
                    </a:cubicBezTo>
                    <a:cubicBezTo>
                      <a:pt x="778" y="61"/>
                      <a:pt x="791" y="69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3" y="71"/>
                      <a:pt x="805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17" y="72"/>
                      <a:pt x="825" y="68"/>
                      <a:pt x="827" y="64"/>
                    </a:cubicBezTo>
                    <a:cubicBezTo>
                      <a:pt x="827" y="64"/>
                      <a:pt x="827" y="64"/>
                      <a:pt x="827" y="64"/>
                    </a:cubicBezTo>
                    <a:cubicBezTo>
                      <a:pt x="830" y="60"/>
                      <a:pt x="829" y="54"/>
                      <a:pt x="830" y="50"/>
                    </a:cubicBezTo>
                    <a:cubicBezTo>
                      <a:pt x="830" y="50"/>
                      <a:pt x="830" y="50"/>
                      <a:pt x="830" y="50"/>
                    </a:cubicBezTo>
                    <a:cubicBezTo>
                      <a:pt x="834" y="26"/>
                      <a:pt x="854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moveTo>
                      <a:pt x="882" y="0"/>
                    </a:moveTo>
                    <a:cubicBezTo>
                      <a:pt x="854" y="0"/>
                      <a:pt x="834" y="15"/>
                      <a:pt x="826" y="35"/>
                    </a:cubicBezTo>
                    <a:cubicBezTo>
                      <a:pt x="823" y="41"/>
                      <a:pt x="823" y="56"/>
                      <a:pt x="818" y="60"/>
                    </a:cubicBezTo>
                    <a:cubicBezTo>
                      <a:pt x="816" y="63"/>
                      <a:pt x="813" y="63"/>
                      <a:pt x="809" y="63"/>
                    </a:cubicBezTo>
                    <a:cubicBezTo>
                      <a:pt x="797" y="63"/>
                      <a:pt x="781" y="54"/>
                      <a:pt x="777" y="48"/>
                    </a:cubicBezTo>
                    <a:cubicBezTo>
                      <a:pt x="771" y="42"/>
                      <a:pt x="769" y="33"/>
                      <a:pt x="765" y="29"/>
                    </a:cubicBezTo>
                    <a:cubicBezTo>
                      <a:pt x="762" y="25"/>
                      <a:pt x="757" y="22"/>
                      <a:pt x="751" y="20"/>
                    </a:cubicBezTo>
                    <a:cubicBezTo>
                      <a:pt x="743" y="18"/>
                      <a:pt x="733" y="19"/>
                      <a:pt x="728" y="16"/>
                    </a:cubicBezTo>
                    <a:cubicBezTo>
                      <a:pt x="719" y="11"/>
                      <a:pt x="711" y="5"/>
                      <a:pt x="699" y="3"/>
                    </a:cubicBezTo>
                    <a:cubicBezTo>
                      <a:pt x="697" y="3"/>
                      <a:pt x="695" y="3"/>
                      <a:pt x="693" y="3"/>
                    </a:cubicBezTo>
                    <a:cubicBezTo>
                      <a:pt x="684" y="3"/>
                      <a:pt x="674" y="6"/>
                      <a:pt x="667" y="12"/>
                    </a:cubicBezTo>
                    <a:cubicBezTo>
                      <a:pt x="661" y="17"/>
                      <a:pt x="660" y="25"/>
                      <a:pt x="651" y="29"/>
                    </a:cubicBezTo>
                    <a:cubicBezTo>
                      <a:pt x="646" y="32"/>
                      <a:pt x="637" y="32"/>
                      <a:pt x="630" y="35"/>
                    </a:cubicBezTo>
                    <a:cubicBezTo>
                      <a:pt x="623" y="37"/>
                      <a:pt x="615" y="41"/>
                      <a:pt x="608" y="41"/>
                    </a:cubicBezTo>
                    <a:cubicBezTo>
                      <a:pt x="608" y="41"/>
                      <a:pt x="608" y="41"/>
                      <a:pt x="608" y="41"/>
                    </a:cubicBezTo>
                    <a:cubicBezTo>
                      <a:pt x="600" y="41"/>
                      <a:pt x="595" y="37"/>
                      <a:pt x="587" y="34"/>
                    </a:cubicBezTo>
                    <a:cubicBezTo>
                      <a:pt x="579" y="32"/>
                      <a:pt x="570" y="31"/>
                      <a:pt x="564" y="29"/>
                    </a:cubicBezTo>
                    <a:cubicBezTo>
                      <a:pt x="557" y="25"/>
                      <a:pt x="556" y="18"/>
                      <a:pt x="551" y="12"/>
                    </a:cubicBezTo>
                    <a:cubicBezTo>
                      <a:pt x="543" y="6"/>
                      <a:pt x="533" y="3"/>
                      <a:pt x="523" y="3"/>
                    </a:cubicBezTo>
                    <a:cubicBezTo>
                      <a:pt x="515" y="3"/>
                      <a:pt x="507" y="5"/>
                      <a:pt x="501" y="8"/>
                    </a:cubicBezTo>
                    <a:cubicBezTo>
                      <a:pt x="496" y="11"/>
                      <a:pt x="491" y="16"/>
                      <a:pt x="485" y="17"/>
                    </a:cubicBezTo>
                    <a:cubicBezTo>
                      <a:pt x="472" y="19"/>
                      <a:pt x="461" y="19"/>
                      <a:pt x="453" y="27"/>
                    </a:cubicBezTo>
                    <a:cubicBezTo>
                      <a:pt x="448" y="32"/>
                      <a:pt x="445" y="42"/>
                      <a:pt x="440" y="48"/>
                    </a:cubicBezTo>
                    <a:cubicBezTo>
                      <a:pt x="436" y="53"/>
                      <a:pt x="419" y="63"/>
                      <a:pt x="407" y="63"/>
                    </a:cubicBezTo>
                    <a:cubicBezTo>
                      <a:pt x="404" y="63"/>
                      <a:pt x="401" y="63"/>
                      <a:pt x="399" y="61"/>
                    </a:cubicBezTo>
                    <a:cubicBezTo>
                      <a:pt x="395" y="58"/>
                      <a:pt x="395" y="50"/>
                      <a:pt x="393" y="44"/>
                    </a:cubicBezTo>
                    <a:cubicBezTo>
                      <a:pt x="389" y="24"/>
                      <a:pt x="379" y="14"/>
                      <a:pt x="363" y="6"/>
                    </a:cubicBezTo>
                    <a:cubicBezTo>
                      <a:pt x="354" y="2"/>
                      <a:pt x="344" y="0"/>
                      <a:pt x="334" y="0"/>
                    </a:cubicBezTo>
                    <a:cubicBezTo>
                      <a:pt x="318" y="0"/>
                      <a:pt x="303" y="5"/>
                      <a:pt x="292" y="12"/>
                    </a:cubicBezTo>
                    <a:cubicBezTo>
                      <a:pt x="279" y="22"/>
                      <a:pt x="269" y="34"/>
                      <a:pt x="261" y="49"/>
                    </a:cubicBezTo>
                    <a:cubicBezTo>
                      <a:pt x="258" y="54"/>
                      <a:pt x="255" y="62"/>
                      <a:pt x="251" y="62"/>
                    </a:cubicBezTo>
                    <a:cubicBezTo>
                      <a:pt x="246" y="62"/>
                      <a:pt x="243" y="56"/>
                      <a:pt x="241" y="53"/>
                    </a:cubicBezTo>
                    <a:cubicBezTo>
                      <a:pt x="238" y="50"/>
                      <a:pt x="234" y="46"/>
                      <a:pt x="232" y="44"/>
                    </a:cubicBezTo>
                    <a:cubicBezTo>
                      <a:pt x="226" y="40"/>
                      <a:pt x="218" y="38"/>
                      <a:pt x="210" y="38"/>
                    </a:cubicBezTo>
                    <a:cubicBezTo>
                      <a:pt x="198" y="38"/>
                      <a:pt x="185" y="43"/>
                      <a:pt x="179" y="51"/>
                    </a:cubicBezTo>
                    <a:cubicBezTo>
                      <a:pt x="174" y="57"/>
                      <a:pt x="173" y="66"/>
                      <a:pt x="168" y="71"/>
                    </a:cubicBezTo>
                    <a:cubicBezTo>
                      <a:pt x="164" y="74"/>
                      <a:pt x="156" y="77"/>
                      <a:pt x="150" y="81"/>
                    </a:cubicBezTo>
                    <a:cubicBezTo>
                      <a:pt x="130" y="93"/>
                      <a:pt x="107" y="92"/>
                      <a:pt x="97" y="113"/>
                    </a:cubicBezTo>
                    <a:cubicBezTo>
                      <a:pt x="94" y="118"/>
                      <a:pt x="94" y="124"/>
                      <a:pt x="91" y="131"/>
                    </a:cubicBezTo>
                    <a:cubicBezTo>
                      <a:pt x="88" y="137"/>
                      <a:pt x="81" y="143"/>
                      <a:pt x="75" y="149"/>
                    </a:cubicBezTo>
                    <a:cubicBezTo>
                      <a:pt x="69" y="156"/>
                      <a:pt x="62" y="165"/>
                      <a:pt x="56" y="167"/>
                    </a:cubicBezTo>
                    <a:cubicBezTo>
                      <a:pt x="40" y="174"/>
                      <a:pt x="30" y="176"/>
                      <a:pt x="22" y="193"/>
                    </a:cubicBezTo>
                    <a:cubicBezTo>
                      <a:pt x="18" y="202"/>
                      <a:pt x="17" y="213"/>
                      <a:pt x="12" y="224"/>
                    </a:cubicBezTo>
                    <a:cubicBezTo>
                      <a:pt x="7" y="235"/>
                      <a:pt x="3" y="246"/>
                      <a:pt x="2" y="258"/>
                    </a:cubicBezTo>
                    <a:cubicBezTo>
                      <a:pt x="0" y="283"/>
                      <a:pt x="1" y="312"/>
                      <a:pt x="1" y="343"/>
                    </a:cubicBezTo>
                    <a:cubicBezTo>
                      <a:pt x="1" y="455"/>
                      <a:pt x="1" y="574"/>
                      <a:pt x="1" y="687"/>
                    </a:cubicBezTo>
                    <a:cubicBezTo>
                      <a:pt x="1" y="714"/>
                      <a:pt x="1" y="745"/>
                      <a:pt x="10" y="764"/>
                    </a:cubicBezTo>
                    <a:cubicBezTo>
                      <a:pt x="12" y="769"/>
                      <a:pt x="15" y="774"/>
                      <a:pt x="16" y="779"/>
                    </a:cubicBezTo>
                    <a:cubicBezTo>
                      <a:pt x="18" y="785"/>
                      <a:pt x="19" y="791"/>
                      <a:pt x="21" y="797"/>
                    </a:cubicBezTo>
                    <a:cubicBezTo>
                      <a:pt x="24" y="808"/>
                      <a:pt x="32" y="816"/>
                      <a:pt x="40" y="820"/>
                    </a:cubicBezTo>
                    <a:cubicBezTo>
                      <a:pt x="45" y="823"/>
                      <a:pt x="53" y="825"/>
                      <a:pt x="57" y="828"/>
                    </a:cubicBezTo>
                    <a:cubicBezTo>
                      <a:pt x="63" y="831"/>
                      <a:pt x="68" y="838"/>
                      <a:pt x="74" y="844"/>
                    </a:cubicBezTo>
                    <a:cubicBezTo>
                      <a:pt x="80" y="850"/>
                      <a:pt x="87" y="855"/>
                      <a:pt x="90" y="862"/>
                    </a:cubicBezTo>
                    <a:cubicBezTo>
                      <a:pt x="93" y="868"/>
                      <a:pt x="94" y="874"/>
                      <a:pt x="96" y="880"/>
                    </a:cubicBezTo>
                    <a:cubicBezTo>
                      <a:pt x="107" y="903"/>
                      <a:pt x="130" y="903"/>
                      <a:pt x="150" y="913"/>
                    </a:cubicBezTo>
                    <a:cubicBezTo>
                      <a:pt x="156" y="916"/>
                      <a:pt x="165" y="919"/>
                      <a:pt x="170" y="924"/>
                    </a:cubicBezTo>
                    <a:cubicBezTo>
                      <a:pt x="174" y="928"/>
                      <a:pt x="175" y="936"/>
                      <a:pt x="179" y="941"/>
                    </a:cubicBezTo>
                    <a:cubicBezTo>
                      <a:pt x="185" y="950"/>
                      <a:pt x="199" y="956"/>
                      <a:pt x="212" y="956"/>
                    </a:cubicBezTo>
                    <a:cubicBezTo>
                      <a:pt x="220" y="956"/>
                      <a:pt x="228" y="954"/>
                      <a:pt x="234" y="949"/>
                    </a:cubicBezTo>
                    <a:cubicBezTo>
                      <a:pt x="239" y="946"/>
                      <a:pt x="246" y="933"/>
                      <a:pt x="252" y="933"/>
                    </a:cubicBezTo>
                    <a:cubicBezTo>
                      <a:pt x="253" y="933"/>
                      <a:pt x="253" y="933"/>
                      <a:pt x="253" y="933"/>
                    </a:cubicBezTo>
                    <a:cubicBezTo>
                      <a:pt x="258" y="933"/>
                      <a:pt x="264" y="948"/>
                      <a:pt x="268" y="954"/>
                    </a:cubicBezTo>
                    <a:cubicBezTo>
                      <a:pt x="282" y="975"/>
                      <a:pt x="298" y="995"/>
                      <a:pt x="335" y="995"/>
                    </a:cubicBezTo>
                    <a:cubicBezTo>
                      <a:pt x="335" y="995"/>
                      <a:pt x="335" y="995"/>
                      <a:pt x="335" y="995"/>
                    </a:cubicBezTo>
                    <a:cubicBezTo>
                      <a:pt x="370" y="995"/>
                      <a:pt x="390" y="974"/>
                      <a:pt x="396" y="948"/>
                    </a:cubicBezTo>
                    <a:cubicBezTo>
                      <a:pt x="397" y="943"/>
                      <a:pt x="396" y="936"/>
                      <a:pt x="401" y="933"/>
                    </a:cubicBezTo>
                    <a:cubicBezTo>
                      <a:pt x="403" y="932"/>
                      <a:pt x="405" y="931"/>
                      <a:pt x="408" y="931"/>
                    </a:cubicBezTo>
                    <a:cubicBezTo>
                      <a:pt x="419" y="931"/>
                      <a:pt x="435" y="940"/>
                      <a:pt x="440" y="945"/>
                    </a:cubicBezTo>
                    <a:cubicBezTo>
                      <a:pt x="446" y="950"/>
                      <a:pt x="447" y="959"/>
                      <a:pt x="453" y="966"/>
                    </a:cubicBezTo>
                    <a:cubicBezTo>
                      <a:pt x="457" y="970"/>
                      <a:pt x="463" y="973"/>
                      <a:pt x="470" y="975"/>
                    </a:cubicBezTo>
                    <a:cubicBezTo>
                      <a:pt x="475" y="976"/>
                      <a:pt x="482" y="976"/>
                      <a:pt x="489" y="978"/>
                    </a:cubicBezTo>
                    <a:cubicBezTo>
                      <a:pt x="496" y="979"/>
                      <a:pt x="501" y="985"/>
                      <a:pt x="508" y="988"/>
                    </a:cubicBezTo>
                    <a:cubicBezTo>
                      <a:pt x="513" y="990"/>
                      <a:pt x="520" y="991"/>
                      <a:pt x="526" y="991"/>
                    </a:cubicBezTo>
                    <a:cubicBezTo>
                      <a:pt x="534" y="991"/>
                      <a:pt x="542" y="989"/>
                      <a:pt x="549" y="984"/>
                    </a:cubicBezTo>
                    <a:cubicBezTo>
                      <a:pt x="557" y="978"/>
                      <a:pt x="558" y="969"/>
                      <a:pt x="567" y="965"/>
                    </a:cubicBezTo>
                    <a:cubicBezTo>
                      <a:pt x="573" y="962"/>
                      <a:pt x="581" y="963"/>
                      <a:pt x="589" y="960"/>
                    </a:cubicBezTo>
                    <a:cubicBezTo>
                      <a:pt x="596" y="958"/>
                      <a:pt x="603" y="954"/>
                      <a:pt x="609" y="954"/>
                    </a:cubicBezTo>
                    <a:cubicBezTo>
                      <a:pt x="610" y="954"/>
                      <a:pt x="610" y="954"/>
                      <a:pt x="610" y="954"/>
                    </a:cubicBezTo>
                    <a:cubicBezTo>
                      <a:pt x="617" y="954"/>
                      <a:pt x="624" y="958"/>
                      <a:pt x="632" y="960"/>
                    </a:cubicBezTo>
                    <a:cubicBezTo>
                      <a:pt x="641" y="963"/>
                      <a:pt x="649" y="963"/>
                      <a:pt x="654" y="966"/>
                    </a:cubicBezTo>
                    <a:cubicBezTo>
                      <a:pt x="662" y="970"/>
                      <a:pt x="665" y="980"/>
                      <a:pt x="671" y="984"/>
                    </a:cubicBezTo>
                    <a:cubicBezTo>
                      <a:pt x="678" y="989"/>
                      <a:pt x="687" y="991"/>
                      <a:pt x="696" y="991"/>
                    </a:cubicBezTo>
                    <a:cubicBezTo>
                      <a:pt x="702" y="991"/>
                      <a:pt x="709" y="990"/>
                      <a:pt x="714" y="988"/>
                    </a:cubicBezTo>
                    <a:cubicBezTo>
                      <a:pt x="721" y="985"/>
                      <a:pt x="725" y="979"/>
                      <a:pt x="732" y="978"/>
                    </a:cubicBezTo>
                    <a:cubicBezTo>
                      <a:pt x="742" y="975"/>
                      <a:pt x="751" y="976"/>
                      <a:pt x="758" y="972"/>
                    </a:cubicBezTo>
                    <a:cubicBezTo>
                      <a:pt x="762" y="970"/>
                      <a:pt x="765" y="968"/>
                      <a:pt x="767" y="965"/>
                    </a:cubicBezTo>
                    <a:cubicBezTo>
                      <a:pt x="772" y="960"/>
                      <a:pt x="774" y="949"/>
                      <a:pt x="781" y="943"/>
                    </a:cubicBezTo>
                    <a:cubicBezTo>
                      <a:pt x="787" y="939"/>
                      <a:pt x="801" y="931"/>
                      <a:pt x="812" y="931"/>
                    </a:cubicBezTo>
                    <a:cubicBezTo>
                      <a:pt x="815" y="931"/>
                      <a:pt x="818" y="932"/>
                      <a:pt x="820" y="934"/>
                    </a:cubicBezTo>
                    <a:cubicBezTo>
                      <a:pt x="824" y="937"/>
                      <a:pt x="825" y="951"/>
                      <a:pt x="826" y="956"/>
                    </a:cubicBezTo>
                    <a:cubicBezTo>
                      <a:pt x="833" y="978"/>
                      <a:pt x="855" y="995"/>
                      <a:pt x="884" y="995"/>
                    </a:cubicBezTo>
                    <a:cubicBezTo>
                      <a:pt x="886" y="995"/>
                      <a:pt x="888" y="995"/>
                      <a:pt x="890" y="994"/>
                    </a:cubicBezTo>
                    <a:cubicBezTo>
                      <a:pt x="922" y="992"/>
                      <a:pt x="938" y="975"/>
                      <a:pt x="953" y="952"/>
                    </a:cubicBezTo>
                    <a:cubicBezTo>
                      <a:pt x="956" y="947"/>
                      <a:pt x="962" y="933"/>
                      <a:pt x="968" y="933"/>
                    </a:cubicBezTo>
                    <a:cubicBezTo>
                      <a:pt x="968" y="933"/>
                      <a:pt x="968" y="933"/>
                      <a:pt x="968" y="933"/>
                    </a:cubicBezTo>
                    <a:cubicBezTo>
                      <a:pt x="971" y="933"/>
                      <a:pt x="975" y="938"/>
                      <a:pt x="977" y="940"/>
                    </a:cubicBezTo>
                    <a:cubicBezTo>
                      <a:pt x="979" y="944"/>
                      <a:pt x="983" y="948"/>
                      <a:pt x="985" y="949"/>
                    </a:cubicBezTo>
                    <a:cubicBezTo>
                      <a:pt x="991" y="953"/>
                      <a:pt x="1000" y="955"/>
                      <a:pt x="1008" y="955"/>
                    </a:cubicBezTo>
                    <a:cubicBezTo>
                      <a:pt x="1020" y="955"/>
                      <a:pt x="1031" y="952"/>
                      <a:pt x="1038" y="945"/>
                    </a:cubicBezTo>
                    <a:cubicBezTo>
                      <a:pt x="1044" y="939"/>
                      <a:pt x="1044" y="930"/>
                      <a:pt x="1051" y="923"/>
                    </a:cubicBezTo>
                    <a:cubicBezTo>
                      <a:pt x="1056" y="917"/>
                      <a:pt x="1066" y="913"/>
                      <a:pt x="1073" y="910"/>
                    </a:cubicBezTo>
                    <a:cubicBezTo>
                      <a:pt x="1081" y="906"/>
                      <a:pt x="1091" y="904"/>
                      <a:pt x="1099" y="901"/>
                    </a:cubicBezTo>
                    <a:cubicBezTo>
                      <a:pt x="1108" y="897"/>
                      <a:pt x="1116" y="890"/>
                      <a:pt x="1121" y="880"/>
                    </a:cubicBezTo>
                    <a:cubicBezTo>
                      <a:pt x="1123" y="875"/>
                      <a:pt x="1123" y="869"/>
                      <a:pt x="1126" y="863"/>
                    </a:cubicBezTo>
                    <a:cubicBezTo>
                      <a:pt x="1129" y="857"/>
                      <a:pt x="1137" y="849"/>
                      <a:pt x="1142" y="844"/>
                    </a:cubicBezTo>
                    <a:cubicBezTo>
                      <a:pt x="1148" y="838"/>
                      <a:pt x="1154" y="831"/>
                      <a:pt x="1160" y="828"/>
                    </a:cubicBezTo>
                    <a:cubicBezTo>
                      <a:pt x="1164" y="825"/>
                      <a:pt x="1172" y="823"/>
                      <a:pt x="1178" y="820"/>
                    </a:cubicBezTo>
                    <a:cubicBezTo>
                      <a:pt x="1185" y="816"/>
                      <a:pt x="1192" y="808"/>
                      <a:pt x="1195" y="800"/>
                    </a:cubicBezTo>
                    <a:cubicBezTo>
                      <a:pt x="1199" y="791"/>
                      <a:pt x="1200" y="779"/>
                      <a:pt x="1204" y="769"/>
                    </a:cubicBezTo>
                    <a:cubicBezTo>
                      <a:pt x="1209" y="758"/>
                      <a:pt x="1212" y="749"/>
                      <a:pt x="1213" y="737"/>
                    </a:cubicBezTo>
                    <a:cubicBezTo>
                      <a:pt x="1216" y="713"/>
                      <a:pt x="1214" y="687"/>
                      <a:pt x="1214" y="658"/>
                    </a:cubicBezTo>
                    <a:cubicBezTo>
                      <a:pt x="1214" y="551"/>
                      <a:pt x="1214" y="440"/>
                      <a:pt x="1214" y="335"/>
                    </a:cubicBezTo>
                    <a:cubicBezTo>
                      <a:pt x="1214" y="291"/>
                      <a:pt x="1218" y="253"/>
                      <a:pt x="1205" y="224"/>
                    </a:cubicBezTo>
                    <a:cubicBezTo>
                      <a:pt x="1200" y="214"/>
                      <a:pt x="1199" y="202"/>
                      <a:pt x="1195" y="193"/>
                    </a:cubicBezTo>
                    <a:cubicBezTo>
                      <a:pt x="1191" y="183"/>
                      <a:pt x="1184" y="176"/>
                      <a:pt x="1175" y="172"/>
                    </a:cubicBezTo>
                    <a:cubicBezTo>
                      <a:pt x="1170" y="169"/>
                      <a:pt x="1161" y="167"/>
                      <a:pt x="1158" y="165"/>
                    </a:cubicBezTo>
                    <a:cubicBezTo>
                      <a:pt x="1153" y="162"/>
                      <a:pt x="1146" y="154"/>
                      <a:pt x="1141" y="148"/>
                    </a:cubicBezTo>
                    <a:cubicBezTo>
                      <a:pt x="1135" y="142"/>
                      <a:pt x="1129" y="136"/>
                      <a:pt x="1126" y="130"/>
                    </a:cubicBezTo>
                    <a:cubicBezTo>
                      <a:pt x="1122" y="124"/>
                      <a:pt x="1122" y="118"/>
                      <a:pt x="1120" y="113"/>
                    </a:cubicBezTo>
                    <a:cubicBezTo>
                      <a:pt x="1116" y="105"/>
                      <a:pt x="1110" y="99"/>
                      <a:pt x="1101" y="95"/>
                    </a:cubicBezTo>
                    <a:cubicBezTo>
                      <a:pt x="1092" y="90"/>
                      <a:pt x="1081" y="89"/>
                      <a:pt x="1072" y="84"/>
                    </a:cubicBezTo>
                    <a:cubicBezTo>
                      <a:pt x="1068" y="82"/>
                      <a:pt x="1064" y="79"/>
                      <a:pt x="1060" y="76"/>
                    </a:cubicBezTo>
                    <a:cubicBezTo>
                      <a:pt x="1055" y="73"/>
                      <a:pt x="1050" y="72"/>
                      <a:pt x="1047" y="68"/>
                    </a:cubicBezTo>
                    <a:cubicBezTo>
                      <a:pt x="1043" y="63"/>
                      <a:pt x="1042" y="56"/>
                      <a:pt x="1038" y="51"/>
                    </a:cubicBezTo>
                    <a:cubicBezTo>
                      <a:pt x="1032" y="43"/>
                      <a:pt x="1019" y="38"/>
                      <a:pt x="1007" y="38"/>
                    </a:cubicBezTo>
                    <a:cubicBezTo>
                      <a:pt x="1000" y="38"/>
                      <a:pt x="993" y="40"/>
                      <a:pt x="988" y="42"/>
                    </a:cubicBezTo>
                    <a:cubicBezTo>
                      <a:pt x="984" y="44"/>
                      <a:pt x="980" y="49"/>
                      <a:pt x="977" y="53"/>
                    </a:cubicBezTo>
                    <a:cubicBezTo>
                      <a:pt x="975" y="55"/>
                      <a:pt x="970" y="62"/>
                      <a:pt x="965" y="62"/>
                    </a:cubicBezTo>
                    <a:cubicBezTo>
                      <a:pt x="965" y="62"/>
                      <a:pt x="965" y="62"/>
                      <a:pt x="965" y="62"/>
                    </a:cubicBezTo>
                    <a:cubicBezTo>
                      <a:pt x="961" y="61"/>
                      <a:pt x="954" y="46"/>
                      <a:pt x="951" y="42"/>
                    </a:cubicBezTo>
                    <a:cubicBezTo>
                      <a:pt x="937" y="21"/>
                      <a:pt x="923" y="4"/>
                      <a:pt x="892" y="0"/>
                    </a:cubicBezTo>
                    <a:cubicBezTo>
                      <a:pt x="888" y="0"/>
                      <a:pt x="885" y="0"/>
                      <a:pt x="882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85"/>
              <p:cNvSpPr>
                <a:spLocks noEditPoints="1"/>
              </p:cNvSpPr>
              <p:nvPr/>
            </p:nvSpPr>
            <p:spPr bwMode="auto">
              <a:xfrm>
                <a:off x="1752" y="451"/>
                <a:ext cx="4179" cy="3419"/>
              </a:xfrm>
              <a:custGeom>
                <a:gdLst>
                  <a:gd name="T0" fmla="*/ 408 w 1198"/>
                  <a:gd name="T1" fmla="*/ 68 h 979"/>
                  <a:gd name="T2" fmla="*/ 512 w 1198"/>
                  <a:gd name="T3" fmla="*/ 8 h 979"/>
                  <a:gd name="T4" fmla="*/ 576 w 1198"/>
                  <a:gd name="T5" fmla="*/ 40 h 979"/>
                  <a:gd name="T6" fmla="*/ 649 w 1198"/>
                  <a:gd name="T7" fmla="*/ 33 h 979"/>
                  <a:gd name="T8" fmla="*/ 651 w 1198"/>
                  <a:gd name="T9" fmla="*/ 32 h 979"/>
                  <a:gd name="T10" fmla="*/ 684 w 1198"/>
                  <a:gd name="T11" fmla="*/ 8 h 979"/>
                  <a:gd name="T12" fmla="*/ 795 w 1198"/>
                  <a:gd name="T13" fmla="*/ 69 h 979"/>
                  <a:gd name="T14" fmla="*/ 875 w 1198"/>
                  <a:gd name="T15" fmla="*/ 5 h 979"/>
                  <a:gd name="T16" fmla="*/ 952 w 1198"/>
                  <a:gd name="T17" fmla="*/ 69 h 979"/>
                  <a:gd name="T18" fmla="*/ 1016 w 1198"/>
                  <a:gd name="T19" fmla="*/ 50 h 979"/>
                  <a:gd name="T20" fmla="*/ 1192 w 1198"/>
                  <a:gd name="T21" fmla="*/ 329 h 979"/>
                  <a:gd name="T22" fmla="*/ 1017 w 1198"/>
                  <a:gd name="T23" fmla="*/ 929 h 979"/>
                  <a:gd name="T24" fmla="*/ 969 w 1198"/>
                  <a:gd name="T25" fmla="*/ 914 h 979"/>
                  <a:gd name="T26" fmla="*/ 880 w 1198"/>
                  <a:gd name="T27" fmla="*/ 973 h 979"/>
                  <a:gd name="T28" fmla="*/ 829 w 1198"/>
                  <a:gd name="T29" fmla="*/ 940 h 979"/>
                  <a:gd name="T30" fmla="*/ 798 w 1198"/>
                  <a:gd name="T31" fmla="*/ 910 h 979"/>
                  <a:gd name="T32" fmla="*/ 715 w 1198"/>
                  <a:gd name="T33" fmla="*/ 958 h 979"/>
                  <a:gd name="T34" fmla="*/ 714 w 1198"/>
                  <a:gd name="T35" fmla="*/ 959 h 979"/>
                  <a:gd name="T36" fmla="*/ 653 w 1198"/>
                  <a:gd name="T37" fmla="*/ 946 h 979"/>
                  <a:gd name="T38" fmla="*/ 601 w 1198"/>
                  <a:gd name="T39" fmla="*/ 931 h 979"/>
                  <a:gd name="T40" fmla="*/ 516 w 1198"/>
                  <a:gd name="T41" fmla="*/ 970 h 979"/>
                  <a:gd name="T42" fmla="*/ 406 w 1198"/>
                  <a:gd name="T43" fmla="*/ 910 h 979"/>
                  <a:gd name="T44" fmla="*/ 373 w 1198"/>
                  <a:gd name="T45" fmla="*/ 939 h 979"/>
                  <a:gd name="T46" fmla="*/ 263 w 1198"/>
                  <a:gd name="T47" fmla="*/ 926 h 979"/>
                  <a:gd name="T48" fmla="*/ 202 w 1198"/>
                  <a:gd name="T49" fmla="*/ 935 h 979"/>
                  <a:gd name="T50" fmla="*/ 14 w 1198"/>
                  <a:gd name="T51" fmla="*/ 755 h 979"/>
                  <a:gd name="T52" fmla="*/ 10 w 1198"/>
                  <a:gd name="T53" fmla="*/ 231 h 979"/>
                  <a:gd name="T54" fmla="*/ 200 w 1198"/>
                  <a:gd name="T55" fmla="*/ 44 h 979"/>
                  <a:gd name="T56" fmla="*/ 246 w 1198"/>
                  <a:gd name="T57" fmla="*/ 69 h 979"/>
                  <a:gd name="T58" fmla="*/ 874 w 1198"/>
                  <a:gd name="T59" fmla="*/ 0 h 979"/>
                  <a:gd name="T60" fmla="*/ 763 w 1198"/>
                  <a:gd name="T61" fmla="*/ 48 h 979"/>
                  <a:gd name="T62" fmla="*/ 668 w 1198"/>
                  <a:gd name="T63" fmla="*/ 7 h 979"/>
                  <a:gd name="T64" fmla="*/ 578 w 1198"/>
                  <a:gd name="T65" fmla="*/ 34 h 979"/>
                  <a:gd name="T66" fmla="*/ 534 w 1198"/>
                  <a:gd name="T67" fmla="*/ 9 h 979"/>
                  <a:gd name="T68" fmla="*/ 484 w 1198"/>
                  <a:gd name="T69" fmla="*/ 14 h 979"/>
                  <a:gd name="T70" fmla="*/ 401 w 1198"/>
                  <a:gd name="T71" fmla="*/ 63 h 979"/>
                  <a:gd name="T72" fmla="*/ 302 w 1198"/>
                  <a:gd name="T73" fmla="*/ 4 h 979"/>
                  <a:gd name="T74" fmla="*/ 244 w 1198"/>
                  <a:gd name="T75" fmla="*/ 64 h 979"/>
                  <a:gd name="T76" fmla="*/ 217 w 1198"/>
                  <a:gd name="T77" fmla="*/ 43 h 979"/>
                  <a:gd name="T78" fmla="*/ 201 w 1198"/>
                  <a:gd name="T79" fmla="*/ 39 h 979"/>
                  <a:gd name="T80" fmla="*/ 1 w 1198"/>
                  <a:gd name="T81" fmla="*/ 249 h 979"/>
                  <a:gd name="T82" fmla="*/ 95 w 1198"/>
                  <a:gd name="T83" fmla="*/ 870 h 979"/>
                  <a:gd name="T84" fmla="*/ 218 w 1198"/>
                  <a:gd name="T85" fmla="*/ 936 h 979"/>
                  <a:gd name="T86" fmla="*/ 220 w 1198"/>
                  <a:gd name="T87" fmla="*/ 935 h 979"/>
                  <a:gd name="T88" fmla="*/ 260 w 1198"/>
                  <a:gd name="T89" fmla="*/ 931 h 979"/>
                  <a:gd name="T90" fmla="*/ 383 w 1198"/>
                  <a:gd name="T91" fmla="*/ 922 h 979"/>
                  <a:gd name="T92" fmla="*/ 453 w 1198"/>
                  <a:gd name="T93" fmla="*/ 954 h 979"/>
                  <a:gd name="T94" fmla="*/ 601 w 1198"/>
                  <a:gd name="T95" fmla="*/ 936 h 979"/>
                  <a:gd name="T96" fmla="*/ 677 w 1198"/>
                  <a:gd name="T97" fmla="*/ 974 h 979"/>
                  <a:gd name="T98" fmla="*/ 715 w 1198"/>
                  <a:gd name="T99" fmla="*/ 964 h 979"/>
                  <a:gd name="T100" fmla="*/ 718 w 1198"/>
                  <a:gd name="T101" fmla="*/ 963 h 979"/>
                  <a:gd name="T102" fmla="*/ 800 w 1198"/>
                  <a:gd name="T103" fmla="*/ 915 h 979"/>
                  <a:gd name="T104" fmla="*/ 875 w 1198"/>
                  <a:gd name="T105" fmla="*/ 979 h 979"/>
                  <a:gd name="T106" fmla="*/ 981 w 1198"/>
                  <a:gd name="T107" fmla="*/ 934 h 979"/>
                  <a:gd name="T108" fmla="*/ 981 w 1198"/>
                  <a:gd name="T109" fmla="*/ 935 h 979"/>
                  <a:gd name="T110" fmla="*/ 1022 w 1198"/>
                  <a:gd name="T111" fmla="*/ 932 h 979"/>
                  <a:gd name="T112" fmla="*/ 1198 w 1198"/>
                  <a:gd name="T113" fmla="*/ 312 h 979"/>
                  <a:gd name="T114" fmla="*/ 1022 w 1198"/>
                  <a:gd name="T115" fmla="*/ 48 h 979"/>
                  <a:gd name="T116" fmla="*/ 984 w 1198"/>
                  <a:gd name="T117" fmla="*/ 42 h 979"/>
                  <a:gd name="T118" fmla="*/ 952 w 1198"/>
                  <a:gd name="T119" fmla="*/ 63 h 9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8" h="979">
                    <a:moveTo>
                      <a:pt x="324" y="5"/>
                    </a:move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46" y="5"/>
                      <a:pt x="366" y="18"/>
                      <a:pt x="371" y="37"/>
                    </a:cubicBezTo>
                    <a:cubicBezTo>
                      <a:pt x="373" y="43"/>
                      <a:pt x="371" y="52"/>
                      <a:pt x="375" y="58"/>
                    </a:cubicBezTo>
                    <a:cubicBezTo>
                      <a:pt x="375" y="58"/>
                      <a:pt x="375" y="58"/>
                      <a:pt x="375" y="58"/>
                    </a:cubicBezTo>
                    <a:cubicBezTo>
                      <a:pt x="375" y="59"/>
                      <a:pt x="375" y="59"/>
                      <a:pt x="375" y="59"/>
                    </a:cubicBezTo>
                    <a:cubicBezTo>
                      <a:pt x="378" y="64"/>
                      <a:pt x="391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4" y="68"/>
                      <a:pt x="406" y="68"/>
                      <a:pt x="408" y="68"/>
                    </a:cubicBezTo>
                    <a:cubicBezTo>
                      <a:pt x="408" y="68"/>
                      <a:pt x="408" y="68"/>
                      <a:pt x="408" y="68"/>
                    </a:cubicBezTo>
                    <a:cubicBezTo>
                      <a:pt x="418" y="65"/>
                      <a:pt x="432" y="58"/>
                      <a:pt x="438" y="52"/>
                    </a:cubicBezTo>
                    <a:cubicBezTo>
                      <a:pt x="447" y="45"/>
                      <a:pt x="448" y="31"/>
                      <a:pt x="461" y="25"/>
                    </a:cubicBezTo>
                    <a:cubicBezTo>
                      <a:pt x="467" y="22"/>
                      <a:pt x="476" y="22"/>
                      <a:pt x="483" y="20"/>
                    </a:cubicBezTo>
                    <a:cubicBezTo>
                      <a:pt x="494" y="17"/>
                      <a:pt x="500" y="10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10" y="8"/>
                      <a:pt x="511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7" y="8"/>
                      <a:pt x="521" y="10"/>
                      <a:pt x="524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36" y="16"/>
                      <a:pt x="538" y="30"/>
                      <a:pt x="549" y="33"/>
                    </a:cubicBezTo>
                    <a:cubicBezTo>
                      <a:pt x="556" y="36"/>
                      <a:pt x="566" y="36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40"/>
                      <a:pt x="575" y="40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5" y="40"/>
                      <a:pt x="576" y="40"/>
                      <a:pt x="576" y="40"/>
                    </a:cubicBezTo>
                    <a:cubicBezTo>
                      <a:pt x="576" y="40"/>
                      <a:pt x="576" y="40"/>
                      <a:pt x="576" y="40"/>
                    </a:cubicBezTo>
                    <a:cubicBezTo>
                      <a:pt x="576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85" y="43"/>
                      <a:pt x="591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1" y="48"/>
                      <a:pt x="602" y="48"/>
                    </a:cubicBezTo>
                    <a:cubicBezTo>
                      <a:pt x="602" y="48"/>
                      <a:pt x="602" y="48"/>
                      <a:pt x="602" y="48"/>
                    </a:cubicBezTo>
                    <a:cubicBezTo>
                      <a:pt x="610" y="47"/>
                      <a:pt x="617" y="42"/>
                      <a:pt x="624" y="39"/>
                    </a:cubicBezTo>
                    <a:cubicBezTo>
                      <a:pt x="633" y="37"/>
                      <a:pt x="642" y="36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2" y="32"/>
                      <a:pt x="652" y="32"/>
                      <a:pt x="652" y="32"/>
                    </a:cubicBezTo>
                    <a:cubicBezTo>
                      <a:pt x="663" y="24"/>
                      <a:pt x="667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7" y="8"/>
                      <a:pt x="689" y="8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9" y="11"/>
                      <a:pt x="705" y="18"/>
                      <a:pt x="714" y="20"/>
                    </a:cubicBezTo>
                    <a:cubicBezTo>
                      <a:pt x="727" y="24"/>
                      <a:pt x="738" y="22"/>
                      <a:pt x="746" y="30"/>
                    </a:cubicBezTo>
                    <a:cubicBezTo>
                      <a:pt x="750" y="35"/>
                      <a:pt x="754" y="46"/>
                      <a:pt x="758" y="50"/>
                    </a:cubicBezTo>
                    <a:cubicBezTo>
                      <a:pt x="762" y="55"/>
                      <a:pt x="782" y="68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3" y="69"/>
                      <a:pt x="794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806" y="69"/>
                      <a:pt x="821" y="64"/>
                      <a:pt x="824" y="59"/>
                    </a:cubicBezTo>
                    <a:cubicBezTo>
                      <a:pt x="824" y="59"/>
                      <a:pt x="824" y="59"/>
                      <a:pt x="824" y="59"/>
                    </a:cubicBezTo>
                    <a:cubicBezTo>
                      <a:pt x="827" y="54"/>
                      <a:pt x="825" y="45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32" y="18"/>
                      <a:pt x="853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84" y="5"/>
                      <a:pt x="893" y="7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19" y="21"/>
                      <a:pt x="930" y="35"/>
                      <a:pt x="938" y="52"/>
                    </a:cubicBezTo>
                    <a:cubicBezTo>
                      <a:pt x="941" y="60"/>
                      <a:pt x="941" y="67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9" y="69"/>
                      <a:pt x="951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7" y="69"/>
                      <a:pt x="962" y="67"/>
                      <a:pt x="966" y="65"/>
                    </a:cubicBezTo>
                    <a:cubicBezTo>
                      <a:pt x="966" y="65"/>
                      <a:pt x="966" y="65"/>
                      <a:pt x="967" y="65"/>
                    </a:cubicBezTo>
                    <a:cubicBezTo>
                      <a:pt x="976" y="60"/>
                      <a:pt x="979" y="49"/>
                      <a:pt x="988" y="45"/>
                    </a:cubicBezTo>
                    <a:cubicBezTo>
                      <a:pt x="988" y="45"/>
                      <a:pt x="988" y="45"/>
                      <a:pt x="988" y="45"/>
                    </a:cubicBezTo>
                    <a:cubicBezTo>
                      <a:pt x="991" y="44"/>
                      <a:pt x="995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1005" y="44"/>
                      <a:pt x="1012" y="46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23" y="56"/>
                      <a:pt x="1025" y="67"/>
                      <a:pt x="1031" y="73"/>
                    </a:cubicBezTo>
                    <a:cubicBezTo>
                      <a:pt x="1039" y="80"/>
                      <a:pt x="1056" y="86"/>
                      <a:pt x="1066" y="90"/>
                    </a:cubicBezTo>
                    <a:cubicBezTo>
                      <a:pt x="1079" y="94"/>
                      <a:pt x="1091" y="98"/>
                      <a:pt x="1097" y="110"/>
                    </a:cubicBezTo>
                    <a:cubicBezTo>
                      <a:pt x="1101" y="115"/>
                      <a:pt x="1102" y="122"/>
                      <a:pt x="1105" y="129"/>
                    </a:cubicBezTo>
                    <a:cubicBezTo>
                      <a:pt x="1109" y="136"/>
                      <a:pt x="1116" y="143"/>
                      <a:pt x="1123" y="149"/>
                    </a:cubicBezTo>
                    <a:cubicBezTo>
                      <a:pt x="1129" y="156"/>
                      <a:pt x="1135" y="164"/>
                      <a:pt x="1142" y="168"/>
                    </a:cubicBezTo>
                    <a:cubicBezTo>
                      <a:pt x="1148" y="172"/>
                      <a:pt x="1157" y="174"/>
                      <a:pt x="1163" y="177"/>
                    </a:cubicBezTo>
                    <a:cubicBezTo>
                      <a:pt x="1177" y="186"/>
                      <a:pt x="1177" y="200"/>
                      <a:pt x="1184" y="219"/>
                    </a:cubicBezTo>
                    <a:cubicBezTo>
                      <a:pt x="1188" y="230"/>
                      <a:pt x="1191" y="240"/>
                      <a:pt x="1192" y="251"/>
                    </a:cubicBezTo>
                    <a:cubicBezTo>
                      <a:pt x="1192" y="261"/>
                      <a:pt x="1193" y="272"/>
                      <a:pt x="1193" y="282"/>
                    </a:cubicBezTo>
                    <a:cubicBezTo>
                      <a:pt x="1193" y="298"/>
                      <a:pt x="1192" y="313"/>
                      <a:pt x="1192" y="329"/>
                    </a:cubicBezTo>
                    <a:cubicBezTo>
                      <a:pt x="1192" y="437"/>
                      <a:pt x="1192" y="535"/>
                      <a:pt x="1192" y="643"/>
                    </a:cubicBezTo>
                    <a:cubicBezTo>
                      <a:pt x="1192" y="660"/>
                      <a:pt x="1193" y="676"/>
                      <a:pt x="1193" y="692"/>
                    </a:cubicBezTo>
                    <a:cubicBezTo>
                      <a:pt x="1193" y="715"/>
                      <a:pt x="1192" y="736"/>
                      <a:pt x="1185" y="754"/>
                    </a:cubicBezTo>
                    <a:cubicBezTo>
                      <a:pt x="1178" y="773"/>
                      <a:pt x="1178" y="789"/>
                      <a:pt x="1164" y="799"/>
                    </a:cubicBezTo>
                    <a:cubicBezTo>
                      <a:pt x="1158" y="803"/>
                      <a:pt x="1151" y="804"/>
                      <a:pt x="1144" y="808"/>
                    </a:cubicBezTo>
                    <a:cubicBezTo>
                      <a:pt x="1136" y="812"/>
                      <a:pt x="1131" y="820"/>
                      <a:pt x="1125" y="826"/>
                    </a:cubicBezTo>
                    <a:cubicBezTo>
                      <a:pt x="1119" y="832"/>
                      <a:pt x="1112" y="839"/>
                      <a:pt x="1108" y="845"/>
                    </a:cubicBezTo>
                    <a:cubicBezTo>
                      <a:pt x="1103" y="852"/>
                      <a:pt x="1102" y="861"/>
                      <a:pt x="1098" y="869"/>
                    </a:cubicBezTo>
                    <a:cubicBezTo>
                      <a:pt x="1086" y="889"/>
                      <a:pt x="1050" y="889"/>
                      <a:pt x="1033" y="905"/>
                    </a:cubicBezTo>
                    <a:cubicBezTo>
                      <a:pt x="1026" y="911"/>
                      <a:pt x="1025" y="923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30"/>
                      <a:pt x="1017" y="930"/>
                    </a:cubicBezTo>
                    <a:cubicBezTo>
                      <a:pt x="1017" y="930"/>
                      <a:pt x="1017" y="930"/>
                      <a:pt x="1017" y="930"/>
                    </a:cubicBezTo>
                    <a:cubicBezTo>
                      <a:pt x="1012" y="933"/>
                      <a:pt x="1006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997" y="935"/>
                      <a:pt x="993" y="934"/>
                      <a:pt x="989" y="932"/>
                    </a:cubicBezTo>
                    <a:cubicBezTo>
                      <a:pt x="989" y="932"/>
                      <a:pt x="989" y="932"/>
                      <a:pt x="989" y="932"/>
                    </a:cubicBezTo>
                    <a:cubicBezTo>
                      <a:pt x="980" y="928"/>
                      <a:pt x="977" y="918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3"/>
                    </a:cubicBezTo>
                    <a:cubicBezTo>
                      <a:pt x="968" y="913"/>
                      <a:pt x="968" y="913"/>
                      <a:pt x="968" y="913"/>
                    </a:cubicBezTo>
                    <a:cubicBezTo>
                      <a:pt x="964" y="911"/>
                      <a:pt x="958" y="909"/>
                      <a:pt x="953" y="909"/>
                    </a:cubicBezTo>
                    <a:cubicBezTo>
                      <a:pt x="953" y="909"/>
                      <a:pt x="953" y="909"/>
                      <a:pt x="953" y="909"/>
                    </a:cubicBezTo>
                    <a:cubicBezTo>
                      <a:pt x="952" y="909"/>
                      <a:pt x="952" y="909"/>
                      <a:pt x="952" y="909"/>
                    </a:cubicBezTo>
                    <a:cubicBezTo>
                      <a:pt x="951" y="909"/>
                      <a:pt x="950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3" y="911"/>
                      <a:pt x="941" y="922"/>
                      <a:pt x="937" y="930"/>
                    </a:cubicBezTo>
                    <a:cubicBezTo>
                      <a:pt x="934" y="937"/>
                      <a:pt x="928" y="945"/>
                      <a:pt x="924" y="950"/>
                    </a:cubicBezTo>
                    <a:cubicBezTo>
                      <a:pt x="914" y="962"/>
                      <a:pt x="899" y="971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78" y="973"/>
                      <a:pt x="876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51" y="973"/>
                      <a:pt x="835" y="960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0"/>
                      <a:pt x="829" y="940"/>
                    </a:cubicBezTo>
                    <a:cubicBezTo>
                      <a:pt x="829" y="940"/>
                      <a:pt x="829" y="940"/>
                      <a:pt x="829" y="940"/>
                    </a:cubicBezTo>
                    <a:cubicBezTo>
                      <a:pt x="828" y="935"/>
                      <a:pt x="829" y="925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1" y="915"/>
                      <a:pt x="809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7" y="910"/>
                      <a:pt x="796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85" y="911"/>
                      <a:pt x="767" y="921"/>
                      <a:pt x="761" y="927"/>
                    </a:cubicBezTo>
                    <a:cubicBezTo>
                      <a:pt x="755" y="933"/>
                      <a:pt x="753" y="943"/>
                      <a:pt x="746" y="950"/>
                    </a:cubicBezTo>
                    <a:cubicBezTo>
                      <a:pt x="737" y="957"/>
                      <a:pt x="727" y="955"/>
                      <a:pt x="716" y="958"/>
                    </a:cubicBezTo>
                    <a:cubicBezTo>
                      <a:pt x="716" y="958"/>
                      <a:pt x="716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9"/>
                    </a:cubicBezTo>
                    <a:cubicBezTo>
                      <a:pt x="715" y="959"/>
                      <a:pt x="715" y="959"/>
                      <a:pt x="715" y="959"/>
                    </a:cubicBezTo>
                    <a:cubicBezTo>
                      <a:pt x="715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3" y="959"/>
                      <a:pt x="712" y="959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04" y="963"/>
                      <a:pt x="69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4" y="970"/>
                      <a:pt x="681" y="969"/>
                      <a:pt x="677" y="968"/>
                    </a:cubicBezTo>
                    <a:cubicBezTo>
                      <a:pt x="677" y="968"/>
                      <a:pt x="677" y="968"/>
                      <a:pt x="677" y="968"/>
                    </a:cubicBezTo>
                    <a:cubicBezTo>
                      <a:pt x="665" y="963"/>
                      <a:pt x="662" y="950"/>
                      <a:pt x="653" y="946"/>
                    </a:cubicBezTo>
                    <a:cubicBezTo>
                      <a:pt x="646" y="942"/>
                      <a:pt x="636" y="943"/>
                      <a:pt x="626" y="940"/>
                    </a:cubicBezTo>
                    <a:cubicBezTo>
                      <a:pt x="626" y="940"/>
                      <a:pt x="626" y="940"/>
                      <a:pt x="626" y="939"/>
                    </a:cubicBezTo>
                    <a:cubicBezTo>
                      <a:pt x="626" y="939"/>
                      <a:pt x="626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4" y="939"/>
                      <a:pt x="623" y="939"/>
                      <a:pt x="622" y="938"/>
                    </a:cubicBezTo>
                    <a:cubicBezTo>
                      <a:pt x="622" y="938"/>
                      <a:pt x="622" y="938"/>
                      <a:pt x="622" y="938"/>
                    </a:cubicBezTo>
                    <a:cubicBezTo>
                      <a:pt x="622" y="938"/>
                      <a:pt x="621" y="938"/>
                      <a:pt x="621" y="938"/>
                    </a:cubicBezTo>
                    <a:cubicBezTo>
                      <a:pt x="614" y="935"/>
                      <a:pt x="608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0" y="931"/>
                      <a:pt x="600" y="931"/>
                    </a:cubicBezTo>
                    <a:cubicBezTo>
                      <a:pt x="592" y="931"/>
                      <a:pt x="584" y="937"/>
                      <a:pt x="576" y="939"/>
                    </a:cubicBezTo>
                    <a:cubicBezTo>
                      <a:pt x="567" y="942"/>
                      <a:pt x="557" y="942"/>
                      <a:pt x="549" y="946"/>
                    </a:cubicBezTo>
                    <a:cubicBezTo>
                      <a:pt x="541" y="950"/>
                      <a:pt x="539" y="959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27" y="968"/>
                      <a:pt x="521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3" y="970"/>
                      <a:pt x="510" y="969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0" y="967"/>
                      <a:pt x="494" y="961"/>
                      <a:pt x="487" y="959"/>
                    </a:cubicBezTo>
                    <a:cubicBezTo>
                      <a:pt x="480" y="956"/>
                      <a:pt x="468" y="957"/>
                      <a:pt x="461" y="953"/>
                    </a:cubicBezTo>
                    <a:cubicBezTo>
                      <a:pt x="451" y="947"/>
                      <a:pt x="451" y="940"/>
                      <a:pt x="444" y="930"/>
                    </a:cubicBezTo>
                    <a:cubicBezTo>
                      <a:pt x="438" y="923"/>
                      <a:pt x="422" y="913"/>
                      <a:pt x="410" y="910"/>
                    </a:cubicBezTo>
                    <a:cubicBezTo>
                      <a:pt x="410" y="910"/>
                      <a:pt x="410" y="910"/>
                      <a:pt x="410" y="910"/>
                    </a:cubicBezTo>
                    <a:cubicBezTo>
                      <a:pt x="409" y="910"/>
                      <a:pt x="408" y="910"/>
                      <a:pt x="406" y="910"/>
                    </a:cubicBezTo>
                    <a:cubicBezTo>
                      <a:pt x="406" y="910"/>
                      <a:pt x="406" y="910"/>
                      <a:pt x="406" y="910"/>
                    </a:cubicBezTo>
                    <a:cubicBezTo>
                      <a:pt x="406" y="910"/>
                      <a:pt x="405" y="910"/>
                      <a:pt x="405" y="910"/>
                    </a:cubicBezTo>
                    <a:cubicBezTo>
                      <a:pt x="405" y="910"/>
                      <a:pt x="405" y="910"/>
                      <a:pt x="404" y="910"/>
                    </a:cubicBezTo>
                    <a:cubicBezTo>
                      <a:pt x="404" y="910"/>
                      <a:pt x="404" y="910"/>
                      <a:pt x="404" y="910"/>
                    </a:cubicBezTo>
                    <a:cubicBezTo>
                      <a:pt x="404" y="910"/>
                      <a:pt x="404" y="910"/>
                      <a:pt x="403" y="910"/>
                    </a:cubicBezTo>
                    <a:cubicBezTo>
                      <a:pt x="403" y="910"/>
                      <a:pt x="403" y="910"/>
                      <a:pt x="403" y="910"/>
                    </a:cubicBezTo>
                    <a:cubicBezTo>
                      <a:pt x="394" y="910"/>
                      <a:pt x="380" y="914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4" y="924"/>
                      <a:pt x="374" y="934"/>
                      <a:pt x="373" y="939"/>
                    </a:cubicBezTo>
                    <a:cubicBezTo>
                      <a:pt x="373" y="939"/>
                      <a:pt x="373" y="939"/>
                      <a:pt x="373" y="939"/>
                    </a:cubicBezTo>
                    <a:cubicBezTo>
                      <a:pt x="373" y="939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67" y="959"/>
                      <a:pt x="348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18" y="974"/>
                      <a:pt x="311" y="972"/>
                      <a:pt x="303" y="969"/>
                    </a:cubicBezTo>
                    <a:cubicBezTo>
                      <a:pt x="303" y="969"/>
                      <a:pt x="303" y="969"/>
                      <a:pt x="303" y="969"/>
                    </a:cubicBezTo>
                    <a:cubicBezTo>
                      <a:pt x="283" y="960"/>
                      <a:pt x="271" y="945"/>
                      <a:pt x="263" y="926"/>
                    </a:cubicBezTo>
                    <a:cubicBezTo>
                      <a:pt x="261" y="920"/>
                      <a:pt x="258" y="911"/>
                      <a:pt x="254" y="909"/>
                    </a:cubicBezTo>
                    <a:cubicBezTo>
                      <a:pt x="254" y="909"/>
                      <a:pt x="254" y="909"/>
                      <a:pt x="254" y="909"/>
                    </a:cubicBezTo>
                    <a:cubicBezTo>
                      <a:pt x="252" y="908"/>
                      <a:pt x="251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3" y="908"/>
                      <a:pt x="237" y="911"/>
                      <a:pt x="234" y="913"/>
                    </a:cubicBezTo>
                    <a:cubicBezTo>
                      <a:pt x="224" y="918"/>
                      <a:pt x="221" y="930"/>
                      <a:pt x="212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08" y="934"/>
                      <a:pt x="205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194" y="935"/>
                      <a:pt x="188" y="932"/>
                      <a:pt x="184" y="928"/>
                    </a:cubicBezTo>
                    <a:cubicBezTo>
                      <a:pt x="183" y="928"/>
                      <a:pt x="183" y="928"/>
                      <a:pt x="183" y="928"/>
                    </a:cubicBezTo>
                    <a:cubicBezTo>
                      <a:pt x="177" y="922"/>
                      <a:pt x="176" y="912"/>
                      <a:pt x="170" y="906"/>
                    </a:cubicBezTo>
                    <a:cubicBezTo>
                      <a:pt x="165" y="900"/>
                      <a:pt x="153" y="897"/>
                      <a:pt x="144" y="893"/>
                    </a:cubicBezTo>
                    <a:cubicBezTo>
                      <a:pt x="128" y="886"/>
                      <a:pt x="111" y="884"/>
                      <a:pt x="102" y="871"/>
                    </a:cubicBezTo>
                    <a:cubicBezTo>
                      <a:pt x="97" y="863"/>
                      <a:pt x="96" y="854"/>
                      <a:pt x="92" y="847"/>
                    </a:cubicBezTo>
                    <a:cubicBezTo>
                      <a:pt x="88" y="840"/>
                      <a:pt x="81" y="833"/>
                      <a:pt x="75" y="827"/>
                    </a:cubicBezTo>
                    <a:cubicBezTo>
                      <a:pt x="69" y="820"/>
                      <a:pt x="63" y="813"/>
                      <a:pt x="56" y="809"/>
                    </a:cubicBezTo>
                    <a:cubicBezTo>
                      <a:pt x="49" y="804"/>
                      <a:pt x="43" y="804"/>
                      <a:pt x="36" y="800"/>
                    </a:cubicBezTo>
                    <a:cubicBezTo>
                      <a:pt x="22" y="790"/>
                      <a:pt x="21" y="774"/>
                      <a:pt x="14" y="755"/>
                    </a:cubicBezTo>
                    <a:cubicBezTo>
                      <a:pt x="10" y="745"/>
                      <a:pt x="6" y="734"/>
                      <a:pt x="6" y="722"/>
                    </a:cubicBezTo>
                    <a:cubicBezTo>
                      <a:pt x="5" y="714"/>
                      <a:pt x="5" y="706"/>
                      <a:pt x="5" y="697"/>
                    </a:cubicBezTo>
                    <a:cubicBezTo>
                      <a:pt x="5" y="678"/>
                      <a:pt x="6" y="659"/>
                      <a:pt x="6" y="639"/>
                    </a:cubicBezTo>
                    <a:cubicBezTo>
                      <a:pt x="6" y="609"/>
                      <a:pt x="6" y="578"/>
                      <a:pt x="6" y="548"/>
                    </a:cubicBezTo>
                    <a:cubicBezTo>
                      <a:pt x="6" y="547"/>
                      <a:pt x="6" y="547"/>
                      <a:pt x="6" y="547"/>
                    </a:cubicBezTo>
                    <a:cubicBezTo>
                      <a:pt x="6" y="546"/>
                      <a:pt x="6" y="546"/>
                      <a:pt x="6" y="545"/>
                    </a:cubicBezTo>
                    <a:cubicBezTo>
                      <a:pt x="6" y="484"/>
                      <a:pt x="6" y="423"/>
                      <a:pt x="6" y="361"/>
                    </a:cubicBezTo>
                    <a:cubicBezTo>
                      <a:pt x="6" y="361"/>
                      <a:pt x="6" y="361"/>
                      <a:pt x="6" y="360"/>
                    </a:cubicBezTo>
                    <a:cubicBezTo>
                      <a:pt x="6" y="360"/>
                      <a:pt x="6" y="359"/>
                      <a:pt x="6" y="359"/>
                    </a:cubicBezTo>
                    <a:cubicBezTo>
                      <a:pt x="6" y="342"/>
                      <a:pt x="6" y="326"/>
                      <a:pt x="6" y="309"/>
                    </a:cubicBezTo>
                    <a:cubicBezTo>
                      <a:pt x="6" y="297"/>
                      <a:pt x="5" y="285"/>
                      <a:pt x="5" y="272"/>
                    </a:cubicBezTo>
                    <a:cubicBezTo>
                      <a:pt x="5" y="257"/>
                      <a:pt x="6" y="243"/>
                      <a:pt x="10" y="231"/>
                    </a:cubicBezTo>
                    <a:cubicBezTo>
                      <a:pt x="13" y="220"/>
                      <a:pt x="17" y="210"/>
                      <a:pt x="21" y="200"/>
                    </a:cubicBezTo>
                    <a:cubicBezTo>
                      <a:pt x="24" y="189"/>
                      <a:pt x="29" y="182"/>
                      <a:pt x="38" y="177"/>
                    </a:cubicBezTo>
                    <a:cubicBezTo>
                      <a:pt x="44" y="174"/>
                      <a:pt x="52" y="171"/>
                      <a:pt x="57" y="168"/>
                    </a:cubicBezTo>
                    <a:cubicBezTo>
                      <a:pt x="62" y="165"/>
                      <a:pt x="68" y="157"/>
                      <a:pt x="75" y="150"/>
                    </a:cubicBezTo>
                    <a:cubicBezTo>
                      <a:pt x="81" y="143"/>
                      <a:pt x="89" y="137"/>
                      <a:pt x="93" y="130"/>
                    </a:cubicBezTo>
                    <a:cubicBezTo>
                      <a:pt x="96" y="124"/>
                      <a:pt x="97" y="117"/>
                      <a:pt x="100" y="111"/>
                    </a:cubicBezTo>
                    <a:cubicBezTo>
                      <a:pt x="108" y="96"/>
                      <a:pt x="125" y="94"/>
                      <a:pt x="143" y="86"/>
                    </a:cubicBezTo>
                    <a:cubicBezTo>
                      <a:pt x="151" y="82"/>
                      <a:pt x="161" y="78"/>
                      <a:pt x="167" y="73"/>
                    </a:cubicBezTo>
                    <a:cubicBezTo>
                      <a:pt x="174" y="67"/>
                      <a:pt x="176" y="54"/>
                      <a:pt x="185" y="48"/>
                    </a:cubicBezTo>
                    <a:cubicBezTo>
                      <a:pt x="185" y="48"/>
                      <a:pt x="185" y="48"/>
                      <a:pt x="185" y="48"/>
                    </a:cubicBezTo>
                    <a:cubicBezTo>
                      <a:pt x="189" y="45"/>
                      <a:pt x="194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3" y="44"/>
                      <a:pt x="207" y="45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9" y="49"/>
                      <a:pt x="222" y="59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4" y="67"/>
                      <a:pt x="240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8" y="69"/>
                      <a:pt x="249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6" y="67"/>
                      <a:pt x="258" y="59"/>
                      <a:pt x="261" y="52"/>
                    </a:cubicBezTo>
                    <a:cubicBezTo>
                      <a:pt x="269" y="35"/>
                      <a:pt x="281" y="18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8" y="6"/>
                      <a:pt x="316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moveTo>
                      <a:pt x="874" y="0"/>
                    </a:moveTo>
                    <a:cubicBezTo>
                      <a:pt x="874" y="0"/>
                      <a:pt x="874" y="0"/>
                      <a:pt x="874" y="0"/>
                    </a:cubicBezTo>
                    <a:cubicBezTo>
                      <a:pt x="845" y="0"/>
                      <a:pt x="825" y="18"/>
                      <a:pt x="821" y="42"/>
                    </a:cubicBezTo>
                    <a:cubicBezTo>
                      <a:pt x="821" y="42"/>
                      <a:pt x="821" y="42"/>
                      <a:pt x="821" y="42"/>
                    </a:cubicBezTo>
                    <a:cubicBezTo>
                      <a:pt x="820" y="46"/>
                      <a:pt x="821" y="52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6" y="60"/>
                      <a:pt x="80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6" y="64"/>
                      <a:pt x="794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82" y="61"/>
                      <a:pt x="769" y="53"/>
                      <a:pt x="763" y="48"/>
                    </a:cubicBezTo>
                    <a:cubicBezTo>
                      <a:pt x="757" y="41"/>
                      <a:pt x="753" y="29"/>
                      <a:pt x="747" y="24"/>
                    </a:cubicBezTo>
                    <a:cubicBezTo>
                      <a:pt x="739" y="17"/>
                      <a:pt x="728" y="20"/>
                      <a:pt x="715" y="15"/>
                    </a:cubicBezTo>
                    <a:cubicBezTo>
                      <a:pt x="707" y="13"/>
                      <a:pt x="701" y="6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1" y="4"/>
                      <a:pt x="687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78" y="3"/>
                      <a:pt x="672" y="5"/>
                      <a:pt x="668" y="7"/>
                    </a:cubicBezTo>
                    <a:cubicBezTo>
                      <a:pt x="668" y="7"/>
                      <a:pt x="668" y="7"/>
                      <a:pt x="668" y="7"/>
                    </a:cubicBezTo>
                    <a:cubicBezTo>
                      <a:pt x="659" y="12"/>
                      <a:pt x="656" y="24"/>
                      <a:pt x="648" y="28"/>
                    </a:cubicBezTo>
                    <a:cubicBezTo>
                      <a:pt x="642" y="31"/>
                      <a:pt x="632" y="31"/>
                      <a:pt x="623" y="34"/>
                    </a:cubicBezTo>
                    <a:cubicBezTo>
                      <a:pt x="615" y="36"/>
                      <a:pt x="609" y="41"/>
                      <a:pt x="602" y="42"/>
                    </a:cubicBezTo>
                    <a:cubicBezTo>
                      <a:pt x="602" y="42"/>
                      <a:pt x="602" y="42"/>
                      <a:pt x="602" y="42"/>
                    </a:cubicBezTo>
                    <a:cubicBezTo>
                      <a:pt x="601" y="42"/>
                      <a:pt x="600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1" y="42"/>
                      <a:pt x="585" y="38"/>
                      <a:pt x="578" y="35"/>
                    </a:cubicBezTo>
                    <a:cubicBezTo>
                      <a:pt x="578" y="35"/>
                      <a:pt x="578" y="35"/>
                      <a:pt x="578" y="35"/>
                    </a:cubicBezTo>
                    <a:cubicBezTo>
                      <a:pt x="578" y="35"/>
                      <a:pt x="578" y="35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68" y="31"/>
                      <a:pt x="557" y="31"/>
                      <a:pt x="551" y="28"/>
                    </a:cubicBezTo>
                    <a:cubicBezTo>
                      <a:pt x="543" y="24"/>
                      <a:pt x="540" y="14"/>
                      <a:pt x="534" y="9"/>
                    </a:cubicBezTo>
                    <a:cubicBezTo>
                      <a:pt x="530" y="6"/>
                      <a:pt x="524" y="5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17" y="3"/>
                      <a:pt x="515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01" y="3"/>
                      <a:pt x="494" y="10"/>
                      <a:pt x="485" y="14"/>
                    </a:cubicBezTo>
                    <a:cubicBezTo>
                      <a:pt x="485" y="14"/>
                      <a:pt x="485" y="14"/>
                      <a:pt x="485" y="14"/>
                    </a:cubicBezTo>
                    <a:cubicBezTo>
                      <a:pt x="485" y="14"/>
                      <a:pt x="485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75" y="17"/>
                      <a:pt x="466" y="17"/>
                      <a:pt x="459" y="20"/>
                    </a:cubicBezTo>
                    <a:cubicBezTo>
                      <a:pt x="444" y="26"/>
                      <a:pt x="444" y="42"/>
                      <a:pt x="432" y="50"/>
                    </a:cubicBezTo>
                    <a:cubicBezTo>
                      <a:pt x="426" y="55"/>
                      <a:pt x="413" y="62"/>
                      <a:pt x="404" y="63"/>
                    </a:cubicBezTo>
                    <a:cubicBezTo>
                      <a:pt x="404" y="63"/>
                      <a:pt x="404" y="63"/>
                      <a:pt x="404" y="63"/>
                    </a:cubicBezTo>
                    <a:cubicBezTo>
                      <a:pt x="403" y="63"/>
                      <a:pt x="402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393" y="63"/>
                      <a:pt x="383" y="60"/>
                      <a:pt x="380" y="56"/>
                    </a:cubicBezTo>
                    <a:cubicBezTo>
                      <a:pt x="380" y="56"/>
                      <a:pt x="380" y="56"/>
                      <a:pt x="380" y="56"/>
                    </a:cubicBezTo>
                    <a:cubicBezTo>
                      <a:pt x="380" y="56"/>
                      <a:pt x="380" y="56"/>
                      <a:pt x="380" y="55"/>
                    </a:cubicBezTo>
                    <a:cubicBezTo>
                      <a:pt x="377" y="50"/>
                      <a:pt x="378" y="41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0" y="14"/>
                      <a:pt x="349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17" y="0"/>
                      <a:pt x="310" y="1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280" y="12"/>
                      <a:pt x="268" y="28"/>
                      <a:pt x="258" y="46"/>
                    </a:cubicBezTo>
                    <a:cubicBezTo>
                      <a:pt x="255" y="53"/>
                      <a:pt x="252" y="62"/>
                      <a:pt x="246" y="63"/>
                    </a:cubicBezTo>
                    <a:cubicBezTo>
                      <a:pt x="246" y="63"/>
                      <a:pt x="246" y="63"/>
                      <a:pt x="246" y="63"/>
                    </a:cubicBezTo>
                    <a:cubicBezTo>
                      <a:pt x="245" y="63"/>
                      <a:pt x="245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32" y="64"/>
                      <a:pt x="225" y="50"/>
                      <a:pt x="218" y="44"/>
                    </a:cubicBezTo>
                    <a:cubicBezTo>
                      <a:pt x="218" y="44"/>
                      <a:pt x="218" y="44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2" y="40"/>
                      <a:pt x="206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3" y="39"/>
                      <a:pt x="184" y="41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2" y="51"/>
                      <a:pt x="171" y="63"/>
                      <a:pt x="164" y="69"/>
                    </a:cubicBezTo>
                    <a:cubicBezTo>
                      <a:pt x="157" y="75"/>
                      <a:pt x="146" y="79"/>
                      <a:pt x="137" y="83"/>
                    </a:cubicBezTo>
                    <a:cubicBezTo>
                      <a:pt x="128" y="88"/>
                      <a:pt x="116" y="89"/>
                      <a:pt x="107" y="95"/>
                    </a:cubicBezTo>
                    <a:cubicBezTo>
                      <a:pt x="95" y="103"/>
                      <a:pt x="96" y="112"/>
                      <a:pt x="89" y="126"/>
                    </a:cubicBezTo>
                    <a:cubicBezTo>
                      <a:pt x="85" y="134"/>
                      <a:pt x="78" y="140"/>
                      <a:pt x="71" y="147"/>
                    </a:cubicBezTo>
                    <a:cubicBezTo>
                      <a:pt x="65" y="153"/>
                      <a:pt x="59" y="161"/>
                      <a:pt x="53" y="165"/>
                    </a:cubicBezTo>
                    <a:cubicBezTo>
                      <a:pt x="46" y="169"/>
                      <a:pt x="36" y="170"/>
                      <a:pt x="30" y="176"/>
                    </a:cubicBezTo>
                    <a:cubicBezTo>
                      <a:pt x="18" y="185"/>
                      <a:pt x="16" y="201"/>
                      <a:pt x="10" y="218"/>
                    </a:cubicBezTo>
                    <a:cubicBezTo>
                      <a:pt x="6" y="228"/>
                      <a:pt x="2" y="237"/>
                      <a:pt x="1" y="249"/>
                    </a:cubicBezTo>
                    <a:cubicBezTo>
                      <a:pt x="0" y="259"/>
                      <a:pt x="0" y="270"/>
                      <a:pt x="0" y="281"/>
                    </a:cubicBezTo>
                    <a:cubicBezTo>
                      <a:pt x="0" y="296"/>
                      <a:pt x="0" y="312"/>
                      <a:pt x="0" y="329"/>
                    </a:cubicBezTo>
                    <a:cubicBezTo>
                      <a:pt x="0" y="439"/>
                      <a:pt x="0" y="541"/>
                      <a:pt x="0" y="651"/>
                    </a:cubicBezTo>
                    <a:cubicBezTo>
                      <a:pt x="0" y="651"/>
                      <a:pt x="0" y="651"/>
                      <a:pt x="0" y="651"/>
                    </a:cubicBezTo>
                    <a:cubicBezTo>
                      <a:pt x="0" y="666"/>
                      <a:pt x="0" y="680"/>
                      <a:pt x="0" y="694"/>
                    </a:cubicBezTo>
                    <a:cubicBezTo>
                      <a:pt x="0" y="707"/>
                      <a:pt x="0" y="719"/>
                      <a:pt x="1" y="730"/>
                    </a:cubicBezTo>
                    <a:cubicBezTo>
                      <a:pt x="3" y="741"/>
                      <a:pt x="7" y="750"/>
                      <a:pt x="11" y="761"/>
                    </a:cubicBezTo>
                    <a:cubicBezTo>
                      <a:pt x="18" y="778"/>
                      <a:pt x="19" y="795"/>
                      <a:pt x="31" y="803"/>
                    </a:cubicBezTo>
                    <a:cubicBezTo>
                      <a:pt x="39" y="808"/>
                      <a:pt x="48" y="809"/>
                      <a:pt x="55" y="814"/>
                    </a:cubicBezTo>
                    <a:cubicBezTo>
                      <a:pt x="61" y="818"/>
                      <a:pt x="67" y="826"/>
                      <a:pt x="72" y="832"/>
                    </a:cubicBezTo>
                    <a:cubicBezTo>
                      <a:pt x="78" y="837"/>
                      <a:pt x="85" y="844"/>
                      <a:pt x="89" y="851"/>
                    </a:cubicBezTo>
                    <a:cubicBezTo>
                      <a:pt x="92" y="858"/>
                      <a:pt x="92" y="864"/>
                      <a:pt x="95" y="870"/>
                    </a:cubicBezTo>
                    <a:cubicBezTo>
                      <a:pt x="103" y="885"/>
                      <a:pt x="120" y="888"/>
                      <a:pt x="136" y="895"/>
                    </a:cubicBezTo>
                    <a:cubicBezTo>
                      <a:pt x="146" y="898"/>
                      <a:pt x="159" y="903"/>
                      <a:pt x="165" y="909"/>
                    </a:cubicBezTo>
                    <a:cubicBezTo>
                      <a:pt x="171" y="914"/>
                      <a:pt x="173" y="924"/>
                      <a:pt x="178" y="930"/>
                    </a:cubicBezTo>
                    <a:cubicBezTo>
                      <a:pt x="178" y="930"/>
                      <a:pt x="178" y="930"/>
                      <a:pt x="178" y="930"/>
                    </a:cubicBezTo>
                    <a:cubicBezTo>
                      <a:pt x="184" y="936"/>
                      <a:pt x="193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8" y="940"/>
                      <a:pt x="213" y="939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8" y="928"/>
                      <a:pt x="233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6" y="914"/>
                      <a:pt x="246" y="914"/>
                      <a:pt x="247" y="914"/>
                    </a:cubicBezTo>
                    <a:cubicBezTo>
                      <a:pt x="247" y="914"/>
                      <a:pt x="247" y="914"/>
                      <a:pt x="247" y="914"/>
                    </a:cubicBezTo>
                    <a:cubicBezTo>
                      <a:pt x="255" y="915"/>
                      <a:pt x="257" y="925"/>
                      <a:pt x="260" y="931"/>
                    </a:cubicBezTo>
                    <a:cubicBezTo>
                      <a:pt x="269" y="951"/>
                      <a:pt x="281" y="966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11" y="978"/>
                      <a:pt x="319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51" y="979"/>
                      <a:pt x="372" y="96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80" y="937"/>
                      <a:pt x="379" y="927"/>
                      <a:pt x="383" y="922"/>
                    </a:cubicBezTo>
                    <a:cubicBezTo>
                      <a:pt x="383" y="922"/>
                      <a:pt x="383" y="922"/>
                      <a:pt x="383" y="922"/>
                    </a:cubicBezTo>
                    <a:cubicBezTo>
                      <a:pt x="383" y="922"/>
                      <a:pt x="383" y="922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6" y="917"/>
                      <a:pt x="396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5" y="915"/>
                      <a:pt x="406" y="915"/>
                      <a:pt x="408" y="915"/>
                    </a:cubicBezTo>
                    <a:cubicBezTo>
                      <a:pt x="408" y="915"/>
                      <a:pt x="408" y="915"/>
                      <a:pt x="408" y="915"/>
                    </a:cubicBezTo>
                    <a:cubicBezTo>
                      <a:pt x="416" y="916"/>
                      <a:pt x="431" y="925"/>
                      <a:pt x="437" y="930"/>
                    </a:cubicBezTo>
                    <a:cubicBezTo>
                      <a:pt x="444" y="936"/>
                      <a:pt x="446" y="948"/>
                      <a:pt x="453" y="954"/>
                    </a:cubicBezTo>
                    <a:cubicBezTo>
                      <a:pt x="461" y="961"/>
                      <a:pt x="474" y="959"/>
                      <a:pt x="486" y="964"/>
                    </a:cubicBezTo>
                    <a:cubicBezTo>
                      <a:pt x="491" y="966"/>
                      <a:pt x="496" y="970"/>
                      <a:pt x="501" y="973"/>
                    </a:cubicBezTo>
                    <a:cubicBezTo>
                      <a:pt x="501" y="973"/>
                      <a:pt x="501" y="973"/>
                      <a:pt x="501" y="973"/>
                    </a:cubicBezTo>
                    <a:cubicBezTo>
                      <a:pt x="505" y="974"/>
                      <a:pt x="510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21" y="975"/>
                      <a:pt x="527" y="974"/>
                      <a:pt x="532" y="971"/>
                    </a:cubicBezTo>
                    <a:cubicBezTo>
                      <a:pt x="540" y="966"/>
                      <a:pt x="545" y="954"/>
                      <a:pt x="552" y="950"/>
                    </a:cubicBezTo>
                    <a:cubicBezTo>
                      <a:pt x="558" y="948"/>
                      <a:pt x="568" y="947"/>
                      <a:pt x="576" y="944"/>
                    </a:cubicBezTo>
                    <a:cubicBezTo>
                      <a:pt x="585" y="942"/>
                      <a:pt x="591" y="938"/>
                      <a:pt x="599" y="937"/>
                    </a:cubicBezTo>
                    <a:cubicBezTo>
                      <a:pt x="600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8" y="936"/>
                      <a:pt x="614" y="940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1" y="943"/>
                      <a:pt x="622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32" y="947"/>
                      <a:pt x="643" y="947"/>
                      <a:pt x="650" y="950"/>
                    </a:cubicBezTo>
                    <a:cubicBezTo>
                      <a:pt x="659" y="955"/>
                      <a:pt x="660" y="966"/>
                      <a:pt x="671" y="971"/>
                    </a:cubicBezTo>
                    <a:cubicBezTo>
                      <a:pt x="673" y="972"/>
                      <a:pt x="675" y="974"/>
                      <a:pt x="677" y="974"/>
                    </a:cubicBezTo>
                    <a:cubicBezTo>
                      <a:pt x="677" y="974"/>
                      <a:pt x="677" y="974"/>
                      <a:pt x="677" y="974"/>
                    </a:cubicBezTo>
                    <a:cubicBezTo>
                      <a:pt x="681" y="975"/>
                      <a:pt x="684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99" y="976"/>
                      <a:pt x="705" y="968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31" y="959"/>
                      <a:pt x="743" y="960"/>
                      <a:pt x="751" y="952"/>
                    </a:cubicBezTo>
                    <a:cubicBezTo>
                      <a:pt x="758" y="945"/>
                      <a:pt x="760" y="934"/>
                      <a:pt x="766" y="929"/>
                    </a:cubicBezTo>
                    <a:cubicBezTo>
                      <a:pt x="771" y="925"/>
                      <a:pt x="78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7" y="915"/>
                      <a:pt x="799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8" y="915"/>
                      <a:pt x="816" y="918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24" y="927"/>
                      <a:pt x="823" y="940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32" y="965"/>
                      <a:pt x="849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6" y="979"/>
                      <a:pt x="877" y="979"/>
                      <a:pt x="877" y="979"/>
                    </a:cubicBezTo>
                    <a:cubicBezTo>
                      <a:pt x="909" y="978"/>
                      <a:pt x="927" y="958"/>
                      <a:pt x="940" y="936"/>
                    </a:cubicBezTo>
                    <a:cubicBezTo>
                      <a:pt x="943" y="929"/>
                      <a:pt x="947" y="917"/>
                      <a:pt x="953" y="915"/>
                    </a:cubicBezTo>
                    <a:cubicBezTo>
                      <a:pt x="953" y="915"/>
                      <a:pt x="953" y="915"/>
                      <a:pt x="953" y="915"/>
                    </a:cubicBezTo>
                    <a:cubicBezTo>
                      <a:pt x="953" y="915"/>
                      <a:pt x="953" y="915"/>
                      <a:pt x="954" y="915"/>
                    </a:cubicBezTo>
                    <a:cubicBezTo>
                      <a:pt x="955" y="915"/>
                      <a:pt x="956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68" y="914"/>
                      <a:pt x="974" y="928"/>
                      <a:pt x="980" y="934"/>
                    </a:cubicBezTo>
                    <a:cubicBezTo>
                      <a:pt x="980" y="934"/>
                      <a:pt x="980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7" y="938"/>
                      <a:pt x="993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8" y="940"/>
                      <a:pt x="1016" y="938"/>
                      <a:pt x="1022" y="933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8" y="927"/>
                      <a:pt x="1030" y="915"/>
                      <a:pt x="1036" y="909"/>
                    </a:cubicBezTo>
                    <a:cubicBezTo>
                      <a:pt x="1040" y="905"/>
                      <a:pt x="1047" y="902"/>
                      <a:pt x="1053" y="899"/>
                    </a:cubicBezTo>
                    <a:cubicBezTo>
                      <a:pt x="1073" y="888"/>
                      <a:pt x="1094" y="889"/>
                      <a:pt x="1104" y="869"/>
                    </a:cubicBezTo>
                    <a:cubicBezTo>
                      <a:pt x="1107" y="863"/>
                      <a:pt x="1107" y="858"/>
                      <a:pt x="1110" y="851"/>
                    </a:cubicBezTo>
                    <a:cubicBezTo>
                      <a:pt x="1114" y="843"/>
                      <a:pt x="1122" y="836"/>
                      <a:pt x="1129" y="829"/>
                    </a:cubicBezTo>
                    <a:cubicBezTo>
                      <a:pt x="1135" y="823"/>
                      <a:pt x="1141" y="816"/>
                      <a:pt x="1147" y="812"/>
                    </a:cubicBezTo>
                    <a:cubicBezTo>
                      <a:pt x="1153" y="809"/>
                      <a:pt x="1161" y="808"/>
                      <a:pt x="1167" y="803"/>
                    </a:cubicBezTo>
                    <a:cubicBezTo>
                      <a:pt x="1179" y="795"/>
                      <a:pt x="1181" y="784"/>
                      <a:pt x="1186" y="767"/>
                    </a:cubicBezTo>
                    <a:cubicBezTo>
                      <a:pt x="1188" y="759"/>
                      <a:pt x="1192" y="751"/>
                      <a:pt x="1194" y="744"/>
                    </a:cubicBezTo>
                    <a:cubicBezTo>
                      <a:pt x="1197" y="734"/>
                      <a:pt x="1198" y="719"/>
                      <a:pt x="1198" y="704"/>
                    </a:cubicBezTo>
                    <a:cubicBezTo>
                      <a:pt x="1198" y="695"/>
                      <a:pt x="1198" y="685"/>
                      <a:pt x="1198" y="675"/>
                    </a:cubicBezTo>
                    <a:cubicBezTo>
                      <a:pt x="1198" y="555"/>
                      <a:pt x="1198" y="434"/>
                      <a:pt x="1198" y="312"/>
                    </a:cubicBezTo>
                    <a:cubicBezTo>
                      <a:pt x="1198" y="312"/>
                      <a:pt x="1198" y="312"/>
                      <a:pt x="1198" y="312"/>
                    </a:cubicBezTo>
                    <a:cubicBezTo>
                      <a:pt x="1198" y="299"/>
                      <a:pt x="1198" y="286"/>
                      <a:pt x="1198" y="274"/>
                    </a:cubicBezTo>
                    <a:cubicBezTo>
                      <a:pt x="1198" y="262"/>
                      <a:pt x="1198" y="251"/>
                      <a:pt x="1196" y="241"/>
                    </a:cubicBezTo>
                    <a:cubicBezTo>
                      <a:pt x="1194" y="232"/>
                      <a:pt x="1190" y="223"/>
                      <a:pt x="1187" y="213"/>
                    </a:cubicBezTo>
                    <a:cubicBezTo>
                      <a:pt x="1184" y="203"/>
                      <a:pt x="1182" y="193"/>
                      <a:pt x="1178" y="186"/>
                    </a:cubicBezTo>
                    <a:cubicBezTo>
                      <a:pt x="1171" y="173"/>
                      <a:pt x="1159" y="170"/>
                      <a:pt x="1145" y="164"/>
                    </a:cubicBezTo>
                    <a:cubicBezTo>
                      <a:pt x="1139" y="161"/>
                      <a:pt x="1133" y="152"/>
                      <a:pt x="1127" y="147"/>
                    </a:cubicBezTo>
                    <a:cubicBezTo>
                      <a:pt x="1122" y="141"/>
                      <a:pt x="1115" y="135"/>
                      <a:pt x="1111" y="129"/>
                    </a:cubicBezTo>
                    <a:cubicBezTo>
                      <a:pt x="1106" y="122"/>
                      <a:pt x="1106" y="112"/>
                      <a:pt x="1101" y="105"/>
                    </a:cubicBezTo>
                    <a:cubicBezTo>
                      <a:pt x="1092" y="91"/>
                      <a:pt x="1074" y="90"/>
                      <a:pt x="1060" y="83"/>
                    </a:cubicBezTo>
                    <a:cubicBezTo>
                      <a:pt x="1052" y="79"/>
                      <a:pt x="1042" y="75"/>
                      <a:pt x="1036" y="69"/>
                    </a:cubicBezTo>
                    <a:cubicBezTo>
                      <a:pt x="1030" y="64"/>
                      <a:pt x="1028" y="54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16" y="42"/>
                      <a:pt x="1007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4" y="39"/>
                      <a:pt x="989" y="39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2" y="43"/>
                      <a:pt x="981" y="44"/>
                      <a:pt x="980" y="44"/>
                    </a:cubicBezTo>
                    <a:cubicBezTo>
                      <a:pt x="973" y="51"/>
                      <a:pt x="96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4" y="64"/>
                      <a:pt x="953" y="64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45" y="62"/>
                      <a:pt x="943" y="50"/>
                      <a:pt x="940" y="44"/>
                    </a:cubicBezTo>
                    <a:cubicBezTo>
                      <a:pt x="929" y="24"/>
                      <a:pt x="912" y="6"/>
                      <a:pt x="887" y="1"/>
                    </a:cubicBezTo>
                    <a:cubicBezTo>
                      <a:pt x="883" y="0"/>
                      <a:pt x="878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86"/>
              <p:cNvSpPr>
                <a:spLocks noEditPoints="1"/>
              </p:cNvSpPr>
              <p:nvPr/>
            </p:nvSpPr>
            <p:spPr bwMode="auto">
              <a:xfrm>
                <a:off x="1770" y="468"/>
                <a:ext cx="4143" cy="3384"/>
              </a:xfrm>
              <a:custGeom>
                <a:gdLst>
                  <a:gd name="T0" fmla="*/ 365 w 1188"/>
                  <a:gd name="T1" fmla="*/ 58 h 969"/>
                  <a:gd name="T2" fmla="*/ 400 w 1188"/>
                  <a:gd name="T3" fmla="*/ 69 h 969"/>
                  <a:gd name="T4" fmla="*/ 508 w 1188"/>
                  <a:gd name="T5" fmla="*/ 8 h 969"/>
                  <a:gd name="T6" fmla="*/ 616 w 1188"/>
                  <a:gd name="T7" fmla="*/ 41 h 969"/>
                  <a:gd name="T8" fmla="*/ 619 w 1188"/>
                  <a:gd name="T9" fmla="*/ 40 h 969"/>
                  <a:gd name="T10" fmla="*/ 701 w 1188"/>
                  <a:gd name="T11" fmla="*/ 17 h 969"/>
                  <a:gd name="T12" fmla="*/ 705 w 1188"/>
                  <a:gd name="T13" fmla="*/ 19 h 969"/>
                  <a:gd name="T14" fmla="*/ 807 w 1188"/>
                  <a:gd name="T15" fmla="*/ 65 h 969"/>
                  <a:gd name="T16" fmla="*/ 885 w 1188"/>
                  <a:gd name="T17" fmla="*/ 8 h 969"/>
                  <a:gd name="T18" fmla="*/ 967 w 1188"/>
                  <a:gd name="T19" fmla="*/ 63 h 969"/>
                  <a:gd name="T20" fmla="*/ 1096 w 1188"/>
                  <a:gd name="T21" fmla="*/ 126 h 969"/>
                  <a:gd name="T22" fmla="*/ 1137 w 1188"/>
                  <a:gd name="T23" fmla="*/ 799 h 969"/>
                  <a:gd name="T24" fmla="*/ 1026 w 1188"/>
                  <a:gd name="T25" fmla="*/ 894 h 969"/>
                  <a:gd name="T26" fmla="*/ 878 w 1188"/>
                  <a:gd name="T27" fmla="*/ 963 h 969"/>
                  <a:gd name="T28" fmla="*/ 826 w 1188"/>
                  <a:gd name="T29" fmla="*/ 911 h 969"/>
                  <a:gd name="T30" fmla="*/ 787 w 1188"/>
                  <a:gd name="T31" fmla="*/ 900 h 969"/>
                  <a:gd name="T32" fmla="*/ 704 w 1188"/>
                  <a:gd name="T33" fmla="*/ 951 h 969"/>
                  <a:gd name="T34" fmla="*/ 649 w 1188"/>
                  <a:gd name="T35" fmla="*/ 936 h 969"/>
                  <a:gd name="T36" fmla="*/ 621 w 1188"/>
                  <a:gd name="T37" fmla="*/ 929 h 969"/>
                  <a:gd name="T38" fmla="*/ 510 w 1188"/>
                  <a:gd name="T39" fmla="*/ 960 h 969"/>
                  <a:gd name="T40" fmla="*/ 484 w 1188"/>
                  <a:gd name="T41" fmla="*/ 950 h 969"/>
                  <a:gd name="T42" fmla="*/ 404 w 1188"/>
                  <a:gd name="T43" fmla="*/ 900 h 969"/>
                  <a:gd name="T44" fmla="*/ 364 w 1188"/>
                  <a:gd name="T45" fmla="*/ 932 h 969"/>
                  <a:gd name="T46" fmla="*/ 251 w 1188"/>
                  <a:gd name="T47" fmla="*/ 898 h 969"/>
                  <a:gd name="T48" fmla="*/ 225 w 1188"/>
                  <a:gd name="T49" fmla="*/ 904 h 969"/>
                  <a:gd name="T50" fmla="*/ 98 w 1188"/>
                  <a:gd name="T51" fmla="*/ 858 h 969"/>
                  <a:gd name="T52" fmla="*/ 5 w 1188"/>
                  <a:gd name="T53" fmla="*/ 560 h 969"/>
                  <a:gd name="T54" fmla="*/ 5 w 1188"/>
                  <a:gd name="T55" fmla="*/ 401 h 969"/>
                  <a:gd name="T56" fmla="*/ 5 w 1188"/>
                  <a:gd name="T57" fmla="*/ 389 h 969"/>
                  <a:gd name="T58" fmla="*/ 184 w 1188"/>
                  <a:gd name="T59" fmla="*/ 47 h 969"/>
                  <a:gd name="T60" fmla="*/ 223 w 1188"/>
                  <a:gd name="T61" fmla="*/ 64 h 969"/>
                  <a:gd name="T62" fmla="*/ 295 w 1188"/>
                  <a:gd name="T63" fmla="*/ 11 h 969"/>
                  <a:gd name="T64" fmla="*/ 256 w 1188"/>
                  <a:gd name="T65" fmla="*/ 47 h 969"/>
                  <a:gd name="T66" fmla="*/ 195 w 1188"/>
                  <a:gd name="T67" fmla="*/ 39 h 969"/>
                  <a:gd name="T68" fmla="*/ 16 w 1188"/>
                  <a:gd name="T69" fmla="*/ 195 h 969"/>
                  <a:gd name="T70" fmla="*/ 1 w 1188"/>
                  <a:gd name="T71" fmla="*/ 717 h 969"/>
                  <a:gd name="T72" fmla="*/ 197 w 1188"/>
                  <a:gd name="T73" fmla="*/ 930 h 969"/>
                  <a:gd name="T74" fmla="*/ 298 w 1188"/>
                  <a:gd name="T75" fmla="*/ 964 h 969"/>
                  <a:gd name="T76" fmla="*/ 372 w 1188"/>
                  <a:gd name="T77" fmla="*/ 914 h 969"/>
                  <a:gd name="T78" fmla="*/ 439 w 1188"/>
                  <a:gd name="T79" fmla="*/ 925 h 969"/>
                  <a:gd name="T80" fmla="*/ 526 w 1188"/>
                  <a:gd name="T81" fmla="*/ 960 h 969"/>
                  <a:gd name="T82" fmla="*/ 620 w 1188"/>
                  <a:gd name="T83" fmla="*/ 934 h 969"/>
                  <a:gd name="T84" fmla="*/ 682 w 1188"/>
                  <a:gd name="T85" fmla="*/ 965 h 969"/>
                  <a:gd name="T86" fmla="*/ 710 w 1188"/>
                  <a:gd name="T87" fmla="*/ 954 h 969"/>
                  <a:gd name="T88" fmla="*/ 790 w 1188"/>
                  <a:gd name="T89" fmla="*/ 905 h 969"/>
                  <a:gd name="T90" fmla="*/ 820 w 1188"/>
                  <a:gd name="T91" fmla="*/ 914 h 969"/>
                  <a:gd name="T92" fmla="*/ 875 w 1188"/>
                  <a:gd name="T93" fmla="*/ 968 h 969"/>
                  <a:gd name="T94" fmla="*/ 964 w 1188"/>
                  <a:gd name="T95" fmla="*/ 909 h 969"/>
                  <a:gd name="T96" fmla="*/ 1012 w 1188"/>
                  <a:gd name="T97" fmla="*/ 924 h 969"/>
                  <a:gd name="T98" fmla="*/ 1188 w 1188"/>
                  <a:gd name="T99" fmla="*/ 277 h 969"/>
                  <a:gd name="T100" fmla="*/ 993 w 1188"/>
                  <a:gd name="T101" fmla="*/ 39 h 969"/>
                  <a:gd name="T102" fmla="*/ 943 w 1188"/>
                  <a:gd name="T103" fmla="*/ 64 h 969"/>
                  <a:gd name="T104" fmla="*/ 822 w 1188"/>
                  <a:gd name="T105" fmla="*/ 34 h 969"/>
                  <a:gd name="T106" fmla="*/ 787 w 1188"/>
                  <a:gd name="T107" fmla="*/ 64 h 969"/>
                  <a:gd name="T108" fmla="*/ 646 w 1188"/>
                  <a:gd name="T109" fmla="*/ 27 h 969"/>
                  <a:gd name="T110" fmla="*/ 645 w 1188"/>
                  <a:gd name="T111" fmla="*/ 28 h 969"/>
                  <a:gd name="T112" fmla="*/ 572 w 1188"/>
                  <a:gd name="T113" fmla="*/ 35 h 969"/>
                  <a:gd name="T114" fmla="*/ 520 w 1188"/>
                  <a:gd name="T115" fmla="*/ 6 h 969"/>
                  <a:gd name="T116" fmla="*/ 433 w 1188"/>
                  <a:gd name="T117" fmla="*/ 47 h 969"/>
                  <a:gd name="T118" fmla="*/ 319 w 1188"/>
                  <a:gd name="T119" fmla="*/ 0 h 9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88" h="969">
                    <a:moveTo>
                      <a:pt x="319" y="5"/>
                    </a:move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39" y="5"/>
                      <a:pt x="358" y="1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3" y="43"/>
                      <a:pt x="361" y="53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7" y="60"/>
                      <a:pt x="372" y="62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86" y="67"/>
                      <a:pt x="394" y="69"/>
                      <a:pt x="400" y="69"/>
                    </a:cubicBezTo>
                    <a:cubicBezTo>
                      <a:pt x="400" y="69"/>
                      <a:pt x="400" y="69"/>
                      <a:pt x="400" y="69"/>
                    </a:cubicBezTo>
                    <a:cubicBezTo>
                      <a:pt x="400" y="69"/>
                      <a:pt x="401" y="69"/>
                      <a:pt x="401" y="69"/>
                    </a:cubicBezTo>
                    <a:cubicBezTo>
                      <a:pt x="401" y="69"/>
                      <a:pt x="401" y="69"/>
                      <a:pt x="401" y="69"/>
                    </a:cubicBezTo>
                    <a:cubicBezTo>
                      <a:pt x="408" y="68"/>
                      <a:pt x="415" y="64"/>
                      <a:pt x="420" y="61"/>
                    </a:cubicBezTo>
                    <a:cubicBezTo>
                      <a:pt x="426" y="58"/>
                      <a:pt x="433" y="55"/>
                      <a:pt x="436" y="52"/>
                    </a:cubicBezTo>
                    <a:cubicBezTo>
                      <a:pt x="446" y="43"/>
                      <a:pt x="446" y="30"/>
                      <a:pt x="457" y="24"/>
                    </a:cubicBezTo>
                    <a:cubicBezTo>
                      <a:pt x="463" y="21"/>
                      <a:pt x="473" y="21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1" y="19"/>
                    </a:cubicBezTo>
                    <a:cubicBezTo>
                      <a:pt x="481" y="19"/>
                      <a:pt x="481" y="19"/>
                      <a:pt x="481" y="19"/>
                    </a:cubicBezTo>
                    <a:cubicBezTo>
                      <a:pt x="484" y="18"/>
                      <a:pt x="486" y="17"/>
                      <a:pt x="488" y="16"/>
                    </a:cubicBezTo>
                    <a:cubicBezTo>
                      <a:pt x="495" y="13"/>
                      <a:pt x="501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11" y="8"/>
                      <a:pt x="514" y="9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28" y="15"/>
                      <a:pt x="531" y="29"/>
                      <a:pt x="541" y="33"/>
                    </a:cubicBezTo>
                    <a:cubicBezTo>
                      <a:pt x="549" y="37"/>
                      <a:pt x="560" y="37"/>
                      <a:pt x="568" y="40"/>
                    </a:cubicBezTo>
                    <a:cubicBezTo>
                      <a:pt x="577" y="43"/>
                      <a:pt x="585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602" y="49"/>
                      <a:pt x="608" y="45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7" y="41"/>
                    </a:cubicBezTo>
                    <a:cubicBezTo>
                      <a:pt x="617" y="41"/>
                      <a:pt x="617" y="41"/>
                      <a:pt x="618" y="41"/>
                    </a:cubicBezTo>
                    <a:cubicBezTo>
                      <a:pt x="618" y="41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20" y="40"/>
                      <a:pt x="620" y="40"/>
                    </a:cubicBezTo>
                    <a:cubicBezTo>
                      <a:pt x="620" y="40"/>
                      <a:pt x="620" y="40"/>
                      <a:pt x="620" y="40"/>
                    </a:cubicBezTo>
                    <a:cubicBezTo>
                      <a:pt x="630" y="36"/>
                      <a:pt x="641" y="36"/>
                      <a:pt x="649" y="32"/>
                    </a:cubicBezTo>
                    <a:cubicBezTo>
                      <a:pt x="660" y="27"/>
                      <a:pt x="661" y="10"/>
                      <a:pt x="678" y="8"/>
                    </a:cubicBezTo>
                    <a:cubicBezTo>
                      <a:pt x="678" y="8"/>
                      <a:pt x="678" y="8"/>
                      <a:pt x="678" y="8"/>
                    </a:cubicBezTo>
                    <a:cubicBezTo>
                      <a:pt x="679" y="8"/>
                      <a:pt x="679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8" y="8"/>
                      <a:pt x="693" y="14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2" y="17"/>
                      <a:pt x="702" y="17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4" y="18"/>
                      <a:pt x="704" y="18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17" y="23"/>
                      <a:pt x="729" y="21"/>
                      <a:pt x="736" y="28"/>
                    </a:cubicBezTo>
                    <a:cubicBezTo>
                      <a:pt x="744" y="35"/>
                      <a:pt x="745" y="44"/>
                      <a:pt x="751" y="50"/>
                    </a:cubicBezTo>
                    <a:cubicBezTo>
                      <a:pt x="757" y="56"/>
                      <a:pt x="777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94" y="69"/>
                      <a:pt x="800" y="67"/>
                      <a:pt x="805" y="65"/>
                    </a:cubicBezTo>
                    <a:cubicBezTo>
                      <a:pt x="805" y="65"/>
                      <a:pt x="805" y="65"/>
                      <a:pt x="805" y="65"/>
                    </a:cubicBezTo>
                    <a:cubicBezTo>
                      <a:pt x="806" y="65"/>
                      <a:pt x="806" y="65"/>
                      <a:pt x="806" y="65"/>
                    </a:cubicBezTo>
                    <a:cubicBezTo>
                      <a:pt x="806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14" y="63"/>
                      <a:pt x="820" y="62"/>
                      <a:pt x="824" y="58"/>
                    </a:cubicBezTo>
                    <a:cubicBezTo>
                      <a:pt x="827" y="53"/>
                      <a:pt x="826" y="41"/>
                      <a:pt x="827" y="35"/>
                    </a:cubicBezTo>
                    <a:cubicBezTo>
                      <a:pt x="827" y="35"/>
                      <a:pt x="827" y="35"/>
                      <a:pt x="827" y="35"/>
                    </a:cubicBezTo>
                    <a:cubicBezTo>
                      <a:pt x="832" y="16"/>
                      <a:pt x="84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74" y="5"/>
                      <a:pt x="880" y="6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902" y="13"/>
                      <a:pt x="918" y="29"/>
                      <a:pt x="926" y="44"/>
                    </a:cubicBezTo>
                    <a:cubicBezTo>
                      <a:pt x="930" y="53"/>
                      <a:pt x="930" y="64"/>
                      <a:pt x="939" y="70"/>
                    </a:cubicBezTo>
                    <a:cubicBezTo>
                      <a:pt x="950" y="68"/>
                      <a:pt x="957" y="68"/>
                      <a:pt x="966" y="64"/>
                    </a:cubicBezTo>
                    <a:cubicBezTo>
                      <a:pt x="966" y="64"/>
                      <a:pt x="966" y="64"/>
                      <a:pt x="966" y="64"/>
                    </a:cubicBezTo>
                    <a:cubicBezTo>
                      <a:pt x="966" y="64"/>
                      <a:pt x="966" y="64"/>
                      <a:pt x="966" y="63"/>
                    </a:cubicBezTo>
                    <a:cubicBezTo>
                      <a:pt x="966" y="63"/>
                      <a:pt x="966" y="63"/>
                      <a:pt x="966" y="63"/>
                    </a:cubicBezTo>
                    <a:cubicBezTo>
                      <a:pt x="966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77" y="57"/>
                      <a:pt x="979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4" y="44"/>
                      <a:pt x="996" y="44"/>
                      <a:pt x="999" y="45"/>
                    </a:cubicBezTo>
                    <a:cubicBezTo>
                      <a:pt x="1015" y="48"/>
                      <a:pt x="1013" y="64"/>
                      <a:pt x="1025" y="73"/>
                    </a:cubicBezTo>
                    <a:cubicBezTo>
                      <a:pt x="1031" y="77"/>
                      <a:pt x="1040" y="81"/>
                      <a:pt x="1048" y="85"/>
                    </a:cubicBezTo>
                    <a:cubicBezTo>
                      <a:pt x="1063" y="91"/>
                      <a:pt x="1080" y="93"/>
                      <a:pt x="1088" y="105"/>
                    </a:cubicBezTo>
                    <a:cubicBezTo>
                      <a:pt x="1092" y="112"/>
                      <a:pt x="1093" y="120"/>
                      <a:pt x="1096" y="126"/>
                    </a:cubicBezTo>
                    <a:cubicBezTo>
                      <a:pt x="1100" y="134"/>
                      <a:pt x="1108" y="139"/>
                      <a:pt x="1115" y="147"/>
                    </a:cubicBezTo>
                    <a:cubicBezTo>
                      <a:pt x="1121" y="154"/>
                      <a:pt x="1127" y="163"/>
                      <a:pt x="1134" y="167"/>
                    </a:cubicBezTo>
                    <a:cubicBezTo>
                      <a:pt x="1144" y="173"/>
                      <a:pt x="1156" y="174"/>
                      <a:pt x="1163" y="183"/>
                    </a:cubicBezTo>
                    <a:cubicBezTo>
                      <a:pt x="1168" y="190"/>
                      <a:pt x="1171" y="202"/>
                      <a:pt x="1174" y="213"/>
                    </a:cubicBezTo>
                    <a:cubicBezTo>
                      <a:pt x="1177" y="223"/>
                      <a:pt x="1181" y="234"/>
                      <a:pt x="1182" y="245"/>
                    </a:cubicBezTo>
                    <a:cubicBezTo>
                      <a:pt x="1183" y="256"/>
                      <a:pt x="1183" y="268"/>
                      <a:pt x="1183" y="280"/>
                    </a:cubicBezTo>
                    <a:cubicBezTo>
                      <a:pt x="1183" y="295"/>
                      <a:pt x="1182" y="310"/>
                      <a:pt x="1182" y="325"/>
                    </a:cubicBezTo>
                    <a:cubicBezTo>
                      <a:pt x="1182" y="434"/>
                      <a:pt x="1182" y="535"/>
                      <a:pt x="1182" y="646"/>
                    </a:cubicBezTo>
                    <a:cubicBezTo>
                      <a:pt x="1182" y="660"/>
                      <a:pt x="1183" y="674"/>
                      <a:pt x="1183" y="689"/>
                    </a:cubicBezTo>
                    <a:cubicBezTo>
                      <a:pt x="1183" y="701"/>
                      <a:pt x="1183" y="714"/>
                      <a:pt x="1181" y="725"/>
                    </a:cubicBezTo>
                    <a:cubicBezTo>
                      <a:pt x="1180" y="737"/>
                      <a:pt x="1176" y="746"/>
                      <a:pt x="1173" y="757"/>
                    </a:cubicBezTo>
                    <a:cubicBezTo>
                      <a:pt x="1170" y="768"/>
                      <a:pt x="1168" y="779"/>
                      <a:pt x="1162" y="786"/>
                    </a:cubicBezTo>
                    <a:cubicBezTo>
                      <a:pt x="1155" y="794"/>
                      <a:pt x="1147" y="793"/>
                      <a:pt x="1137" y="799"/>
                    </a:cubicBezTo>
                    <a:cubicBezTo>
                      <a:pt x="1129" y="803"/>
                      <a:pt x="1123" y="812"/>
                      <a:pt x="1116" y="819"/>
                    </a:cubicBezTo>
                    <a:cubicBezTo>
                      <a:pt x="1109" y="826"/>
                      <a:pt x="1101" y="832"/>
                      <a:pt x="1097" y="841"/>
                    </a:cubicBezTo>
                    <a:cubicBezTo>
                      <a:pt x="1092" y="851"/>
                      <a:pt x="1091" y="861"/>
                      <a:pt x="1085" y="868"/>
                    </a:cubicBezTo>
                    <a:cubicBezTo>
                      <a:pt x="1077" y="875"/>
                      <a:pt x="1065" y="878"/>
                      <a:pt x="1056" y="881"/>
                    </a:cubicBezTo>
                    <a:cubicBezTo>
                      <a:pt x="1046" y="884"/>
                      <a:pt x="1035" y="888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5"/>
                      <a:pt x="1026" y="895"/>
                    </a:cubicBezTo>
                    <a:cubicBezTo>
                      <a:pt x="1026" y="895"/>
                      <a:pt x="1026" y="895"/>
                      <a:pt x="1026" y="895"/>
                    </a:cubicBezTo>
                    <a:cubicBezTo>
                      <a:pt x="1015" y="904"/>
                      <a:pt x="1015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4" y="925"/>
                      <a:pt x="992" y="925"/>
                      <a:pt x="990" y="924"/>
                    </a:cubicBezTo>
                    <a:cubicBezTo>
                      <a:pt x="990" y="924"/>
                      <a:pt x="990" y="924"/>
                      <a:pt x="990" y="924"/>
                    </a:cubicBezTo>
                    <a:cubicBezTo>
                      <a:pt x="980" y="922"/>
                      <a:pt x="976" y="909"/>
                      <a:pt x="966" y="904"/>
                    </a:cubicBezTo>
                    <a:cubicBezTo>
                      <a:pt x="958" y="900"/>
                      <a:pt x="951" y="899"/>
                      <a:pt x="940" y="898"/>
                    </a:cubicBezTo>
                    <a:cubicBezTo>
                      <a:pt x="931" y="907"/>
                      <a:pt x="929" y="921"/>
                      <a:pt x="923" y="931"/>
                    </a:cubicBezTo>
                    <a:cubicBezTo>
                      <a:pt x="913" y="945"/>
                      <a:pt x="899" y="961"/>
                      <a:pt x="878" y="963"/>
                    </a:cubicBezTo>
                    <a:cubicBezTo>
                      <a:pt x="875" y="964"/>
                      <a:pt x="873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48" y="964"/>
                      <a:pt x="834" y="952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4"/>
                      <a:pt x="829" y="934"/>
                    </a:cubicBezTo>
                    <a:cubicBezTo>
                      <a:pt x="829" y="934"/>
                      <a:pt x="829" y="934"/>
                      <a:pt x="829" y="934"/>
                    </a:cubicBezTo>
                    <a:cubicBezTo>
                      <a:pt x="827" y="928"/>
                      <a:pt x="830" y="918"/>
                      <a:pt x="826" y="911"/>
                    </a:cubicBezTo>
                    <a:cubicBezTo>
                      <a:pt x="826" y="911"/>
                      <a:pt x="826" y="911"/>
                      <a:pt x="826" y="911"/>
                    </a:cubicBezTo>
                    <a:cubicBezTo>
                      <a:pt x="824" y="908"/>
                      <a:pt x="811" y="903"/>
                      <a:pt x="800" y="901"/>
                    </a:cubicBezTo>
                    <a:cubicBezTo>
                      <a:pt x="800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6" y="901"/>
                      <a:pt x="794" y="900"/>
                      <a:pt x="792" y="900"/>
                    </a:cubicBezTo>
                    <a:cubicBezTo>
                      <a:pt x="792" y="900"/>
                      <a:pt x="792" y="900"/>
                      <a:pt x="792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0" y="900"/>
                      <a:pt x="790" y="900"/>
                    </a:cubicBezTo>
                    <a:cubicBezTo>
                      <a:pt x="790" y="900"/>
                      <a:pt x="790" y="900"/>
                      <a:pt x="790" y="900"/>
                    </a:cubicBezTo>
                    <a:cubicBezTo>
                      <a:pt x="789" y="900"/>
                      <a:pt x="788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76" y="902"/>
                      <a:pt x="758" y="912"/>
                      <a:pt x="752" y="918"/>
                    </a:cubicBezTo>
                    <a:cubicBezTo>
                      <a:pt x="744" y="927"/>
                      <a:pt x="743" y="939"/>
                      <a:pt x="732" y="945"/>
                    </a:cubicBezTo>
                    <a:cubicBezTo>
                      <a:pt x="726" y="947"/>
                      <a:pt x="714" y="947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1"/>
                    </a:cubicBezTo>
                    <a:cubicBezTo>
                      <a:pt x="705" y="951"/>
                      <a:pt x="705" y="951"/>
                      <a:pt x="705" y="951"/>
                    </a:cubicBezTo>
                    <a:cubicBezTo>
                      <a:pt x="705" y="951"/>
                      <a:pt x="704" y="951"/>
                      <a:pt x="704" y="951"/>
                    </a:cubicBezTo>
                    <a:cubicBezTo>
                      <a:pt x="704" y="951"/>
                      <a:pt x="704" y="951"/>
                      <a:pt x="704" y="951"/>
                    </a:cubicBezTo>
                    <a:cubicBezTo>
                      <a:pt x="703" y="951"/>
                      <a:pt x="703" y="951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695" y="955"/>
                      <a:pt x="690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0" y="960"/>
                      <a:pt x="678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62" y="954"/>
                      <a:pt x="662" y="941"/>
                      <a:pt x="649" y="936"/>
                    </a:cubicBezTo>
                    <a:cubicBezTo>
                      <a:pt x="642" y="932"/>
                      <a:pt x="632" y="932"/>
                      <a:pt x="623" y="929"/>
                    </a:cubicBezTo>
                    <a:cubicBezTo>
                      <a:pt x="623" y="929"/>
                      <a:pt x="623" y="929"/>
                      <a:pt x="623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13" y="925"/>
                      <a:pt x="60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4" y="920"/>
                      <a:pt x="593" y="920"/>
                      <a:pt x="592" y="920"/>
                    </a:cubicBezTo>
                    <a:cubicBezTo>
                      <a:pt x="585" y="921"/>
                      <a:pt x="577" y="926"/>
                      <a:pt x="568" y="929"/>
                    </a:cubicBezTo>
                    <a:cubicBezTo>
                      <a:pt x="559" y="932"/>
                      <a:pt x="548" y="932"/>
                      <a:pt x="541" y="936"/>
                    </a:cubicBezTo>
                    <a:cubicBezTo>
                      <a:pt x="529" y="942"/>
                      <a:pt x="529" y="959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01" y="960"/>
                      <a:pt x="495" y="955"/>
                      <a:pt x="488" y="951"/>
                    </a:cubicBezTo>
                    <a:cubicBezTo>
                      <a:pt x="488" y="951"/>
                      <a:pt x="488" y="951"/>
                      <a:pt x="488" y="951"/>
                    </a:cubicBezTo>
                    <a:cubicBezTo>
                      <a:pt x="488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6" y="951"/>
                    </a:cubicBezTo>
                    <a:cubicBezTo>
                      <a:pt x="486" y="951"/>
                      <a:pt x="486" y="951"/>
                      <a:pt x="486" y="951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5" y="950"/>
                      <a:pt x="485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75" y="947"/>
                      <a:pt x="465" y="947"/>
                      <a:pt x="459" y="944"/>
                    </a:cubicBezTo>
                    <a:cubicBezTo>
                      <a:pt x="447" y="937"/>
                      <a:pt x="448" y="925"/>
                      <a:pt x="438" y="917"/>
                    </a:cubicBezTo>
                    <a:cubicBezTo>
                      <a:pt x="431" y="911"/>
                      <a:pt x="413" y="900"/>
                      <a:pt x="404" y="900"/>
                    </a:cubicBezTo>
                    <a:cubicBezTo>
                      <a:pt x="404" y="900"/>
                      <a:pt x="404" y="900"/>
                      <a:pt x="404" y="900"/>
                    </a:cubicBezTo>
                    <a:cubicBezTo>
                      <a:pt x="403" y="900"/>
                      <a:pt x="403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397" y="900"/>
                      <a:pt x="391" y="901"/>
                      <a:pt x="385" y="903"/>
                    </a:cubicBezTo>
                    <a:cubicBezTo>
                      <a:pt x="385" y="903"/>
                      <a:pt x="385" y="903"/>
                      <a:pt x="385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78" y="905"/>
                      <a:pt x="370" y="906"/>
                      <a:pt x="367" y="911"/>
                    </a:cubicBezTo>
                    <a:cubicBezTo>
                      <a:pt x="363" y="916"/>
                      <a:pt x="365" y="927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3"/>
                      <a:pt x="364" y="933"/>
                    </a:cubicBezTo>
                    <a:cubicBezTo>
                      <a:pt x="359" y="952"/>
                      <a:pt x="343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18" y="963"/>
                      <a:pt x="314" y="963"/>
                      <a:pt x="310" y="962"/>
                    </a:cubicBezTo>
                    <a:cubicBezTo>
                      <a:pt x="310" y="962"/>
                      <a:pt x="310" y="962"/>
                      <a:pt x="310" y="962"/>
                    </a:cubicBezTo>
                    <a:cubicBezTo>
                      <a:pt x="288" y="957"/>
                      <a:pt x="272" y="939"/>
                      <a:pt x="264" y="923"/>
                    </a:cubicBezTo>
                    <a:cubicBezTo>
                      <a:pt x="261" y="915"/>
                      <a:pt x="261" y="901"/>
                      <a:pt x="251" y="898"/>
                    </a:cubicBezTo>
                    <a:cubicBezTo>
                      <a:pt x="251" y="898"/>
                      <a:pt x="251" y="898"/>
                      <a:pt x="251" y="898"/>
                    </a:cubicBezTo>
                    <a:cubicBezTo>
                      <a:pt x="250" y="898"/>
                      <a:pt x="249" y="898"/>
                      <a:pt x="248" y="898"/>
                    </a:cubicBezTo>
                    <a:cubicBezTo>
                      <a:pt x="248" y="898"/>
                      <a:pt x="248" y="898"/>
                      <a:pt x="248" y="898"/>
                    </a:cubicBezTo>
                    <a:cubicBezTo>
                      <a:pt x="247" y="898"/>
                      <a:pt x="247" y="898"/>
                      <a:pt x="247" y="898"/>
                    </a:cubicBezTo>
                    <a:cubicBezTo>
                      <a:pt x="240" y="898"/>
                      <a:pt x="230" y="901"/>
                      <a:pt x="226" y="904"/>
                    </a:cubicBezTo>
                    <a:cubicBezTo>
                      <a:pt x="226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4" y="905"/>
                      <a:pt x="223" y="905"/>
                      <a:pt x="222" y="906"/>
                    </a:cubicBezTo>
                    <a:cubicBezTo>
                      <a:pt x="215" y="912"/>
                      <a:pt x="209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4" y="925"/>
                      <a:pt x="190" y="924"/>
                      <a:pt x="186" y="922"/>
                    </a:cubicBezTo>
                    <a:cubicBezTo>
                      <a:pt x="186" y="922"/>
                      <a:pt x="186" y="922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76" y="916"/>
                      <a:pt x="176" y="903"/>
                      <a:pt x="168" y="896"/>
                    </a:cubicBezTo>
                    <a:cubicBezTo>
                      <a:pt x="161" y="891"/>
                      <a:pt x="150" y="888"/>
                      <a:pt x="142" y="884"/>
                    </a:cubicBezTo>
                    <a:cubicBezTo>
                      <a:pt x="125" y="877"/>
                      <a:pt x="106" y="875"/>
                      <a:pt x="98" y="858"/>
                    </a:cubicBezTo>
                    <a:cubicBezTo>
                      <a:pt x="96" y="853"/>
                      <a:pt x="95" y="846"/>
                      <a:pt x="92" y="840"/>
                    </a:cubicBezTo>
                    <a:cubicBezTo>
                      <a:pt x="88" y="833"/>
                      <a:pt x="80" y="827"/>
                      <a:pt x="74" y="821"/>
                    </a:cubicBezTo>
                    <a:cubicBezTo>
                      <a:pt x="68" y="814"/>
                      <a:pt x="62" y="806"/>
                      <a:pt x="55" y="801"/>
                    </a:cubicBezTo>
                    <a:cubicBezTo>
                      <a:pt x="42" y="792"/>
                      <a:pt x="29" y="793"/>
                      <a:pt x="22" y="776"/>
                    </a:cubicBezTo>
                    <a:cubicBezTo>
                      <a:pt x="18" y="768"/>
                      <a:pt x="16" y="757"/>
                      <a:pt x="12" y="747"/>
                    </a:cubicBezTo>
                    <a:cubicBezTo>
                      <a:pt x="6" y="730"/>
                      <a:pt x="5" y="708"/>
                      <a:pt x="5" y="685"/>
                    </a:cubicBezTo>
                    <a:cubicBezTo>
                      <a:pt x="5" y="669"/>
                      <a:pt x="5" y="652"/>
                      <a:pt x="5" y="636"/>
                    </a:cubicBezTo>
                    <a:cubicBezTo>
                      <a:pt x="5" y="611"/>
                      <a:pt x="5" y="587"/>
                      <a:pt x="5" y="563"/>
                    </a:cubicBezTo>
                    <a:cubicBezTo>
                      <a:pt x="5" y="562"/>
                      <a:pt x="5" y="562"/>
                      <a:pt x="5" y="562"/>
                    </a:cubicBezTo>
                    <a:cubicBezTo>
                      <a:pt x="5" y="562"/>
                      <a:pt x="5" y="562"/>
                      <a:pt x="5" y="561"/>
                    </a:cubicBezTo>
                    <a:cubicBezTo>
                      <a:pt x="5" y="561"/>
                      <a:pt x="5" y="561"/>
                      <a:pt x="5" y="561"/>
                    </a:cubicBezTo>
                    <a:cubicBezTo>
                      <a:pt x="5" y="561"/>
                      <a:pt x="5" y="560"/>
                      <a:pt x="5" y="560"/>
                    </a:cubicBezTo>
                    <a:cubicBezTo>
                      <a:pt x="5" y="560"/>
                      <a:pt x="5" y="560"/>
                      <a:pt x="5" y="560"/>
                    </a:cubicBezTo>
                    <a:cubicBezTo>
                      <a:pt x="5" y="559"/>
                      <a:pt x="5" y="559"/>
                      <a:pt x="5" y="559"/>
                    </a:cubicBezTo>
                    <a:cubicBezTo>
                      <a:pt x="5" y="558"/>
                      <a:pt x="5" y="558"/>
                      <a:pt x="5" y="557"/>
                    </a:cubicBezTo>
                    <a:cubicBezTo>
                      <a:pt x="5" y="557"/>
                      <a:pt x="5" y="557"/>
                      <a:pt x="5" y="557"/>
                    </a:cubicBezTo>
                    <a:cubicBezTo>
                      <a:pt x="5" y="556"/>
                      <a:pt x="5" y="556"/>
                      <a:pt x="5" y="556"/>
                    </a:cubicBezTo>
                    <a:cubicBezTo>
                      <a:pt x="5" y="556"/>
                      <a:pt x="5" y="556"/>
                      <a:pt x="5" y="555"/>
                    </a:cubicBezTo>
                    <a:cubicBezTo>
                      <a:pt x="5" y="555"/>
                      <a:pt x="5" y="555"/>
                      <a:pt x="5" y="555"/>
                    </a:cubicBezTo>
                    <a:cubicBezTo>
                      <a:pt x="5" y="555"/>
                      <a:pt x="5" y="554"/>
                      <a:pt x="5" y="554"/>
                    </a:cubicBezTo>
                    <a:cubicBezTo>
                      <a:pt x="5" y="554"/>
                      <a:pt x="5" y="553"/>
                      <a:pt x="5" y="552"/>
                    </a:cubicBezTo>
                    <a:cubicBezTo>
                      <a:pt x="5" y="552"/>
                      <a:pt x="5" y="552"/>
                      <a:pt x="5" y="552"/>
                    </a:cubicBezTo>
                    <a:cubicBezTo>
                      <a:pt x="5" y="502"/>
                      <a:pt x="5" y="454"/>
                      <a:pt x="5" y="404"/>
                    </a:cubicBezTo>
                    <a:cubicBezTo>
                      <a:pt x="5" y="404"/>
                      <a:pt x="5" y="403"/>
                      <a:pt x="5" y="403"/>
                    </a:cubicBezTo>
                    <a:cubicBezTo>
                      <a:pt x="5" y="403"/>
                      <a:pt x="5" y="402"/>
                      <a:pt x="5" y="401"/>
                    </a:cubicBezTo>
                    <a:cubicBezTo>
                      <a:pt x="5" y="401"/>
                      <a:pt x="5" y="401"/>
                      <a:pt x="5" y="401"/>
                    </a:cubicBezTo>
                    <a:cubicBezTo>
                      <a:pt x="5" y="400"/>
                      <a:pt x="5" y="400"/>
                      <a:pt x="5" y="399"/>
                    </a:cubicBezTo>
                    <a:cubicBezTo>
                      <a:pt x="5" y="399"/>
                      <a:pt x="5" y="399"/>
                      <a:pt x="5" y="398"/>
                    </a:cubicBezTo>
                    <a:cubicBezTo>
                      <a:pt x="5" y="398"/>
                      <a:pt x="5" y="398"/>
                      <a:pt x="5" y="398"/>
                    </a:cubicBezTo>
                    <a:cubicBezTo>
                      <a:pt x="5" y="398"/>
                      <a:pt x="5" y="397"/>
                      <a:pt x="5" y="397"/>
                    </a:cubicBezTo>
                    <a:cubicBezTo>
                      <a:pt x="5" y="397"/>
                      <a:pt x="5" y="397"/>
                      <a:pt x="5" y="397"/>
                    </a:cubicBezTo>
                    <a:cubicBezTo>
                      <a:pt x="5" y="396"/>
                      <a:pt x="5" y="396"/>
                      <a:pt x="5" y="396"/>
                    </a:cubicBezTo>
                    <a:cubicBezTo>
                      <a:pt x="5" y="396"/>
                      <a:pt x="5" y="396"/>
                      <a:pt x="5" y="395"/>
                    </a:cubicBezTo>
                    <a:cubicBezTo>
                      <a:pt x="5" y="395"/>
                      <a:pt x="5" y="395"/>
                      <a:pt x="5" y="395"/>
                    </a:cubicBezTo>
                    <a:cubicBezTo>
                      <a:pt x="5" y="394"/>
                      <a:pt x="5" y="394"/>
                      <a:pt x="5" y="394"/>
                    </a:cubicBezTo>
                    <a:cubicBezTo>
                      <a:pt x="5" y="393"/>
                      <a:pt x="5" y="393"/>
                      <a:pt x="5" y="392"/>
                    </a:cubicBezTo>
                    <a:cubicBezTo>
                      <a:pt x="5" y="392"/>
                      <a:pt x="5" y="392"/>
                      <a:pt x="5" y="392"/>
                    </a:cubicBezTo>
                    <a:cubicBezTo>
                      <a:pt x="5" y="391"/>
                      <a:pt x="5" y="390"/>
                      <a:pt x="5" y="390"/>
                    </a:cubicBezTo>
                    <a:cubicBezTo>
                      <a:pt x="5" y="390"/>
                      <a:pt x="5" y="389"/>
                      <a:pt x="5" y="389"/>
                    </a:cubicBezTo>
                    <a:cubicBezTo>
                      <a:pt x="5" y="368"/>
                      <a:pt x="5" y="346"/>
                      <a:pt x="5" y="324"/>
                    </a:cubicBezTo>
                    <a:cubicBezTo>
                      <a:pt x="5" y="311"/>
                      <a:pt x="5" y="297"/>
                      <a:pt x="5" y="284"/>
                    </a:cubicBezTo>
                    <a:cubicBezTo>
                      <a:pt x="5" y="271"/>
                      <a:pt x="5" y="259"/>
                      <a:pt x="6" y="247"/>
                    </a:cubicBezTo>
                    <a:cubicBezTo>
                      <a:pt x="7" y="236"/>
                      <a:pt x="11" y="226"/>
                      <a:pt x="14" y="216"/>
                    </a:cubicBezTo>
                    <a:cubicBezTo>
                      <a:pt x="19" y="199"/>
                      <a:pt x="20" y="185"/>
                      <a:pt x="33" y="177"/>
                    </a:cubicBezTo>
                    <a:cubicBezTo>
                      <a:pt x="39" y="173"/>
                      <a:pt x="46" y="172"/>
                      <a:pt x="53" y="168"/>
                    </a:cubicBezTo>
                    <a:cubicBezTo>
                      <a:pt x="60" y="164"/>
                      <a:pt x="66" y="156"/>
                      <a:pt x="72" y="149"/>
                    </a:cubicBezTo>
                    <a:cubicBezTo>
                      <a:pt x="78" y="142"/>
                      <a:pt x="86" y="136"/>
                      <a:pt x="91" y="129"/>
                    </a:cubicBezTo>
                    <a:cubicBezTo>
                      <a:pt x="96" y="120"/>
                      <a:pt x="97" y="108"/>
                      <a:pt x="104" y="101"/>
                    </a:cubicBezTo>
                    <a:cubicBezTo>
                      <a:pt x="111" y="93"/>
                      <a:pt x="124" y="91"/>
                      <a:pt x="136" y="87"/>
                    </a:cubicBezTo>
                    <a:cubicBezTo>
                      <a:pt x="146" y="83"/>
                      <a:pt x="159" y="77"/>
                      <a:pt x="166" y="71"/>
                    </a:cubicBezTo>
                    <a:cubicBezTo>
                      <a:pt x="174" y="64"/>
                      <a:pt x="175" y="52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8" y="45"/>
                      <a:pt x="192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8" y="44"/>
                      <a:pt x="201" y="44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12" y="48"/>
                      <a:pt x="216" y="60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9" y="67"/>
                      <a:pt x="239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7" y="70"/>
                      <a:pt x="248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56" y="68"/>
                      <a:pt x="257" y="60"/>
                      <a:pt x="259" y="53"/>
                    </a:cubicBezTo>
                    <a:cubicBezTo>
                      <a:pt x="266" y="36"/>
                      <a:pt x="278" y="20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303" y="7"/>
                      <a:pt x="311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moveTo>
                      <a:pt x="319" y="0"/>
                    </a:moveTo>
                    <a:cubicBezTo>
                      <a:pt x="319" y="0"/>
                      <a:pt x="319" y="0"/>
                      <a:pt x="319" y="0"/>
                    </a:cubicBezTo>
                    <a:cubicBezTo>
                      <a:pt x="311" y="0"/>
                      <a:pt x="303" y="1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76" y="13"/>
                      <a:pt x="264" y="30"/>
                      <a:pt x="256" y="47"/>
                    </a:cubicBezTo>
                    <a:cubicBezTo>
                      <a:pt x="253" y="54"/>
                      <a:pt x="251" y="62"/>
                      <a:pt x="246" y="64"/>
                    </a:cubicBezTo>
                    <a:cubicBezTo>
                      <a:pt x="246" y="64"/>
                      <a:pt x="246" y="64"/>
                      <a:pt x="246" y="64"/>
                    </a:cubicBezTo>
                    <a:cubicBezTo>
                      <a:pt x="244" y="64"/>
                      <a:pt x="243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35" y="64"/>
                      <a:pt x="229" y="62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17" y="54"/>
                      <a:pt x="214" y="44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2" y="40"/>
                      <a:pt x="198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89" y="39"/>
                      <a:pt x="184" y="40"/>
                      <a:pt x="180" y="43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71" y="49"/>
                      <a:pt x="169" y="62"/>
                      <a:pt x="162" y="68"/>
                    </a:cubicBezTo>
                    <a:cubicBezTo>
                      <a:pt x="156" y="73"/>
                      <a:pt x="146" y="77"/>
                      <a:pt x="138" y="81"/>
                    </a:cubicBezTo>
                    <a:cubicBezTo>
                      <a:pt x="120" y="89"/>
                      <a:pt x="103" y="91"/>
                      <a:pt x="95" y="106"/>
                    </a:cubicBezTo>
                    <a:cubicBezTo>
                      <a:pt x="92" y="112"/>
                      <a:pt x="91" y="119"/>
                      <a:pt x="88" y="125"/>
                    </a:cubicBezTo>
                    <a:cubicBezTo>
                      <a:pt x="84" y="132"/>
                      <a:pt x="76" y="138"/>
                      <a:pt x="70" y="145"/>
                    </a:cubicBezTo>
                    <a:cubicBezTo>
                      <a:pt x="63" y="152"/>
                      <a:pt x="57" y="160"/>
                      <a:pt x="52" y="163"/>
                    </a:cubicBezTo>
                    <a:cubicBezTo>
                      <a:pt x="47" y="166"/>
                      <a:pt x="39" y="169"/>
                      <a:pt x="33" y="172"/>
                    </a:cubicBezTo>
                    <a:cubicBezTo>
                      <a:pt x="24" y="177"/>
                      <a:pt x="19" y="184"/>
                      <a:pt x="16" y="195"/>
                    </a:cubicBezTo>
                    <a:cubicBezTo>
                      <a:pt x="12" y="205"/>
                      <a:pt x="8" y="215"/>
                      <a:pt x="5" y="226"/>
                    </a:cubicBezTo>
                    <a:cubicBezTo>
                      <a:pt x="1" y="238"/>
                      <a:pt x="0" y="252"/>
                      <a:pt x="0" y="267"/>
                    </a:cubicBezTo>
                    <a:cubicBezTo>
                      <a:pt x="0" y="280"/>
                      <a:pt x="1" y="292"/>
                      <a:pt x="1" y="304"/>
                    </a:cubicBezTo>
                    <a:cubicBezTo>
                      <a:pt x="1" y="321"/>
                      <a:pt x="1" y="337"/>
                      <a:pt x="1" y="354"/>
                    </a:cubicBezTo>
                    <a:cubicBezTo>
                      <a:pt x="1" y="354"/>
                      <a:pt x="1" y="355"/>
                      <a:pt x="1" y="355"/>
                    </a:cubicBezTo>
                    <a:cubicBezTo>
                      <a:pt x="1" y="356"/>
                      <a:pt x="1" y="356"/>
                      <a:pt x="1" y="356"/>
                    </a:cubicBezTo>
                    <a:cubicBezTo>
                      <a:pt x="1" y="418"/>
                      <a:pt x="1" y="479"/>
                      <a:pt x="1" y="540"/>
                    </a:cubicBezTo>
                    <a:cubicBezTo>
                      <a:pt x="1" y="541"/>
                      <a:pt x="1" y="541"/>
                      <a:pt x="1" y="542"/>
                    </a:cubicBezTo>
                    <a:cubicBezTo>
                      <a:pt x="1" y="542"/>
                      <a:pt x="1" y="542"/>
                      <a:pt x="1" y="543"/>
                    </a:cubicBezTo>
                    <a:cubicBezTo>
                      <a:pt x="1" y="573"/>
                      <a:pt x="1" y="604"/>
                      <a:pt x="1" y="634"/>
                    </a:cubicBezTo>
                    <a:cubicBezTo>
                      <a:pt x="1" y="634"/>
                      <a:pt x="1" y="634"/>
                      <a:pt x="1" y="634"/>
                    </a:cubicBezTo>
                    <a:cubicBezTo>
                      <a:pt x="1" y="654"/>
                      <a:pt x="0" y="673"/>
                      <a:pt x="0" y="692"/>
                    </a:cubicBezTo>
                    <a:cubicBezTo>
                      <a:pt x="0" y="701"/>
                      <a:pt x="0" y="709"/>
                      <a:pt x="1" y="717"/>
                    </a:cubicBezTo>
                    <a:cubicBezTo>
                      <a:pt x="1" y="729"/>
                      <a:pt x="5" y="740"/>
                      <a:pt x="9" y="750"/>
                    </a:cubicBezTo>
                    <a:cubicBezTo>
                      <a:pt x="16" y="769"/>
                      <a:pt x="17" y="785"/>
                      <a:pt x="31" y="795"/>
                    </a:cubicBezTo>
                    <a:cubicBezTo>
                      <a:pt x="38" y="799"/>
                      <a:pt x="44" y="799"/>
                      <a:pt x="51" y="804"/>
                    </a:cubicBezTo>
                    <a:cubicBezTo>
                      <a:pt x="58" y="808"/>
                      <a:pt x="64" y="815"/>
                      <a:pt x="70" y="822"/>
                    </a:cubicBezTo>
                    <a:cubicBezTo>
                      <a:pt x="76" y="828"/>
                      <a:pt x="83" y="835"/>
                      <a:pt x="87" y="842"/>
                    </a:cubicBezTo>
                    <a:cubicBezTo>
                      <a:pt x="91" y="849"/>
                      <a:pt x="92" y="858"/>
                      <a:pt x="97" y="866"/>
                    </a:cubicBezTo>
                    <a:cubicBezTo>
                      <a:pt x="106" y="879"/>
                      <a:pt x="123" y="881"/>
                      <a:pt x="139" y="888"/>
                    </a:cubicBezTo>
                    <a:cubicBezTo>
                      <a:pt x="148" y="892"/>
                      <a:pt x="160" y="895"/>
                      <a:pt x="165" y="901"/>
                    </a:cubicBezTo>
                    <a:cubicBezTo>
                      <a:pt x="171" y="907"/>
                      <a:pt x="172" y="917"/>
                      <a:pt x="178" y="923"/>
                    </a:cubicBezTo>
                    <a:cubicBezTo>
                      <a:pt x="178" y="923"/>
                      <a:pt x="178" y="923"/>
                      <a:pt x="179" y="923"/>
                    </a:cubicBezTo>
                    <a:cubicBezTo>
                      <a:pt x="183" y="927"/>
                      <a:pt x="189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200" y="930"/>
                      <a:pt x="203" y="929"/>
                      <a:pt x="206" y="928"/>
                    </a:cubicBezTo>
                    <a:cubicBezTo>
                      <a:pt x="206" y="928"/>
                      <a:pt x="206" y="928"/>
                      <a:pt x="206" y="928"/>
                    </a:cubicBezTo>
                    <a:cubicBezTo>
                      <a:pt x="206" y="928"/>
                      <a:pt x="206" y="928"/>
                      <a:pt x="207" y="928"/>
                    </a:cubicBezTo>
                    <a:cubicBezTo>
                      <a:pt x="216" y="925"/>
                      <a:pt x="219" y="913"/>
                      <a:pt x="229" y="908"/>
                    </a:cubicBezTo>
                    <a:cubicBezTo>
                      <a:pt x="232" y="906"/>
                      <a:pt x="238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6" y="903"/>
                      <a:pt x="247" y="903"/>
                      <a:pt x="249" y="904"/>
                    </a:cubicBezTo>
                    <a:cubicBezTo>
                      <a:pt x="249" y="904"/>
                      <a:pt x="249" y="904"/>
                      <a:pt x="249" y="904"/>
                    </a:cubicBezTo>
                    <a:cubicBezTo>
                      <a:pt x="253" y="906"/>
                      <a:pt x="256" y="915"/>
                      <a:pt x="258" y="921"/>
                    </a:cubicBezTo>
                    <a:cubicBezTo>
                      <a:pt x="266" y="940"/>
                      <a:pt x="278" y="955"/>
                      <a:pt x="298" y="964"/>
                    </a:cubicBezTo>
                    <a:cubicBezTo>
                      <a:pt x="298" y="964"/>
                      <a:pt x="298" y="964"/>
                      <a:pt x="298" y="964"/>
                    </a:cubicBezTo>
                    <a:cubicBezTo>
                      <a:pt x="306" y="967"/>
                      <a:pt x="313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43" y="969"/>
                      <a:pt x="362" y="954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4"/>
                      <a:pt x="368" y="934"/>
                    </a:cubicBezTo>
                    <a:cubicBezTo>
                      <a:pt x="368" y="934"/>
                      <a:pt x="368" y="934"/>
                      <a:pt x="368" y="934"/>
                    </a:cubicBezTo>
                    <a:cubicBezTo>
                      <a:pt x="369" y="929"/>
                      <a:pt x="369" y="919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5" y="909"/>
                      <a:pt x="389" y="905"/>
                      <a:pt x="398" y="905"/>
                    </a:cubicBezTo>
                    <a:cubicBezTo>
                      <a:pt x="398" y="905"/>
                      <a:pt x="398" y="905"/>
                      <a:pt x="398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400" y="905"/>
                      <a:pt x="400" y="905"/>
                      <a:pt x="400" y="905"/>
                    </a:cubicBezTo>
                    <a:cubicBezTo>
                      <a:pt x="400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3" y="905"/>
                      <a:pt x="404" y="905"/>
                      <a:pt x="405" y="905"/>
                    </a:cubicBezTo>
                    <a:cubicBezTo>
                      <a:pt x="405" y="905"/>
                      <a:pt x="405" y="905"/>
                      <a:pt x="405" y="905"/>
                    </a:cubicBezTo>
                    <a:cubicBezTo>
                      <a:pt x="417" y="908"/>
                      <a:pt x="433" y="918"/>
                      <a:pt x="439" y="925"/>
                    </a:cubicBezTo>
                    <a:cubicBezTo>
                      <a:pt x="446" y="935"/>
                      <a:pt x="446" y="942"/>
                      <a:pt x="456" y="948"/>
                    </a:cubicBezTo>
                    <a:cubicBezTo>
                      <a:pt x="463" y="952"/>
                      <a:pt x="475" y="951"/>
                      <a:pt x="482" y="954"/>
                    </a:cubicBezTo>
                    <a:cubicBezTo>
                      <a:pt x="489" y="956"/>
                      <a:pt x="495" y="962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5" y="964"/>
                      <a:pt x="508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6" y="965"/>
                      <a:pt x="522" y="963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34" y="954"/>
                      <a:pt x="536" y="945"/>
                      <a:pt x="544" y="941"/>
                    </a:cubicBezTo>
                    <a:cubicBezTo>
                      <a:pt x="552" y="937"/>
                      <a:pt x="562" y="937"/>
                      <a:pt x="571" y="934"/>
                    </a:cubicBezTo>
                    <a:cubicBezTo>
                      <a:pt x="579" y="932"/>
                      <a:pt x="587" y="926"/>
                      <a:pt x="595" y="926"/>
                    </a:cubicBezTo>
                    <a:cubicBezTo>
                      <a:pt x="595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603" y="926"/>
                      <a:pt x="609" y="930"/>
                      <a:pt x="616" y="933"/>
                    </a:cubicBezTo>
                    <a:cubicBezTo>
                      <a:pt x="616" y="933"/>
                      <a:pt x="617" y="933"/>
                      <a:pt x="617" y="933"/>
                    </a:cubicBezTo>
                    <a:cubicBezTo>
                      <a:pt x="617" y="933"/>
                      <a:pt x="617" y="933"/>
                      <a:pt x="617" y="933"/>
                    </a:cubicBezTo>
                    <a:cubicBezTo>
                      <a:pt x="618" y="934"/>
                      <a:pt x="619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1" y="934"/>
                      <a:pt x="621" y="934"/>
                      <a:pt x="621" y="934"/>
                    </a:cubicBezTo>
                    <a:cubicBezTo>
                      <a:pt x="621" y="935"/>
                      <a:pt x="621" y="935"/>
                      <a:pt x="621" y="935"/>
                    </a:cubicBezTo>
                    <a:cubicBezTo>
                      <a:pt x="631" y="938"/>
                      <a:pt x="641" y="937"/>
                      <a:pt x="648" y="941"/>
                    </a:cubicBezTo>
                    <a:cubicBezTo>
                      <a:pt x="657" y="945"/>
                      <a:pt x="660" y="958"/>
                      <a:pt x="672" y="963"/>
                    </a:cubicBezTo>
                    <a:cubicBezTo>
                      <a:pt x="672" y="963"/>
                      <a:pt x="672" y="963"/>
                      <a:pt x="672" y="963"/>
                    </a:cubicBezTo>
                    <a:cubicBezTo>
                      <a:pt x="676" y="964"/>
                      <a:pt x="679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92" y="965"/>
                      <a:pt x="699" y="958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4"/>
                      <a:pt x="708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10" y="954"/>
                      <a:pt x="710" y="954"/>
                    </a:cubicBezTo>
                    <a:cubicBezTo>
                      <a:pt x="710" y="954"/>
                      <a:pt x="710" y="954"/>
                      <a:pt x="710" y="954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1" y="953"/>
                      <a:pt x="711" y="953"/>
                      <a:pt x="711" y="953"/>
                    </a:cubicBezTo>
                    <a:cubicBezTo>
                      <a:pt x="722" y="950"/>
                      <a:pt x="732" y="952"/>
                      <a:pt x="741" y="945"/>
                    </a:cubicBezTo>
                    <a:cubicBezTo>
                      <a:pt x="748" y="938"/>
                      <a:pt x="750" y="928"/>
                      <a:pt x="756" y="922"/>
                    </a:cubicBezTo>
                    <a:cubicBezTo>
                      <a:pt x="762" y="916"/>
                      <a:pt x="780" y="906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1" y="905"/>
                      <a:pt x="792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804" y="905"/>
                      <a:pt x="816" y="910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4" y="920"/>
                      <a:pt x="823" y="930"/>
                      <a:pt x="824" y="935"/>
                    </a:cubicBezTo>
                    <a:cubicBezTo>
                      <a:pt x="824" y="935"/>
                      <a:pt x="824" y="935"/>
                      <a:pt x="824" y="935"/>
                    </a:cubicBezTo>
                    <a:cubicBezTo>
                      <a:pt x="824" y="935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30" y="955"/>
                      <a:pt x="846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1" y="968"/>
                      <a:pt x="873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94" y="966"/>
                      <a:pt x="909" y="957"/>
                      <a:pt x="919" y="945"/>
                    </a:cubicBezTo>
                    <a:cubicBezTo>
                      <a:pt x="923" y="940"/>
                      <a:pt x="929" y="932"/>
                      <a:pt x="932" y="925"/>
                    </a:cubicBezTo>
                    <a:cubicBezTo>
                      <a:pt x="936" y="917"/>
                      <a:pt x="938" y="906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5" y="904"/>
                      <a:pt x="946" y="904"/>
                      <a:pt x="947" y="904"/>
                    </a:cubicBezTo>
                    <a:cubicBezTo>
                      <a:pt x="947" y="904"/>
                      <a:pt x="947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53" y="904"/>
                      <a:pt x="959" y="906"/>
                      <a:pt x="963" y="908"/>
                    </a:cubicBezTo>
                    <a:cubicBezTo>
                      <a:pt x="963" y="908"/>
                      <a:pt x="963" y="908"/>
                      <a:pt x="964" y="908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72" y="913"/>
                      <a:pt x="975" y="923"/>
                      <a:pt x="984" y="927"/>
                    </a:cubicBezTo>
                    <a:cubicBezTo>
                      <a:pt x="984" y="927"/>
                      <a:pt x="984" y="927"/>
                      <a:pt x="984" y="927"/>
                    </a:cubicBezTo>
                    <a:cubicBezTo>
                      <a:pt x="988" y="929"/>
                      <a:pt x="992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1001" y="930"/>
                      <a:pt x="1007" y="928"/>
                      <a:pt x="1012" y="925"/>
                    </a:cubicBezTo>
                    <a:cubicBezTo>
                      <a:pt x="1012" y="925"/>
                      <a:pt x="1012" y="925"/>
                      <a:pt x="1012" y="925"/>
                    </a:cubicBezTo>
                    <a:cubicBezTo>
                      <a:pt x="1012" y="925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20" y="918"/>
                      <a:pt x="1021" y="906"/>
                      <a:pt x="1028" y="900"/>
                    </a:cubicBezTo>
                    <a:cubicBezTo>
                      <a:pt x="1045" y="884"/>
                      <a:pt x="1081" y="884"/>
                      <a:pt x="1093" y="864"/>
                    </a:cubicBezTo>
                    <a:cubicBezTo>
                      <a:pt x="1097" y="856"/>
                      <a:pt x="1098" y="847"/>
                      <a:pt x="1103" y="840"/>
                    </a:cubicBezTo>
                    <a:cubicBezTo>
                      <a:pt x="1107" y="834"/>
                      <a:pt x="1114" y="827"/>
                      <a:pt x="1120" y="821"/>
                    </a:cubicBezTo>
                    <a:cubicBezTo>
                      <a:pt x="1126" y="815"/>
                      <a:pt x="1131" y="807"/>
                      <a:pt x="1139" y="803"/>
                    </a:cubicBezTo>
                    <a:cubicBezTo>
                      <a:pt x="1146" y="799"/>
                      <a:pt x="1153" y="798"/>
                      <a:pt x="1159" y="794"/>
                    </a:cubicBezTo>
                    <a:cubicBezTo>
                      <a:pt x="1173" y="784"/>
                      <a:pt x="1173" y="768"/>
                      <a:pt x="1180" y="749"/>
                    </a:cubicBezTo>
                    <a:cubicBezTo>
                      <a:pt x="1187" y="731"/>
                      <a:pt x="1188" y="710"/>
                      <a:pt x="1188" y="687"/>
                    </a:cubicBezTo>
                    <a:cubicBezTo>
                      <a:pt x="1188" y="671"/>
                      <a:pt x="1187" y="655"/>
                      <a:pt x="1187" y="638"/>
                    </a:cubicBezTo>
                    <a:cubicBezTo>
                      <a:pt x="1187" y="530"/>
                      <a:pt x="1187" y="432"/>
                      <a:pt x="1187" y="324"/>
                    </a:cubicBezTo>
                    <a:cubicBezTo>
                      <a:pt x="1187" y="324"/>
                      <a:pt x="1187" y="324"/>
                      <a:pt x="1187" y="324"/>
                    </a:cubicBezTo>
                    <a:cubicBezTo>
                      <a:pt x="1187" y="308"/>
                      <a:pt x="1188" y="293"/>
                      <a:pt x="1188" y="277"/>
                    </a:cubicBezTo>
                    <a:cubicBezTo>
                      <a:pt x="1188" y="267"/>
                      <a:pt x="1187" y="256"/>
                      <a:pt x="1187" y="246"/>
                    </a:cubicBezTo>
                    <a:cubicBezTo>
                      <a:pt x="1186" y="235"/>
                      <a:pt x="1183" y="225"/>
                      <a:pt x="1179" y="214"/>
                    </a:cubicBezTo>
                    <a:cubicBezTo>
                      <a:pt x="1172" y="195"/>
                      <a:pt x="1172" y="181"/>
                      <a:pt x="1158" y="172"/>
                    </a:cubicBezTo>
                    <a:cubicBezTo>
                      <a:pt x="1152" y="169"/>
                      <a:pt x="1143" y="167"/>
                      <a:pt x="1137" y="163"/>
                    </a:cubicBezTo>
                    <a:cubicBezTo>
                      <a:pt x="1130" y="159"/>
                      <a:pt x="1124" y="151"/>
                      <a:pt x="1118" y="144"/>
                    </a:cubicBezTo>
                    <a:cubicBezTo>
                      <a:pt x="1111" y="138"/>
                      <a:pt x="1104" y="131"/>
                      <a:pt x="1100" y="124"/>
                    </a:cubicBezTo>
                    <a:cubicBezTo>
                      <a:pt x="1097" y="117"/>
                      <a:pt x="1096" y="110"/>
                      <a:pt x="1092" y="105"/>
                    </a:cubicBezTo>
                    <a:cubicBezTo>
                      <a:pt x="1086" y="93"/>
                      <a:pt x="1074" y="89"/>
                      <a:pt x="1061" y="85"/>
                    </a:cubicBezTo>
                    <a:cubicBezTo>
                      <a:pt x="1051" y="81"/>
                      <a:pt x="1034" y="75"/>
                      <a:pt x="1026" y="68"/>
                    </a:cubicBezTo>
                    <a:cubicBezTo>
                      <a:pt x="1020" y="62"/>
                      <a:pt x="1018" y="51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07" y="41"/>
                      <a:pt x="1000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0" y="39"/>
                      <a:pt x="986" y="39"/>
                      <a:pt x="983" y="40"/>
                    </a:cubicBezTo>
                    <a:cubicBezTo>
                      <a:pt x="983" y="40"/>
                      <a:pt x="983" y="40"/>
                      <a:pt x="983" y="40"/>
                    </a:cubicBezTo>
                    <a:cubicBezTo>
                      <a:pt x="974" y="44"/>
                      <a:pt x="971" y="55"/>
                      <a:pt x="962" y="60"/>
                    </a:cubicBezTo>
                    <a:cubicBezTo>
                      <a:pt x="961" y="60"/>
                      <a:pt x="961" y="60"/>
                      <a:pt x="961" y="60"/>
                    </a:cubicBezTo>
                    <a:cubicBezTo>
                      <a:pt x="957" y="62"/>
                      <a:pt x="952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6" y="64"/>
                      <a:pt x="944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36" y="62"/>
                      <a:pt x="936" y="55"/>
                      <a:pt x="933" y="47"/>
                    </a:cubicBezTo>
                    <a:cubicBezTo>
                      <a:pt x="925" y="30"/>
                      <a:pt x="914" y="16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88" y="2"/>
                      <a:pt x="879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48" y="0"/>
                      <a:pt x="827" y="13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0" y="40"/>
                      <a:pt x="822" y="49"/>
                      <a:pt x="819" y="54"/>
                    </a:cubicBezTo>
                    <a:cubicBezTo>
                      <a:pt x="819" y="54"/>
                      <a:pt x="819" y="54"/>
                      <a:pt x="819" y="54"/>
                    </a:cubicBezTo>
                    <a:cubicBezTo>
                      <a:pt x="816" y="59"/>
                      <a:pt x="801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89" y="64"/>
                      <a:pt x="788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77" y="63"/>
                      <a:pt x="757" y="50"/>
                      <a:pt x="753" y="45"/>
                    </a:cubicBezTo>
                    <a:cubicBezTo>
                      <a:pt x="749" y="41"/>
                      <a:pt x="745" y="30"/>
                      <a:pt x="741" y="25"/>
                    </a:cubicBezTo>
                    <a:cubicBezTo>
                      <a:pt x="733" y="17"/>
                      <a:pt x="722" y="19"/>
                      <a:pt x="709" y="15"/>
                    </a:cubicBezTo>
                    <a:cubicBezTo>
                      <a:pt x="700" y="13"/>
                      <a:pt x="694" y="6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4" y="3"/>
                      <a:pt x="682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62" y="3"/>
                      <a:pt x="658" y="19"/>
                      <a:pt x="647" y="27"/>
                    </a:cubicBezTo>
                    <a:cubicBezTo>
                      <a:pt x="647" y="27"/>
                      <a:pt x="647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37" y="31"/>
                      <a:pt x="628" y="32"/>
                      <a:pt x="619" y="34"/>
                    </a:cubicBezTo>
                    <a:cubicBezTo>
                      <a:pt x="612" y="37"/>
                      <a:pt x="605" y="42"/>
                      <a:pt x="597" y="43"/>
                    </a:cubicBezTo>
                    <a:cubicBezTo>
                      <a:pt x="597" y="43"/>
                      <a:pt x="597" y="43"/>
                      <a:pt x="597" y="43"/>
                    </a:cubicBezTo>
                    <a:cubicBezTo>
                      <a:pt x="596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86" y="43"/>
                      <a:pt x="580" y="38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1" y="35"/>
                      <a:pt x="571" y="35"/>
                    </a:cubicBezTo>
                    <a:cubicBezTo>
                      <a:pt x="571" y="35"/>
                      <a:pt x="571" y="35"/>
                      <a:pt x="571" y="35"/>
                    </a:cubicBezTo>
                    <a:cubicBezTo>
                      <a:pt x="571" y="35"/>
                      <a:pt x="570" y="35"/>
                      <a:pt x="570" y="35"/>
                    </a:cubicBezTo>
                    <a:cubicBezTo>
                      <a:pt x="570" y="35"/>
                      <a:pt x="570" y="35"/>
                      <a:pt x="570" y="35"/>
                    </a:cubicBezTo>
                    <a:cubicBezTo>
                      <a:pt x="570" y="35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61" y="31"/>
                      <a:pt x="551" y="31"/>
                      <a:pt x="544" y="28"/>
                    </a:cubicBezTo>
                    <a:cubicBezTo>
                      <a:pt x="533" y="25"/>
                      <a:pt x="531" y="11"/>
                      <a:pt x="520" y="6"/>
                    </a:cubicBezTo>
                    <a:cubicBezTo>
                      <a:pt x="520" y="6"/>
                      <a:pt x="520" y="6"/>
                      <a:pt x="520" y="6"/>
                    </a:cubicBezTo>
                    <a:cubicBezTo>
                      <a:pt x="520" y="6"/>
                      <a:pt x="520" y="6"/>
                      <a:pt x="519" y="6"/>
                    </a:cubicBezTo>
                    <a:cubicBezTo>
                      <a:pt x="516" y="5"/>
                      <a:pt x="512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6" y="3"/>
                      <a:pt x="505" y="3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495" y="5"/>
                      <a:pt x="489" y="12"/>
                      <a:pt x="478" y="15"/>
                    </a:cubicBezTo>
                    <a:cubicBezTo>
                      <a:pt x="471" y="17"/>
                      <a:pt x="462" y="17"/>
                      <a:pt x="456" y="20"/>
                    </a:cubicBezTo>
                    <a:cubicBezTo>
                      <a:pt x="443" y="26"/>
                      <a:pt x="442" y="40"/>
                      <a:pt x="433" y="47"/>
                    </a:cubicBezTo>
                    <a:cubicBezTo>
                      <a:pt x="427" y="53"/>
                      <a:pt x="413" y="60"/>
                      <a:pt x="403" y="63"/>
                    </a:cubicBezTo>
                    <a:cubicBezTo>
                      <a:pt x="403" y="63"/>
                      <a:pt x="403" y="63"/>
                      <a:pt x="403" y="63"/>
                    </a:cubicBezTo>
                    <a:cubicBezTo>
                      <a:pt x="401" y="63"/>
                      <a:pt x="399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86" y="63"/>
                      <a:pt x="373" y="59"/>
                      <a:pt x="370" y="54"/>
                    </a:cubicBezTo>
                    <a:cubicBezTo>
                      <a:pt x="370" y="54"/>
                      <a:pt x="370" y="54"/>
                      <a:pt x="370" y="53"/>
                    </a:cubicBezTo>
                    <a:cubicBezTo>
                      <a:pt x="370" y="53"/>
                      <a:pt x="370" y="53"/>
                      <a:pt x="370" y="53"/>
                    </a:cubicBezTo>
                    <a:cubicBezTo>
                      <a:pt x="366" y="47"/>
                      <a:pt x="368" y="38"/>
                      <a:pt x="366" y="32"/>
                    </a:cubicBezTo>
                    <a:cubicBezTo>
                      <a:pt x="361" y="13"/>
                      <a:pt x="341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87"/>
              <p:cNvSpPr>
                <a:spLocks noEditPoints="1"/>
              </p:cNvSpPr>
              <p:nvPr/>
            </p:nvSpPr>
            <p:spPr bwMode="auto">
              <a:xfrm>
                <a:off x="1787" y="486"/>
                <a:ext cx="4109" cy="3349"/>
              </a:xfrm>
              <a:custGeom>
                <a:gdLst>
                  <a:gd name="T0" fmla="*/ 375 w 1178"/>
                  <a:gd name="T1" fmla="*/ 62 h 959"/>
                  <a:gd name="T2" fmla="*/ 455 w 1178"/>
                  <a:gd name="T3" fmla="*/ 22 h 959"/>
                  <a:gd name="T4" fmla="*/ 481 w 1178"/>
                  <a:gd name="T5" fmla="*/ 16 h 959"/>
                  <a:gd name="T6" fmla="*/ 482 w 1178"/>
                  <a:gd name="T7" fmla="*/ 15 h 959"/>
                  <a:gd name="T8" fmla="*/ 562 w 1178"/>
                  <a:gd name="T9" fmla="*/ 38 h 959"/>
                  <a:gd name="T10" fmla="*/ 613 w 1178"/>
                  <a:gd name="T11" fmla="*/ 40 h 959"/>
                  <a:gd name="T12" fmla="*/ 615 w 1178"/>
                  <a:gd name="T13" fmla="*/ 39 h 959"/>
                  <a:gd name="T14" fmla="*/ 696 w 1178"/>
                  <a:gd name="T15" fmla="*/ 15 h 959"/>
                  <a:gd name="T16" fmla="*/ 698 w 1178"/>
                  <a:gd name="T17" fmla="*/ 16 h 959"/>
                  <a:gd name="T18" fmla="*/ 802 w 1178"/>
                  <a:gd name="T19" fmla="*/ 63 h 959"/>
                  <a:gd name="T20" fmla="*/ 804 w 1178"/>
                  <a:gd name="T21" fmla="*/ 62 h 959"/>
                  <a:gd name="T22" fmla="*/ 933 w 1178"/>
                  <a:gd name="T23" fmla="*/ 68 h 959"/>
                  <a:gd name="T24" fmla="*/ 963 w 1178"/>
                  <a:gd name="T25" fmla="*/ 62 h 959"/>
                  <a:gd name="T26" fmla="*/ 1087 w 1178"/>
                  <a:gd name="T27" fmla="*/ 122 h 959"/>
                  <a:gd name="T28" fmla="*/ 1089 w 1178"/>
                  <a:gd name="T29" fmla="*/ 833 h 959"/>
                  <a:gd name="T30" fmla="*/ 964 w 1178"/>
                  <a:gd name="T31" fmla="*/ 897 h 959"/>
                  <a:gd name="T32" fmla="*/ 937 w 1178"/>
                  <a:gd name="T33" fmla="*/ 888 h 959"/>
                  <a:gd name="T34" fmla="*/ 827 w 1178"/>
                  <a:gd name="T35" fmla="*/ 914 h 959"/>
                  <a:gd name="T36" fmla="*/ 804 w 1178"/>
                  <a:gd name="T37" fmla="*/ 896 h 959"/>
                  <a:gd name="T38" fmla="*/ 701 w 1178"/>
                  <a:gd name="T39" fmla="*/ 942 h 959"/>
                  <a:gd name="T40" fmla="*/ 618 w 1178"/>
                  <a:gd name="T41" fmla="*/ 920 h 959"/>
                  <a:gd name="T42" fmla="*/ 509 w 1178"/>
                  <a:gd name="T43" fmla="*/ 951 h 959"/>
                  <a:gd name="T44" fmla="*/ 483 w 1178"/>
                  <a:gd name="T45" fmla="*/ 942 h 959"/>
                  <a:gd name="T46" fmla="*/ 451 w 1178"/>
                  <a:gd name="T47" fmla="*/ 933 h 959"/>
                  <a:gd name="T48" fmla="*/ 378 w 1178"/>
                  <a:gd name="T49" fmla="*/ 895 h 959"/>
                  <a:gd name="T50" fmla="*/ 356 w 1178"/>
                  <a:gd name="T51" fmla="*/ 904 h 959"/>
                  <a:gd name="T52" fmla="*/ 234 w 1178"/>
                  <a:gd name="T53" fmla="*/ 891 h 959"/>
                  <a:gd name="T54" fmla="*/ 217 w 1178"/>
                  <a:gd name="T55" fmla="*/ 897 h 959"/>
                  <a:gd name="T56" fmla="*/ 97 w 1178"/>
                  <a:gd name="T57" fmla="*/ 853 h 959"/>
                  <a:gd name="T58" fmla="*/ 89 w 1178"/>
                  <a:gd name="T59" fmla="*/ 125 h 959"/>
                  <a:gd name="T60" fmla="*/ 191 w 1178"/>
                  <a:gd name="T61" fmla="*/ 42 h 959"/>
                  <a:gd name="T62" fmla="*/ 243 w 1178"/>
                  <a:gd name="T63" fmla="*/ 69 h 959"/>
                  <a:gd name="T64" fmla="*/ 290 w 1178"/>
                  <a:gd name="T65" fmla="*/ 6 h 959"/>
                  <a:gd name="T66" fmla="*/ 218 w 1178"/>
                  <a:gd name="T67" fmla="*/ 59 h 959"/>
                  <a:gd name="T68" fmla="*/ 161 w 1178"/>
                  <a:gd name="T69" fmla="*/ 66 h 959"/>
                  <a:gd name="T70" fmla="*/ 0 w 1178"/>
                  <a:gd name="T71" fmla="*/ 387 h 959"/>
                  <a:gd name="T72" fmla="*/ 0 w 1178"/>
                  <a:gd name="T73" fmla="*/ 547 h 959"/>
                  <a:gd name="T74" fmla="*/ 0 w 1178"/>
                  <a:gd name="T75" fmla="*/ 558 h 959"/>
                  <a:gd name="T76" fmla="*/ 181 w 1178"/>
                  <a:gd name="T77" fmla="*/ 916 h 959"/>
                  <a:gd name="T78" fmla="*/ 220 w 1178"/>
                  <a:gd name="T79" fmla="*/ 899 h 959"/>
                  <a:gd name="T80" fmla="*/ 317 w 1178"/>
                  <a:gd name="T81" fmla="*/ 958 h 959"/>
                  <a:gd name="T82" fmla="*/ 380 w 1178"/>
                  <a:gd name="T83" fmla="*/ 898 h 959"/>
                  <a:gd name="T84" fmla="*/ 479 w 1178"/>
                  <a:gd name="T85" fmla="*/ 945 h 959"/>
                  <a:gd name="T86" fmla="*/ 483 w 1178"/>
                  <a:gd name="T87" fmla="*/ 946 h 959"/>
                  <a:gd name="T88" fmla="*/ 616 w 1178"/>
                  <a:gd name="T89" fmla="*/ 924 h 959"/>
                  <a:gd name="T90" fmla="*/ 618 w 1178"/>
                  <a:gd name="T91" fmla="*/ 924 h 959"/>
                  <a:gd name="T92" fmla="*/ 699 w 1178"/>
                  <a:gd name="T93" fmla="*/ 946 h 959"/>
                  <a:gd name="T94" fmla="*/ 785 w 1178"/>
                  <a:gd name="T95" fmla="*/ 895 h 959"/>
                  <a:gd name="T96" fmla="*/ 824 w 1178"/>
                  <a:gd name="T97" fmla="*/ 929 h 959"/>
                  <a:gd name="T98" fmla="*/ 985 w 1178"/>
                  <a:gd name="T99" fmla="*/ 919 h 959"/>
                  <a:gd name="T100" fmla="*/ 1022 w 1178"/>
                  <a:gd name="T101" fmla="*/ 889 h 959"/>
                  <a:gd name="T102" fmla="*/ 1177 w 1178"/>
                  <a:gd name="T103" fmla="*/ 320 h 959"/>
                  <a:gd name="T104" fmla="*/ 988 w 1178"/>
                  <a:gd name="T105" fmla="*/ 39 h 959"/>
                  <a:gd name="T106" fmla="*/ 934 w 1178"/>
                  <a:gd name="T107" fmla="*/ 65 h 959"/>
                  <a:gd name="T108" fmla="*/ 802 w 1178"/>
                  <a:gd name="T109" fmla="*/ 60 h 959"/>
                  <a:gd name="T110" fmla="*/ 731 w 1178"/>
                  <a:gd name="T111" fmla="*/ 23 h 959"/>
                  <a:gd name="T112" fmla="*/ 697 w 1178"/>
                  <a:gd name="T113" fmla="*/ 13 h 959"/>
                  <a:gd name="T114" fmla="*/ 614 w 1178"/>
                  <a:gd name="T115" fmla="*/ 35 h 959"/>
                  <a:gd name="T116" fmla="*/ 589 w 1178"/>
                  <a:gd name="T117" fmla="*/ 44 h 959"/>
                  <a:gd name="T118" fmla="*/ 476 w 1178"/>
                  <a:gd name="T119" fmla="*/ 14 h 959"/>
                  <a:gd name="T120" fmla="*/ 373 w 1178"/>
                  <a:gd name="T121" fmla="*/ 59 h 959"/>
                  <a:gd name="T122" fmla="*/ 360 w 1178"/>
                  <a:gd name="T123" fmla="*/ 53 h 9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8" h="959">
                    <a:moveTo>
                      <a:pt x="316" y="4"/>
                    </a:move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7" y="4"/>
                      <a:pt x="317" y="4"/>
                    </a:cubicBezTo>
                    <a:cubicBezTo>
                      <a:pt x="335" y="4"/>
                      <a:pt x="349" y="14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4" y="34"/>
                      <a:pt x="354" y="36"/>
                      <a:pt x="354" y="38"/>
                    </a:cubicBezTo>
                    <a:cubicBezTo>
                      <a:pt x="354" y="41"/>
                      <a:pt x="353" y="44"/>
                      <a:pt x="353" y="47"/>
                    </a:cubicBezTo>
                    <a:cubicBezTo>
                      <a:pt x="353" y="50"/>
                      <a:pt x="354" y="53"/>
                      <a:pt x="355" y="55"/>
                    </a:cubicBezTo>
                    <a:cubicBezTo>
                      <a:pt x="358" y="60"/>
                      <a:pt x="367" y="60"/>
                      <a:pt x="374" y="62"/>
                    </a:cubicBezTo>
                    <a:cubicBezTo>
                      <a:pt x="374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84" y="64"/>
                      <a:pt x="388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7" y="67"/>
                      <a:pt x="398" y="67"/>
                      <a:pt x="399" y="67"/>
                    </a:cubicBezTo>
                    <a:cubicBezTo>
                      <a:pt x="399" y="67"/>
                      <a:pt x="399" y="67"/>
                      <a:pt x="399" y="67"/>
                    </a:cubicBezTo>
                    <a:cubicBezTo>
                      <a:pt x="406" y="66"/>
                      <a:pt x="412" y="63"/>
                      <a:pt x="418" y="59"/>
                    </a:cubicBezTo>
                    <a:cubicBezTo>
                      <a:pt x="424" y="56"/>
                      <a:pt x="431" y="53"/>
                      <a:pt x="434" y="49"/>
                    </a:cubicBezTo>
                    <a:cubicBezTo>
                      <a:pt x="443" y="41"/>
                      <a:pt x="443" y="28"/>
                      <a:pt x="455" y="22"/>
                    </a:cubicBezTo>
                    <a:cubicBezTo>
                      <a:pt x="461" y="19"/>
                      <a:pt x="470" y="19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4" y="15"/>
                    </a:cubicBezTo>
                    <a:cubicBezTo>
                      <a:pt x="491" y="12"/>
                      <a:pt x="496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4" y="7"/>
                      <a:pt x="505" y="7"/>
                      <a:pt x="506" y="8"/>
                    </a:cubicBezTo>
                    <a:cubicBezTo>
                      <a:pt x="519" y="10"/>
                      <a:pt x="521" y="25"/>
                      <a:pt x="533" y="31"/>
                    </a:cubicBezTo>
                    <a:cubicBezTo>
                      <a:pt x="540" y="35"/>
                      <a:pt x="553" y="35"/>
                      <a:pt x="562" y="38"/>
                    </a:cubicBezTo>
                    <a:cubicBezTo>
                      <a:pt x="571" y="41"/>
                      <a:pt x="580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8" y="48"/>
                      <a:pt x="605" y="43"/>
                      <a:pt x="612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6" y="38"/>
                      <a:pt x="616" y="38"/>
                    </a:cubicBezTo>
                    <a:cubicBezTo>
                      <a:pt x="616" y="38"/>
                      <a:pt x="616" y="38"/>
                      <a:pt x="616" y="38"/>
                    </a:cubicBezTo>
                    <a:cubicBezTo>
                      <a:pt x="626" y="35"/>
                      <a:pt x="638" y="35"/>
                      <a:pt x="646" y="31"/>
                    </a:cubicBezTo>
                    <a:cubicBezTo>
                      <a:pt x="659" y="25"/>
                      <a:pt x="657" y="9"/>
                      <a:pt x="674" y="8"/>
                    </a:cubicBezTo>
                    <a:cubicBezTo>
                      <a:pt x="674" y="8"/>
                      <a:pt x="674" y="8"/>
                      <a:pt x="674" y="8"/>
                    </a:cubicBezTo>
                    <a:cubicBezTo>
                      <a:pt x="675" y="8"/>
                      <a:pt x="675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84" y="8"/>
                      <a:pt x="688" y="12"/>
                      <a:pt x="696" y="15"/>
                    </a:cubicBezTo>
                    <a:cubicBezTo>
                      <a:pt x="696" y="15"/>
                      <a:pt x="696" y="15"/>
                      <a:pt x="696" y="15"/>
                    </a:cubicBezTo>
                    <a:cubicBezTo>
                      <a:pt x="696" y="15"/>
                      <a:pt x="696" y="15"/>
                      <a:pt x="696" y="16"/>
                    </a:cubicBezTo>
                    <a:cubicBezTo>
                      <a:pt x="696" y="16"/>
                      <a:pt x="696" y="16"/>
                      <a:pt x="696" y="16"/>
                    </a:cubicBezTo>
                    <a:cubicBezTo>
                      <a:pt x="696" y="16"/>
                      <a:pt x="696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9" y="16"/>
                      <a:pt x="699" y="16"/>
                    </a:cubicBezTo>
                    <a:cubicBezTo>
                      <a:pt x="699" y="16"/>
                      <a:pt x="699" y="17"/>
                      <a:pt x="699" y="17"/>
                    </a:cubicBezTo>
                    <a:cubicBezTo>
                      <a:pt x="699" y="17"/>
                      <a:pt x="700" y="17"/>
                      <a:pt x="700" y="17"/>
                    </a:cubicBezTo>
                    <a:cubicBezTo>
                      <a:pt x="709" y="20"/>
                      <a:pt x="721" y="19"/>
                      <a:pt x="727" y="24"/>
                    </a:cubicBezTo>
                    <a:cubicBezTo>
                      <a:pt x="734" y="29"/>
                      <a:pt x="737" y="41"/>
                      <a:pt x="742" y="47"/>
                    </a:cubicBezTo>
                    <a:cubicBezTo>
                      <a:pt x="748" y="53"/>
                      <a:pt x="768" y="65"/>
                      <a:pt x="777" y="67"/>
                    </a:cubicBezTo>
                    <a:cubicBezTo>
                      <a:pt x="779" y="67"/>
                      <a:pt x="780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9" y="68"/>
                      <a:pt x="796" y="65"/>
                      <a:pt x="802" y="63"/>
                    </a:cubicBezTo>
                    <a:cubicBezTo>
                      <a:pt x="802" y="63"/>
                      <a:pt x="802" y="63"/>
                      <a:pt x="802" y="63"/>
                    </a:cubicBezTo>
                    <a:cubicBezTo>
                      <a:pt x="802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9" y="61"/>
                      <a:pt x="820" y="61"/>
                      <a:pt x="823" y="55"/>
                    </a:cubicBezTo>
                    <a:cubicBezTo>
                      <a:pt x="825" y="53"/>
                      <a:pt x="825" y="50"/>
                      <a:pt x="825" y="47"/>
                    </a:cubicBezTo>
                    <a:cubicBezTo>
                      <a:pt x="825" y="44"/>
                      <a:pt x="825" y="41"/>
                      <a:pt x="825" y="37"/>
                    </a:cubicBezTo>
                    <a:cubicBezTo>
                      <a:pt x="825" y="35"/>
                      <a:pt x="825" y="34"/>
                      <a:pt x="825" y="32"/>
                    </a:cubicBezTo>
                    <a:cubicBezTo>
                      <a:pt x="825" y="32"/>
                      <a:pt x="825" y="32"/>
                      <a:pt x="825" y="32"/>
                    </a:cubicBezTo>
                    <a:cubicBezTo>
                      <a:pt x="829" y="14"/>
                      <a:pt x="846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73" y="4"/>
                      <a:pt x="882" y="6"/>
                      <a:pt x="890" y="11"/>
                    </a:cubicBezTo>
                    <a:cubicBezTo>
                      <a:pt x="900" y="17"/>
                      <a:pt x="909" y="27"/>
                      <a:pt x="915" y="36"/>
                    </a:cubicBezTo>
                    <a:cubicBezTo>
                      <a:pt x="920" y="45"/>
                      <a:pt x="922" y="66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4" y="69"/>
                      <a:pt x="935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40" y="69"/>
                      <a:pt x="944" y="67"/>
                      <a:pt x="947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53" y="64"/>
                      <a:pt x="958" y="64"/>
                      <a:pt x="963" y="62"/>
                    </a:cubicBezTo>
                    <a:cubicBezTo>
                      <a:pt x="973" y="56"/>
                      <a:pt x="974" y="43"/>
                      <a:pt x="988" y="42"/>
                    </a:cubicBezTo>
                    <a:cubicBezTo>
                      <a:pt x="988" y="42"/>
                      <a:pt x="988" y="42"/>
                      <a:pt x="988" y="42"/>
                    </a:cubicBezTo>
                    <a:cubicBezTo>
                      <a:pt x="988" y="42"/>
                      <a:pt x="988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1003" y="42"/>
                      <a:pt x="1005" y="57"/>
                      <a:pt x="1012" y="66"/>
                    </a:cubicBezTo>
                    <a:cubicBezTo>
                      <a:pt x="1012" y="66"/>
                      <a:pt x="1012" y="66"/>
                      <a:pt x="1012" y="66"/>
                    </a:cubicBezTo>
                    <a:cubicBezTo>
                      <a:pt x="1013" y="66"/>
                      <a:pt x="1013" y="66"/>
                      <a:pt x="1013" y="66"/>
                    </a:cubicBezTo>
                    <a:cubicBezTo>
                      <a:pt x="1013" y="66"/>
                      <a:pt x="1013" y="66"/>
                      <a:pt x="1013" y="67"/>
                    </a:cubicBezTo>
                    <a:cubicBezTo>
                      <a:pt x="1013" y="67"/>
                      <a:pt x="1013" y="67"/>
                      <a:pt x="1013" y="67"/>
                    </a:cubicBezTo>
                    <a:cubicBezTo>
                      <a:pt x="1029" y="85"/>
                      <a:pt x="1071" y="83"/>
                      <a:pt x="1082" y="105"/>
                    </a:cubicBezTo>
                    <a:cubicBezTo>
                      <a:pt x="1085" y="110"/>
                      <a:pt x="1085" y="116"/>
                      <a:pt x="1087" y="122"/>
                    </a:cubicBezTo>
                    <a:cubicBezTo>
                      <a:pt x="1091" y="130"/>
                      <a:pt x="1100" y="137"/>
                      <a:pt x="1107" y="144"/>
                    </a:cubicBezTo>
                    <a:cubicBezTo>
                      <a:pt x="1113" y="151"/>
                      <a:pt x="1120" y="160"/>
                      <a:pt x="1128" y="164"/>
                    </a:cubicBezTo>
                    <a:cubicBezTo>
                      <a:pt x="1137" y="170"/>
                      <a:pt x="1148" y="171"/>
                      <a:pt x="1155" y="179"/>
                    </a:cubicBezTo>
                    <a:cubicBezTo>
                      <a:pt x="1161" y="186"/>
                      <a:pt x="1163" y="196"/>
                      <a:pt x="1166" y="208"/>
                    </a:cubicBezTo>
                    <a:cubicBezTo>
                      <a:pt x="1169" y="219"/>
                      <a:pt x="1172" y="229"/>
                      <a:pt x="1173" y="240"/>
                    </a:cubicBezTo>
                    <a:cubicBezTo>
                      <a:pt x="1173" y="250"/>
                      <a:pt x="1174" y="261"/>
                      <a:pt x="1174" y="273"/>
                    </a:cubicBezTo>
                    <a:cubicBezTo>
                      <a:pt x="1174" y="288"/>
                      <a:pt x="1173" y="303"/>
                      <a:pt x="1173" y="317"/>
                    </a:cubicBezTo>
                    <a:cubicBezTo>
                      <a:pt x="1173" y="426"/>
                      <a:pt x="1173" y="519"/>
                      <a:pt x="1173" y="629"/>
                    </a:cubicBezTo>
                    <a:cubicBezTo>
                      <a:pt x="1173" y="646"/>
                      <a:pt x="1174" y="662"/>
                      <a:pt x="1174" y="678"/>
                    </a:cubicBezTo>
                    <a:cubicBezTo>
                      <a:pt x="1174" y="701"/>
                      <a:pt x="1173" y="723"/>
                      <a:pt x="1168" y="741"/>
                    </a:cubicBezTo>
                    <a:cubicBezTo>
                      <a:pt x="1163" y="760"/>
                      <a:pt x="1162" y="776"/>
                      <a:pt x="1147" y="784"/>
                    </a:cubicBezTo>
                    <a:cubicBezTo>
                      <a:pt x="1141" y="788"/>
                      <a:pt x="1133" y="789"/>
                      <a:pt x="1128" y="793"/>
                    </a:cubicBezTo>
                    <a:cubicBezTo>
                      <a:pt x="1120" y="797"/>
                      <a:pt x="1114" y="806"/>
                      <a:pt x="1108" y="813"/>
                    </a:cubicBezTo>
                    <a:cubicBezTo>
                      <a:pt x="1101" y="819"/>
                      <a:pt x="1093" y="825"/>
                      <a:pt x="1089" y="833"/>
                    </a:cubicBezTo>
                    <a:cubicBezTo>
                      <a:pt x="1086" y="839"/>
                      <a:pt x="1085" y="848"/>
                      <a:pt x="1082" y="855"/>
                    </a:cubicBezTo>
                    <a:cubicBezTo>
                      <a:pt x="1070" y="875"/>
                      <a:pt x="1035" y="873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7" y="888"/>
                      <a:pt x="1017" y="888"/>
                    </a:cubicBezTo>
                    <a:cubicBezTo>
                      <a:pt x="1017" y="888"/>
                      <a:pt x="1017" y="888"/>
                      <a:pt x="1017" y="888"/>
                    </a:cubicBezTo>
                    <a:cubicBezTo>
                      <a:pt x="1010" y="895"/>
                      <a:pt x="1007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0" y="916"/>
                      <a:pt x="989" y="916"/>
                      <a:pt x="988" y="916"/>
                    </a:cubicBezTo>
                    <a:cubicBezTo>
                      <a:pt x="988" y="916"/>
                      <a:pt x="988" y="916"/>
                      <a:pt x="988" y="916"/>
                    </a:cubicBezTo>
                    <a:cubicBezTo>
                      <a:pt x="976" y="914"/>
                      <a:pt x="975" y="901"/>
                      <a:pt x="964" y="897"/>
                    </a:cubicBezTo>
                    <a:cubicBezTo>
                      <a:pt x="964" y="897"/>
                      <a:pt x="964" y="897"/>
                      <a:pt x="964" y="897"/>
                    </a:cubicBezTo>
                    <a:cubicBezTo>
                      <a:pt x="964" y="896"/>
                      <a:pt x="964" y="896"/>
                      <a:pt x="964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2" y="896"/>
                    </a:cubicBezTo>
                    <a:cubicBezTo>
                      <a:pt x="962" y="896"/>
                      <a:pt x="962" y="896"/>
                      <a:pt x="962" y="896"/>
                    </a:cubicBezTo>
                    <a:cubicBezTo>
                      <a:pt x="962" y="896"/>
                      <a:pt x="961" y="896"/>
                      <a:pt x="961" y="895"/>
                    </a:cubicBezTo>
                    <a:cubicBezTo>
                      <a:pt x="961" y="895"/>
                      <a:pt x="960" y="895"/>
                      <a:pt x="960" y="895"/>
                    </a:cubicBezTo>
                    <a:cubicBezTo>
                      <a:pt x="960" y="895"/>
                      <a:pt x="960" y="895"/>
                      <a:pt x="960" y="895"/>
                    </a:cubicBezTo>
                    <a:cubicBezTo>
                      <a:pt x="960" y="895"/>
                      <a:pt x="959" y="895"/>
                      <a:pt x="959" y="895"/>
                    </a:cubicBezTo>
                    <a:cubicBezTo>
                      <a:pt x="959" y="895"/>
                      <a:pt x="959" y="895"/>
                      <a:pt x="959" y="895"/>
                    </a:cubicBezTo>
                    <a:cubicBezTo>
                      <a:pt x="953" y="892"/>
                      <a:pt x="944" y="889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6" y="888"/>
                      <a:pt x="935" y="889"/>
                      <a:pt x="934" y="889"/>
                    </a:cubicBezTo>
                    <a:cubicBezTo>
                      <a:pt x="924" y="891"/>
                      <a:pt x="924" y="905"/>
                      <a:pt x="920" y="915"/>
                    </a:cubicBezTo>
                    <a:cubicBezTo>
                      <a:pt x="913" y="931"/>
                      <a:pt x="894" y="952"/>
                      <a:pt x="871" y="955"/>
                    </a:cubicBezTo>
                    <a:cubicBezTo>
                      <a:pt x="869" y="955"/>
                      <a:pt x="867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45" y="955"/>
                      <a:pt x="832" y="945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7" y="928"/>
                      <a:pt x="827" y="926"/>
                      <a:pt x="827" y="924"/>
                    </a:cubicBezTo>
                    <a:cubicBezTo>
                      <a:pt x="827" y="921"/>
                      <a:pt x="827" y="917"/>
                      <a:pt x="827" y="914"/>
                    </a:cubicBezTo>
                    <a:cubicBezTo>
                      <a:pt x="827" y="910"/>
                      <a:pt x="827" y="906"/>
                      <a:pt x="825" y="903"/>
                    </a:cubicBezTo>
                    <a:cubicBezTo>
                      <a:pt x="823" y="899"/>
                      <a:pt x="814" y="898"/>
                      <a:pt x="807" y="897"/>
                    </a:cubicBezTo>
                    <a:cubicBezTo>
                      <a:pt x="807" y="897"/>
                      <a:pt x="807" y="897"/>
                      <a:pt x="807" y="897"/>
                    </a:cubicBezTo>
                    <a:cubicBezTo>
                      <a:pt x="807" y="896"/>
                      <a:pt x="807" y="896"/>
                      <a:pt x="806" y="896"/>
                    </a:cubicBezTo>
                    <a:cubicBezTo>
                      <a:pt x="806" y="896"/>
                      <a:pt x="806" y="896"/>
                      <a:pt x="806" y="896"/>
                    </a:cubicBezTo>
                    <a:cubicBezTo>
                      <a:pt x="806" y="896"/>
                      <a:pt x="806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796" y="893"/>
                      <a:pt x="791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76" y="891"/>
                      <a:pt x="769" y="895"/>
                      <a:pt x="762" y="899"/>
                    </a:cubicBezTo>
                    <a:cubicBezTo>
                      <a:pt x="756" y="902"/>
                      <a:pt x="749" y="906"/>
                      <a:pt x="745" y="910"/>
                    </a:cubicBezTo>
                    <a:cubicBezTo>
                      <a:pt x="738" y="918"/>
                      <a:pt x="736" y="931"/>
                      <a:pt x="725" y="937"/>
                    </a:cubicBezTo>
                    <a:cubicBezTo>
                      <a:pt x="718" y="940"/>
                      <a:pt x="708" y="940"/>
                      <a:pt x="701" y="942"/>
                    </a:cubicBezTo>
                    <a:cubicBezTo>
                      <a:pt x="701" y="942"/>
                      <a:pt x="701" y="942"/>
                      <a:pt x="701" y="942"/>
                    </a:cubicBezTo>
                    <a:cubicBezTo>
                      <a:pt x="700" y="942"/>
                      <a:pt x="698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0" y="946"/>
                      <a:pt x="685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6" y="951"/>
                      <a:pt x="675" y="950"/>
                      <a:pt x="673" y="950"/>
                    </a:cubicBezTo>
                    <a:cubicBezTo>
                      <a:pt x="673" y="950"/>
                      <a:pt x="673" y="950"/>
                      <a:pt x="673" y="950"/>
                    </a:cubicBezTo>
                    <a:cubicBezTo>
                      <a:pt x="659" y="946"/>
                      <a:pt x="659" y="933"/>
                      <a:pt x="647" y="927"/>
                    </a:cubicBezTo>
                    <a:cubicBezTo>
                      <a:pt x="639" y="923"/>
                      <a:pt x="628" y="924"/>
                      <a:pt x="619" y="921"/>
                    </a:cubicBezTo>
                    <a:cubicBezTo>
                      <a:pt x="619" y="921"/>
                      <a:pt x="619" y="921"/>
                      <a:pt x="619" y="921"/>
                    </a:cubicBezTo>
                    <a:cubicBezTo>
                      <a:pt x="619" y="921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7" y="920"/>
                      <a:pt x="617" y="920"/>
                      <a:pt x="617" y="920"/>
                    </a:cubicBezTo>
                    <a:cubicBezTo>
                      <a:pt x="608" y="917"/>
                      <a:pt x="601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89" y="911"/>
                      <a:pt x="588" y="911"/>
                      <a:pt x="588" y="911"/>
                    </a:cubicBezTo>
                    <a:cubicBezTo>
                      <a:pt x="588" y="911"/>
                      <a:pt x="587" y="911"/>
                      <a:pt x="587" y="911"/>
                    </a:cubicBezTo>
                    <a:cubicBezTo>
                      <a:pt x="587" y="911"/>
                      <a:pt x="587" y="911"/>
                      <a:pt x="587" y="911"/>
                    </a:cubicBezTo>
                    <a:cubicBezTo>
                      <a:pt x="580" y="911"/>
                      <a:pt x="573" y="917"/>
                      <a:pt x="563" y="920"/>
                    </a:cubicBezTo>
                    <a:cubicBezTo>
                      <a:pt x="552" y="924"/>
                      <a:pt x="543" y="923"/>
                      <a:pt x="535" y="927"/>
                    </a:cubicBezTo>
                    <a:cubicBezTo>
                      <a:pt x="524" y="933"/>
                      <a:pt x="522" y="948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8" y="951"/>
                      <a:pt x="506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497" y="951"/>
                      <a:pt x="492" y="946"/>
                      <a:pt x="485" y="943"/>
                    </a:cubicBezTo>
                    <a:cubicBezTo>
                      <a:pt x="484" y="943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69" y="938"/>
                      <a:pt x="459" y="940"/>
                      <a:pt x="451" y="933"/>
                    </a:cubicBezTo>
                    <a:cubicBezTo>
                      <a:pt x="444" y="926"/>
                      <a:pt x="442" y="915"/>
                      <a:pt x="434" y="909"/>
                    </a:cubicBezTo>
                    <a:cubicBezTo>
                      <a:pt x="431" y="905"/>
                      <a:pt x="425" y="903"/>
                      <a:pt x="419" y="900"/>
                    </a:cubicBezTo>
                    <a:cubicBezTo>
                      <a:pt x="413" y="896"/>
                      <a:pt x="40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2" y="891"/>
                      <a:pt x="386" y="893"/>
                      <a:pt x="380" y="895"/>
                    </a:cubicBezTo>
                    <a:cubicBezTo>
                      <a:pt x="380" y="895"/>
                      <a:pt x="380" y="895"/>
                      <a:pt x="380" y="895"/>
                    </a:cubicBezTo>
                    <a:cubicBezTo>
                      <a:pt x="380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0" y="898"/>
                      <a:pt x="362" y="898"/>
                      <a:pt x="356" y="903"/>
                    </a:cubicBezTo>
                    <a:cubicBezTo>
                      <a:pt x="356" y="903"/>
                      <a:pt x="356" y="903"/>
                      <a:pt x="356" y="903"/>
                    </a:cubicBezTo>
                    <a:cubicBezTo>
                      <a:pt x="356" y="903"/>
                      <a:pt x="356" y="903"/>
                      <a:pt x="356" y="904"/>
                    </a:cubicBezTo>
                    <a:cubicBezTo>
                      <a:pt x="356" y="904"/>
                      <a:pt x="356" y="904"/>
                      <a:pt x="356" y="904"/>
                    </a:cubicBezTo>
                    <a:cubicBezTo>
                      <a:pt x="359" y="935"/>
                      <a:pt x="343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291" y="954"/>
                      <a:pt x="275" y="937"/>
                      <a:pt x="266" y="921"/>
                    </a:cubicBezTo>
                    <a:cubicBezTo>
                      <a:pt x="260" y="912"/>
                      <a:pt x="257" y="891"/>
                      <a:pt x="249" y="889"/>
                    </a:cubicBezTo>
                    <a:cubicBezTo>
                      <a:pt x="249" y="889"/>
                      <a:pt x="249" y="889"/>
                      <a:pt x="249" y="889"/>
                    </a:cubicBezTo>
                    <a:cubicBezTo>
                      <a:pt x="248" y="888"/>
                      <a:pt x="247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2" y="888"/>
                      <a:pt x="238" y="890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28" y="893"/>
                      <a:pt x="222" y="894"/>
                      <a:pt x="218" y="897"/>
                    </a:cubicBezTo>
                    <a:cubicBezTo>
                      <a:pt x="218" y="897"/>
                      <a:pt x="218" y="897"/>
                      <a:pt x="218" y="897"/>
                    </a:cubicBezTo>
                    <a:cubicBezTo>
                      <a:pt x="218" y="897"/>
                      <a:pt x="218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6" y="897"/>
                      <a:pt x="215" y="898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07" y="905"/>
                      <a:pt x="20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89" y="916"/>
                      <a:pt x="186" y="916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74" y="909"/>
                      <a:pt x="171" y="895"/>
                      <a:pt x="165" y="889"/>
                    </a:cubicBezTo>
                    <a:cubicBezTo>
                      <a:pt x="146" y="872"/>
                      <a:pt x="109" y="877"/>
                      <a:pt x="97" y="853"/>
                    </a:cubicBezTo>
                    <a:cubicBezTo>
                      <a:pt x="93" y="847"/>
                      <a:pt x="93" y="840"/>
                      <a:pt x="90" y="834"/>
                    </a:cubicBezTo>
                    <a:cubicBezTo>
                      <a:pt x="86" y="826"/>
                      <a:pt x="77" y="818"/>
                      <a:pt x="71" y="812"/>
                    </a:cubicBezTo>
                    <a:cubicBezTo>
                      <a:pt x="64" y="805"/>
                      <a:pt x="56" y="795"/>
                      <a:pt x="49" y="792"/>
                    </a:cubicBezTo>
                    <a:cubicBezTo>
                      <a:pt x="35" y="784"/>
                      <a:pt x="26" y="784"/>
                      <a:pt x="19" y="769"/>
                    </a:cubicBezTo>
                    <a:cubicBezTo>
                      <a:pt x="16" y="761"/>
                      <a:pt x="13" y="751"/>
                      <a:pt x="10" y="740"/>
                    </a:cubicBezTo>
                    <a:cubicBezTo>
                      <a:pt x="5" y="723"/>
                      <a:pt x="4" y="703"/>
                      <a:pt x="4" y="682"/>
                    </a:cubicBezTo>
                    <a:cubicBezTo>
                      <a:pt x="4" y="665"/>
                      <a:pt x="5" y="647"/>
                      <a:pt x="5" y="630"/>
                    </a:cubicBezTo>
                    <a:cubicBezTo>
                      <a:pt x="5" y="528"/>
                      <a:pt x="5" y="427"/>
                      <a:pt x="5" y="323"/>
                    </a:cubicBezTo>
                    <a:cubicBezTo>
                      <a:pt x="5" y="307"/>
                      <a:pt x="4" y="291"/>
                      <a:pt x="4" y="277"/>
                    </a:cubicBezTo>
                    <a:cubicBezTo>
                      <a:pt x="4" y="254"/>
                      <a:pt x="5" y="232"/>
                      <a:pt x="11" y="214"/>
                    </a:cubicBezTo>
                    <a:cubicBezTo>
                      <a:pt x="14" y="203"/>
                      <a:pt x="16" y="193"/>
                      <a:pt x="20" y="185"/>
                    </a:cubicBezTo>
                    <a:cubicBezTo>
                      <a:pt x="28" y="172"/>
                      <a:pt x="39" y="173"/>
                      <a:pt x="51" y="165"/>
                    </a:cubicBezTo>
                    <a:cubicBezTo>
                      <a:pt x="59" y="160"/>
                      <a:pt x="63" y="153"/>
                      <a:pt x="71" y="145"/>
                    </a:cubicBezTo>
                    <a:cubicBezTo>
                      <a:pt x="77" y="138"/>
                      <a:pt x="85" y="131"/>
                      <a:pt x="89" y="125"/>
                    </a:cubicBezTo>
                    <a:cubicBezTo>
                      <a:pt x="95" y="113"/>
                      <a:pt x="95" y="101"/>
                      <a:pt x="107" y="94"/>
                    </a:cubicBezTo>
                    <a:cubicBezTo>
                      <a:pt x="123" y="84"/>
                      <a:pt x="151" y="81"/>
                      <a:pt x="164" y="68"/>
                    </a:cubicBezTo>
                    <a:cubicBezTo>
                      <a:pt x="164" y="68"/>
                      <a:pt x="164" y="68"/>
                      <a:pt x="164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7"/>
                      <a:pt x="165" y="67"/>
                    </a:cubicBezTo>
                    <a:cubicBezTo>
                      <a:pt x="165" y="67"/>
                      <a:pt x="165" y="67"/>
                      <a:pt x="165" y="67"/>
                    </a:cubicBezTo>
                    <a:cubicBezTo>
                      <a:pt x="173" y="59"/>
                      <a:pt x="175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203" y="43"/>
                      <a:pt x="206" y="56"/>
                      <a:pt x="215" y="61"/>
                    </a:cubicBezTo>
                    <a:cubicBezTo>
                      <a:pt x="218" y="63"/>
                      <a:pt x="224" y="64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1" y="66"/>
                    </a:cubicBezTo>
                    <a:cubicBezTo>
                      <a:pt x="231" y="66"/>
                      <a:pt x="231" y="66"/>
                      <a:pt x="231" y="66"/>
                    </a:cubicBezTo>
                    <a:cubicBezTo>
                      <a:pt x="235" y="68"/>
                      <a:pt x="239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4" y="69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56" y="67"/>
                      <a:pt x="256" y="54"/>
                      <a:pt x="260" y="44"/>
                    </a:cubicBezTo>
                    <a:cubicBezTo>
                      <a:pt x="268" y="28"/>
                      <a:pt x="284" y="10"/>
                      <a:pt x="303" y="5"/>
                    </a:cubicBezTo>
                    <a:cubicBezTo>
                      <a:pt x="303" y="5"/>
                      <a:pt x="303" y="5"/>
                      <a:pt x="303" y="5"/>
                    </a:cubicBezTo>
                    <a:cubicBezTo>
                      <a:pt x="308" y="4"/>
                      <a:pt x="312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moveTo>
                      <a:pt x="314" y="0"/>
                    </a:moveTo>
                    <a:cubicBezTo>
                      <a:pt x="314" y="0"/>
                      <a:pt x="314" y="0"/>
                      <a:pt x="314" y="0"/>
                    </a:cubicBezTo>
                    <a:cubicBezTo>
                      <a:pt x="306" y="0"/>
                      <a:pt x="298" y="2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73" y="15"/>
                      <a:pt x="261" y="31"/>
                      <a:pt x="254" y="48"/>
                    </a:cubicBezTo>
                    <a:cubicBezTo>
                      <a:pt x="252" y="55"/>
                      <a:pt x="251" y="63"/>
                      <a:pt x="244" y="65"/>
                    </a:cubicBezTo>
                    <a:cubicBezTo>
                      <a:pt x="244" y="65"/>
                      <a:pt x="244" y="65"/>
                      <a:pt x="244" y="65"/>
                    </a:cubicBezTo>
                    <a:cubicBezTo>
                      <a:pt x="243" y="65"/>
                      <a:pt x="242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34" y="65"/>
                      <a:pt x="224" y="62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1" y="55"/>
                      <a:pt x="207" y="43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6" y="39"/>
                      <a:pt x="193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87" y="39"/>
                      <a:pt x="183" y="40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0" y="47"/>
                      <a:pt x="169" y="59"/>
                      <a:pt x="161" y="66"/>
                    </a:cubicBezTo>
                    <a:cubicBezTo>
                      <a:pt x="154" y="72"/>
                      <a:pt x="141" y="78"/>
                      <a:pt x="131" y="82"/>
                    </a:cubicBezTo>
                    <a:cubicBezTo>
                      <a:pt x="119" y="86"/>
                      <a:pt x="106" y="88"/>
                      <a:pt x="99" y="96"/>
                    </a:cubicBezTo>
                    <a:cubicBezTo>
                      <a:pt x="92" y="103"/>
                      <a:pt x="91" y="115"/>
                      <a:pt x="86" y="124"/>
                    </a:cubicBezTo>
                    <a:cubicBezTo>
                      <a:pt x="81" y="131"/>
                      <a:pt x="73" y="137"/>
                      <a:pt x="67" y="144"/>
                    </a:cubicBezTo>
                    <a:cubicBezTo>
                      <a:pt x="61" y="151"/>
                      <a:pt x="55" y="159"/>
                      <a:pt x="48" y="163"/>
                    </a:cubicBezTo>
                    <a:cubicBezTo>
                      <a:pt x="41" y="167"/>
                      <a:pt x="34" y="168"/>
                      <a:pt x="28" y="172"/>
                    </a:cubicBezTo>
                    <a:cubicBezTo>
                      <a:pt x="15" y="180"/>
                      <a:pt x="14" y="194"/>
                      <a:pt x="9" y="211"/>
                    </a:cubicBezTo>
                    <a:cubicBezTo>
                      <a:pt x="6" y="221"/>
                      <a:pt x="2" y="231"/>
                      <a:pt x="1" y="242"/>
                    </a:cubicBezTo>
                    <a:cubicBezTo>
                      <a:pt x="0" y="254"/>
                      <a:pt x="0" y="266"/>
                      <a:pt x="0" y="279"/>
                    </a:cubicBezTo>
                    <a:cubicBezTo>
                      <a:pt x="0" y="292"/>
                      <a:pt x="0" y="306"/>
                      <a:pt x="0" y="319"/>
                    </a:cubicBezTo>
                    <a:cubicBezTo>
                      <a:pt x="0" y="341"/>
                      <a:pt x="0" y="363"/>
                      <a:pt x="0" y="384"/>
                    </a:cubicBezTo>
                    <a:cubicBezTo>
                      <a:pt x="0" y="384"/>
                      <a:pt x="0" y="385"/>
                      <a:pt x="0" y="385"/>
                    </a:cubicBezTo>
                    <a:cubicBezTo>
                      <a:pt x="0" y="385"/>
                      <a:pt x="0" y="386"/>
                      <a:pt x="0" y="387"/>
                    </a:cubicBezTo>
                    <a:cubicBezTo>
                      <a:pt x="0" y="387"/>
                      <a:pt x="0" y="387"/>
                      <a:pt x="0" y="387"/>
                    </a:cubicBezTo>
                    <a:cubicBezTo>
                      <a:pt x="0" y="388"/>
                      <a:pt x="0" y="388"/>
                      <a:pt x="0" y="389"/>
                    </a:cubicBezTo>
                    <a:cubicBezTo>
                      <a:pt x="0" y="389"/>
                      <a:pt x="0" y="389"/>
                      <a:pt x="0" y="390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1"/>
                      <a:pt x="0" y="391"/>
                      <a:pt x="0" y="391"/>
                    </a:cubicBezTo>
                    <a:cubicBezTo>
                      <a:pt x="0" y="391"/>
                      <a:pt x="0" y="391"/>
                      <a:pt x="0" y="392"/>
                    </a:cubicBezTo>
                    <a:cubicBezTo>
                      <a:pt x="0" y="392"/>
                      <a:pt x="0" y="392"/>
                      <a:pt x="0" y="392"/>
                    </a:cubicBezTo>
                    <a:cubicBezTo>
                      <a:pt x="0" y="392"/>
                      <a:pt x="0" y="393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0" y="395"/>
                      <a:pt x="0" y="395"/>
                      <a:pt x="0" y="396"/>
                    </a:cubicBezTo>
                    <a:cubicBezTo>
                      <a:pt x="0" y="396"/>
                      <a:pt x="0" y="396"/>
                      <a:pt x="0" y="396"/>
                    </a:cubicBezTo>
                    <a:cubicBezTo>
                      <a:pt x="0" y="397"/>
                      <a:pt x="0" y="398"/>
                      <a:pt x="0" y="398"/>
                    </a:cubicBezTo>
                    <a:cubicBezTo>
                      <a:pt x="0" y="398"/>
                      <a:pt x="0" y="399"/>
                      <a:pt x="0" y="399"/>
                    </a:cubicBezTo>
                    <a:cubicBezTo>
                      <a:pt x="0" y="449"/>
                      <a:pt x="0" y="497"/>
                      <a:pt x="0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0" y="548"/>
                      <a:pt x="0" y="549"/>
                      <a:pt x="0" y="549"/>
                    </a:cubicBezTo>
                    <a:cubicBezTo>
                      <a:pt x="0" y="549"/>
                      <a:pt x="0" y="550"/>
                      <a:pt x="0" y="550"/>
                    </a:cubicBezTo>
                    <a:cubicBezTo>
                      <a:pt x="0" y="550"/>
                      <a:pt x="0" y="550"/>
                      <a:pt x="0" y="550"/>
                    </a:cubicBezTo>
                    <a:cubicBezTo>
                      <a:pt x="0" y="551"/>
                      <a:pt x="0" y="551"/>
                      <a:pt x="0" y="551"/>
                    </a:cubicBezTo>
                    <a:cubicBezTo>
                      <a:pt x="0" y="551"/>
                      <a:pt x="0" y="551"/>
                      <a:pt x="0" y="552"/>
                    </a:cubicBezTo>
                    <a:cubicBezTo>
                      <a:pt x="0" y="552"/>
                      <a:pt x="0" y="552"/>
                      <a:pt x="0" y="552"/>
                    </a:cubicBezTo>
                    <a:cubicBezTo>
                      <a:pt x="0" y="553"/>
                      <a:pt x="0" y="553"/>
                      <a:pt x="0" y="554"/>
                    </a:cubicBezTo>
                    <a:cubicBezTo>
                      <a:pt x="0" y="554"/>
                      <a:pt x="0" y="554"/>
                      <a:pt x="0" y="555"/>
                    </a:cubicBezTo>
                    <a:cubicBezTo>
                      <a:pt x="0" y="555"/>
                      <a:pt x="0" y="555"/>
                      <a:pt x="0" y="555"/>
                    </a:cubicBezTo>
                    <a:cubicBezTo>
                      <a:pt x="0" y="555"/>
                      <a:pt x="0" y="556"/>
                      <a:pt x="0" y="556"/>
                    </a:cubicBezTo>
                    <a:cubicBezTo>
                      <a:pt x="0" y="556"/>
                      <a:pt x="0" y="556"/>
                      <a:pt x="0" y="556"/>
                    </a:cubicBezTo>
                    <a:cubicBezTo>
                      <a:pt x="0" y="557"/>
                      <a:pt x="0" y="557"/>
                      <a:pt x="0" y="557"/>
                    </a:cubicBezTo>
                    <a:cubicBezTo>
                      <a:pt x="0" y="557"/>
                      <a:pt x="0" y="557"/>
                      <a:pt x="0" y="558"/>
                    </a:cubicBezTo>
                    <a:cubicBezTo>
                      <a:pt x="0" y="582"/>
                      <a:pt x="0" y="606"/>
                      <a:pt x="0" y="631"/>
                    </a:cubicBezTo>
                    <a:cubicBezTo>
                      <a:pt x="0" y="631"/>
                      <a:pt x="0" y="631"/>
                      <a:pt x="0" y="631"/>
                    </a:cubicBezTo>
                    <a:cubicBezTo>
                      <a:pt x="0" y="647"/>
                      <a:pt x="0" y="664"/>
                      <a:pt x="0" y="680"/>
                    </a:cubicBezTo>
                    <a:cubicBezTo>
                      <a:pt x="0" y="703"/>
                      <a:pt x="1" y="725"/>
                      <a:pt x="7" y="742"/>
                    </a:cubicBezTo>
                    <a:cubicBezTo>
                      <a:pt x="11" y="752"/>
                      <a:pt x="13" y="763"/>
                      <a:pt x="17" y="771"/>
                    </a:cubicBezTo>
                    <a:cubicBezTo>
                      <a:pt x="24" y="788"/>
                      <a:pt x="37" y="787"/>
                      <a:pt x="50" y="796"/>
                    </a:cubicBezTo>
                    <a:cubicBezTo>
                      <a:pt x="57" y="801"/>
                      <a:pt x="63" y="809"/>
                      <a:pt x="69" y="816"/>
                    </a:cubicBezTo>
                    <a:cubicBezTo>
                      <a:pt x="75" y="822"/>
                      <a:pt x="83" y="828"/>
                      <a:pt x="87" y="835"/>
                    </a:cubicBezTo>
                    <a:cubicBezTo>
                      <a:pt x="90" y="841"/>
                      <a:pt x="91" y="848"/>
                      <a:pt x="93" y="853"/>
                    </a:cubicBezTo>
                    <a:cubicBezTo>
                      <a:pt x="101" y="870"/>
                      <a:pt x="120" y="872"/>
                      <a:pt x="137" y="879"/>
                    </a:cubicBezTo>
                    <a:cubicBezTo>
                      <a:pt x="145" y="883"/>
                      <a:pt x="156" y="886"/>
                      <a:pt x="163" y="891"/>
                    </a:cubicBezTo>
                    <a:cubicBezTo>
                      <a:pt x="171" y="898"/>
                      <a:pt x="171" y="911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85" y="919"/>
                      <a:pt x="189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204" y="920"/>
                      <a:pt x="210" y="907"/>
                      <a:pt x="217" y="901"/>
                    </a:cubicBezTo>
                    <a:cubicBezTo>
                      <a:pt x="218" y="900"/>
                      <a:pt x="219" y="900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1" y="899"/>
                      <a:pt x="221" y="899"/>
                    </a:cubicBezTo>
                    <a:cubicBezTo>
                      <a:pt x="225" y="896"/>
                      <a:pt x="235" y="893"/>
                      <a:pt x="242" y="893"/>
                    </a:cubicBezTo>
                    <a:cubicBezTo>
                      <a:pt x="242" y="893"/>
                      <a:pt x="242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4" y="893"/>
                      <a:pt x="245" y="893"/>
                      <a:pt x="246" y="893"/>
                    </a:cubicBezTo>
                    <a:cubicBezTo>
                      <a:pt x="246" y="893"/>
                      <a:pt x="246" y="893"/>
                      <a:pt x="246" y="893"/>
                    </a:cubicBezTo>
                    <a:cubicBezTo>
                      <a:pt x="256" y="896"/>
                      <a:pt x="256" y="910"/>
                      <a:pt x="259" y="918"/>
                    </a:cubicBezTo>
                    <a:cubicBezTo>
                      <a:pt x="267" y="934"/>
                      <a:pt x="283" y="952"/>
                      <a:pt x="305" y="957"/>
                    </a:cubicBezTo>
                    <a:cubicBezTo>
                      <a:pt x="305" y="957"/>
                      <a:pt x="305" y="957"/>
                      <a:pt x="305" y="957"/>
                    </a:cubicBezTo>
                    <a:cubicBezTo>
                      <a:pt x="309" y="958"/>
                      <a:pt x="313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38" y="958"/>
                      <a:pt x="354" y="947"/>
                      <a:pt x="359" y="928"/>
                    </a:cubicBezTo>
                    <a:cubicBezTo>
                      <a:pt x="359" y="928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60" y="922"/>
                      <a:pt x="358" y="911"/>
                      <a:pt x="362" y="906"/>
                    </a:cubicBezTo>
                    <a:cubicBezTo>
                      <a:pt x="365" y="901"/>
                      <a:pt x="373" y="900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80" y="898"/>
                    </a:cubicBezTo>
                    <a:cubicBezTo>
                      <a:pt x="380" y="898"/>
                      <a:pt x="380" y="898"/>
                      <a:pt x="380" y="898"/>
                    </a:cubicBezTo>
                    <a:cubicBezTo>
                      <a:pt x="386" y="896"/>
                      <a:pt x="392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8" y="895"/>
                      <a:pt x="398" y="895"/>
                      <a:pt x="399" y="895"/>
                    </a:cubicBezTo>
                    <a:cubicBezTo>
                      <a:pt x="399" y="895"/>
                      <a:pt x="399" y="895"/>
                      <a:pt x="399" y="895"/>
                    </a:cubicBezTo>
                    <a:cubicBezTo>
                      <a:pt x="408" y="895"/>
                      <a:pt x="426" y="906"/>
                      <a:pt x="433" y="912"/>
                    </a:cubicBezTo>
                    <a:cubicBezTo>
                      <a:pt x="443" y="920"/>
                      <a:pt x="442" y="932"/>
                      <a:pt x="454" y="939"/>
                    </a:cubicBezTo>
                    <a:cubicBezTo>
                      <a:pt x="460" y="942"/>
                      <a:pt x="470" y="942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80" y="945"/>
                      <a:pt x="480" y="945"/>
                      <a:pt x="481" y="945"/>
                    </a:cubicBezTo>
                    <a:cubicBezTo>
                      <a:pt x="481" y="945"/>
                      <a:pt x="481" y="945"/>
                      <a:pt x="481" y="945"/>
                    </a:cubicBezTo>
                    <a:cubicBezTo>
                      <a:pt x="481" y="945"/>
                      <a:pt x="481" y="945"/>
                      <a:pt x="481" y="946"/>
                    </a:cubicBezTo>
                    <a:cubicBezTo>
                      <a:pt x="481" y="946"/>
                      <a:pt x="481" y="946"/>
                      <a:pt x="481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3" y="946"/>
                      <a:pt x="483" y="946"/>
                    </a:cubicBezTo>
                    <a:cubicBezTo>
                      <a:pt x="483" y="946"/>
                      <a:pt x="483" y="946"/>
                      <a:pt x="483" y="946"/>
                    </a:cubicBezTo>
                    <a:cubicBezTo>
                      <a:pt x="490" y="950"/>
                      <a:pt x="496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24" y="954"/>
                      <a:pt x="524" y="937"/>
                      <a:pt x="536" y="931"/>
                    </a:cubicBezTo>
                    <a:cubicBezTo>
                      <a:pt x="543" y="927"/>
                      <a:pt x="554" y="927"/>
                      <a:pt x="563" y="924"/>
                    </a:cubicBezTo>
                    <a:cubicBezTo>
                      <a:pt x="572" y="921"/>
                      <a:pt x="580" y="916"/>
                      <a:pt x="587" y="915"/>
                    </a:cubicBezTo>
                    <a:cubicBezTo>
                      <a:pt x="588" y="915"/>
                      <a:pt x="589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601" y="915"/>
                      <a:pt x="608" y="920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8" y="924"/>
                    </a:cubicBezTo>
                    <a:cubicBezTo>
                      <a:pt x="618" y="924"/>
                      <a:pt x="618" y="924"/>
                      <a:pt x="618" y="924"/>
                    </a:cubicBezTo>
                    <a:cubicBezTo>
                      <a:pt x="627" y="927"/>
                      <a:pt x="637" y="927"/>
                      <a:pt x="644" y="931"/>
                    </a:cubicBezTo>
                    <a:cubicBezTo>
                      <a:pt x="657" y="936"/>
                      <a:pt x="657" y="949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3" y="954"/>
                      <a:pt x="675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85" y="955"/>
                      <a:pt x="690" y="950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6"/>
                      <a:pt x="698" y="946"/>
                      <a:pt x="699" y="946"/>
                    </a:cubicBezTo>
                    <a:cubicBezTo>
                      <a:pt x="699" y="946"/>
                      <a:pt x="699" y="946"/>
                      <a:pt x="699" y="946"/>
                    </a:cubicBezTo>
                    <a:cubicBezTo>
                      <a:pt x="699" y="946"/>
                      <a:pt x="700" y="946"/>
                      <a:pt x="700" y="946"/>
                    </a:cubicBezTo>
                    <a:cubicBezTo>
                      <a:pt x="700" y="946"/>
                      <a:pt x="700" y="946"/>
                      <a:pt x="701" y="946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9" y="942"/>
                      <a:pt x="721" y="942"/>
                      <a:pt x="727" y="940"/>
                    </a:cubicBezTo>
                    <a:cubicBezTo>
                      <a:pt x="738" y="934"/>
                      <a:pt x="739" y="922"/>
                      <a:pt x="747" y="913"/>
                    </a:cubicBezTo>
                    <a:cubicBezTo>
                      <a:pt x="753" y="907"/>
                      <a:pt x="771" y="897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3" y="895"/>
                      <a:pt x="784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7" y="895"/>
                    </a:cubicBezTo>
                    <a:cubicBezTo>
                      <a:pt x="787" y="895"/>
                      <a:pt x="787" y="895"/>
                      <a:pt x="787" y="895"/>
                    </a:cubicBezTo>
                    <a:cubicBezTo>
                      <a:pt x="789" y="895"/>
                      <a:pt x="791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5" y="896"/>
                      <a:pt x="795" y="896"/>
                    </a:cubicBezTo>
                    <a:cubicBezTo>
                      <a:pt x="806" y="898"/>
                      <a:pt x="819" y="903"/>
                      <a:pt x="821" y="906"/>
                    </a:cubicBezTo>
                    <a:cubicBezTo>
                      <a:pt x="821" y="906"/>
                      <a:pt x="821" y="906"/>
                      <a:pt x="821" y="906"/>
                    </a:cubicBezTo>
                    <a:cubicBezTo>
                      <a:pt x="825" y="913"/>
                      <a:pt x="822" y="923"/>
                      <a:pt x="824" y="929"/>
                    </a:cubicBezTo>
                    <a:cubicBezTo>
                      <a:pt x="824" y="929"/>
                      <a:pt x="824" y="929"/>
                      <a:pt x="824" y="929"/>
                    </a:cubicBezTo>
                    <a:cubicBezTo>
                      <a:pt x="824" y="929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9" y="947"/>
                      <a:pt x="843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8" y="959"/>
                      <a:pt x="870" y="959"/>
                      <a:pt x="873" y="958"/>
                    </a:cubicBezTo>
                    <a:cubicBezTo>
                      <a:pt x="894" y="956"/>
                      <a:pt x="908" y="940"/>
                      <a:pt x="918" y="926"/>
                    </a:cubicBezTo>
                    <a:cubicBezTo>
                      <a:pt x="924" y="916"/>
                      <a:pt x="926" y="902"/>
                      <a:pt x="935" y="893"/>
                    </a:cubicBezTo>
                    <a:cubicBezTo>
                      <a:pt x="946" y="894"/>
                      <a:pt x="953" y="895"/>
                      <a:pt x="961" y="899"/>
                    </a:cubicBezTo>
                    <a:cubicBezTo>
                      <a:pt x="971" y="904"/>
                      <a:pt x="975" y="917"/>
                      <a:pt x="985" y="919"/>
                    </a:cubicBezTo>
                    <a:cubicBezTo>
                      <a:pt x="985" y="919"/>
                      <a:pt x="985" y="919"/>
                      <a:pt x="985" y="919"/>
                    </a:cubicBezTo>
                    <a:cubicBezTo>
                      <a:pt x="987" y="920"/>
                      <a:pt x="989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1010" y="920"/>
                      <a:pt x="1010" y="899"/>
                      <a:pt x="1021" y="890"/>
                    </a:cubicBezTo>
                    <a:cubicBezTo>
                      <a:pt x="1021" y="890"/>
                      <a:pt x="1021" y="890"/>
                      <a:pt x="1021" y="890"/>
                    </a:cubicBezTo>
                    <a:cubicBezTo>
                      <a:pt x="1021" y="890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30" y="883"/>
                      <a:pt x="1041" y="879"/>
                      <a:pt x="1051" y="876"/>
                    </a:cubicBezTo>
                    <a:cubicBezTo>
                      <a:pt x="1060" y="873"/>
                      <a:pt x="1072" y="870"/>
                      <a:pt x="1080" y="863"/>
                    </a:cubicBezTo>
                    <a:cubicBezTo>
                      <a:pt x="1086" y="856"/>
                      <a:pt x="1087" y="846"/>
                      <a:pt x="1092" y="836"/>
                    </a:cubicBezTo>
                    <a:cubicBezTo>
                      <a:pt x="1096" y="827"/>
                      <a:pt x="1104" y="821"/>
                      <a:pt x="1111" y="814"/>
                    </a:cubicBezTo>
                    <a:cubicBezTo>
                      <a:pt x="1118" y="807"/>
                      <a:pt x="1124" y="798"/>
                      <a:pt x="1132" y="794"/>
                    </a:cubicBezTo>
                    <a:cubicBezTo>
                      <a:pt x="1142" y="788"/>
                      <a:pt x="1150" y="789"/>
                      <a:pt x="1157" y="781"/>
                    </a:cubicBezTo>
                    <a:cubicBezTo>
                      <a:pt x="1163" y="774"/>
                      <a:pt x="1165" y="763"/>
                      <a:pt x="1168" y="752"/>
                    </a:cubicBezTo>
                    <a:cubicBezTo>
                      <a:pt x="1171" y="741"/>
                      <a:pt x="1175" y="732"/>
                      <a:pt x="1176" y="720"/>
                    </a:cubicBezTo>
                    <a:cubicBezTo>
                      <a:pt x="1178" y="709"/>
                      <a:pt x="1178" y="696"/>
                      <a:pt x="1178" y="684"/>
                    </a:cubicBezTo>
                    <a:cubicBezTo>
                      <a:pt x="1178" y="669"/>
                      <a:pt x="1177" y="655"/>
                      <a:pt x="1177" y="641"/>
                    </a:cubicBezTo>
                    <a:cubicBezTo>
                      <a:pt x="1177" y="530"/>
                      <a:pt x="1177" y="429"/>
                      <a:pt x="1177" y="320"/>
                    </a:cubicBezTo>
                    <a:cubicBezTo>
                      <a:pt x="1177" y="320"/>
                      <a:pt x="1177" y="320"/>
                      <a:pt x="1177" y="320"/>
                    </a:cubicBezTo>
                    <a:cubicBezTo>
                      <a:pt x="1177" y="305"/>
                      <a:pt x="1178" y="290"/>
                      <a:pt x="1178" y="275"/>
                    </a:cubicBezTo>
                    <a:cubicBezTo>
                      <a:pt x="1178" y="263"/>
                      <a:pt x="1178" y="251"/>
                      <a:pt x="1177" y="240"/>
                    </a:cubicBezTo>
                    <a:cubicBezTo>
                      <a:pt x="1176" y="229"/>
                      <a:pt x="1172" y="218"/>
                      <a:pt x="1169" y="208"/>
                    </a:cubicBezTo>
                    <a:cubicBezTo>
                      <a:pt x="1166" y="197"/>
                      <a:pt x="1163" y="185"/>
                      <a:pt x="1158" y="178"/>
                    </a:cubicBezTo>
                    <a:cubicBezTo>
                      <a:pt x="1151" y="169"/>
                      <a:pt x="1139" y="168"/>
                      <a:pt x="1129" y="162"/>
                    </a:cubicBezTo>
                    <a:cubicBezTo>
                      <a:pt x="1122" y="158"/>
                      <a:pt x="1116" y="149"/>
                      <a:pt x="1110" y="142"/>
                    </a:cubicBezTo>
                    <a:cubicBezTo>
                      <a:pt x="1103" y="134"/>
                      <a:pt x="1095" y="129"/>
                      <a:pt x="1091" y="121"/>
                    </a:cubicBezTo>
                    <a:cubicBezTo>
                      <a:pt x="1088" y="115"/>
                      <a:pt x="1087" y="107"/>
                      <a:pt x="1083" y="100"/>
                    </a:cubicBezTo>
                    <a:cubicBezTo>
                      <a:pt x="1075" y="88"/>
                      <a:pt x="1058" y="86"/>
                      <a:pt x="1043" y="80"/>
                    </a:cubicBezTo>
                    <a:cubicBezTo>
                      <a:pt x="1035" y="76"/>
                      <a:pt x="1026" y="72"/>
                      <a:pt x="1020" y="68"/>
                    </a:cubicBezTo>
                    <a:cubicBezTo>
                      <a:pt x="1008" y="59"/>
                      <a:pt x="1010" y="43"/>
                      <a:pt x="994" y="40"/>
                    </a:cubicBezTo>
                    <a:cubicBezTo>
                      <a:pt x="991" y="39"/>
                      <a:pt x="989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74" y="39"/>
                      <a:pt x="972" y="52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1" y="58"/>
                      <a:pt x="961" y="58"/>
                    </a:cubicBezTo>
                    <a:cubicBezTo>
                      <a:pt x="961" y="58"/>
                      <a:pt x="961" y="58"/>
                      <a:pt x="961" y="58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52" y="63"/>
                      <a:pt x="945" y="63"/>
                      <a:pt x="934" y="65"/>
                    </a:cubicBezTo>
                    <a:cubicBezTo>
                      <a:pt x="925" y="59"/>
                      <a:pt x="925" y="48"/>
                      <a:pt x="921" y="39"/>
                    </a:cubicBezTo>
                    <a:cubicBezTo>
                      <a:pt x="913" y="24"/>
                      <a:pt x="897" y="8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75" y="1"/>
                      <a:pt x="869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44" y="0"/>
                      <a:pt x="827" y="11"/>
                      <a:pt x="822" y="30"/>
                    </a:cubicBezTo>
                    <a:cubicBezTo>
                      <a:pt x="822" y="30"/>
                      <a:pt x="822" y="30"/>
                      <a:pt x="822" y="30"/>
                    </a:cubicBezTo>
                    <a:cubicBezTo>
                      <a:pt x="821" y="36"/>
                      <a:pt x="822" y="48"/>
                      <a:pt x="819" y="53"/>
                    </a:cubicBezTo>
                    <a:cubicBezTo>
                      <a:pt x="815" y="57"/>
                      <a:pt x="809" y="58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1" y="60"/>
                      <a:pt x="801" y="60"/>
                    </a:cubicBezTo>
                    <a:cubicBezTo>
                      <a:pt x="801" y="60"/>
                      <a:pt x="801" y="60"/>
                      <a:pt x="800" y="60"/>
                    </a:cubicBezTo>
                    <a:cubicBezTo>
                      <a:pt x="800" y="60"/>
                      <a:pt x="800" y="60"/>
                      <a:pt x="800" y="60"/>
                    </a:cubicBezTo>
                    <a:cubicBezTo>
                      <a:pt x="795" y="62"/>
                      <a:pt x="789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72" y="64"/>
                      <a:pt x="752" y="51"/>
                      <a:pt x="746" y="45"/>
                    </a:cubicBezTo>
                    <a:cubicBezTo>
                      <a:pt x="740" y="39"/>
                      <a:pt x="739" y="30"/>
                      <a:pt x="731" y="23"/>
                    </a:cubicBezTo>
                    <a:cubicBezTo>
                      <a:pt x="724" y="16"/>
                      <a:pt x="712" y="18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699" y="13"/>
                      <a:pt x="699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2"/>
                      <a:pt x="697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88" y="9"/>
                      <a:pt x="683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4" y="3"/>
                      <a:pt x="674" y="3"/>
                      <a:pt x="673" y="3"/>
                    </a:cubicBezTo>
                    <a:cubicBezTo>
                      <a:pt x="673" y="3"/>
                      <a:pt x="673" y="3"/>
                      <a:pt x="673" y="3"/>
                    </a:cubicBezTo>
                    <a:cubicBezTo>
                      <a:pt x="656" y="5"/>
                      <a:pt x="655" y="22"/>
                      <a:pt x="644" y="27"/>
                    </a:cubicBezTo>
                    <a:cubicBezTo>
                      <a:pt x="636" y="31"/>
                      <a:pt x="625" y="31"/>
                      <a:pt x="615" y="35"/>
                    </a:cubicBezTo>
                    <a:cubicBezTo>
                      <a:pt x="615" y="35"/>
                      <a:pt x="615" y="35"/>
                      <a:pt x="615" y="35"/>
                    </a:cubicBezTo>
                    <a:cubicBezTo>
                      <a:pt x="615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6"/>
                      <a:pt x="613" y="36"/>
                    </a:cubicBezTo>
                    <a:cubicBezTo>
                      <a:pt x="612" y="36"/>
                      <a:pt x="612" y="36"/>
                      <a:pt x="612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03" y="40"/>
                      <a:pt x="597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0" y="44"/>
                      <a:pt x="572" y="38"/>
                      <a:pt x="563" y="35"/>
                    </a:cubicBezTo>
                    <a:cubicBezTo>
                      <a:pt x="555" y="32"/>
                      <a:pt x="544" y="32"/>
                      <a:pt x="536" y="28"/>
                    </a:cubicBezTo>
                    <a:cubicBezTo>
                      <a:pt x="526" y="24"/>
                      <a:pt x="523" y="10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09" y="4"/>
                      <a:pt x="506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496" y="3"/>
                      <a:pt x="490" y="8"/>
                      <a:pt x="483" y="11"/>
                    </a:cubicBezTo>
                    <a:cubicBezTo>
                      <a:pt x="481" y="12"/>
                      <a:pt x="479" y="13"/>
                      <a:pt x="476" y="14"/>
                    </a:cubicBezTo>
                    <a:cubicBezTo>
                      <a:pt x="476" y="14"/>
                      <a:pt x="476" y="14"/>
                      <a:pt x="476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68" y="16"/>
                      <a:pt x="458" y="16"/>
                      <a:pt x="452" y="19"/>
                    </a:cubicBezTo>
                    <a:cubicBezTo>
                      <a:pt x="441" y="25"/>
                      <a:pt x="441" y="38"/>
                      <a:pt x="431" y="47"/>
                    </a:cubicBezTo>
                    <a:cubicBezTo>
                      <a:pt x="428" y="50"/>
                      <a:pt x="421" y="53"/>
                      <a:pt x="415" y="56"/>
                    </a:cubicBezTo>
                    <a:cubicBezTo>
                      <a:pt x="410" y="59"/>
                      <a:pt x="403" y="63"/>
                      <a:pt x="396" y="64"/>
                    </a:cubicBezTo>
                    <a:cubicBezTo>
                      <a:pt x="396" y="64"/>
                      <a:pt x="396" y="64"/>
                      <a:pt x="396" y="64"/>
                    </a:cubicBezTo>
                    <a:cubicBezTo>
                      <a:pt x="396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89" y="64"/>
                      <a:pt x="381" y="62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67" y="57"/>
                      <a:pt x="362" y="55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56" y="48"/>
                      <a:pt x="358" y="38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3" y="11"/>
                      <a:pt x="33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88"/>
              <p:cNvSpPr>
                <a:spLocks noEditPoints="1"/>
              </p:cNvSpPr>
              <p:nvPr/>
            </p:nvSpPr>
            <p:spPr bwMode="auto">
              <a:xfrm>
                <a:off x="1801" y="500"/>
                <a:ext cx="4081" cy="3321"/>
              </a:xfrm>
              <a:custGeom>
                <a:gdLst>
                  <a:gd name="T0" fmla="*/ 372 w 1170"/>
                  <a:gd name="T1" fmla="*/ 60 h 951"/>
                  <a:gd name="T2" fmla="*/ 394 w 1170"/>
                  <a:gd name="T3" fmla="*/ 66 h 951"/>
                  <a:gd name="T4" fmla="*/ 479 w 1170"/>
                  <a:gd name="T5" fmla="*/ 14 h 951"/>
                  <a:gd name="T6" fmla="*/ 499 w 1170"/>
                  <a:gd name="T7" fmla="*/ 7 h 951"/>
                  <a:gd name="T8" fmla="*/ 593 w 1170"/>
                  <a:gd name="T9" fmla="*/ 46 h 951"/>
                  <a:gd name="T10" fmla="*/ 693 w 1170"/>
                  <a:gd name="T11" fmla="*/ 14 h 951"/>
                  <a:gd name="T12" fmla="*/ 694 w 1170"/>
                  <a:gd name="T13" fmla="*/ 15 h 951"/>
                  <a:gd name="T14" fmla="*/ 755 w 1170"/>
                  <a:gd name="T15" fmla="*/ 58 h 951"/>
                  <a:gd name="T16" fmla="*/ 858 w 1170"/>
                  <a:gd name="T17" fmla="*/ 3 h 951"/>
                  <a:gd name="T18" fmla="*/ 944 w 1170"/>
                  <a:gd name="T19" fmla="*/ 64 h 951"/>
                  <a:gd name="T20" fmla="*/ 1009 w 1170"/>
                  <a:gd name="T21" fmla="*/ 67 h 951"/>
                  <a:gd name="T22" fmla="*/ 1166 w 1170"/>
                  <a:gd name="T23" fmla="*/ 683 h 951"/>
                  <a:gd name="T24" fmla="*/ 986 w 1170"/>
                  <a:gd name="T25" fmla="*/ 909 h 951"/>
                  <a:gd name="T26" fmla="*/ 946 w 1170"/>
                  <a:gd name="T27" fmla="*/ 886 h 951"/>
                  <a:gd name="T28" fmla="*/ 929 w 1170"/>
                  <a:gd name="T29" fmla="*/ 881 h 951"/>
                  <a:gd name="T30" fmla="*/ 825 w 1170"/>
                  <a:gd name="T31" fmla="*/ 920 h 951"/>
                  <a:gd name="T32" fmla="*/ 737 w 1170"/>
                  <a:gd name="T33" fmla="*/ 906 h 951"/>
                  <a:gd name="T34" fmla="*/ 690 w 1170"/>
                  <a:gd name="T35" fmla="*/ 937 h 951"/>
                  <a:gd name="T36" fmla="*/ 615 w 1170"/>
                  <a:gd name="T37" fmla="*/ 913 h 951"/>
                  <a:gd name="T38" fmla="*/ 529 w 1170"/>
                  <a:gd name="T39" fmla="*/ 920 h 951"/>
                  <a:gd name="T40" fmla="*/ 478 w 1170"/>
                  <a:gd name="T41" fmla="*/ 935 h 951"/>
                  <a:gd name="T42" fmla="*/ 349 w 1170"/>
                  <a:gd name="T43" fmla="*/ 896 h 951"/>
                  <a:gd name="T44" fmla="*/ 245 w 1170"/>
                  <a:gd name="T45" fmla="*/ 881 h 951"/>
                  <a:gd name="T46" fmla="*/ 211 w 1170"/>
                  <a:gd name="T47" fmla="*/ 891 h 951"/>
                  <a:gd name="T48" fmla="*/ 88 w 1170"/>
                  <a:gd name="T49" fmla="*/ 829 h 951"/>
                  <a:gd name="T50" fmla="*/ 104 w 1170"/>
                  <a:gd name="T51" fmla="*/ 91 h 951"/>
                  <a:gd name="T52" fmla="*/ 207 w 1170"/>
                  <a:gd name="T53" fmla="*/ 58 h 951"/>
                  <a:gd name="T54" fmla="*/ 209 w 1170"/>
                  <a:gd name="T55" fmla="*/ 59 h 951"/>
                  <a:gd name="T56" fmla="*/ 228 w 1170"/>
                  <a:gd name="T57" fmla="*/ 65 h 951"/>
                  <a:gd name="T58" fmla="*/ 312 w 1170"/>
                  <a:gd name="T59" fmla="*/ 0 h 951"/>
                  <a:gd name="T60" fmla="*/ 226 w 1170"/>
                  <a:gd name="T61" fmla="*/ 62 h 951"/>
                  <a:gd name="T62" fmla="*/ 161 w 1170"/>
                  <a:gd name="T63" fmla="*/ 63 h 951"/>
                  <a:gd name="T64" fmla="*/ 1 w 1170"/>
                  <a:gd name="T65" fmla="*/ 626 h 951"/>
                  <a:gd name="T66" fmla="*/ 188 w 1170"/>
                  <a:gd name="T67" fmla="*/ 912 h 951"/>
                  <a:gd name="T68" fmla="*/ 229 w 1170"/>
                  <a:gd name="T69" fmla="*/ 888 h 951"/>
                  <a:gd name="T70" fmla="*/ 262 w 1170"/>
                  <a:gd name="T71" fmla="*/ 917 h 951"/>
                  <a:gd name="T72" fmla="*/ 373 w 1170"/>
                  <a:gd name="T73" fmla="*/ 892 h 951"/>
                  <a:gd name="T74" fmla="*/ 376 w 1170"/>
                  <a:gd name="T75" fmla="*/ 891 h 951"/>
                  <a:gd name="T76" fmla="*/ 478 w 1170"/>
                  <a:gd name="T77" fmla="*/ 938 h 951"/>
                  <a:gd name="T78" fmla="*/ 479 w 1170"/>
                  <a:gd name="T79" fmla="*/ 938 h 951"/>
                  <a:gd name="T80" fmla="*/ 586 w 1170"/>
                  <a:gd name="T81" fmla="*/ 907 h 951"/>
                  <a:gd name="T82" fmla="*/ 669 w 1170"/>
                  <a:gd name="T83" fmla="*/ 946 h 951"/>
                  <a:gd name="T84" fmla="*/ 780 w 1170"/>
                  <a:gd name="T85" fmla="*/ 887 h 951"/>
                  <a:gd name="T86" fmla="*/ 801 w 1170"/>
                  <a:gd name="T87" fmla="*/ 892 h 951"/>
                  <a:gd name="T88" fmla="*/ 824 w 1170"/>
                  <a:gd name="T89" fmla="*/ 926 h 951"/>
                  <a:gd name="T90" fmla="*/ 956 w 1170"/>
                  <a:gd name="T91" fmla="*/ 891 h 951"/>
                  <a:gd name="T92" fmla="*/ 987 w 1170"/>
                  <a:gd name="T93" fmla="*/ 912 h 951"/>
                  <a:gd name="T94" fmla="*/ 1169 w 1170"/>
                  <a:gd name="T95" fmla="*/ 625 h 951"/>
                  <a:gd name="T96" fmla="*/ 1008 w 1170"/>
                  <a:gd name="T97" fmla="*/ 62 h 951"/>
                  <a:gd name="T98" fmla="*/ 943 w 1170"/>
                  <a:gd name="T99" fmla="*/ 62 h 951"/>
                  <a:gd name="T100" fmla="*/ 860 w 1170"/>
                  <a:gd name="T101" fmla="*/ 0 h 951"/>
                  <a:gd name="T102" fmla="*/ 799 w 1170"/>
                  <a:gd name="T103" fmla="*/ 59 h 951"/>
                  <a:gd name="T104" fmla="*/ 738 w 1170"/>
                  <a:gd name="T105" fmla="*/ 43 h 951"/>
                  <a:gd name="T106" fmla="*/ 694 w 1170"/>
                  <a:gd name="T107" fmla="*/ 12 h 951"/>
                  <a:gd name="T108" fmla="*/ 672 w 1170"/>
                  <a:gd name="T109" fmla="*/ 4 h 951"/>
                  <a:gd name="T110" fmla="*/ 610 w 1170"/>
                  <a:gd name="T111" fmla="*/ 35 h 951"/>
                  <a:gd name="T112" fmla="*/ 586 w 1170"/>
                  <a:gd name="T113" fmla="*/ 44 h 951"/>
                  <a:gd name="T114" fmla="*/ 499 w 1170"/>
                  <a:gd name="T115" fmla="*/ 3 h 951"/>
                  <a:gd name="T116" fmla="*/ 477 w 1170"/>
                  <a:gd name="T117" fmla="*/ 12 h 951"/>
                  <a:gd name="T118" fmla="*/ 475 w 1170"/>
                  <a:gd name="T119" fmla="*/ 13 h 951"/>
                  <a:gd name="T120" fmla="*/ 392 w 1170"/>
                  <a:gd name="T121" fmla="*/ 63 h 951"/>
                  <a:gd name="T122" fmla="*/ 351 w 1170"/>
                  <a:gd name="T123" fmla="*/ 51 h 9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0" h="951">
                    <a:moveTo>
                      <a:pt x="311" y="2"/>
                    </a:move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3" y="2"/>
                      <a:pt x="316" y="2"/>
                      <a:pt x="318" y="2"/>
                    </a:cubicBezTo>
                    <a:cubicBezTo>
                      <a:pt x="332" y="4"/>
                      <a:pt x="345" y="14"/>
                      <a:pt x="347" y="32"/>
                    </a:cubicBezTo>
                    <a:cubicBezTo>
                      <a:pt x="347" y="33"/>
                      <a:pt x="347" y="34"/>
                      <a:pt x="347" y="34"/>
                    </a:cubicBezTo>
                    <a:cubicBezTo>
                      <a:pt x="347" y="38"/>
                      <a:pt x="346" y="43"/>
                      <a:pt x="346" y="47"/>
                    </a:cubicBezTo>
                    <a:cubicBezTo>
                      <a:pt x="346" y="49"/>
                      <a:pt x="346" y="52"/>
                      <a:pt x="348" y="54"/>
                    </a:cubicBezTo>
                    <a:cubicBezTo>
                      <a:pt x="351" y="59"/>
                      <a:pt x="365" y="59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81" y="63"/>
                      <a:pt x="387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7" y="66"/>
                      <a:pt x="400" y="65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13" y="60"/>
                      <a:pt x="426" y="53"/>
                      <a:pt x="432" y="48"/>
                    </a:cubicBezTo>
                    <a:cubicBezTo>
                      <a:pt x="441" y="39"/>
                      <a:pt x="441" y="24"/>
                      <a:pt x="454" y="19"/>
                    </a:cubicBezTo>
                    <a:cubicBezTo>
                      <a:pt x="462" y="16"/>
                      <a:pt x="470" y="17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7" y="10"/>
                      <a:pt x="492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500" y="7"/>
                      <a:pt x="500" y="7"/>
                      <a:pt x="501" y="7"/>
                    </a:cubicBezTo>
                    <a:cubicBezTo>
                      <a:pt x="516" y="9"/>
                      <a:pt x="517" y="25"/>
                      <a:pt x="528" y="30"/>
                    </a:cubicBezTo>
                    <a:cubicBezTo>
                      <a:pt x="536" y="34"/>
                      <a:pt x="548" y="34"/>
                      <a:pt x="558" y="37"/>
                    </a:cubicBezTo>
                    <a:cubicBezTo>
                      <a:pt x="558" y="37"/>
                      <a:pt x="558" y="37"/>
                      <a:pt x="558" y="37"/>
                    </a:cubicBezTo>
                    <a:cubicBezTo>
                      <a:pt x="559" y="38"/>
                      <a:pt x="560" y="38"/>
                      <a:pt x="560" y="38"/>
                    </a:cubicBezTo>
                    <a:cubicBezTo>
                      <a:pt x="561" y="38"/>
                      <a:pt x="561" y="38"/>
                      <a:pt x="561" y="38"/>
                    </a:cubicBezTo>
                    <a:cubicBezTo>
                      <a:pt x="561" y="38"/>
                      <a:pt x="561" y="38"/>
                      <a:pt x="561" y="39"/>
                    </a:cubicBezTo>
                    <a:cubicBezTo>
                      <a:pt x="570" y="42"/>
                      <a:pt x="577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8" y="47"/>
                      <a:pt x="591" y="46"/>
                      <a:pt x="593" y="46"/>
                    </a:cubicBezTo>
                    <a:cubicBezTo>
                      <a:pt x="593" y="46"/>
                      <a:pt x="593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600" y="44"/>
                      <a:pt x="608" y="39"/>
                      <a:pt x="617" y="37"/>
                    </a:cubicBezTo>
                    <a:cubicBezTo>
                      <a:pt x="626" y="34"/>
                      <a:pt x="636" y="33"/>
                      <a:pt x="643" y="30"/>
                    </a:cubicBezTo>
                    <a:cubicBezTo>
                      <a:pt x="652" y="25"/>
                      <a:pt x="656" y="8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0" y="7"/>
                      <a:pt x="670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8" y="7"/>
                      <a:pt x="683" y="10"/>
                      <a:pt x="690" y="13"/>
                    </a:cubicBezTo>
                    <a:cubicBezTo>
                      <a:pt x="691" y="14"/>
                      <a:pt x="692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704" y="17"/>
                      <a:pt x="713" y="17"/>
                      <a:pt x="720" y="21"/>
                    </a:cubicBezTo>
                    <a:cubicBezTo>
                      <a:pt x="728" y="27"/>
                      <a:pt x="729" y="36"/>
                      <a:pt x="736" y="44"/>
                    </a:cubicBezTo>
                    <a:cubicBezTo>
                      <a:pt x="740" y="49"/>
                      <a:pt x="748" y="53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5" y="58"/>
                      <a:pt x="755" y="58"/>
                    </a:cubicBezTo>
                    <a:cubicBezTo>
                      <a:pt x="755" y="58"/>
                      <a:pt x="755" y="58"/>
                      <a:pt x="755" y="58"/>
                    </a:cubicBezTo>
                    <a:cubicBezTo>
                      <a:pt x="762" y="62"/>
                      <a:pt x="769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8" y="67"/>
                    </a:cubicBezTo>
                    <a:cubicBezTo>
                      <a:pt x="778" y="67"/>
                      <a:pt x="778" y="67"/>
                      <a:pt x="778" y="67"/>
                    </a:cubicBezTo>
                    <a:cubicBezTo>
                      <a:pt x="786" y="66"/>
                      <a:pt x="793" y="62"/>
                      <a:pt x="801" y="60"/>
                    </a:cubicBezTo>
                    <a:cubicBezTo>
                      <a:pt x="808" y="58"/>
                      <a:pt x="816" y="59"/>
                      <a:pt x="824" y="54"/>
                    </a:cubicBezTo>
                    <a:cubicBezTo>
                      <a:pt x="823" y="51"/>
                      <a:pt x="823" y="47"/>
                      <a:pt x="823" y="44"/>
                    </a:cubicBezTo>
                    <a:cubicBezTo>
                      <a:pt x="823" y="25"/>
                      <a:pt x="829" y="11"/>
                      <a:pt x="844" y="5"/>
                    </a:cubicBezTo>
                    <a:cubicBezTo>
                      <a:pt x="844" y="5"/>
                      <a:pt x="844" y="5"/>
                      <a:pt x="844" y="5"/>
                    </a:cubicBezTo>
                    <a:cubicBezTo>
                      <a:pt x="849" y="4"/>
                      <a:pt x="853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80" y="3"/>
                      <a:pt x="902" y="20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6" y="49"/>
                      <a:pt x="916" y="67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34" y="68"/>
                      <a:pt x="939" y="66"/>
                      <a:pt x="944" y="65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9" y="63"/>
                      <a:pt x="955" y="62"/>
                      <a:pt x="959" y="60"/>
                    </a:cubicBezTo>
                    <a:cubicBezTo>
                      <a:pt x="969" y="56"/>
                      <a:pt x="974" y="42"/>
                      <a:pt x="984" y="41"/>
                    </a:cubicBezTo>
                    <a:cubicBezTo>
                      <a:pt x="984" y="41"/>
                      <a:pt x="984" y="41"/>
                      <a:pt x="984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99" y="42"/>
                      <a:pt x="1001" y="59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10" y="67"/>
                      <a:pt x="1010" y="67"/>
                    </a:cubicBezTo>
                    <a:cubicBezTo>
                      <a:pt x="1015" y="72"/>
                      <a:pt x="1026" y="77"/>
                      <a:pt x="1036" y="81"/>
                    </a:cubicBezTo>
                    <a:cubicBezTo>
                      <a:pt x="1051" y="86"/>
                      <a:pt x="1066" y="87"/>
                      <a:pt x="1074" y="99"/>
                    </a:cubicBezTo>
                    <a:cubicBezTo>
                      <a:pt x="1079" y="107"/>
                      <a:pt x="1080" y="116"/>
                      <a:pt x="1085" y="124"/>
                    </a:cubicBezTo>
                    <a:cubicBezTo>
                      <a:pt x="1089" y="130"/>
                      <a:pt x="1097" y="137"/>
                      <a:pt x="1103" y="144"/>
                    </a:cubicBezTo>
                    <a:cubicBezTo>
                      <a:pt x="1110" y="151"/>
                      <a:pt x="1117" y="160"/>
                      <a:pt x="1123" y="163"/>
                    </a:cubicBezTo>
                    <a:cubicBezTo>
                      <a:pt x="1134" y="169"/>
                      <a:pt x="1146" y="169"/>
                      <a:pt x="1152" y="181"/>
                    </a:cubicBezTo>
                    <a:cubicBezTo>
                      <a:pt x="1157" y="188"/>
                      <a:pt x="1159" y="199"/>
                      <a:pt x="1161" y="211"/>
                    </a:cubicBezTo>
                    <a:cubicBezTo>
                      <a:pt x="1165" y="228"/>
                      <a:pt x="1166" y="248"/>
                      <a:pt x="1166" y="270"/>
                    </a:cubicBezTo>
                    <a:cubicBezTo>
                      <a:pt x="1166" y="287"/>
                      <a:pt x="1166" y="305"/>
                      <a:pt x="1166" y="322"/>
                    </a:cubicBezTo>
                    <a:cubicBezTo>
                      <a:pt x="1166" y="424"/>
                      <a:pt x="1166" y="526"/>
                      <a:pt x="1166" y="631"/>
                    </a:cubicBezTo>
                    <a:cubicBezTo>
                      <a:pt x="1166" y="648"/>
                      <a:pt x="1166" y="666"/>
                      <a:pt x="1166" y="683"/>
                    </a:cubicBezTo>
                    <a:cubicBezTo>
                      <a:pt x="1166" y="692"/>
                      <a:pt x="1166" y="701"/>
                      <a:pt x="1166" y="709"/>
                    </a:cubicBezTo>
                    <a:cubicBezTo>
                      <a:pt x="1165" y="720"/>
                      <a:pt x="1163" y="731"/>
                      <a:pt x="1160" y="742"/>
                    </a:cubicBezTo>
                    <a:cubicBezTo>
                      <a:pt x="1157" y="758"/>
                      <a:pt x="1155" y="769"/>
                      <a:pt x="1145" y="777"/>
                    </a:cubicBezTo>
                    <a:cubicBezTo>
                      <a:pt x="1138" y="782"/>
                      <a:pt x="1129" y="782"/>
                      <a:pt x="1122" y="786"/>
                    </a:cubicBezTo>
                    <a:cubicBezTo>
                      <a:pt x="1115" y="791"/>
                      <a:pt x="1109" y="800"/>
                      <a:pt x="1103" y="807"/>
                    </a:cubicBezTo>
                    <a:cubicBezTo>
                      <a:pt x="1096" y="813"/>
                      <a:pt x="1086" y="820"/>
                      <a:pt x="1083" y="828"/>
                    </a:cubicBezTo>
                    <a:cubicBezTo>
                      <a:pt x="1078" y="840"/>
                      <a:pt x="1078" y="849"/>
                      <a:pt x="1070" y="857"/>
                    </a:cubicBezTo>
                    <a:cubicBezTo>
                      <a:pt x="1056" y="869"/>
                      <a:pt x="1022" y="869"/>
                      <a:pt x="1009" y="884"/>
                    </a:cubicBezTo>
                    <a:cubicBezTo>
                      <a:pt x="1002" y="892"/>
                      <a:pt x="1000" y="909"/>
                      <a:pt x="987" y="909"/>
                    </a:cubicBezTo>
                    <a:cubicBezTo>
                      <a:pt x="987" y="909"/>
                      <a:pt x="987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75" y="909"/>
                      <a:pt x="972" y="897"/>
                      <a:pt x="964" y="892"/>
                    </a:cubicBezTo>
                    <a:cubicBezTo>
                      <a:pt x="964" y="892"/>
                      <a:pt x="964" y="892"/>
                      <a:pt x="964" y="892"/>
                    </a:cubicBezTo>
                    <a:cubicBezTo>
                      <a:pt x="964" y="892"/>
                      <a:pt x="964" y="892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59" y="889"/>
                      <a:pt x="952" y="888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5"/>
                      <a:pt x="944" y="885"/>
                    </a:cubicBezTo>
                    <a:cubicBezTo>
                      <a:pt x="944" y="885"/>
                      <a:pt x="944" y="885"/>
                      <a:pt x="944" y="885"/>
                    </a:cubicBezTo>
                    <a:cubicBezTo>
                      <a:pt x="940" y="884"/>
                      <a:pt x="936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0" y="881"/>
                      <a:pt x="929" y="881"/>
                      <a:pt x="929" y="881"/>
                    </a:cubicBezTo>
                    <a:cubicBezTo>
                      <a:pt x="921" y="882"/>
                      <a:pt x="919" y="892"/>
                      <a:pt x="916" y="901"/>
                    </a:cubicBezTo>
                    <a:cubicBezTo>
                      <a:pt x="913" y="909"/>
                      <a:pt x="909" y="917"/>
                      <a:pt x="905" y="923"/>
                    </a:cubicBezTo>
                    <a:cubicBezTo>
                      <a:pt x="897" y="934"/>
                      <a:pt x="883" y="947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3" y="948"/>
                      <a:pt x="862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0" y="948"/>
                      <a:pt x="860" y="948"/>
                    </a:cubicBezTo>
                    <a:cubicBezTo>
                      <a:pt x="841" y="948"/>
                      <a:pt x="827" y="936"/>
                      <a:pt x="825" y="921"/>
                    </a:cubicBezTo>
                    <a:cubicBezTo>
                      <a:pt x="825" y="921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19"/>
                      <a:pt x="825" y="919"/>
                      <a:pt x="825" y="918"/>
                    </a:cubicBezTo>
                    <a:cubicBezTo>
                      <a:pt x="825" y="913"/>
                      <a:pt x="827" y="908"/>
                      <a:pt x="827" y="903"/>
                    </a:cubicBezTo>
                    <a:cubicBezTo>
                      <a:pt x="827" y="901"/>
                      <a:pt x="826" y="898"/>
                      <a:pt x="825" y="896"/>
                    </a:cubicBezTo>
                    <a:cubicBezTo>
                      <a:pt x="822" y="892"/>
                      <a:pt x="808" y="891"/>
                      <a:pt x="803" y="890"/>
                    </a:cubicBezTo>
                    <a:cubicBezTo>
                      <a:pt x="803" y="890"/>
                      <a:pt x="803" y="890"/>
                      <a:pt x="803" y="890"/>
                    </a:cubicBezTo>
                    <a:cubicBezTo>
                      <a:pt x="803" y="890"/>
                      <a:pt x="802" y="890"/>
                      <a:pt x="802" y="890"/>
                    </a:cubicBezTo>
                    <a:cubicBezTo>
                      <a:pt x="802" y="890"/>
                      <a:pt x="802" y="890"/>
                      <a:pt x="802" y="890"/>
                    </a:cubicBezTo>
                    <a:cubicBezTo>
                      <a:pt x="794" y="888"/>
                      <a:pt x="787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7" y="885"/>
                      <a:pt x="775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63" y="888"/>
                      <a:pt x="743" y="899"/>
                      <a:pt x="737" y="906"/>
                    </a:cubicBezTo>
                    <a:cubicBezTo>
                      <a:pt x="731" y="914"/>
                      <a:pt x="729" y="926"/>
                      <a:pt x="719" y="931"/>
                    </a:cubicBezTo>
                    <a:cubicBezTo>
                      <a:pt x="714" y="933"/>
                      <a:pt x="704" y="933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5" y="935"/>
                      <a:pt x="695" y="935"/>
                    </a:cubicBezTo>
                    <a:cubicBezTo>
                      <a:pt x="695" y="935"/>
                      <a:pt x="695" y="935"/>
                      <a:pt x="695" y="935"/>
                    </a:cubicBezTo>
                    <a:cubicBezTo>
                      <a:pt x="694" y="936"/>
                      <a:pt x="692" y="937"/>
                      <a:pt x="691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85" y="940"/>
                      <a:pt x="680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2" y="944"/>
                      <a:pt x="670" y="944"/>
                      <a:pt x="667" y="943"/>
                    </a:cubicBezTo>
                    <a:cubicBezTo>
                      <a:pt x="667" y="943"/>
                      <a:pt x="667" y="943"/>
                      <a:pt x="667" y="943"/>
                    </a:cubicBezTo>
                    <a:cubicBezTo>
                      <a:pt x="656" y="939"/>
                      <a:pt x="654" y="925"/>
                      <a:pt x="643" y="920"/>
                    </a:cubicBezTo>
                    <a:cubicBezTo>
                      <a:pt x="636" y="917"/>
                      <a:pt x="626" y="916"/>
                      <a:pt x="616" y="913"/>
                    </a:cubicBezTo>
                    <a:cubicBezTo>
                      <a:pt x="616" y="913"/>
                      <a:pt x="616" y="913"/>
                      <a:pt x="616" y="913"/>
                    </a:cubicBezTo>
                    <a:cubicBezTo>
                      <a:pt x="616" y="913"/>
                      <a:pt x="616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04" y="909"/>
                      <a:pt x="597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5" y="904"/>
                      <a:pt x="583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72" y="905"/>
                      <a:pt x="566" y="910"/>
                      <a:pt x="556" y="913"/>
                    </a:cubicBezTo>
                    <a:cubicBezTo>
                      <a:pt x="547" y="916"/>
                      <a:pt x="535" y="917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1"/>
                      <a:pt x="528" y="921"/>
                    </a:cubicBezTo>
                    <a:cubicBezTo>
                      <a:pt x="528" y="921"/>
                      <a:pt x="528" y="921"/>
                      <a:pt x="528" y="921"/>
                    </a:cubicBezTo>
                    <a:cubicBezTo>
                      <a:pt x="528" y="921"/>
                      <a:pt x="527" y="921"/>
                      <a:pt x="527" y="921"/>
                    </a:cubicBezTo>
                    <a:cubicBezTo>
                      <a:pt x="518" y="928"/>
                      <a:pt x="515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0" y="944"/>
                      <a:pt x="500" y="944"/>
                      <a:pt x="499" y="944"/>
                    </a:cubicBezTo>
                    <a:cubicBezTo>
                      <a:pt x="499" y="944"/>
                      <a:pt x="499" y="944"/>
                      <a:pt x="499" y="944"/>
                    </a:cubicBezTo>
                    <a:cubicBezTo>
                      <a:pt x="491" y="943"/>
                      <a:pt x="486" y="937"/>
                      <a:pt x="478" y="935"/>
                    </a:cubicBezTo>
                    <a:cubicBezTo>
                      <a:pt x="467" y="932"/>
                      <a:pt x="456" y="933"/>
                      <a:pt x="449" y="927"/>
                    </a:cubicBezTo>
                    <a:cubicBezTo>
                      <a:pt x="442" y="921"/>
                      <a:pt x="441" y="912"/>
                      <a:pt x="435" y="906"/>
                    </a:cubicBezTo>
                    <a:cubicBezTo>
                      <a:pt x="431" y="901"/>
                      <a:pt x="424" y="898"/>
                      <a:pt x="418" y="894"/>
                    </a:cubicBezTo>
                    <a:cubicBezTo>
                      <a:pt x="418" y="894"/>
                      <a:pt x="418" y="894"/>
                      <a:pt x="418" y="894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0" y="889"/>
                      <a:pt x="40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86" y="884"/>
                      <a:pt x="382" y="888"/>
                      <a:pt x="372" y="890"/>
                    </a:cubicBezTo>
                    <a:cubicBezTo>
                      <a:pt x="365" y="892"/>
                      <a:pt x="351" y="893"/>
                      <a:pt x="349" y="896"/>
                    </a:cubicBezTo>
                    <a:cubicBezTo>
                      <a:pt x="347" y="897"/>
                      <a:pt x="347" y="899"/>
                      <a:pt x="347" y="902"/>
                    </a:cubicBezTo>
                    <a:cubicBezTo>
                      <a:pt x="347" y="907"/>
                      <a:pt x="349" y="912"/>
                      <a:pt x="349" y="916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8"/>
                    </a:cubicBezTo>
                    <a:cubicBezTo>
                      <a:pt x="347" y="938"/>
                      <a:pt x="332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0" y="948"/>
                      <a:pt x="307" y="948"/>
                      <a:pt x="304" y="947"/>
                    </a:cubicBezTo>
                    <a:cubicBezTo>
                      <a:pt x="304" y="947"/>
                      <a:pt x="304" y="947"/>
                      <a:pt x="304" y="947"/>
                    </a:cubicBezTo>
                    <a:cubicBezTo>
                      <a:pt x="285" y="944"/>
                      <a:pt x="269" y="927"/>
                      <a:pt x="262" y="913"/>
                    </a:cubicBezTo>
                    <a:cubicBezTo>
                      <a:pt x="259" y="906"/>
                      <a:pt x="256" y="882"/>
                      <a:pt x="245" y="881"/>
                    </a:cubicBezTo>
                    <a:cubicBezTo>
                      <a:pt x="245" y="881"/>
                      <a:pt x="245" y="881"/>
                      <a:pt x="245" y="881"/>
                    </a:cubicBezTo>
                    <a:cubicBezTo>
                      <a:pt x="245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39" y="881"/>
                      <a:pt x="235" y="883"/>
                      <a:pt x="230" y="885"/>
                    </a:cubicBezTo>
                    <a:cubicBezTo>
                      <a:pt x="230" y="885"/>
                      <a:pt x="230" y="885"/>
                      <a:pt x="230" y="885"/>
                    </a:cubicBezTo>
                    <a:cubicBezTo>
                      <a:pt x="230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2" y="887"/>
                      <a:pt x="215" y="888"/>
                      <a:pt x="211" y="891"/>
                    </a:cubicBezTo>
                    <a:cubicBezTo>
                      <a:pt x="202" y="895"/>
                      <a:pt x="200" y="908"/>
                      <a:pt x="188" y="909"/>
                    </a:cubicBezTo>
                    <a:cubicBezTo>
                      <a:pt x="188" y="909"/>
                      <a:pt x="188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72" y="909"/>
                      <a:pt x="171" y="889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1" y="881"/>
                      <a:pt x="161" y="881"/>
                      <a:pt x="161" y="881"/>
                    </a:cubicBezTo>
                    <a:cubicBezTo>
                      <a:pt x="143" y="867"/>
                      <a:pt x="106" y="869"/>
                      <a:pt x="95" y="849"/>
                    </a:cubicBezTo>
                    <a:cubicBezTo>
                      <a:pt x="91" y="843"/>
                      <a:pt x="91" y="835"/>
                      <a:pt x="88" y="829"/>
                    </a:cubicBezTo>
                    <a:cubicBezTo>
                      <a:pt x="85" y="821"/>
                      <a:pt x="76" y="815"/>
                      <a:pt x="69" y="807"/>
                    </a:cubicBezTo>
                    <a:cubicBezTo>
                      <a:pt x="61" y="800"/>
                      <a:pt x="56" y="791"/>
                      <a:pt x="48" y="786"/>
                    </a:cubicBezTo>
                    <a:cubicBezTo>
                      <a:pt x="37" y="780"/>
                      <a:pt x="24" y="779"/>
                      <a:pt x="17" y="766"/>
                    </a:cubicBezTo>
                    <a:cubicBezTo>
                      <a:pt x="14" y="759"/>
                      <a:pt x="12" y="747"/>
                      <a:pt x="9" y="736"/>
                    </a:cubicBezTo>
                    <a:cubicBezTo>
                      <a:pt x="5" y="719"/>
                      <a:pt x="4" y="699"/>
                      <a:pt x="4" y="677"/>
                    </a:cubicBezTo>
                    <a:cubicBezTo>
                      <a:pt x="4" y="661"/>
                      <a:pt x="4" y="643"/>
                      <a:pt x="4" y="627"/>
                    </a:cubicBezTo>
                    <a:cubicBezTo>
                      <a:pt x="4" y="542"/>
                      <a:pt x="3" y="457"/>
                      <a:pt x="3" y="371"/>
                    </a:cubicBezTo>
                    <a:cubicBezTo>
                      <a:pt x="3" y="329"/>
                      <a:pt x="4" y="286"/>
                      <a:pt x="4" y="244"/>
                    </a:cubicBezTo>
                    <a:cubicBezTo>
                      <a:pt x="4" y="232"/>
                      <a:pt x="6" y="221"/>
                      <a:pt x="9" y="210"/>
                    </a:cubicBezTo>
                    <a:cubicBezTo>
                      <a:pt x="13" y="193"/>
                      <a:pt x="15" y="180"/>
                      <a:pt x="27" y="172"/>
                    </a:cubicBezTo>
                    <a:cubicBezTo>
                      <a:pt x="33" y="168"/>
                      <a:pt x="41" y="167"/>
                      <a:pt x="47" y="163"/>
                    </a:cubicBezTo>
                    <a:cubicBezTo>
                      <a:pt x="55" y="159"/>
                      <a:pt x="61" y="150"/>
                      <a:pt x="68" y="143"/>
                    </a:cubicBezTo>
                    <a:cubicBezTo>
                      <a:pt x="74" y="136"/>
                      <a:pt x="83" y="130"/>
                      <a:pt x="87" y="122"/>
                    </a:cubicBezTo>
                    <a:cubicBezTo>
                      <a:pt x="93" y="111"/>
                      <a:pt x="93" y="98"/>
                      <a:pt x="104" y="91"/>
                    </a:cubicBezTo>
                    <a:cubicBezTo>
                      <a:pt x="112" y="86"/>
                      <a:pt x="124" y="85"/>
                      <a:pt x="133" y="81"/>
                    </a:cubicBezTo>
                    <a:cubicBezTo>
                      <a:pt x="142" y="78"/>
                      <a:pt x="153" y="74"/>
                      <a:pt x="160" y="69"/>
                    </a:cubicBezTo>
                    <a:cubicBezTo>
                      <a:pt x="168" y="62"/>
                      <a:pt x="172" y="42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95" y="42"/>
                      <a:pt x="200" y="52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60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4" y="61"/>
                      <a:pt x="220" y="63"/>
                      <a:pt x="226" y="64"/>
                    </a:cubicBezTo>
                    <a:cubicBezTo>
                      <a:pt x="226" y="64"/>
                      <a:pt x="226" y="64"/>
                      <a:pt x="226" y="64"/>
                    </a:cubicBezTo>
                    <a:cubicBezTo>
                      <a:pt x="226" y="64"/>
                      <a:pt x="227" y="64"/>
                      <a:pt x="227" y="64"/>
                    </a:cubicBezTo>
                    <a:cubicBezTo>
                      <a:pt x="227" y="64"/>
                      <a:pt x="227" y="64"/>
                      <a:pt x="227" y="64"/>
                    </a:cubicBezTo>
                    <a:cubicBezTo>
                      <a:pt x="227" y="64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32" y="66"/>
                      <a:pt x="236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2" y="68"/>
                      <a:pt x="243" y="68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52" y="66"/>
                      <a:pt x="255" y="54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65" y="25"/>
                      <a:pt x="283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moveTo>
                      <a:pt x="312" y="0"/>
                    </a:moveTo>
                    <a:cubicBezTo>
                      <a:pt x="312" y="0"/>
                      <a:pt x="312" y="0"/>
                      <a:pt x="312" y="0"/>
                    </a:cubicBezTo>
                    <a:cubicBezTo>
                      <a:pt x="308" y="0"/>
                      <a:pt x="304" y="0"/>
                      <a:pt x="299" y="1"/>
                    </a:cubicBezTo>
                    <a:cubicBezTo>
                      <a:pt x="299" y="1"/>
                      <a:pt x="299" y="1"/>
                      <a:pt x="299" y="1"/>
                    </a:cubicBezTo>
                    <a:cubicBezTo>
                      <a:pt x="280" y="6"/>
                      <a:pt x="264" y="24"/>
                      <a:pt x="256" y="40"/>
                    </a:cubicBezTo>
                    <a:cubicBezTo>
                      <a:pt x="252" y="50"/>
                      <a:pt x="252" y="63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0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5" y="65"/>
                      <a:pt x="231" y="64"/>
                      <a:pt x="227" y="62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0" y="60"/>
                      <a:pt x="214" y="59"/>
                      <a:pt x="211" y="57"/>
                    </a:cubicBezTo>
                    <a:cubicBezTo>
                      <a:pt x="202" y="52"/>
                      <a:pt x="199" y="39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71" y="38"/>
                      <a:pt x="169" y="55"/>
                      <a:pt x="161" y="63"/>
                    </a:cubicBezTo>
                    <a:cubicBezTo>
                      <a:pt x="161" y="63"/>
                      <a:pt x="161" y="63"/>
                      <a:pt x="161" y="63"/>
                    </a:cubicBezTo>
                    <a:cubicBezTo>
                      <a:pt x="161" y="63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0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47" y="77"/>
                      <a:pt x="119" y="80"/>
                      <a:pt x="103" y="90"/>
                    </a:cubicBezTo>
                    <a:cubicBezTo>
                      <a:pt x="91" y="97"/>
                      <a:pt x="91" y="109"/>
                      <a:pt x="85" y="121"/>
                    </a:cubicBezTo>
                    <a:cubicBezTo>
                      <a:pt x="81" y="127"/>
                      <a:pt x="73" y="134"/>
                      <a:pt x="67" y="141"/>
                    </a:cubicBezTo>
                    <a:cubicBezTo>
                      <a:pt x="59" y="149"/>
                      <a:pt x="55" y="156"/>
                      <a:pt x="47" y="161"/>
                    </a:cubicBezTo>
                    <a:cubicBezTo>
                      <a:pt x="35" y="169"/>
                      <a:pt x="24" y="168"/>
                      <a:pt x="16" y="181"/>
                    </a:cubicBezTo>
                    <a:cubicBezTo>
                      <a:pt x="12" y="189"/>
                      <a:pt x="10" y="199"/>
                      <a:pt x="7" y="210"/>
                    </a:cubicBezTo>
                    <a:cubicBezTo>
                      <a:pt x="1" y="228"/>
                      <a:pt x="0" y="250"/>
                      <a:pt x="0" y="273"/>
                    </a:cubicBezTo>
                    <a:cubicBezTo>
                      <a:pt x="0" y="287"/>
                      <a:pt x="1" y="303"/>
                      <a:pt x="1" y="319"/>
                    </a:cubicBezTo>
                    <a:cubicBezTo>
                      <a:pt x="1" y="423"/>
                      <a:pt x="1" y="524"/>
                      <a:pt x="1" y="626"/>
                    </a:cubicBezTo>
                    <a:cubicBezTo>
                      <a:pt x="1" y="626"/>
                      <a:pt x="1" y="626"/>
                      <a:pt x="1" y="626"/>
                    </a:cubicBezTo>
                    <a:cubicBezTo>
                      <a:pt x="1" y="643"/>
                      <a:pt x="0" y="661"/>
                      <a:pt x="0" y="678"/>
                    </a:cubicBezTo>
                    <a:cubicBezTo>
                      <a:pt x="0" y="699"/>
                      <a:pt x="1" y="719"/>
                      <a:pt x="6" y="736"/>
                    </a:cubicBezTo>
                    <a:cubicBezTo>
                      <a:pt x="9" y="747"/>
                      <a:pt x="12" y="757"/>
                      <a:pt x="15" y="765"/>
                    </a:cubicBezTo>
                    <a:cubicBezTo>
                      <a:pt x="22" y="780"/>
                      <a:pt x="31" y="780"/>
                      <a:pt x="45" y="788"/>
                    </a:cubicBezTo>
                    <a:cubicBezTo>
                      <a:pt x="52" y="791"/>
                      <a:pt x="60" y="801"/>
                      <a:pt x="67" y="808"/>
                    </a:cubicBezTo>
                    <a:cubicBezTo>
                      <a:pt x="73" y="814"/>
                      <a:pt x="82" y="822"/>
                      <a:pt x="86" y="830"/>
                    </a:cubicBezTo>
                    <a:cubicBezTo>
                      <a:pt x="89" y="836"/>
                      <a:pt x="89" y="843"/>
                      <a:pt x="93" y="849"/>
                    </a:cubicBezTo>
                    <a:cubicBezTo>
                      <a:pt x="105" y="873"/>
                      <a:pt x="142" y="868"/>
                      <a:pt x="161" y="885"/>
                    </a:cubicBezTo>
                    <a:cubicBezTo>
                      <a:pt x="167" y="891"/>
                      <a:pt x="170" y="905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82" y="912"/>
                      <a:pt x="185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98" y="912"/>
                      <a:pt x="203" y="901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1" y="894"/>
                      <a:pt x="212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8" y="890"/>
                      <a:pt x="224" y="889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4" y="886"/>
                      <a:pt x="238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3" y="884"/>
                      <a:pt x="244" y="884"/>
                      <a:pt x="245" y="885"/>
                    </a:cubicBezTo>
                    <a:cubicBezTo>
                      <a:pt x="245" y="885"/>
                      <a:pt x="245" y="885"/>
                      <a:pt x="245" y="885"/>
                    </a:cubicBezTo>
                    <a:cubicBezTo>
                      <a:pt x="253" y="887"/>
                      <a:pt x="256" y="908"/>
                      <a:pt x="262" y="917"/>
                    </a:cubicBezTo>
                    <a:cubicBezTo>
                      <a:pt x="271" y="933"/>
                      <a:pt x="287" y="950"/>
                      <a:pt x="312" y="951"/>
                    </a:cubicBezTo>
                    <a:cubicBezTo>
                      <a:pt x="312" y="951"/>
                      <a:pt x="312" y="951"/>
                      <a:pt x="312" y="951"/>
                    </a:cubicBezTo>
                    <a:cubicBezTo>
                      <a:pt x="312" y="951"/>
                      <a:pt x="312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39" y="951"/>
                      <a:pt x="355" y="931"/>
                      <a:pt x="352" y="900"/>
                    </a:cubicBezTo>
                    <a:cubicBezTo>
                      <a:pt x="352" y="900"/>
                      <a:pt x="352" y="900"/>
                      <a:pt x="352" y="900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8" y="894"/>
                      <a:pt x="366" y="894"/>
                      <a:pt x="372" y="892"/>
                    </a:cubicBezTo>
                    <a:cubicBezTo>
                      <a:pt x="372" y="892"/>
                      <a:pt x="372" y="892"/>
                      <a:pt x="372" y="892"/>
                    </a:cubicBezTo>
                    <a:cubicBezTo>
                      <a:pt x="372" y="892"/>
                      <a:pt x="372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4" y="892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6" y="891"/>
                      <a:pt x="376" y="891"/>
                    </a:cubicBezTo>
                    <a:cubicBezTo>
                      <a:pt x="376" y="891"/>
                      <a:pt x="376" y="891"/>
                      <a:pt x="376" y="891"/>
                    </a:cubicBezTo>
                    <a:cubicBezTo>
                      <a:pt x="382" y="889"/>
                      <a:pt x="388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404" y="887"/>
                      <a:pt x="409" y="892"/>
                      <a:pt x="415" y="896"/>
                    </a:cubicBezTo>
                    <a:cubicBezTo>
                      <a:pt x="421" y="899"/>
                      <a:pt x="427" y="901"/>
                      <a:pt x="430" y="905"/>
                    </a:cubicBezTo>
                    <a:cubicBezTo>
                      <a:pt x="438" y="911"/>
                      <a:pt x="440" y="922"/>
                      <a:pt x="447" y="929"/>
                    </a:cubicBezTo>
                    <a:cubicBezTo>
                      <a:pt x="455" y="936"/>
                      <a:pt x="465" y="934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80" y="939"/>
                      <a:pt x="481" y="939"/>
                    </a:cubicBezTo>
                    <a:cubicBezTo>
                      <a:pt x="488" y="942"/>
                      <a:pt x="493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2" y="947"/>
                      <a:pt x="504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18" y="944"/>
                      <a:pt x="520" y="929"/>
                      <a:pt x="531" y="923"/>
                    </a:cubicBezTo>
                    <a:cubicBezTo>
                      <a:pt x="539" y="919"/>
                      <a:pt x="548" y="920"/>
                      <a:pt x="559" y="916"/>
                    </a:cubicBezTo>
                    <a:cubicBezTo>
                      <a:pt x="569" y="913"/>
                      <a:pt x="576" y="907"/>
                      <a:pt x="583" y="907"/>
                    </a:cubicBezTo>
                    <a:cubicBezTo>
                      <a:pt x="583" y="907"/>
                      <a:pt x="583" y="907"/>
                      <a:pt x="583" y="907"/>
                    </a:cubicBezTo>
                    <a:cubicBezTo>
                      <a:pt x="583" y="907"/>
                      <a:pt x="584" y="907"/>
                      <a:pt x="584" y="907"/>
                    </a:cubicBezTo>
                    <a:cubicBezTo>
                      <a:pt x="584" y="907"/>
                      <a:pt x="585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97" y="907"/>
                      <a:pt x="604" y="913"/>
                      <a:pt x="613" y="916"/>
                    </a:cubicBezTo>
                    <a:cubicBezTo>
                      <a:pt x="613" y="916"/>
                      <a:pt x="613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5" y="917"/>
                      <a:pt x="615" y="917"/>
                    </a:cubicBezTo>
                    <a:cubicBezTo>
                      <a:pt x="615" y="917"/>
                      <a:pt x="615" y="917"/>
                      <a:pt x="615" y="917"/>
                    </a:cubicBezTo>
                    <a:cubicBezTo>
                      <a:pt x="624" y="920"/>
                      <a:pt x="635" y="919"/>
                      <a:pt x="643" y="923"/>
                    </a:cubicBezTo>
                    <a:cubicBezTo>
                      <a:pt x="655" y="929"/>
                      <a:pt x="655" y="942"/>
                      <a:pt x="669" y="946"/>
                    </a:cubicBezTo>
                    <a:cubicBezTo>
                      <a:pt x="669" y="946"/>
                      <a:pt x="669" y="946"/>
                      <a:pt x="669" y="946"/>
                    </a:cubicBezTo>
                    <a:cubicBezTo>
                      <a:pt x="671" y="946"/>
                      <a:pt x="672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81" y="947"/>
                      <a:pt x="686" y="942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4" y="939"/>
                      <a:pt x="696" y="938"/>
                      <a:pt x="697" y="938"/>
                    </a:cubicBezTo>
                    <a:cubicBezTo>
                      <a:pt x="697" y="938"/>
                      <a:pt x="697" y="938"/>
                      <a:pt x="697" y="938"/>
                    </a:cubicBezTo>
                    <a:cubicBezTo>
                      <a:pt x="704" y="936"/>
                      <a:pt x="714" y="936"/>
                      <a:pt x="721" y="933"/>
                    </a:cubicBezTo>
                    <a:cubicBezTo>
                      <a:pt x="732" y="927"/>
                      <a:pt x="734" y="914"/>
                      <a:pt x="741" y="906"/>
                    </a:cubicBezTo>
                    <a:cubicBezTo>
                      <a:pt x="745" y="902"/>
                      <a:pt x="752" y="898"/>
                      <a:pt x="758" y="895"/>
                    </a:cubicBezTo>
                    <a:cubicBezTo>
                      <a:pt x="765" y="891"/>
                      <a:pt x="772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7" y="887"/>
                      <a:pt x="792" y="889"/>
                      <a:pt x="799" y="891"/>
                    </a:cubicBezTo>
                    <a:cubicBezTo>
                      <a:pt x="799" y="891"/>
                      <a:pt x="799" y="891"/>
                      <a:pt x="799" y="891"/>
                    </a:cubicBezTo>
                    <a:cubicBezTo>
                      <a:pt x="799" y="891"/>
                      <a:pt x="799" y="891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3" y="892"/>
                      <a:pt x="803" y="892"/>
                      <a:pt x="803" y="893"/>
                    </a:cubicBezTo>
                    <a:cubicBezTo>
                      <a:pt x="803" y="893"/>
                      <a:pt x="803" y="893"/>
                      <a:pt x="803" y="893"/>
                    </a:cubicBezTo>
                    <a:cubicBezTo>
                      <a:pt x="810" y="894"/>
                      <a:pt x="819" y="895"/>
                      <a:pt x="821" y="899"/>
                    </a:cubicBezTo>
                    <a:cubicBezTo>
                      <a:pt x="823" y="902"/>
                      <a:pt x="823" y="906"/>
                      <a:pt x="823" y="910"/>
                    </a:cubicBezTo>
                    <a:cubicBezTo>
                      <a:pt x="823" y="913"/>
                      <a:pt x="823" y="917"/>
                      <a:pt x="823" y="920"/>
                    </a:cubicBezTo>
                    <a:cubicBezTo>
                      <a:pt x="823" y="922"/>
                      <a:pt x="823" y="924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8" y="941"/>
                      <a:pt x="84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3" y="951"/>
                      <a:pt x="865" y="951"/>
                      <a:pt x="867" y="951"/>
                    </a:cubicBezTo>
                    <a:cubicBezTo>
                      <a:pt x="890" y="948"/>
                      <a:pt x="909" y="927"/>
                      <a:pt x="916" y="911"/>
                    </a:cubicBezTo>
                    <a:cubicBezTo>
                      <a:pt x="920" y="901"/>
                      <a:pt x="920" y="887"/>
                      <a:pt x="930" y="885"/>
                    </a:cubicBezTo>
                    <a:cubicBezTo>
                      <a:pt x="931" y="885"/>
                      <a:pt x="932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40" y="885"/>
                      <a:pt x="949" y="888"/>
                      <a:pt x="955" y="891"/>
                    </a:cubicBezTo>
                    <a:cubicBezTo>
                      <a:pt x="955" y="891"/>
                      <a:pt x="955" y="891"/>
                      <a:pt x="955" y="891"/>
                    </a:cubicBezTo>
                    <a:cubicBezTo>
                      <a:pt x="955" y="891"/>
                      <a:pt x="956" y="891"/>
                      <a:pt x="956" y="891"/>
                    </a:cubicBezTo>
                    <a:cubicBezTo>
                      <a:pt x="956" y="891"/>
                      <a:pt x="956" y="891"/>
                      <a:pt x="956" y="891"/>
                    </a:cubicBezTo>
                    <a:cubicBezTo>
                      <a:pt x="956" y="891"/>
                      <a:pt x="957" y="891"/>
                      <a:pt x="957" y="891"/>
                    </a:cubicBezTo>
                    <a:cubicBezTo>
                      <a:pt x="957" y="892"/>
                      <a:pt x="958" y="892"/>
                      <a:pt x="958" y="892"/>
                    </a:cubicBezTo>
                    <a:cubicBezTo>
                      <a:pt x="958" y="892"/>
                      <a:pt x="958" y="892"/>
                      <a:pt x="958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60" y="892"/>
                    </a:cubicBezTo>
                    <a:cubicBezTo>
                      <a:pt x="960" y="892"/>
                      <a:pt x="960" y="892"/>
                      <a:pt x="960" y="893"/>
                    </a:cubicBezTo>
                    <a:cubicBezTo>
                      <a:pt x="960" y="893"/>
                      <a:pt x="960" y="893"/>
                      <a:pt x="960" y="893"/>
                    </a:cubicBezTo>
                    <a:cubicBezTo>
                      <a:pt x="971" y="897"/>
                      <a:pt x="972" y="910"/>
                      <a:pt x="984" y="912"/>
                    </a:cubicBezTo>
                    <a:cubicBezTo>
                      <a:pt x="984" y="912"/>
                      <a:pt x="984" y="912"/>
                      <a:pt x="984" y="912"/>
                    </a:cubicBezTo>
                    <a:cubicBezTo>
                      <a:pt x="985" y="912"/>
                      <a:pt x="986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1003" y="912"/>
                      <a:pt x="1006" y="891"/>
                      <a:pt x="1013" y="884"/>
                    </a:cubicBezTo>
                    <a:cubicBezTo>
                      <a:pt x="1013" y="884"/>
                      <a:pt x="1013" y="884"/>
                      <a:pt x="1013" y="884"/>
                    </a:cubicBezTo>
                    <a:cubicBezTo>
                      <a:pt x="1013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31" y="869"/>
                      <a:pt x="1066" y="871"/>
                      <a:pt x="1078" y="851"/>
                    </a:cubicBezTo>
                    <a:cubicBezTo>
                      <a:pt x="1081" y="844"/>
                      <a:pt x="1082" y="835"/>
                      <a:pt x="1085" y="829"/>
                    </a:cubicBezTo>
                    <a:cubicBezTo>
                      <a:pt x="1089" y="821"/>
                      <a:pt x="1097" y="815"/>
                      <a:pt x="1104" y="809"/>
                    </a:cubicBezTo>
                    <a:cubicBezTo>
                      <a:pt x="1110" y="802"/>
                      <a:pt x="1116" y="793"/>
                      <a:pt x="1124" y="789"/>
                    </a:cubicBezTo>
                    <a:cubicBezTo>
                      <a:pt x="1129" y="785"/>
                      <a:pt x="1137" y="784"/>
                      <a:pt x="1143" y="780"/>
                    </a:cubicBezTo>
                    <a:cubicBezTo>
                      <a:pt x="1158" y="772"/>
                      <a:pt x="1159" y="756"/>
                      <a:pt x="1164" y="737"/>
                    </a:cubicBezTo>
                    <a:cubicBezTo>
                      <a:pt x="1169" y="719"/>
                      <a:pt x="1170" y="697"/>
                      <a:pt x="1170" y="674"/>
                    </a:cubicBezTo>
                    <a:cubicBezTo>
                      <a:pt x="1170" y="658"/>
                      <a:pt x="1169" y="642"/>
                      <a:pt x="1169" y="625"/>
                    </a:cubicBezTo>
                    <a:cubicBezTo>
                      <a:pt x="1169" y="515"/>
                      <a:pt x="1169" y="422"/>
                      <a:pt x="1169" y="313"/>
                    </a:cubicBezTo>
                    <a:cubicBezTo>
                      <a:pt x="1169" y="313"/>
                      <a:pt x="1169" y="313"/>
                      <a:pt x="1169" y="313"/>
                    </a:cubicBezTo>
                    <a:cubicBezTo>
                      <a:pt x="1169" y="299"/>
                      <a:pt x="1170" y="284"/>
                      <a:pt x="1170" y="269"/>
                    </a:cubicBezTo>
                    <a:cubicBezTo>
                      <a:pt x="1170" y="257"/>
                      <a:pt x="1169" y="246"/>
                      <a:pt x="1169" y="236"/>
                    </a:cubicBezTo>
                    <a:cubicBezTo>
                      <a:pt x="1168" y="225"/>
                      <a:pt x="1165" y="215"/>
                      <a:pt x="1162" y="204"/>
                    </a:cubicBezTo>
                    <a:cubicBezTo>
                      <a:pt x="1159" y="192"/>
                      <a:pt x="1157" y="182"/>
                      <a:pt x="1151" y="175"/>
                    </a:cubicBezTo>
                    <a:cubicBezTo>
                      <a:pt x="1144" y="167"/>
                      <a:pt x="1133" y="166"/>
                      <a:pt x="1124" y="160"/>
                    </a:cubicBezTo>
                    <a:cubicBezTo>
                      <a:pt x="1116" y="156"/>
                      <a:pt x="1109" y="147"/>
                      <a:pt x="1103" y="140"/>
                    </a:cubicBezTo>
                    <a:cubicBezTo>
                      <a:pt x="1096" y="133"/>
                      <a:pt x="1087" y="126"/>
                      <a:pt x="1083" y="118"/>
                    </a:cubicBezTo>
                    <a:cubicBezTo>
                      <a:pt x="1081" y="112"/>
                      <a:pt x="1081" y="106"/>
                      <a:pt x="1078" y="101"/>
                    </a:cubicBezTo>
                    <a:cubicBezTo>
                      <a:pt x="1067" y="79"/>
                      <a:pt x="1025" y="81"/>
                      <a:pt x="1009" y="63"/>
                    </a:cubicBezTo>
                    <a:cubicBezTo>
                      <a:pt x="1009" y="63"/>
                      <a:pt x="1009" y="63"/>
                      <a:pt x="1009" y="63"/>
                    </a:cubicBezTo>
                    <a:cubicBezTo>
                      <a:pt x="1009" y="62"/>
                      <a:pt x="1009" y="62"/>
                      <a:pt x="1009" y="62"/>
                    </a:cubicBezTo>
                    <a:cubicBezTo>
                      <a:pt x="1009" y="62"/>
                      <a:pt x="1009" y="62"/>
                      <a:pt x="1008" y="62"/>
                    </a:cubicBezTo>
                    <a:cubicBezTo>
                      <a:pt x="1008" y="62"/>
                      <a:pt x="1008" y="62"/>
                      <a:pt x="1008" y="62"/>
                    </a:cubicBezTo>
                    <a:cubicBezTo>
                      <a:pt x="1001" y="53"/>
                      <a:pt x="999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70" y="39"/>
                      <a:pt x="969" y="52"/>
                      <a:pt x="959" y="58"/>
                    </a:cubicBezTo>
                    <a:cubicBezTo>
                      <a:pt x="954" y="60"/>
                      <a:pt x="949" y="60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3" y="62"/>
                    </a:cubicBezTo>
                    <a:cubicBezTo>
                      <a:pt x="940" y="63"/>
                      <a:pt x="936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1" y="65"/>
                      <a:pt x="930" y="65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18" y="62"/>
                      <a:pt x="916" y="41"/>
                      <a:pt x="911" y="32"/>
                    </a:cubicBezTo>
                    <a:cubicBezTo>
                      <a:pt x="905" y="23"/>
                      <a:pt x="896" y="13"/>
                      <a:pt x="886" y="7"/>
                    </a:cubicBezTo>
                    <a:cubicBezTo>
                      <a:pt x="878" y="2"/>
                      <a:pt x="869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42" y="0"/>
                      <a:pt x="825" y="10"/>
                      <a:pt x="821" y="28"/>
                    </a:cubicBezTo>
                    <a:cubicBezTo>
                      <a:pt x="821" y="28"/>
                      <a:pt x="821" y="28"/>
                      <a:pt x="821" y="28"/>
                    </a:cubicBezTo>
                    <a:cubicBezTo>
                      <a:pt x="821" y="30"/>
                      <a:pt x="821" y="31"/>
                      <a:pt x="821" y="33"/>
                    </a:cubicBezTo>
                    <a:cubicBezTo>
                      <a:pt x="821" y="37"/>
                      <a:pt x="821" y="40"/>
                      <a:pt x="821" y="43"/>
                    </a:cubicBezTo>
                    <a:cubicBezTo>
                      <a:pt x="821" y="46"/>
                      <a:pt x="821" y="49"/>
                      <a:pt x="819" y="51"/>
                    </a:cubicBezTo>
                    <a:cubicBezTo>
                      <a:pt x="816" y="57"/>
                      <a:pt x="805" y="57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799" y="58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8" y="59"/>
                      <a:pt x="798" y="59"/>
                    </a:cubicBezTo>
                    <a:cubicBezTo>
                      <a:pt x="798" y="59"/>
                      <a:pt x="798" y="59"/>
                      <a:pt x="798" y="59"/>
                    </a:cubicBezTo>
                    <a:cubicBezTo>
                      <a:pt x="792" y="61"/>
                      <a:pt x="785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6" y="64"/>
                      <a:pt x="775" y="63"/>
                      <a:pt x="773" y="63"/>
                    </a:cubicBezTo>
                    <a:cubicBezTo>
                      <a:pt x="764" y="61"/>
                      <a:pt x="744" y="49"/>
                      <a:pt x="738" y="43"/>
                    </a:cubicBezTo>
                    <a:cubicBezTo>
                      <a:pt x="733" y="37"/>
                      <a:pt x="730" y="25"/>
                      <a:pt x="723" y="20"/>
                    </a:cubicBezTo>
                    <a:cubicBezTo>
                      <a:pt x="717" y="15"/>
                      <a:pt x="705" y="16"/>
                      <a:pt x="696" y="13"/>
                    </a:cubicBezTo>
                    <a:cubicBezTo>
                      <a:pt x="696" y="13"/>
                      <a:pt x="695" y="13"/>
                      <a:pt x="695" y="13"/>
                    </a:cubicBezTo>
                    <a:cubicBezTo>
                      <a:pt x="695" y="13"/>
                      <a:pt x="695" y="12"/>
                      <a:pt x="695" y="12"/>
                    </a:cubicBezTo>
                    <a:cubicBezTo>
                      <a:pt x="695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84" y="8"/>
                      <a:pt x="680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1" y="4"/>
                      <a:pt x="671" y="4"/>
                      <a:pt x="670" y="4"/>
                    </a:cubicBezTo>
                    <a:cubicBezTo>
                      <a:pt x="670" y="4"/>
                      <a:pt x="670" y="4"/>
                      <a:pt x="670" y="4"/>
                    </a:cubicBezTo>
                    <a:cubicBezTo>
                      <a:pt x="653" y="5"/>
                      <a:pt x="655" y="21"/>
                      <a:pt x="642" y="27"/>
                    </a:cubicBezTo>
                    <a:cubicBezTo>
                      <a:pt x="634" y="31"/>
                      <a:pt x="622" y="31"/>
                      <a:pt x="612" y="34"/>
                    </a:cubicBezTo>
                    <a:cubicBezTo>
                      <a:pt x="612" y="34"/>
                      <a:pt x="612" y="34"/>
                      <a:pt x="612" y="34"/>
                    </a:cubicBezTo>
                    <a:cubicBezTo>
                      <a:pt x="612" y="34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09" y="35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8" y="36"/>
                    </a:cubicBezTo>
                    <a:cubicBezTo>
                      <a:pt x="601" y="39"/>
                      <a:pt x="594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76" y="44"/>
                      <a:pt x="567" y="37"/>
                      <a:pt x="558" y="34"/>
                    </a:cubicBezTo>
                    <a:cubicBezTo>
                      <a:pt x="549" y="31"/>
                      <a:pt x="536" y="31"/>
                      <a:pt x="529" y="27"/>
                    </a:cubicBezTo>
                    <a:cubicBezTo>
                      <a:pt x="517" y="21"/>
                      <a:pt x="515" y="6"/>
                      <a:pt x="502" y="4"/>
                    </a:cubicBezTo>
                    <a:cubicBezTo>
                      <a:pt x="501" y="3"/>
                      <a:pt x="500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2" y="3"/>
                      <a:pt x="487" y="8"/>
                      <a:pt x="480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66" y="15"/>
                      <a:pt x="457" y="15"/>
                      <a:pt x="451" y="18"/>
                    </a:cubicBezTo>
                    <a:cubicBezTo>
                      <a:pt x="439" y="24"/>
                      <a:pt x="439" y="37"/>
                      <a:pt x="430" y="45"/>
                    </a:cubicBezTo>
                    <a:cubicBezTo>
                      <a:pt x="427" y="49"/>
                      <a:pt x="420" y="52"/>
                      <a:pt x="414" y="55"/>
                    </a:cubicBezTo>
                    <a:cubicBezTo>
                      <a:pt x="408" y="59"/>
                      <a:pt x="402" y="62"/>
                      <a:pt x="395" y="63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63"/>
                      <a:pt x="393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84" y="63"/>
                      <a:pt x="380" y="60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0" y="58"/>
                      <a:pt x="370" y="58"/>
                    </a:cubicBezTo>
                    <a:cubicBezTo>
                      <a:pt x="363" y="56"/>
                      <a:pt x="354" y="56"/>
                      <a:pt x="351" y="51"/>
                    </a:cubicBezTo>
                    <a:cubicBezTo>
                      <a:pt x="350" y="49"/>
                      <a:pt x="349" y="46"/>
                      <a:pt x="349" y="43"/>
                    </a:cubicBezTo>
                    <a:cubicBezTo>
                      <a:pt x="349" y="40"/>
                      <a:pt x="350" y="37"/>
                      <a:pt x="350" y="34"/>
                    </a:cubicBezTo>
                    <a:cubicBezTo>
                      <a:pt x="350" y="32"/>
                      <a:pt x="350" y="30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5" y="10"/>
                      <a:pt x="331" y="0"/>
                      <a:pt x="313" y="0"/>
                    </a:cubicBezTo>
                    <a:cubicBezTo>
                      <a:pt x="313" y="0"/>
                      <a:pt x="312" y="0"/>
                      <a:pt x="312" y="0"/>
                    </a:cubicBezTo>
                    <a:cubicBezTo>
                      <a:pt x="312" y="0"/>
                      <a:pt x="312" y="0"/>
                      <a:pt x="312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89"/>
              <p:cNvSpPr>
                <a:spLocks noEditPoints="1"/>
              </p:cNvSpPr>
              <p:nvPr/>
            </p:nvSpPr>
            <p:spPr bwMode="auto">
              <a:xfrm>
                <a:off x="1812" y="507"/>
                <a:ext cx="4056" cy="3303"/>
              </a:xfrm>
              <a:custGeom>
                <a:gdLst>
                  <a:gd name="T0" fmla="*/ 366 w 1163"/>
                  <a:gd name="T1" fmla="*/ 60 h 946"/>
                  <a:gd name="T2" fmla="*/ 433 w 1163"/>
                  <a:gd name="T3" fmla="*/ 45 h 946"/>
                  <a:gd name="T4" fmla="*/ 496 w 1163"/>
                  <a:gd name="T5" fmla="*/ 8 h 946"/>
                  <a:gd name="T6" fmla="*/ 557 w 1163"/>
                  <a:gd name="T7" fmla="*/ 41 h 946"/>
                  <a:gd name="T8" fmla="*/ 669 w 1163"/>
                  <a:gd name="T9" fmla="*/ 7 h 946"/>
                  <a:gd name="T10" fmla="*/ 690 w 1163"/>
                  <a:gd name="T11" fmla="*/ 15 h 946"/>
                  <a:gd name="T12" fmla="*/ 827 w 1163"/>
                  <a:gd name="T13" fmla="*/ 20 h 946"/>
                  <a:gd name="T14" fmla="*/ 872 w 1163"/>
                  <a:gd name="T15" fmla="*/ 7 h 946"/>
                  <a:gd name="T16" fmla="*/ 941 w 1163"/>
                  <a:gd name="T17" fmla="*/ 65 h 946"/>
                  <a:gd name="T18" fmla="*/ 960 w 1163"/>
                  <a:gd name="T19" fmla="*/ 60 h 946"/>
                  <a:gd name="T20" fmla="*/ 1097 w 1163"/>
                  <a:gd name="T21" fmla="*/ 142 h 946"/>
                  <a:gd name="T22" fmla="*/ 1145 w 1163"/>
                  <a:gd name="T23" fmla="*/ 769 h 946"/>
                  <a:gd name="T24" fmla="*/ 964 w 1163"/>
                  <a:gd name="T25" fmla="*/ 888 h 946"/>
                  <a:gd name="T26" fmla="*/ 943 w 1163"/>
                  <a:gd name="T27" fmla="*/ 881 h 946"/>
                  <a:gd name="T28" fmla="*/ 926 w 1163"/>
                  <a:gd name="T29" fmla="*/ 875 h 946"/>
                  <a:gd name="T30" fmla="*/ 826 w 1163"/>
                  <a:gd name="T31" fmla="*/ 922 h 946"/>
                  <a:gd name="T32" fmla="*/ 775 w 1163"/>
                  <a:gd name="T33" fmla="*/ 879 h 946"/>
                  <a:gd name="T34" fmla="*/ 670 w 1163"/>
                  <a:gd name="T35" fmla="*/ 939 h 946"/>
                  <a:gd name="T36" fmla="*/ 582 w 1163"/>
                  <a:gd name="T37" fmla="*/ 898 h 946"/>
                  <a:gd name="T38" fmla="*/ 477 w 1163"/>
                  <a:gd name="T39" fmla="*/ 931 h 946"/>
                  <a:gd name="T40" fmla="*/ 393 w 1163"/>
                  <a:gd name="T41" fmla="*/ 879 h 946"/>
                  <a:gd name="T42" fmla="*/ 353 w 1163"/>
                  <a:gd name="T43" fmla="*/ 888 h 946"/>
                  <a:gd name="T44" fmla="*/ 316 w 1163"/>
                  <a:gd name="T45" fmla="*/ 943 h 946"/>
                  <a:gd name="T46" fmla="*/ 242 w 1163"/>
                  <a:gd name="T47" fmla="*/ 875 h 946"/>
                  <a:gd name="T48" fmla="*/ 225 w 1163"/>
                  <a:gd name="T49" fmla="*/ 881 h 946"/>
                  <a:gd name="T50" fmla="*/ 6 w 1163"/>
                  <a:gd name="T51" fmla="*/ 707 h 946"/>
                  <a:gd name="T52" fmla="*/ 7 w 1163"/>
                  <a:gd name="T53" fmla="*/ 568 h 946"/>
                  <a:gd name="T54" fmla="*/ 7 w 1163"/>
                  <a:gd name="T55" fmla="*/ 380 h 946"/>
                  <a:gd name="T56" fmla="*/ 7 w 1163"/>
                  <a:gd name="T57" fmla="*/ 369 h 946"/>
                  <a:gd name="T58" fmla="*/ 163 w 1163"/>
                  <a:gd name="T59" fmla="*/ 64 h 946"/>
                  <a:gd name="T60" fmla="*/ 222 w 1163"/>
                  <a:gd name="T61" fmla="*/ 65 h 946"/>
                  <a:gd name="T62" fmla="*/ 240 w 1163"/>
                  <a:gd name="T63" fmla="*/ 70 h 946"/>
                  <a:gd name="T64" fmla="*/ 240 w 1163"/>
                  <a:gd name="T65" fmla="*/ 66 h 946"/>
                  <a:gd name="T66" fmla="*/ 207 w 1163"/>
                  <a:gd name="T67" fmla="*/ 58 h 946"/>
                  <a:gd name="T68" fmla="*/ 205 w 1163"/>
                  <a:gd name="T69" fmla="*/ 56 h 946"/>
                  <a:gd name="T70" fmla="*/ 183 w 1163"/>
                  <a:gd name="T71" fmla="*/ 39 h 946"/>
                  <a:gd name="T72" fmla="*/ 1 w 1163"/>
                  <a:gd name="T73" fmla="*/ 625 h 946"/>
                  <a:gd name="T74" fmla="*/ 184 w 1163"/>
                  <a:gd name="T75" fmla="*/ 907 h 946"/>
                  <a:gd name="T76" fmla="*/ 227 w 1163"/>
                  <a:gd name="T77" fmla="*/ 883 h 946"/>
                  <a:gd name="T78" fmla="*/ 346 w 1163"/>
                  <a:gd name="T79" fmla="*/ 916 h 946"/>
                  <a:gd name="T80" fmla="*/ 414 w 1163"/>
                  <a:gd name="T81" fmla="*/ 891 h 946"/>
                  <a:gd name="T82" fmla="*/ 525 w 1163"/>
                  <a:gd name="T83" fmla="*/ 919 h 946"/>
                  <a:gd name="T84" fmla="*/ 583 w 1163"/>
                  <a:gd name="T85" fmla="*/ 902 h 946"/>
                  <a:gd name="T86" fmla="*/ 664 w 1163"/>
                  <a:gd name="T87" fmla="*/ 941 h 946"/>
                  <a:gd name="T88" fmla="*/ 693 w 1163"/>
                  <a:gd name="T89" fmla="*/ 933 h 946"/>
                  <a:gd name="T90" fmla="*/ 799 w 1163"/>
                  <a:gd name="T91" fmla="*/ 888 h 946"/>
                  <a:gd name="T92" fmla="*/ 861 w 1163"/>
                  <a:gd name="T93" fmla="*/ 946 h 946"/>
                  <a:gd name="T94" fmla="*/ 942 w 1163"/>
                  <a:gd name="T95" fmla="*/ 884 h 946"/>
                  <a:gd name="T96" fmla="*/ 961 w 1163"/>
                  <a:gd name="T97" fmla="*/ 889 h 946"/>
                  <a:gd name="T98" fmla="*/ 1100 w 1163"/>
                  <a:gd name="T99" fmla="*/ 805 h 946"/>
                  <a:gd name="T100" fmla="*/ 1082 w 1163"/>
                  <a:gd name="T101" fmla="*/ 122 h 946"/>
                  <a:gd name="T102" fmla="*/ 982 w 1163"/>
                  <a:gd name="T103" fmla="*/ 39 h 946"/>
                  <a:gd name="T104" fmla="*/ 925 w 1163"/>
                  <a:gd name="T105" fmla="*/ 66 h 946"/>
                  <a:gd name="T106" fmla="*/ 798 w 1163"/>
                  <a:gd name="T107" fmla="*/ 58 h 946"/>
                  <a:gd name="T108" fmla="*/ 692 w 1163"/>
                  <a:gd name="T109" fmla="*/ 13 h 946"/>
                  <a:gd name="T110" fmla="*/ 691 w 1163"/>
                  <a:gd name="T111" fmla="*/ 13 h 946"/>
                  <a:gd name="T112" fmla="*/ 666 w 1163"/>
                  <a:gd name="T113" fmla="*/ 5 h 946"/>
                  <a:gd name="T114" fmla="*/ 555 w 1163"/>
                  <a:gd name="T115" fmla="*/ 35 h 946"/>
                  <a:gd name="T116" fmla="*/ 478 w 1163"/>
                  <a:gd name="T117" fmla="*/ 11 h 946"/>
                  <a:gd name="T118" fmla="*/ 401 w 1163"/>
                  <a:gd name="T119" fmla="*/ 62 h 946"/>
                  <a:gd name="T120" fmla="*/ 370 w 1163"/>
                  <a:gd name="T121" fmla="*/ 59 h 946"/>
                  <a:gd name="T122" fmla="*/ 343 w 1163"/>
                  <a:gd name="T123" fmla="*/ 45 h 9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63" h="944">
                    <a:moveTo>
                      <a:pt x="309" y="3"/>
                    </a:move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13" y="3"/>
                      <a:pt x="317" y="3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31" y="8"/>
                      <a:pt x="340" y="17"/>
                      <a:pt x="341" y="30"/>
                    </a:cubicBezTo>
                    <a:cubicBezTo>
                      <a:pt x="341" y="31"/>
                      <a:pt x="341" y="32"/>
                      <a:pt x="341" y="33"/>
                    </a:cubicBezTo>
                    <a:cubicBezTo>
                      <a:pt x="341" y="39"/>
                      <a:pt x="339" y="45"/>
                      <a:pt x="339" y="51"/>
                    </a:cubicBezTo>
                    <a:cubicBezTo>
                      <a:pt x="339" y="52"/>
                      <a:pt x="339" y="54"/>
                      <a:pt x="340" y="56"/>
                    </a:cubicBezTo>
                    <a:cubicBezTo>
                      <a:pt x="348" y="59"/>
                      <a:pt x="356" y="58"/>
                      <a:pt x="365" y="60"/>
                    </a:cubicBezTo>
                    <a:cubicBezTo>
                      <a:pt x="365" y="60"/>
                      <a:pt x="365" y="60"/>
                      <a:pt x="365" y="60"/>
                    </a:cubicBezTo>
                    <a:cubicBezTo>
                      <a:pt x="365" y="60"/>
                      <a:pt x="365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7" y="60"/>
                      <a:pt x="369" y="61"/>
                      <a:pt x="370" y="61"/>
                    </a:cubicBezTo>
                    <a:cubicBezTo>
                      <a:pt x="370" y="61"/>
                      <a:pt x="370" y="61"/>
                      <a:pt x="370" y="61"/>
                    </a:cubicBezTo>
                    <a:cubicBezTo>
                      <a:pt x="370" y="61"/>
                      <a:pt x="370" y="61"/>
                      <a:pt x="371" y="61"/>
                    </a:cubicBezTo>
                    <a:cubicBezTo>
                      <a:pt x="371" y="61"/>
                      <a:pt x="371" y="61"/>
                      <a:pt x="371" y="61"/>
                    </a:cubicBezTo>
                    <a:cubicBezTo>
                      <a:pt x="371" y="62"/>
                      <a:pt x="371" y="62"/>
                      <a:pt x="371" y="62"/>
                    </a:cubicBezTo>
                    <a:cubicBezTo>
                      <a:pt x="378" y="64"/>
                      <a:pt x="385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3" y="67"/>
                      <a:pt x="393" y="67"/>
                      <a:pt x="394" y="67"/>
                    </a:cubicBezTo>
                    <a:cubicBezTo>
                      <a:pt x="394" y="67"/>
                      <a:pt x="394" y="67"/>
                      <a:pt x="394" y="67"/>
                    </a:cubicBezTo>
                    <a:cubicBezTo>
                      <a:pt x="401" y="66"/>
                      <a:pt x="409" y="62"/>
                      <a:pt x="415" y="58"/>
                    </a:cubicBezTo>
                    <a:cubicBezTo>
                      <a:pt x="421" y="54"/>
                      <a:pt x="429" y="50"/>
                      <a:pt x="433" y="45"/>
                    </a:cubicBezTo>
                    <a:cubicBezTo>
                      <a:pt x="439" y="38"/>
                      <a:pt x="440" y="26"/>
                      <a:pt x="450" y="20"/>
                    </a:cubicBezTo>
                    <a:cubicBezTo>
                      <a:pt x="456" y="17"/>
                      <a:pt x="467" y="17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6" y="14"/>
                      <a:pt x="477" y="14"/>
                      <a:pt x="478" y="14"/>
                    </a:cubicBezTo>
                    <a:cubicBezTo>
                      <a:pt x="484" y="11"/>
                      <a:pt x="489" y="8"/>
                      <a:pt x="495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509" y="9"/>
                      <a:pt x="513" y="26"/>
                      <a:pt x="523" y="31"/>
                    </a:cubicBezTo>
                    <a:cubicBezTo>
                      <a:pt x="532" y="36"/>
                      <a:pt x="543" y="36"/>
                      <a:pt x="554" y="40"/>
                    </a:cubicBezTo>
                    <a:cubicBezTo>
                      <a:pt x="554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1"/>
                      <a:pt x="555" y="41"/>
                      <a:pt x="555" y="41"/>
                    </a:cubicBezTo>
                    <a:cubicBezTo>
                      <a:pt x="555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66" y="44"/>
                      <a:pt x="575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5" y="48"/>
                      <a:pt x="586" y="48"/>
                    </a:cubicBezTo>
                    <a:cubicBezTo>
                      <a:pt x="586" y="48"/>
                      <a:pt x="586" y="48"/>
                      <a:pt x="586" y="48"/>
                    </a:cubicBezTo>
                    <a:cubicBezTo>
                      <a:pt x="595" y="47"/>
                      <a:pt x="604" y="43"/>
                      <a:pt x="613" y="39"/>
                    </a:cubicBezTo>
                    <a:cubicBezTo>
                      <a:pt x="623" y="36"/>
                      <a:pt x="634" y="35"/>
                      <a:pt x="642" y="31"/>
                    </a:cubicBezTo>
                    <a:cubicBezTo>
                      <a:pt x="650" y="27"/>
                      <a:pt x="655" y="9"/>
                      <a:pt x="666" y="8"/>
                    </a:cubicBezTo>
                    <a:cubicBezTo>
                      <a:pt x="666" y="8"/>
                      <a:pt x="666" y="8"/>
                      <a:pt x="666" y="8"/>
                    </a:cubicBezTo>
                    <a:cubicBezTo>
                      <a:pt x="667" y="8"/>
                      <a:pt x="668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5" y="8"/>
                      <a:pt x="680" y="11"/>
                      <a:pt x="685" y="13"/>
                    </a:cubicBezTo>
                    <a:cubicBezTo>
                      <a:pt x="685" y="13"/>
                      <a:pt x="685" y="13"/>
                      <a:pt x="685" y="13"/>
                    </a:cubicBezTo>
                    <a:cubicBezTo>
                      <a:pt x="685" y="13"/>
                      <a:pt x="686" y="13"/>
                      <a:pt x="686" y="14"/>
                    </a:cubicBezTo>
                    <a:cubicBezTo>
                      <a:pt x="687" y="14"/>
                      <a:pt x="688" y="14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700" y="18"/>
                      <a:pt x="711" y="17"/>
                      <a:pt x="718" y="23"/>
                    </a:cubicBezTo>
                    <a:cubicBezTo>
                      <a:pt x="725" y="29"/>
                      <a:pt x="727" y="41"/>
                      <a:pt x="735" y="47"/>
                    </a:cubicBezTo>
                    <a:cubicBezTo>
                      <a:pt x="739" y="51"/>
                      <a:pt x="745" y="55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8" y="63"/>
                      <a:pt x="765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81" y="67"/>
                      <a:pt x="789" y="62"/>
                      <a:pt x="798" y="60"/>
                    </a:cubicBezTo>
                    <a:cubicBezTo>
                      <a:pt x="807" y="57"/>
                      <a:pt x="816" y="60"/>
                      <a:pt x="826" y="56"/>
                    </a:cubicBezTo>
                    <a:cubicBezTo>
                      <a:pt x="826" y="47"/>
                      <a:pt x="824" y="40"/>
                      <a:pt x="824" y="33"/>
                    </a:cubicBezTo>
                    <a:cubicBezTo>
                      <a:pt x="824" y="29"/>
                      <a:pt x="825" y="24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33" y="9"/>
                      <a:pt x="843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61" y="4"/>
                      <a:pt x="866" y="5"/>
                      <a:pt x="872" y="7"/>
                    </a:cubicBezTo>
                    <a:cubicBezTo>
                      <a:pt x="872" y="7"/>
                      <a:pt x="872" y="7"/>
                      <a:pt x="872" y="7"/>
                    </a:cubicBezTo>
                    <a:cubicBezTo>
                      <a:pt x="872" y="7"/>
                      <a:pt x="873" y="7"/>
                      <a:pt x="873" y="7"/>
                    </a:cubicBezTo>
                    <a:cubicBezTo>
                      <a:pt x="888" y="13"/>
                      <a:pt x="900" y="27"/>
                      <a:pt x="906" y="40"/>
                    </a:cubicBezTo>
                    <a:cubicBezTo>
                      <a:pt x="911" y="52"/>
                      <a:pt x="911" y="67"/>
                      <a:pt x="923" y="70"/>
                    </a:cubicBezTo>
                    <a:cubicBezTo>
                      <a:pt x="924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30" y="70"/>
                      <a:pt x="934" y="67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1" y="65"/>
                      <a:pt x="941" y="65"/>
                      <a:pt x="941" y="65"/>
                    </a:cubicBezTo>
                    <a:cubicBezTo>
                      <a:pt x="947" y="63"/>
                      <a:pt x="953" y="62"/>
                      <a:pt x="958" y="61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9" y="53"/>
                      <a:pt x="97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3" y="43"/>
                    </a:cubicBezTo>
                    <a:cubicBezTo>
                      <a:pt x="996" y="44"/>
                      <a:pt x="998" y="62"/>
                      <a:pt x="1006" y="69"/>
                    </a:cubicBezTo>
                    <a:cubicBezTo>
                      <a:pt x="1022" y="82"/>
                      <a:pt x="1060" y="82"/>
                      <a:pt x="1070" y="100"/>
                    </a:cubicBezTo>
                    <a:cubicBezTo>
                      <a:pt x="1074" y="105"/>
                      <a:pt x="1074" y="114"/>
                      <a:pt x="1077" y="119"/>
                    </a:cubicBezTo>
                    <a:cubicBezTo>
                      <a:pt x="1080" y="126"/>
                      <a:pt x="1090" y="135"/>
                      <a:pt x="1097" y="142"/>
                    </a:cubicBezTo>
                    <a:cubicBezTo>
                      <a:pt x="1104" y="149"/>
                      <a:pt x="1110" y="158"/>
                      <a:pt x="1118" y="163"/>
                    </a:cubicBezTo>
                    <a:cubicBezTo>
                      <a:pt x="1129" y="169"/>
                      <a:pt x="1142" y="169"/>
                      <a:pt x="1149" y="182"/>
                    </a:cubicBezTo>
                    <a:cubicBezTo>
                      <a:pt x="1155" y="195"/>
                      <a:pt x="1158" y="215"/>
                      <a:pt x="1158" y="236"/>
                    </a:cubicBezTo>
                    <a:cubicBezTo>
                      <a:pt x="1158" y="239"/>
                      <a:pt x="1158" y="243"/>
                      <a:pt x="1158" y="247"/>
                    </a:cubicBezTo>
                    <a:cubicBezTo>
                      <a:pt x="1157" y="275"/>
                      <a:pt x="1156" y="303"/>
                      <a:pt x="1156" y="331"/>
                    </a:cubicBezTo>
                    <a:cubicBezTo>
                      <a:pt x="1156" y="377"/>
                      <a:pt x="1157" y="424"/>
                      <a:pt x="1157" y="470"/>
                    </a:cubicBezTo>
                    <a:cubicBezTo>
                      <a:pt x="1157" y="524"/>
                      <a:pt x="1157" y="568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34"/>
                      <a:pt x="1157" y="652"/>
                      <a:pt x="1157" y="668"/>
                    </a:cubicBezTo>
                    <a:cubicBezTo>
                      <a:pt x="1157" y="677"/>
                      <a:pt x="1157" y="685"/>
                      <a:pt x="1157" y="693"/>
                    </a:cubicBezTo>
                    <a:cubicBezTo>
                      <a:pt x="1157" y="698"/>
                      <a:pt x="1158" y="703"/>
                      <a:pt x="1158" y="708"/>
                    </a:cubicBezTo>
                    <a:cubicBezTo>
                      <a:pt x="1158" y="727"/>
                      <a:pt x="1156" y="745"/>
                      <a:pt x="1151" y="759"/>
                    </a:cubicBezTo>
                    <a:cubicBezTo>
                      <a:pt x="1149" y="762"/>
                      <a:pt x="1146" y="768"/>
                      <a:pt x="1145" y="769"/>
                    </a:cubicBezTo>
                    <a:cubicBezTo>
                      <a:pt x="1139" y="776"/>
                      <a:pt x="1127" y="778"/>
                      <a:pt x="1119" y="782"/>
                    </a:cubicBezTo>
                    <a:cubicBezTo>
                      <a:pt x="1111" y="786"/>
                      <a:pt x="1106" y="795"/>
                      <a:pt x="1099" y="802"/>
                    </a:cubicBezTo>
                    <a:cubicBezTo>
                      <a:pt x="1092" y="808"/>
                      <a:pt x="1084" y="815"/>
                      <a:pt x="1079" y="822"/>
                    </a:cubicBezTo>
                    <a:cubicBezTo>
                      <a:pt x="1073" y="832"/>
                      <a:pt x="1074" y="846"/>
                      <a:pt x="1065" y="853"/>
                    </a:cubicBezTo>
                    <a:cubicBezTo>
                      <a:pt x="1049" y="868"/>
                      <a:pt x="1016" y="863"/>
                      <a:pt x="1002" y="882"/>
                    </a:cubicBezTo>
                    <a:cubicBezTo>
                      <a:pt x="997" y="890"/>
                      <a:pt x="995" y="903"/>
                      <a:pt x="984" y="903"/>
                    </a:cubicBezTo>
                    <a:cubicBezTo>
                      <a:pt x="984" y="903"/>
                      <a:pt x="984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73" y="903"/>
                      <a:pt x="970" y="893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3" y="888"/>
                      <a:pt x="963" y="888"/>
                      <a:pt x="963" y="888"/>
                    </a:cubicBezTo>
                    <a:cubicBezTo>
                      <a:pt x="963" y="888"/>
                      <a:pt x="963" y="888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57" y="885"/>
                      <a:pt x="950" y="884"/>
                      <a:pt x="943" y="882"/>
                    </a:cubicBezTo>
                    <a:cubicBezTo>
                      <a:pt x="943" y="882"/>
                      <a:pt x="943" y="882"/>
                      <a:pt x="943" y="882"/>
                    </a:cubicBezTo>
                    <a:cubicBezTo>
                      <a:pt x="943" y="882"/>
                      <a:pt x="943" y="881"/>
                      <a:pt x="943" y="881"/>
                    </a:cubicBezTo>
                    <a:cubicBezTo>
                      <a:pt x="943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0" y="881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35" y="878"/>
                      <a:pt x="931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5" y="875"/>
                      <a:pt x="925" y="876"/>
                    </a:cubicBezTo>
                    <a:cubicBezTo>
                      <a:pt x="918" y="876"/>
                      <a:pt x="913" y="885"/>
                      <a:pt x="911" y="894"/>
                    </a:cubicBezTo>
                    <a:cubicBezTo>
                      <a:pt x="904" y="917"/>
                      <a:pt x="889" y="941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0" y="944"/>
                      <a:pt x="859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41" y="944"/>
                      <a:pt x="829" y="934"/>
                      <a:pt x="826" y="922"/>
                    </a:cubicBezTo>
                    <a:cubicBezTo>
                      <a:pt x="826" y="922"/>
                      <a:pt x="826" y="922"/>
                      <a:pt x="826" y="922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5" y="919"/>
                      <a:pt x="825" y="917"/>
                      <a:pt x="825" y="915"/>
                    </a:cubicBezTo>
                    <a:cubicBezTo>
                      <a:pt x="825" y="907"/>
                      <a:pt x="828" y="899"/>
                      <a:pt x="828" y="890"/>
                    </a:cubicBezTo>
                    <a:cubicBezTo>
                      <a:pt x="828" y="890"/>
                      <a:pt x="828" y="890"/>
                      <a:pt x="828" y="889"/>
                    </a:cubicBezTo>
                    <a:cubicBezTo>
                      <a:pt x="818" y="887"/>
                      <a:pt x="810" y="888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799" y="886"/>
                      <a:pt x="798" y="886"/>
                      <a:pt x="797" y="885"/>
                    </a:cubicBezTo>
                    <a:cubicBezTo>
                      <a:pt x="790" y="883"/>
                      <a:pt x="784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3" y="879"/>
                      <a:pt x="772" y="880"/>
                      <a:pt x="770" y="880"/>
                    </a:cubicBezTo>
                    <a:cubicBezTo>
                      <a:pt x="763" y="881"/>
                      <a:pt x="758" y="885"/>
                      <a:pt x="751" y="889"/>
                    </a:cubicBezTo>
                    <a:cubicBezTo>
                      <a:pt x="745" y="892"/>
                      <a:pt x="739" y="896"/>
                      <a:pt x="735" y="900"/>
                    </a:cubicBezTo>
                    <a:cubicBezTo>
                      <a:pt x="726" y="908"/>
                      <a:pt x="726" y="922"/>
                      <a:pt x="714" y="927"/>
                    </a:cubicBezTo>
                    <a:cubicBezTo>
                      <a:pt x="709" y="929"/>
                      <a:pt x="700" y="929"/>
                      <a:pt x="693" y="931"/>
                    </a:cubicBezTo>
                    <a:cubicBezTo>
                      <a:pt x="693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89" y="932"/>
                      <a:pt x="687" y="932"/>
                      <a:pt x="685" y="933"/>
                    </a:cubicBezTo>
                    <a:cubicBezTo>
                      <a:pt x="680" y="936"/>
                      <a:pt x="675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69" y="939"/>
                      <a:pt x="669" y="939"/>
                      <a:pt x="668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57" y="937"/>
                      <a:pt x="652" y="921"/>
                      <a:pt x="645" y="916"/>
                    </a:cubicBezTo>
                    <a:cubicBezTo>
                      <a:pt x="636" y="911"/>
                      <a:pt x="623" y="911"/>
                      <a:pt x="613" y="907"/>
                    </a:cubicBezTo>
                    <a:cubicBezTo>
                      <a:pt x="613" y="907"/>
                      <a:pt x="613" y="907"/>
                      <a:pt x="613" y="907"/>
                    </a:cubicBezTo>
                    <a:cubicBezTo>
                      <a:pt x="613" y="907"/>
                      <a:pt x="613" y="907"/>
                      <a:pt x="612" y="907"/>
                    </a:cubicBezTo>
                    <a:cubicBezTo>
                      <a:pt x="612" y="907"/>
                      <a:pt x="611" y="907"/>
                      <a:pt x="611" y="907"/>
                    </a:cubicBezTo>
                    <a:cubicBezTo>
                      <a:pt x="601" y="903"/>
                      <a:pt x="593" y="898"/>
                      <a:pt x="583" y="898"/>
                    </a:cubicBezTo>
                    <a:cubicBezTo>
                      <a:pt x="583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72" y="899"/>
                      <a:pt x="563" y="904"/>
                      <a:pt x="553" y="907"/>
                    </a:cubicBezTo>
                    <a:cubicBezTo>
                      <a:pt x="542" y="910"/>
                      <a:pt x="531" y="910"/>
                      <a:pt x="523" y="916"/>
                    </a:cubicBezTo>
                    <a:cubicBezTo>
                      <a:pt x="515" y="921"/>
                      <a:pt x="510" y="937"/>
                      <a:pt x="499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7" y="939"/>
                      <a:pt x="497" y="939"/>
                      <a:pt x="497" y="939"/>
                    </a:cubicBezTo>
                    <a:cubicBezTo>
                      <a:pt x="493" y="939"/>
                      <a:pt x="488" y="936"/>
                      <a:pt x="483" y="934"/>
                    </a:cubicBezTo>
                    <a:cubicBezTo>
                      <a:pt x="481" y="933"/>
                      <a:pt x="479" y="932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67" y="929"/>
                      <a:pt x="457" y="929"/>
                      <a:pt x="450" y="925"/>
                    </a:cubicBezTo>
                    <a:cubicBezTo>
                      <a:pt x="442" y="919"/>
                      <a:pt x="440" y="908"/>
                      <a:pt x="433" y="901"/>
                    </a:cubicBezTo>
                    <a:cubicBezTo>
                      <a:pt x="429" y="896"/>
                      <a:pt x="422" y="893"/>
                      <a:pt x="416" y="889"/>
                    </a:cubicBezTo>
                    <a:cubicBezTo>
                      <a:pt x="416" y="889"/>
                      <a:pt x="416" y="889"/>
                      <a:pt x="416" y="889"/>
                    </a:cubicBezTo>
                    <a:cubicBezTo>
                      <a:pt x="409" y="885"/>
                      <a:pt x="40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84" y="879"/>
                      <a:pt x="375" y="885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4" y="887"/>
                    </a:cubicBezTo>
                    <a:cubicBezTo>
                      <a:pt x="362" y="887"/>
                      <a:pt x="359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5" y="888"/>
                      <a:pt x="355" y="888"/>
                    </a:cubicBezTo>
                    <a:cubicBezTo>
                      <a:pt x="355" y="888"/>
                      <a:pt x="354" y="888"/>
                      <a:pt x="354" y="888"/>
                    </a:cubicBezTo>
                    <a:cubicBezTo>
                      <a:pt x="354" y="888"/>
                      <a:pt x="354" y="888"/>
                      <a:pt x="353" y="888"/>
                    </a:cubicBezTo>
                    <a:cubicBezTo>
                      <a:pt x="353" y="888"/>
                      <a:pt x="353" y="888"/>
                      <a:pt x="353" y="888"/>
                    </a:cubicBezTo>
                    <a:cubicBezTo>
                      <a:pt x="353" y="888"/>
                      <a:pt x="353" y="887"/>
                      <a:pt x="352" y="887"/>
                    </a:cubicBezTo>
                    <a:cubicBezTo>
                      <a:pt x="351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47" y="887"/>
                      <a:pt x="343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90"/>
                      <a:pt x="339" y="891"/>
                      <a:pt x="339" y="892"/>
                    </a:cubicBezTo>
                    <a:cubicBezTo>
                      <a:pt x="339" y="900"/>
                      <a:pt x="343" y="905"/>
                      <a:pt x="343" y="913"/>
                    </a:cubicBezTo>
                    <a:cubicBezTo>
                      <a:pt x="343" y="914"/>
                      <a:pt x="343" y="915"/>
                      <a:pt x="343" y="916"/>
                    </a:cubicBezTo>
                    <a:cubicBezTo>
                      <a:pt x="342" y="932"/>
                      <a:pt x="329" y="941"/>
                      <a:pt x="316" y="943"/>
                    </a:cubicBezTo>
                    <a:cubicBezTo>
                      <a:pt x="314" y="943"/>
                      <a:pt x="312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283" y="943"/>
                      <a:pt x="265" y="921"/>
                      <a:pt x="258" y="899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6" y="888"/>
                      <a:pt x="253" y="877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37" y="875"/>
                      <a:pt x="232" y="878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1"/>
                      <a:pt x="226" y="881"/>
                    </a:cubicBezTo>
                    <a:cubicBezTo>
                      <a:pt x="226" y="881"/>
                      <a:pt x="226" y="881"/>
                      <a:pt x="226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19" y="883"/>
                      <a:pt x="211" y="884"/>
                      <a:pt x="207" y="886"/>
                    </a:cubicBezTo>
                    <a:cubicBezTo>
                      <a:pt x="198" y="890"/>
                      <a:pt x="195" y="903"/>
                      <a:pt x="184" y="903"/>
                    </a:cubicBezTo>
                    <a:cubicBezTo>
                      <a:pt x="171" y="903"/>
                      <a:pt x="170" y="887"/>
                      <a:pt x="163" y="879"/>
                    </a:cubicBezTo>
                    <a:cubicBezTo>
                      <a:pt x="146" y="862"/>
                      <a:pt x="104" y="868"/>
                      <a:pt x="93" y="845"/>
                    </a:cubicBezTo>
                    <a:cubicBezTo>
                      <a:pt x="89" y="837"/>
                      <a:pt x="90" y="829"/>
                      <a:pt x="86" y="823"/>
                    </a:cubicBezTo>
                    <a:cubicBezTo>
                      <a:pt x="82" y="816"/>
                      <a:pt x="74" y="810"/>
                      <a:pt x="67" y="804"/>
                    </a:cubicBezTo>
                    <a:cubicBezTo>
                      <a:pt x="60" y="796"/>
                      <a:pt x="55" y="787"/>
                      <a:pt x="46" y="783"/>
                    </a:cubicBezTo>
                    <a:cubicBezTo>
                      <a:pt x="36" y="777"/>
                      <a:pt x="23" y="775"/>
                      <a:pt x="17" y="764"/>
                    </a:cubicBezTo>
                    <a:cubicBezTo>
                      <a:pt x="10" y="751"/>
                      <a:pt x="6" y="728"/>
                      <a:pt x="6" y="707"/>
                    </a:cubicBezTo>
                    <a:cubicBezTo>
                      <a:pt x="6" y="705"/>
                      <a:pt x="6" y="702"/>
                      <a:pt x="6" y="700"/>
                    </a:cubicBezTo>
                    <a:cubicBezTo>
                      <a:pt x="7" y="688"/>
                      <a:pt x="7" y="676"/>
                      <a:pt x="7" y="663"/>
                    </a:cubicBezTo>
                    <a:cubicBezTo>
                      <a:pt x="7" y="650"/>
                      <a:pt x="7" y="637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07"/>
                      <a:pt x="7" y="591"/>
                      <a:pt x="7" y="575"/>
                    </a:cubicBezTo>
                    <a:cubicBezTo>
                      <a:pt x="7" y="575"/>
                      <a:pt x="7" y="575"/>
                      <a:pt x="7" y="574"/>
                    </a:cubicBezTo>
                    <a:cubicBezTo>
                      <a:pt x="7" y="574"/>
                      <a:pt x="7" y="573"/>
                      <a:pt x="7" y="573"/>
                    </a:cubicBezTo>
                    <a:cubicBezTo>
                      <a:pt x="7" y="572"/>
                      <a:pt x="7" y="572"/>
                      <a:pt x="7" y="572"/>
                    </a:cubicBezTo>
                    <a:cubicBezTo>
                      <a:pt x="7" y="571"/>
                      <a:pt x="7" y="571"/>
                      <a:pt x="7" y="570"/>
                    </a:cubicBezTo>
                    <a:cubicBezTo>
                      <a:pt x="7" y="570"/>
                      <a:pt x="7" y="570"/>
                      <a:pt x="7" y="570"/>
                    </a:cubicBezTo>
                    <a:cubicBezTo>
                      <a:pt x="7" y="569"/>
                      <a:pt x="7" y="569"/>
                      <a:pt x="7" y="569"/>
                    </a:cubicBezTo>
                    <a:cubicBezTo>
                      <a:pt x="7" y="569"/>
                      <a:pt x="7" y="569"/>
                      <a:pt x="7" y="568"/>
                    </a:cubicBezTo>
                    <a:cubicBezTo>
                      <a:pt x="7" y="568"/>
                      <a:pt x="7" y="568"/>
                      <a:pt x="7" y="568"/>
                    </a:cubicBezTo>
                    <a:cubicBezTo>
                      <a:pt x="7" y="568"/>
                      <a:pt x="7" y="567"/>
                      <a:pt x="7" y="567"/>
                    </a:cubicBezTo>
                    <a:cubicBezTo>
                      <a:pt x="7" y="567"/>
                      <a:pt x="7" y="567"/>
                      <a:pt x="7" y="567"/>
                    </a:cubicBezTo>
                    <a:cubicBezTo>
                      <a:pt x="7" y="567"/>
                      <a:pt x="7" y="566"/>
                      <a:pt x="7" y="566"/>
                    </a:cubicBezTo>
                    <a:cubicBezTo>
                      <a:pt x="7" y="566"/>
                      <a:pt x="7" y="566"/>
                      <a:pt x="7" y="566"/>
                    </a:cubicBezTo>
                    <a:cubicBezTo>
                      <a:pt x="7" y="565"/>
                      <a:pt x="7" y="564"/>
                      <a:pt x="7" y="564"/>
                    </a:cubicBezTo>
                    <a:cubicBezTo>
                      <a:pt x="7" y="564"/>
                      <a:pt x="7" y="563"/>
                      <a:pt x="7" y="563"/>
                    </a:cubicBezTo>
                    <a:cubicBezTo>
                      <a:pt x="7" y="563"/>
                      <a:pt x="7" y="562"/>
                      <a:pt x="7" y="561"/>
                    </a:cubicBezTo>
                    <a:cubicBezTo>
                      <a:pt x="7" y="561"/>
                      <a:pt x="7" y="561"/>
                      <a:pt x="7" y="561"/>
                    </a:cubicBezTo>
                    <a:cubicBezTo>
                      <a:pt x="7" y="559"/>
                      <a:pt x="7" y="558"/>
                      <a:pt x="7" y="557"/>
                    </a:cubicBezTo>
                    <a:cubicBezTo>
                      <a:pt x="7" y="556"/>
                      <a:pt x="7" y="556"/>
                      <a:pt x="7" y="556"/>
                    </a:cubicBezTo>
                    <a:cubicBezTo>
                      <a:pt x="7" y="497"/>
                      <a:pt x="7" y="441"/>
                      <a:pt x="7" y="381"/>
                    </a:cubicBezTo>
                    <a:cubicBezTo>
                      <a:pt x="7" y="381"/>
                      <a:pt x="7" y="381"/>
                      <a:pt x="7" y="381"/>
                    </a:cubicBezTo>
                    <a:cubicBezTo>
                      <a:pt x="7" y="381"/>
                      <a:pt x="7" y="380"/>
                      <a:pt x="7" y="380"/>
                    </a:cubicBezTo>
                    <a:cubicBezTo>
                      <a:pt x="7" y="380"/>
                      <a:pt x="7" y="380"/>
                      <a:pt x="7" y="380"/>
                    </a:cubicBezTo>
                    <a:cubicBezTo>
                      <a:pt x="7" y="379"/>
                      <a:pt x="7" y="379"/>
                      <a:pt x="7" y="379"/>
                    </a:cubicBezTo>
                    <a:cubicBezTo>
                      <a:pt x="7" y="379"/>
                      <a:pt x="7" y="379"/>
                      <a:pt x="7" y="378"/>
                    </a:cubicBezTo>
                    <a:cubicBezTo>
                      <a:pt x="7" y="378"/>
                      <a:pt x="7" y="377"/>
                      <a:pt x="7" y="377"/>
                    </a:cubicBezTo>
                    <a:cubicBezTo>
                      <a:pt x="7" y="376"/>
                      <a:pt x="7" y="376"/>
                      <a:pt x="7" y="376"/>
                    </a:cubicBezTo>
                    <a:cubicBezTo>
                      <a:pt x="7" y="376"/>
                      <a:pt x="7" y="376"/>
                      <a:pt x="7" y="375"/>
                    </a:cubicBezTo>
                    <a:cubicBezTo>
                      <a:pt x="7" y="375"/>
                      <a:pt x="7" y="375"/>
                      <a:pt x="7" y="375"/>
                    </a:cubicBezTo>
                    <a:cubicBezTo>
                      <a:pt x="7" y="375"/>
                      <a:pt x="7" y="374"/>
                      <a:pt x="7" y="374"/>
                    </a:cubicBezTo>
                    <a:cubicBezTo>
                      <a:pt x="7" y="374"/>
                      <a:pt x="7" y="374"/>
                      <a:pt x="7" y="374"/>
                    </a:cubicBezTo>
                    <a:cubicBezTo>
                      <a:pt x="7" y="373"/>
                      <a:pt x="7" y="373"/>
                      <a:pt x="7" y="373"/>
                    </a:cubicBezTo>
                    <a:cubicBezTo>
                      <a:pt x="7" y="373"/>
                      <a:pt x="7" y="373"/>
                      <a:pt x="7" y="372"/>
                    </a:cubicBezTo>
                    <a:cubicBezTo>
                      <a:pt x="7" y="372"/>
                      <a:pt x="7" y="372"/>
                      <a:pt x="7" y="372"/>
                    </a:cubicBezTo>
                    <a:cubicBezTo>
                      <a:pt x="7" y="372"/>
                      <a:pt x="7" y="371"/>
                      <a:pt x="7" y="371"/>
                    </a:cubicBezTo>
                    <a:cubicBezTo>
                      <a:pt x="7" y="371"/>
                      <a:pt x="7" y="371"/>
                      <a:pt x="7" y="371"/>
                    </a:cubicBezTo>
                    <a:cubicBezTo>
                      <a:pt x="7" y="370"/>
                      <a:pt x="7" y="369"/>
                      <a:pt x="7" y="369"/>
                    </a:cubicBezTo>
                    <a:cubicBezTo>
                      <a:pt x="7" y="369"/>
                      <a:pt x="7" y="368"/>
                      <a:pt x="7" y="368"/>
                    </a:cubicBezTo>
                    <a:cubicBezTo>
                      <a:pt x="7" y="352"/>
                      <a:pt x="7" y="336"/>
                      <a:pt x="7" y="319"/>
                    </a:cubicBezTo>
                    <a:cubicBezTo>
                      <a:pt x="7" y="306"/>
                      <a:pt x="7" y="291"/>
                      <a:pt x="7" y="277"/>
                    </a:cubicBezTo>
                    <a:cubicBezTo>
                      <a:pt x="7" y="266"/>
                      <a:pt x="7" y="255"/>
                      <a:pt x="6" y="244"/>
                    </a:cubicBezTo>
                    <a:cubicBezTo>
                      <a:pt x="6" y="240"/>
                      <a:pt x="6" y="236"/>
                      <a:pt x="6" y="233"/>
                    </a:cubicBezTo>
                    <a:cubicBezTo>
                      <a:pt x="6" y="206"/>
                      <a:pt x="12" y="179"/>
                      <a:pt x="27" y="171"/>
                    </a:cubicBezTo>
                    <a:cubicBezTo>
                      <a:pt x="33" y="168"/>
                      <a:pt x="39" y="167"/>
                      <a:pt x="46" y="164"/>
                    </a:cubicBezTo>
                    <a:cubicBezTo>
                      <a:pt x="53" y="159"/>
                      <a:pt x="60" y="150"/>
                      <a:pt x="67" y="143"/>
                    </a:cubicBezTo>
                    <a:cubicBezTo>
                      <a:pt x="74" y="136"/>
                      <a:pt x="82" y="128"/>
                      <a:pt x="87" y="121"/>
                    </a:cubicBezTo>
                    <a:cubicBezTo>
                      <a:pt x="89" y="116"/>
                      <a:pt x="90" y="107"/>
                      <a:pt x="93" y="103"/>
                    </a:cubicBezTo>
                    <a:cubicBezTo>
                      <a:pt x="104" y="79"/>
                      <a:pt x="147" y="84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70" y="56"/>
                      <a:pt x="171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3" y="43"/>
                      <a:pt x="183" y="43"/>
                      <a:pt x="184" y="43"/>
                    </a:cubicBezTo>
                    <a:cubicBezTo>
                      <a:pt x="194" y="44"/>
                      <a:pt x="196" y="55"/>
                      <a:pt x="204" y="59"/>
                    </a:cubicBezTo>
                    <a:cubicBezTo>
                      <a:pt x="208" y="61"/>
                      <a:pt x="216" y="63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4" y="65"/>
                    </a:cubicBezTo>
                    <a:cubicBezTo>
                      <a:pt x="224" y="65"/>
                      <a:pt x="224" y="65"/>
                      <a:pt x="224" y="65"/>
                    </a:cubicBezTo>
                    <a:cubicBezTo>
                      <a:pt x="229" y="67"/>
                      <a:pt x="234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40" y="70"/>
                      <a:pt x="240" y="70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68"/>
                      <a:pt x="258" y="40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75" y="16"/>
                      <a:pt x="290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moveTo>
                      <a:pt x="308" y="0"/>
                    </a:moveTo>
                    <a:cubicBezTo>
                      <a:pt x="308" y="0"/>
                      <a:pt x="308" y="0"/>
                      <a:pt x="308" y="0"/>
                    </a:cubicBezTo>
                    <a:cubicBezTo>
                      <a:pt x="280" y="0"/>
                      <a:pt x="262" y="23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2" y="52"/>
                      <a:pt x="249" y="64"/>
                      <a:pt x="240" y="66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39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3" y="66"/>
                      <a:pt x="229" y="64"/>
                      <a:pt x="225" y="63"/>
                    </a:cubicBezTo>
                    <a:cubicBezTo>
                      <a:pt x="225" y="63"/>
                      <a:pt x="225" y="63"/>
                      <a:pt x="225" y="63"/>
                    </a:cubicBezTo>
                    <a:cubicBezTo>
                      <a:pt x="225" y="63"/>
                      <a:pt x="225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2"/>
                      <a:pt x="224" y="62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4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17" y="61"/>
                      <a:pt x="211" y="59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197" y="50"/>
                      <a:pt x="192" y="40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9" y="40"/>
                      <a:pt x="165" y="60"/>
                      <a:pt x="157" y="67"/>
                    </a:cubicBezTo>
                    <a:cubicBezTo>
                      <a:pt x="150" y="72"/>
                      <a:pt x="139" y="76"/>
                      <a:pt x="130" y="79"/>
                    </a:cubicBezTo>
                    <a:cubicBezTo>
                      <a:pt x="121" y="83"/>
                      <a:pt x="109" y="84"/>
                      <a:pt x="101" y="89"/>
                    </a:cubicBezTo>
                    <a:cubicBezTo>
                      <a:pt x="90" y="96"/>
                      <a:pt x="90" y="109"/>
                      <a:pt x="84" y="120"/>
                    </a:cubicBezTo>
                    <a:cubicBezTo>
                      <a:pt x="80" y="128"/>
                      <a:pt x="71" y="134"/>
                      <a:pt x="65" y="141"/>
                    </a:cubicBezTo>
                    <a:cubicBezTo>
                      <a:pt x="58" y="148"/>
                      <a:pt x="52" y="157"/>
                      <a:pt x="44" y="161"/>
                    </a:cubicBezTo>
                    <a:cubicBezTo>
                      <a:pt x="38" y="165"/>
                      <a:pt x="30" y="166"/>
                      <a:pt x="24" y="170"/>
                    </a:cubicBezTo>
                    <a:cubicBezTo>
                      <a:pt x="12" y="178"/>
                      <a:pt x="10" y="191"/>
                      <a:pt x="6" y="208"/>
                    </a:cubicBezTo>
                    <a:cubicBezTo>
                      <a:pt x="3" y="219"/>
                      <a:pt x="1" y="230"/>
                      <a:pt x="1" y="242"/>
                    </a:cubicBezTo>
                    <a:cubicBezTo>
                      <a:pt x="1" y="284"/>
                      <a:pt x="0" y="327"/>
                      <a:pt x="0" y="369"/>
                    </a:cubicBezTo>
                    <a:cubicBezTo>
                      <a:pt x="0" y="455"/>
                      <a:pt x="1" y="540"/>
                      <a:pt x="1" y="625"/>
                    </a:cubicBezTo>
                    <a:cubicBezTo>
                      <a:pt x="1" y="625"/>
                      <a:pt x="1" y="625"/>
                      <a:pt x="1" y="625"/>
                    </a:cubicBezTo>
                    <a:cubicBezTo>
                      <a:pt x="1" y="641"/>
                      <a:pt x="1" y="659"/>
                      <a:pt x="1" y="675"/>
                    </a:cubicBezTo>
                    <a:cubicBezTo>
                      <a:pt x="1" y="697"/>
                      <a:pt x="2" y="717"/>
                      <a:pt x="6" y="734"/>
                    </a:cubicBezTo>
                    <a:cubicBezTo>
                      <a:pt x="9" y="745"/>
                      <a:pt x="11" y="757"/>
                      <a:pt x="14" y="764"/>
                    </a:cubicBezTo>
                    <a:cubicBezTo>
                      <a:pt x="21" y="777"/>
                      <a:pt x="34" y="778"/>
                      <a:pt x="45" y="784"/>
                    </a:cubicBezTo>
                    <a:cubicBezTo>
                      <a:pt x="53" y="789"/>
                      <a:pt x="58" y="798"/>
                      <a:pt x="66" y="805"/>
                    </a:cubicBezTo>
                    <a:cubicBezTo>
                      <a:pt x="73" y="813"/>
                      <a:pt x="82" y="819"/>
                      <a:pt x="85" y="827"/>
                    </a:cubicBezTo>
                    <a:cubicBezTo>
                      <a:pt x="88" y="833"/>
                      <a:pt x="88" y="841"/>
                      <a:pt x="92" y="847"/>
                    </a:cubicBezTo>
                    <a:cubicBezTo>
                      <a:pt x="103" y="867"/>
                      <a:pt x="140" y="865"/>
                      <a:pt x="158" y="879"/>
                    </a:cubicBezTo>
                    <a:cubicBezTo>
                      <a:pt x="158" y="879"/>
                      <a:pt x="158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68" y="887"/>
                      <a:pt x="169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5" y="907"/>
                      <a:pt x="185" y="907"/>
                      <a:pt x="185" y="907"/>
                    </a:cubicBezTo>
                    <a:cubicBezTo>
                      <a:pt x="197" y="906"/>
                      <a:pt x="199" y="893"/>
                      <a:pt x="208" y="889"/>
                    </a:cubicBezTo>
                    <a:cubicBezTo>
                      <a:pt x="212" y="886"/>
                      <a:pt x="219" y="885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7" y="883"/>
                      <a:pt x="227" y="883"/>
                    </a:cubicBezTo>
                    <a:cubicBezTo>
                      <a:pt x="227" y="883"/>
                      <a:pt x="227" y="883"/>
                      <a:pt x="227" y="883"/>
                    </a:cubicBezTo>
                    <a:cubicBezTo>
                      <a:pt x="232" y="881"/>
                      <a:pt x="236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2" y="879"/>
                      <a:pt x="242" y="879"/>
                    </a:cubicBezTo>
                    <a:cubicBezTo>
                      <a:pt x="242" y="879"/>
                      <a:pt x="242" y="879"/>
                      <a:pt x="242" y="879"/>
                    </a:cubicBezTo>
                    <a:cubicBezTo>
                      <a:pt x="253" y="880"/>
                      <a:pt x="256" y="904"/>
                      <a:pt x="259" y="911"/>
                    </a:cubicBezTo>
                    <a:cubicBezTo>
                      <a:pt x="266" y="925"/>
                      <a:pt x="282" y="942"/>
                      <a:pt x="301" y="945"/>
                    </a:cubicBezTo>
                    <a:cubicBezTo>
                      <a:pt x="301" y="945"/>
                      <a:pt x="301" y="945"/>
                      <a:pt x="301" y="945"/>
                    </a:cubicBezTo>
                    <a:cubicBezTo>
                      <a:pt x="304" y="946"/>
                      <a:pt x="307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29" y="946"/>
                      <a:pt x="344" y="936"/>
                      <a:pt x="346" y="916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4"/>
                    </a:cubicBezTo>
                    <a:cubicBezTo>
                      <a:pt x="346" y="910"/>
                      <a:pt x="344" y="905"/>
                      <a:pt x="344" y="900"/>
                    </a:cubicBezTo>
                    <a:cubicBezTo>
                      <a:pt x="344" y="897"/>
                      <a:pt x="344" y="895"/>
                      <a:pt x="346" y="894"/>
                    </a:cubicBezTo>
                    <a:cubicBezTo>
                      <a:pt x="348" y="891"/>
                      <a:pt x="362" y="890"/>
                      <a:pt x="369" y="888"/>
                    </a:cubicBezTo>
                    <a:cubicBezTo>
                      <a:pt x="379" y="886"/>
                      <a:pt x="383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402" y="882"/>
                      <a:pt x="407" y="887"/>
                      <a:pt x="414" y="891"/>
                    </a:cubicBezTo>
                    <a:cubicBezTo>
                      <a:pt x="414" y="891"/>
                      <a:pt x="414" y="891"/>
                      <a:pt x="414" y="891"/>
                    </a:cubicBezTo>
                    <a:cubicBezTo>
                      <a:pt x="414" y="891"/>
                      <a:pt x="414" y="891"/>
                      <a:pt x="415" y="892"/>
                    </a:cubicBezTo>
                    <a:cubicBezTo>
                      <a:pt x="415" y="892"/>
                      <a:pt x="415" y="892"/>
                      <a:pt x="415" y="892"/>
                    </a:cubicBezTo>
                    <a:cubicBezTo>
                      <a:pt x="421" y="896"/>
                      <a:pt x="428" y="899"/>
                      <a:pt x="432" y="904"/>
                    </a:cubicBezTo>
                    <a:cubicBezTo>
                      <a:pt x="438" y="910"/>
                      <a:pt x="439" y="919"/>
                      <a:pt x="446" y="925"/>
                    </a:cubicBezTo>
                    <a:cubicBezTo>
                      <a:pt x="453" y="931"/>
                      <a:pt x="464" y="930"/>
                      <a:pt x="475" y="933"/>
                    </a:cubicBezTo>
                    <a:cubicBezTo>
                      <a:pt x="483" y="935"/>
                      <a:pt x="488" y="941"/>
                      <a:pt x="496" y="942"/>
                    </a:cubicBezTo>
                    <a:cubicBezTo>
                      <a:pt x="496" y="942"/>
                      <a:pt x="496" y="942"/>
                      <a:pt x="496" y="942"/>
                    </a:cubicBezTo>
                    <a:cubicBezTo>
                      <a:pt x="497" y="942"/>
                      <a:pt x="497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512" y="942"/>
                      <a:pt x="515" y="926"/>
                      <a:pt x="524" y="919"/>
                    </a:cubicBezTo>
                    <a:cubicBezTo>
                      <a:pt x="524" y="919"/>
                      <a:pt x="525" y="919"/>
                      <a:pt x="525" y="919"/>
                    </a:cubicBezTo>
                    <a:cubicBezTo>
                      <a:pt x="525" y="919"/>
                      <a:pt x="525" y="919"/>
                      <a:pt x="525" y="919"/>
                    </a:cubicBezTo>
                    <a:cubicBezTo>
                      <a:pt x="525" y="919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32" y="915"/>
                      <a:pt x="544" y="914"/>
                      <a:pt x="553" y="911"/>
                    </a:cubicBezTo>
                    <a:cubicBezTo>
                      <a:pt x="563" y="908"/>
                      <a:pt x="569" y="903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80" y="902"/>
                      <a:pt x="582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94" y="902"/>
                      <a:pt x="601" y="907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2" y="910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23" y="914"/>
                      <a:pt x="633" y="915"/>
                      <a:pt x="640" y="918"/>
                    </a:cubicBezTo>
                    <a:cubicBezTo>
                      <a:pt x="651" y="923"/>
                      <a:pt x="653" y="937"/>
                      <a:pt x="664" y="941"/>
                    </a:cubicBezTo>
                    <a:cubicBezTo>
                      <a:pt x="664" y="941"/>
                      <a:pt x="664" y="941"/>
                      <a:pt x="664" y="941"/>
                    </a:cubicBezTo>
                    <a:cubicBezTo>
                      <a:pt x="667" y="942"/>
                      <a:pt x="669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7" y="942"/>
                      <a:pt x="682" y="938"/>
                      <a:pt x="687" y="935"/>
                    </a:cubicBezTo>
                    <a:cubicBezTo>
                      <a:pt x="687" y="935"/>
                      <a:pt x="687" y="935"/>
                      <a:pt x="687" y="935"/>
                    </a:cubicBezTo>
                    <a:cubicBezTo>
                      <a:pt x="687" y="935"/>
                      <a:pt x="687" y="935"/>
                      <a:pt x="688" y="935"/>
                    </a:cubicBezTo>
                    <a:cubicBezTo>
                      <a:pt x="689" y="935"/>
                      <a:pt x="691" y="934"/>
                      <a:pt x="692" y="933"/>
                    </a:cubicBezTo>
                    <a:cubicBezTo>
                      <a:pt x="692" y="933"/>
                      <a:pt x="692" y="933"/>
                      <a:pt x="692" y="933"/>
                    </a:cubicBezTo>
                    <a:cubicBezTo>
                      <a:pt x="692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701" y="931"/>
                      <a:pt x="711" y="931"/>
                      <a:pt x="716" y="929"/>
                    </a:cubicBezTo>
                    <a:cubicBezTo>
                      <a:pt x="726" y="924"/>
                      <a:pt x="728" y="912"/>
                      <a:pt x="734" y="904"/>
                    </a:cubicBezTo>
                    <a:cubicBezTo>
                      <a:pt x="740" y="897"/>
                      <a:pt x="760" y="886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2" y="883"/>
                      <a:pt x="774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84" y="883"/>
                      <a:pt x="791" y="886"/>
                      <a:pt x="799" y="888"/>
                    </a:cubicBezTo>
                    <a:cubicBezTo>
                      <a:pt x="799" y="888"/>
                      <a:pt x="799" y="888"/>
                      <a:pt x="799" y="888"/>
                    </a:cubicBezTo>
                    <a:cubicBezTo>
                      <a:pt x="799" y="888"/>
                      <a:pt x="800" y="888"/>
                      <a:pt x="800" y="888"/>
                    </a:cubicBezTo>
                    <a:cubicBezTo>
                      <a:pt x="800" y="888"/>
                      <a:pt x="800" y="888"/>
                      <a:pt x="800" y="888"/>
                    </a:cubicBezTo>
                    <a:cubicBezTo>
                      <a:pt x="805" y="889"/>
                      <a:pt x="819" y="890"/>
                      <a:pt x="822" y="894"/>
                    </a:cubicBezTo>
                    <a:cubicBezTo>
                      <a:pt x="823" y="896"/>
                      <a:pt x="824" y="899"/>
                      <a:pt x="824" y="901"/>
                    </a:cubicBezTo>
                    <a:cubicBezTo>
                      <a:pt x="824" y="906"/>
                      <a:pt x="822" y="911"/>
                      <a:pt x="822" y="916"/>
                    </a:cubicBezTo>
                    <a:cubicBezTo>
                      <a:pt x="822" y="917"/>
                      <a:pt x="822" y="917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9"/>
                      <a:pt x="822" y="919"/>
                    </a:cubicBezTo>
                    <a:cubicBezTo>
                      <a:pt x="824" y="934"/>
                      <a:pt x="838" y="946"/>
                      <a:pt x="857" y="946"/>
                    </a:cubicBezTo>
                    <a:cubicBezTo>
                      <a:pt x="857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9" y="946"/>
                      <a:pt x="860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80" y="945"/>
                      <a:pt x="894" y="932"/>
                      <a:pt x="902" y="921"/>
                    </a:cubicBezTo>
                    <a:cubicBezTo>
                      <a:pt x="906" y="915"/>
                      <a:pt x="910" y="907"/>
                      <a:pt x="913" y="899"/>
                    </a:cubicBezTo>
                    <a:cubicBezTo>
                      <a:pt x="916" y="890"/>
                      <a:pt x="918" y="880"/>
                      <a:pt x="926" y="879"/>
                    </a:cubicBezTo>
                    <a:cubicBezTo>
                      <a:pt x="926" y="879"/>
                      <a:pt x="927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33" y="879"/>
                      <a:pt x="937" y="882"/>
                      <a:pt x="941" y="883"/>
                    </a:cubicBezTo>
                    <a:cubicBezTo>
                      <a:pt x="941" y="883"/>
                      <a:pt x="941" y="883"/>
                      <a:pt x="941" y="883"/>
                    </a:cubicBezTo>
                    <a:cubicBezTo>
                      <a:pt x="942" y="883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9" y="886"/>
                      <a:pt x="956" y="887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9" y="895"/>
                      <a:pt x="972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4" y="907"/>
                      <a:pt x="984" y="907"/>
                      <a:pt x="984" y="907"/>
                    </a:cubicBezTo>
                    <a:cubicBezTo>
                      <a:pt x="997" y="907"/>
                      <a:pt x="999" y="890"/>
                      <a:pt x="1006" y="882"/>
                    </a:cubicBezTo>
                    <a:cubicBezTo>
                      <a:pt x="1019" y="867"/>
                      <a:pt x="1053" y="867"/>
                      <a:pt x="1067" y="855"/>
                    </a:cubicBezTo>
                    <a:cubicBezTo>
                      <a:pt x="1075" y="847"/>
                      <a:pt x="1075" y="838"/>
                      <a:pt x="1080" y="826"/>
                    </a:cubicBezTo>
                    <a:cubicBezTo>
                      <a:pt x="1083" y="818"/>
                      <a:pt x="1093" y="811"/>
                      <a:pt x="1100" y="805"/>
                    </a:cubicBezTo>
                    <a:cubicBezTo>
                      <a:pt x="1106" y="798"/>
                      <a:pt x="1112" y="789"/>
                      <a:pt x="1119" y="784"/>
                    </a:cubicBezTo>
                    <a:cubicBezTo>
                      <a:pt x="1126" y="780"/>
                      <a:pt x="1135" y="780"/>
                      <a:pt x="1142" y="775"/>
                    </a:cubicBezTo>
                    <a:cubicBezTo>
                      <a:pt x="1152" y="767"/>
                      <a:pt x="1154" y="756"/>
                      <a:pt x="1157" y="740"/>
                    </a:cubicBezTo>
                    <a:cubicBezTo>
                      <a:pt x="1160" y="729"/>
                      <a:pt x="1162" y="718"/>
                      <a:pt x="1163" y="707"/>
                    </a:cubicBezTo>
                    <a:cubicBezTo>
                      <a:pt x="1163" y="699"/>
                      <a:pt x="1163" y="690"/>
                      <a:pt x="1163" y="681"/>
                    </a:cubicBezTo>
                    <a:cubicBezTo>
                      <a:pt x="1163" y="664"/>
                      <a:pt x="1163" y="646"/>
                      <a:pt x="1163" y="629"/>
                    </a:cubicBezTo>
                    <a:cubicBezTo>
                      <a:pt x="1163" y="524"/>
                      <a:pt x="1163" y="422"/>
                      <a:pt x="1163" y="320"/>
                    </a:cubicBezTo>
                    <a:cubicBezTo>
                      <a:pt x="1163" y="320"/>
                      <a:pt x="1163" y="320"/>
                      <a:pt x="1163" y="320"/>
                    </a:cubicBezTo>
                    <a:cubicBezTo>
                      <a:pt x="1163" y="303"/>
                      <a:pt x="1163" y="285"/>
                      <a:pt x="1163" y="268"/>
                    </a:cubicBezTo>
                    <a:cubicBezTo>
                      <a:pt x="1163" y="246"/>
                      <a:pt x="1162" y="226"/>
                      <a:pt x="1158" y="209"/>
                    </a:cubicBezTo>
                    <a:cubicBezTo>
                      <a:pt x="1156" y="197"/>
                      <a:pt x="1154" y="186"/>
                      <a:pt x="1149" y="179"/>
                    </a:cubicBezTo>
                    <a:cubicBezTo>
                      <a:pt x="1143" y="167"/>
                      <a:pt x="1131" y="167"/>
                      <a:pt x="1120" y="161"/>
                    </a:cubicBezTo>
                    <a:cubicBezTo>
                      <a:pt x="1114" y="158"/>
                      <a:pt x="1107" y="149"/>
                      <a:pt x="1100" y="142"/>
                    </a:cubicBezTo>
                    <a:cubicBezTo>
                      <a:pt x="1094" y="135"/>
                      <a:pt x="1086" y="128"/>
                      <a:pt x="1082" y="122"/>
                    </a:cubicBezTo>
                    <a:cubicBezTo>
                      <a:pt x="1077" y="114"/>
                      <a:pt x="1076" y="105"/>
                      <a:pt x="1071" y="97"/>
                    </a:cubicBezTo>
                    <a:cubicBezTo>
                      <a:pt x="1063" y="85"/>
                      <a:pt x="1048" y="84"/>
                      <a:pt x="1033" y="79"/>
                    </a:cubicBezTo>
                    <a:cubicBezTo>
                      <a:pt x="1023" y="75"/>
                      <a:pt x="1012" y="70"/>
                      <a:pt x="1007" y="65"/>
                    </a:cubicBezTo>
                    <a:cubicBezTo>
                      <a:pt x="1007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998" y="57"/>
                      <a:pt x="996" y="40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1" y="39"/>
                    </a:cubicBezTo>
                    <a:cubicBezTo>
                      <a:pt x="981" y="39"/>
                      <a:pt x="981" y="39"/>
                      <a:pt x="981" y="39"/>
                    </a:cubicBezTo>
                    <a:cubicBezTo>
                      <a:pt x="971" y="40"/>
                      <a:pt x="966" y="54"/>
                      <a:pt x="956" y="58"/>
                    </a:cubicBezTo>
                    <a:cubicBezTo>
                      <a:pt x="952" y="60"/>
                      <a:pt x="946" y="61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3"/>
                    </a:cubicBezTo>
                    <a:cubicBezTo>
                      <a:pt x="936" y="64"/>
                      <a:pt x="931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13" y="65"/>
                      <a:pt x="913" y="4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899" y="18"/>
                      <a:pt x="877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0" y="1"/>
                      <a:pt x="846" y="2"/>
                      <a:pt x="841" y="3"/>
                    </a:cubicBezTo>
                    <a:cubicBezTo>
                      <a:pt x="841" y="3"/>
                      <a:pt x="841" y="3"/>
                      <a:pt x="841" y="3"/>
                    </a:cubicBezTo>
                    <a:cubicBezTo>
                      <a:pt x="826" y="9"/>
                      <a:pt x="820" y="23"/>
                      <a:pt x="820" y="42"/>
                    </a:cubicBezTo>
                    <a:cubicBezTo>
                      <a:pt x="820" y="45"/>
                      <a:pt x="820" y="49"/>
                      <a:pt x="821" y="52"/>
                    </a:cubicBezTo>
                    <a:cubicBezTo>
                      <a:pt x="821" y="52"/>
                      <a:pt x="821" y="52"/>
                      <a:pt x="821" y="52"/>
                    </a:cubicBezTo>
                    <a:cubicBezTo>
                      <a:pt x="813" y="57"/>
                      <a:pt x="805" y="56"/>
                      <a:pt x="798" y="58"/>
                    </a:cubicBezTo>
                    <a:cubicBezTo>
                      <a:pt x="790" y="60"/>
                      <a:pt x="783" y="64"/>
                      <a:pt x="775" y="65"/>
                    </a:cubicBezTo>
                    <a:cubicBezTo>
                      <a:pt x="775" y="65"/>
                      <a:pt x="775" y="65"/>
                      <a:pt x="775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66" y="65"/>
                      <a:pt x="759" y="60"/>
                      <a:pt x="752" y="56"/>
                    </a:cubicBezTo>
                    <a:cubicBezTo>
                      <a:pt x="752" y="56"/>
                      <a:pt x="752" y="56"/>
                      <a:pt x="752" y="56"/>
                    </a:cubicBezTo>
                    <a:cubicBezTo>
                      <a:pt x="752" y="56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45" y="51"/>
                      <a:pt x="737" y="47"/>
                      <a:pt x="733" y="42"/>
                    </a:cubicBezTo>
                    <a:cubicBezTo>
                      <a:pt x="726" y="34"/>
                      <a:pt x="725" y="25"/>
                      <a:pt x="717" y="19"/>
                    </a:cubicBezTo>
                    <a:cubicBezTo>
                      <a:pt x="710" y="15"/>
                      <a:pt x="701" y="15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89" y="12"/>
                      <a:pt x="688" y="12"/>
                      <a:pt x="687" y="11"/>
                    </a:cubicBezTo>
                    <a:cubicBezTo>
                      <a:pt x="680" y="8"/>
                      <a:pt x="675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7" y="5"/>
                      <a:pt x="667" y="5"/>
                      <a:pt x="666" y="5"/>
                    </a:cubicBezTo>
                    <a:cubicBezTo>
                      <a:pt x="666" y="5"/>
                      <a:pt x="666" y="5"/>
                      <a:pt x="666" y="5"/>
                    </a:cubicBezTo>
                    <a:cubicBezTo>
                      <a:pt x="653" y="6"/>
                      <a:pt x="649" y="23"/>
                      <a:pt x="640" y="28"/>
                    </a:cubicBezTo>
                    <a:cubicBezTo>
                      <a:pt x="633" y="31"/>
                      <a:pt x="623" y="32"/>
                      <a:pt x="614" y="35"/>
                    </a:cubicBezTo>
                    <a:cubicBezTo>
                      <a:pt x="605" y="37"/>
                      <a:pt x="597" y="42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0" y="44"/>
                      <a:pt x="590" y="44"/>
                      <a:pt x="590" y="44"/>
                    </a:cubicBezTo>
                    <a:cubicBezTo>
                      <a:pt x="588" y="44"/>
                      <a:pt x="585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74" y="45"/>
                      <a:pt x="567" y="40"/>
                      <a:pt x="558" y="37"/>
                    </a:cubicBezTo>
                    <a:cubicBezTo>
                      <a:pt x="558" y="36"/>
                      <a:pt x="558" y="36"/>
                      <a:pt x="558" y="36"/>
                    </a:cubicBezTo>
                    <a:cubicBezTo>
                      <a:pt x="558" y="36"/>
                      <a:pt x="558" y="36"/>
                      <a:pt x="557" y="36"/>
                    </a:cubicBezTo>
                    <a:cubicBezTo>
                      <a:pt x="557" y="36"/>
                      <a:pt x="556" y="36"/>
                      <a:pt x="555" y="35"/>
                    </a:cubicBezTo>
                    <a:cubicBezTo>
                      <a:pt x="555" y="35"/>
                      <a:pt x="555" y="35"/>
                      <a:pt x="555" y="35"/>
                    </a:cubicBezTo>
                    <a:cubicBezTo>
                      <a:pt x="545" y="32"/>
                      <a:pt x="533" y="32"/>
                      <a:pt x="525" y="28"/>
                    </a:cubicBezTo>
                    <a:cubicBezTo>
                      <a:pt x="514" y="23"/>
                      <a:pt x="513" y="7"/>
                      <a:pt x="498" y="5"/>
                    </a:cubicBezTo>
                    <a:cubicBezTo>
                      <a:pt x="497" y="5"/>
                      <a:pt x="497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89" y="5"/>
                      <a:pt x="484" y="8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7" y="11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67" y="15"/>
                      <a:pt x="459" y="14"/>
                      <a:pt x="451" y="17"/>
                    </a:cubicBezTo>
                    <a:cubicBezTo>
                      <a:pt x="438" y="22"/>
                      <a:pt x="438" y="37"/>
                      <a:pt x="429" y="46"/>
                    </a:cubicBezTo>
                    <a:cubicBezTo>
                      <a:pt x="423" y="51"/>
                      <a:pt x="410" y="58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397" y="63"/>
                      <a:pt x="394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84" y="64"/>
                      <a:pt x="378" y="61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69" y="59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2" y="57"/>
                      <a:pt x="348" y="57"/>
                      <a:pt x="345" y="52"/>
                    </a:cubicBezTo>
                    <a:cubicBezTo>
                      <a:pt x="343" y="50"/>
                      <a:pt x="343" y="47"/>
                      <a:pt x="343" y="45"/>
                    </a:cubicBezTo>
                    <a:cubicBezTo>
                      <a:pt x="343" y="41"/>
                      <a:pt x="344" y="36"/>
                      <a:pt x="344" y="32"/>
                    </a:cubicBezTo>
                    <a:cubicBezTo>
                      <a:pt x="344" y="32"/>
                      <a:pt x="344" y="31"/>
                      <a:pt x="344" y="30"/>
                    </a:cubicBezTo>
                    <a:cubicBezTo>
                      <a:pt x="342" y="12"/>
                      <a:pt x="329" y="2"/>
                      <a:pt x="315" y="0"/>
                    </a:cubicBezTo>
                    <a:cubicBezTo>
                      <a:pt x="313" y="0"/>
                      <a:pt x="310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490"/>
              <p:cNvSpPr>
                <a:spLocks noEditPoints="1"/>
              </p:cNvSpPr>
              <p:nvPr/>
            </p:nvSpPr>
            <p:spPr bwMode="auto">
              <a:xfrm>
                <a:off x="1833" y="517"/>
                <a:ext cx="4018" cy="3286"/>
              </a:xfrm>
              <a:custGeom>
                <a:gdLst>
                  <a:gd name="T0" fmla="*/ 266 w 1152"/>
                  <a:gd name="T1" fmla="*/ 823 h 941"/>
                  <a:gd name="T2" fmla="*/ 365 w 1152"/>
                  <a:gd name="T3" fmla="*/ 828 h 941"/>
                  <a:gd name="T4" fmla="*/ 481 w 1152"/>
                  <a:gd name="T5" fmla="*/ 819 h 941"/>
                  <a:gd name="T6" fmla="*/ 539 w 1152"/>
                  <a:gd name="T7" fmla="*/ 839 h 941"/>
                  <a:gd name="T8" fmla="*/ 634 w 1152"/>
                  <a:gd name="T9" fmla="*/ 799 h 941"/>
                  <a:gd name="T10" fmla="*/ 731 w 1152"/>
                  <a:gd name="T11" fmla="*/ 814 h 941"/>
                  <a:gd name="T12" fmla="*/ 827 w 1152"/>
                  <a:gd name="T13" fmla="*/ 804 h 941"/>
                  <a:gd name="T14" fmla="*/ 924 w 1152"/>
                  <a:gd name="T15" fmla="*/ 809 h 941"/>
                  <a:gd name="T16" fmla="*/ 1070 w 1152"/>
                  <a:gd name="T17" fmla="*/ 820 h 941"/>
                  <a:gd name="T18" fmla="*/ 851 w 1152"/>
                  <a:gd name="T19" fmla="*/ 938 h 941"/>
                  <a:gd name="T20" fmla="*/ 785 w 1152"/>
                  <a:gd name="T21" fmla="*/ 878 h 941"/>
                  <a:gd name="T22" fmla="*/ 577 w 1152"/>
                  <a:gd name="T23" fmla="*/ 892 h 941"/>
                  <a:gd name="T24" fmla="*/ 389 w 1152"/>
                  <a:gd name="T25" fmla="*/ 872 h 941"/>
                  <a:gd name="T26" fmla="*/ 326 w 1152"/>
                  <a:gd name="T27" fmla="*/ 930 h 941"/>
                  <a:gd name="T28" fmla="*/ 196 w 1152"/>
                  <a:gd name="T29" fmla="*/ 883 h 941"/>
                  <a:gd name="T30" fmla="*/ 197 w 1152"/>
                  <a:gd name="T31" fmla="*/ 107 h 941"/>
                  <a:gd name="T32" fmla="*/ 307 w 1152"/>
                  <a:gd name="T33" fmla="*/ 126 h 941"/>
                  <a:gd name="T34" fmla="*/ 459 w 1152"/>
                  <a:gd name="T35" fmla="*/ 151 h 941"/>
                  <a:gd name="T36" fmla="*/ 519 w 1152"/>
                  <a:gd name="T37" fmla="*/ 144 h 941"/>
                  <a:gd name="T38" fmla="*/ 605 w 1152"/>
                  <a:gd name="T39" fmla="*/ 128 h 941"/>
                  <a:gd name="T40" fmla="*/ 730 w 1152"/>
                  <a:gd name="T41" fmla="*/ 112 h 941"/>
                  <a:gd name="T42" fmla="*/ 876 w 1152"/>
                  <a:gd name="T43" fmla="*/ 119 h 941"/>
                  <a:gd name="T44" fmla="*/ 999 w 1152"/>
                  <a:gd name="T45" fmla="*/ 93 h 941"/>
                  <a:gd name="T46" fmla="*/ 977 w 1152"/>
                  <a:gd name="T47" fmla="*/ 843 h 941"/>
                  <a:gd name="T48" fmla="*/ 887 w 1152"/>
                  <a:gd name="T49" fmla="*/ 820 h 941"/>
                  <a:gd name="T50" fmla="*/ 749 w 1152"/>
                  <a:gd name="T51" fmla="*/ 849 h 941"/>
                  <a:gd name="T52" fmla="*/ 646 w 1152"/>
                  <a:gd name="T53" fmla="*/ 799 h 941"/>
                  <a:gd name="T54" fmla="*/ 510 w 1152"/>
                  <a:gd name="T55" fmla="*/ 799 h 941"/>
                  <a:gd name="T56" fmla="*/ 424 w 1152"/>
                  <a:gd name="T57" fmla="*/ 828 h 941"/>
                  <a:gd name="T58" fmla="*/ 304 w 1152"/>
                  <a:gd name="T59" fmla="*/ 817 h 941"/>
                  <a:gd name="T60" fmla="*/ 268 w 1152"/>
                  <a:gd name="T61" fmla="*/ 820 h 941"/>
                  <a:gd name="T62" fmla="*/ 87 w 1152"/>
                  <a:gd name="T63" fmla="*/ 777 h 941"/>
                  <a:gd name="T64" fmla="*/ 332 w 1152"/>
                  <a:gd name="T65" fmla="*/ 59 h 941"/>
                  <a:gd name="T66" fmla="*/ 490 w 1152"/>
                  <a:gd name="T67" fmla="*/ 8 h 941"/>
                  <a:gd name="T68" fmla="*/ 711 w 1152"/>
                  <a:gd name="T69" fmla="*/ 21 h 941"/>
                  <a:gd name="T70" fmla="*/ 827 w 1152"/>
                  <a:gd name="T71" fmla="*/ 60 h 941"/>
                  <a:gd name="T72" fmla="*/ 938 w 1152"/>
                  <a:gd name="T73" fmla="*/ 63 h 941"/>
                  <a:gd name="T74" fmla="*/ 994 w 1152"/>
                  <a:gd name="T75" fmla="*/ 89 h 941"/>
                  <a:gd name="T76" fmla="*/ 849 w 1152"/>
                  <a:gd name="T77" fmla="*/ 121 h 941"/>
                  <a:gd name="T78" fmla="*/ 706 w 1152"/>
                  <a:gd name="T79" fmla="*/ 152 h 941"/>
                  <a:gd name="T80" fmla="*/ 647 w 1152"/>
                  <a:gd name="T81" fmla="*/ 139 h 941"/>
                  <a:gd name="T82" fmla="*/ 597 w 1152"/>
                  <a:gd name="T83" fmla="*/ 111 h 941"/>
                  <a:gd name="T84" fmla="*/ 481 w 1152"/>
                  <a:gd name="T85" fmla="*/ 121 h 941"/>
                  <a:gd name="T86" fmla="*/ 387 w 1152"/>
                  <a:gd name="T87" fmla="*/ 96 h 941"/>
                  <a:gd name="T88" fmla="*/ 275 w 1152"/>
                  <a:gd name="T89" fmla="*/ 116 h 941"/>
                  <a:gd name="T90" fmla="*/ 106 w 1152"/>
                  <a:gd name="T91" fmla="*/ 141 h 941"/>
                  <a:gd name="T92" fmla="*/ 193 w 1152"/>
                  <a:gd name="T93" fmla="*/ 57 h 941"/>
                  <a:gd name="T94" fmla="*/ 218 w 1152"/>
                  <a:gd name="T95" fmla="*/ 64 h 941"/>
                  <a:gd name="T96" fmla="*/ 218 w 1152"/>
                  <a:gd name="T97" fmla="*/ 62 h 941"/>
                  <a:gd name="T98" fmla="*/ 21 w 1152"/>
                  <a:gd name="T99" fmla="*/ 168 h 941"/>
                  <a:gd name="T100" fmla="*/ 1 w 1152"/>
                  <a:gd name="T101" fmla="*/ 563 h 941"/>
                  <a:gd name="T102" fmla="*/ 219 w 1152"/>
                  <a:gd name="T103" fmla="*/ 878 h 941"/>
                  <a:gd name="T104" fmla="*/ 337 w 1152"/>
                  <a:gd name="T105" fmla="*/ 913 h 941"/>
                  <a:gd name="T106" fmla="*/ 387 w 1152"/>
                  <a:gd name="T107" fmla="*/ 876 h 941"/>
                  <a:gd name="T108" fmla="*/ 606 w 1152"/>
                  <a:gd name="T109" fmla="*/ 904 h 941"/>
                  <a:gd name="T110" fmla="*/ 795 w 1152"/>
                  <a:gd name="T111" fmla="*/ 883 h 941"/>
                  <a:gd name="T112" fmla="*/ 936 w 1152"/>
                  <a:gd name="T113" fmla="*/ 878 h 941"/>
                  <a:gd name="T114" fmla="*/ 1073 w 1152"/>
                  <a:gd name="T115" fmla="*/ 819 h 941"/>
                  <a:gd name="T116" fmla="*/ 954 w 1152"/>
                  <a:gd name="T117" fmla="*/ 57 h 941"/>
                  <a:gd name="T118" fmla="*/ 849 w 1152"/>
                  <a:gd name="T119" fmla="*/ 1 h 941"/>
                  <a:gd name="T120" fmla="*/ 683 w 1152"/>
                  <a:gd name="T121" fmla="*/ 12 h 941"/>
                  <a:gd name="T122" fmla="*/ 549 w 1152"/>
                  <a:gd name="T123" fmla="*/ 38 h 941"/>
                  <a:gd name="T124" fmla="*/ 365 w 1152"/>
                  <a:gd name="T125" fmla="*/ 59 h 9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2" h="941">
                    <a:moveTo>
                      <a:pt x="4" y="722"/>
                    </a:moveTo>
                    <a:cubicBezTo>
                      <a:pt x="4" y="717"/>
                      <a:pt x="5" y="712"/>
                      <a:pt x="7" y="708"/>
                    </a:cubicBezTo>
                    <a:cubicBezTo>
                      <a:pt x="13" y="709"/>
                      <a:pt x="17" y="713"/>
                      <a:pt x="23" y="716"/>
                    </a:cubicBezTo>
                    <a:cubicBezTo>
                      <a:pt x="37" y="722"/>
                      <a:pt x="50" y="722"/>
                      <a:pt x="58" y="734"/>
                    </a:cubicBezTo>
                    <a:cubicBezTo>
                      <a:pt x="62" y="741"/>
                      <a:pt x="61" y="750"/>
                      <a:pt x="65" y="757"/>
                    </a:cubicBezTo>
                    <a:cubicBezTo>
                      <a:pt x="69" y="764"/>
                      <a:pt x="79" y="772"/>
                      <a:pt x="85" y="778"/>
                    </a:cubicBezTo>
                    <a:cubicBezTo>
                      <a:pt x="92" y="785"/>
                      <a:pt x="99" y="795"/>
                      <a:pt x="106" y="799"/>
                    </a:cubicBezTo>
                    <a:cubicBezTo>
                      <a:pt x="117" y="805"/>
                      <a:pt x="129" y="806"/>
                      <a:pt x="136" y="817"/>
                    </a:cubicBezTo>
                    <a:cubicBezTo>
                      <a:pt x="142" y="829"/>
                      <a:pt x="143" y="846"/>
                      <a:pt x="153" y="850"/>
                    </a:cubicBezTo>
                    <a:cubicBezTo>
                      <a:pt x="155" y="850"/>
                      <a:pt x="158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7" y="851"/>
                      <a:pt x="173" y="848"/>
                      <a:pt x="178" y="846"/>
                    </a:cubicBezTo>
                    <a:cubicBezTo>
                      <a:pt x="178" y="846"/>
                      <a:pt x="178" y="846"/>
                      <a:pt x="178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80" y="846"/>
                    </a:cubicBezTo>
                    <a:cubicBezTo>
                      <a:pt x="180" y="846"/>
                      <a:pt x="180" y="846"/>
                      <a:pt x="180" y="846"/>
                    </a:cubicBezTo>
                    <a:cubicBezTo>
                      <a:pt x="187" y="843"/>
                      <a:pt x="196" y="839"/>
                      <a:pt x="201" y="835"/>
                    </a:cubicBezTo>
                    <a:cubicBezTo>
                      <a:pt x="208" y="828"/>
                      <a:pt x="210" y="815"/>
                      <a:pt x="220" y="811"/>
                    </a:cubicBezTo>
                    <a:cubicBezTo>
                      <a:pt x="220" y="811"/>
                      <a:pt x="220" y="811"/>
                      <a:pt x="220" y="811"/>
                    </a:cubicBezTo>
                    <a:cubicBezTo>
                      <a:pt x="224" y="810"/>
                      <a:pt x="227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43" y="809"/>
                      <a:pt x="252" y="817"/>
                      <a:pt x="261" y="821"/>
                    </a:cubicBezTo>
                    <a:cubicBezTo>
                      <a:pt x="263" y="822"/>
                      <a:pt x="264" y="822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9" y="824"/>
                      <a:pt x="273" y="824"/>
                      <a:pt x="277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86" y="824"/>
                      <a:pt x="297" y="822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6" y="819"/>
                    </a:cubicBezTo>
                    <a:cubicBezTo>
                      <a:pt x="306" y="819"/>
                      <a:pt x="306" y="819"/>
                      <a:pt x="306" y="819"/>
                    </a:cubicBezTo>
                    <a:cubicBezTo>
                      <a:pt x="306" y="818"/>
                      <a:pt x="306" y="818"/>
                      <a:pt x="307" y="818"/>
                    </a:cubicBezTo>
                    <a:cubicBezTo>
                      <a:pt x="318" y="812"/>
                      <a:pt x="320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4" y="803"/>
                      <a:pt x="336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52" y="805"/>
                      <a:pt x="355" y="818"/>
                      <a:pt x="365" y="828"/>
                    </a:cubicBezTo>
                    <a:cubicBezTo>
                      <a:pt x="369" y="832"/>
                      <a:pt x="379" y="837"/>
                      <a:pt x="385" y="841"/>
                    </a:cubicBezTo>
                    <a:cubicBezTo>
                      <a:pt x="385" y="841"/>
                      <a:pt x="385" y="842"/>
                      <a:pt x="385" y="842"/>
                    </a:cubicBezTo>
                    <a:cubicBezTo>
                      <a:pt x="385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93" y="847"/>
                      <a:pt x="398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7" y="852"/>
                      <a:pt x="408" y="852"/>
                      <a:pt x="408" y="852"/>
                    </a:cubicBezTo>
                    <a:cubicBezTo>
                      <a:pt x="408" y="852"/>
                      <a:pt x="408" y="852"/>
                      <a:pt x="408" y="852"/>
                    </a:cubicBezTo>
                    <a:cubicBezTo>
                      <a:pt x="417" y="851"/>
                      <a:pt x="427" y="840"/>
                      <a:pt x="428" y="832"/>
                    </a:cubicBezTo>
                    <a:cubicBezTo>
                      <a:pt x="428" y="832"/>
                      <a:pt x="428" y="831"/>
                      <a:pt x="428" y="830"/>
                    </a:cubicBezTo>
                    <a:cubicBezTo>
                      <a:pt x="428" y="824"/>
                      <a:pt x="426" y="819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5" y="801"/>
                      <a:pt x="434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50" y="788"/>
                      <a:pt x="453" y="788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9" y="791"/>
                      <a:pt x="465" y="796"/>
                      <a:pt x="466" y="798"/>
                    </a:cubicBezTo>
                    <a:cubicBezTo>
                      <a:pt x="470" y="803"/>
                      <a:pt x="471" y="816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9" y="819"/>
                      <a:pt x="480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9" y="819"/>
                      <a:pt x="496" y="811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4" y="804"/>
                      <a:pt x="505" y="803"/>
                      <a:pt x="506" y="803"/>
                    </a:cubicBezTo>
                    <a:cubicBezTo>
                      <a:pt x="506" y="803"/>
                      <a:pt x="506" y="803"/>
                      <a:pt x="506" y="803"/>
                    </a:cubicBezTo>
                    <a:cubicBezTo>
                      <a:pt x="506" y="803"/>
                      <a:pt x="507" y="803"/>
                      <a:pt x="507" y="803"/>
                    </a:cubicBezTo>
                    <a:cubicBezTo>
                      <a:pt x="507" y="803"/>
                      <a:pt x="507" y="803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12" y="800"/>
                      <a:pt x="517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35" y="799"/>
                      <a:pt x="548" y="807"/>
                      <a:pt x="547" y="821"/>
                    </a:cubicBezTo>
                    <a:cubicBezTo>
                      <a:pt x="547" y="821"/>
                      <a:pt x="547" y="821"/>
                      <a:pt x="547" y="821"/>
                    </a:cubicBezTo>
                    <a:cubicBezTo>
                      <a:pt x="547" y="821"/>
                      <a:pt x="547" y="821"/>
                      <a:pt x="547" y="822"/>
                    </a:cubicBezTo>
                    <a:cubicBezTo>
                      <a:pt x="547" y="822"/>
                      <a:pt x="547" y="822"/>
                      <a:pt x="547" y="822"/>
                    </a:cubicBezTo>
                    <a:cubicBezTo>
                      <a:pt x="546" y="830"/>
                      <a:pt x="538" y="830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6" y="839"/>
                      <a:pt x="538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43" y="839"/>
                      <a:pt x="547" y="836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4" y="831"/>
                      <a:pt x="556" y="830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63" y="828"/>
                      <a:pt x="569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83" y="827"/>
                      <a:pt x="591" y="828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8" y="830"/>
                      <a:pt x="599" y="831"/>
                      <a:pt x="600" y="831"/>
                    </a:cubicBezTo>
                    <a:cubicBezTo>
                      <a:pt x="606" y="834"/>
                      <a:pt x="610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7" y="837"/>
                      <a:pt x="617" y="837"/>
                      <a:pt x="617" y="837"/>
                    </a:cubicBezTo>
                    <a:cubicBezTo>
                      <a:pt x="617" y="831"/>
                      <a:pt x="609" y="830"/>
                      <a:pt x="608" y="822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7" y="807"/>
                      <a:pt x="620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8" y="799"/>
                      <a:pt x="642" y="800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8" y="802"/>
                      <a:pt x="650" y="803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8" y="810"/>
                      <a:pt x="665" y="819"/>
                      <a:pt x="673" y="819"/>
                    </a:cubicBezTo>
                    <a:cubicBezTo>
                      <a:pt x="673" y="819"/>
                      <a:pt x="674" y="819"/>
                      <a:pt x="674" y="819"/>
                    </a:cubicBezTo>
                    <a:cubicBezTo>
                      <a:pt x="674" y="819"/>
                      <a:pt x="674" y="819"/>
                      <a:pt x="674" y="819"/>
                    </a:cubicBezTo>
                    <a:cubicBezTo>
                      <a:pt x="675" y="819"/>
                      <a:pt x="677" y="819"/>
                      <a:pt x="679" y="818"/>
                    </a:cubicBezTo>
                    <a:cubicBezTo>
                      <a:pt x="679" y="818"/>
                      <a:pt x="679" y="818"/>
                      <a:pt x="679" y="818"/>
                    </a:cubicBezTo>
                    <a:cubicBezTo>
                      <a:pt x="683" y="816"/>
                      <a:pt x="684" y="810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90" y="796"/>
                      <a:pt x="696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9" y="788"/>
                      <a:pt x="710" y="788"/>
                      <a:pt x="711" y="788"/>
                    </a:cubicBezTo>
                    <a:cubicBezTo>
                      <a:pt x="723" y="789"/>
                      <a:pt x="731" y="799"/>
                      <a:pt x="731" y="814"/>
                    </a:cubicBezTo>
                    <a:cubicBezTo>
                      <a:pt x="731" y="815"/>
                      <a:pt x="731" y="816"/>
                      <a:pt x="730" y="817"/>
                    </a:cubicBezTo>
                    <a:cubicBezTo>
                      <a:pt x="730" y="822"/>
                      <a:pt x="728" y="826"/>
                      <a:pt x="728" y="831"/>
                    </a:cubicBezTo>
                    <a:cubicBezTo>
                      <a:pt x="728" y="832"/>
                      <a:pt x="729" y="833"/>
                      <a:pt x="729" y="834"/>
                    </a:cubicBezTo>
                    <a:cubicBezTo>
                      <a:pt x="730" y="841"/>
                      <a:pt x="738" y="852"/>
                      <a:pt x="748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57" y="853"/>
                      <a:pt x="763" y="846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7" y="837"/>
                      <a:pt x="786" y="832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7"/>
                    </a:cubicBezTo>
                    <a:cubicBezTo>
                      <a:pt x="800" y="818"/>
                      <a:pt x="805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3" y="803"/>
                      <a:pt x="825" y="803"/>
                      <a:pt x="827" y="803"/>
                    </a:cubicBezTo>
                    <a:cubicBezTo>
                      <a:pt x="827" y="803"/>
                      <a:pt x="827" y="804"/>
                      <a:pt x="827" y="804"/>
                    </a:cubicBezTo>
                    <a:cubicBezTo>
                      <a:pt x="827" y="804"/>
                      <a:pt x="827" y="804"/>
                      <a:pt x="827" y="804"/>
                    </a:cubicBezTo>
                    <a:cubicBezTo>
                      <a:pt x="838" y="806"/>
                      <a:pt x="840" y="814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7" y="822"/>
                      <a:pt x="869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82" y="823"/>
                      <a:pt x="885" y="823"/>
                      <a:pt x="887" y="823"/>
                    </a:cubicBezTo>
                    <a:cubicBezTo>
                      <a:pt x="887" y="823"/>
                      <a:pt x="887" y="823"/>
                      <a:pt x="887" y="823"/>
                    </a:cubicBezTo>
                    <a:cubicBezTo>
                      <a:pt x="887" y="823"/>
                      <a:pt x="887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9" y="823"/>
                      <a:pt x="889" y="823"/>
                    </a:cubicBezTo>
                    <a:cubicBezTo>
                      <a:pt x="891" y="822"/>
                      <a:pt x="893" y="821"/>
                      <a:pt x="896" y="820"/>
                    </a:cubicBezTo>
                    <a:cubicBezTo>
                      <a:pt x="904" y="816"/>
                      <a:pt x="913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8" y="809"/>
                      <a:pt x="931" y="810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46" y="815"/>
                      <a:pt x="947" y="828"/>
                      <a:pt x="956" y="835"/>
                    </a:cubicBezTo>
                    <a:cubicBezTo>
                      <a:pt x="961" y="840"/>
                      <a:pt x="967" y="842"/>
                      <a:pt x="974" y="844"/>
                    </a:cubicBezTo>
                    <a:cubicBezTo>
                      <a:pt x="974" y="844"/>
                      <a:pt x="974" y="844"/>
                      <a:pt x="974" y="844"/>
                    </a:cubicBezTo>
                    <a:cubicBezTo>
                      <a:pt x="974" y="844"/>
                      <a:pt x="974" y="844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80" y="846"/>
                      <a:pt x="987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6" y="850"/>
                      <a:pt x="998" y="849"/>
                      <a:pt x="1000" y="849"/>
                    </a:cubicBezTo>
                    <a:cubicBezTo>
                      <a:pt x="1000" y="849"/>
                      <a:pt x="1000" y="849"/>
                      <a:pt x="1000" y="849"/>
                    </a:cubicBezTo>
                    <a:cubicBezTo>
                      <a:pt x="1011" y="845"/>
                      <a:pt x="1012" y="822"/>
                      <a:pt x="1020" y="813"/>
                    </a:cubicBezTo>
                    <a:cubicBezTo>
                      <a:pt x="1026" y="805"/>
                      <a:pt x="1040" y="803"/>
                      <a:pt x="1047" y="799"/>
                    </a:cubicBezTo>
                    <a:cubicBezTo>
                      <a:pt x="1055" y="794"/>
                      <a:pt x="1061" y="785"/>
                      <a:pt x="1067" y="778"/>
                    </a:cubicBezTo>
                    <a:cubicBezTo>
                      <a:pt x="1073" y="772"/>
                      <a:pt x="1083" y="765"/>
                      <a:pt x="1087" y="758"/>
                    </a:cubicBezTo>
                    <a:cubicBezTo>
                      <a:pt x="1092" y="749"/>
                      <a:pt x="1091" y="738"/>
                      <a:pt x="1098" y="730"/>
                    </a:cubicBezTo>
                    <a:cubicBezTo>
                      <a:pt x="1105" y="722"/>
                      <a:pt x="1117" y="721"/>
                      <a:pt x="1128" y="716"/>
                    </a:cubicBezTo>
                    <a:cubicBezTo>
                      <a:pt x="1134" y="713"/>
                      <a:pt x="1138" y="709"/>
                      <a:pt x="1145" y="709"/>
                    </a:cubicBezTo>
                    <a:cubicBezTo>
                      <a:pt x="1148" y="712"/>
                      <a:pt x="1148" y="717"/>
                      <a:pt x="1148" y="722"/>
                    </a:cubicBezTo>
                    <a:cubicBezTo>
                      <a:pt x="1148" y="727"/>
                      <a:pt x="1147" y="733"/>
                      <a:pt x="1146" y="738"/>
                    </a:cubicBezTo>
                    <a:cubicBezTo>
                      <a:pt x="1144" y="750"/>
                      <a:pt x="1142" y="762"/>
                      <a:pt x="1134" y="768"/>
                    </a:cubicBezTo>
                    <a:cubicBezTo>
                      <a:pt x="1127" y="773"/>
                      <a:pt x="1119" y="773"/>
                      <a:pt x="1112" y="777"/>
                    </a:cubicBezTo>
                    <a:cubicBezTo>
                      <a:pt x="1104" y="781"/>
                      <a:pt x="1097" y="791"/>
                      <a:pt x="1090" y="798"/>
                    </a:cubicBezTo>
                    <a:cubicBezTo>
                      <a:pt x="1082" y="806"/>
                      <a:pt x="1074" y="812"/>
                      <a:pt x="1070" y="820"/>
                    </a:cubicBezTo>
                    <a:cubicBezTo>
                      <a:pt x="1066" y="828"/>
                      <a:pt x="1066" y="839"/>
                      <a:pt x="1061" y="846"/>
                    </a:cubicBezTo>
                    <a:cubicBezTo>
                      <a:pt x="1047" y="863"/>
                      <a:pt x="1008" y="857"/>
                      <a:pt x="994" y="877"/>
                    </a:cubicBezTo>
                    <a:cubicBezTo>
                      <a:pt x="989" y="885"/>
                      <a:pt x="988" y="896"/>
                      <a:pt x="978" y="897"/>
                    </a:cubicBezTo>
                    <a:cubicBezTo>
                      <a:pt x="978" y="897"/>
                      <a:pt x="978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0" y="897"/>
                      <a:pt x="967" y="889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0" y="883"/>
                      <a:pt x="959" y="883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3" y="880"/>
                      <a:pt x="945" y="879"/>
                      <a:pt x="937" y="876"/>
                    </a:cubicBezTo>
                    <a:cubicBezTo>
                      <a:pt x="937" y="876"/>
                      <a:pt x="937" y="876"/>
                      <a:pt x="937" y="876"/>
                    </a:cubicBezTo>
                    <a:cubicBezTo>
                      <a:pt x="930" y="873"/>
                      <a:pt x="925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8" y="869"/>
                      <a:pt x="918" y="869"/>
                      <a:pt x="917" y="870"/>
                    </a:cubicBezTo>
                    <a:cubicBezTo>
                      <a:pt x="902" y="871"/>
                      <a:pt x="902" y="893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89" y="919"/>
                      <a:pt x="872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47" y="938"/>
                      <a:pt x="843" y="937"/>
                      <a:pt x="838" y="936"/>
                    </a:cubicBezTo>
                    <a:cubicBezTo>
                      <a:pt x="838" y="936"/>
                      <a:pt x="838" y="936"/>
                      <a:pt x="838" y="936"/>
                    </a:cubicBezTo>
                    <a:cubicBezTo>
                      <a:pt x="827" y="931"/>
                      <a:pt x="822" y="922"/>
                      <a:pt x="822" y="910"/>
                    </a:cubicBezTo>
                    <a:cubicBezTo>
                      <a:pt x="822" y="905"/>
                      <a:pt x="823" y="900"/>
                      <a:pt x="825" y="895"/>
                    </a:cubicBezTo>
                    <a:cubicBezTo>
                      <a:pt x="827" y="890"/>
                      <a:pt x="832" y="885"/>
                      <a:pt x="832" y="879"/>
                    </a:cubicBezTo>
                    <a:cubicBezTo>
                      <a:pt x="832" y="879"/>
                      <a:pt x="832" y="878"/>
                      <a:pt x="832" y="878"/>
                    </a:cubicBezTo>
                    <a:cubicBezTo>
                      <a:pt x="832" y="878"/>
                      <a:pt x="832" y="878"/>
                      <a:pt x="832" y="878"/>
                    </a:cubicBezTo>
                    <a:cubicBezTo>
                      <a:pt x="831" y="878"/>
                      <a:pt x="830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2" y="878"/>
                      <a:pt x="818" y="880"/>
                      <a:pt x="814" y="882"/>
                    </a:cubicBezTo>
                    <a:cubicBezTo>
                      <a:pt x="812" y="882"/>
                      <a:pt x="811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8" y="883"/>
                      <a:pt x="807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1" y="883"/>
                      <a:pt x="797" y="882"/>
                      <a:pt x="793" y="881"/>
                    </a:cubicBezTo>
                    <a:cubicBezTo>
                      <a:pt x="791" y="880"/>
                      <a:pt x="788" y="879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79" y="875"/>
                      <a:pt x="773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6" y="873"/>
                      <a:pt x="766" y="873"/>
                      <a:pt x="766" y="873"/>
                    </a:cubicBezTo>
                    <a:cubicBezTo>
                      <a:pt x="757" y="873"/>
                      <a:pt x="750" y="879"/>
                      <a:pt x="743" y="883"/>
                    </a:cubicBezTo>
                    <a:cubicBezTo>
                      <a:pt x="737" y="888"/>
                      <a:pt x="728" y="892"/>
                      <a:pt x="724" y="897"/>
                    </a:cubicBezTo>
                    <a:cubicBezTo>
                      <a:pt x="717" y="906"/>
                      <a:pt x="718" y="917"/>
                      <a:pt x="708" y="922"/>
                    </a:cubicBezTo>
                    <a:cubicBezTo>
                      <a:pt x="702" y="925"/>
                      <a:pt x="694" y="924"/>
                      <a:pt x="685" y="926"/>
                    </a:cubicBezTo>
                    <a:cubicBezTo>
                      <a:pt x="685" y="926"/>
                      <a:pt x="685" y="926"/>
                      <a:pt x="685" y="926"/>
                    </a:cubicBezTo>
                    <a:cubicBezTo>
                      <a:pt x="685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1" y="927"/>
                      <a:pt x="679" y="928"/>
                      <a:pt x="678" y="928"/>
                    </a:cubicBezTo>
                    <a:cubicBezTo>
                      <a:pt x="673" y="930"/>
                      <a:pt x="669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4" y="933"/>
                      <a:pt x="664" y="933"/>
                    </a:cubicBezTo>
                    <a:cubicBezTo>
                      <a:pt x="664" y="933"/>
                      <a:pt x="664" y="933"/>
                      <a:pt x="664" y="933"/>
                    </a:cubicBezTo>
                    <a:cubicBezTo>
                      <a:pt x="652" y="932"/>
                      <a:pt x="649" y="916"/>
                      <a:pt x="640" y="910"/>
                    </a:cubicBezTo>
                    <a:cubicBezTo>
                      <a:pt x="634" y="906"/>
                      <a:pt x="624" y="904"/>
                      <a:pt x="614" y="901"/>
                    </a:cubicBezTo>
                    <a:cubicBezTo>
                      <a:pt x="601" y="898"/>
                      <a:pt x="591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67" y="892"/>
                      <a:pt x="555" y="895"/>
                      <a:pt x="545" y="898"/>
                    </a:cubicBezTo>
                    <a:cubicBezTo>
                      <a:pt x="533" y="902"/>
                      <a:pt x="521" y="905"/>
                      <a:pt x="513" y="912"/>
                    </a:cubicBezTo>
                    <a:cubicBezTo>
                      <a:pt x="506" y="917"/>
                      <a:pt x="502" y="930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3" y="932"/>
                      <a:pt x="492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86" y="932"/>
                      <a:pt x="482" y="930"/>
                      <a:pt x="477" y="928"/>
                    </a:cubicBezTo>
                    <a:cubicBezTo>
                      <a:pt x="477" y="928"/>
                      <a:pt x="476" y="928"/>
                      <a:pt x="476" y="927"/>
                    </a:cubicBezTo>
                    <a:cubicBezTo>
                      <a:pt x="476" y="927"/>
                      <a:pt x="476" y="927"/>
                      <a:pt x="476" y="927"/>
                    </a:cubicBezTo>
                    <a:cubicBezTo>
                      <a:pt x="475" y="927"/>
                      <a:pt x="475" y="927"/>
                      <a:pt x="474" y="927"/>
                    </a:cubicBezTo>
                    <a:cubicBezTo>
                      <a:pt x="474" y="927"/>
                      <a:pt x="474" y="927"/>
                      <a:pt x="474" y="927"/>
                    </a:cubicBezTo>
                    <a:cubicBezTo>
                      <a:pt x="474" y="927"/>
                      <a:pt x="473" y="927"/>
                      <a:pt x="473" y="927"/>
                    </a:cubicBezTo>
                    <a:cubicBezTo>
                      <a:pt x="463" y="924"/>
                      <a:pt x="453" y="925"/>
                      <a:pt x="446" y="921"/>
                    </a:cubicBezTo>
                    <a:cubicBezTo>
                      <a:pt x="438" y="916"/>
                      <a:pt x="436" y="905"/>
                      <a:pt x="430" y="898"/>
                    </a:cubicBezTo>
                    <a:cubicBezTo>
                      <a:pt x="426" y="893"/>
                      <a:pt x="418" y="888"/>
                      <a:pt x="412" y="884"/>
                    </a:cubicBezTo>
                    <a:cubicBezTo>
                      <a:pt x="406" y="880"/>
                      <a:pt x="399" y="873"/>
                      <a:pt x="391" y="873"/>
                    </a:cubicBezTo>
                    <a:cubicBezTo>
                      <a:pt x="391" y="873"/>
                      <a:pt x="391" y="873"/>
                      <a:pt x="391" y="873"/>
                    </a:cubicBezTo>
                    <a:cubicBezTo>
                      <a:pt x="391" y="872"/>
                      <a:pt x="390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5" y="872"/>
                      <a:pt x="381" y="873"/>
                      <a:pt x="377" y="875"/>
                    </a:cubicBezTo>
                    <a:cubicBezTo>
                      <a:pt x="375" y="876"/>
                      <a:pt x="372" y="877"/>
                      <a:pt x="370" y="878"/>
                    </a:cubicBezTo>
                    <a:cubicBezTo>
                      <a:pt x="368" y="878"/>
                      <a:pt x="366" y="879"/>
                      <a:pt x="364" y="880"/>
                    </a:cubicBezTo>
                    <a:cubicBezTo>
                      <a:pt x="360" y="882"/>
                      <a:pt x="355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47" y="883"/>
                      <a:pt x="344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37" y="881"/>
                      <a:pt x="334" y="878"/>
                      <a:pt x="331" y="877"/>
                    </a:cubicBezTo>
                    <a:cubicBezTo>
                      <a:pt x="329" y="876"/>
                      <a:pt x="328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5" y="876"/>
                      <a:pt x="324" y="876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2" y="877"/>
                      <a:pt x="322" y="878"/>
                      <a:pt x="322" y="880"/>
                    </a:cubicBezTo>
                    <a:cubicBezTo>
                      <a:pt x="322" y="885"/>
                      <a:pt x="330" y="893"/>
                      <a:pt x="331" y="897"/>
                    </a:cubicBezTo>
                    <a:cubicBezTo>
                      <a:pt x="333" y="901"/>
                      <a:pt x="334" y="905"/>
                      <a:pt x="334" y="910"/>
                    </a:cubicBezTo>
                    <a:cubicBezTo>
                      <a:pt x="334" y="918"/>
                      <a:pt x="331" y="925"/>
                      <a:pt x="327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0" y="935"/>
                      <a:pt x="313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294" y="938"/>
                      <a:pt x="282" y="932"/>
                      <a:pt x="275" y="926"/>
                    </a:cubicBezTo>
                    <a:cubicBezTo>
                      <a:pt x="275" y="926"/>
                      <a:pt x="275" y="926"/>
                      <a:pt x="275" y="926"/>
                    </a:cubicBezTo>
                    <a:cubicBezTo>
                      <a:pt x="267" y="919"/>
                      <a:pt x="262" y="910"/>
                      <a:pt x="259" y="904"/>
                    </a:cubicBezTo>
                    <a:cubicBezTo>
                      <a:pt x="256" y="897"/>
                      <a:pt x="255" y="888"/>
                      <a:pt x="252" y="882"/>
                    </a:cubicBezTo>
                    <a:cubicBezTo>
                      <a:pt x="250" y="877"/>
                      <a:pt x="246" y="870"/>
                      <a:pt x="238" y="869"/>
                    </a:cubicBezTo>
                    <a:cubicBezTo>
                      <a:pt x="238" y="869"/>
                      <a:pt x="238" y="869"/>
                      <a:pt x="238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2" y="869"/>
                      <a:pt x="227" y="872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0" y="876"/>
                      <a:pt x="218" y="876"/>
                      <a:pt x="217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08" y="880"/>
                      <a:pt x="202" y="880"/>
                      <a:pt x="198" y="882"/>
                    </a:cubicBezTo>
                    <a:cubicBezTo>
                      <a:pt x="198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89" y="887"/>
                      <a:pt x="187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66" y="896"/>
                      <a:pt x="164" y="877"/>
                      <a:pt x="155" y="870"/>
                    </a:cubicBezTo>
                    <a:cubicBezTo>
                      <a:pt x="136" y="856"/>
                      <a:pt x="102" y="861"/>
                      <a:pt x="90" y="843"/>
                    </a:cubicBezTo>
                    <a:cubicBezTo>
                      <a:pt x="86" y="837"/>
                      <a:pt x="86" y="828"/>
                      <a:pt x="84" y="822"/>
                    </a:cubicBezTo>
                    <a:cubicBezTo>
                      <a:pt x="80" y="813"/>
                      <a:pt x="71" y="806"/>
                      <a:pt x="63" y="799"/>
                    </a:cubicBezTo>
                    <a:cubicBezTo>
                      <a:pt x="56" y="792"/>
                      <a:pt x="49" y="781"/>
                      <a:pt x="42" y="777"/>
                    </a:cubicBezTo>
                    <a:cubicBezTo>
                      <a:pt x="31" y="771"/>
                      <a:pt x="20" y="772"/>
                      <a:pt x="13" y="761"/>
                    </a:cubicBezTo>
                    <a:cubicBezTo>
                      <a:pt x="9" y="754"/>
                      <a:pt x="7" y="745"/>
                      <a:pt x="5" y="736"/>
                    </a:cubicBezTo>
                    <a:cubicBezTo>
                      <a:pt x="5" y="731"/>
                      <a:pt x="4" y="727"/>
                      <a:pt x="4" y="722"/>
                    </a:cubicBezTo>
                    <a:moveTo>
                      <a:pt x="160" y="92"/>
                    </a:move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73" y="92"/>
                      <a:pt x="191" y="101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8" y="107"/>
                      <a:pt x="198" y="107"/>
                    </a:cubicBezTo>
                    <a:cubicBezTo>
                      <a:pt x="205" y="114"/>
                      <a:pt x="206" y="126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20" y="132"/>
                      <a:pt x="225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4" y="133"/>
                      <a:pt x="239" y="132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52" y="128"/>
                      <a:pt x="259" y="122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70" y="119"/>
                      <a:pt x="273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84" y="119"/>
                      <a:pt x="293" y="120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3" y="124"/>
                      <a:pt x="305" y="125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16" y="132"/>
                      <a:pt x="321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5" y="140"/>
                      <a:pt x="338" y="139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54" y="133"/>
                      <a:pt x="358" y="120"/>
                      <a:pt x="367" y="112"/>
                    </a:cubicBezTo>
                    <a:cubicBezTo>
                      <a:pt x="373" y="108"/>
                      <a:pt x="379" y="105"/>
                      <a:pt x="386" y="101"/>
                    </a:cubicBezTo>
                    <a:cubicBezTo>
                      <a:pt x="386" y="101"/>
                      <a:pt x="386" y="101"/>
                      <a:pt x="386" y="100"/>
                    </a:cubicBezTo>
                    <a:cubicBezTo>
                      <a:pt x="386" y="100"/>
                      <a:pt x="387" y="100"/>
                      <a:pt x="387" y="100"/>
                    </a:cubicBezTo>
                    <a:cubicBezTo>
                      <a:pt x="387" y="100"/>
                      <a:pt x="387" y="100"/>
                      <a:pt x="387" y="100"/>
                    </a:cubicBezTo>
                    <a:cubicBezTo>
                      <a:pt x="393" y="96"/>
                      <a:pt x="398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6" y="92"/>
                      <a:pt x="406" y="92"/>
                      <a:pt x="406" y="92"/>
                    </a:cubicBezTo>
                    <a:cubicBezTo>
                      <a:pt x="414" y="92"/>
                      <a:pt x="420" y="99"/>
                      <a:pt x="421" y="106"/>
                    </a:cubicBezTo>
                    <a:cubicBezTo>
                      <a:pt x="422" y="108"/>
                      <a:pt x="422" y="110"/>
                      <a:pt x="422" y="112"/>
                    </a:cubicBezTo>
                    <a:cubicBezTo>
                      <a:pt x="422" y="117"/>
                      <a:pt x="421" y="123"/>
                      <a:pt x="421" y="129"/>
                    </a:cubicBezTo>
                    <a:cubicBezTo>
                      <a:pt x="421" y="130"/>
                      <a:pt x="421" y="132"/>
                      <a:pt x="421" y="134"/>
                    </a:cubicBezTo>
                    <a:cubicBezTo>
                      <a:pt x="421" y="134"/>
                      <a:pt x="421" y="135"/>
                      <a:pt x="422" y="135"/>
                    </a:cubicBezTo>
                    <a:cubicBezTo>
                      <a:pt x="422" y="135"/>
                      <a:pt x="422" y="135"/>
                      <a:pt x="422" y="135"/>
                    </a:cubicBezTo>
                    <a:cubicBezTo>
                      <a:pt x="424" y="147"/>
                      <a:pt x="435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50" y="155"/>
                      <a:pt x="455" y="154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63" y="149"/>
                      <a:pt x="466" y="144"/>
                      <a:pt x="469" y="139"/>
                    </a:cubicBezTo>
                    <a:cubicBezTo>
                      <a:pt x="472" y="135"/>
                      <a:pt x="475" y="128"/>
                      <a:pt x="480" y="127"/>
                    </a:cubicBezTo>
                    <a:cubicBezTo>
                      <a:pt x="480" y="127"/>
                      <a:pt x="480" y="127"/>
                      <a:pt x="480" y="127"/>
                    </a:cubicBezTo>
                    <a:cubicBezTo>
                      <a:pt x="481" y="127"/>
                      <a:pt x="481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9" y="127"/>
                      <a:pt x="495" y="133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3" y="139"/>
                      <a:pt x="505" y="140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8" y="141"/>
                      <a:pt x="508" y="141"/>
                    </a:cubicBezTo>
                    <a:cubicBezTo>
                      <a:pt x="508" y="141"/>
                      <a:pt x="508" y="141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12" y="143"/>
                      <a:pt x="516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32" y="144"/>
                      <a:pt x="544" y="13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52" y="122"/>
                      <a:pt x="551" y="118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6" y="116"/>
                      <a:pt x="556" y="116"/>
                      <a:pt x="556" y="116"/>
                    </a:cubicBezTo>
                    <a:cubicBezTo>
                      <a:pt x="558" y="115"/>
                      <a:pt x="563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71" y="115"/>
                      <a:pt x="574" y="115"/>
                      <a:pt x="576" y="115"/>
                    </a:cubicBezTo>
                    <a:cubicBezTo>
                      <a:pt x="576" y="115"/>
                      <a:pt x="576" y="115"/>
                      <a:pt x="576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83" y="115"/>
                      <a:pt x="593" y="115"/>
                      <a:pt x="597" y="117"/>
                    </a:cubicBezTo>
                    <a:cubicBezTo>
                      <a:pt x="601" y="118"/>
                      <a:pt x="602" y="123"/>
                      <a:pt x="604" y="127"/>
                    </a:cubicBezTo>
                    <a:cubicBezTo>
                      <a:pt x="604" y="127"/>
                      <a:pt x="604" y="127"/>
                      <a:pt x="604" y="127"/>
                    </a:cubicBezTo>
                    <a:cubicBezTo>
                      <a:pt x="604" y="127"/>
                      <a:pt x="604" y="127"/>
                      <a:pt x="605" y="127"/>
                    </a:cubicBezTo>
                    <a:cubicBezTo>
                      <a:pt x="605" y="127"/>
                      <a:pt x="605" y="127"/>
                      <a:pt x="605" y="127"/>
                    </a:cubicBezTo>
                    <a:cubicBezTo>
                      <a:pt x="605" y="127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11" y="137"/>
                      <a:pt x="621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7" y="144"/>
                      <a:pt x="641" y="143"/>
                      <a:pt x="644" y="142"/>
                    </a:cubicBezTo>
                    <a:cubicBezTo>
                      <a:pt x="644" y="142"/>
                      <a:pt x="644" y="142"/>
                      <a:pt x="644" y="142"/>
                    </a:cubicBezTo>
                    <a:cubicBezTo>
                      <a:pt x="648" y="141"/>
                      <a:pt x="653" y="138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62" y="131"/>
                      <a:pt x="666" y="127"/>
                      <a:pt x="671" y="127"/>
                    </a:cubicBezTo>
                    <a:cubicBezTo>
                      <a:pt x="671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7" y="128"/>
                      <a:pt x="681" y="135"/>
                      <a:pt x="683" y="139"/>
                    </a:cubicBezTo>
                    <a:cubicBezTo>
                      <a:pt x="686" y="143"/>
                      <a:pt x="690" y="148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7" y="154"/>
                      <a:pt x="702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18" y="155"/>
                      <a:pt x="728" y="146"/>
                      <a:pt x="730" y="134"/>
                    </a:cubicBezTo>
                    <a:cubicBezTo>
                      <a:pt x="730" y="134"/>
                      <a:pt x="730" y="134"/>
                      <a:pt x="730" y="134"/>
                    </a:cubicBezTo>
                    <a:cubicBezTo>
                      <a:pt x="731" y="132"/>
                      <a:pt x="731" y="131"/>
                      <a:pt x="731" y="129"/>
                    </a:cubicBezTo>
                    <a:cubicBezTo>
                      <a:pt x="731" y="123"/>
                      <a:pt x="730" y="117"/>
                      <a:pt x="730" y="112"/>
                    </a:cubicBezTo>
                    <a:cubicBezTo>
                      <a:pt x="730" y="110"/>
                      <a:pt x="730" y="108"/>
                      <a:pt x="730" y="106"/>
                    </a:cubicBezTo>
                    <a:cubicBezTo>
                      <a:pt x="732" y="99"/>
                      <a:pt x="739" y="93"/>
                      <a:pt x="746" y="92"/>
                    </a:cubicBezTo>
                    <a:cubicBezTo>
                      <a:pt x="746" y="92"/>
                      <a:pt x="746" y="92"/>
                      <a:pt x="746" y="92"/>
                    </a:cubicBezTo>
                    <a:cubicBezTo>
                      <a:pt x="746" y="92"/>
                      <a:pt x="746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53" y="92"/>
                      <a:pt x="760" y="96"/>
                      <a:pt x="765" y="100"/>
                    </a:cubicBezTo>
                    <a:cubicBezTo>
                      <a:pt x="765" y="100"/>
                      <a:pt x="765" y="100"/>
                      <a:pt x="765" y="100"/>
                    </a:cubicBezTo>
                    <a:cubicBezTo>
                      <a:pt x="765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72" y="104"/>
                      <a:pt x="778" y="107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95" y="120"/>
                      <a:pt x="801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21" y="139"/>
                      <a:pt x="822" y="139"/>
                      <a:pt x="824" y="139"/>
                    </a:cubicBezTo>
                    <a:cubicBezTo>
                      <a:pt x="824" y="139"/>
                      <a:pt x="824" y="139"/>
                      <a:pt x="824" y="139"/>
                    </a:cubicBezTo>
                    <a:cubicBezTo>
                      <a:pt x="837" y="137"/>
                      <a:pt x="838" y="128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8" y="120"/>
                      <a:pt x="868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9" y="119"/>
                      <a:pt x="881" y="119"/>
                      <a:pt x="883" y="119"/>
                    </a:cubicBezTo>
                    <a:cubicBezTo>
                      <a:pt x="883" y="119"/>
                      <a:pt x="883" y="119"/>
                      <a:pt x="883" y="119"/>
                    </a:cubicBezTo>
                    <a:cubicBezTo>
                      <a:pt x="883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8" y="120"/>
                      <a:pt x="890" y="121"/>
                      <a:pt x="893" y="123"/>
                    </a:cubicBezTo>
                    <a:cubicBezTo>
                      <a:pt x="902" y="127"/>
                      <a:pt x="912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7" y="133"/>
                      <a:pt x="931" y="133"/>
                      <a:pt x="934" y="131"/>
                    </a:cubicBezTo>
                    <a:cubicBezTo>
                      <a:pt x="934" y="131"/>
                      <a:pt x="934" y="131"/>
                      <a:pt x="934" y="131"/>
                    </a:cubicBezTo>
                    <a:cubicBezTo>
                      <a:pt x="934" y="131"/>
                      <a:pt x="934" y="131"/>
                      <a:pt x="935" y="131"/>
                    </a:cubicBezTo>
                    <a:cubicBezTo>
                      <a:pt x="935" y="131"/>
                      <a:pt x="935" y="131"/>
                      <a:pt x="935" y="131"/>
                    </a:cubicBezTo>
                    <a:cubicBezTo>
                      <a:pt x="946" y="127"/>
                      <a:pt x="948" y="113"/>
                      <a:pt x="956" y="106"/>
                    </a:cubicBezTo>
                    <a:cubicBezTo>
                      <a:pt x="961" y="102"/>
                      <a:pt x="967" y="100"/>
                      <a:pt x="975" y="97"/>
                    </a:cubicBezTo>
                    <a:cubicBezTo>
                      <a:pt x="975" y="96"/>
                      <a:pt x="975" y="96"/>
                      <a:pt x="975" y="96"/>
                    </a:cubicBezTo>
                    <a:cubicBezTo>
                      <a:pt x="980" y="95"/>
                      <a:pt x="986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5" y="92"/>
                      <a:pt x="997" y="92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1009" y="97"/>
                      <a:pt x="1010" y="115"/>
                      <a:pt x="1016" y="125"/>
                    </a:cubicBezTo>
                    <a:cubicBezTo>
                      <a:pt x="1018" y="128"/>
                      <a:pt x="1021" y="132"/>
                      <a:pt x="1025" y="135"/>
                    </a:cubicBezTo>
                    <a:cubicBezTo>
                      <a:pt x="1031" y="139"/>
                      <a:pt x="1039" y="138"/>
                      <a:pt x="1046" y="143"/>
                    </a:cubicBezTo>
                    <a:cubicBezTo>
                      <a:pt x="1054" y="147"/>
                      <a:pt x="1059" y="156"/>
                      <a:pt x="1067" y="164"/>
                    </a:cubicBezTo>
                    <a:cubicBezTo>
                      <a:pt x="1073" y="170"/>
                      <a:pt x="1082" y="177"/>
                      <a:pt x="1086" y="185"/>
                    </a:cubicBezTo>
                    <a:cubicBezTo>
                      <a:pt x="1090" y="191"/>
                      <a:pt x="1090" y="199"/>
                      <a:pt x="1094" y="206"/>
                    </a:cubicBezTo>
                    <a:cubicBezTo>
                      <a:pt x="1103" y="223"/>
                      <a:pt x="1130" y="219"/>
                      <a:pt x="1138" y="235"/>
                    </a:cubicBezTo>
                    <a:cubicBezTo>
                      <a:pt x="1141" y="241"/>
                      <a:pt x="1142" y="251"/>
                      <a:pt x="1142" y="262"/>
                    </a:cubicBezTo>
                    <a:cubicBezTo>
                      <a:pt x="1142" y="272"/>
                      <a:pt x="1141" y="283"/>
                      <a:pt x="1141" y="292"/>
                    </a:cubicBezTo>
                    <a:cubicBezTo>
                      <a:pt x="1141" y="410"/>
                      <a:pt x="1141" y="529"/>
                      <a:pt x="1141" y="649"/>
                    </a:cubicBezTo>
                    <a:cubicBezTo>
                      <a:pt x="1141" y="656"/>
                      <a:pt x="1141" y="666"/>
                      <a:pt x="1141" y="675"/>
                    </a:cubicBezTo>
                    <a:cubicBezTo>
                      <a:pt x="1141" y="688"/>
                      <a:pt x="1141" y="699"/>
                      <a:pt x="1137" y="706"/>
                    </a:cubicBezTo>
                    <a:cubicBezTo>
                      <a:pt x="1128" y="720"/>
                      <a:pt x="1102" y="718"/>
                      <a:pt x="1093" y="734"/>
                    </a:cubicBezTo>
                    <a:cubicBezTo>
                      <a:pt x="1090" y="739"/>
                      <a:pt x="1089" y="748"/>
                      <a:pt x="1086" y="754"/>
                    </a:cubicBezTo>
                    <a:cubicBezTo>
                      <a:pt x="1083" y="762"/>
                      <a:pt x="1073" y="769"/>
                      <a:pt x="1066" y="777"/>
                    </a:cubicBezTo>
                    <a:cubicBezTo>
                      <a:pt x="1059" y="784"/>
                      <a:pt x="1052" y="793"/>
                      <a:pt x="1045" y="798"/>
                    </a:cubicBezTo>
                    <a:cubicBezTo>
                      <a:pt x="1033" y="804"/>
                      <a:pt x="1024" y="803"/>
                      <a:pt x="1017" y="815"/>
                    </a:cubicBezTo>
                    <a:cubicBezTo>
                      <a:pt x="1010" y="826"/>
                      <a:pt x="1009" y="842"/>
                      <a:pt x="999" y="846"/>
                    </a:cubicBezTo>
                    <a:cubicBezTo>
                      <a:pt x="997" y="846"/>
                      <a:pt x="994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87" y="847"/>
                      <a:pt x="981" y="845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1" y="841"/>
                      <a:pt x="963" y="838"/>
                      <a:pt x="958" y="834"/>
                    </a:cubicBezTo>
                    <a:cubicBezTo>
                      <a:pt x="949" y="827"/>
                      <a:pt x="948" y="814"/>
                      <a:pt x="938" y="810"/>
                    </a:cubicBezTo>
                    <a:cubicBezTo>
                      <a:pt x="938" y="810"/>
                      <a:pt x="938" y="810"/>
                      <a:pt x="938" y="810"/>
                    </a:cubicBezTo>
                    <a:cubicBezTo>
                      <a:pt x="933" y="808"/>
                      <a:pt x="929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13" y="807"/>
                      <a:pt x="903" y="814"/>
                      <a:pt x="893" y="818"/>
                    </a:cubicBezTo>
                    <a:cubicBezTo>
                      <a:pt x="892" y="818"/>
                      <a:pt x="890" y="819"/>
                      <a:pt x="889" y="819"/>
                    </a:cubicBezTo>
                    <a:cubicBezTo>
                      <a:pt x="889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4" y="821"/>
                      <a:pt x="880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68" y="821"/>
                      <a:pt x="860" y="820"/>
                      <a:pt x="854" y="818"/>
                    </a:cubicBezTo>
                    <a:cubicBezTo>
                      <a:pt x="854" y="818"/>
                      <a:pt x="854" y="818"/>
                      <a:pt x="854" y="818"/>
                    </a:cubicBezTo>
                    <a:cubicBezTo>
                      <a:pt x="854" y="818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3" y="817"/>
                      <a:pt x="853" y="817"/>
                      <a:pt x="853" y="817"/>
                    </a:cubicBezTo>
                    <a:cubicBezTo>
                      <a:pt x="852" y="817"/>
                      <a:pt x="851" y="816"/>
                      <a:pt x="849" y="815"/>
                    </a:cubicBezTo>
                    <a:cubicBezTo>
                      <a:pt x="841" y="810"/>
                      <a:pt x="834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19" y="801"/>
                      <a:pt x="816" y="801"/>
                      <a:pt x="813" y="803"/>
                    </a:cubicBezTo>
                    <a:cubicBezTo>
                      <a:pt x="813" y="803"/>
                      <a:pt x="813" y="803"/>
                      <a:pt x="813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00" y="808"/>
                      <a:pt x="794" y="822"/>
                      <a:pt x="786" y="829"/>
                    </a:cubicBezTo>
                    <a:cubicBezTo>
                      <a:pt x="782" y="832"/>
                      <a:pt x="776" y="835"/>
                      <a:pt x="770" y="839"/>
                    </a:cubicBezTo>
                    <a:cubicBezTo>
                      <a:pt x="764" y="843"/>
                      <a:pt x="758" y="848"/>
                      <a:pt x="751" y="849"/>
                    </a:cubicBezTo>
                    <a:cubicBezTo>
                      <a:pt x="750" y="849"/>
                      <a:pt x="750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1" y="849"/>
                      <a:pt x="735" y="841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2" y="833"/>
                      <a:pt x="732" y="831"/>
                      <a:pt x="732" y="829"/>
                    </a:cubicBezTo>
                    <a:cubicBezTo>
                      <a:pt x="732" y="823"/>
                      <a:pt x="734" y="818"/>
                      <a:pt x="734" y="813"/>
                    </a:cubicBezTo>
                    <a:cubicBezTo>
                      <a:pt x="734" y="812"/>
                      <a:pt x="734" y="811"/>
                      <a:pt x="733" y="811"/>
                    </a:cubicBezTo>
                    <a:cubicBezTo>
                      <a:pt x="733" y="811"/>
                      <a:pt x="733" y="811"/>
                      <a:pt x="733" y="811"/>
                    </a:cubicBezTo>
                    <a:cubicBezTo>
                      <a:pt x="733" y="811"/>
                      <a:pt x="733" y="810"/>
                      <a:pt x="733" y="810"/>
                    </a:cubicBezTo>
                    <a:cubicBezTo>
                      <a:pt x="733" y="810"/>
                      <a:pt x="733" y="810"/>
                      <a:pt x="733" y="810"/>
                    </a:cubicBezTo>
                    <a:cubicBezTo>
                      <a:pt x="732" y="797"/>
                      <a:pt x="724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7" y="785"/>
                      <a:pt x="705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696" y="788"/>
                      <a:pt x="690" y="793"/>
                      <a:pt x="687" y="798"/>
                    </a:cubicBezTo>
                    <a:cubicBezTo>
                      <a:pt x="683" y="803"/>
                      <a:pt x="681" y="812"/>
                      <a:pt x="674" y="813"/>
                    </a:cubicBezTo>
                    <a:cubicBezTo>
                      <a:pt x="674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67" y="813"/>
                      <a:pt x="660" y="808"/>
                      <a:pt x="654" y="804"/>
                    </a:cubicBezTo>
                    <a:cubicBezTo>
                      <a:pt x="651" y="802"/>
                      <a:pt x="649" y="800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2" y="797"/>
                      <a:pt x="638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25" y="797"/>
                      <a:pt x="616" y="801"/>
                      <a:pt x="611" y="806"/>
                    </a:cubicBezTo>
                    <a:cubicBezTo>
                      <a:pt x="611" y="806"/>
                      <a:pt x="611" y="806"/>
                      <a:pt x="611" y="806"/>
                    </a:cubicBezTo>
                    <a:cubicBezTo>
                      <a:pt x="611" y="806"/>
                      <a:pt x="610" y="806"/>
                      <a:pt x="610" y="807"/>
                    </a:cubicBezTo>
                    <a:cubicBezTo>
                      <a:pt x="607" y="810"/>
                      <a:pt x="605" y="821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598" y="825"/>
                      <a:pt x="593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6" y="825"/>
                      <a:pt x="584" y="825"/>
                      <a:pt x="582" y="825"/>
                    </a:cubicBezTo>
                    <a:cubicBezTo>
                      <a:pt x="580" y="825"/>
                      <a:pt x="579" y="825"/>
                      <a:pt x="577" y="825"/>
                    </a:cubicBezTo>
                    <a:cubicBezTo>
                      <a:pt x="570" y="825"/>
                      <a:pt x="560" y="826"/>
                      <a:pt x="556" y="823"/>
                    </a:cubicBezTo>
                    <a:cubicBezTo>
                      <a:pt x="552" y="822"/>
                      <a:pt x="552" y="817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3" y="804"/>
                      <a:pt x="532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16" y="797"/>
                      <a:pt x="513" y="798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6" y="800"/>
                      <a:pt x="504" y="802"/>
                      <a:pt x="501" y="804"/>
                    </a:cubicBezTo>
                    <a:cubicBezTo>
                      <a:pt x="495" y="808"/>
                      <a:pt x="489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2" y="813"/>
                      <a:pt x="482" y="813"/>
                    </a:cubicBezTo>
                    <a:cubicBezTo>
                      <a:pt x="482" y="813"/>
                      <a:pt x="482" y="813"/>
                      <a:pt x="482" y="813"/>
                    </a:cubicBezTo>
                    <a:cubicBezTo>
                      <a:pt x="474" y="812"/>
                      <a:pt x="472" y="803"/>
                      <a:pt x="469" y="799"/>
                    </a:cubicBezTo>
                    <a:cubicBezTo>
                      <a:pt x="466" y="794"/>
                      <a:pt x="461" y="789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2" y="786"/>
                      <a:pt x="449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35" y="785"/>
                      <a:pt x="426" y="794"/>
                      <a:pt x="424" y="804"/>
                    </a:cubicBezTo>
                    <a:cubicBezTo>
                      <a:pt x="424" y="804"/>
                      <a:pt x="424" y="804"/>
                      <a:pt x="424" y="804"/>
                    </a:cubicBezTo>
                    <a:cubicBezTo>
                      <a:pt x="424" y="804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3" y="807"/>
                      <a:pt x="423" y="809"/>
                      <a:pt x="423" y="811"/>
                    </a:cubicBezTo>
                    <a:cubicBezTo>
                      <a:pt x="423" y="817"/>
                      <a:pt x="424" y="823"/>
                      <a:pt x="424" y="828"/>
                    </a:cubicBezTo>
                    <a:cubicBezTo>
                      <a:pt x="424" y="830"/>
                      <a:pt x="424" y="832"/>
                      <a:pt x="424" y="834"/>
                    </a:cubicBezTo>
                    <a:cubicBezTo>
                      <a:pt x="422" y="840"/>
                      <a:pt x="417" y="847"/>
                      <a:pt x="409" y="848"/>
                    </a:cubicBezTo>
                    <a:cubicBezTo>
                      <a:pt x="409" y="848"/>
                      <a:pt x="408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1" y="848"/>
                      <a:pt x="395" y="844"/>
                      <a:pt x="390" y="841"/>
                    </a:cubicBezTo>
                    <a:cubicBezTo>
                      <a:pt x="390" y="841"/>
                      <a:pt x="390" y="841"/>
                      <a:pt x="390" y="841"/>
                    </a:cubicBezTo>
                    <a:cubicBezTo>
                      <a:pt x="390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8" y="840"/>
                      <a:pt x="388" y="840"/>
                    </a:cubicBezTo>
                    <a:cubicBezTo>
                      <a:pt x="381" y="836"/>
                      <a:pt x="375" y="833"/>
                      <a:pt x="369" y="828"/>
                    </a:cubicBezTo>
                    <a:cubicBezTo>
                      <a:pt x="359" y="820"/>
                      <a:pt x="354" y="804"/>
                      <a:pt x="339" y="801"/>
                    </a:cubicBezTo>
                    <a:cubicBezTo>
                      <a:pt x="339" y="801"/>
                      <a:pt x="339" y="801"/>
                      <a:pt x="339" y="801"/>
                    </a:cubicBezTo>
                    <a:cubicBezTo>
                      <a:pt x="338" y="801"/>
                      <a:pt x="336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22" y="801"/>
                      <a:pt x="315" y="810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4" y="817"/>
                    </a:cubicBezTo>
                    <a:cubicBezTo>
                      <a:pt x="304" y="817"/>
                      <a:pt x="304" y="817"/>
                      <a:pt x="304" y="817"/>
                    </a:cubicBezTo>
                    <a:cubicBezTo>
                      <a:pt x="304" y="817"/>
                      <a:pt x="304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297" y="820"/>
                      <a:pt x="287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5" y="821"/>
                      <a:pt x="272" y="821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6" y="819"/>
                      <a:pt x="264" y="819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53" y="814"/>
                      <a:pt x="243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27" y="807"/>
                      <a:pt x="223" y="807"/>
                      <a:pt x="218" y="810"/>
                    </a:cubicBezTo>
                    <a:cubicBezTo>
                      <a:pt x="207" y="814"/>
                      <a:pt x="205" y="828"/>
                      <a:pt x="196" y="835"/>
                    </a:cubicBezTo>
                    <a:cubicBezTo>
                      <a:pt x="192" y="839"/>
                      <a:pt x="184" y="842"/>
                      <a:pt x="178" y="844"/>
                    </a:cubicBezTo>
                    <a:cubicBezTo>
                      <a:pt x="178" y="844"/>
                      <a:pt x="178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3" y="845"/>
                      <a:pt x="166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58" y="847"/>
                      <a:pt x="156" y="847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43" y="842"/>
                      <a:pt x="143" y="826"/>
                      <a:pt x="136" y="814"/>
                    </a:cubicBezTo>
                    <a:cubicBezTo>
                      <a:pt x="129" y="804"/>
                      <a:pt x="119" y="804"/>
                      <a:pt x="108" y="798"/>
                    </a:cubicBezTo>
                    <a:cubicBezTo>
                      <a:pt x="100" y="793"/>
                      <a:pt x="93" y="783"/>
                      <a:pt x="87" y="777"/>
                    </a:cubicBezTo>
                    <a:cubicBezTo>
                      <a:pt x="80" y="770"/>
                      <a:pt x="70" y="762"/>
                      <a:pt x="67" y="755"/>
                    </a:cubicBezTo>
                    <a:cubicBezTo>
                      <a:pt x="60" y="742"/>
                      <a:pt x="61" y="731"/>
                      <a:pt x="50" y="724"/>
                    </a:cubicBezTo>
                    <a:cubicBezTo>
                      <a:pt x="38" y="716"/>
                      <a:pt x="20" y="717"/>
                      <a:pt x="14" y="703"/>
                    </a:cubicBezTo>
                    <a:cubicBezTo>
                      <a:pt x="11" y="698"/>
                      <a:pt x="11" y="686"/>
                      <a:pt x="11" y="674"/>
                    </a:cubicBezTo>
                    <a:cubicBezTo>
                      <a:pt x="11" y="665"/>
                      <a:pt x="11" y="656"/>
                      <a:pt x="11" y="647"/>
                    </a:cubicBezTo>
                    <a:cubicBezTo>
                      <a:pt x="11" y="527"/>
                      <a:pt x="11" y="414"/>
                      <a:pt x="11" y="295"/>
                    </a:cubicBezTo>
                    <a:cubicBezTo>
                      <a:pt x="11" y="285"/>
                      <a:pt x="10" y="275"/>
                      <a:pt x="10" y="265"/>
                    </a:cubicBezTo>
                    <a:cubicBezTo>
                      <a:pt x="10" y="250"/>
                      <a:pt x="12" y="236"/>
                      <a:pt x="19" y="230"/>
                    </a:cubicBezTo>
                    <a:cubicBezTo>
                      <a:pt x="30" y="220"/>
                      <a:pt x="50" y="220"/>
                      <a:pt x="58" y="208"/>
                    </a:cubicBezTo>
                    <a:cubicBezTo>
                      <a:pt x="62" y="201"/>
                      <a:pt x="62" y="193"/>
                      <a:pt x="66" y="185"/>
                    </a:cubicBezTo>
                    <a:cubicBezTo>
                      <a:pt x="70" y="178"/>
                      <a:pt x="80" y="171"/>
                      <a:pt x="87" y="164"/>
                    </a:cubicBezTo>
                    <a:cubicBezTo>
                      <a:pt x="93" y="156"/>
                      <a:pt x="99" y="147"/>
                      <a:pt x="108" y="143"/>
                    </a:cubicBezTo>
                    <a:cubicBezTo>
                      <a:pt x="119" y="136"/>
                      <a:pt x="130" y="136"/>
                      <a:pt x="137" y="124"/>
                    </a:cubicBezTo>
                    <a:cubicBezTo>
                      <a:pt x="144" y="112"/>
                      <a:pt x="142" y="94"/>
                      <a:pt x="157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8" y="92"/>
                      <a:pt x="159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moveTo>
                      <a:pt x="303" y="3"/>
                    </a:move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14" y="3"/>
                      <a:pt x="325" y="7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2" y="22"/>
                      <a:pt x="333" y="25"/>
                      <a:pt x="333" y="29"/>
                    </a:cubicBezTo>
                    <a:cubicBezTo>
                      <a:pt x="333" y="39"/>
                      <a:pt x="328" y="48"/>
                      <a:pt x="325" y="58"/>
                    </a:cubicBezTo>
                    <a:cubicBezTo>
                      <a:pt x="327" y="58"/>
                      <a:pt x="329" y="59"/>
                      <a:pt x="331" y="59"/>
                    </a:cubicBezTo>
                    <a:cubicBezTo>
                      <a:pt x="331" y="59"/>
                      <a:pt x="332" y="59"/>
                      <a:pt x="332" y="59"/>
                    </a:cubicBezTo>
                    <a:cubicBezTo>
                      <a:pt x="335" y="59"/>
                      <a:pt x="338" y="58"/>
                      <a:pt x="341" y="58"/>
                    </a:cubicBezTo>
                    <a:cubicBezTo>
                      <a:pt x="344" y="58"/>
                      <a:pt x="347" y="57"/>
                      <a:pt x="350" y="57"/>
                    </a:cubicBezTo>
                    <a:cubicBezTo>
                      <a:pt x="350" y="57"/>
                      <a:pt x="350" y="57"/>
                      <a:pt x="351" y="57"/>
                    </a:cubicBezTo>
                    <a:cubicBezTo>
                      <a:pt x="352" y="57"/>
                      <a:pt x="352" y="57"/>
                      <a:pt x="353" y="57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8" y="58"/>
                      <a:pt x="361" y="59"/>
                      <a:pt x="365" y="60"/>
                    </a:cubicBezTo>
                    <a:cubicBezTo>
                      <a:pt x="372" y="63"/>
                      <a:pt x="379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9" y="67"/>
                      <a:pt x="390" y="67"/>
                      <a:pt x="391" y="67"/>
                    </a:cubicBezTo>
                    <a:cubicBezTo>
                      <a:pt x="391" y="67"/>
                      <a:pt x="391" y="67"/>
                      <a:pt x="391" y="67"/>
                    </a:cubicBezTo>
                    <a:cubicBezTo>
                      <a:pt x="400" y="66"/>
                      <a:pt x="405" y="60"/>
                      <a:pt x="412" y="56"/>
                    </a:cubicBezTo>
                    <a:cubicBezTo>
                      <a:pt x="419" y="51"/>
                      <a:pt x="426" y="48"/>
                      <a:pt x="430" y="43"/>
                    </a:cubicBezTo>
                    <a:cubicBezTo>
                      <a:pt x="436" y="34"/>
                      <a:pt x="437" y="23"/>
                      <a:pt x="446" y="18"/>
                    </a:cubicBezTo>
                    <a:cubicBezTo>
                      <a:pt x="452" y="16"/>
                      <a:pt x="462" y="16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2" y="14"/>
                      <a:pt x="473" y="13"/>
                      <a:pt x="474" y="13"/>
                    </a:cubicBezTo>
                    <a:cubicBezTo>
                      <a:pt x="479" y="11"/>
                      <a:pt x="483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502" y="8"/>
                      <a:pt x="505" y="24"/>
                      <a:pt x="511" y="29"/>
                    </a:cubicBezTo>
                    <a:cubicBezTo>
                      <a:pt x="518" y="34"/>
                      <a:pt x="532" y="37"/>
                      <a:pt x="543" y="41"/>
                    </a:cubicBezTo>
                    <a:cubicBezTo>
                      <a:pt x="543" y="41"/>
                      <a:pt x="543" y="41"/>
                      <a:pt x="543" y="41"/>
                    </a:cubicBezTo>
                    <a:cubicBezTo>
                      <a:pt x="544" y="41"/>
                      <a:pt x="544" y="41"/>
                      <a:pt x="544" y="41"/>
                    </a:cubicBezTo>
                    <a:cubicBezTo>
                      <a:pt x="555" y="44"/>
                      <a:pt x="565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9" y="48"/>
                      <a:pt x="580" y="48"/>
                      <a:pt x="581" y="48"/>
                    </a:cubicBezTo>
                    <a:cubicBezTo>
                      <a:pt x="582" y="48"/>
                      <a:pt x="582" y="48"/>
                      <a:pt x="582" y="48"/>
                    </a:cubicBezTo>
                    <a:cubicBezTo>
                      <a:pt x="590" y="47"/>
                      <a:pt x="601" y="44"/>
                      <a:pt x="610" y="41"/>
                    </a:cubicBezTo>
                    <a:cubicBezTo>
                      <a:pt x="623" y="36"/>
                      <a:pt x="633" y="34"/>
                      <a:pt x="641" y="28"/>
                    </a:cubicBezTo>
                    <a:cubicBezTo>
                      <a:pt x="646" y="24"/>
                      <a:pt x="651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8" y="8"/>
                      <a:pt x="673" y="11"/>
                      <a:pt x="677" y="13"/>
                    </a:cubicBezTo>
                    <a:cubicBezTo>
                      <a:pt x="679" y="13"/>
                      <a:pt x="680" y="14"/>
                      <a:pt x="681" y="14"/>
                    </a:cubicBezTo>
                    <a:cubicBezTo>
                      <a:pt x="681" y="14"/>
                      <a:pt x="681" y="14"/>
                      <a:pt x="681" y="14"/>
                    </a:cubicBezTo>
                    <a:cubicBezTo>
                      <a:pt x="681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93" y="17"/>
                      <a:pt x="704" y="15"/>
                      <a:pt x="711" y="21"/>
                    </a:cubicBezTo>
                    <a:cubicBezTo>
                      <a:pt x="717" y="26"/>
                      <a:pt x="718" y="35"/>
                      <a:pt x="723" y="41"/>
                    </a:cubicBezTo>
                    <a:cubicBezTo>
                      <a:pt x="727" y="47"/>
                      <a:pt x="735" y="51"/>
                      <a:pt x="741" y="56"/>
                    </a:cubicBezTo>
                    <a:cubicBezTo>
                      <a:pt x="747" y="60"/>
                      <a:pt x="754" y="67"/>
                      <a:pt x="762" y="68"/>
                    </a:cubicBezTo>
                    <a:cubicBezTo>
                      <a:pt x="763" y="68"/>
                      <a:pt x="764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73" y="68"/>
                      <a:pt x="779" y="64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8" y="60"/>
                      <a:pt x="789" y="60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6" y="58"/>
                      <a:pt x="799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8" y="58"/>
                      <a:pt x="813" y="59"/>
                      <a:pt x="818" y="59"/>
                    </a:cubicBezTo>
                    <a:cubicBezTo>
                      <a:pt x="818" y="59"/>
                      <a:pt x="818" y="59"/>
                      <a:pt x="819" y="59"/>
                    </a:cubicBezTo>
                    <a:cubicBezTo>
                      <a:pt x="819" y="59"/>
                      <a:pt x="819" y="59"/>
                      <a:pt x="819" y="59"/>
                    </a:cubicBezTo>
                    <a:cubicBezTo>
                      <a:pt x="822" y="60"/>
                      <a:pt x="824" y="60"/>
                      <a:pt x="827" y="60"/>
                    </a:cubicBezTo>
                    <a:cubicBezTo>
                      <a:pt x="827" y="60"/>
                      <a:pt x="827" y="60"/>
                      <a:pt x="827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1"/>
                      <a:pt x="828" y="61"/>
                    </a:cubicBezTo>
                    <a:cubicBezTo>
                      <a:pt x="828" y="61"/>
                      <a:pt x="828" y="61"/>
                      <a:pt x="828" y="61"/>
                    </a:cubicBezTo>
                    <a:cubicBezTo>
                      <a:pt x="829" y="60"/>
                      <a:pt x="829" y="59"/>
                      <a:pt x="829" y="58"/>
                    </a:cubicBezTo>
                    <a:cubicBezTo>
                      <a:pt x="829" y="52"/>
                      <a:pt x="824" y="47"/>
                      <a:pt x="822" y="42"/>
                    </a:cubicBezTo>
                    <a:cubicBezTo>
                      <a:pt x="821" y="38"/>
                      <a:pt x="820" y="34"/>
                      <a:pt x="820" y="31"/>
                    </a:cubicBezTo>
                    <a:cubicBezTo>
                      <a:pt x="820" y="16"/>
                      <a:pt x="831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50" y="3"/>
                      <a:pt x="850" y="3"/>
                    </a:cubicBezTo>
                    <a:cubicBezTo>
                      <a:pt x="873" y="3"/>
                      <a:pt x="888" y="21"/>
                      <a:pt x="895" y="37"/>
                    </a:cubicBezTo>
                    <a:cubicBezTo>
                      <a:pt x="895" y="37"/>
                      <a:pt x="896" y="37"/>
                      <a:pt x="896" y="37"/>
                    </a:cubicBezTo>
                    <a:cubicBezTo>
                      <a:pt x="896" y="37"/>
                      <a:pt x="896" y="37"/>
                      <a:pt x="896" y="37"/>
                    </a:cubicBezTo>
                    <a:cubicBezTo>
                      <a:pt x="900" y="48"/>
                      <a:pt x="903" y="69"/>
                      <a:pt x="917" y="70"/>
                    </a:cubicBezTo>
                    <a:cubicBezTo>
                      <a:pt x="917" y="70"/>
                      <a:pt x="917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22" y="70"/>
                      <a:pt x="926" y="68"/>
                      <a:pt x="930" y="66"/>
                    </a:cubicBezTo>
                    <a:cubicBezTo>
                      <a:pt x="932" y="65"/>
                      <a:pt x="934" y="64"/>
                      <a:pt x="936" y="63"/>
                    </a:cubicBezTo>
                    <a:cubicBezTo>
                      <a:pt x="936" y="63"/>
                      <a:pt x="936" y="63"/>
                      <a:pt x="936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45" y="61"/>
                      <a:pt x="951" y="60"/>
                      <a:pt x="956" y="58"/>
                    </a:cubicBezTo>
                    <a:cubicBezTo>
                      <a:pt x="957" y="58"/>
                      <a:pt x="957" y="58"/>
                      <a:pt x="958" y="57"/>
                    </a:cubicBezTo>
                    <a:cubicBezTo>
                      <a:pt x="958" y="57"/>
                      <a:pt x="958" y="57"/>
                      <a:pt x="958" y="57"/>
                    </a:cubicBezTo>
                    <a:cubicBezTo>
                      <a:pt x="958" y="57"/>
                      <a:pt x="958" y="57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64" y="52"/>
                      <a:pt x="968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88" y="44"/>
                      <a:pt x="992" y="64"/>
                      <a:pt x="1001" y="71"/>
                    </a:cubicBezTo>
                    <a:cubicBezTo>
                      <a:pt x="1019" y="83"/>
                      <a:pt x="1050" y="79"/>
                      <a:pt x="1062" y="97"/>
                    </a:cubicBezTo>
                    <a:cubicBezTo>
                      <a:pt x="1066" y="103"/>
                      <a:pt x="1066" y="111"/>
                      <a:pt x="1070" y="118"/>
                    </a:cubicBezTo>
                    <a:cubicBezTo>
                      <a:pt x="1074" y="127"/>
                      <a:pt x="1083" y="133"/>
                      <a:pt x="1089" y="140"/>
                    </a:cubicBezTo>
                    <a:cubicBezTo>
                      <a:pt x="1095" y="147"/>
                      <a:pt x="1102" y="157"/>
                      <a:pt x="1110" y="161"/>
                    </a:cubicBezTo>
                    <a:cubicBezTo>
                      <a:pt x="1116" y="165"/>
                      <a:pt x="1125" y="165"/>
                      <a:pt x="1131" y="169"/>
                    </a:cubicBezTo>
                    <a:cubicBezTo>
                      <a:pt x="1142" y="176"/>
                      <a:pt x="1148" y="195"/>
                      <a:pt x="1148" y="212"/>
                    </a:cubicBezTo>
                    <a:cubicBezTo>
                      <a:pt x="1148" y="219"/>
                      <a:pt x="1147" y="225"/>
                      <a:pt x="1145" y="230"/>
                    </a:cubicBezTo>
                    <a:cubicBezTo>
                      <a:pt x="1138" y="230"/>
                      <a:pt x="1134" y="225"/>
                      <a:pt x="1128" y="223"/>
                    </a:cubicBezTo>
                    <a:cubicBezTo>
                      <a:pt x="1115" y="217"/>
                      <a:pt x="1102" y="216"/>
                      <a:pt x="1095" y="204"/>
                    </a:cubicBezTo>
                    <a:cubicBezTo>
                      <a:pt x="1091" y="198"/>
                      <a:pt x="1092" y="191"/>
                      <a:pt x="1088" y="184"/>
                    </a:cubicBezTo>
                    <a:cubicBezTo>
                      <a:pt x="1084" y="176"/>
                      <a:pt x="1075" y="169"/>
                      <a:pt x="1068" y="162"/>
                    </a:cubicBezTo>
                    <a:cubicBezTo>
                      <a:pt x="1061" y="154"/>
                      <a:pt x="1055" y="146"/>
                      <a:pt x="1048" y="142"/>
                    </a:cubicBezTo>
                    <a:cubicBezTo>
                      <a:pt x="1038" y="135"/>
                      <a:pt x="1025" y="135"/>
                      <a:pt x="1019" y="126"/>
                    </a:cubicBezTo>
                    <a:cubicBezTo>
                      <a:pt x="1011" y="115"/>
                      <a:pt x="1011" y="93"/>
                      <a:pt x="999" y="89"/>
                    </a:cubicBezTo>
                    <a:cubicBezTo>
                      <a:pt x="999" y="89"/>
                      <a:pt x="999" y="89"/>
                      <a:pt x="999" y="89"/>
                    </a:cubicBezTo>
                    <a:cubicBezTo>
                      <a:pt x="997" y="89"/>
                      <a:pt x="996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88" y="89"/>
                      <a:pt x="981" y="91"/>
                      <a:pt x="977" y="93"/>
                    </a:cubicBezTo>
                    <a:cubicBezTo>
                      <a:pt x="977" y="93"/>
                      <a:pt x="977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5" y="93"/>
                      <a:pt x="975" y="94"/>
                    </a:cubicBezTo>
                    <a:cubicBezTo>
                      <a:pt x="969" y="96"/>
                      <a:pt x="961" y="99"/>
                      <a:pt x="956" y="103"/>
                    </a:cubicBezTo>
                    <a:cubicBezTo>
                      <a:pt x="947" y="110"/>
                      <a:pt x="945" y="124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1" y="130"/>
                      <a:pt x="927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17" y="131"/>
                      <a:pt x="912" y="130"/>
                      <a:pt x="907" y="128"/>
                    </a:cubicBezTo>
                    <a:cubicBezTo>
                      <a:pt x="907" y="128"/>
                      <a:pt x="907" y="128"/>
                      <a:pt x="907" y="128"/>
                    </a:cubicBezTo>
                    <a:cubicBezTo>
                      <a:pt x="899" y="125"/>
                      <a:pt x="894" y="117"/>
                      <a:pt x="886" y="116"/>
                    </a:cubicBezTo>
                    <a:cubicBezTo>
                      <a:pt x="886" y="116"/>
                      <a:pt x="886" y="116"/>
                      <a:pt x="886" y="116"/>
                    </a:cubicBezTo>
                    <a:cubicBezTo>
                      <a:pt x="884" y="116"/>
                      <a:pt x="882" y="116"/>
                      <a:pt x="880" y="116"/>
                    </a:cubicBezTo>
                    <a:cubicBezTo>
                      <a:pt x="880" y="116"/>
                      <a:pt x="880" y="116"/>
                      <a:pt x="880" y="116"/>
                    </a:cubicBezTo>
                    <a:cubicBezTo>
                      <a:pt x="880" y="116"/>
                      <a:pt x="879" y="116"/>
                      <a:pt x="879" y="116"/>
                    </a:cubicBezTo>
                    <a:cubicBezTo>
                      <a:pt x="870" y="116"/>
                      <a:pt x="857" y="118"/>
                      <a:pt x="850" y="121"/>
                    </a:cubicBezTo>
                    <a:cubicBezTo>
                      <a:pt x="850" y="121"/>
                      <a:pt x="850" y="121"/>
                      <a:pt x="850" y="121"/>
                    </a:cubicBezTo>
                    <a:cubicBezTo>
                      <a:pt x="850" y="121"/>
                      <a:pt x="850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37" y="127"/>
                      <a:pt x="834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19" y="138"/>
                      <a:pt x="818" y="138"/>
                      <a:pt x="816" y="137"/>
                    </a:cubicBezTo>
                    <a:cubicBezTo>
                      <a:pt x="816" y="137"/>
                      <a:pt x="816" y="137"/>
                      <a:pt x="816" y="137"/>
                    </a:cubicBezTo>
                    <a:cubicBezTo>
                      <a:pt x="801" y="135"/>
                      <a:pt x="796" y="119"/>
                      <a:pt x="787" y="111"/>
                    </a:cubicBezTo>
                    <a:cubicBezTo>
                      <a:pt x="782" y="106"/>
                      <a:pt x="775" y="103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8"/>
                    </a:cubicBezTo>
                    <a:cubicBezTo>
                      <a:pt x="761" y="94"/>
                      <a:pt x="756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39" y="89"/>
                      <a:pt x="728" y="98"/>
                      <a:pt x="726" y="107"/>
                    </a:cubicBezTo>
                    <a:cubicBezTo>
                      <a:pt x="726" y="108"/>
                      <a:pt x="726" y="109"/>
                      <a:pt x="726" y="110"/>
                    </a:cubicBezTo>
                    <a:cubicBezTo>
                      <a:pt x="726" y="117"/>
                      <a:pt x="729" y="123"/>
                      <a:pt x="729" y="128"/>
                    </a:cubicBezTo>
                    <a:cubicBezTo>
                      <a:pt x="729" y="128"/>
                      <a:pt x="729" y="128"/>
                      <a:pt x="729" y="128"/>
                    </a:cubicBezTo>
                    <a:cubicBezTo>
                      <a:pt x="729" y="143"/>
                      <a:pt x="718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699" y="152"/>
                      <a:pt x="691" y="148"/>
                      <a:pt x="687" y="140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3" y="134"/>
                      <a:pt x="682" y="122"/>
                      <a:pt x="676" y="121"/>
                    </a:cubicBezTo>
                    <a:cubicBezTo>
                      <a:pt x="676" y="121"/>
                      <a:pt x="676" y="121"/>
                      <a:pt x="676" y="121"/>
                    </a:cubicBezTo>
                    <a:cubicBezTo>
                      <a:pt x="675" y="121"/>
                      <a:pt x="674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65" y="121"/>
                      <a:pt x="658" y="130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0" y="137"/>
                      <a:pt x="649" y="137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3" y="141"/>
                      <a:pt x="638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28" y="142"/>
                      <a:pt x="623" y="141"/>
                      <a:pt x="618" y="138"/>
                    </a:cubicBezTo>
                    <a:cubicBezTo>
                      <a:pt x="618" y="138"/>
                      <a:pt x="618" y="138"/>
                      <a:pt x="618" y="138"/>
                    </a:cubicBezTo>
                    <a:cubicBezTo>
                      <a:pt x="614" y="136"/>
                      <a:pt x="607" y="130"/>
                      <a:pt x="607" y="121"/>
                    </a:cubicBezTo>
                    <a:cubicBezTo>
                      <a:pt x="607" y="120"/>
                      <a:pt x="607" y="120"/>
                      <a:pt x="607" y="119"/>
                    </a:cubicBezTo>
                    <a:cubicBezTo>
                      <a:pt x="608" y="110"/>
                      <a:pt x="615" y="110"/>
                      <a:pt x="619" y="103"/>
                    </a:cubicBezTo>
                    <a:cubicBezTo>
                      <a:pt x="619" y="102"/>
                      <a:pt x="619" y="102"/>
                      <a:pt x="619" y="102"/>
                    </a:cubicBezTo>
                    <a:cubicBezTo>
                      <a:pt x="617" y="102"/>
                      <a:pt x="616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0" y="102"/>
                      <a:pt x="606" y="105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0" y="109"/>
                      <a:pt x="599" y="110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6" y="111"/>
                      <a:pt x="596" y="111"/>
                    </a:cubicBezTo>
                    <a:cubicBezTo>
                      <a:pt x="591" y="113"/>
                      <a:pt x="586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65" y="113"/>
                      <a:pt x="550" y="108"/>
                      <a:pt x="539" y="104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8" y="103"/>
                    </a:cubicBezTo>
                    <a:cubicBezTo>
                      <a:pt x="540" y="110"/>
                      <a:pt x="545" y="111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9"/>
                      <a:pt x="546" y="119"/>
                    </a:cubicBezTo>
                    <a:cubicBezTo>
                      <a:pt x="548" y="134"/>
                      <a:pt x="535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17" y="141"/>
                      <a:pt x="512" y="140"/>
                      <a:pt x="508" y="139"/>
                    </a:cubicBezTo>
                    <a:cubicBezTo>
                      <a:pt x="508" y="139"/>
                      <a:pt x="508" y="139"/>
                      <a:pt x="508" y="139"/>
                    </a:cubicBezTo>
                    <a:cubicBezTo>
                      <a:pt x="508" y="139"/>
                      <a:pt x="508" y="138"/>
                      <a:pt x="508" y="138"/>
                    </a:cubicBezTo>
                    <a:cubicBezTo>
                      <a:pt x="508" y="138"/>
                      <a:pt x="508" y="138"/>
                      <a:pt x="508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6" y="137"/>
                      <a:pt x="504" y="136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496" y="130"/>
                      <a:pt x="489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79" y="121"/>
                      <a:pt x="477" y="122"/>
                      <a:pt x="475" y="122"/>
                    </a:cubicBezTo>
                    <a:cubicBezTo>
                      <a:pt x="470" y="125"/>
                      <a:pt x="470" y="135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2" y="147"/>
                      <a:pt x="45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4" y="153"/>
                      <a:pt x="443" y="153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31" y="151"/>
                      <a:pt x="423" y="140"/>
                      <a:pt x="423" y="128"/>
                    </a:cubicBezTo>
                    <a:cubicBezTo>
                      <a:pt x="423" y="128"/>
                      <a:pt x="423" y="128"/>
                      <a:pt x="423" y="127"/>
                    </a:cubicBezTo>
                    <a:cubicBezTo>
                      <a:pt x="423" y="122"/>
                      <a:pt x="426" y="116"/>
                      <a:pt x="426" y="110"/>
                    </a:cubicBezTo>
                    <a:cubicBezTo>
                      <a:pt x="426" y="108"/>
                      <a:pt x="426" y="107"/>
                      <a:pt x="426" y="106"/>
                    </a:cubicBezTo>
                    <a:cubicBezTo>
                      <a:pt x="424" y="99"/>
                      <a:pt x="414" y="88"/>
                      <a:pt x="406" y="88"/>
                    </a:cubicBezTo>
                    <a:cubicBezTo>
                      <a:pt x="406" y="88"/>
                      <a:pt x="406" y="88"/>
                      <a:pt x="406" y="88"/>
                    </a:cubicBezTo>
                    <a:cubicBezTo>
                      <a:pt x="406" y="88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398" y="88"/>
                      <a:pt x="392" y="93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0" y="101"/>
                      <a:pt x="374" y="104"/>
                      <a:pt x="369" y="109"/>
                    </a:cubicBezTo>
                    <a:cubicBezTo>
                      <a:pt x="358" y="117"/>
                      <a:pt x="353" y="132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38" y="137"/>
                      <a:pt x="335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21" y="138"/>
                      <a:pt x="316" y="129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6" y="123"/>
                      <a:pt x="306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1"/>
                      <a:pt x="304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296" y="118"/>
                      <a:pt x="284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2" y="116"/>
                      <a:pt x="269" y="116"/>
                      <a:pt x="267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3" y="118"/>
                      <a:pt x="262" y="119"/>
                      <a:pt x="260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1" y="124"/>
                      <a:pt x="241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5" y="131"/>
                      <a:pt x="221" y="130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07" y="124"/>
                      <a:pt x="206" y="111"/>
                      <a:pt x="198" y="105"/>
                    </a:cubicBezTo>
                    <a:cubicBezTo>
                      <a:pt x="193" y="101"/>
                      <a:pt x="186" y="97"/>
                      <a:pt x="178" y="94"/>
                    </a:cubicBezTo>
                    <a:cubicBezTo>
                      <a:pt x="178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1" y="91"/>
                      <a:pt x="165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6" y="89"/>
                      <a:pt x="154" y="89"/>
                      <a:pt x="153" y="89"/>
                    </a:cubicBezTo>
                    <a:cubicBezTo>
                      <a:pt x="140" y="93"/>
                      <a:pt x="140" y="119"/>
                      <a:pt x="132" y="129"/>
                    </a:cubicBezTo>
                    <a:cubicBezTo>
                      <a:pt x="126" y="135"/>
                      <a:pt x="115" y="136"/>
                      <a:pt x="106" y="141"/>
                    </a:cubicBezTo>
                    <a:cubicBezTo>
                      <a:pt x="98" y="145"/>
                      <a:pt x="92" y="154"/>
                      <a:pt x="85" y="161"/>
                    </a:cubicBezTo>
                    <a:cubicBezTo>
                      <a:pt x="78" y="169"/>
                      <a:pt x="68" y="177"/>
                      <a:pt x="64" y="184"/>
                    </a:cubicBezTo>
                    <a:cubicBezTo>
                      <a:pt x="60" y="192"/>
                      <a:pt x="61" y="200"/>
                      <a:pt x="56" y="208"/>
                    </a:cubicBezTo>
                    <a:cubicBezTo>
                      <a:pt x="48" y="220"/>
                      <a:pt x="24" y="223"/>
                      <a:pt x="11" y="230"/>
                    </a:cubicBezTo>
                    <a:cubicBezTo>
                      <a:pt x="10" y="231"/>
                      <a:pt x="9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3" y="231"/>
                      <a:pt x="3" y="218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6" y="191"/>
                      <a:pt x="9" y="177"/>
                      <a:pt x="21" y="170"/>
                    </a:cubicBezTo>
                    <a:cubicBezTo>
                      <a:pt x="27" y="167"/>
                      <a:pt x="35" y="166"/>
                      <a:pt x="41" y="163"/>
                    </a:cubicBezTo>
                    <a:cubicBezTo>
                      <a:pt x="49" y="158"/>
                      <a:pt x="55" y="148"/>
                      <a:pt x="62" y="141"/>
                    </a:cubicBezTo>
                    <a:cubicBezTo>
                      <a:pt x="70" y="132"/>
                      <a:pt x="79" y="126"/>
                      <a:pt x="82" y="119"/>
                    </a:cubicBezTo>
                    <a:cubicBezTo>
                      <a:pt x="85" y="113"/>
                      <a:pt x="86" y="105"/>
                      <a:pt x="90" y="98"/>
                    </a:cubicBezTo>
                    <a:cubicBezTo>
                      <a:pt x="103" y="76"/>
                      <a:pt x="145" y="84"/>
                      <a:pt x="160" y="62"/>
                    </a:cubicBezTo>
                    <a:cubicBezTo>
                      <a:pt x="165" y="54"/>
                      <a:pt x="167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84" y="44"/>
                      <a:pt x="188" y="52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5" y="57"/>
                    </a:cubicBezTo>
                    <a:cubicBezTo>
                      <a:pt x="195" y="57"/>
                      <a:pt x="195" y="57"/>
                      <a:pt x="195" y="57"/>
                    </a:cubicBezTo>
                    <a:cubicBezTo>
                      <a:pt x="195" y="57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201" y="61"/>
                      <a:pt x="208" y="61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24" y="66"/>
                      <a:pt x="229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5" y="70"/>
                      <a:pt x="236" y="70"/>
                      <a:pt x="236" y="70"/>
                    </a:cubicBezTo>
                    <a:cubicBezTo>
                      <a:pt x="236" y="70"/>
                      <a:pt x="237" y="70"/>
                      <a:pt x="237" y="70"/>
                    </a:cubicBezTo>
                    <a:cubicBezTo>
                      <a:pt x="250" y="68"/>
                      <a:pt x="252" y="50"/>
                      <a:pt x="257" y="38"/>
                    </a:cubicBezTo>
                    <a:cubicBezTo>
                      <a:pt x="264" y="22"/>
                      <a:pt x="278" y="5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300" y="3"/>
                      <a:pt x="301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moveTo>
                      <a:pt x="303" y="0"/>
                    </a:moveTo>
                    <a:cubicBezTo>
                      <a:pt x="303" y="0"/>
                      <a:pt x="303" y="0"/>
                      <a:pt x="303" y="0"/>
                    </a:cubicBezTo>
                    <a:cubicBezTo>
                      <a:pt x="284" y="0"/>
                      <a:pt x="269" y="13"/>
                      <a:pt x="261" y="24"/>
                    </a:cubicBezTo>
                    <a:cubicBezTo>
                      <a:pt x="261" y="24"/>
                      <a:pt x="261" y="24"/>
                      <a:pt x="261" y="24"/>
                    </a:cubicBezTo>
                    <a:cubicBezTo>
                      <a:pt x="252" y="37"/>
                      <a:pt x="249" y="65"/>
                      <a:pt x="234" y="67"/>
                    </a:cubicBezTo>
                    <a:cubicBezTo>
                      <a:pt x="234" y="67"/>
                      <a:pt x="234" y="67"/>
                      <a:pt x="234" y="67"/>
                    </a:cubicBezTo>
                    <a:cubicBezTo>
                      <a:pt x="234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4"/>
                      <a:pt x="218" y="62"/>
                    </a:cubicBezTo>
                    <a:cubicBezTo>
                      <a:pt x="218" y="62"/>
                      <a:pt x="218" y="62"/>
                      <a:pt x="218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0" y="60"/>
                      <a:pt x="202" y="58"/>
                      <a:pt x="198" y="56"/>
                    </a:cubicBezTo>
                    <a:cubicBezTo>
                      <a:pt x="190" y="52"/>
                      <a:pt x="188" y="41"/>
                      <a:pt x="178" y="40"/>
                    </a:cubicBezTo>
                    <a:cubicBezTo>
                      <a:pt x="177" y="40"/>
                      <a:pt x="177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65" y="40"/>
                      <a:pt x="164" y="53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41" y="81"/>
                      <a:pt x="98" y="76"/>
                      <a:pt x="87" y="100"/>
                    </a:cubicBezTo>
                    <a:cubicBezTo>
                      <a:pt x="84" y="104"/>
                      <a:pt x="83" y="113"/>
                      <a:pt x="81" y="118"/>
                    </a:cubicBezTo>
                    <a:cubicBezTo>
                      <a:pt x="76" y="125"/>
                      <a:pt x="68" y="133"/>
                      <a:pt x="61" y="140"/>
                    </a:cubicBezTo>
                    <a:cubicBezTo>
                      <a:pt x="54" y="147"/>
                      <a:pt x="47" y="156"/>
                      <a:pt x="40" y="161"/>
                    </a:cubicBezTo>
                    <a:cubicBezTo>
                      <a:pt x="33" y="164"/>
                      <a:pt x="27" y="165"/>
                      <a:pt x="21" y="168"/>
                    </a:cubicBezTo>
                    <a:cubicBezTo>
                      <a:pt x="6" y="176"/>
                      <a:pt x="0" y="203"/>
                      <a:pt x="0" y="230"/>
                    </a:cubicBezTo>
                    <a:cubicBezTo>
                      <a:pt x="0" y="233"/>
                      <a:pt x="0" y="237"/>
                      <a:pt x="0" y="241"/>
                    </a:cubicBezTo>
                    <a:cubicBezTo>
                      <a:pt x="1" y="252"/>
                      <a:pt x="1" y="263"/>
                      <a:pt x="1" y="274"/>
                    </a:cubicBezTo>
                    <a:cubicBezTo>
                      <a:pt x="1" y="288"/>
                      <a:pt x="1" y="303"/>
                      <a:pt x="1" y="316"/>
                    </a:cubicBezTo>
                    <a:cubicBezTo>
                      <a:pt x="1" y="333"/>
                      <a:pt x="1" y="349"/>
                      <a:pt x="1" y="365"/>
                    </a:cubicBezTo>
                    <a:cubicBezTo>
                      <a:pt x="1" y="365"/>
                      <a:pt x="1" y="366"/>
                      <a:pt x="1" y="366"/>
                    </a:cubicBezTo>
                    <a:cubicBezTo>
                      <a:pt x="1" y="366"/>
                      <a:pt x="1" y="367"/>
                      <a:pt x="1" y="368"/>
                    </a:cubicBezTo>
                    <a:cubicBezTo>
                      <a:pt x="1" y="368"/>
                      <a:pt x="1" y="368"/>
                      <a:pt x="1" y="368"/>
                    </a:cubicBezTo>
                    <a:cubicBezTo>
                      <a:pt x="1" y="368"/>
                      <a:pt x="1" y="369"/>
                      <a:pt x="1" y="369"/>
                    </a:cubicBezTo>
                    <a:cubicBezTo>
                      <a:pt x="1" y="369"/>
                      <a:pt x="1" y="369"/>
                      <a:pt x="1" y="369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1" y="370"/>
                      <a:pt x="1" y="370"/>
                      <a:pt x="1" y="371"/>
                    </a:cubicBezTo>
                    <a:cubicBezTo>
                      <a:pt x="1" y="371"/>
                      <a:pt x="1" y="371"/>
                      <a:pt x="1" y="371"/>
                    </a:cubicBezTo>
                    <a:cubicBezTo>
                      <a:pt x="1" y="371"/>
                      <a:pt x="1" y="372"/>
                      <a:pt x="1" y="372"/>
                    </a:cubicBezTo>
                    <a:cubicBezTo>
                      <a:pt x="1" y="372"/>
                      <a:pt x="1" y="372"/>
                      <a:pt x="1" y="372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3"/>
                      <a:pt x="1" y="373"/>
                      <a:pt x="1" y="374"/>
                    </a:cubicBezTo>
                    <a:cubicBezTo>
                      <a:pt x="1" y="374"/>
                      <a:pt x="1" y="375"/>
                      <a:pt x="1" y="375"/>
                    </a:cubicBezTo>
                    <a:cubicBezTo>
                      <a:pt x="1" y="376"/>
                      <a:pt x="1" y="376"/>
                      <a:pt x="1" y="376"/>
                    </a:cubicBezTo>
                    <a:cubicBezTo>
                      <a:pt x="1" y="376"/>
                      <a:pt x="1" y="376"/>
                      <a:pt x="1" y="377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1" y="377"/>
                      <a:pt x="1" y="378"/>
                      <a:pt x="1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1" y="438"/>
                      <a:pt x="1" y="494"/>
                      <a:pt x="1" y="553"/>
                    </a:cubicBezTo>
                    <a:cubicBezTo>
                      <a:pt x="1" y="553"/>
                      <a:pt x="1" y="553"/>
                      <a:pt x="1" y="554"/>
                    </a:cubicBezTo>
                    <a:cubicBezTo>
                      <a:pt x="1" y="555"/>
                      <a:pt x="1" y="556"/>
                      <a:pt x="1" y="558"/>
                    </a:cubicBezTo>
                    <a:cubicBezTo>
                      <a:pt x="1" y="558"/>
                      <a:pt x="1" y="558"/>
                      <a:pt x="1" y="558"/>
                    </a:cubicBezTo>
                    <a:cubicBezTo>
                      <a:pt x="1" y="559"/>
                      <a:pt x="1" y="560"/>
                      <a:pt x="1" y="560"/>
                    </a:cubicBezTo>
                    <a:cubicBezTo>
                      <a:pt x="1" y="560"/>
                      <a:pt x="1" y="561"/>
                      <a:pt x="1" y="561"/>
                    </a:cubicBezTo>
                    <a:cubicBezTo>
                      <a:pt x="1" y="561"/>
                      <a:pt x="1" y="562"/>
                      <a:pt x="1" y="563"/>
                    </a:cubicBezTo>
                    <a:cubicBezTo>
                      <a:pt x="1" y="563"/>
                      <a:pt x="1" y="563"/>
                      <a:pt x="1" y="563"/>
                    </a:cubicBezTo>
                    <a:cubicBezTo>
                      <a:pt x="1" y="563"/>
                      <a:pt x="1" y="564"/>
                      <a:pt x="1" y="564"/>
                    </a:cubicBezTo>
                    <a:cubicBezTo>
                      <a:pt x="1" y="564"/>
                      <a:pt x="1" y="564"/>
                      <a:pt x="1" y="564"/>
                    </a:cubicBezTo>
                    <a:cubicBezTo>
                      <a:pt x="1" y="564"/>
                      <a:pt x="1" y="565"/>
                      <a:pt x="1" y="565"/>
                    </a:cubicBezTo>
                    <a:cubicBezTo>
                      <a:pt x="1" y="565"/>
                      <a:pt x="1" y="565"/>
                      <a:pt x="1" y="565"/>
                    </a:cubicBezTo>
                    <a:cubicBezTo>
                      <a:pt x="1" y="566"/>
                      <a:pt x="1" y="566"/>
                      <a:pt x="1" y="566"/>
                    </a:cubicBezTo>
                    <a:cubicBezTo>
                      <a:pt x="1" y="566"/>
                      <a:pt x="1" y="566"/>
                      <a:pt x="1" y="567"/>
                    </a:cubicBezTo>
                    <a:cubicBezTo>
                      <a:pt x="1" y="567"/>
                      <a:pt x="1" y="567"/>
                      <a:pt x="1" y="567"/>
                    </a:cubicBezTo>
                    <a:cubicBezTo>
                      <a:pt x="1" y="568"/>
                      <a:pt x="1" y="568"/>
                      <a:pt x="1" y="569"/>
                    </a:cubicBezTo>
                    <a:cubicBezTo>
                      <a:pt x="1" y="569"/>
                      <a:pt x="1" y="569"/>
                      <a:pt x="1" y="570"/>
                    </a:cubicBezTo>
                    <a:cubicBezTo>
                      <a:pt x="1" y="570"/>
                      <a:pt x="1" y="571"/>
                      <a:pt x="1" y="571"/>
                    </a:cubicBezTo>
                    <a:cubicBezTo>
                      <a:pt x="1" y="572"/>
                      <a:pt x="1" y="572"/>
                      <a:pt x="1" y="572"/>
                    </a:cubicBezTo>
                    <a:cubicBezTo>
                      <a:pt x="1" y="588"/>
                      <a:pt x="1" y="604"/>
                      <a:pt x="1" y="621"/>
                    </a:cubicBezTo>
                    <a:cubicBezTo>
                      <a:pt x="1" y="621"/>
                      <a:pt x="1" y="621"/>
                      <a:pt x="1" y="621"/>
                    </a:cubicBezTo>
                    <a:cubicBezTo>
                      <a:pt x="1" y="634"/>
                      <a:pt x="1" y="647"/>
                      <a:pt x="1" y="660"/>
                    </a:cubicBezTo>
                    <a:cubicBezTo>
                      <a:pt x="1" y="673"/>
                      <a:pt x="1" y="685"/>
                      <a:pt x="0" y="697"/>
                    </a:cubicBezTo>
                    <a:cubicBezTo>
                      <a:pt x="0" y="699"/>
                      <a:pt x="0" y="702"/>
                      <a:pt x="0" y="704"/>
                    </a:cubicBezTo>
                    <a:cubicBezTo>
                      <a:pt x="0" y="725"/>
                      <a:pt x="4" y="748"/>
                      <a:pt x="11" y="761"/>
                    </a:cubicBezTo>
                    <a:cubicBezTo>
                      <a:pt x="17" y="772"/>
                      <a:pt x="30" y="774"/>
                      <a:pt x="40" y="780"/>
                    </a:cubicBezTo>
                    <a:cubicBezTo>
                      <a:pt x="49" y="784"/>
                      <a:pt x="54" y="793"/>
                      <a:pt x="61" y="801"/>
                    </a:cubicBezTo>
                    <a:cubicBezTo>
                      <a:pt x="68" y="807"/>
                      <a:pt x="76" y="813"/>
                      <a:pt x="80" y="820"/>
                    </a:cubicBezTo>
                    <a:cubicBezTo>
                      <a:pt x="84" y="826"/>
                      <a:pt x="83" y="834"/>
                      <a:pt x="87" y="842"/>
                    </a:cubicBezTo>
                    <a:cubicBezTo>
                      <a:pt x="98" y="865"/>
                      <a:pt x="140" y="859"/>
                      <a:pt x="157" y="876"/>
                    </a:cubicBezTo>
                    <a:cubicBezTo>
                      <a:pt x="164" y="884"/>
                      <a:pt x="165" y="900"/>
                      <a:pt x="178" y="900"/>
                    </a:cubicBezTo>
                    <a:cubicBezTo>
                      <a:pt x="189" y="900"/>
                      <a:pt x="192" y="887"/>
                      <a:pt x="201" y="883"/>
                    </a:cubicBezTo>
                    <a:cubicBezTo>
                      <a:pt x="205" y="881"/>
                      <a:pt x="213" y="880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20" y="878"/>
                    </a:cubicBezTo>
                    <a:cubicBezTo>
                      <a:pt x="220" y="878"/>
                      <a:pt x="220" y="878"/>
                      <a:pt x="220" y="878"/>
                    </a:cubicBezTo>
                    <a:cubicBezTo>
                      <a:pt x="220" y="878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6" y="875"/>
                      <a:pt x="231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7" y="872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47" y="874"/>
                      <a:pt x="250" y="88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6"/>
                    </a:cubicBezTo>
                    <a:cubicBezTo>
                      <a:pt x="259" y="918"/>
                      <a:pt x="277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6" y="940"/>
                      <a:pt x="308" y="940"/>
                      <a:pt x="310" y="940"/>
                    </a:cubicBezTo>
                    <a:cubicBezTo>
                      <a:pt x="323" y="938"/>
                      <a:pt x="336" y="929"/>
                      <a:pt x="337" y="913"/>
                    </a:cubicBezTo>
                    <a:cubicBezTo>
                      <a:pt x="337" y="912"/>
                      <a:pt x="337" y="911"/>
                      <a:pt x="337" y="910"/>
                    </a:cubicBezTo>
                    <a:cubicBezTo>
                      <a:pt x="337" y="902"/>
                      <a:pt x="333" y="897"/>
                      <a:pt x="333" y="889"/>
                    </a:cubicBezTo>
                    <a:cubicBezTo>
                      <a:pt x="333" y="888"/>
                      <a:pt x="334" y="887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7" y="885"/>
                      <a:pt x="341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5" y="884"/>
                      <a:pt x="346" y="884"/>
                    </a:cubicBezTo>
                    <a:cubicBezTo>
                      <a:pt x="347" y="884"/>
                      <a:pt x="347" y="885"/>
                      <a:pt x="347" y="885"/>
                    </a:cubicBezTo>
                    <a:cubicBezTo>
                      <a:pt x="347" y="885"/>
                      <a:pt x="347" y="885"/>
                      <a:pt x="347" y="885"/>
                    </a:cubicBezTo>
                    <a:cubicBezTo>
                      <a:pt x="348" y="885"/>
                      <a:pt x="348" y="885"/>
                      <a:pt x="348" y="885"/>
                    </a:cubicBezTo>
                    <a:cubicBezTo>
                      <a:pt x="348" y="885"/>
                      <a:pt x="349" y="885"/>
                      <a:pt x="349" y="885"/>
                    </a:cubicBezTo>
                    <a:cubicBezTo>
                      <a:pt x="349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3" y="885"/>
                      <a:pt x="356" y="884"/>
                      <a:pt x="358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69" y="882"/>
                      <a:pt x="378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97" y="876"/>
                      <a:pt x="403" y="882"/>
                      <a:pt x="410" y="886"/>
                    </a:cubicBezTo>
                    <a:cubicBezTo>
                      <a:pt x="410" y="886"/>
                      <a:pt x="410" y="886"/>
                      <a:pt x="410" y="886"/>
                    </a:cubicBezTo>
                    <a:cubicBezTo>
                      <a:pt x="416" y="890"/>
                      <a:pt x="423" y="893"/>
                      <a:pt x="427" y="898"/>
                    </a:cubicBezTo>
                    <a:cubicBezTo>
                      <a:pt x="434" y="905"/>
                      <a:pt x="436" y="916"/>
                      <a:pt x="444" y="922"/>
                    </a:cubicBezTo>
                    <a:cubicBezTo>
                      <a:pt x="451" y="926"/>
                      <a:pt x="461" y="926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3" y="929"/>
                      <a:pt x="475" y="930"/>
                      <a:pt x="477" y="931"/>
                    </a:cubicBezTo>
                    <a:cubicBezTo>
                      <a:pt x="482" y="933"/>
                      <a:pt x="487" y="936"/>
                      <a:pt x="491" y="936"/>
                    </a:cubicBezTo>
                    <a:cubicBezTo>
                      <a:pt x="491" y="936"/>
                      <a:pt x="491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3" y="936"/>
                    </a:cubicBezTo>
                    <a:cubicBezTo>
                      <a:pt x="504" y="934"/>
                      <a:pt x="509" y="918"/>
                      <a:pt x="517" y="913"/>
                    </a:cubicBezTo>
                    <a:cubicBezTo>
                      <a:pt x="525" y="907"/>
                      <a:pt x="536" y="907"/>
                      <a:pt x="547" y="904"/>
                    </a:cubicBezTo>
                    <a:cubicBezTo>
                      <a:pt x="557" y="901"/>
                      <a:pt x="566" y="896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7" y="895"/>
                      <a:pt x="577" y="895"/>
                    </a:cubicBezTo>
                    <a:cubicBezTo>
                      <a:pt x="587" y="895"/>
                      <a:pt x="595" y="900"/>
                      <a:pt x="605" y="904"/>
                    </a:cubicBezTo>
                    <a:cubicBezTo>
                      <a:pt x="605" y="904"/>
                      <a:pt x="606" y="904"/>
                      <a:pt x="606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17" y="908"/>
                      <a:pt x="630" y="908"/>
                      <a:pt x="639" y="913"/>
                    </a:cubicBezTo>
                    <a:cubicBezTo>
                      <a:pt x="646" y="918"/>
                      <a:pt x="651" y="934"/>
                      <a:pt x="662" y="936"/>
                    </a:cubicBezTo>
                    <a:cubicBezTo>
                      <a:pt x="662" y="936"/>
                      <a:pt x="662" y="936"/>
                      <a:pt x="662" y="936"/>
                    </a:cubicBezTo>
                    <a:cubicBezTo>
                      <a:pt x="663" y="936"/>
                      <a:pt x="663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9" y="936"/>
                      <a:pt x="674" y="933"/>
                      <a:pt x="679" y="930"/>
                    </a:cubicBezTo>
                    <a:cubicBezTo>
                      <a:pt x="681" y="929"/>
                      <a:pt x="683" y="929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7" y="928"/>
                      <a:pt x="687" y="928"/>
                    </a:cubicBezTo>
                    <a:cubicBezTo>
                      <a:pt x="694" y="926"/>
                      <a:pt x="703" y="926"/>
                      <a:pt x="708" y="924"/>
                    </a:cubicBezTo>
                    <a:cubicBezTo>
                      <a:pt x="720" y="919"/>
                      <a:pt x="720" y="905"/>
                      <a:pt x="729" y="897"/>
                    </a:cubicBezTo>
                    <a:cubicBezTo>
                      <a:pt x="733" y="893"/>
                      <a:pt x="739" y="889"/>
                      <a:pt x="745" y="886"/>
                    </a:cubicBezTo>
                    <a:cubicBezTo>
                      <a:pt x="752" y="882"/>
                      <a:pt x="757" y="878"/>
                      <a:pt x="764" y="877"/>
                    </a:cubicBezTo>
                    <a:cubicBezTo>
                      <a:pt x="766" y="877"/>
                      <a:pt x="767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78" y="876"/>
                      <a:pt x="784" y="880"/>
                      <a:pt x="791" y="882"/>
                    </a:cubicBezTo>
                    <a:cubicBezTo>
                      <a:pt x="792" y="883"/>
                      <a:pt x="793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804" y="885"/>
                      <a:pt x="812" y="884"/>
                      <a:pt x="822" y="886"/>
                    </a:cubicBezTo>
                    <a:cubicBezTo>
                      <a:pt x="822" y="887"/>
                      <a:pt x="822" y="887"/>
                      <a:pt x="822" y="887"/>
                    </a:cubicBezTo>
                    <a:cubicBezTo>
                      <a:pt x="822" y="896"/>
                      <a:pt x="819" y="904"/>
                      <a:pt x="819" y="912"/>
                    </a:cubicBezTo>
                    <a:cubicBezTo>
                      <a:pt x="819" y="914"/>
                      <a:pt x="819" y="916"/>
                      <a:pt x="820" y="918"/>
                    </a:cubicBezTo>
                    <a:cubicBezTo>
                      <a:pt x="820" y="918"/>
                      <a:pt x="820" y="918"/>
                      <a:pt x="820" y="918"/>
                    </a:cubicBezTo>
                    <a:cubicBezTo>
                      <a:pt x="820" y="918"/>
                      <a:pt x="820" y="918"/>
                      <a:pt x="820" y="919"/>
                    </a:cubicBezTo>
                    <a:cubicBezTo>
                      <a:pt x="820" y="919"/>
                      <a:pt x="820" y="919"/>
                      <a:pt x="820" y="919"/>
                    </a:cubicBezTo>
                    <a:cubicBezTo>
                      <a:pt x="823" y="931"/>
                      <a:pt x="835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3" y="941"/>
                      <a:pt x="854" y="941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83" y="938"/>
                      <a:pt x="898" y="914"/>
                      <a:pt x="905" y="891"/>
                    </a:cubicBezTo>
                    <a:cubicBezTo>
                      <a:pt x="907" y="882"/>
                      <a:pt x="912" y="873"/>
                      <a:pt x="919" y="873"/>
                    </a:cubicBezTo>
                    <a:cubicBezTo>
                      <a:pt x="919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5" y="872"/>
                      <a:pt x="929" y="875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7" y="878"/>
                      <a:pt x="937" y="878"/>
                    </a:cubicBezTo>
                    <a:cubicBezTo>
                      <a:pt x="937" y="878"/>
                      <a:pt x="937" y="879"/>
                      <a:pt x="937" y="879"/>
                    </a:cubicBezTo>
                    <a:cubicBezTo>
                      <a:pt x="937" y="879"/>
                      <a:pt x="937" y="879"/>
                      <a:pt x="937" y="879"/>
                    </a:cubicBezTo>
                    <a:cubicBezTo>
                      <a:pt x="944" y="881"/>
                      <a:pt x="951" y="882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5"/>
                      <a:pt x="957" y="885"/>
                      <a:pt x="957" y="885"/>
                    </a:cubicBezTo>
                    <a:cubicBezTo>
                      <a:pt x="957" y="885"/>
                      <a:pt x="957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64" y="890"/>
                      <a:pt x="96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8" y="900"/>
                      <a:pt x="978" y="900"/>
                      <a:pt x="978" y="900"/>
                    </a:cubicBezTo>
                    <a:cubicBezTo>
                      <a:pt x="989" y="900"/>
                      <a:pt x="991" y="887"/>
                      <a:pt x="996" y="879"/>
                    </a:cubicBezTo>
                    <a:cubicBezTo>
                      <a:pt x="1010" y="860"/>
                      <a:pt x="1043" y="865"/>
                      <a:pt x="1059" y="850"/>
                    </a:cubicBezTo>
                    <a:cubicBezTo>
                      <a:pt x="1068" y="843"/>
                      <a:pt x="1067" y="829"/>
                      <a:pt x="1073" y="819"/>
                    </a:cubicBezTo>
                    <a:cubicBezTo>
                      <a:pt x="1078" y="812"/>
                      <a:pt x="1086" y="805"/>
                      <a:pt x="1093" y="799"/>
                    </a:cubicBezTo>
                    <a:cubicBezTo>
                      <a:pt x="1100" y="792"/>
                      <a:pt x="1105" y="783"/>
                      <a:pt x="1113" y="779"/>
                    </a:cubicBezTo>
                    <a:cubicBezTo>
                      <a:pt x="1121" y="775"/>
                      <a:pt x="1133" y="773"/>
                      <a:pt x="1139" y="766"/>
                    </a:cubicBezTo>
                    <a:cubicBezTo>
                      <a:pt x="1140" y="765"/>
                      <a:pt x="1143" y="759"/>
                      <a:pt x="1145" y="756"/>
                    </a:cubicBezTo>
                    <a:cubicBezTo>
                      <a:pt x="1150" y="742"/>
                      <a:pt x="1152" y="724"/>
                      <a:pt x="1152" y="705"/>
                    </a:cubicBezTo>
                    <a:cubicBezTo>
                      <a:pt x="1152" y="700"/>
                      <a:pt x="1151" y="695"/>
                      <a:pt x="1151" y="690"/>
                    </a:cubicBezTo>
                    <a:cubicBezTo>
                      <a:pt x="1151" y="682"/>
                      <a:pt x="1151" y="674"/>
                      <a:pt x="1151" y="665"/>
                    </a:cubicBezTo>
                    <a:cubicBezTo>
                      <a:pt x="1151" y="649"/>
                      <a:pt x="1151" y="631"/>
                      <a:pt x="1151" y="616"/>
                    </a:cubicBezTo>
                    <a:cubicBezTo>
                      <a:pt x="1151" y="616"/>
                      <a:pt x="1151" y="616"/>
                      <a:pt x="1151" y="616"/>
                    </a:cubicBezTo>
                    <a:cubicBezTo>
                      <a:pt x="1151" y="565"/>
                      <a:pt x="1151" y="521"/>
                      <a:pt x="1151" y="467"/>
                    </a:cubicBezTo>
                    <a:cubicBezTo>
                      <a:pt x="1151" y="421"/>
                      <a:pt x="1150" y="374"/>
                      <a:pt x="1150" y="328"/>
                    </a:cubicBezTo>
                    <a:cubicBezTo>
                      <a:pt x="1150" y="300"/>
                      <a:pt x="1151" y="272"/>
                      <a:pt x="1152" y="244"/>
                    </a:cubicBezTo>
                    <a:cubicBezTo>
                      <a:pt x="1152" y="240"/>
                      <a:pt x="1152" y="236"/>
                      <a:pt x="1152" y="233"/>
                    </a:cubicBezTo>
                    <a:cubicBezTo>
                      <a:pt x="1152" y="212"/>
                      <a:pt x="1149" y="192"/>
                      <a:pt x="1143" y="179"/>
                    </a:cubicBezTo>
                    <a:cubicBezTo>
                      <a:pt x="1136" y="166"/>
                      <a:pt x="1123" y="166"/>
                      <a:pt x="1112" y="160"/>
                    </a:cubicBezTo>
                    <a:cubicBezTo>
                      <a:pt x="1104" y="155"/>
                      <a:pt x="1098" y="146"/>
                      <a:pt x="1091" y="139"/>
                    </a:cubicBezTo>
                    <a:cubicBezTo>
                      <a:pt x="1084" y="132"/>
                      <a:pt x="1074" y="123"/>
                      <a:pt x="1071" y="116"/>
                    </a:cubicBezTo>
                    <a:cubicBezTo>
                      <a:pt x="1068" y="111"/>
                      <a:pt x="1068" y="102"/>
                      <a:pt x="1064" y="97"/>
                    </a:cubicBezTo>
                    <a:cubicBezTo>
                      <a:pt x="1054" y="79"/>
                      <a:pt x="1016" y="79"/>
                      <a:pt x="1000" y="66"/>
                    </a:cubicBezTo>
                    <a:cubicBezTo>
                      <a:pt x="992" y="59"/>
                      <a:pt x="990" y="41"/>
                      <a:pt x="977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66" y="40"/>
                      <a:pt x="963" y="50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4" y="56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8"/>
                    </a:cubicBezTo>
                    <a:cubicBezTo>
                      <a:pt x="947" y="59"/>
                      <a:pt x="941" y="60"/>
                      <a:pt x="935" y="62"/>
                    </a:cubicBezTo>
                    <a:cubicBezTo>
                      <a:pt x="935" y="62"/>
                      <a:pt x="935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28" y="64"/>
                      <a:pt x="924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8" y="67"/>
                      <a:pt x="917" y="67"/>
                    </a:cubicBezTo>
                    <a:cubicBezTo>
                      <a:pt x="905" y="64"/>
                      <a:pt x="905" y="49"/>
                      <a:pt x="900" y="37"/>
                    </a:cubicBezTo>
                    <a:cubicBezTo>
                      <a:pt x="894" y="24"/>
                      <a:pt x="882" y="10"/>
                      <a:pt x="867" y="4"/>
                    </a:cubicBezTo>
                    <a:cubicBezTo>
                      <a:pt x="867" y="4"/>
                      <a:pt x="866" y="4"/>
                      <a:pt x="866" y="4"/>
                    </a:cubicBezTo>
                    <a:cubicBezTo>
                      <a:pt x="866" y="4"/>
                      <a:pt x="866" y="4"/>
                      <a:pt x="866" y="4"/>
                    </a:cubicBezTo>
                    <a:cubicBezTo>
                      <a:pt x="860" y="2"/>
                      <a:pt x="855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37" y="1"/>
                      <a:pt x="827" y="6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19" y="21"/>
                      <a:pt x="818" y="26"/>
                      <a:pt x="818" y="30"/>
                    </a:cubicBezTo>
                    <a:cubicBezTo>
                      <a:pt x="818" y="37"/>
                      <a:pt x="820" y="44"/>
                      <a:pt x="820" y="53"/>
                    </a:cubicBezTo>
                    <a:cubicBezTo>
                      <a:pt x="820" y="53"/>
                      <a:pt x="820" y="53"/>
                      <a:pt x="820" y="53"/>
                    </a:cubicBezTo>
                    <a:cubicBezTo>
                      <a:pt x="810" y="57"/>
                      <a:pt x="801" y="54"/>
                      <a:pt x="792" y="57"/>
                    </a:cubicBezTo>
                    <a:cubicBezTo>
                      <a:pt x="783" y="59"/>
                      <a:pt x="775" y="64"/>
                      <a:pt x="767" y="65"/>
                    </a:cubicBezTo>
                    <a:cubicBezTo>
                      <a:pt x="767" y="65"/>
                      <a:pt x="767" y="65"/>
                      <a:pt x="767" y="65"/>
                    </a:cubicBezTo>
                    <a:cubicBezTo>
                      <a:pt x="767" y="65"/>
                      <a:pt x="767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59" y="65"/>
                      <a:pt x="752" y="60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39" y="52"/>
                      <a:pt x="733" y="48"/>
                      <a:pt x="729" y="44"/>
                    </a:cubicBezTo>
                    <a:cubicBezTo>
                      <a:pt x="721" y="38"/>
                      <a:pt x="719" y="26"/>
                      <a:pt x="712" y="20"/>
                    </a:cubicBezTo>
                    <a:cubicBezTo>
                      <a:pt x="705" y="14"/>
                      <a:pt x="694" y="15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2" y="11"/>
                      <a:pt x="681" y="11"/>
                      <a:pt x="680" y="11"/>
                    </a:cubicBezTo>
                    <a:cubicBezTo>
                      <a:pt x="680" y="10"/>
                      <a:pt x="679" y="10"/>
                      <a:pt x="679" y="10"/>
                    </a:cubicBezTo>
                    <a:cubicBezTo>
                      <a:pt x="679" y="10"/>
                      <a:pt x="679" y="10"/>
                      <a:pt x="679" y="10"/>
                    </a:cubicBezTo>
                    <a:cubicBezTo>
                      <a:pt x="674" y="8"/>
                      <a:pt x="669" y="5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2" y="4"/>
                      <a:pt x="661" y="5"/>
                      <a:pt x="660" y="5"/>
                    </a:cubicBezTo>
                    <a:cubicBezTo>
                      <a:pt x="660" y="5"/>
                      <a:pt x="660" y="5"/>
                      <a:pt x="660" y="5"/>
                    </a:cubicBezTo>
                    <a:cubicBezTo>
                      <a:pt x="649" y="6"/>
                      <a:pt x="644" y="24"/>
                      <a:pt x="636" y="28"/>
                    </a:cubicBezTo>
                    <a:cubicBezTo>
                      <a:pt x="628" y="32"/>
                      <a:pt x="617" y="33"/>
                      <a:pt x="607" y="36"/>
                    </a:cubicBezTo>
                    <a:cubicBezTo>
                      <a:pt x="598" y="40"/>
                      <a:pt x="589" y="44"/>
                      <a:pt x="580" y="45"/>
                    </a:cubicBezTo>
                    <a:cubicBezTo>
                      <a:pt x="580" y="45"/>
                      <a:pt x="580" y="45"/>
                      <a:pt x="580" y="45"/>
                    </a:cubicBezTo>
                    <a:cubicBezTo>
                      <a:pt x="579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69" y="45"/>
                      <a:pt x="560" y="41"/>
                      <a:pt x="551" y="38"/>
                    </a:cubicBezTo>
                    <a:cubicBezTo>
                      <a:pt x="551" y="38"/>
                      <a:pt x="551" y="38"/>
                      <a:pt x="551" y="38"/>
                    </a:cubicBezTo>
                    <a:cubicBezTo>
                      <a:pt x="551" y="38"/>
                      <a:pt x="551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49" y="38"/>
                      <a:pt x="549" y="38"/>
                    </a:cubicBezTo>
                    <a:cubicBezTo>
                      <a:pt x="549" y="38"/>
                      <a:pt x="549" y="38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8" y="37"/>
                      <a:pt x="548" y="37"/>
                    </a:cubicBezTo>
                    <a:cubicBezTo>
                      <a:pt x="537" y="33"/>
                      <a:pt x="526" y="33"/>
                      <a:pt x="517" y="28"/>
                    </a:cubicBezTo>
                    <a:cubicBezTo>
                      <a:pt x="507" y="23"/>
                      <a:pt x="503" y="6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89" y="5"/>
                    </a:cubicBezTo>
                    <a:cubicBezTo>
                      <a:pt x="483" y="5"/>
                      <a:pt x="478" y="8"/>
                      <a:pt x="472" y="11"/>
                    </a:cubicBezTo>
                    <a:cubicBezTo>
                      <a:pt x="471" y="11"/>
                      <a:pt x="470" y="11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1" y="14"/>
                      <a:pt x="450" y="14"/>
                      <a:pt x="444" y="17"/>
                    </a:cubicBezTo>
                    <a:cubicBezTo>
                      <a:pt x="434" y="23"/>
                      <a:pt x="433" y="35"/>
                      <a:pt x="427" y="42"/>
                    </a:cubicBezTo>
                    <a:cubicBezTo>
                      <a:pt x="423" y="47"/>
                      <a:pt x="415" y="51"/>
                      <a:pt x="409" y="55"/>
                    </a:cubicBezTo>
                    <a:cubicBezTo>
                      <a:pt x="403" y="59"/>
                      <a:pt x="395" y="63"/>
                      <a:pt x="388" y="64"/>
                    </a:cubicBezTo>
                    <a:cubicBezTo>
                      <a:pt x="388" y="64"/>
                      <a:pt x="388" y="64"/>
                      <a:pt x="388" y="64"/>
                    </a:cubicBezTo>
                    <a:cubicBezTo>
                      <a:pt x="387" y="64"/>
                      <a:pt x="387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79" y="64"/>
                      <a:pt x="372" y="61"/>
                      <a:pt x="365" y="59"/>
                    </a:cubicBezTo>
                    <a:cubicBezTo>
                      <a:pt x="365" y="59"/>
                      <a:pt x="365" y="59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3" y="58"/>
                      <a:pt x="361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0" y="55"/>
                      <a:pt x="342" y="56"/>
                      <a:pt x="334" y="53"/>
                    </a:cubicBezTo>
                    <a:cubicBezTo>
                      <a:pt x="333" y="51"/>
                      <a:pt x="333" y="49"/>
                      <a:pt x="333" y="48"/>
                    </a:cubicBezTo>
                    <a:cubicBezTo>
                      <a:pt x="333" y="42"/>
                      <a:pt x="335" y="36"/>
                      <a:pt x="335" y="30"/>
                    </a:cubicBezTo>
                    <a:cubicBezTo>
                      <a:pt x="335" y="29"/>
                      <a:pt x="335" y="28"/>
                      <a:pt x="335" y="27"/>
                    </a:cubicBezTo>
                    <a:cubicBezTo>
                      <a:pt x="334" y="14"/>
                      <a:pt x="325" y="5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1" y="0"/>
                      <a:pt x="307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91"/>
              <p:cNvSpPr>
                <a:spLocks noEditPoints="1"/>
              </p:cNvSpPr>
              <p:nvPr/>
            </p:nvSpPr>
            <p:spPr bwMode="auto">
              <a:xfrm>
                <a:off x="1847" y="2990"/>
                <a:ext cx="3990" cy="803"/>
              </a:xfrm>
              <a:custGeom>
                <a:gdLst>
                  <a:gd name="T0" fmla="*/ 690 w 1144"/>
                  <a:gd name="T1" fmla="*/ 134 h 230"/>
                  <a:gd name="T2" fmla="*/ 681 w 1144"/>
                  <a:gd name="T3" fmla="*/ 141 h 230"/>
                  <a:gd name="T4" fmla="*/ 974 w 1144"/>
                  <a:gd name="T5" fmla="*/ 185 h 230"/>
                  <a:gd name="T6" fmla="*/ 936 w 1144"/>
                  <a:gd name="T7" fmla="*/ 167 h 230"/>
                  <a:gd name="T8" fmla="*/ 847 w 1144"/>
                  <a:gd name="T9" fmla="*/ 227 h 230"/>
                  <a:gd name="T10" fmla="*/ 811 w 1144"/>
                  <a:gd name="T11" fmla="*/ 171 h 230"/>
                  <a:gd name="T12" fmla="*/ 755 w 1144"/>
                  <a:gd name="T13" fmla="*/ 162 h 230"/>
                  <a:gd name="T14" fmla="*/ 675 w 1144"/>
                  <a:gd name="T15" fmla="*/ 217 h 230"/>
                  <a:gd name="T16" fmla="*/ 602 w 1144"/>
                  <a:gd name="T17" fmla="*/ 184 h 230"/>
                  <a:gd name="T18" fmla="*/ 538 w 1144"/>
                  <a:gd name="T19" fmla="*/ 181 h 230"/>
                  <a:gd name="T20" fmla="*/ 445 w 1144"/>
                  <a:gd name="T21" fmla="*/ 213 h 230"/>
                  <a:gd name="T22" fmla="*/ 368 w 1144"/>
                  <a:gd name="T23" fmla="*/ 167 h 230"/>
                  <a:gd name="T24" fmla="*/ 324 w 1144"/>
                  <a:gd name="T25" fmla="*/ 164 h 230"/>
                  <a:gd name="T26" fmla="*/ 326 w 1144"/>
                  <a:gd name="T27" fmla="*/ 192 h 230"/>
                  <a:gd name="T28" fmla="*/ 234 w 1144"/>
                  <a:gd name="T29" fmla="*/ 157 h 230"/>
                  <a:gd name="T30" fmla="*/ 159 w 1144"/>
                  <a:gd name="T31" fmla="*/ 166 h 230"/>
                  <a:gd name="T32" fmla="*/ 152 w 1144"/>
                  <a:gd name="T33" fmla="*/ 147 h 230"/>
                  <a:gd name="T34" fmla="*/ 175 w 1144"/>
                  <a:gd name="T35" fmla="*/ 140 h 230"/>
                  <a:gd name="T36" fmla="*/ 269 w 1144"/>
                  <a:gd name="T37" fmla="*/ 119 h 230"/>
                  <a:gd name="T38" fmla="*/ 330 w 1144"/>
                  <a:gd name="T39" fmla="*/ 97 h 230"/>
                  <a:gd name="T40" fmla="*/ 444 w 1144"/>
                  <a:gd name="T41" fmla="*/ 82 h 230"/>
                  <a:gd name="T42" fmla="*/ 486 w 1144"/>
                  <a:gd name="T43" fmla="*/ 154 h 230"/>
                  <a:gd name="T44" fmla="*/ 539 w 1144"/>
                  <a:gd name="T45" fmla="*/ 109 h 230"/>
                  <a:gd name="T46" fmla="*/ 556 w 1144"/>
                  <a:gd name="T47" fmla="*/ 125 h 230"/>
                  <a:gd name="T48" fmla="*/ 588 w 1144"/>
                  <a:gd name="T49" fmla="*/ 124 h 230"/>
                  <a:gd name="T50" fmla="*/ 633 w 1144"/>
                  <a:gd name="T51" fmla="*/ 135 h 230"/>
                  <a:gd name="T52" fmla="*/ 676 w 1144"/>
                  <a:gd name="T53" fmla="*/ 162 h 230"/>
                  <a:gd name="T54" fmla="*/ 705 w 1144"/>
                  <a:gd name="T55" fmla="*/ 82 h 230"/>
                  <a:gd name="T56" fmla="*/ 737 w 1144"/>
                  <a:gd name="T57" fmla="*/ 146 h 230"/>
                  <a:gd name="T58" fmla="*/ 787 w 1144"/>
                  <a:gd name="T59" fmla="*/ 123 h 230"/>
                  <a:gd name="T60" fmla="*/ 877 w 1144"/>
                  <a:gd name="T61" fmla="*/ 118 h 230"/>
                  <a:gd name="T62" fmla="*/ 894 w 1144"/>
                  <a:gd name="T63" fmla="*/ 114 h 230"/>
                  <a:gd name="T64" fmla="*/ 996 w 1144"/>
                  <a:gd name="T65" fmla="*/ 145 h 230"/>
                  <a:gd name="T66" fmla="*/ 1116 w 1144"/>
                  <a:gd name="T67" fmla="*/ 13 h 230"/>
                  <a:gd name="T68" fmla="*/ 174 w 1144"/>
                  <a:gd name="T69" fmla="*/ 189 h 230"/>
                  <a:gd name="T70" fmla="*/ 194 w 1144"/>
                  <a:gd name="T71" fmla="*/ 174 h 230"/>
                  <a:gd name="T72" fmla="*/ 271 w 1144"/>
                  <a:gd name="T73" fmla="*/ 218 h 230"/>
                  <a:gd name="T74" fmla="*/ 322 w 1144"/>
                  <a:gd name="T75" fmla="*/ 168 h 230"/>
                  <a:gd name="T76" fmla="*/ 385 w 1144"/>
                  <a:gd name="T77" fmla="*/ 164 h 230"/>
                  <a:gd name="T78" fmla="*/ 487 w 1144"/>
                  <a:gd name="T79" fmla="*/ 224 h 230"/>
                  <a:gd name="T80" fmla="*/ 573 w 1144"/>
                  <a:gd name="T81" fmla="*/ 184 h 230"/>
                  <a:gd name="T82" fmla="*/ 704 w 1144"/>
                  <a:gd name="T83" fmla="*/ 214 h 230"/>
                  <a:gd name="T84" fmla="*/ 802 w 1144"/>
                  <a:gd name="T85" fmla="*/ 175 h 230"/>
                  <a:gd name="T86" fmla="*/ 818 w 1144"/>
                  <a:gd name="T87" fmla="*/ 202 h 230"/>
                  <a:gd name="T88" fmla="*/ 915 w 1144"/>
                  <a:gd name="T89" fmla="*/ 161 h 230"/>
                  <a:gd name="T90" fmla="*/ 990 w 1144"/>
                  <a:gd name="T91" fmla="*/ 169 h 230"/>
                  <a:gd name="T92" fmla="*/ 990 w 1144"/>
                  <a:gd name="T93" fmla="*/ 142 h 230"/>
                  <a:gd name="T94" fmla="*/ 892 w 1144"/>
                  <a:gd name="T95" fmla="*/ 112 h 230"/>
                  <a:gd name="T96" fmla="*/ 847 w 1144"/>
                  <a:gd name="T97" fmla="*/ 111 h 230"/>
                  <a:gd name="T98" fmla="*/ 817 w 1144"/>
                  <a:gd name="T99" fmla="*/ 95 h 230"/>
                  <a:gd name="T100" fmla="*/ 745 w 1144"/>
                  <a:gd name="T101" fmla="*/ 145 h 230"/>
                  <a:gd name="T102" fmla="*/ 682 w 1144"/>
                  <a:gd name="T103" fmla="*/ 97 h 230"/>
                  <a:gd name="T104" fmla="*/ 642 w 1144"/>
                  <a:gd name="T105" fmla="*/ 93 h 230"/>
                  <a:gd name="T106" fmla="*/ 593 w 1144"/>
                  <a:gd name="T107" fmla="*/ 122 h 230"/>
                  <a:gd name="T108" fmla="*/ 535 w 1144"/>
                  <a:gd name="T109" fmla="*/ 131 h 230"/>
                  <a:gd name="T110" fmla="*/ 503 w 1144"/>
                  <a:gd name="T111" fmla="*/ 94 h 230"/>
                  <a:gd name="T112" fmla="*/ 473 w 1144"/>
                  <a:gd name="T113" fmla="*/ 111 h 230"/>
                  <a:gd name="T114" fmla="*/ 404 w 1144"/>
                  <a:gd name="T115" fmla="*/ 144 h 230"/>
                  <a:gd name="T116" fmla="*/ 329 w 1144"/>
                  <a:gd name="T117" fmla="*/ 95 h 230"/>
                  <a:gd name="T118" fmla="*/ 262 w 1144"/>
                  <a:gd name="T119" fmla="*/ 115 h 230"/>
                  <a:gd name="T120" fmla="*/ 175 w 1144"/>
                  <a:gd name="T121" fmla="*/ 138 h 230"/>
                  <a:gd name="T122" fmla="*/ 3 w 1144"/>
                  <a:gd name="T123" fmla="*/ 0 h 2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4" h="230">
                    <a:moveTo>
                      <a:pt x="468" y="154"/>
                    </a:moveTo>
                    <a:cubicBezTo>
                      <a:pt x="461" y="154"/>
                      <a:pt x="456" y="142"/>
                      <a:pt x="458" y="136"/>
                    </a:cubicBezTo>
                    <a:cubicBezTo>
                      <a:pt x="465" y="139"/>
                      <a:pt x="470" y="145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2" y="153"/>
                      <a:pt x="472" y="153"/>
                    </a:cubicBezTo>
                    <a:cubicBezTo>
                      <a:pt x="471" y="154"/>
                      <a:pt x="470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moveTo>
                      <a:pt x="690" y="134"/>
                    </a:move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4" y="140"/>
                      <a:pt x="687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7" y="155"/>
                      <a:pt x="676" y="154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5" y="149"/>
                      <a:pt x="678" y="145"/>
                      <a:pt x="681" y="142"/>
                    </a:cubicBezTo>
                    <a:cubicBezTo>
                      <a:pt x="681" y="142"/>
                      <a:pt x="681" y="141"/>
                      <a:pt x="681" y="141"/>
                    </a:cubicBezTo>
                    <a:cubicBezTo>
                      <a:pt x="684" y="138"/>
                      <a:pt x="686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moveTo>
                      <a:pt x="1134" y="8"/>
                    </a:move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5" y="8"/>
                      <a:pt x="1136" y="8"/>
                      <a:pt x="1137" y="8"/>
                    </a:cubicBezTo>
                    <a:cubicBezTo>
                      <a:pt x="1141" y="11"/>
                      <a:pt x="1142" y="16"/>
                      <a:pt x="1142" y="20"/>
                    </a:cubicBezTo>
                    <a:cubicBezTo>
                      <a:pt x="1142" y="24"/>
                      <a:pt x="1141" y="28"/>
                      <a:pt x="1141" y="31"/>
                    </a:cubicBezTo>
                    <a:cubicBezTo>
                      <a:pt x="1139" y="44"/>
                      <a:pt x="1135" y="56"/>
                      <a:pt x="1126" y="61"/>
                    </a:cubicBezTo>
                    <a:cubicBezTo>
                      <a:pt x="1120" y="64"/>
                      <a:pt x="1112" y="64"/>
                      <a:pt x="1105" y="68"/>
                    </a:cubicBezTo>
                    <a:cubicBezTo>
                      <a:pt x="1098" y="72"/>
                      <a:pt x="1092" y="82"/>
                      <a:pt x="1085" y="89"/>
                    </a:cubicBezTo>
                    <a:cubicBezTo>
                      <a:pt x="1077" y="96"/>
                      <a:pt x="1068" y="102"/>
                      <a:pt x="1064" y="110"/>
                    </a:cubicBezTo>
                    <a:cubicBezTo>
                      <a:pt x="1060" y="119"/>
                      <a:pt x="1061" y="131"/>
                      <a:pt x="1055" y="138"/>
                    </a:cubicBezTo>
                    <a:cubicBezTo>
                      <a:pt x="1043" y="151"/>
                      <a:pt x="1022" y="147"/>
                      <a:pt x="1003" y="154"/>
                    </a:cubicBezTo>
                    <a:cubicBezTo>
                      <a:pt x="999" y="156"/>
                      <a:pt x="993" y="160"/>
                      <a:pt x="990" y="164"/>
                    </a:cubicBezTo>
                    <a:cubicBezTo>
                      <a:pt x="985" y="170"/>
                      <a:pt x="983" y="184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69" y="185"/>
                      <a:pt x="965" y="179"/>
                      <a:pt x="961" y="175"/>
                    </a:cubicBezTo>
                    <a:cubicBezTo>
                      <a:pt x="959" y="174"/>
                      <a:pt x="958" y="173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1" y="170"/>
                      <a:pt x="942" y="170"/>
                      <a:pt x="936" y="168"/>
                    </a:cubicBezTo>
                    <a:cubicBezTo>
                      <a:pt x="936" y="168"/>
                      <a:pt x="936" y="168"/>
                      <a:pt x="936" y="168"/>
                    </a:cubicBezTo>
                    <a:cubicBezTo>
                      <a:pt x="936" y="168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4" y="167"/>
                      <a:pt x="933" y="167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25" y="162"/>
                      <a:pt x="921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3" y="158"/>
                      <a:pt x="913" y="158"/>
                      <a:pt x="912" y="158"/>
                    </a:cubicBezTo>
                    <a:cubicBezTo>
                      <a:pt x="905" y="159"/>
                      <a:pt x="897" y="168"/>
                      <a:pt x="893" y="176"/>
                    </a:cubicBezTo>
                    <a:cubicBezTo>
                      <a:pt x="891" y="182"/>
                      <a:pt x="891" y="189"/>
                      <a:pt x="889" y="194"/>
                    </a:cubicBezTo>
                    <a:cubicBezTo>
                      <a:pt x="883" y="207"/>
                      <a:pt x="870" y="225"/>
                      <a:pt x="853" y="227"/>
                    </a:cubicBezTo>
                    <a:cubicBezTo>
                      <a:pt x="851" y="227"/>
                      <a:pt x="849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27" y="227"/>
                      <a:pt x="815" y="211"/>
                      <a:pt x="822" y="191"/>
                    </a:cubicBezTo>
                    <a:cubicBezTo>
                      <a:pt x="822" y="191"/>
                      <a:pt x="823" y="191"/>
                      <a:pt x="823" y="191"/>
                    </a:cubicBezTo>
                    <a:cubicBezTo>
                      <a:pt x="823" y="191"/>
                      <a:pt x="823" y="191"/>
                      <a:pt x="823" y="191"/>
                    </a:cubicBezTo>
                    <a:cubicBezTo>
                      <a:pt x="826" y="181"/>
                      <a:pt x="835" y="178"/>
                      <a:pt x="835" y="171"/>
                    </a:cubicBezTo>
                    <a:cubicBezTo>
                      <a:pt x="835" y="171"/>
                      <a:pt x="835" y="171"/>
                      <a:pt x="835" y="171"/>
                    </a:cubicBezTo>
                    <a:cubicBezTo>
                      <a:pt x="834" y="166"/>
                      <a:pt x="831" y="163"/>
                      <a:pt x="828" y="163"/>
                    </a:cubicBezTo>
                    <a:cubicBezTo>
                      <a:pt x="828" y="163"/>
                      <a:pt x="828" y="163"/>
                      <a:pt x="828" y="163"/>
                    </a:cubicBezTo>
                    <a:cubicBezTo>
                      <a:pt x="828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4" y="163"/>
                      <a:pt x="821" y="165"/>
                      <a:pt x="818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5" y="169"/>
                      <a:pt x="812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0" y="171"/>
                      <a:pt x="810" y="171"/>
                      <a:pt x="810" y="171"/>
                    </a:cubicBezTo>
                    <a:cubicBezTo>
                      <a:pt x="807" y="172"/>
                      <a:pt x="804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793" y="173"/>
                      <a:pt x="786" y="170"/>
                      <a:pt x="780" y="167"/>
                    </a:cubicBezTo>
                    <a:cubicBezTo>
                      <a:pt x="780" y="167"/>
                      <a:pt x="780" y="167"/>
                      <a:pt x="780" y="167"/>
                    </a:cubicBezTo>
                    <a:cubicBezTo>
                      <a:pt x="780" y="167"/>
                      <a:pt x="780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3" y="164"/>
                      <a:pt x="766" y="161"/>
                      <a:pt x="759" y="161"/>
                    </a:cubicBezTo>
                    <a:cubicBezTo>
                      <a:pt x="759" y="161"/>
                      <a:pt x="759" y="161"/>
                      <a:pt x="758" y="161"/>
                    </a:cubicBezTo>
                    <a:cubicBezTo>
                      <a:pt x="757" y="161"/>
                      <a:pt x="757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48" y="163"/>
                      <a:pt x="742" y="170"/>
                      <a:pt x="736" y="174"/>
                    </a:cubicBezTo>
                    <a:cubicBezTo>
                      <a:pt x="730" y="179"/>
                      <a:pt x="722" y="183"/>
                      <a:pt x="719" y="188"/>
                    </a:cubicBezTo>
                    <a:cubicBezTo>
                      <a:pt x="713" y="196"/>
                      <a:pt x="712" y="208"/>
                      <a:pt x="702" y="213"/>
                    </a:cubicBezTo>
                    <a:cubicBezTo>
                      <a:pt x="697" y="215"/>
                      <a:pt x="687" y="214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7" y="216"/>
                      <a:pt x="677" y="216"/>
                    </a:cubicBezTo>
                    <a:cubicBezTo>
                      <a:pt x="677" y="217"/>
                      <a:pt x="676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0" y="219"/>
                      <a:pt x="667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1" y="221"/>
                      <a:pt x="660" y="221"/>
                    </a:cubicBezTo>
                    <a:cubicBezTo>
                      <a:pt x="660" y="221"/>
                      <a:pt x="660" y="221"/>
                      <a:pt x="660" y="221"/>
                    </a:cubicBezTo>
                    <a:cubicBezTo>
                      <a:pt x="651" y="220"/>
                      <a:pt x="645" y="204"/>
                      <a:pt x="637" y="198"/>
                    </a:cubicBezTo>
                    <a:cubicBezTo>
                      <a:pt x="634" y="196"/>
                      <a:pt x="628" y="194"/>
                      <a:pt x="623" y="192"/>
                    </a:cubicBezTo>
                    <a:cubicBezTo>
                      <a:pt x="617" y="189"/>
                      <a:pt x="613" y="185"/>
                      <a:pt x="609" y="184"/>
                    </a:cubicBezTo>
                    <a:cubicBezTo>
                      <a:pt x="609" y="184"/>
                      <a:pt x="609" y="184"/>
                      <a:pt x="609" y="184"/>
                    </a:cubicBezTo>
                    <a:cubicBezTo>
                      <a:pt x="607" y="184"/>
                      <a:pt x="605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2" y="184"/>
                      <a:pt x="602" y="184"/>
                    </a:cubicBezTo>
                    <a:cubicBezTo>
                      <a:pt x="601" y="184"/>
                      <a:pt x="601" y="184"/>
                      <a:pt x="600" y="184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600" y="184"/>
                      <a:pt x="599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7" y="184"/>
                      <a:pt x="595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81" y="182"/>
                      <a:pt x="569" y="183"/>
                      <a:pt x="553" y="183"/>
                    </a:cubicBezTo>
                    <a:cubicBezTo>
                      <a:pt x="552" y="182"/>
                      <a:pt x="550" y="182"/>
                      <a:pt x="548" y="182"/>
                    </a:cubicBezTo>
                    <a:cubicBezTo>
                      <a:pt x="546" y="182"/>
                      <a:pt x="543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81"/>
                      <a:pt x="539" y="181"/>
                      <a:pt x="538" y="181"/>
                    </a:cubicBezTo>
                    <a:cubicBezTo>
                      <a:pt x="538" y="181"/>
                      <a:pt x="538" y="181"/>
                      <a:pt x="538" y="181"/>
                    </a:cubicBezTo>
                    <a:cubicBezTo>
                      <a:pt x="537" y="181"/>
                      <a:pt x="537" y="181"/>
                      <a:pt x="537" y="181"/>
                    </a:cubicBezTo>
                    <a:cubicBezTo>
                      <a:pt x="533" y="182"/>
                      <a:pt x="529" y="187"/>
                      <a:pt x="524" y="190"/>
                    </a:cubicBezTo>
                    <a:cubicBezTo>
                      <a:pt x="517" y="195"/>
                      <a:pt x="510" y="197"/>
                      <a:pt x="506" y="201"/>
                    </a:cubicBezTo>
                    <a:cubicBezTo>
                      <a:pt x="500" y="207"/>
                      <a:pt x="497" y="220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7" y="221"/>
                      <a:pt x="487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2" y="221"/>
                      <a:pt x="479" y="219"/>
                      <a:pt x="475" y="218"/>
                    </a:cubicBezTo>
                    <a:cubicBezTo>
                      <a:pt x="473" y="217"/>
                      <a:pt x="472" y="217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59" y="214"/>
                      <a:pt x="452" y="216"/>
                      <a:pt x="445" y="213"/>
                    </a:cubicBezTo>
                    <a:cubicBezTo>
                      <a:pt x="436" y="208"/>
                      <a:pt x="435" y="198"/>
                      <a:pt x="431" y="191"/>
                    </a:cubicBezTo>
                    <a:cubicBezTo>
                      <a:pt x="427" y="185"/>
                      <a:pt x="419" y="181"/>
                      <a:pt x="411" y="175"/>
                    </a:cubicBezTo>
                    <a:cubicBezTo>
                      <a:pt x="405" y="170"/>
                      <a:pt x="399" y="162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0" y="161"/>
                      <a:pt x="388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1" y="161"/>
                      <a:pt x="375" y="163"/>
                      <a:pt x="369" y="166"/>
                    </a:cubicBezTo>
                    <a:cubicBezTo>
                      <a:pt x="369" y="167"/>
                      <a:pt x="369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7" y="167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61" y="170"/>
                      <a:pt x="355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5" y="173"/>
                      <a:pt x="343" y="173"/>
                      <a:pt x="340" y="172"/>
                    </a:cubicBezTo>
                    <a:cubicBezTo>
                      <a:pt x="340" y="172"/>
                      <a:pt x="340" y="172"/>
                      <a:pt x="340" y="172"/>
                    </a:cubicBezTo>
                    <a:cubicBezTo>
                      <a:pt x="340" y="172"/>
                      <a:pt x="340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7" y="171"/>
                      <a:pt x="330" y="166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2" y="163"/>
                      <a:pt x="322" y="163"/>
                      <a:pt x="322" y="163"/>
                    </a:cubicBezTo>
                    <a:cubicBezTo>
                      <a:pt x="322" y="163"/>
                      <a:pt x="321" y="163"/>
                      <a:pt x="321" y="163"/>
                    </a:cubicBezTo>
                    <a:cubicBezTo>
                      <a:pt x="321" y="163"/>
                      <a:pt x="321" y="163"/>
                      <a:pt x="321" y="163"/>
                    </a:cubicBezTo>
                    <a:cubicBezTo>
                      <a:pt x="321" y="163"/>
                      <a:pt x="320" y="163"/>
                      <a:pt x="320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6" y="163"/>
                      <a:pt x="313" y="164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1"/>
                      <a:pt x="312" y="171"/>
                    </a:cubicBezTo>
                    <a:cubicBezTo>
                      <a:pt x="312" y="179"/>
                      <a:pt x="323" y="185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34" y="214"/>
                      <a:pt x="317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3" y="226"/>
                      <a:pt x="286" y="225"/>
                      <a:pt x="280" y="221"/>
                    </a:cubicBezTo>
                    <a:cubicBezTo>
                      <a:pt x="280" y="221"/>
                      <a:pt x="280" y="221"/>
                      <a:pt x="280" y="221"/>
                    </a:cubicBezTo>
                    <a:cubicBezTo>
                      <a:pt x="271" y="216"/>
                      <a:pt x="264" y="206"/>
                      <a:pt x="260" y="196"/>
                    </a:cubicBezTo>
                    <a:cubicBezTo>
                      <a:pt x="254" y="184"/>
                      <a:pt x="252" y="159"/>
                      <a:pt x="235" y="157"/>
                    </a:cubicBezTo>
                    <a:cubicBezTo>
                      <a:pt x="235" y="157"/>
                      <a:pt x="235" y="157"/>
                      <a:pt x="235" y="157"/>
                    </a:cubicBezTo>
                    <a:cubicBezTo>
                      <a:pt x="235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29" y="157"/>
                      <a:pt x="224" y="161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5" y="166"/>
                      <a:pt x="213" y="167"/>
                      <a:pt x="210" y="168"/>
                    </a:cubicBezTo>
                    <a:cubicBezTo>
                      <a:pt x="210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3" y="170"/>
                      <a:pt x="197" y="170"/>
                      <a:pt x="192" y="172"/>
                    </a:cubicBezTo>
                    <a:cubicBezTo>
                      <a:pt x="185" y="175"/>
                      <a:pt x="181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66" y="185"/>
                      <a:pt x="163" y="173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6" y="161"/>
                      <a:pt x="150" y="155"/>
                      <a:pt x="146" y="154"/>
                    </a:cubicBezTo>
                    <a:cubicBezTo>
                      <a:pt x="137" y="150"/>
                      <a:pt x="127" y="151"/>
                      <a:pt x="118" y="150"/>
                    </a:cubicBezTo>
                    <a:cubicBezTo>
                      <a:pt x="110" y="148"/>
                      <a:pt x="101" y="146"/>
                      <a:pt x="94" y="141"/>
                    </a:cubicBezTo>
                    <a:cubicBezTo>
                      <a:pt x="85" y="135"/>
                      <a:pt x="86" y="123"/>
                      <a:pt x="81" y="112"/>
                    </a:cubicBezTo>
                    <a:cubicBezTo>
                      <a:pt x="77" y="103"/>
                      <a:pt x="67" y="97"/>
                      <a:pt x="60" y="90"/>
                    </a:cubicBezTo>
                    <a:cubicBezTo>
                      <a:pt x="54" y="83"/>
                      <a:pt x="47" y="72"/>
                      <a:pt x="40" y="68"/>
                    </a:cubicBezTo>
                    <a:cubicBezTo>
                      <a:pt x="30" y="62"/>
                      <a:pt x="19" y="63"/>
                      <a:pt x="12" y="55"/>
                    </a:cubicBezTo>
                    <a:cubicBezTo>
                      <a:pt x="7" y="48"/>
                      <a:pt x="3" y="36"/>
                      <a:pt x="3" y="25"/>
                    </a:cubicBezTo>
                    <a:cubicBezTo>
                      <a:pt x="3" y="19"/>
                      <a:pt x="4" y="13"/>
                      <a:pt x="6" y="8"/>
                    </a:cubicBezTo>
                    <a:cubicBezTo>
                      <a:pt x="19" y="10"/>
                      <a:pt x="32" y="12"/>
                      <a:pt x="42" y="17"/>
                    </a:cubicBezTo>
                    <a:cubicBezTo>
                      <a:pt x="55" y="25"/>
                      <a:pt x="53" y="37"/>
                      <a:pt x="59" y="50"/>
                    </a:cubicBezTo>
                    <a:cubicBezTo>
                      <a:pt x="63" y="57"/>
                      <a:pt x="71" y="63"/>
                      <a:pt x="79" y="71"/>
                    </a:cubicBezTo>
                    <a:cubicBezTo>
                      <a:pt x="86" y="78"/>
                      <a:pt x="92" y="87"/>
                      <a:pt x="99" y="92"/>
                    </a:cubicBezTo>
                    <a:cubicBezTo>
                      <a:pt x="107" y="98"/>
                      <a:pt x="121" y="98"/>
                      <a:pt x="128" y="107"/>
                    </a:cubicBezTo>
                    <a:cubicBezTo>
                      <a:pt x="137" y="118"/>
                      <a:pt x="135" y="144"/>
                      <a:pt x="149" y="147"/>
                    </a:cubicBezTo>
                    <a:cubicBezTo>
                      <a:pt x="149" y="147"/>
                      <a:pt x="151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8" y="147"/>
                      <a:pt x="167" y="144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5" y="141"/>
                    </a:cubicBezTo>
                    <a:cubicBezTo>
                      <a:pt x="175" y="141"/>
                      <a:pt x="175" y="141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84" y="137"/>
                      <a:pt x="193" y="132"/>
                      <a:pt x="198" y="128"/>
                    </a:cubicBezTo>
                    <a:cubicBezTo>
                      <a:pt x="207" y="120"/>
                      <a:pt x="208" y="106"/>
                      <a:pt x="223" y="104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24" y="104"/>
                      <a:pt x="226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40" y="104"/>
                      <a:pt x="247" y="112"/>
                      <a:pt x="256" y="116"/>
                    </a:cubicBezTo>
                    <a:cubicBezTo>
                      <a:pt x="258" y="117"/>
                      <a:pt x="260" y="118"/>
                      <a:pt x="262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5" y="119"/>
                      <a:pt x="267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80" y="119"/>
                      <a:pt x="293" y="116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3" y="112"/>
                      <a:pt x="304" y="112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13" y="106"/>
                      <a:pt x="319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2" y="97"/>
                      <a:pt x="335" y="97"/>
                      <a:pt x="338" y="99"/>
                    </a:cubicBezTo>
                    <a:cubicBezTo>
                      <a:pt x="349" y="103"/>
                      <a:pt x="353" y="114"/>
                      <a:pt x="360" y="122"/>
                    </a:cubicBezTo>
                    <a:cubicBezTo>
                      <a:pt x="364" y="126"/>
                      <a:pt x="373" y="131"/>
                      <a:pt x="379" y="135"/>
                    </a:cubicBezTo>
                    <a:cubicBezTo>
                      <a:pt x="386" y="140"/>
                      <a:pt x="391" y="147"/>
                      <a:pt x="398" y="148"/>
                    </a:cubicBezTo>
                    <a:cubicBezTo>
                      <a:pt x="399" y="148"/>
                      <a:pt x="399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6" y="148"/>
                      <a:pt x="413" y="144"/>
                      <a:pt x="417" y="141"/>
                    </a:cubicBezTo>
                    <a:cubicBezTo>
                      <a:pt x="417" y="141"/>
                      <a:pt x="417" y="141"/>
                      <a:pt x="417" y="141"/>
                    </a:cubicBezTo>
                    <a:cubicBezTo>
                      <a:pt x="420" y="138"/>
                      <a:pt x="427" y="131"/>
                      <a:pt x="428" y="126"/>
                    </a:cubicBezTo>
                    <a:cubicBezTo>
                      <a:pt x="428" y="125"/>
                      <a:pt x="428" y="125"/>
                      <a:pt x="428" y="124"/>
                    </a:cubicBezTo>
                    <a:cubicBezTo>
                      <a:pt x="428" y="117"/>
                      <a:pt x="424" y="111"/>
                      <a:pt x="424" y="105"/>
                    </a:cubicBezTo>
                    <a:cubicBezTo>
                      <a:pt x="424" y="105"/>
                      <a:pt x="424" y="105"/>
                      <a:pt x="424" y="105"/>
                    </a:cubicBezTo>
                    <a:cubicBezTo>
                      <a:pt x="424" y="104"/>
                      <a:pt x="424" y="104"/>
                      <a:pt x="424" y="104"/>
                    </a:cubicBezTo>
                    <a:cubicBezTo>
                      <a:pt x="424" y="93"/>
                      <a:pt x="433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8" y="82"/>
                      <a:pt x="452" y="83"/>
                      <a:pt x="456" y="86"/>
                    </a:cubicBezTo>
                    <a:cubicBezTo>
                      <a:pt x="456" y="86"/>
                      <a:pt x="456" y="86"/>
                      <a:pt x="456" y="87"/>
                    </a:cubicBezTo>
                    <a:cubicBezTo>
                      <a:pt x="456" y="87"/>
                      <a:pt x="456" y="87"/>
                      <a:pt x="456" y="87"/>
                    </a:cubicBezTo>
                    <a:cubicBezTo>
                      <a:pt x="461" y="91"/>
                      <a:pt x="466" y="101"/>
                      <a:pt x="466" y="110"/>
                    </a:cubicBezTo>
                    <a:cubicBezTo>
                      <a:pt x="466" y="112"/>
                      <a:pt x="465" y="115"/>
                      <a:pt x="464" y="117"/>
                    </a:cubicBezTo>
                    <a:cubicBezTo>
                      <a:pt x="461" y="124"/>
                      <a:pt x="449" y="123"/>
                      <a:pt x="447" y="129"/>
                    </a:cubicBezTo>
                    <a:cubicBezTo>
                      <a:pt x="447" y="130"/>
                      <a:pt x="447" y="131"/>
                      <a:pt x="447" y="132"/>
                    </a:cubicBezTo>
                    <a:cubicBezTo>
                      <a:pt x="447" y="141"/>
                      <a:pt x="460" y="158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8" y="161"/>
                      <a:pt x="470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9" y="161"/>
                      <a:pt x="486" y="159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48"/>
                      <a:pt x="473" y="141"/>
                      <a:pt x="471" y="138"/>
                    </a:cubicBezTo>
                    <a:cubicBezTo>
                      <a:pt x="469" y="135"/>
                      <a:pt x="467" y="131"/>
                      <a:pt x="467" y="127"/>
                    </a:cubicBezTo>
                    <a:cubicBezTo>
                      <a:pt x="467" y="126"/>
                      <a:pt x="467" y="125"/>
                      <a:pt x="468" y="124"/>
                    </a:cubicBezTo>
                    <a:cubicBezTo>
                      <a:pt x="470" y="117"/>
                      <a:pt x="481" y="116"/>
                      <a:pt x="488" y="112"/>
                    </a:cubicBezTo>
                    <a:cubicBezTo>
                      <a:pt x="496" y="107"/>
                      <a:pt x="500" y="98"/>
                      <a:pt x="507" y="95"/>
                    </a:cubicBezTo>
                    <a:cubicBezTo>
                      <a:pt x="507" y="95"/>
                      <a:pt x="507" y="95"/>
                      <a:pt x="508" y="95"/>
                    </a:cubicBezTo>
                    <a:cubicBezTo>
                      <a:pt x="510" y="94"/>
                      <a:pt x="513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27" y="93"/>
                      <a:pt x="539" y="9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10"/>
                    </a:cubicBezTo>
                    <a:cubicBezTo>
                      <a:pt x="539" y="124"/>
                      <a:pt x="520" y="124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9" y="137"/>
                      <a:pt x="523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36" y="138"/>
                      <a:pt x="544" y="131"/>
                      <a:pt x="552" y="127"/>
                    </a:cubicBezTo>
                    <a:cubicBezTo>
                      <a:pt x="552" y="127"/>
                      <a:pt x="552" y="127"/>
                      <a:pt x="553" y="127"/>
                    </a:cubicBezTo>
                    <a:cubicBezTo>
                      <a:pt x="553" y="127"/>
                      <a:pt x="553" y="127"/>
                      <a:pt x="553" y="127"/>
                    </a:cubicBezTo>
                    <a:cubicBezTo>
                      <a:pt x="553" y="126"/>
                      <a:pt x="554" y="126"/>
                      <a:pt x="555" y="126"/>
                    </a:cubicBezTo>
                    <a:cubicBezTo>
                      <a:pt x="555" y="126"/>
                      <a:pt x="555" y="126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61" y="123"/>
                      <a:pt x="567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8" y="122"/>
                      <a:pt x="583" y="123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90" y="125"/>
                      <a:pt x="590" y="125"/>
                    </a:cubicBezTo>
                    <a:cubicBezTo>
                      <a:pt x="590" y="125"/>
                      <a:pt x="590" y="125"/>
                      <a:pt x="591" y="125"/>
                    </a:cubicBezTo>
                    <a:cubicBezTo>
                      <a:pt x="591" y="125"/>
                      <a:pt x="591" y="125"/>
                      <a:pt x="591" y="125"/>
                    </a:cubicBezTo>
                    <a:cubicBezTo>
                      <a:pt x="592" y="125"/>
                      <a:pt x="593" y="126"/>
                      <a:pt x="593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603" y="131"/>
                      <a:pt x="612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6" y="137"/>
                      <a:pt x="629" y="137"/>
                      <a:pt x="633" y="135"/>
                    </a:cubicBezTo>
                    <a:cubicBezTo>
                      <a:pt x="633" y="135"/>
                      <a:pt x="633" y="135"/>
                      <a:pt x="633" y="135"/>
                    </a:cubicBezTo>
                    <a:cubicBezTo>
                      <a:pt x="629" y="124"/>
                      <a:pt x="608" y="126"/>
                      <a:pt x="608" y="111"/>
                    </a:cubicBezTo>
                    <a:cubicBezTo>
                      <a:pt x="608" y="111"/>
                      <a:pt x="608" y="111"/>
                      <a:pt x="608" y="111"/>
                    </a:cubicBezTo>
                    <a:cubicBezTo>
                      <a:pt x="608" y="110"/>
                      <a:pt x="608" y="110"/>
                      <a:pt x="608" y="110"/>
                    </a:cubicBezTo>
                    <a:cubicBezTo>
                      <a:pt x="607" y="100"/>
                      <a:pt x="618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4" y="93"/>
                      <a:pt x="638" y="94"/>
                      <a:pt x="641" y="96"/>
                    </a:cubicBezTo>
                    <a:cubicBezTo>
                      <a:pt x="650" y="100"/>
                      <a:pt x="653" y="109"/>
                      <a:pt x="660" y="113"/>
                    </a:cubicBezTo>
                    <a:cubicBezTo>
                      <a:pt x="667" y="117"/>
                      <a:pt x="678" y="117"/>
                      <a:pt x="680" y="124"/>
                    </a:cubicBezTo>
                    <a:cubicBezTo>
                      <a:pt x="680" y="125"/>
                      <a:pt x="680" y="126"/>
                      <a:pt x="680" y="127"/>
                    </a:cubicBezTo>
                    <a:cubicBezTo>
                      <a:pt x="680" y="134"/>
                      <a:pt x="675" y="139"/>
                      <a:pt x="673" y="141"/>
                    </a:cubicBezTo>
                    <a:cubicBezTo>
                      <a:pt x="671" y="144"/>
                      <a:pt x="661" y="149"/>
                      <a:pt x="661" y="153"/>
                    </a:cubicBezTo>
                    <a:cubicBezTo>
                      <a:pt x="661" y="153"/>
                      <a:pt x="661" y="153"/>
                      <a:pt x="661" y="153"/>
                    </a:cubicBezTo>
                    <a:cubicBezTo>
                      <a:pt x="661" y="159"/>
                      <a:pt x="669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7" y="162"/>
                      <a:pt x="678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6" y="160"/>
                      <a:pt x="691" y="154"/>
                      <a:pt x="693" y="149"/>
                    </a:cubicBezTo>
                    <a:cubicBezTo>
                      <a:pt x="696" y="145"/>
                      <a:pt x="701" y="136"/>
                      <a:pt x="701" y="131"/>
                    </a:cubicBezTo>
                    <a:cubicBezTo>
                      <a:pt x="701" y="131"/>
                      <a:pt x="701" y="130"/>
                      <a:pt x="701" y="130"/>
                    </a:cubicBezTo>
                    <a:cubicBezTo>
                      <a:pt x="700" y="123"/>
                      <a:pt x="686" y="122"/>
                      <a:pt x="683" y="116"/>
                    </a:cubicBezTo>
                    <a:cubicBezTo>
                      <a:pt x="682" y="114"/>
                      <a:pt x="682" y="111"/>
                      <a:pt x="682" y="109"/>
                    </a:cubicBezTo>
                    <a:cubicBezTo>
                      <a:pt x="682" y="96"/>
                      <a:pt x="693" y="83"/>
                      <a:pt x="702" y="82"/>
                    </a:cubicBezTo>
                    <a:cubicBezTo>
                      <a:pt x="702" y="82"/>
                      <a:pt x="702" y="82"/>
                      <a:pt x="702" y="82"/>
                    </a:cubicBezTo>
                    <a:cubicBezTo>
                      <a:pt x="703" y="82"/>
                      <a:pt x="704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17" y="82"/>
                      <a:pt x="725" y="94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8"/>
                    </a:cubicBezTo>
                    <a:cubicBezTo>
                      <a:pt x="724" y="113"/>
                      <a:pt x="720" y="118"/>
                      <a:pt x="720" y="124"/>
                    </a:cubicBezTo>
                    <a:cubicBezTo>
                      <a:pt x="720" y="124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6"/>
                      <a:pt x="720" y="126"/>
                    </a:cubicBezTo>
                    <a:cubicBezTo>
                      <a:pt x="720" y="126"/>
                      <a:pt x="720" y="126"/>
                      <a:pt x="720" y="126"/>
                    </a:cubicBezTo>
                    <a:cubicBezTo>
                      <a:pt x="721" y="132"/>
                      <a:pt x="729" y="141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40" y="148"/>
                      <a:pt x="743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50"/>
                      <a:pt x="746" y="150"/>
                      <a:pt x="746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54" y="149"/>
                      <a:pt x="761" y="141"/>
                      <a:pt x="767" y="136"/>
                    </a:cubicBezTo>
                    <a:cubicBezTo>
                      <a:pt x="774" y="131"/>
                      <a:pt x="782" y="128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96" y="114"/>
                      <a:pt x="801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9" y="97"/>
                      <a:pt x="820" y="97"/>
                      <a:pt x="823" y="97"/>
                    </a:cubicBezTo>
                    <a:cubicBezTo>
                      <a:pt x="832" y="99"/>
                      <a:pt x="838" y="110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53" y="116"/>
                      <a:pt x="866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80" y="118"/>
                      <a:pt x="882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7"/>
                    </a:cubicBezTo>
                    <a:cubicBezTo>
                      <a:pt x="888" y="117"/>
                      <a:pt x="891" y="116"/>
                      <a:pt x="894" y="114"/>
                    </a:cubicBezTo>
                    <a:cubicBezTo>
                      <a:pt x="902" y="110"/>
                      <a:pt x="91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5" y="103"/>
                      <a:pt x="929" y="104"/>
                      <a:pt x="933" y="107"/>
                    </a:cubicBezTo>
                    <a:cubicBezTo>
                      <a:pt x="933" y="107"/>
                      <a:pt x="933" y="107"/>
                      <a:pt x="933" y="107"/>
                    </a:cubicBezTo>
                    <a:cubicBezTo>
                      <a:pt x="933" y="107"/>
                      <a:pt x="934" y="107"/>
                      <a:pt x="934" y="107"/>
                    </a:cubicBezTo>
                    <a:cubicBezTo>
                      <a:pt x="940" y="111"/>
                      <a:pt x="943" y="122"/>
                      <a:pt x="949" y="127"/>
                    </a:cubicBezTo>
                    <a:cubicBezTo>
                      <a:pt x="949" y="127"/>
                      <a:pt x="949" y="127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50" y="128"/>
                      <a:pt x="950" y="128"/>
                      <a:pt x="950" y="128"/>
                    </a:cubicBezTo>
                    <a:cubicBezTo>
                      <a:pt x="956" y="134"/>
                      <a:pt x="976" y="144"/>
                      <a:pt x="990" y="145"/>
                    </a:cubicBezTo>
                    <a:cubicBezTo>
                      <a:pt x="990" y="145"/>
                      <a:pt x="991" y="145"/>
                      <a:pt x="991" y="145"/>
                    </a:cubicBezTo>
                    <a:cubicBezTo>
                      <a:pt x="991" y="145"/>
                      <a:pt x="991" y="145"/>
                      <a:pt x="991" y="145"/>
                    </a:cubicBezTo>
                    <a:cubicBezTo>
                      <a:pt x="993" y="145"/>
                      <a:pt x="995" y="145"/>
                      <a:pt x="996" y="145"/>
                    </a:cubicBezTo>
                    <a:cubicBezTo>
                      <a:pt x="996" y="145"/>
                      <a:pt x="996" y="145"/>
                      <a:pt x="996" y="145"/>
                    </a:cubicBezTo>
                    <a:cubicBezTo>
                      <a:pt x="1011" y="141"/>
                      <a:pt x="1010" y="112"/>
                      <a:pt x="1021" y="103"/>
                    </a:cubicBezTo>
                    <a:cubicBezTo>
                      <a:pt x="1028" y="97"/>
                      <a:pt x="1038" y="96"/>
                      <a:pt x="1045" y="92"/>
                    </a:cubicBezTo>
                    <a:cubicBezTo>
                      <a:pt x="1052" y="88"/>
                      <a:pt x="1059" y="78"/>
                      <a:pt x="1066" y="72"/>
                    </a:cubicBezTo>
                    <a:cubicBezTo>
                      <a:pt x="1072" y="65"/>
                      <a:pt x="1082" y="57"/>
                      <a:pt x="1086" y="49"/>
                    </a:cubicBezTo>
                    <a:cubicBezTo>
                      <a:pt x="1090" y="41"/>
                      <a:pt x="1089" y="30"/>
                      <a:pt x="1096" y="23"/>
                    </a:cubicBezTo>
                    <a:cubicBezTo>
                      <a:pt x="1100" y="18"/>
                      <a:pt x="1108" y="16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22" y="11"/>
                      <a:pt x="1127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0" y="19"/>
                      <a:pt x="1" y="23"/>
                      <a:pt x="1" y="28"/>
                    </a:cubicBezTo>
                    <a:cubicBezTo>
                      <a:pt x="3" y="37"/>
                      <a:pt x="5" y="46"/>
                      <a:pt x="9" y="53"/>
                    </a:cubicBezTo>
                    <a:cubicBezTo>
                      <a:pt x="16" y="64"/>
                      <a:pt x="27" y="63"/>
                      <a:pt x="38" y="69"/>
                    </a:cubicBezTo>
                    <a:cubicBezTo>
                      <a:pt x="45" y="73"/>
                      <a:pt x="52" y="84"/>
                      <a:pt x="59" y="91"/>
                    </a:cubicBezTo>
                    <a:cubicBezTo>
                      <a:pt x="67" y="98"/>
                      <a:pt x="76" y="105"/>
                      <a:pt x="80" y="114"/>
                    </a:cubicBezTo>
                    <a:cubicBezTo>
                      <a:pt x="82" y="120"/>
                      <a:pt x="82" y="129"/>
                      <a:pt x="86" y="135"/>
                    </a:cubicBezTo>
                    <a:cubicBezTo>
                      <a:pt x="98" y="153"/>
                      <a:pt x="132" y="148"/>
                      <a:pt x="151" y="162"/>
                    </a:cubicBezTo>
                    <a:cubicBezTo>
                      <a:pt x="160" y="169"/>
                      <a:pt x="162" y="188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83" y="189"/>
                      <a:pt x="185" y="179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4" y="174"/>
                      <a:pt x="194" y="174"/>
                    </a:cubicBezTo>
                    <a:cubicBezTo>
                      <a:pt x="198" y="172"/>
                      <a:pt x="204" y="172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3" y="169"/>
                    </a:cubicBezTo>
                    <a:cubicBezTo>
                      <a:pt x="214" y="168"/>
                      <a:pt x="216" y="168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23" y="164"/>
                      <a:pt x="228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4" y="161"/>
                    </a:cubicBezTo>
                    <a:cubicBezTo>
                      <a:pt x="234" y="161"/>
                      <a:pt x="234" y="161"/>
                      <a:pt x="234" y="161"/>
                    </a:cubicBezTo>
                    <a:cubicBezTo>
                      <a:pt x="242" y="162"/>
                      <a:pt x="246" y="169"/>
                      <a:pt x="248" y="174"/>
                    </a:cubicBezTo>
                    <a:cubicBezTo>
                      <a:pt x="251" y="180"/>
                      <a:pt x="252" y="189"/>
                      <a:pt x="255" y="196"/>
                    </a:cubicBezTo>
                    <a:cubicBezTo>
                      <a:pt x="258" y="202"/>
                      <a:pt x="263" y="211"/>
                      <a:pt x="271" y="218"/>
                    </a:cubicBezTo>
                    <a:cubicBezTo>
                      <a:pt x="271" y="218"/>
                      <a:pt x="271" y="218"/>
                      <a:pt x="271" y="218"/>
                    </a:cubicBezTo>
                    <a:cubicBezTo>
                      <a:pt x="278" y="224"/>
                      <a:pt x="290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9" y="230"/>
                      <a:pt x="316" y="227"/>
                      <a:pt x="322" y="222"/>
                    </a:cubicBezTo>
                    <a:cubicBezTo>
                      <a:pt x="322" y="222"/>
                      <a:pt x="322" y="222"/>
                      <a:pt x="322" y="222"/>
                    </a:cubicBezTo>
                    <a:cubicBezTo>
                      <a:pt x="322" y="222"/>
                      <a:pt x="322" y="222"/>
                      <a:pt x="323" y="222"/>
                    </a:cubicBezTo>
                    <a:cubicBezTo>
                      <a:pt x="327" y="217"/>
                      <a:pt x="330" y="210"/>
                      <a:pt x="330" y="202"/>
                    </a:cubicBezTo>
                    <a:cubicBezTo>
                      <a:pt x="330" y="197"/>
                      <a:pt x="329" y="193"/>
                      <a:pt x="327" y="189"/>
                    </a:cubicBezTo>
                    <a:cubicBezTo>
                      <a:pt x="326" y="185"/>
                      <a:pt x="318" y="177"/>
                      <a:pt x="318" y="172"/>
                    </a:cubicBezTo>
                    <a:cubicBezTo>
                      <a:pt x="318" y="170"/>
                      <a:pt x="318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20" y="168"/>
                      <a:pt x="321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4" y="168"/>
                      <a:pt x="325" y="168"/>
                      <a:pt x="327" y="169"/>
                    </a:cubicBezTo>
                    <a:cubicBezTo>
                      <a:pt x="330" y="170"/>
                      <a:pt x="333" y="173"/>
                      <a:pt x="336" y="173"/>
                    </a:cubicBezTo>
                    <a:cubicBezTo>
                      <a:pt x="336" y="173"/>
                      <a:pt x="336" y="173"/>
                      <a:pt x="336" y="173"/>
                    </a:cubicBezTo>
                    <a:cubicBezTo>
                      <a:pt x="336" y="173"/>
                      <a:pt x="336" y="173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40" y="174"/>
                      <a:pt x="343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51" y="175"/>
                      <a:pt x="356" y="174"/>
                      <a:pt x="360" y="172"/>
                    </a:cubicBezTo>
                    <a:cubicBezTo>
                      <a:pt x="362" y="171"/>
                      <a:pt x="364" y="170"/>
                      <a:pt x="366" y="170"/>
                    </a:cubicBezTo>
                    <a:cubicBezTo>
                      <a:pt x="368" y="169"/>
                      <a:pt x="371" y="168"/>
                      <a:pt x="373" y="167"/>
                    </a:cubicBezTo>
                    <a:cubicBezTo>
                      <a:pt x="377" y="165"/>
                      <a:pt x="381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6" y="164"/>
                      <a:pt x="387" y="164"/>
                      <a:pt x="387" y="165"/>
                    </a:cubicBezTo>
                    <a:cubicBezTo>
                      <a:pt x="387" y="165"/>
                      <a:pt x="387" y="165"/>
                      <a:pt x="387" y="165"/>
                    </a:cubicBezTo>
                    <a:cubicBezTo>
                      <a:pt x="395" y="165"/>
                      <a:pt x="402" y="172"/>
                      <a:pt x="408" y="176"/>
                    </a:cubicBezTo>
                    <a:cubicBezTo>
                      <a:pt x="414" y="180"/>
                      <a:pt x="422" y="185"/>
                      <a:pt x="426" y="190"/>
                    </a:cubicBezTo>
                    <a:cubicBezTo>
                      <a:pt x="432" y="197"/>
                      <a:pt x="434" y="208"/>
                      <a:pt x="442" y="213"/>
                    </a:cubicBezTo>
                    <a:cubicBezTo>
                      <a:pt x="449" y="217"/>
                      <a:pt x="459" y="216"/>
                      <a:pt x="469" y="219"/>
                    </a:cubicBezTo>
                    <a:cubicBezTo>
                      <a:pt x="469" y="219"/>
                      <a:pt x="470" y="219"/>
                      <a:pt x="470" y="219"/>
                    </a:cubicBezTo>
                    <a:cubicBezTo>
                      <a:pt x="470" y="219"/>
                      <a:pt x="470" y="219"/>
                      <a:pt x="470" y="219"/>
                    </a:cubicBezTo>
                    <a:cubicBezTo>
                      <a:pt x="471" y="219"/>
                      <a:pt x="471" y="219"/>
                      <a:pt x="472" y="219"/>
                    </a:cubicBezTo>
                    <a:cubicBezTo>
                      <a:pt x="472" y="219"/>
                      <a:pt x="472" y="219"/>
                      <a:pt x="472" y="219"/>
                    </a:cubicBezTo>
                    <a:cubicBezTo>
                      <a:pt x="472" y="220"/>
                      <a:pt x="473" y="220"/>
                      <a:pt x="473" y="220"/>
                    </a:cubicBezTo>
                    <a:cubicBezTo>
                      <a:pt x="478" y="222"/>
                      <a:pt x="482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8" y="224"/>
                      <a:pt x="489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8" y="222"/>
                      <a:pt x="502" y="209"/>
                      <a:pt x="509" y="204"/>
                    </a:cubicBezTo>
                    <a:cubicBezTo>
                      <a:pt x="517" y="197"/>
                      <a:pt x="529" y="194"/>
                      <a:pt x="541" y="190"/>
                    </a:cubicBezTo>
                    <a:cubicBezTo>
                      <a:pt x="551" y="187"/>
                      <a:pt x="563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87" y="184"/>
                      <a:pt x="597" y="190"/>
                      <a:pt x="610" y="193"/>
                    </a:cubicBezTo>
                    <a:cubicBezTo>
                      <a:pt x="620" y="196"/>
                      <a:pt x="630" y="198"/>
                      <a:pt x="636" y="202"/>
                    </a:cubicBezTo>
                    <a:cubicBezTo>
                      <a:pt x="645" y="208"/>
                      <a:pt x="648" y="224"/>
                      <a:pt x="660" y="225"/>
                    </a:cubicBezTo>
                    <a:cubicBezTo>
                      <a:pt x="660" y="225"/>
                      <a:pt x="660" y="225"/>
                      <a:pt x="660" y="225"/>
                    </a:cubicBezTo>
                    <a:cubicBezTo>
                      <a:pt x="660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5" y="225"/>
                      <a:pt x="669" y="222"/>
                      <a:pt x="674" y="220"/>
                    </a:cubicBezTo>
                    <a:cubicBezTo>
                      <a:pt x="675" y="220"/>
                      <a:pt x="677" y="219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1" y="218"/>
                      <a:pt x="681" y="218"/>
                    </a:cubicBezTo>
                    <a:cubicBezTo>
                      <a:pt x="681" y="218"/>
                      <a:pt x="681" y="218"/>
                      <a:pt x="681" y="218"/>
                    </a:cubicBezTo>
                    <a:cubicBezTo>
                      <a:pt x="690" y="216"/>
                      <a:pt x="698" y="217"/>
                      <a:pt x="704" y="214"/>
                    </a:cubicBezTo>
                    <a:cubicBezTo>
                      <a:pt x="714" y="209"/>
                      <a:pt x="713" y="198"/>
                      <a:pt x="720" y="189"/>
                    </a:cubicBezTo>
                    <a:cubicBezTo>
                      <a:pt x="724" y="184"/>
                      <a:pt x="733" y="180"/>
                      <a:pt x="739" y="175"/>
                    </a:cubicBezTo>
                    <a:cubicBezTo>
                      <a:pt x="746" y="171"/>
                      <a:pt x="753" y="165"/>
                      <a:pt x="762" y="165"/>
                    </a:cubicBezTo>
                    <a:cubicBezTo>
                      <a:pt x="762" y="165"/>
                      <a:pt x="762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9" y="165"/>
                      <a:pt x="775" y="167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4" y="171"/>
                      <a:pt x="787" y="172"/>
                      <a:pt x="789" y="173"/>
                    </a:cubicBezTo>
                    <a:cubicBezTo>
                      <a:pt x="793" y="174"/>
                      <a:pt x="797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3" y="175"/>
                      <a:pt x="804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7" y="175"/>
                      <a:pt x="808" y="174"/>
                      <a:pt x="810" y="174"/>
                    </a:cubicBezTo>
                    <a:cubicBezTo>
                      <a:pt x="814" y="172"/>
                      <a:pt x="818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6" y="170"/>
                      <a:pt x="827" y="170"/>
                      <a:pt x="828" y="170"/>
                    </a:cubicBezTo>
                    <a:cubicBezTo>
                      <a:pt x="828" y="170"/>
                      <a:pt x="828" y="170"/>
                      <a:pt x="828" y="170"/>
                    </a:cubicBezTo>
                    <a:cubicBezTo>
                      <a:pt x="828" y="170"/>
                      <a:pt x="828" y="171"/>
                      <a:pt x="828" y="171"/>
                    </a:cubicBezTo>
                    <a:cubicBezTo>
                      <a:pt x="828" y="177"/>
                      <a:pt x="823" y="182"/>
                      <a:pt x="821" y="187"/>
                    </a:cubicBezTo>
                    <a:cubicBezTo>
                      <a:pt x="819" y="192"/>
                      <a:pt x="818" y="197"/>
                      <a:pt x="818" y="202"/>
                    </a:cubicBezTo>
                    <a:cubicBezTo>
                      <a:pt x="818" y="214"/>
                      <a:pt x="823" y="223"/>
                      <a:pt x="834" y="228"/>
                    </a:cubicBezTo>
                    <a:cubicBezTo>
                      <a:pt x="834" y="228"/>
                      <a:pt x="834" y="228"/>
                      <a:pt x="834" y="228"/>
                    </a:cubicBezTo>
                    <a:cubicBezTo>
                      <a:pt x="839" y="229"/>
                      <a:pt x="843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68" y="230"/>
                      <a:pt x="885" y="211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8" y="185"/>
                      <a:pt x="898" y="163"/>
                      <a:pt x="913" y="162"/>
                    </a:cubicBezTo>
                    <a:cubicBezTo>
                      <a:pt x="914" y="161"/>
                      <a:pt x="914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21" y="161"/>
                      <a:pt x="926" y="165"/>
                      <a:pt x="933" y="168"/>
                    </a:cubicBezTo>
                    <a:cubicBezTo>
                      <a:pt x="933" y="168"/>
                      <a:pt x="933" y="168"/>
                      <a:pt x="933" y="168"/>
                    </a:cubicBezTo>
                    <a:cubicBezTo>
                      <a:pt x="941" y="171"/>
                      <a:pt x="949" y="172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5" y="175"/>
                      <a:pt x="956" y="175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63" y="181"/>
                      <a:pt x="966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4" y="189"/>
                      <a:pt x="974" y="189"/>
                      <a:pt x="974" y="189"/>
                    </a:cubicBezTo>
                    <a:cubicBezTo>
                      <a:pt x="984" y="188"/>
                      <a:pt x="985" y="177"/>
                      <a:pt x="990" y="169"/>
                    </a:cubicBezTo>
                    <a:cubicBezTo>
                      <a:pt x="1004" y="149"/>
                      <a:pt x="1043" y="155"/>
                      <a:pt x="1057" y="138"/>
                    </a:cubicBezTo>
                    <a:cubicBezTo>
                      <a:pt x="1062" y="131"/>
                      <a:pt x="1062" y="120"/>
                      <a:pt x="1066" y="112"/>
                    </a:cubicBezTo>
                    <a:cubicBezTo>
                      <a:pt x="1070" y="104"/>
                      <a:pt x="1078" y="98"/>
                      <a:pt x="1086" y="90"/>
                    </a:cubicBezTo>
                    <a:cubicBezTo>
                      <a:pt x="1093" y="83"/>
                      <a:pt x="1100" y="73"/>
                      <a:pt x="1108" y="69"/>
                    </a:cubicBezTo>
                    <a:cubicBezTo>
                      <a:pt x="1115" y="65"/>
                      <a:pt x="1123" y="65"/>
                      <a:pt x="1130" y="60"/>
                    </a:cubicBezTo>
                    <a:cubicBezTo>
                      <a:pt x="1138" y="54"/>
                      <a:pt x="1140" y="42"/>
                      <a:pt x="1142" y="30"/>
                    </a:cubicBezTo>
                    <a:cubicBezTo>
                      <a:pt x="1143" y="25"/>
                      <a:pt x="1144" y="19"/>
                      <a:pt x="1144" y="14"/>
                    </a:cubicBezTo>
                    <a:cubicBezTo>
                      <a:pt x="1144" y="9"/>
                      <a:pt x="1144" y="4"/>
                      <a:pt x="1141" y="1"/>
                    </a:cubicBezTo>
                    <a:cubicBezTo>
                      <a:pt x="1134" y="1"/>
                      <a:pt x="1130" y="5"/>
                      <a:pt x="1124" y="8"/>
                    </a:cubicBezTo>
                    <a:cubicBezTo>
                      <a:pt x="1113" y="13"/>
                      <a:pt x="1101" y="14"/>
                      <a:pt x="1094" y="22"/>
                    </a:cubicBezTo>
                    <a:cubicBezTo>
                      <a:pt x="1087" y="30"/>
                      <a:pt x="1088" y="41"/>
                      <a:pt x="1083" y="50"/>
                    </a:cubicBezTo>
                    <a:cubicBezTo>
                      <a:pt x="1079" y="57"/>
                      <a:pt x="1069" y="64"/>
                      <a:pt x="1063" y="70"/>
                    </a:cubicBezTo>
                    <a:cubicBezTo>
                      <a:pt x="1057" y="77"/>
                      <a:pt x="1051" y="86"/>
                      <a:pt x="1043" y="91"/>
                    </a:cubicBezTo>
                    <a:cubicBezTo>
                      <a:pt x="1036" y="95"/>
                      <a:pt x="1022" y="97"/>
                      <a:pt x="1016" y="105"/>
                    </a:cubicBezTo>
                    <a:cubicBezTo>
                      <a:pt x="1008" y="114"/>
                      <a:pt x="1007" y="137"/>
                      <a:pt x="996" y="141"/>
                    </a:cubicBezTo>
                    <a:cubicBezTo>
                      <a:pt x="996" y="141"/>
                      <a:pt x="996" y="141"/>
                      <a:pt x="996" y="141"/>
                    </a:cubicBezTo>
                    <a:cubicBezTo>
                      <a:pt x="994" y="141"/>
                      <a:pt x="992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83" y="142"/>
                      <a:pt x="976" y="138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63" y="134"/>
                      <a:pt x="957" y="132"/>
                      <a:pt x="952" y="127"/>
                    </a:cubicBezTo>
                    <a:cubicBezTo>
                      <a:pt x="943" y="120"/>
                      <a:pt x="942" y="107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27" y="102"/>
                      <a:pt x="924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09" y="101"/>
                      <a:pt x="900" y="108"/>
                      <a:pt x="892" y="112"/>
                    </a:cubicBezTo>
                    <a:cubicBezTo>
                      <a:pt x="889" y="113"/>
                      <a:pt x="887" y="114"/>
                      <a:pt x="885" y="115"/>
                    </a:cubicBezTo>
                    <a:cubicBezTo>
                      <a:pt x="885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1" y="115"/>
                      <a:pt x="878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65" y="115"/>
                      <a:pt x="853" y="114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36" y="106"/>
                      <a:pt x="834" y="98"/>
                      <a:pt x="823" y="96"/>
                    </a:cubicBezTo>
                    <a:cubicBezTo>
                      <a:pt x="823" y="96"/>
                      <a:pt x="823" y="96"/>
                      <a:pt x="823" y="96"/>
                    </a:cubicBezTo>
                    <a:cubicBezTo>
                      <a:pt x="823" y="96"/>
                      <a:pt x="823" y="95"/>
                      <a:pt x="823" y="95"/>
                    </a:cubicBezTo>
                    <a:cubicBezTo>
                      <a:pt x="821" y="95"/>
                      <a:pt x="819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01" y="95"/>
                      <a:pt x="796" y="110"/>
                      <a:pt x="787" y="119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2" y="124"/>
                      <a:pt x="773" y="129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6" y="133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59" y="138"/>
                      <a:pt x="753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4" y="145"/>
                    </a:cubicBezTo>
                    <a:cubicBezTo>
                      <a:pt x="734" y="144"/>
                      <a:pt x="726" y="133"/>
                      <a:pt x="725" y="126"/>
                    </a:cubicBezTo>
                    <a:cubicBezTo>
                      <a:pt x="725" y="125"/>
                      <a:pt x="724" y="124"/>
                      <a:pt x="724" y="123"/>
                    </a:cubicBezTo>
                    <a:cubicBezTo>
                      <a:pt x="724" y="118"/>
                      <a:pt x="726" y="114"/>
                      <a:pt x="726" y="109"/>
                    </a:cubicBezTo>
                    <a:cubicBezTo>
                      <a:pt x="727" y="108"/>
                      <a:pt x="727" y="107"/>
                      <a:pt x="727" y="106"/>
                    </a:cubicBezTo>
                    <a:cubicBezTo>
                      <a:pt x="727" y="91"/>
                      <a:pt x="719" y="81"/>
                      <a:pt x="707" y="80"/>
                    </a:cubicBezTo>
                    <a:cubicBezTo>
                      <a:pt x="706" y="80"/>
                      <a:pt x="705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692" y="80"/>
                      <a:pt x="686" y="88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0" y="102"/>
                      <a:pt x="679" y="108"/>
                      <a:pt x="675" y="110"/>
                    </a:cubicBezTo>
                    <a:cubicBezTo>
                      <a:pt x="675" y="110"/>
                      <a:pt x="675" y="110"/>
                      <a:pt x="675" y="110"/>
                    </a:cubicBezTo>
                    <a:cubicBezTo>
                      <a:pt x="673" y="111"/>
                      <a:pt x="671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69" y="111"/>
                      <a:pt x="669" y="111"/>
                    </a:cubicBezTo>
                    <a:cubicBezTo>
                      <a:pt x="661" y="111"/>
                      <a:pt x="654" y="102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6" y="95"/>
                      <a:pt x="644" y="94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38" y="92"/>
                      <a:pt x="634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16" y="91"/>
                      <a:pt x="603" y="99"/>
                      <a:pt x="604" y="113"/>
                    </a:cubicBezTo>
                    <a:cubicBezTo>
                      <a:pt x="604" y="113"/>
                      <a:pt x="604" y="113"/>
                      <a:pt x="604" y="113"/>
                    </a:cubicBezTo>
                    <a:cubicBezTo>
                      <a:pt x="604" y="113"/>
                      <a:pt x="604" y="113"/>
                      <a:pt x="604" y="114"/>
                    </a:cubicBezTo>
                    <a:cubicBezTo>
                      <a:pt x="605" y="122"/>
                      <a:pt x="613" y="123"/>
                      <a:pt x="613" y="129"/>
                    </a:cubicBezTo>
                    <a:cubicBezTo>
                      <a:pt x="613" y="129"/>
                      <a:pt x="613" y="129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06" y="130"/>
                      <a:pt x="602" y="126"/>
                      <a:pt x="596" y="123"/>
                    </a:cubicBezTo>
                    <a:cubicBezTo>
                      <a:pt x="595" y="123"/>
                      <a:pt x="594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87" y="120"/>
                      <a:pt x="579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65" y="119"/>
                      <a:pt x="559" y="120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2" y="122"/>
                      <a:pt x="550" y="123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3" y="128"/>
                      <a:pt x="539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4" y="131"/>
                      <a:pt x="532" y="131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4" y="122"/>
                      <a:pt x="542" y="122"/>
                      <a:pt x="543" y="114"/>
                    </a:cubicBezTo>
                    <a:cubicBezTo>
                      <a:pt x="543" y="114"/>
                      <a:pt x="543" y="114"/>
                      <a:pt x="543" y="114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4" y="99"/>
                      <a:pt x="531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3" y="91"/>
                      <a:pt x="508" y="92"/>
                      <a:pt x="504" y="94"/>
                    </a:cubicBezTo>
                    <a:cubicBezTo>
                      <a:pt x="504" y="94"/>
                      <a:pt x="504" y="94"/>
                      <a:pt x="504" y="94"/>
                    </a:cubicBezTo>
                    <a:cubicBezTo>
                      <a:pt x="504" y="94"/>
                      <a:pt x="504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5"/>
                      <a:pt x="503" y="95"/>
                      <a:pt x="503" y="95"/>
                    </a:cubicBezTo>
                    <a:cubicBezTo>
                      <a:pt x="503" y="95"/>
                      <a:pt x="502" y="95"/>
                      <a:pt x="502" y="95"/>
                    </a:cubicBezTo>
                    <a:cubicBezTo>
                      <a:pt x="502" y="95"/>
                      <a:pt x="502" y="95"/>
                      <a:pt x="502" y="95"/>
                    </a:cubicBezTo>
                    <a:cubicBezTo>
                      <a:pt x="501" y="95"/>
                      <a:pt x="500" y="96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2" y="103"/>
                      <a:pt x="485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6" y="111"/>
                      <a:pt x="475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67" y="108"/>
                      <a:pt x="466" y="95"/>
                      <a:pt x="462" y="90"/>
                    </a:cubicBezTo>
                    <a:cubicBezTo>
                      <a:pt x="461" y="88"/>
                      <a:pt x="455" y="83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49" y="80"/>
                      <a:pt x="446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30" y="80"/>
                      <a:pt x="421" y="93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11"/>
                      <a:pt x="424" y="116"/>
                      <a:pt x="424" y="122"/>
                    </a:cubicBezTo>
                    <a:cubicBezTo>
                      <a:pt x="424" y="123"/>
                      <a:pt x="424" y="124"/>
                      <a:pt x="424" y="124"/>
                    </a:cubicBezTo>
                    <a:cubicBezTo>
                      <a:pt x="423" y="132"/>
                      <a:pt x="413" y="143"/>
                      <a:pt x="404" y="144"/>
                    </a:cubicBezTo>
                    <a:cubicBezTo>
                      <a:pt x="404" y="144"/>
                      <a:pt x="404" y="144"/>
                      <a:pt x="404" y="144"/>
                    </a:cubicBezTo>
                    <a:cubicBezTo>
                      <a:pt x="404" y="144"/>
                      <a:pt x="403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394" y="144"/>
                      <a:pt x="389" y="139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1" y="134"/>
                      <a:pt x="381" y="134"/>
                    </a:cubicBezTo>
                    <a:cubicBezTo>
                      <a:pt x="381" y="134"/>
                      <a:pt x="381" y="133"/>
                      <a:pt x="381" y="133"/>
                    </a:cubicBezTo>
                    <a:cubicBezTo>
                      <a:pt x="375" y="129"/>
                      <a:pt x="365" y="124"/>
                      <a:pt x="361" y="120"/>
                    </a:cubicBezTo>
                    <a:cubicBezTo>
                      <a:pt x="351" y="110"/>
                      <a:pt x="348" y="97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2" y="95"/>
                      <a:pt x="330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16" y="95"/>
                      <a:pt x="314" y="104"/>
                      <a:pt x="303" y="110"/>
                    </a:cubicBezTo>
                    <a:cubicBezTo>
                      <a:pt x="302" y="110"/>
                      <a:pt x="302" y="110"/>
                      <a:pt x="302" y="111"/>
                    </a:cubicBezTo>
                    <a:cubicBezTo>
                      <a:pt x="302" y="111"/>
                      <a:pt x="302" y="111"/>
                      <a:pt x="302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293" y="114"/>
                      <a:pt x="282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3" y="116"/>
                    </a:cubicBezTo>
                    <a:cubicBezTo>
                      <a:pt x="269" y="116"/>
                      <a:pt x="265" y="116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0" y="114"/>
                      <a:pt x="259" y="114"/>
                      <a:pt x="257" y="113"/>
                    </a:cubicBezTo>
                    <a:cubicBezTo>
                      <a:pt x="248" y="109"/>
                      <a:pt x="239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3" y="101"/>
                      <a:pt x="220" y="102"/>
                      <a:pt x="216" y="103"/>
                    </a:cubicBezTo>
                    <a:cubicBezTo>
                      <a:pt x="216" y="103"/>
                      <a:pt x="216" y="103"/>
                      <a:pt x="216" y="103"/>
                    </a:cubicBezTo>
                    <a:cubicBezTo>
                      <a:pt x="206" y="107"/>
                      <a:pt x="204" y="120"/>
                      <a:pt x="197" y="127"/>
                    </a:cubicBezTo>
                    <a:cubicBezTo>
                      <a:pt x="192" y="131"/>
                      <a:pt x="183" y="135"/>
                      <a:pt x="176" y="138"/>
                    </a:cubicBezTo>
                    <a:cubicBezTo>
                      <a:pt x="176" y="138"/>
                      <a:pt x="176" y="138"/>
                      <a:pt x="176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4" y="138"/>
                    </a:cubicBezTo>
                    <a:cubicBezTo>
                      <a:pt x="174" y="138"/>
                      <a:pt x="174" y="138"/>
                      <a:pt x="174" y="138"/>
                    </a:cubicBezTo>
                    <a:cubicBezTo>
                      <a:pt x="169" y="140"/>
                      <a:pt x="163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4" y="143"/>
                      <a:pt x="151" y="142"/>
                      <a:pt x="149" y="142"/>
                    </a:cubicBezTo>
                    <a:cubicBezTo>
                      <a:pt x="139" y="138"/>
                      <a:pt x="138" y="121"/>
                      <a:pt x="132" y="109"/>
                    </a:cubicBezTo>
                    <a:cubicBezTo>
                      <a:pt x="125" y="98"/>
                      <a:pt x="113" y="97"/>
                      <a:pt x="102" y="91"/>
                    </a:cubicBezTo>
                    <a:cubicBezTo>
                      <a:pt x="95" y="87"/>
                      <a:pt x="88" y="77"/>
                      <a:pt x="81" y="70"/>
                    </a:cubicBezTo>
                    <a:cubicBezTo>
                      <a:pt x="75" y="64"/>
                      <a:pt x="65" y="56"/>
                      <a:pt x="61" y="49"/>
                    </a:cubicBezTo>
                    <a:cubicBezTo>
                      <a:pt x="57" y="42"/>
                      <a:pt x="58" y="33"/>
                      <a:pt x="54" y="26"/>
                    </a:cubicBezTo>
                    <a:cubicBezTo>
                      <a:pt x="46" y="14"/>
                      <a:pt x="33" y="14"/>
                      <a:pt x="19" y="8"/>
                    </a:cubicBezTo>
                    <a:cubicBezTo>
                      <a:pt x="13" y="5"/>
                      <a:pt x="9" y="1"/>
                      <a:pt x="3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92"/>
              <p:cNvSpPr>
                <a:spLocks noEditPoints="1"/>
              </p:cNvSpPr>
              <p:nvPr/>
            </p:nvSpPr>
            <p:spPr bwMode="auto">
              <a:xfrm>
                <a:off x="1857" y="3018"/>
                <a:ext cx="3973" cy="764"/>
              </a:xfrm>
              <a:custGeom>
                <a:gdLst>
                  <a:gd name="T0" fmla="*/ 695 w 1139"/>
                  <a:gd name="T1" fmla="*/ 140 h 219"/>
                  <a:gd name="T2" fmla="*/ 713 w 1139"/>
                  <a:gd name="T3" fmla="*/ 178 h 219"/>
                  <a:gd name="T4" fmla="*/ 611 w 1139"/>
                  <a:gd name="T5" fmla="*/ 167 h 219"/>
                  <a:gd name="T6" fmla="*/ 557 w 1139"/>
                  <a:gd name="T7" fmla="*/ 170 h 219"/>
                  <a:gd name="T8" fmla="*/ 529 w 1139"/>
                  <a:gd name="T9" fmla="*/ 166 h 219"/>
                  <a:gd name="T10" fmla="*/ 467 w 1139"/>
                  <a:gd name="T11" fmla="*/ 206 h 219"/>
                  <a:gd name="T12" fmla="*/ 432 w 1139"/>
                  <a:gd name="T13" fmla="*/ 124 h 219"/>
                  <a:gd name="T14" fmla="*/ 534 w 1139"/>
                  <a:gd name="T15" fmla="*/ 131 h 219"/>
                  <a:gd name="T16" fmla="*/ 842 w 1139"/>
                  <a:gd name="T17" fmla="*/ 107 h 219"/>
                  <a:gd name="T18" fmla="*/ 880 w 1139"/>
                  <a:gd name="T19" fmla="*/ 113 h 219"/>
                  <a:gd name="T20" fmla="*/ 988 w 1139"/>
                  <a:gd name="T21" fmla="*/ 145 h 219"/>
                  <a:gd name="T22" fmla="*/ 932 w 1139"/>
                  <a:gd name="T23" fmla="*/ 157 h 219"/>
                  <a:gd name="T24" fmla="*/ 847 w 1139"/>
                  <a:gd name="T25" fmla="*/ 216 h 219"/>
                  <a:gd name="T26" fmla="*/ 810 w 1139"/>
                  <a:gd name="T27" fmla="*/ 159 h 219"/>
                  <a:gd name="T28" fmla="*/ 771 w 1139"/>
                  <a:gd name="T29" fmla="*/ 155 h 219"/>
                  <a:gd name="T30" fmla="*/ 332 w 1139"/>
                  <a:gd name="T31" fmla="*/ 91 h 219"/>
                  <a:gd name="T32" fmla="*/ 303 w 1139"/>
                  <a:gd name="T33" fmla="*/ 215 h 219"/>
                  <a:gd name="T34" fmla="*/ 266 w 1139"/>
                  <a:gd name="T35" fmla="*/ 169 h 219"/>
                  <a:gd name="T36" fmla="*/ 233 w 1139"/>
                  <a:gd name="T37" fmla="*/ 144 h 219"/>
                  <a:gd name="T38" fmla="*/ 186 w 1139"/>
                  <a:gd name="T39" fmla="*/ 162 h 219"/>
                  <a:gd name="T40" fmla="*/ 224 w 1139"/>
                  <a:gd name="T41" fmla="*/ 98 h 219"/>
                  <a:gd name="T42" fmla="*/ 255 w 1139"/>
                  <a:gd name="T43" fmla="*/ 113 h 219"/>
                  <a:gd name="T44" fmla="*/ 277 w 1139"/>
                  <a:gd name="T45" fmla="*/ 111 h 219"/>
                  <a:gd name="T46" fmla="*/ 300 w 1139"/>
                  <a:gd name="T47" fmla="*/ 107 h 219"/>
                  <a:gd name="T48" fmla="*/ 326 w 1139"/>
                  <a:gd name="T49" fmla="*/ 90 h 219"/>
                  <a:gd name="T50" fmla="*/ 501 w 1139"/>
                  <a:gd name="T51" fmla="*/ 92 h 219"/>
                  <a:gd name="T52" fmla="*/ 654 w 1139"/>
                  <a:gd name="T53" fmla="*/ 134 h 219"/>
                  <a:gd name="T54" fmla="*/ 456 w 1139"/>
                  <a:gd name="T55" fmla="*/ 104 h 219"/>
                  <a:gd name="T56" fmla="*/ 707 w 1139"/>
                  <a:gd name="T57" fmla="*/ 115 h 219"/>
                  <a:gd name="T58" fmla="*/ 1125 w 1139"/>
                  <a:gd name="T59" fmla="*/ 5 h 219"/>
                  <a:gd name="T60" fmla="*/ 1004 w 1139"/>
                  <a:gd name="T61" fmla="*/ 138 h 219"/>
                  <a:gd name="T62" fmla="*/ 45 w 1139"/>
                  <a:gd name="T63" fmla="*/ 16 h 219"/>
                  <a:gd name="T64" fmla="*/ 2 w 1139"/>
                  <a:gd name="T65" fmla="*/ 17 h 219"/>
                  <a:gd name="T66" fmla="*/ 1112 w 1139"/>
                  <a:gd name="T67" fmla="*/ 5 h 219"/>
                  <a:gd name="T68" fmla="*/ 930 w 1139"/>
                  <a:gd name="T69" fmla="*/ 99 h 219"/>
                  <a:gd name="T70" fmla="*/ 882 w 1139"/>
                  <a:gd name="T71" fmla="*/ 110 h 219"/>
                  <a:gd name="T72" fmla="*/ 784 w 1139"/>
                  <a:gd name="T73" fmla="*/ 115 h 219"/>
                  <a:gd name="T74" fmla="*/ 734 w 1139"/>
                  <a:gd name="T75" fmla="*/ 138 h 219"/>
                  <a:gd name="T76" fmla="*/ 699 w 1139"/>
                  <a:gd name="T77" fmla="*/ 74 h 219"/>
                  <a:gd name="T78" fmla="*/ 677 w 1139"/>
                  <a:gd name="T79" fmla="*/ 119 h 219"/>
                  <a:gd name="T80" fmla="*/ 591 w 1139"/>
                  <a:gd name="T81" fmla="*/ 118 h 219"/>
                  <a:gd name="T82" fmla="*/ 554 w 1139"/>
                  <a:gd name="T83" fmla="*/ 117 h 219"/>
                  <a:gd name="T84" fmla="*/ 524 w 1139"/>
                  <a:gd name="T85" fmla="*/ 130 h 219"/>
                  <a:gd name="T86" fmla="*/ 464 w 1139"/>
                  <a:gd name="T87" fmla="*/ 119 h 219"/>
                  <a:gd name="T88" fmla="*/ 453 w 1139"/>
                  <a:gd name="T89" fmla="*/ 79 h 219"/>
                  <a:gd name="T90" fmla="*/ 357 w 1139"/>
                  <a:gd name="T91" fmla="*/ 114 h 219"/>
                  <a:gd name="T92" fmla="*/ 266 w 1139"/>
                  <a:gd name="T93" fmla="*/ 111 h 219"/>
                  <a:gd name="T94" fmla="*/ 172 w 1139"/>
                  <a:gd name="T95" fmla="*/ 132 h 219"/>
                  <a:gd name="T96" fmla="*/ 96 w 1139"/>
                  <a:gd name="T97" fmla="*/ 84 h 219"/>
                  <a:gd name="T98" fmla="*/ 171 w 1139"/>
                  <a:gd name="T99" fmla="*/ 177 h 219"/>
                  <a:gd name="T100" fmla="*/ 277 w 1139"/>
                  <a:gd name="T101" fmla="*/ 213 h 219"/>
                  <a:gd name="T102" fmla="*/ 318 w 1139"/>
                  <a:gd name="T103" fmla="*/ 155 h 219"/>
                  <a:gd name="T104" fmla="*/ 345 w 1139"/>
                  <a:gd name="T105" fmla="*/ 165 h 219"/>
                  <a:gd name="T106" fmla="*/ 388 w 1139"/>
                  <a:gd name="T107" fmla="*/ 153 h 219"/>
                  <a:gd name="T108" fmla="*/ 535 w 1139"/>
                  <a:gd name="T109" fmla="*/ 173 h 219"/>
                  <a:gd name="T110" fmla="*/ 600 w 1139"/>
                  <a:gd name="T111" fmla="*/ 176 h 219"/>
                  <a:gd name="T112" fmla="*/ 674 w 1139"/>
                  <a:gd name="T113" fmla="*/ 208 h 219"/>
                  <a:gd name="T114" fmla="*/ 756 w 1139"/>
                  <a:gd name="T115" fmla="*/ 153 h 219"/>
                  <a:gd name="T116" fmla="*/ 824 w 1139"/>
                  <a:gd name="T117" fmla="*/ 155 h 219"/>
                  <a:gd name="T118" fmla="*/ 911 w 1139"/>
                  <a:gd name="T119" fmla="*/ 150 h 219"/>
                  <a:gd name="T120" fmla="*/ 958 w 1139"/>
                  <a:gd name="T121" fmla="*/ 167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9" h="219">
                    <a:moveTo>
                      <a:pt x="570" y="117"/>
                    </a:move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1" y="117"/>
                      <a:pt x="573" y="117"/>
                      <a:pt x="575" y="118"/>
                    </a:cubicBezTo>
                    <a:cubicBezTo>
                      <a:pt x="588" y="119"/>
                      <a:pt x="597" y="127"/>
                      <a:pt x="611" y="131"/>
                    </a:cubicBezTo>
                    <a:cubicBezTo>
                      <a:pt x="621" y="134"/>
                      <a:pt x="633" y="135"/>
                      <a:pt x="639" y="139"/>
                    </a:cubicBezTo>
                    <a:cubicBezTo>
                      <a:pt x="645" y="142"/>
                      <a:pt x="647" y="150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8" y="157"/>
                      <a:pt x="665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4" y="158"/>
                      <a:pt x="677" y="158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7" y="155"/>
                      <a:pt x="691" y="147"/>
                      <a:pt x="695" y="140"/>
                    </a:cubicBezTo>
                    <a:cubicBezTo>
                      <a:pt x="698" y="133"/>
                      <a:pt x="704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7" y="124"/>
                      <a:pt x="722" y="131"/>
                      <a:pt x="726" y="135"/>
                    </a:cubicBezTo>
                    <a:cubicBezTo>
                      <a:pt x="726" y="135"/>
                      <a:pt x="726" y="135"/>
                      <a:pt x="726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6"/>
                      <a:pt x="727" y="136"/>
                    </a:cubicBezTo>
                    <a:cubicBezTo>
                      <a:pt x="727" y="136"/>
                      <a:pt x="727" y="136"/>
                      <a:pt x="727" y="136"/>
                    </a:cubicBezTo>
                    <a:cubicBezTo>
                      <a:pt x="731" y="139"/>
                      <a:pt x="741" y="146"/>
                      <a:pt x="741" y="151"/>
                    </a:cubicBezTo>
                    <a:cubicBezTo>
                      <a:pt x="741" y="151"/>
                      <a:pt x="741" y="151"/>
                      <a:pt x="741" y="151"/>
                    </a:cubicBezTo>
                    <a:cubicBezTo>
                      <a:pt x="741" y="163"/>
                      <a:pt x="719" y="169"/>
                      <a:pt x="713" y="178"/>
                    </a:cubicBezTo>
                    <a:cubicBezTo>
                      <a:pt x="709" y="184"/>
                      <a:pt x="708" y="197"/>
                      <a:pt x="699" y="202"/>
                    </a:cubicBezTo>
                    <a:cubicBezTo>
                      <a:pt x="694" y="205"/>
                      <a:pt x="684" y="204"/>
                      <a:pt x="674" y="206"/>
                    </a:cubicBezTo>
                    <a:cubicBezTo>
                      <a:pt x="670" y="206"/>
                      <a:pt x="667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2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50" y="208"/>
                      <a:pt x="648" y="198"/>
                      <a:pt x="641" y="191"/>
                    </a:cubicBezTo>
                    <a:cubicBezTo>
                      <a:pt x="641" y="191"/>
                      <a:pt x="641" y="191"/>
                      <a:pt x="641" y="191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37" y="187"/>
                      <a:pt x="632" y="183"/>
                      <a:pt x="626" y="178"/>
                    </a:cubicBezTo>
                    <a:cubicBezTo>
                      <a:pt x="621" y="173"/>
                      <a:pt x="617" y="168"/>
                      <a:pt x="611" y="167"/>
                    </a:cubicBezTo>
                    <a:cubicBezTo>
                      <a:pt x="611" y="167"/>
                      <a:pt x="611" y="167"/>
                      <a:pt x="611" y="167"/>
                    </a:cubicBezTo>
                    <a:cubicBezTo>
                      <a:pt x="610" y="167"/>
                      <a:pt x="609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3" y="167"/>
                      <a:pt x="599" y="169"/>
                      <a:pt x="595" y="170"/>
                    </a:cubicBezTo>
                    <a:cubicBezTo>
                      <a:pt x="594" y="170"/>
                      <a:pt x="592" y="171"/>
                      <a:pt x="591" y="171"/>
                    </a:cubicBezTo>
                    <a:cubicBezTo>
                      <a:pt x="591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89" y="171"/>
                      <a:pt x="589" y="171"/>
                    </a:cubicBezTo>
                    <a:cubicBezTo>
                      <a:pt x="586" y="171"/>
                      <a:pt x="582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7" y="171"/>
                    </a:cubicBezTo>
                    <a:cubicBezTo>
                      <a:pt x="571" y="171"/>
                      <a:pt x="564" y="171"/>
                      <a:pt x="558" y="171"/>
                    </a:cubicBezTo>
                    <a:cubicBezTo>
                      <a:pt x="558" y="171"/>
                      <a:pt x="557" y="171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4" y="170"/>
                    </a:cubicBezTo>
                    <a:cubicBezTo>
                      <a:pt x="554" y="170"/>
                      <a:pt x="554" y="170"/>
                      <a:pt x="554" y="170"/>
                    </a:cubicBezTo>
                    <a:cubicBezTo>
                      <a:pt x="552" y="170"/>
                      <a:pt x="549" y="169"/>
                      <a:pt x="547" y="168"/>
                    </a:cubicBezTo>
                    <a:cubicBezTo>
                      <a:pt x="542" y="167"/>
                      <a:pt x="538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2" y="166"/>
                      <a:pt x="531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3" y="168"/>
                      <a:pt x="520" y="173"/>
                      <a:pt x="513" y="179"/>
                    </a:cubicBezTo>
                    <a:cubicBezTo>
                      <a:pt x="508" y="184"/>
                      <a:pt x="502" y="188"/>
                      <a:pt x="499" y="192"/>
                    </a:cubicBezTo>
                    <a:cubicBezTo>
                      <a:pt x="495" y="197"/>
                      <a:pt x="491" y="207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4" y="209"/>
                      <a:pt x="483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0" y="209"/>
                      <a:pt x="478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3" y="207"/>
                      <a:pt x="470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57" y="204"/>
                      <a:pt x="449" y="206"/>
                      <a:pt x="442" y="202"/>
                    </a:cubicBezTo>
                    <a:cubicBezTo>
                      <a:pt x="436" y="199"/>
                      <a:pt x="433" y="188"/>
                      <a:pt x="429" y="182"/>
                    </a:cubicBezTo>
                    <a:cubicBezTo>
                      <a:pt x="426" y="176"/>
                      <a:pt x="419" y="172"/>
                      <a:pt x="413" y="167"/>
                    </a:cubicBezTo>
                    <a:cubicBezTo>
                      <a:pt x="407" y="163"/>
                      <a:pt x="398" y="156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5"/>
                      <a:pt x="410" y="139"/>
                      <a:pt x="414" y="136"/>
                    </a:cubicBezTo>
                    <a:cubicBezTo>
                      <a:pt x="414" y="136"/>
                      <a:pt x="414" y="136"/>
                      <a:pt x="414" y="136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20" y="130"/>
                      <a:pt x="424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45" y="124"/>
                      <a:pt x="450" y="151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4" y="157"/>
                      <a:pt x="468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81" y="158"/>
                      <a:pt x="490" y="153"/>
                      <a:pt x="495" y="147"/>
                    </a:cubicBezTo>
                    <a:cubicBezTo>
                      <a:pt x="495" y="147"/>
                      <a:pt x="495" y="147"/>
                      <a:pt x="495" y="147"/>
                    </a:cubicBezTo>
                    <a:cubicBezTo>
                      <a:pt x="497" y="144"/>
                      <a:pt x="499" y="140"/>
                      <a:pt x="502" y="138"/>
                    </a:cubicBezTo>
                    <a:cubicBezTo>
                      <a:pt x="509" y="134"/>
                      <a:pt x="525" y="134"/>
                      <a:pt x="533" y="131"/>
                    </a:cubicBezTo>
                    <a:cubicBezTo>
                      <a:pt x="533" y="131"/>
                      <a:pt x="533" y="131"/>
                      <a:pt x="533" y="131"/>
                    </a:cubicBezTo>
                    <a:cubicBezTo>
                      <a:pt x="533" y="131"/>
                      <a:pt x="533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7" y="130"/>
                      <a:pt x="537" y="130"/>
                      <a:pt x="537" y="130"/>
                    </a:cubicBezTo>
                    <a:cubicBezTo>
                      <a:pt x="548" y="125"/>
                      <a:pt x="554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moveTo>
                      <a:pt x="814" y="91"/>
                    </a:move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6" y="91"/>
                      <a:pt x="818" y="91"/>
                      <a:pt x="820" y="91"/>
                    </a:cubicBezTo>
                    <a:cubicBezTo>
                      <a:pt x="828" y="93"/>
                      <a:pt x="834" y="104"/>
                      <a:pt x="842" y="107"/>
                    </a:cubicBezTo>
                    <a:cubicBezTo>
                      <a:pt x="847" y="109"/>
                      <a:pt x="855" y="110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4" y="111"/>
                      <a:pt x="865" y="111"/>
                      <a:pt x="865" y="111"/>
                    </a:cubicBezTo>
                    <a:cubicBezTo>
                      <a:pt x="865" y="111"/>
                      <a:pt x="865" y="111"/>
                      <a:pt x="865" y="111"/>
                    </a:cubicBezTo>
                    <a:cubicBezTo>
                      <a:pt x="865" y="111"/>
                      <a:pt x="866" y="112"/>
                      <a:pt x="866" y="112"/>
                    </a:cubicBezTo>
                    <a:cubicBezTo>
                      <a:pt x="866" y="112"/>
                      <a:pt x="866" y="112"/>
                      <a:pt x="866" y="112"/>
                    </a:cubicBezTo>
                    <a:cubicBezTo>
                      <a:pt x="871" y="112"/>
                      <a:pt x="875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2" y="113"/>
                      <a:pt x="884" y="113"/>
                      <a:pt x="885" y="113"/>
                    </a:cubicBezTo>
                    <a:cubicBezTo>
                      <a:pt x="885" y="113"/>
                      <a:pt x="885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7" y="112"/>
                      <a:pt x="889" y="112"/>
                      <a:pt x="890" y="111"/>
                    </a:cubicBezTo>
                    <a:cubicBezTo>
                      <a:pt x="899" y="107"/>
                      <a:pt x="905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20" y="98"/>
                      <a:pt x="923" y="99"/>
                      <a:pt x="926" y="99"/>
                    </a:cubicBezTo>
                    <a:cubicBezTo>
                      <a:pt x="926" y="99"/>
                      <a:pt x="926" y="100"/>
                      <a:pt x="926" y="100"/>
                    </a:cubicBezTo>
                    <a:cubicBezTo>
                      <a:pt x="926" y="100"/>
                      <a:pt x="926" y="100"/>
                      <a:pt x="926" y="100"/>
                    </a:cubicBezTo>
                    <a:cubicBezTo>
                      <a:pt x="935" y="102"/>
                      <a:pt x="936" y="112"/>
                      <a:pt x="942" y="119"/>
                    </a:cubicBezTo>
                    <a:cubicBezTo>
                      <a:pt x="949" y="127"/>
                      <a:pt x="965" y="133"/>
                      <a:pt x="977" y="138"/>
                    </a:cubicBezTo>
                    <a:cubicBezTo>
                      <a:pt x="981" y="140"/>
                      <a:pt x="987" y="141"/>
                      <a:pt x="988" y="145"/>
                    </a:cubicBezTo>
                    <a:cubicBezTo>
                      <a:pt x="988" y="145"/>
                      <a:pt x="988" y="145"/>
                      <a:pt x="988" y="146"/>
                    </a:cubicBezTo>
                    <a:cubicBezTo>
                      <a:pt x="988" y="151"/>
                      <a:pt x="976" y="170"/>
                      <a:pt x="971" y="171"/>
                    </a:cubicBezTo>
                    <a:cubicBezTo>
                      <a:pt x="971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66" y="171"/>
                      <a:pt x="963" y="167"/>
                      <a:pt x="959" y="164"/>
                    </a:cubicBezTo>
                    <a:cubicBezTo>
                      <a:pt x="958" y="163"/>
                      <a:pt x="957" y="163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47" y="158"/>
                      <a:pt x="941" y="161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6"/>
                    </a:cubicBezTo>
                    <a:cubicBezTo>
                      <a:pt x="931" y="156"/>
                      <a:pt x="931" y="156"/>
                      <a:pt x="931" y="156"/>
                    </a:cubicBezTo>
                    <a:cubicBezTo>
                      <a:pt x="930" y="156"/>
                      <a:pt x="929" y="155"/>
                      <a:pt x="928" y="155"/>
                    </a:cubicBezTo>
                    <a:cubicBezTo>
                      <a:pt x="922" y="151"/>
                      <a:pt x="916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8" y="145"/>
                    </a:cubicBezTo>
                    <a:cubicBezTo>
                      <a:pt x="898" y="145"/>
                      <a:pt x="891" y="162"/>
                      <a:pt x="883" y="166"/>
                    </a:cubicBezTo>
                    <a:cubicBezTo>
                      <a:pt x="877" y="168"/>
                      <a:pt x="868" y="166"/>
                      <a:pt x="867" y="172"/>
                    </a:cubicBezTo>
                    <a:cubicBezTo>
                      <a:pt x="867" y="172"/>
                      <a:pt x="867" y="173"/>
                      <a:pt x="867" y="173"/>
                    </a:cubicBezTo>
                    <a:cubicBezTo>
                      <a:pt x="867" y="179"/>
                      <a:pt x="875" y="182"/>
                      <a:pt x="875" y="188"/>
                    </a:cubicBezTo>
                    <a:cubicBezTo>
                      <a:pt x="875" y="188"/>
                      <a:pt x="875" y="189"/>
                      <a:pt x="875" y="189"/>
                    </a:cubicBezTo>
                    <a:cubicBezTo>
                      <a:pt x="875" y="196"/>
                      <a:pt x="870" y="204"/>
                      <a:pt x="866" y="208"/>
                    </a:cubicBezTo>
                    <a:cubicBezTo>
                      <a:pt x="861" y="213"/>
                      <a:pt x="855" y="215"/>
                      <a:pt x="847" y="216"/>
                    </a:cubicBezTo>
                    <a:cubicBezTo>
                      <a:pt x="845" y="216"/>
                      <a:pt x="844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28" y="216"/>
                      <a:pt x="815" y="204"/>
                      <a:pt x="822" y="186"/>
                    </a:cubicBezTo>
                    <a:cubicBezTo>
                      <a:pt x="822" y="186"/>
                      <a:pt x="822" y="185"/>
                      <a:pt x="822" y="185"/>
                    </a:cubicBezTo>
                    <a:cubicBezTo>
                      <a:pt x="822" y="185"/>
                      <a:pt x="822" y="185"/>
                      <a:pt x="822" y="185"/>
                    </a:cubicBezTo>
                    <a:cubicBezTo>
                      <a:pt x="825" y="176"/>
                      <a:pt x="837" y="172"/>
                      <a:pt x="837" y="164"/>
                    </a:cubicBezTo>
                    <a:cubicBezTo>
                      <a:pt x="837" y="164"/>
                      <a:pt x="837" y="164"/>
                      <a:pt x="837" y="163"/>
                    </a:cubicBezTo>
                    <a:cubicBezTo>
                      <a:pt x="837" y="157"/>
                      <a:pt x="829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18" y="150"/>
                      <a:pt x="816" y="155"/>
                      <a:pt x="811" y="159"/>
                    </a:cubicBezTo>
                    <a:cubicBezTo>
                      <a:pt x="811" y="159"/>
                      <a:pt x="811" y="159"/>
                      <a:pt x="811" y="159"/>
                    </a:cubicBezTo>
                    <a:cubicBezTo>
                      <a:pt x="811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09" y="160"/>
                    </a:cubicBezTo>
                    <a:cubicBezTo>
                      <a:pt x="809" y="160"/>
                      <a:pt x="809" y="160"/>
                      <a:pt x="809" y="160"/>
                    </a:cubicBezTo>
                    <a:cubicBezTo>
                      <a:pt x="809" y="160"/>
                      <a:pt x="809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7" y="160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3" y="162"/>
                      <a:pt x="800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87" y="163"/>
                      <a:pt x="778" y="159"/>
                      <a:pt x="771" y="155"/>
                    </a:cubicBezTo>
                    <a:cubicBezTo>
                      <a:pt x="771" y="155"/>
                      <a:pt x="771" y="155"/>
                      <a:pt x="771" y="155"/>
                    </a:cubicBezTo>
                    <a:cubicBezTo>
                      <a:pt x="771" y="155"/>
                      <a:pt x="771" y="155"/>
                      <a:pt x="770" y="155"/>
                    </a:cubicBezTo>
                    <a:cubicBezTo>
                      <a:pt x="770" y="155"/>
                      <a:pt x="770" y="155"/>
                      <a:pt x="770" y="155"/>
                    </a:cubicBezTo>
                    <a:cubicBezTo>
                      <a:pt x="768" y="153"/>
                      <a:pt x="757" y="148"/>
                      <a:pt x="757" y="145"/>
                    </a:cubicBezTo>
                    <a:cubicBezTo>
                      <a:pt x="756" y="144"/>
                      <a:pt x="756" y="144"/>
                      <a:pt x="756" y="144"/>
                    </a:cubicBezTo>
                    <a:cubicBezTo>
                      <a:pt x="756" y="138"/>
                      <a:pt x="764" y="132"/>
                      <a:pt x="769" y="128"/>
                    </a:cubicBezTo>
                    <a:cubicBezTo>
                      <a:pt x="775" y="124"/>
                      <a:pt x="781" y="121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7" y="116"/>
                    </a:cubicBezTo>
                    <a:cubicBezTo>
                      <a:pt x="787" y="116"/>
                      <a:pt x="787" y="116"/>
                      <a:pt x="787" y="116"/>
                    </a:cubicBezTo>
                    <a:cubicBezTo>
                      <a:pt x="795" y="106"/>
                      <a:pt x="798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moveTo>
                      <a:pt x="326" y="90"/>
                    </a:move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8" y="90"/>
                      <a:pt x="330" y="91"/>
                      <a:pt x="332" y="91"/>
                    </a:cubicBezTo>
                    <a:cubicBezTo>
                      <a:pt x="345" y="94"/>
                      <a:pt x="349" y="110"/>
                      <a:pt x="359" y="118"/>
                    </a:cubicBezTo>
                    <a:cubicBezTo>
                      <a:pt x="367" y="126"/>
                      <a:pt x="385" y="134"/>
                      <a:pt x="385" y="143"/>
                    </a:cubicBezTo>
                    <a:cubicBezTo>
                      <a:pt x="385" y="143"/>
                      <a:pt x="385" y="143"/>
                      <a:pt x="385" y="143"/>
                    </a:cubicBezTo>
                    <a:cubicBezTo>
                      <a:pt x="385" y="147"/>
                      <a:pt x="361" y="161"/>
                      <a:pt x="351" y="163"/>
                    </a:cubicBezTo>
                    <a:cubicBezTo>
                      <a:pt x="349" y="163"/>
                      <a:pt x="348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2" y="163"/>
                      <a:pt x="338" y="162"/>
                      <a:pt x="335" y="161"/>
                    </a:cubicBezTo>
                    <a:cubicBezTo>
                      <a:pt x="335" y="161"/>
                      <a:pt x="335" y="161"/>
                      <a:pt x="335" y="161"/>
                    </a:cubicBezTo>
                    <a:cubicBezTo>
                      <a:pt x="329" y="158"/>
                      <a:pt x="324" y="150"/>
                      <a:pt x="318" y="150"/>
                    </a:cubicBezTo>
                    <a:cubicBezTo>
                      <a:pt x="312" y="150"/>
                      <a:pt x="305" y="158"/>
                      <a:pt x="305" y="164"/>
                    </a:cubicBezTo>
                    <a:cubicBezTo>
                      <a:pt x="305" y="164"/>
                      <a:pt x="305" y="164"/>
                      <a:pt x="305" y="164"/>
                    </a:cubicBezTo>
                    <a:cubicBezTo>
                      <a:pt x="305" y="173"/>
                      <a:pt x="322" y="181"/>
                      <a:pt x="322" y="195"/>
                    </a:cubicBezTo>
                    <a:cubicBezTo>
                      <a:pt x="322" y="198"/>
                      <a:pt x="321" y="200"/>
                      <a:pt x="320" y="203"/>
                    </a:cubicBezTo>
                    <a:cubicBezTo>
                      <a:pt x="317" y="211"/>
                      <a:pt x="311" y="214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2" y="216"/>
                      <a:pt x="300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3" y="216"/>
                      <a:pt x="287" y="215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2"/>
                      <a:pt x="282" y="212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74" y="208"/>
                      <a:pt x="264" y="197"/>
                      <a:pt x="264" y="188"/>
                    </a:cubicBezTo>
                    <a:cubicBezTo>
                      <a:pt x="264" y="187"/>
                      <a:pt x="264" y="186"/>
                      <a:pt x="264" y="186"/>
                    </a:cubicBezTo>
                    <a:cubicBezTo>
                      <a:pt x="265" y="180"/>
                      <a:pt x="273" y="178"/>
                      <a:pt x="273" y="174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2" y="169"/>
                      <a:pt x="269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5" y="169"/>
                      <a:pt x="265" y="169"/>
                    </a:cubicBezTo>
                    <a:cubicBezTo>
                      <a:pt x="265" y="169"/>
                      <a:pt x="265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3" y="169"/>
                      <a:pt x="263" y="169"/>
                      <a:pt x="263" y="169"/>
                    </a:cubicBezTo>
                    <a:cubicBezTo>
                      <a:pt x="263" y="169"/>
                      <a:pt x="263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1" y="169"/>
                      <a:pt x="261" y="169"/>
                      <a:pt x="260" y="169"/>
                    </a:cubicBezTo>
                    <a:cubicBezTo>
                      <a:pt x="260" y="169"/>
                      <a:pt x="260" y="169"/>
                      <a:pt x="260" y="169"/>
                    </a:cubicBezTo>
                    <a:cubicBezTo>
                      <a:pt x="250" y="165"/>
                      <a:pt x="246" y="146"/>
                      <a:pt x="234" y="145"/>
                    </a:cubicBezTo>
                    <a:cubicBezTo>
                      <a:pt x="234" y="145"/>
                      <a:pt x="234" y="145"/>
                      <a:pt x="234" y="145"/>
                    </a:cubicBezTo>
                    <a:cubicBezTo>
                      <a:pt x="234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26" y="144"/>
                      <a:pt x="220" y="150"/>
                      <a:pt x="215" y="154"/>
                    </a:cubicBezTo>
                    <a:cubicBezTo>
                      <a:pt x="214" y="155"/>
                      <a:pt x="212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0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03" y="160"/>
                      <a:pt x="190" y="160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4" y="163"/>
                      <a:pt x="183" y="164"/>
                      <a:pt x="182" y="165"/>
                    </a:cubicBezTo>
                    <a:cubicBezTo>
                      <a:pt x="178" y="167"/>
                      <a:pt x="175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1" y="171"/>
                    </a:cubicBezTo>
                    <a:cubicBezTo>
                      <a:pt x="171" y="171"/>
                      <a:pt x="171" y="171"/>
                      <a:pt x="171" y="171"/>
                    </a:cubicBezTo>
                    <a:cubicBezTo>
                      <a:pt x="166" y="170"/>
                      <a:pt x="164" y="165"/>
                      <a:pt x="161" y="160"/>
                    </a:cubicBezTo>
                    <a:cubicBezTo>
                      <a:pt x="159" y="156"/>
                      <a:pt x="154" y="150"/>
                      <a:pt x="154" y="146"/>
                    </a:cubicBezTo>
                    <a:cubicBezTo>
                      <a:pt x="154" y="146"/>
                      <a:pt x="155" y="146"/>
                      <a:pt x="155" y="146"/>
                    </a:cubicBezTo>
                    <a:cubicBezTo>
                      <a:pt x="155" y="140"/>
                      <a:pt x="170" y="136"/>
                      <a:pt x="177" y="133"/>
                    </a:cubicBezTo>
                    <a:cubicBezTo>
                      <a:pt x="184" y="129"/>
                      <a:pt x="195" y="124"/>
                      <a:pt x="199" y="120"/>
                    </a:cubicBezTo>
                    <a:cubicBezTo>
                      <a:pt x="207" y="112"/>
                      <a:pt x="207" y="99"/>
                      <a:pt x="222" y="98"/>
                    </a:cubicBezTo>
                    <a:cubicBezTo>
                      <a:pt x="222" y="98"/>
                      <a:pt x="222" y="98"/>
                      <a:pt x="222" y="98"/>
                    </a:cubicBezTo>
                    <a:cubicBezTo>
                      <a:pt x="223" y="98"/>
                      <a:pt x="223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38" y="98"/>
                      <a:pt x="243" y="108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3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3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6" y="113"/>
                    </a:cubicBezTo>
                    <a:cubicBezTo>
                      <a:pt x="257" y="114"/>
                      <a:pt x="259" y="114"/>
                      <a:pt x="260" y="114"/>
                    </a:cubicBez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60" y="114"/>
                      <a:pt x="261" y="114"/>
                      <a:pt x="261" y="114"/>
                    </a:cubicBezTo>
                    <a:cubicBezTo>
                      <a:pt x="265" y="114"/>
                      <a:pt x="269" y="113"/>
                      <a:pt x="274" y="112"/>
                    </a:cubicBezTo>
                    <a:cubicBezTo>
                      <a:pt x="274" y="112"/>
                      <a:pt x="274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6" y="111"/>
                      <a:pt x="276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9" y="111"/>
                      <a:pt x="279" y="111"/>
                    </a:cubicBezTo>
                    <a:cubicBezTo>
                      <a:pt x="286" y="110"/>
                      <a:pt x="294" y="110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1" y="107"/>
                      <a:pt x="301" y="107"/>
                    </a:cubicBezTo>
                    <a:cubicBezTo>
                      <a:pt x="301" y="107"/>
                      <a:pt x="301" y="107"/>
                      <a:pt x="301" y="107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11" y="100"/>
                      <a:pt x="315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moveTo>
                      <a:pt x="515" y="88"/>
                    </a:move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24" y="88"/>
                      <a:pt x="533" y="93"/>
                      <a:pt x="532" y="103"/>
                    </a:cubicBezTo>
                    <a:cubicBezTo>
                      <a:pt x="532" y="103"/>
                      <a:pt x="532" y="103"/>
                      <a:pt x="532" y="103"/>
                    </a:cubicBezTo>
                    <a:cubicBezTo>
                      <a:pt x="530" y="115"/>
                      <a:pt x="513" y="115"/>
                      <a:pt x="504" y="121"/>
                    </a:cubicBezTo>
                    <a:cubicBezTo>
                      <a:pt x="499" y="124"/>
                      <a:pt x="500" y="131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1" y="134"/>
                      <a:pt x="490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1" y="134"/>
                      <a:pt x="472" y="130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13"/>
                      <a:pt x="485" y="111"/>
                      <a:pt x="489" y="108"/>
                    </a:cubicBezTo>
                    <a:cubicBezTo>
                      <a:pt x="494" y="104"/>
                      <a:pt x="496" y="96"/>
                      <a:pt x="501" y="92"/>
                    </a:cubicBezTo>
                    <a:cubicBezTo>
                      <a:pt x="501" y="92"/>
                      <a:pt x="501" y="92"/>
                      <a:pt x="501" y="92"/>
                    </a:cubicBezTo>
                    <a:cubicBezTo>
                      <a:pt x="505" y="89"/>
                      <a:pt x="510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moveTo>
                      <a:pt x="626" y="87"/>
                    </a:move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31" y="87"/>
                      <a:pt x="635" y="89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44" y="95"/>
                      <a:pt x="647" y="106"/>
                      <a:pt x="651" y="109"/>
                    </a:cubicBezTo>
                    <a:cubicBezTo>
                      <a:pt x="656" y="112"/>
                      <a:pt x="667" y="112"/>
                      <a:pt x="669" y="120"/>
                    </a:cubicBezTo>
                    <a:cubicBezTo>
                      <a:pt x="669" y="121"/>
                      <a:pt x="669" y="122"/>
                      <a:pt x="669" y="123"/>
                    </a:cubicBezTo>
                    <a:cubicBezTo>
                      <a:pt x="669" y="131"/>
                      <a:pt x="661" y="133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5" y="134"/>
                      <a:pt x="655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44" y="134"/>
                      <a:pt x="644" y="124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35" y="116"/>
                      <a:pt x="626" y="117"/>
                      <a:pt x="620" y="115"/>
                    </a:cubicBezTo>
                    <a:cubicBezTo>
                      <a:pt x="615" y="112"/>
                      <a:pt x="608" y="108"/>
                      <a:pt x="608" y="101"/>
                    </a:cubicBezTo>
                    <a:cubicBezTo>
                      <a:pt x="608" y="92"/>
                      <a:pt x="617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moveTo>
                      <a:pt x="424" y="96"/>
                    </a:moveTo>
                    <a:cubicBezTo>
                      <a:pt x="424" y="86"/>
                      <a:pt x="429" y="77"/>
                      <a:pt x="440" y="77"/>
                    </a:cubicBezTo>
                    <a:cubicBezTo>
                      <a:pt x="441" y="77"/>
                      <a:pt x="442" y="77"/>
                      <a:pt x="443" y="77"/>
                    </a:cubicBezTo>
                    <a:cubicBezTo>
                      <a:pt x="443" y="77"/>
                      <a:pt x="443" y="77"/>
                      <a:pt x="443" y="77"/>
                    </a:cubicBezTo>
                    <a:cubicBezTo>
                      <a:pt x="451" y="78"/>
                      <a:pt x="459" y="86"/>
                      <a:pt x="459" y="95"/>
                    </a:cubicBezTo>
                    <a:cubicBezTo>
                      <a:pt x="459" y="98"/>
                      <a:pt x="458" y="101"/>
                      <a:pt x="456" y="104"/>
                    </a:cubicBezTo>
                    <a:cubicBezTo>
                      <a:pt x="454" y="108"/>
                      <a:pt x="449" y="113"/>
                      <a:pt x="440" y="114"/>
                    </a:cubicBezTo>
                    <a:cubicBezTo>
                      <a:pt x="439" y="114"/>
                      <a:pt x="439" y="114"/>
                      <a:pt x="438" y="114"/>
                    </a:cubicBezTo>
                    <a:cubicBezTo>
                      <a:pt x="438" y="114"/>
                      <a:pt x="438" y="114"/>
                      <a:pt x="438" y="114"/>
                    </a:cubicBezTo>
                    <a:cubicBezTo>
                      <a:pt x="429" y="114"/>
                      <a:pt x="424" y="105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moveTo>
                      <a:pt x="701" y="77"/>
                    </a:move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9" y="77"/>
                      <a:pt x="716" y="83"/>
                      <a:pt x="717" y="88"/>
                    </a:cubicBezTo>
                    <a:cubicBezTo>
                      <a:pt x="717" y="88"/>
                      <a:pt x="717" y="88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8" y="91"/>
                      <a:pt x="718" y="93"/>
                      <a:pt x="718" y="95"/>
                    </a:cubicBezTo>
                    <a:cubicBezTo>
                      <a:pt x="718" y="104"/>
                      <a:pt x="714" y="113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6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4" y="115"/>
                      <a:pt x="704" y="115"/>
                    </a:cubicBezTo>
                    <a:cubicBezTo>
                      <a:pt x="697" y="115"/>
                      <a:pt x="687" y="109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4" y="103"/>
                      <a:pt x="684" y="103"/>
                    </a:cubicBezTo>
                    <a:cubicBezTo>
                      <a:pt x="684" y="100"/>
                      <a:pt x="683" y="97"/>
                      <a:pt x="683" y="95"/>
                    </a:cubicBezTo>
                    <a:cubicBezTo>
                      <a:pt x="683" y="84"/>
                      <a:pt x="693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moveTo>
                      <a:pt x="1125" y="5"/>
                    </a:move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8" y="5"/>
                      <a:pt x="1130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5" y="10"/>
                      <a:pt x="1136" y="16"/>
                      <a:pt x="1136" y="21"/>
                    </a:cubicBezTo>
                    <a:cubicBezTo>
                      <a:pt x="1136" y="33"/>
                      <a:pt x="1131" y="45"/>
                      <a:pt x="1124" y="50"/>
                    </a:cubicBezTo>
                    <a:cubicBezTo>
                      <a:pt x="1117" y="54"/>
                      <a:pt x="1107" y="54"/>
                      <a:pt x="1100" y="58"/>
                    </a:cubicBezTo>
                    <a:cubicBezTo>
                      <a:pt x="1092" y="62"/>
                      <a:pt x="1087" y="71"/>
                      <a:pt x="1080" y="79"/>
                    </a:cubicBezTo>
                    <a:cubicBezTo>
                      <a:pt x="1073" y="87"/>
                      <a:pt x="1064" y="92"/>
                      <a:pt x="1060" y="100"/>
                    </a:cubicBezTo>
                    <a:cubicBezTo>
                      <a:pt x="1054" y="111"/>
                      <a:pt x="1057" y="123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0" y="137"/>
                      <a:pt x="1029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4" y="140"/>
                      <a:pt x="1009" y="139"/>
                      <a:pt x="1005" y="138"/>
                    </a:cubicBezTo>
                    <a:cubicBezTo>
                      <a:pt x="1005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8" y="119"/>
                      <a:pt x="1009" y="102"/>
                      <a:pt x="1022" y="94"/>
                    </a:cubicBezTo>
                    <a:cubicBezTo>
                      <a:pt x="1028" y="90"/>
                      <a:pt x="1037" y="90"/>
                      <a:pt x="1044" y="86"/>
                    </a:cubicBezTo>
                    <a:cubicBezTo>
                      <a:pt x="1051" y="82"/>
                      <a:pt x="1057" y="72"/>
                      <a:pt x="1064" y="65"/>
                    </a:cubicBezTo>
                    <a:cubicBezTo>
                      <a:pt x="1072" y="57"/>
                      <a:pt x="1081" y="52"/>
                      <a:pt x="1085" y="44"/>
                    </a:cubicBezTo>
                    <a:cubicBezTo>
                      <a:pt x="1089" y="35"/>
                      <a:pt x="1088" y="24"/>
                      <a:pt x="1093" y="17"/>
                    </a:cubicBezTo>
                    <a:cubicBezTo>
                      <a:pt x="1093" y="17"/>
                      <a:pt x="1093" y="17"/>
                      <a:pt x="1093" y="17"/>
                    </a:cubicBezTo>
                    <a:cubicBezTo>
                      <a:pt x="1100" y="9"/>
                      <a:pt x="1112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25" y="4"/>
                      <a:pt x="41" y="12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1" y="23"/>
                      <a:pt x="50" y="34"/>
                      <a:pt x="54" y="43"/>
                    </a:cubicBezTo>
                    <a:cubicBezTo>
                      <a:pt x="57" y="52"/>
                      <a:pt x="67" y="57"/>
                      <a:pt x="74" y="65"/>
                    </a:cubicBezTo>
                    <a:cubicBezTo>
                      <a:pt x="80" y="71"/>
                      <a:pt x="88" y="82"/>
                      <a:pt x="95" y="86"/>
                    </a:cubicBezTo>
                    <a:cubicBezTo>
                      <a:pt x="103" y="91"/>
                      <a:pt x="113" y="90"/>
                      <a:pt x="120" y="97"/>
                    </a:cubicBezTo>
                    <a:cubicBezTo>
                      <a:pt x="130" y="105"/>
                      <a:pt x="132" y="121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0" y="139"/>
                      <a:pt x="125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07" y="140"/>
                      <a:pt x="92" y="134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2" y="119"/>
                      <a:pt x="83" y="108"/>
                      <a:pt x="79" y="100"/>
                    </a:cubicBezTo>
                    <a:cubicBezTo>
                      <a:pt x="75" y="93"/>
                      <a:pt x="65" y="85"/>
                      <a:pt x="59" y="79"/>
                    </a:cubicBezTo>
                    <a:cubicBezTo>
                      <a:pt x="52" y="72"/>
                      <a:pt x="47" y="62"/>
                      <a:pt x="39" y="58"/>
                    </a:cubicBezTo>
                    <a:cubicBezTo>
                      <a:pt x="27" y="51"/>
                      <a:pt x="15" y="54"/>
                      <a:pt x="8" y="42"/>
                    </a:cubicBezTo>
                    <a:cubicBezTo>
                      <a:pt x="5" y="37"/>
                      <a:pt x="2" y="26"/>
                      <a:pt x="2" y="17"/>
                    </a:cubicBezTo>
                    <a:cubicBezTo>
                      <a:pt x="2" y="12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4"/>
                      <a:pt x="10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131" y="0"/>
                    </a:moveTo>
                    <a:cubicBezTo>
                      <a:pt x="1131" y="0"/>
                      <a:pt x="1131" y="0"/>
                      <a:pt x="1131" y="0"/>
                    </a:cubicBezTo>
                    <a:cubicBezTo>
                      <a:pt x="1124" y="0"/>
                      <a:pt x="1119" y="3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05" y="8"/>
                      <a:pt x="1097" y="10"/>
                      <a:pt x="1093" y="15"/>
                    </a:cubicBezTo>
                    <a:cubicBezTo>
                      <a:pt x="1086" y="22"/>
                      <a:pt x="1087" y="33"/>
                      <a:pt x="1083" y="41"/>
                    </a:cubicBezTo>
                    <a:cubicBezTo>
                      <a:pt x="1079" y="49"/>
                      <a:pt x="1069" y="57"/>
                      <a:pt x="1063" y="64"/>
                    </a:cubicBezTo>
                    <a:cubicBezTo>
                      <a:pt x="1056" y="70"/>
                      <a:pt x="1049" y="80"/>
                      <a:pt x="1042" y="84"/>
                    </a:cubicBezTo>
                    <a:cubicBezTo>
                      <a:pt x="1035" y="88"/>
                      <a:pt x="1025" y="89"/>
                      <a:pt x="1018" y="95"/>
                    </a:cubicBezTo>
                    <a:cubicBezTo>
                      <a:pt x="1007" y="104"/>
                      <a:pt x="1008" y="133"/>
                      <a:pt x="993" y="137"/>
                    </a:cubicBezTo>
                    <a:cubicBezTo>
                      <a:pt x="993" y="137"/>
                      <a:pt x="993" y="137"/>
                      <a:pt x="993" y="137"/>
                    </a:cubicBezTo>
                    <a:cubicBezTo>
                      <a:pt x="992" y="137"/>
                      <a:pt x="990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7" y="137"/>
                      <a:pt x="987" y="137"/>
                    </a:cubicBezTo>
                    <a:cubicBezTo>
                      <a:pt x="973" y="136"/>
                      <a:pt x="953" y="126"/>
                      <a:pt x="947" y="120"/>
                    </a:cubicBezTo>
                    <a:cubicBezTo>
                      <a:pt x="947" y="120"/>
                      <a:pt x="947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19"/>
                      <a:pt x="946" y="119"/>
                      <a:pt x="946" y="119"/>
                    </a:cubicBezTo>
                    <a:cubicBezTo>
                      <a:pt x="940" y="114"/>
                      <a:pt x="937" y="103"/>
                      <a:pt x="931" y="99"/>
                    </a:cubicBezTo>
                    <a:cubicBezTo>
                      <a:pt x="931" y="99"/>
                      <a:pt x="930" y="99"/>
                      <a:pt x="930" y="99"/>
                    </a:cubicBezTo>
                    <a:cubicBezTo>
                      <a:pt x="930" y="99"/>
                      <a:pt x="930" y="99"/>
                      <a:pt x="930" y="99"/>
                    </a:cubicBezTo>
                    <a:cubicBezTo>
                      <a:pt x="926" y="96"/>
                      <a:pt x="922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08" y="95"/>
                      <a:pt x="899" y="102"/>
                      <a:pt x="891" y="106"/>
                    </a:cubicBezTo>
                    <a:cubicBezTo>
                      <a:pt x="888" y="108"/>
                      <a:pt x="885" y="109"/>
                      <a:pt x="883" y="109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79" y="110"/>
                      <a:pt x="877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3" y="110"/>
                      <a:pt x="850" y="108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35" y="102"/>
                      <a:pt x="829" y="91"/>
                      <a:pt x="820" y="89"/>
                    </a:cubicBezTo>
                    <a:cubicBezTo>
                      <a:pt x="817" y="89"/>
                      <a:pt x="816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798" y="89"/>
                      <a:pt x="793" y="106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79" y="120"/>
                      <a:pt x="771" y="123"/>
                      <a:pt x="764" y="128"/>
                    </a:cubicBezTo>
                    <a:cubicBezTo>
                      <a:pt x="758" y="133"/>
                      <a:pt x="751" y="141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3" y="142"/>
                    </a:cubicBezTo>
                    <a:cubicBezTo>
                      <a:pt x="743" y="142"/>
                      <a:pt x="743" y="142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0" y="141"/>
                      <a:pt x="737" y="140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26" y="133"/>
                      <a:pt x="718" y="124"/>
                      <a:pt x="717" y="118"/>
                    </a:cubicBezTo>
                    <a:cubicBezTo>
                      <a:pt x="717" y="118"/>
                      <a:pt x="717" y="118"/>
                      <a:pt x="717" y="118"/>
                    </a:cubicBezTo>
                    <a:cubicBezTo>
                      <a:pt x="717" y="118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6"/>
                      <a:pt x="717" y="116"/>
                    </a:cubicBezTo>
                    <a:cubicBezTo>
                      <a:pt x="717" y="110"/>
                      <a:pt x="721" y="105"/>
                      <a:pt x="721" y="100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2" y="86"/>
                      <a:pt x="714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1" y="74"/>
                      <a:pt x="700" y="74"/>
                      <a:pt x="699" y="74"/>
                    </a:cubicBezTo>
                    <a:cubicBezTo>
                      <a:pt x="699" y="74"/>
                      <a:pt x="699" y="74"/>
                      <a:pt x="699" y="74"/>
                    </a:cubicBezTo>
                    <a:cubicBezTo>
                      <a:pt x="690" y="75"/>
                      <a:pt x="679" y="88"/>
                      <a:pt x="679" y="101"/>
                    </a:cubicBezTo>
                    <a:cubicBezTo>
                      <a:pt x="679" y="103"/>
                      <a:pt x="679" y="106"/>
                      <a:pt x="680" y="108"/>
                    </a:cubicBezTo>
                    <a:cubicBezTo>
                      <a:pt x="683" y="114"/>
                      <a:pt x="697" y="115"/>
                      <a:pt x="698" y="122"/>
                    </a:cubicBezTo>
                    <a:cubicBezTo>
                      <a:pt x="698" y="122"/>
                      <a:pt x="698" y="123"/>
                      <a:pt x="698" y="123"/>
                    </a:cubicBezTo>
                    <a:cubicBezTo>
                      <a:pt x="698" y="128"/>
                      <a:pt x="693" y="137"/>
                      <a:pt x="690" y="141"/>
                    </a:cubicBezTo>
                    <a:cubicBezTo>
                      <a:pt x="688" y="146"/>
                      <a:pt x="683" y="152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5" y="154"/>
                      <a:pt x="674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66" y="154"/>
                      <a:pt x="658" y="151"/>
                      <a:pt x="658" y="145"/>
                    </a:cubicBezTo>
                    <a:cubicBezTo>
                      <a:pt x="658" y="145"/>
                      <a:pt x="658" y="145"/>
                      <a:pt x="658" y="145"/>
                    </a:cubicBezTo>
                    <a:cubicBezTo>
                      <a:pt x="658" y="141"/>
                      <a:pt x="668" y="136"/>
                      <a:pt x="670" y="133"/>
                    </a:cubicBezTo>
                    <a:cubicBezTo>
                      <a:pt x="672" y="131"/>
                      <a:pt x="677" y="126"/>
                      <a:pt x="677" y="119"/>
                    </a:cubicBezTo>
                    <a:cubicBezTo>
                      <a:pt x="677" y="118"/>
                      <a:pt x="677" y="117"/>
                      <a:pt x="677" y="116"/>
                    </a:cubicBezTo>
                    <a:cubicBezTo>
                      <a:pt x="675" y="109"/>
                      <a:pt x="664" y="109"/>
                      <a:pt x="657" y="105"/>
                    </a:cubicBezTo>
                    <a:cubicBezTo>
                      <a:pt x="650" y="101"/>
                      <a:pt x="647" y="92"/>
                      <a:pt x="638" y="88"/>
                    </a:cubicBezTo>
                    <a:cubicBezTo>
                      <a:pt x="635" y="86"/>
                      <a:pt x="631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15" y="85"/>
                      <a:pt x="604" y="92"/>
                      <a:pt x="605" y="102"/>
                    </a:cubicBezTo>
                    <a:cubicBezTo>
                      <a:pt x="605" y="102"/>
                      <a:pt x="605" y="102"/>
                      <a:pt x="605" y="103"/>
                    </a:cubicBezTo>
                    <a:cubicBezTo>
                      <a:pt x="605" y="103"/>
                      <a:pt x="605" y="103"/>
                      <a:pt x="605" y="103"/>
                    </a:cubicBezTo>
                    <a:cubicBezTo>
                      <a:pt x="605" y="118"/>
                      <a:pt x="626" y="116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26" y="129"/>
                      <a:pt x="623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09" y="129"/>
                      <a:pt x="600" y="123"/>
                      <a:pt x="591" y="118"/>
                    </a:cubicBezTo>
                    <a:cubicBezTo>
                      <a:pt x="591" y="118"/>
                      <a:pt x="591" y="118"/>
                      <a:pt x="591" y="118"/>
                    </a:cubicBezTo>
                    <a:cubicBezTo>
                      <a:pt x="591" y="118"/>
                      <a:pt x="591" y="118"/>
                      <a:pt x="590" y="118"/>
                    </a:cubicBezTo>
                    <a:cubicBezTo>
                      <a:pt x="590" y="118"/>
                      <a:pt x="589" y="117"/>
                      <a:pt x="588" y="117"/>
                    </a:cubicBezTo>
                    <a:cubicBezTo>
                      <a:pt x="588" y="117"/>
                      <a:pt x="588" y="117"/>
                      <a:pt x="588" y="117"/>
                    </a:cubicBezTo>
                    <a:cubicBezTo>
                      <a:pt x="587" y="117"/>
                      <a:pt x="587" y="117"/>
                      <a:pt x="587" y="117"/>
                    </a:cubicBezTo>
                    <a:cubicBezTo>
                      <a:pt x="587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0" y="115"/>
                      <a:pt x="575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64" y="114"/>
                      <a:pt x="558" y="115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8"/>
                      <a:pt x="552" y="118"/>
                      <a:pt x="552" y="118"/>
                    </a:cubicBezTo>
                    <a:cubicBezTo>
                      <a:pt x="551" y="118"/>
                      <a:pt x="550" y="118"/>
                      <a:pt x="550" y="119"/>
                    </a:cubicBezTo>
                    <a:cubicBezTo>
                      <a:pt x="550" y="119"/>
                      <a:pt x="550" y="119"/>
                      <a:pt x="550" y="119"/>
                    </a:cubicBezTo>
                    <a:cubicBezTo>
                      <a:pt x="549" y="119"/>
                      <a:pt x="549" y="119"/>
                      <a:pt x="549" y="119"/>
                    </a:cubicBezTo>
                    <a:cubicBezTo>
                      <a:pt x="541" y="123"/>
                      <a:pt x="533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0" y="130"/>
                      <a:pt x="516" y="129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7" y="116"/>
                      <a:pt x="536" y="116"/>
                      <a:pt x="536" y="102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91"/>
                      <a:pt x="52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0" y="85"/>
                      <a:pt x="507" y="86"/>
                      <a:pt x="505" y="87"/>
                    </a:cubicBezTo>
                    <a:cubicBezTo>
                      <a:pt x="504" y="87"/>
                      <a:pt x="504" y="87"/>
                      <a:pt x="504" y="87"/>
                    </a:cubicBezTo>
                    <a:cubicBezTo>
                      <a:pt x="497" y="90"/>
                      <a:pt x="493" y="99"/>
                      <a:pt x="485" y="104"/>
                    </a:cubicBezTo>
                    <a:cubicBezTo>
                      <a:pt x="478" y="108"/>
                      <a:pt x="467" y="109"/>
                      <a:pt x="465" y="116"/>
                    </a:cubicBezTo>
                    <a:cubicBezTo>
                      <a:pt x="464" y="117"/>
                      <a:pt x="464" y="118"/>
                      <a:pt x="464" y="119"/>
                    </a:cubicBezTo>
                    <a:cubicBezTo>
                      <a:pt x="464" y="123"/>
                      <a:pt x="466" y="127"/>
                      <a:pt x="468" y="130"/>
                    </a:cubicBezTo>
                    <a:cubicBezTo>
                      <a:pt x="470" y="133"/>
                      <a:pt x="483" y="140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51"/>
                      <a:pt x="476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67" y="153"/>
                      <a:pt x="465" y="153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57" y="150"/>
                      <a:pt x="444" y="133"/>
                      <a:pt x="444" y="124"/>
                    </a:cubicBezTo>
                    <a:cubicBezTo>
                      <a:pt x="444" y="123"/>
                      <a:pt x="444" y="122"/>
                      <a:pt x="444" y="121"/>
                    </a:cubicBezTo>
                    <a:cubicBezTo>
                      <a:pt x="446" y="115"/>
                      <a:pt x="458" y="116"/>
                      <a:pt x="461" y="109"/>
                    </a:cubicBezTo>
                    <a:cubicBezTo>
                      <a:pt x="462" y="107"/>
                      <a:pt x="463" y="104"/>
                      <a:pt x="463" y="102"/>
                    </a:cubicBezTo>
                    <a:cubicBezTo>
                      <a:pt x="463" y="93"/>
                      <a:pt x="458" y="83"/>
                      <a:pt x="453" y="79"/>
                    </a:cubicBezTo>
                    <a:cubicBezTo>
                      <a:pt x="453" y="79"/>
                      <a:pt x="453" y="79"/>
                      <a:pt x="453" y="79"/>
                    </a:cubicBezTo>
                    <a:cubicBezTo>
                      <a:pt x="453" y="78"/>
                      <a:pt x="453" y="78"/>
                      <a:pt x="453" y="78"/>
                    </a:cubicBezTo>
                    <a:cubicBezTo>
                      <a:pt x="449" y="75"/>
                      <a:pt x="445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30" y="74"/>
                      <a:pt x="421" y="85"/>
                      <a:pt x="421" y="96"/>
                    </a:cubicBezTo>
                    <a:cubicBezTo>
                      <a:pt x="421" y="96"/>
                      <a:pt x="421" y="96"/>
                      <a:pt x="421" y="97"/>
                    </a:cubicBezTo>
                    <a:cubicBezTo>
                      <a:pt x="421" y="97"/>
                      <a:pt x="421" y="97"/>
                      <a:pt x="421" y="97"/>
                    </a:cubicBezTo>
                    <a:cubicBezTo>
                      <a:pt x="421" y="103"/>
                      <a:pt x="425" y="109"/>
                      <a:pt x="425" y="116"/>
                    </a:cubicBezTo>
                    <a:cubicBezTo>
                      <a:pt x="425" y="117"/>
                      <a:pt x="425" y="117"/>
                      <a:pt x="425" y="118"/>
                    </a:cubicBezTo>
                    <a:cubicBezTo>
                      <a:pt x="424" y="123"/>
                      <a:pt x="417" y="130"/>
                      <a:pt x="414" y="133"/>
                    </a:cubicBezTo>
                    <a:cubicBezTo>
                      <a:pt x="414" y="133"/>
                      <a:pt x="414" y="133"/>
                      <a:pt x="414" y="133"/>
                    </a:cubicBezTo>
                    <a:cubicBezTo>
                      <a:pt x="410" y="136"/>
                      <a:pt x="403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6" y="140"/>
                      <a:pt x="396" y="140"/>
                      <a:pt x="395" y="140"/>
                    </a:cubicBezTo>
                    <a:cubicBezTo>
                      <a:pt x="388" y="139"/>
                      <a:pt x="383" y="132"/>
                      <a:pt x="376" y="127"/>
                    </a:cubicBezTo>
                    <a:cubicBezTo>
                      <a:pt x="370" y="123"/>
                      <a:pt x="361" y="118"/>
                      <a:pt x="357" y="114"/>
                    </a:cubicBezTo>
                    <a:cubicBezTo>
                      <a:pt x="350" y="106"/>
                      <a:pt x="346" y="95"/>
                      <a:pt x="335" y="91"/>
                    </a:cubicBezTo>
                    <a:cubicBezTo>
                      <a:pt x="332" y="89"/>
                      <a:pt x="329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16" y="89"/>
                      <a:pt x="310" y="98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1" y="104"/>
                      <a:pt x="300" y="104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0" y="108"/>
                      <a:pt x="277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4" y="111"/>
                      <a:pt x="262" y="111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59" y="110"/>
                    </a:cubicBezTo>
                    <a:cubicBezTo>
                      <a:pt x="257" y="110"/>
                      <a:pt x="255" y="109"/>
                      <a:pt x="253" y="108"/>
                    </a:cubicBezTo>
                    <a:cubicBezTo>
                      <a:pt x="244" y="104"/>
                      <a:pt x="237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3" y="96"/>
                      <a:pt x="221" y="96"/>
                      <a:pt x="220" y="96"/>
                    </a:cubicBezTo>
                    <a:cubicBezTo>
                      <a:pt x="220" y="96"/>
                      <a:pt x="220" y="96"/>
                      <a:pt x="220" y="96"/>
                    </a:cubicBezTo>
                    <a:cubicBezTo>
                      <a:pt x="205" y="98"/>
                      <a:pt x="204" y="112"/>
                      <a:pt x="195" y="120"/>
                    </a:cubicBezTo>
                    <a:cubicBezTo>
                      <a:pt x="190" y="124"/>
                      <a:pt x="181" y="129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64" y="136"/>
                      <a:pt x="155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8" y="139"/>
                      <a:pt x="146" y="139"/>
                      <a:pt x="146" y="139"/>
                    </a:cubicBezTo>
                    <a:cubicBezTo>
                      <a:pt x="132" y="136"/>
                      <a:pt x="134" y="110"/>
                      <a:pt x="125" y="99"/>
                    </a:cubicBezTo>
                    <a:cubicBezTo>
                      <a:pt x="118" y="90"/>
                      <a:pt x="104" y="90"/>
                      <a:pt x="96" y="84"/>
                    </a:cubicBezTo>
                    <a:cubicBezTo>
                      <a:pt x="89" y="79"/>
                      <a:pt x="83" y="70"/>
                      <a:pt x="76" y="63"/>
                    </a:cubicBezTo>
                    <a:cubicBezTo>
                      <a:pt x="68" y="55"/>
                      <a:pt x="60" y="49"/>
                      <a:pt x="56" y="42"/>
                    </a:cubicBezTo>
                    <a:cubicBezTo>
                      <a:pt x="50" y="29"/>
                      <a:pt x="52" y="17"/>
                      <a:pt x="39" y="9"/>
                    </a:cubicBezTo>
                    <a:cubicBezTo>
                      <a:pt x="29" y="4"/>
                      <a:pt x="16" y="2"/>
                      <a:pt x="3" y="0"/>
                    </a:cubicBezTo>
                    <a:cubicBezTo>
                      <a:pt x="1" y="5"/>
                      <a:pt x="0" y="11"/>
                      <a:pt x="0" y="17"/>
                    </a:cubicBezTo>
                    <a:cubicBezTo>
                      <a:pt x="0" y="28"/>
                      <a:pt x="4" y="40"/>
                      <a:pt x="9" y="47"/>
                    </a:cubicBezTo>
                    <a:cubicBezTo>
                      <a:pt x="16" y="55"/>
                      <a:pt x="27" y="54"/>
                      <a:pt x="37" y="60"/>
                    </a:cubicBezTo>
                    <a:cubicBezTo>
                      <a:pt x="44" y="64"/>
                      <a:pt x="51" y="75"/>
                      <a:pt x="57" y="82"/>
                    </a:cubicBezTo>
                    <a:cubicBezTo>
                      <a:pt x="64" y="89"/>
                      <a:pt x="74" y="95"/>
                      <a:pt x="78" y="104"/>
                    </a:cubicBezTo>
                    <a:cubicBezTo>
                      <a:pt x="83" y="115"/>
                      <a:pt x="82" y="127"/>
                      <a:pt x="91" y="133"/>
                    </a:cubicBezTo>
                    <a:cubicBezTo>
                      <a:pt x="98" y="138"/>
                      <a:pt x="107" y="140"/>
                      <a:pt x="115" y="142"/>
                    </a:cubicBezTo>
                    <a:cubicBezTo>
                      <a:pt x="124" y="143"/>
                      <a:pt x="134" y="142"/>
                      <a:pt x="143" y="146"/>
                    </a:cubicBezTo>
                    <a:cubicBezTo>
                      <a:pt x="147" y="147"/>
                      <a:pt x="153" y="153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60" y="165"/>
                      <a:pt x="163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8" y="177"/>
                      <a:pt x="182" y="167"/>
                      <a:pt x="189" y="164"/>
                    </a:cubicBezTo>
                    <a:cubicBezTo>
                      <a:pt x="194" y="162"/>
                      <a:pt x="200" y="162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7" y="160"/>
                      <a:pt x="207" y="160"/>
                    </a:cubicBezTo>
                    <a:cubicBezTo>
                      <a:pt x="210" y="159"/>
                      <a:pt x="212" y="158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21" y="153"/>
                      <a:pt x="226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2" y="149"/>
                      <a:pt x="232" y="149"/>
                    </a:cubicBezTo>
                    <a:cubicBezTo>
                      <a:pt x="232" y="149"/>
                      <a:pt x="232" y="149"/>
                      <a:pt x="232" y="149"/>
                    </a:cubicBezTo>
                    <a:cubicBezTo>
                      <a:pt x="249" y="151"/>
                      <a:pt x="251" y="176"/>
                      <a:pt x="257" y="188"/>
                    </a:cubicBezTo>
                    <a:cubicBezTo>
                      <a:pt x="261" y="198"/>
                      <a:pt x="268" y="208"/>
                      <a:pt x="277" y="213"/>
                    </a:cubicBezTo>
                    <a:cubicBezTo>
                      <a:pt x="277" y="213"/>
                      <a:pt x="277" y="213"/>
                      <a:pt x="277" y="213"/>
                    </a:cubicBezTo>
                    <a:cubicBezTo>
                      <a:pt x="283" y="217"/>
                      <a:pt x="290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314" y="218"/>
                      <a:pt x="331" y="206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0" y="177"/>
                      <a:pt x="309" y="171"/>
                      <a:pt x="309" y="163"/>
                    </a:cubicBezTo>
                    <a:cubicBezTo>
                      <a:pt x="309" y="163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10" y="156"/>
                      <a:pt x="313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7" y="155"/>
                    </a:cubicBezTo>
                    <a:cubicBezTo>
                      <a:pt x="317" y="155"/>
                      <a:pt x="318" y="155"/>
                      <a:pt x="318" y="155"/>
                    </a:cubicBezTo>
                    <a:cubicBezTo>
                      <a:pt x="318" y="155"/>
                      <a:pt x="318" y="155"/>
                      <a:pt x="318" y="155"/>
                    </a:cubicBezTo>
                    <a:cubicBezTo>
                      <a:pt x="318" y="155"/>
                      <a:pt x="319" y="155"/>
                      <a:pt x="319" y="155"/>
                    </a:cubicBezTo>
                    <a:cubicBezTo>
                      <a:pt x="319" y="155"/>
                      <a:pt x="319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6"/>
                    </a:cubicBezTo>
                    <a:cubicBezTo>
                      <a:pt x="320" y="156"/>
                      <a:pt x="320" y="156"/>
                      <a:pt x="320" y="156"/>
                    </a:cubicBezTo>
                    <a:cubicBezTo>
                      <a:pt x="320" y="156"/>
                      <a:pt x="320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7" y="158"/>
                      <a:pt x="334" y="163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40" y="165"/>
                      <a:pt x="342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52" y="165"/>
                      <a:pt x="358" y="162"/>
                      <a:pt x="364" y="159"/>
                    </a:cubicBezTo>
                    <a:cubicBezTo>
                      <a:pt x="364" y="159"/>
                      <a:pt x="364" y="159"/>
                      <a:pt x="364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6" y="159"/>
                      <a:pt x="366" y="159"/>
                      <a:pt x="366" y="158"/>
                    </a:cubicBezTo>
                    <a:cubicBezTo>
                      <a:pt x="372" y="155"/>
                      <a:pt x="378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5" y="153"/>
                      <a:pt x="387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96" y="154"/>
                      <a:pt x="402" y="162"/>
                      <a:pt x="408" y="167"/>
                    </a:cubicBezTo>
                    <a:cubicBezTo>
                      <a:pt x="416" y="173"/>
                      <a:pt x="424" y="177"/>
                      <a:pt x="428" y="183"/>
                    </a:cubicBezTo>
                    <a:cubicBezTo>
                      <a:pt x="432" y="190"/>
                      <a:pt x="433" y="200"/>
                      <a:pt x="442" y="205"/>
                    </a:cubicBezTo>
                    <a:cubicBezTo>
                      <a:pt x="449" y="208"/>
                      <a:pt x="456" y="206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9" y="209"/>
                      <a:pt x="470" y="209"/>
                      <a:pt x="472" y="210"/>
                    </a:cubicBezTo>
                    <a:cubicBezTo>
                      <a:pt x="476" y="211"/>
                      <a:pt x="479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4" y="213"/>
                      <a:pt x="484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94" y="212"/>
                      <a:pt x="497" y="199"/>
                      <a:pt x="503" y="193"/>
                    </a:cubicBezTo>
                    <a:cubicBezTo>
                      <a:pt x="507" y="189"/>
                      <a:pt x="514" y="187"/>
                      <a:pt x="521" y="182"/>
                    </a:cubicBezTo>
                    <a:cubicBezTo>
                      <a:pt x="526" y="179"/>
                      <a:pt x="530" y="174"/>
                      <a:pt x="534" y="173"/>
                    </a:cubicBezTo>
                    <a:cubicBezTo>
                      <a:pt x="534" y="173"/>
                      <a:pt x="534" y="173"/>
                      <a:pt x="535" y="173"/>
                    </a:cubicBezTo>
                    <a:cubicBezTo>
                      <a:pt x="535" y="173"/>
                      <a:pt x="535" y="173"/>
                      <a:pt x="535" y="173"/>
                    </a:cubicBezTo>
                    <a:cubicBezTo>
                      <a:pt x="536" y="173"/>
                      <a:pt x="537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40" y="173"/>
                      <a:pt x="543" y="174"/>
                      <a:pt x="545" y="174"/>
                    </a:cubicBezTo>
                    <a:cubicBezTo>
                      <a:pt x="547" y="174"/>
                      <a:pt x="549" y="174"/>
                      <a:pt x="550" y="175"/>
                    </a:cubicBezTo>
                    <a:cubicBezTo>
                      <a:pt x="566" y="175"/>
                      <a:pt x="578" y="174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2" y="176"/>
                      <a:pt x="594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6" y="176"/>
                      <a:pt x="597" y="176"/>
                      <a:pt x="597" y="176"/>
                    </a:cubicBezTo>
                    <a:cubicBezTo>
                      <a:pt x="597" y="176"/>
                      <a:pt x="597" y="176"/>
                      <a:pt x="597" y="176"/>
                    </a:cubicBezTo>
                    <a:cubicBezTo>
                      <a:pt x="598" y="176"/>
                      <a:pt x="598" y="176"/>
                      <a:pt x="599" y="176"/>
                    </a:cubicBezTo>
                    <a:cubicBezTo>
                      <a:pt x="599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2" y="176"/>
                      <a:pt x="604" y="176"/>
                      <a:pt x="606" y="176"/>
                    </a:cubicBezTo>
                    <a:cubicBezTo>
                      <a:pt x="606" y="176"/>
                      <a:pt x="606" y="176"/>
                      <a:pt x="606" y="176"/>
                    </a:cubicBezTo>
                    <a:cubicBezTo>
                      <a:pt x="610" y="177"/>
                      <a:pt x="614" y="181"/>
                      <a:pt x="620" y="184"/>
                    </a:cubicBezTo>
                    <a:cubicBezTo>
                      <a:pt x="625" y="186"/>
                      <a:pt x="631" y="188"/>
                      <a:pt x="634" y="190"/>
                    </a:cubicBezTo>
                    <a:cubicBezTo>
                      <a:pt x="642" y="196"/>
                      <a:pt x="648" y="212"/>
                      <a:pt x="657" y="213"/>
                    </a:cubicBezTo>
                    <a:cubicBezTo>
                      <a:pt x="657" y="213"/>
                      <a:pt x="657" y="213"/>
                      <a:pt x="657" y="213"/>
                    </a:cubicBezTo>
                    <a:cubicBezTo>
                      <a:pt x="658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64" y="213"/>
                      <a:pt x="667" y="211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3" y="209"/>
                      <a:pt x="674" y="209"/>
                      <a:pt x="674" y="208"/>
                    </a:cubicBezTo>
                    <a:cubicBezTo>
                      <a:pt x="674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84" y="206"/>
                      <a:pt x="694" y="207"/>
                      <a:pt x="699" y="205"/>
                    </a:cubicBezTo>
                    <a:cubicBezTo>
                      <a:pt x="709" y="200"/>
                      <a:pt x="710" y="188"/>
                      <a:pt x="716" y="180"/>
                    </a:cubicBezTo>
                    <a:cubicBezTo>
                      <a:pt x="719" y="175"/>
                      <a:pt x="727" y="171"/>
                      <a:pt x="733" y="166"/>
                    </a:cubicBezTo>
                    <a:cubicBezTo>
                      <a:pt x="739" y="162"/>
                      <a:pt x="745" y="155"/>
                      <a:pt x="752" y="154"/>
                    </a:cubicBezTo>
                    <a:cubicBezTo>
                      <a:pt x="752" y="154"/>
                      <a:pt x="752" y="154"/>
                      <a:pt x="752" y="154"/>
                    </a:cubicBezTo>
                    <a:cubicBezTo>
                      <a:pt x="752" y="154"/>
                      <a:pt x="752" y="154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4" y="153"/>
                      <a:pt x="754" y="153"/>
                      <a:pt x="755" y="153"/>
                    </a:cubicBezTo>
                    <a:cubicBezTo>
                      <a:pt x="756" y="153"/>
                      <a:pt x="756" y="153"/>
                      <a:pt x="756" y="153"/>
                    </a:cubicBezTo>
                    <a:cubicBezTo>
                      <a:pt x="763" y="153"/>
                      <a:pt x="770" y="156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83" y="162"/>
                      <a:pt x="790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801" y="165"/>
                      <a:pt x="804" y="164"/>
                      <a:pt x="807" y="163"/>
                    </a:cubicBezTo>
                    <a:cubicBezTo>
                      <a:pt x="807" y="163"/>
                      <a:pt x="807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9" y="163"/>
                      <a:pt x="812" y="161"/>
                      <a:pt x="814" y="159"/>
                    </a:cubicBezTo>
                    <a:cubicBezTo>
                      <a:pt x="814" y="159"/>
                      <a:pt x="814" y="159"/>
                      <a:pt x="814" y="159"/>
                    </a:cubicBezTo>
                    <a:cubicBezTo>
                      <a:pt x="814" y="159"/>
                      <a:pt x="814" y="159"/>
                      <a:pt x="815" y="159"/>
                    </a:cubicBezTo>
                    <a:cubicBezTo>
                      <a:pt x="818" y="157"/>
                      <a:pt x="821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5" y="155"/>
                      <a:pt x="825" y="155"/>
                    </a:cubicBezTo>
                    <a:cubicBezTo>
                      <a:pt x="825" y="155"/>
                      <a:pt x="825" y="155"/>
                      <a:pt x="825" y="155"/>
                    </a:cubicBezTo>
                    <a:cubicBezTo>
                      <a:pt x="828" y="155"/>
                      <a:pt x="831" y="158"/>
                      <a:pt x="832" y="163"/>
                    </a:cubicBezTo>
                    <a:cubicBezTo>
                      <a:pt x="832" y="163"/>
                      <a:pt x="832" y="163"/>
                      <a:pt x="832" y="163"/>
                    </a:cubicBezTo>
                    <a:cubicBezTo>
                      <a:pt x="832" y="170"/>
                      <a:pt x="823" y="173"/>
                      <a:pt x="820" y="183"/>
                    </a:cubicBezTo>
                    <a:cubicBezTo>
                      <a:pt x="820" y="183"/>
                      <a:pt x="820" y="183"/>
                      <a:pt x="820" y="183"/>
                    </a:cubicBezTo>
                    <a:cubicBezTo>
                      <a:pt x="820" y="183"/>
                      <a:pt x="819" y="183"/>
                      <a:pt x="819" y="183"/>
                    </a:cubicBezTo>
                    <a:cubicBezTo>
                      <a:pt x="812" y="203"/>
                      <a:pt x="82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6" y="219"/>
                      <a:pt x="848" y="219"/>
                      <a:pt x="850" y="219"/>
                    </a:cubicBezTo>
                    <a:cubicBezTo>
                      <a:pt x="867" y="217"/>
                      <a:pt x="880" y="199"/>
                      <a:pt x="886" y="186"/>
                    </a:cubicBezTo>
                    <a:cubicBezTo>
                      <a:pt x="888" y="181"/>
                      <a:pt x="888" y="174"/>
                      <a:pt x="890" y="168"/>
                    </a:cubicBezTo>
                    <a:cubicBezTo>
                      <a:pt x="894" y="160"/>
                      <a:pt x="902" y="151"/>
                      <a:pt x="909" y="150"/>
                    </a:cubicBezTo>
                    <a:cubicBezTo>
                      <a:pt x="910" y="150"/>
                      <a:pt x="910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8" y="150"/>
                      <a:pt x="922" y="154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30" y="159"/>
                      <a:pt x="931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60"/>
                      <a:pt x="933" y="160"/>
                    </a:cubicBezTo>
                    <a:cubicBezTo>
                      <a:pt x="933" y="160"/>
                      <a:pt x="933" y="160"/>
                      <a:pt x="933" y="160"/>
                    </a:cubicBezTo>
                    <a:cubicBezTo>
                      <a:pt x="939" y="162"/>
                      <a:pt x="948" y="162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5" y="165"/>
                      <a:pt x="956" y="166"/>
                      <a:pt x="958" y="167"/>
                    </a:cubicBezTo>
                    <a:cubicBezTo>
                      <a:pt x="962" y="171"/>
                      <a:pt x="966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80" y="176"/>
                      <a:pt x="982" y="162"/>
                      <a:pt x="987" y="156"/>
                    </a:cubicBezTo>
                    <a:cubicBezTo>
                      <a:pt x="990" y="152"/>
                      <a:pt x="996" y="148"/>
                      <a:pt x="1000" y="146"/>
                    </a:cubicBezTo>
                    <a:cubicBezTo>
                      <a:pt x="1019" y="139"/>
                      <a:pt x="1040" y="143"/>
                      <a:pt x="1052" y="130"/>
                    </a:cubicBezTo>
                    <a:cubicBezTo>
                      <a:pt x="1058" y="123"/>
                      <a:pt x="1057" y="111"/>
                      <a:pt x="1061" y="102"/>
                    </a:cubicBezTo>
                    <a:cubicBezTo>
                      <a:pt x="1065" y="94"/>
                      <a:pt x="1074" y="88"/>
                      <a:pt x="1082" y="81"/>
                    </a:cubicBezTo>
                    <a:cubicBezTo>
                      <a:pt x="1089" y="74"/>
                      <a:pt x="1095" y="64"/>
                      <a:pt x="1102" y="60"/>
                    </a:cubicBezTo>
                    <a:cubicBezTo>
                      <a:pt x="1109" y="56"/>
                      <a:pt x="1117" y="56"/>
                      <a:pt x="1123" y="53"/>
                    </a:cubicBezTo>
                    <a:cubicBezTo>
                      <a:pt x="1132" y="48"/>
                      <a:pt x="1136" y="36"/>
                      <a:pt x="1138" y="23"/>
                    </a:cubicBezTo>
                    <a:cubicBezTo>
                      <a:pt x="1138" y="20"/>
                      <a:pt x="1139" y="16"/>
                      <a:pt x="1139" y="12"/>
                    </a:cubicBezTo>
                    <a:cubicBezTo>
                      <a:pt x="1139" y="8"/>
                      <a:pt x="1138" y="3"/>
                      <a:pt x="1134" y="0"/>
                    </a:cubicBezTo>
                    <a:cubicBezTo>
                      <a:pt x="1133" y="0"/>
                      <a:pt x="1132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93"/>
              <p:cNvSpPr>
                <a:spLocks noEditPoints="1"/>
              </p:cNvSpPr>
              <p:nvPr/>
            </p:nvSpPr>
            <p:spPr bwMode="auto">
              <a:xfrm>
                <a:off x="4494" y="3335"/>
                <a:ext cx="809" cy="437"/>
              </a:xfrm>
              <a:custGeom>
                <a:gdLst>
                  <a:gd name="T0" fmla="*/ 63 w 232"/>
                  <a:gd name="T1" fmla="*/ 2 h 125"/>
                  <a:gd name="T2" fmla="*/ 109 w 232"/>
                  <a:gd name="T3" fmla="*/ 22 h 125"/>
                  <a:gd name="T4" fmla="*/ 110 w 232"/>
                  <a:gd name="T5" fmla="*/ 23 h 125"/>
                  <a:gd name="T6" fmla="*/ 112 w 232"/>
                  <a:gd name="T7" fmla="*/ 23 h 125"/>
                  <a:gd name="T8" fmla="*/ 128 w 232"/>
                  <a:gd name="T9" fmla="*/ 26 h 125"/>
                  <a:gd name="T10" fmla="*/ 132 w 232"/>
                  <a:gd name="T11" fmla="*/ 26 h 125"/>
                  <a:gd name="T12" fmla="*/ 135 w 232"/>
                  <a:gd name="T13" fmla="*/ 25 h 125"/>
                  <a:gd name="T14" fmla="*/ 162 w 232"/>
                  <a:gd name="T15" fmla="*/ 10 h 125"/>
                  <a:gd name="T16" fmla="*/ 216 w 232"/>
                  <a:gd name="T17" fmla="*/ 48 h 125"/>
                  <a:gd name="T18" fmla="*/ 214 w 232"/>
                  <a:gd name="T19" fmla="*/ 73 h 125"/>
                  <a:gd name="T20" fmla="*/ 214 w 232"/>
                  <a:gd name="T21" fmla="*/ 73 h 125"/>
                  <a:gd name="T22" fmla="*/ 200 w 232"/>
                  <a:gd name="T23" fmla="*/ 68 h 125"/>
                  <a:gd name="T24" fmla="*/ 200 w 232"/>
                  <a:gd name="T25" fmla="*/ 68 h 125"/>
                  <a:gd name="T26" fmla="*/ 150 w 232"/>
                  <a:gd name="T27" fmla="*/ 46 h 125"/>
                  <a:gd name="T28" fmla="*/ 134 w 232"/>
                  <a:gd name="T29" fmla="*/ 63 h 125"/>
                  <a:gd name="T30" fmla="*/ 113 w 232"/>
                  <a:gd name="T31" fmla="*/ 102 h 125"/>
                  <a:gd name="T32" fmla="*/ 90 w 232"/>
                  <a:gd name="T33" fmla="*/ 123 h 125"/>
                  <a:gd name="T34" fmla="*/ 87 w 232"/>
                  <a:gd name="T35" fmla="*/ 123 h 125"/>
                  <a:gd name="T36" fmla="*/ 85 w 232"/>
                  <a:gd name="T37" fmla="*/ 74 h 125"/>
                  <a:gd name="T38" fmla="*/ 68 w 232"/>
                  <a:gd name="T39" fmla="*/ 55 h 125"/>
                  <a:gd name="T40" fmla="*/ 40 w 232"/>
                  <a:gd name="T41" fmla="*/ 70 h 125"/>
                  <a:gd name="T42" fmla="*/ 40 w 232"/>
                  <a:gd name="T43" fmla="*/ 70 h 125"/>
                  <a:gd name="T44" fmla="*/ 39 w 232"/>
                  <a:gd name="T45" fmla="*/ 70 h 125"/>
                  <a:gd name="T46" fmla="*/ 20 w 232"/>
                  <a:gd name="T47" fmla="*/ 64 h 125"/>
                  <a:gd name="T48" fmla="*/ 32 w 232"/>
                  <a:gd name="T49" fmla="*/ 27 h 125"/>
                  <a:gd name="T50" fmla="*/ 58 w 232"/>
                  <a:gd name="T51" fmla="*/ 1 h 125"/>
                  <a:gd name="T52" fmla="*/ 58 w 232"/>
                  <a:gd name="T53" fmla="*/ 0 h 125"/>
                  <a:gd name="T54" fmla="*/ 30 w 232"/>
                  <a:gd name="T55" fmla="*/ 25 h 125"/>
                  <a:gd name="T56" fmla="*/ 0 w 232"/>
                  <a:gd name="T57" fmla="*/ 53 h 125"/>
                  <a:gd name="T58" fmla="*/ 15 w 232"/>
                  <a:gd name="T59" fmla="*/ 64 h 125"/>
                  <a:gd name="T60" fmla="*/ 40 w 232"/>
                  <a:gd name="T61" fmla="*/ 72 h 125"/>
                  <a:gd name="T62" fmla="*/ 51 w 232"/>
                  <a:gd name="T63" fmla="*/ 70 h 125"/>
                  <a:gd name="T64" fmla="*/ 52 w 232"/>
                  <a:gd name="T65" fmla="*/ 69 h 125"/>
                  <a:gd name="T66" fmla="*/ 53 w 232"/>
                  <a:gd name="T67" fmla="*/ 69 h 125"/>
                  <a:gd name="T68" fmla="*/ 54 w 232"/>
                  <a:gd name="T69" fmla="*/ 68 h 125"/>
                  <a:gd name="T70" fmla="*/ 68 w 232"/>
                  <a:gd name="T71" fmla="*/ 59 h 125"/>
                  <a:gd name="T72" fmla="*/ 68 w 232"/>
                  <a:gd name="T73" fmla="*/ 59 h 125"/>
                  <a:gd name="T74" fmla="*/ 66 w 232"/>
                  <a:gd name="T75" fmla="*/ 94 h 125"/>
                  <a:gd name="T76" fmla="*/ 87 w 232"/>
                  <a:gd name="T77" fmla="*/ 125 h 125"/>
                  <a:gd name="T78" fmla="*/ 119 w 232"/>
                  <a:gd name="T79" fmla="*/ 98 h 125"/>
                  <a:gd name="T80" fmla="*/ 127 w 232"/>
                  <a:gd name="T81" fmla="*/ 75 h 125"/>
                  <a:gd name="T82" fmla="*/ 153 w 232"/>
                  <a:gd name="T83" fmla="*/ 54 h 125"/>
                  <a:gd name="T84" fmla="*/ 175 w 232"/>
                  <a:gd name="T85" fmla="*/ 65 h 125"/>
                  <a:gd name="T86" fmla="*/ 176 w 232"/>
                  <a:gd name="T87" fmla="*/ 66 h 125"/>
                  <a:gd name="T88" fmla="*/ 176 w 232"/>
                  <a:gd name="T89" fmla="*/ 66 h 125"/>
                  <a:gd name="T90" fmla="*/ 200 w 232"/>
                  <a:gd name="T91" fmla="*/ 71 h 125"/>
                  <a:gd name="T92" fmla="*/ 200 w 232"/>
                  <a:gd name="T93" fmla="*/ 71 h 125"/>
                  <a:gd name="T94" fmla="*/ 214 w 232"/>
                  <a:gd name="T95" fmla="*/ 80 h 125"/>
                  <a:gd name="T96" fmla="*/ 232 w 232"/>
                  <a:gd name="T97" fmla="*/ 54 h 125"/>
                  <a:gd name="T98" fmla="*/ 170 w 232"/>
                  <a:gd name="T99" fmla="*/ 9 h 125"/>
                  <a:gd name="T100" fmla="*/ 161 w 232"/>
                  <a:gd name="T101" fmla="*/ 7 h 125"/>
                  <a:gd name="T102" fmla="*/ 130 w 232"/>
                  <a:gd name="T103" fmla="*/ 22 h 125"/>
                  <a:gd name="T104" fmla="*/ 129 w 232"/>
                  <a:gd name="T105" fmla="*/ 22 h 125"/>
                  <a:gd name="T106" fmla="*/ 124 w 232"/>
                  <a:gd name="T107" fmla="*/ 22 h 125"/>
                  <a:gd name="T108" fmla="*/ 109 w 232"/>
                  <a:gd name="T109" fmla="*/ 20 h 125"/>
                  <a:gd name="T110" fmla="*/ 107 w 232"/>
                  <a:gd name="T111" fmla="*/ 20 h 125"/>
                  <a:gd name="T112" fmla="*/ 107 w 232"/>
                  <a:gd name="T113" fmla="*/ 20 h 125"/>
                  <a:gd name="T114" fmla="*/ 106 w 232"/>
                  <a:gd name="T115" fmla="*/ 20 h 125"/>
                  <a:gd name="T116" fmla="*/ 58 w 232"/>
                  <a:gd name="T117" fmla="*/ 0 h 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125"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60" y="1"/>
                      <a:pt x="61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74" y="4"/>
                      <a:pt x="76" y="14"/>
                      <a:pt x="85" y="18"/>
                    </a:cubicBezTo>
                    <a:cubicBezTo>
                      <a:pt x="91" y="21"/>
                      <a:pt x="100" y="21"/>
                      <a:pt x="109" y="22"/>
                    </a:cubicBezTo>
                    <a:cubicBezTo>
                      <a:pt x="109" y="22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7" y="25"/>
                      <a:pt x="122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6"/>
                      <a:pt x="131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3" y="26"/>
                    </a:cubicBezTo>
                    <a:cubicBezTo>
                      <a:pt x="133" y="25"/>
                      <a:pt x="134" y="25"/>
                      <a:pt x="135" y="25"/>
                    </a:cubicBezTo>
                    <a:cubicBezTo>
                      <a:pt x="143" y="20"/>
                      <a:pt x="148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3" y="10"/>
                    </a:cubicBezTo>
                    <a:cubicBezTo>
                      <a:pt x="175" y="10"/>
                      <a:pt x="177" y="21"/>
                      <a:pt x="184" y="28"/>
                    </a:cubicBezTo>
                    <a:cubicBezTo>
                      <a:pt x="191" y="37"/>
                      <a:pt x="205" y="41"/>
                      <a:pt x="216" y="48"/>
                    </a:cubicBezTo>
                    <a:cubicBezTo>
                      <a:pt x="219" y="49"/>
                      <a:pt x="224" y="52"/>
                      <a:pt x="225" y="55"/>
                    </a:cubicBezTo>
                    <a:cubicBezTo>
                      <a:pt x="225" y="56"/>
                      <a:pt x="225" y="57"/>
                      <a:pt x="225" y="58"/>
                    </a:cubicBezTo>
                    <a:cubicBezTo>
                      <a:pt x="225" y="64"/>
                      <a:pt x="219" y="73"/>
                      <a:pt x="215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1" y="73"/>
                      <a:pt x="208" y="72"/>
                      <a:pt x="205" y="70"/>
                    </a:cubicBezTo>
                    <a:cubicBezTo>
                      <a:pt x="203" y="69"/>
                      <a:pt x="202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192" y="66"/>
                      <a:pt x="183" y="67"/>
                      <a:pt x="177" y="64"/>
                    </a:cubicBezTo>
                    <a:cubicBezTo>
                      <a:pt x="172" y="63"/>
                      <a:pt x="168" y="58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0" y="52"/>
                      <a:pt x="155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49" y="46"/>
                    </a:cubicBezTo>
                    <a:cubicBezTo>
                      <a:pt x="142" y="47"/>
                      <a:pt x="139" y="58"/>
                      <a:pt x="134" y="63"/>
                    </a:cubicBezTo>
                    <a:cubicBezTo>
                      <a:pt x="129" y="67"/>
                      <a:pt x="122" y="69"/>
                      <a:pt x="114" y="72"/>
                    </a:cubicBezTo>
                    <a:cubicBezTo>
                      <a:pt x="109" y="73"/>
                      <a:pt x="104" y="75"/>
                      <a:pt x="103" y="79"/>
                    </a:cubicBezTo>
                    <a:cubicBezTo>
                      <a:pt x="103" y="80"/>
                      <a:pt x="103" y="80"/>
                      <a:pt x="103" y="80"/>
                    </a:cubicBezTo>
                    <a:cubicBezTo>
                      <a:pt x="103" y="87"/>
                      <a:pt x="113" y="93"/>
                      <a:pt x="113" y="102"/>
                    </a:cubicBezTo>
                    <a:cubicBezTo>
                      <a:pt x="113" y="103"/>
                      <a:pt x="113" y="103"/>
                      <a:pt x="113" y="104"/>
                    </a:cubicBezTo>
                    <a:cubicBezTo>
                      <a:pt x="112" y="114"/>
                      <a:pt x="103" y="121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89" y="123"/>
                      <a:pt x="88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71" y="123"/>
                      <a:pt x="61" y="108"/>
                      <a:pt x="70" y="92"/>
                    </a:cubicBezTo>
                    <a:cubicBezTo>
                      <a:pt x="74" y="84"/>
                      <a:pt x="84" y="80"/>
                      <a:pt x="85" y="75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66"/>
                      <a:pt x="75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3" y="55"/>
                      <a:pt x="59" y="60"/>
                      <a:pt x="54" y="64"/>
                    </a:cubicBezTo>
                    <a:cubicBezTo>
                      <a:pt x="50" y="67"/>
                      <a:pt x="46" y="70"/>
                      <a:pt x="41" y="70"/>
                    </a:cubicBezTo>
                    <a:cubicBezTo>
                      <a:pt x="41" y="70"/>
                      <a:pt x="41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2" y="70"/>
                      <a:pt x="26" y="68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5"/>
                      <a:pt x="20" y="65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6" y="62"/>
                      <a:pt x="7" y="57"/>
                      <a:pt x="7" y="51"/>
                    </a:cubicBezTo>
                    <a:cubicBezTo>
                      <a:pt x="7" y="51"/>
                      <a:pt x="6" y="51"/>
                      <a:pt x="6" y="51"/>
                    </a:cubicBezTo>
                    <a:cubicBezTo>
                      <a:pt x="6" y="40"/>
                      <a:pt x="25" y="33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9" y="18"/>
                      <a:pt x="43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2" y="0"/>
                      <a:pt x="39" y="1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5" y="30"/>
                      <a:pt x="19" y="33"/>
                      <a:pt x="13" y="37"/>
                    </a:cubicBezTo>
                    <a:cubicBezTo>
                      <a:pt x="8" y="41"/>
                      <a:pt x="0" y="47"/>
                      <a:pt x="0" y="53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7"/>
                      <a:pt x="12" y="62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2" y="68"/>
                      <a:pt x="31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4" y="72"/>
                      <a:pt x="47" y="71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60" y="64"/>
                      <a:pt x="62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73" y="59"/>
                      <a:pt x="81" y="66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81"/>
                      <a:pt x="69" y="85"/>
                      <a:pt x="66" y="94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4"/>
                      <a:pt x="66" y="95"/>
                      <a:pt x="66" y="95"/>
                    </a:cubicBezTo>
                    <a:cubicBezTo>
                      <a:pt x="59" y="113"/>
                      <a:pt x="72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8" y="125"/>
                      <a:pt x="89" y="125"/>
                      <a:pt x="91" y="125"/>
                    </a:cubicBezTo>
                    <a:cubicBezTo>
                      <a:pt x="99" y="124"/>
                      <a:pt x="105" y="122"/>
                      <a:pt x="110" y="117"/>
                    </a:cubicBezTo>
                    <a:cubicBezTo>
                      <a:pt x="114" y="113"/>
                      <a:pt x="119" y="105"/>
                      <a:pt x="119" y="98"/>
                    </a:cubicBezTo>
                    <a:cubicBezTo>
                      <a:pt x="119" y="98"/>
                      <a:pt x="119" y="97"/>
                      <a:pt x="119" y="97"/>
                    </a:cubicBezTo>
                    <a:cubicBezTo>
                      <a:pt x="119" y="91"/>
                      <a:pt x="111" y="88"/>
                      <a:pt x="111" y="82"/>
                    </a:cubicBezTo>
                    <a:cubicBezTo>
                      <a:pt x="111" y="82"/>
                      <a:pt x="111" y="81"/>
                      <a:pt x="111" y="81"/>
                    </a:cubicBezTo>
                    <a:cubicBezTo>
                      <a:pt x="112" y="75"/>
                      <a:pt x="121" y="77"/>
                      <a:pt x="127" y="75"/>
                    </a:cubicBezTo>
                    <a:cubicBezTo>
                      <a:pt x="135" y="71"/>
                      <a:pt x="142" y="54"/>
                      <a:pt x="152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60" y="54"/>
                      <a:pt x="166" y="60"/>
                      <a:pt x="172" y="64"/>
                    </a:cubicBezTo>
                    <a:cubicBezTo>
                      <a:pt x="173" y="64"/>
                      <a:pt x="174" y="65"/>
                      <a:pt x="175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85" y="70"/>
                      <a:pt x="191" y="67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1" y="72"/>
                      <a:pt x="202" y="72"/>
                      <a:pt x="203" y="73"/>
                    </a:cubicBezTo>
                    <a:cubicBezTo>
                      <a:pt x="207" y="76"/>
                      <a:pt x="210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5" y="80"/>
                      <a:pt x="215" y="80"/>
                    </a:cubicBezTo>
                    <a:cubicBezTo>
                      <a:pt x="220" y="79"/>
                      <a:pt x="232" y="60"/>
                      <a:pt x="232" y="55"/>
                    </a:cubicBezTo>
                    <a:cubicBezTo>
                      <a:pt x="232" y="54"/>
                      <a:pt x="232" y="54"/>
                      <a:pt x="232" y="54"/>
                    </a:cubicBezTo>
                    <a:cubicBezTo>
                      <a:pt x="231" y="50"/>
                      <a:pt x="225" y="49"/>
                      <a:pt x="221" y="47"/>
                    </a:cubicBezTo>
                    <a:cubicBezTo>
                      <a:pt x="209" y="42"/>
                      <a:pt x="193" y="36"/>
                      <a:pt x="186" y="28"/>
                    </a:cubicBezTo>
                    <a:cubicBezTo>
                      <a:pt x="180" y="21"/>
                      <a:pt x="179" y="11"/>
                      <a:pt x="170" y="9"/>
                    </a:cubicBezTo>
                    <a:cubicBezTo>
                      <a:pt x="170" y="9"/>
                      <a:pt x="170" y="9"/>
                      <a:pt x="170" y="9"/>
                    </a:cubicBezTo>
                    <a:cubicBezTo>
                      <a:pt x="170" y="9"/>
                      <a:pt x="170" y="8"/>
                      <a:pt x="170" y="8"/>
                    </a:cubicBezTo>
                    <a:cubicBezTo>
                      <a:pt x="167" y="8"/>
                      <a:pt x="164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49" y="7"/>
                      <a:pt x="143" y="16"/>
                      <a:pt x="134" y="20"/>
                    </a:cubicBezTo>
                    <a:cubicBezTo>
                      <a:pt x="133" y="21"/>
                      <a:pt x="131" y="21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8" y="22"/>
                      <a:pt x="126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19" y="22"/>
                      <a:pt x="115" y="21"/>
                      <a:pt x="110" y="21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0" y="21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99" y="19"/>
                      <a:pt x="91" y="18"/>
                      <a:pt x="86" y="16"/>
                    </a:cubicBezTo>
                    <a:cubicBezTo>
                      <a:pt x="78" y="13"/>
                      <a:pt x="72" y="2"/>
                      <a:pt x="64" y="0"/>
                    </a:cubicBezTo>
                    <a:cubicBezTo>
                      <a:pt x="62" y="0"/>
                      <a:pt x="60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94"/>
              <p:cNvSpPr>
                <a:spLocks noEditPoints="1"/>
              </p:cNvSpPr>
              <p:nvPr/>
            </p:nvSpPr>
            <p:spPr bwMode="auto">
              <a:xfrm>
                <a:off x="2394" y="3332"/>
                <a:ext cx="806" cy="440"/>
              </a:xfrm>
              <a:custGeom>
                <a:gdLst>
                  <a:gd name="T0" fmla="*/ 198 w 231"/>
                  <a:gd name="T1" fmla="*/ 25 h 126"/>
                  <a:gd name="T2" fmla="*/ 197 w 231"/>
                  <a:gd name="T3" fmla="*/ 71 h 126"/>
                  <a:gd name="T4" fmla="*/ 194 w 231"/>
                  <a:gd name="T5" fmla="*/ 71 h 126"/>
                  <a:gd name="T6" fmla="*/ 185 w 231"/>
                  <a:gd name="T7" fmla="*/ 70 h 126"/>
                  <a:gd name="T8" fmla="*/ 160 w 231"/>
                  <a:gd name="T9" fmla="*/ 57 h 126"/>
                  <a:gd name="T10" fmla="*/ 146 w 231"/>
                  <a:gd name="T11" fmla="*/ 74 h 126"/>
                  <a:gd name="T12" fmla="*/ 165 w 231"/>
                  <a:gd name="T13" fmla="*/ 104 h 126"/>
                  <a:gd name="T14" fmla="*/ 145 w 231"/>
                  <a:gd name="T15" fmla="*/ 124 h 126"/>
                  <a:gd name="T16" fmla="*/ 118 w 231"/>
                  <a:gd name="T17" fmla="*/ 102 h 126"/>
                  <a:gd name="T18" fmla="*/ 83 w 231"/>
                  <a:gd name="T19" fmla="*/ 47 h 126"/>
                  <a:gd name="T20" fmla="*/ 63 w 231"/>
                  <a:gd name="T21" fmla="*/ 60 h 126"/>
                  <a:gd name="T22" fmla="*/ 56 w 231"/>
                  <a:gd name="T23" fmla="*/ 64 h 126"/>
                  <a:gd name="T24" fmla="*/ 32 w 231"/>
                  <a:gd name="T25" fmla="*/ 69 h 126"/>
                  <a:gd name="T26" fmla="*/ 25 w 231"/>
                  <a:gd name="T27" fmla="*/ 72 h 126"/>
                  <a:gd name="T28" fmla="*/ 18 w 231"/>
                  <a:gd name="T29" fmla="*/ 75 h 126"/>
                  <a:gd name="T30" fmla="*/ 26 w 231"/>
                  <a:gd name="T31" fmla="*/ 43 h 126"/>
                  <a:gd name="T32" fmla="*/ 70 w 231"/>
                  <a:gd name="T33" fmla="*/ 10 h 126"/>
                  <a:gd name="T34" fmla="*/ 97 w 231"/>
                  <a:gd name="T35" fmla="*/ 27 h 126"/>
                  <a:gd name="T36" fmla="*/ 97 w 231"/>
                  <a:gd name="T37" fmla="*/ 28 h 126"/>
                  <a:gd name="T38" fmla="*/ 100 w 231"/>
                  <a:gd name="T39" fmla="*/ 28 h 126"/>
                  <a:gd name="T40" fmla="*/ 121 w 231"/>
                  <a:gd name="T41" fmla="*/ 24 h 126"/>
                  <a:gd name="T42" fmla="*/ 122 w 231"/>
                  <a:gd name="T43" fmla="*/ 24 h 126"/>
                  <a:gd name="T44" fmla="*/ 150 w 231"/>
                  <a:gd name="T45" fmla="*/ 17 h 126"/>
                  <a:gd name="T46" fmla="*/ 172 w 231"/>
                  <a:gd name="T47" fmla="*/ 0 h 126"/>
                  <a:gd name="T48" fmla="*/ 148 w 231"/>
                  <a:gd name="T49" fmla="*/ 16 h 126"/>
                  <a:gd name="T50" fmla="*/ 147 w 231"/>
                  <a:gd name="T51" fmla="*/ 17 h 126"/>
                  <a:gd name="T52" fmla="*/ 146 w 231"/>
                  <a:gd name="T53" fmla="*/ 17 h 126"/>
                  <a:gd name="T54" fmla="*/ 146 w 231"/>
                  <a:gd name="T55" fmla="*/ 17 h 126"/>
                  <a:gd name="T56" fmla="*/ 145 w 231"/>
                  <a:gd name="T57" fmla="*/ 17 h 126"/>
                  <a:gd name="T58" fmla="*/ 124 w 231"/>
                  <a:gd name="T59" fmla="*/ 21 h 126"/>
                  <a:gd name="T60" fmla="*/ 123 w 231"/>
                  <a:gd name="T61" fmla="*/ 21 h 126"/>
                  <a:gd name="T62" fmla="*/ 123 w 231"/>
                  <a:gd name="T63" fmla="*/ 21 h 126"/>
                  <a:gd name="T64" fmla="*/ 120 w 231"/>
                  <a:gd name="T65" fmla="*/ 22 h 126"/>
                  <a:gd name="T66" fmla="*/ 102 w 231"/>
                  <a:gd name="T67" fmla="*/ 23 h 126"/>
                  <a:gd name="T68" fmla="*/ 101 w 231"/>
                  <a:gd name="T69" fmla="*/ 23 h 126"/>
                  <a:gd name="T70" fmla="*/ 100 w 231"/>
                  <a:gd name="T71" fmla="*/ 23 h 126"/>
                  <a:gd name="T72" fmla="*/ 99 w 231"/>
                  <a:gd name="T73" fmla="*/ 22 h 126"/>
                  <a:gd name="T74" fmla="*/ 98 w 231"/>
                  <a:gd name="T75" fmla="*/ 22 h 126"/>
                  <a:gd name="T76" fmla="*/ 70 w 231"/>
                  <a:gd name="T77" fmla="*/ 8 h 126"/>
                  <a:gd name="T78" fmla="*/ 23 w 231"/>
                  <a:gd name="T79" fmla="*/ 43 h 126"/>
                  <a:gd name="T80" fmla="*/ 17 w 231"/>
                  <a:gd name="T81" fmla="*/ 81 h 126"/>
                  <a:gd name="T82" fmla="*/ 28 w 231"/>
                  <a:gd name="T83" fmla="*/ 75 h 126"/>
                  <a:gd name="T84" fmla="*/ 32 w 231"/>
                  <a:gd name="T85" fmla="*/ 72 h 126"/>
                  <a:gd name="T86" fmla="*/ 32 w 231"/>
                  <a:gd name="T87" fmla="*/ 72 h 126"/>
                  <a:gd name="T88" fmla="*/ 57 w 231"/>
                  <a:gd name="T89" fmla="*/ 66 h 126"/>
                  <a:gd name="T90" fmla="*/ 79 w 231"/>
                  <a:gd name="T91" fmla="*/ 54 h 126"/>
                  <a:gd name="T92" fmla="*/ 80 w 231"/>
                  <a:gd name="T93" fmla="*/ 55 h 126"/>
                  <a:gd name="T94" fmla="*/ 108 w 231"/>
                  <a:gd name="T95" fmla="*/ 79 h 126"/>
                  <a:gd name="T96" fmla="*/ 110 w 231"/>
                  <a:gd name="T97" fmla="*/ 79 h 126"/>
                  <a:gd name="T98" fmla="*/ 112 w 231"/>
                  <a:gd name="T99" fmla="*/ 79 h 126"/>
                  <a:gd name="T100" fmla="*/ 119 w 231"/>
                  <a:gd name="T101" fmla="*/ 83 h 126"/>
                  <a:gd name="T102" fmla="*/ 128 w 231"/>
                  <a:gd name="T103" fmla="*/ 122 h 126"/>
                  <a:gd name="T104" fmla="*/ 129 w 231"/>
                  <a:gd name="T105" fmla="*/ 123 h 126"/>
                  <a:gd name="T106" fmla="*/ 149 w 231"/>
                  <a:gd name="T107" fmla="*/ 125 h 126"/>
                  <a:gd name="T108" fmla="*/ 151 w 231"/>
                  <a:gd name="T109" fmla="*/ 74 h 126"/>
                  <a:gd name="T110" fmla="*/ 193 w 231"/>
                  <a:gd name="T111" fmla="*/ 73 h 126"/>
                  <a:gd name="T112" fmla="*/ 231 w 231"/>
                  <a:gd name="T113" fmla="*/ 53 h 126"/>
                  <a:gd name="T114" fmla="*/ 172 w 231"/>
                  <a:gd name="T115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1" h="125">
                    <a:moveTo>
                      <a:pt x="173" y="2"/>
                    </a:move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6" y="2"/>
                      <a:pt x="178" y="3"/>
                      <a:pt x="181" y="4"/>
                    </a:cubicBezTo>
                    <a:cubicBezTo>
                      <a:pt x="189" y="8"/>
                      <a:pt x="192" y="18"/>
                      <a:pt x="198" y="25"/>
                    </a:cubicBezTo>
                    <a:cubicBezTo>
                      <a:pt x="202" y="29"/>
                      <a:pt x="208" y="33"/>
                      <a:pt x="213" y="37"/>
                    </a:cubicBezTo>
                    <a:cubicBezTo>
                      <a:pt x="217" y="39"/>
                      <a:pt x="224" y="46"/>
                      <a:pt x="224" y="51"/>
                    </a:cubicBezTo>
                    <a:cubicBezTo>
                      <a:pt x="224" y="51"/>
                      <a:pt x="224" y="51"/>
                      <a:pt x="224" y="52"/>
                    </a:cubicBezTo>
                    <a:cubicBezTo>
                      <a:pt x="224" y="60"/>
                      <a:pt x="206" y="70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6" y="71"/>
                      <a:pt x="195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1" y="71"/>
                      <a:pt x="188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78" y="67"/>
                      <a:pt x="171" y="57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3" y="56"/>
                      <a:pt x="162" y="57"/>
                      <a:pt x="160" y="57"/>
                    </a:cubicBezTo>
                    <a:cubicBezTo>
                      <a:pt x="160" y="57"/>
                      <a:pt x="160" y="57"/>
                      <a:pt x="160" y="57"/>
                    </a:cubicBezTo>
                    <a:cubicBezTo>
                      <a:pt x="160" y="57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53" y="61"/>
                      <a:pt x="146" y="69"/>
                      <a:pt x="146" y="74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81"/>
                      <a:pt x="159" y="89"/>
                      <a:pt x="161" y="93"/>
                    </a:cubicBezTo>
                    <a:cubicBezTo>
                      <a:pt x="164" y="97"/>
                      <a:pt x="165" y="101"/>
                      <a:pt x="165" y="104"/>
                    </a:cubicBezTo>
                    <a:cubicBezTo>
                      <a:pt x="165" y="114"/>
                      <a:pt x="158" y="122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7" y="124"/>
                      <a:pt x="146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31" y="124"/>
                      <a:pt x="118" y="114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9" y="93"/>
                      <a:pt x="126" y="90"/>
                      <a:pt x="128" y="82"/>
                    </a:cubicBezTo>
                    <a:cubicBezTo>
                      <a:pt x="124" y="71"/>
                      <a:pt x="115" y="75"/>
                      <a:pt x="104" y="70"/>
                    </a:cubicBezTo>
                    <a:cubicBezTo>
                      <a:pt x="102" y="69"/>
                      <a:pt x="97" y="65"/>
                      <a:pt x="95" y="62"/>
                    </a:cubicBezTo>
                    <a:cubicBezTo>
                      <a:pt x="91" y="57"/>
                      <a:pt x="89" y="48"/>
                      <a:pt x="83" y="47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75" y="47"/>
                      <a:pt x="69" y="55"/>
                      <a:pt x="63" y="60"/>
                    </a:cubicBezTo>
                    <a:cubicBezTo>
                      <a:pt x="61" y="62"/>
                      <a:pt x="59" y="63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48" y="68"/>
                      <a:pt x="38" y="67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29" y="70"/>
                      <a:pt x="27" y="71"/>
                      <a:pt x="25" y="72"/>
                    </a:cubicBezTo>
                    <a:cubicBezTo>
                      <a:pt x="23" y="74"/>
                      <a:pt x="20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3" y="74"/>
                      <a:pt x="7" y="65"/>
                      <a:pt x="7" y="59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0"/>
                      <a:pt x="20" y="46"/>
                      <a:pt x="26" y="43"/>
                    </a:cubicBezTo>
                    <a:cubicBezTo>
                      <a:pt x="31" y="40"/>
                      <a:pt x="43" y="35"/>
                      <a:pt x="47" y="31"/>
                    </a:cubicBezTo>
                    <a:cubicBezTo>
                      <a:pt x="52" y="25"/>
                      <a:pt x="55" y="15"/>
                      <a:pt x="61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4" y="11"/>
                      <a:pt x="67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81" y="10"/>
                      <a:pt x="91" y="21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9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7" y="28"/>
                      <a:pt x="114" y="26"/>
                      <a:pt x="120" y="25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30" y="22"/>
                      <a:pt x="139" y="22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8" y="19"/>
                      <a:pt x="149" y="18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7" y="12"/>
                      <a:pt x="16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61" y="0"/>
                      <a:pt x="157" y="10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47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0" y="20"/>
                      <a:pt x="132" y="20"/>
                      <a:pt x="125" y="21"/>
                    </a:cubicBezTo>
                    <a:cubicBezTo>
                      <a:pt x="125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2" y="21"/>
                      <a:pt x="122" y="21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15" y="23"/>
                      <a:pt x="111" y="24"/>
                      <a:pt x="107" y="24"/>
                    </a:cubicBezTo>
                    <a:cubicBezTo>
                      <a:pt x="107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4"/>
                      <a:pt x="103" y="24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89" y="18"/>
                      <a:pt x="84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8"/>
                      <a:pt x="68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53" y="9"/>
                      <a:pt x="53" y="22"/>
                      <a:pt x="45" y="30"/>
                    </a:cubicBezTo>
                    <a:cubicBezTo>
                      <a:pt x="41" y="34"/>
                      <a:pt x="30" y="39"/>
                      <a:pt x="23" y="43"/>
                    </a:cubicBezTo>
                    <a:cubicBezTo>
                      <a:pt x="16" y="46"/>
                      <a:pt x="1" y="50"/>
                      <a:pt x="1" y="56"/>
                    </a:cubicBezTo>
                    <a:cubicBezTo>
                      <a:pt x="1" y="56"/>
                      <a:pt x="0" y="56"/>
                      <a:pt x="0" y="56"/>
                    </a:cubicBezTo>
                    <a:cubicBezTo>
                      <a:pt x="0" y="60"/>
                      <a:pt x="5" y="66"/>
                      <a:pt x="7" y="70"/>
                    </a:cubicBezTo>
                    <a:cubicBezTo>
                      <a:pt x="10" y="75"/>
                      <a:pt x="12" y="80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21" y="81"/>
                      <a:pt x="24" y="77"/>
                      <a:pt x="28" y="75"/>
                    </a:cubicBezTo>
                    <a:cubicBezTo>
                      <a:pt x="29" y="74"/>
                      <a:pt x="30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6" y="70"/>
                      <a:pt x="49" y="70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8" y="66"/>
                      <a:pt x="60" y="65"/>
                      <a:pt x="61" y="64"/>
                    </a:cubicBezTo>
                    <a:cubicBezTo>
                      <a:pt x="66" y="60"/>
                      <a:pt x="72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80" y="54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92" y="56"/>
                      <a:pt x="96" y="75"/>
                      <a:pt x="106" y="79"/>
                    </a:cubicBezTo>
                    <a:cubicBezTo>
                      <a:pt x="106" y="79"/>
                      <a:pt x="106" y="79"/>
                      <a:pt x="106" y="79"/>
                    </a:cubicBezTo>
                    <a:cubicBezTo>
                      <a:pt x="107" y="79"/>
                      <a:pt x="107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9" y="79"/>
                      <a:pt x="109" y="79"/>
                      <a:pt x="109" y="79"/>
                    </a:cubicBezTo>
                    <a:cubicBezTo>
                      <a:pt x="109" y="79"/>
                      <a:pt x="109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1" y="79"/>
                      <a:pt x="111" y="79"/>
                      <a:pt x="111" y="79"/>
                    </a:cubicBezTo>
                    <a:cubicBezTo>
                      <a:pt x="111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5" y="79"/>
                      <a:pt x="118" y="79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4"/>
                    </a:cubicBezTo>
                    <a:cubicBezTo>
                      <a:pt x="119" y="88"/>
                      <a:pt x="111" y="90"/>
                      <a:pt x="110" y="96"/>
                    </a:cubicBezTo>
                    <a:cubicBezTo>
                      <a:pt x="110" y="96"/>
                      <a:pt x="110" y="97"/>
                      <a:pt x="110" y="98"/>
                    </a:cubicBezTo>
                    <a:cubicBezTo>
                      <a:pt x="110" y="107"/>
                      <a:pt x="120" y="118"/>
                      <a:pt x="128" y="122"/>
                    </a:cubicBezTo>
                    <a:cubicBezTo>
                      <a:pt x="128" y="122"/>
                      <a:pt x="128" y="122"/>
                      <a:pt x="128" y="122"/>
                    </a:cubicBezTo>
                    <a:cubicBezTo>
                      <a:pt x="129" y="122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33" y="125"/>
                      <a:pt x="139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8" y="126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7" y="124"/>
                      <a:pt x="163" y="121"/>
                      <a:pt x="166" y="113"/>
                    </a:cubicBezTo>
                    <a:cubicBezTo>
                      <a:pt x="167" y="110"/>
                      <a:pt x="168" y="108"/>
                      <a:pt x="168" y="105"/>
                    </a:cubicBezTo>
                    <a:cubicBezTo>
                      <a:pt x="168" y="91"/>
                      <a:pt x="151" y="83"/>
                      <a:pt x="151" y="74"/>
                    </a:cubicBezTo>
                    <a:cubicBezTo>
                      <a:pt x="151" y="74"/>
                      <a:pt x="151" y="74"/>
                      <a:pt x="151" y="74"/>
                    </a:cubicBezTo>
                    <a:cubicBezTo>
                      <a:pt x="151" y="68"/>
                      <a:pt x="158" y="60"/>
                      <a:pt x="164" y="60"/>
                    </a:cubicBezTo>
                    <a:cubicBezTo>
                      <a:pt x="170" y="60"/>
                      <a:pt x="175" y="68"/>
                      <a:pt x="181" y="71"/>
                    </a:cubicBezTo>
                    <a:cubicBezTo>
                      <a:pt x="181" y="71"/>
                      <a:pt x="181" y="71"/>
                      <a:pt x="181" y="71"/>
                    </a:cubicBezTo>
                    <a:cubicBezTo>
                      <a:pt x="184" y="72"/>
                      <a:pt x="188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4" y="73"/>
                      <a:pt x="195" y="73"/>
                      <a:pt x="197" y="73"/>
                    </a:cubicBezTo>
                    <a:cubicBezTo>
                      <a:pt x="207" y="71"/>
                      <a:pt x="231" y="57"/>
                      <a:pt x="231" y="53"/>
                    </a:cubicBezTo>
                    <a:cubicBezTo>
                      <a:pt x="231" y="53"/>
                      <a:pt x="231" y="53"/>
                      <a:pt x="231" y="53"/>
                    </a:cubicBezTo>
                    <a:cubicBezTo>
                      <a:pt x="231" y="44"/>
                      <a:pt x="213" y="36"/>
                      <a:pt x="205" y="28"/>
                    </a:cubicBezTo>
                    <a:cubicBezTo>
                      <a:pt x="195" y="20"/>
                      <a:pt x="191" y="4"/>
                      <a:pt x="178" y="1"/>
                    </a:cubicBezTo>
                    <a:cubicBezTo>
                      <a:pt x="176" y="1"/>
                      <a:pt x="174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95"/>
              <p:cNvSpPr>
                <a:spLocks noEditPoints="1"/>
              </p:cNvSpPr>
              <p:nvPr/>
            </p:nvSpPr>
            <p:spPr bwMode="auto">
              <a:xfrm>
                <a:off x="4515" y="3339"/>
                <a:ext cx="764" cy="426"/>
              </a:xfrm>
              <a:custGeom>
                <a:gdLst>
                  <a:gd name="T0" fmla="*/ 86 w 219"/>
                  <a:gd name="T1" fmla="*/ 78 h 122"/>
                  <a:gd name="T2" fmla="*/ 103 w 219"/>
                  <a:gd name="T3" fmla="*/ 104 h 122"/>
                  <a:gd name="T4" fmla="*/ 81 w 219"/>
                  <a:gd name="T5" fmla="*/ 119 h 122"/>
                  <a:gd name="T6" fmla="*/ 65 w 219"/>
                  <a:gd name="T7" fmla="*/ 94 h 122"/>
                  <a:gd name="T8" fmla="*/ 65 w 219"/>
                  <a:gd name="T9" fmla="*/ 94 h 122"/>
                  <a:gd name="T10" fmla="*/ 73 w 219"/>
                  <a:gd name="T11" fmla="*/ 85 h 122"/>
                  <a:gd name="T12" fmla="*/ 157 w 219"/>
                  <a:gd name="T13" fmla="*/ 11 h 122"/>
                  <a:gd name="T14" fmla="*/ 175 w 219"/>
                  <a:gd name="T15" fmla="*/ 29 h 122"/>
                  <a:gd name="T16" fmla="*/ 206 w 219"/>
                  <a:gd name="T17" fmla="*/ 66 h 122"/>
                  <a:gd name="T18" fmla="*/ 204 w 219"/>
                  <a:gd name="T19" fmla="*/ 66 h 122"/>
                  <a:gd name="T20" fmla="*/ 202 w 219"/>
                  <a:gd name="T21" fmla="*/ 66 h 122"/>
                  <a:gd name="T22" fmla="*/ 151 w 219"/>
                  <a:gd name="T23" fmla="*/ 41 h 122"/>
                  <a:gd name="T24" fmla="*/ 157 w 219"/>
                  <a:gd name="T25" fmla="*/ 11 h 122"/>
                  <a:gd name="T26" fmla="*/ 52 w 219"/>
                  <a:gd name="T27" fmla="*/ 2 h 122"/>
                  <a:gd name="T28" fmla="*/ 107 w 219"/>
                  <a:gd name="T29" fmla="*/ 26 h 122"/>
                  <a:gd name="T30" fmla="*/ 92 w 219"/>
                  <a:gd name="T31" fmla="*/ 73 h 122"/>
                  <a:gd name="T32" fmla="*/ 90 w 219"/>
                  <a:gd name="T33" fmla="*/ 74 h 122"/>
                  <a:gd name="T34" fmla="*/ 62 w 219"/>
                  <a:gd name="T35" fmla="*/ 50 h 122"/>
                  <a:gd name="T36" fmla="*/ 33 w 219"/>
                  <a:gd name="T37" fmla="*/ 68 h 122"/>
                  <a:gd name="T38" fmla="*/ 5 w 219"/>
                  <a:gd name="T39" fmla="*/ 50 h 122"/>
                  <a:gd name="T40" fmla="*/ 28 w 219"/>
                  <a:gd name="T41" fmla="*/ 26 h 122"/>
                  <a:gd name="T42" fmla="*/ 28 w 219"/>
                  <a:gd name="T43" fmla="*/ 26 h 122"/>
                  <a:gd name="T44" fmla="*/ 29 w 219"/>
                  <a:gd name="T45" fmla="*/ 25 h 122"/>
                  <a:gd name="T46" fmla="*/ 52 w 219"/>
                  <a:gd name="T47" fmla="*/ 2 h 122"/>
                  <a:gd name="T48" fmla="*/ 52 w 219"/>
                  <a:gd name="T49" fmla="*/ 0 h 122"/>
                  <a:gd name="T50" fmla="*/ 26 w 219"/>
                  <a:gd name="T51" fmla="*/ 26 h 122"/>
                  <a:gd name="T52" fmla="*/ 14 w 219"/>
                  <a:gd name="T53" fmla="*/ 63 h 122"/>
                  <a:gd name="T54" fmla="*/ 33 w 219"/>
                  <a:gd name="T55" fmla="*/ 69 h 122"/>
                  <a:gd name="T56" fmla="*/ 34 w 219"/>
                  <a:gd name="T57" fmla="*/ 69 h 122"/>
                  <a:gd name="T58" fmla="*/ 35 w 219"/>
                  <a:gd name="T59" fmla="*/ 69 h 122"/>
                  <a:gd name="T60" fmla="*/ 62 w 219"/>
                  <a:gd name="T61" fmla="*/ 54 h 122"/>
                  <a:gd name="T62" fmla="*/ 79 w 219"/>
                  <a:gd name="T63" fmla="*/ 73 h 122"/>
                  <a:gd name="T64" fmla="*/ 81 w 219"/>
                  <a:gd name="T65" fmla="*/ 122 h 122"/>
                  <a:gd name="T66" fmla="*/ 84 w 219"/>
                  <a:gd name="T67" fmla="*/ 122 h 122"/>
                  <a:gd name="T68" fmla="*/ 97 w 219"/>
                  <a:gd name="T69" fmla="*/ 79 h 122"/>
                  <a:gd name="T70" fmla="*/ 143 w 219"/>
                  <a:gd name="T71" fmla="*/ 45 h 122"/>
                  <a:gd name="T72" fmla="*/ 144 w 219"/>
                  <a:gd name="T73" fmla="*/ 45 h 122"/>
                  <a:gd name="T74" fmla="*/ 194 w 219"/>
                  <a:gd name="T75" fmla="*/ 67 h 122"/>
                  <a:gd name="T76" fmla="*/ 194 w 219"/>
                  <a:gd name="T77" fmla="*/ 67 h 122"/>
                  <a:gd name="T78" fmla="*/ 208 w 219"/>
                  <a:gd name="T79" fmla="*/ 72 h 122"/>
                  <a:gd name="T80" fmla="*/ 209 w 219"/>
                  <a:gd name="T81" fmla="*/ 72 h 122"/>
                  <a:gd name="T82" fmla="*/ 178 w 219"/>
                  <a:gd name="T83" fmla="*/ 27 h 122"/>
                  <a:gd name="T84" fmla="*/ 156 w 219"/>
                  <a:gd name="T85" fmla="*/ 9 h 122"/>
                  <a:gd name="T86" fmla="*/ 126 w 219"/>
                  <a:gd name="T87" fmla="*/ 25 h 122"/>
                  <a:gd name="T88" fmla="*/ 126 w 219"/>
                  <a:gd name="T89" fmla="*/ 25 h 122"/>
                  <a:gd name="T90" fmla="*/ 122 w 219"/>
                  <a:gd name="T91" fmla="*/ 25 h 122"/>
                  <a:gd name="T92" fmla="*/ 105 w 219"/>
                  <a:gd name="T93" fmla="*/ 22 h 122"/>
                  <a:gd name="T94" fmla="*/ 104 w 219"/>
                  <a:gd name="T95" fmla="*/ 22 h 122"/>
                  <a:gd name="T96" fmla="*/ 79 w 219"/>
                  <a:gd name="T97" fmla="*/ 17 h 122"/>
                  <a:gd name="T98" fmla="*/ 52 w 219"/>
                  <a:gd name="T99" fmla="*/ 0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9" h="122">
                    <a:moveTo>
                      <a:pt x="86" y="78"/>
                    </a:move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93" y="78"/>
                      <a:pt x="103" y="92"/>
                      <a:pt x="103" y="102"/>
                    </a:cubicBezTo>
                    <a:cubicBezTo>
                      <a:pt x="103" y="103"/>
                      <a:pt x="103" y="103"/>
                      <a:pt x="103" y="104"/>
                    </a:cubicBezTo>
                    <a:cubicBezTo>
                      <a:pt x="102" y="112"/>
                      <a:pt x="94" y="118"/>
                      <a:pt x="83" y="119"/>
                    </a:cubicBezTo>
                    <a:cubicBezTo>
                      <a:pt x="82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68" y="119"/>
                      <a:pt x="59" y="109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7" y="90"/>
                      <a:pt x="70" y="87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8" y="81"/>
                      <a:pt x="83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moveTo>
                      <a:pt x="157" y="11"/>
                    </a:move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9" y="11"/>
                      <a:pt x="162" y="12"/>
                      <a:pt x="164" y="13"/>
                    </a:cubicBezTo>
                    <a:cubicBezTo>
                      <a:pt x="169" y="15"/>
                      <a:pt x="170" y="23"/>
                      <a:pt x="175" y="29"/>
                    </a:cubicBezTo>
                    <a:cubicBezTo>
                      <a:pt x="179" y="33"/>
                      <a:pt x="189" y="38"/>
                      <a:pt x="196" y="42"/>
                    </a:cubicBezTo>
                    <a:cubicBezTo>
                      <a:pt x="202" y="45"/>
                      <a:pt x="213" y="50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4" y="62"/>
                      <a:pt x="209" y="65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6"/>
                      <a:pt x="203" y="66"/>
                    </a:cubicBezTo>
                    <a:cubicBezTo>
                      <a:pt x="203" y="66"/>
                      <a:pt x="203" y="66"/>
                      <a:pt x="202" y="66"/>
                    </a:cubicBezTo>
                    <a:cubicBezTo>
                      <a:pt x="197" y="66"/>
                      <a:pt x="189" y="65"/>
                      <a:pt x="183" y="64"/>
                    </a:cubicBezTo>
                    <a:cubicBezTo>
                      <a:pt x="183" y="64"/>
                      <a:pt x="182" y="64"/>
                      <a:pt x="182" y="64"/>
                    </a:cubicBezTo>
                    <a:cubicBezTo>
                      <a:pt x="182" y="64"/>
                      <a:pt x="182" y="64"/>
                      <a:pt x="182" y="64"/>
                    </a:cubicBezTo>
                    <a:cubicBezTo>
                      <a:pt x="164" y="62"/>
                      <a:pt x="160" y="50"/>
                      <a:pt x="151" y="41"/>
                    </a:cubicBezTo>
                    <a:cubicBezTo>
                      <a:pt x="145" y="36"/>
                      <a:pt x="137" y="33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6" y="18"/>
                      <a:pt x="14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moveTo>
                      <a:pt x="52" y="2"/>
                    </a:move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4" y="3"/>
                      <a:pt x="55" y="3"/>
                    </a:cubicBezTo>
                    <a:cubicBezTo>
                      <a:pt x="65" y="4"/>
                      <a:pt x="69" y="16"/>
                      <a:pt x="78" y="20"/>
                    </a:cubicBezTo>
                    <a:cubicBezTo>
                      <a:pt x="87" y="23"/>
                      <a:pt x="98" y="22"/>
                      <a:pt x="107" y="26"/>
                    </a:cubicBezTo>
                    <a:cubicBezTo>
                      <a:pt x="118" y="29"/>
                      <a:pt x="131" y="33"/>
                      <a:pt x="131" y="44"/>
                    </a:cubicBezTo>
                    <a:cubicBezTo>
                      <a:pt x="131" y="47"/>
                      <a:pt x="131" y="49"/>
                      <a:pt x="130" y="52"/>
                    </a:cubicBezTo>
                    <a:cubicBezTo>
                      <a:pt x="125" y="62"/>
                      <a:pt x="106" y="68"/>
                      <a:pt x="94" y="72"/>
                    </a:cubicBezTo>
                    <a:cubicBezTo>
                      <a:pt x="93" y="72"/>
                      <a:pt x="93" y="73"/>
                      <a:pt x="92" y="73"/>
                    </a:cubicBezTo>
                    <a:cubicBezTo>
                      <a:pt x="92" y="73"/>
                      <a:pt x="92" y="73"/>
                      <a:pt x="91" y="74"/>
                    </a:cubicBezTo>
                    <a:cubicBezTo>
                      <a:pt x="91" y="74"/>
                      <a:pt x="91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83" y="74"/>
                      <a:pt x="78" y="63"/>
                      <a:pt x="72" y="56"/>
                    </a:cubicBezTo>
                    <a:cubicBezTo>
                      <a:pt x="69" y="53"/>
                      <a:pt x="66" y="50"/>
                      <a:pt x="62" y="50"/>
                    </a:cubicBezTo>
                    <a:cubicBezTo>
                      <a:pt x="52" y="50"/>
                      <a:pt x="49" y="66"/>
                      <a:pt x="35" y="68"/>
                    </a:cubicBezTo>
                    <a:cubicBezTo>
                      <a:pt x="35" y="68"/>
                      <a:pt x="34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2" y="68"/>
                    </a:cubicBezTo>
                    <a:cubicBezTo>
                      <a:pt x="21" y="67"/>
                      <a:pt x="6" y="5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37"/>
                      <a:pt x="22" y="33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6" y="17"/>
                      <a:pt x="38" y="3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37" y="0"/>
                      <a:pt x="33" y="17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6"/>
                    </a:cubicBezTo>
                    <a:cubicBezTo>
                      <a:pt x="19" y="32"/>
                      <a:pt x="0" y="39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6"/>
                      <a:pt x="10" y="61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0" y="67"/>
                      <a:pt x="26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40" y="69"/>
                      <a:pt x="44" y="66"/>
                      <a:pt x="48" y="63"/>
                    </a:cubicBezTo>
                    <a:cubicBezTo>
                      <a:pt x="53" y="59"/>
                      <a:pt x="57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9" y="55"/>
                      <a:pt x="79" y="65"/>
                      <a:pt x="79" y="73"/>
                    </a:cubicBezTo>
                    <a:cubicBezTo>
                      <a:pt x="79" y="73"/>
                      <a:pt x="79" y="73"/>
                      <a:pt x="79" y="74"/>
                    </a:cubicBezTo>
                    <a:cubicBezTo>
                      <a:pt x="78" y="79"/>
                      <a:pt x="68" y="83"/>
                      <a:pt x="64" y="91"/>
                    </a:cubicBezTo>
                    <a:cubicBezTo>
                      <a:pt x="55" y="107"/>
                      <a:pt x="65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2" y="122"/>
                      <a:pt x="83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97" y="120"/>
                      <a:pt x="106" y="113"/>
                      <a:pt x="107" y="103"/>
                    </a:cubicBezTo>
                    <a:cubicBezTo>
                      <a:pt x="107" y="102"/>
                      <a:pt x="107" y="102"/>
                      <a:pt x="107" y="101"/>
                    </a:cubicBezTo>
                    <a:cubicBezTo>
                      <a:pt x="107" y="92"/>
                      <a:pt x="97" y="86"/>
                      <a:pt x="97" y="79"/>
                    </a:cubicBezTo>
                    <a:cubicBezTo>
                      <a:pt x="97" y="79"/>
                      <a:pt x="97" y="79"/>
                      <a:pt x="97" y="78"/>
                    </a:cubicBezTo>
                    <a:cubicBezTo>
                      <a:pt x="98" y="74"/>
                      <a:pt x="103" y="72"/>
                      <a:pt x="108" y="71"/>
                    </a:cubicBezTo>
                    <a:cubicBezTo>
                      <a:pt x="116" y="68"/>
                      <a:pt x="123" y="66"/>
                      <a:pt x="128" y="62"/>
                    </a:cubicBezTo>
                    <a:cubicBezTo>
                      <a:pt x="133" y="57"/>
                      <a:pt x="136" y="46"/>
                      <a:pt x="143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9" y="45"/>
                      <a:pt x="154" y="51"/>
                      <a:pt x="158" y="54"/>
                    </a:cubicBezTo>
                    <a:cubicBezTo>
                      <a:pt x="158" y="54"/>
                      <a:pt x="158" y="54"/>
                      <a:pt x="158" y="54"/>
                    </a:cubicBezTo>
                    <a:cubicBezTo>
                      <a:pt x="162" y="57"/>
                      <a:pt x="166" y="62"/>
                      <a:pt x="171" y="63"/>
                    </a:cubicBezTo>
                    <a:cubicBezTo>
                      <a:pt x="177" y="66"/>
                      <a:pt x="186" y="65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6" y="67"/>
                      <a:pt x="197" y="68"/>
                      <a:pt x="199" y="69"/>
                    </a:cubicBezTo>
                    <a:cubicBezTo>
                      <a:pt x="202" y="71"/>
                      <a:pt x="205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13" y="72"/>
                      <a:pt x="219" y="63"/>
                      <a:pt x="219" y="57"/>
                    </a:cubicBezTo>
                    <a:cubicBezTo>
                      <a:pt x="219" y="56"/>
                      <a:pt x="219" y="55"/>
                      <a:pt x="219" y="54"/>
                    </a:cubicBezTo>
                    <a:cubicBezTo>
                      <a:pt x="218" y="51"/>
                      <a:pt x="213" y="48"/>
                      <a:pt x="210" y="47"/>
                    </a:cubicBezTo>
                    <a:cubicBezTo>
                      <a:pt x="199" y="40"/>
                      <a:pt x="185" y="36"/>
                      <a:pt x="178" y="27"/>
                    </a:cubicBezTo>
                    <a:cubicBezTo>
                      <a:pt x="171" y="20"/>
                      <a:pt x="169" y="9"/>
                      <a:pt x="157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42" y="9"/>
                      <a:pt x="137" y="19"/>
                      <a:pt x="129" y="24"/>
                    </a:cubicBezTo>
                    <a:cubicBezTo>
                      <a:pt x="128" y="24"/>
                      <a:pt x="127" y="24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3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6" y="25"/>
                      <a:pt x="111" y="24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94" y="20"/>
                      <a:pt x="85" y="20"/>
                      <a:pt x="79" y="17"/>
                    </a:cubicBezTo>
                    <a:cubicBezTo>
                      <a:pt x="70" y="13"/>
                      <a:pt x="68" y="3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5" y="1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96"/>
              <p:cNvSpPr>
                <a:spLocks noEditPoints="1"/>
              </p:cNvSpPr>
              <p:nvPr/>
            </p:nvSpPr>
            <p:spPr bwMode="auto">
              <a:xfrm>
                <a:off x="2419" y="3339"/>
                <a:ext cx="756" cy="426"/>
              </a:xfrm>
              <a:custGeom>
                <a:gdLst>
                  <a:gd name="T0" fmla="*/ 133 w 217"/>
                  <a:gd name="T1" fmla="*/ 78 h 122"/>
                  <a:gd name="T2" fmla="*/ 153 w 217"/>
                  <a:gd name="T3" fmla="*/ 112 h 122"/>
                  <a:gd name="T4" fmla="*/ 153 w 217"/>
                  <a:gd name="T5" fmla="*/ 112 h 122"/>
                  <a:gd name="T6" fmla="*/ 141 w 217"/>
                  <a:gd name="T7" fmla="*/ 119 h 122"/>
                  <a:gd name="T8" fmla="*/ 137 w 217"/>
                  <a:gd name="T9" fmla="*/ 119 h 122"/>
                  <a:gd name="T10" fmla="*/ 116 w 217"/>
                  <a:gd name="T11" fmla="*/ 104 h 122"/>
                  <a:gd name="T12" fmla="*/ 116 w 217"/>
                  <a:gd name="T13" fmla="*/ 101 h 122"/>
                  <a:gd name="T14" fmla="*/ 132 w 217"/>
                  <a:gd name="T15" fmla="*/ 78 h 122"/>
                  <a:gd name="T16" fmla="*/ 62 w 217"/>
                  <a:gd name="T17" fmla="*/ 11 h 122"/>
                  <a:gd name="T18" fmla="*/ 67 w 217"/>
                  <a:gd name="T19" fmla="*/ 42 h 122"/>
                  <a:gd name="T20" fmla="*/ 19 w 217"/>
                  <a:gd name="T21" fmla="*/ 65 h 122"/>
                  <a:gd name="T22" fmla="*/ 13 w 217"/>
                  <a:gd name="T23" fmla="*/ 66 h 122"/>
                  <a:gd name="T24" fmla="*/ 10 w 217"/>
                  <a:gd name="T25" fmla="*/ 65 h 122"/>
                  <a:gd name="T26" fmla="*/ 39 w 217"/>
                  <a:gd name="T27" fmla="*/ 33 h 122"/>
                  <a:gd name="T28" fmla="*/ 62 w 217"/>
                  <a:gd name="T29" fmla="*/ 11 h 122"/>
                  <a:gd name="T30" fmla="*/ 166 w 217"/>
                  <a:gd name="T31" fmla="*/ 2 h 122"/>
                  <a:gd name="T32" fmla="*/ 189 w 217"/>
                  <a:gd name="T33" fmla="*/ 23 h 122"/>
                  <a:gd name="T34" fmla="*/ 213 w 217"/>
                  <a:gd name="T35" fmla="*/ 50 h 122"/>
                  <a:gd name="T36" fmla="*/ 189 w 217"/>
                  <a:gd name="T37" fmla="*/ 67 h 122"/>
                  <a:gd name="T38" fmla="*/ 186 w 217"/>
                  <a:gd name="T39" fmla="*/ 68 h 122"/>
                  <a:gd name="T40" fmla="*/ 168 w 217"/>
                  <a:gd name="T41" fmla="*/ 58 h 122"/>
                  <a:gd name="T42" fmla="*/ 157 w 217"/>
                  <a:gd name="T43" fmla="*/ 50 h 122"/>
                  <a:gd name="T44" fmla="*/ 131 w 217"/>
                  <a:gd name="T45" fmla="*/ 73 h 122"/>
                  <a:gd name="T46" fmla="*/ 129 w 217"/>
                  <a:gd name="T47" fmla="*/ 73 h 122"/>
                  <a:gd name="T48" fmla="*/ 100 w 217"/>
                  <a:gd name="T49" fmla="*/ 64 h 122"/>
                  <a:gd name="T50" fmla="*/ 99 w 217"/>
                  <a:gd name="T51" fmla="*/ 64 h 122"/>
                  <a:gd name="T52" fmla="*/ 99 w 217"/>
                  <a:gd name="T53" fmla="*/ 64 h 122"/>
                  <a:gd name="T54" fmla="*/ 99 w 217"/>
                  <a:gd name="T55" fmla="*/ 64 h 122"/>
                  <a:gd name="T56" fmla="*/ 98 w 217"/>
                  <a:gd name="T57" fmla="*/ 64 h 122"/>
                  <a:gd name="T58" fmla="*/ 88 w 217"/>
                  <a:gd name="T59" fmla="*/ 47 h 122"/>
                  <a:gd name="T60" fmla="*/ 141 w 217"/>
                  <a:gd name="T61" fmla="*/ 19 h 122"/>
                  <a:gd name="T62" fmla="*/ 142 w 217"/>
                  <a:gd name="T63" fmla="*/ 19 h 122"/>
                  <a:gd name="T64" fmla="*/ 145 w 217"/>
                  <a:gd name="T65" fmla="*/ 17 h 122"/>
                  <a:gd name="T66" fmla="*/ 166 w 217"/>
                  <a:gd name="T67" fmla="*/ 2 h 122"/>
                  <a:gd name="T68" fmla="*/ 143 w 217"/>
                  <a:gd name="T69" fmla="*/ 15 h 122"/>
                  <a:gd name="T70" fmla="*/ 139 w 217"/>
                  <a:gd name="T71" fmla="*/ 17 h 122"/>
                  <a:gd name="T72" fmla="*/ 115 w 217"/>
                  <a:gd name="T73" fmla="*/ 22 h 122"/>
                  <a:gd name="T74" fmla="*/ 114 w 217"/>
                  <a:gd name="T75" fmla="*/ 22 h 122"/>
                  <a:gd name="T76" fmla="*/ 93 w 217"/>
                  <a:gd name="T77" fmla="*/ 26 h 122"/>
                  <a:gd name="T78" fmla="*/ 91 w 217"/>
                  <a:gd name="T79" fmla="*/ 26 h 122"/>
                  <a:gd name="T80" fmla="*/ 90 w 217"/>
                  <a:gd name="T81" fmla="*/ 26 h 122"/>
                  <a:gd name="T82" fmla="*/ 90 w 217"/>
                  <a:gd name="T83" fmla="*/ 25 h 122"/>
                  <a:gd name="T84" fmla="*/ 63 w 217"/>
                  <a:gd name="T85" fmla="*/ 8 h 122"/>
                  <a:gd name="T86" fmla="*/ 19 w 217"/>
                  <a:gd name="T87" fmla="*/ 41 h 122"/>
                  <a:gd name="T88" fmla="*/ 10 w 217"/>
                  <a:gd name="T89" fmla="*/ 73 h 122"/>
                  <a:gd name="T90" fmla="*/ 11 w 217"/>
                  <a:gd name="T91" fmla="*/ 73 h 122"/>
                  <a:gd name="T92" fmla="*/ 24 w 217"/>
                  <a:gd name="T93" fmla="*/ 67 h 122"/>
                  <a:gd name="T94" fmla="*/ 49 w 217"/>
                  <a:gd name="T95" fmla="*/ 63 h 122"/>
                  <a:gd name="T96" fmla="*/ 49 w 217"/>
                  <a:gd name="T97" fmla="*/ 62 h 122"/>
                  <a:gd name="T98" fmla="*/ 56 w 217"/>
                  <a:gd name="T99" fmla="*/ 58 h 122"/>
                  <a:gd name="T100" fmla="*/ 75 w 217"/>
                  <a:gd name="T101" fmla="*/ 45 h 122"/>
                  <a:gd name="T102" fmla="*/ 97 w 217"/>
                  <a:gd name="T103" fmla="*/ 68 h 122"/>
                  <a:gd name="T104" fmla="*/ 111 w 217"/>
                  <a:gd name="T105" fmla="*/ 100 h 122"/>
                  <a:gd name="T106" fmla="*/ 138 w 217"/>
                  <a:gd name="T107" fmla="*/ 122 h 122"/>
                  <a:gd name="T108" fmla="*/ 141 w 217"/>
                  <a:gd name="T109" fmla="*/ 122 h 122"/>
                  <a:gd name="T110" fmla="*/ 139 w 217"/>
                  <a:gd name="T111" fmla="*/ 73 h 122"/>
                  <a:gd name="T112" fmla="*/ 153 w 217"/>
                  <a:gd name="T113" fmla="*/ 56 h 122"/>
                  <a:gd name="T114" fmla="*/ 157 w 217"/>
                  <a:gd name="T115" fmla="*/ 54 h 122"/>
                  <a:gd name="T116" fmla="*/ 157 w 217"/>
                  <a:gd name="T117" fmla="*/ 54 h 122"/>
                  <a:gd name="T118" fmla="*/ 178 w 217"/>
                  <a:gd name="T119" fmla="*/ 68 h 122"/>
                  <a:gd name="T120" fmla="*/ 187 w 217"/>
                  <a:gd name="T121" fmla="*/ 69 h 122"/>
                  <a:gd name="T122" fmla="*/ 217 w 217"/>
                  <a:gd name="T123" fmla="*/ 50 h 122"/>
                  <a:gd name="T124" fmla="*/ 174 w 217"/>
                  <a:gd name="T125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" h="122">
                    <a:moveTo>
                      <a:pt x="132" y="78"/>
                    </a:moveTo>
                    <a:cubicBezTo>
                      <a:pt x="132" y="78"/>
                      <a:pt x="132" y="78"/>
                      <a:pt x="132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5" y="78"/>
                      <a:pt x="136" y="79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48" y="84"/>
                      <a:pt x="160" y="100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3"/>
                    </a:cubicBezTo>
                    <a:cubicBezTo>
                      <a:pt x="150" y="116"/>
                      <a:pt x="146" y="118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0" y="119"/>
                      <a:pt x="138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27" y="119"/>
                      <a:pt x="118" y="113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3"/>
                      <a:pt x="116" y="102"/>
                      <a:pt x="116" y="101"/>
                    </a:cubicBezTo>
                    <a:cubicBezTo>
                      <a:pt x="116" y="96"/>
                      <a:pt x="119" y="92"/>
                      <a:pt x="121" y="89"/>
                    </a:cubicBezTo>
                    <a:cubicBezTo>
                      <a:pt x="124" y="85"/>
                      <a:pt x="127" y="79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moveTo>
                      <a:pt x="62" y="11"/>
                    </a:move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72" y="11"/>
                      <a:pt x="81" y="18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0" y="33"/>
                      <a:pt x="72" y="36"/>
                      <a:pt x="67" y="42"/>
                    </a:cubicBezTo>
                    <a:cubicBezTo>
                      <a:pt x="61" y="49"/>
                      <a:pt x="56" y="58"/>
                      <a:pt x="47" y="62"/>
                    </a:cubicBezTo>
                    <a:cubicBezTo>
                      <a:pt x="39" y="65"/>
                      <a:pt x="26" y="63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8" y="65"/>
                      <a:pt x="16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2" y="66"/>
                      <a:pt x="11" y="66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3"/>
                      <a:pt x="6" y="60"/>
                      <a:pt x="6" y="58"/>
                    </a:cubicBezTo>
                    <a:cubicBezTo>
                      <a:pt x="6" y="52"/>
                      <a:pt x="14" y="47"/>
                      <a:pt x="21" y="44"/>
                    </a:cubicBezTo>
                    <a:cubicBezTo>
                      <a:pt x="26" y="40"/>
                      <a:pt x="34" y="37"/>
                      <a:pt x="39" y="33"/>
                    </a:cubicBezTo>
                    <a:cubicBezTo>
                      <a:pt x="46" y="27"/>
                      <a:pt x="49" y="15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11"/>
                      <a:pt x="60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7" y="2"/>
                      <a:pt x="168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80" y="5"/>
                      <a:pt x="184" y="16"/>
                      <a:pt x="189" y="23"/>
                    </a:cubicBezTo>
                    <a:cubicBezTo>
                      <a:pt x="194" y="29"/>
                      <a:pt x="213" y="38"/>
                      <a:pt x="213" y="49"/>
                    </a:cubicBezTo>
                    <a:cubicBezTo>
                      <a:pt x="213" y="49"/>
                      <a:pt x="213" y="49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2" y="58"/>
                      <a:pt x="198" y="66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8" y="67"/>
                      <a:pt x="188" y="67"/>
                      <a:pt x="187" y="68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7" y="68"/>
                      <a:pt x="187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78" y="67"/>
                      <a:pt x="172" y="62"/>
                      <a:pt x="168" y="58"/>
                    </a:cubicBezTo>
                    <a:cubicBezTo>
                      <a:pt x="165" y="55"/>
                      <a:pt x="162" y="50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49" y="50"/>
                      <a:pt x="144" y="61"/>
                      <a:pt x="137" y="68"/>
                    </a:cubicBezTo>
                    <a:cubicBezTo>
                      <a:pt x="136" y="70"/>
                      <a:pt x="134" y="72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0" y="73"/>
                      <a:pt x="130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2" y="73"/>
                      <a:pt x="106" y="68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3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3" y="60"/>
                      <a:pt x="88" y="54"/>
                      <a:pt x="88" y="47"/>
                    </a:cubicBezTo>
                    <a:cubicBezTo>
                      <a:pt x="88" y="45"/>
                      <a:pt x="88" y="43"/>
                      <a:pt x="89" y="42"/>
                    </a:cubicBezTo>
                    <a:cubicBezTo>
                      <a:pt x="92" y="32"/>
                      <a:pt x="101" y="29"/>
                      <a:pt x="111" y="26"/>
                    </a:cubicBezTo>
                    <a:cubicBezTo>
                      <a:pt x="120" y="22"/>
                      <a:pt x="132" y="23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3" y="18"/>
                      <a:pt x="144" y="18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52" y="12"/>
                      <a:pt x="157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6" y="0"/>
                      <a:pt x="150" y="10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2" y="16"/>
                      <a:pt x="141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2" y="20"/>
                      <a:pt x="123" y="20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3" y="22"/>
                    </a:cubicBezTo>
                    <a:cubicBezTo>
                      <a:pt x="113" y="22"/>
                      <a:pt x="113" y="22"/>
                      <a:pt x="113" y="23"/>
                    </a:cubicBezTo>
                    <a:cubicBezTo>
                      <a:pt x="107" y="24"/>
                      <a:pt x="100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1" y="26"/>
                      <a:pt x="91" y="26"/>
                    </a:cubicBezTo>
                    <a:cubicBezTo>
                      <a:pt x="91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4" y="19"/>
                      <a:pt x="74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0" y="8"/>
                      <a:pt x="57" y="9"/>
                      <a:pt x="54" y="10"/>
                    </a:cubicBezTo>
                    <a:cubicBezTo>
                      <a:pt x="54" y="10"/>
                      <a:pt x="54" y="10"/>
                      <a:pt x="54" y="11"/>
                    </a:cubicBezTo>
                    <a:cubicBezTo>
                      <a:pt x="48" y="13"/>
                      <a:pt x="45" y="23"/>
                      <a:pt x="40" y="29"/>
                    </a:cubicBezTo>
                    <a:cubicBezTo>
                      <a:pt x="36" y="33"/>
                      <a:pt x="24" y="38"/>
                      <a:pt x="19" y="41"/>
                    </a:cubicBezTo>
                    <a:cubicBezTo>
                      <a:pt x="13" y="44"/>
                      <a:pt x="1" y="48"/>
                      <a:pt x="0" y="56"/>
                    </a:cubicBezTo>
                    <a:cubicBezTo>
                      <a:pt x="0" y="56"/>
                      <a:pt x="0" y="56"/>
                      <a:pt x="0" y="57"/>
                    </a:cubicBezTo>
                    <a:cubicBezTo>
                      <a:pt x="0" y="63"/>
                      <a:pt x="6" y="72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3" y="73"/>
                      <a:pt x="16" y="72"/>
                      <a:pt x="18" y="70"/>
                    </a:cubicBezTo>
                    <a:cubicBezTo>
                      <a:pt x="20" y="69"/>
                      <a:pt x="22" y="68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31" y="65"/>
                      <a:pt x="41" y="66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2" y="61"/>
                      <a:pt x="54" y="60"/>
                      <a:pt x="56" y="58"/>
                    </a:cubicBezTo>
                    <a:cubicBezTo>
                      <a:pt x="62" y="53"/>
                      <a:pt x="68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2" y="46"/>
                      <a:pt x="84" y="55"/>
                      <a:pt x="88" y="60"/>
                    </a:cubicBezTo>
                    <a:cubicBezTo>
                      <a:pt x="90" y="63"/>
                      <a:pt x="95" y="67"/>
                      <a:pt x="97" y="68"/>
                    </a:cubicBezTo>
                    <a:cubicBezTo>
                      <a:pt x="108" y="73"/>
                      <a:pt x="117" y="69"/>
                      <a:pt x="121" y="80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19" y="88"/>
                      <a:pt x="112" y="91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12"/>
                      <a:pt x="124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9" y="122"/>
                      <a:pt x="140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51" y="120"/>
                      <a:pt x="158" y="112"/>
                      <a:pt x="158" y="102"/>
                    </a:cubicBezTo>
                    <a:cubicBezTo>
                      <a:pt x="158" y="99"/>
                      <a:pt x="157" y="95"/>
                      <a:pt x="154" y="91"/>
                    </a:cubicBezTo>
                    <a:cubicBezTo>
                      <a:pt x="152" y="87"/>
                      <a:pt x="139" y="79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2"/>
                    </a:cubicBezTo>
                    <a:cubicBezTo>
                      <a:pt x="139" y="67"/>
                      <a:pt x="146" y="59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5" y="55"/>
                      <a:pt x="156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64" y="55"/>
                      <a:pt x="171" y="65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81" y="68"/>
                      <a:pt x="184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8" y="69"/>
                      <a:pt x="189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9" y="68"/>
                      <a:pt x="217" y="58"/>
                      <a:pt x="217" y="50"/>
                    </a:cubicBezTo>
                    <a:cubicBezTo>
                      <a:pt x="217" y="49"/>
                      <a:pt x="217" y="49"/>
                      <a:pt x="217" y="49"/>
                    </a:cubicBezTo>
                    <a:cubicBezTo>
                      <a:pt x="217" y="44"/>
                      <a:pt x="210" y="37"/>
                      <a:pt x="206" y="35"/>
                    </a:cubicBezTo>
                    <a:cubicBezTo>
                      <a:pt x="201" y="31"/>
                      <a:pt x="195" y="27"/>
                      <a:pt x="191" y="23"/>
                    </a:cubicBezTo>
                    <a:cubicBezTo>
                      <a:pt x="185" y="16"/>
                      <a:pt x="182" y="6"/>
                      <a:pt x="174" y="2"/>
                    </a:cubicBezTo>
                    <a:cubicBezTo>
                      <a:pt x="171" y="1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97"/>
              <p:cNvSpPr>
                <a:spLocks noEditPoints="1"/>
              </p:cNvSpPr>
              <p:nvPr/>
            </p:nvSpPr>
            <p:spPr bwMode="auto">
              <a:xfrm>
                <a:off x="4721" y="3611"/>
                <a:ext cx="153" cy="143"/>
              </a:xfrm>
              <a:custGeom>
                <a:gdLst>
                  <a:gd name="T0" fmla="*/ 25 w 44"/>
                  <a:gd name="T1" fmla="*/ 5 h 41"/>
                  <a:gd name="T2" fmla="*/ 25 w 44"/>
                  <a:gd name="T3" fmla="*/ 5 h 41"/>
                  <a:gd name="T4" fmla="*/ 25 w 44"/>
                  <a:gd name="T5" fmla="*/ 5 h 41"/>
                  <a:gd name="T6" fmla="*/ 25 w 44"/>
                  <a:gd name="T7" fmla="*/ 5 h 41"/>
                  <a:gd name="T8" fmla="*/ 26 w 44"/>
                  <a:gd name="T9" fmla="*/ 5 h 41"/>
                  <a:gd name="T10" fmla="*/ 26 w 44"/>
                  <a:gd name="T11" fmla="*/ 5 h 41"/>
                  <a:gd name="T12" fmla="*/ 40 w 44"/>
                  <a:gd name="T13" fmla="*/ 23 h 41"/>
                  <a:gd name="T14" fmla="*/ 40 w 44"/>
                  <a:gd name="T15" fmla="*/ 25 h 41"/>
                  <a:gd name="T16" fmla="*/ 26 w 44"/>
                  <a:gd name="T17" fmla="*/ 38 h 41"/>
                  <a:gd name="T18" fmla="*/ 26 w 44"/>
                  <a:gd name="T19" fmla="*/ 39 h 41"/>
                  <a:gd name="T20" fmla="*/ 22 w 44"/>
                  <a:gd name="T21" fmla="*/ 39 h 41"/>
                  <a:gd name="T22" fmla="*/ 22 w 44"/>
                  <a:gd name="T23" fmla="*/ 39 h 41"/>
                  <a:gd name="T24" fmla="*/ 22 w 44"/>
                  <a:gd name="T25" fmla="*/ 39 h 41"/>
                  <a:gd name="T26" fmla="*/ 22 w 44"/>
                  <a:gd name="T27" fmla="*/ 39 h 41"/>
                  <a:gd name="T28" fmla="*/ 22 w 44"/>
                  <a:gd name="T29" fmla="*/ 39 h 41"/>
                  <a:gd name="T30" fmla="*/ 8 w 44"/>
                  <a:gd name="T31" fmla="*/ 22 h 41"/>
                  <a:gd name="T32" fmla="*/ 8 w 44"/>
                  <a:gd name="T33" fmla="*/ 22 h 41"/>
                  <a:gd name="T34" fmla="*/ 25 w 44"/>
                  <a:gd name="T35" fmla="*/ 5 h 41"/>
                  <a:gd name="T36" fmla="*/ 25 w 44"/>
                  <a:gd name="T37" fmla="*/ 5 h 41"/>
                  <a:gd name="T38" fmla="*/ 25 w 44"/>
                  <a:gd name="T39" fmla="*/ 5 h 41"/>
                  <a:gd name="T40" fmla="*/ 27 w 44"/>
                  <a:gd name="T41" fmla="*/ 0 h 41"/>
                  <a:gd name="T42" fmla="*/ 14 w 44"/>
                  <a:gd name="T43" fmla="*/ 7 h 41"/>
                  <a:gd name="T44" fmla="*/ 14 w 44"/>
                  <a:gd name="T45" fmla="*/ 7 h 41"/>
                  <a:gd name="T46" fmla="*/ 14 w 44"/>
                  <a:gd name="T47" fmla="*/ 7 h 41"/>
                  <a:gd name="T48" fmla="*/ 6 w 44"/>
                  <a:gd name="T49" fmla="*/ 16 h 41"/>
                  <a:gd name="T50" fmla="*/ 6 w 44"/>
                  <a:gd name="T51" fmla="*/ 16 h 41"/>
                  <a:gd name="T52" fmla="*/ 6 w 44"/>
                  <a:gd name="T53" fmla="*/ 16 h 41"/>
                  <a:gd name="T54" fmla="*/ 6 w 44"/>
                  <a:gd name="T55" fmla="*/ 16 h 41"/>
                  <a:gd name="T56" fmla="*/ 6 w 44"/>
                  <a:gd name="T57" fmla="*/ 16 h 41"/>
                  <a:gd name="T58" fmla="*/ 6 w 44"/>
                  <a:gd name="T59" fmla="*/ 16 h 41"/>
                  <a:gd name="T60" fmla="*/ 6 w 44"/>
                  <a:gd name="T61" fmla="*/ 16 h 41"/>
                  <a:gd name="T62" fmla="*/ 6 w 44"/>
                  <a:gd name="T63" fmla="*/ 16 h 41"/>
                  <a:gd name="T64" fmla="*/ 22 w 44"/>
                  <a:gd name="T65" fmla="*/ 41 h 41"/>
                  <a:gd name="T66" fmla="*/ 22 w 44"/>
                  <a:gd name="T67" fmla="*/ 41 h 41"/>
                  <a:gd name="T68" fmla="*/ 22 w 44"/>
                  <a:gd name="T69" fmla="*/ 41 h 41"/>
                  <a:gd name="T70" fmla="*/ 22 w 44"/>
                  <a:gd name="T71" fmla="*/ 41 h 41"/>
                  <a:gd name="T72" fmla="*/ 24 w 44"/>
                  <a:gd name="T73" fmla="*/ 41 h 41"/>
                  <a:gd name="T74" fmla="*/ 44 w 44"/>
                  <a:gd name="T75" fmla="*/ 26 h 41"/>
                  <a:gd name="T76" fmla="*/ 44 w 44"/>
                  <a:gd name="T77" fmla="*/ 24 h 41"/>
                  <a:gd name="T78" fmla="*/ 27 w 44"/>
                  <a:gd name="T79" fmla="*/ 0 h 41"/>
                  <a:gd name="T80" fmla="*/ 27 w 44"/>
                  <a:gd name="T81" fmla="*/ 0 h 41"/>
                  <a:gd name="T82" fmla="*/ 27 w 44"/>
                  <a:gd name="T83" fmla="*/ 0 h 41"/>
                  <a:gd name="T84" fmla="*/ 27 w 44"/>
                  <a:gd name="T85" fmla="*/ 0 h 41"/>
                  <a:gd name="T86" fmla="*/ 27 w 44"/>
                  <a:gd name="T87" fmla="*/ 0 h 41"/>
                  <a:gd name="T88" fmla="*/ 27 w 44"/>
                  <a:gd name="T89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41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32" y="5"/>
                      <a:pt x="40" y="13"/>
                      <a:pt x="40" y="23"/>
                    </a:cubicBezTo>
                    <a:cubicBezTo>
                      <a:pt x="40" y="24"/>
                      <a:pt x="40" y="24"/>
                      <a:pt x="40" y="25"/>
                    </a:cubicBezTo>
                    <a:cubicBezTo>
                      <a:pt x="39" y="31"/>
                      <a:pt x="34" y="37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0" y="39"/>
                      <a:pt x="7" y="3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13"/>
                      <a:pt x="1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4" y="0"/>
                      <a:pt x="19" y="3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9"/>
                      <a:pt x="8" y="12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0" y="31"/>
                      <a:pt x="9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3" y="41"/>
                      <a:pt x="24" y="41"/>
                    </a:cubicBezTo>
                    <a:cubicBezTo>
                      <a:pt x="35" y="40"/>
                      <a:pt x="43" y="34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14"/>
                      <a:pt x="34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98"/>
              <p:cNvSpPr>
                <a:spLocks noEditPoints="1"/>
              </p:cNvSpPr>
              <p:nvPr/>
            </p:nvSpPr>
            <p:spPr bwMode="auto">
              <a:xfrm>
                <a:off x="2823" y="3611"/>
                <a:ext cx="161" cy="143"/>
              </a:xfrm>
              <a:custGeom>
                <a:gdLst>
                  <a:gd name="T0" fmla="*/ 19 w 46"/>
                  <a:gd name="T1" fmla="*/ 6 h 41"/>
                  <a:gd name="T2" fmla="*/ 19 w 46"/>
                  <a:gd name="T3" fmla="*/ 6 h 41"/>
                  <a:gd name="T4" fmla="*/ 19 w 46"/>
                  <a:gd name="T5" fmla="*/ 6 h 41"/>
                  <a:gd name="T6" fmla="*/ 23 w 46"/>
                  <a:gd name="T7" fmla="*/ 38 h 41"/>
                  <a:gd name="T8" fmla="*/ 23 w 46"/>
                  <a:gd name="T9" fmla="*/ 38 h 41"/>
                  <a:gd name="T10" fmla="*/ 23 w 46"/>
                  <a:gd name="T11" fmla="*/ 38 h 41"/>
                  <a:gd name="T12" fmla="*/ 23 w 46"/>
                  <a:gd name="T13" fmla="*/ 38 h 41"/>
                  <a:gd name="T14" fmla="*/ 21 w 46"/>
                  <a:gd name="T15" fmla="*/ 38 h 41"/>
                  <a:gd name="T16" fmla="*/ 21 w 46"/>
                  <a:gd name="T17" fmla="*/ 38 h 41"/>
                  <a:gd name="T18" fmla="*/ 21 w 46"/>
                  <a:gd name="T19" fmla="*/ 38 h 41"/>
                  <a:gd name="T20" fmla="*/ 21 w 46"/>
                  <a:gd name="T21" fmla="*/ 38 h 41"/>
                  <a:gd name="T22" fmla="*/ 21 w 46"/>
                  <a:gd name="T23" fmla="*/ 38 h 41"/>
                  <a:gd name="T24" fmla="*/ 4 w 46"/>
                  <a:gd name="T25" fmla="*/ 25 h 41"/>
                  <a:gd name="T26" fmla="*/ 4 w 46"/>
                  <a:gd name="T27" fmla="*/ 24 h 41"/>
                  <a:gd name="T28" fmla="*/ 4 w 46"/>
                  <a:gd name="T29" fmla="*/ 24 h 41"/>
                  <a:gd name="T30" fmla="*/ 4 w 46"/>
                  <a:gd name="T31" fmla="*/ 24 h 41"/>
                  <a:gd name="T32" fmla="*/ 4 w 46"/>
                  <a:gd name="T33" fmla="*/ 23 h 41"/>
                  <a:gd name="T34" fmla="*/ 17 w 46"/>
                  <a:gd name="T35" fmla="*/ 6 h 41"/>
                  <a:gd name="T36" fmla="*/ 17 w 46"/>
                  <a:gd name="T37" fmla="*/ 6 h 41"/>
                  <a:gd name="T38" fmla="*/ 19 w 46"/>
                  <a:gd name="T39" fmla="*/ 6 h 41"/>
                  <a:gd name="T40" fmla="*/ 19 w 46"/>
                  <a:gd name="T41" fmla="*/ 6 h 41"/>
                  <a:gd name="T42" fmla="*/ 19 w 46"/>
                  <a:gd name="T43" fmla="*/ 6 h 41"/>
                  <a:gd name="T44" fmla="*/ 16 w 46"/>
                  <a:gd name="T45" fmla="*/ 0 h 41"/>
                  <a:gd name="T46" fmla="*/ 16 w 46"/>
                  <a:gd name="T47" fmla="*/ 0 h 41"/>
                  <a:gd name="T48" fmla="*/ 16 w 46"/>
                  <a:gd name="T49" fmla="*/ 0 h 41"/>
                  <a:gd name="T50" fmla="*/ 16 w 46"/>
                  <a:gd name="T51" fmla="*/ 0 h 41"/>
                  <a:gd name="T52" fmla="*/ 5 w 46"/>
                  <a:gd name="T53" fmla="*/ 11 h 41"/>
                  <a:gd name="T54" fmla="*/ 0 w 46"/>
                  <a:gd name="T55" fmla="*/ 23 h 41"/>
                  <a:gd name="T56" fmla="*/ 0 w 46"/>
                  <a:gd name="T57" fmla="*/ 26 h 41"/>
                  <a:gd name="T58" fmla="*/ 0 w 46"/>
                  <a:gd name="T59" fmla="*/ 26 h 41"/>
                  <a:gd name="T60" fmla="*/ 0 w 46"/>
                  <a:gd name="T61" fmla="*/ 26 h 41"/>
                  <a:gd name="T62" fmla="*/ 0 w 46"/>
                  <a:gd name="T63" fmla="*/ 26 h 41"/>
                  <a:gd name="T64" fmla="*/ 0 w 46"/>
                  <a:gd name="T65" fmla="*/ 26 h 41"/>
                  <a:gd name="T66" fmla="*/ 0 w 46"/>
                  <a:gd name="T67" fmla="*/ 27 h 41"/>
                  <a:gd name="T68" fmla="*/ 21 w 46"/>
                  <a:gd name="T69" fmla="*/ 41 h 41"/>
                  <a:gd name="T70" fmla="*/ 21 w 46"/>
                  <a:gd name="T71" fmla="*/ 41 h 41"/>
                  <a:gd name="T72" fmla="*/ 21 w 46"/>
                  <a:gd name="T73" fmla="*/ 41 h 41"/>
                  <a:gd name="T74" fmla="*/ 21 w 46"/>
                  <a:gd name="T75" fmla="*/ 41 h 41"/>
                  <a:gd name="T76" fmla="*/ 25 w 46"/>
                  <a:gd name="T77" fmla="*/ 41 h 41"/>
                  <a:gd name="T78" fmla="*/ 25 w 46"/>
                  <a:gd name="T79" fmla="*/ 41 h 41"/>
                  <a:gd name="T80" fmla="*/ 25 w 46"/>
                  <a:gd name="T81" fmla="*/ 41 h 41"/>
                  <a:gd name="T82" fmla="*/ 37 w 46"/>
                  <a:gd name="T83" fmla="*/ 35 h 41"/>
                  <a:gd name="T84" fmla="*/ 37 w 46"/>
                  <a:gd name="T85" fmla="*/ 34 h 41"/>
                  <a:gd name="T86" fmla="*/ 37 w 46"/>
                  <a:gd name="T87" fmla="*/ 34 h 41"/>
                  <a:gd name="T88" fmla="*/ 37 w 46"/>
                  <a:gd name="T89" fmla="*/ 34 h 41"/>
                  <a:gd name="T90" fmla="*/ 37 w 46"/>
                  <a:gd name="T91" fmla="*/ 34 h 41"/>
                  <a:gd name="T92" fmla="*/ 37 w 46"/>
                  <a:gd name="T93" fmla="*/ 34 h 41"/>
                  <a:gd name="T94" fmla="*/ 22 w 46"/>
                  <a:gd name="T95" fmla="*/ 2 h 41"/>
                  <a:gd name="T96" fmla="*/ 22 w 46"/>
                  <a:gd name="T97" fmla="*/ 2 h 41"/>
                  <a:gd name="T98" fmla="*/ 22 w 46"/>
                  <a:gd name="T99" fmla="*/ 2 h 41"/>
                  <a:gd name="T100" fmla="*/ 17 w 46"/>
                  <a:gd name="T101" fmla="*/ 0 h 41"/>
                  <a:gd name="T102" fmla="*/ 17 w 46"/>
                  <a:gd name="T103" fmla="*/ 0 h 41"/>
                  <a:gd name="T104" fmla="*/ 16 w 46"/>
                  <a:gd name="T105" fmla="*/ 0 h 41"/>
                  <a:gd name="T106" fmla="*/ 16 w 46"/>
                  <a:gd name="T107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41">
                    <a:moveTo>
                      <a:pt x="19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35" y="6"/>
                      <a:pt x="46" y="36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2" y="38"/>
                      <a:pt x="4" y="33"/>
                      <a:pt x="4" y="25"/>
                    </a:cubicBezTo>
                    <a:cubicBezTo>
                      <a:pt x="4" y="25"/>
                      <a:pt x="4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15"/>
                      <a:pt x="10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1"/>
                      <a:pt x="8" y="7"/>
                      <a:pt x="5" y="11"/>
                    </a:cubicBezTo>
                    <a:cubicBezTo>
                      <a:pt x="3" y="14"/>
                      <a:pt x="0" y="18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2" y="35"/>
                      <a:pt x="1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1"/>
                      <a:pt x="24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30" y="40"/>
                      <a:pt x="34" y="38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44" y="22"/>
                      <a:pt x="32" y="6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99"/>
              <p:cNvSpPr>
                <a:spLocks noEditPoints="1"/>
              </p:cNvSpPr>
              <p:nvPr/>
            </p:nvSpPr>
            <p:spPr bwMode="auto">
              <a:xfrm>
                <a:off x="4735" y="3629"/>
                <a:ext cx="125" cy="118"/>
              </a:xfrm>
              <a:custGeom>
                <a:gdLst>
                  <a:gd name="T0" fmla="*/ 20 w 36"/>
                  <a:gd name="T1" fmla="*/ 4 h 34"/>
                  <a:gd name="T2" fmla="*/ 20 w 36"/>
                  <a:gd name="T3" fmla="*/ 4 h 34"/>
                  <a:gd name="T4" fmla="*/ 20 w 36"/>
                  <a:gd name="T5" fmla="*/ 4 h 34"/>
                  <a:gd name="T6" fmla="*/ 32 w 36"/>
                  <a:gd name="T7" fmla="*/ 14 h 34"/>
                  <a:gd name="T8" fmla="*/ 32 w 36"/>
                  <a:gd name="T9" fmla="*/ 14 h 34"/>
                  <a:gd name="T10" fmla="*/ 32 w 36"/>
                  <a:gd name="T11" fmla="*/ 15 h 34"/>
                  <a:gd name="T12" fmla="*/ 32 w 36"/>
                  <a:gd name="T13" fmla="*/ 18 h 34"/>
                  <a:gd name="T14" fmla="*/ 20 w 36"/>
                  <a:gd name="T15" fmla="*/ 30 h 34"/>
                  <a:gd name="T16" fmla="*/ 18 w 36"/>
                  <a:gd name="T17" fmla="*/ 30 h 34"/>
                  <a:gd name="T18" fmla="*/ 18 w 36"/>
                  <a:gd name="T19" fmla="*/ 30 h 34"/>
                  <a:gd name="T20" fmla="*/ 20 w 36"/>
                  <a:gd name="T21" fmla="*/ 4 h 34"/>
                  <a:gd name="T22" fmla="*/ 20 w 36"/>
                  <a:gd name="T23" fmla="*/ 4 h 34"/>
                  <a:gd name="T24" fmla="*/ 20 w 36"/>
                  <a:gd name="T25" fmla="*/ 4 h 34"/>
                  <a:gd name="T26" fmla="*/ 20 w 36"/>
                  <a:gd name="T27" fmla="*/ 4 h 34"/>
                  <a:gd name="T28" fmla="*/ 20 w 36"/>
                  <a:gd name="T29" fmla="*/ 4 h 34"/>
                  <a:gd name="T30" fmla="*/ 21 w 36"/>
                  <a:gd name="T31" fmla="*/ 0 h 34"/>
                  <a:gd name="T32" fmla="*/ 21 w 36"/>
                  <a:gd name="T33" fmla="*/ 0 h 34"/>
                  <a:gd name="T34" fmla="*/ 4 w 36"/>
                  <a:gd name="T35" fmla="*/ 17 h 34"/>
                  <a:gd name="T36" fmla="*/ 4 w 36"/>
                  <a:gd name="T37" fmla="*/ 17 h 34"/>
                  <a:gd name="T38" fmla="*/ 18 w 36"/>
                  <a:gd name="T39" fmla="*/ 34 h 34"/>
                  <a:gd name="T40" fmla="*/ 18 w 36"/>
                  <a:gd name="T41" fmla="*/ 34 h 34"/>
                  <a:gd name="T42" fmla="*/ 18 w 36"/>
                  <a:gd name="T43" fmla="*/ 34 h 34"/>
                  <a:gd name="T44" fmla="*/ 18 w 36"/>
                  <a:gd name="T45" fmla="*/ 34 h 34"/>
                  <a:gd name="T46" fmla="*/ 22 w 36"/>
                  <a:gd name="T47" fmla="*/ 34 h 34"/>
                  <a:gd name="T48" fmla="*/ 22 w 36"/>
                  <a:gd name="T49" fmla="*/ 33 h 34"/>
                  <a:gd name="T50" fmla="*/ 36 w 36"/>
                  <a:gd name="T51" fmla="*/ 20 h 34"/>
                  <a:gd name="T52" fmla="*/ 36 w 36"/>
                  <a:gd name="T53" fmla="*/ 18 h 34"/>
                  <a:gd name="T54" fmla="*/ 22 w 36"/>
                  <a:gd name="T55" fmla="*/ 0 h 34"/>
                  <a:gd name="T56" fmla="*/ 22 w 36"/>
                  <a:gd name="T57" fmla="*/ 0 h 34"/>
                  <a:gd name="T58" fmla="*/ 21 w 36"/>
                  <a:gd name="T59" fmla="*/ 0 h 34"/>
                  <a:gd name="T60" fmla="*/ 21 w 36"/>
                  <a:gd name="T61" fmla="*/ 0 h 34"/>
                  <a:gd name="T62" fmla="*/ 21 w 36"/>
                  <a:gd name="T63" fmla="*/ 0 h 34"/>
                  <a:gd name="T64" fmla="*/ 21 w 36"/>
                  <a:gd name="T65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6" y="4"/>
                      <a:pt x="30" y="10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6"/>
                      <a:pt x="32" y="17"/>
                      <a:pt x="32" y="18"/>
                    </a:cubicBezTo>
                    <a:cubicBezTo>
                      <a:pt x="32" y="25"/>
                      <a:pt x="27" y="29"/>
                      <a:pt x="20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0" y="30"/>
                      <a:pt x="7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6" y="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6"/>
                      <a:pt x="6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20" y="34"/>
                      <a:pt x="22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30" y="32"/>
                      <a:pt x="35" y="26"/>
                      <a:pt x="36" y="20"/>
                    </a:cubicBezTo>
                    <a:cubicBezTo>
                      <a:pt x="36" y="19"/>
                      <a:pt x="36" y="19"/>
                      <a:pt x="36" y="18"/>
                    </a:cubicBezTo>
                    <a:cubicBezTo>
                      <a:pt x="36" y="8"/>
                      <a:pt x="28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500"/>
              <p:cNvSpPr>
                <a:spLocks noEditPoints="1"/>
              </p:cNvSpPr>
              <p:nvPr/>
            </p:nvSpPr>
            <p:spPr bwMode="auto">
              <a:xfrm>
                <a:off x="3245" y="3426"/>
                <a:ext cx="1197" cy="321"/>
              </a:xfrm>
              <a:custGeom>
                <a:gdLst>
                  <a:gd name="T0" fmla="*/ 184 w 343"/>
                  <a:gd name="T1" fmla="*/ 5 h 92"/>
                  <a:gd name="T2" fmla="*/ 251 w 343"/>
                  <a:gd name="T3" fmla="*/ 41 h 92"/>
                  <a:gd name="T4" fmla="*/ 284 w 343"/>
                  <a:gd name="T5" fmla="*/ 43 h 92"/>
                  <a:gd name="T6" fmla="*/ 312 w 343"/>
                  <a:gd name="T7" fmla="*/ 12 h 92"/>
                  <a:gd name="T8" fmla="*/ 313 w 343"/>
                  <a:gd name="T9" fmla="*/ 12 h 92"/>
                  <a:gd name="T10" fmla="*/ 337 w 343"/>
                  <a:gd name="T11" fmla="*/ 35 h 92"/>
                  <a:gd name="T12" fmla="*/ 265 w 343"/>
                  <a:gd name="T13" fmla="*/ 88 h 92"/>
                  <a:gd name="T14" fmla="*/ 265 w 343"/>
                  <a:gd name="T15" fmla="*/ 88 h 92"/>
                  <a:gd name="T16" fmla="*/ 245 w 343"/>
                  <a:gd name="T17" fmla="*/ 70 h 92"/>
                  <a:gd name="T18" fmla="*/ 245 w 343"/>
                  <a:gd name="T19" fmla="*/ 70 h 92"/>
                  <a:gd name="T20" fmla="*/ 211 w 343"/>
                  <a:gd name="T21" fmla="*/ 46 h 92"/>
                  <a:gd name="T22" fmla="*/ 186 w 343"/>
                  <a:gd name="T23" fmla="*/ 51 h 92"/>
                  <a:gd name="T24" fmla="*/ 177 w 343"/>
                  <a:gd name="T25" fmla="*/ 51 h 92"/>
                  <a:gd name="T26" fmla="*/ 157 w 343"/>
                  <a:gd name="T27" fmla="*/ 50 h 92"/>
                  <a:gd name="T28" fmla="*/ 151 w 343"/>
                  <a:gd name="T29" fmla="*/ 48 h 92"/>
                  <a:gd name="T30" fmla="*/ 120 w 343"/>
                  <a:gd name="T31" fmla="*/ 48 h 92"/>
                  <a:gd name="T32" fmla="*/ 81 w 343"/>
                  <a:gd name="T33" fmla="*/ 89 h 92"/>
                  <a:gd name="T34" fmla="*/ 46 w 343"/>
                  <a:gd name="T35" fmla="*/ 84 h 92"/>
                  <a:gd name="T36" fmla="*/ 17 w 343"/>
                  <a:gd name="T37" fmla="*/ 21 h 92"/>
                  <a:gd name="T38" fmla="*/ 32 w 343"/>
                  <a:gd name="T39" fmla="*/ 12 h 92"/>
                  <a:gd name="T40" fmla="*/ 76 w 343"/>
                  <a:gd name="T41" fmla="*/ 44 h 92"/>
                  <a:gd name="T42" fmla="*/ 111 w 343"/>
                  <a:gd name="T43" fmla="*/ 25 h 92"/>
                  <a:gd name="T44" fmla="*/ 172 w 343"/>
                  <a:gd name="T45" fmla="*/ 3 h 92"/>
                  <a:gd name="T46" fmla="*/ 139 w 343"/>
                  <a:gd name="T47" fmla="*/ 13 h 92"/>
                  <a:gd name="T48" fmla="*/ 137 w 343"/>
                  <a:gd name="T49" fmla="*/ 14 h 92"/>
                  <a:gd name="T50" fmla="*/ 136 w 343"/>
                  <a:gd name="T51" fmla="*/ 14 h 92"/>
                  <a:gd name="T52" fmla="*/ 136 w 343"/>
                  <a:gd name="T53" fmla="*/ 14 h 92"/>
                  <a:gd name="T54" fmla="*/ 97 w 343"/>
                  <a:gd name="T55" fmla="*/ 30 h 92"/>
                  <a:gd name="T56" fmla="*/ 63 w 343"/>
                  <a:gd name="T57" fmla="*/ 39 h 92"/>
                  <a:gd name="T58" fmla="*/ 34 w 343"/>
                  <a:gd name="T59" fmla="*/ 7 h 92"/>
                  <a:gd name="T60" fmla="*/ 16 w 343"/>
                  <a:gd name="T61" fmla="*/ 18 h 92"/>
                  <a:gd name="T62" fmla="*/ 16 w 343"/>
                  <a:gd name="T63" fmla="*/ 19 h 92"/>
                  <a:gd name="T64" fmla="*/ 44 w 343"/>
                  <a:gd name="T65" fmla="*/ 85 h 92"/>
                  <a:gd name="T66" fmla="*/ 70 w 343"/>
                  <a:gd name="T67" fmla="*/ 89 h 92"/>
                  <a:gd name="T68" fmla="*/ 77 w 343"/>
                  <a:gd name="T69" fmla="*/ 91 h 92"/>
                  <a:gd name="T70" fmla="*/ 84 w 343"/>
                  <a:gd name="T71" fmla="*/ 92 h 92"/>
                  <a:gd name="T72" fmla="*/ 101 w 343"/>
                  <a:gd name="T73" fmla="*/ 75 h 92"/>
                  <a:gd name="T74" fmla="*/ 136 w 343"/>
                  <a:gd name="T75" fmla="*/ 49 h 92"/>
                  <a:gd name="T76" fmla="*/ 156 w 343"/>
                  <a:gd name="T77" fmla="*/ 53 h 92"/>
                  <a:gd name="T78" fmla="*/ 157 w 343"/>
                  <a:gd name="T79" fmla="*/ 53 h 92"/>
                  <a:gd name="T80" fmla="*/ 159 w 343"/>
                  <a:gd name="T81" fmla="*/ 53 h 92"/>
                  <a:gd name="T82" fmla="*/ 180 w 343"/>
                  <a:gd name="T83" fmla="*/ 54 h 92"/>
                  <a:gd name="T84" fmla="*/ 192 w 343"/>
                  <a:gd name="T85" fmla="*/ 54 h 92"/>
                  <a:gd name="T86" fmla="*/ 193 w 343"/>
                  <a:gd name="T87" fmla="*/ 54 h 92"/>
                  <a:gd name="T88" fmla="*/ 210 w 343"/>
                  <a:gd name="T89" fmla="*/ 50 h 92"/>
                  <a:gd name="T90" fmla="*/ 243 w 343"/>
                  <a:gd name="T91" fmla="*/ 73 h 92"/>
                  <a:gd name="T92" fmla="*/ 263 w 343"/>
                  <a:gd name="T93" fmla="*/ 91 h 92"/>
                  <a:gd name="T94" fmla="*/ 265 w 343"/>
                  <a:gd name="T95" fmla="*/ 91 h 92"/>
                  <a:gd name="T96" fmla="*/ 343 w 343"/>
                  <a:gd name="T97" fmla="*/ 34 h 92"/>
                  <a:gd name="T98" fmla="*/ 329 w 343"/>
                  <a:gd name="T99" fmla="*/ 18 h 92"/>
                  <a:gd name="T100" fmla="*/ 328 w 343"/>
                  <a:gd name="T101" fmla="*/ 18 h 92"/>
                  <a:gd name="T102" fmla="*/ 312 w 343"/>
                  <a:gd name="T103" fmla="*/ 7 h 92"/>
                  <a:gd name="T104" fmla="*/ 282 w 343"/>
                  <a:gd name="T105" fmla="*/ 40 h 92"/>
                  <a:gd name="T106" fmla="*/ 273 w 343"/>
                  <a:gd name="T107" fmla="*/ 41 h 92"/>
                  <a:gd name="T108" fmla="*/ 255 w 343"/>
                  <a:gd name="T109" fmla="*/ 37 h 92"/>
                  <a:gd name="T110" fmla="*/ 172 w 343"/>
                  <a:gd name="T111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3" h="92">
                    <a:moveTo>
                      <a:pt x="172" y="3"/>
                    </a:move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5" y="3"/>
                      <a:pt x="179" y="3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90" y="7"/>
                      <a:pt x="198" y="12"/>
                      <a:pt x="207" y="16"/>
                    </a:cubicBezTo>
                    <a:cubicBezTo>
                      <a:pt x="216" y="19"/>
                      <a:pt x="226" y="20"/>
                      <a:pt x="232" y="23"/>
                    </a:cubicBezTo>
                    <a:cubicBezTo>
                      <a:pt x="239" y="27"/>
                      <a:pt x="243" y="37"/>
                      <a:pt x="250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7" y="44"/>
                      <a:pt x="264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5" y="45"/>
                      <a:pt x="280" y="45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97" y="38"/>
                      <a:pt x="300" y="13"/>
                      <a:pt x="312" y="12"/>
                    </a:cubicBezTo>
                    <a:cubicBezTo>
                      <a:pt x="312" y="12"/>
                      <a:pt x="312" y="12"/>
                      <a:pt x="312" y="12"/>
                    </a:cubicBezTo>
                    <a:cubicBezTo>
                      <a:pt x="312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6" y="12"/>
                      <a:pt x="319" y="14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30" y="21"/>
                      <a:pt x="337" y="29"/>
                      <a:pt x="337" y="35"/>
                    </a:cubicBezTo>
                    <a:cubicBezTo>
                      <a:pt x="337" y="35"/>
                      <a:pt x="337" y="35"/>
                      <a:pt x="337" y="35"/>
                    </a:cubicBezTo>
                    <a:cubicBezTo>
                      <a:pt x="337" y="47"/>
                      <a:pt x="319" y="50"/>
                      <a:pt x="312" y="61"/>
                    </a:cubicBezTo>
                    <a:cubicBezTo>
                      <a:pt x="308" y="67"/>
                      <a:pt x="308" y="79"/>
                      <a:pt x="301" y="83"/>
                    </a:cubicBezTo>
                    <a:cubicBezTo>
                      <a:pt x="293" y="88"/>
                      <a:pt x="273" y="87"/>
                      <a:pt x="267" y="88"/>
                    </a:cubicBezTo>
                    <a:cubicBezTo>
                      <a:pt x="267" y="88"/>
                      <a:pt x="266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55" y="88"/>
                      <a:pt x="251" y="77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37" y="59"/>
                      <a:pt x="228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07" y="46"/>
                      <a:pt x="203" y="47"/>
                      <a:pt x="199" y="48"/>
                    </a:cubicBezTo>
                    <a:cubicBezTo>
                      <a:pt x="195" y="49"/>
                      <a:pt x="191" y="50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3" y="51"/>
                      <a:pt x="180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0" y="51"/>
                      <a:pt x="164" y="51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5" y="49"/>
                      <a:pt x="153" y="49"/>
                      <a:pt x="151" y="48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51" y="48"/>
                      <a:pt x="151" y="48"/>
                      <a:pt x="150" y="48"/>
                    </a:cubicBezTo>
                    <a:cubicBezTo>
                      <a:pt x="144" y="47"/>
                      <a:pt x="138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28" y="45"/>
                      <a:pt x="124" y="46"/>
                      <a:pt x="120" y="48"/>
                    </a:cubicBezTo>
                    <a:cubicBezTo>
                      <a:pt x="113" y="52"/>
                      <a:pt x="106" y="61"/>
                      <a:pt x="102" y="68"/>
                    </a:cubicBezTo>
                    <a:cubicBezTo>
                      <a:pt x="97" y="74"/>
                      <a:pt x="93" y="86"/>
                      <a:pt x="85" y="88"/>
                    </a:cubicBezTo>
                    <a:cubicBezTo>
                      <a:pt x="84" y="88"/>
                      <a:pt x="82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9"/>
                      <a:pt x="76" y="88"/>
                      <a:pt x="74" y="88"/>
                    </a:cubicBezTo>
                    <a:cubicBezTo>
                      <a:pt x="71" y="87"/>
                      <a:pt x="68" y="87"/>
                      <a:pt x="65" y="86"/>
                    </a:cubicBezTo>
                    <a:cubicBezTo>
                      <a:pt x="58" y="86"/>
                      <a:pt x="50" y="86"/>
                      <a:pt x="46" y="84"/>
                    </a:cubicBezTo>
                    <a:cubicBezTo>
                      <a:pt x="38" y="80"/>
                      <a:pt x="38" y="70"/>
                      <a:pt x="33" y="62"/>
                    </a:cubicBezTo>
                    <a:cubicBezTo>
                      <a:pt x="28" y="54"/>
                      <a:pt x="6" y="47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28"/>
                      <a:pt x="13" y="24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17"/>
                      <a:pt x="26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3" y="12"/>
                      <a:pt x="33" y="12"/>
                    </a:cubicBezTo>
                    <a:cubicBezTo>
                      <a:pt x="46" y="12"/>
                      <a:pt x="49" y="36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4" y="44"/>
                      <a:pt x="70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83" y="44"/>
                      <a:pt x="91" y="43"/>
                      <a:pt x="95" y="41"/>
                    </a:cubicBezTo>
                    <a:cubicBezTo>
                      <a:pt x="95" y="41"/>
                      <a:pt x="96" y="41"/>
                      <a:pt x="96" y="41"/>
                    </a:cubicBezTo>
                    <a:cubicBezTo>
                      <a:pt x="103" y="37"/>
                      <a:pt x="106" y="28"/>
                      <a:pt x="111" y="25"/>
                    </a:cubicBezTo>
                    <a:cubicBezTo>
                      <a:pt x="119" y="20"/>
                      <a:pt x="130" y="19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50" y="11"/>
                      <a:pt x="158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56" y="0"/>
                      <a:pt x="150" y="8"/>
                      <a:pt x="139" y="13"/>
                    </a:cubicBezTo>
                    <a:cubicBezTo>
                      <a:pt x="139" y="13"/>
                      <a:pt x="139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27" y="17"/>
                      <a:pt x="111" y="17"/>
                      <a:pt x="104" y="21"/>
                    </a:cubicBezTo>
                    <a:cubicBezTo>
                      <a:pt x="101" y="23"/>
                      <a:pt x="99" y="27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2" y="36"/>
                      <a:pt x="8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0" y="41"/>
                      <a:pt x="66" y="40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52" y="34"/>
                      <a:pt x="47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6" y="7"/>
                      <a:pt x="22" y="13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2" y="22"/>
                      <a:pt x="0" y="2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9"/>
                      <a:pt x="9" y="46"/>
                      <a:pt x="15" y="50"/>
                    </a:cubicBezTo>
                    <a:cubicBezTo>
                      <a:pt x="21" y="55"/>
                      <a:pt x="28" y="59"/>
                      <a:pt x="31" y="65"/>
                    </a:cubicBezTo>
                    <a:cubicBezTo>
                      <a:pt x="35" y="71"/>
                      <a:pt x="38" y="82"/>
                      <a:pt x="44" y="85"/>
                    </a:cubicBezTo>
                    <a:cubicBezTo>
                      <a:pt x="51" y="89"/>
                      <a:pt x="59" y="87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2" y="89"/>
                      <a:pt x="75" y="90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80" y="91"/>
                      <a:pt x="82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5" y="92"/>
                      <a:pt x="86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93" y="90"/>
                      <a:pt x="97" y="80"/>
                      <a:pt x="101" y="75"/>
                    </a:cubicBezTo>
                    <a:cubicBezTo>
                      <a:pt x="104" y="71"/>
                      <a:pt x="110" y="67"/>
                      <a:pt x="115" y="62"/>
                    </a:cubicBezTo>
                    <a:cubicBezTo>
                      <a:pt x="122" y="56"/>
                      <a:pt x="125" y="51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3" y="49"/>
                      <a:pt x="134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40" y="49"/>
                      <a:pt x="144" y="50"/>
                      <a:pt x="149" y="51"/>
                    </a:cubicBezTo>
                    <a:cubicBezTo>
                      <a:pt x="151" y="52"/>
                      <a:pt x="154" y="53"/>
                      <a:pt x="156" y="53"/>
                    </a:cubicBezTo>
                    <a:cubicBezTo>
                      <a:pt x="156" y="53"/>
                      <a:pt x="156" y="53"/>
                      <a:pt x="156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4"/>
                      <a:pt x="160" y="54"/>
                      <a:pt x="160" y="54"/>
                    </a:cubicBezTo>
                    <a:cubicBezTo>
                      <a:pt x="166" y="54"/>
                      <a:pt x="173" y="54"/>
                      <a:pt x="179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4" y="54"/>
                      <a:pt x="188" y="54"/>
                      <a:pt x="191" y="54"/>
                    </a:cubicBezTo>
                    <a:cubicBezTo>
                      <a:pt x="191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3" y="54"/>
                      <a:pt x="193" y="54"/>
                    </a:cubicBezTo>
                    <a:cubicBezTo>
                      <a:pt x="194" y="54"/>
                      <a:pt x="196" y="53"/>
                      <a:pt x="197" y="53"/>
                    </a:cubicBezTo>
                    <a:cubicBezTo>
                      <a:pt x="201" y="52"/>
                      <a:pt x="205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1" y="50"/>
                      <a:pt x="212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9" y="51"/>
                      <a:pt x="223" y="56"/>
                      <a:pt x="228" y="61"/>
                    </a:cubicBezTo>
                    <a:cubicBezTo>
                      <a:pt x="234" y="66"/>
                      <a:pt x="239" y="70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4"/>
                    </a:cubicBezTo>
                    <a:cubicBezTo>
                      <a:pt x="243" y="74"/>
                      <a:pt x="243" y="74"/>
                      <a:pt x="243" y="74"/>
                    </a:cubicBezTo>
                    <a:cubicBezTo>
                      <a:pt x="250" y="81"/>
                      <a:pt x="252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4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9" y="91"/>
                      <a:pt x="272" y="89"/>
                      <a:pt x="276" y="89"/>
                    </a:cubicBezTo>
                    <a:cubicBezTo>
                      <a:pt x="286" y="87"/>
                      <a:pt x="296" y="88"/>
                      <a:pt x="301" y="85"/>
                    </a:cubicBezTo>
                    <a:cubicBezTo>
                      <a:pt x="310" y="80"/>
                      <a:pt x="311" y="67"/>
                      <a:pt x="315" y="61"/>
                    </a:cubicBezTo>
                    <a:cubicBezTo>
                      <a:pt x="321" y="52"/>
                      <a:pt x="343" y="46"/>
                      <a:pt x="343" y="34"/>
                    </a:cubicBezTo>
                    <a:cubicBezTo>
                      <a:pt x="343" y="34"/>
                      <a:pt x="343" y="34"/>
                      <a:pt x="343" y="34"/>
                    </a:cubicBezTo>
                    <a:cubicBezTo>
                      <a:pt x="343" y="29"/>
                      <a:pt x="333" y="22"/>
                      <a:pt x="329" y="19"/>
                    </a:cubicBezTo>
                    <a:cubicBezTo>
                      <a:pt x="329" y="19"/>
                      <a:pt x="329" y="19"/>
                      <a:pt x="329" y="19"/>
                    </a:cubicBezTo>
                    <a:cubicBezTo>
                      <a:pt x="329" y="19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8" y="18"/>
                    </a:cubicBezTo>
                    <a:cubicBezTo>
                      <a:pt x="328" y="18"/>
                      <a:pt x="328" y="18"/>
                      <a:pt x="328" y="18"/>
                    </a:cubicBezTo>
                    <a:cubicBezTo>
                      <a:pt x="324" y="14"/>
                      <a:pt x="319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06" y="7"/>
                      <a:pt x="300" y="16"/>
                      <a:pt x="297" y="23"/>
                    </a:cubicBezTo>
                    <a:cubicBezTo>
                      <a:pt x="293" y="30"/>
                      <a:pt x="289" y="38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79" y="41"/>
                      <a:pt x="276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67" y="41"/>
                      <a:pt x="260" y="40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49" y="33"/>
                      <a:pt x="247" y="25"/>
                      <a:pt x="241" y="22"/>
                    </a:cubicBezTo>
                    <a:cubicBezTo>
                      <a:pt x="235" y="18"/>
                      <a:pt x="223" y="17"/>
                      <a:pt x="213" y="14"/>
                    </a:cubicBezTo>
                    <a:cubicBezTo>
                      <a:pt x="199" y="10"/>
                      <a:pt x="190" y="2"/>
                      <a:pt x="177" y="1"/>
                    </a:cubicBezTo>
                    <a:cubicBezTo>
                      <a:pt x="175" y="0"/>
                      <a:pt x="173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501"/>
              <p:cNvSpPr>
                <a:spLocks noEditPoints="1"/>
              </p:cNvSpPr>
              <p:nvPr/>
            </p:nvSpPr>
            <p:spPr bwMode="auto">
              <a:xfrm>
                <a:off x="2837" y="3632"/>
                <a:ext cx="147" cy="112"/>
              </a:xfrm>
              <a:custGeom>
                <a:gdLst>
                  <a:gd name="T0" fmla="*/ 15 w 42"/>
                  <a:gd name="T1" fmla="*/ 4 h 32"/>
                  <a:gd name="T2" fmla="*/ 15 w 42"/>
                  <a:gd name="T3" fmla="*/ 4 h 32"/>
                  <a:gd name="T4" fmla="*/ 15 w 42"/>
                  <a:gd name="T5" fmla="*/ 4 h 32"/>
                  <a:gd name="T6" fmla="*/ 21 w 42"/>
                  <a:gd name="T7" fmla="*/ 29 h 32"/>
                  <a:gd name="T8" fmla="*/ 21 w 42"/>
                  <a:gd name="T9" fmla="*/ 29 h 32"/>
                  <a:gd name="T10" fmla="*/ 20 w 42"/>
                  <a:gd name="T11" fmla="*/ 29 h 32"/>
                  <a:gd name="T12" fmla="*/ 20 w 42"/>
                  <a:gd name="T13" fmla="*/ 29 h 32"/>
                  <a:gd name="T14" fmla="*/ 20 w 42"/>
                  <a:gd name="T15" fmla="*/ 29 h 32"/>
                  <a:gd name="T16" fmla="*/ 20 w 42"/>
                  <a:gd name="T17" fmla="*/ 29 h 32"/>
                  <a:gd name="T18" fmla="*/ 16 w 42"/>
                  <a:gd name="T19" fmla="*/ 29 h 32"/>
                  <a:gd name="T20" fmla="*/ 16 w 42"/>
                  <a:gd name="T21" fmla="*/ 29 h 32"/>
                  <a:gd name="T22" fmla="*/ 16 w 42"/>
                  <a:gd name="T23" fmla="*/ 29 h 32"/>
                  <a:gd name="T24" fmla="*/ 16 w 42"/>
                  <a:gd name="T25" fmla="*/ 29 h 32"/>
                  <a:gd name="T26" fmla="*/ 16 w 42"/>
                  <a:gd name="T27" fmla="*/ 29 h 32"/>
                  <a:gd name="T28" fmla="*/ 4 w 42"/>
                  <a:gd name="T29" fmla="*/ 20 h 32"/>
                  <a:gd name="T30" fmla="*/ 4 w 42"/>
                  <a:gd name="T31" fmla="*/ 20 h 32"/>
                  <a:gd name="T32" fmla="*/ 3 w 42"/>
                  <a:gd name="T33" fmla="*/ 17 h 32"/>
                  <a:gd name="T34" fmla="*/ 13 w 42"/>
                  <a:gd name="T35" fmla="*/ 4 h 32"/>
                  <a:gd name="T36" fmla="*/ 13 w 42"/>
                  <a:gd name="T37" fmla="*/ 4 h 32"/>
                  <a:gd name="T38" fmla="*/ 15 w 42"/>
                  <a:gd name="T39" fmla="*/ 4 h 32"/>
                  <a:gd name="T40" fmla="*/ 15 w 42"/>
                  <a:gd name="T41" fmla="*/ 4 h 32"/>
                  <a:gd name="T42" fmla="*/ 15 w 42"/>
                  <a:gd name="T43" fmla="*/ 4 h 32"/>
                  <a:gd name="T44" fmla="*/ 15 w 42"/>
                  <a:gd name="T45" fmla="*/ 0 h 32"/>
                  <a:gd name="T46" fmla="*/ 15 w 42"/>
                  <a:gd name="T47" fmla="*/ 0 h 32"/>
                  <a:gd name="T48" fmla="*/ 13 w 42"/>
                  <a:gd name="T49" fmla="*/ 0 h 32"/>
                  <a:gd name="T50" fmla="*/ 13 w 42"/>
                  <a:gd name="T51" fmla="*/ 0 h 32"/>
                  <a:gd name="T52" fmla="*/ 0 w 42"/>
                  <a:gd name="T53" fmla="*/ 17 h 32"/>
                  <a:gd name="T54" fmla="*/ 0 w 42"/>
                  <a:gd name="T55" fmla="*/ 18 h 32"/>
                  <a:gd name="T56" fmla="*/ 0 w 42"/>
                  <a:gd name="T57" fmla="*/ 18 h 32"/>
                  <a:gd name="T58" fmla="*/ 0 w 42"/>
                  <a:gd name="T59" fmla="*/ 18 h 32"/>
                  <a:gd name="T60" fmla="*/ 0 w 42"/>
                  <a:gd name="T61" fmla="*/ 19 h 32"/>
                  <a:gd name="T62" fmla="*/ 17 w 42"/>
                  <a:gd name="T63" fmla="*/ 32 h 32"/>
                  <a:gd name="T64" fmla="*/ 17 w 42"/>
                  <a:gd name="T65" fmla="*/ 32 h 32"/>
                  <a:gd name="T66" fmla="*/ 17 w 42"/>
                  <a:gd name="T67" fmla="*/ 32 h 32"/>
                  <a:gd name="T68" fmla="*/ 17 w 42"/>
                  <a:gd name="T69" fmla="*/ 32 h 32"/>
                  <a:gd name="T70" fmla="*/ 19 w 42"/>
                  <a:gd name="T71" fmla="*/ 32 h 32"/>
                  <a:gd name="T72" fmla="*/ 19 w 42"/>
                  <a:gd name="T73" fmla="*/ 32 h 32"/>
                  <a:gd name="T74" fmla="*/ 19 w 42"/>
                  <a:gd name="T75" fmla="*/ 32 h 32"/>
                  <a:gd name="T76" fmla="*/ 19 w 42"/>
                  <a:gd name="T77" fmla="*/ 32 h 32"/>
                  <a:gd name="T78" fmla="*/ 15 w 42"/>
                  <a:gd name="T79" fmla="*/ 0 h 32"/>
                  <a:gd name="T80" fmla="*/ 15 w 42"/>
                  <a:gd name="T81" fmla="*/ 0 h 32"/>
                  <a:gd name="T82" fmla="*/ 15 w 42"/>
                  <a:gd name="T83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32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7" y="4"/>
                      <a:pt x="36" y="25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9" y="29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0" y="29"/>
                      <a:pt x="5" y="25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3" y="18"/>
                      <a:pt x="3" y="17"/>
                    </a:cubicBezTo>
                    <a:cubicBezTo>
                      <a:pt x="3" y="11"/>
                      <a:pt x="8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9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7"/>
                      <a:pt x="8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42" y="30"/>
                      <a:pt x="3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502"/>
              <p:cNvSpPr>
                <a:spLocks noEditPoints="1"/>
              </p:cNvSpPr>
              <p:nvPr/>
            </p:nvSpPr>
            <p:spPr bwMode="auto">
              <a:xfrm>
                <a:off x="4735" y="3643"/>
                <a:ext cx="111" cy="90"/>
              </a:xfrm>
              <a:custGeom>
                <a:gdLst>
                  <a:gd name="T0" fmla="*/ 20 w 32"/>
                  <a:gd name="T1" fmla="*/ 8 h 26"/>
                  <a:gd name="T2" fmla="*/ 20 w 32"/>
                  <a:gd name="T3" fmla="*/ 8 h 26"/>
                  <a:gd name="T4" fmla="*/ 20 w 32"/>
                  <a:gd name="T5" fmla="*/ 8 h 26"/>
                  <a:gd name="T6" fmla="*/ 25 w 32"/>
                  <a:gd name="T7" fmla="*/ 13 h 26"/>
                  <a:gd name="T8" fmla="*/ 25 w 32"/>
                  <a:gd name="T9" fmla="*/ 13 h 26"/>
                  <a:gd name="T10" fmla="*/ 25 w 32"/>
                  <a:gd name="T11" fmla="*/ 13 h 26"/>
                  <a:gd name="T12" fmla="*/ 25 w 32"/>
                  <a:gd name="T13" fmla="*/ 13 h 26"/>
                  <a:gd name="T14" fmla="*/ 18 w 32"/>
                  <a:gd name="T15" fmla="*/ 20 h 26"/>
                  <a:gd name="T16" fmla="*/ 18 w 32"/>
                  <a:gd name="T17" fmla="*/ 20 h 26"/>
                  <a:gd name="T18" fmla="*/ 18 w 32"/>
                  <a:gd name="T19" fmla="*/ 20 h 26"/>
                  <a:gd name="T20" fmla="*/ 18 w 32"/>
                  <a:gd name="T21" fmla="*/ 20 h 26"/>
                  <a:gd name="T22" fmla="*/ 18 w 32"/>
                  <a:gd name="T23" fmla="*/ 20 h 26"/>
                  <a:gd name="T24" fmla="*/ 16 w 32"/>
                  <a:gd name="T25" fmla="*/ 20 h 26"/>
                  <a:gd name="T26" fmla="*/ 16 w 32"/>
                  <a:gd name="T27" fmla="*/ 20 h 26"/>
                  <a:gd name="T28" fmla="*/ 16 w 32"/>
                  <a:gd name="T29" fmla="*/ 19 h 26"/>
                  <a:gd name="T30" fmla="*/ 16 w 32"/>
                  <a:gd name="T31" fmla="*/ 19 h 26"/>
                  <a:gd name="T32" fmla="*/ 20 w 32"/>
                  <a:gd name="T33" fmla="*/ 8 h 26"/>
                  <a:gd name="T34" fmla="*/ 20 w 32"/>
                  <a:gd name="T35" fmla="*/ 8 h 26"/>
                  <a:gd name="T36" fmla="*/ 20 w 32"/>
                  <a:gd name="T37" fmla="*/ 8 h 26"/>
                  <a:gd name="T38" fmla="*/ 20 w 32"/>
                  <a:gd name="T39" fmla="*/ 0 h 26"/>
                  <a:gd name="T40" fmla="*/ 20 w 32"/>
                  <a:gd name="T41" fmla="*/ 0 h 26"/>
                  <a:gd name="T42" fmla="*/ 20 w 32"/>
                  <a:gd name="T43" fmla="*/ 0 h 26"/>
                  <a:gd name="T44" fmla="*/ 20 w 32"/>
                  <a:gd name="T45" fmla="*/ 0 h 26"/>
                  <a:gd name="T46" fmla="*/ 18 w 32"/>
                  <a:gd name="T47" fmla="*/ 26 h 26"/>
                  <a:gd name="T48" fmla="*/ 18 w 32"/>
                  <a:gd name="T49" fmla="*/ 26 h 26"/>
                  <a:gd name="T50" fmla="*/ 20 w 32"/>
                  <a:gd name="T51" fmla="*/ 26 h 26"/>
                  <a:gd name="T52" fmla="*/ 32 w 32"/>
                  <a:gd name="T53" fmla="*/ 14 h 26"/>
                  <a:gd name="T54" fmla="*/ 32 w 32"/>
                  <a:gd name="T55" fmla="*/ 11 h 26"/>
                  <a:gd name="T56" fmla="*/ 32 w 32"/>
                  <a:gd name="T57" fmla="*/ 10 h 26"/>
                  <a:gd name="T58" fmla="*/ 32 w 32"/>
                  <a:gd name="T59" fmla="*/ 10 h 26"/>
                  <a:gd name="T60" fmla="*/ 20 w 32"/>
                  <a:gd name="T61" fmla="*/ 0 h 26"/>
                  <a:gd name="T62" fmla="*/ 20 w 32"/>
                  <a:gd name="T63" fmla="*/ 0 h 26"/>
                  <a:gd name="T64" fmla="*/ 20 w 32"/>
                  <a:gd name="T6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6">
                    <a:moveTo>
                      <a:pt x="20" y="8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8"/>
                      <a:pt x="25" y="9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7"/>
                      <a:pt x="23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0" y="14"/>
                      <a:pt x="16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7" y="1"/>
                      <a:pt x="0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9" y="26"/>
                      <a:pt x="20" y="26"/>
                    </a:cubicBezTo>
                    <a:cubicBezTo>
                      <a:pt x="27" y="25"/>
                      <a:pt x="32" y="21"/>
                      <a:pt x="32" y="14"/>
                    </a:cubicBezTo>
                    <a:cubicBezTo>
                      <a:pt x="32" y="13"/>
                      <a:pt x="32" y="12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6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503"/>
              <p:cNvSpPr>
                <a:spLocks noEditPoints="1"/>
              </p:cNvSpPr>
              <p:nvPr/>
            </p:nvSpPr>
            <p:spPr bwMode="auto">
              <a:xfrm>
                <a:off x="3266" y="3437"/>
                <a:ext cx="1155" cy="300"/>
              </a:xfrm>
              <a:custGeom>
                <a:gdLst>
                  <a:gd name="T0" fmla="*/ 51 w 331"/>
                  <a:gd name="T1" fmla="*/ 40 h 86"/>
                  <a:gd name="T2" fmla="*/ 78 w 331"/>
                  <a:gd name="T3" fmla="*/ 81 h 86"/>
                  <a:gd name="T4" fmla="*/ 77 w 331"/>
                  <a:gd name="T5" fmla="*/ 81 h 86"/>
                  <a:gd name="T6" fmla="*/ 76 w 331"/>
                  <a:gd name="T7" fmla="*/ 81 h 86"/>
                  <a:gd name="T8" fmla="*/ 63 w 331"/>
                  <a:gd name="T9" fmla="*/ 82 h 86"/>
                  <a:gd name="T10" fmla="*/ 39 w 331"/>
                  <a:gd name="T11" fmla="*/ 78 h 86"/>
                  <a:gd name="T12" fmla="*/ 29 w 331"/>
                  <a:gd name="T13" fmla="*/ 58 h 86"/>
                  <a:gd name="T14" fmla="*/ 26 w 331"/>
                  <a:gd name="T15" fmla="*/ 13 h 86"/>
                  <a:gd name="T16" fmla="*/ 327 w 331"/>
                  <a:gd name="T17" fmla="*/ 32 h 86"/>
                  <a:gd name="T18" fmla="*/ 269 w 331"/>
                  <a:gd name="T19" fmla="*/ 82 h 86"/>
                  <a:gd name="T20" fmla="*/ 257 w 331"/>
                  <a:gd name="T21" fmla="*/ 81 h 86"/>
                  <a:gd name="T22" fmla="*/ 239 w 331"/>
                  <a:gd name="T23" fmla="*/ 50 h 86"/>
                  <a:gd name="T24" fmla="*/ 253 w 331"/>
                  <a:gd name="T25" fmla="*/ 45 h 86"/>
                  <a:gd name="T26" fmla="*/ 259 w 331"/>
                  <a:gd name="T27" fmla="*/ 45 h 86"/>
                  <a:gd name="T28" fmla="*/ 266 w 331"/>
                  <a:gd name="T29" fmla="*/ 46 h 86"/>
                  <a:gd name="T30" fmla="*/ 268 w 331"/>
                  <a:gd name="T31" fmla="*/ 46 h 86"/>
                  <a:gd name="T32" fmla="*/ 308 w 331"/>
                  <a:gd name="T33" fmla="*/ 12 h 86"/>
                  <a:gd name="T34" fmla="*/ 166 w 331"/>
                  <a:gd name="T35" fmla="*/ 2 h 86"/>
                  <a:gd name="T36" fmla="*/ 230 w 331"/>
                  <a:gd name="T37" fmla="*/ 36 h 86"/>
                  <a:gd name="T38" fmla="*/ 221 w 331"/>
                  <a:gd name="T39" fmla="*/ 40 h 86"/>
                  <a:gd name="T40" fmla="*/ 213 w 331"/>
                  <a:gd name="T41" fmla="*/ 39 h 86"/>
                  <a:gd name="T42" fmla="*/ 212 w 331"/>
                  <a:gd name="T43" fmla="*/ 39 h 86"/>
                  <a:gd name="T44" fmla="*/ 202 w 331"/>
                  <a:gd name="T45" fmla="*/ 39 h 86"/>
                  <a:gd name="T46" fmla="*/ 170 w 331"/>
                  <a:gd name="T47" fmla="*/ 45 h 86"/>
                  <a:gd name="T48" fmla="*/ 136 w 331"/>
                  <a:gd name="T49" fmla="*/ 39 h 86"/>
                  <a:gd name="T50" fmla="*/ 134 w 331"/>
                  <a:gd name="T51" fmla="*/ 38 h 86"/>
                  <a:gd name="T52" fmla="*/ 124 w 331"/>
                  <a:gd name="T53" fmla="*/ 38 h 86"/>
                  <a:gd name="T54" fmla="*/ 117 w 331"/>
                  <a:gd name="T55" fmla="*/ 38 h 86"/>
                  <a:gd name="T56" fmla="*/ 106 w 331"/>
                  <a:gd name="T57" fmla="*/ 36 h 86"/>
                  <a:gd name="T58" fmla="*/ 129 w 331"/>
                  <a:gd name="T59" fmla="*/ 17 h 86"/>
                  <a:gd name="T60" fmla="*/ 130 w 331"/>
                  <a:gd name="T61" fmla="*/ 17 h 86"/>
                  <a:gd name="T62" fmla="*/ 131 w 331"/>
                  <a:gd name="T63" fmla="*/ 16 h 86"/>
                  <a:gd name="T64" fmla="*/ 132 w 331"/>
                  <a:gd name="T65" fmla="*/ 16 h 86"/>
                  <a:gd name="T66" fmla="*/ 166 w 331"/>
                  <a:gd name="T67" fmla="*/ 2 h 86"/>
                  <a:gd name="T68" fmla="*/ 132 w 331"/>
                  <a:gd name="T69" fmla="*/ 13 h 86"/>
                  <a:gd name="T70" fmla="*/ 70 w 331"/>
                  <a:gd name="T71" fmla="*/ 41 h 86"/>
                  <a:gd name="T72" fmla="*/ 54 w 331"/>
                  <a:gd name="T73" fmla="*/ 38 h 86"/>
                  <a:gd name="T74" fmla="*/ 26 w 331"/>
                  <a:gd name="T75" fmla="*/ 9 h 86"/>
                  <a:gd name="T76" fmla="*/ 0 w 331"/>
                  <a:gd name="T77" fmla="*/ 32 h 86"/>
                  <a:gd name="T78" fmla="*/ 75 w 331"/>
                  <a:gd name="T79" fmla="*/ 86 h 86"/>
                  <a:gd name="T80" fmla="*/ 96 w 331"/>
                  <a:gd name="T81" fmla="*/ 65 h 86"/>
                  <a:gd name="T82" fmla="*/ 126 w 331"/>
                  <a:gd name="T83" fmla="*/ 42 h 86"/>
                  <a:gd name="T84" fmla="*/ 151 w 331"/>
                  <a:gd name="T85" fmla="*/ 47 h 86"/>
                  <a:gd name="T86" fmla="*/ 171 w 331"/>
                  <a:gd name="T87" fmla="*/ 48 h 86"/>
                  <a:gd name="T88" fmla="*/ 180 w 331"/>
                  <a:gd name="T89" fmla="*/ 48 h 86"/>
                  <a:gd name="T90" fmla="*/ 193 w 331"/>
                  <a:gd name="T91" fmla="*/ 45 h 86"/>
                  <a:gd name="T92" fmla="*/ 205 w 331"/>
                  <a:gd name="T93" fmla="*/ 43 h 86"/>
                  <a:gd name="T94" fmla="*/ 239 w 331"/>
                  <a:gd name="T95" fmla="*/ 67 h 86"/>
                  <a:gd name="T96" fmla="*/ 240 w 331"/>
                  <a:gd name="T97" fmla="*/ 67 h 86"/>
                  <a:gd name="T98" fmla="*/ 259 w 331"/>
                  <a:gd name="T99" fmla="*/ 85 h 86"/>
                  <a:gd name="T100" fmla="*/ 331 w 331"/>
                  <a:gd name="T101" fmla="*/ 32 h 86"/>
                  <a:gd name="T102" fmla="*/ 307 w 331"/>
                  <a:gd name="T103" fmla="*/ 9 h 86"/>
                  <a:gd name="T104" fmla="*/ 306 w 331"/>
                  <a:gd name="T105" fmla="*/ 9 h 86"/>
                  <a:gd name="T106" fmla="*/ 278 w 331"/>
                  <a:gd name="T107" fmla="*/ 40 h 86"/>
                  <a:gd name="T108" fmla="*/ 245 w 331"/>
                  <a:gd name="T109" fmla="*/ 38 h 86"/>
                  <a:gd name="T110" fmla="*/ 178 w 331"/>
                  <a:gd name="T111" fmla="*/ 2 h 86"/>
                  <a:gd name="T112" fmla="*/ 166 w 331"/>
                  <a:gd name="T113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1" h="86">
                    <a:moveTo>
                      <a:pt x="26" y="13"/>
                    </a:move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9" y="13"/>
                      <a:pt x="42" y="35"/>
                      <a:pt x="51" y="40"/>
                    </a:cubicBezTo>
                    <a:cubicBezTo>
                      <a:pt x="54" y="42"/>
                      <a:pt x="64" y="44"/>
                      <a:pt x="72" y="45"/>
                    </a:cubicBezTo>
                    <a:cubicBezTo>
                      <a:pt x="79" y="45"/>
                      <a:pt x="91" y="45"/>
                      <a:pt x="93" y="50"/>
                    </a:cubicBezTo>
                    <a:cubicBezTo>
                      <a:pt x="94" y="51"/>
                      <a:pt x="94" y="52"/>
                      <a:pt x="94" y="53"/>
                    </a:cubicBezTo>
                    <a:cubicBezTo>
                      <a:pt x="94" y="63"/>
                      <a:pt x="82" y="79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2" y="82"/>
                      <a:pt x="67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53" y="82"/>
                      <a:pt x="42" y="81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2" y="73"/>
                      <a:pt x="33" y="65"/>
                      <a:pt x="29" y="58"/>
                    </a:cubicBezTo>
                    <a:cubicBezTo>
                      <a:pt x="24" y="48"/>
                      <a:pt x="5" y="45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24"/>
                      <a:pt x="17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moveTo>
                      <a:pt x="308" y="12"/>
                    </a:move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16" y="13"/>
                      <a:pt x="327" y="23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44"/>
                      <a:pt x="309" y="46"/>
                      <a:pt x="304" y="56"/>
                    </a:cubicBezTo>
                    <a:cubicBezTo>
                      <a:pt x="300" y="64"/>
                      <a:pt x="301" y="74"/>
                      <a:pt x="292" y="79"/>
                    </a:cubicBezTo>
                    <a:cubicBezTo>
                      <a:pt x="289" y="81"/>
                      <a:pt x="278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4" y="82"/>
                      <a:pt x="259" y="82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6" y="81"/>
                      <a:pt x="256" y="81"/>
                    </a:cubicBezTo>
                    <a:cubicBezTo>
                      <a:pt x="256" y="81"/>
                      <a:pt x="256" y="81"/>
                      <a:pt x="256" y="81"/>
                    </a:cubicBezTo>
                    <a:cubicBezTo>
                      <a:pt x="247" y="78"/>
                      <a:pt x="240" y="6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3" y="46"/>
                      <a:pt x="248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5" y="45"/>
                      <a:pt x="257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61" y="46"/>
                      <a:pt x="264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7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73" y="45"/>
                      <a:pt x="279" y="44"/>
                      <a:pt x="283" y="42"/>
                    </a:cubicBezTo>
                    <a:cubicBezTo>
                      <a:pt x="293" y="36"/>
                      <a:pt x="294" y="14"/>
                      <a:pt x="307" y="13"/>
                    </a:cubicBezTo>
                    <a:cubicBezTo>
                      <a:pt x="307" y="13"/>
                      <a:pt x="307" y="13"/>
                      <a:pt x="307" y="13"/>
                    </a:cubicBezTo>
                    <a:cubicBezTo>
                      <a:pt x="307" y="13"/>
                      <a:pt x="307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9" y="2"/>
                      <a:pt x="171" y="3"/>
                      <a:pt x="175" y="3"/>
                    </a:cubicBezTo>
                    <a:cubicBezTo>
                      <a:pt x="175" y="3"/>
                      <a:pt x="175" y="3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86" y="6"/>
                      <a:pt x="196" y="13"/>
                      <a:pt x="207" y="17"/>
                    </a:cubicBezTo>
                    <a:cubicBezTo>
                      <a:pt x="217" y="21"/>
                      <a:pt x="230" y="25"/>
                      <a:pt x="230" y="36"/>
                    </a:cubicBezTo>
                    <a:cubicBezTo>
                      <a:pt x="230" y="37"/>
                      <a:pt x="230" y="37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6" y="40"/>
                      <a:pt x="224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18" y="40"/>
                      <a:pt x="216" y="40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0" y="39"/>
                      <a:pt x="208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4" y="39"/>
                      <a:pt x="204" y="39"/>
                      <a:pt x="203" y="39"/>
                    </a:cubicBezTo>
                    <a:cubicBezTo>
                      <a:pt x="203" y="39"/>
                      <a:pt x="203" y="39"/>
                      <a:pt x="202" y="39"/>
                    </a:cubicBezTo>
                    <a:cubicBezTo>
                      <a:pt x="202" y="39"/>
                      <a:pt x="202" y="39"/>
                      <a:pt x="202" y="39"/>
                    </a:cubicBezTo>
                    <a:cubicBezTo>
                      <a:pt x="194" y="40"/>
                      <a:pt x="187" y="44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6" y="45"/>
                      <a:pt x="173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56" y="45"/>
                      <a:pt x="147" y="41"/>
                      <a:pt x="136" y="39"/>
                    </a:cubicBezTo>
                    <a:cubicBezTo>
                      <a:pt x="136" y="39"/>
                      <a:pt x="136" y="39"/>
                      <a:pt x="136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2" y="38"/>
                      <a:pt x="130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7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1" y="38"/>
                      <a:pt x="119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3" y="38"/>
                      <a:pt x="110" y="38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5"/>
                      <a:pt x="106" y="35"/>
                      <a:pt x="106" y="34"/>
                    </a:cubicBezTo>
                    <a:cubicBezTo>
                      <a:pt x="106" y="23"/>
                      <a:pt x="120" y="21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43" y="11"/>
                      <a:pt x="152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2" y="0"/>
                      <a:pt x="144" y="8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24" y="16"/>
                      <a:pt x="113" y="17"/>
                      <a:pt x="105" y="22"/>
                    </a:cubicBezTo>
                    <a:cubicBezTo>
                      <a:pt x="100" y="25"/>
                      <a:pt x="97" y="34"/>
                      <a:pt x="90" y="38"/>
                    </a:cubicBezTo>
                    <a:cubicBezTo>
                      <a:pt x="90" y="38"/>
                      <a:pt x="89" y="38"/>
                      <a:pt x="89" y="38"/>
                    </a:cubicBezTo>
                    <a:cubicBezTo>
                      <a:pt x="85" y="40"/>
                      <a:pt x="77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4" y="41"/>
                      <a:pt x="58" y="41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43" y="33"/>
                      <a:pt x="40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9"/>
                      <a:pt x="15" y="14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7" y="21"/>
                      <a:pt x="0" y="25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4"/>
                      <a:pt x="22" y="51"/>
                      <a:pt x="27" y="59"/>
                    </a:cubicBezTo>
                    <a:cubicBezTo>
                      <a:pt x="32" y="67"/>
                      <a:pt x="32" y="77"/>
                      <a:pt x="40" y="81"/>
                    </a:cubicBezTo>
                    <a:cubicBezTo>
                      <a:pt x="44" y="83"/>
                      <a:pt x="52" y="83"/>
                      <a:pt x="59" y="83"/>
                    </a:cubicBezTo>
                    <a:cubicBezTo>
                      <a:pt x="62" y="84"/>
                      <a:pt x="65" y="84"/>
                      <a:pt x="68" y="85"/>
                    </a:cubicBezTo>
                    <a:cubicBezTo>
                      <a:pt x="70" y="85"/>
                      <a:pt x="73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8" y="85"/>
                      <a:pt x="79" y="85"/>
                    </a:cubicBezTo>
                    <a:cubicBezTo>
                      <a:pt x="87" y="83"/>
                      <a:pt x="91" y="71"/>
                      <a:pt x="96" y="65"/>
                    </a:cubicBezTo>
                    <a:cubicBezTo>
                      <a:pt x="100" y="58"/>
                      <a:pt x="107" y="49"/>
                      <a:pt x="114" y="45"/>
                    </a:cubicBezTo>
                    <a:cubicBezTo>
                      <a:pt x="118" y="43"/>
                      <a:pt x="122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32" y="42"/>
                      <a:pt x="138" y="44"/>
                      <a:pt x="144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7" y="46"/>
                      <a:pt x="149" y="46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8" y="48"/>
                      <a:pt x="164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4" y="48"/>
                      <a:pt x="177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5" y="47"/>
                      <a:pt x="189" y="46"/>
                      <a:pt x="193" y="45"/>
                    </a:cubicBezTo>
                    <a:cubicBezTo>
                      <a:pt x="197" y="44"/>
                      <a:pt x="201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22" y="43"/>
                      <a:pt x="231" y="5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5" y="74"/>
                      <a:pt x="24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60" y="85"/>
                      <a:pt x="261" y="85"/>
                      <a:pt x="261" y="85"/>
                    </a:cubicBezTo>
                    <a:cubicBezTo>
                      <a:pt x="267" y="84"/>
                      <a:pt x="287" y="85"/>
                      <a:pt x="295" y="80"/>
                    </a:cubicBezTo>
                    <a:cubicBezTo>
                      <a:pt x="302" y="76"/>
                      <a:pt x="302" y="64"/>
                      <a:pt x="306" y="58"/>
                    </a:cubicBezTo>
                    <a:cubicBezTo>
                      <a:pt x="313" y="47"/>
                      <a:pt x="331" y="44"/>
                      <a:pt x="331" y="32"/>
                    </a:cubicBezTo>
                    <a:cubicBezTo>
                      <a:pt x="331" y="32"/>
                      <a:pt x="331" y="32"/>
                      <a:pt x="331" y="32"/>
                    </a:cubicBezTo>
                    <a:cubicBezTo>
                      <a:pt x="331" y="26"/>
                      <a:pt x="324" y="18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3" y="11"/>
                      <a:pt x="310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6" y="9"/>
                      <a:pt x="306" y="9"/>
                    </a:cubicBezTo>
                    <a:cubicBezTo>
                      <a:pt x="306" y="9"/>
                      <a:pt x="306" y="9"/>
                      <a:pt x="306" y="9"/>
                    </a:cubicBezTo>
                    <a:cubicBezTo>
                      <a:pt x="294" y="10"/>
                      <a:pt x="291" y="35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4" y="42"/>
                      <a:pt x="269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58" y="42"/>
                      <a:pt x="251" y="41"/>
                      <a:pt x="245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5" y="38"/>
                      <a:pt x="245" y="38"/>
                      <a:pt x="244" y="38"/>
                    </a:cubicBezTo>
                    <a:cubicBezTo>
                      <a:pt x="237" y="34"/>
                      <a:pt x="233" y="24"/>
                      <a:pt x="226" y="20"/>
                    </a:cubicBezTo>
                    <a:cubicBezTo>
                      <a:pt x="220" y="17"/>
                      <a:pt x="210" y="16"/>
                      <a:pt x="201" y="13"/>
                    </a:cubicBezTo>
                    <a:cubicBezTo>
                      <a:pt x="192" y="9"/>
                      <a:pt x="184" y="4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3" y="0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504"/>
              <p:cNvSpPr>
                <a:spLocks noEditPoints="1"/>
              </p:cNvSpPr>
              <p:nvPr/>
            </p:nvSpPr>
            <p:spPr bwMode="auto">
              <a:xfrm>
                <a:off x="2848" y="3646"/>
                <a:ext cx="115" cy="87"/>
              </a:xfrm>
              <a:custGeom>
                <a:gdLst>
                  <a:gd name="T0" fmla="*/ 13 w 33"/>
                  <a:gd name="T1" fmla="*/ 7 h 25"/>
                  <a:gd name="T2" fmla="*/ 13 w 33"/>
                  <a:gd name="T3" fmla="*/ 7 h 25"/>
                  <a:gd name="T4" fmla="*/ 13 w 33"/>
                  <a:gd name="T5" fmla="*/ 7 h 25"/>
                  <a:gd name="T6" fmla="*/ 14 w 33"/>
                  <a:gd name="T7" fmla="*/ 7 h 25"/>
                  <a:gd name="T8" fmla="*/ 14 w 33"/>
                  <a:gd name="T9" fmla="*/ 7 h 25"/>
                  <a:gd name="T10" fmla="*/ 14 w 33"/>
                  <a:gd name="T11" fmla="*/ 7 h 25"/>
                  <a:gd name="T12" fmla="*/ 19 w 33"/>
                  <a:gd name="T13" fmla="*/ 13 h 25"/>
                  <a:gd name="T14" fmla="*/ 15 w 33"/>
                  <a:gd name="T15" fmla="*/ 18 h 25"/>
                  <a:gd name="T16" fmla="*/ 15 w 33"/>
                  <a:gd name="T17" fmla="*/ 18 h 25"/>
                  <a:gd name="T18" fmla="*/ 15 w 33"/>
                  <a:gd name="T19" fmla="*/ 18 h 25"/>
                  <a:gd name="T20" fmla="*/ 15 w 33"/>
                  <a:gd name="T21" fmla="*/ 18 h 25"/>
                  <a:gd name="T22" fmla="*/ 15 w 33"/>
                  <a:gd name="T23" fmla="*/ 18 h 25"/>
                  <a:gd name="T24" fmla="*/ 13 w 33"/>
                  <a:gd name="T25" fmla="*/ 18 h 25"/>
                  <a:gd name="T26" fmla="*/ 13 w 33"/>
                  <a:gd name="T27" fmla="*/ 18 h 25"/>
                  <a:gd name="T28" fmla="*/ 13 w 33"/>
                  <a:gd name="T29" fmla="*/ 18 h 25"/>
                  <a:gd name="T30" fmla="*/ 13 w 33"/>
                  <a:gd name="T31" fmla="*/ 18 h 25"/>
                  <a:gd name="T32" fmla="*/ 13 w 33"/>
                  <a:gd name="T33" fmla="*/ 18 h 25"/>
                  <a:gd name="T34" fmla="*/ 8 w 33"/>
                  <a:gd name="T35" fmla="*/ 13 h 25"/>
                  <a:gd name="T36" fmla="*/ 8 w 33"/>
                  <a:gd name="T37" fmla="*/ 13 h 25"/>
                  <a:gd name="T38" fmla="*/ 8 w 33"/>
                  <a:gd name="T39" fmla="*/ 13 h 25"/>
                  <a:gd name="T40" fmla="*/ 8 w 33"/>
                  <a:gd name="T41" fmla="*/ 13 h 25"/>
                  <a:gd name="T42" fmla="*/ 13 w 33"/>
                  <a:gd name="T43" fmla="*/ 7 h 25"/>
                  <a:gd name="T44" fmla="*/ 13 w 33"/>
                  <a:gd name="T45" fmla="*/ 7 h 25"/>
                  <a:gd name="T46" fmla="*/ 13 w 33"/>
                  <a:gd name="T47" fmla="*/ 7 h 25"/>
                  <a:gd name="T48" fmla="*/ 12 w 33"/>
                  <a:gd name="T49" fmla="*/ 0 h 25"/>
                  <a:gd name="T50" fmla="*/ 12 w 33"/>
                  <a:gd name="T51" fmla="*/ 0 h 25"/>
                  <a:gd name="T52" fmla="*/ 10 w 33"/>
                  <a:gd name="T53" fmla="*/ 0 h 25"/>
                  <a:gd name="T54" fmla="*/ 10 w 33"/>
                  <a:gd name="T55" fmla="*/ 0 h 25"/>
                  <a:gd name="T56" fmla="*/ 0 w 33"/>
                  <a:gd name="T57" fmla="*/ 13 h 25"/>
                  <a:gd name="T58" fmla="*/ 1 w 33"/>
                  <a:gd name="T59" fmla="*/ 16 h 25"/>
                  <a:gd name="T60" fmla="*/ 1 w 33"/>
                  <a:gd name="T61" fmla="*/ 16 h 25"/>
                  <a:gd name="T62" fmla="*/ 13 w 33"/>
                  <a:gd name="T63" fmla="*/ 25 h 25"/>
                  <a:gd name="T64" fmla="*/ 13 w 33"/>
                  <a:gd name="T65" fmla="*/ 25 h 25"/>
                  <a:gd name="T66" fmla="*/ 13 w 33"/>
                  <a:gd name="T67" fmla="*/ 25 h 25"/>
                  <a:gd name="T68" fmla="*/ 13 w 33"/>
                  <a:gd name="T69" fmla="*/ 25 h 25"/>
                  <a:gd name="T70" fmla="*/ 17 w 33"/>
                  <a:gd name="T71" fmla="*/ 25 h 25"/>
                  <a:gd name="T72" fmla="*/ 17 w 33"/>
                  <a:gd name="T73" fmla="*/ 25 h 25"/>
                  <a:gd name="T74" fmla="*/ 17 w 33"/>
                  <a:gd name="T75" fmla="*/ 25 h 25"/>
                  <a:gd name="T76" fmla="*/ 17 w 33"/>
                  <a:gd name="T77" fmla="*/ 25 h 25"/>
                  <a:gd name="T78" fmla="*/ 18 w 33"/>
                  <a:gd name="T79" fmla="*/ 25 h 25"/>
                  <a:gd name="T80" fmla="*/ 18 w 33"/>
                  <a:gd name="T81" fmla="*/ 25 h 25"/>
                  <a:gd name="T82" fmla="*/ 12 w 33"/>
                  <a:gd name="T83" fmla="*/ 0 h 25"/>
                  <a:gd name="T84" fmla="*/ 12 w 33"/>
                  <a:gd name="T85" fmla="*/ 0 h 25"/>
                  <a:gd name="T86" fmla="*/ 12 w 33"/>
                  <a:gd name="T87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5"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7" y="7"/>
                      <a:pt x="19" y="10"/>
                      <a:pt x="19" y="13"/>
                    </a:cubicBezTo>
                    <a:cubicBezTo>
                      <a:pt x="19" y="15"/>
                      <a:pt x="18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0" y="18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0"/>
                      <a:pt x="10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0" y="7"/>
                      <a:pt x="0" y="13"/>
                    </a:cubicBezTo>
                    <a:cubicBezTo>
                      <a:pt x="0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21"/>
                      <a:pt x="7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33" y="21"/>
                      <a:pt x="2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505"/>
              <p:cNvSpPr>
                <a:spLocks noEditPoints="1"/>
              </p:cNvSpPr>
              <p:nvPr/>
            </p:nvSpPr>
            <p:spPr bwMode="auto">
              <a:xfrm>
                <a:off x="4100" y="3479"/>
                <a:ext cx="307" cy="244"/>
              </a:xfrm>
              <a:custGeom>
                <a:gdLst>
                  <a:gd name="T0" fmla="*/ 69 w 88"/>
                  <a:gd name="T1" fmla="*/ 4 h 70"/>
                  <a:gd name="T2" fmla="*/ 84 w 88"/>
                  <a:gd name="T3" fmla="*/ 19 h 70"/>
                  <a:gd name="T4" fmla="*/ 62 w 88"/>
                  <a:gd name="T5" fmla="*/ 41 h 70"/>
                  <a:gd name="T6" fmla="*/ 48 w 88"/>
                  <a:gd name="T7" fmla="*/ 67 h 70"/>
                  <a:gd name="T8" fmla="*/ 39 w 88"/>
                  <a:gd name="T9" fmla="*/ 67 h 70"/>
                  <a:gd name="T10" fmla="*/ 39 w 88"/>
                  <a:gd name="T11" fmla="*/ 67 h 70"/>
                  <a:gd name="T12" fmla="*/ 39 w 88"/>
                  <a:gd name="T13" fmla="*/ 67 h 70"/>
                  <a:gd name="T14" fmla="*/ 19 w 88"/>
                  <a:gd name="T15" fmla="*/ 64 h 70"/>
                  <a:gd name="T16" fmla="*/ 18 w 88"/>
                  <a:gd name="T17" fmla="*/ 64 h 70"/>
                  <a:gd name="T18" fmla="*/ 18 w 88"/>
                  <a:gd name="T19" fmla="*/ 64 h 70"/>
                  <a:gd name="T20" fmla="*/ 10 w 88"/>
                  <a:gd name="T21" fmla="*/ 44 h 70"/>
                  <a:gd name="T22" fmla="*/ 68 w 88"/>
                  <a:gd name="T23" fmla="*/ 4 h 70"/>
                  <a:gd name="T24" fmla="*/ 69 w 88"/>
                  <a:gd name="T25" fmla="*/ 4 h 70"/>
                  <a:gd name="T26" fmla="*/ 69 w 88"/>
                  <a:gd name="T27" fmla="*/ 4 h 70"/>
                  <a:gd name="T28" fmla="*/ 69 w 88"/>
                  <a:gd name="T29" fmla="*/ 0 h 70"/>
                  <a:gd name="T30" fmla="*/ 68 w 88"/>
                  <a:gd name="T31" fmla="*/ 1 h 70"/>
                  <a:gd name="T32" fmla="*/ 29 w 88"/>
                  <a:gd name="T33" fmla="*/ 34 h 70"/>
                  <a:gd name="T34" fmla="*/ 29 w 88"/>
                  <a:gd name="T35" fmla="*/ 34 h 70"/>
                  <a:gd name="T36" fmla="*/ 27 w 88"/>
                  <a:gd name="T37" fmla="*/ 34 h 70"/>
                  <a:gd name="T38" fmla="*/ 27 w 88"/>
                  <a:gd name="T39" fmla="*/ 34 h 70"/>
                  <a:gd name="T40" fmla="*/ 20 w 88"/>
                  <a:gd name="T41" fmla="*/ 33 h 70"/>
                  <a:gd name="T42" fmla="*/ 20 w 88"/>
                  <a:gd name="T43" fmla="*/ 33 h 70"/>
                  <a:gd name="T44" fmla="*/ 20 w 88"/>
                  <a:gd name="T45" fmla="*/ 33 h 70"/>
                  <a:gd name="T46" fmla="*/ 14 w 88"/>
                  <a:gd name="T47" fmla="*/ 33 h 70"/>
                  <a:gd name="T48" fmla="*/ 14 w 88"/>
                  <a:gd name="T49" fmla="*/ 33 h 70"/>
                  <a:gd name="T50" fmla="*/ 0 w 88"/>
                  <a:gd name="T51" fmla="*/ 38 h 70"/>
                  <a:gd name="T52" fmla="*/ 0 w 88"/>
                  <a:gd name="T53" fmla="*/ 38 h 70"/>
                  <a:gd name="T54" fmla="*/ 17 w 88"/>
                  <a:gd name="T55" fmla="*/ 69 h 70"/>
                  <a:gd name="T56" fmla="*/ 18 w 88"/>
                  <a:gd name="T57" fmla="*/ 69 h 70"/>
                  <a:gd name="T58" fmla="*/ 30 w 88"/>
                  <a:gd name="T59" fmla="*/ 70 h 70"/>
                  <a:gd name="T60" fmla="*/ 30 w 88"/>
                  <a:gd name="T61" fmla="*/ 70 h 70"/>
                  <a:gd name="T62" fmla="*/ 53 w 88"/>
                  <a:gd name="T63" fmla="*/ 67 h 70"/>
                  <a:gd name="T64" fmla="*/ 88 w 88"/>
                  <a:gd name="T65" fmla="*/ 20 h 70"/>
                  <a:gd name="T66" fmla="*/ 69 w 88"/>
                  <a:gd name="T67" fmla="*/ 0 h 70"/>
                  <a:gd name="T68" fmla="*/ 69 w 88"/>
                  <a:gd name="T69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70"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76" y="4"/>
                      <a:pt x="84" y="12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32"/>
                      <a:pt x="67" y="31"/>
                      <a:pt x="62" y="41"/>
                    </a:cubicBezTo>
                    <a:cubicBezTo>
                      <a:pt x="57" y="52"/>
                      <a:pt x="62" y="63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6" y="67"/>
                      <a:pt x="43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2" y="67"/>
                      <a:pt x="23" y="66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5" y="61"/>
                      <a:pt x="10" y="54"/>
                      <a:pt x="10" y="48"/>
                    </a:cubicBezTo>
                    <a:cubicBezTo>
                      <a:pt x="10" y="47"/>
                      <a:pt x="10" y="46"/>
                      <a:pt x="10" y="44"/>
                    </a:cubicBezTo>
                    <a:cubicBezTo>
                      <a:pt x="14" y="34"/>
                      <a:pt x="41" y="38"/>
                      <a:pt x="49" y="32"/>
                    </a:cubicBezTo>
                    <a:cubicBezTo>
                      <a:pt x="59" y="24"/>
                      <a:pt x="55" y="5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55" y="2"/>
                      <a:pt x="54" y="24"/>
                      <a:pt x="44" y="30"/>
                    </a:cubicBezTo>
                    <a:cubicBezTo>
                      <a:pt x="40" y="32"/>
                      <a:pt x="34" y="33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8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5" y="34"/>
                      <a:pt x="22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3"/>
                      <a:pt x="16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9" y="33"/>
                      <a:pt x="4" y="34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48"/>
                      <a:pt x="8" y="66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25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9" y="70"/>
                      <a:pt x="50" y="69"/>
                      <a:pt x="53" y="67"/>
                    </a:cubicBezTo>
                    <a:cubicBezTo>
                      <a:pt x="62" y="62"/>
                      <a:pt x="61" y="52"/>
                      <a:pt x="65" y="44"/>
                    </a:cubicBezTo>
                    <a:cubicBezTo>
                      <a:pt x="70" y="34"/>
                      <a:pt x="88" y="32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1"/>
                      <a:pt x="77" y="1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506"/>
              <p:cNvSpPr>
                <a:spLocks noEditPoints="1"/>
              </p:cNvSpPr>
              <p:nvPr/>
            </p:nvSpPr>
            <p:spPr bwMode="auto">
              <a:xfrm>
                <a:off x="3284" y="3482"/>
                <a:ext cx="310" cy="241"/>
              </a:xfrm>
              <a:custGeom>
                <a:gdLst>
                  <a:gd name="T0" fmla="*/ 20 w 89"/>
                  <a:gd name="T1" fmla="*/ 3 h 69"/>
                  <a:gd name="T2" fmla="*/ 20 w 89"/>
                  <a:gd name="T3" fmla="*/ 3 h 69"/>
                  <a:gd name="T4" fmla="*/ 20 w 89"/>
                  <a:gd name="T5" fmla="*/ 3 h 69"/>
                  <a:gd name="T6" fmla="*/ 21 w 89"/>
                  <a:gd name="T7" fmla="*/ 3 h 69"/>
                  <a:gd name="T8" fmla="*/ 41 w 89"/>
                  <a:gd name="T9" fmla="*/ 28 h 69"/>
                  <a:gd name="T10" fmla="*/ 61 w 89"/>
                  <a:gd name="T11" fmla="*/ 34 h 69"/>
                  <a:gd name="T12" fmla="*/ 80 w 89"/>
                  <a:gd name="T13" fmla="*/ 43 h 69"/>
                  <a:gd name="T14" fmla="*/ 81 w 89"/>
                  <a:gd name="T15" fmla="*/ 47 h 69"/>
                  <a:gd name="T16" fmla="*/ 71 w 89"/>
                  <a:gd name="T17" fmla="*/ 64 h 69"/>
                  <a:gd name="T18" fmla="*/ 55 w 89"/>
                  <a:gd name="T19" fmla="*/ 66 h 69"/>
                  <a:gd name="T20" fmla="*/ 47 w 89"/>
                  <a:gd name="T21" fmla="*/ 67 h 69"/>
                  <a:gd name="T22" fmla="*/ 47 w 89"/>
                  <a:gd name="T23" fmla="*/ 67 h 69"/>
                  <a:gd name="T24" fmla="*/ 47 w 89"/>
                  <a:gd name="T25" fmla="*/ 67 h 69"/>
                  <a:gd name="T26" fmla="*/ 47 w 89"/>
                  <a:gd name="T27" fmla="*/ 67 h 69"/>
                  <a:gd name="T28" fmla="*/ 47 w 89"/>
                  <a:gd name="T29" fmla="*/ 67 h 69"/>
                  <a:gd name="T30" fmla="*/ 36 w 89"/>
                  <a:gd name="T31" fmla="*/ 64 h 69"/>
                  <a:gd name="T32" fmla="*/ 35 w 89"/>
                  <a:gd name="T33" fmla="*/ 64 h 69"/>
                  <a:gd name="T34" fmla="*/ 26 w 89"/>
                  <a:gd name="T35" fmla="*/ 43 h 69"/>
                  <a:gd name="T36" fmla="*/ 4 w 89"/>
                  <a:gd name="T37" fmla="*/ 21 h 69"/>
                  <a:gd name="T38" fmla="*/ 20 w 89"/>
                  <a:gd name="T39" fmla="*/ 3 h 69"/>
                  <a:gd name="T40" fmla="*/ 20 w 89"/>
                  <a:gd name="T41" fmla="*/ 3 h 69"/>
                  <a:gd name="T42" fmla="*/ 20 w 89"/>
                  <a:gd name="T43" fmla="*/ 3 h 69"/>
                  <a:gd name="T44" fmla="*/ 21 w 89"/>
                  <a:gd name="T45" fmla="*/ 0 h 69"/>
                  <a:gd name="T46" fmla="*/ 21 w 89"/>
                  <a:gd name="T47" fmla="*/ 0 h 69"/>
                  <a:gd name="T48" fmla="*/ 0 w 89"/>
                  <a:gd name="T49" fmla="*/ 19 h 69"/>
                  <a:gd name="T50" fmla="*/ 0 w 89"/>
                  <a:gd name="T51" fmla="*/ 19 h 69"/>
                  <a:gd name="T52" fmla="*/ 0 w 89"/>
                  <a:gd name="T53" fmla="*/ 19 h 69"/>
                  <a:gd name="T54" fmla="*/ 24 w 89"/>
                  <a:gd name="T55" fmla="*/ 45 h 69"/>
                  <a:gd name="T56" fmla="*/ 34 w 89"/>
                  <a:gd name="T57" fmla="*/ 65 h 69"/>
                  <a:gd name="T58" fmla="*/ 34 w 89"/>
                  <a:gd name="T59" fmla="*/ 65 h 69"/>
                  <a:gd name="T60" fmla="*/ 34 w 89"/>
                  <a:gd name="T61" fmla="*/ 65 h 69"/>
                  <a:gd name="T62" fmla="*/ 34 w 89"/>
                  <a:gd name="T63" fmla="*/ 65 h 69"/>
                  <a:gd name="T64" fmla="*/ 34 w 89"/>
                  <a:gd name="T65" fmla="*/ 65 h 69"/>
                  <a:gd name="T66" fmla="*/ 34 w 89"/>
                  <a:gd name="T67" fmla="*/ 65 h 69"/>
                  <a:gd name="T68" fmla="*/ 58 w 89"/>
                  <a:gd name="T69" fmla="*/ 69 h 69"/>
                  <a:gd name="T70" fmla="*/ 58 w 89"/>
                  <a:gd name="T71" fmla="*/ 69 h 69"/>
                  <a:gd name="T72" fmla="*/ 58 w 89"/>
                  <a:gd name="T73" fmla="*/ 69 h 69"/>
                  <a:gd name="T74" fmla="*/ 58 w 89"/>
                  <a:gd name="T75" fmla="*/ 69 h 69"/>
                  <a:gd name="T76" fmla="*/ 71 w 89"/>
                  <a:gd name="T77" fmla="*/ 68 h 69"/>
                  <a:gd name="T78" fmla="*/ 71 w 89"/>
                  <a:gd name="T79" fmla="*/ 68 h 69"/>
                  <a:gd name="T80" fmla="*/ 71 w 89"/>
                  <a:gd name="T81" fmla="*/ 68 h 69"/>
                  <a:gd name="T82" fmla="*/ 71 w 89"/>
                  <a:gd name="T83" fmla="*/ 68 h 69"/>
                  <a:gd name="T84" fmla="*/ 71 w 89"/>
                  <a:gd name="T85" fmla="*/ 68 h 69"/>
                  <a:gd name="T86" fmla="*/ 71 w 89"/>
                  <a:gd name="T87" fmla="*/ 68 h 69"/>
                  <a:gd name="T88" fmla="*/ 71 w 89"/>
                  <a:gd name="T89" fmla="*/ 68 h 69"/>
                  <a:gd name="T90" fmla="*/ 71 w 89"/>
                  <a:gd name="T91" fmla="*/ 68 h 69"/>
                  <a:gd name="T92" fmla="*/ 72 w 89"/>
                  <a:gd name="T93" fmla="*/ 68 h 69"/>
                  <a:gd name="T94" fmla="*/ 72 w 89"/>
                  <a:gd name="T95" fmla="*/ 68 h 69"/>
                  <a:gd name="T96" fmla="*/ 72 w 89"/>
                  <a:gd name="T97" fmla="*/ 68 h 69"/>
                  <a:gd name="T98" fmla="*/ 72 w 89"/>
                  <a:gd name="T99" fmla="*/ 68 h 69"/>
                  <a:gd name="T100" fmla="*/ 73 w 89"/>
                  <a:gd name="T101" fmla="*/ 68 h 69"/>
                  <a:gd name="T102" fmla="*/ 73 w 89"/>
                  <a:gd name="T103" fmla="*/ 68 h 69"/>
                  <a:gd name="T104" fmla="*/ 73 w 89"/>
                  <a:gd name="T105" fmla="*/ 68 h 69"/>
                  <a:gd name="T106" fmla="*/ 89 w 89"/>
                  <a:gd name="T107" fmla="*/ 40 h 69"/>
                  <a:gd name="T108" fmla="*/ 88 w 89"/>
                  <a:gd name="T109" fmla="*/ 37 h 69"/>
                  <a:gd name="T110" fmla="*/ 67 w 89"/>
                  <a:gd name="T111" fmla="*/ 32 h 69"/>
                  <a:gd name="T112" fmla="*/ 46 w 89"/>
                  <a:gd name="T113" fmla="*/ 27 h 69"/>
                  <a:gd name="T114" fmla="*/ 21 w 89"/>
                  <a:gd name="T115" fmla="*/ 0 h 69"/>
                  <a:gd name="T116" fmla="*/ 21 w 89"/>
                  <a:gd name="T117" fmla="*/ 0 h 69"/>
                  <a:gd name="T118" fmla="*/ 21 w 89"/>
                  <a:gd name="T119" fmla="*/ 0 h 69"/>
                  <a:gd name="T120" fmla="*/ 21 w 89"/>
                  <a:gd name="T121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69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3" y="4"/>
                      <a:pt x="33" y="21"/>
                      <a:pt x="41" y="28"/>
                    </a:cubicBezTo>
                    <a:cubicBezTo>
                      <a:pt x="46" y="32"/>
                      <a:pt x="54" y="33"/>
                      <a:pt x="61" y="34"/>
                    </a:cubicBezTo>
                    <a:cubicBezTo>
                      <a:pt x="68" y="36"/>
                      <a:pt x="78" y="37"/>
                      <a:pt x="80" y="43"/>
                    </a:cubicBezTo>
                    <a:cubicBezTo>
                      <a:pt x="80" y="44"/>
                      <a:pt x="81" y="46"/>
                      <a:pt x="81" y="47"/>
                    </a:cubicBezTo>
                    <a:cubicBezTo>
                      <a:pt x="81" y="54"/>
                      <a:pt x="75" y="62"/>
                      <a:pt x="71" y="64"/>
                    </a:cubicBezTo>
                    <a:cubicBezTo>
                      <a:pt x="67" y="66"/>
                      <a:pt x="60" y="66"/>
                      <a:pt x="55" y="66"/>
                    </a:cubicBezTo>
                    <a:cubicBezTo>
                      <a:pt x="53" y="66"/>
                      <a:pt x="50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3" y="67"/>
                      <a:pt x="39" y="66"/>
                      <a:pt x="36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0" y="60"/>
                      <a:pt x="30" y="51"/>
                      <a:pt x="26" y="43"/>
                    </a:cubicBezTo>
                    <a:cubicBezTo>
                      <a:pt x="21" y="34"/>
                      <a:pt x="5" y="31"/>
                      <a:pt x="4" y="21"/>
                    </a:cubicBezTo>
                    <a:cubicBezTo>
                      <a:pt x="3" y="12"/>
                      <a:pt x="12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0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2"/>
                      <a:pt x="19" y="35"/>
                      <a:pt x="24" y="45"/>
                    </a:cubicBezTo>
                    <a:cubicBezTo>
                      <a:pt x="28" y="52"/>
                      <a:pt x="27" y="60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7" y="68"/>
                      <a:pt x="4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2" y="69"/>
                      <a:pt x="67" y="69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7" y="66"/>
                      <a:pt x="89" y="50"/>
                      <a:pt x="89" y="40"/>
                    </a:cubicBezTo>
                    <a:cubicBezTo>
                      <a:pt x="89" y="39"/>
                      <a:pt x="89" y="38"/>
                      <a:pt x="88" y="37"/>
                    </a:cubicBezTo>
                    <a:cubicBezTo>
                      <a:pt x="86" y="32"/>
                      <a:pt x="74" y="32"/>
                      <a:pt x="67" y="32"/>
                    </a:cubicBezTo>
                    <a:cubicBezTo>
                      <a:pt x="59" y="31"/>
                      <a:pt x="49" y="29"/>
                      <a:pt x="46" y="27"/>
                    </a:cubicBezTo>
                    <a:cubicBezTo>
                      <a:pt x="37" y="22"/>
                      <a:pt x="34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507"/>
              <p:cNvSpPr>
                <a:spLocks noEditPoints="1"/>
              </p:cNvSpPr>
              <p:nvPr/>
            </p:nvSpPr>
            <p:spPr bwMode="auto">
              <a:xfrm>
                <a:off x="3294" y="3493"/>
                <a:ext cx="272" cy="223"/>
              </a:xfrm>
              <a:custGeom>
                <a:gdLst>
                  <a:gd name="T0" fmla="*/ 17 w 78"/>
                  <a:gd name="T1" fmla="*/ 4 h 64"/>
                  <a:gd name="T2" fmla="*/ 17 w 78"/>
                  <a:gd name="T3" fmla="*/ 4 h 64"/>
                  <a:gd name="T4" fmla="*/ 17 w 78"/>
                  <a:gd name="T5" fmla="*/ 4 h 64"/>
                  <a:gd name="T6" fmla="*/ 35 w 78"/>
                  <a:gd name="T7" fmla="*/ 28 h 64"/>
                  <a:gd name="T8" fmla="*/ 35 w 78"/>
                  <a:gd name="T9" fmla="*/ 28 h 64"/>
                  <a:gd name="T10" fmla="*/ 35 w 78"/>
                  <a:gd name="T11" fmla="*/ 28 h 64"/>
                  <a:gd name="T12" fmla="*/ 36 w 78"/>
                  <a:gd name="T13" fmla="*/ 29 h 64"/>
                  <a:gd name="T14" fmla="*/ 36 w 78"/>
                  <a:gd name="T15" fmla="*/ 29 h 64"/>
                  <a:gd name="T16" fmla="*/ 36 w 78"/>
                  <a:gd name="T17" fmla="*/ 29 h 64"/>
                  <a:gd name="T18" fmla="*/ 36 w 78"/>
                  <a:gd name="T19" fmla="*/ 30 h 64"/>
                  <a:gd name="T20" fmla="*/ 70 w 78"/>
                  <a:gd name="T21" fmla="*/ 45 h 64"/>
                  <a:gd name="T22" fmla="*/ 70 w 78"/>
                  <a:gd name="T23" fmla="*/ 47 h 64"/>
                  <a:gd name="T24" fmla="*/ 51 w 78"/>
                  <a:gd name="T25" fmla="*/ 61 h 64"/>
                  <a:gd name="T26" fmla="*/ 51 w 78"/>
                  <a:gd name="T27" fmla="*/ 61 h 64"/>
                  <a:gd name="T28" fmla="*/ 51 w 78"/>
                  <a:gd name="T29" fmla="*/ 61 h 64"/>
                  <a:gd name="T30" fmla="*/ 51 w 78"/>
                  <a:gd name="T31" fmla="*/ 61 h 64"/>
                  <a:gd name="T32" fmla="*/ 50 w 78"/>
                  <a:gd name="T33" fmla="*/ 61 h 64"/>
                  <a:gd name="T34" fmla="*/ 45 w 78"/>
                  <a:gd name="T35" fmla="*/ 61 h 64"/>
                  <a:gd name="T36" fmla="*/ 45 w 78"/>
                  <a:gd name="T37" fmla="*/ 61 h 64"/>
                  <a:gd name="T38" fmla="*/ 45 w 78"/>
                  <a:gd name="T39" fmla="*/ 61 h 64"/>
                  <a:gd name="T40" fmla="*/ 45 w 78"/>
                  <a:gd name="T41" fmla="*/ 61 h 64"/>
                  <a:gd name="T42" fmla="*/ 45 w 78"/>
                  <a:gd name="T43" fmla="*/ 61 h 64"/>
                  <a:gd name="T44" fmla="*/ 30 w 78"/>
                  <a:gd name="T45" fmla="*/ 54 h 64"/>
                  <a:gd name="T46" fmla="*/ 30 w 78"/>
                  <a:gd name="T47" fmla="*/ 54 h 64"/>
                  <a:gd name="T48" fmla="*/ 25 w 78"/>
                  <a:gd name="T49" fmla="*/ 35 h 64"/>
                  <a:gd name="T50" fmla="*/ 4 w 78"/>
                  <a:gd name="T51" fmla="*/ 17 h 64"/>
                  <a:gd name="T52" fmla="*/ 4 w 78"/>
                  <a:gd name="T53" fmla="*/ 16 h 64"/>
                  <a:gd name="T54" fmla="*/ 16 w 78"/>
                  <a:gd name="T55" fmla="*/ 4 h 64"/>
                  <a:gd name="T56" fmla="*/ 16 w 78"/>
                  <a:gd name="T57" fmla="*/ 4 h 64"/>
                  <a:gd name="T58" fmla="*/ 16 w 78"/>
                  <a:gd name="T59" fmla="*/ 4 h 64"/>
                  <a:gd name="T60" fmla="*/ 16 w 78"/>
                  <a:gd name="T61" fmla="*/ 4 h 64"/>
                  <a:gd name="T62" fmla="*/ 16 w 78"/>
                  <a:gd name="T63" fmla="*/ 4 h 64"/>
                  <a:gd name="T64" fmla="*/ 16 w 78"/>
                  <a:gd name="T65" fmla="*/ 4 h 64"/>
                  <a:gd name="T66" fmla="*/ 16 w 78"/>
                  <a:gd name="T67" fmla="*/ 4 h 64"/>
                  <a:gd name="T68" fmla="*/ 17 w 78"/>
                  <a:gd name="T69" fmla="*/ 4 h 64"/>
                  <a:gd name="T70" fmla="*/ 17 w 78"/>
                  <a:gd name="T71" fmla="*/ 4 h 64"/>
                  <a:gd name="T72" fmla="*/ 17 w 78"/>
                  <a:gd name="T73" fmla="*/ 0 h 64"/>
                  <a:gd name="T74" fmla="*/ 17 w 78"/>
                  <a:gd name="T75" fmla="*/ 0 h 64"/>
                  <a:gd name="T76" fmla="*/ 1 w 78"/>
                  <a:gd name="T77" fmla="*/ 18 h 64"/>
                  <a:gd name="T78" fmla="*/ 23 w 78"/>
                  <a:gd name="T79" fmla="*/ 40 h 64"/>
                  <a:gd name="T80" fmla="*/ 32 w 78"/>
                  <a:gd name="T81" fmla="*/ 61 h 64"/>
                  <a:gd name="T82" fmla="*/ 33 w 78"/>
                  <a:gd name="T83" fmla="*/ 61 h 64"/>
                  <a:gd name="T84" fmla="*/ 44 w 78"/>
                  <a:gd name="T85" fmla="*/ 64 h 64"/>
                  <a:gd name="T86" fmla="*/ 44 w 78"/>
                  <a:gd name="T87" fmla="*/ 64 h 64"/>
                  <a:gd name="T88" fmla="*/ 44 w 78"/>
                  <a:gd name="T89" fmla="*/ 64 h 64"/>
                  <a:gd name="T90" fmla="*/ 44 w 78"/>
                  <a:gd name="T91" fmla="*/ 64 h 64"/>
                  <a:gd name="T92" fmla="*/ 52 w 78"/>
                  <a:gd name="T93" fmla="*/ 63 h 64"/>
                  <a:gd name="T94" fmla="*/ 68 w 78"/>
                  <a:gd name="T95" fmla="*/ 61 h 64"/>
                  <a:gd name="T96" fmla="*/ 78 w 78"/>
                  <a:gd name="T97" fmla="*/ 44 h 64"/>
                  <a:gd name="T98" fmla="*/ 77 w 78"/>
                  <a:gd name="T99" fmla="*/ 40 h 64"/>
                  <a:gd name="T100" fmla="*/ 58 w 78"/>
                  <a:gd name="T101" fmla="*/ 31 h 64"/>
                  <a:gd name="T102" fmla="*/ 38 w 78"/>
                  <a:gd name="T103" fmla="*/ 25 h 64"/>
                  <a:gd name="T104" fmla="*/ 18 w 78"/>
                  <a:gd name="T105" fmla="*/ 0 h 64"/>
                  <a:gd name="T106" fmla="*/ 17 w 78"/>
                  <a:gd name="T107" fmla="*/ 0 h 64"/>
                  <a:gd name="T108" fmla="*/ 17 w 78"/>
                  <a:gd name="T109" fmla="*/ 0 h 64"/>
                  <a:gd name="T110" fmla="*/ 17 w 78"/>
                  <a:gd name="T111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64"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9" y="4"/>
                      <a:pt x="29" y="22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5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5" y="35"/>
                      <a:pt x="67" y="32"/>
                      <a:pt x="70" y="45"/>
                    </a:cubicBezTo>
                    <a:cubicBezTo>
                      <a:pt x="70" y="46"/>
                      <a:pt x="70" y="47"/>
                      <a:pt x="70" y="47"/>
                    </a:cubicBezTo>
                    <a:cubicBezTo>
                      <a:pt x="70" y="58"/>
                      <a:pt x="58" y="60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0" y="61"/>
                    </a:cubicBezTo>
                    <a:cubicBezTo>
                      <a:pt x="48" y="61"/>
                      <a:pt x="47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38" y="61"/>
                      <a:pt x="33" y="59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7" y="49"/>
                      <a:pt x="29" y="41"/>
                      <a:pt x="25" y="35"/>
                    </a:cubicBezTo>
                    <a:cubicBezTo>
                      <a:pt x="21" y="29"/>
                      <a:pt x="5" y="27"/>
                      <a:pt x="4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4" y="10"/>
                      <a:pt x="11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2" y="28"/>
                      <a:pt x="18" y="31"/>
                      <a:pt x="23" y="40"/>
                    </a:cubicBezTo>
                    <a:cubicBezTo>
                      <a:pt x="27" y="48"/>
                      <a:pt x="27" y="57"/>
                      <a:pt x="32" y="61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6" y="63"/>
                      <a:pt x="40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7" y="64"/>
                      <a:pt x="50" y="63"/>
                      <a:pt x="52" y="63"/>
                    </a:cubicBezTo>
                    <a:cubicBezTo>
                      <a:pt x="57" y="63"/>
                      <a:pt x="64" y="63"/>
                      <a:pt x="68" y="61"/>
                    </a:cubicBezTo>
                    <a:cubicBezTo>
                      <a:pt x="72" y="59"/>
                      <a:pt x="78" y="51"/>
                      <a:pt x="78" y="44"/>
                    </a:cubicBezTo>
                    <a:cubicBezTo>
                      <a:pt x="78" y="43"/>
                      <a:pt x="77" y="41"/>
                      <a:pt x="77" y="40"/>
                    </a:cubicBezTo>
                    <a:cubicBezTo>
                      <a:pt x="75" y="34"/>
                      <a:pt x="65" y="33"/>
                      <a:pt x="58" y="31"/>
                    </a:cubicBezTo>
                    <a:cubicBezTo>
                      <a:pt x="51" y="30"/>
                      <a:pt x="43" y="29"/>
                      <a:pt x="38" y="25"/>
                    </a:cubicBezTo>
                    <a:cubicBezTo>
                      <a:pt x="30" y="18"/>
                      <a:pt x="30" y="1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508"/>
              <p:cNvSpPr>
                <a:spLocks noEditPoints="1"/>
              </p:cNvSpPr>
              <p:nvPr/>
            </p:nvSpPr>
            <p:spPr bwMode="auto">
              <a:xfrm>
                <a:off x="4135" y="3493"/>
                <a:ext cx="258" cy="220"/>
              </a:xfrm>
              <a:custGeom>
                <a:gdLst>
                  <a:gd name="T0" fmla="*/ 31 w 74"/>
                  <a:gd name="T1" fmla="*/ 62 h 63"/>
                  <a:gd name="T2" fmla="*/ 9 w 74"/>
                  <a:gd name="T3" fmla="*/ 46 h 63"/>
                  <a:gd name="T4" fmla="*/ 43 w 74"/>
                  <a:gd name="T5" fmla="*/ 34 h 63"/>
                  <a:gd name="T6" fmla="*/ 47 w 74"/>
                  <a:gd name="T7" fmla="*/ 47 h 63"/>
                  <a:gd name="T8" fmla="*/ 42 w 74"/>
                  <a:gd name="T9" fmla="*/ 59 h 63"/>
                  <a:gd name="T10" fmla="*/ 31 w 74"/>
                  <a:gd name="T11" fmla="*/ 62 h 63"/>
                  <a:gd name="T12" fmla="*/ 31 w 74"/>
                  <a:gd name="T13" fmla="*/ 62 h 63"/>
                  <a:gd name="T14" fmla="*/ 31 w 74"/>
                  <a:gd name="T15" fmla="*/ 62 h 63"/>
                  <a:gd name="T16" fmla="*/ 31 w 74"/>
                  <a:gd name="T17" fmla="*/ 62 h 63"/>
                  <a:gd name="T18" fmla="*/ 31 w 74"/>
                  <a:gd name="T19" fmla="*/ 62 h 63"/>
                  <a:gd name="T20" fmla="*/ 60 w 74"/>
                  <a:gd name="T21" fmla="*/ 4 h 63"/>
                  <a:gd name="T22" fmla="*/ 60 w 74"/>
                  <a:gd name="T23" fmla="*/ 4 h 63"/>
                  <a:gd name="T24" fmla="*/ 60 w 74"/>
                  <a:gd name="T25" fmla="*/ 4 h 63"/>
                  <a:gd name="T26" fmla="*/ 70 w 74"/>
                  <a:gd name="T27" fmla="*/ 15 h 63"/>
                  <a:gd name="T28" fmla="*/ 70 w 74"/>
                  <a:gd name="T29" fmla="*/ 15 h 63"/>
                  <a:gd name="T30" fmla="*/ 70 w 74"/>
                  <a:gd name="T31" fmla="*/ 15 h 63"/>
                  <a:gd name="T32" fmla="*/ 54 w 74"/>
                  <a:gd name="T33" fmla="*/ 27 h 63"/>
                  <a:gd name="T34" fmla="*/ 54 w 74"/>
                  <a:gd name="T35" fmla="*/ 27 h 63"/>
                  <a:gd name="T36" fmla="*/ 54 w 74"/>
                  <a:gd name="T37" fmla="*/ 27 h 63"/>
                  <a:gd name="T38" fmla="*/ 54 w 74"/>
                  <a:gd name="T39" fmla="*/ 27 h 63"/>
                  <a:gd name="T40" fmla="*/ 54 w 74"/>
                  <a:gd name="T41" fmla="*/ 27 h 63"/>
                  <a:gd name="T42" fmla="*/ 50 w 74"/>
                  <a:gd name="T43" fmla="*/ 27 h 63"/>
                  <a:gd name="T44" fmla="*/ 50 w 74"/>
                  <a:gd name="T45" fmla="*/ 27 h 63"/>
                  <a:gd name="T46" fmla="*/ 49 w 74"/>
                  <a:gd name="T47" fmla="*/ 20 h 63"/>
                  <a:gd name="T48" fmla="*/ 59 w 74"/>
                  <a:gd name="T49" fmla="*/ 4 h 63"/>
                  <a:gd name="T50" fmla="*/ 59 w 74"/>
                  <a:gd name="T51" fmla="*/ 4 h 63"/>
                  <a:gd name="T52" fmla="*/ 60 w 74"/>
                  <a:gd name="T53" fmla="*/ 4 h 63"/>
                  <a:gd name="T54" fmla="*/ 60 w 74"/>
                  <a:gd name="T55" fmla="*/ 4 h 63"/>
                  <a:gd name="T56" fmla="*/ 60 w 74"/>
                  <a:gd name="T57" fmla="*/ 4 h 63"/>
                  <a:gd name="T58" fmla="*/ 59 w 74"/>
                  <a:gd name="T59" fmla="*/ 0 h 63"/>
                  <a:gd name="T60" fmla="*/ 59 w 74"/>
                  <a:gd name="T61" fmla="*/ 0 h 63"/>
                  <a:gd name="T62" fmla="*/ 58 w 74"/>
                  <a:gd name="T63" fmla="*/ 0 h 63"/>
                  <a:gd name="T64" fmla="*/ 58 w 74"/>
                  <a:gd name="T65" fmla="*/ 0 h 63"/>
                  <a:gd name="T66" fmla="*/ 39 w 74"/>
                  <a:gd name="T67" fmla="*/ 28 h 63"/>
                  <a:gd name="T68" fmla="*/ 0 w 74"/>
                  <a:gd name="T69" fmla="*/ 40 h 63"/>
                  <a:gd name="T70" fmla="*/ 0 w 74"/>
                  <a:gd name="T71" fmla="*/ 44 h 63"/>
                  <a:gd name="T72" fmla="*/ 8 w 74"/>
                  <a:gd name="T73" fmla="*/ 60 h 63"/>
                  <a:gd name="T74" fmla="*/ 8 w 74"/>
                  <a:gd name="T75" fmla="*/ 60 h 63"/>
                  <a:gd name="T76" fmla="*/ 8 w 74"/>
                  <a:gd name="T77" fmla="*/ 60 h 63"/>
                  <a:gd name="T78" fmla="*/ 8 w 74"/>
                  <a:gd name="T79" fmla="*/ 60 h 63"/>
                  <a:gd name="T80" fmla="*/ 9 w 74"/>
                  <a:gd name="T81" fmla="*/ 60 h 63"/>
                  <a:gd name="T82" fmla="*/ 9 w 74"/>
                  <a:gd name="T83" fmla="*/ 60 h 63"/>
                  <a:gd name="T84" fmla="*/ 29 w 74"/>
                  <a:gd name="T85" fmla="*/ 63 h 63"/>
                  <a:gd name="T86" fmla="*/ 29 w 74"/>
                  <a:gd name="T87" fmla="*/ 63 h 63"/>
                  <a:gd name="T88" fmla="*/ 29 w 74"/>
                  <a:gd name="T89" fmla="*/ 63 h 63"/>
                  <a:gd name="T90" fmla="*/ 29 w 74"/>
                  <a:gd name="T91" fmla="*/ 63 h 63"/>
                  <a:gd name="T92" fmla="*/ 38 w 74"/>
                  <a:gd name="T93" fmla="*/ 63 h 63"/>
                  <a:gd name="T94" fmla="*/ 38 w 74"/>
                  <a:gd name="T95" fmla="*/ 63 h 63"/>
                  <a:gd name="T96" fmla="*/ 38 w 74"/>
                  <a:gd name="T97" fmla="*/ 63 h 63"/>
                  <a:gd name="T98" fmla="*/ 52 w 74"/>
                  <a:gd name="T99" fmla="*/ 37 h 63"/>
                  <a:gd name="T100" fmla="*/ 74 w 74"/>
                  <a:gd name="T101" fmla="*/ 15 h 63"/>
                  <a:gd name="T102" fmla="*/ 74 w 74"/>
                  <a:gd name="T103" fmla="*/ 15 h 63"/>
                  <a:gd name="T104" fmla="*/ 59 w 74"/>
                  <a:gd name="T105" fmla="*/ 0 h 63"/>
                  <a:gd name="T106" fmla="*/ 59 w 74"/>
                  <a:gd name="T107" fmla="*/ 0 h 63"/>
                  <a:gd name="T108" fmla="*/ 59 w 74"/>
                  <a:gd name="T109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4" h="62">
                    <a:moveTo>
                      <a:pt x="31" y="62"/>
                    </a:moveTo>
                    <a:cubicBezTo>
                      <a:pt x="20" y="62"/>
                      <a:pt x="8" y="55"/>
                      <a:pt x="9" y="46"/>
                    </a:cubicBezTo>
                    <a:cubicBezTo>
                      <a:pt x="10" y="35"/>
                      <a:pt x="32" y="35"/>
                      <a:pt x="43" y="34"/>
                    </a:cubicBezTo>
                    <a:cubicBezTo>
                      <a:pt x="46" y="38"/>
                      <a:pt x="47" y="42"/>
                      <a:pt x="47" y="47"/>
                    </a:cubicBezTo>
                    <a:cubicBezTo>
                      <a:pt x="47" y="52"/>
                      <a:pt x="45" y="57"/>
                      <a:pt x="42" y="59"/>
                    </a:cubicBezTo>
                    <a:cubicBezTo>
                      <a:pt x="39" y="61"/>
                      <a:pt x="35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moveTo>
                      <a:pt x="60" y="4"/>
                    </a:move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6" y="4"/>
                      <a:pt x="70" y="10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23"/>
                      <a:pt x="62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7"/>
                      <a:pt x="51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9" y="25"/>
                      <a:pt x="49" y="23"/>
                      <a:pt x="49" y="20"/>
                    </a:cubicBezTo>
                    <a:cubicBezTo>
                      <a:pt x="49" y="12"/>
                      <a:pt x="53" y="5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45" y="1"/>
                      <a:pt x="49" y="20"/>
                      <a:pt x="39" y="28"/>
                    </a:cubicBezTo>
                    <a:cubicBezTo>
                      <a:pt x="31" y="34"/>
                      <a:pt x="4" y="30"/>
                      <a:pt x="0" y="40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50"/>
                      <a:pt x="5" y="57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62"/>
                      <a:pt x="22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33" y="63"/>
                      <a:pt x="36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52" y="59"/>
                      <a:pt x="47" y="48"/>
                      <a:pt x="52" y="37"/>
                    </a:cubicBezTo>
                    <a:cubicBezTo>
                      <a:pt x="57" y="27"/>
                      <a:pt x="74" y="28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8"/>
                      <a:pt x="66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509"/>
              <p:cNvSpPr/>
              <p:nvPr/>
            </p:nvSpPr>
            <p:spPr bwMode="auto">
              <a:xfrm>
                <a:off x="4769" y="3671"/>
                <a:ext cx="53" cy="42"/>
              </a:xfrm>
              <a:custGeom>
                <a:gdLst>
                  <a:gd name="T0" fmla="*/ 10 w 15"/>
                  <a:gd name="T1" fmla="*/ 0 h 12"/>
                  <a:gd name="T2" fmla="*/ 10 w 15"/>
                  <a:gd name="T3" fmla="*/ 0 h 12"/>
                  <a:gd name="T4" fmla="*/ 6 w 15"/>
                  <a:gd name="T5" fmla="*/ 11 h 12"/>
                  <a:gd name="T6" fmla="*/ 6 w 15"/>
                  <a:gd name="T7" fmla="*/ 11 h 12"/>
                  <a:gd name="T8" fmla="*/ 6 w 15"/>
                  <a:gd name="T9" fmla="*/ 12 h 12"/>
                  <a:gd name="T10" fmla="*/ 6 w 15"/>
                  <a:gd name="T11" fmla="*/ 12 h 12"/>
                  <a:gd name="T12" fmla="*/ 8 w 15"/>
                  <a:gd name="T13" fmla="*/ 12 h 12"/>
                  <a:gd name="T14" fmla="*/ 8 w 15"/>
                  <a:gd name="T15" fmla="*/ 12 h 12"/>
                  <a:gd name="T16" fmla="*/ 8 w 15"/>
                  <a:gd name="T17" fmla="*/ 12 h 12"/>
                  <a:gd name="T18" fmla="*/ 8 w 15"/>
                  <a:gd name="T19" fmla="*/ 12 h 12"/>
                  <a:gd name="T20" fmla="*/ 15 w 15"/>
                  <a:gd name="T21" fmla="*/ 5 h 12"/>
                  <a:gd name="T22" fmla="*/ 15 w 15"/>
                  <a:gd name="T23" fmla="*/ 5 h 12"/>
                  <a:gd name="T24" fmla="*/ 15 w 15"/>
                  <a:gd name="T25" fmla="*/ 5 h 12"/>
                  <a:gd name="T26" fmla="*/ 15 w 15"/>
                  <a:gd name="T27" fmla="*/ 5 h 12"/>
                  <a:gd name="T28" fmla="*/ 10 w 15"/>
                  <a:gd name="T29" fmla="*/ 0 h 12"/>
                  <a:gd name="T30" fmla="*/ 10 w 15"/>
                  <a:gd name="T31" fmla="*/ 0 h 12"/>
                  <a:gd name="T32" fmla="*/ 10 w 15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0" y="6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2"/>
                      <a:pt x="15" y="9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510"/>
              <p:cNvSpPr/>
              <p:nvPr/>
            </p:nvSpPr>
            <p:spPr bwMode="auto">
              <a:xfrm>
                <a:off x="2876" y="3671"/>
                <a:ext cx="38" cy="38"/>
              </a:xfrm>
              <a:custGeom>
                <a:gdLst>
                  <a:gd name="T0" fmla="*/ 5 w 11"/>
                  <a:gd name="T1" fmla="*/ 0 h 11"/>
                  <a:gd name="T2" fmla="*/ 5 w 11"/>
                  <a:gd name="T3" fmla="*/ 0 h 11"/>
                  <a:gd name="T4" fmla="*/ 0 w 11"/>
                  <a:gd name="T5" fmla="*/ 6 h 11"/>
                  <a:gd name="T6" fmla="*/ 0 w 11"/>
                  <a:gd name="T7" fmla="*/ 6 h 11"/>
                  <a:gd name="T8" fmla="*/ 0 w 11"/>
                  <a:gd name="T9" fmla="*/ 6 h 11"/>
                  <a:gd name="T10" fmla="*/ 0 w 11"/>
                  <a:gd name="T11" fmla="*/ 6 h 11"/>
                  <a:gd name="T12" fmla="*/ 5 w 11"/>
                  <a:gd name="T13" fmla="*/ 11 h 11"/>
                  <a:gd name="T14" fmla="*/ 5 w 11"/>
                  <a:gd name="T15" fmla="*/ 11 h 11"/>
                  <a:gd name="T16" fmla="*/ 5 w 11"/>
                  <a:gd name="T17" fmla="*/ 11 h 11"/>
                  <a:gd name="T18" fmla="*/ 5 w 11"/>
                  <a:gd name="T19" fmla="*/ 11 h 11"/>
                  <a:gd name="T20" fmla="*/ 7 w 11"/>
                  <a:gd name="T21" fmla="*/ 11 h 11"/>
                  <a:gd name="T22" fmla="*/ 7 w 11"/>
                  <a:gd name="T23" fmla="*/ 11 h 11"/>
                  <a:gd name="T24" fmla="*/ 7 w 11"/>
                  <a:gd name="T25" fmla="*/ 11 h 11"/>
                  <a:gd name="T26" fmla="*/ 7 w 11"/>
                  <a:gd name="T27" fmla="*/ 11 h 11"/>
                  <a:gd name="T28" fmla="*/ 7 w 11"/>
                  <a:gd name="T29" fmla="*/ 11 h 11"/>
                  <a:gd name="T30" fmla="*/ 11 w 11"/>
                  <a:gd name="T31" fmla="*/ 6 h 11"/>
                  <a:gd name="T32" fmla="*/ 6 w 11"/>
                  <a:gd name="T33" fmla="*/ 0 h 11"/>
                  <a:gd name="T34" fmla="*/ 6 w 11"/>
                  <a:gd name="T35" fmla="*/ 0 h 11"/>
                  <a:gd name="T36" fmla="*/ 6 w 11"/>
                  <a:gd name="T37" fmla="*/ 0 h 11"/>
                  <a:gd name="T38" fmla="*/ 5 w 11"/>
                  <a:gd name="T39" fmla="*/ 0 h 11"/>
                  <a:gd name="T40" fmla="*/ 5 w 11"/>
                  <a:gd name="T41" fmla="*/ 0 h 11"/>
                  <a:gd name="T42" fmla="*/ 5 w 11"/>
                  <a:gd name="T4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1" y="8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511"/>
              <p:cNvSpPr>
                <a:spLocks noEditPoints="1"/>
              </p:cNvSpPr>
              <p:nvPr/>
            </p:nvSpPr>
            <p:spPr bwMode="auto">
              <a:xfrm>
                <a:off x="4163" y="3611"/>
                <a:ext cx="136" cy="98"/>
              </a:xfrm>
              <a:custGeom>
                <a:gdLst>
                  <a:gd name="T0" fmla="*/ 23 w 39"/>
                  <a:gd name="T1" fmla="*/ 8 h 28"/>
                  <a:gd name="T2" fmla="*/ 23 w 39"/>
                  <a:gd name="T3" fmla="*/ 8 h 28"/>
                  <a:gd name="T4" fmla="*/ 23 w 39"/>
                  <a:gd name="T5" fmla="*/ 8 h 28"/>
                  <a:gd name="T6" fmla="*/ 33 w 39"/>
                  <a:gd name="T7" fmla="*/ 16 h 28"/>
                  <a:gd name="T8" fmla="*/ 33 w 39"/>
                  <a:gd name="T9" fmla="*/ 16 h 28"/>
                  <a:gd name="T10" fmla="*/ 28 w 39"/>
                  <a:gd name="T11" fmla="*/ 21 h 28"/>
                  <a:gd name="T12" fmla="*/ 28 w 39"/>
                  <a:gd name="T13" fmla="*/ 21 h 28"/>
                  <a:gd name="T14" fmla="*/ 28 w 39"/>
                  <a:gd name="T15" fmla="*/ 21 h 28"/>
                  <a:gd name="T16" fmla="*/ 23 w 39"/>
                  <a:gd name="T17" fmla="*/ 22 h 28"/>
                  <a:gd name="T18" fmla="*/ 23 w 39"/>
                  <a:gd name="T19" fmla="*/ 22 h 28"/>
                  <a:gd name="T20" fmla="*/ 23 w 39"/>
                  <a:gd name="T21" fmla="*/ 22 h 28"/>
                  <a:gd name="T22" fmla="*/ 23 w 39"/>
                  <a:gd name="T23" fmla="*/ 22 h 28"/>
                  <a:gd name="T24" fmla="*/ 23 w 39"/>
                  <a:gd name="T25" fmla="*/ 22 h 28"/>
                  <a:gd name="T26" fmla="*/ 14 w 39"/>
                  <a:gd name="T27" fmla="*/ 16 h 28"/>
                  <a:gd name="T28" fmla="*/ 14 w 39"/>
                  <a:gd name="T29" fmla="*/ 15 h 28"/>
                  <a:gd name="T30" fmla="*/ 14 w 39"/>
                  <a:gd name="T31" fmla="*/ 15 h 28"/>
                  <a:gd name="T32" fmla="*/ 14 w 39"/>
                  <a:gd name="T33" fmla="*/ 15 h 28"/>
                  <a:gd name="T34" fmla="*/ 23 w 39"/>
                  <a:gd name="T35" fmla="*/ 8 h 28"/>
                  <a:gd name="T36" fmla="*/ 23 w 39"/>
                  <a:gd name="T37" fmla="*/ 8 h 28"/>
                  <a:gd name="T38" fmla="*/ 23 w 39"/>
                  <a:gd name="T39" fmla="*/ 8 h 28"/>
                  <a:gd name="T40" fmla="*/ 35 w 39"/>
                  <a:gd name="T41" fmla="*/ 0 h 28"/>
                  <a:gd name="T42" fmla="*/ 1 w 39"/>
                  <a:gd name="T43" fmla="*/ 12 h 28"/>
                  <a:gd name="T44" fmla="*/ 23 w 39"/>
                  <a:gd name="T45" fmla="*/ 28 h 28"/>
                  <a:gd name="T46" fmla="*/ 23 w 39"/>
                  <a:gd name="T47" fmla="*/ 28 h 28"/>
                  <a:gd name="T48" fmla="*/ 23 w 39"/>
                  <a:gd name="T49" fmla="*/ 28 h 28"/>
                  <a:gd name="T50" fmla="*/ 23 w 39"/>
                  <a:gd name="T51" fmla="*/ 28 h 28"/>
                  <a:gd name="T52" fmla="*/ 34 w 39"/>
                  <a:gd name="T53" fmla="*/ 25 h 28"/>
                  <a:gd name="T54" fmla="*/ 39 w 39"/>
                  <a:gd name="T55" fmla="*/ 13 h 28"/>
                  <a:gd name="T56" fmla="*/ 35 w 39"/>
                  <a:gd name="T57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28"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8" y="8"/>
                      <a:pt x="33" y="10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2" y="20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6" y="22"/>
                      <a:pt x="25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9" y="22"/>
                      <a:pt x="14" y="20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8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35" y="0"/>
                    </a:moveTo>
                    <a:cubicBezTo>
                      <a:pt x="24" y="1"/>
                      <a:pt x="2" y="1"/>
                      <a:pt x="1" y="12"/>
                    </a:cubicBezTo>
                    <a:cubicBezTo>
                      <a:pt x="0" y="21"/>
                      <a:pt x="1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7" y="28"/>
                      <a:pt x="31" y="27"/>
                      <a:pt x="34" y="25"/>
                    </a:cubicBezTo>
                    <a:cubicBezTo>
                      <a:pt x="37" y="23"/>
                      <a:pt x="39" y="18"/>
                      <a:pt x="39" y="13"/>
                    </a:cubicBezTo>
                    <a:cubicBezTo>
                      <a:pt x="39" y="8"/>
                      <a:pt x="38" y="4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512"/>
              <p:cNvSpPr>
                <a:spLocks noEditPoints="1"/>
              </p:cNvSpPr>
              <p:nvPr/>
            </p:nvSpPr>
            <p:spPr bwMode="auto">
              <a:xfrm>
                <a:off x="3308" y="3506"/>
                <a:ext cx="230" cy="200"/>
              </a:xfrm>
              <a:custGeom>
                <a:gdLst>
                  <a:gd name="T0" fmla="*/ 39 w 66"/>
                  <a:gd name="T1" fmla="*/ 34 h 57"/>
                  <a:gd name="T2" fmla="*/ 55 w 66"/>
                  <a:gd name="T3" fmla="*/ 44 h 57"/>
                  <a:gd name="T4" fmla="*/ 39 w 66"/>
                  <a:gd name="T5" fmla="*/ 53 h 57"/>
                  <a:gd name="T6" fmla="*/ 39 w 66"/>
                  <a:gd name="T7" fmla="*/ 53 h 57"/>
                  <a:gd name="T8" fmla="*/ 39 w 66"/>
                  <a:gd name="T9" fmla="*/ 53 h 57"/>
                  <a:gd name="T10" fmla="*/ 36 w 66"/>
                  <a:gd name="T11" fmla="*/ 53 h 57"/>
                  <a:gd name="T12" fmla="*/ 32 w 66"/>
                  <a:gd name="T13" fmla="*/ 36 h 57"/>
                  <a:gd name="T14" fmla="*/ 39 w 66"/>
                  <a:gd name="T15" fmla="*/ 34 h 57"/>
                  <a:gd name="T16" fmla="*/ 39 w 66"/>
                  <a:gd name="T17" fmla="*/ 34 h 57"/>
                  <a:gd name="T18" fmla="*/ 12 w 66"/>
                  <a:gd name="T19" fmla="*/ 8 h 57"/>
                  <a:gd name="T20" fmla="*/ 16 w 66"/>
                  <a:gd name="T21" fmla="*/ 16 h 57"/>
                  <a:gd name="T22" fmla="*/ 16 w 66"/>
                  <a:gd name="T23" fmla="*/ 16 h 57"/>
                  <a:gd name="T24" fmla="*/ 16 w 66"/>
                  <a:gd name="T25" fmla="*/ 17 h 57"/>
                  <a:gd name="T26" fmla="*/ 14 w 66"/>
                  <a:gd name="T27" fmla="*/ 17 h 57"/>
                  <a:gd name="T28" fmla="*/ 14 w 66"/>
                  <a:gd name="T29" fmla="*/ 17 h 57"/>
                  <a:gd name="T30" fmla="*/ 14 w 66"/>
                  <a:gd name="T31" fmla="*/ 17 h 57"/>
                  <a:gd name="T32" fmla="*/ 9 w 66"/>
                  <a:gd name="T33" fmla="*/ 10 h 57"/>
                  <a:gd name="T34" fmla="*/ 9 w 66"/>
                  <a:gd name="T35" fmla="*/ 10 h 57"/>
                  <a:gd name="T36" fmla="*/ 9 w 66"/>
                  <a:gd name="T37" fmla="*/ 10 h 57"/>
                  <a:gd name="T38" fmla="*/ 9 w 66"/>
                  <a:gd name="T39" fmla="*/ 10 h 57"/>
                  <a:gd name="T40" fmla="*/ 12 w 66"/>
                  <a:gd name="T41" fmla="*/ 8 h 57"/>
                  <a:gd name="T42" fmla="*/ 13 w 66"/>
                  <a:gd name="T43" fmla="*/ 0 h 57"/>
                  <a:gd name="T44" fmla="*/ 12 w 66"/>
                  <a:gd name="T45" fmla="*/ 0 h 57"/>
                  <a:gd name="T46" fmla="*/ 12 w 66"/>
                  <a:gd name="T47" fmla="*/ 0 h 57"/>
                  <a:gd name="T48" fmla="*/ 12 w 66"/>
                  <a:gd name="T49" fmla="*/ 0 h 57"/>
                  <a:gd name="T50" fmla="*/ 0 w 66"/>
                  <a:gd name="T51" fmla="*/ 12 h 57"/>
                  <a:gd name="T52" fmla="*/ 21 w 66"/>
                  <a:gd name="T53" fmla="*/ 31 h 57"/>
                  <a:gd name="T54" fmla="*/ 26 w 66"/>
                  <a:gd name="T55" fmla="*/ 50 h 57"/>
                  <a:gd name="T56" fmla="*/ 41 w 66"/>
                  <a:gd name="T57" fmla="*/ 57 h 57"/>
                  <a:gd name="T58" fmla="*/ 41 w 66"/>
                  <a:gd name="T59" fmla="*/ 57 h 57"/>
                  <a:gd name="T60" fmla="*/ 47 w 66"/>
                  <a:gd name="T61" fmla="*/ 57 h 57"/>
                  <a:gd name="T62" fmla="*/ 47 w 66"/>
                  <a:gd name="T63" fmla="*/ 57 h 57"/>
                  <a:gd name="T64" fmla="*/ 66 w 66"/>
                  <a:gd name="T65" fmla="*/ 43 h 57"/>
                  <a:gd name="T66" fmla="*/ 32 w 66"/>
                  <a:gd name="T67" fmla="*/ 26 h 57"/>
                  <a:gd name="T68" fmla="*/ 32 w 66"/>
                  <a:gd name="T69" fmla="*/ 25 h 57"/>
                  <a:gd name="T70" fmla="*/ 31 w 66"/>
                  <a:gd name="T71" fmla="*/ 24 h 57"/>
                  <a:gd name="T72" fmla="*/ 31 w 66"/>
                  <a:gd name="T73" fmla="*/ 24 h 57"/>
                  <a:gd name="T74" fmla="*/ 13 w 66"/>
                  <a:gd name="T75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57"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6" y="34"/>
                      <a:pt x="55" y="39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50"/>
                      <a:pt x="47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7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2" y="52"/>
                      <a:pt x="29" y="47"/>
                      <a:pt x="29" y="42"/>
                    </a:cubicBezTo>
                    <a:cubicBezTo>
                      <a:pt x="29" y="40"/>
                      <a:pt x="30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4" y="34"/>
                      <a:pt x="36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5" y="8"/>
                      <a:pt x="19" y="14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1" y="17"/>
                      <a:pt x="8" y="14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0"/>
                      <a:pt x="0" y="6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23"/>
                      <a:pt x="17" y="25"/>
                      <a:pt x="21" y="31"/>
                    </a:cubicBezTo>
                    <a:cubicBezTo>
                      <a:pt x="25" y="37"/>
                      <a:pt x="23" y="45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9" y="55"/>
                      <a:pt x="34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3" y="57"/>
                      <a:pt x="44" y="57"/>
                      <a:pt x="46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4" y="56"/>
                      <a:pt x="66" y="54"/>
                      <a:pt x="66" y="43"/>
                    </a:cubicBezTo>
                    <a:cubicBezTo>
                      <a:pt x="66" y="43"/>
                      <a:pt x="66" y="42"/>
                      <a:pt x="66" y="41"/>
                    </a:cubicBezTo>
                    <a:cubicBezTo>
                      <a:pt x="63" y="28"/>
                      <a:pt x="41" y="31"/>
                      <a:pt x="32" y="26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18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513"/>
              <p:cNvSpPr/>
              <p:nvPr/>
            </p:nvSpPr>
            <p:spPr bwMode="auto">
              <a:xfrm>
                <a:off x="3409" y="3625"/>
                <a:ext cx="91" cy="67"/>
              </a:xfrm>
              <a:custGeom>
                <a:gdLst>
                  <a:gd name="T0" fmla="*/ 10 w 26"/>
                  <a:gd name="T1" fmla="*/ 0 h 19"/>
                  <a:gd name="T2" fmla="*/ 10 w 26"/>
                  <a:gd name="T3" fmla="*/ 0 h 19"/>
                  <a:gd name="T4" fmla="*/ 3 w 26"/>
                  <a:gd name="T5" fmla="*/ 2 h 19"/>
                  <a:gd name="T6" fmla="*/ 3 w 26"/>
                  <a:gd name="T7" fmla="*/ 2 h 19"/>
                  <a:gd name="T8" fmla="*/ 0 w 26"/>
                  <a:gd name="T9" fmla="*/ 8 h 19"/>
                  <a:gd name="T10" fmla="*/ 7 w 26"/>
                  <a:gd name="T11" fmla="*/ 19 h 19"/>
                  <a:gd name="T12" fmla="*/ 7 w 26"/>
                  <a:gd name="T13" fmla="*/ 19 h 19"/>
                  <a:gd name="T14" fmla="*/ 10 w 26"/>
                  <a:gd name="T15" fmla="*/ 19 h 19"/>
                  <a:gd name="T16" fmla="*/ 10 w 26"/>
                  <a:gd name="T17" fmla="*/ 19 h 19"/>
                  <a:gd name="T18" fmla="*/ 10 w 26"/>
                  <a:gd name="T19" fmla="*/ 19 h 19"/>
                  <a:gd name="T20" fmla="*/ 10 w 26"/>
                  <a:gd name="T21" fmla="*/ 19 h 19"/>
                  <a:gd name="T22" fmla="*/ 26 w 26"/>
                  <a:gd name="T23" fmla="*/ 10 h 19"/>
                  <a:gd name="T24" fmla="*/ 26 w 26"/>
                  <a:gd name="T25" fmla="*/ 10 h 19"/>
                  <a:gd name="T26" fmla="*/ 10 w 26"/>
                  <a:gd name="T27" fmla="*/ 0 h 19"/>
                  <a:gd name="T28" fmla="*/ 10 w 26"/>
                  <a:gd name="T29" fmla="*/ 0 h 19"/>
                  <a:gd name="T30" fmla="*/ 10 w 26"/>
                  <a:gd name="T3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1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3"/>
                      <a:pt x="3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8" y="19"/>
                      <a:pt x="26" y="16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5"/>
                      <a:pt x="1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14"/>
              <p:cNvSpPr/>
              <p:nvPr/>
            </p:nvSpPr>
            <p:spPr bwMode="auto">
              <a:xfrm>
                <a:off x="4211" y="3639"/>
                <a:ext cx="67" cy="49"/>
              </a:xfrm>
              <a:custGeom>
                <a:gdLst>
                  <a:gd name="T0" fmla="*/ 9 w 19"/>
                  <a:gd name="T1" fmla="*/ 0 h 14"/>
                  <a:gd name="T2" fmla="*/ 9 w 19"/>
                  <a:gd name="T3" fmla="*/ 0 h 14"/>
                  <a:gd name="T4" fmla="*/ 0 w 19"/>
                  <a:gd name="T5" fmla="*/ 7 h 14"/>
                  <a:gd name="T6" fmla="*/ 0 w 19"/>
                  <a:gd name="T7" fmla="*/ 7 h 14"/>
                  <a:gd name="T8" fmla="*/ 0 w 19"/>
                  <a:gd name="T9" fmla="*/ 7 h 14"/>
                  <a:gd name="T10" fmla="*/ 0 w 19"/>
                  <a:gd name="T11" fmla="*/ 8 h 14"/>
                  <a:gd name="T12" fmla="*/ 9 w 19"/>
                  <a:gd name="T13" fmla="*/ 14 h 14"/>
                  <a:gd name="T14" fmla="*/ 9 w 19"/>
                  <a:gd name="T15" fmla="*/ 14 h 14"/>
                  <a:gd name="T16" fmla="*/ 9 w 19"/>
                  <a:gd name="T17" fmla="*/ 14 h 14"/>
                  <a:gd name="T18" fmla="*/ 9 w 19"/>
                  <a:gd name="T19" fmla="*/ 14 h 14"/>
                  <a:gd name="T20" fmla="*/ 14 w 19"/>
                  <a:gd name="T21" fmla="*/ 13 h 14"/>
                  <a:gd name="T22" fmla="*/ 14 w 19"/>
                  <a:gd name="T23" fmla="*/ 13 h 14"/>
                  <a:gd name="T24" fmla="*/ 14 w 19"/>
                  <a:gd name="T25" fmla="*/ 13 h 14"/>
                  <a:gd name="T26" fmla="*/ 19 w 19"/>
                  <a:gd name="T27" fmla="*/ 8 h 14"/>
                  <a:gd name="T28" fmla="*/ 19 w 19"/>
                  <a:gd name="T29" fmla="*/ 8 h 14"/>
                  <a:gd name="T30" fmla="*/ 9 w 19"/>
                  <a:gd name="T31" fmla="*/ 0 h 14"/>
                  <a:gd name="T32" fmla="*/ 9 w 19"/>
                  <a:gd name="T33" fmla="*/ 0 h 14"/>
                  <a:gd name="T34" fmla="*/ 9 w 19"/>
                  <a:gd name="T3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1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5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4"/>
                      <a:pt x="12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8" y="12"/>
                      <a:pt x="19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2"/>
                      <a:pt x="1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515"/>
              <p:cNvSpPr>
                <a:spLocks noEditPoints="1"/>
              </p:cNvSpPr>
              <p:nvPr/>
            </p:nvSpPr>
            <p:spPr bwMode="auto">
              <a:xfrm>
                <a:off x="4532" y="3346"/>
                <a:ext cx="440" cy="251"/>
              </a:xfrm>
              <a:custGeom>
                <a:gdLst>
                  <a:gd name="T0" fmla="*/ 47 w 126"/>
                  <a:gd name="T1" fmla="*/ 2 h 72"/>
                  <a:gd name="T2" fmla="*/ 49 w 126"/>
                  <a:gd name="T3" fmla="*/ 3 h 72"/>
                  <a:gd name="T4" fmla="*/ 49 w 126"/>
                  <a:gd name="T5" fmla="*/ 3 h 72"/>
                  <a:gd name="T6" fmla="*/ 90 w 126"/>
                  <a:gd name="T7" fmla="*/ 22 h 72"/>
                  <a:gd name="T8" fmla="*/ 119 w 126"/>
                  <a:gd name="T9" fmla="*/ 46 h 72"/>
                  <a:gd name="T10" fmla="*/ 90 w 126"/>
                  <a:gd name="T11" fmla="*/ 66 h 72"/>
                  <a:gd name="T12" fmla="*/ 88 w 126"/>
                  <a:gd name="T13" fmla="*/ 66 h 72"/>
                  <a:gd name="T14" fmla="*/ 88 w 126"/>
                  <a:gd name="T15" fmla="*/ 66 h 72"/>
                  <a:gd name="T16" fmla="*/ 88 w 126"/>
                  <a:gd name="T17" fmla="*/ 66 h 72"/>
                  <a:gd name="T18" fmla="*/ 71 w 126"/>
                  <a:gd name="T19" fmla="*/ 55 h 72"/>
                  <a:gd name="T20" fmla="*/ 70 w 126"/>
                  <a:gd name="T21" fmla="*/ 55 h 72"/>
                  <a:gd name="T22" fmla="*/ 56 w 126"/>
                  <a:gd name="T23" fmla="*/ 43 h 72"/>
                  <a:gd name="T24" fmla="*/ 56 w 126"/>
                  <a:gd name="T25" fmla="*/ 43 h 72"/>
                  <a:gd name="T26" fmla="*/ 56 w 126"/>
                  <a:gd name="T27" fmla="*/ 43 h 72"/>
                  <a:gd name="T28" fmla="*/ 31 w 126"/>
                  <a:gd name="T29" fmla="*/ 64 h 72"/>
                  <a:gd name="T30" fmla="*/ 31 w 126"/>
                  <a:gd name="T31" fmla="*/ 64 h 72"/>
                  <a:gd name="T32" fmla="*/ 27 w 126"/>
                  <a:gd name="T33" fmla="*/ 64 h 72"/>
                  <a:gd name="T34" fmla="*/ 27 w 126"/>
                  <a:gd name="T35" fmla="*/ 64 h 72"/>
                  <a:gd name="T36" fmla="*/ 4 w 126"/>
                  <a:gd name="T37" fmla="*/ 48 h 72"/>
                  <a:gd name="T38" fmla="*/ 4 w 126"/>
                  <a:gd name="T39" fmla="*/ 47 h 72"/>
                  <a:gd name="T40" fmla="*/ 27 w 126"/>
                  <a:gd name="T41" fmla="*/ 24 h 72"/>
                  <a:gd name="T42" fmla="*/ 27 w 126"/>
                  <a:gd name="T43" fmla="*/ 23 h 72"/>
                  <a:gd name="T44" fmla="*/ 27 w 126"/>
                  <a:gd name="T45" fmla="*/ 23 h 72"/>
                  <a:gd name="T46" fmla="*/ 47 w 126"/>
                  <a:gd name="T47" fmla="*/ 2 h 72"/>
                  <a:gd name="T48" fmla="*/ 47 w 126"/>
                  <a:gd name="T49" fmla="*/ 0 h 72"/>
                  <a:gd name="T50" fmla="*/ 24 w 126"/>
                  <a:gd name="T51" fmla="*/ 23 h 72"/>
                  <a:gd name="T52" fmla="*/ 24 w 126"/>
                  <a:gd name="T53" fmla="*/ 23 h 72"/>
                  <a:gd name="T54" fmla="*/ 24 w 126"/>
                  <a:gd name="T55" fmla="*/ 24 h 72"/>
                  <a:gd name="T56" fmla="*/ 24 w 126"/>
                  <a:gd name="T57" fmla="*/ 24 h 72"/>
                  <a:gd name="T58" fmla="*/ 23 w 126"/>
                  <a:gd name="T59" fmla="*/ 24 h 72"/>
                  <a:gd name="T60" fmla="*/ 23 w 126"/>
                  <a:gd name="T61" fmla="*/ 24 h 72"/>
                  <a:gd name="T62" fmla="*/ 0 w 126"/>
                  <a:gd name="T63" fmla="*/ 47 h 72"/>
                  <a:gd name="T64" fmla="*/ 0 w 126"/>
                  <a:gd name="T65" fmla="*/ 48 h 72"/>
                  <a:gd name="T66" fmla="*/ 0 w 126"/>
                  <a:gd name="T67" fmla="*/ 48 h 72"/>
                  <a:gd name="T68" fmla="*/ 28 w 126"/>
                  <a:gd name="T69" fmla="*/ 66 h 72"/>
                  <a:gd name="T70" fmla="*/ 28 w 126"/>
                  <a:gd name="T71" fmla="*/ 66 h 72"/>
                  <a:gd name="T72" fmla="*/ 57 w 126"/>
                  <a:gd name="T73" fmla="*/ 48 h 72"/>
                  <a:gd name="T74" fmla="*/ 85 w 126"/>
                  <a:gd name="T75" fmla="*/ 72 h 72"/>
                  <a:gd name="T76" fmla="*/ 85 w 126"/>
                  <a:gd name="T77" fmla="*/ 72 h 72"/>
                  <a:gd name="T78" fmla="*/ 86 w 126"/>
                  <a:gd name="T79" fmla="*/ 72 h 72"/>
                  <a:gd name="T80" fmla="*/ 89 w 126"/>
                  <a:gd name="T81" fmla="*/ 70 h 72"/>
                  <a:gd name="T82" fmla="*/ 126 w 126"/>
                  <a:gd name="T83" fmla="*/ 42 h 72"/>
                  <a:gd name="T84" fmla="*/ 73 w 126"/>
                  <a:gd name="T85" fmla="*/ 18 h 72"/>
                  <a:gd name="T86" fmla="*/ 47 w 126"/>
                  <a:gd name="T87" fmla="*/ 0 h 72"/>
                  <a:gd name="T88" fmla="*/ 47 w 126"/>
                  <a:gd name="T8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5" h="72"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60" y="3"/>
                      <a:pt x="62" y="16"/>
                      <a:pt x="71" y="19"/>
                    </a:cubicBezTo>
                    <a:cubicBezTo>
                      <a:pt x="76" y="22"/>
                      <a:pt x="84" y="21"/>
                      <a:pt x="90" y="22"/>
                    </a:cubicBezTo>
                    <a:cubicBezTo>
                      <a:pt x="102" y="25"/>
                      <a:pt x="119" y="31"/>
                      <a:pt x="119" y="45"/>
                    </a:cubicBezTo>
                    <a:cubicBezTo>
                      <a:pt x="119" y="45"/>
                      <a:pt x="119" y="45"/>
                      <a:pt x="119" y="46"/>
                    </a:cubicBezTo>
                    <a:cubicBezTo>
                      <a:pt x="118" y="58"/>
                      <a:pt x="100" y="65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0" y="66"/>
                      <a:pt x="75" y="61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8" y="52"/>
                      <a:pt x="66" y="49"/>
                      <a:pt x="64" y="47"/>
                    </a:cubicBezTo>
                    <a:cubicBezTo>
                      <a:pt x="62" y="44"/>
                      <a:pt x="59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48" y="43"/>
                      <a:pt x="43" y="62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0" y="64"/>
                      <a:pt x="28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16" y="64"/>
                      <a:pt x="4" y="57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35"/>
                      <a:pt x="21" y="32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3" y="15"/>
                      <a:pt x="35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3" y="1"/>
                      <a:pt x="31" y="15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7" y="31"/>
                      <a:pt x="0" y="35"/>
                      <a:pt x="0" y="47"/>
                    </a:cubicBezTo>
                    <a:cubicBezTo>
                      <a:pt x="0" y="47"/>
                      <a:pt x="0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7"/>
                      <a:pt x="16" y="65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6"/>
                      <a:pt x="30" y="66"/>
                      <a:pt x="30" y="66"/>
                    </a:cubicBezTo>
                    <a:cubicBezTo>
                      <a:pt x="44" y="64"/>
                      <a:pt x="47" y="48"/>
                      <a:pt x="57" y="48"/>
                    </a:cubicBezTo>
                    <a:cubicBezTo>
                      <a:pt x="61" y="48"/>
                      <a:pt x="64" y="51"/>
                      <a:pt x="67" y="54"/>
                    </a:cubicBezTo>
                    <a:cubicBezTo>
                      <a:pt x="73" y="61"/>
                      <a:pt x="78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1"/>
                      <a:pt x="87" y="71"/>
                      <a:pt x="87" y="71"/>
                    </a:cubicBezTo>
                    <a:cubicBezTo>
                      <a:pt x="88" y="71"/>
                      <a:pt x="88" y="70"/>
                      <a:pt x="89" y="70"/>
                    </a:cubicBezTo>
                    <a:cubicBezTo>
                      <a:pt x="101" y="66"/>
                      <a:pt x="120" y="60"/>
                      <a:pt x="125" y="50"/>
                    </a:cubicBezTo>
                    <a:cubicBezTo>
                      <a:pt x="126" y="47"/>
                      <a:pt x="126" y="45"/>
                      <a:pt x="126" y="42"/>
                    </a:cubicBezTo>
                    <a:cubicBezTo>
                      <a:pt x="126" y="31"/>
                      <a:pt x="113" y="27"/>
                      <a:pt x="102" y="24"/>
                    </a:cubicBezTo>
                    <a:cubicBezTo>
                      <a:pt x="93" y="20"/>
                      <a:pt x="82" y="21"/>
                      <a:pt x="73" y="18"/>
                    </a:cubicBezTo>
                    <a:cubicBezTo>
                      <a:pt x="64" y="14"/>
                      <a:pt x="60" y="2"/>
                      <a:pt x="50" y="1"/>
                    </a:cubicBezTo>
                    <a:cubicBezTo>
                      <a:pt x="49" y="1"/>
                      <a:pt x="48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516"/>
              <p:cNvSpPr>
                <a:spLocks noEditPoints="1"/>
              </p:cNvSpPr>
              <p:nvPr/>
            </p:nvSpPr>
            <p:spPr bwMode="auto">
              <a:xfrm>
                <a:off x="2726" y="3346"/>
                <a:ext cx="436" cy="248"/>
              </a:xfrm>
              <a:custGeom>
                <a:gdLst>
                  <a:gd name="T0" fmla="*/ 78 w 125"/>
                  <a:gd name="T1" fmla="*/ 2 h 71"/>
                  <a:gd name="T2" fmla="*/ 122 w 125"/>
                  <a:gd name="T3" fmla="*/ 46 h 71"/>
                  <a:gd name="T4" fmla="*/ 98 w 125"/>
                  <a:gd name="T5" fmla="*/ 64 h 71"/>
                  <a:gd name="T6" fmla="*/ 98 w 125"/>
                  <a:gd name="T7" fmla="*/ 64 h 71"/>
                  <a:gd name="T8" fmla="*/ 70 w 125"/>
                  <a:gd name="T9" fmla="*/ 44 h 71"/>
                  <a:gd name="T10" fmla="*/ 70 w 125"/>
                  <a:gd name="T11" fmla="*/ 44 h 71"/>
                  <a:gd name="T12" fmla="*/ 41 w 125"/>
                  <a:gd name="T13" fmla="*/ 67 h 71"/>
                  <a:gd name="T14" fmla="*/ 40 w 125"/>
                  <a:gd name="T15" fmla="*/ 67 h 71"/>
                  <a:gd name="T16" fmla="*/ 40 w 125"/>
                  <a:gd name="T17" fmla="*/ 67 h 71"/>
                  <a:gd name="T18" fmla="*/ 38 w 125"/>
                  <a:gd name="T19" fmla="*/ 67 h 71"/>
                  <a:gd name="T20" fmla="*/ 37 w 125"/>
                  <a:gd name="T21" fmla="*/ 67 h 71"/>
                  <a:gd name="T22" fmla="*/ 36 w 125"/>
                  <a:gd name="T23" fmla="*/ 67 h 71"/>
                  <a:gd name="T24" fmla="*/ 36 w 125"/>
                  <a:gd name="T25" fmla="*/ 67 h 71"/>
                  <a:gd name="T26" fmla="*/ 6 w 125"/>
                  <a:gd name="T27" fmla="*/ 46 h 71"/>
                  <a:gd name="T28" fmla="*/ 55 w 125"/>
                  <a:gd name="T29" fmla="*/ 19 h 71"/>
                  <a:gd name="T30" fmla="*/ 55 w 125"/>
                  <a:gd name="T31" fmla="*/ 19 h 71"/>
                  <a:gd name="T32" fmla="*/ 56 w 125"/>
                  <a:gd name="T33" fmla="*/ 18 h 71"/>
                  <a:gd name="T34" fmla="*/ 56 w 125"/>
                  <a:gd name="T35" fmla="*/ 18 h 71"/>
                  <a:gd name="T36" fmla="*/ 56 w 125"/>
                  <a:gd name="T37" fmla="*/ 18 h 71"/>
                  <a:gd name="T38" fmla="*/ 57 w 125"/>
                  <a:gd name="T39" fmla="*/ 18 h 71"/>
                  <a:gd name="T40" fmla="*/ 78 w 125"/>
                  <a:gd name="T41" fmla="*/ 2 h 71"/>
                  <a:gd name="T42" fmla="*/ 78 w 125"/>
                  <a:gd name="T43" fmla="*/ 0 h 71"/>
                  <a:gd name="T44" fmla="*/ 57 w 125"/>
                  <a:gd name="T45" fmla="*/ 15 h 71"/>
                  <a:gd name="T46" fmla="*/ 54 w 125"/>
                  <a:gd name="T47" fmla="*/ 17 h 71"/>
                  <a:gd name="T48" fmla="*/ 53 w 125"/>
                  <a:gd name="T49" fmla="*/ 17 h 71"/>
                  <a:gd name="T50" fmla="*/ 53 w 125"/>
                  <a:gd name="T51" fmla="*/ 17 h 71"/>
                  <a:gd name="T52" fmla="*/ 0 w 125"/>
                  <a:gd name="T53" fmla="*/ 45 h 71"/>
                  <a:gd name="T54" fmla="*/ 10 w 125"/>
                  <a:gd name="T55" fmla="*/ 62 h 71"/>
                  <a:gd name="T56" fmla="*/ 11 w 125"/>
                  <a:gd name="T57" fmla="*/ 62 h 71"/>
                  <a:gd name="T58" fmla="*/ 11 w 125"/>
                  <a:gd name="T59" fmla="*/ 62 h 71"/>
                  <a:gd name="T60" fmla="*/ 11 w 125"/>
                  <a:gd name="T61" fmla="*/ 62 h 71"/>
                  <a:gd name="T62" fmla="*/ 11 w 125"/>
                  <a:gd name="T63" fmla="*/ 62 h 71"/>
                  <a:gd name="T64" fmla="*/ 11 w 125"/>
                  <a:gd name="T65" fmla="*/ 62 h 71"/>
                  <a:gd name="T66" fmla="*/ 12 w 125"/>
                  <a:gd name="T67" fmla="*/ 62 h 71"/>
                  <a:gd name="T68" fmla="*/ 41 w 125"/>
                  <a:gd name="T69" fmla="*/ 71 h 71"/>
                  <a:gd name="T70" fmla="*/ 43 w 125"/>
                  <a:gd name="T71" fmla="*/ 71 h 71"/>
                  <a:gd name="T72" fmla="*/ 69 w 125"/>
                  <a:gd name="T73" fmla="*/ 48 h 71"/>
                  <a:gd name="T74" fmla="*/ 69 w 125"/>
                  <a:gd name="T75" fmla="*/ 48 h 71"/>
                  <a:gd name="T76" fmla="*/ 80 w 125"/>
                  <a:gd name="T77" fmla="*/ 56 h 71"/>
                  <a:gd name="T78" fmla="*/ 98 w 125"/>
                  <a:gd name="T79" fmla="*/ 66 h 71"/>
                  <a:gd name="T80" fmla="*/ 101 w 125"/>
                  <a:gd name="T81" fmla="*/ 65 h 71"/>
                  <a:gd name="T82" fmla="*/ 101 w 125"/>
                  <a:gd name="T83" fmla="*/ 65 h 71"/>
                  <a:gd name="T84" fmla="*/ 125 w 125"/>
                  <a:gd name="T85" fmla="*/ 48 h 71"/>
                  <a:gd name="T86" fmla="*/ 101 w 125"/>
                  <a:gd name="T87" fmla="*/ 21 h 71"/>
                  <a:gd name="T88" fmla="*/ 81 w 125"/>
                  <a:gd name="T89" fmla="*/ 1 h 71"/>
                  <a:gd name="T90" fmla="*/ 78 w 125"/>
                  <a:gd name="T91" fmla="*/ 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5" h="71">
                    <a:moveTo>
                      <a:pt x="78" y="2"/>
                    </a:move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80" y="2"/>
                      <a:pt x="81" y="3"/>
                    </a:cubicBezTo>
                    <a:cubicBezTo>
                      <a:pt x="92" y="4"/>
                      <a:pt x="95" y="17"/>
                      <a:pt x="101" y="25"/>
                    </a:cubicBezTo>
                    <a:cubicBezTo>
                      <a:pt x="106" y="32"/>
                      <a:pt x="121" y="35"/>
                      <a:pt x="122" y="46"/>
                    </a:cubicBezTo>
                    <a:cubicBezTo>
                      <a:pt x="122" y="46"/>
                      <a:pt x="122" y="46"/>
                      <a:pt x="122" y="47"/>
                    </a:cubicBezTo>
                    <a:cubicBezTo>
                      <a:pt x="122" y="55"/>
                      <a:pt x="110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7" y="64"/>
                      <a:pt x="95" y="64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81" y="60"/>
                      <a:pt x="8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3" y="44"/>
                      <a:pt x="58" y="53"/>
                      <a:pt x="52" y="59"/>
                    </a:cubicBezTo>
                    <a:cubicBezTo>
                      <a:pt x="49" y="63"/>
                      <a:pt x="45" y="66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24" y="66"/>
                      <a:pt x="7" y="5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7"/>
                      <a:pt x="6" y="47"/>
                      <a:pt x="6" y="46"/>
                    </a:cubicBezTo>
                    <a:cubicBezTo>
                      <a:pt x="6" y="35"/>
                      <a:pt x="19" y="26"/>
                      <a:pt x="31" y="23"/>
                    </a:cubicBezTo>
                    <a:cubicBezTo>
                      <a:pt x="40" y="20"/>
                      <a:pt x="48" y="22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64" y="12"/>
                      <a:pt x="67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moveTo>
                      <a:pt x="78" y="0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69" y="0"/>
                      <a:pt x="64" y="10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6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44" y="21"/>
                      <a:pt x="32" y="20"/>
                      <a:pt x="23" y="24"/>
                    </a:cubicBezTo>
                    <a:cubicBezTo>
                      <a:pt x="13" y="27"/>
                      <a:pt x="4" y="30"/>
                      <a:pt x="1" y="40"/>
                    </a:cubicBezTo>
                    <a:cubicBezTo>
                      <a:pt x="0" y="41"/>
                      <a:pt x="0" y="43"/>
                      <a:pt x="0" y="45"/>
                    </a:cubicBezTo>
                    <a:cubicBezTo>
                      <a:pt x="0" y="52"/>
                      <a:pt x="5" y="58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8" y="66"/>
                      <a:pt x="34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2" y="71"/>
                      <a:pt x="42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6" y="70"/>
                      <a:pt x="48" y="68"/>
                      <a:pt x="49" y="66"/>
                    </a:cubicBezTo>
                    <a:cubicBezTo>
                      <a:pt x="56" y="59"/>
                      <a:pt x="61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4" y="48"/>
                      <a:pt x="77" y="53"/>
                      <a:pt x="80" y="56"/>
                    </a:cubicBezTo>
                    <a:cubicBezTo>
                      <a:pt x="84" y="60"/>
                      <a:pt x="90" y="65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100" y="65"/>
                      <a:pt x="100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10" y="64"/>
                      <a:pt x="124" y="56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36"/>
                      <a:pt x="106" y="27"/>
                      <a:pt x="101" y="21"/>
                    </a:cubicBezTo>
                    <a:cubicBezTo>
                      <a:pt x="96" y="14"/>
                      <a:pt x="92" y="3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79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517"/>
              <p:cNvSpPr>
                <a:spLocks noEditPoints="1"/>
              </p:cNvSpPr>
              <p:nvPr/>
            </p:nvSpPr>
            <p:spPr bwMode="auto">
              <a:xfrm>
                <a:off x="3636" y="3444"/>
                <a:ext cx="432" cy="150"/>
              </a:xfrm>
              <a:custGeom>
                <a:gdLst>
                  <a:gd name="T0" fmla="*/ 60 w 124"/>
                  <a:gd name="T1" fmla="*/ 3 h 43"/>
                  <a:gd name="T2" fmla="*/ 68 w 124"/>
                  <a:gd name="T3" fmla="*/ 4 h 43"/>
                  <a:gd name="T4" fmla="*/ 68 w 124"/>
                  <a:gd name="T5" fmla="*/ 4 h 43"/>
                  <a:gd name="T6" fmla="*/ 113 w 124"/>
                  <a:gd name="T7" fmla="*/ 29 h 43"/>
                  <a:gd name="T8" fmla="*/ 113 w 124"/>
                  <a:gd name="T9" fmla="*/ 29 h 43"/>
                  <a:gd name="T10" fmla="*/ 91 w 124"/>
                  <a:gd name="T11" fmla="*/ 35 h 43"/>
                  <a:gd name="T12" fmla="*/ 90 w 124"/>
                  <a:gd name="T13" fmla="*/ 35 h 43"/>
                  <a:gd name="T14" fmla="*/ 90 w 124"/>
                  <a:gd name="T15" fmla="*/ 35 h 43"/>
                  <a:gd name="T16" fmla="*/ 89 w 124"/>
                  <a:gd name="T17" fmla="*/ 35 h 43"/>
                  <a:gd name="T18" fmla="*/ 62 w 124"/>
                  <a:gd name="T19" fmla="*/ 41 h 43"/>
                  <a:gd name="T20" fmla="*/ 62 w 124"/>
                  <a:gd name="T21" fmla="*/ 41 h 43"/>
                  <a:gd name="T22" fmla="*/ 62 w 124"/>
                  <a:gd name="T23" fmla="*/ 41 h 43"/>
                  <a:gd name="T24" fmla="*/ 58 w 124"/>
                  <a:gd name="T25" fmla="*/ 41 h 43"/>
                  <a:gd name="T26" fmla="*/ 12 w 124"/>
                  <a:gd name="T27" fmla="*/ 27 h 43"/>
                  <a:gd name="T28" fmla="*/ 12 w 124"/>
                  <a:gd name="T29" fmla="*/ 27 h 43"/>
                  <a:gd name="T30" fmla="*/ 32 w 124"/>
                  <a:gd name="T31" fmla="*/ 14 h 43"/>
                  <a:gd name="T32" fmla="*/ 32 w 124"/>
                  <a:gd name="T33" fmla="*/ 13 h 43"/>
                  <a:gd name="T34" fmla="*/ 60 w 124"/>
                  <a:gd name="T35" fmla="*/ 3 h 43"/>
                  <a:gd name="T36" fmla="*/ 60 w 124"/>
                  <a:gd name="T37" fmla="*/ 0 h 43"/>
                  <a:gd name="T38" fmla="*/ 26 w 124"/>
                  <a:gd name="T39" fmla="*/ 14 h 43"/>
                  <a:gd name="T40" fmla="*/ 26 w 124"/>
                  <a:gd name="T41" fmla="*/ 14 h 43"/>
                  <a:gd name="T42" fmla="*/ 26 w 124"/>
                  <a:gd name="T43" fmla="*/ 14 h 43"/>
                  <a:gd name="T44" fmla="*/ 25 w 124"/>
                  <a:gd name="T45" fmla="*/ 14 h 43"/>
                  <a:gd name="T46" fmla="*/ 25 w 124"/>
                  <a:gd name="T47" fmla="*/ 14 h 43"/>
                  <a:gd name="T48" fmla="*/ 25 w 124"/>
                  <a:gd name="T49" fmla="*/ 14 h 43"/>
                  <a:gd name="T50" fmla="*/ 24 w 124"/>
                  <a:gd name="T51" fmla="*/ 15 h 43"/>
                  <a:gd name="T52" fmla="*/ 24 w 124"/>
                  <a:gd name="T53" fmla="*/ 15 h 43"/>
                  <a:gd name="T54" fmla="*/ 23 w 124"/>
                  <a:gd name="T55" fmla="*/ 15 h 43"/>
                  <a:gd name="T56" fmla="*/ 23 w 124"/>
                  <a:gd name="T57" fmla="*/ 15 h 43"/>
                  <a:gd name="T58" fmla="*/ 0 w 124"/>
                  <a:gd name="T59" fmla="*/ 32 h 43"/>
                  <a:gd name="T60" fmla="*/ 0 w 124"/>
                  <a:gd name="T61" fmla="*/ 34 h 43"/>
                  <a:gd name="T62" fmla="*/ 0 w 124"/>
                  <a:gd name="T63" fmla="*/ 34 h 43"/>
                  <a:gd name="T64" fmla="*/ 11 w 124"/>
                  <a:gd name="T65" fmla="*/ 36 h 43"/>
                  <a:gd name="T66" fmla="*/ 11 w 124"/>
                  <a:gd name="T67" fmla="*/ 36 h 43"/>
                  <a:gd name="T68" fmla="*/ 17 w 124"/>
                  <a:gd name="T69" fmla="*/ 36 h 43"/>
                  <a:gd name="T70" fmla="*/ 22 w 124"/>
                  <a:gd name="T71" fmla="*/ 36 h 43"/>
                  <a:gd name="T72" fmla="*/ 22 w 124"/>
                  <a:gd name="T73" fmla="*/ 36 h 43"/>
                  <a:gd name="T74" fmla="*/ 28 w 124"/>
                  <a:gd name="T75" fmla="*/ 36 h 43"/>
                  <a:gd name="T76" fmla="*/ 28 w 124"/>
                  <a:gd name="T77" fmla="*/ 36 h 43"/>
                  <a:gd name="T78" fmla="*/ 29 w 124"/>
                  <a:gd name="T79" fmla="*/ 36 h 43"/>
                  <a:gd name="T80" fmla="*/ 30 w 124"/>
                  <a:gd name="T81" fmla="*/ 37 h 43"/>
                  <a:gd name="T82" fmla="*/ 64 w 124"/>
                  <a:gd name="T83" fmla="*/ 43 h 43"/>
                  <a:gd name="T84" fmla="*/ 64 w 124"/>
                  <a:gd name="T85" fmla="*/ 43 h 43"/>
                  <a:gd name="T86" fmla="*/ 73 w 124"/>
                  <a:gd name="T87" fmla="*/ 43 h 43"/>
                  <a:gd name="T88" fmla="*/ 96 w 124"/>
                  <a:gd name="T89" fmla="*/ 37 h 43"/>
                  <a:gd name="T90" fmla="*/ 97 w 124"/>
                  <a:gd name="T91" fmla="*/ 37 h 43"/>
                  <a:gd name="T92" fmla="*/ 99 w 124"/>
                  <a:gd name="T93" fmla="*/ 37 h 43"/>
                  <a:gd name="T94" fmla="*/ 99 w 124"/>
                  <a:gd name="T95" fmla="*/ 37 h 43"/>
                  <a:gd name="T96" fmla="*/ 106 w 124"/>
                  <a:gd name="T97" fmla="*/ 37 h 43"/>
                  <a:gd name="T98" fmla="*/ 106 w 124"/>
                  <a:gd name="T99" fmla="*/ 37 h 43"/>
                  <a:gd name="T100" fmla="*/ 107 w 124"/>
                  <a:gd name="T101" fmla="*/ 37 h 43"/>
                  <a:gd name="T102" fmla="*/ 115 w 124"/>
                  <a:gd name="T103" fmla="*/ 38 h 43"/>
                  <a:gd name="T104" fmla="*/ 115 w 124"/>
                  <a:gd name="T105" fmla="*/ 38 h 43"/>
                  <a:gd name="T106" fmla="*/ 123 w 124"/>
                  <a:gd name="T107" fmla="*/ 36 h 43"/>
                  <a:gd name="T108" fmla="*/ 123 w 124"/>
                  <a:gd name="T109" fmla="*/ 36 h 43"/>
                  <a:gd name="T110" fmla="*/ 101 w 124"/>
                  <a:gd name="T111" fmla="*/ 15 h 43"/>
                  <a:gd name="T112" fmla="*/ 69 w 124"/>
                  <a:gd name="T113" fmla="*/ 2 h 43"/>
                  <a:gd name="T114" fmla="*/ 60 w 124"/>
                  <a:gd name="T115" fmla="*/ 0 h 43"/>
                  <a:gd name="T116" fmla="*/ 60 w 124"/>
                  <a:gd name="T117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43">
                    <a:moveTo>
                      <a:pt x="60" y="3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3" y="3"/>
                      <a:pt x="65" y="3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6" y="6"/>
                      <a:pt x="84" y="11"/>
                      <a:pt x="92" y="15"/>
                    </a:cubicBezTo>
                    <a:cubicBezTo>
                      <a:pt x="100" y="19"/>
                      <a:pt x="112" y="20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07" y="34"/>
                      <a:pt x="99" y="33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0" y="38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1" y="41"/>
                      <a:pt x="59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0" y="40"/>
                      <a:pt x="42" y="38"/>
                      <a:pt x="34" y="35"/>
                    </a:cubicBezTo>
                    <a:cubicBezTo>
                      <a:pt x="26" y="33"/>
                      <a:pt x="18" y="32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5" y="21"/>
                      <a:pt x="24" y="17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41" y="8"/>
                      <a:pt x="49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moveTo>
                      <a:pt x="6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46" y="0"/>
                      <a:pt x="37" y="9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4" y="19"/>
                      <a:pt x="0" y="21"/>
                      <a:pt x="0" y="32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6"/>
                      <a:pt x="7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6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41" y="39"/>
                      <a:pt x="50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7" y="43"/>
                      <a:pt x="70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81" y="42"/>
                      <a:pt x="88" y="38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8" y="37"/>
                      <a:pt x="98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2" y="37"/>
                      <a:pt x="104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10" y="38"/>
                      <a:pt x="112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8" y="38"/>
                      <a:pt x="120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4" y="35"/>
                      <a:pt x="124" y="35"/>
                      <a:pt x="124" y="34"/>
                    </a:cubicBezTo>
                    <a:cubicBezTo>
                      <a:pt x="124" y="23"/>
                      <a:pt x="111" y="19"/>
                      <a:pt x="101" y="15"/>
                    </a:cubicBezTo>
                    <a:cubicBezTo>
                      <a:pt x="90" y="11"/>
                      <a:pt x="80" y="4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5" y="1"/>
                      <a:pt x="63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518"/>
              <p:cNvSpPr/>
              <p:nvPr/>
            </p:nvSpPr>
            <p:spPr bwMode="auto">
              <a:xfrm>
                <a:off x="4306" y="3506"/>
                <a:ext cx="73" cy="81"/>
              </a:xfrm>
              <a:custGeom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0 w 21"/>
                  <a:gd name="T5" fmla="*/ 0 h 23"/>
                  <a:gd name="T6" fmla="*/ 10 w 21"/>
                  <a:gd name="T7" fmla="*/ 0 h 23"/>
                  <a:gd name="T8" fmla="*/ 0 w 21"/>
                  <a:gd name="T9" fmla="*/ 16 h 23"/>
                  <a:gd name="T10" fmla="*/ 1 w 21"/>
                  <a:gd name="T11" fmla="*/ 23 h 23"/>
                  <a:gd name="T12" fmla="*/ 1 w 21"/>
                  <a:gd name="T13" fmla="*/ 23 h 23"/>
                  <a:gd name="T14" fmla="*/ 5 w 21"/>
                  <a:gd name="T15" fmla="*/ 23 h 23"/>
                  <a:gd name="T16" fmla="*/ 5 w 21"/>
                  <a:gd name="T17" fmla="*/ 23 h 23"/>
                  <a:gd name="T18" fmla="*/ 5 w 21"/>
                  <a:gd name="T19" fmla="*/ 23 h 23"/>
                  <a:gd name="T20" fmla="*/ 5 w 21"/>
                  <a:gd name="T21" fmla="*/ 23 h 23"/>
                  <a:gd name="T22" fmla="*/ 21 w 21"/>
                  <a:gd name="T23" fmla="*/ 11 h 23"/>
                  <a:gd name="T24" fmla="*/ 21 w 21"/>
                  <a:gd name="T25" fmla="*/ 11 h 23"/>
                  <a:gd name="T26" fmla="*/ 11 w 21"/>
                  <a:gd name="T27" fmla="*/ 0 h 23"/>
                  <a:gd name="T28" fmla="*/ 11 w 21"/>
                  <a:gd name="T29" fmla="*/ 0 h 23"/>
                  <a:gd name="T30" fmla="*/ 11 w 21"/>
                  <a:gd name="T31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1"/>
                      <a:pt x="0" y="8"/>
                      <a:pt x="0" y="16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3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3" y="23"/>
                      <a:pt x="21" y="19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6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519"/>
              <p:cNvSpPr>
                <a:spLocks noEditPoints="1"/>
              </p:cNvSpPr>
              <p:nvPr/>
            </p:nvSpPr>
            <p:spPr bwMode="auto">
              <a:xfrm>
                <a:off x="3678" y="3454"/>
                <a:ext cx="352" cy="133"/>
              </a:xfrm>
              <a:custGeom>
                <a:gdLst>
                  <a:gd name="T0" fmla="*/ 48 w 101"/>
                  <a:gd name="T1" fmla="*/ 4 h 38"/>
                  <a:gd name="T2" fmla="*/ 70 w 101"/>
                  <a:gd name="T3" fmla="*/ 10 h 38"/>
                  <a:gd name="T4" fmla="*/ 70 w 101"/>
                  <a:gd name="T5" fmla="*/ 10 h 38"/>
                  <a:gd name="T6" fmla="*/ 70 w 101"/>
                  <a:gd name="T7" fmla="*/ 10 h 38"/>
                  <a:gd name="T8" fmla="*/ 87 w 101"/>
                  <a:gd name="T9" fmla="*/ 22 h 38"/>
                  <a:gd name="T10" fmla="*/ 59 w 101"/>
                  <a:gd name="T11" fmla="*/ 33 h 38"/>
                  <a:gd name="T12" fmla="*/ 58 w 101"/>
                  <a:gd name="T13" fmla="*/ 33 h 38"/>
                  <a:gd name="T14" fmla="*/ 49 w 101"/>
                  <a:gd name="T15" fmla="*/ 34 h 38"/>
                  <a:gd name="T16" fmla="*/ 49 w 101"/>
                  <a:gd name="T17" fmla="*/ 34 h 38"/>
                  <a:gd name="T18" fmla="*/ 25 w 101"/>
                  <a:gd name="T19" fmla="*/ 30 h 38"/>
                  <a:gd name="T20" fmla="*/ 25 w 101"/>
                  <a:gd name="T21" fmla="*/ 30 h 38"/>
                  <a:gd name="T22" fmla="*/ 25 w 101"/>
                  <a:gd name="T23" fmla="*/ 30 h 38"/>
                  <a:gd name="T24" fmla="*/ 13 w 101"/>
                  <a:gd name="T25" fmla="*/ 22 h 38"/>
                  <a:gd name="T26" fmla="*/ 27 w 101"/>
                  <a:gd name="T27" fmla="*/ 9 h 38"/>
                  <a:gd name="T28" fmla="*/ 48 w 101"/>
                  <a:gd name="T29" fmla="*/ 4 h 38"/>
                  <a:gd name="T30" fmla="*/ 48 w 101"/>
                  <a:gd name="T31" fmla="*/ 4 h 38"/>
                  <a:gd name="T32" fmla="*/ 48 w 101"/>
                  <a:gd name="T33" fmla="*/ 0 h 38"/>
                  <a:gd name="T34" fmla="*/ 20 w 101"/>
                  <a:gd name="T35" fmla="*/ 10 h 38"/>
                  <a:gd name="T36" fmla="*/ 20 w 101"/>
                  <a:gd name="T37" fmla="*/ 11 h 38"/>
                  <a:gd name="T38" fmla="*/ 0 w 101"/>
                  <a:gd name="T39" fmla="*/ 24 h 38"/>
                  <a:gd name="T40" fmla="*/ 46 w 101"/>
                  <a:gd name="T41" fmla="*/ 38 h 38"/>
                  <a:gd name="T42" fmla="*/ 50 w 101"/>
                  <a:gd name="T43" fmla="*/ 38 h 38"/>
                  <a:gd name="T44" fmla="*/ 50 w 101"/>
                  <a:gd name="T45" fmla="*/ 38 h 38"/>
                  <a:gd name="T46" fmla="*/ 77 w 101"/>
                  <a:gd name="T47" fmla="*/ 32 h 38"/>
                  <a:gd name="T48" fmla="*/ 78 w 101"/>
                  <a:gd name="T49" fmla="*/ 32 h 38"/>
                  <a:gd name="T50" fmla="*/ 78 w 101"/>
                  <a:gd name="T51" fmla="*/ 32 h 38"/>
                  <a:gd name="T52" fmla="*/ 79 w 101"/>
                  <a:gd name="T53" fmla="*/ 32 h 38"/>
                  <a:gd name="T54" fmla="*/ 79 w 101"/>
                  <a:gd name="T55" fmla="*/ 32 h 38"/>
                  <a:gd name="T56" fmla="*/ 101 w 101"/>
                  <a:gd name="T57" fmla="*/ 26 h 38"/>
                  <a:gd name="T58" fmla="*/ 56 w 101"/>
                  <a:gd name="T59" fmla="*/ 1 h 38"/>
                  <a:gd name="T60" fmla="*/ 56 w 101"/>
                  <a:gd name="T61" fmla="*/ 1 h 38"/>
                  <a:gd name="T62" fmla="*/ 48 w 101"/>
                  <a:gd name="T6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" h="38">
                    <a:moveTo>
                      <a:pt x="48" y="4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55" y="4"/>
                      <a:pt x="62" y="6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4" y="12"/>
                      <a:pt x="87" y="16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7"/>
                      <a:pt x="78" y="28"/>
                      <a:pt x="74" y="29"/>
                    </a:cubicBezTo>
                    <a:cubicBezTo>
                      <a:pt x="68" y="31"/>
                      <a:pt x="65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8" y="33"/>
                      <a:pt x="58" y="33"/>
                    </a:cubicBezTo>
                    <a:cubicBezTo>
                      <a:pt x="55" y="34"/>
                      <a:pt x="52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0" y="34"/>
                      <a:pt x="32" y="32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2" y="29"/>
                      <a:pt x="13" y="25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17"/>
                      <a:pt x="23" y="12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5" y="5"/>
                      <a:pt x="4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37" y="0"/>
                      <a:pt x="29" y="5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2" y="14"/>
                      <a:pt x="3" y="18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29"/>
                      <a:pt x="14" y="30"/>
                      <a:pt x="22" y="32"/>
                    </a:cubicBezTo>
                    <a:cubicBezTo>
                      <a:pt x="30" y="35"/>
                      <a:pt x="38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9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61" y="38"/>
                      <a:pt x="68" y="35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87" y="30"/>
                      <a:pt x="95" y="31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17"/>
                      <a:pt x="88" y="16"/>
                      <a:pt x="80" y="12"/>
                    </a:cubicBezTo>
                    <a:cubicBezTo>
                      <a:pt x="72" y="8"/>
                      <a:pt x="64" y="3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3" y="0"/>
                      <a:pt x="51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520"/>
              <p:cNvSpPr>
                <a:spLocks noEditPoints="1"/>
              </p:cNvSpPr>
              <p:nvPr/>
            </p:nvSpPr>
            <p:spPr bwMode="auto">
              <a:xfrm>
                <a:off x="2746" y="3353"/>
                <a:ext cx="405" cy="227"/>
              </a:xfrm>
              <a:custGeom>
                <a:gdLst>
                  <a:gd name="T0" fmla="*/ 72 w 116"/>
                  <a:gd name="T1" fmla="*/ 2 h 65"/>
                  <a:gd name="T2" fmla="*/ 92 w 116"/>
                  <a:gd name="T3" fmla="*/ 24 h 65"/>
                  <a:gd name="T4" fmla="*/ 93 w 116"/>
                  <a:gd name="T5" fmla="*/ 25 h 65"/>
                  <a:gd name="T6" fmla="*/ 112 w 116"/>
                  <a:gd name="T7" fmla="*/ 45 h 65"/>
                  <a:gd name="T8" fmla="*/ 93 w 116"/>
                  <a:gd name="T9" fmla="*/ 59 h 65"/>
                  <a:gd name="T10" fmla="*/ 93 w 116"/>
                  <a:gd name="T11" fmla="*/ 59 h 65"/>
                  <a:gd name="T12" fmla="*/ 86 w 116"/>
                  <a:gd name="T13" fmla="*/ 58 h 65"/>
                  <a:gd name="T14" fmla="*/ 75 w 116"/>
                  <a:gd name="T15" fmla="*/ 46 h 65"/>
                  <a:gd name="T16" fmla="*/ 64 w 116"/>
                  <a:gd name="T17" fmla="*/ 35 h 65"/>
                  <a:gd name="T18" fmla="*/ 48 w 116"/>
                  <a:gd name="T19" fmla="*/ 51 h 65"/>
                  <a:gd name="T20" fmla="*/ 35 w 116"/>
                  <a:gd name="T21" fmla="*/ 61 h 65"/>
                  <a:gd name="T22" fmla="*/ 32 w 116"/>
                  <a:gd name="T23" fmla="*/ 61 h 65"/>
                  <a:gd name="T24" fmla="*/ 32 w 116"/>
                  <a:gd name="T25" fmla="*/ 61 h 65"/>
                  <a:gd name="T26" fmla="*/ 31 w 116"/>
                  <a:gd name="T27" fmla="*/ 61 h 65"/>
                  <a:gd name="T28" fmla="*/ 30 w 116"/>
                  <a:gd name="T29" fmla="*/ 61 h 65"/>
                  <a:gd name="T30" fmla="*/ 6 w 116"/>
                  <a:gd name="T31" fmla="*/ 46 h 65"/>
                  <a:gd name="T32" fmla="*/ 6 w 116"/>
                  <a:gd name="T33" fmla="*/ 44 h 65"/>
                  <a:gd name="T34" fmla="*/ 51 w 116"/>
                  <a:gd name="T35" fmla="*/ 20 h 65"/>
                  <a:gd name="T36" fmla="*/ 72 w 116"/>
                  <a:gd name="T37" fmla="*/ 2 h 65"/>
                  <a:gd name="T38" fmla="*/ 72 w 116"/>
                  <a:gd name="T39" fmla="*/ 0 h 65"/>
                  <a:gd name="T40" fmla="*/ 51 w 116"/>
                  <a:gd name="T41" fmla="*/ 15 h 65"/>
                  <a:gd name="T42" fmla="*/ 51 w 116"/>
                  <a:gd name="T43" fmla="*/ 16 h 65"/>
                  <a:gd name="T44" fmla="*/ 50 w 116"/>
                  <a:gd name="T45" fmla="*/ 16 h 65"/>
                  <a:gd name="T46" fmla="*/ 50 w 116"/>
                  <a:gd name="T47" fmla="*/ 16 h 65"/>
                  <a:gd name="T48" fmla="*/ 50 w 116"/>
                  <a:gd name="T49" fmla="*/ 16 h 65"/>
                  <a:gd name="T50" fmla="*/ 50 w 116"/>
                  <a:gd name="T51" fmla="*/ 16 h 65"/>
                  <a:gd name="T52" fmla="*/ 49 w 116"/>
                  <a:gd name="T53" fmla="*/ 16 h 65"/>
                  <a:gd name="T54" fmla="*/ 49 w 116"/>
                  <a:gd name="T55" fmla="*/ 17 h 65"/>
                  <a:gd name="T56" fmla="*/ 49 w 116"/>
                  <a:gd name="T57" fmla="*/ 17 h 65"/>
                  <a:gd name="T58" fmla="*/ 25 w 116"/>
                  <a:gd name="T59" fmla="*/ 21 h 65"/>
                  <a:gd name="T60" fmla="*/ 0 w 116"/>
                  <a:gd name="T61" fmla="*/ 46 h 65"/>
                  <a:gd name="T62" fmla="*/ 30 w 116"/>
                  <a:gd name="T63" fmla="*/ 65 h 65"/>
                  <a:gd name="T64" fmla="*/ 30 w 116"/>
                  <a:gd name="T65" fmla="*/ 65 h 65"/>
                  <a:gd name="T66" fmla="*/ 30 w 116"/>
                  <a:gd name="T67" fmla="*/ 65 h 65"/>
                  <a:gd name="T68" fmla="*/ 31 w 116"/>
                  <a:gd name="T69" fmla="*/ 65 h 65"/>
                  <a:gd name="T70" fmla="*/ 32 w 116"/>
                  <a:gd name="T71" fmla="*/ 65 h 65"/>
                  <a:gd name="T72" fmla="*/ 34 w 116"/>
                  <a:gd name="T73" fmla="*/ 65 h 65"/>
                  <a:gd name="T74" fmla="*/ 34 w 116"/>
                  <a:gd name="T75" fmla="*/ 65 h 65"/>
                  <a:gd name="T76" fmla="*/ 34 w 116"/>
                  <a:gd name="T77" fmla="*/ 65 h 65"/>
                  <a:gd name="T78" fmla="*/ 35 w 116"/>
                  <a:gd name="T79" fmla="*/ 65 h 65"/>
                  <a:gd name="T80" fmla="*/ 46 w 116"/>
                  <a:gd name="T81" fmla="*/ 57 h 65"/>
                  <a:gd name="T82" fmla="*/ 64 w 116"/>
                  <a:gd name="T83" fmla="*/ 42 h 65"/>
                  <a:gd name="T84" fmla="*/ 64 w 116"/>
                  <a:gd name="T85" fmla="*/ 42 h 65"/>
                  <a:gd name="T86" fmla="*/ 64 w 116"/>
                  <a:gd name="T87" fmla="*/ 42 h 65"/>
                  <a:gd name="T88" fmla="*/ 87 w 116"/>
                  <a:gd name="T89" fmla="*/ 61 h 65"/>
                  <a:gd name="T90" fmla="*/ 92 w 116"/>
                  <a:gd name="T91" fmla="*/ 62 h 65"/>
                  <a:gd name="T92" fmla="*/ 92 w 116"/>
                  <a:gd name="T93" fmla="*/ 62 h 65"/>
                  <a:gd name="T94" fmla="*/ 116 w 116"/>
                  <a:gd name="T95" fmla="*/ 44 h 65"/>
                  <a:gd name="T96" fmla="*/ 75 w 116"/>
                  <a:gd name="T97" fmla="*/ 1 h 65"/>
                  <a:gd name="T98" fmla="*/ 72 w 116"/>
                  <a:gd name="T99" fmla="*/ 0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65">
                    <a:moveTo>
                      <a:pt x="72" y="2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85" y="2"/>
                      <a:pt x="87" y="16"/>
                      <a:pt x="92" y="24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2" y="24"/>
                      <a:pt x="93" y="24"/>
                      <a:pt x="93" y="25"/>
                    </a:cubicBezTo>
                    <a:cubicBezTo>
                      <a:pt x="98" y="31"/>
                      <a:pt x="112" y="35"/>
                      <a:pt x="112" y="44"/>
                    </a:cubicBezTo>
                    <a:cubicBezTo>
                      <a:pt x="112" y="44"/>
                      <a:pt x="112" y="45"/>
                      <a:pt x="112" y="45"/>
                    </a:cubicBezTo>
                    <a:cubicBezTo>
                      <a:pt x="112" y="55"/>
                      <a:pt x="102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1" y="59"/>
                      <a:pt x="88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0" y="56"/>
                      <a:pt x="78" y="51"/>
                      <a:pt x="75" y="46"/>
                    </a:cubicBezTo>
                    <a:cubicBezTo>
                      <a:pt x="73" y="43"/>
                      <a:pt x="71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58" y="35"/>
                      <a:pt x="53" y="44"/>
                      <a:pt x="48" y="51"/>
                    </a:cubicBezTo>
                    <a:cubicBezTo>
                      <a:pt x="44" y="56"/>
                      <a:pt x="40" y="60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1" y="61"/>
                      <a:pt x="7" y="55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5"/>
                      <a:pt x="6" y="44"/>
                      <a:pt x="6" y="44"/>
                    </a:cubicBezTo>
                    <a:cubicBezTo>
                      <a:pt x="6" y="30"/>
                      <a:pt x="23" y="23"/>
                      <a:pt x="35" y="22"/>
                    </a:cubicBezTo>
                    <a:cubicBezTo>
                      <a:pt x="40" y="21"/>
                      <a:pt x="46" y="22"/>
                      <a:pt x="51" y="20"/>
                    </a:cubicBezTo>
                    <a:cubicBezTo>
                      <a:pt x="60" y="16"/>
                      <a:pt x="61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moveTo>
                      <a:pt x="72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1" y="0"/>
                      <a:pt x="58" y="10"/>
                      <a:pt x="51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2" y="20"/>
                      <a:pt x="34" y="18"/>
                      <a:pt x="25" y="21"/>
                    </a:cubicBezTo>
                    <a:cubicBezTo>
                      <a:pt x="13" y="24"/>
                      <a:pt x="0" y="33"/>
                      <a:pt x="0" y="44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56"/>
                      <a:pt x="18" y="64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5"/>
                      <a:pt x="33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9" y="64"/>
                      <a:pt x="43" y="61"/>
                      <a:pt x="46" y="57"/>
                    </a:cubicBezTo>
                    <a:cubicBezTo>
                      <a:pt x="52" y="51"/>
                      <a:pt x="57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74" y="42"/>
                      <a:pt x="75" y="58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9" y="62"/>
                      <a:pt x="91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104" y="62"/>
                      <a:pt x="116" y="53"/>
                      <a:pt x="116" y="45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33"/>
                      <a:pt x="100" y="30"/>
                      <a:pt x="95" y="23"/>
                    </a:cubicBezTo>
                    <a:cubicBezTo>
                      <a:pt x="89" y="15"/>
                      <a:pt x="86" y="2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521"/>
              <p:cNvSpPr>
                <a:spLocks noEditPoints="1"/>
              </p:cNvSpPr>
              <p:nvPr/>
            </p:nvSpPr>
            <p:spPr bwMode="auto">
              <a:xfrm>
                <a:off x="4546" y="3353"/>
                <a:ext cx="401" cy="223"/>
              </a:xfrm>
              <a:custGeom>
                <a:gdLst>
                  <a:gd name="T0" fmla="*/ 43 w 115"/>
                  <a:gd name="T1" fmla="*/ 3 h 64"/>
                  <a:gd name="T2" fmla="*/ 44 w 115"/>
                  <a:gd name="T3" fmla="*/ 3 h 64"/>
                  <a:gd name="T4" fmla="*/ 72 w 115"/>
                  <a:gd name="T5" fmla="*/ 21 h 64"/>
                  <a:gd name="T6" fmla="*/ 72 w 115"/>
                  <a:gd name="T7" fmla="*/ 21 h 64"/>
                  <a:gd name="T8" fmla="*/ 75 w 115"/>
                  <a:gd name="T9" fmla="*/ 21 h 64"/>
                  <a:gd name="T10" fmla="*/ 81 w 115"/>
                  <a:gd name="T11" fmla="*/ 22 h 64"/>
                  <a:gd name="T12" fmla="*/ 109 w 115"/>
                  <a:gd name="T13" fmla="*/ 43 h 64"/>
                  <a:gd name="T14" fmla="*/ 84 w 115"/>
                  <a:gd name="T15" fmla="*/ 61 h 64"/>
                  <a:gd name="T16" fmla="*/ 84 w 115"/>
                  <a:gd name="T17" fmla="*/ 61 h 64"/>
                  <a:gd name="T18" fmla="*/ 84 w 115"/>
                  <a:gd name="T19" fmla="*/ 61 h 64"/>
                  <a:gd name="T20" fmla="*/ 66 w 115"/>
                  <a:gd name="T21" fmla="*/ 49 h 64"/>
                  <a:gd name="T22" fmla="*/ 66 w 115"/>
                  <a:gd name="T23" fmla="*/ 49 h 64"/>
                  <a:gd name="T24" fmla="*/ 66 w 115"/>
                  <a:gd name="T25" fmla="*/ 49 h 64"/>
                  <a:gd name="T26" fmla="*/ 66 w 115"/>
                  <a:gd name="T27" fmla="*/ 49 h 64"/>
                  <a:gd name="T28" fmla="*/ 66 w 115"/>
                  <a:gd name="T29" fmla="*/ 49 h 64"/>
                  <a:gd name="T30" fmla="*/ 66 w 115"/>
                  <a:gd name="T31" fmla="*/ 49 h 64"/>
                  <a:gd name="T32" fmla="*/ 53 w 115"/>
                  <a:gd name="T33" fmla="*/ 34 h 64"/>
                  <a:gd name="T34" fmla="*/ 52 w 115"/>
                  <a:gd name="T35" fmla="*/ 34 h 64"/>
                  <a:gd name="T36" fmla="*/ 35 w 115"/>
                  <a:gd name="T37" fmla="*/ 55 h 64"/>
                  <a:gd name="T38" fmla="*/ 30 w 115"/>
                  <a:gd name="T39" fmla="*/ 59 h 64"/>
                  <a:gd name="T40" fmla="*/ 23 w 115"/>
                  <a:gd name="T41" fmla="*/ 60 h 64"/>
                  <a:gd name="T42" fmla="*/ 23 w 115"/>
                  <a:gd name="T43" fmla="*/ 60 h 64"/>
                  <a:gd name="T44" fmla="*/ 4 w 115"/>
                  <a:gd name="T45" fmla="*/ 46 h 64"/>
                  <a:gd name="T46" fmla="*/ 4 w 115"/>
                  <a:gd name="T47" fmla="*/ 45 h 64"/>
                  <a:gd name="T48" fmla="*/ 25 w 115"/>
                  <a:gd name="T49" fmla="*/ 23 h 64"/>
                  <a:gd name="T50" fmla="*/ 25 w 115"/>
                  <a:gd name="T51" fmla="*/ 23 h 64"/>
                  <a:gd name="T52" fmla="*/ 25 w 115"/>
                  <a:gd name="T53" fmla="*/ 23 h 64"/>
                  <a:gd name="T54" fmla="*/ 26 w 115"/>
                  <a:gd name="T55" fmla="*/ 23 h 64"/>
                  <a:gd name="T56" fmla="*/ 43 w 115"/>
                  <a:gd name="T57" fmla="*/ 3 h 64"/>
                  <a:gd name="T58" fmla="*/ 43 w 115"/>
                  <a:gd name="T59" fmla="*/ 0 h 64"/>
                  <a:gd name="T60" fmla="*/ 23 w 115"/>
                  <a:gd name="T61" fmla="*/ 21 h 64"/>
                  <a:gd name="T62" fmla="*/ 23 w 115"/>
                  <a:gd name="T63" fmla="*/ 21 h 64"/>
                  <a:gd name="T64" fmla="*/ 23 w 115"/>
                  <a:gd name="T65" fmla="*/ 22 h 64"/>
                  <a:gd name="T66" fmla="*/ 0 w 115"/>
                  <a:gd name="T67" fmla="*/ 45 h 64"/>
                  <a:gd name="T68" fmla="*/ 0 w 115"/>
                  <a:gd name="T69" fmla="*/ 46 h 64"/>
                  <a:gd name="T70" fmla="*/ 23 w 115"/>
                  <a:gd name="T71" fmla="*/ 62 h 64"/>
                  <a:gd name="T72" fmla="*/ 23 w 115"/>
                  <a:gd name="T73" fmla="*/ 62 h 64"/>
                  <a:gd name="T74" fmla="*/ 27 w 115"/>
                  <a:gd name="T75" fmla="*/ 62 h 64"/>
                  <a:gd name="T76" fmla="*/ 52 w 115"/>
                  <a:gd name="T77" fmla="*/ 41 h 64"/>
                  <a:gd name="T78" fmla="*/ 52 w 115"/>
                  <a:gd name="T79" fmla="*/ 41 h 64"/>
                  <a:gd name="T80" fmla="*/ 52 w 115"/>
                  <a:gd name="T81" fmla="*/ 41 h 64"/>
                  <a:gd name="T82" fmla="*/ 52 w 115"/>
                  <a:gd name="T83" fmla="*/ 41 h 64"/>
                  <a:gd name="T84" fmla="*/ 66 w 115"/>
                  <a:gd name="T85" fmla="*/ 53 h 64"/>
                  <a:gd name="T86" fmla="*/ 67 w 115"/>
                  <a:gd name="T87" fmla="*/ 53 h 64"/>
                  <a:gd name="T88" fmla="*/ 84 w 115"/>
                  <a:gd name="T89" fmla="*/ 64 h 64"/>
                  <a:gd name="T90" fmla="*/ 84 w 115"/>
                  <a:gd name="T91" fmla="*/ 64 h 64"/>
                  <a:gd name="T92" fmla="*/ 86 w 115"/>
                  <a:gd name="T93" fmla="*/ 64 h 64"/>
                  <a:gd name="T94" fmla="*/ 86 w 115"/>
                  <a:gd name="T95" fmla="*/ 64 h 64"/>
                  <a:gd name="T96" fmla="*/ 115 w 115"/>
                  <a:gd name="T97" fmla="*/ 43 h 64"/>
                  <a:gd name="T98" fmla="*/ 67 w 115"/>
                  <a:gd name="T99" fmla="*/ 17 h 64"/>
                  <a:gd name="T100" fmla="*/ 45 w 115"/>
                  <a:gd name="T101" fmla="*/ 1 h 64"/>
                  <a:gd name="T102" fmla="*/ 43 w 115"/>
                  <a:gd name="T103" fmla="*/ 0 h 64"/>
                  <a:gd name="T104" fmla="*/ 43 w 115"/>
                  <a:gd name="T10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5" h="64">
                    <a:moveTo>
                      <a:pt x="43" y="3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4" y="3"/>
                    </a:cubicBezTo>
                    <a:cubicBezTo>
                      <a:pt x="55" y="4"/>
                      <a:pt x="55" y="17"/>
                      <a:pt x="64" y="20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3" y="21"/>
                      <a:pt x="74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1"/>
                      <a:pt x="77" y="21"/>
                      <a:pt x="78" y="21"/>
                    </a:cubicBezTo>
                    <a:cubicBezTo>
                      <a:pt x="79" y="21"/>
                      <a:pt x="80" y="21"/>
                      <a:pt x="81" y="22"/>
                    </a:cubicBezTo>
                    <a:cubicBezTo>
                      <a:pt x="96" y="23"/>
                      <a:pt x="109" y="32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54"/>
                      <a:pt x="94" y="60"/>
                      <a:pt x="86" y="61"/>
                    </a:cubicBezTo>
                    <a:cubicBezTo>
                      <a:pt x="85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76" y="61"/>
                      <a:pt x="71" y="56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2" y="43"/>
                      <a:pt x="58" y="35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4" y="34"/>
                      <a:pt x="41" y="48"/>
                      <a:pt x="35" y="55"/>
                    </a:cubicBezTo>
                    <a:cubicBezTo>
                      <a:pt x="33" y="57"/>
                      <a:pt x="32" y="58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8" y="60"/>
                      <a:pt x="26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14" y="60"/>
                      <a:pt x="4" y="54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33"/>
                      <a:pt x="19" y="3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30" y="16"/>
                      <a:pt x="31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1" y="0"/>
                      <a:pt x="29" y="13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7" y="30"/>
                      <a:pt x="0" y="33"/>
                      <a:pt x="0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5"/>
                      <a:pt x="12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4" y="62"/>
                      <a:pt x="26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39" y="60"/>
                      <a:pt x="44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5" y="41"/>
                      <a:pt x="58" y="42"/>
                      <a:pt x="60" y="45"/>
                    </a:cubicBezTo>
                    <a:cubicBezTo>
                      <a:pt x="62" y="47"/>
                      <a:pt x="64" y="50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71" y="59"/>
                      <a:pt x="76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5" y="64"/>
                      <a:pt x="85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96" y="63"/>
                      <a:pt x="114" y="56"/>
                      <a:pt x="115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29"/>
                      <a:pt x="98" y="23"/>
                      <a:pt x="86" y="20"/>
                    </a:cubicBezTo>
                    <a:cubicBezTo>
                      <a:pt x="80" y="19"/>
                      <a:pt x="72" y="20"/>
                      <a:pt x="67" y="17"/>
                    </a:cubicBezTo>
                    <a:cubicBezTo>
                      <a:pt x="58" y="14"/>
                      <a:pt x="56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522"/>
              <p:cNvSpPr>
                <a:spLocks noEditPoints="1"/>
              </p:cNvSpPr>
              <p:nvPr/>
            </p:nvSpPr>
            <p:spPr bwMode="auto">
              <a:xfrm>
                <a:off x="3723" y="3468"/>
                <a:ext cx="258" cy="105"/>
              </a:xfrm>
              <a:custGeom>
                <a:gdLst>
                  <a:gd name="T0" fmla="*/ 36 w 74"/>
                  <a:gd name="T1" fmla="*/ 5 h 30"/>
                  <a:gd name="T2" fmla="*/ 36 w 74"/>
                  <a:gd name="T3" fmla="*/ 5 h 30"/>
                  <a:gd name="T4" fmla="*/ 36 w 74"/>
                  <a:gd name="T5" fmla="*/ 5 h 30"/>
                  <a:gd name="T6" fmla="*/ 39 w 74"/>
                  <a:gd name="T7" fmla="*/ 5 h 30"/>
                  <a:gd name="T8" fmla="*/ 59 w 74"/>
                  <a:gd name="T9" fmla="*/ 16 h 30"/>
                  <a:gd name="T10" fmla="*/ 59 w 74"/>
                  <a:gd name="T11" fmla="*/ 16 h 30"/>
                  <a:gd name="T12" fmla="*/ 59 w 74"/>
                  <a:gd name="T13" fmla="*/ 16 h 30"/>
                  <a:gd name="T14" fmla="*/ 37 w 74"/>
                  <a:gd name="T15" fmla="*/ 24 h 30"/>
                  <a:gd name="T16" fmla="*/ 37 w 74"/>
                  <a:gd name="T17" fmla="*/ 24 h 30"/>
                  <a:gd name="T18" fmla="*/ 37 w 74"/>
                  <a:gd name="T19" fmla="*/ 24 h 30"/>
                  <a:gd name="T20" fmla="*/ 37 w 74"/>
                  <a:gd name="T21" fmla="*/ 24 h 30"/>
                  <a:gd name="T22" fmla="*/ 37 w 74"/>
                  <a:gd name="T23" fmla="*/ 24 h 30"/>
                  <a:gd name="T24" fmla="*/ 23 w 74"/>
                  <a:gd name="T25" fmla="*/ 23 h 30"/>
                  <a:gd name="T26" fmla="*/ 23 w 74"/>
                  <a:gd name="T27" fmla="*/ 23 h 30"/>
                  <a:gd name="T28" fmla="*/ 13 w 74"/>
                  <a:gd name="T29" fmla="*/ 17 h 30"/>
                  <a:gd name="T30" fmla="*/ 13 w 74"/>
                  <a:gd name="T31" fmla="*/ 17 h 30"/>
                  <a:gd name="T32" fmla="*/ 13 w 74"/>
                  <a:gd name="T33" fmla="*/ 17 h 30"/>
                  <a:gd name="T34" fmla="*/ 36 w 74"/>
                  <a:gd name="T35" fmla="*/ 5 h 30"/>
                  <a:gd name="T36" fmla="*/ 36 w 74"/>
                  <a:gd name="T37" fmla="*/ 5 h 30"/>
                  <a:gd name="T38" fmla="*/ 36 w 74"/>
                  <a:gd name="T39" fmla="*/ 5 h 30"/>
                  <a:gd name="T40" fmla="*/ 35 w 74"/>
                  <a:gd name="T41" fmla="*/ 0 h 30"/>
                  <a:gd name="T42" fmla="*/ 35 w 74"/>
                  <a:gd name="T43" fmla="*/ 0 h 30"/>
                  <a:gd name="T44" fmla="*/ 14 w 74"/>
                  <a:gd name="T45" fmla="*/ 5 h 30"/>
                  <a:gd name="T46" fmla="*/ 14 w 74"/>
                  <a:gd name="T47" fmla="*/ 5 h 30"/>
                  <a:gd name="T48" fmla="*/ 0 w 74"/>
                  <a:gd name="T49" fmla="*/ 18 h 30"/>
                  <a:gd name="T50" fmla="*/ 0 w 74"/>
                  <a:gd name="T51" fmla="*/ 18 h 30"/>
                  <a:gd name="T52" fmla="*/ 12 w 74"/>
                  <a:gd name="T53" fmla="*/ 26 h 30"/>
                  <a:gd name="T54" fmla="*/ 12 w 74"/>
                  <a:gd name="T55" fmla="*/ 26 h 30"/>
                  <a:gd name="T56" fmla="*/ 12 w 74"/>
                  <a:gd name="T57" fmla="*/ 26 h 30"/>
                  <a:gd name="T58" fmla="*/ 12 w 74"/>
                  <a:gd name="T59" fmla="*/ 26 h 30"/>
                  <a:gd name="T60" fmla="*/ 12 w 74"/>
                  <a:gd name="T61" fmla="*/ 26 h 30"/>
                  <a:gd name="T62" fmla="*/ 12 w 74"/>
                  <a:gd name="T63" fmla="*/ 26 h 30"/>
                  <a:gd name="T64" fmla="*/ 36 w 74"/>
                  <a:gd name="T65" fmla="*/ 30 h 30"/>
                  <a:gd name="T66" fmla="*/ 36 w 74"/>
                  <a:gd name="T67" fmla="*/ 30 h 30"/>
                  <a:gd name="T68" fmla="*/ 36 w 74"/>
                  <a:gd name="T69" fmla="*/ 30 h 30"/>
                  <a:gd name="T70" fmla="*/ 36 w 74"/>
                  <a:gd name="T71" fmla="*/ 30 h 30"/>
                  <a:gd name="T72" fmla="*/ 45 w 74"/>
                  <a:gd name="T73" fmla="*/ 29 h 30"/>
                  <a:gd name="T74" fmla="*/ 46 w 74"/>
                  <a:gd name="T75" fmla="*/ 29 h 30"/>
                  <a:gd name="T76" fmla="*/ 46 w 74"/>
                  <a:gd name="T77" fmla="*/ 29 h 30"/>
                  <a:gd name="T78" fmla="*/ 61 w 74"/>
                  <a:gd name="T79" fmla="*/ 25 h 30"/>
                  <a:gd name="T80" fmla="*/ 74 w 74"/>
                  <a:gd name="T81" fmla="*/ 18 h 30"/>
                  <a:gd name="T82" fmla="*/ 74 w 74"/>
                  <a:gd name="T83" fmla="*/ 18 h 30"/>
                  <a:gd name="T84" fmla="*/ 57 w 74"/>
                  <a:gd name="T85" fmla="*/ 6 h 30"/>
                  <a:gd name="T86" fmla="*/ 57 w 74"/>
                  <a:gd name="T87" fmla="*/ 6 h 30"/>
                  <a:gd name="T88" fmla="*/ 57 w 74"/>
                  <a:gd name="T89" fmla="*/ 6 h 30"/>
                  <a:gd name="T90" fmla="*/ 57 w 74"/>
                  <a:gd name="T91" fmla="*/ 6 h 30"/>
                  <a:gd name="T92" fmla="*/ 57 w 74"/>
                  <a:gd name="T93" fmla="*/ 6 h 30"/>
                  <a:gd name="T94" fmla="*/ 35 w 74"/>
                  <a:gd name="T95" fmla="*/ 0 h 30"/>
                  <a:gd name="T96" fmla="*/ 35 w 74"/>
                  <a:gd name="T97" fmla="*/ 0 h 30"/>
                  <a:gd name="T98" fmla="*/ 35 w 74"/>
                  <a:gd name="T99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30">
                    <a:moveTo>
                      <a:pt x="36" y="5"/>
                    </a:move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5"/>
                      <a:pt x="38" y="5"/>
                      <a:pt x="39" y="5"/>
                    </a:cubicBezTo>
                    <a:cubicBezTo>
                      <a:pt x="49" y="6"/>
                      <a:pt x="55" y="10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6" y="22"/>
                      <a:pt x="4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2" y="24"/>
                      <a:pt x="28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2"/>
                      <a:pt x="14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0"/>
                      <a:pt x="2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28" y="0"/>
                      <a:pt x="22" y="1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0" y="8"/>
                      <a:pt x="0" y="13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9" y="25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9" y="28"/>
                      <a:pt x="2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9" y="30"/>
                      <a:pt x="42" y="30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52" y="29"/>
                      <a:pt x="55" y="27"/>
                      <a:pt x="61" y="25"/>
                    </a:cubicBezTo>
                    <a:cubicBezTo>
                      <a:pt x="65" y="24"/>
                      <a:pt x="74" y="23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2"/>
                      <a:pt x="61" y="8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49" y="2"/>
                      <a:pt x="42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523"/>
              <p:cNvSpPr>
                <a:spLocks noEditPoints="1"/>
              </p:cNvSpPr>
              <p:nvPr/>
            </p:nvSpPr>
            <p:spPr bwMode="auto">
              <a:xfrm>
                <a:off x="4989" y="3377"/>
                <a:ext cx="272" cy="192"/>
              </a:xfrm>
              <a:custGeom>
                <a:gdLst>
                  <a:gd name="T0" fmla="*/ 20 w 78"/>
                  <a:gd name="T1" fmla="*/ 3 h 55"/>
                  <a:gd name="T2" fmla="*/ 20 w 78"/>
                  <a:gd name="T3" fmla="*/ 3 h 55"/>
                  <a:gd name="T4" fmla="*/ 20 w 78"/>
                  <a:gd name="T5" fmla="*/ 3 h 55"/>
                  <a:gd name="T6" fmla="*/ 27 w 78"/>
                  <a:gd name="T7" fmla="*/ 5 h 55"/>
                  <a:gd name="T8" fmla="*/ 35 w 78"/>
                  <a:gd name="T9" fmla="*/ 17 h 55"/>
                  <a:gd name="T10" fmla="*/ 70 w 78"/>
                  <a:gd name="T11" fmla="*/ 45 h 55"/>
                  <a:gd name="T12" fmla="*/ 70 w 78"/>
                  <a:gd name="T13" fmla="*/ 45 h 55"/>
                  <a:gd name="T14" fmla="*/ 70 w 78"/>
                  <a:gd name="T15" fmla="*/ 45 h 55"/>
                  <a:gd name="T16" fmla="*/ 70 w 78"/>
                  <a:gd name="T17" fmla="*/ 45 h 55"/>
                  <a:gd name="T18" fmla="*/ 70 w 78"/>
                  <a:gd name="T19" fmla="*/ 45 h 55"/>
                  <a:gd name="T20" fmla="*/ 52 w 78"/>
                  <a:gd name="T21" fmla="*/ 51 h 55"/>
                  <a:gd name="T22" fmla="*/ 52 w 78"/>
                  <a:gd name="T23" fmla="*/ 51 h 55"/>
                  <a:gd name="T24" fmla="*/ 52 w 78"/>
                  <a:gd name="T25" fmla="*/ 51 h 55"/>
                  <a:gd name="T26" fmla="*/ 52 w 78"/>
                  <a:gd name="T27" fmla="*/ 51 h 55"/>
                  <a:gd name="T28" fmla="*/ 52 w 78"/>
                  <a:gd name="T29" fmla="*/ 51 h 55"/>
                  <a:gd name="T30" fmla="*/ 35 w 78"/>
                  <a:gd name="T31" fmla="*/ 48 h 55"/>
                  <a:gd name="T32" fmla="*/ 35 w 78"/>
                  <a:gd name="T33" fmla="*/ 48 h 55"/>
                  <a:gd name="T34" fmla="*/ 35 w 78"/>
                  <a:gd name="T35" fmla="*/ 48 h 55"/>
                  <a:gd name="T36" fmla="*/ 35 w 78"/>
                  <a:gd name="T37" fmla="*/ 48 h 55"/>
                  <a:gd name="T38" fmla="*/ 20 w 78"/>
                  <a:gd name="T39" fmla="*/ 29 h 55"/>
                  <a:gd name="T40" fmla="*/ 8 w 78"/>
                  <a:gd name="T41" fmla="*/ 13 h 55"/>
                  <a:gd name="T42" fmla="*/ 8 w 78"/>
                  <a:gd name="T43" fmla="*/ 13 h 55"/>
                  <a:gd name="T44" fmla="*/ 8 w 78"/>
                  <a:gd name="T45" fmla="*/ 13 h 55"/>
                  <a:gd name="T46" fmla="*/ 20 w 78"/>
                  <a:gd name="T47" fmla="*/ 3 h 55"/>
                  <a:gd name="T48" fmla="*/ 20 w 78"/>
                  <a:gd name="T49" fmla="*/ 3 h 55"/>
                  <a:gd name="T50" fmla="*/ 20 w 78"/>
                  <a:gd name="T51" fmla="*/ 3 h 55"/>
                  <a:gd name="T52" fmla="*/ 21 w 78"/>
                  <a:gd name="T53" fmla="*/ 0 h 55"/>
                  <a:gd name="T54" fmla="*/ 21 w 78"/>
                  <a:gd name="T55" fmla="*/ 0 h 55"/>
                  <a:gd name="T56" fmla="*/ 1 w 78"/>
                  <a:gd name="T57" fmla="*/ 16 h 55"/>
                  <a:gd name="T58" fmla="*/ 1 w 78"/>
                  <a:gd name="T59" fmla="*/ 16 h 55"/>
                  <a:gd name="T60" fmla="*/ 1 w 78"/>
                  <a:gd name="T61" fmla="*/ 16 h 55"/>
                  <a:gd name="T62" fmla="*/ 15 w 78"/>
                  <a:gd name="T63" fmla="*/ 30 h 55"/>
                  <a:gd name="T64" fmla="*/ 46 w 78"/>
                  <a:gd name="T65" fmla="*/ 53 h 55"/>
                  <a:gd name="T66" fmla="*/ 46 w 78"/>
                  <a:gd name="T67" fmla="*/ 53 h 55"/>
                  <a:gd name="T68" fmla="*/ 47 w 78"/>
                  <a:gd name="T69" fmla="*/ 53 h 55"/>
                  <a:gd name="T70" fmla="*/ 66 w 78"/>
                  <a:gd name="T71" fmla="*/ 55 h 55"/>
                  <a:gd name="T72" fmla="*/ 67 w 78"/>
                  <a:gd name="T73" fmla="*/ 55 h 55"/>
                  <a:gd name="T74" fmla="*/ 68 w 78"/>
                  <a:gd name="T75" fmla="*/ 55 h 55"/>
                  <a:gd name="T76" fmla="*/ 68 w 78"/>
                  <a:gd name="T77" fmla="*/ 55 h 55"/>
                  <a:gd name="T78" fmla="*/ 68 w 78"/>
                  <a:gd name="T79" fmla="*/ 55 h 55"/>
                  <a:gd name="T80" fmla="*/ 70 w 78"/>
                  <a:gd name="T81" fmla="*/ 55 h 55"/>
                  <a:gd name="T82" fmla="*/ 70 w 78"/>
                  <a:gd name="T83" fmla="*/ 55 h 55"/>
                  <a:gd name="T84" fmla="*/ 70 w 78"/>
                  <a:gd name="T85" fmla="*/ 55 h 55"/>
                  <a:gd name="T86" fmla="*/ 78 w 78"/>
                  <a:gd name="T87" fmla="*/ 46 h 55"/>
                  <a:gd name="T88" fmla="*/ 78 w 78"/>
                  <a:gd name="T89" fmla="*/ 46 h 55"/>
                  <a:gd name="T90" fmla="*/ 60 w 78"/>
                  <a:gd name="T91" fmla="*/ 31 h 55"/>
                  <a:gd name="T92" fmla="*/ 39 w 78"/>
                  <a:gd name="T93" fmla="*/ 18 h 55"/>
                  <a:gd name="T94" fmla="*/ 28 w 78"/>
                  <a:gd name="T95" fmla="*/ 2 h 55"/>
                  <a:gd name="T96" fmla="*/ 21 w 78"/>
                  <a:gd name="T97" fmla="*/ 0 h 55"/>
                  <a:gd name="T98" fmla="*/ 21 w 78"/>
                  <a:gd name="T99" fmla="*/ 0 h 55"/>
                  <a:gd name="T100" fmla="*/ 21 w 78"/>
                  <a:gd name="T101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" h="55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5" y="4"/>
                      <a:pt x="27" y="5"/>
                    </a:cubicBezTo>
                    <a:cubicBezTo>
                      <a:pt x="31" y="7"/>
                      <a:pt x="32" y="13"/>
                      <a:pt x="35" y="17"/>
                    </a:cubicBezTo>
                    <a:cubicBezTo>
                      <a:pt x="44" y="28"/>
                      <a:pt x="68" y="32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7" y="50"/>
                      <a:pt x="60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45" y="51"/>
                      <a:pt x="39" y="50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8" y="45"/>
                      <a:pt x="24" y="35"/>
                      <a:pt x="20" y="29"/>
                    </a:cubicBezTo>
                    <a:cubicBezTo>
                      <a:pt x="17" y="24"/>
                      <a:pt x="8" y="19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8"/>
                      <a:pt x="14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22"/>
                      <a:pt x="9" y="25"/>
                      <a:pt x="15" y="30"/>
                    </a:cubicBezTo>
                    <a:cubicBezTo>
                      <a:pt x="24" y="39"/>
                      <a:pt x="28" y="51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7" y="53"/>
                      <a:pt x="47" y="53"/>
                    </a:cubicBezTo>
                    <a:cubicBezTo>
                      <a:pt x="53" y="54"/>
                      <a:pt x="61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3" y="54"/>
                      <a:pt x="78" y="51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7" y="39"/>
                      <a:pt x="66" y="34"/>
                      <a:pt x="60" y="31"/>
                    </a:cubicBezTo>
                    <a:cubicBezTo>
                      <a:pt x="53" y="27"/>
                      <a:pt x="43" y="22"/>
                      <a:pt x="39" y="18"/>
                    </a:cubicBezTo>
                    <a:cubicBezTo>
                      <a:pt x="34" y="12"/>
                      <a:pt x="33" y="4"/>
                      <a:pt x="28" y="2"/>
                    </a:cubicBezTo>
                    <a:cubicBezTo>
                      <a:pt x="26" y="1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524"/>
              <p:cNvSpPr>
                <a:spLocks noEditPoints="1"/>
              </p:cNvSpPr>
              <p:nvPr/>
            </p:nvSpPr>
            <p:spPr bwMode="auto">
              <a:xfrm>
                <a:off x="4560" y="3363"/>
                <a:ext cx="366" cy="203"/>
              </a:xfrm>
              <a:custGeom>
                <a:gdLst>
                  <a:gd name="T0" fmla="*/ 76 w 105"/>
                  <a:gd name="T1" fmla="*/ 22 h 58"/>
                  <a:gd name="T2" fmla="*/ 97 w 105"/>
                  <a:gd name="T3" fmla="*/ 41 h 58"/>
                  <a:gd name="T4" fmla="*/ 97 w 105"/>
                  <a:gd name="T5" fmla="*/ 42 h 58"/>
                  <a:gd name="T6" fmla="*/ 97 w 105"/>
                  <a:gd name="T7" fmla="*/ 42 h 58"/>
                  <a:gd name="T8" fmla="*/ 81 w 105"/>
                  <a:gd name="T9" fmla="*/ 55 h 58"/>
                  <a:gd name="T10" fmla="*/ 80 w 105"/>
                  <a:gd name="T11" fmla="*/ 55 h 58"/>
                  <a:gd name="T12" fmla="*/ 80 w 105"/>
                  <a:gd name="T13" fmla="*/ 55 h 58"/>
                  <a:gd name="T14" fmla="*/ 61 w 105"/>
                  <a:gd name="T15" fmla="*/ 28 h 58"/>
                  <a:gd name="T16" fmla="*/ 76 w 105"/>
                  <a:gd name="T17" fmla="*/ 22 h 58"/>
                  <a:gd name="T18" fmla="*/ 76 w 105"/>
                  <a:gd name="T19" fmla="*/ 22 h 58"/>
                  <a:gd name="T20" fmla="*/ 39 w 105"/>
                  <a:gd name="T21" fmla="*/ 5 h 58"/>
                  <a:gd name="T22" fmla="*/ 40 w 105"/>
                  <a:gd name="T23" fmla="*/ 5 h 58"/>
                  <a:gd name="T24" fmla="*/ 40 w 105"/>
                  <a:gd name="T25" fmla="*/ 5 h 58"/>
                  <a:gd name="T26" fmla="*/ 48 w 105"/>
                  <a:gd name="T27" fmla="*/ 16 h 58"/>
                  <a:gd name="T28" fmla="*/ 32 w 105"/>
                  <a:gd name="T29" fmla="*/ 38 h 58"/>
                  <a:gd name="T30" fmla="*/ 31 w 105"/>
                  <a:gd name="T31" fmla="*/ 46 h 58"/>
                  <a:gd name="T32" fmla="*/ 18 w 105"/>
                  <a:gd name="T33" fmla="*/ 53 h 58"/>
                  <a:gd name="T34" fmla="*/ 18 w 105"/>
                  <a:gd name="T35" fmla="*/ 53 h 58"/>
                  <a:gd name="T36" fmla="*/ 18 w 105"/>
                  <a:gd name="T37" fmla="*/ 53 h 58"/>
                  <a:gd name="T38" fmla="*/ 5 w 105"/>
                  <a:gd name="T39" fmla="*/ 43 h 58"/>
                  <a:gd name="T40" fmla="*/ 5 w 105"/>
                  <a:gd name="T41" fmla="*/ 43 h 58"/>
                  <a:gd name="T42" fmla="*/ 28 w 105"/>
                  <a:gd name="T43" fmla="*/ 25 h 58"/>
                  <a:gd name="T44" fmla="*/ 28 w 105"/>
                  <a:gd name="T45" fmla="*/ 24 h 58"/>
                  <a:gd name="T46" fmla="*/ 39 w 105"/>
                  <a:gd name="T47" fmla="*/ 5 h 58"/>
                  <a:gd name="T48" fmla="*/ 39 w 105"/>
                  <a:gd name="T49" fmla="*/ 0 h 58"/>
                  <a:gd name="T50" fmla="*/ 22 w 105"/>
                  <a:gd name="T51" fmla="*/ 20 h 58"/>
                  <a:gd name="T52" fmla="*/ 21 w 105"/>
                  <a:gd name="T53" fmla="*/ 20 h 58"/>
                  <a:gd name="T54" fmla="*/ 21 w 105"/>
                  <a:gd name="T55" fmla="*/ 20 h 58"/>
                  <a:gd name="T56" fmla="*/ 21 w 105"/>
                  <a:gd name="T57" fmla="*/ 20 h 58"/>
                  <a:gd name="T58" fmla="*/ 0 w 105"/>
                  <a:gd name="T59" fmla="*/ 42 h 58"/>
                  <a:gd name="T60" fmla="*/ 0 w 105"/>
                  <a:gd name="T61" fmla="*/ 43 h 58"/>
                  <a:gd name="T62" fmla="*/ 19 w 105"/>
                  <a:gd name="T63" fmla="*/ 57 h 58"/>
                  <a:gd name="T64" fmla="*/ 19 w 105"/>
                  <a:gd name="T65" fmla="*/ 57 h 58"/>
                  <a:gd name="T66" fmla="*/ 26 w 105"/>
                  <a:gd name="T67" fmla="*/ 56 h 58"/>
                  <a:gd name="T68" fmla="*/ 48 w 105"/>
                  <a:gd name="T69" fmla="*/ 31 h 58"/>
                  <a:gd name="T70" fmla="*/ 48 w 105"/>
                  <a:gd name="T71" fmla="*/ 31 h 58"/>
                  <a:gd name="T72" fmla="*/ 49 w 105"/>
                  <a:gd name="T73" fmla="*/ 31 h 58"/>
                  <a:gd name="T74" fmla="*/ 62 w 105"/>
                  <a:gd name="T75" fmla="*/ 46 h 58"/>
                  <a:gd name="T76" fmla="*/ 62 w 105"/>
                  <a:gd name="T77" fmla="*/ 46 h 58"/>
                  <a:gd name="T78" fmla="*/ 62 w 105"/>
                  <a:gd name="T79" fmla="*/ 46 h 58"/>
                  <a:gd name="T80" fmla="*/ 62 w 105"/>
                  <a:gd name="T81" fmla="*/ 46 h 58"/>
                  <a:gd name="T82" fmla="*/ 62 w 105"/>
                  <a:gd name="T83" fmla="*/ 46 h 58"/>
                  <a:gd name="T84" fmla="*/ 62 w 105"/>
                  <a:gd name="T85" fmla="*/ 46 h 58"/>
                  <a:gd name="T86" fmla="*/ 80 w 105"/>
                  <a:gd name="T87" fmla="*/ 58 h 58"/>
                  <a:gd name="T88" fmla="*/ 80 w 105"/>
                  <a:gd name="T89" fmla="*/ 58 h 58"/>
                  <a:gd name="T90" fmla="*/ 82 w 105"/>
                  <a:gd name="T91" fmla="*/ 58 h 58"/>
                  <a:gd name="T92" fmla="*/ 105 w 105"/>
                  <a:gd name="T93" fmla="*/ 40 h 58"/>
                  <a:gd name="T94" fmla="*/ 74 w 105"/>
                  <a:gd name="T95" fmla="*/ 18 h 58"/>
                  <a:gd name="T96" fmla="*/ 71 w 105"/>
                  <a:gd name="T97" fmla="*/ 18 h 58"/>
                  <a:gd name="T98" fmla="*/ 68 w 105"/>
                  <a:gd name="T99" fmla="*/ 18 h 58"/>
                  <a:gd name="T100" fmla="*/ 68 w 105"/>
                  <a:gd name="T101" fmla="*/ 18 h 58"/>
                  <a:gd name="T102" fmla="*/ 40 w 105"/>
                  <a:gd name="T103" fmla="*/ 0 h 58"/>
                  <a:gd name="T104" fmla="*/ 39 w 105"/>
                  <a:gd name="T105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57">
                    <a:moveTo>
                      <a:pt x="76" y="22"/>
                    </a:move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87" y="22"/>
                      <a:pt x="99" y="30"/>
                      <a:pt x="97" y="41"/>
                    </a:cubicBezTo>
                    <a:cubicBezTo>
                      <a:pt x="97" y="41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6" y="49"/>
                      <a:pt x="88" y="54"/>
                      <a:pt x="81" y="55"/>
                    </a:cubicBezTo>
                    <a:cubicBezTo>
                      <a:pt x="81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68" y="55"/>
                      <a:pt x="61" y="41"/>
                      <a:pt x="61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5" y="24"/>
                      <a:pt x="70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moveTo>
                      <a:pt x="39" y="5"/>
                    </a:move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4" y="5"/>
                      <a:pt x="48" y="8"/>
                      <a:pt x="48" y="14"/>
                    </a:cubicBezTo>
                    <a:cubicBezTo>
                      <a:pt x="48" y="14"/>
                      <a:pt x="48" y="15"/>
                      <a:pt x="48" y="16"/>
                    </a:cubicBezTo>
                    <a:cubicBezTo>
                      <a:pt x="46" y="23"/>
                      <a:pt x="35" y="23"/>
                      <a:pt x="32" y="28"/>
                    </a:cubicBezTo>
                    <a:cubicBezTo>
                      <a:pt x="32" y="32"/>
                      <a:pt x="32" y="35"/>
                      <a:pt x="32" y="38"/>
                    </a:cubicBezTo>
                    <a:cubicBezTo>
                      <a:pt x="32" y="40"/>
                      <a:pt x="32" y="43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28" y="51"/>
                      <a:pt x="23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1" y="53"/>
                      <a:pt x="5" y="49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31"/>
                      <a:pt x="21" y="31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15"/>
                      <a:pt x="30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27" y="0"/>
                      <a:pt x="26" y="13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5" y="29"/>
                      <a:pt x="0" y="30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1"/>
                      <a:pt x="10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2" y="57"/>
                      <a:pt x="24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8" y="55"/>
                      <a:pt x="29" y="54"/>
                      <a:pt x="31" y="52"/>
                    </a:cubicBezTo>
                    <a:cubicBezTo>
                      <a:pt x="37" y="45"/>
                      <a:pt x="40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54" y="32"/>
                      <a:pt x="58" y="40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7" y="53"/>
                      <a:pt x="72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1" y="58"/>
                      <a:pt x="82" y="58"/>
                    </a:cubicBezTo>
                    <a:cubicBezTo>
                      <a:pt x="90" y="57"/>
                      <a:pt x="105" y="51"/>
                      <a:pt x="105" y="40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29"/>
                      <a:pt x="92" y="20"/>
                      <a:pt x="77" y="19"/>
                    </a:cubicBezTo>
                    <a:cubicBezTo>
                      <a:pt x="76" y="18"/>
                      <a:pt x="75" y="18"/>
                      <a:pt x="74" y="18"/>
                    </a:cubicBezTo>
                    <a:cubicBezTo>
                      <a:pt x="73" y="18"/>
                      <a:pt x="72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8"/>
                      <a:pt x="69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5" y="18"/>
                      <a:pt x="62" y="18"/>
                      <a:pt x="60" y="17"/>
                    </a:cubicBezTo>
                    <a:cubicBezTo>
                      <a:pt x="51" y="14"/>
                      <a:pt x="51" y="1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525"/>
              <p:cNvSpPr>
                <a:spLocks noEditPoints="1"/>
              </p:cNvSpPr>
              <p:nvPr/>
            </p:nvSpPr>
            <p:spPr bwMode="auto">
              <a:xfrm>
                <a:off x="2767" y="3360"/>
                <a:ext cx="370" cy="206"/>
              </a:xfrm>
              <a:custGeom>
                <a:gdLst>
                  <a:gd name="T0" fmla="*/ 32 w 106"/>
                  <a:gd name="T1" fmla="*/ 23 h 59"/>
                  <a:gd name="T2" fmla="*/ 34 w 106"/>
                  <a:gd name="T3" fmla="*/ 23 h 59"/>
                  <a:gd name="T4" fmla="*/ 46 w 106"/>
                  <a:gd name="T5" fmla="*/ 33 h 59"/>
                  <a:gd name="T6" fmla="*/ 28 w 106"/>
                  <a:gd name="T7" fmla="*/ 55 h 59"/>
                  <a:gd name="T8" fmla="*/ 25 w 106"/>
                  <a:gd name="T9" fmla="*/ 55 h 59"/>
                  <a:gd name="T10" fmla="*/ 25 w 106"/>
                  <a:gd name="T11" fmla="*/ 55 h 59"/>
                  <a:gd name="T12" fmla="*/ 25 w 106"/>
                  <a:gd name="T13" fmla="*/ 55 h 59"/>
                  <a:gd name="T14" fmla="*/ 8 w 106"/>
                  <a:gd name="T15" fmla="*/ 44 h 59"/>
                  <a:gd name="T16" fmla="*/ 8 w 106"/>
                  <a:gd name="T17" fmla="*/ 44 h 59"/>
                  <a:gd name="T18" fmla="*/ 7 w 106"/>
                  <a:gd name="T19" fmla="*/ 44 h 59"/>
                  <a:gd name="T20" fmla="*/ 7 w 106"/>
                  <a:gd name="T21" fmla="*/ 43 h 59"/>
                  <a:gd name="T22" fmla="*/ 32 w 106"/>
                  <a:gd name="T23" fmla="*/ 23 h 59"/>
                  <a:gd name="T24" fmla="*/ 67 w 106"/>
                  <a:gd name="T25" fmla="*/ 5 h 59"/>
                  <a:gd name="T26" fmla="*/ 67 w 106"/>
                  <a:gd name="T27" fmla="*/ 5 h 59"/>
                  <a:gd name="T28" fmla="*/ 79 w 106"/>
                  <a:gd name="T29" fmla="*/ 23 h 59"/>
                  <a:gd name="T30" fmla="*/ 79 w 106"/>
                  <a:gd name="T31" fmla="*/ 23 h 59"/>
                  <a:gd name="T32" fmla="*/ 79 w 106"/>
                  <a:gd name="T33" fmla="*/ 23 h 59"/>
                  <a:gd name="T34" fmla="*/ 101 w 106"/>
                  <a:gd name="T35" fmla="*/ 43 h 59"/>
                  <a:gd name="T36" fmla="*/ 89 w 106"/>
                  <a:gd name="T37" fmla="*/ 54 h 59"/>
                  <a:gd name="T38" fmla="*/ 87 w 106"/>
                  <a:gd name="T39" fmla="*/ 54 h 59"/>
                  <a:gd name="T40" fmla="*/ 87 w 106"/>
                  <a:gd name="T41" fmla="*/ 54 h 59"/>
                  <a:gd name="T42" fmla="*/ 74 w 106"/>
                  <a:gd name="T43" fmla="*/ 43 h 59"/>
                  <a:gd name="T44" fmla="*/ 72 w 106"/>
                  <a:gd name="T45" fmla="*/ 31 h 59"/>
                  <a:gd name="T46" fmla="*/ 56 w 106"/>
                  <a:gd name="T47" fmla="*/ 16 h 59"/>
                  <a:gd name="T48" fmla="*/ 65 w 106"/>
                  <a:gd name="T49" fmla="*/ 5 h 59"/>
                  <a:gd name="T50" fmla="*/ 67 w 106"/>
                  <a:gd name="T51" fmla="*/ 5 h 59"/>
                  <a:gd name="T52" fmla="*/ 66 w 106"/>
                  <a:gd name="T53" fmla="*/ 0 h 59"/>
                  <a:gd name="T54" fmla="*/ 45 w 106"/>
                  <a:gd name="T55" fmla="*/ 18 h 59"/>
                  <a:gd name="T56" fmla="*/ 0 w 106"/>
                  <a:gd name="T57" fmla="*/ 42 h 59"/>
                  <a:gd name="T58" fmla="*/ 0 w 106"/>
                  <a:gd name="T59" fmla="*/ 44 h 59"/>
                  <a:gd name="T60" fmla="*/ 24 w 106"/>
                  <a:gd name="T61" fmla="*/ 59 h 59"/>
                  <a:gd name="T62" fmla="*/ 25 w 106"/>
                  <a:gd name="T63" fmla="*/ 59 h 59"/>
                  <a:gd name="T64" fmla="*/ 26 w 106"/>
                  <a:gd name="T65" fmla="*/ 59 h 59"/>
                  <a:gd name="T66" fmla="*/ 26 w 106"/>
                  <a:gd name="T67" fmla="*/ 59 h 59"/>
                  <a:gd name="T68" fmla="*/ 29 w 106"/>
                  <a:gd name="T69" fmla="*/ 59 h 59"/>
                  <a:gd name="T70" fmla="*/ 58 w 106"/>
                  <a:gd name="T71" fmla="*/ 33 h 59"/>
                  <a:gd name="T72" fmla="*/ 58 w 106"/>
                  <a:gd name="T73" fmla="*/ 33 h 59"/>
                  <a:gd name="T74" fmla="*/ 69 w 106"/>
                  <a:gd name="T75" fmla="*/ 44 h 59"/>
                  <a:gd name="T76" fmla="*/ 80 w 106"/>
                  <a:gd name="T77" fmla="*/ 56 h 59"/>
                  <a:gd name="T78" fmla="*/ 87 w 106"/>
                  <a:gd name="T79" fmla="*/ 57 h 59"/>
                  <a:gd name="T80" fmla="*/ 87 w 106"/>
                  <a:gd name="T81" fmla="*/ 57 h 59"/>
                  <a:gd name="T82" fmla="*/ 106 w 106"/>
                  <a:gd name="T83" fmla="*/ 42 h 59"/>
                  <a:gd name="T84" fmla="*/ 86 w 106"/>
                  <a:gd name="T85" fmla="*/ 22 h 59"/>
                  <a:gd name="T86" fmla="*/ 66 w 106"/>
                  <a:gd name="T87" fmla="*/ 0 h 59"/>
                  <a:gd name="T88" fmla="*/ 66 w 106"/>
                  <a:gd name="T89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5" h="59"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4" y="23"/>
                    </a:cubicBezTo>
                    <a:cubicBezTo>
                      <a:pt x="37" y="23"/>
                      <a:pt x="43" y="25"/>
                      <a:pt x="45" y="28"/>
                    </a:cubicBezTo>
                    <a:cubicBezTo>
                      <a:pt x="46" y="29"/>
                      <a:pt x="46" y="31"/>
                      <a:pt x="46" y="33"/>
                    </a:cubicBezTo>
                    <a:cubicBezTo>
                      <a:pt x="46" y="43"/>
                      <a:pt x="35" y="54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5"/>
                      <a:pt x="26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17" y="55"/>
                      <a:pt x="9" y="50"/>
                      <a:pt x="8" y="45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31"/>
                      <a:pt x="2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moveTo>
                      <a:pt x="67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76" y="5"/>
                      <a:pt x="75" y="14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3" y="33"/>
                      <a:pt x="100" y="31"/>
                      <a:pt x="101" y="43"/>
                    </a:cubicBezTo>
                    <a:cubicBezTo>
                      <a:pt x="101" y="43"/>
                      <a:pt x="101" y="43"/>
                      <a:pt x="101" y="43"/>
                    </a:cubicBezTo>
                    <a:cubicBezTo>
                      <a:pt x="101" y="50"/>
                      <a:pt x="94" y="53"/>
                      <a:pt x="89" y="54"/>
                    </a:cubicBezTo>
                    <a:cubicBezTo>
                      <a:pt x="88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0" y="54"/>
                      <a:pt x="76" y="49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3" y="40"/>
                      <a:pt x="74" y="35"/>
                      <a:pt x="72" y="31"/>
                    </a:cubicBezTo>
                    <a:cubicBezTo>
                      <a:pt x="69" y="24"/>
                      <a:pt x="58" y="25"/>
                      <a:pt x="57" y="19"/>
                    </a:cubicBezTo>
                    <a:cubicBezTo>
                      <a:pt x="57" y="18"/>
                      <a:pt x="56" y="17"/>
                      <a:pt x="56" y="16"/>
                    </a:cubicBezTo>
                    <a:cubicBezTo>
                      <a:pt x="56" y="11"/>
                      <a:pt x="62" y="6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55" y="0"/>
                      <a:pt x="54" y="14"/>
                      <a:pt x="45" y="18"/>
                    </a:cubicBezTo>
                    <a:cubicBezTo>
                      <a:pt x="40" y="20"/>
                      <a:pt x="34" y="19"/>
                      <a:pt x="29" y="20"/>
                    </a:cubicBezTo>
                    <a:cubicBezTo>
                      <a:pt x="17" y="21"/>
                      <a:pt x="0" y="28"/>
                      <a:pt x="0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53"/>
                      <a:pt x="15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4" y="58"/>
                      <a:pt x="38" y="54"/>
                      <a:pt x="42" y="49"/>
                    </a:cubicBezTo>
                    <a:cubicBezTo>
                      <a:pt x="47" y="42"/>
                      <a:pt x="52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5" y="33"/>
                      <a:pt x="67" y="41"/>
                      <a:pt x="69" y="44"/>
                    </a:cubicBezTo>
                    <a:cubicBezTo>
                      <a:pt x="72" y="49"/>
                      <a:pt x="74" y="54"/>
                      <a:pt x="80" y="56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82" y="57"/>
                      <a:pt x="85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6" y="57"/>
                      <a:pt x="106" y="53"/>
                      <a:pt x="106" y="43"/>
                    </a:cubicBezTo>
                    <a:cubicBezTo>
                      <a:pt x="106" y="43"/>
                      <a:pt x="106" y="42"/>
                      <a:pt x="106" y="42"/>
                    </a:cubicBezTo>
                    <a:cubicBezTo>
                      <a:pt x="106" y="33"/>
                      <a:pt x="92" y="29"/>
                      <a:pt x="87" y="23"/>
                    </a:cubicBezTo>
                    <a:cubicBezTo>
                      <a:pt x="87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1" y="14"/>
                      <a:pt x="79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526"/>
              <p:cNvSpPr>
                <a:spLocks noEditPoints="1"/>
              </p:cNvSpPr>
              <p:nvPr/>
            </p:nvSpPr>
            <p:spPr bwMode="auto">
              <a:xfrm>
                <a:off x="2440" y="3377"/>
                <a:ext cx="261" cy="192"/>
              </a:xfrm>
              <a:custGeom>
                <a:gdLst>
                  <a:gd name="T0" fmla="*/ 56 w 75"/>
                  <a:gd name="T1" fmla="*/ 3 h 55"/>
                  <a:gd name="T2" fmla="*/ 56 w 75"/>
                  <a:gd name="T3" fmla="*/ 3 h 55"/>
                  <a:gd name="T4" fmla="*/ 56 w 75"/>
                  <a:gd name="T5" fmla="*/ 3 h 55"/>
                  <a:gd name="T6" fmla="*/ 68 w 75"/>
                  <a:gd name="T7" fmla="*/ 11 h 55"/>
                  <a:gd name="T8" fmla="*/ 68 w 75"/>
                  <a:gd name="T9" fmla="*/ 11 h 55"/>
                  <a:gd name="T10" fmla="*/ 68 w 75"/>
                  <a:gd name="T11" fmla="*/ 12 h 55"/>
                  <a:gd name="T12" fmla="*/ 68 w 75"/>
                  <a:gd name="T13" fmla="*/ 12 h 55"/>
                  <a:gd name="T14" fmla="*/ 58 w 75"/>
                  <a:gd name="T15" fmla="*/ 27 h 55"/>
                  <a:gd name="T16" fmla="*/ 33 w 75"/>
                  <a:gd name="T17" fmla="*/ 50 h 55"/>
                  <a:gd name="T18" fmla="*/ 33 w 75"/>
                  <a:gd name="T19" fmla="*/ 50 h 55"/>
                  <a:gd name="T20" fmla="*/ 33 w 75"/>
                  <a:gd name="T21" fmla="*/ 50 h 55"/>
                  <a:gd name="T22" fmla="*/ 33 w 75"/>
                  <a:gd name="T23" fmla="*/ 50 h 55"/>
                  <a:gd name="T24" fmla="*/ 33 w 75"/>
                  <a:gd name="T25" fmla="*/ 50 h 55"/>
                  <a:gd name="T26" fmla="*/ 33 w 75"/>
                  <a:gd name="T27" fmla="*/ 50 h 55"/>
                  <a:gd name="T28" fmla="*/ 33 w 75"/>
                  <a:gd name="T29" fmla="*/ 50 h 55"/>
                  <a:gd name="T30" fmla="*/ 23 w 75"/>
                  <a:gd name="T31" fmla="*/ 51 h 55"/>
                  <a:gd name="T32" fmla="*/ 23 w 75"/>
                  <a:gd name="T33" fmla="*/ 51 h 55"/>
                  <a:gd name="T34" fmla="*/ 23 w 75"/>
                  <a:gd name="T35" fmla="*/ 51 h 55"/>
                  <a:gd name="T36" fmla="*/ 23 w 75"/>
                  <a:gd name="T37" fmla="*/ 51 h 55"/>
                  <a:gd name="T38" fmla="*/ 23 w 75"/>
                  <a:gd name="T39" fmla="*/ 51 h 55"/>
                  <a:gd name="T40" fmla="*/ 7 w 75"/>
                  <a:gd name="T41" fmla="*/ 46 h 55"/>
                  <a:gd name="T42" fmla="*/ 7 w 75"/>
                  <a:gd name="T43" fmla="*/ 46 h 55"/>
                  <a:gd name="T44" fmla="*/ 7 w 75"/>
                  <a:gd name="T45" fmla="*/ 45 h 55"/>
                  <a:gd name="T46" fmla="*/ 22 w 75"/>
                  <a:gd name="T47" fmla="*/ 30 h 55"/>
                  <a:gd name="T48" fmla="*/ 40 w 75"/>
                  <a:gd name="T49" fmla="*/ 19 h 55"/>
                  <a:gd name="T50" fmla="*/ 50 w 75"/>
                  <a:gd name="T51" fmla="*/ 5 h 55"/>
                  <a:gd name="T52" fmla="*/ 50 w 75"/>
                  <a:gd name="T53" fmla="*/ 5 h 55"/>
                  <a:gd name="T54" fmla="*/ 56 w 75"/>
                  <a:gd name="T55" fmla="*/ 3 h 55"/>
                  <a:gd name="T56" fmla="*/ 56 w 75"/>
                  <a:gd name="T57" fmla="*/ 3 h 55"/>
                  <a:gd name="T58" fmla="*/ 56 w 75"/>
                  <a:gd name="T59" fmla="*/ 3 h 55"/>
                  <a:gd name="T60" fmla="*/ 56 w 75"/>
                  <a:gd name="T61" fmla="*/ 0 h 55"/>
                  <a:gd name="T62" fmla="*/ 56 w 75"/>
                  <a:gd name="T63" fmla="*/ 0 h 55"/>
                  <a:gd name="T64" fmla="*/ 50 w 75"/>
                  <a:gd name="T65" fmla="*/ 1 h 55"/>
                  <a:gd name="T66" fmla="*/ 50 w 75"/>
                  <a:gd name="T67" fmla="*/ 1 h 55"/>
                  <a:gd name="T68" fmla="*/ 33 w 75"/>
                  <a:gd name="T69" fmla="*/ 22 h 55"/>
                  <a:gd name="T70" fmla="*/ 15 w 75"/>
                  <a:gd name="T71" fmla="*/ 33 h 55"/>
                  <a:gd name="T72" fmla="*/ 0 w 75"/>
                  <a:gd name="T73" fmla="*/ 47 h 55"/>
                  <a:gd name="T74" fmla="*/ 4 w 75"/>
                  <a:gd name="T75" fmla="*/ 54 h 55"/>
                  <a:gd name="T76" fmla="*/ 4 w 75"/>
                  <a:gd name="T77" fmla="*/ 54 h 55"/>
                  <a:gd name="T78" fmla="*/ 4 w 75"/>
                  <a:gd name="T79" fmla="*/ 54 h 55"/>
                  <a:gd name="T80" fmla="*/ 4 w 75"/>
                  <a:gd name="T81" fmla="*/ 54 h 55"/>
                  <a:gd name="T82" fmla="*/ 7 w 75"/>
                  <a:gd name="T83" fmla="*/ 55 h 55"/>
                  <a:gd name="T84" fmla="*/ 7 w 75"/>
                  <a:gd name="T85" fmla="*/ 55 h 55"/>
                  <a:gd name="T86" fmla="*/ 7 w 75"/>
                  <a:gd name="T87" fmla="*/ 55 h 55"/>
                  <a:gd name="T88" fmla="*/ 7 w 75"/>
                  <a:gd name="T89" fmla="*/ 55 h 55"/>
                  <a:gd name="T90" fmla="*/ 13 w 75"/>
                  <a:gd name="T91" fmla="*/ 54 h 55"/>
                  <a:gd name="T92" fmla="*/ 13 w 75"/>
                  <a:gd name="T93" fmla="*/ 54 h 55"/>
                  <a:gd name="T94" fmla="*/ 13 w 75"/>
                  <a:gd name="T95" fmla="*/ 54 h 55"/>
                  <a:gd name="T96" fmla="*/ 41 w 75"/>
                  <a:gd name="T97" fmla="*/ 51 h 55"/>
                  <a:gd name="T98" fmla="*/ 61 w 75"/>
                  <a:gd name="T99" fmla="*/ 31 h 55"/>
                  <a:gd name="T100" fmla="*/ 75 w 75"/>
                  <a:gd name="T101" fmla="*/ 15 h 55"/>
                  <a:gd name="T102" fmla="*/ 75 w 75"/>
                  <a:gd name="T103" fmla="*/ 15 h 55"/>
                  <a:gd name="T104" fmla="*/ 56 w 75"/>
                  <a:gd name="T105" fmla="*/ 0 h 55"/>
                  <a:gd name="T106" fmla="*/ 56 w 75"/>
                  <a:gd name="T107" fmla="*/ 0 h 55"/>
                  <a:gd name="T108" fmla="*/ 56 w 75"/>
                  <a:gd name="T10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5" h="55"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62" y="3"/>
                      <a:pt x="67" y="7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9"/>
                      <a:pt x="61" y="22"/>
                      <a:pt x="58" y="27"/>
                    </a:cubicBezTo>
                    <a:cubicBezTo>
                      <a:pt x="49" y="39"/>
                      <a:pt x="50" y="47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0"/>
                      <a:pt x="27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16" y="51"/>
                      <a:pt x="8" y="50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39"/>
                      <a:pt x="20" y="31"/>
                      <a:pt x="22" y="30"/>
                    </a:cubicBezTo>
                    <a:cubicBezTo>
                      <a:pt x="27" y="27"/>
                      <a:pt x="37" y="23"/>
                      <a:pt x="40" y="19"/>
                    </a:cubicBezTo>
                    <a:cubicBezTo>
                      <a:pt x="44" y="15"/>
                      <a:pt x="46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4"/>
                      <a:pt x="54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0"/>
                      <a:pt x="52" y="0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3" y="4"/>
                      <a:pt x="40" y="16"/>
                      <a:pt x="33" y="22"/>
                    </a:cubicBezTo>
                    <a:cubicBezTo>
                      <a:pt x="28" y="26"/>
                      <a:pt x="20" y="29"/>
                      <a:pt x="15" y="33"/>
                    </a:cubicBezTo>
                    <a:cubicBezTo>
                      <a:pt x="8" y="36"/>
                      <a:pt x="0" y="41"/>
                      <a:pt x="0" y="47"/>
                    </a:cubicBezTo>
                    <a:cubicBezTo>
                      <a:pt x="0" y="49"/>
                      <a:pt x="1" y="52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5"/>
                      <a:pt x="6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0" y="55"/>
                      <a:pt x="12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0" y="52"/>
                      <a:pt x="33" y="54"/>
                      <a:pt x="41" y="51"/>
                    </a:cubicBezTo>
                    <a:cubicBezTo>
                      <a:pt x="50" y="47"/>
                      <a:pt x="55" y="38"/>
                      <a:pt x="61" y="31"/>
                    </a:cubicBezTo>
                    <a:cubicBezTo>
                      <a:pt x="66" y="25"/>
                      <a:pt x="74" y="22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7"/>
                      <a:pt x="6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527"/>
              <p:cNvSpPr/>
              <p:nvPr/>
            </p:nvSpPr>
            <p:spPr bwMode="auto">
              <a:xfrm>
                <a:off x="3336" y="3534"/>
                <a:ext cx="38" cy="32"/>
              </a:xfrm>
              <a:custGeom>
                <a:gdLst>
                  <a:gd name="T0" fmla="*/ 4 w 11"/>
                  <a:gd name="T1" fmla="*/ 0 h 9"/>
                  <a:gd name="T2" fmla="*/ 4 w 11"/>
                  <a:gd name="T3" fmla="*/ 0 h 9"/>
                  <a:gd name="T4" fmla="*/ 1 w 11"/>
                  <a:gd name="T5" fmla="*/ 2 h 9"/>
                  <a:gd name="T6" fmla="*/ 1 w 11"/>
                  <a:gd name="T7" fmla="*/ 2 h 9"/>
                  <a:gd name="T8" fmla="*/ 1 w 11"/>
                  <a:gd name="T9" fmla="*/ 2 h 9"/>
                  <a:gd name="T10" fmla="*/ 1 w 11"/>
                  <a:gd name="T11" fmla="*/ 2 h 9"/>
                  <a:gd name="T12" fmla="*/ 1 w 11"/>
                  <a:gd name="T13" fmla="*/ 2 h 9"/>
                  <a:gd name="T14" fmla="*/ 1 w 11"/>
                  <a:gd name="T15" fmla="*/ 2 h 9"/>
                  <a:gd name="T16" fmla="*/ 1 w 11"/>
                  <a:gd name="T17" fmla="*/ 2 h 9"/>
                  <a:gd name="T18" fmla="*/ 1 w 11"/>
                  <a:gd name="T19" fmla="*/ 2 h 9"/>
                  <a:gd name="T20" fmla="*/ 6 w 11"/>
                  <a:gd name="T21" fmla="*/ 9 h 9"/>
                  <a:gd name="T22" fmla="*/ 6 w 11"/>
                  <a:gd name="T23" fmla="*/ 9 h 9"/>
                  <a:gd name="T24" fmla="*/ 6 w 11"/>
                  <a:gd name="T25" fmla="*/ 9 h 9"/>
                  <a:gd name="T26" fmla="*/ 6 w 11"/>
                  <a:gd name="T27" fmla="*/ 9 h 9"/>
                  <a:gd name="T28" fmla="*/ 8 w 11"/>
                  <a:gd name="T29" fmla="*/ 9 h 9"/>
                  <a:gd name="T30" fmla="*/ 8 w 11"/>
                  <a:gd name="T31" fmla="*/ 9 h 9"/>
                  <a:gd name="T32" fmla="*/ 8 w 11"/>
                  <a:gd name="T33" fmla="*/ 8 h 9"/>
                  <a:gd name="T34" fmla="*/ 8 w 11"/>
                  <a:gd name="T35" fmla="*/ 8 h 9"/>
                  <a:gd name="T36" fmla="*/ 8 w 11"/>
                  <a:gd name="T37" fmla="*/ 8 h 9"/>
                  <a:gd name="T38" fmla="*/ 8 w 11"/>
                  <a:gd name="T39" fmla="*/ 8 h 9"/>
                  <a:gd name="T40" fmla="*/ 4 w 11"/>
                  <a:gd name="T41" fmla="*/ 0 h 9"/>
                  <a:gd name="T42" fmla="*/ 4 w 11"/>
                  <a:gd name="T43" fmla="*/ 0 h 9"/>
                  <a:gd name="T44" fmla="*/ 4 w 11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3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6"/>
                      <a:pt x="7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528"/>
              <p:cNvSpPr>
                <a:spLocks noEditPoints="1"/>
              </p:cNvSpPr>
              <p:nvPr/>
            </p:nvSpPr>
            <p:spPr bwMode="auto">
              <a:xfrm>
                <a:off x="5017" y="3388"/>
                <a:ext cx="216" cy="167"/>
              </a:xfrm>
              <a:custGeom>
                <a:gdLst>
                  <a:gd name="T0" fmla="*/ 14 w 62"/>
                  <a:gd name="T1" fmla="*/ 6 h 48"/>
                  <a:gd name="T2" fmla="*/ 14 w 62"/>
                  <a:gd name="T3" fmla="*/ 6 h 48"/>
                  <a:gd name="T4" fmla="*/ 14 w 62"/>
                  <a:gd name="T5" fmla="*/ 6 h 48"/>
                  <a:gd name="T6" fmla="*/ 24 w 62"/>
                  <a:gd name="T7" fmla="*/ 17 h 48"/>
                  <a:gd name="T8" fmla="*/ 24 w 62"/>
                  <a:gd name="T9" fmla="*/ 17 h 48"/>
                  <a:gd name="T10" fmla="*/ 24 w 62"/>
                  <a:gd name="T11" fmla="*/ 17 h 48"/>
                  <a:gd name="T12" fmla="*/ 24 w 62"/>
                  <a:gd name="T13" fmla="*/ 17 h 48"/>
                  <a:gd name="T14" fmla="*/ 24 w 62"/>
                  <a:gd name="T15" fmla="*/ 17 h 48"/>
                  <a:gd name="T16" fmla="*/ 24 w 62"/>
                  <a:gd name="T17" fmla="*/ 17 h 48"/>
                  <a:gd name="T18" fmla="*/ 24 w 62"/>
                  <a:gd name="T19" fmla="*/ 17 h 48"/>
                  <a:gd name="T20" fmla="*/ 25 w 62"/>
                  <a:gd name="T21" fmla="*/ 18 h 48"/>
                  <a:gd name="T22" fmla="*/ 25 w 62"/>
                  <a:gd name="T23" fmla="*/ 18 h 48"/>
                  <a:gd name="T24" fmla="*/ 25 w 62"/>
                  <a:gd name="T25" fmla="*/ 18 h 48"/>
                  <a:gd name="T26" fmla="*/ 25 w 62"/>
                  <a:gd name="T27" fmla="*/ 19 h 48"/>
                  <a:gd name="T28" fmla="*/ 25 w 62"/>
                  <a:gd name="T29" fmla="*/ 19 h 48"/>
                  <a:gd name="T30" fmla="*/ 25 w 62"/>
                  <a:gd name="T31" fmla="*/ 19 h 48"/>
                  <a:gd name="T32" fmla="*/ 25 w 62"/>
                  <a:gd name="T33" fmla="*/ 19 h 48"/>
                  <a:gd name="T34" fmla="*/ 25 w 62"/>
                  <a:gd name="T35" fmla="*/ 19 h 48"/>
                  <a:gd name="T36" fmla="*/ 41 w 62"/>
                  <a:gd name="T37" fmla="*/ 27 h 48"/>
                  <a:gd name="T38" fmla="*/ 53 w 62"/>
                  <a:gd name="T39" fmla="*/ 39 h 48"/>
                  <a:gd name="T40" fmla="*/ 53 w 62"/>
                  <a:gd name="T41" fmla="*/ 39 h 48"/>
                  <a:gd name="T42" fmla="*/ 39 w 62"/>
                  <a:gd name="T43" fmla="*/ 45 h 48"/>
                  <a:gd name="T44" fmla="*/ 39 w 62"/>
                  <a:gd name="T45" fmla="*/ 45 h 48"/>
                  <a:gd name="T46" fmla="*/ 39 w 62"/>
                  <a:gd name="T47" fmla="*/ 45 h 48"/>
                  <a:gd name="T48" fmla="*/ 39 w 62"/>
                  <a:gd name="T49" fmla="*/ 45 h 48"/>
                  <a:gd name="T50" fmla="*/ 39 w 62"/>
                  <a:gd name="T51" fmla="*/ 45 h 48"/>
                  <a:gd name="T52" fmla="*/ 34 w 62"/>
                  <a:gd name="T53" fmla="*/ 45 h 48"/>
                  <a:gd name="T54" fmla="*/ 34 w 62"/>
                  <a:gd name="T55" fmla="*/ 45 h 48"/>
                  <a:gd name="T56" fmla="*/ 20 w 62"/>
                  <a:gd name="T57" fmla="*/ 34 h 48"/>
                  <a:gd name="T58" fmla="*/ 17 w 62"/>
                  <a:gd name="T59" fmla="*/ 22 h 48"/>
                  <a:gd name="T60" fmla="*/ 9 w 62"/>
                  <a:gd name="T61" fmla="*/ 10 h 48"/>
                  <a:gd name="T62" fmla="*/ 9 w 62"/>
                  <a:gd name="T63" fmla="*/ 9 h 48"/>
                  <a:gd name="T64" fmla="*/ 9 w 62"/>
                  <a:gd name="T65" fmla="*/ 8 h 48"/>
                  <a:gd name="T66" fmla="*/ 14 w 62"/>
                  <a:gd name="T67" fmla="*/ 6 h 48"/>
                  <a:gd name="T68" fmla="*/ 14 w 62"/>
                  <a:gd name="T69" fmla="*/ 6 h 48"/>
                  <a:gd name="T70" fmla="*/ 14 w 62"/>
                  <a:gd name="T71" fmla="*/ 6 h 48"/>
                  <a:gd name="T72" fmla="*/ 12 w 62"/>
                  <a:gd name="T73" fmla="*/ 0 h 48"/>
                  <a:gd name="T74" fmla="*/ 12 w 62"/>
                  <a:gd name="T75" fmla="*/ 0 h 48"/>
                  <a:gd name="T76" fmla="*/ 0 w 62"/>
                  <a:gd name="T77" fmla="*/ 10 h 48"/>
                  <a:gd name="T78" fmla="*/ 0 w 62"/>
                  <a:gd name="T79" fmla="*/ 10 h 48"/>
                  <a:gd name="T80" fmla="*/ 0 w 62"/>
                  <a:gd name="T81" fmla="*/ 10 h 48"/>
                  <a:gd name="T82" fmla="*/ 12 w 62"/>
                  <a:gd name="T83" fmla="*/ 26 h 48"/>
                  <a:gd name="T84" fmla="*/ 27 w 62"/>
                  <a:gd name="T85" fmla="*/ 45 h 48"/>
                  <a:gd name="T86" fmla="*/ 27 w 62"/>
                  <a:gd name="T87" fmla="*/ 45 h 48"/>
                  <a:gd name="T88" fmla="*/ 27 w 62"/>
                  <a:gd name="T89" fmla="*/ 45 h 48"/>
                  <a:gd name="T90" fmla="*/ 27 w 62"/>
                  <a:gd name="T91" fmla="*/ 45 h 48"/>
                  <a:gd name="T92" fmla="*/ 44 w 62"/>
                  <a:gd name="T93" fmla="*/ 48 h 48"/>
                  <a:gd name="T94" fmla="*/ 44 w 62"/>
                  <a:gd name="T95" fmla="*/ 48 h 48"/>
                  <a:gd name="T96" fmla="*/ 44 w 62"/>
                  <a:gd name="T97" fmla="*/ 48 h 48"/>
                  <a:gd name="T98" fmla="*/ 44 w 62"/>
                  <a:gd name="T99" fmla="*/ 48 h 48"/>
                  <a:gd name="T100" fmla="*/ 62 w 62"/>
                  <a:gd name="T101" fmla="*/ 42 h 48"/>
                  <a:gd name="T102" fmla="*/ 62 w 62"/>
                  <a:gd name="T103" fmla="*/ 42 h 48"/>
                  <a:gd name="T104" fmla="*/ 62 w 62"/>
                  <a:gd name="T105" fmla="*/ 42 h 48"/>
                  <a:gd name="T106" fmla="*/ 62 w 62"/>
                  <a:gd name="T107" fmla="*/ 42 h 48"/>
                  <a:gd name="T108" fmla="*/ 27 w 62"/>
                  <a:gd name="T109" fmla="*/ 14 h 48"/>
                  <a:gd name="T110" fmla="*/ 19 w 62"/>
                  <a:gd name="T111" fmla="*/ 2 h 48"/>
                  <a:gd name="T112" fmla="*/ 12 w 62"/>
                  <a:gd name="T113" fmla="*/ 0 h 48"/>
                  <a:gd name="T114" fmla="*/ 12 w 62"/>
                  <a:gd name="T115" fmla="*/ 0 h 48"/>
                  <a:gd name="T116" fmla="*/ 12 w 62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2" h="48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8" y="6"/>
                      <a:pt x="21" y="13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0" y="22"/>
                      <a:pt x="36" y="24"/>
                      <a:pt x="41" y="27"/>
                    </a:cubicBezTo>
                    <a:cubicBezTo>
                      <a:pt x="46" y="30"/>
                      <a:pt x="53" y="34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4"/>
                      <a:pt x="45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5"/>
                      <a:pt x="36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28" y="44"/>
                      <a:pt x="22" y="38"/>
                      <a:pt x="20" y="34"/>
                    </a:cubicBezTo>
                    <a:cubicBezTo>
                      <a:pt x="18" y="29"/>
                      <a:pt x="18" y="25"/>
                      <a:pt x="17" y="22"/>
                    </a:cubicBezTo>
                    <a:cubicBezTo>
                      <a:pt x="15" y="18"/>
                      <a:pt x="9" y="15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7"/>
                      <a:pt x="12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1"/>
                      <a:pt x="0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9" y="21"/>
                      <a:pt x="12" y="26"/>
                    </a:cubicBezTo>
                    <a:cubicBezTo>
                      <a:pt x="16" y="32"/>
                      <a:pt x="20" y="42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1" y="47"/>
                      <a:pt x="37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2" y="48"/>
                      <a:pt x="59" y="47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0" y="29"/>
                      <a:pt x="36" y="25"/>
                      <a:pt x="27" y="14"/>
                    </a:cubicBezTo>
                    <a:cubicBezTo>
                      <a:pt x="24" y="10"/>
                      <a:pt x="23" y="4"/>
                      <a:pt x="19" y="2"/>
                    </a:cubicBezTo>
                    <a:cubicBezTo>
                      <a:pt x="17" y="1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529"/>
              <p:cNvSpPr/>
              <p:nvPr/>
            </p:nvSpPr>
            <p:spPr bwMode="auto">
              <a:xfrm>
                <a:off x="4773" y="3440"/>
                <a:ext cx="132" cy="115"/>
              </a:xfrm>
              <a:custGeom>
                <a:gdLst>
                  <a:gd name="T0" fmla="*/ 15 w 38"/>
                  <a:gd name="T1" fmla="*/ 0 h 33"/>
                  <a:gd name="T2" fmla="*/ 15 w 38"/>
                  <a:gd name="T3" fmla="*/ 0 h 33"/>
                  <a:gd name="T4" fmla="*/ 0 w 38"/>
                  <a:gd name="T5" fmla="*/ 6 h 33"/>
                  <a:gd name="T6" fmla="*/ 0 w 38"/>
                  <a:gd name="T7" fmla="*/ 6 h 33"/>
                  <a:gd name="T8" fmla="*/ 19 w 38"/>
                  <a:gd name="T9" fmla="*/ 33 h 33"/>
                  <a:gd name="T10" fmla="*/ 19 w 38"/>
                  <a:gd name="T11" fmla="*/ 33 h 33"/>
                  <a:gd name="T12" fmla="*/ 19 w 38"/>
                  <a:gd name="T13" fmla="*/ 33 h 33"/>
                  <a:gd name="T14" fmla="*/ 19 w 38"/>
                  <a:gd name="T15" fmla="*/ 33 h 33"/>
                  <a:gd name="T16" fmla="*/ 20 w 38"/>
                  <a:gd name="T17" fmla="*/ 33 h 33"/>
                  <a:gd name="T18" fmla="*/ 36 w 38"/>
                  <a:gd name="T19" fmla="*/ 20 h 33"/>
                  <a:gd name="T20" fmla="*/ 36 w 38"/>
                  <a:gd name="T21" fmla="*/ 20 h 33"/>
                  <a:gd name="T22" fmla="*/ 36 w 38"/>
                  <a:gd name="T23" fmla="*/ 20 h 33"/>
                  <a:gd name="T24" fmla="*/ 36 w 38"/>
                  <a:gd name="T25" fmla="*/ 20 h 33"/>
                  <a:gd name="T26" fmla="*/ 36 w 38"/>
                  <a:gd name="T27" fmla="*/ 20 h 33"/>
                  <a:gd name="T28" fmla="*/ 36 w 38"/>
                  <a:gd name="T29" fmla="*/ 19 h 33"/>
                  <a:gd name="T30" fmla="*/ 15 w 38"/>
                  <a:gd name="T31" fmla="*/ 0 h 33"/>
                  <a:gd name="T32" fmla="*/ 15 w 38"/>
                  <a:gd name="T33" fmla="*/ 0 h 33"/>
                  <a:gd name="T34" fmla="*/ 15 w 38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3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4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"/>
                      <a:pt x="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2"/>
                      <a:pt x="35" y="27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19"/>
                      <a:pt x="36" y="19"/>
                    </a:cubicBezTo>
                    <a:cubicBezTo>
                      <a:pt x="38" y="8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530"/>
              <p:cNvSpPr/>
              <p:nvPr/>
            </p:nvSpPr>
            <p:spPr bwMode="auto">
              <a:xfrm>
                <a:off x="3765" y="3486"/>
                <a:ext cx="164" cy="66"/>
              </a:xfrm>
              <a:custGeom>
                <a:gdLst>
                  <a:gd name="T0" fmla="*/ 24 w 47"/>
                  <a:gd name="T1" fmla="*/ 0 h 19"/>
                  <a:gd name="T2" fmla="*/ 24 w 47"/>
                  <a:gd name="T3" fmla="*/ 0 h 19"/>
                  <a:gd name="T4" fmla="*/ 1 w 47"/>
                  <a:gd name="T5" fmla="*/ 12 h 19"/>
                  <a:gd name="T6" fmla="*/ 1 w 47"/>
                  <a:gd name="T7" fmla="*/ 12 h 19"/>
                  <a:gd name="T8" fmla="*/ 1 w 47"/>
                  <a:gd name="T9" fmla="*/ 12 h 19"/>
                  <a:gd name="T10" fmla="*/ 11 w 47"/>
                  <a:gd name="T11" fmla="*/ 18 h 19"/>
                  <a:gd name="T12" fmla="*/ 11 w 47"/>
                  <a:gd name="T13" fmla="*/ 18 h 19"/>
                  <a:gd name="T14" fmla="*/ 25 w 47"/>
                  <a:gd name="T15" fmla="*/ 19 h 19"/>
                  <a:gd name="T16" fmla="*/ 25 w 47"/>
                  <a:gd name="T17" fmla="*/ 19 h 19"/>
                  <a:gd name="T18" fmla="*/ 25 w 47"/>
                  <a:gd name="T19" fmla="*/ 19 h 19"/>
                  <a:gd name="T20" fmla="*/ 25 w 47"/>
                  <a:gd name="T21" fmla="*/ 19 h 19"/>
                  <a:gd name="T22" fmla="*/ 47 w 47"/>
                  <a:gd name="T23" fmla="*/ 11 h 19"/>
                  <a:gd name="T24" fmla="*/ 47 w 47"/>
                  <a:gd name="T25" fmla="*/ 11 h 19"/>
                  <a:gd name="T26" fmla="*/ 27 w 47"/>
                  <a:gd name="T27" fmla="*/ 0 h 19"/>
                  <a:gd name="T28" fmla="*/ 24 w 47"/>
                  <a:gd name="T29" fmla="*/ 0 h 19"/>
                  <a:gd name="T30" fmla="*/ 24 w 47"/>
                  <a:gd name="T31" fmla="*/ 0 h 19"/>
                  <a:gd name="T32" fmla="*/ 24 w 47"/>
                  <a:gd name="T3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9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4" y="0"/>
                      <a:pt x="0" y="5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5"/>
                      <a:pt x="8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9"/>
                      <a:pt x="20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5" y="19"/>
                      <a:pt x="44" y="17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3" y="5"/>
                      <a:pt x="37" y="1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531"/>
              <p:cNvSpPr/>
              <p:nvPr/>
            </p:nvSpPr>
            <p:spPr bwMode="auto">
              <a:xfrm>
                <a:off x="2788" y="3440"/>
                <a:ext cx="140" cy="112"/>
              </a:xfrm>
              <a:custGeom>
                <a:gdLst>
                  <a:gd name="T0" fmla="*/ 26 w 40"/>
                  <a:gd name="T1" fmla="*/ 0 h 32"/>
                  <a:gd name="T2" fmla="*/ 26 w 40"/>
                  <a:gd name="T3" fmla="*/ 0 h 32"/>
                  <a:gd name="T4" fmla="*/ 1 w 40"/>
                  <a:gd name="T5" fmla="*/ 20 h 32"/>
                  <a:gd name="T6" fmla="*/ 1 w 40"/>
                  <a:gd name="T7" fmla="*/ 20 h 32"/>
                  <a:gd name="T8" fmla="*/ 1 w 40"/>
                  <a:gd name="T9" fmla="*/ 21 h 32"/>
                  <a:gd name="T10" fmla="*/ 2 w 40"/>
                  <a:gd name="T11" fmla="*/ 21 h 32"/>
                  <a:gd name="T12" fmla="*/ 2 w 40"/>
                  <a:gd name="T13" fmla="*/ 21 h 32"/>
                  <a:gd name="T14" fmla="*/ 2 w 40"/>
                  <a:gd name="T15" fmla="*/ 21 h 32"/>
                  <a:gd name="T16" fmla="*/ 2 w 40"/>
                  <a:gd name="T17" fmla="*/ 21 h 32"/>
                  <a:gd name="T18" fmla="*/ 2 w 40"/>
                  <a:gd name="T19" fmla="*/ 22 h 32"/>
                  <a:gd name="T20" fmla="*/ 19 w 40"/>
                  <a:gd name="T21" fmla="*/ 32 h 32"/>
                  <a:gd name="T22" fmla="*/ 19 w 40"/>
                  <a:gd name="T23" fmla="*/ 32 h 32"/>
                  <a:gd name="T24" fmla="*/ 19 w 40"/>
                  <a:gd name="T25" fmla="*/ 32 h 32"/>
                  <a:gd name="T26" fmla="*/ 19 w 40"/>
                  <a:gd name="T27" fmla="*/ 32 h 32"/>
                  <a:gd name="T28" fmla="*/ 22 w 40"/>
                  <a:gd name="T29" fmla="*/ 32 h 32"/>
                  <a:gd name="T30" fmla="*/ 22 w 40"/>
                  <a:gd name="T31" fmla="*/ 32 h 32"/>
                  <a:gd name="T32" fmla="*/ 23 w 40"/>
                  <a:gd name="T33" fmla="*/ 32 h 32"/>
                  <a:gd name="T34" fmla="*/ 40 w 40"/>
                  <a:gd name="T35" fmla="*/ 10 h 32"/>
                  <a:gd name="T36" fmla="*/ 39 w 40"/>
                  <a:gd name="T37" fmla="*/ 5 h 32"/>
                  <a:gd name="T38" fmla="*/ 28 w 40"/>
                  <a:gd name="T39" fmla="*/ 0 h 32"/>
                  <a:gd name="T40" fmla="*/ 26 w 40"/>
                  <a:gd name="T41" fmla="*/ 0 h 32"/>
                  <a:gd name="T42" fmla="*/ 26 w 40"/>
                  <a:gd name="T43" fmla="*/ 0 h 32"/>
                  <a:gd name="T44" fmla="*/ 26 w 40"/>
                  <a:gd name="T4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32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5" y="0"/>
                      <a:pt x="0" y="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3" y="27"/>
                      <a:pt x="1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9" y="31"/>
                      <a:pt x="40" y="20"/>
                      <a:pt x="40" y="10"/>
                    </a:cubicBezTo>
                    <a:cubicBezTo>
                      <a:pt x="40" y="8"/>
                      <a:pt x="40" y="6"/>
                      <a:pt x="39" y="5"/>
                    </a:cubicBezTo>
                    <a:cubicBezTo>
                      <a:pt x="37" y="2"/>
                      <a:pt x="31" y="0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532"/>
              <p:cNvSpPr>
                <a:spLocks noEditPoints="1"/>
              </p:cNvSpPr>
              <p:nvPr/>
            </p:nvSpPr>
            <p:spPr bwMode="auto">
              <a:xfrm>
                <a:off x="2464" y="3388"/>
                <a:ext cx="213" cy="167"/>
              </a:xfrm>
              <a:custGeom>
                <a:gdLst>
                  <a:gd name="T0" fmla="*/ 48 w 61"/>
                  <a:gd name="T1" fmla="*/ 6 h 48"/>
                  <a:gd name="T2" fmla="*/ 48 w 61"/>
                  <a:gd name="T3" fmla="*/ 6 h 48"/>
                  <a:gd name="T4" fmla="*/ 48 w 61"/>
                  <a:gd name="T5" fmla="*/ 6 h 48"/>
                  <a:gd name="T6" fmla="*/ 52 w 61"/>
                  <a:gd name="T7" fmla="*/ 8 h 48"/>
                  <a:gd name="T8" fmla="*/ 52 w 61"/>
                  <a:gd name="T9" fmla="*/ 8 h 48"/>
                  <a:gd name="T10" fmla="*/ 53 w 61"/>
                  <a:gd name="T11" fmla="*/ 8 h 48"/>
                  <a:gd name="T12" fmla="*/ 53 w 61"/>
                  <a:gd name="T13" fmla="*/ 10 h 48"/>
                  <a:gd name="T14" fmla="*/ 45 w 61"/>
                  <a:gd name="T15" fmla="*/ 22 h 48"/>
                  <a:gd name="T16" fmla="*/ 40 w 61"/>
                  <a:gd name="T17" fmla="*/ 37 h 48"/>
                  <a:gd name="T18" fmla="*/ 24 w 61"/>
                  <a:gd name="T19" fmla="*/ 45 h 48"/>
                  <a:gd name="T20" fmla="*/ 24 w 61"/>
                  <a:gd name="T21" fmla="*/ 45 h 48"/>
                  <a:gd name="T22" fmla="*/ 24 w 61"/>
                  <a:gd name="T23" fmla="*/ 45 h 48"/>
                  <a:gd name="T24" fmla="*/ 24 w 61"/>
                  <a:gd name="T25" fmla="*/ 45 h 48"/>
                  <a:gd name="T26" fmla="*/ 24 w 61"/>
                  <a:gd name="T27" fmla="*/ 45 h 48"/>
                  <a:gd name="T28" fmla="*/ 10 w 61"/>
                  <a:gd name="T29" fmla="*/ 41 h 48"/>
                  <a:gd name="T30" fmla="*/ 10 w 61"/>
                  <a:gd name="T31" fmla="*/ 41 h 48"/>
                  <a:gd name="T32" fmla="*/ 9 w 61"/>
                  <a:gd name="T33" fmla="*/ 40 h 48"/>
                  <a:gd name="T34" fmla="*/ 9 w 61"/>
                  <a:gd name="T35" fmla="*/ 40 h 48"/>
                  <a:gd name="T36" fmla="*/ 9 w 61"/>
                  <a:gd name="T37" fmla="*/ 40 h 48"/>
                  <a:gd name="T38" fmla="*/ 9 w 61"/>
                  <a:gd name="T39" fmla="*/ 40 h 48"/>
                  <a:gd name="T40" fmla="*/ 39 w 61"/>
                  <a:gd name="T41" fmla="*/ 16 h 48"/>
                  <a:gd name="T42" fmla="*/ 39 w 61"/>
                  <a:gd name="T43" fmla="*/ 16 h 48"/>
                  <a:gd name="T44" fmla="*/ 39 w 61"/>
                  <a:gd name="T45" fmla="*/ 16 h 48"/>
                  <a:gd name="T46" fmla="*/ 39 w 61"/>
                  <a:gd name="T47" fmla="*/ 16 h 48"/>
                  <a:gd name="T48" fmla="*/ 39 w 61"/>
                  <a:gd name="T49" fmla="*/ 16 h 48"/>
                  <a:gd name="T50" fmla="*/ 40 w 61"/>
                  <a:gd name="T51" fmla="*/ 16 h 48"/>
                  <a:gd name="T52" fmla="*/ 40 w 61"/>
                  <a:gd name="T53" fmla="*/ 16 h 48"/>
                  <a:gd name="T54" fmla="*/ 40 w 61"/>
                  <a:gd name="T55" fmla="*/ 16 h 48"/>
                  <a:gd name="T56" fmla="*/ 48 w 61"/>
                  <a:gd name="T57" fmla="*/ 6 h 48"/>
                  <a:gd name="T58" fmla="*/ 48 w 61"/>
                  <a:gd name="T59" fmla="*/ 6 h 48"/>
                  <a:gd name="T60" fmla="*/ 48 w 61"/>
                  <a:gd name="T61" fmla="*/ 6 h 48"/>
                  <a:gd name="T62" fmla="*/ 49 w 61"/>
                  <a:gd name="T63" fmla="*/ 0 h 48"/>
                  <a:gd name="T64" fmla="*/ 49 w 61"/>
                  <a:gd name="T65" fmla="*/ 0 h 48"/>
                  <a:gd name="T66" fmla="*/ 43 w 61"/>
                  <a:gd name="T67" fmla="*/ 2 h 48"/>
                  <a:gd name="T68" fmla="*/ 43 w 61"/>
                  <a:gd name="T69" fmla="*/ 2 h 48"/>
                  <a:gd name="T70" fmla="*/ 33 w 61"/>
                  <a:gd name="T71" fmla="*/ 16 h 48"/>
                  <a:gd name="T72" fmla="*/ 15 w 61"/>
                  <a:gd name="T73" fmla="*/ 27 h 48"/>
                  <a:gd name="T74" fmla="*/ 0 w 61"/>
                  <a:gd name="T75" fmla="*/ 42 h 48"/>
                  <a:gd name="T76" fmla="*/ 0 w 61"/>
                  <a:gd name="T77" fmla="*/ 43 h 48"/>
                  <a:gd name="T78" fmla="*/ 0 w 61"/>
                  <a:gd name="T79" fmla="*/ 43 h 48"/>
                  <a:gd name="T80" fmla="*/ 16 w 61"/>
                  <a:gd name="T81" fmla="*/ 48 h 48"/>
                  <a:gd name="T82" fmla="*/ 16 w 61"/>
                  <a:gd name="T83" fmla="*/ 48 h 48"/>
                  <a:gd name="T84" fmla="*/ 16 w 61"/>
                  <a:gd name="T85" fmla="*/ 48 h 48"/>
                  <a:gd name="T86" fmla="*/ 16 w 61"/>
                  <a:gd name="T87" fmla="*/ 48 h 48"/>
                  <a:gd name="T88" fmla="*/ 26 w 61"/>
                  <a:gd name="T89" fmla="*/ 47 h 48"/>
                  <a:gd name="T90" fmla="*/ 26 w 61"/>
                  <a:gd name="T91" fmla="*/ 47 h 48"/>
                  <a:gd name="T92" fmla="*/ 26 w 61"/>
                  <a:gd name="T93" fmla="*/ 47 h 48"/>
                  <a:gd name="T94" fmla="*/ 26 w 61"/>
                  <a:gd name="T95" fmla="*/ 47 h 48"/>
                  <a:gd name="T96" fmla="*/ 26 w 61"/>
                  <a:gd name="T97" fmla="*/ 47 h 48"/>
                  <a:gd name="T98" fmla="*/ 26 w 61"/>
                  <a:gd name="T99" fmla="*/ 47 h 48"/>
                  <a:gd name="T100" fmla="*/ 26 w 61"/>
                  <a:gd name="T101" fmla="*/ 47 h 48"/>
                  <a:gd name="T102" fmla="*/ 51 w 61"/>
                  <a:gd name="T103" fmla="*/ 24 h 48"/>
                  <a:gd name="T104" fmla="*/ 61 w 61"/>
                  <a:gd name="T105" fmla="*/ 9 h 48"/>
                  <a:gd name="T106" fmla="*/ 61 w 61"/>
                  <a:gd name="T107" fmla="*/ 9 h 48"/>
                  <a:gd name="T108" fmla="*/ 61 w 61"/>
                  <a:gd name="T109" fmla="*/ 8 h 48"/>
                  <a:gd name="T110" fmla="*/ 61 w 61"/>
                  <a:gd name="T111" fmla="*/ 8 h 48"/>
                  <a:gd name="T112" fmla="*/ 49 w 61"/>
                  <a:gd name="T113" fmla="*/ 0 h 48"/>
                  <a:gd name="T114" fmla="*/ 49 w 61"/>
                  <a:gd name="T115" fmla="*/ 0 h 48"/>
                  <a:gd name="T116" fmla="*/ 49 w 61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" h="48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6"/>
                      <a:pt x="51" y="6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10"/>
                    </a:cubicBezTo>
                    <a:cubicBezTo>
                      <a:pt x="53" y="14"/>
                      <a:pt x="47" y="17"/>
                      <a:pt x="45" y="22"/>
                    </a:cubicBezTo>
                    <a:cubicBezTo>
                      <a:pt x="43" y="26"/>
                      <a:pt x="43" y="32"/>
                      <a:pt x="40" y="37"/>
                    </a:cubicBezTo>
                    <a:cubicBezTo>
                      <a:pt x="36" y="42"/>
                      <a:pt x="30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19" y="45"/>
                      <a:pt x="14" y="44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25"/>
                      <a:pt x="32" y="2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2" y="12"/>
                      <a:pt x="44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7" y="0"/>
                      <a:pt x="45" y="1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39" y="4"/>
                      <a:pt x="37" y="12"/>
                      <a:pt x="33" y="16"/>
                    </a:cubicBezTo>
                    <a:cubicBezTo>
                      <a:pt x="30" y="20"/>
                      <a:pt x="20" y="24"/>
                      <a:pt x="15" y="27"/>
                    </a:cubicBezTo>
                    <a:cubicBezTo>
                      <a:pt x="13" y="28"/>
                      <a:pt x="0" y="36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9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20" y="48"/>
                      <a:pt x="24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43" y="44"/>
                      <a:pt x="42" y="36"/>
                      <a:pt x="51" y="24"/>
                    </a:cubicBezTo>
                    <a:cubicBezTo>
                      <a:pt x="54" y="19"/>
                      <a:pt x="61" y="16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4"/>
                      <a:pt x="55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533"/>
              <p:cNvSpPr/>
              <p:nvPr/>
            </p:nvSpPr>
            <p:spPr bwMode="auto">
              <a:xfrm>
                <a:off x="4578" y="3381"/>
                <a:ext cx="150" cy="167"/>
              </a:xfrm>
              <a:custGeom>
                <a:gdLst>
                  <a:gd name="T0" fmla="*/ 34 w 43"/>
                  <a:gd name="T1" fmla="*/ 0 h 48"/>
                  <a:gd name="T2" fmla="*/ 34 w 43"/>
                  <a:gd name="T3" fmla="*/ 0 h 48"/>
                  <a:gd name="T4" fmla="*/ 23 w 43"/>
                  <a:gd name="T5" fmla="*/ 19 h 48"/>
                  <a:gd name="T6" fmla="*/ 23 w 43"/>
                  <a:gd name="T7" fmla="*/ 19 h 48"/>
                  <a:gd name="T8" fmla="*/ 23 w 43"/>
                  <a:gd name="T9" fmla="*/ 20 h 48"/>
                  <a:gd name="T10" fmla="*/ 23 w 43"/>
                  <a:gd name="T11" fmla="*/ 20 h 48"/>
                  <a:gd name="T12" fmla="*/ 0 w 43"/>
                  <a:gd name="T13" fmla="*/ 38 h 48"/>
                  <a:gd name="T14" fmla="*/ 0 w 43"/>
                  <a:gd name="T15" fmla="*/ 38 h 48"/>
                  <a:gd name="T16" fmla="*/ 0 w 43"/>
                  <a:gd name="T17" fmla="*/ 38 h 48"/>
                  <a:gd name="T18" fmla="*/ 13 w 43"/>
                  <a:gd name="T19" fmla="*/ 48 h 48"/>
                  <a:gd name="T20" fmla="*/ 13 w 43"/>
                  <a:gd name="T21" fmla="*/ 48 h 48"/>
                  <a:gd name="T22" fmla="*/ 13 w 43"/>
                  <a:gd name="T23" fmla="*/ 48 h 48"/>
                  <a:gd name="T24" fmla="*/ 13 w 43"/>
                  <a:gd name="T25" fmla="*/ 48 h 48"/>
                  <a:gd name="T26" fmla="*/ 26 w 43"/>
                  <a:gd name="T27" fmla="*/ 41 h 48"/>
                  <a:gd name="T28" fmla="*/ 26 w 43"/>
                  <a:gd name="T29" fmla="*/ 41 h 48"/>
                  <a:gd name="T30" fmla="*/ 26 w 43"/>
                  <a:gd name="T31" fmla="*/ 41 h 48"/>
                  <a:gd name="T32" fmla="*/ 27 w 43"/>
                  <a:gd name="T33" fmla="*/ 33 h 48"/>
                  <a:gd name="T34" fmla="*/ 27 w 43"/>
                  <a:gd name="T35" fmla="*/ 23 h 48"/>
                  <a:gd name="T36" fmla="*/ 27 w 43"/>
                  <a:gd name="T37" fmla="*/ 23 h 48"/>
                  <a:gd name="T38" fmla="*/ 43 w 43"/>
                  <a:gd name="T39" fmla="*/ 11 h 48"/>
                  <a:gd name="T40" fmla="*/ 43 w 43"/>
                  <a:gd name="T41" fmla="*/ 9 h 48"/>
                  <a:gd name="T42" fmla="*/ 35 w 43"/>
                  <a:gd name="T43" fmla="*/ 0 h 48"/>
                  <a:gd name="T44" fmla="*/ 35 w 43"/>
                  <a:gd name="T45" fmla="*/ 0 h 48"/>
                  <a:gd name="T46" fmla="*/ 35 w 43"/>
                  <a:gd name="T47" fmla="*/ 0 h 48"/>
                  <a:gd name="T48" fmla="*/ 34 w 43"/>
                  <a:gd name="T49" fmla="*/ 0 h 48"/>
                  <a:gd name="T50" fmla="*/ 34 w 43"/>
                  <a:gd name="T51" fmla="*/ 0 h 48"/>
                  <a:gd name="T52" fmla="*/ 34 w 43"/>
                  <a:gd name="T5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48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24" y="1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6" y="26"/>
                      <a:pt x="0" y="26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4"/>
                      <a:pt x="6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8" y="48"/>
                      <a:pt x="23" y="46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8"/>
                      <a:pt x="27" y="35"/>
                      <a:pt x="27" y="33"/>
                    </a:cubicBezTo>
                    <a:cubicBezTo>
                      <a:pt x="27" y="30"/>
                      <a:pt x="27" y="27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0" y="18"/>
                      <a:pt x="41" y="18"/>
                      <a:pt x="43" y="11"/>
                    </a:cubicBezTo>
                    <a:cubicBezTo>
                      <a:pt x="43" y="10"/>
                      <a:pt x="43" y="9"/>
                      <a:pt x="43" y="9"/>
                    </a:cubicBezTo>
                    <a:cubicBezTo>
                      <a:pt x="43" y="3"/>
                      <a:pt x="39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534"/>
              <p:cNvSpPr/>
              <p:nvPr/>
            </p:nvSpPr>
            <p:spPr bwMode="auto">
              <a:xfrm>
                <a:off x="2963" y="3377"/>
                <a:ext cx="157" cy="171"/>
              </a:xfrm>
              <a:custGeom>
                <a:gdLst>
                  <a:gd name="T0" fmla="*/ 11 w 45"/>
                  <a:gd name="T1" fmla="*/ 0 h 49"/>
                  <a:gd name="T2" fmla="*/ 11 w 45"/>
                  <a:gd name="T3" fmla="*/ 0 h 49"/>
                  <a:gd name="T4" fmla="*/ 9 w 45"/>
                  <a:gd name="T5" fmla="*/ 0 h 49"/>
                  <a:gd name="T6" fmla="*/ 9 w 45"/>
                  <a:gd name="T7" fmla="*/ 0 h 49"/>
                  <a:gd name="T8" fmla="*/ 0 w 45"/>
                  <a:gd name="T9" fmla="*/ 11 h 49"/>
                  <a:gd name="T10" fmla="*/ 1 w 45"/>
                  <a:gd name="T11" fmla="*/ 14 h 49"/>
                  <a:gd name="T12" fmla="*/ 16 w 45"/>
                  <a:gd name="T13" fmla="*/ 26 h 49"/>
                  <a:gd name="T14" fmla="*/ 18 w 45"/>
                  <a:gd name="T15" fmla="*/ 38 h 49"/>
                  <a:gd name="T16" fmla="*/ 18 w 45"/>
                  <a:gd name="T17" fmla="*/ 38 h 49"/>
                  <a:gd name="T18" fmla="*/ 31 w 45"/>
                  <a:gd name="T19" fmla="*/ 49 h 49"/>
                  <a:gd name="T20" fmla="*/ 31 w 45"/>
                  <a:gd name="T21" fmla="*/ 49 h 49"/>
                  <a:gd name="T22" fmla="*/ 31 w 45"/>
                  <a:gd name="T23" fmla="*/ 49 h 49"/>
                  <a:gd name="T24" fmla="*/ 31 w 45"/>
                  <a:gd name="T25" fmla="*/ 49 h 49"/>
                  <a:gd name="T26" fmla="*/ 33 w 45"/>
                  <a:gd name="T27" fmla="*/ 49 h 49"/>
                  <a:gd name="T28" fmla="*/ 45 w 45"/>
                  <a:gd name="T29" fmla="*/ 38 h 49"/>
                  <a:gd name="T30" fmla="*/ 45 w 45"/>
                  <a:gd name="T31" fmla="*/ 38 h 49"/>
                  <a:gd name="T32" fmla="*/ 23 w 45"/>
                  <a:gd name="T33" fmla="*/ 18 h 49"/>
                  <a:gd name="T34" fmla="*/ 23 w 45"/>
                  <a:gd name="T35" fmla="*/ 18 h 49"/>
                  <a:gd name="T36" fmla="*/ 23 w 45"/>
                  <a:gd name="T37" fmla="*/ 18 h 49"/>
                  <a:gd name="T38" fmla="*/ 23 w 45"/>
                  <a:gd name="T39" fmla="*/ 18 h 49"/>
                  <a:gd name="T40" fmla="*/ 23 w 45"/>
                  <a:gd name="T41" fmla="*/ 18 h 49"/>
                  <a:gd name="T42" fmla="*/ 23 w 45"/>
                  <a:gd name="T43" fmla="*/ 18 h 49"/>
                  <a:gd name="T44" fmla="*/ 23 w 45"/>
                  <a:gd name="T45" fmla="*/ 18 h 49"/>
                  <a:gd name="T46" fmla="*/ 11 w 45"/>
                  <a:gd name="T47" fmla="*/ 0 h 49"/>
                  <a:gd name="T48" fmla="*/ 11 w 45"/>
                  <a:gd name="T49" fmla="*/ 0 h 49"/>
                  <a:gd name="T50" fmla="*/ 11 w 45"/>
                  <a:gd name="T5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4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0" y="6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20"/>
                      <a:pt x="13" y="19"/>
                      <a:pt x="16" y="26"/>
                    </a:cubicBezTo>
                    <a:cubicBezTo>
                      <a:pt x="18" y="30"/>
                      <a:pt x="17" y="35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44"/>
                      <a:pt x="24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8" y="48"/>
                      <a:pt x="45" y="45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26"/>
                      <a:pt x="27" y="2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9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535"/>
              <p:cNvSpPr>
                <a:spLocks noEditPoints="1"/>
              </p:cNvSpPr>
              <p:nvPr/>
            </p:nvSpPr>
            <p:spPr bwMode="auto">
              <a:xfrm>
                <a:off x="5048" y="3409"/>
                <a:ext cx="154" cy="136"/>
              </a:xfrm>
              <a:custGeom>
                <a:gdLst>
                  <a:gd name="T0" fmla="*/ 24 w 44"/>
                  <a:gd name="T1" fmla="*/ 23 h 39"/>
                  <a:gd name="T2" fmla="*/ 24 w 44"/>
                  <a:gd name="T3" fmla="*/ 23 h 39"/>
                  <a:gd name="T4" fmla="*/ 24 w 44"/>
                  <a:gd name="T5" fmla="*/ 23 h 39"/>
                  <a:gd name="T6" fmla="*/ 34 w 44"/>
                  <a:gd name="T7" fmla="*/ 30 h 39"/>
                  <a:gd name="T8" fmla="*/ 34 w 44"/>
                  <a:gd name="T9" fmla="*/ 30 h 39"/>
                  <a:gd name="T10" fmla="*/ 34 w 44"/>
                  <a:gd name="T11" fmla="*/ 30 h 39"/>
                  <a:gd name="T12" fmla="*/ 34 w 44"/>
                  <a:gd name="T13" fmla="*/ 30 h 39"/>
                  <a:gd name="T14" fmla="*/ 34 w 44"/>
                  <a:gd name="T15" fmla="*/ 30 h 39"/>
                  <a:gd name="T16" fmla="*/ 28 w 44"/>
                  <a:gd name="T17" fmla="*/ 34 h 39"/>
                  <a:gd name="T18" fmla="*/ 28 w 44"/>
                  <a:gd name="T19" fmla="*/ 34 h 39"/>
                  <a:gd name="T20" fmla="*/ 28 w 44"/>
                  <a:gd name="T21" fmla="*/ 34 h 39"/>
                  <a:gd name="T22" fmla="*/ 28 w 44"/>
                  <a:gd name="T23" fmla="*/ 34 h 39"/>
                  <a:gd name="T24" fmla="*/ 28 w 44"/>
                  <a:gd name="T25" fmla="*/ 34 h 39"/>
                  <a:gd name="T26" fmla="*/ 19 w 44"/>
                  <a:gd name="T27" fmla="*/ 26 h 39"/>
                  <a:gd name="T28" fmla="*/ 19 w 44"/>
                  <a:gd name="T29" fmla="*/ 26 h 39"/>
                  <a:gd name="T30" fmla="*/ 19 w 44"/>
                  <a:gd name="T31" fmla="*/ 26 h 39"/>
                  <a:gd name="T32" fmla="*/ 19 w 44"/>
                  <a:gd name="T33" fmla="*/ 26 h 39"/>
                  <a:gd name="T34" fmla="*/ 19 w 44"/>
                  <a:gd name="T35" fmla="*/ 26 h 39"/>
                  <a:gd name="T36" fmla="*/ 19 w 44"/>
                  <a:gd name="T37" fmla="*/ 26 h 39"/>
                  <a:gd name="T38" fmla="*/ 23 w 44"/>
                  <a:gd name="T39" fmla="*/ 23 h 39"/>
                  <a:gd name="T40" fmla="*/ 24 w 44"/>
                  <a:gd name="T41" fmla="*/ 23 h 39"/>
                  <a:gd name="T42" fmla="*/ 24 w 44"/>
                  <a:gd name="T43" fmla="*/ 23 h 39"/>
                  <a:gd name="T44" fmla="*/ 5 w 44"/>
                  <a:gd name="T45" fmla="*/ 0 h 39"/>
                  <a:gd name="T46" fmla="*/ 5 w 44"/>
                  <a:gd name="T47" fmla="*/ 0 h 39"/>
                  <a:gd name="T48" fmla="*/ 0 w 44"/>
                  <a:gd name="T49" fmla="*/ 2 h 39"/>
                  <a:gd name="T50" fmla="*/ 0 w 44"/>
                  <a:gd name="T51" fmla="*/ 3 h 39"/>
                  <a:gd name="T52" fmla="*/ 0 w 44"/>
                  <a:gd name="T53" fmla="*/ 4 h 39"/>
                  <a:gd name="T54" fmla="*/ 8 w 44"/>
                  <a:gd name="T55" fmla="*/ 16 h 39"/>
                  <a:gd name="T56" fmla="*/ 11 w 44"/>
                  <a:gd name="T57" fmla="*/ 28 h 39"/>
                  <a:gd name="T58" fmla="*/ 25 w 44"/>
                  <a:gd name="T59" fmla="*/ 39 h 39"/>
                  <a:gd name="T60" fmla="*/ 25 w 44"/>
                  <a:gd name="T61" fmla="*/ 39 h 39"/>
                  <a:gd name="T62" fmla="*/ 30 w 44"/>
                  <a:gd name="T63" fmla="*/ 39 h 39"/>
                  <a:gd name="T64" fmla="*/ 30 w 44"/>
                  <a:gd name="T65" fmla="*/ 39 h 39"/>
                  <a:gd name="T66" fmla="*/ 30 w 44"/>
                  <a:gd name="T67" fmla="*/ 39 h 39"/>
                  <a:gd name="T68" fmla="*/ 30 w 44"/>
                  <a:gd name="T69" fmla="*/ 39 h 39"/>
                  <a:gd name="T70" fmla="*/ 44 w 44"/>
                  <a:gd name="T71" fmla="*/ 33 h 39"/>
                  <a:gd name="T72" fmla="*/ 44 w 44"/>
                  <a:gd name="T73" fmla="*/ 33 h 39"/>
                  <a:gd name="T74" fmla="*/ 32 w 44"/>
                  <a:gd name="T75" fmla="*/ 21 h 39"/>
                  <a:gd name="T76" fmla="*/ 16 w 44"/>
                  <a:gd name="T77" fmla="*/ 13 h 39"/>
                  <a:gd name="T78" fmla="*/ 16 w 44"/>
                  <a:gd name="T79" fmla="*/ 13 h 39"/>
                  <a:gd name="T80" fmla="*/ 16 w 44"/>
                  <a:gd name="T81" fmla="*/ 13 h 39"/>
                  <a:gd name="T82" fmla="*/ 16 w 44"/>
                  <a:gd name="T83" fmla="*/ 13 h 39"/>
                  <a:gd name="T84" fmla="*/ 16 w 44"/>
                  <a:gd name="T85" fmla="*/ 13 h 39"/>
                  <a:gd name="T86" fmla="*/ 16 w 44"/>
                  <a:gd name="T87" fmla="*/ 12 h 39"/>
                  <a:gd name="T88" fmla="*/ 16 w 44"/>
                  <a:gd name="T89" fmla="*/ 12 h 39"/>
                  <a:gd name="T90" fmla="*/ 16 w 44"/>
                  <a:gd name="T91" fmla="*/ 12 h 39"/>
                  <a:gd name="T92" fmla="*/ 15 w 44"/>
                  <a:gd name="T93" fmla="*/ 11 h 39"/>
                  <a:gd name="T94" fmla="*/ 15 w 44"/>
                  <a:gd name="T95" fmla="*/ 11 h 39"/>
                  <a:gd name="T96" fmla="*/ 15 w 44"/>
                  <a:gd name="T97" fmla="*/ 11 h 39"/>
                  <a:gd name="T98" fmla="*/ 15 w 44"/>
                  <a:gd name="T99" fmla="*/ 11 h 39"/>
                  <a:gd name="T100" fmla="*/ 15 w 44"/>
                  <a:gd name="T101" fmla="*/ 11 h 39"/>
                  <a:gd name="T102" fmla="*/ 15 w 44"/>
                  <a:gd name="T103" fmla="*/ 11 h 39"/>
                  <a:gd name="T104" fmla="*/ 15 w 44"/>
                  <a:gd name="T105" fmla="*/ 11 h 39"/>
                  <a:gd name="T106" fmla="*/ 5 w 44"/>
                  <a:gd name="T107" fmla="*/ 0 h 39"/>
                  <a:gd name="T108" fmla="*/ 5 w 44"/>
                  <a:gd name="T109" fmla="*/ 0 h 39"/>
                  <a:gd name="T110" fmla="*/ 5 w 44"/>
                  <a:gd name="T111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39">
                    <a:moveTo>
                      <a:pt x="24" y="23"/>
                    </a:move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3" y="27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3"/>
                      <a:pt x="30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3" y="34"/>
                      <a:pt x="18" y="31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9"/>
                      <a:pt x="6" y="12"/>
                      <a:pt x="8" y="16"/>
                    </a:cubicBezTo>
                    <a:cubicBezTo>
                      <a:pt x="9" y="19"/>
                      <a:pt x="9" y="23"/>
                      <a:pt x="11" y="28"/>
                    </a:cubicBezTo>
                    <a:cubicBezTo>
                      <a:pt x="13" y="32"/>
                      <a:pt x="19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7" y="39"/>
                      <a:pt x="28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6" y="39"/>
                      <a:pt x="44" y="38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28"/>
                      <a:pt x="37" y="24"/>
                      <a:pt x="32" y="21"/>
                    </a:cubicBezTo>
                    <a:cubicBezTo>
                      <a:pt x="27" y="18"/>
                      <a:pt x="21" y="16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2" y="7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536"/>
              <p:cNvSpPr>
                <a:spLocks noEditPoints="1"/>
              </p:cNvSpPr>
              <p:nvPr/>
            </p:nvSpPr>
            <p:spPr bwMode="auto">
              <a:xfrm>
                <a:off x="2495" y="3409"/>
                <a:ext cx="154" cy="136"/>
              </a:xfrm>
              <a:custGeom>
                <a:gdLst>
                  <a:gd name="T0" fmla="*/ 20 w 44"/>
                  <a:gd name="T1" fmla="*/ 24 h 39"/>
                  <a:gd name="T2" fmla="*/ 20 w 44"/>
                  <a:gd name="T3" fmla="*/ 24 h 39"/>
                  <a:gd name="T4" fmla="*/ 20 w 44"/>
                  <a:gd name="T5" fmla="*/ 24 h 39"/>
                  <a:gd name="T6" fmla="*/ 24 w 44"/>
                  <a:gd name="T7" fmla="*/ 25 h 39"/>
                  <a:gd name="T8" fmla="*/ 24 w 44"/>
                  <a:gd name="T9" fmla="*/ 25 h 39"/>
                  <a:gd name="T10" fmla="*/ 24 w 44"/>
                  <a:gd name="T11" fmla="*/ 25 h 39"/>
                  <a:gd name="T12" fmla="*/ 24 w 44"/>
                  <a:gd name="T13" fmla="*/ 26 h 39"/>
                  <a:gd name="T14" fmla="*/ 17 w 44"/>
                  <a:gd name="T15" fmla="*/ 33 h 39"/>
                  <a:gd name="T16" fmla="*/ 17 w 44"/>
                  <a:gd name="T17" fmla="*/ 33 h 39"/>
                  <a:gd name="T18" fmla="*/ 17 w 44"/>
                  <a:gd name="T19" fmla="*/ 33 h 39"/>
                  <a:gd name="T20" fmla="*/ 17 w 44"/>
                  <a:gd name="T21" fmla="*/ 33 h 39"/>
                  <a:gd name="T22" fmla="*/ 17 w 44"/>
                  <a:gd name="T23" fmla="*/ 33 h 39"/>
                  <a:gd name="T24" fmla="*/ 12 w 44"/>
                  <a:gd name="T25" fmla="*/ 31 h 39"/>
                  <a:gd name="T26" fmla="*/ 12 w 44"/>
                  <a:gd name="T27" fmla="*/ 31 h 39"/>
                  <a:gd name="T28" fmla="*/ 12 w 44"/>
                  <a:gd name="T29" fmla="*/ 31 h 39"/>
                  <a:gd name="T30" fmla="*/ 12 w 44"/>
                  <a:gd name="T31" fmla="*/ 31 h 39"/>
                  <a:gd name="T32" fmla="*/ 12 w 44"/>
                  <a:gd name="T33" fmla="*/ 31 h 39"/>
                  <a:gd name="T34" fmla="*/ 12 w 44"/>
                  <a:gd name="T35" fmla="*/ 30 h 39"/>
                  <a:gd name="T36" fmla="*/ 12 w 44"/>
                  <a:gd name="T37" fmla="*/ 30 h 39"/>
                  <a:gd name="T38" fmla="*/ 20 w 44"/>
                  <a:gd name="T39" fmla="*/ 24 h 39"/>
                  <a:gd name="T40" fmla="*/ 20 w 44"/>
                  <a:gd name="T41" fmla="*/ 24 h 39"/>
                  <a:gd name="T42" fmla="*/ 20 w 44"/>
                  <a:gd name="T43" fmla="*/ 24 h 39"/>
                  <a:gd name="T44" fmla="*/ 39 w 44"/>
                  <a:gd name="T45" fmla="*/ 0 h 39"/>
                  <a:gd name="T46" fmla="*/ 39 w 44"/>
                  <a:gd name="T47" fmla="*/ 0 h 39"/>
                  <a:gd name="T48" fmla="*/ 31 w 44"/>
                  <a:gd name="T49" fmla="*/ 10 h 39"/>
                  <a:gd name="T50" fmla="*/ 31 w 44"/>
                  <a:gd name="T51" fmla="*/ 10 h 39"/>
                  <a:gd name="T52" fmla="*/ 31 w 44"/>
                  <a:gd name="T53" fmla="*/ 10 h 39"/>
                  <a:gd name="T54" fmla="*/ 30 w 44"/>
                  <a:gd name="T55" fmla="*/ 10 h 39"/>
                  <a:gd name="T56" fmla="*/ 30 w 44"/>
                  <a:gd name="T57" fmla="*/ 10 h 39"/>
                  <a:gd name="T58" fmla="*/ 30 w 44"/>
                  <a:gd name="T59" fmla="*/ 10 h 39"/>
                  <a:gd name="T60" fmla="*/ 30 w 44"/>
                  <a:gd name="T61" fmla="*/ 10 h 39"/>
                  <a:gd name="T62" fmla="*/ 30 w 44"/>
                  <a:gd name="T63" fmla="*/ 10 h 39"/>
                  <a:gd name="T64" fmla="*/ 0 w 44"/>
                  <a:gd name="T65" fmla="*/ 34 h 39"/>
                  <a:gd name="T66" fmla="*/ 0 w 44"/>
                  <a:gd name="T67" fmla="*/ 34 h 39"/>
                  <a:gd name="T68" fmla="*/ 0 w 44"/>
                  <a:gd name="T69" fmla="*/ 34 h 39"/>
                  <a:gd name="T70" fmla="*/ 1 w 44"/>
                  <a:gd name="T71" fmla="*/ 35 h 39"/>
                  <a:gd name="T72" fmla="*/ 1 w 44"/>
                  <a:gd name="T73" fmla="*/ 35 h 39"/>
                  <a:gd name="T74" fmla="*/ 15 w 44"/>
                  <a:gd name="T75" fmla="*/ 39 h 39"/>
                  <a:gd name="T76" fmla="*/ 15 w 44"/>
                  <a:gd name="T77" fmla="*/ 39 h 39"/>
                  <a:gd name="T78" fmla="*/ 15 w 44"/>
                  <a:gd name="T79" fmla="*/ 39 h 39"/>
                  <a:gd name="T80" fmla="*/ 15 w 44"/>
                  <a:gd name="T81" fmla="*/ 39 h 39"/>
                  <a:gd name="T82" fmla="*/ 31 w 44"/>
                  <a:gd name="T83" fmla="*/ 31 h 39"/>
                  <a:gd name="T84" fmla="*/ 36 w 44"/>
                  <a:gd name="T85" fmla="*/ 16 h 39"/>
                  <a:gd name="T86" fmla="*/ 44 w 44"/>
                  <a:gd name="T87" fmla="*/ 4 h 39"/>
                  <a:gd name="T88" fmla="*/ 44 w 44"/>
                  <a:gd name="T89" fmla="*/ 2 h 39"/>
                  <a:gd name="T90" fmla="*/ 43 w 44"/>
                  <a:gd name="T91" fmla="*/ 2 h 39"/>
                  <a:gd name="T92" fmla="*/ 43 w 44"/>
                  <a:gd name="T93" fmla="*/ 2 h 39"/>
                  <a:gd name="T94" fmla="*/ 39 w 44"/>
                  <a:gd name="T95" fmla="*/ 0 h 39"/>
                  <a:gd name="T96" fmla="*/ 39 w 44"/>
                  <a:gd name="T97" fmla="*/ 0 h 39"/>
                  <a:gd name="T98" fmla="*/ 39 w 44"/>
                  <a:gd name="T99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39"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3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5" y="30"/>
                      <a:pt x="21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5" y="33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7"/>
                      <a:pt x="16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5" y="0"/>
                      <a:pt x="33" y="6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3" y="20"/>
                      <a:pt x="2" y="19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5" y="38"/>
                      <a:pt x="10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21" y="39"/>
                      <a:pt x="27" y="36"/>
                      <a:pt x="31" y="31"/>
                    </a:cubicBezTo>
                    <a:cubicBezTo>
                      <a:pt x="34" y="26"/>
                      <a:pt x="34" y="20"/>
                      <a:pt x="36" y="16"/>
                    </a:cubicBezTo>
                    <a:cubicBezTo>
                      <a:pt x="38" y="11"/>
                      <a:pt x="44" y="8"/>
                      <a:pt x="44" y="4"/>
                    </a:cubicBezTo>
                    <a:cubicBezTo>
                      <a:pt x="44" y="3"/>
                      <a:pt x="44" y="3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537"/>
              <p:cNvSpPr/>
              <p:nvPr/>
            </p:nvSpPr>
            <p:spPr bwMode="auto">
              <a:xfrm>
                <a:off x="4197" y="3458"/>
                <a:ext cx="70" cy="73"/>
              </a:xfrm>
              <a:custGeom>
                <a:gdLst>
                  <a:gd name="T0" fmla="*/ 16 w 20"/>
                  <a:gd name="T1" fmla="*/ 0 h 21"/>
                  <a:gd name="T2" fmla="*/ 16 w 20"/>
                  <a:gd name="T3" fmla="*/ 0 h 21"/>
                  <a:gd name="T4" fmla="*/ 7 w 20"/>
                  <a:gd name="T5" fmla="*/ 7 h 21"/>
                  <a:gd name="T6" fmla="*/ 7 w 20"/>
                  <a:gd name="T7" fmla="*/ 8 h 21"/>
                  <a:gd name="T8" fmla="*/ 0 w 20"/>
                  <a:gd name="T9" fmla="*/ 19 h 21"/>
                  <a:gd name="T10" fmla="*/ 0 w 20"/>
                  <a:gd name="T11" fmla="*/ 19 h 21"/>
                  <a:gd name="T12" fmla="*/ 0 w 20"/>
                  <a:gd name="T13" fmla="*/ 19 h 21"/>
                  <a:gd name="T14" fmla="*/ 5 w 20"/>
                  <a:gd name="T15" fmla="*/ 21 h 21"/>
                  <a:gd name="T16" fmla="*/ 5 w 20"/>
                  <a:gd name="T17" fmla="*/ 21 h 21"/>
                  <a:gd name="T18" fmla="*/ 5 w 20"/>
                  <a:gd name="T19" fmla="*/ 21 h 21"/>
                  <a:gd name="T20" fmla="*/ 5 w 20"/>
                  <a:gd name="T21" fmla="*/ 21 h 21"/>
                  <a:gd name="T22" fmla="*/ 16 w 20"/>
                  <a:gd name="T23" fmla="*/ 0 h 21"/>
                  <a:gd name="T24" fmla="*/ 16 w 20"/>
                  <a:gd name="T25" fmla="*/ 0 h 21"/>
                  <a:gd name="T26" fmla="*/ 16 w 20"/>
                  <a:gd name="T27" fmla="*/ 0 h 21"/>
                  <a:gd name="T28" fmla="*/ 16 w 20"/>
                  <a:gd name="T29" fmla="*/ 0 h 21"/>
                  <a:gd name="T30" fmla="*/ 16 w 20"/>
                  <a:gd name="T31" fmla="*/ 0 h 21"/>
                  <a:gd name="T32" fmla="*/ 16 w 20"/>
                  <a:gd name="T33" fmla="*/ 0 h 21"/>
                  <a:gd name="T34" fmla="*/ 16 w 20"/>
                  <a:gd name="T35" fmla="*/ 0 h 21"/>
                  <a:gd name="T36" fmla="*/ 16 w 20"/>
                  <a:gd name="T37" fmla="*/ 0 h 21"/>
                  <a:gd name="T38" fmla="*/ 16 w 20"/>
                  <a:gd name="T39" fmla="*/ 0 h 21"/>
                  <a:gd name="T40" fmla="*/ 16 w 20"/>
                  <a:gd name="T41" fmla="*/ 0 h 21"/>
                  <a:gd name="T42" fmla="*/ 16 w 20"/>
                  <a:gd name="T43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10" y="4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4" y="11"/>
                      <a:pt x="1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3" y="21"/>
                      <a:pt x="20" y="6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538"/>
              <p:cNvSpPr/>
              <p:nvPr/>
            </p:nvSpPr>
            <p:spPr bwMode="auto">
              <a:xfrm>
                <a:off x="3437" y="3465"/>
                <a:ext cx="59" cy="62"/>
              </a:xfrm>
              <a:custGeom>
                <a:gdLst>
                  <a:gd name="T0" fmla="*/ 2 w 17"/>
                  <a:gd name="T1" fmla="*/ 0 h 18"/>
                  <a:gd name="T2" fmla="*/ 12 w 17"/>
                  <a:gd name="T3" fmla="*/ 18 h 18"/>
                  <a:gd name="T4" fmla="*/ 12 w 17"/>
                  <a:gd name="T5" fmla="*/ 18 h 18"/>
                  <a:gd name="T6" fmla="*/ 12 w 17"/>
                  <a:gd name="T7" fmla="*/ 18 h 18"/>
                  <a:gd name="T8" fmla="*/ 12 w 17"/>
                  <a:gd name="T9" fmla="*/ 18 h 18"/>
                  <a:gd name="T10" fmla="*/ 16 w 17"/>
                  <a:gd name="T11" fmla="*/ 17 h 18"/>
                  <a:gd name="T12" fmla="*/ 17 w 17"/>
                  <a:gd name="T13" fmla="*/ 17 h 18"/>
                  <a:gd name="T14" fmla="*/ 17 w 17"/>
                  <a:gd name="T15" fmla="*/ 17 h 18"/>
                  <a:gd name="T16" fmla="*/ 17 w 17"/>
                  <a:gd name="T17" fmla="*/ 17 h 18"/>
                  <a:gd name="T18" fmla="*/ 2 w 17"/>
                  <a:gd name="T1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8">
                    <a:moveTo>
                      <a:pt x="2" y="0"/>
                    </a:moveTo>
                    <a:cubicBezTo>
                      <a:pt x="0" y="6"/>
                      <a:pt x="5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8"/>
                      <a:pt x="15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9"/>
                      <a:pt x="9" y="3"/>
                      <a:pt x="2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539"/>
              <p:cNvSpPr/>
              <p:nvPr/>
            </p:nvSpPr>
            <p:spPr bwMode="auto">
              <a:xfrm>
                <a:off x="5111" y="3489"/>
                <a:ext cx="56" cy="38"/>
              </a:xfrm>
              <a:custGeom>
                <a:gdLst>
                  <a:gd name="T0" fmla="*/ 6 w 16"/>
                  <a:gd name="T1" fmla="*/ 0 h 11"/>
                  <a:gd name="T2" fmla="*/ 5 w 16"/>
                  <a:gd name="T3" fmla="*/ 0 h 11"/>
                  <a:gd name="T4" fmla="*/ 1 w 16"/>
                  <a:gd name="T5" fmla="*/ 3 h 11"/>
                  <a:gd name="T6" fmla="*/ 1 w 16"/>
                  <a:gd name="T7" fmla="*/ 3 h 11"/>
                  <a:gd name="T8" fmla="*/ 1 w 16"/>
                  <a:gd name="T9" fmla="*/ 3 h 11"/>
                  <a:gd name="T10" fmla="*/ 1 w 16"/>
                  <a:gd name="T11" fmla="*/ 3 h 11"/>
                  <a:gd name="T12" fmla="*/ 1 w 16"/>
                  <a:gd name="T13" fmla="*/ 3 h 11"/>
                  <a:gd name="T14" fmla="*/ 1 w 16"/>
                  <a:gd name="T15" fmla="*/ 3 h 11"/>
                  <a:gd name="T16" fmla="*/ 10 w 16"/>
                  <a:gd name="T17" fmla="*/ 11 h 11"/>
                  <a:gd name="T18" fmla="*/ 10 w 16"/>
                  <a:gd name="T19" fmla="*/ 11 h 11"/>
                  <a:gd name="T20" fmla="*/ 10 w 16"/>
                  <a:gd name="T21" fmla="*/ 11 h 11"/>
                  <a:gd name="T22" fmla="*/ 10 w 16"/>
                  <a:gd name="T23" fmla="*/ 11 h 11"/>
                  <a:gd name="T24" fmla="*/ 16 w 16"/>
                  <a:gd name="T25" fmla="*/ 7 h 11"/>
                  <a:gd name="T26" fmla="*/ 16 w 16"/>
                  <a:gd name="T27" fmla="*/ 7 h 11"/>
                  <a:gd name="T28" fmla="*/ 16 w 16"/>
                  <a:gd name="T29" fmla="*/ 7 h 11"/>
                  <a:gd name="T30" fmla="*/ 16 w 16"/>
                  <a:gd name="T31" fmla="*/ 7 h 11"/>
                  <a:gd name="T32" fmla="*/ 6 w 16"/>
                  <a:gd name="T33" fmla="*/ 0 h 11"/>
                  <a:gd name="T34" fmla="*/ 6 w 16"/>
                  <a:gd name="T35" fmla="*/ 0 h 11"/>
                  <a:gd name="T36" fmla="*/ 6 w 16"/>
                  <a:gd name="T3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5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1"/>
                      <a:pt x="15" y="10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4"/>
                      <a:pt x="10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540"/>
              <p:cNvSpPr/>
              <p:nvPr/>
            </p:nvSpPr>
            <p:spPr bwMode="auto">
              <a:xfrm>
                <a:off x="2537" y="3493"/>
                <a:ext cx="46" cy="31"/>
              </a:xfrm>
              <a:custGeom>
                <a:gdLst>
                  <a:gd name="T0" fmla="*/ 8 w 13"/>
                  <a:gd name="T1" fmla="*/ 0 h 9"/>
                  <a:gd name="T2" fmla="*/ 8 w 13"/>
                  <a:gd name="T3" fmla="*/ 0 h 9"/>
                  <a:gd name="T4" fmla="*/ 0 w 13"/>
                  <a:gd name="T5" fmla="*/ 6 h 9"/>
                  <a:gd name="T6" fmla="*/ 0 w 13"/>
                  <a:gd name="T7" fmla="*/ 6 h 9"/>
                  <a:gd name="T8" fmla="*/ 0 w 13"/>
                  <a:gd name="T9" fmla="*/ 7 h 9"/>
                  <a:gd name="T10" fmla="*/ 0 w 13"/>
                  <a:gd name="T11" fmla="*/ 7 h 9"/>
                  <a:gd name="T12" fmla="*/ 0 w 13"/>
                  <a:gd name="T13" fmla="*/ 7 h 9"/>
                  <a:gd name="T14" fmla="*/ 0 w 13"/>
                  <a:gd name="T15" fmla="*/ 7 h 9"/>
                  <a:gd name="T16" fmla="*/ 5 w 13"/>
                  <a:gd name="T17" fmla="*/ 9 h 9"/>
                  <a:gd name="T18" fmla="*/ 5 w 13"/>
                  <a:gd name="T19" fmla="*/ 9 h 9"/>
                  <a:gd name="T20" fmla="*/ 5 w 13"/>
                  <a:gd name="T21" fmla="*/ 9 h 9"/>
                  <a:gd name="T22" fmla="*/ 5 w 13"/>
                  <a:gd name="T23" fmla="*/ 9 h 9"/>
                  <a:gd name="T24" fmla="*/ 12 w 13"/>
                  <a:gd name="T25" fmla="*/ 2 h 9"/>
                  <a:gd name="T26" fmla="*/ 12 w 13"/>
                  <a:gd name="T27" fmla="*/ 1 h 9"/>
                  <a:gd name="T28" fmla="*/ 12 w 13"/>
                  <a:gd name="T29" fmla="*/ 1 h 9"/>
                  <a:gd name="T30" fmla="*/ 12 w 13"/>
                  <a:gd name="T31" fmla="*/ 1 h 9"/>
                  <a:gd name="T32" fmla="*/ 8 w 13"/>
                  <a:gd name="T33" fmla="*/ 0 h 9"/>
                  <a:gd name="T34" fmla="*/ 8 w 13"/>
                  <a:gd name="T35" fmla="*/ 0 h 9"/>
                  <a:gd name="T36" fmla="*/ 8 w 13"/>
                  <a:gd name="T3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9"/>
                      <a:pt x="13" y="6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541"/>
              <p:cNvSpPr>
                <a:spLocks noEditPoints="1"/>
              </p:cNvSpPr>
              <p:nvPr/>
            </p:nvSpPr>
            <p:spPr bwMode="auto">
              <a:xfrm>
                <a:off x="5359" y="3035"/>
                <a:ext cx="460" cy="471"/>
              </a:xfrm>
              <a:custGeom>
                <a:gdLst>
                  <a:gd name="T0" fmla="*/ 118 w 132"/>
                  <a:gd name="T1" fmla="*/ 1 h 135"/>
                  <a:gd name="T2" fmla="*/ 126 w 132"/>
                  <a:gd name="T3" fmla="*/ 3 h 135"/>
                  <a:gd name="T4" fmla="*/ 122 w 132"/>
                  <a:gd name="T5" fmla="*/ 41 h 135"/>
                  <a:gd name="T6" fmla="*/ 74 w 132"/>
                  <a:gd name="T7" fmla="*/ 72 h 135"/>
                  <a:gd name="T8" fmla="*/ 42 w 132"/>
                  <a:gd name="T9" fmla="*/ 125 h 135"/>
                  <a:gd name="T10" fmla="*/ 42 w 132"/>
                  <a:gd name="T11" fmla="*/ 125 h 135"/>
                  <a:gd name="T12" fmla="*/ 41 w 132"/>
                  <a:gd name="T13" fmla="*/ 125 h 135"/>
                  <a:gd name="T14" fmla="*/ 18 w 132"/>
                  <a:gd name="T15" fmla="*/ 133 h 135"/>
                  <a:gd name="T16" fmla="*/ 18 w 132"/>
                  <a:gd name="T17" fmla="*/ 133 h 135"/>
                  <a:gd name="T18" fmla="*/ 5 w 132"/>
                  <a:gd name="T19" fmla="*/ 130 h 135"/>
                  <a:gd name="T20" fmla="*/ 5 w 132"/>
                  <a:gd name="T21" fmla="*/ 129 h 135"/>
                  <a:gd name="T22" fmla="*/ 5 w 132"/>
                  <a:gd name="T23" fmla="*/ 129 h 135"/>
                  <a:gd name="T24" fmla="*/ 5 w 132"/>
                  <a:gd name="T25" fmla="*/ 129 h 135"/>
                  <a:gd name="T26" fmla="*/ 15 w 132"/>
                  <a:gd name="T27" fmla="*/ 93 h 135"/>
                  <a:gd name="T28" fmla="*/ 62 w 132"/>
                  <a:gd name="T29" fmla="*/ 62 h 135"/>
                  <a:gd name="T30" fmla="*/ 88 w 132"/>
                  <a:gd name="T31" fmla="*/ 17 h 135"/>
                  <a:gd name="T32" fmla="*/ 118 w 132"/>
                  <a:gd name="T33" fmla="*/ 1 h 135"/>
                  <a:gd name="T34" fmla="*/ 118 w 132"/>
                  <a:gd name="T35" fmla="*/ 1 h 135"/>
                  <a:gd name="T36" fmla="*/ 121 w 132"/>
                  <a:gd name="T37" fmla="*/ 0 h 135"/>
                  <a:gd name="T38" fmla="*/ 89 w 132"/>
                  <a:gd name="T39" fmla="*/ 12 h 135"/>
                  <a:gd name="T40" fmla="*/ 60 w 132"/>
                  <a:gd name="T41" fmla="*/ 60 h 135"/>
                  <a:gd name="T42" fmla="*/ 18 w 132"/>
                  <a:gd name="T43" fmla="*/ 89 h 135"/>
                  <a:gd name="T44" fmla="*/ 0 w 132"/>
                  <a:gd name="T45" fmla="*/ 133 h 135"/>
                  <a:gd name="T46" fmla="*/ 14 w 132"/>
                  <a:gd name="T47" fmla="*/ 135 h 135"/>
                  <a:gd name="T48" fmla="*/ 14 w 132"/>
                  <a:gd name="T49" fmla="*/ 135 h 135"/>
                  <a:gd name="T50" fmla="*/ 43 w 132"/>
                  <a:gd name="T51" fmla="*/ 126 h 135"/>
                  <a:gd name="T52" fmla="*/ 43 w 132"/>
                  <a:gd name="T53" fmla="*/ 126 h 135"/>
                  <a:gd name="T54" fmla="*/ 76 w 132"/>
                  <a:gd name="T55" fmla="*/ 74 h 135"/>
                  <a:gd name="T56" fmla="*/ 120 w 132"/>
                  <a:gd name="T57" fmla="*/ 45 h 135"/>
                  <a:gd name="T58" fmla="*/ 129 w 132"/>
                  <a:gd name="T59" fmla="*/ 0 h 135"/>
                  <a:gd name="T60" fmla="*/ 129 w 132"/>
                  <a:gd name="T61" fmla="*/ 0 h 135"/>
                  <a:gd name="T62" fmla="*/ 121 w 132"/>
                  <a:gd name="T63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5">
                    <a:moveTo>
                      <a:pt x="118" y="1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1" y="1"/>
                      <a:pt x="124" y="1"/>
                      <a:pt x="126" y="3"/>
                    </a:cubicBezTo>
                    <a:cubicBezTo>
                      <a:pt x="129" y="5"/>
                      <a:pt x="131" y="9"/>
                      <a:pt x="131" y="14"/>
                    </a:cubicBezTo>
                    <a:cubicBezTo>
                      <a:pt x="131" y="24"/>
                      <a:pt x="125" y="38"/>
                      <a:pt x="122" y="41"/>
                    </a:cubicBezTo>
                    <a:cubicBezTo>
                      <a:pt x="115" y="47"/>
                      <a:pt x="104" y="47"/>
                      <a:pt x="95" y="51"/>
                    </a:cubicBezTo>
                    <a:cubicBezTo>
                      <a:pt x="87" y="54"/>
                      <a:pt x="81" y="65"/>
                      <a:pt x="74" y="72"/>
                    </a:cubicBezTo>
                    <a:cubicBezTo>
                      <a:pt x="67" y="80"/>
                      <a:pt x="57" y="84"/>
                      <a:pt x="53" y="93"/>
                    </a:cubicBezTo>
                    <a:cubicBezTo>
                      <a:pt x="48" y="105"/>
                      <a:pt x="51" y="118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1" y="125"/>
                      <a:pt x="41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36" y="129"/>
                      <a:pt x="27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4" y="133"/>
                      <a:pt x="9" y="132"/>
                      <a:pt x="5" y="130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14"/>
                      <a:pt x="7" y="101"/>
                      <a:pt x="15" y="93"/>
                    </a:cubicBezTo>
                    <a:cubicBezTo>
                      <a:pt x="22" y="87"/>
                      <a:pt x="32" y="88"/>
                      <a:pt x="42" y="83"/>
                    </a:cubicBezTo>
                    <a:cubicBezTo>
                      <a:pt x="50" y="79"/>
                      <a:pt x="54" y="69"/>
                      <a:pt x="62" y="62"/>
                    </a:cubicBezTo>
                    <a:cubicBezTo>
                      <a:pt x="67" y="57"/>
                      <a:pt x="79" y="49"/>
                      <a:pt x="82" y="42"/>
                    </a:cubicBezTo>
                    <a:cubicBezTo>
                      <a:pt x="86" y="35"/>
                      <a:pt x="85" y="24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91" y="11"/>
                      <a:pt x="106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21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08" y="0"/>
                      <a:pt x="96" y="4"/>
                      <a:pt x="89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4" y="19"/>
                      <a:pt x="85" y="30"/>
                      <a:pt x="81" y="39"/>
                    </a:cubicBezTo>
                    <a:cubicBezTo>
                      <a:pt x="77" y="47"/>
                      <a:pt x="68" y="52"/>
                      <a:pt x="60" y="60"/>
                    </a:cubicBezTo>
                    <a:cubicBezTo>
                      <a:pt x="53" y="67"/>
                      <a:pt x="47" y="77"/>
                      <a:pt x="40" y="81"/>
                    </a:cubicBezTo>
                    <a:cubicBezTo>
                      <a:pt x="33" y="85"/>
                      <a:pt x="24" y="85"/>
                      <a:pt x="18" y="89"/>
                    </a:cubicBezTo>
                    <a:cubicBezTo>
                      <a:pt x="5" y="97"/>
                      <a:pt x="4" y="114"/>
                      <a:pt x="0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3"/>
                      <a:pt x="1" y="133"/>
                      <a:pt x="1" y="133"/>
                    </a:cubicBezTo>
                    <a:cubicBezTo>
                      <a:pt x="5" y="134"/>
                      <a:pt x="10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25" y="135"/>
                      <a:pt x="36" y="132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53" y="118"/>
                      <a:pt x="50" y="106"/>
                      <a:pt x="56" y="95"/>
                    </a:cubicBezTo>
                    <a:cubicBezTo>
                      <a:pt x="60" y="87"/>
                      <a:pt x="69" y="82"/>
                      <a:pt x="76" y="74"/>
                    </a:cubicBezTo>
                    <a:cubicBezTo>
                      <a:pt x="83" y="66"/>
                      <a:pt x="88" y="57"/>
                      <a:pt x="96" y="53"/>
                    </a:cubicBezTo>
                    <a:cubicBezTo>
                      <a:pt x="103" y="49"/>
                      <a:pt x="113" y="49"/>
                      <a:pt x="120" y="45"/>
                    </a:cubicBezTo>
                    <a:cubicBezTo>
                      <a:pt x="127" y="40"/>
                      <a:pt x="132" y="28"/>
                      <a:pt x="132" y="16"/>
                    </a:cubicBezTo>
                    <a:cubicBezTo>
                      <a:pt x="132" y="11"/>
                      <a:pt x="131" y="5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6" y="0"/>
                      <a:pt x="124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542"/>
              <p:cNvSpPr>
                <a:spLocks noEditPoints="1"/>
              </p:cNvSpPr>
              <p:nvPr/>
            </p:nvSpPr>
            <p:spPr bwMode="auto">
              <a:xfrm>
                <a:off x="1864" y="3032"/>
                <a:ext cx="460" cy="474"/>
              </a:xfrm>
              <a:custGeom>
                <a:gdLst>
                  <a:gd name="T0" fmla="*/ 14 w 132"/>
                  <a:gd name="T1" fmla="*/ 2 h 136"/>
                  <a:gd name="T2" fmla="*/ 14 w 132"/>
                  <a:gd name="T3" fmla="*/ 2 h 136"/>
                  <a:gd name="T4" fmla="*/ 14 w 132"/>
                  <a:gd name="T5" fmla="*/ 2 h 136"/>
                  <a:gd name="T6" fmla="*/ 41 w 132"/>
                  <a:gd name="T7" fmla="*/ 13 h 136"/>
                  <a:gd name="T8" fmla="*/ 42 w 132"/>
                  <a:gd name="T9" fmla="*/ 13 h 136"/>
                  <a:gd name="T10" fmla="*/ 42 w 132"/>
                  <a:gd name="T11" fmla="*/ 13 h 136"/>
                  <a:gd name="T12" fmla="*/ 51 w 132"/>
                  <a:gd name="T13" fmla="*/ 43 h 136"/>
                  <a:gd name="T14" fmla="*/ 71 w 132"/>
                  <a:gd name="T15" fmla="*/ 63 h 136"/>
                  <a:gd name="T16" fmla="*/ 90 w 132"/>
                  <a:gd name="T17" fmla="*/ 84 h 136"/>
                  <a:gd name="T18" fmla="*/ 122 w 132"/>
                  <a:gd name="T19" fmla="*/ 99 h 136"/>
                  <a:gd name="T20" fmla="*/ 129 w 132"/>
                  <a:gd name="T21" fmla="*/ 124 h 136"/>
                  <a:gd name="T22" fmla="*/ 128 w 132"/>
                  <a:gd name="T23" fmla="*/ 129 h 136"/>
                  <a:gd name="T24" fmla="*/ 120 w 132"/>
                  <a:gd name="T25" fmla="*/ 133 h 136"/>
                  <a:gd name="T26" fmla="*/ 115 w 132"/>
                  <a:gd name="T27" fmla="*/ 134 h 136"/>
                  <a:gd name="T28" fmla="*/ 115 w 132"/>
                  <a:gd name="T29" fmla="*/ 134 h 136"/>
                  <a:gd name="T30" fmla="*/ 115 w 132"/>
                  <a:gd name="T31" fmla="*/ 134 h 136"/>
                  <a:gd name="T32" fmla="*/ 115 w 132"/>
                  <a:gd name="T33" fmla="*/ 134 h 136"/>
                  <a:gd name="T34" fmla="*/ 115 w 132"/>
                  <a:gd name="T35" fmla="*/ 134 h 136"/>
                  <a:gd name="T36" fmla="*/ 85 w 132"/>
                  <a:gd name="T37" fmla="*/ 119 h 136"/>
                  <a:gd name="T38" fmla="*/ 85 w 132"/>
                  <a:gd name="T39" fmla="*/ 118 h 136"/>
                  <a:gd name="T40" fmla="*/ 85 w 132"/>
                  <a:gd name="T41" fmla="*/ 118 h 136"/>
                  <a:gd name="T42" fmla="*/ 85 w 132"/>
                  <a:gd name="T43" fmla="*/ 118 h 136"/>
                  <a:gd name="T44" fmla="*/ 79 w 132"/>
                  <a:gd name="T45" fmla="*/ 94 h 136"/>
                  <a:gd name="T46" fmla="*/ 59 w 132"/>
                  <a:gd name="T47" fmla="*/ 74 h 136"/>
                  <a:gd name="T48" fmla="*/ 40 w 132"/>
                  <a:gd name="T49" fmla="*/ 53 h 136"/>
                  <a:gd name="T50" fmla="*/ 8 w 132"/>
                  <a:gd name="T51" fmla="*/ 38 h 136"/>
                  <a:gd name="T52" fmla="*/ 2 w 132"/>
                  <a:gd name="T53" fmla="*/ 15 h 136"/>
                  <a:gd name="T54" fmla="*/ 7 w 132"/>
                  <a:gd name="T55" fmla="*/ 4 h 136"/>
                  <a:gd name="T56" fmla="*/ 7 w 132"/>
                  <a:gd name="T57" fmla="*/ 4 h 136"/>
                  <a:gd name="T58" fmla="*/ 7 w 132"/>
                  <a:gd name="T59" fmla="*/ 4 h 136"/>
                  <a:gd name="T60" fmla="*/ 7 w 132"/>
                  <a:gd name="T61" fmla="*/ 4 h 136"/>
                  <a:gd name="T62" fmla="*/ 14 w 132"/>
                  <a:gd name="T63" fmla="*/ 2 h 136"/>
                  <a:gd name="T64" fmla="*/ 14 w 132"/>
                  <a:gd name="T65" fmla="*/ 2 h 136"/>
                  <a:gd name="T66" fmla="*/ 14 w 132"/>
                  <a:gd name="T67" fmla="*/ 2 h 136"/>
                  <a:gd name="T68" fmla="*/ 11 w 132"/>
                  <a:gd name="T69" fmla="*/ 0 h 136"/>
                  <a:gd name="T70" fmla="*/ 11 w 132"/>
                  <a:gd name="T71" fmla="*/ 0 h 136"/>
                  <a:gd name="T72" fmla="*/ 4 w 132"/>
                  <a:gd name="T73" fmla="*/ 1 h 136"/>
                  <a:gd name="T74" fmla="*/ 4 w 132"/>
                  <a:gd name="T75" fmla="*/ 1 h 136"/>
                  <a:gd name="T76" fmla="*/ 0 w 132"/>
                  <a:gd name="T77" fmla="*/ 13 h 136"/>
                  <a:gd name="T78" fmla="*/ 6 w 132"/>
                  <a:gd name="T79" fmla="*/ 38 h 136"/>
                  <a:gd name="T80" fmla="*/ 37 w 132"/>
                  <a:gd name="T81" fmla="*/ 54 h 136"/>
                  <a:gd name="T82" fmla="*/ 57 w 132"/>
                  <a:gd name="T83" fmla="*/ 75 h 136"/>
                  <a:gd name="T84" fmla="*/ 77 w 132"/>
                  <a:gd name="T85" fmla="*/ 96 h 136"/>
                  <a:gd name="T86" fmla="*/ 85 w 132"/>
                  <a:gd name="T87" fmla="*/ 122 h 136"/>
                  <a:gd name="T88" fmla="*/ 85 w 132"/>
                  <a:gd name="T89" fmla="*/ 122 h 136"/>
                  <a:gd name="T90" fmla="*/ 118 w 132"/>
                  <a:gd name="T91" fmla="*/ 136 h 136"/>
                  <a:gd name="T92" fmla="*/ 118 w 132"/>
                  <a:gd name="T93" fmla="*/ 136 h 136"/>
                  <a:gd name="T94" fmla="*/ 118 w 132"/>
                  <a:gd name="T95" fmla="*/ 136 h 136"/>
                  <a:gd name="T96" fmla="*/ 118 w 132"/>
                  <a:gd name="T97" fmla="*/ 136 h 136"/>
                  <a:gd name="T98" fmla="*/ 132 w 132"/>
                  <a:gd name="T99" fmla="*/ 133 h 136"/>
                  <a:gd name="T100" fmla="*/ 132 w 132"/>
                  <a:gd name="T101" fmla="*/ 133 h 136"/>
                  <a:gd name="T102" fmla="*/ 118 w 132"/>
                  <a:gd name="T103" fmla="*/ 93 h 136"/>
                  <a:gd name="T104" fmla="*/ 93 w 132"/>
                  <a:gd name="T105" fmla="*/ 82 h 136"/>
                  <a:gd name="T106" fmla="*/ 72 w 132"/>
                  <a:gd name="T107" fmla="*/ 61 h 136"/>
                  <a:gd name="T108" fmla="*/ 52 w 132"/>
                  <a:gd name="T109" fmla="*/ 39 h 136"/>
                  <a:gd name="T110" fmla="*/ 43 w 132"/>
                  <a:gd name="T111" fmla="*/ 12 h 136"/>
                  <a:gd name="T112" fmla="*/ 43 w 132"/>
                  <a:gd name="T113" fmla="*/ 12 h 136"/>
                  <a:gd name="T114" fmla="*/ 43 w 132"/>
                  <a:gd name="T115" fmla="*/ 12 h 136"/>
                  <a:gd name="T116" fmla="*/ 43 w 132"/>
                  <a:gd name="T117" fmla="*/ 12 h 136"/>
                  <a:gd name="T118" fmla="*/ 43 w 132"/>
                  <a:gd name="T119" fmla="*/ 12 h 136"/>
                  <a:gd name="T120" fmla="*/ 12 w 132"/>
                  <a:gd name="T121" fmla="*/ 0 h 136"/>
                  <a:gd name="T122" fmla="*/ 11 w 132"/>
                  <a:gd name="T123" fmla="*/ 0 h 136"/>
                  <a:gd name="T124" fmla="*/ 11 w 132"/>
                  <a:gd name="T125" fmla="*/ 0 h 1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13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4" y="2"/>
                      <a:pt x="38" y="9"/>
                      <a:pt x="41" y="13"/>
                    </a:cubicBezTo>
                    <a:cubicBezTo>
                      <a:pt x="41" y="13"/>
                      <a:pt x="41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8" y="20"/>
                      <a:pt x="47" y="34"/>
                      <a:pt x="51" y="43"/>
                    </a:cubicBezTo>
                    <a:cubicBezTo>
                      <a:pt x="54" y="51"/>
                      <a:pt x="63" y="55"/>
                      <a:pt x="71" y="63"/>
                    </a:cubicBezTo>
                    <a:cubicBezTo>
                      <a:pt x="78" y="70"/>
                      <a:pt x="83" y="80"/>
                      <a:pt x="90" y="84"/>
                    </a:cubicBezTo>
                    <a:cubicBezTo>
                      <a:pt x="100" y="90"/>
                      <a:pt x="115" y="88"/>
                      <a:pt x="122" y="99"/>
                    </a:cubicBezTo>
                    <a:cubicBezTo>
                      <a:pt x="124" y="102"/>
                      <a:pt x="129" y="115"/>
                      <a:pt x="129" y="124"/>
                    </a:cubicBezTo>
                    <a:cubicBezTo>
                      <a:pt x="129" y="126"/>
                      <a:pt x="129" y="128"/>
                      <a:pt x="128" y="129"/>
                    </a:cubicBezTo>
                    <a:cubicBezTo>
                      <a:pt x="127" y="132"/>
                      <a:pt x="124" y="133"/>
                      <a:pt x="120" y="133"/>
                    </a:cubicBezTo>
                    <a:cubicBezTo>
                      <a:pt x="119" y="134"/>
                      <a:pt x="117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04" y="134"/>
                      <a:pt x="89" y="128"/>
                      <a:pt x="85" y="119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1" y="111"/>
                      <a:pt x="83" y="101"/>
                      <a:pt x="79" y="94"/>
                    </a:cubicBezTo>
                    <a:cubicBezTo>
                      <a:pt x="75" y="87"/>
                      <a:pt x="66" y="82"/>
                      <a:pt x="59" y="74"/>
                    </a:cubicBezTo>
                    <a:cubicBezTo>
                      <a:pt x="52" y="66"/>
                      <a:pt x="46" y="56"/>
                      <a:pt x="40" y="53"/>
                    </a:cubicBezTo>
                    <a:cubicBezTo>
                      <a:pt x="31" y="48"/>
                      <a:pt x="15" y="49"/>
                      <a:pt x="8" y="38"/>
                    </a:cubicBezTo>
                    <a:cubicBezTo>
                      <a:pt x="5" y="34"/>
                      <a:pt x="2" y="24"/>
                      <a:pt x="2" y="15"/>
                    </a:cubicBezTo>
                    <a:cubicBezTo>
                      <a:pt x="2" y="10"/>
                      <a:pt x="3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2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6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0" y="8"/>
                      <a:pt x="0" y="13"/>
                    </a:cubicBezTo>
                    <a:cubicBezTo>
                      <a:pt x="0" y="22"/>
                      <a:pt x="3" y="33"/>
                      <a:pt x="6" y="38"/>
                    </a:cubicBezTo>
                    <a:cubicBezTo>
                      <a:pt x="13" y="50"/>
                      <a:pt x="25" y="47"/>
                      <a:pt x="37" y="54"/>
                    </a:cubicBezTo>
                    <a:cubicBezTo>
                      <a:pt x="45" y="58"/>
                      <a:pt x="50" y="68"/>
                      <a:pt x="57" y="75"/>
                    </a:cubicBezTo>
                    <a:cubicBezTo>
                      <a:pt x="63" y="81"/>
                      <a:pt x="73" y="89"/>
                      <a:pt x="77" y="96"/>
                    </a:cubicBezTo>
                    <a:cubicBezTo>
                      <a:pt x="81" y="104"/>
                      <a:pt x="80" y="115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90" y="130"/>
                      <a:pt x="105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23" y="136"/>
                      <a:pt x="128" y="135"/>
                      <a:pt x="132" y="133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0" y="117"/>
                      <a:pt x="128" y="101"/>
                      <a:pt x="118" y="93"/>
                    </a:cubicBezTo>
                    <a:cubicBezTo>
                      <a:pt x="111" y="86"/>
                      <a:pt x="101" y="87"/>
                      <a:pt x="93" y="82"/>
                    </a:cubicBezTo>
                    <a:cubicBezTo>
                      <a:pt x="86" y="78"/>
                      <a:pt x="78" y="67"/>
                      <a:pt x="72" y="61"/>
                    </a:cubicBezTo>
                    <a:cubicBezTo>
                      <a:pt x="65" y="53"/>
                      <a:pt x="55" y="48"/>
                      <a:pt x="52" y="39"/>
                    </a:cubicBezTo>
                    <a:cubicBezTo>
                      <a:pt x="48" y="30"/>
                      <a:pt x="49" y="19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9" y="8"/>
                      <a:pt x="2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543"/>
              <p:cNvSpPr>
                <a:spLocks noEditPoints="1"/>
              </p:cNvSpPr>
              <p:nvPr/>
            </p:nvSpPr>
            <p:spPr bwMode="auto">
              <a:xfrm>
                <a:off x="5376" y="3039"/>
                <a:ext cx="440" cy="460"/>
              </a:xfrm>
              <a:custGeom>
                <a:gdLst>
                  <a:gd name="T0" fmla="*/ 9 w 126"/>
                  <a:gd name="T1" fmla="*/ 96 h 132"/>
                  <a:gd name="T2" fmla="*/ 46 w 126"/>
                  <a:gd name="T3" fmla="*/ 84 h 132"/>
                  <a:gd name="T4" fmla="*/ 46 w 126"/>
                  <a:gd name="T5" fmla="*/ 84 h 132"/>
                  <a:gd name="T6" fmla="*/ 37 w 126"/>
                  <a:gd name="T7" fmla="*/ 122 h 132"/>
                  <a:gd name="T8" fmla="*/ 37 w 126"/>
                  <a:gd name="T9" fmla="*/ 122 h 132"/>
                  <a:gd name="T10" fmla="*/ 37 w 126"/>
                  <a:gd name="T11" fmla="*/ 122 h 132"/>
                  <a:gd name="T12" fmla="*/ 15 w 126"/>
                  <a:gd name="T13" fmla="*/ 130 h 132"/>
                  <a:gd name="T14" fmla="*/ 15 w 126"/>
                  <a:gd name="T15" fmla="*/ 130 h 132"/>
                  <a:gd name="T16" fmla="*/ 4 w 126"/>
                  <a:gd name="T17" fmla="*/ 128 h 132"/>
                  <a:gd name="T18" fmla="*/ 2 w 126"/>
                  <a:gd name="T19" fmla="*/ 117 h 132"/>
                  <a:gd name="T20" fmla="*/ 78 w 126"/>
                  <a:gd name="T21" fmla="*/ 50 h 132"/>
                  <a:gd name="T22" fmla="*/ 78 w 126"/>
                  <a:gd name="T23" fmla="*/ 50 h 132"/>
                  <a:gd name="T24" fmla="*/ 78 w 126"/>
                  <a:gd name="T25" fmla="*/ 50 h 132"/>
                  <a:gd name="T26" fmla="*/ 48 w 126"/>
                  <a:gd name="T27" fmla="*/ 82 h 132"/>
                  <a:gd name="T28" fmla="*/ 112 w 126"/>
                  <a:gd name="T29" fmla="*/ 2 h 132"/>
                  <a:gd name="T30" fmla="*/ 112 w 126"/>
                  <a:gd name="T31" fmla="*/ 2 h 132"/>
                  <a:gd name="T32" fmla="*/ 120 w 126"/>
                  <a:gd name="T33" fmla="*/ 4 h 132"/>
                  <a:gd name="T34" fmla="*/ 124 w 126"/>
                  <a:gd name="T35" fmla="*/ 15 h 132"/>
                  <a:gd name="T36" fmla="*/ 81 w 126"/>
                  <a:gd name="T37" fmla="*/ 49 h 132"/>
                  <a:gd name="T38" fmla="*/ 81 w 126"/>
                  <a:gd name="T39" fmla="*/ 49 h 132"/>
                  <a:gd name="T40" fmla="*/ 81 w 126"/>
                  <a:gd name="T41" fmla="*/ 49 h 132"/>
                  <a:gd name="T42" fmla="*/ 81 w 126"/>
                  <a:gd name="T43" fmla="*/ 48 h 132"/>
                  <a:gd name="T44" fmla="*/ 80 w 126"/>
                  <a:gd name="T45" fmla="*/ 43 h 132"/>
                  <a:gd name="T46" fmla="*/ 94 w 126"/>
                  <a:gd name="T47" fmla="*/ 7 h 132"/>
                  <a:gd name="T48" fmla="*/ 112 w 126"/>
                  <a:gd name="T49" fmla="*/ 2 h 132"/>
                  <a:gd name="T50" fmla="*/ 113 w 126"/>
                  <a:gd name="T51" fmla="*/ 0 h 132"/>
                  <a:gd name="T52" fmla="*/ 83 w 126"/>
                  <a:gd name="T53" fmla="*/ 16 h 132"/>
                  <a:gd name="T54" fmla="*/ 77 w 126"/>
                  <a:gd name="T55" fmla="*/ 41 h 132"/>
                  <a:gd name="T56" fmla="*/ 37 w 126"/>
                  <a:gd name="T57" fmla="*/ 82 h 132"/>
                  <a:gd name="T58" fmla="*/ 0 w 126"/>
                  <a:gd name="T59" fmla="*/ 128 h 132"/>
                  <a:gd name="T60" fmla="*/ 0 w 126"/>
                  <a:gd name="T61" fmla="*/ 128 h 132"/>
                  <a:gd name="T62" fmla="*/ 0 w 126"/>
                  <a:gd name="T63" fmla="*/ 128 h 132"/>
                  <a:gd name="T64" fmla="*/ 0 w 126"/>
                  <a:gd name="T65" fmla="*/ 129 h 132"/>
                  <a:gd name="T66" fmla="*/ 13 w 126"/>
                  <a:gd name="T67" fmla="*/ 132 h 132"/>
                  <a:gd name="T68" fmla="*/ 13 w 126"/>
                  <a:gd name="T69" fmla="*/ 132 h 132"/>
                  <a:gd name="T70" fmla="*/ 36 w 126"/>
                  <a:gd name="T71" fmla="*/ 124 h 132"/>
                  <a:gd name="T72" fmla="*/ 37 w 126"/>
                  <a:gd name="T73" fmla="*/ 124 h 132"/>
                  <a:gd name="T74" fmla="*/ 48 w 126"/>
                  <a:gd name="T75" fmla="*/ 92 h 132"/>
                  <a:gd name="T76" fmla="*/ 90 w 126"/>
                  <a:gd name="T77" fmla="*/ 50 h 132"/>
                  <a:gd name="T78" fmla="*/ 126 w 126"/>
                  <a:gd name="T79" fmla="*/ 13 h 132"/>
                  <a:gd name="T80" fmla="*/ 113 w 126"/>
                  <a:gd name="T81" fmla="*/ 0 h 132"/>
                  <a:gd name="T82" fmla="*/ 113 w 126"/>
                  <a:gd name="T83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" h="132">
                    <a:moveTo>
                      <a:pt x="2" y="117"/>
                    </a:moveTo>
                    <a:cubicBezTo>
                      <a:pt x="2" y="109"/>
                      <a:pt x="5" y="101"/>
                      <a:pt x="9" y="96"/>
                    </a:cubicBezTo>
                    <a:cubicBezTo>
                      <a:pt x="17" y="85"/>
                      <a:pt x="33" y="87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3" y="98"/>
                      <a:pt x="46" y="113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2" y="127"/>
                      <a:pt x="24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2" y="130"/>
                      <a:pt x="8" y="129"/>
                      <a:pt x="4" y="128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2" y="124"/>
                      <a:pt x="2" y="121"/>
                      <a:pt x="2" y="117"/>
                    </a:cubicBezTo>
                    <a:moveTo>
                      <a:pt x="48" y="82"/>
                    </a:moveTo>
                    <a:cubicBezTo>
                      <a:pt x="53" y="67"/>
                      <a:pt x="63" y="56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3" y="66"/>
                      <a:pt x="62" y="76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moveTo>
                      <a:pt x="112" y="2"/>
                    </a:move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5" y="2"/>
                      <a:pt x="117" y="3"/>
                      <a:pt x="119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3" y="6"/>
                      <a:pt x="124" y="10"/>
                      <a:pt x="124" y="15"/>
                    </a:cubicBezTo>
                    <a:cubicBezTo>
                      <a:pt x="124" y="24"/>
                      <a:pt x="119" y="36"/>
                      <a:pt x="115" y="39"/>
                    </a:cubicBezTo>
                    <a:cubicBezTo>
                      <a:pt x="106" y="47"/>
                      <a:pt x="90" y="45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46"/>
                      <a:pt x="80" y="45"/>
                      <a:pt x="80" y="43"/>
                    </a:cubicBezTo>
                    <a:cubicBezTo>
                      <a:pt x="80" y="31"/>
                      <a:pt x="84" y="13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8" y="5"/>
                      <a:pt x="106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moveTo>
                      <a:pt x="113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1" y="0"/>
                      <a:pt x="86" y="10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0" y="23"/>
                      <a:pt x="81" y="34"/>
                      <a:pt x="77" y="41"/>
                    </a:cubicBezTo>
                    <a:cubicBezTo>
                      <a:pt x="74" y="48"/>
                      <a:pt x="62" y="56"/>
                      <a:pt x="57" y="61"/>
                    </a:cubicBezTo>
                    <a:cubicBezTo>
                      <a:pt x="49" y="68"/>
                      <a:pt x="45" y="78"/>
                      <a:pt x="37" y="82"/>
                    </a:cubicBezTo>
                    <a:cubicBezTo>
                      <a:pt x="27" y="87"/>
                      <a:pt x="17" y="86"/>
                      <a:pt x="10" y="92"/>
                    </a:cubicBezTo>
                    <a:cubicBezTo>
                      <a:pt x="2" y="100"/>
                      <a:pt x="0" y="113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9"/>
                    </a:cubicBezTo>
                    <a:cubicBezTo>
                      <a:pt x="4" y="131"/>
                      <a:pt x="9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22" y="132"/>
                      <a:pt x="31" y="128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46" y="117"/>
                      <a:pt x="43" y="104"/>
                      <a:pt x="48" y="92"/>
                    </a:cubicBezTo>
                    <a:cubicBezTo>
                      <a:pt x="52" y="83"/>
                      <a:pt x="62" y="79"/>
                      <a:pt x="69" y="71"/>
                    </a:cubicBezTo>
                    <a:cubicBezTo>
                      <a:pt x="76" y="64"/>
                      <a:pt x="82" y="53"/>
                      <a:pt x="90" y="50"/>
                    </a:cubicBezTo>
                    <a:cubicBezTo>
                      <a:pt x="99" y="46"/>
                      <a:pt x="110" y="46"/>
                      <a:pt x="117" y="40"/>
                    </a:cubicBezTo>
                    <a:cubicBezTo>
                      <a:pt x="120" y="37"/>
                      <a:pt x="126" y="23"/>
                      <a:pt x="126" y="13"/>
                    </a:cubicBezTo>
                    <a:cubicBezTo>
                      <a:pt x="126" y="8"/>
                      <a:pt x="124" y="4"/>
                      <a:pt x="121" y="2"/>
                    </a:cubicBezTo>
                    <a:cubicBezTo>
                      <a:pt x="119" y="0"/>
                      <a:pt x="116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544"/>
              <p:cNvSpPr>
                <a:spLocks noEditPoints="1"/>
              </p:cNvSpPr>
              <p:nvPr/>
            </p:nvSpPr>
            <p:spPr bwMode="auto">
              <a:xfrm>
                <a:off x="1871" y="3039"/>
                <a:ext cx="443" cy="460"/>
              </a:xfrm>
              <a:custGeom>
                <a:gdLst>
                  <a:gd name="T0" fmla="*/ 94 w 127"/>
                  <a:gd name="T1" fmla="*/ 126 h 132"/>
                  <a:gd name="T2" fmla="*/ 80 w 127"/>
                  <a:gd name="T3" fmla="*/ 86 h 132"/>
                  <a:gd name="T4" fmla="*/ 49 w 127"/>
                  <a:gd name="T5" fmla="*/ 52 h 132"/>
                  <a:gd name="T6" fmla="*/ 49 w 127"/>
                  <a:gd name="T7" fmla="*/ 52 h 132"/>
                  <a:gd name="T8" fmla="*/ 81 w 127"/>
                  <a:gd name="T9" fmla="*/ 83 h 132"/>
                  <a:gd name="T10" fmla="*/ 123 w 127"/>
                  <a:gd name="T11" fmla="*/ 110 h 132"/>
                  <a:gd name="T12" fmla="*/ 123 w 127"/>
                  <a:gd name="T13" fmla="*/ 126 h 132"/>
                  <a:gd name="T14" fmla="*/ 123 w 127"/>
                  <a:gd name="T15" fmla="*/ 126 h 132"/>
                  <a:gd name="T16" fmla="*/ 112 w 127"/>
                  <a:gd name="T17" fmla="*/ 130 h 132"/>
                  <a:gd name="T18" fmla="*/ 112 w 127"/>
                  <a:gd name="T19" fmla="*/ 130 h 132"/>
                  <a:gd name="T20" fmla="*/ 94 w 127"/>
                  <a:gd name="T21" fmla="*/ 126 h 132"/>
                  <a:gd name="T22" fmla="*/ 15 w 127"/>
                  <a:gd name="T23" fmla="*/ 2 h 132"/>
                  <a:gd name="T24" fmla="*/ 41 w 127"/>
                  <a:gd name="T25" fmla="*/ 17 h 132"/>
                  <a:gd name="T26" fmla="*/ 41 w 127"/>
                  <a:gd name="T27" fmla="*/ 17 h 132"/>
                  <a:gd name="T28" fmla="*/ 46 w 127"/>
                  <a:gd name="T29" fmla="*/ 46 h 132"/>
                  <a:gd name="T30" fmla="*/ 44 w 127"/>
                  <a:gd name="T31" fmla="*/ 48 h 132"/>
                  <a:gd name="T32" fmla="*/ 2 w 127"/>
                  <a:gd name="T33" fmla="*/ 16 h 132"/>
                  <a:gd name="T34" fmla="*/ 6 w 127"/>
                  <a:gd name="T35" fmla="*/ 4 h 132"/>
                  <a:gd name="T36" fmla="*/ 15 w 127"/>
                  <a:gd name="T37" fmla="*/ 2 h 132"/>
                  <a:gd name="T38" fmla="*/ 12 w 127"/>
                  <a:gd name="T39" fmla="*/ 0 h 132"/>
                  <a:gd name="T40" fmla="*/ 5 w 127"/>
                  <a:gd name="T41" fmla="*/ 2 h 132"/>
                  <a:gd name="T42" fmla="*/ 5 w 127"/>
                  <a:gd name="T43" fmla="*/ 2 h 132"/>
                  <a:gd name="T44" fmla="*/ 0 w 127"/>
                  <a:gd name="T45" fmla="*/ 13 h 132"/>
                  <a:gd name="T46" fmla="*/ 38 w 127"/>
                  <a:gd name="T47" fmla="*/ 51 h 132"/>
                  <a:gd name="T48" fmla="*/ 77 w 127"/>
                  <a:gd name="T49" fmla="*/ 92 h 132"/>
                  <a:gd name="T50" fmla="*/ 83 w 127"/>
                  <a:gd name="T51" fmla="*/ 116 h 132"/>
                  <a:gd name="T52" fmla="*/ 83 w 127"/>
                  <a:gd name="T53" fmla="*/ 117 h 132"/>
                  <a:gd name="T54" fmla="*/ 113 w 127"/>
                  <a:gd name="T55" fmla="*/ 132 h 132"/>
                  <a:gd name="T56" fmla="*/ 113 w 127"/>
                  <a:gd name="T57" fmla="*/ 132 h 132"/>
                  <a:gd name="T58" fmla="*/ 126 w 127"/>
                  <a:gd name="T59" fmla="*/ 127 h 132"/>
                  <a:gd name="T60" fmla="*/ 120 w 127"/>
                  <a:gd name="T61" fmla="*/ 97 h 132"/>
                  <a:gd name="T62" fmla="*/ 69 w 127"/>
                  <a:gd name="T63" fmla="*/ 61 h 132"/>
                  <a:gd name="T64" fmla="*/ 40 w 127"/>
                  <a:gd name="T65" fmla="*/ 11 h 132"/>
                  <a:gd name="T66" fmla="*/ 39 w 127"/>
                  <a:gd name="T67" fmla="*/ 11 h 132"/>
                  <a:gd name="T68" fmla="*/ 12 w 127"/>
                  <a:gd name="T69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32">
                    <a:moveTo>
                      <a:pt x="94" y="126"/>
                    </a:moveTo>
                    <a:cubicBezTo>
                      <a:pt x="94" y="126"/>
                      <a:pt x="94" y="126"/>
                      <a:pt x="94" y="126"/>
                    </a:cubicBezTo>
                    <a:cubicBezTo>
                      <a:pt x="92" y="125"/>
                      <a:pt x="88" y="121"/>
                      <a:pt x="86" y="119"/>
                    </a:cubicBezTo>
                    <a:cubicBezTo>
                      <a:pt x="80" y="110"/>
                      <a:pt x="84" y="96"/>
                      <a:pt x="80" y="86"/>
                    </a:cubicBezTo>
                    <a:cubicBezTo>
                      <a:pt x="77" y="81"/>
                      <a:pt x="70" y="79"/>
                      <a:pt x="66" y="76"/>
                    </a:cubicBezTo>
                    <a:cubicBezTo>
                      <a:pt x="58" y="70"/>
                      <a:pt x="52" y="6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60" y="55"/>
                      <a:pt x="68" y="64"/>
                      <a:pt x="75" y="74"/>
                    </a:cubicBezTo>
                    <a:cubicBezTo>
                      <a:pt x="77" y="76"/>
                      <a:pt x="79" y="82"/>
                      <a:pt x="81" y="83"/>
                    </a:cubicBezTo>
                    <a:cubicBezTo>
                      <a:pt x="88" y="88"/>
                      <a:pt x="100" y="85"/>
                      <a:pt x="109" y="89"/>
                    </a:cubicBezTo>
                    <a:cubicBezTo>
                      <a:pt x="116" y="93"/>
                      <a:pt x="121" y="100"/>
                      <a:pt x="123" y="110"/>
                    </a:cubicBezTo>
                    <a:cubicBezTo>
                      <a:pt x="123" y="113"/>
                      <a:pt x="124" y="116"/>
                      <a:pt x="124" y="120"/>
                    </a:cubicBezTo>
                    <a:cubicBezTo>
                      <a:pt x="124" y="122"/>
                      <a:pt x="124" y="124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1" y="129"/>
                      <a:pt x="117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06" y="130"/>
                      <a:pt x="98" y="128"/>
                      <a:pt x="94" y="126"/>
                    </a:cubicBezTo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5" y="2"/>
                      <a:pt x="38" y="1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5" y="25"/>
                      <a:pt x="44" y="37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7"/>
                      <a:pt x="45" y="48"/>
                      <a:pt x="44" y="48"/>
                    </a:cubicBezTo>
                    <a:cubicBezTo>
                      <a:pt x="28" y="46"/>
                      <a:pt x="12" y="45"/>
                      <a:pt x="6" y="33"/>
                    </a:cubicBezTo>
                    <a:cubicBezTo>
                      <a:pt x="4" y="29"/>
                      <a:pt x="2" y="22"/>
                      <a:pt x="2" y="16"/>
                    </a:cubicBezTo>
                    <a:cubicBezTo>
                      <a:pt x="2" y="11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22"/>
                      <a:pt x="3" y="32"/>
                      <a:pt x="6" y="36"/>
                    </a:cubicBezTo>
                    <a:cubicBezTo>
                      <a:pt x="13" y="47"/>
                      <a:pt x="29" y="46"/>
                      <a:pt x="38" y="51"/>
                    </a:cubicBezTo>
                    <a:cubicBezTo>
                      <a:pt x="44" y="54"/>
                      <a:pt x="50" y="64"/>
                      <a:pt x="57" y="72"/>
                    </a:cubicBezTo>
                    <a:cubicBezTo>
                      <a:pt x="64" y="80"/>
                      <a:pt x="73" y="85"/>
                      <a:pt x="77" y="92"/>
                    </a:cubicBezTo>
                    <a:cubicBezTo>
                      <a:pt x="81" y="99"/>
                      <a:pt x="79" y="109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7"/>
                    </a:cubicBezTo>
                    <a:cubicBezTo>
                      <a:pt x="87" y="126"/>
                      <a:pt x="102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5" y="132"/>
                      <a:pt x="117" y="132"/>
                      <a:pt x="118" y="131"/>
                    </a:cubicBezTo>
                    <a:cubicBezTo>
                      <a:pt x="122" y="131"/>
                      <a:pt x="125" y="130"/>
                      <a:pt x="126" y="127"/>
                    </a:cubicBezTo>
                    <a:cubicBezTo>
                      <a:pt x="127" y="126"/>
                      <a:pt x="127" y="124"/>
                      <a:pt x="127" y="122"/>
                    </a:cubicBezTo>
                    <a:cubicBezTo>
                      <a:pt x="127" y="113"/>
                      <a:pt x="122" y="100"/>
                      <a:pt x="120" y="97"/>
                    </a:cubicBezTo>
                    <a:cubicBezTo>
                      <a:pt x="113" y="86"/>
                      <a:pt x="98" y="88"/>
                      <a:pt x="88" y="82"/>
                    </a:cubicBezTo>
                    <a:cubicBezTo>
                      <a:pt x="81" y="78"/>
                      <a:pt x="76" y="68"/>
                      <a:pt x="69" y="61"/>
                    </a:cubicBezTo>
                    <a:cubicBezTo>
                      <a:pt x="61" y="53"/>
                      <a:pt x="52" y="49"/>
                      <a:pt x="49" y="41"/>
                    </a:cubicBezTo>
                    <a:cubicBezTo>
                      <a:pt x="45" y="32"/>
                      <a:pt x="46" y="18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6" y="7"/>
                      <a:pt x="2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545"/>
              <p:cNvSpPr>
                <a:spLocks noEditPoints="1"/>
              </p:cNvSpPr>
              <p:nvPr/>
            </p:nvSpPr>
            <p:spPr bwMode="auto">
              <a:xfrm>
                <a:off x="5383" y="3332"/>
                <a:ext cx="154" cy="161"/>
              </a:xfrm>
              <a:custGeom>
                <a:gdLst>
                  <a:gd name="T0" fmla="*/ 30 w 44"/>
                  <a:gd name="T1" fmla="*/ 4 h 46"/>
                  <a:gd name="T2" fmla="*/ 30 w 44"/>
                  <a:gd name="T3" fmla="*/ 4 h 46"/>
                  <a:gd name="T4" fmla="*/ 30 w 44"/>
                  <a:gd name="T5" fmla="*/ 4 h 46"/>
                  <a:gd name="T6" fmla="*/ 38 w 44"/>
                  <a:gd name="T7" fmla="*/ 7 h 46"/>
                  <a:gd name="T8" fmla="*/ 41 w 44"/>
                  <a:gd name="T9" fmla="*/ 16 h 46"/>
                  <a:gd name="T10" fmla="*/ 33 w 44"/>
                  <a:gd name="T11" fmla="*/ 38 h 46"/>
                  <a:gd name="T12" fmla="*/ 16 w 44"/>
                  <a:gd name="T13" fmla="*/ 44 h 46"/>
                  <a:gd name="T14" fmla="*/ 16 w 44"/>
                  <a:gd name="T15" fmla="*/ 44 h 46"/>
                  <a:gd name="T16" fmla="*/ 15 w 44"/>
                  <a:gd name="T17" fmla="*/ 44 h 46"/>
                  <a:gd name="T18" fmla="*/ 15 w 44"/>
                  <a:gd name="T19" fmla="*/ 44 h 46"/>
                  <a:gd name="T20" fmla="*/ 15 w 44"/>
                  <a:gd name="T21" fmla="*/ 44 h 46"/>
                  <a:gd name="T22" fmla="*/ 15 w 44"/>
                  <a:gd name="T23" fmla="*/ 44 h 46"/>
                  <a:gd name="T24" fmla="*/ 15 w 44"/>
                  <a:gd name="T25" fmla="*/ 44 h 46"/>
                  <a:gd name="T26" fmla="*/ 11 w 44"/>
                  <a:gd name="T27" fmla="*/ 44 h 46"/>
                  <a:gd name="T28" fmla="*/ 11 w 44"/>
                  <a:gd name="T29" fmla="*/ 44 h 46"/>
                  <a:gd name="T30" fmla="*/ 11 w 44"/>
                  <a:gd name="T31" fmla="*/ 44 h 46"/>
                  <a:gd name="T32" fmla="*/ 11 w 44"/>
                  <a:gd name="T33" fmla="*/ 44 h 46"/>
                  <a:gd name="T34" fmla="*/ 11 w 44"/>
                  <a:gd name="T35" fmla="*/ 44 h 46"/>
                  <a:gd name="T36" fmla="*/ 4 w 44"/>
                  <a:gd name="T37" fmla="*/ 42 h 46"/>
                  <a:gd name="T38" fmla="*/ 4 w 44"/>
                  <a:gd name="T39" fmla="*/ 42 h 46"/>
                  <a:gd name="T40" fmla="*/ 4 w 44"/>
                  <a:gd name="T41" fmla="*/ 42 h 46"/>
                  <a:gd name="T42" fmla="*/ 4 w 44"/>
                  <a:gd name="T43" fmla="*/ 42 h 46"/>
                  <a:gd name="T44" fmla="*/ 1 w 44"/>
                  <a:gd name="T45" fmla="*/ 33 h 46"/>
                  <a:gd name="T46" fmla="*/ 14 w 44"/>
                  <a:gd name="T47" fmla="*/ 8 h 46"/>
                  <a:gd name="T48" fmla="*/ 14 w 44"/>
                  <a:gd name="T49" fmla="*/ 8 h 46"/>
                  <a:gd name="T50" fmla="*/ 14 w 44"/>
                  <a:gd name="T51" fmla="*/ 8 h 46"/>
                  <a:gd name="T52" fmla="*/ 14 w 44"/>
                  <a:gd name="T53" fmla="*/ 8 h 46"/>
                  <a:gd name="T54" fmla="*/ 30 w 44"/>
                  <a:gd name="T55" fmla="*/ 4 h 46"/>
                  <a:gd name="T56" fmla="*/ 30 w 44"/>
                  <a:gd name="T57" fmla="*/ 4 h 46"/>
                  <a:gd name="T58" fmla="*/ 30 w 44"/>
                  <a:gd name="T59" fmla="*/ 4 h 46"/>
                  <a:gd name="T60" fmla="*/ 44 w 44"/>
                  <a:gd name="T61" fmla="*/ 0 h 46"/>
                  <a:gd name="T62" fmla="*/ 7 w 44"/>
                  <a:gd name="T63" fmla="*/ 12 h 46"/>
                  <a:gd name="T64" fmla="*/ 0 w 44"/>
                  <a:gd name="T65" fmla="*/ 33 h 46"/>
                  <a:gd name="T66" fmla="*/ 2 w 44"/>
                  <a:gd name="T67" fmla="*/ 44 h 46"/>
                  <a:gd name="T68" fmla="*/ 2 w 44"/>
                  <a:gd name="T69" fmla="*/ 44 h 46"/>
                  <a:gd name="T70" fmla="*/ 13 w 44"/>
                  <a:gd name="T71" fmla="*/ 46 h 46"/>
                  <a:gd name="T72" fmla="*/ 13 w 44"/>
                  <a:gd name="T73" fmla="*/ 46 h 46"/>
                  <a:gd name="T74" fmla="*/ 13 w 44"/>
                  <a:gd name="T75" fmla="*/ 46 h 46"/>
                  <a:gd name="T76" fmla="*/ 13 w 44"/>
                  <a:gd name="T77" fmla="*/ 46 h 46"/>
                  <a:gd name="T78" fmla="*/ 35 w 44"/>
                  <a:gd name="T79" fmla="*/ 38 h 46"/>
                  <a:gd name="T80" fmla="*/ 35 w 44"/>
                  <a:gd name="T81" fmla="*/ 38 h 46"/>
                  <a:gd name="T82" fmla="*/ 35 w 44"/>
                  <a:gd name="T83" fmla="*/ 38 h 46"/>
                  <a:gd name="T84" fmla="*/ 35 w 44"/>
                  <a:gd name="T85" fmla="*/ 38 h 46"/>
                  <a:gd name="T86" fmla="*/ 35 w 44"/>
                  <a:gd name="T87" fmla="*/ 38 h 46"/>
                  <a:gd name="T88" fmla="*/ 44 w 44"/>
                  <a:gd name="T89" fmla="*/ 0 h 46"/>
                  <a:gd name="T90" fmla="*/ 44 w 44"/>
                  <a:gd name="T9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6"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4" y="4"/>
                      <a:pt x="37" y="5"/>
                      <a:pt x="38" y="7"/>
                    </a:cubicBezTo>
                    <a:cubicBezTo>
                      <a:pt x="40" y="9"/>
                      <a:pt x="41" y="12"/>
                      <a:pt x="41" y="16"/>
                    </a:cubicBezTo>
                    <a:cubicBezTo>
                      <a:pt x="41" y="24"/>
                      <a:pt x="36" y="35"/>
                      <a:pt x="33" y="38"/>
                    </a:cubicBezTo>
                    <a:cubicBezTo>
                      <a:pt x="28" y="42"/>
                      <a:pt x="23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3" y="44"/>
                      <a:pt x="12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8" y="44"/>
                      <a:pt x="6" y="44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2" y="40"/>
                      <a:pt x="1" y="37"/>
                      <a:pt x="1" y="33"/>
                    </a:cubicBezTo>
                    <a:cubicBezTo>
                      <a:pt x="1" y="24"/>
                      <a:pt x="7" y="11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6"/>
                      <a:pt x="24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moveTo>
                      <a:pt x="44" y="0"/>
                    </a:moveTo>
                    <a:cubicBezTo>
                      <a:pt x="31" y="3"/>
                      <a:pt x="15" y="1"/>
                      <a:pt x="7" y="12"/>
                    </a:cubicBezTo>
                    <a:cubicBezTo>
                      <a:pt x="3" y="17"/>
                      <a:pt x="0" y="25"/>
                      <a:pt x="0" y="33"/>
                    </a:cubicBezTo>
                    <a:cubicBezTo>
                      <a:pt x="0" y="37"/>
                      <a:pt x="0" y="40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6" y="45"/>
                      <a:pt x="10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22" y="46"/>
                      <a:pt x="30" y="43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44" y="29"/>
                      <a:pt x="41" y="14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546"/>
              <p:cNvSpPr>
                <a:spLocks noEditPoints="1"/>
              </p:cNvSpPr>
              <p:nvPr/>
            </p:nvSpPr>
            <p:spPr bwMode="auto">
              <a:xfrm>
                <a:off x="2042" y="3220"/>
                <a:ext cx="262" cy="273"/>
              </a:xfrm>
              <a:custGeom>
                <a:gdLst>
                  <a:gd name="T0" fmla="*/ 47 w 75"/>
                  <a:gd name="T1" fmla="*/ 37 h 78"/>
                  <a:gd name="T2" fmla="*/ 47 w 75"/>
                  <a:gd name="T3" fmla="*/ 37 h 78"/>
                  <a:gd name="T4" fmla="*/ 47 w 75"/>
                  <a:gd name="T5" fmla="*/ 37 h 78"/>
                  <a:gd name="T6" fmla="*/ 66 w 75"/>
                  <a:gd name="T7" fmla="*/ 43 h 78"/>
                  <a:gd name="T8" fmla="*/ 74 w 75"/>
                  <a:gd name="T9" fmla="*/ 65 h 78"/>
                  <a:gd name="T10" fmla="*/ 72 w 75"/>
                  <a:gd name="T11" fmla="*/ 73 h 78"/>
                  <a:gd name="T12" fmla="*/ 71 w 75"/>
                  <a:gd name="T13" fmla="*/ 73 h 78"/>
                  <a:gd name="T14" fmla="*/ 71 w 75"/>
                  <a:gd name="T15" fmla="*/ 73 h 78"/>
                  <a:gd name="T16" fmla="*/ 62 w 75"/>
                  <a:gd name="T17" fmla="*/ 77 h 78"/>
                  <a:gd name="T18" fmla="*/ 62 w 75"/>
                  <a:gd name="T19" fmla="*/ 77 h 78"/>
                  <a:gd name="T20" fmla="*/ 62 w 75"/>
                  <a:gd name="T21" fmla="*/ 77 h 78"/>
                  <a:gd name="T22" fmla="*/ 62 w 75"/>
                  <a:gd name="T23" fmla="*/ 77 h 78"/>
                  <a:gd name="T24" fmla="*/ 62 w 75"/>
                  <a:gd name="T25" fmla="*/ 77 h 78"/>
                  <a:gd name="T26" fmla="*/ 40 w 75"/>
                  <a:gd name="T27" fmla="*/ 69 h 78"/>
                  <a:gd name="T28" fmla="*/ 40 w 75"/>
                  <a:gd name="T29" fmla="*/ 69 h 78"/>
                  <a:gd name="T30" fmla="*/ 40 w 75"/>
                  <a:gd name="T31" fmla="*/ 69 h 78"/>
                  <a:gd name="T32" fmla="*/ 40 w 75"/>
                  <a:gd name="T33" fmla="*/ 69 h 78"/>
                  <a:gd name="T34" fmla="*/ 40 w 75"/>
                  <a:gd name="T35" fmla="*/ 69 h 78"/>
                  <a:gd name="T36" fmla="*/ 40 w 75"/>
                  <a:gd name="T37" fmla="*/ 69 h 78"/>
                  <a:gd name="T38" fmla="*/ 34 w 75"/>
                  <a:gd name="T39" fmla="*/ 51 h 78"/>
                  <a:gd name="T40" fmla="*/ 37 w 75"/>
                  <a:gd name="T41" fmla="*/ 38 h 78"/>
                  <a:gd name="T42" fmla="*/ 37 w 75"/>
                  <a:gd name="T43" fmla="*/ 38 h 78"/>
                  <a:gd name="T44" fmla="*/ 37 w 75"/>
                  <a:gd name="T45" fmla="*/ 38 h 78"/>
                  <a:gd name="T46" fmla="*/ 37 w 75"/>
                  <a:gd name="T47" fmla="*/ 38 h 78"/>
                  <a:gd name="T48" fmla="*/ 37 w 75"/>
                  <a:gd name="T49" fmla="*/ 38 h 78"/>
                  <a:gd name="T50" fmla="*/ 37 w 75"/>
                  <a:gd name="T51" fmla="*/ 38 h 78"/>
                  <a:gd name="T52" fmla="*/ 47 w 75"/>
                  <a:gd name="T53" fmla="*/ 37 h 78"/>
                  <a:gd name="T54" fmla="*/ 47 w 75"/>
                  <a:gd name="T55" fmla="*/ 37 h 78"/>
                  <a:gd name="T56" fmla="*/ 47 w 75"/>
                  <a:gd name="T57" fmla="*/ 37 h 78"/>
                  <a:gd name="T58" fmla="*/ 0 w 75"/>
                  <a:gd name="T59" fmla="*/ 0 h 78"/>
                  <a:gd name="T60" fmla="*/ 0 w 75"/>
                  <a:gd name="T61" fmla="*/ 0 h 78"/>
                  <a:gd name="T62" fmla="*/ 17 w 75"/>
                  <a:gd name="T63" fmla="*/ 24 h 78"/>
                  <a:gd name="T64" fmla="*/ 31 w 75"/>
                  <a:gd name="T65" fmla="*/ 34 h 78"/>
                  <a:gd name="T66" fmla="*/ 37 w 75"/>
                  <a:gd name="T67" fmla="*/ 67 h 78"/>
                  <a:gd name="T68" fmla="*/ 45 w 75"/>
                  <a:gd name="T69" fmla="*/ 74 h 78"/>
                  <a:gd name="T70" fmla="*/ 45 w 75"/>
                  <a:gd name="T71" fmla="*/ 74 h 78"/>
                  <a:gd name="T72" fmla="*/ 63 w 75"/>
                  <a:gd name="T73" fmla="*/ 78 h 78"/>
                  <a:gd name="T74" fmla="*/ 63 w 75"/>
                  <a:gd name="T75" fmla="*/ 78 h 78"/>
                  <a:gd name="T76" fmla="*/ 63 w 75"/>
                  <a:gd name="T77" fmla="*/ 78 h 78"/>
                  <a:gd name="T78" fmla="*/ 63 w 75"/>
                  <a:gd name="T79" fmla="*/ 78 h 78"/>
                  <a:gd name="T80" fmla="*/ 74 w 75"/>
                  <a:gd name="T81" fmla="*/ 74 h 78"/>
                  <a:gd name="T82" fmla="*/ 74 w 75"/>
                  <a:gd name="T83" fmla="*/ 74 h 78"/>
                  <a:gd name="T84" fmla="*/ 74 w 75"/>
                  <a:gd name="T85" fmla="*/ 74 h 78"/>
                  <a:gd name="T86" fmla="*/ 75 w 75"/>
                  <a:gd name="T87" fmla="*/ 68 h 78"/>
                  <a:gd name="T88" fmla="*/ 74 w 75"/>
                  <a:gd name="T89" fmla="*/ 58 h 78"/>
                  <a:gd name="T90" fmla="*/ 60 w 75"/>
                  <a:gd name="T91" fmla="*/ 37 h 78"/>
                  <a:gd name="T92" fmla="*/ 32 w 75"/>
                  <a:gd name="T93" fmla="*/ 31 h 78"/>
                  <a:gd name="T94" fmla="*/ 26 w 75"/>
                  <a:gd name="T95" fmla="*/ 22 h 78"/>
                  <a:gd name="T96" fmla="*/ 0 w 75"/>
                  <a:gd name="T97" fmla="*/ 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78">
                    <a:moveTo>
                      <a:pt x="47" y="37"/>
                    </a:move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54" y="37"/>
                      <a:pt x="61" y="39"/>
                      <a:pt x="66" y="43"/>
                    </a:cubicBezTo>
                    <a:cubicBezTo>
                      <a:pt x="69" y="47"/>
                      <a:pt x="74" y="57"/>
                      <a:pt x="74" y="65"/>
                    </a:cubicBezTo>
                    <a:cubicBezTo>
                      <a:pt x="74" y="68"/>
                      <a:pt x="73" y="71"/>
                      <a:pt x="72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69" y="76"/>
                      <a:pt x="66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54" y="77"/>
                      <a:pt x="44" y="72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36" y="64"/>
                      <a:pt x="34" y="58"/>
                      <a:pt x="34" y="51"/>
                    </a:cubicBezTo>
                    <a:cubicBezTo>
                      <a:pt x="34" y="46"/>
                      <a:pt x="35" y="42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40" y="37"/>
                      <a:pt x="44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9" y="18"/>
                      <a:pt x="17" y="24"/>
                    </a:cubicBezTo>
                    <a:cubicBezTo>
                      <a:pt x="21" y="27"/>
                      <a:pt x="28" y="29"/>
                      <a:pt x="31" y="34"/>
                    </a:cubicBezTo>
                    <a:cubicBezTo>
                      <a:pt x="35" y="44"/>
                      <a:pt x="31" y="58"/>
                      <a:pt x="37" y="67"/>
                    </a:cubicBezTo>
                    <a:cubicBezTo>
                      <a:pt x="39" y="69"/>
                      <a:pt x="43" y="73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9" y="76"/>
                      <a:pt x="57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8" y="78"/>
                      <a:pt x="72" y="77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5" y="72"/>
                      <a:pt x="75" y="70"/>
                      <a:pt x="75" y="68"/>
                    </a:cubicBezTo>
                    <a:cubicBezTo>
                      <a:pt x="75" y="64"/>
                      <a:pt x="74" y="61"/>
                      <a:pt x="74" y="58"/>
                    </a:cubicBezTo>
                    <a:cubicBezTo>
                      <a:pt x="72" y="48"/>
                      <a:pt x="67" y="41"/>
                      <a:pt x="60" y="37"/>
                    </a:cubicBezTo>
                    <a:cubicBezTo>
                      <a:pt x="51" y="33"/>
                      <a:pt x="39" y="36"/>
                      <a:pt x="32" y="31"/>
                    </a:cubicBezTo>
                    <a:cubicBezTo>
                      <a:pt x="30" y="30"/>
                      <a:pt x="28" y="24"/>
                      <a:pt x="26" y="22"/>
                    </a:cubicBezTo>
                    <a:cubicBezTo>
                      <a:pt x="19" y="12"/>
                      <a:pt x="11" y="3"/>
                      <a:pt x="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547"/>
              <p:cNvSpPr>
                <a:spLocks noEditPoints="1"/>
              </p:cNvSpPr>
              <p:nvPr/>
            </p:nvSpPr>
            <p:spPr bwMode="auto">
              <a:xfrm>
                <a:off x="5387" y="3346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3 w 40"/>
                  <a:gd name="T7" fmla="*/ 4 h 40"/>
                  <a:gd name="T8" fmla="*/ 33 w 40"/>
                  <a:gd name="T9" fmla="*/ 4 h 40"/>
                  <a:gd name="T10" fmla="*/ 33 w 40"/>
                  <a:gd name="T11" fmla="*/ 4 h 40"/>
                  <a:gd name="T12" fmla="*/ 38 w 40"/>
                  <a:gd name="T13" fmla="*/ 16 h 40"/>
                  <a:gd name="T14" fmla="*/ 34 w 40"/>
                  <a:gd name="T15" fmla="*/ 30 h 40"/>
                  <a:gd name="T16" fmla="*/ 19 w 40"/>
                  <a:gd name="T17" fmla="*/ 37 h 40"/>
                  <a:gd name="T18" fmla="*/ 19 w 40"/>
                  <a:gd name="T19" fmla="*/ 37 h 40"/>
                  <a:gd name="T20" fmla="*/ 19 w 40"/>
                  <a:gd name="T21" fmla="*/ 37 h 40"/>
                  <a:gd name="T22" fmla="*/ 13 w 40"/>
                  <a:gd name="T23" fmla="*/ 38 h 40"/>
                  <a:gd name="T24" fmla="*/ 13 w 40"/>
                  <a:gd name="T25" fmla="*/ 38 h 40"/>
                  <a:gd name="T26" fmla="*/ 13 w 40"/>
                  <a:gd name="T27" fmla="*/ 38 h 40"/>
                  <a:gd name="T28" fmla="*/ 13 w 40"/>
                  <a:gd name="T29" fmla="*/ 38 h 40"/>
                  <a:gd name="T30" fmla="*/ 13 w 40"/>
                  <a:gd name="T31" fmla="*/ 38 h 40"/>
                  <a:gd name="T32" fmla="*/ 5 w 40"/>
                  <a:gd name="T33" fmla="*/ 36 h 40"/>
                  <a:gd name="T34" fmla="*/ 5 w 40"/>
                  <a:gd name="T35" fmla="*/ 36 h 40"/>
                  <a:gd name="T36" fmla="*/ 5 w 40"/>
                  <a:gd name="T37" fmla="*/ 36 h 40"/>
                  <a:gd name="T38" fmla="*/ 5 w 40"/>
                  <a:gd name="T39" fmla="*/ 36 h 40"/>
                  <a:gd name="T40" fmla="*/ 2 w 40"/>
                  <a:gd name="T41" fmla="*/ 27 h 40"/>
                  <a:gd name="T42" fmla="*/ 6 w 40"/>
                  <a:gd name="T43" fmla="*/ 14 h 40"/>
                  <a:gd name="T44" fmla="*/ 6 w 40"/>
                  <a:gd name="T45" fmla="*/ 14 h 40"/>
                  <a:gd name="T46" fmla="*/ 6 w 40"/>
                  <a:gd name="T47" fmla="*/ 14 h 40"/>
                  <a:gd name="T48" fmla="*/ 6 w 40"/>
                  <a:gd name="T49" fmla="*/ 14 h 40"/>
                  <a:gd name="T50" fmla="*/ 26 w 40"/>
                  <a:gd name="T51" fmla="*/ 2 h 40"/>
                  <a:gd name="T52" fmla="*/ 26 w 40"/>
                  <a:gd name="T53" fmla="*/ 2 h 40"/>
                  <a:gd name="T54" fmla="*/ 26 w 40"/>
                  <a:gd name="T55" fmla="*/ 2 h 40"/>
                  <a:gd name="T56" fmla="*/ 29 w 40"/>
                  <a:gd name="T57" fmla="*/ 0 h 40"/>
                  <a:gd name="T58" fmla="*/ 29 w 40"/>
                  <a:gd name="T59" fmla="*/ 0 h 40"/>
                  <a:gd name="T60" fmla="*/ 13 w 40"/>
                  <a:gd name="T61" fmla="*/ 4 h 40"/>
                  <a:gd name="T62" fmla="*/ 13 w 40"/>
                  <a:gd name="T63" fmla="*/ 4 h 40"/>
                  <a:gd name="T64" fmla="*/ 13 w 40"/>
                  <a:gd name="T65" fmla="*/ 4 h 40"/>
                  <a:gd name="T66" fmla="*/ 13 w 40"/>
                  <a:gd name="T67" fmla="*/ 4 h 40"/>
                  <a:gd name="T68" fmla="*/ 0 w 40"/>
                  <a:gd name="T69" fmla="*/ 29 h 40"/>
                  <a:gd name="T70" fmla="*/ 3 w 40"/>
                  <a:gd name="T71" fmla="*/ 38 h 40"/>
                  <a:gd name="T72" fmla="*/ 3 w 40"/>
                  <a:gd name="T73" fmla="*/ 38 h 40"/>
                  <a:gd name="T74" fmla="*/ 3 w 40"/>
                  <a:gd name="T75" fmla="*/ 38 h 40"/>
                  <a:gd name="T76" fmla="*/ 3 w 40"/>
                  <a:gd name="T77" fmla="*/ 38 h 40"/>
                  <a:gd name="T78" fmla="*/ 10 w 40"/>
                  <a:gd name="T79" fmla="*/ 40 h 40"/>
                  <a:gd name="T80" fmla="*/ 10 w 40"/>
                  <a:gd name="T81" fmla="*/ 40 h 40"/>
                  <a:gd name="T82" fmla="*/ 10 w 40"/>
                  <a:gd name="T83" fmla="*/ 40 h 40"/>
                  <a:gd name="T84" fmla="*/ 10 w 40"/>
                  <a:gd name="T85" fmla="*/ 40 h 40"/>
                  <a:gd name="T86" fmla="*/ 14 w 40"/>
                  <a:gd name="T87" fmla="*/ 40 h 40"/>
                  <a:gd name="T88" fmla="*/ 14 w 40"/>
                  <a:gd name="T89" fmla="*/ 40 h 40"/>
                  <a:gd name="T90" fmla="*/ 14 w 40"/>
                  <a:gd name="T91" fmla="*/ 40 h 40"/>
                  <a:gd name="T92" fmla="*/ 14 w 40"/>
                  <a:gd name="T93" fmla="*/ 40 h 40"/>
                  <a:gd name="T94" fmla="*/ 14 w 40"/>
                  <a:gd name="T95" fmla="*/ 40 h 40"/>
                  <a:gd name="T96" fmla="*/ 15 w 40"/>
                  <a:gd name="T97" fmla="*/ 40 h 40"/>
                  <a:gd name="T98" fmla="*/ 15 w 40"/>
                  <a:gd name="T99" fmla="*/ 40 h 40"/>
                  <a:gd name="T100" fmla="*/ 32 w 40"/>
                  <a:gd name="T101" fmla="*/ 34 h 40"/>
                  <a:gd name="T102" fmla="*/ 40 w 40"/>
                  <a:gd name="T103" fmla="*/ 12 h 40"/>
                  <a:gd name="T104" fmla="*/ 37 w 40"/>
                  <a:gd name="T105" fmla="*/ 3 h 40"/>
                  <a:gd name="T106" fmla="*/ 29 w 40"/>
                  <a:gd name="T107" fmla="*/ 0 h 40"/>
                  <a:gd name="T108" fmla="*/ 29 w 40"/>
                  <a:gd name="T109" fmla="*/ 0 h 40"/>
                  <a:gd name="T110" fmla="*/ 29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30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6" y="6"/>
                      <a:pt x="38" y="10"/>
                      <a:pt x="38" y="16"/>
                    </a:cubicBezTo>
                    <a:cubicBezTo>
                      <a:pt x="38" y="21"/>
                      <a:pt x="36" y="26"/>
                      <a:pt x="34" y="30"/>
                    </a:cubicBezTo>
                    <a:cubicBezTo>
                      <a:pt x="32" y="33"/>
                      <a:pt x="26" y="36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7" y="37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27"/>
                    </a:cubicBezTo>
                    <a:cubicBezTo>
                      <a:pt x="2" y="22"/>
                      <a:pt x="4" y="17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9"/>
                      <a:pt x="1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3" y="0"/>
                      <a:pt x="16" y="2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7"/>
                      <a:pt x="0" y="20"/>
                      <a:pt x="0" y="29"/>
                    </a:cubicBezTo>
                    <a:cubicBezTo>
                      <a:pt x="0" y="33"/>
                      <a:pt x="1" y="36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5" y="40"/>
                      <a:pt x="7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2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2" y="39"/>
                      <a:pt x="27" y="38"/>
                      <a:pt x="32" y="34"/>
                    </a:cubicBezTo>
                    <a:cubicBezTo>
                      <a:pt x="35" y="31"/>
                      <a:pt x="40" y="20"/>
                      <a:pt x="40" y="12"/>
                    </a:cubicBezTo>
                    <a:cubicBezTo>
                      <a:pt x="40" y="8"/>
                      <a:pt x="39" y="5"/>
                      <a:pt x="37" y="3"/>
                    </a:cubicBezTo>
                    <a:cubicBezTo>
                      <a:pt x="36" y="1"/>
                      <a:pt x="33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548"/>
              <p:cNvSpPr>
                <a:spLocks noEditPoints="1"/>
              </p:cNvSpPr>
              <p:nvPr/>
            </p:nvSpPr>
            <p:spPr bwMode="auto">
              <a:xfrm>
                <a:off x="3978" y="3321"/>
                <a:ext cx="212" cy="165"/>
              </a:xfrm>
              <a:custGeom>
                <a:gdLst>
                  <a:gd name="T0" fmla="*/ 45 w 61"/>
                  <a:gd name="T1" fmla="*/ 35 h 47"/>
                  <a:gd name="T2" fmla="*/ 45 w 61"/>
                  <a:gd name="T3" fmla="*/ 35 h 47"/>
                  <a:gd name="T4" fmla="*/ 48 w 61"/>
                  <a:gd name="T5" fmla="*/ 32 h 47"/>
                  <a:gd name="T6" fmla="*/ 52 w 61"/>
                  <a:gd name="T7" fmla="*/ 35 h 47"/>
                  <a:gd name="T8" fmla="*/ 52 w 61"/>
                  <a:gd name="T9" fmla="*/ 35 h 47"/>
                  <a:gd name="T10" fmla="*/ 52 w 61"/>
                  <a:gd name="T11" fmla="*/ 35 h 47"/>
                  <a:gd name="T12" fmla="*/ 49 w 61"/>
                  <a:gd name="T13" fmla="*/ 38 h 47"/>
                  <a:gd name="T14" fmla="*/ 49 w 61"/>
                  <a:gd name="T15" fmla="*/ 38 h 47"/>
                  <a:gd name="T16" fmla="*/ 49 w 61"/>
                  <a:gd name="T17" fmla="*/ 38 h 47"/>
                  <a:gd name="T18" fmla="*/ 49 w 61"/>
                  <a:gd name="T19" fmla="*/ 38 h 47"/>
                  <a:gd name="T20" fmla="*/ 49 w 61"/>
                  <a:gd name="T21" fmla="*/ 38 h 47"/>
                  <a:gd name="T22" fmla="*/ 45 w 61"/>
                  <a:gd name="T23" fmla="*/ 35 h 47"/>
                  <a:gd name="T24" fmla="*/ 45 w 61"/>
                  <a:gd name="T25" fmla="*/ 35 h 47"/>
                  <a:gd name="T26" fmla="*/ 45 w 61"/>
                  <a:gd name="T27" fmla="*/ 35 h 47"/>
                  <a:gd name="T28" fmla="*/ 17 w 61"/>
                  <a:gd name="T29" fmla="*/ 3 h 47"/>
                  <a:gd name="T30" fmla="*/ 17 w 61"/>
                  <a:gd name="T31" fmla="*/ 3 h 47"/>
                  <a:gd name="T32" fmla="*/ 17 w 61"/>
                  <a:gd name="T33" fmla="*/ 3 h 47"/>
                  <a:gd name="T34" fmla="*/ 34 w 61"/>
                  <a:gd name="T35" fmla="*/ 23 h 47"/>
                  <a:gd name="T36" fmla="*/ 34 w 61"/>
                  <a:gd name="T37" fmla="*/ 23 h 47"/>
                  <a:gd name="T38" fmla="*/ 34 w 61"/>
                  <a:gd name="T39" fmla="*/ 23 h 47"/>
                  <a:gd name="T40" fmla="*/ 34 w 61"/>
                  <a:gd name="T41" fmla="*/ 23 h 47"/>
                  <a:gd name="T42" fmla="*/ 34 w 61"/>
                  <a:gd name="T43" fmla="*/ 23 h 47"/>
                  <a:gd name="T44" fmla="*/ 34 w 61"/>
                  <a:gd name="T45" fmla="*/ 23 h 47"/>
                  <a:gd name="T46" fmla="*/ 22 w 61"/>
                  <a:gd name="T47" fmla="*/ 27 h 47"/>
                  <a:gd name="T48" fmla="*/ 22 w 61"/>
                  <a:gd name="T49" fmla="*/ 27 h 47"/>
                  <a:gd name="T50" fmla="*/ 22 w 61"/>
                  <a:gd name="T51" fmla="*/ 27 h 47"/>
                  <a:gd name="T52" fmla="*/ 22 w 61"/>
                  <a:gd name="T53" fmla="*/ 27 h 47"/>
                  <a:gd name="T54" fmla="*/ 22 w 61"/>
                  <a:gd name="T55" fmla="*/ 27 h 47"/>
                  <a:gd name="T56" fmla="*/ 3 w 61"/>
                  <a:gd name="T57" fmla="*/ 14 h 47"/>
                  <a:gd name="T58" fmla="*/ 3 w 61"/>
                  <a:gd name="T59" fmla="*/ 14 h 47"/>
                  <a:gd name="T60" fmla="*/ 3 w 61"/>
                  <a:gd name="T61" fmla="*/ 14 h 47"/>
                  <a:gd name="T62" fmla="*/ 3 w 61"/>
                  <a:gd name="T63" fmla="*/ 14 h 47"/>
                  <a:gd name="T64" fmla="*/ 17 w 61"/>
                  <a:gd name="T65" fmla="*/ 3 h 47"/>
                  <a:gd name="T66" fmla="*/ 17 w 61"/>
                  <a:gd name="T67" fmla="*/ 3 h 47"/>
                  <a:gd name="T68" fmla="*/ 17 w 61"/>
                  <a:gd name="T69" fmla="*/ 3 h 47"/>
                  <a:gd name="T70" fmla="*/ 18 w 61"/>
                  <a:gd name="T71" fmla="*/ 0 h 47"/>
                  <a:gd name="T72" fmla="*/ 18 w 61"/>
                  <a:gd name="T73" fmla="*/ 0 h 47"/>
                  <a:gd name="T74" fmla="*/ 0 w 61"/>
                  <a:gd name="T75" fmla="*/ 14 h 47"/>
                  <a:gd name="T76" fmla="*/ 12 w 61"/>
                  <a:gd name="T77" fmla="*/ 28 h 47"/>
                  <a:gd name="T78" fmla="*/ 32 w 61"/>
                  <a:gd name="T79" fmla="*/ 33 h 47"/>
                  <a:gd name="T80" fmla="*/ 32 w 61"/>
                  <a:gd name="T81" fmla="*/ 33 h 47"/>
                  <a:gd name="T82" fmla="*/ 32 w 61"/>
                  <a:gd name="T83" fmla="*/ 33 h 47"/>
                  <a:gd name="T84" fmla="*/ 32 w 61"/>
                  <a:gd name="T85" fmla="*/ 33 h 47"/>
                  <a:gd name="T86" fmla="*/ 32 w 61"/>
                  <a:gd name="T87" fmla="*/ 33 h 47"/>
                  <a:gd name="T88" fmla="*/ 32 w 61"/>
                  <a:gd name="T89" fmla="*/ 33 h 47"/>
                  <a:gd name="T90" fmla="*/ 46 w 61"/>
                  <a:gd name="T91" fmla="*/ 47 h 47"/>
                  <a:gd name="T92" fmla="*/ 46 w 61"/>
                  <a:gd name="T93" fmla="*/ 47 h 47"/>
                  <a:gd name="T94" fmla="*/ 46 w 61"/>
                  <a:gd name="T95" fmla="*/ 47 h 47"/>
                  <a:gd name="T96" fmla="*/ 46 w 61"/>
                  <a:gd name="T97" fmla="*/ 47 h 47"/>
                  <a:gd name="T98" fmla="*/ 48 w 61"/>
                  <a:gd name="T99" fmla="*/ 47 h 47"/>
                  <a:gd name="T100" fmla="*/ 48 w 61"/>
                  <a:gd name="T101" fmla="*/ 47 h 47"/>
                  <a:gd name="T102" fmla="*/ 48 w 61"/>
                  <a:gd name="T103" fmla="*/ 47 h 47"/>
                  <a:gd name="T104" fmla="*/ 61 w 61"/>
                  <a:gd name="T105" fmla="*/ 36 h 47"/>
                  <a:gd name="T106" fmla="*/ 61 w 61"/>
                  <a:gd name="T107" fmla="*/ 33 h 47"/>
                  <a:gd name="T108" fmla="*/ 43 w 61"/>
                  <a:gd name="T109" fmla="*/ 22 h 47"/>
                  <a:gd name="T110" fmla="*/ 31 w 61"/>
                  <a:gd name="T111" fmla="*/ 4 h 47"/>
                  <a:gd name="T112" fmla="*/ 31 w 61"/>
                  <a:gd name="T113" fmla="*/ 4 h 47"/>
                  <a:gd name="T114" fmla="*/ 31 w 61"/>
                  <a:gd name="T115" fmla="*/ 4 h 47"/>
                  <a:gd name="T116" fmla="*/ 18 w 61"/>
                  <a:gd name="T117" fmla="*/ 0 h 47"/>
                  <a:gd name="T118" fmla="*/ 18 w 61"/>
                  <a:gd name="T119" fmla="*/ 0 h 47"/>
                  <a:gd name="T120" fmla="*/ 18 w 61"/>
                  <a:gd name="T12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" h="47">
                    <a:moveTo>
                      <a:pt x="45" y="35"/>
                    </a:move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7" y="33"/>
                      <a:pt x="48" y="32"/>
                    </a:cubicBezTo>
                    <a:cubicBezTo>
                      <a:pt x="50" y="33"/>
                      <a:pt x="51" y="34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7"/>
                      <a:pt x="50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7" y="38"/>
                      <a:pt x="45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7" y="3"/>
                      <a:pt x="39" y="10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1" y="26"/>
                      <a:pt x="27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13" y="27"/>
                      <a:pt x="4" y="2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6"/>
                      <a:pt x="10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9" y="0"/>
                      <a:pt x="0" y="5"/>
                      <a:pt x="0" y="14"/>
                    </a:cubicBezTo>
                    <a:cubicBezTo>
                      <a:pt x="0" y="21"/>
                      <a:pt x="7" y="25"/>
                      <a:pt x="12" y="28"/>
                    </a:cubicBezTo>
                    <a:cubicBezTo>
                      <a:pt x="18" y="30"/>
                      <a:pt x="27" y="29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6" y="37"/>
                      <a:pt x="3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7" y="47"/>
                      <a:pt x="47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3" y="46"/>
                      <a:pt x="61" y="44"/>
                      <a:pt x="61" y="36"/>
                    </a:cubicBezTo>
                    <a:cubicBezTo>
                      <a:pt x="61" y="35"/>
                      <a:pt x="61" y="34"/>
                      <a:pt x="61" y="33"/>
                    </a:cubicBezTo>
                    <a:cubicBezTo>
                      <a:pt x="59" y="25"/>
                      <a:pt x="48" y="25"/>
                      <a:pt x="43" y="22"/>
                    </a:cubicBezTo>
                    <a:cubicBezTo>
                      <a:pt x="39" y="19"/>
                      <a:pt x="36" y="8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7" y="2"/>
                      <a:pt x="23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549"/>
              <p:cNvSpPr>
                <a:spLocks noEditPoints="1"/>
              </p:cNvSpPr>
              <p:nvPr/>
            </p:nvSpPr>
            <p:spPr bwMode="auto">
              <a:xfrm>
                <a:off x="3503" y="3325"/>
                <a:ext cx="213" cy="161"/>
              </a:xfrm>
              <a:custGeom>
                <a:gdLst>
                  <a:gd name="T0" fmla="*/ 16 w 61"/>
                  <a:gd name="T1" fmla="*/ 29 h 46"/>
                  <a:gd name="T2" fmla="*/ 19 w 61"/>
                  <a:gd name="T3" fmla="*/ 31 h 46"/>
                  <a:gd name="T4" fmla="*/ 19 w 61"/>
                  <a:gd name="T5" fmla="*/ 31 h 46"/>
                  <a:gd name="T6" fmla="*/ 19 w 61"/>
                  <a:gd name="T7" fmla="*/ 31 h 46"/>
                  <a:gd name="T8" fmla="*/ 13 w 61"/>
                  <a:gd name="T9" fmla="*/ 38 h 46"/>
                  <a:gd name="T10" fmla="*/ 13 w 61"/>
                  <a:gd name="T11" fmla="*/ 38 h 46"/>
                  <a:gd name="T12" fmla="*/ 13 w 61"/>
                  <a:gd name="T13" fmla="*/ 38 h 46"/>
                  <a:gd name="T14" fmla="*/ 8 w 61"/>
                  <a:gd name="T15" fmla="*/ 35 h 46"/>
                  <a:gd name="T16" fmla="*/ 8 w 61"/>
                  <a:gd name="T17" fmla="*/ 35 h 46"/>
                  <a:gd name="T18" fmla="*/ 8 w 61"/>
                  <a:gd name="T19" fmla="*/ 35 h 46"/>
                  <a:gd name="T20" fmla="*/ 8 w 61"/>
                  <a:gd name="T21" fmla="*/ 35 h 46"/>
                  <a:gd name="T22" fmla="*/ 16 w 61"/>
                  <a:gd name="T23" fmla="*/ 29 h 46"/>
                  <a:gd name="T24" fmla="*/ 16 w 61"/>
                  <a:gd name="T25" fmla="*/ 29 h 46"/>
                  <a:gd name="T26" fmla="*/ 42 w 61"/>
                  <a:gd name="T27" fmla="*/ 2 h 46"/>
                  <a:gd name="T28" fmla="*/ 57 w 61"/>
                  <a:gd name="T29" fmla="*/ 12 h 46"/>
                  <a:gd name="T30" fmla="*/ 36 w 61"/>
                  <a:gd name="T31" fmla="*/ 26 h 46"/>
                  <a:gd name="T32" fmla="*/ 36 w 61"/>
                  <a:gd name="T33" fmla="*/ 26 h 46"/>
                  <a:gd name="T34" fmla="*/ 36 w 61"/>
                  <a:gd name="T35" fmla="*/ 26 h 46"/>
                  <a:gd name="T36" fmla="*/ 25 w 61"/>
                  <a:gd name="T37" fmla="*/ 25 h 46"/>
                  <a:gd name="T38" fmla="*/ 34 w 61"/>
                  <a:gd name="T39" fmla="*/ 4 h 46"/>
                  <a:gd name="T40" fmla="*/ 42 w 61"/>
                  <a:gd name="T41" fmla="*/ 2 h 46"/>
                  <a:gd name="T42" fmla="*/ 42 w 61"/>
                  <a:gd name="T43" fmla="*/ 2 h 46"/>
                  <a:gd name="T44" fmla="*/ 43 w 61"/>
                  <a:gd name="T45" fmla="*/ 0 h 46"/>
                  <a:gd name="T46" fmla="*/ 29 w 61"/>
                  <a:gd name="T47" fmla="*/ 4 h 46"/>
                  <a:gd name="T48" fmla="*/ 0 w 61"/>
                  <a:gd name="T49" fmla="*/ 34 h 46"/>
                  <a:gd name="T50" fmla="*/ 0 w 61"/>
                  <a:gd name="T51" fmla="*/ 34 h 46"/>
                  <a:gd name="T52" fmla="*/ 16 w 61"/>
                  <a:gd name="T53" fmla="*/ 46 h 46"/>
                  <a:gd name="T54" fmla="*/ 16 w 61"/>
                  <a:gd name="T55" fmla="*/ 46 h 46"/>
                  <a:gd name="T56" fmla="*/ 21 w 61"/>
                  <a:gd name="T57" fmla="*/ 46 h 46"/>
                  <a:gd name="T58" fmla="*/ 32 w 61"/>
                  <a:gd name="T59" fmla="*/ 33 h 46"/>
                  <a:gd name="T60" fmla="*/ 60 w 61"/>
                  <a:gd name="T61" fmla="*/ 15 h 46"/>
                  <a:gd name="T62" fmla="*/ 43 w 61"/>
                  <a:gd name="T6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6">
                    <a:moveTo>
                      <a:pt x="16" y="29"/>
                    </a:move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8" y="30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5"/>
                      <a:pt x="16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1" y="38"/>
                      <a:pt x="9" y="37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2"/>
                      <a:pt x="12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0" y="2"/>
                      <a:pt x="57" y="6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22"/>
                      <a:pt x="4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2" y="26"/>
                      <a:pt x="28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4"/>
                      <a:pt x="25" y="22"/>
                      <a:pt x="25" y="21"/>
                    </a:cubicBezTo>
                    <a:cubicBezTo>
                      <a:pt x="25" y="14"/>
                      <a:pt x="28" y="7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33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2" y="16"/>
                      <a:pt x="17" y="20"/>
                    </a:cubicBezTo>
                    <a:cubicBezTo>
                      <a:pt x="13" y="23"/>
                      <a:pt x="0" y="2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9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8" y="46"/>
                      <a:pt x="19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8" y="43"/>
                      <a:pt x="27" y="36"/>
                      <a:pt x="32" y="33"/>
                    </a:cubicBezTo>
                    <a:cubicBezTo>
                      <a:pt x="41" y="27"/>
                      <a:pt x="58" y="27"/>
                      <a:pt x="60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5"/>
                      <a:pt x="52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550"/>
              <p:cNvSpPr>
                <a:spLocks noEditPoints="1"/>
              </p:cNvSpPr>
              <p:nvPr/>
            </p:nvSpPr>
            <p:spPr bwMode="auto">
              <a:xfrm>
                <a:off x="2161" y="3349"/>
                <a:ext cx="139" cy="140"/>
              </a:xfrm>
              <a:custGeom>
                <a:gdLst>
                  <a:gd name="T0" fmla="*/ 14 w 40"/>
                  <a:gd name="T1" fmla="*/ 1 h 40"/>
                  <a:gd name="T2" fmla="*/ 14 w 40"/>
                  <a:gd name="T3" fmla="*/ 1 h 40"/>
                  <a:gd name="T4" fmla="*/ 14 w 40"/>
                  <a:gd name="T5" fmla="*/ 1 h 40"/>
                  <a:gd name="T6" fmla="*/ 30 w 40"/>
                  <a:gd name="T7" fmla="*/ 8 h 40"/>
                  <a:gd name="T8" fmla="*/ 37 w 40"/>
                  <a:gd name="T9" fmla="*/ 25 h 40"/>
                  <a:gd name="T10" fmla="*/ 27 w 40"/>
                  <a:gd name="T11" fmla="*/ 37 h 40"/>
                  <a:gd name="T12" fmla="*/ 27 w 40"/>
                  <a:gd name="T13" fmla="*/ 37 h 40"/>
                  <a:gd name="T14" fmla="*/ 27 w 40"/>
                  <a:gd name="T15" fmla="*/ 37 h 40"/>
                  <a:gd name="T16" fmla="*/ 25 w 40"/>
                  <a:gd name="T17" fmla="*/ 37 h 40"/>
                  <a:gd name="T18" fmla="*/ 25 w 40"/>
                  <a:gd name="T19" fmla="*/ 37 h 40"/>
                  <a:gd name="T20" fmla="*/ 25 w 40"/>
                  <a:gd name="T21" fmla="*/ 37 h 40"/>
                  <a:gd name="T22" fmla="*/ 25 w 40"/>
                  <a:gd name="T23" fmla="*/ 37 h 40"/>
                  <a:gd name="T24" fmla="*/ 25 w 40"/>
                  <a:gd name="T25" fmla="*/ 37 h 40"/>
                  <a:gd name="T26" fmla="*/ 8 w 40"/>
                  <a:gd name="T27" fmla="*/ 31 h 40"/>
                  <a:gd name="T28" fmla="*/ 8 w 40"/>
                  <a:gd name="T29" fmla="*/ 31 h 40"/>
                  <a:gd name="T30" fmla="*/ 8 w 40"/>
                  <a:gd name="T31" fmla="*/ 31 h 40"/>
                  <a:gd name="T32" fmla="*/ 8 w 40"/>
                  <a:gd name="T33" fmla="*/ 31 h 40"/>
                  <a:gd name="T34" fmla="*/ 2 w 40"/>
                  <a:gd name="T35" fmla="*/ 13 h 40"/>
                  <a:gd name="T36" fmla="*/ 6 w 40"/>
                  <a:gd name="T37" fmla="*/ 3 h 40"/>
                  <a:gd name="T38" fmla="*/ 6 w 40"/>
                  <a:gd name="T39" fmla="*/ 3 h 40"/>
                  <a:gd name="T40" fmla="*/ 6 w 40"/>
                  <a:gd name="T41" fmla="*/ 3 h 40"/>
                  <a:gd name="T42" fmla="*/ 6 w 40"/>
                  <a:gd name="T43" fmla="*/ 3 h 40"/>
                  <a:gd name="T44" fmla="*/ 14 w 40"/>
                  <a:gd name="T45" fmla="*/ 1 h 40"/>
                  <a:gd name="T46" fmla="*/ 14 w 40"/>
                  <a:gd name="T47" fmla="*/ 1 h 40"/>
                  <a:gd name="T48" fmla="*/ 14 w 40"/>
                  <a:gd name="T49" fmla="*/ 1 h 40"/>
                  <a:gd name="T50" fmla="*/ 13 w 40"/>
                  <a:gd name="T51" fmla="*/ 0 h 40"/>
                  <a:gd name="T52" fmla="*/ 13 w 40"/>
                  <a:gd name="T53" fmla="*/ 0 h 40"/>
                  <a:gd name="T54" fmla="*/ 3 w 40"/>
                  <a:gd name="T55" fmla="*/ 1 h 40"/>
                  <a:gd name="T56" fmla="*/ 3 w 40"/>
                  <a:gd name="T57" fmla="*/ 1 h 40"/>
                  <a:gd name="T58" fmla="*/ 3 w 40"/>
                  <a:gd name="T59" fmla="*/ 1 h 40"/>
                  <a:gd name="T60" fmla="*/ 3 w 40"/>
                  <a:gd name="T61" fmla="*/ 1 h 40"/>
                  <a:gd name="T62" fmla="*/ 3 w 40"/>
                  <a:gd name="T63" fmla="*/ 1 h 40"/>
                  <a:gd name="T64" fmla="*/ 3 w 40"/>
                  <a:gd name="T65" fmla="*/ 1 h 40"/>
                  <a:gd name="T66" fmla="*/ 0 w 40"/>
                  <a:gd name="T67" fmla="*/ 14 h 40"/>
                  <a:gd name="T68" fmla="*/ 6 w 40"/>
                  <a:gd name="T69" fmla="*/ 32 h 40"/>
                  <a:gd name="T70" fmla="*/ 6 w 40"/>
                  <a:gd name="T71" fmla="*/ 32 h 40"/>
                  <a:gd name="T72" fmla="*/ 6 w 40"/>
                  <a:gd name="T73" fmla="*/ 32 h 40"/>
                  <a:gd name="T74" fmla="*/ 6 w 40"/>
                  <a:gd name="T75" fmla="*/ 32 h 40"/>
                  <a:gd name="T76" fmla="*/ 6 w 40"/>
                  <a:gd name="T77" fmla="*/ 32 h 40"/>
                  <a:gd name="T78" fmla="*/ 6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8 w 40"/>
                  <a:gd name="T93" fmla="*/ 36 h 40"/>
                  <a:gd name="T94" fmla="*/ 40 w 40"/>
                  <a:gd name="T95" fmla="*/ 28 h 40"/>
                  <a:gd name="T96" fmla="*/ 32 w 40"/>
                  <a:gd name="T97" fmla="*/ 6 h 40"/>
                  <a:gd name="T98" fmla="*/ 13 w 40"/>
                  <a:gd name="T99" fmla="*/ 0 h 40"/>
                  <a:gd name="T100" fmla="*/ 13 w 40"/>
                  <a:gd name="T101" fmla="*/ 0 h 40"/>
                  <a:gd name="T102" fmla="*/ 13 w 40"/>
                  <a:gd name="T10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4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0" y="1"/>
                      <a:pt x="27" y="4"/>
                      <a:pt x="30" y="8"/>
                    </a:cubicBezTo>
                    <a:cubicBezTo>
                      <a:pt x="34" y="11"/>
                      <a:pt x="37" y="18"/>
                      <a:pt x="37" y="25"/>
                    </a:cubicBezTo>
                    <a:cubicBezTo>
                      <a:pt x="37" y="31"/>
                      <a:pt x="34" y="36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9" y="37"/>
                      <a:pt x="12" y="34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2" y="20"/>
                      <a:pt x="2" y="13"/>
                    </a:cubicBezTo>
                    <a:cubicBezTo>
                      <a:pt x="2" y="9"/>
                      <a:pt x="3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9" y="2"/>
                      <a:pt x="11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6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5"/>
                      <a:pt x="0" y="9"/>
                      <a:pt x="0" y="14"/>
                    </a:cubicBezTo>
                    <a:cubicBezTo>
                      <a:pt x="0" y="21"/>
                      <a:pt x="2" y="27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0" y="35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9" y="34"/>
                      <a:pt x="40" y="31"/>
                      <a:pt x="40" y="28"/>
                    </a:cubicBezTo>
                    <a:cubicBezTo>
                      <a:pt x="40" y="20"/>
                      <a:pt x="35" y="10"/>
                      <a:pt x="32" y="6"/>
                    </a:cubicBezTo>
                    <a:cubicBezTo>
                      <a:pt x="27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551"/>
              <p:cNvSpPr>
                <a:spLocks noEditPoints="1"/>
              </p:cNvSpPr>
              <p:nvPr/>
            </p:nvSpPr>
            <p:spPr bwMode="auto">
              <a:xfrm>
                <a:off x="1868" y="838"/>
                <a:ext cx="3948" cy="2644"/>
              </a:xfrm>
              <a:custGeom>
                <a:gdLst>
                  <a:gd name="T0" fmla="*/ 220 w 1132"/>
                  <a:gd name="T1" fmla="*/ 43 h 757"/>
                  <a:gd name="T2" fmla="*/ 289 w 1132"/>
                  <a:gd name="T3" fmla="*/ 33 h 757"/>
                  <a:gd name="T4" fmla="*/ 395 w 1132"/>
                  <a:gd name="T5" fmla="*/ 4 h 757"/>
                  <a:gd name="T6" fmla="*/ 435 w 1132"/>
                  <a:gd name="T7" fmla="*/ 66 h 757"/>
                  <a:gd name="T8" fmla="*/ 494 w 1132"/>
                  <a:gd name="T9" fmla="*/ 51 h 757"/>
                  <a:gd name="T10" fmla="*/ 540 w 1132"/>
                  <a:gd name="T11" fmla="*/ 39 h 757"/>
                  <a:gd name="T12" fmla="*/ 604 w 1132"/>
                  <a:gd name="T13" fmla="*/ 49 h 757"/>
                  <a:gd name="T14" fmla="*/ 644 w 1132"/>
                  <a:gd name="T15" fmla="*/ 48 h 757"/>
                  <a:gd name="T16" fmla="*/ 698 w 1132"/>
                  <a:gd name="T17" fmla="*/ 66 h 757"/>
                  <a:gd name="T18" fmla="*/ 774 w 1132"/>
                  <a:gd name="T19" fmla="*/ 23 h 757"/>
                  <a:gd name="T20" fmla="*/ 864 w 1132"/>
                  <a:gd name="T21" fmla="*/ 29 h 757"/>
                  <a:gd name="T22" fmla="*/ 949 w 1132"/>
                  <a:gd name="T23" fmla="*/ 15 h 757"/>
                  <a:gd name="T24" fmla="*/ 1003 w 1132"/>
                  <a:gd name="T25" fmla="*/ 33 h 757"/>
                  <a:gd name="T26" fmla="*/ 1006 w 1132"/>
                  <a:gd name="T27" fmla="*/ 720 h 757"/>
                  <a:gd name="T28" fmla="*/ 902 w 1132"/>
                  <a:gd name="T29" fmla="*/ 714 h 757"/>
                  <a:gd name="T30" fmla="*/ 845 w 1132"/>
                  <a:gd name="T31" fmla="*/ 723 h 757"/>
                  <a:gd name="T32" fmla="*/ 774 w 1132"/>
                  <a:gd name="T33" fmla="*/ 735 h 757"/>
                  <a:gd name="T34" fmla="*/ 726 w 1132"/>
                  <a:gd name="T35" fmla="*/ 721 h 757"/>
                  <a:gd name="T36" fmla="*/ 643 w 1132"/>
                  <a:gd name="T37" fmla="*/ 707 h 757"/>
                  <a:gd name="T38" fmla="*/ 595 w 1132"/>
                  <a:gd name="T39" fmla="*/ 717 h 757"/>
                  <a:gd name="T40" fmla="*/ 552 w 1132"/>
                  <a:gd name="T41" fmla="*/ 728 h 757"/>
                  <a:gd name="T42" fmla="*/ 497 w 1132"/>
                  <a:gd name="T43" fmla="*/ 705 h 757"/>
                  <a:gd name="T44" fmla="*/ 461 w 1132"/>
                  <a:gd name="T45" fmla="*/ 704 h 757"/>
                  <a:gd name="T46" fmla="*/ 398 w 1132"/>
                  <a:gd name="T47" fmla="*/ 752 h 757"/>
                  <a:gd name="T48" fmla="*/ 364 w 1132"/>
                  <a:gd name="T49" fmla="*/ 737 h 757"/>
                  <a:gd name="T50" fmla="*/ 317 w 1132"/>
                  <a:gd name="T51" fmla="*/ 707 h 757"/>
                  <a:gd name="T52" fmla="*/ 259 w 1132"/>
                  <a:gd name="T53" fmla="*/ 725 h 757"/>
                  <a:gd name="T54" fmla="*/ 153 w 1132"/>
                  <a:gd name="T55" fmla="*/ 753 h 757"/>
                  <a:gd name="T56" fmla="*/ 6 w 1132"/>
                  <a:gd name="T57" fmla="*/ 294 h 757"/>
                  <a:gd name="T58" fmla="*/ 147 w 1132"/>
                  <a:gd name="T59" fmla="*/ 0 h 757"/>
                  <a:gd name="T60" fmla="*/ 77 w 1132"/>
                  <a:gd name="T61" fmla="*/ 685 h 757"/>
                  <a:gd name="T62" fmla="*/ 167 w 1132"/>
                  <a:gd name="T63" fmla="*/ 752 h 757"/>
                  <a:gd name="T64" fmla="*/ 258 w 1132"/>
                  <a:gd name="T65" fmla="*/ 728 h 757"/>
                  <a:gd name="T66" fmla="*/ 268 w 1132"/>
                  <a:gd name="T67" fmla="*/ 729 h 757"/>
                  <a:gd name="T68" fmla="*/ 296 w 1132"/>
                  <a:gd name="T69" fmla="*/ 724 h 757"/>
                  <a:gd name="T70" fmla="*/ 379 w 1132"/>
                  <a:gd name="T71" fmla="*/ 749 h 757"/>
                  <a:gd name="T72" fmla="*/ 436 w 1132"/>
                  <a:gd name="T73" fmla="*/ 693 h 757"/>
                  <a:gd name="T74" fmla="*/ 499 w 1132"/>
                  <a:gd name="T75" fmla="*/ 707 h 757"/>
                  <a:gd name="T76" fmla="*/ 539 w 1132"/>
                  <a:gd name="T77" fmla="*/ 721 h 757"/>
                  <a:gd name="T78" fmla="*/ 601 w 1132"/>
                  <a:gd name="T79" fmla="*/ 714 h 757"/>
                  <a:gd name="T80" fmla="*/ 664 w 1132"/>
                  <a:gd name="T81" fmla="*/ 721 h 757"/>
                  <a:gd name="T82" fmla="*/ 723 w 1132"/>
                  <a:gd name="T83" fmla="*/ 743 h 757"/>
                  <a:gd name="T84" fmla="*/ 812 w 1132"/>
                  <a:gd name="T85" fmla="*/ 709 h 757"/>
                  <a:gd name="T86" fmla="*/ 877 w 1132"/>
                  <a:gd name="T87" fmla="*/ 728 h 757"/>
                  <a:gd name="T88" fmla="*/ 883 w 1132"/>
                  <a:gd name="T89" fmla="*/ 726 h 757"/>
                  <a:gd name="T90" fmla="*/ 967 w 1132"/>
                  <a:gd name="T91" fmla="*/ 751 h 757"/>
                  <a:gd name="T92" fmla="*/ 1131 w 1132"/>
                  <a:gd name="T93" fmla="*/ 200 h 757"/>
                  <a:gd name="T94" fmla="*/ 983 w 1132"/>
                  <a:gd name="T95" fmla="*/ 0 h 757"/>
                  <a:gd name="T96" fmla="*/ 875 w 1132"/>
                  <a:gd name="T97" fmla="*/ 28 h 757"/>
                  <a:gd name="T98" fmla="*/ 842 w 1132"/>
                  <a:gd name="T99" fmla="*/ 31 h 757"/>
                  <a:gd name="T100" fmla="*/ 755 w 1132"/>
                  <a:gd name="T101" fmla="*/ 8 h 757"/>
                  <a:gd name="T102" fmla="*/ 697 w 1132"/>
                  <a:gd name="T103" fmla="*/ 63 h 757"/>
                  <a:gd name="T104" fmla="*/ 634 w 1132"/>
                  <a:gd name="T105" fmla="*/ 50 h 757"/>
                  <a:gd name="T106" fmla="*/ 567 w 1132"/>
                  <a:gd name="T107" fmla="*/ 23 h 757"/>
                  <a:gd name="T108" fmla="*/ 545 w 1132"/>
                  <a:gd name="T109" fmla="*/ 24 h 757"/>
                  <a:gd name="T110" fmla="*/ 497 w 1132"/>
                  <a:gd name="T111" fmla="*/ 49 h 757"/>
                  <a:gd name="T112" fmla="*/ 459 w 1132"/>
                  <a:gd name="T113" fmla="*/ 47 h 757"/>
                  <a:gd name="T114" fmla="*/ 411 w 1132"/>
                  <a:gd name="T115" fmla="*/ 14 h 757"/>
                  <a:gd name="T116" fmla="*/ 322 w 1132"/>
                  <a:gd name="T117" fmla="*/ 48 h 757"/>
                  <a:gd name="T118" fmla="*/ 257 w 1132"/>
                  <a:gd name="T119" fmla="*/ 28 h 757"/>
                  <a:gd name="T120" fmla="*/ 187 w 1132"/>
                  <a:gd name="T121" fmla="*/ 15 h 7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2" h="757">
                    <a:moveTo>
                      <a:pt x="152" y="2"/>
                    </a:move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64" y="2"/>
                      <a:pt x="179" y="11"/>
                      <a:pt x="184" y="15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5" y="16"/>
                    </a:cubicBezTo>
                    <a:cubicBezTo>
                      <a:pt x="192" y="23"/>
                      <a:pt x="195" y="37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10" y="43"/>
                      <a:pt x="215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5" y="43"/>
                      <a:pt x="231" y="43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6" y="41"/>
                    </a:cubicBezTo>
                    <a:cubicBezTo>
                      <a:pt x="244" y="39"/>
                      <a:pt x="251" y="32"/>
                      <a:pt x="259" y="30"/>
                    </a:cubicBezTo>
                    <a:cubicBezTo>
                      <a:pt x="259" y="30"/>
                      <a:pt x="259" y="30"/>
                      <a:pt x="259" y="30"/>
                    </a:cubicBezTo>
                    <a:cubicBezTo>
                      <a:pt x="262" y="30"/>
                      <a:pt x="265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75" y="29"/>
                      <a:pt x="283" y="31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300" y="37"/>
                      <a:pt x="306" y="47"/>
                      <a:pt x="316" y="49"/>
                    </a:cubicBezTo>
                    <a:cubicBezTo>
                      <a:pt x="318" y="49"/>
                      <a:pt x="321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41" y="50"/>
                      <a:pt x="347" y="33"/>
                      <a:pt x="358" y="23"/>
                    </a:cubicBezTo>
                    <a:cubicBezTo>
                      <a:pt x="358" y="23"/>
                      <a:pt x="358" y="23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64" y="18"/>
                      <a:pt x="369" y="16"/>
                      <a:pt x="377" y="11"/>
                    </a:cubicBezTo>
                    <a:cubicBezTo>
                      <a:pt x="377" y="11"/>
                      <a:pt x="377" y="11"/>
                      <a:pt x="377" y="11"/>
                    </a:cubicBezTo>
                    <a:cubicBezTo>
                      <a:pt x="382" y="8"/>
                      <a:pt x="389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6" y="4"/>
                      <a:pt x="397" y="4"/>
                      <a:pt x="397" y="4"/>
                    </a:cubicBezTo>
                    <a:cubicBezTo>
                      <a:pt x="397" y="4"/>
                      <a:pt x="397" y="4"/>
                      <a:pt x="397" y="4"/>
                    </a:cubicBezTo>
                    <a:cubicBezTo>
                      <a:pt x="397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407" y="6"/>
                      <a:pt x="408" y="13"/>
                      <a:pt x="408" y="21"/>
                    </a:cubicBezTo>
                    <a:cubicBezTo>
                      <a:pt x="408" y="24"/>
                      <a:pt x="408" y="28"/>
                      <a:pt x="408" y="31"/>
                    </a:cubicBezTo>
                    <a:cubicBezTo>
                      <a:pt x="408" y="34"/>
                      <a:pt x="408" y="36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9" y="52"/>
                      <a:pt x="420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9" y="66"/>
                      <a:pt x="444" y="65"/>
                      <a:pt x="449" y="62"/>
                    </a:cubicBezTo>
                    <a:cubicBezTo>
                      <a:pt x="449" y="62"/>
                      <a:pt x="449" y="62"/>
                      <a:pt x="449" y="62"/>
                    </a:cubicBezTo>
                    <a:cubicBezTo>
                      <a:pt x="453" y="60"/>
                      <a:pt x="457" y="55"/>
                      <a:pt x="460" y="51"/>
                    </a:cubicBezTo>
                    <a:cubicBezTo>
                      <a:pt x="463" y="47"/>
                      <a:pt x="465" y="42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2" y="41"/>
                      <a:pt x="472" y="41"/>
                      <a:pt x="472" y="41"/>
                    </a:cubicBezTo>
                    <a:cubicBezTo>
                      <a:pt x="472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8" y="41"/>
                      <a:pt x="484" y="45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91" y="49"/>
                      <a:pt x="493" y="50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500" y="53"/>
                      <a:pt x="504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21" y="54"/>
                      <a:pt x="532" y="48"/>
                      <a:pt x="539" y="39"/>
                    </a:cubicBezTo>
                    <a:cubicBezTo>
                      <a:pt x="539" y="39"/>
                      <a:pt x="539" y="39"/>
                      <a:pt x="539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3" y="35"/>
                      <a:pt x="546" y="30"/>
                      <a:pt x="551" y="28"/>
                    </a:cubicBezTo>
                    <a:cubicBezTo>
                      <a:pt x="551" y="28"/>
                      <a:pt x="551" y="28"/>
                      <a:pt x="551" y="28"/>
                    </a:cubicBezTo>
                    <a:cubicBezTo>
                      <a:pt x="554" y="27"/>
                      <a:pt x="559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70" y="26"/>
                      <a:pt x="576" y="27"/>
                      <a:pt x="581" y="29"/>
                    </a:cubicBezTo>
                    <a:cubicBezTo>
                      <a:pt x="581" y="29"/>
                      <a:pt x="581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92" y="33"/>
                      <a:pt x="596" y="44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11" y="53"/>
                      <a:pt x="618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7" y="54"/>
                      <a:pt x="630" y="54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7" y="52"/>
                      <a:pt x="641" y="50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9" y="45"/>
                      <a:pt x="654" y="41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1" y="40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7" y="41"/>
                      <a:pt x="671" y="49"/>
                      <a:pt x="674" y="53"/>
                    </a:cubicBezTo>
                    <a:cubicBezTo>
                      <a:pt x="678" y="58"/>
                      <a:pt x="683" y="63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92" y="66"/>
                      <a:pt x="695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713" y="66"/>
                      <a:pt x="722" y="53"/>
                      <a:pt x="724" y="40"/>
                    </a:cubicBezTo>
                    <a:cubicBezTo>
                      <a:pt x="724" y="40"/>
                      <a:pt x="724" y="40"/>
                      <a:pt x="724" y="40"/>
                    </a:cubicBezTo>
                    <a:cubicBezTo>
                      <a:pt x="724" y="38"/>
                      <a:pt x="724" y="36"/>
                      <a:pt x="724" y="33"/>
                    </a:cubicBezTo>
                    <a:cubicBezTo>
                      <a:pt x="724" y="29"/>
                      <a:pt x="724" y="25"/>
                      <a:pt x="724" y="21"/>
                    </a:cubicBezTo>
                    <a:cubicBezTo>
                      <a:pt x="724" y="12"/>
                      <a:pt x="726" y="6"/>
                      <a:pt x="735" y="4"/>
                    </a:cubicBezTo>
                    <a:cubicBezTo>
                      <a:pt x="735" y="4"/>
                      <a:pt x="735" y="4"/>
                      <a:pt x="735" y="4"/>
                    </a:cubicBezTo>
                    <a:cubicBezTo>
                      <a:pt x="735" y="4"/>
                      <a:pt x="736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47" y="4"/>
                      <a:pt x="767" y="17"/>
                      <a:pt x="773" y="22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2"/>
                      <a:pt x="774" y="22"/>
                      <a:pt x="774" y="22"/>
                    </a:cubicBezTo>
                    <a:cubicBezTo>
                      <a:pt x="774" y="22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5" y="23"/>
                      <a:pt x="775" y="23"/>
                    </a:cubicBezTo>
                    <a:cubicBezTo>
                      <a:pt x="785" y="32"/>
                      <a:pt x="791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2" y="50"/>
                      <a:pt x="815" y="50"/>
                      <a:pt x="818" y="49"/>
                    </a:cubicBezTo>
                    <a:cubicBezTo>
                      <a:pt x="818" y="49"/>
                      <a:pt x="818" y="49"/>
                      <a:pt x="818" y="49"/>
                    </a:cubicBezTo>
                    <a:cubicBezTo>
                      <a:pt x="829" y="46"/>
                      <a:pt x="830" y="38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9" y="30"/>
                      <a:pt x="857" y="29"/>
                      <a:pt x="863" y="29"/>
                    </a:cubicBezTo>
                    <a:cubicBezTo>
                      <a:pt x="863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6" y="29"/>
                      <a:pt x="868" y="29"/>
                      <a:pt x="870" y="30"/>
                    </a:cubicBezTo>
                    <a:cubicBezTo>
                      <a:pt x="870" y="30"/>
                      <a:pt x="870" y="30"/>
                      <a:pt x="871" y="30"/>
                    </a:cubicBezTo>
                    <a:cubicBezTo>
                      <a:pt x="871" y="30"/>
                      <a:pt x="871" y="30"/>
                      <a:pt x="871" y="30"/>
                    </a:cubicBezTo>
                    <a:cubicBezTo>
                      <a:pt x="880" y="31"/>
                      <a:pt x="887" y="38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901" y="42"/>
                      <a:pt x="907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9" y="43"/>
                      <a:pt x="925" y="42"/>
                      <a:pt x="929" y="40"/>
                    </a:cubicBezTo>
                    <a:cubicBezTo>
                      <a:pt x="929" y="40"/>
                      <a:pt x="929" y="40"/>
                      <a:pt x="929" y="40"/>
                    </a:cubicBezTo>
                    <a:cubicBezTo>
                      <a:pt x="939" y="35"/>
                      <a:pt x="942" y="21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4"/>
                    </a:cubicBezTo>
                    <a:cubicBezTo>
                      <a:pt x="949" y="14"/>
                      <a:pt x="949" y="14"/>
                      <a:pt x="949" y="14"/>
                    </a:cubicBezTo>
                    <a:cubicBezTo>
                      <a:pt x="949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5" y="10"/>
                      <a:pt x="969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3" y="3"/>
                      <a:pt x="986" y="3"/>
                      <a:pt x="988" y="4"/>
                    </a:cubicBezTo>
                    <a:cubicBezTo>
                      <a:pt x="988" y="4"/>
                      <a:pt x="988" y="4"/>
                      <a:pt x="988" y="5"/>
                    </a:cubicBezTo>
                    <a:cubicBezTo>
                      <a:pt x="988" y="5"/>
                      <a:pt x="988" y="5"/>
                      <a:pt x="988" y="5"/>
                    </a:cubicBezTo>
                    <a:cubicBezTo>
                      <a:pt x="997" y="8"/>
                      <a:pt x="997" y="22"/>
                      <a:pt x="1003" y="33"/>
                    </a:cubicBezTo>
                    <a:cubicBezTo>
                      <a:pt x="1006" y="38"/>
                      <a:pt x="1009" y="42"/>
                      <a:pt x="1013" y="44"/>
                    </a:cubicBezTo>
                    <a:cubicBezTo>
                      <a:pt x="1019" y="48"/>
                      <a:pt x="1027" y="48"/>
                      <a:pt x="1034" y="53"/>
                    </a:cubicBezTo>
                    <a:cubicBezTo>
                      <a:pt x="1042" y="57"/>
                      <a:pt x="1048" y="66"/>
                      <a:pt x="1055" y="74"/>
                    </a:cubicBezTo>
                    <a:cubicBezTo>
                      <a:pt x="1062" y="81"/>
                      <a:pt x="1071" y="89"/>
                      <a:pt x="1075" y="95"/>
                    </a:cubicBezTo>
                    <a:cubicBezTo>
                      <a:pt x="1081" y="107"/>
                      <a:pt x="1080" y="117"/>
                      <a:pt x="1090" y="124"/>
                    </a:cubicBezTo>
                    <a:cubicBezTo>
                      <a:pt x="1100" y="131"/>
                      <a:pt x="1116" y="131"/>
                      <a:pt x="1122" y="141"/>
                    </a:cubicBezTo>
                    <a:cubicBezTo>
                      <a:pt x="1125" y="147"/>
                      <a:pt x="1126" y="158"/>
                      <a:pt x="1126" y="169"/>
                    </a:cubicBezTo>
                    <a:cubicBezTo>
                      <a:pt x="1126" y="179"/>
                      <a:pt x="1126" y="189"/>
                      <a:pt x="1126" y="198"/>
                    </a:cubicBezTo>
                    <a:cubicBezTo>
                      <a:pt x="1126" y="317"/>
                      <a:pt x="1126" y="437"/>
                      <a:pt x="1126" y="556"/>
                    </a:cubicBezTo>
                    <a:cubicBezTo>
                      <a:pt x="1126" y="564"/>
                      <a:pt x="1126" y="574"/>
                      <a:pt x="1126" y="584"/>
                    </a:cubicBezTo>
                    <a:cubicBezTo>
                      <a:pt x="1126" y="596"/>
                      <a:pt x="1125" y="608"/>
                      <a:pt x="1122" y="614"/>
                    </a:cubicBezTo>
                    <a:cubicBezTo>
                      <a:pt x="1115" y="625"/>
                      <a:pt x="1093" y="626"/>
                      <a:pt x="1084" y="636"/>
                    </a:cubicBezTo>
                    <a:cubicBezTo>
                      <a:pt x="1079" y="643"/>
                      <a:pt x="1079" y="652"/>
                      <a:pt x="1075" y="660"/>
                    </a:cubicBezTo>
                    <a:cubicBezTo>
                      <a:pt x="1071" y="667"/>
                      <a:pt x="1061" y="676"/>
                      <a:pt x="1054" y="683"/>
                    </a:cubicBezTo>
                    <a:cubicBezTo>
                      <a:pt x="1047" y="690"/>
                      <a:pt x="1042" y="699"/>
                      <a:pt x="1033" y="704"/>
                    </a:cubicBezTo>
                    <a:cubicBezTo>
                      <a:pt x="1024" y="709"/>
                      <a:pt x="1012" y="711"/>
                      <a:pt x="1006" y="720"/>
                    </a:cubicBezTo>
                    <a:cubicBezTo>
                      <a:pt x="1000" y="730"/>
                      <a:pt x="998" y="748"/>
                      <a:pt x="988" y="751"/>
                    </a:cubicBezTo>
                    <a:cubicBezTo>
                      <a:pt x="985" y="752"/>
                      <a:pt x="983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69" y="752"/>
                      <a:pt x="957" y="746"/>
                      <a:pt x="951" y="741"/>
                    </a:cubicBezTo>
                    <a:cubicBezTo>
                      <a:pt x="951" y="741"/>
                      <a:pt x="951" y="741"/>
                      <a:pt x="951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41" y="733"/>
                      <a:pt x="940" y="721"/>
                      <a:pt x="930" y="716"/>
                    </a:cubicBezTo>
                    <a:cubicBezTo>
                      <a:pt x="930" y="716"/>
                      <a:pt x="930" y="716"/>
                      <a:pt x="930" y="716"/>
                    </a:cubicBezTo>
                    <a:cubicBezTo>
                      <a:pt x="925" y="714"/>
                      <a:pt x="920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0" y="713"/>
                      <a:pt x="906" y="713"/>
                      <a:pt x="902" y="714"/>
                    </a:cubicBezTo>
                    <a:cubicBezTo>
                      <a:pt x="901" y="714"/>
                      <a:pt x="901" y="714"/>
                      <a:pt x="901" y="715"/>
                    </a:cubicBezTo>
                    <a:cubicBezTo>
                      <a:pt x="901" y="715"/>
                      <a:pt x="901" y="715"/>
                      <a:pt x="901" y="715"/>
                    </a:cubicBezTo>
                    <a:cubicBezTo>
                      <a:pt x="892" y="717"/>
                      <a:pt x="885" y="723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3" y="726"/>
                      <a:pt x="869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58" y="726"/>
                      <a:pt x="851" y="725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3" y="722"/>
                      <a:pt x="842" y="722"/>
                      <a:pt x="841" y="721"/>
                    </a:cubicBezTo>
                    <a:cubicBezTo>
                      <a:pt x="841" y="721"/>
                      <a:pt x="841" y="721"/>
                      <a:pt x="841" y="721"/>
                    </a:cubicBezTo>
                    <a:cubicBezTo>
                      <a:pt x="841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31" y="715"/>
                      <a:pt x="824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09" y="706"/>
                      <a:pt x="806" y="707"/>
                      <a:pt x="802" y="709"/>
                    </a:cubicBezTo>
                    <a:cubicBezTo>
                      <a:pt x="790" y="713"/>
                      <a:pt x="785" y="726"/>
                      <a:pt x="774" y="735"/>
                    </a:cubicBezTo>
                    <a:cubicBezTo>
                      <a:pt x="770" y="738"/>
                      <a:pt x="764" y="741"/>
                      <a:pt x="759" y="744"/>
                    </a:cubicBezTo>
                    <a:cubicBezTo>
                      <a:pt x="753" y="747"/>
                      <a:pt x="749" y="751"/>
                      <a:pt x="743" y="752"/>
                    </a:cubicBezTo>
                    <a:cubicBezTo>
                      <a:pt x="742" y="753"/>
                      <a:pt x="740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4" y="753"/>
                      <a:pt x="729" y="750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6" y="742"/>
                      <a:pt x="726" y="739"/>
                      <a:pt x="726" y="736"/>
                    </a:cubicBezTo>
                    <a:cubicBezTo>
                      <a:pt x="725" y="731"/>
                      <a:pt x="727" y="727"/>
                      <a:pt x="727" y="722"/>
                    </a:cubicBezTo>
                    <a:cubicBezTo>
                      <a:pt x="727" y="722"/>
                      <a:pt x="727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05"/>
                      <a:pt x="715" y="691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6" y="690"/>
                      <a:pt x="693" y="691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4" y="694"/>
                      <a:pt x="679" y="699"/>
                      <a:pt x="675" y="704"/>
                    </a:cubicBezTo>
                    <a:cubicBezTo>
                      <a:pt x="673" y="707"/>
                      <a:pt x="668" y="715"/>
                      <a:pt x="662" y="716"/>
                    </a:cubicBezTo>
                    <a:cubicBezTo>
                      <a:pt x="662" y="716"/>
                      <a:pt x="662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55" y="716"/>
                      <a:pt x="649" y="711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1" y="706"/>
                      <a:pt x="640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4"/>
                      <a:pt x="638" y="704"/>
                    </a:cubicBezTo>
                    <a:cubicBezTo>
                      <a:pt x="638" y="704"/>
                      <a:pt x="638" y="704"/>
                      <a:pt x="638" y="704"/>
                    </a:cubicBezTo>
                    <a:cubicBezTo>
                      <a:pt x="638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3" y="703"/>
                      <a:pt x="629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13" y="702"/>
                      <a:pt x="602" y="708"/>
                      <a:pt x="595" y="716"/>
                    </a:cubicBezTo>
                    <a:cubicBezTo>
                      <a:pt x="595" y="716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2" y="721"/>
                      <a:pt x="588" y="727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1" y="730"/>
                      <a:pt x="575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63" y="731"/>
                      <a:pt x="557" y="730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43" y="724"/>
                      <a:pt x="538" y="711"/>
                      <a:pt x="527" y="706"/>
                    </a:cubicBezTo>
                    <a:cubicBezTo>
                      <a:pt x="527" y="706"/>
                      <a:pt x="527" y="706"/>
                      <a:pt x="526" y="706"/>
                    </a:cubicBezTo>
                    <a:cubicBezTo>
                      <a:pt x="521" y="703"/>
                      <a:pt x="516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07" y="702"/>
                      <a:pt x="502" y="703"/>
                      <a:pt x="498" y="705"/>
                    </a:cubicBezTo>
                    <a:cubicBezTo>
                      <a:pt x="498" y="705"/>
                      <a:pt x="498" y="705"/>
                      <a:pt x="498" y="705"/>
                    </a:cubicBezTo>
                    <a:cubicBezTo>
                      <a:pt x="498" y="705"/>
                      <a:pt x="498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5" y="706"/>
                      <a:pt x="493" y="707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86" y="711"/>
                      <a:pt x="480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68" y="715"/>
                      <a:pt x="464" y="709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55" y="698"/>
                      <a:pt x="449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5" y="691"/>
                      <a:pt x="434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20" y="693"/>
                      <a:pt x="412" y="705"/>
                      <a:pt x="410" y="716"/>
                    </a:cubicBezTo>
                    <a:cubicBezTo>
                      <a:pt x="410" y="718"/>
                      <a:pt x="410" y="720"/>
                      <a:pt x="410" y="722"/>
                    </a:cubicBezTo>
                    <a:cubicBezTo>
                      <a:pt x="410" y="726"/>
                      <a:pt x="410" y="731"/>
                      <a:pt x="410" y="735"/>
                    </a:cubicBezTo>
                    <a:cubicBezTo>
                      <a:pt x="410" y="743"/>
                      <a:pt x="409" y="751"/>
                      <a:pt x="400" y="752"/>
                    </a:cubicBezTo>
                    <a:cubicBezTo>
                      <a:pt x="399" y="752"/>
                      <a:pt x="399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89" y="752"/>
                      <a:pt x="377" y="745"/>
                      <a:pt x="368" y="740"/>
                    </a:cubicBezTo>
                    <a:cubicBezTo>
                      <a:pt x="368" y="740"/>
                      <a:pt x="368" y="740"/>
                      <a:pt x="368" y="740"/>
                    </a:cubicBezTo>
                    <a:cubicBezTo>
                      <a:pt x="368" y="740"/>
                      <a:pt x="368" y="739"/>
                      <a:pt x="368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6" y="738"/>
                      <a:pt x="365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51" y="726"/>
                      <a:pt x="343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2" y="706"/>
                      <a:pt x="319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08" y="709"/>
                      <a:pt x="301" y="720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84" y="726"/>
                      <a:pt x="278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67" y="727"/>
                      <a:pt x="263" y="726"/>
                      <a:pt x="260" y="725"/>
                    </a:cubicBezTo>
                    <a:cubicBezTo>
                      <a:pt x="260" y="725"/>
                      <a:pt x="260" y="725"/>
                      <a:pt x="260" y="725"/>
                    </a:cubicBezTo>
                    <a:cubicBezTo>
                      <a:pt x="260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8" y="725"/>
                      <a:pt x="258" y="725"/>
                      <a:pt x="258" y="725"/>
                    </a:cubicBezTo>
                    <a:cubicBezTo>
                      <a:pt x="257" y="725"/>
                      <a:pt x="255" y="724"/>
                      <a:pt x="253" y="723"/>
                    </a:cubicBezTo>
                    <a:cubicBezTo>
                      <a:pt x="244" y="719"/>
                      <a:pt x="233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16" y="713"/>
                      <a:pt x="212" y="713"/>
                      <a:pt x="207" y="715"/>
                    </a:cubicBezTo>
                    <a:cubicBezTo>
                      <a:pt x="197" y="719"/>
                      <a:pt x="194" y="733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2" y="744"/>
                      <a:pt x="166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0" y="753"/>
                      <a:pt x="147" y="752"/>
                      <a:pt x="145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33" y="746"/>
                      <a:pt x="133" y="730"/>
                      <a:pt x="128" y="721"/>
                    </a:cubicBezTo>
                    <a:cubicBezTo>
                      <a:pt x="120" y="710"/>
                      <a:pt x="110" y="710"/>
                      <a:pt x="99" y="704"/>
                    </a:cubicBezTo>
                    <a:cubicBezTo>
                      <a:pt x="92" y="699"/>
                      <a:pt x="86" y="690"/>
                      <a:pt x="78" y="683"/>
                    </a:cubicBezTo>
                    <a:cubicBezTo>
                      <a:pt x="72" y="676"/>
                      <a:pt x="62" y="668"/>
                      <a:pt x="59" y="661"/>
                    </a:cubicBezTo>
                    <a:cubicBezTo>
                      <a:pt x="55" y="654"/>
                      <a:pt x="55" y="646"/>
                      <a:pt x="51" y="640"/>
                    </a:cubicBezTo>
                    <a:cubicBezTo>
                      <a:pt x="49" y="636"/>
                      <a:pt x="44" y="631"/>
                      <a:pt x="39" y="629"/>
                    </a:cubicBezTo>
                    <a:cubicBezTo>
                      <a:pt x="27" y="622"/>
                      <a:pt x="13" y="622"/>
                      <a:pt x="8" y="610"/>
                    </a:cubicBezTo>
                    <a:cubicBezTo>
                      <a:pt x="6" y="604"/>
                      <a:pt x="5" y="596"/>
                      <a:pt x="5" y="587"/>
                    </a:cubicBezTo>
                    <a:cubicBezTo>
                      <a:pt x="5" y="575"/>
                      <a:pt x="6" y="563"/>
                      <a:pt x="6" y="553"/>
                    </a:cubicBezTo>
                    <a:cubicBezTo>
                      <a:pt x="6" y="536"/>
                      <a:pt x="6" y="518"/>
                      <a:pt x="6" y="501"/>
                    </a:cubicBezTo>
                    <a:cubicBezTo>
                      <a:pt x="6" y="432"/>
                      <a:pt x="6" y="363"/>
                      <a:pt x="6" y="294"/>
                    </a:cubicBezTo>
                    <a:cubicBezTo>
                      <a:pt x="6" y="263"/>
                      <a:pt x="6" y="232"/>
                      <a:pt x="6" y="201"/>
                    </a:cubicBezTo>
                    <a:cubicBezTo>
                      <a:pt x="6" y="192"/>
                      <a:pt x="6" y="182"/>
                      <a:pt x="6" y="173"/>
                    </a:cubicBezTo>
                    <a:cubicBezTo>
                      <a:pt x="6" y="159"/>
                      <a:pt x="7" y="147"/>
                      <a:pt x="11" y="141"/>
                    </a:cubicBezTo>
                    <a:cubicBezTo>
                      <a:pt x="20" y="130"/>
                      <a:pt x="41" y="130"/>
                      <a:pt x="49" y="119"/>
                    </a:cubicBezTo>
                    <a:cubicBezTo>
                      <a:pt x="54" y="112"/>
                      <a:pt x="54" y="102"/>
                      <a:pt x="59" y="95"/>
                    </a:cubicBezTo>
                    <a:cubicBezTo>
                      <a:pt x="63" y="87"/>
                      <a:pt x="72" y="80"/>
                      <a:pt x="78" y="73"/>
                    </a:cubicBezTo>
                    <a:cubicBezTo>
                      <a:pt x="85" y="66"/>
                      <a:pt x="91" y="57"/>
                      <a:pt x="99" y="53"/>
                    </a:cubicBezTo>
                    <a:cubicBezTo>
                      <a:pt x="109" y="47"/>
                      <a:pt x="121" y="46"/>
                      <a:pt x="128" y="36"/>
                    </a:cubicBezTo>
                    <a:cubicBezTo>
                      <a:pt x="135" y="24"/>
                      <a:pt x="134" y="7"/>
                      <a:pt x="146" y="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7" y="3"/>
                      <a:pt x="150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moveTo>
                      <a:pt x="150" y="0"/>
                    </a:moveTo>
                    <a:cubicBezTo>
                      <a:pt x="150" y="0"/>
                      <a:pt x="150" y="0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32" y="2"/>
                      <a:pt x="134" y="20"/>
                      <a:pt x="127" y="32"/>
                    </a:cubicBezTo>
                    <a:cubicBezTo>
                      <a:pt x="120" y="44"/>
                      <a:pt x="109" y="44"/>
                      <a:pt x="98" y="51"/>
                    </a:cubicBezTo>
                    <a:cubicBezTo>
                      <a:pt x="89" y="55"/>
                      <a:pt x="83" y="64"/>
                      <a:pt x="77" y="72"/>
                    </a:cubicBezTo>
                    <a:cubicBezTo>
                      <a:pt x="70" y="79"/>
                      <a:pt x="60" y="86"/>
                      <a:pt x="56" y="93"/>
                    </a:cubicBezTo>
                    <a:cubicBezTo>
                      <a:pt x="52" y="101"/>
                      <a:pt x="52" y="109"/>
                      <a:pt x="48" y="116"/>
                    </a:cubicBezTo>
                    <a:cubicBezTo>
                      <a:pt x="40" y="128"/>
                      <a:pt x="20" y="128"/>
                      <a:pt x="9" y="138"/>
                    </a:cubicBezTo>
                    <a:cubicBezTo>
                      <a:pt x="2" y="144"/>
                      <a:pt x="0" y="158"/>
                      <a:pt x="0" y="173"/>
                    </a:cubicBezTo>
                    <a:cubicBezTo>
                      <a:pt x="0" y="183"/>
                      <a:pt x="1" y="193"/>
                      <a:pt x="1" y="203"/>
                    </a:cubicBezTo>
                    <a:cubicBezTo>
                      <a:pt x="1" y="322"/>
                      <a:pt x="1" y="435"/>
                      <a:pt x="1" y="555"/>
                    </a:cubicBezTo>
                    <a:cubicBezTo>
                      <a:pt x="1" y="555"/>
                      <a:pt x="1" y="555"/>
                      <a:pt x="1" y="555"/>
                    </a:cubicBezTo>
                    <a:cubicBezTo>
                      <a:pt x="1" y="564"/>
                      <a:pt x="1" y="573"/>
                      <a:pt x="1" y="582"/>
                    </a:cubicBezTo>
                    <a:cubicBezTo>
                      <a:pt x="1" y="594"/>
                      <a:pt x="1" y="606"/>
                      <a:pt x="4" y="611"/>
                    </a:cubicBezTo>
                    <a:cubicBezTo>
                      <a:pt x="10" y="625"/>
                      <a:pt x="28" y="624"/>
                      <a:pt x="40" y="632"/>
                    </a:cubicBezTo>
                    <a:cubicBezTo>
                      <a:pt x="51" y="639"/>
                      <a:pt x="50" y="650"/>
                      <a:pt x="57" y="663"/>
                    </a:cubicBezTo>
                    <a:cubicBezTo>
                      <a:pt x="60" y="670"/>
                      <a:pt x="70" y="678"/>
                      <a:pt x="77" y="685"/>
                    </a:cubicBezTo>
                    <a:cubicBezTo>
                      <a:pt x="83" y="691"/>
                      <a:pt x="90" y="701"/>
                      <a:pt x="98" y="706"/>
                    </a:cubicBezTo>
                    <a:cubicBezTo>
                      <a:pt x="109" y="712"/>
                      <a:pt x="119" y="712"/>
                      <a:pt x="126" y="722"/>
                    </a:cubicBezTo>
                    <a:cubicBezTo>
                      <a:pt x="133" y="734"/>
                      <a:pt x="133" y="750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6" y="755"/>
                      <a:pt x="148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6" y="755"/>
                      <a:pt x="163" y="753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8" y="752"/>
                      <a:pt x="168" y="752"/>
                      <a:pt x="168" y="752"/>
                    </a:cubicBezTo>
                    <a:cubicBezTo>
                      <a:pt x="174" y="750"/>
                      <a:pt x="182" y="747"/>
                      <a:pt x="186" y="743"/>
                    </a:cubicBezTo>
                    <a:cubicBezTo>
                      <a:pt x="195" y="736"/>
                      <a:pt x="197" y="722"/>
                      <a:pt x="208" y="718"/>
                    </a:cubicBezTo>
                    <a:cubicBezTo>
                      <a:pt x="213" y="715"/>
                      <a:pt x="217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33" y="715"/>
                      <a:pt x="243" y="722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4" y="727"/>
                      <a:pt x="256" y="727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62" y="729"/>
                      <a:pt x="265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77" y="729"/>
                      <a:pt x="287" y="728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305" y="718"/>
                      <a:pt x="312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6" y="709"/>
                      <a:pt x="328" y="709"/>
                      <a:pt x="329" y="709"/>
                    </a:cubicBezTo>
                    <a:cubicBezTo>
                      <a:pt x="329" y="709"/>
                      <a:pt x="329" y="709"/>
                      <a:pt x="329" y="709"/>
                    </a:cubicBezTo>
                    <a:cubicBezTo>
                      <a:pt x="344" y="712"/>
                      <a:pt x="349" y="728"/>
                      <a:pt x="359" y="736"/>
                    </a:cubicBezTo>
                    <a:cubicBezTo>
                      <a:pt x="365" y="741"/>
                      <a:pt x="371" y="744"/>
                      <a:pt x="378" y="748"/>
                    </a:cubicBezTo>
                    <a:cubicBezTo>
                      <a:pt x="378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80" y="749"/>
                      <a:pt x="380" y="749"/>
                    </a:cubicBezTo>
                    <a:cubicBezTo>
                      <a:pt x="380" y="749"/>
                      <a:pt x="380" y="749"/>
                      <a:pt x="380" y="749"/>
                    </a:cubicBezTo>
                    <a:cubicBezTo>
                      <a:pt x="385" y="752"/>
                      <a:pt x="391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8" y="756"/>
                      <a:pt x="399" y="756"/>
                      <a:pt x="399" y="756"/>
                    </a:cubicBezTo>
                    <a:cubicBezTo>
                      <a:pt x="407" y="755"/>
                      <a:pt x="412" y="748"/>
                      <a:pt x="414" y="742"/>
                    </a:cubicBezTo>
                    <a:cubicBezTo>
                      <a:pt x="414" y="740"/>
                      <a:pt x="414" y="738"/>
                      <a:pt x="414" y="736"/>
                    </a:cubicBezTo>
                    <a:cubicBezTo>
                      <a:pt x="414" y="731"/>
                      <a:pt x="413" y="725"/>
                      <a:pt x="413" y="719"/>
                    </a:cubicBezTo>
                    <a:cubicBezTo>
                      <a:pt x="413" y="717"/>
                      <a:pt x="413" y="715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2"/>
                      <a:pt x="414" y="712"/>
                    </a:cubicBezTo>
                    <a:cubicBezTo>
                      <a:pt x="414" y="712"/>
                      <a:pt x="414" y="712"/>
                      <a:pt x="414" y="712"/>
                    </a:cubicBezTo>
                    <a:cubicBezTo>
                      <a:pt x="416" y="702"/>
                      <a:pt x="425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9" y="693"/>
                      <a:pt x="442" y="694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51" y="697"/>
                      <a:pt x="456" y="702"/>
                      <a:pt x="459" y="707"/>
                    </a:cubicBezTo>
                    <a:cubicBezTo>
                      <a:pt x="462" y="711"/>
                      <a:pt x="464" y="720"/>
                      <a:pt x="472" y="721"/>
                    </a:cubicBezTo>
                    <a:cubicBezTo>
                      <a:pt x="472" y="721"/>
                      <a:pt x="472" y="721"/>
                      <a:pt x="472" y="721"/>
                    </a:cubicBezTo>
                    <a:cubicBezTo>
                      <a:pt x="472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9" y="721"/>
                      <a:pt x="485" y="716"/>
                      <a:pt x="491" y="712"/>
                    </a:cubicBezTo>
                    <a:cubicBezTo>
                      <a:pt x="494" y="710"/>
                      <a:pt x="496" y="708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3" y="706"/>
                      <a:pt x="506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22" y="705"/>
                      <a:pt x="533" y="712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42" y="725"/>
                      <a:pt x="542" y="730"/>
                      <a:pt x="546" y="731"/>
                    </a:cubicBezTo>
                    <a:cubicBezTo>
                      <a:pt x="550" y="734"/>
                      <a:pt x="560" y="733"/>
                      <a:pt x="567" y="733"/>
                    </a:cubicBezTo>
                    <a:cubicBezTo>
                      <a:pt x="569" y="733"/>
                      <a:pt x="570" y="733"/>
                      <a:pt x="572" y="733"/>
                    </a:cubicBezTo>
                    <a:cubicBezTo>
                      <a:pt x="574" y="733"/>
                      <a:pt x="576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83" y="733"/>
                      <a:pt x="588" y="733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5" y="729"/>
                      <a:pt x="597" y="718"/>
                      <a:pt x="600" y="715"/>
                    </a:cubicBezTo>
                    <a:cubicBezTo>
                      <a:pt x="600" y="714"/>
                      <a:pt x="601" y="714"/>
                      <a:pt x="601" y="714"/>
                    </a:cubicBezTo>
                    <a:cubicBezTo>
                      <a:pt x="601" y="714"/>
                      <a:pt x="601" y="714"/>
                      <a:pt x="601" y="714"/>
                    </a:cubicBezTo>
                    <a:cubicBezTo>
                      <a:pt x="606" y="709"/>
                      <a:pt x="61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8" y="705"/>
                      <a:pt x="632" y="705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9" y="708"/>
                      <a:pt x="641" y="710"/>
                      <a:pt x="644" y="712"/>
                    </a:cubicBezTo>
                    <a:cubicBezTo>
                      <a:pt x="650" y="716"/>
                      <a:pt x="657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4" y="721"/>
                      <a:pt x="664" y="721"/>
                    </a:cubicBezTo>
                    <a:cubicBezTo>
                      <a:pt x="671" y="720"/>
                      <a:pt x="673" y="711"/>
                      <a:pt x="677" y="706"/>
                    </a:cubicBezTo>
                    <a:cubicBezTo>
                      <a:pt x="680" y="701"/>
                      <a:pt x="686" y="696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5" y="694"/>
                      <a:pt x="697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714" y="693"/>
                      <a:pt x="722" y="705"/>
                      <a:pt x="723" y="718"/>
                    </a:cubicBezTo>
                    <a:cubicBezTo>
                      <a:pt x="723" y="718"/>
                      <a:pt x="723" y="718"/>
                      <a:pt x="723" y="718"/>
                    </a:cubicBezTo>
                    <a:cubicBezTo>
                      <a:pt x="723" y="718"/>
                      <a:pt x="723" y="719"/>
                      <a:pt x="723" y="719"/>
                    </a:cubicBezTo>
                    <a:cubicBezTo>
                      <a:pt x="723" y="719"/>
                      <a:pt x="723" y="719"/>
                      <a:pt x="723" y="719"/>
                    </a:cubicBezTo>
                    <a:cubicBezTo>
                      <a:pt x="724" y="719"/>
                      <a:pt x="724" y="720"/>
                      <a:pt x="724" y="721"/>
                    </a:cubicBezTo>
                    <a:cubicBezTo>
                      <a:pt x="724" y="726"/>
                      <a:pt x="722" y="731"/>
                      <a:pt x="722" y="737"/>
                    </a:cubicBezTo>
                    <a:cubicBezTo>
                      <a:pt x="722" y="739"/>
                      <a:pt x="722" y="741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5" y="749"/>
                      <a:pt x="731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40" y="757"/>
                      <a:pt x="740" y="757"/>
                      <a:pt x="741" y="757"/>
                    </a:cubicBezTo>
                    <a:cubicBezTo>
                      <a:pt x="748" y="756"/>
                      <a:pt x="754" y="751"/>
                      <a:pt x="760" y="747"/>
                    </a:cubicBezTo>
                    <a:cubicBezTo>
                      <a:pt x="766" y="743"/>
                      <a:pt x="772" y="740"/>
                      <a:pt x="776" y="737"/>
                    </a:cubicBezTo>
                    <a:cubicBezTo>
                      <a:pt x="784" y="730"/>
                      <a:pt x="790" y="716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3" y="711"/>
                    </a:cubicBezTo>
                    <a:cubicBezTo>
                      <a:pt x="803" y="711"/>
                      <a:pt x="803" y="711"/>
                      <a:pt x="803" y="711"/>
                    </a:cubicBezTo>
                    <a:cubicBezTo>
                      <a:pt x="806" y="709"/>
                      <a:pt x="809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24" y="709"/>
                      <a:pt x="831" y="718"/>
                      <a:pt x="839" y="723"/>
                    </a:cubicBezTo>
                    <a:cubicBezTo>
                      <a:pt x="841" y="724"/>
                      <a:pt x="842" y="725"/>
                      <a:pt x="843" y="725"/>
                    </a:cubicBezTo>
                    <a:cubicBezTo>
                      <a:pt x="843" y="725"/>
                      <a:pt x="843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6"/>
                      <a:pt x="844" y="726"/>
                    </a:cubicBezTo>
                    <a:cubicBezTo>
                      <a:pt x="844" y="726"/>
                      <a:pt x="844" y="726"/>
                      <a:pt x="844" y="726"/>
                    </a:cubicBezTo>
                    <a:cubicBezTo>
                      <a:pt x="850" y="728"/>
                      <a:pt x="858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70" y="729"/>
                      <a:pt x="874" y="729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9" y="727"/>
                      <a:pt x="879" y="727"/>
                    </a:cubicBezTo>
                    <a:cubicBezTo>
                      <a:pt x="880" y="727"/>
                      <a:pt x="882" y="726"/>
                      <a:pt x="883" y="726"/>
                    </a:cubicBezTo>
                    <a:cubicBezTo>
                      <a:pt x="893" y="722"/>
                      <a:pt x="903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9" y="715"/>
                      <a:pt x="923" y="716"/>
                      <a:pt x="928" y="718"/>
                    </a:cubicBezTo>
                    <a:cubicBezTo>
                      <a:pt x="928" y="718"/>
                      <a:pt x="928" y="718"/>
                      <a:pt x="928" y="718"/>
                    </a:cubicBezTo>
                    <a:cubicBezTo>
                      <a:pt x="938" y="722"/>
                      <a:pt x="939" y="735"/>
                      <a:pt x="948" y="742"/>
                    </a:cubicBezTo>
                    <a:cubicBezTo>
                      <a:pt x="953" y="746"/>
                      <a:pt x="961" y="749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71" y="753"/>
                      <a:pt x="977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4" y="755"/>
                      <a:pt x="987" y="754"/>
                      <a:pt x="989" y="754"/>
                    </a:cubicBezTo>
                    <a:cubicBezTo>
                      <a:pt x="999" y="750"/>
                      <a:pt x="1000" y="734"/>
                      <a:pt x="1007" y="723"/>
                    </a:cubicBezTo>
                    <a:cubicBezTo>
                      <a:pt x="1014" y="711"/>
                      <a:pt x="1023" y="712"/>
                      <a:pt x="1035" y="706"/>
                    </a:cubicBezTo>
                    <a:cubicBezTo>
                      <a:pt x="1042" y="701"/>
                      <a:pt x="1049" y="692"/>
                      <a:pt x="1056" y="685"/>
                    </a:cubicBezTo>
                    <a:cubicBezTo>
                      <a:pt x="1063" y="677"/>
                      <a:pt x="1073" y="670"/>
                      <a:pt x="1076" y="662"/>
                    </a:cubicBezTo>
                    <a:cubicBezTo>
                      <a:pt x="1079" y="656"/>
                      <a:pt x="1080" y="647"/>
                      <a:pt x="1083" y="642"/>
                    </a:cubicBezTo>
                    <a:cubicBezTo>
                      <a:pt x="1092" y="626"/>
                      <a:pt x="1118" y="628"/>
                      <a:pt x="1127" y="614"/>
                    </a:cubicBezTo>
                    <a:cubicBezTo>
                      <a:pt x="1131" y="607"/>
                      <a:pt x="1131" y="596"/>
                      <a:pt x="1131" y="583"/>
                    </a:cubicBezTo>
                    <a:cubicBezTo>
                      <a:pt x="1131" y="574"/>
                      <a:pt x="1131" y="564"/>
                      <a:pt x="1131" y="557"/>
                    </a:cubicBezTo>
                    <a:cubicBezTo>
                      <a:pt x="1131" y="437"/>
                      <a:pt x="1131" y="318"/>
                      <a:pt x="1131" y="200"/>
                    </a:cubicBezTo>
                    <a:cubicBezTo>
                      <a:pt x="1131" y="200"/>
                      <a:pt x="1131" y="200"/>
                      <a:pt x="1131" y="200"/>
                    </a:cubicBezTo>
                    <a:cubicBezTo>
                      <a:pt x="1131" y="191"/>
                      <a:pt x="1132" y="180"/>
                      <a:pt x="1132" y="170"/>
                    </a:cubicBezTo>
                    <a:cubicBezTo>
                      <a:pt x="1132" y="159"/>
                      <a:pt x="1131" y="149"/>
                      <a:pt x="1128" y="143"/>
                    </a:cubicBezTo>
                    <a:cubicBezTo>
                      <a:pt x="1120" y="127"/>
                      <a:pt x="1093" y="131"/>
                      <a:pt x="1084" y="114"/>
                    </a:cubicBezTo>
                    <a:cubicBezTo>
                      <a:pt x="1080" y="107"/>
                      <a:pt x="1080" y="99"/>
                      <a:pt x="1076" y="93"/>
                    </a:cubicBezTo>
                    <a:cubicBezTo>
                      <a:pt x="1072" y="85"/>
                      <a:pt x="1063" y="78"/>
                      <a:pt x="1057" y="72"/>
                    </a:cubicBezTo>
                    <a:cubicBezTo>
                      <a:pt x="1049" y="64"/>
                      <a:pt x="1044" y="55"/>
                      <a:pt x="1036" y="51"/>
                    </a:cubicBezTo>
                    <a:cubicBezTo>
                      <a:pt x="1029" y="46"/>
                      <a:pt x="1021" y="47"/>
                      <a:pt x="1015" y="43"/>
                    </a:cubicBezTo>
                    <a:cubicBezTo>
                      <a:pt x="1011" y="40"/>
                      <a:pt x="1008" y="36"/>
                      <a:pt x="1006" y="33"/>
                    </a:cubicBezTo>
                    <a:cubicBezTo>
                      <a:pt x="1000" y="23"/>
                      <a:pt x="999" y="5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7" y="0"/>
                      <a:pt x="985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76" y="0"/>
                      <a:pt x="970" y="3"/>
                      <a:pt x="965" y="4"/>
                    </a:cubicBezTo>
                    <a:cubicBezTo>
                      <a:pt x="965" y="4"/>
                      <a:pt x="965" y="4"/>
                      <a:pt x="965" y="5"/>
                    </a:cubicBezTo>
                    <a:cubicBezTo>
                      <a:pt x="957" y="8"/>
                      <a:pt x="951" y="10"/>
                      <a:pt x="946" y="14"/>
                    </a:cubicBezTo>
                    <a:cubicBezTo>
                      <a:pt x="938" y="21"/>
                      <a:pt x="936" y="35"/>
                      <a:pt x="925" y="39"/>
                    </a:cubicBezTo>
                    <a:cubicBezTo>
                      <a:pt x="925" y="39"/>
                      <a:pt x="925" y="39"/>
                      <a:pt x="925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1" y="41"/>
                      <a:pt x="917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02" y="41"/>
                      <a:pt x="892" y="35"/>
                      <a:pt x="883" y="31"/>
                    </a:cubicBezTo>
                    <a:cubicBezTo>
                      <a:pt x="880" y="29"/>
                      <a:pt x="878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3" y="27"/>
                      <a:pt x="873" y="27"/>
                    </a:cubicBezTo>
                    <a:cubicBezTo>
                      <a:pt x="873" y="27"/>
                      <a:pt x="873" y="27"/>
                      <a:pt x="873" y="27"/>
                    </a:cubicBezTo>
                    <a:cubicBezTo>
                      <a:pt x="871" y="27"/>
                      <a:pt x="869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58" y="27"/>
                      <a:pt x="848" y="28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28" y="36"/>
                      <a:pt x="827" y="45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2" y="47"/>
                      <a:pt x="811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791" y="47"/>
                      <a:pt x="785" y="28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68" y="15"/>
                      <a:pt x="762" y="12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5" y="8"/>
                      <a:pt x="755" y="8"/>
                    </a:cubicBezTo>
                    <a:cubicBezTo>
                      <a:pt x="755" y="8"/>
                      <a:pt x="755" y="8"/>
                      <a:pt x="755" y="8"/>
                    </a:cubicBezTo>
                    <a:cubicBezTo>
                      <a:pt x="750" y="4"/>
                      <a:pt x="743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29" y="1"/>
                      <a:pt x="722" y="7"/>
                      <a:pt x="720" y="14"/>
                    </a:cubicBezTo>
                    <a:cubicBezTo>
                      <a:pt x="720" y="16"/>
                      <a:pt x="720" y="18"/>
                      <a:pt x="720" y="20"/>
                    </a:cubicBezTo>
                    <a:cubicBezTo>
                      <a:pt x="720" y="25"/>
                      <a:pt x="721" y="31"/>
                      <a:pt x="721" y="37"/>
                    </a:cubicBezTo>
                    <a:cubicBezTo>
                      <a:pt x="721" y="39"/>
                      <a:pt x="721" y="40"/>
                      <a:pt x="720" y="42"/>
                    </a:cubicBezTo>
                    <a:cubicBezTo>
                      <a:pt x="720" y="42"/>
                      <a:pt x="720" y="42"/>
                      <a:pt x="720" y="42"/>
                    </a:cubicBezTo>
                    <a:cubicBezTo>
                      <a:pt x="718" y="54"/>
                      <a:pt x="708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2" y="63"/>
                      <a:pt x="687" y="62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0" y="56"/>
                      <a:pt x="676" y="51"/>
                      <a:pt x="673" y="47"/>
                    </a:cubicBezTo>
                    <a:cubicBezTo>
                      <a:pt x="671" y="43"/>
                      <a:pt x="667" y="36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1" y="35"/>
                      <a:pt x="661" y="35"/>
                    </a:cubicBezTo>
                    <a:cubicBezTo>
                      <a:pt x="656" y="35"/>
                      <a:pt x="652" y="39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3" y="46"/>
                      <a:pt x="638" y="49"/>
                      <a:pt x="634" y="50"/>
                    </a:cubicBezTo>
                    <a:cubicBezTo>
                      <a:pt x="634" y="50"/>
                      <a:pt x="634" y="50"/>
                      <a:pt x="634" y="50"/>
                    </a:cubicBezTo>
                    <a:cubicBezTo>
                      <a:pt x="631" y="51"/>
                      <a:pt x="627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11" y="52"/>
                      <a:pt x="601" y="45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5"/>
                      <a:pt x="595" y="35"/>
                    </a:cubicBezTo>
                    <a:cubicBezTo>
                      <a:pt x="595" y="35"/>
                      <a:pt x="595" y="35"/>
                      <a:pt x="595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2" y="31"/>
                      <a:pt x="591" y="26"/>
                      <a:pt x="587" y="25"/>
                    </a:cubicBezTo>
                    <a:cubicBezTo>
                      <a:pt x="583" y="23"/>
                      <a:pt x="573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6" y="23"/>
                    </a:cubicBezTo>
                    <a:cubicBezTo>
                      <a:pt x="566" y="23"/>
                      <a:pt x="566" y="23"/>
                      <a:pt x="566" y="23"/>
                    </a:cubicBezTo>
                    <a:cubicBezTo>
                      <a:pt x="564" y="23"/>
                      <a:pt x="561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3" y="23"/>
                      <a:pt x="548" y="23"/>
                      <a:pt x="546" y="24"/>
                    </a:cubicBezTo>
                    <a:cubicBezTo>
                      <a:pt x="546" y="24"/>
                      <a:pt x="546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1" y="26"/>
                      <a:pt x="542" y="30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4" y="45"/>
                      <a:pt x="522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6" y="52"/>
                      <a:pt x="502" y="51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49"/>
                      <a:pt x="498" y="49"/>
                      <a:pt x="498" y="49"/>
                    </a:cubicBezTo>
                    <a:cubicBezTo>
                      <a:pt x="498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5" y="48"/>
                      <a:pt x="493" y="47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85" y="41"/>
                      <a:pt x="479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1" y="35"/>
                      <a:pt x="471" y="35"/>
                      <a:pt x="470" y="35"/>
                    </a:cubicBezTo>
                    <a:cubicBezTo>
                      <a:pt x="470" y="35"/>
                      <a:pt x="470" y="35"/>
                      <a:pt x="470" y="35"/>
                    </a:cubicBezTo>
                    <a:cubicBezTo>
                      <a:pt x="465" y="36"/>
                      <a:pt x="462" y="43"/>
                      <a:pt x="459" y="47"/>
                    </a:cubicBezTo>
                    <a:cubicBezTo>
                      <a:pt x="456" y="52"/>
                      <a:pt x="453" y="57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5" y="62"/>
                      <a:pt x="440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25" y="63"/>
                      <a:pt x="414" y="55"/>
                      <a:pt x="412" y="43"/>
                    </a:cubicBezTo>
                    <a:cubicBezTo>
                      <a:pt x="412" y="43"/>
                      <a:pt x="412" y="43"/>
                      <a:pt x="412" y="43"/>
                    </a:cubicBezTo>
                    <a:cubicBezTo>
                      <a:pt x="411" y="43"/>
                      <a:pt x="411" y="42"/>
                      <a:pt x="411" y="42"/>
                    </a:cubicBezTo>
                    <a:cubicBezTo>
                      <a:pt x="411" y="40"/>
                      <a:pt x="411" y="38"/>
                      <a:pt x="411" y="37"/>
                    </a:cubicBezTo>
                    <a:cubicBezTo>
                      <a:pt x="411" y="31"/>
                      <a:pt x="412" y="25"/>
                      <a:pt x="412" y="20"/>
                    </a:cubicBezTo>
                    <a:cubicBezTo>
                      <a:pt x="412" y="18"/>
                      <a:pt x="412" y="16"/>
                      <a:pt x="411" y="14"/>
                    </a:cubicBezTo>
                    <a:cubicBezTo>
                      <a:pt x="410" y="7"/>
                      <a:pt x="404" y="0"/>
                      <a:pt x="396" y="0"/>
                    </a:cubicBezTo>
                    <a:cubicBezTo>
                      <a:pt x="396" y="0"/>
                      <a:pt x="396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88" y="0"/>
                      <a:pt x="383" y="4"/>
                      <a:pt x="377" y="8"/>
                    </a:cubicBezTo>
                    <a:cubicBezTo>
                      <a:pt x="377" y="8"/>
                      <a:pt x="377" y="8"/>
                      <a:pt x="377" y="8"/>
                    </a:cubicBezTo>
                    <a:cubicBezTo>
                      <a:pt x="377" y="8"/>
                      <a:pt x="376" y="8"/>
                      <a:pt x="376" y="8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69" y="13"/>
                      <a:pt x="363" y="16"/>
                      <a:pt x="357" y="20"/>
                    </a:cubicBezTo>
                    <a:cubicBezTo>
                      <a:pt x="348" y="28"/>
                      <a:pt x="344" y="41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28" y="47"/>
                      <a:pt x="325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11" y="48"/>
                      <a:pt x="306" y="40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5" y="33"/>
                      <a:pt x="293" y="32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83" y="28"/>
                      <a:pt x="274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3" y="27"/>
                      <a:pt x="260" y="27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49" y="30"/>
                      <a:pt x="242" y="36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29" y="40"/>
                      <a:pt x="224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5" y="41"/>
                      <a:pt x="210" y="40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196" y="34"/>
                      <a:pt x="195" y="22"/>
                      <a:pt x="188" y="15"/>
                    </a:cubicBezTo>
                    <a:cubicBezTo>
                      <a:pt x="188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1" y="9"/>
                      <a:pt x="163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552"/>
              <p:cNvSpPr>
                <a:spLocks noEditPoints="1"/>
              </p:cNvSpPr>
              <p:nvPr/>
            </p:nvSpPr>
            <p:spPr bwMode="auto">
              <a:xfrm>
                <a:off x="2154" y="3353"/>
                <a:ext cx="136" cy="126"/>
              </a:xfrm>
              <a:custGeom>
                <a:gdLst>
                  <a:gd name="T0" fmla="*/ 18 w 39"/>
                  <a:gd name="T1" fmla="*/ 4 h 36"/>
                  <a:gd name="T2" fmla="*/ 18 w 39"/>
                  <a:gd name="T3" fmla="*/ 4 h 36"/>
                  <a:gd name="T4" fmla="*/ 18 w 39"/>
                  <a:gd name="T5" fmla="*/ 4 h 36"/>
                  <a:gd name="T6" fmla="*/ 36 w 39"/>
                  <a:gd name="T7" fmla="*/ 27 h 36"/>
                  <a:gd name="T8" fmla="*/ 36 w 39"/>
                  <a:gd name="T9" fmla="*/ 27 h 36"/>
                  <a:gd name="T10" fmla="*/ 36 w 39"/>
                  <a:gd name="T11" fmla="*/ 27 h 36"/>
                  <a:gd name="T12" fmla="*/ 36 w 39"/>
                  <a:gd name="T13" fmla="*/ 27 h 36"/>
                  <a:gd name="T14" fmla="*/ 30 w 39"/>
                  <a:gd name="T15" fmla="*/ 32 h 36"/>
                  <a:gd name="T16" fmla="*/ 25 w 39"/>
                  <a:gd name="T17" fmla="*/ 33 h 36"/>
                  <a:gd name="T18" fmla="*/ 25 w 39"/>
                  <a:gd name="T19" fmla="*/ 33 h 36"/>
                  <a:gd name="T20" fmla="*/ 25 w 39"/>
                  <a:gd name="T21" fmla="*/ 33 h 36"/>
                  <a:gd name="T22" fmla="*/ 25 w 39"/>
                  <a:gd name="T23" fmla="*/ 33 h 36"/>
                  <a:gd name="T24" fmla="*/ 25 w 39"/>
                  <a:gd name="T25" fmla="*/ 33 h 36"/>
                  <a:gd name="T26" fmla="*/ 16 w 39"/>
                  <a:gd name="T27" fmla="*/ 4 h 36"/>
                  <a:gd name="T28" fmla="*/ 16 w 39"/>
                  <a:gd name="T29" fmla="*/ 4 h 36"/>
                  <a:gd name="T30" fmla="*/ 16 w 39"/>
                  <a:gd name="T31" fmla="*/ 4 h 36"/>
                  <a:gd name="T32" fmla="*/ 16 w 39"/>
                  <a:gd name="T33" fmla="*/ 4 h 36"/>
                  <a:gd name="T34" fmla="*/ 16 w 39"/>
                  <a:gd name="T35" fmla="*/ 4 h 36"/>
                  <a:gd name="T36" fmla="*/ 16 w 39"/>
                  <a:gd name="T37" fmla="*/ 4 h 36"/>
                  <a:gd name="T38" fmla="*/ 18 w 39"/>
                  <a:gd name="T39" fmla="*/ 4 h 36"/>
                  <a:gd name="T40" fmla="*/ 18 w 39"/>
                  <a:gd name="T41" fmla="*/ 4 h 36"/>
                  <a:gd name="T42" fmla="*/ 18 w 39"/>
                  <a:gd name="T43" fmla="*/ 4 h 36"/>
                  <a:gd name="T44" fmla="*/ 16 w 39"/>
                  <a:gd name="T45" fmla="*/ 0 h 36"/>
                  <a:gd name="T46" fmla="*/ 16 w 39"/>
                  <a:gd name="T47" fmla="*/ 0 h 36"/>
                  <a:gd name="T48" fmla="*/ 8 w 39"/>
                  <a:gd name="T49" fmla="*/ 2 h 36"/>
                  <a:gd name="T50" fmla="*/ 8 w 39"/>
                  <a:gd name="T51" fmla="*/ 2 h 36"/>
                  <a:gd name="T52" fmla="*/ 8 w 39"/>
                  <a:gd name="T53" fmla="*/ 2 h 36"/>
                  <a:gd name="T54" fmla="*/ 8 w 39"/>
                  <a:gd name="T55" fmla="*/ 2 h 36"/>
                  <a:gd name="T56" fmla="*/ 4 w 39"/>
                  <a:gd name="T57" fmla="*/ 12 h 36"/>
                  <a:gd name="T58" fmla="*/ 10 w 39"/>
                  <a:gd name="T59" fmla="*/ 30 h 36"/>
                  <a:gd name="T60" fmla="*/ 10 w 39"/>
                  <a:gd name="T61" fmla="*/ 30 h 36"/>
                  <a:gd name="T62" fmla="*/ 10 w 39"/>
                  <a:gd name="T63" fmla="*/ 30 h 36"/>
                  <a:gd name="T64" fmla="*/ 10 w 39"/>
                  <a:gd name="T65" fmla="*/ 30 h 36"/>
                  <a:gd name="T66" fmla="*/ 27 w 39"/>
                  <a:gd name="T67" fmla="*/ 36 h 36"/>
                  <a:gd name="T68" fmla="*/ 27 w 39"/>
                  <a:gd name="T69" fmla="*/ 36 h 36"/>
                  <a:gd name="T70" fmla="*/ 27 w 39"/>
                  <a:gd name="T71" fmla="*/ 36 h 36"/>
                  <a:gd name="T72" fmla="*/ 27 w 39"/>
                  <a:gd name="T73" fmla="*/ 36 h 36"/>
                  <a:gd name="T74" fmla="*/ 29 w 39"/>
                  <a:gd name="T75" fmla="*/ 36 h 36"/>
                  <a:gd name="T76" fmla="*/ 29 w 39"/>
                  <a:gd name="T77" fmla="*/ 36 h 36"/>
                  <a:gd name="T78" fmla="*/ 29 w 39"/>
                  <a:gd name="T79" fmla="*/ 36 h 36"/>
                  <a:gd name="T80" fmla="*/ 39 w 39"/>
                  <a:gd name="T81" fmla="*/ 24 h 36"/>
                  <a:gd name="T82" fmla="*/ 32 w 39"/>
                  <a:gd name="T83" fmla="*/ 7 h 36"/>
                  <a:gd name="T84" fmla="*/ 16 w 39"/>
                  <a:gd name="T85" fmla="*/ 0 h 36"/>
                  <a:gd name="T86" fmla="*/ 16 w 39"/>
                  <a:gd name="T87" fmla="*/ 0 h 36"/>
                  <a:gd name="T88" fmla="*/ 16 w 39"/>
                  <a:gd name="T8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6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9" y="4"/>
                      <a:pt x="39" y="1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9"/>
                      <a:pt x="33" y="31"/>
                      <a:pt x="30" y="32"/>
                    </a:cubicBezTo>
                    <a:cubicBezTo>
                      <a:pt x="28" y="33"/>
                      <a:pt x="27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9" y="33"/>
                      <a:pt x="0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1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4"/>
                      <a:pt x="4" y="8"/>
                      <a:pt x="4" y="12"/>
                    </a:cubicBezTo>
                    <a:cubicBezTo>
                      <a:pt x="4" y="19"/>
                      <a:pt x="7" y="27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4" y="33"/>
                      <a:pt x="21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6" y="35"/>
                      <a:pt x="39" y="30"/>
                      <a:pt x="39" y="24"/>
                    </a:cubicBezTo>
                    <a:cubicBezTo>
                      <a:pt x="39" y="17"/>
                      <a:pt x="36" y="10"/>
                      <a:pt x="32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553"/>
              <p:cNvSpPr>
                <a:spLocks noEditPoints="1"/>
              </p:cNvSpPr>
              <p:nvPr/>
            </p:nvSpPr>
            <p:spPr bwMode="auto">
              <a:xfrm>
                <a:off x="5394" y="3353"/>
                <a:ext cx="125" cy="126"/>
              </a:xfrm>
              <a:custGeom>
                <a:gdLst>
                  <a:gd name="T0" fmla="*/ 5 w 36"/>
                  <a:gd name="T1" fmla="*/ 18 h 36"/>
                  <a:gd name="T2" fmla="*/ 21 w 36"/>
                  <a:gd name="T3" fmla="*/ 4 h 36"/>
                  <a:gd name="T4" fmla="*/ 22 w 36"/>
                  <a:gd name="T5" fmla="*/ 4 h 36"/>
                  <a:gd name="T6" fmla="*/ 24 w 36"/>
                  <a:gd name="T7" fmla="*/ 4 h 36"/>
                  <a:gd name="T8" fmla="*/ 24 w 36"/>
                  <a:gd name="T9" fmla="*/ 4 h 36"/>
                  <a:gd name="T10" fmla="*/ 24 w 36"/>
                  <a:gd name="T11" fmla="*/ 4 h 36"/>
                  <a:gd name="T12" fmla="*/ 32 w 36"/>
                  <a:gd name="T13" fmla="*/ 15 h 36"/>
                  <a:gd name="T14" fmla="*/ 25 w 36"/>
                  <a:gd name="T15" fmla="*/ 30 h 36"/>
                  <a:gd name="T16" fmla="*/ 18 w 36"/>
                  <a:gd name="T17" fmla="*/ 32 h 36"/>
                  <a:gd name="T18" fmla="*/ 18 w 36"/>
                  <a:gd name="T19" fmla="*/ 32 h 36"/>
                  <a:gd name="T20" fmla="*/ 18 w 36"/>
                  <a:gd name="T21" fmla="*/ 32 h 36"/>
                  <a:gd name="T22" fmla="*/ 14 w 36"/>
                  <a:gd name="T23" fmla="*/ 33 h 36"/>
                  <a:gd name="T24" fmla="*/ 14 w 36"/>
                  <a:gd name="T25" fmla="*/ 33 h 36"/>
                  <a:gd name="T26" fmla="*/ 14 w 36"/>
                  <a:gd name="T27" fmla="*/ 33 h 36"/>
                  <a:gd name="T28" fmla="*/ 14 w 36"/>
                  <a:gd name="T29" fmla="*/ 33 h 36"/>
                  <a:gd name="T30" fmla="*/ 14 w 36"/>
                  <a:gd name="T31" fmla="*/ 33 h 36"/>
                  <a:gd name="T32" fmla="*/ 4 w 36"/>
                  <a:gd name="T33" fmla="*/ 19 h 36"/>
                  <a:gd name="T34" fmla="*/ 4 w 36"/>
                  <a:gd name="T35" fmla="*/ 19 h 36"/>
                  <a:gd name="T36" fmla="*/ 4 w 36"/>
                  <a:gd name="T37" fmla="*/ 19 h 36"/>
                  <a:gd name="T38" fmla="*/ 4 w 36"/>
                  <a:gd name="T39" fmla="*/ 19 h 36"/>
                  <a:gd name="T40" fmla="*/ 4 w 36"/>
                  <a:gd name="T41" fmla="*/ 18 h 36"/>
                  <a:gd name="T42" fmla="*/ 5 w 36"/>
                  <a:gd name="T43" fmla="*/ 18 h 36"/>
                  <a:gd name="T44" fmla="*/ 5 w 36"/>
                  <a:gd name="T45" fmla="*/ 18 h 36"/>
                  <a:gd name="T46" fmla="*/ 5 w 36"/>
                  <a:gd name="T47" fmla="*/ 18 h 36"/>
                  <a:gd name="T48" fmla="*/ 5 w 36"/>
                  <a:gd name="T49" fmla="*/ 18 h 36"/>
                  <a:gd name="T50" fmla="*/ 5 w 36"/>
                  <a:gd name="T51" fmla="*/ 18 h 36"/>
                  <a:gd name="T52" fmla="*/ 24 w 36"/>
                  <a:gd name="T53" fmla="*/ 0 h 36"/>
                  <a:gd name="T54" fmla="*/ 24 w 36"/>
                  <a:gd name="T55" fmla="*/ 0 h 36"/>
                  <a:gd name="T56" fmla="*/ 4 w 36"/>
                  <a:gd name="T57" fmla="*/ 12 h 36"/>
                  <a:gd name="T58" fmla="*/ 4 w 36"/>
                  <a:gd name="T59" fmla="*/ 12 h 36"/>
                  <a:gd name="T60" fmla="*/ 4 w 36"/>
                  <a:gd name="T61" fmla="*/ 12 h 36"/>
                  <a:gd name="T62" fmla="*/ 4 w 36"/>
                  <a:gd name="T63" fmla="*/ 12 h 36"/>
                  <a:gd name="T64" fmla="*/ 0 w 36"/>
                  <a:gd name="T65" fmla="*/ 25 h 36"/>
                  <a:gd name="T66" fmla="*/ 3 w 36"/>
                  <a:gd name="T67" fmla="*/ 34 h 36"/>
                  <a:gd name="T68" fmla="*/ 3 w 36"/>
                  <a:gd name="T69" fmla="*/ 34 h 36"/>
                  <a:gd name="T70" fmla="*/ 3 w 36"/>
                  <a:gd name="T71" fmla="*/ 34 h 36"/>
                  <a:gd name="T72" fmla="*/ 3 w 36"/>
                  <a:gd name="T73" fmla="*/ 34 h 36"/>
                  <a:gd name="T74" fmla="*/ 11 w 36"/>
                  <a:gd name="T75" fmla="*/ 36 h 36"/>
                  <a:gd name="T76" fmla="*/ 11 w 36"/>
                  <a:gd name="T77" fmla="*/ 36 h 36"/>
                  <a:gd name="T78" fmla="*/ 11 w 36"/>
                  <a:gd name="T79" fmla="*/ 36 h 36"/>
                  <a:gd name="T80" fmla="*/ 11 w 36"/>
                  <a:gd name="T81" fmla="*/ 36 h 36"/>
                  <a:gd name="T82" fmla="*/ 17 w 36"/>
                  <a:gd name="T83" fmla="*/ 35 h 36"/>
                  <a:gd name="T84" fmla="*/ 17 w 36"/>
                  <a:gd name="T85" fmla="*/ 35 h 36"/>
                  <a:gd name="T86" fmla="*/ 17 w 36"/>
                  <a:gd name="T87" fmla="*/ 35 h 36"/>
                  <a:gd name="T88" fmla="*/ 32 w 36"/>
                  <a:gd name="T89" fmla="*/ 28 h 36"/>
                  <a:gd name="T90" fmla="*/ 36 w 36"/>
                  <a:gd name="T91" fmla="*/ 14 h 36"/>
                  <a:gd name="T92" fmla="*/ 31 w 36"/>
                  <a:gd name="T93" fmla="*/ 2 h 36"/>
                  <a:gd name="T94" fmla="*/ 31 w 36"/>
                  <a:gd name="T95" fmla="*/ 2 h 36"/>
                  <a:gd name="T96" fmla="*/ 31 w 36"/>
                  <a:gd name="T97" fmla="*/ 2 h 36"/>
                  <a:gd name="T98" fmla="*/ 24 w 36"/>
                  <a:gd name="T99" fmla="*/ 0 h 36"/>
                  <a:gd name="T100" fmla="*/ 24 w 36"/>
                  <a:gd name="T101" fmla="*/ 0 h 36"/>
                  <a:gd name="T102" fmla="*/ 24 w 36"/>
                  <a:gd name="T103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36">
                    <a:moveTo>
                      <a:pt x="5" y="18"/>
                    </a:moveTo>
                    <a:cubicBezTo>
                      <a:pt x="6" y="11"/>
                      <a:pt x="13" y="4"/>
                      <a:pt x="21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2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30" y="5"/>
                      <a:pt x="32" y="10"/>
                      <a:pt x="32" y="15"/>
                    </a:cubicBezTo>
                    <a:cubicBezTo>
                      <a:pt x="32" y="21"/>
                      <a:pt x="29" y="27"/>
                      <a:pt x="25" y="30"/>
                    </a:cubicBezTo>
                    <a:cubicBezTo>
                      <a:pt x="23" y="31"/>
                      <a:pt x="21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5" y="33"/>
                      <a:pt x="3" y="26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6" y="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0"/>
                      <a:pt x="0" y="25"/>
                    </a:cubicBezTo>
                    <a:cubicBezTo>
                      <a:pt x="0" y="29"/>
                      <a:pt x="1" y="31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5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4" y="34"/>
                      <a:pt x="30" y="31"/>
                      <a:pt x="32" y="28"/>
                    </a:cubicBezTo>
                    <a:cubicBezTo>
                      <a:pt x="34" y="24"/>
                      <a:pt x="36" y="19"/>
                      <a:pt x="36" y="14"/>
                    </a:cubicBezTo>
                    <a:cubicBezTo>
                      <a:pt x="36" y="8"/>
                      <a:pt x="34" y="4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6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554"/>
              <p:cNvSpPr/>
              <p:nvPr/>
            </p:nvSpPr>
            <p:spPr bwMode="auto">
              <a:xfrm>
                <a:off x="5404" y="3367"/>
                <a:ext cx="101" cy="101"/>
              </a:xfrm>
              <a:custGeom>
                <a:gdLst>
                  <a:gd name="T0" fmla="*/ 18 w 29"/>
                  <a:gd name="T1" fmla="*/ 0 h 29"/>
                  <a:gd name="T2" fmla="*/ 2 w 29"/>
                  <a:gd name="T3" fmla="*/ 14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4 h 29"/>
                  <a:gd name="T10" fmla="*/ 2 w 29"/>
                  <a:gd name="T11" fmla="*/ 14 h 29"/>
                  <a:gd name="T12" fmla="*/ 1 w 29"/>
                  <a:gd name="T13" fmla="*/ 14 h 29"/>
                  <a:gd name="T14" fmla="*/ 1 w 29"/>
                  <a:gd name="T15" fmla="*/ 15 h 29"/>
                  <a:gd name="T16" fmla="*/ 1 w 29"/>
                  <a:gd name="T17" fmla="*/ 15 h 29"/>
                  <a:gd name="T18" fmla="*/ 1 w 29"/>
                  <a:gd name="T19" fmla="*/ 15 h 29"/>
                  <a:gd name="T20" fmla="*/ 1 w 29"/>
                  <a:gd name="T21" fmla="*/ 15 h 29"/>
                  <a:gd name="T22" fmla="*/ 11 w 29"/>
                  <a:gd name="T23" fmla="*/ 29 h 29"/>
                  <a:gd name="T24" fmla="*/ 11 w 29"/>
                  <a:gd name="T25" fmla="*/ 29 h 29"/>
                  <a:gd name="T26" fmla="*/ 11 w 29"/>
                  <a:gd name="T27" fmla="*/ 29 h 29"/>
                  <a:gd name="T28" fmla="*/ 11 w 29"/>
                  <a:gd name="T29" fmla="*/ 29 h 29"/>
                  <a:gd name="T30" fmla="*/ 15 w 29"/>
                  <a:gd name="T31" fmla="*/ 28 h 29"/>
                  <a:gd name="T32" fmla="*/ 15 w 29"/>
                  <a:gd name="T33" fmla="*/ 28 h 29"/>
                  <a:gd name="T34" fmla="*/ 15 w 29"/>
                  <a:gd name="T35" fmla="*/ 28 h 29"/>
                  <a:gd name="T36" fmla="*/ 22 w 29"/>
                  <a:gd name="T37" fmla="*/ 26 h 29"/>
                  <a:gd name="T38" fmla="*/ 29 w 29"/>
                  <a:gd name="T39" fmla="*/ 11 h 29"/>
                  <a:gd name="T40" fmla="*/ 21 w 29"/>
                  <a:gd name="T41" fmla="*/ 0 h 29"/>
                  <a:gd name="T42" fmla="*/ 21 w 29"/>
                  <a:gd name="T43" fmla="*/ 0 h 29"/>
                  <a:gd name="T44" fmla="*/ 21 w 29"/>
                  <a:gd name="T45" fmla="*/ 0 h 29"/>
                  <a:gd name="T46" fmla="*/ 19 w 29"/>
                  <a:gd name="T47" fmla="*/ 0 h 29"/>
                  <a:gd name="T48" fmla="*/ 18 w 29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8">
                    <a:moveTo>
                      <a:pt x="18" y="0"/>
                    </a:moveTo>
                    <a:cubicBezTo>
                      <a:pt x="10" y="0"/>
                      <a:pt x="3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9"/>
                      <a:pt x="14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8" y="28"/>
                      <a:pt x="20" y="27"/>
                      <a:pt x="22" y="26"/>
                    </a:cubicBezTo>
                    <a:cubicBezTo>
                      <a:pt x="26" y="23"/>
                      <a:pt x="29" y="17"/>
                      <a:pt x="29" y="11"/>
                    </a:cubicBezTo>
                    <a:cubicBezTo>
                      <a:pt x="29" y="6"/>
                      <a:pt x="27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555"/>
              <p:cNvSpPr>
                <a:spLocks noEditPoints="1"/>
              </p:cNvSpPr>
              <p:nvPr/>
            </p:nvSpPr>
            <p:spPr bwMode="auto">
              <a:xfrm>
                <a:off x="1885" y="845"/>
                <a:ext cx="3910" cy="2623"/>
              </a:xfrm>
              <a:custGeom>
                <a:gdLst>
                  <a:gd name="T0" fmla="*/ 214 w 1121"/>
                  <a:gd name="T1" fmla="*/ 44 h 751"/>
                  <a:gd name="T2" fmla="*/ 282 w 1121"/>
                  <a:gd name="T3" fmla="*/ 33 h 751"/>
                  <a:gd name="T4" fmla="*/ 373 w 1121"/>
                  <a:gd name="T5" fmla="*/ 12 h 751"/>
                  <a:gd name="T6" fmla="*/ 430 w 1121"/>
                  <a:gd name="T7" fmla="*/ 67 h 751"/>
                  <a:gd name="T8" fmla="*/ 488 w 1121"/>
                  <a:gd name="T9" fmla="*/ 52 h 751"/>
                  <a:gd name="T10" fmla="*/ 549 w 1121"/>
                  <a:gd name="T11" fmla="*/ 29 h 751"/>
                  <a:gd name="T12" fmla="*/ 619 w 1121"/>
                  <a:gd name="T13" fmla="*/ 54 h 751"/>
                  <a:gd name="T14" fmla="*/ 654 w 1121"/>
                  <a:gd name="T15" fmla="*/ 43 h 751"/>
                  <a:gd name="T16" fmla="*/ 730 w 1121"/>
                  <a:gd name="T17" fmla="*/ 6 h 751"/>
                  <a:gd name="T18" fmla="*/ 805 w 1121"/>
                  <a:gd name="T19" fmla="*/ 50 h 751"/>
                  <a:gd name="T20" fmla="*/ 858 w 1121"/>
                  <a:gd name="T21" fmla="*/ 30 h 751"/>
                  <a:gd name="T22" fmla="*/ 925 w 1121"/>
                  <a:gd name="T23" fmla="*/ 40 h 751"/>
                  <a:gd name="T24" fmla="*/ 981 w 1121"/>
                  <a:gd name="T25" fmla="*/ 5 h 751"/>
                  <a:gd name="T26" fmla="*/ 1074 w 1121"/>
                  <a:gd name="T27" fmla="*/ 638 h 751"/>
                  <a:gd name="T28" fmla="*/ 950 w 1121"/>
                  <a:gd name="T29" fmla="*/ 739 h 751"/>
                  <a:gd name="T30" fmla="*/ 856 w 1121"/>
                  <a:gd name="T31" fmla="*/ 722 h 751"/>
                  <a:gd name="T32" fmla="*/ 807 w 1121"/>
                  <a:gd name="T33" fmla="*/ 702 h 751"/>
                  <a:gd name="T34" fmla="*/ 735 w 1121"/>
                  <a:gd name="T35" fmla="*/ 747 h 751"/>
                  <a:gd name="T36" fmla="*/ 638 w 1121"/>
                  <a:gd name="T37" fmla="*/ 701 h 751"/>
                  <a:gd name="T38" fmla="*/ 599 w 1121"/>
                  <a:gd name="T39" fmla="*/ 703 h 751"/>
                  <a:gd name="T40" fmla="*/ 527 w 1121"/>
                  <a:gd name="T41" fmla="*/ 704 h 751"/>
                  <a:gd name="T42" fmla="*/ 491 w 1121"/>
                  <a:gd name="T43" fmla="*/ 701 h 751"/>
                  <a:gd name="T44" fmla="*/ 470 w 1121"/>
                  <a:gd name="T45" fmla="*/ 709 h 751"/>
                  <a:gd name="T46" fmla="*/ 392 w 1121"/>
                  <a:gd name="T47" fmla="*/ 747 h 751"/>
                  <a:gd name="T48" fmla="*/ 358 w 1121"/>
                  <a:gd name="T49" fmla="*/ 731 h 751"/>
                  <a:gd name="T50" fmla="*/ 267 w 1121"/>
                  <a:gd name="T51" fmla="*/ 722 h 751"/>
                  <a:gd name="T52" fmla="*/ 199 w 1121"/>
                  <a:gd name="T53" fmla="*/ 712 h 751"/>
                  <a:gd name="T54" fmla="*/ 96 w 1121"/>
                  <a:gd name="T55" fmla="*/ 700 h 751"/>
                  <a:gd name="T56" fmla="*/ 5 w 1121"/>
                  <a:gd name="T57" fmla="*/ 456 h 751"/>
                  <a:gd name="T58" fmla="*/ 4 w 1121"/>
                  <a:gd name="T59" fmla="*/ 169 h 751"/>
                  <a:gd name="T60" fmla="*/ 123 w 1121"/>
                  <a:gd name="T61" fmla="*/ 34 h 751"/>
                  <a:gd name="T62" fmla="*/ 54 w 1121"/>
                  <a:gd name="T63" fmla="*/ 659 h 751"/>
                  <a:gd name="T64" fmla="*/ 215 w 1121"/>
                  <a:gd name="T65" fmla="*/ 711 h 751"/>
                  <a:gd name="T66" fmla="*/ 267 w 1121"/>
                  <a:gd name="T67" fmla="*/ 725 h 751"/>
                  <a:gd name="T68" fmla="*/ 357 w 1121"/>
                  <a:gd name="T69" fmla="*/ 733 h 751"/>
                  <a:gd name="T70" fmla="*/ 363 w 1121"/>
                  <a:gd name="T71" fmla="*/ 737 h 751"/>
                  <a:gd name="T72" fmla="*/ 427 w 1121"/>
                  <a:gd name="T73" fmla="*/ 689 h 751"/>
                  <a:gd name="T74" fmla="*/ 469 w 1121"/>
                  <a:gd name="T75" fmla="*/ 714 h 751"/>
                  <a:gd name="T76" fmla="*/ 493 w 1121"/>
                  <a:gd name="T77" fmla="*/ 703 h 751"/>
                  <a:gd name="T78" fmla="*/ 579 w 1121"/>
                  <a:gd name="T79" fmla="*/ 726 h 751"/>
                  <a:gd name="T80" fmla="*/ 632 w 1121"/>
                  <a:gd name="T81" fmla="*/ 702 h 751"/>
                  <a:gd name="T82" fmla="*/ 670 w 1121"/>
                  <a:gd name="T83" fmla="*/ 702 h 751"/>
                  <a:gd name="T84" fmla="*/ 722 w 1121"/>
                  <a:gd name="T85" fmla="*/ 743 h 751"/>
                  <a:gd name="T86" fmla="*/ 835 w 1121"/>
                  <a:gd name="T87" fmla="*/ 719 h 751"/>
                  <a:gd name="T88" fmla="*/ 861 w 1121"/>
                  <a:gd name="T89" fmla="*/ 724 h 751"/>
                  <a:gd name="T90" fmla="*/ 945 w 1121"/>
                  <a:gd name="T91" fmla="*/ 739 h 751"/>
                  <a:gd name="T92" fmla="*/ 1121 w 1121"/>
                  <a:gd name="T93" fmla="*/ 196 h 751"/>
                  <a:gd name="T94" fmla="*/ 975 w 1121"/>
                  <a:gd name="T95" fmla="*/ 1 h 751"/>
                  <a:gd name="T96" fmla="*/ 891 w 1121"/>
                  <a:gd name="T97" fmla="*/ 39 h 751"/>
                  <a:gd name="T98" fmla="*/ 813 w 1121"/>
                  <a:gd name="T99" fmla="*/ 47 h 751"/>
                  <a:gd name="T100" fmla="*/ 732 w 1121"/>
                  <a:gd name="T101" fmla="*/ 2 h 751"/>
                  <a:gd name="T102" fmla="*/ 656 w 1121"/>
                  <a:gd name="T103" fmla="*/ 39 h 751"/>
                  <a:gd name="T104" fmla="*/ 628 w 1121"/>
                  <a:gd name="T105" fmla="*/ 51 h 751"/>
                  <a:gd name="T106" fmla="*/ 559 w 1121"/>
                  <a:gd name="T107" fmla="*/ 24 h 751"/>
                  <a:gd name="T108" fmla="*/ 490 w 1121"/>
                  <a:gd name="T109" fmla="*/ 49 h 751"/>
                  <a:gd name="T110" fmla="*/ 468 w 1121"/>
                  <a:gd name="T111" fmla="*/ 39 h 751"/>
                  <a:gd name="T112" fmla="*/ 403 w 1121"/>
                  <a:gd name="T113" fmla="*/ 19 h 751"/>
                  <a:gd name="T114" fmla="*/ 354 w 1121"/>
                  <a:gd name="T115" fmla="*/ 20 h 751"/>
                  <a:gd name="T116" fmla="*/ 254 w 1121"/>
                  <a:gd name="T117" fmla="*/ 28 h 751"/>
                  <a:gd name="T118" fmla="*/ 179 w 1121"/>
                  <a:gd name="T119" fmla="*/ 14 h 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21" h="751">
                    <a:moveTo>
                      <a:pt x="148" y="3"/>
                    </a:move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59" y="3"/>
                      <a:pt x="171" y="10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7" y="14"/>
                      <a:pt x="177" y="15"/>
                    </a:cubicBezTo>
                    <a:cubicBezTo>
                      <a:pt x="187" y="23"/>
                      <a:pt x="187" y="37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2" y="42"/>
                      <a:pt x="202" y="42"/>
                      <a:pt x="202" y="42"/>
                    </a:cubicBezTo>
                    <a:cubicBezTo>
                      <a:pt x="206" y="43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20" y="44"/>
                      <a:pt x="226" y="43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9" y="39"/>
                      <a:pt x="246" y="33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8" y="31"/>
                      <a:pt x="261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70" y="30"/>
                      <a:pt x="276" y="31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92" y="37"/>
                      <a:pt x="301" y="47"/>
                      <a:pt x="310" y="49"/>
                    </a:cubicBezTo>
                    <a:cubicBezTo>
                      <a:pt x="313" y="50"/>
                      <a:pt x="315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36" y="50"/>
                      <a:pt x="343" y="34"/>
                      <a:pt x="353" y="24"/>
                    </a:cubicBezTo>
                    <a:cubicBezTo>
                      <a:pt x="353" y="24"/>
                      <a:pt x="353" y="24"/>
                      <a:pt x="353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3"/>
                    </a:cubicBezTo>
                    <a:cubicBezTo>
                      <a:pt x="354" y="23"/>
                      <a:pt x="354" y="23"/>
                      <a:pt x="354" y="23"/>
                    </a:cubicBezTo>
                    <a:cubicBezTo>
                      <a:pt x="354" y="23"/>
                      <a:pt x="355" y="23"/>
                      <a:pt x="355" y="23"/>
                    </a:cubicBezTo>
                    <a:cubicBezTo>
                      <a:pt x="355" y="23"/>
                      <a:pt x="355" y="23"/>
                      <a:pt x="355" y="23"/>
                    </a:cubicBezTo>
                    <a:cubicBezTo>
                      <a:pt x="360" y="19"/>
                      <a:pt x="365" y="16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4" y="12"/>
                    </a:cubicBezTo>
                    <a:cubicBezTo>
                      <a:pt x="374" y="12"/>
                      <a:pt x="374" y="12"/>
                      <a:pt x="374" y="12"/>
                    </a:cubicBezTo>
                    <a:cubicBezTo>
                      <a:pt x="374" y="12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9" y="9"/>
                      <a:pt x="385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1" y="5"/>
                      <a:pt x="392" y="5"/>
                      <a:pt x="393" y="5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402" y="8"/>
                      <a:pt x="400" y="24"/>
                      <a:pt x="400" y="33"/>
                    </a:cubicBezTo>
                    <a:cubicBezTo>
                      <a:pt x="401" y="49"/>
                      <a:pt x="412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3" y="67"/>
                      <a:pt x="437" y="66"/>
                      <a:pt x="442" y="64"/>
                    </a:cubicBezTo>
                    <a:cubicBezTo>
                      <a:pt x="442" y="64"/>
                      <a:pt x="442" y="64"/>
                      <a:pt x="442" y="64"/>
                    </a:cubicBezTo>
                    <a:cubicBezTo>
                      <a:pt x="446" y="63"/>
                      <a:pt x="452" y="58"/>
                      <a:pt x="455" y="54"/>
                    </a:cubicBezTo>
                    <a:cubicBezTo>
                      <a:pt x="458" y="50"/>
                      <a:pt x="461" y="44"/>
                      <a:pt x="468" y="43"/>
                    </a:cubicBezTo>
                    <a:cubicBezTo>
                      <a:pt x="468" y="43"/>
                      <a:pt x="468" y="43"/>
                      <a:pt x="468" y="43"/>
                    </a:cubicBezTo>
                    <a:cubicBezTo>
                      <a:pt x="468" y="43"/>
                      <a:pt x="468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75" y="43"/>
                      <a:pt x="480" y="48"/>
                      <a:pt x="485" y="50"/>
                    </a:cubicBezTo>
                    <a:cubicBezTo>
                      <a:pt x="486" y="51"/>
                      <a:pt x="487" y="51"/>
                      <a:pt x="487" y="51"/>
                    </a:cubicBezTo>
                    <a:cubicBezTo>
                      <a:pt x="487" y="51"/>
                      <a:pt x="487" y="51"/>
                      <a:pt x="487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93" y="54"/>
                      <a:pt x="499" y="54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12" y="54"/>
                      <a:pt x="520" y="52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35" y="44"/>
                      <a:pt x="541" y="32"/>
                      <a:pt x="549" y="29"/>
                    </a:cubicBezTo>
                    <a:cubicBezTo>
                      <a:pt x="549" y="29"/>
                      <a:pt x="549" y="29"/>
                      <a:pt x="549" y="29"/>
                    </a:cubicBezTo>
                    <a:cubicBezTo>
                      <a:pt x="549" y="29"/>
                      <a:pt x="550" y="29"/>
                      <a:pt x="550" y="29"/>
                    </a:cubicBezTo>
                    <a:cubicBezTo>
                      <a:pt x="550" y="29"/>
                      <a:pt x="550" y="29"/>
                      <a:pt x="550" y="29"/>
                    </a:cubicBezTo>
                    <a:cubicBezTo>
                      <a:pt x="553" y="28"/>
                      <a:pt x="556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5" y="27"/>
                      <a:pt x="569" y="28"/>
                      <a:pt x="573" y="29"/>
                    </a:cubicBezTo>
                    <a:cubicBezTo>
                      <a:pt x="573" y="29"/>
                      <a:pt x="573" y="29"/>
                      <a:pt x="573" y="30"/>
                    </a:cubicBezTo>
                    <a:cubicBezTo>
                      <a:pt x="573" y="30"/>
                      <a:pt x="573" y="30"/>
                      <a:pt x="573" y="30"/>
                    </a:cubicBezTo>
                    <a:cubicBezTo>
                      <a:pt x="583" y="33"/>
                      <a:pt x="588" y="43"/>
                      <a:pt x="596" y="48"/>
                    </a:cubicBezTo>
                    <a:cubicBezTo>
                      <a:pt x="596" y="48"/>
                      <a:pt x="596" y="48"/>
                      <a:pt x="597" y="48"/>
                    </a:cubicBezTo>
                    <a:cubicBezTo>
                      <a:pt x="597" y="48"/>
                      <a:pt x="597" y="48"/>
                      <a:pt x="597" y="48"/>
                    </a:cubicBezTo>
                    <a:cubicBezTo>
                      <a:pt x="604" y="53"/>
                      <a:pt x="611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23" y="54"/>
                      <a:pt x="628" y="54"/>
                      <a:pt x="632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5" y="52"/>
                      <a:pt x="636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42" y="48"/>
                      <a:pt x="648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5" y="43"/>
                      <a:pt x="655" y="43"/>
                      <a:pt x="655" y="43"/>
                    </a:cubicBezTo>
                    <a:cubicBezTo>
                      <a:pt x="661" y="44"/>
                      <a:pt x="665" y="50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5"/>
                      <a:pt x="668" y="55"/>
                    </a:cubicBezTo>
                    <a:cubicBezTo>
                      <a:pt x="674" y="61"/>
                      <a:pt x="682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6" y="66"/>
                      <a:pt x="699" y="66"/>
                      <a:pt x="702" y="64"/>
                    </a:cubicBezTo>
                    <a:cubicBezTo>
                      <a:pt x="702" y="64"/>
                      <a:pt x="702" y="64"/>
                      <a:pt x="702" y="64"/>
                    </a:cubicBezTo>
                    <a:cubicBezTo>
                      <a:pt x="714" y="60"/>
                      <a:pt x="721" y="49"/>
                      <a:pt x="722" y="35"/>
                    </a:cubicBezTo>
                    <a:cubicBezTo>
                      <a:pt x="722" y="33"/>
                      <a:pt x="722" y="30"/>
                      <a:pt x="722" y="28"/>
                    </a:cubicBezTo>
                    <a:cubicBezTo>
                      <a:pt x="722" y="26"/>
                      <a:pt x="722" y="24"/>
                      <a:pt x="722" y="22"/>
                    </a:cubicBezTo>
                    <a:cubicBezTo>
                      <a:pt x="722" y="14"/>
                      <a:pt x="723" y="7"/>
                      <a:pt x="730" y="6"/>
                    </a:cubicBezTo>
                    <a:cubicBezTo>
                      <a:pt x="730" y="6"/>
                      <a:pt x="730" y="6"/>
                      <a:pt x="730" y="6"/>
                    </a:cubicBezTo>
                    <a:cubicBezTo>
                      <a:pt x="731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9" y="5"/>
                      <a:pt x="746" y="10"/>
                      <a:pt x="750" y="13"/>
                    </a:cubicBezTo>
                    <a:cubicBezTo>
                      <a:pt x="757" y="16"/>
                      <a:pt x="763" y="19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4"/>
                    </a:cubicBezTo>
                    <a:cubicBezTo>
                      <a:pt x="768" y="24"/>
                      <a:pt x="768" y="24"/>
                      <a:pt x="768" y="24"/>
                    </a:cubicBezTo>
                    <a:cubicBezTo>
                      <a:pt x="768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79" y="33"/>
                      <a:pt x="787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8" y="50"/>
                      <a:pt x="811" y="50"/>
                      <a:pt x="814" y="49"/>
                    </a:cubicBezTo>
                    <a:cubicBezTo>
                      <a:pt x="814" y="49"/>
                      <a:pt x="814" y="49"/>
                      <a:pt x="815" y="49"/>
                    </a:cubicBezTo>
                    <a:cubicBezTo>
                      <a:pt x="825" y="45"/>
                      <a:pt x="830" y="37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6" y="31"/>
                      <a:pt x="852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62" y="30"/>
                      <a:pt x="866" y="31"/>
                      <a:pt x="869" y="32"/>
                    </a:cubicBezTo>
                    <a:cubicBezTo>
                      <a:pt x="869" y="32"/>
                      <a:pt x="869" y="32"/>
                      <a:pt x="869" y="32"/>
                    </a:cubicBezTo>
                    <a:cubicBezTo>
                      <a:pt x="869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6" y="34"/>
                      <a:pt x="882" y="39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9" y="41"/>
                      <a:pt x="889" y="41"/>
                      <a:pt x="889" y="41"/>
                    </a:cubicBezTo>
                    <a:cubicBezTo>
                      <a:pt x="894" y="43"/>
                      <a:pt x="901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14" y="44"/>
                      <a:pt x="921" y="43"/>
                      <a:pt x="925" y="40"/>
                    </a:cubicBezTo>
                    <a:cubicBezTo>
                      <a:pt x="925" y="40"/>
                      <a:pt x="925" y="40"/>
                      <a:pt x="925" y="40"/>
                    </a:cubicBezTo>
                    <a:cubicBezTo>
                      <a:pt x="925" y="40"/>
                      <a:pt x="926" y="40"/>
                      <a:pt x="926" y="40"/>
                    </a:cubicBezTo>
                    <a:cubicBezTo>
                      <a:pt x="926" y="40"/>
                      <a:pt x="926" y="40"/>
                      <a:pt x="926" y="40"/>
                    </a:cubicBezTo>
                    <a:cubicBezTo>
                      <a:pt x="935" y="35"/>
                      <a:pt x="937" y="22"/>
                      <a:pt x="946" y="15"/>
                    </a:cubicBezTo>
                    <a:cubicBezTo>
                      <a:pt x="946" y="15"/>
                      <a:pt x="946" y="15"/>
                      <a:pt x="946" y="15"/>
                    </a:cubicBezTo>
                    <a:cubicBezTo>
                      <a:pt x="946" y="15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52" y="10"/>
                      <a:pt x="963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6" y="4"/>
                      <a:pt x="979" y="4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92" y="9"/>
                      <a:pt x="991" y="25"/>
                      <a:pt x="999" y="36"/>
                    </a:cubicBezTo>
                    <a:cubicBezTo>
                      <a:pt x="1005" y="46"/>
                      <a:pt x="1018" y="47"/>
                      <a:pt x="1028" y="53"/>
                    </a:cubicBezTo>
                    <a:cubicBezTo>
                      <a:pt x="1036" y="57"/>
                      <a:pt x="1041" y="65"/>
                      <a:pt x="1047" y="73"/>
                    </a:cubicBezTo>
                    <a:cubicBezTo>
                      <a:pt x="1054" y="80"/>
                      <a:pt x="1062" y="86"/>
                      <a:pt x="1067" y="93"/>
                    </a:cubicBezTo>
                    <a:cubicBezTo>
                      <a:pt x="1070" y="98"/>
                      <a:pt x="1071" y="107"/>
                      <a:pt x="1074" y="113"/>
                    </a:cubicBezTo>
                    <a:cubicBezTo>
                      <a:pt x="1077" y="118"/>
                      <a:pt x="1080" y="121"/>
                      <a:pt x="1084" y="124"/>
                    </a:cubicBezTo>
                    <a:cubicBezTo>
                      <a:pt x="1094" y="130"/>
                      <a:pt x="1111" y="131"/>
                      <a:pt x="1115" y="142"/>
                    </a:cubicBezTo>
                    <a:cubicBezTo>
                      <a:pt x="1117" y="147"/>
                      <a:pt x="1118" y="156"/>
                      <a:pt x="1118" y="165"/>
                    </a:cubicBezTo>
                    <a:cubicBezTo>
                      <a:pt x="1118" y="176"/>
                      <a:pt x="1117" y="189"/>
                      <a:pt x="1117" y="199"/>
                    </a:cubicBezTo>
                    <a:cubicBezTo>
                      <a:pt x="1117" y="317"/>
                      <a:pt x="1117" y="432"/>
                      <a:pt x="1117" y="550"/>
                    </a:cubicBezTo>
                    <a:cubicBezTo>
                      <a:pt x="1117" y="560"/>
                      <a:pt x="1118" y="573"/>
                      <a:pt x="1118" y="585"/>
                    </a:cubicBezTo>
                    <a:cubicBezTo>
                      <a:pt x="1118" y="595"/>
                      <a:pt x="1117" y="605"/>
                      <a:pt x="1114" y="610"/>
                    </a:cubicBezTo>
                    <a:cubicBezTo>
                      <a:pt x="1108" y="620"/>
                      <a:pt x="1094" y="621"/>
                      <a:pt x="1084" y="627"/>
                    </a:cubicBezTo>
                    <a:cubicBezTo>
                      <a:pt x="1079" y="630"/>
                      <a:pt x="1076" y="634"/>
                      <a:pt x="1074" y="638"/>
                    </a:cubicBezTo>
                    <a:cubicBezTo>
                      <a:pt x="1071" y="644"/>
                      <a:pt x="1071" y="651"/>
                      <a:pt x="1067" y="658"/>
                    </a:cubicBezTo>
                    <a:cubicBezTo>
                      <a:pt x="1064" y="664"/>
                      <a:pt x="1055" y="671"/>
                      <a:pt x="1048" y="679"/>
                    </a:cubicBezTo>
                    <a:cubicBezTo>
                      <a:pt x="1041" y="687"/>
                      <a:pt x="1035" y="694"/>
                      <a:pt x="1028" y="699"/>
                    </a:cubicBezTo>
                    <a:cubicBezTo>
                      <a:pt x="1016" y="706"/>
                      <a:pt x="1005" y="706"/>
                      <a:pt x="998" y="718"/>
                    </a:cubicBezTo>
                    <a:cubicBezTo>
                      <a:pt x="991" y="730"/>
                      <a:pt x="993" y="745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6" y="747"/>
                      <a:pt x="975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65" y="747"/>
                      <a:pt x="956" y="742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8"/>
                      <a:pt x="950" y="738"/>
                      <a:pt x="950" y="738"/>
                    </a:cubicBezTo>
                    <a:cubicBezTo>
                      <a:pt x="938" y="730"/>
                      <a:pt x="938" y="716"/>
                      <a:pt x="923" y="711"/>
                    </a:cubicBezTo>
                    <a:cubicBezTo>
                      <a:pt x="923" y="711"/>
                      <a:pt x="923" y="711"/>
                      <a:pt x="923" y="711"/>
                    </a:cubicBezTo>
                    <a:cubicBezTo>
                      <a:pt x="920" y="710"/>
                      <a:pt x="916" y="709"/>
                      <a:pt x="913" y="709"/>
                    </a:cubicBezTo>
                    <a:cubicBezTo>
                      <a:pt x="912" y="709"/>
                      <a:pt x="911" y="709"/>
                      <a:pt x="910" y="709"/>
                    </a:cubicBezTo>
                    <a:cubicBezTo>
                      <a:pt x="900" y="709"/>
                      <a:pt x="892" y="712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73" y="719"/>
                      <a:pt x="865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1" y="722"/>
                      <a:pt x="847" y="721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1" y="720"/>
                      <a:pt x="841" y="720"/>
                    </a:cubicBezTo>
                    <a:cubicBezTo>
                      <a:pt x="840" y="719"/>
                      <a:pt x="838" y="718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27" y="712"/>
                      <a:pt x="820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4" y="702"/>
                      <a:pt x="800" y="703"/>
                      <a:pt x="796" y="705"/>
                    </a:cubicBezTo>
                    <a:cubicBezTo>
                      <a:pt x="783" y="710"/>
                      <a:pt x="779" y="722"/>
                      <a:pt x="768" y="731"/>
                    </a:cubicBezTo>
                    <a:cubicBezTo>
                      <a:pt x="764" y="734"/>
                      <a:pt x="758" y="737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45" y="744"/>
                      <a:pt x="740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4" y="747"/>
                      <a:pt x="733" y="747"/>
                      <a:pt x="732" y="747"/>
                    </a:cubicBezTo>
                    <a:cubicBezTo>
                      <a:pt x="732" y="747"/>
                      <a:pt x="732" y="747"/>
                      <a:pt x="732" y="747"/>
                    </a:cubicBezTo>
                    <a:cubicBezTo>
                      <a:pt x="722" y="744"/>
                      <a:pt x="725" y="729"/>
                      <a:pt x="724" y="717"/>
                    </a:cubicBezTo>
                    <a:cubicBezTo>
                      <a:pt x="724" y="717"/>
                      <a:pt x="724" y="717"/>
                      <a:pt x="724" y="717"/>
                    </a:cubicBezTo>
                    <a:cubicBezTo>
                      <a:pt x="723" y="702"/>
                      <a:pt x="711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0" y="686"/>
                      <a:pt x="686" y="686"/>
                      <a:pt x="681" y="689"/>
                    </a:cubicBezTo>
                    <a:cubicBezTo>
                      <a:pt x="677" y="690"/>
                      <a:pt x="673" y="695"/>
                      <a:pt x="669" y="699"/>
                    </a:cubicBezTo>
                    <a:cubicBezTo>
                      <a:pt x="666" y="702"/>
                      <a:pt x="663" y="708"/>
                      <a:pt x="657" y="709"/>
                    </a:cubicBezTo>
                    <a:cubicBezTo>
                      <a:pt x="657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49" y="709"/>
                      <a:pt x="643" y="704"/>
                      <a:pt x="638" y="701"/>
                    </a:cubicBezTo>
                    <a:cubicBezTo>
                      <a:pt x="638" y="701"/>
                      <a:pt x="638" y="701"/>
                      <a:pt x="638" y="701"/>
                    </a:cubicBezTo>
                    <a:cubicBezTo>
                      <a:pt x="637" y="701"/>
                      <a:pt x="637" y="701"/>
                      <a:pt x="637" y="701"/>
                    </a:cubicBezTo>
                    <a:cubicBezTo>
                      <a:pt x="636" y="701"/>
                      <a:pt x="635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29" y="699"/>
                      <a:pt x="625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13" y="698"/>
                      <a:pt x="605" y="700"/>
                      <a:pt x="599" y="703"/>
                    </a:cubicBezTo>
                    <a:cubicBezTo>
                      <a:pt x="599" y="703"/>
                      <a:pt x="599" y="703"/>
                      <a:pt x="598" y="704"/>
                    </a:cubicBezTo>
                    <a:cubicBezTo>
                      <a:pt x="598" y="704"/>
                      <a:pt x="598" y="704"/>
                      <a:pt x="598" y="704"/>
                    </a:cubicBezTo>
                    <a:cubicBezTo>
                      <a:pt x="590" y="708"/>
                      <a:pt x="584" y="721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0" y="725"/>
                      <a:pt x="567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47" y="726"/>
                      <a:pt x="539" y="711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6" y="704"/>
                      <a:pt x="526" y="704"/>
                      <a:pt x="526" y="704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0" y="700"/>
                      <a:pt x="512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0" y="698"/>
                      <a:pt x="496" y="699"/>
                      <a:pt x="492" y="700"/>
                    </a:cubicBezTo>
                    <a:cubicBezTo>
                      <a:pt x="492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88" y="701"/>
                      <a:pt x="487" y="702"/>
                      <a:pt x="485" y="703"/>
                    </a:cubicBezTo>
                    <a:cubicBezTo>
                      <a:pt x="480" y="706"/>
                      <a:pt x="475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69" y="709"/>
                    </a:cubicBezTo>
                    <a:cubicBezTo>
                      <a:pt x="469" y="709"/>
                      <a:pt x="469" y="709"/>
                      <a:pt x="469" y="709"/>
                    </a:cubicBezTo>
                    <a:cubicBezTo>
                      <a:pt x="462" y="708"/>
                      <a:pt x="461" y="703"/>
                      <a:pt x="458" y="700"/>
                    </a:cubicBezTo>
                    <a:cubicBezTo>
                      <a:pt x="454" y="696"/>
                      <a:pt x="450" y="692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2" y="687"/>
                      <a:pt x="437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17" y="686"/>
                      <a:pt x="406" y="698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1" y="720"/>
                      <a:pt x="406" y="742"/>
                      <a:pt x="396" y="746"/>
                    </a:cubicBezTo>
                    <a:cubicBezTo>
                      <a:pt x="394" y="747"/>
                      <a:pt x="393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1" y="747"/>
                      <a:pt x="391" y="747"/>
                      <a:pt x="390" y="747"/>
                    </a:cubicBezTo>
                    <a:cubicBezTo>
                      <a:pt x="390" y="747"/>
                      <a:pt x="390" y="747"/>
                      <a:pt x="390" y="747"/>
                    </a:cubicBezTo>
                    <a:cubicBezTo>
                      <a:pt x="389" y="747"/>
                      <a:pt x="389" y="747"/>
                      <a:pt x="389" y="747"/>
                    </a:cubicBezTo>
                    <a:cubicBezTo>
                      <a:pt x="379" y="745"/>
                      <a:pt x="365" y="736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0"/>
                      <a:pt x="358" y="730"/>
                      <a:pt x="357" y="730"/>
                    </a:cubicBezTo>
                    <a:cubicBezTo>
                      <a:pt x="357" y="730"/>
                      <a:pt x="357" y="730"/>
                      <a:pt x="357" y="730"/>
                    </a:cubicBezTo>
                    <a:cubicBezTo>
                      <a:pt x="346" y="721"/>
                      <a:pt x="338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17" y="702"/>
                      <a:pt x="314" y="703"/>
                      <a:pt x="310" y="704"/>
                    </a:cubicBezTo>
                    <a:cubicBezTo>
                      <a:pt x="300" y="706"/>
                      <a:pt x="296" y="715"/>
                      <a:pt x="285" y="719"/>
                    </a:cubicBezTo>
                    <a:cubicBezTo>
                      <a:pt x="279" y="721"/>
                      <a:pt x="273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3" y="722"/>
                      <a:pt x="260" y="722"/>
                      <a:pt x="256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ubicBezTo>
                      <a:pt x="248" y="719"/>
                      <a:pt x="242" y="714"/>
                      <a:pt x="235" y="711"/>
                    </a:cubicBezTo>
                    <a:cubicBezTo>
                      <a:pt x="235" y="711"/>
                      <a:pt x="235" y="711"/>
                      <a:pt x="235" y="711"/>
                    </a:cubicBezTo>
                    <a:cubicBezTo>
                      <a:pt x="229" y="710"/>
                      <a:pt x="223" y="709"/>
                      <a:pt x="217" y="709"/>
                    </a:cubicBezTo>
                    <a:cubicBezTo>
                      <a:pt x="217" y="709"/>
                      <a:pt x="217" y="709"/>
                      <a:pt x="217" y="709"/>
                    </a:cubicBezTo>
                    <a:cubicBezTo>
                      <a:pt x="216" y="709"/>
                      <a:pt x="216" y="709"/>
                      <a:pt x="216" y="709"/>
                    </a:cubicBezTo>
                    <a:cubicBezTo>
                      <a:pt x="210" y="709"/>
                      <a:pt x="204" y="710"/>
                      <a:pt x="200" y="712"/>
                    </a:cubicBezTo>
                    <a:cubicBezTo>
                      <a:pt x="200" y="712"/>
                      <a:pt x="200" y="712"/>
                      <a:pt x="200" y="712"/>
                    </a:cubicBezTo>
                    <a:cubicBezTo>
                      <a:pt x="200" y="712"/>
                      <a:pt x="200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87" y="718"/>
                      <a:pt x="185" y="733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0" y="743"/>
                      <a:pt x="15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5" y="748"/>
                      <a:pt x="142" y="747"/>
                      <a:pt x="140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0" y="742"/>
                      <a:pt x="130" y="726"/>
                      <a:pt x="124" y="717"/>
                    </a:cubicBezTo>
                    <a:cubicBezTo>
                      <a:pt x="118" y="707"/>
                      <a:pt x="107" y="706"/>
                      <a:pt x="96" y="700"/>
                    </a:cubicBezTo>
                    <a:cubicBezTo>
                      <a:pt x="89" y="696"/>
                      <a:pt x="83" y="687"/>
                      <a:pt x="76" y="680"/>
                    </a:cubicBezTo>
                    <a:cubicBezTo>
                      <a:pt x="69" y="673"/>
                      <a:pt x="61" y="666"/>
                      <a:pt x="57" y="659"/>
                    </a:cubicBezTo>
                    <a:cubicBezTo>
                      <a:pt x="50" y="648"/>
                      <a:pt x="51" y="635"/>
                      <a:pt x="40" y="628"/>
                    </a:cubicBezTo>
                    <a:cubicBezTo>
                      <a:pt x="30" y="620"/>
                      <a:pt x="13" y="621"/>
                      <a:pt x="7" y="609"/>
                    </a:cubicBezTo>
                    <a:cubicBezTo>
                      <a:pt x="5" y="603"/>
                      <a:pt x="4" y="594"/>
                      <a:pt x="4" y="585"/>
                    </a:cubicBezTo>
                    <a:cubicBezTo>
                      <a:pt x="4" y="574"/>
                      <a:pt x="5" y="562"/>
                      <a:pt x="5" y="552"/>
                    </a:cubicBezTo>
                    <a:cubicBezTo>
                      <a:pt x="5" y="522"/>
                      <a:pt x="5" y="493"/>
                      <a:pt x="5" y="464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5" y="463"/>
                      <a:pt x="5" y="462"/>
                      <a:pt x="5" y="462"/>
                    </a:cubicBezTo>
                    <a:cubicBezTo>
                      <a:pt x="5" y="462"/>
                      <a:pt x="5" y="462"/>
                      <a:pt x="5" y="462"/>
                    </a:cubicBezTo>
                    <a:cubicBezTo>
                      <a:pt x="5" y="461"/>
                      <a:pt x="5" y="461"/>
                      <a:pt x="5" y="461"/>
                    </a:cubicBezTo>
                    <a:cubicBezTo>
                      <a:pt x="5" y="461"/>
                      <a:pt x="5" y="460"/>
                      <a:pt x="5" y="460"/>
                    </a:cubicBezTo>
                    <a:cubicBezTo>
                      <a:pt x="5" y="460"/>
                      <a:pt x="5" y="460"/>
                      <a:pt x="5" y="459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5" y="459"/>
                      <a:pt x="5" y="458"/>
                      <a:pt x="5" y="458"/>
                    </a:cubicBezTo>
                    <a:cubicBezTo>
                      <a:pt x="5" y="457"/>
                      <a:pt x="5" y="457"/>
                      <a:pt x="5" y="456"/>
                    </a:cubicBezTo>
                    <a:cubicBezTo>
                      <a:pt x="5" y="456"/>
                      <a:pt x="5" y="456"/>
                      <a:pt x="5" y="455"/>
                    </a:cubicBezTo>
                    <a:cubicBezTo>
                      <a:pt x="5" y="455"/>
                      <a:pt x="5" y="454"/>
                      <a:pt x="5" y="453"/>
                    </a:cubicBezTo>
                    <a:cubicBezTo>
                      <a:pt x="5" y="453"/>
                      <a:pt x="5" y="453"/>
                      <a:pt x="5" y="453"/>
                    </a:cubicBezTo>
                    <a:cubicBezTo>
                      <a:pt x="5" y="384"/>
                      <a:pt x="5" y="316"/>
                      <a:pt x="5" y="245"/>
                    </a:cubicBezTo>
                    <a:cubicBezTo>
                      <a:pt x="5" y="245"/>
                      <a:pt x="5" y="245"/>
                      <a:pt x="5" y="245"/>
                    </a:cubicBezTo>
                    <a:cubicBezTo>
                      <a:pt x="5" y="244"/>
                      <a:pt x="5" y="243"/>
                      <a:pt x="5" y="243"/>
                    </a:cubicBezTo>
                    <a:cubicBezTo>
                      <a:pt x="5" y="242"/>
                      <a:pt x="5" y="242"/>
                      <a:pt x="5" y="242"/>
                    </a:cubicBezTo>
                    <a:cubicBezTo>
                      <a:pt x="5" y="242"/>
                      <a:pt x="5" y="242"/>
                      <a:pt x="5" y="241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0"/>
                      <a:pt x="5" y="239"/>
                      <a:pt x="5" y="239"/>
                    </a:cubicBezTo>
                    <a:cubicBezTo>
                      <a:pt x="5" y="239"/>
                      <a:pt x="5" y="239"/>
                      <a:pt x="5" y="239"/>
                    </a:cubicBezTo>
                    <a:cubicBezTo>
                      <a:pt x="5" y="238"/>
                      <a:pt x="5" y="238"/>
                      <a:pt x="5" y="238"/>
                    </a:cubicBezTo>
                    <a:cubicBezTo>
                      <a:pt x="5" y="238"/>
                      <a:pt x="5" y="237"/>
                      <a:pt x="5" y="237"/>
                    </a:cubicBezTo>
                    <a:cubicBezTo>
                      <a:pt x="5" y="225"/>
                      <a:pt x="5" y="212"/>
                      <a:pt x="5" y="200"/>
                    </a:cubicBezTo>
                    <a:cubicBezTo>
                      <a:pt x="5" y="191"/>
                      <a:pt x="4" y="179"/>
                      <a:pt x="4" y="169"/>
                    </a:cubicBezTo>
                    <a:cubicBezTo>
                      <a:pt x="4" y="154"/>
                      <a:pt x="6" y="141"/>
                      <a:pt x="12" y="136"/>
                    </a:cubicBezTo>
                    <a:cubicBezTo>
                      <a:pt x="18" y="132"/>
                      <a:pt x="28" y="130"/>
                      <a:pt x="35" y="127"/>
                    </a:cubicBezTo>
                    <a:cubicBezTo>
                      <a:pt x="50" y="119"/>
                      <a:pt x="47" y="110"/>
                      <a:pt x="55" y="94"/>
                    </a:cubicBezTo>
                    <a:cubicBezTo>
                      <a:pt x="59" y="87"/>
                      <a:pt x="68" y="81"/>
                      <a:pt x="75" y="73"/>
                    </a:cubicBezTo>
                    <a:cubicBezTo>
                      <a:pt x="82" y="65"/>
                      <a:pt x="87" y="57"/>
                      <a:pt x="94" y="53"/>
                    </a:cubicBezTo>
                    <a:cubicBezTo>
                      <a:pt x="106" y="46"/>
                      <a:pt x="117" y="47"/>
                      <a:pt x="124" y="34"/>
                    </a:cubicBezTo>
                    <a:cubicBezTo>
                      <a:pt x="130" y="25"/>
                      <a:pt x="131" y="7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3" y="4"/>
                      <a:pt x="145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moveTo>
                      <a:pt x="147" y="0"/>
                    </a:moveTo>
                    <a:cubicBezTo>
                      <a:pt x="147" y="0"/>
                      <a:pt x="147" y="0"/>
                      <a:pt x="147" y="0"/>
                    </a:cubicBezTo>
                    <a:cubicBezTo>
                      <a:pt x="145" y="0"/>
                      <a:pt x="142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29" y="5"/>
                      <a:pt x="130" y="22"/>
                      <a:pt x="123" y="34"/>
                    </a:cubicBezTo>
                    <a:cubicBezTo>
                      <a:pt x="116" y="44"/>
                      <a:pt x="104" y="45"/>
                      <a:pt x="94" y="51"/>
                    </a:cubicBezTo>
                    <a:cubicBezTo>
                      <a:pt x="86" y="55"/>
                      <a:pt x="80" y="64"/>
                      <a:pt x="73" y="71"/>
                    </a:cubicBezTo>
                    <a:cubicBezTo>
                      <a:pt x="67" y="78"/>
                      <a:pt x="58" y="85"/>
                      <a:pt x="54" y="93"/>
                    </a:cubicBezTo>
                    <a:cubicBezTo>
                      <a:pt x="49" y="100"/>
                      <a:pt x="49" y="110"/>
                      <a:pt x="44" y="117"/>
                    </a:cubicBezTo>
                    <a:cubicBezTo>
                      <a:pt x="36" y="128"/>
                      <a:pt x="15" y="128"/>
                      <a:pt x="6" y="139"/>
                    </a:cubicBezTo>
                    <a:cubicBezTo>
                      <a:pt x="2" y="145"/>
                      <a:pt x="1" y="157"/>
                      <a:pt x="1" y="171"/>
                    </a:cubicBezTo>
                    <a:cubicBezTo>
                      <a:pt x="1" y="180"/>
                      <a:pt x="1" y="190"/>
                      <a:pt x="1" y="199"/>
                    </a:cubicBezTo>
                    <a:cubicBezTo>
                      <a:pt x="1" y="230"/>
                      <a:pt x="1" y="261"/>
                      <a:pt x="1" y="292"/>
                    </a:cubicBezTo>
                    <a:cubicBezTo>
                      <a:pt x="1" y="361"/>
                      <a:pt x="1" y="430"/>
                      <a:pt x="1" y="499"/>
                    </a:cubicBezTo>
                    <a:cubicBezTo>
                      <a:pt x="1" y="516"/>
                      <a:pt x="1" y="534"/>
                      <a:pt x="1" y="551"/>
                    </a:cubicBezTo>
                    <a:cubicBezTo>
                      <a:pt x="1" y="551"/>
                      <a:pt x="1" y="551"/>
                      <a:pt x="1" y="551"/>
                    </a:cubicBezTo>
                    <a:cubicBezTo>
                      <a:pt x="1" y="561"/>
                      <a:pt x="0" y="573"/>
                      <a:pt x="0" y="585"/>
                    </a:cubicBezTo>
                    <a:cubicBezTo>
                      <a:pt x="0" y="594"/>
                      <a:pt x="1" y="602"/>
                      <a:pt x="3" y="608"/>
                    </a:cubicBezTo>
                    <a:cubicBezTo>
                      <a:pt x="8" y="620"/>
                      <a:pt x="22" y="620"/>
                      <a:pt x="34" y="627"/>
                    </a:cubicBezTo>
                    <a:cubicBezTo>
                      <a:pt x="39" y="629"/>
                      <a:pt x="44" y="634"/>
                      <a:pt x="46" y="638"/>
                    </a:cubicBezTo>
                    <a:cubicBezTo>
                      <a:pt x="50" y="644"/>
                      <a:pt x="50" y="652"/>
                      <a:pt x="54" y="659"/>
                    </a:cubicBezTo>
                    <a:cubicBezTo>
                      <a:pt x="57" y="666"/>
                      <a:pt x="67" y="674"/>
                      <a:pt x="73" y="681"/>
                    </a:cubicBezTo>
                    <a:cubicBezTo>
                      <a:pt x="81" y="688"/>
                      <a:pt x="87" y="697"/>
                      <a:pt x="94" y="702"/>
                    </a:cubicBezTo>
                    <a:cubicBezTo>
                      <a:pt x="105" y="708"/>
                      <a:pt x="115" y="708"/>
                      <a:pt x="123" y="719"/>
                    </a:cubicBezTo>
                    <a:cubicBezTo>
                      <a:pt x="128" y="728"/>
                      <a:pt x="128" y="744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40" y="749"/>
                    </a:cubicBezTo>
                    <a:cubicBezTo>
                      <a:pt x="142" y="750"/>
                      <a:pt x="145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61" y="751"/>
                      <a:pt x="177" y="742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9" y="731"/>
                      <a:pt x="192" y="717"/>
                      <a:pt x="202" y="713"/>
                    </a:cubicBezTo>
                    <a:cubicBezTo>
                      <a:pt x="207" y="711"/>
                      <a:pt x="211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28" y="711"/>
                      <a:pt x="239" y="717"/>
                      <a:pt x="248" y="721"/>
                    </a:cubicBezTo>
                    <a:cubicBezTo>
                      <a:pt x="250" y="722"/>
                      <a:pt x="252" y="723"/>
                      <a:pt x="253" y="723"/>
                    </a:cubicBezTo>
                    <a:cubicBezTo>
                      <a:pt x="253" y="723"/>
                      <a:pt x="253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5" y="723"/>
                      <a:pt x="255" y="723"/>
                    </a:cubicBezTo>
                    <a:cubicBezTo>
                      <a:pt x="255" y="723"/>
                      <a:pt x="255" y="723"/>
                      <a:pt x="255" y="723"/>
                    </a:cubicBezTo>
                    <a:cubicBezTo>
                      <a:pt x="258" y="724"/>
                      <a:pt x="262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73" y="725"/>
                      <a:pt x="279" y="724"/>
                      <a:pt x="285" y="722"/>
                    </a:cubicBezTo>
                    <a:cubicBezTo>
                      <a:pt x="285" y="722"/>
                      <a:pt x="285" y="722"/>
                      <a:pt x="285" y="722"/>
                    </a:cubicBezTo>
                    <a:cubicBezTo>
                      <a:pt x="285" y="722"/>
                      <a:pt x="285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96" y="718"/>
                      <a:pt x="303" y="707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4" y="705"/>
                      <a:pt x="317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38" y="704"/>
                      <a:pt x="346" y="724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9" y="734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60" y="735"/>
                      <a:pt x="361" y="736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3" y="737"/>
                    </a:cubicBezTo>
                    <a:cubicBezTo>
                      <a:pt x="363" y="737"/>
                      <a:pt x="363" y="738"/>
                      <a:pt x="363" y="738"/>
                    </a:cubicBezTo>
                    <a:cubicBezTo>
                      <a:pt x="363" y="738"/>
                      <a:pt x="363" y="738"/>
                      <a:pt x="363" y="738"/>
                    </a:cubicBezTo>
                    <a:cubicBezTo>
                      <a:pt x="372" y="743"/>
                      <a:pt x="384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4" y="750"/>
                      <a:pt x="394" y="750"/>
                      <a:pt x="395" y="750"/>
                    </a:cubicBezTo>
                    <a:cubicBezTo>
                      <a:pt x="404" y="749"/>
                      <a:pt x="405" y="741"/>
                      <a:pt x="405" y="733"/>
                    </a:cubicBezTo>
                    <a:cubicBezTo>
                      <a:pt x="405" y="729"/>
                      <a:pt x="405" y="724"/>
                      <a:pt x="405" y="720"/>
                    </a:cubicBezTo>
                    <a:cubicBezTo>
                      <a:pt x="405" y="718"/>
                      <a:pt x="405" y="716"/>
                      <a:pt x="405" y="714"/>
                    </a:cubicBezTo>
                    <a:cubicBezTo>
                      <a:pt x="407" y="703"/>
                      <a:pt x="415" y="691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9" y="689"/>
                      <a:pt x="430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44" y="689"/>
                      <a:pt x="450" y="696"/>
                      <a:pt x="455" y="702"/>
                    </a:cubicBezTo>
                    <a:cubicBezTo>
                      <a:pt x="455" y="702"/>
                      <a:pt x="455" y="702"/>
                      <a:pt x="455" y="702"/>
                    </a:cubicBezTo>
                    <a:cubicBezTo>
                      <a:pt x="455" y="702"/>
                      <a:pt x="455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9" y="707"/>
                      <a:pt x="463" y="713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75" y="714"/>
                      <a:pt x="481" y="709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8" y="705"/>
                      <a:pt x="490" y="704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7" y="701"/>
                      <a:pt x="502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11" y="700"/>
                      <a:pt x="516" y="701"/>
                      <a:pt x="521" y="704"/>
                    </a:cubicBezTo>
                    <a:cubicBezTo>
                      <a:pt x="522" y="704"/>
                      <a:pt x="522" y="704"/>
                      <a:pt x="522" y="704"/>
                    </a:cubicBezTo>
                    <a:cubicBezTo>
                      <a:pt x="533" y="709"/>
                      <a:pt x="538" y="722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52" y="728"/>
                      <a:pt x="558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70" y="729"/>
                      <a:pt x="576" y="728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83" y="725"/>
                      <a:pt x="587" y="719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4"/>
                      <a:pt x="590" y="714"/>
                    </a:cubicBezTo>
                    <a:cubicBezTo>
                      <a:pt x="597" y="706"/>
                      <a:pt x="608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4" y="700"/>
                      <a:pt x="628" y="701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3" y="702"/>
                      <a:pt x="633" y="702"/>
                    </a:cubicBezTo>
                    <a:cubicBezTo>
                      <a:pt x="633" y="702"/>
                      <a:pt x="633" y="702"/>
                      <a:pt x="633" y="702"/>
                    </a:cubicBezTo>
                    <a:cubicBezTo>
                      <a:pt x="633" y="702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5" y="703"/>
                      <a:pt x="636" y="704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44" y="709"/>
                      <a:pt x="650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7" y="714"/>
                      <a:pt x="657" y="714"/>
                      <a:pt x="657" y="714"/>
                    </a:cubicBezTo>
                    <a:cubicBezTo>
                      <a:pt x="663" y="713"/>
                      <a:pt x="668" y="705"/>
                      <a:pt x="670" y="702"/>
                    </a:cubicBezTo>
                    <a:cubicBezTo>
                      <a:pt x="674" y="697"/>
                      <a:pt x="679" y="692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8" y="689"/>
                      <a:pt x="691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710" y="689"/>
                      <a:pt x="721" y="703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2" y="719"/>
                      <a:pt x="722" y="720"/>
                      <a:pt x="722" y="720"/>
                    </a:cubicBezTo>
                    <a:cubicBezTo>
                      <a:pt x="722" y="725"/>
                      <a:pt x="720" y="729"/>
                      <a:pt x="721" y="734"/>
                    </a:cubicBezTo>
                    <a:cubicBezTo>
                      <a:pt x="721" y="737"/>
                      <a:pt x="721" y="740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4" y="748"/>
                      <a:pt x="729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5" y="751"/>
                      <a:pt x="737" y="751"/>
                      <a:pt x="738" y="750"/>
                    </a:cubicBezTo>
                    <a:cubicBezTo>
                      <a:pt x="744" y="749"/>
                      <a:pt x="748" y="745"/>
                      <a:pt x="754" y="742"/>
                    </a:cubicBezTo>
                    <a:cubicBezTo>
                      <a:pt x="759" y="739"/>
                      <a:pt x="765" y="736"/>
                      <a:pt x="769" y="733"/>
                    </a:cubicBezTo>
                    <a:cubicBezTo>
                      <a:pt x="780" y="724"/>
                      <a:pt x="785" y="711"/>
                      <a:pt x="797" y="707"/>
                    </a:cubicBezTo>
                    <a:cubicBezTo>
                      <a:pt x="801" y="705"/>
                      <a:pt x="804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19" y="704"/>
                      <a:pt x="826" y="713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6" y="719"/>
                      <a:pt x="836" y="719"/>
                    </a:cubicBezTo>
                    <a:cubicBezTo>
                      <a:pt x="836" y="719"/>
                      <a:pt x="836" y="719"/>
                      <a:pt x="836" y="719"/>
                    </a:cubicBezTo>
                    <a:cubicBezTo>
                      <a:pt x="837" y="720"/>
                      <a:pt x="838" y="720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6" y="723"/>
                      <a:pt x="853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4" y="724"/>
                      <a:pt x="868" y="724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80" y="721"/>
                      <a:pt x="887" y="715"/>
                      <a:pt x="896" y="713"/>
                    </a:cubicBezTo>
                    <a:cubicBezTo>
                      <a:pt x="896" y="713"/>
                      <a:pt x="896" y="713"/>
                      <a:pt x="896" y="713"/>
                    </a:cubicBezTo>
                    <a:cubicBezTo>
                      <a:pt x="896" y="712"/>
                      <a:pt x="896" y="712"/>
                      <a:pt x="897" y="712"/>
                    </a:cubicBezTo>
                    <a:cubicBezTo>
                      <a:pt x="901" y="711"/>
                      <a:pt x="905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5" y="711"/>
                      <a:pt x="920" y="712"/>
                      <a:pt x="925" y="714"/>
                    </a:cubicBezTo>
                    <a:cubicBezTo>
                      <a:pt x="925" y="714"/>
                      <a:pt x="925" y="714"/>
                      <a:pt x="925" y="714"/>
                    </a:cubicBezTo>
                    <a:cubicBezTo>
                      <a:pt x="935" y="719"/>
                      <a:pt x="936" y="731"/>
                      <a:pt x="945" y="739"/>
                    </a:cubicBezTo>
                    <a:cubicBezTo>
                      <a:pt x="945" y="739"/>
                      <a:pt x="945" y="739"/>
                      <a:pt x="945" y="739"/>
                    </a:cubicBezTo>
                    <a:cubicBezTo>
                      <a:pt x="945" y="739"/>
                      <a:pt x="945" y="739"/>
                      <a:pt x="946" y="739"/>
                    </a:cubicBezTo>
                    <a:cubicBezTo>
                      <a:pt x="946" y="739"/>
                      <a:pt x="946" y="739"/>
                      <a:pt x="946" y="739"/>
                    </a:cubicBezTo>
                    <a:cubicBezTo>
                      <a:pt x="952" y="744"/>
                      <a:pt x="964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8" y="750"/>
                      <a:pt x="980" y="750"/>
                      <a:pt x="983" y="749"/>
                    </a:cubicBezTo>
                    <a:cubicBezTo>
                      <a:pt x="993" y="746"/>
                      <a:pt x="995" y="728"/>
                      <a:pt x="1001" y="718"/>
                    </a:cubicBezTo>
                    <a:cubicBezTo>
                      <a:pt x="1007" y="709"/>
                      <a:pt x="1019" y="707"/>
                      <a:pt x="1028" y="702"/>
                    </a:cubicBezTo>
                    <a:cubicBezTo>
                      <a:pt x="1037" y="697"/>
                      <a:pt x="1042" y="688"/>
                      <a:pt x="1049" y="681"/>
                    </a:cubicBezTo>
                    <a:cubicBezTo>
                      <a:pt x="1056" y="674"/>
                      <a:pt x="1066" y="665"/>
                      <a:pt x="1070" y="658"/>
                    </a:cubicBezTo>
                    <a:cubicBezTo>
                      <a:pt x="1074" y="650"/>
                      <a:pt x="1074" y="641"/>
                      <a:pt x="1079" y="634"/>
                    </a:cubicBezTo>
                    <a:cubicBezTo>
                      <a:pt x="1088" y="624"/>
                      <a:pt x="1110" y="623"/>
                      <a:pt x="1117" y="612"/>
                    </a:cubicBezTo>
                    <a:cubicBezTo>
                      <a:pt x="1120" y="606"/>
                      <a:pt x="1121" y="594"/>
                      <a:pt x="1121" y="582"/>
                    </a:cubicBezTo>
                    <a:cubicBezTo>
                      <a:pt x="1121" y="572"/>
                      <a:pt x="1121" y="562"/>
                      <a:pt x="1121" y="554"/>
                    </a:cubicBezTo>
                    <a:cubicBezTo>
                      <a:pt x="1121" y="435"/>
                      <a:pt x="1121" y="315"/>
                      <a:pt x="1121" y="196"/>
                    </a:cubicBezTo>
                    <a:cubicBezTo>
                      <a:pt x="1121" y="196"/>
                      <a:pt x="1121" y="196"/>
                      <a:pt x="1121" y="196"/>
                    </a:cubicBezTo>
                    <a:cubicBezTo>
                      <a:pt x="1121" y="187"/>
                      <a:pt x="1121" y="177"/>
                      <a:pt x="1121" y="167"/>
                    </a:cubicBezTo>
                    <a:cubicBezTo>
                      <a:pt x="1121" y="156"/>
                      <a:pt x="1120" y="145"/>
                      <a:pt x="1117" y="139"/>
                    </a:cubicBezTo>
                    <a:cubicBezTo>
                      <a:pt x="1111" y="129"/>
                      <a:pt x="1095" y="129"/>
                      <a:pt x="1085" y="122"/>
                    </a:cubicBezTo>
                    <a:cubicBezTo>
                      <a:pt x="1075" y="115"/>
                      <a:pt x="1076" y="105"/>
                      <a:pt x="1070" y="93"/>
                    </a:cubicBezTo>
                    <a:cubicBezTo>
                      <a:pt x="1066" y="87"/>
                      <a:pt x="1057" y="79"/>
                      <a:pt x="1050" y="72"/>
                    </a:cubicBezTo>
                    <a:cubicBezTo>
                      <a:pt x="1043" y="64"/>
                      <a:pt x="1037" y="55"/>
                      <a:pt x="1029" y="51"/>
                    </a:cubicBezTo>
                    <a:cubicBezTo>
                      <a:pt x="1022" y="46"/>
                      <a:pt x="1014" y="46"/>
                      <a:pt x="1008" y="42"/>
                    </a:cubicBezTo>
                    <a:cubicBezTo>
                      <a:pt x="1004" y="40"/>
                      <a:pt x="1001" y="36"/>
                      <a:pt x="998" y="31"/>
                    </a:cubicBezTo>
                    <a:cubicBezTo>
                      <a:pt x="992" y="20"/>
                      <a:pt x="992" y="6"/>
                      <a:pt x="983" y="3"/>
                    </a:cubicBezTo>
                    <a:cubicBezTo>
                      <a:pt x="983" y="3"/>
                      <a:pt x="983" y="3"/>
                      <a:pt x="983" y="3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1" y="1"/>
                      <a:pt x="978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64" y="1"/>
                      <a:pt x="950" y="8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4" y="12"/>
                      <a:pt x="944" y="12"/>
                    </a:cubicBezTo>
                    <a:cubicBezTo>
                      <a:pt x="944" y="12"/>
                      <a:pt x="944" y="12"/>
                      <a:pt x="944" y="12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37" y="19"/>
                      <a:pt x="934" y="33"/>
                      <a:pt x="924" y="38"/>
                    </a:cubicBezTo>
                    <a:cubicBezTo>
                      <a:pt x="924" y="38"/>
                      <a:pt x="924" y="38"/>
                      <a:pt x="924" y="38"/>
                    </a:cubicBezTo>
                    <a:cubicBezTo>
                      <a:pt x="920" y="40"/>
                      <a:pt x="914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2" y="41"/>
                      <a:pt x="896" y="40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82" y="36"/>
                      <a:pt x="875" y="29"/>
                      <a:pt x="866" y="28"/>
                    </a:cubicBezTo>
                    <a:cubicBezTo>
                      <a:pt x="866" y="28"/>
                      <a:pt x="866" y="28"/>
                      <a:pt x="866" y="28"/>
                    </a:cubicBezTo>
                    <a:cubicBezTo>
                      <a:pt x="865" y="28"/>
                      <a:pt x="865" y="28"/>
                      <a:pt x="865" y="28"/>
                    </a:cubicBezTo>
                    <a:cubicBezTo>
                      <a:pt x="863" y="27"/>
                      <a:pt x="861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8" y="27"/>
                      <a:pt x="858" y="27"/>
                    </a:cubicBezTo>
                    <a:cubicBezTo>
                      <a:pt x="852" y="27"/>
                      <a:pt x="844" y="28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25" y="36"/>
                      <a:pt x="824" y="44"/>
                      <a:pt x="813" y="47"/>
                    </a:cubicBezTo>
                    <a:cubicBezTo>
                      <a:pt x="813" y="47"/>
                      <a:pt x="813" y="47"/>
                      <a:pt x="813" y="47"/>
                    </a:cubicBezTo>
                    <a:cubicBezTo>
                      <a:pt x="810" y="48"/>
                      <a:pt x="807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786" y="48"/>
                      <a:pt x="780" y="30"/>
                      <a:pt x="770" y="21"/>
                    </a:cubicBezTo>
                    <a:cubicBezTo>
                      <a:pt x="770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0"/>
                      <a:pt x="769" y="20"/>
                    </a:cubicBezTo>
                    <a:cubicBezTo>
                      <a:pt x="769" y="20"/>
                      <a:pt x="769" y="20"/>
                      <a:pt x="768" y="20"/>
                    </a:cubicBezTo>
                    <a:cubicBezTo>
                      <a:pt x="768" y="20"/>
                      <a:pt x="768" y="20"/>
                      <a:pt x="768" y="20"/>
                    </a:cubicBezTo>
                    <a:cubicBezTo>
                      <a:pt x="762" y="15"/>
                      <a:pt x="74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1" y="2"/>
                      <a:pt x="730" y="2"/>
                      <a:pt x="730" y="2"/>
                    </a:cubicBezTo>
                    <a:cubicBezTo>
                      <a:pt x="730" y="2"/>
                      <a:pt x="730" y="2"/>
                      <a:pt x="730" y="2"/>
                    </a:cubicBezTo>
                    <a:cubicBezTo>
                      <a:pt x="721" y="4"/>
                      <a:pt x="719" y="10"/>
                      <a:pt x="719" y="19"/>
                    </a:cubicBezTo>
                    <a:cubicBezTo>
                      <a:pt x="719" y="23"/>
                      <a:pt x="719" y="27"/>
                      <a:pt x="719" y="31"/>
                    </a:cubicBezTo>
                    <a:cubicBezTo>
                      <a:pt x="719" y="34"/>
                      <a:pt x="719" y="36"/>
                      <a:pt x="719" y="38"/>
                    </a:cubicBezTo>
                    <a:cubicBezTo>
                      <a:pt x="719" y="38"/>
                      <a:pt x="719" y="38"/>
                      <a:pt x="719" y="38"/>
                    </a:cubicBezTo>
                    <a:cubicBezTo>
                      <a:pt x="717" y="51"/>
                      <a:pt x="708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0" y="64"/>
                      <a:pt x="687" y="64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78" y="61"/>
                      <a:pt x="673" y="56"/>
                      <a:pt x="669" y="51"/>
                    </a:cubicBezTo>
                    <a:cubicBezTo>
                      <a:pt x="666" y="47"/>
                      <a:pt x="662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49" y="39"/>
                      <a:pt x="644" y="43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6" y="48"/>
                      <a:pt x="632" y="50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5" y="52"/>
                      <a:pt x="622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3" y="52"/>
                      <a:pt x="606" y="51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1" y="42"/>
                      <a:pt x="587" y="31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6" y="27"/>
                      <a:pt x="576" y="27"/>
                      <a:pt x="576" y="27"/>
                    </a:cubicBezTo>
                    <a:cubicBezTo>
                      <a:pt x="571" y="25"/>
                      <a:pt x="565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4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1" y="28"/>
                      <a:pt x="538" y="33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4" y="37"/>
                    </a:cubicBezTo>
                    <a:cubicBezTo>
                      <a:pt x="534" y="37"/>
                      <a:pt x="534" y="37"/>
                      <a:pt x="534" y="37"/>
                    </a:cubicBezTo>
                    <a:cubicBezTo>
                      <a:pt x="527" y="46"/>
                      <a:pt x="516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499" y="52"/>
                      <a:pt x="495" y="51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8" y="48"/>
                      <a:pt x="486" y="47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79" y="43"/>
                      <a:pt x="473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7" y="39"/>
                      <a:pt x="467" y="39"/>
                    </a:cubicBezTo>
                    <a:cubicBezTo>
                      <a:pt x="467" y="39"/>
                      <a:pt x="467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0" y="40"/>
                      <a:pt x="458" y="45"/>
                      <a:pt x="455" y="49"/>
                    </a:cubicBezTo>
                    <a:cubicBezTo>
                      <a:pt x="452" y="53"/>
                      <a:pt x="448" y="58"/>
                      <a:pt x="444" y="60"/>
                    </a:cubicBezTo>
                    <a:cubicBezTo>
                      <a:pt x="444" y="60"/>
                      <a:pt x="444" y="60"/>
                      <a:pt x="444" y="60"/>
                    </a:cubicBezTo>
                    <a:cubicBezTo>
                      <a:pt x="439" y="63"/>
                      <a:pt x="434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15" y="64"/>
                      <a:pt x="404" y="50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4"/>
                      <a:pt x="403" y="32"/>
                      <a:pt x="403" y="29"/>
                    </a:cubicBezTo>
                    <a:cubicBezTo>
                      <a:pt x="403" y="26"/>
                      <a:pt x="403" y="22"/>
                      <a:pt x="403" y="19"/>
                    </a:cubicBezTo>
                    <a:cubicBezTo>
                      <a:pt x="403" y="11"/>
                      <a:pt x="402" y="4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2" y="2"/>
                      <a:pt x="392" y="2"/>
                    </a:cubicBezTo>
                    <a:cubicBezTo>
                      <a:pt x="392" y="2"/>
                      <a:pt x="392" y="2"/>
                      <a:pt x="392" y="2"/>
                    </a:cubicBezTo>
                    <a:cubicBezTo>
                      <a:pt x="392" y="2"/>
                      <a:pt x="391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84" y="2"/>
                      <a:pt x="377" y="6"/>
                      <a:pt x="372" y="9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364" y="14"/>
                      <a:pt x="359" y="16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3" y="21"/>
                      <a:pt x="353" y="21"/>
                      <a:pt x="353" y="21"/>
                    </a:cubicBezTo>
                    <a:cubicBezTo>
                      <a:pt x="342" y="31"/>
                      <a:pt x="336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6" y="48"/>
                      <a:pt x="313" y="47"/>
                      <a:pt x="311" y="47"/>
                    </a:cubicBezTo>
                    <a:cubicBezTo>
                      <a:pt x="301" y="45"/>
                      <a:pt x="295" y="35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78" y="29"/>
                      <a:pt x="270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0" y="27"/>
                      <a:pt x="257" y="28"/>
                      <a:pt x="254" y="28"/>
                    </a:cubicBezTo>
                    <a:cubicBezTo>
                      <a:pt x="254" y="28"/>
                      <a:pt x="254" y="28"/>
                      <a:pt x="254" y="28"/>
                    </a:cubicBezTo>
                    <a:cubicBezTo>
                      <a:pt x="246" y="30"/>
                      <a:pt x="239" y="37"/>
                      <a:pt x="231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26" y="41"/>
                      <a:pt x="220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0" y="41"/>
                      <a:pt x="205" y="41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0" y="35"/>
                      <a:pt x="187" y="21"/>
                      <a:pt x="180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3"/>
                    </a:cubicBezTo>
                    <a:cubicBezTo>
                      <a:pt x="174" y="9"/>
                      <a:pt x="159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556"/>
              <p:cNvSpPr/>
              <p:nvPr/>
            </p:nvSpPr>
            <p:spPr bwMode="auto">
              <a:xfrm>
                <a:off x="2154" y="3367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16 w 39"/>
                  <a:gd name="T5" fmla="*/ 0 h 29"/>
                  <a:gd name="T6" fmla="*/ 16 w 39"/>
                  <a:gd name="T7" fmla="*/ 0 h 29"/>
                  <a:gd name="T8" fmla="*/ 16 w 39"/>
                  <a:gd name="T9" fmla="*/ 0 h 29"/>
                  <a:gd name="T10" fmla="*/ 16 w 39"/>
                  <a:gd name="T11" fmla="*/ 0 h 29"/>
                  <a:gd name="T12" fmla="*/ 16 w 39"/>
                  <a:gd name="T13" fmla="*/ 0 h 29"/>
                  <a:gd name="T14" fmla="*/ 16 w 39"/>
                  <a:gd name="T15" fmla="*/ 0 h 29"/>
                  <a:gd name="T16" fmla="*/ 25 w 39"/>
                  <a:gd name="T17" fmla="*/ 29 h 29"/>
                  <a:gd name="T18" fmla="*/ 25 w 39"/>
                  <a:gd name="T19" fmla="*/ 29 h 29"/>
                  <a:gd name="T20" fmla="*/ 25 w 39"/>
                  <a:gd name="T21" fmla="*/ 29 h 29"/>
                  <a:gd name="T22" fmla="*/ 25 w 39"/>
                  <a:gd name="T23" fmla="*/ 29 h 29"/>
                  <a:gd name="T24" fmla="*/ 30 w 39"/>
                  <a:gd name="T25" fmla="*/ 28 h 29"/>
                  <a:gd name="T26" fmla="*/ 36 w 39"/>
                  <a:gd name="T27" fmla="*/ 23 h 29"/>
                  <a:gd name="T28" fmla="*/ 36 w 39"/>
                  <a:gd name="T29" fmla="*/ 23 h 29"/>
                  <a:gd name="T30" fmla="*/ 36 w 39"/>
                  <a:gd name="T31" fmla="*/ 23 h 29"/>
                  <a:gd name="T32" fmla="*/ 36 w 39"/>
                  <a:gd name="T33" fmla="*/ 23 h 29"/>
                  <a:gd name="T34" fmla="*/ 18 w 39"/>
                  <a:gd name="T35" fmla="*/ 0 h 29"/>
                  <a:gd name="T36" fmla="*/ 18 w 39"/>
                  <a:gd name="T37" fmla="*/ 0 h 29"/>
                  <a:gd name="T38" fmla="*/ 18 w 39"/>
                  <a:gd name="T3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3"/>
                      <a:pt x="9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8" y="29"/>
                      <a:pt x="30" y="28"/>
                    </a:cubicBezTo>
                    <a:cubicBezTo>
                      <a:pt x="33" y="27"/>
                      <a:pt x="35" y="25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9" y="11"/>
                      <a:pt x="2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557"/>
              <p:cNvSpPr/>
              <p:nvPr/>
            </p:nvSpPr>
            <p:spPr bwMode="auto">
              <a:xfrm>
                <a:off x="3531" y="3426"/>
                <a:ext cx="42" cy="32"/>
              </a:xfrm>
              <a:custGeom>
                <a:gdLst>
                  <a:gd name="T0" fmla="*/ 8 w 12"/>
                  <a:gd name="T1" fmla="*/ 0 h 9"/>
                  <a:gd name="T2" fmla="*/ 8 w 12"/>
                  <a:gd name="T3" fmla="*/ 0 h 9"/>
                  <a:gd name="T4" fmla="*/ 0 w 12"/>
                  <a:gd name="T5" fmla="*/ 6 h 9"/>
                  <a:gd name="T6" fmla="*/ 0 w 12"/>
                  <a:gd name="T7" fmla="*/ 6 h 9"/>
                  <a:gd name="T8" fmla="*/ 0 w 12"/>
                  <a:gd name="T9" fmla="*/ 6 h 9"/>
                  <a:gd name="T10" fmla="*/ 0 w 12"/>
                  <a:gd name="T11" fmla="*/ 6 h 9"/>
                  <a:gd name="T12" fmla="*/ 0 w 12"/>
                  <a:gd name="T13" fmla="*/ 6 h 9"/>
                  <a:gd name="T14" fmla="*/ 0 w 12"/>
                  <a:gd name="T15" fmla="*/ 6 h 9"/>
                  <a:gd name="T16" fmla="*/ 0 w 12"/>
                  <a:gd name="T17" fmla="*/ 6 h 9"/>
                  <a:gd name="T18" fmla="*/ 0 w 12"/>
                  <a:gd name="T19" fmla="*/ 6 h 9"/>
                  <a:gd name="T20" fmla="*/ 5 w 12"/>
                  <a:gd name="T21" fmla="*/ 9 h 9"/>
                  <a:gd name="T22" fmla="*/ 5 w 12"/>
                  <a:gd name="T23" fmla="*/ 9 h 9"/>
                  <a:gd name="T24" fmla="*/ 5 w 12"/>
                  <a:gd name="T25" fmla="*/ 9 h 9"/>
                  <a:gd name="T26" fmla="*/ 5 w 12"/>
                  <a:gd name="T27" fmla="*/ 9 h 9"/>
                  <a:gd name="T28" fmla="*/ 11 w 12"/>
                  <a:gd name="T29" fmla="*/ 2 h 9"/>
                  <a:gd name="T30" fmla="*/ 11 w 12"/>
                  <a:gd name="T31" fmla="*/ 2 h 9"/>
                  <a:gd name="T32" fmla="*/ 11 w 12"/>
                  <a:gd name="T33" fmla="*/ 2 h 9"/>
                  <a:gd name="T34" fmla="*/ 11 w 12"/>
                  <a:gd name="T35" fmla="*/ 2 h 9"/>
                  <a:gd name="T36" fmla="*/ 11 w 12"/>
                  <a:gd name="T37" fmla="*/ 2 h 9"/>
                  <a:gd name="T38" fmla="*/ 11 w 12"/>
                  <a:gd name="T39" fmla="*/ 2 h 9"/>
                  <a:gd name="T40" fmla="*/ 8 w 12"/>
                  <a:gd name="T41" fmla="*/ 0 h 9"/>
                  <a:gd name="T42" fmla="*/ 8 w 12"/>
                  <a:gd name="T43" fmla="*/ 0 h 9"/>
                  <a:gd name="T44" fmla="*/ 8 w 12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12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558"/>
              <p:cNvSpPr>
                <a:spLocks noEditPoints="1"/>
              </p:cNvSpPr>
              <p:nvPr/>
            </p:nvSpPr>
            <p:spPr bwMode="auto">
              <a:xfrm>
                <a:off x="1899" y="856"/>
                <a:ext cx="3885" cy="2602"/>
              </a:xfrm>
              <a:custGeom>
                <a:gdLst>
                  <a:gd name="T0" fmla="*/ 1109 w 1114"/>
                  <a:gd name="T1" fmla="*/ 550 h 745"/>
                  <a:gd name="T2" fmla="*/ 945 w 1114"/>
                  <a:gd name="T3" fmla="*/ 731 h 745"/>
                  <a:gd name="T4" fmla="*/ 891 w 1114"/>
                  <a:gd name="T5" fmla="*/ 704 h 745"/>
                  <a:gd name="T6" fmla="*/ 804 w 1114"/>
                  <a:gd name="T7" fmla="*/ 696 h 745"/>
                  <a:gd name="T8" fmla="*/ 762 w 1114"/>
                  <a:gd name="T9" fmla="*/ 725 h 745"/>
                  <a:gd name="T10" fmla="*/ 729 w 1114"/>
                  <a:gd name="T11" fmla="*/ 738 h 745"/>
                  <a:gd name="T12" fmla="*/ 650 w 1114"/>
                  <a:gd name="T13" fmla="*/ 700 h 745"/>
                  <a:gd name="T14" fmla="*/ 616 w 1114"/>
                  <a:gd name="T15" fmla="*/ 692 h 745"/>
                  <a:gd name="T16" fmla="*/ 590 w 1114"/>
                  <a:gd name="T17" fmla="*/ 699 h 745"/>
                  <a:gd name="T18" fmla="*/ 525 w 1114"/>
                  <a:gd name="T19" fmla="*/ 698 h 745"/>
                  <a:gd name="T20" fmla="*/ 467 w 1114"/>
                  <a:gd name="T21" fmla="*/ 701 h 745"/>
                  <a:gd name="T22" fmla="*/ 386 w 1114"/>
                  <a:gd name="T23" fmla="*/ 739 h 745"/>
                  <a:gd name="T24" fmla="*/ 329 w 1114"/>
                  <a:gd name="T25" fmla="*/ 699 h 745"/>
                  <a:gd name="T26" fmla="*/ 212 w 1114"/>
                  <a:gd name="T27" fmla="*/ 703 h 745"/>
                  <a:gd name="T28" fmla="*/ 145 w 1114"/>
                  <a:gd name="T29" fmla="*/ 741 h 745"/>
                  <a:gd name="T30" fmla="*/ 54 w 1114"/>
                  <a:gd name="T31" fmla="*/ 94 h 745"/>
                  <a:gd name="T32" fmla="*/ 168 w 1114"/>
                  <a:gd name="T33" fmla="*/ 13 h 745"/>
                  <a:gd name="T34" fmla="*/ 262 w 1114"/>
                  <a:gd name="T35" fmla="*/ 31 h 745"/>
                  <a:gd name="T36" fmla="*/ 314 w 1114"/>
                  <a:gd name="T37" fmla="*/ 50 h 745"/>
                  <a:gd name="T38" fmla="*/ 354 w 1114"/>
                  <a:gd name="T39" fmla="*/ 21 h 745"/>
                  <a:gd name="T40" fmla="*/ 357 w 1114"/>
                  <a:gd name="T41" fmla="*/ 19 h 745"/>
                  <a:gd name="T42" fmla="*/ 368 w 1114"/>
                  <a:gd name="T43" fmla="*/ 13 h 745"/>
                  <a:gd name="T44" fmla="*/ 377 w 1114"/>
                  <a:gd name="T45" fmla="*/ 8 h 745"/>
                  <a:gd name="T46" fmla="*/ 384 w 1114"/>
                  <a:gd name="T47" fmla="*/ 7 h 745"/>
                  <a:gd name="T48" fmla="*/ 466 w 1114"/>
                  <a:gd name="T49" fmla="*/ 46 h 745"/>
                  <a:gd name="T50" fmla="*/ 525 w 1114"/>
                  <a:gd name="T51" fmla="*/ 48 h 745"/>
                  <a:gd name="T52" fmla="*/ 584 w 1114"/>
                  <a:gd name="T53" fmla="*/ 44 h 745"/>
                  <a:gd name="T54" fmla="*/ 674 w 1114"/>
                  <a:gd name="T55" fmla="*/ 64 h 745"/>
                  <a:gd name="T56" fmla="*/ 746 w 1114"/>
                  <a:gd name="T57" fmla="*/ 13 h 745"/>
                  <a:gd name="T58" fmla="*/ 802 w 1114"/>
                  <a:gd name="T59" fmla="*/ 50 h 745"/>
                  <a:gd name="T60" fmla="*/ 903 w 1114"/>
                  <a:gd name="T61" fmla="*/ 44 h 745"/>
                  <a:gd name="T62" fmla="*/ 31 w 1114"/>
                  <a:gd name="T63" fmla="*/ 124 h 745"/>
                  <a:gd name="T64" fmla="*/ 1 w 1114"/>
                  <a:gd name="T65" fmla="*/ 450 h 745"/>
                  <a:gd name="T66" fmla="*/ 72 w 1114"/>
                  <a:gd name="T67" fmla="*/ 677 h 745"/>
                  <a:gd name="T68" fmla="*/ 195 w 1114"/>
                  <a:gd name="T69" fmla="*/ 709 h 745"/>
                  <a:gd name="T70" fmla="*/ 306 w 1114"/>
                  <a:gd name="T71" fmla="*/ 701 h 745"/>
                  <a:gd name="T72" fmla="*/ 355 w 1114"/>
                  <a:gd name="T73" fmla="*/ 728 h 745"/>
                  <a:gd name="T74" fmla="*/ 399 w 1114"/>
                  <a:gd name="T75" fmla="*/ 707 h 745"/>
                  <a:gd name="T76" fmla="*/ 481 w 1114"/>
                  <a:gd name="T77" fmla="*/ 700 h 745"/>
                  <a:gd name="T78" fmla="*/ 501 w 1114"/>
                  <a:gd name="T79" fmla="*/ 695 h 745"/>
                  <a:gd name="T80" fmla="*/ 560 w 1114"/>
                  <a:gd name="T81" fmla="*/ 723 h 745"/>
                  <a:gd name="T82" fmla="*/ 630 w 1114"/>
                  <a:gd name="T83" fmla="*/ 697 h 745"/>
                  <a:gd name="T84" fmla="*/ 690 w 1114"/>
                  <a:gd name="T85" fmla="*/ 683 h 745"/>
                  <a:gd name="T86" fmla="*/ 747 w 1114"/>
                  <a:gd name="T87" fmla="*/ 738 h 745"/>
                  <a:gd name="T88" fmla="*/ 838 w 1114"/>
                  <a:gd name="T89" fmla="*/ 717 h 745"/>
                  <a:gd name="T90" fmla="*/ 919 w 1114"/>
                  <a:gd name="T91" fmla="*/ 708 h 745"/>
                  <a:gd name="T92" fmla="*/ 1044 w 1114"/>
                  <a:gd name="T93" fmla="*/ 676 h 745"/>
                  <a:gd name="T94" fmla="*/ 977 w 1114"/>
                  <a:gd name="T95" fmla="*/ 2 h 745"/>
                  <a:gd name="T96" fmla="*/ 921 w 1114"/>
                  <a:gd name="T97" fmla="*/ 37 h 745"/>
                  <a:gd name="T98" fmla="*/ 854 w 1114"/>
                  <a:gd name="T99" fmla="*/ 27 h 745"/>
                  <a:gd name="T100" fmla="*/ 765 w 1114"/>
                  <a:gd name="T101" fmla="*/ 21 h 745"/>
                  <a:gd name="T102" fmla="*/ 718 w 1114"/>
                  <a:gd name="T103" fmla="*/ 25 h 745"/>
                  <a:gd name="T104" fmla="*/ 650 w 1114"/>
                  <a:gd name="T105" fmla="*/ 40 h 745"/>
                  <a:gd name="T106" fmla="*/ 593 w 1114"/>
                  <a:gd name="T107" fmla="*/ 45 h 745"/>
                  <a:gd name="T108" fmla="*/ 500 w 1114"/>
                  <a:gd name="T109" fmla="*/ 52 h 745"/>
                  <a:gd name="T110" fmla="*/ 465 w 1114"/>
                  <a:gd name="T111" fmla="*/ 40 h 745"/>
                  <a:gd name="T112" fmla="*/ 386 w 1114"/>
                  <a:gd name="T113" fmla="*/ 2 h 745"/>
                  <a:gd name="T114" fmla="*/ 349 w 1114"/>
                  <a:gd name="T115" fmla="*/ 21 h 745"/>
                  <a:gd name="T116" fmla="*/ 227 w 1114"/>
                  <a:gd name="T117" fmla="*/ 39 h 745"/>
                  <a:gd name="T118" fmla="*/ 172 w 1114"/>
                  <a:gd name="T119" fmla="*/ 11 h 7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14" h="745">
                    <a:moveTo>
                      <a:pt x="970" y="4"/>
                    </a:move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3" y="4"/>
                      <a:pt x="975" y="4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6"/>
                      <a:pt x="977" y="6"/>
                    </a:cubicBezTo>
                    <a:cubicBezTo>
                      <a:pt x="977" y="6"/>
                      <a:pt x="977" y="6"/>
                      <a:pt x="977" y="6"/>
                    </a:cubicBezTo>
                    <a:cubicBezTo>
                      <a:pt x="985" y="9"/>
                      <a:pt x="985" y="23"/>
                      <a:pt x="991" y="33"/>
                    </a:cubicBezTo>
                    <a:cubicBezTo>
                      <a:pt x="997" y="44"/>
                      <a:pt x="1008" y="45"/>
                      <a:pt x="1020" y="52"/>
                    </a:cubicBezTo>
                    <a:cubicBezTo>
                      <a:pt x="1028" y="56"/>
                      <a:pt x="1034" y="64"/>
                      <a:pt x="1041" y="71"/>
                    </a:cubicBezTo>
                    <a:cubicBezTo>
                      <a:pt x="1048" y="78"/>
                      <a:pt x="1056" y="85"/>
                      <a:pt x="1060" y="92"/>
                    </a:cubicBezTo>
                    <a:cubicBezTo>
                      <a:pt x="1068" y="105"/>
                      <a:pt x="1067" y="116"/>
                      <a:pt x="1077" y="123"/>
                    </a:cubicBezTo>
                    <a:cubicBezTo>
                      <a:pt x="1086" y="129"/>
                      <a:pt x="1104" y="130"/>
                      <a:pt x="1108" y="141"/>
                    </a:cubicBezTo>
                    <a:cubicBezTo>
                      <a:pt x="1109" y="146"/>
                      <a:pt x="1110" y="154"/>
                      <a:pt x="1110" y="163"/>
                    </a:cubicBezTo>
                    <a:cubicBezTo>
                      <a:pt x="1110" y="175"/>
                      <a:pt x="1109" y="188"/>
                      <a:pt x="1109" y="199"/>
                    </a:cubicBezTo>
                    <a:cubicBezTo>
                      <a:pt x="1109" y="316"/>
                      <a:pt x="1109" y="431"/>
                      <a:pt x="1109" y="550"/>
                    </a:cubicBezTo>
                    <a:cubicBezTo>
                      <a:pt x="1109" y="559"/>
                      <a:pt x="1109" y="570"/>
                      <a:pt x="1109" y="580"/>
                    </a:cubicBezTo>
                    <a:cubicBezTo>
                      <a:pt x="1109" y="591"/>
                      <a:pt x="1109" y="602"/>
                      <a:pt x="1105" y="607"/>
                    </a:cubicBezTo>
                    <a:cubicBezTo>
                      <a:pt x="1101" y="614"/>
                      <a:pt x="1090" y="615"/>
                      <a:pt x="1082" y="619"/>
                    </a:cubicBezTo>
                    <a:cubicBezTo>
                      <a:pt x="1077" y="622"/>
                      <a:pt x="1071" y="627"/>
                      <a:pt x="1068" y="632"/>
                    </a:cubicBezTo>
                    <a:cubicBezTo>
                      <a:pt x="1064" y="639"/>
                      <a:pt x="1064" y="648"/>
                      <a:pt x="1060" y="654"/>
                    </a:cubicBezTo>
                    <a:cubicBezTo>
                      <a:pt x="1056" y="661"/>
                      <a:pt x="1049" y="667"/>
                      <a:pt x="1042" y="674"/>
                    </a:cubicBezTo>
                    <a:cubicBezTo>
                      <a:pt x="1035" y="681"/>
                      <a:pt x="1029" y="689"/>
                      <a:pt x="1021" y="694"/>
                    </a:cubicBezTo>
                    <a:cubicBezTo>
                      <a:pt x="1008" y="702"/>
                      <a:pt x="997" y="701"/>
                      <a:pt x="991" y="716"/>
                    </a:cubicBezTo>
                    <a:cubicBezTo>
                      <a:pt x="986" y="725"/>
                      <a:pt x="986" y="739"/>
                      <a:pt x="973" y="741"/>
                    </a:cubicBezTo>
                    <a:cubicBezTo>
                      <a:pt x="973" y="741"/>
                      <a:pt x="973" y="741"/>
                      <a:pt x="973" y="741"/>
                    </a:cubicBezTo>
                    <a:cubicBezTo>
                      <a:pt x="973" y="741"/>
                      <a:pt x="973" y="741"/>
                      <a:pt x="972" y="741"/>
                    </a:cubicBezTo>
                    <a:cubicBezTo>
                      <a:pt x="972" y="741"/>
                      <a:pt x="971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61" y="741"/>
                      <a:pt x="950" y="736"/>
                      <a:pt x="945" y="731"/>
                    </a:cubicBezTo>
                    <a:cubicBezTo>
                      <a:pt x="945" y="731"/>
                      <a:pt x="945" y="731"/>
                      <a:pt x="945" y="731"/>
                    </a:cubicBezTo>
                    <a:cubicBezTo>
                      <a:pt x="945" y="731"/>
                      <a:pt x="945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36" y="724"/>
                      <a:pt x="934" y="710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18" y="703"/>
                      <a:pt x="912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2" y="702"/>
                      <a:pt x="896" y="703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87" y="705"/>
                      <a:pt x="885" y="706"/>
                      <a:pt x="883" y="706"/>
                    </a:cubicBezTo>
                    <a:cubicBezTo>
                      <a:pt x="873" y="710"/>
                      <a:pt x="864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48" y="715"/>
                      <a:pt x="844" y="715"/>
                      <a:pt x="839" y="713"/>
                    </a:cubicBezTo>
                    <a:cubicBezTo>
                      <a:pt x="839" y="713"/>
                      <a:pt x="839" y="713"/>
                      <a:pt x="839" y="713"/>
                    </a:cubicBezTo>
                    <a:cubicBezTo>
                      <a:pt x="829" y="710"/>
                      <a:pt x="820" y="697"/>
                      <a:pt x="805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781" y="696"/>
                      <a:pt x="776" y="71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6"/>
                      <a:pt x="762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57" y="729"/>
                      <a:pt x="751" y="731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5" y="734"/>
                      <a:pt x="745" y="734"/>
                      <a:pt x="745" y="734"/>
                    </a:cubicBezTo>
                    <a:cubicBezTo>
                      <a:pt x="742" y="736"/>
                      <a:pt x="738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2" y="739"/>
                      <a:pt x="731" y="739"/>
                      <a:pt x="730" y="738"/>
                    </a:cubicBezTo>
                    <a:cubicBezTo>
                      <a:pt x="730" y="738"/>
                      <a:pt x="730" y="738"/>
                      <a:pt x="729" y="738"/>
                    </a:cubicBezTo>
                    <a:cubicBezTo>
                      <a:pt x="724" y="735"/>
                      <a:pt x="724" y="729"/>
                      <a:pt x="724" y="723"/>
                    </a:cubicBezTo>
                    <a:cubicBezTo>
                      <a:pt x="724" y="722"/>
                      <a:pt x="724" y="721"/>
                      <a:pt x="724" y="720"/>
                    </a:cubicBezTo>
                    <a:cubicBezTo>
                      <a:pt x="724" y="719"/>
                      <a:pt x="724" y="718"/>
                      <a:pt x="723" y="717"/>
                    </a:cubicBezTo>
                    <a:cubicBezTo>
                      <a:pt x="722" y="701"/>
                      <a:pt x="716" y="688"/>
                      <a:pt x="703" y="682"/>
                    </a:cubicBezTo>
                    <a:cubicBezTo>
                      <a:pt x="703" y="682"/>
                      <a:pt x="703" y="682"/>
                      <a:pt x="703" y="682"/>
                    </a:cubicBezTo>
                    <a:cubicBezTo>
                      <a:pt x="699" y="680"/>
                      <a:pt x="695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85" y="680"/>
                      <a:pt x="680" y="681"/>
                      <a:pt x="676" y="682"/>
                    </a:cubicBezTo>
                    <a:cubicBezTo>
                      <a:pt x="676" y="682"/>
                      <a:pt x="676" y="682"/>
                      <a:pt x="676" y="682"/>
                    </a:cubicBezTo>
                    <a:cubicBezTo>
                      <a:pt x="676" y="682"/>
                      <a:pt x="676" y="682"/>
                      <a:pt x="676" y="683"/>
                    </a:cubicBezTo>
                    <a:cubicBezTo>
                      <a:pt x="668" y="686"/>
                      <a:pt x="661" y="699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1" y="700"/>
                      <a:pt x="651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45" y="700"/>
                      <a:pt x="640" y="697"/>
                      <a:pt x="635" y="695"/>
                    </a:cubicBezTo>
                    <a:cubicBezTo>
                      <a:pt x="635" y="695"/>
                      <a:pt x="635" y="695"/>
                      <a:pt x="635" y="695"/>
                    </a:cubicBezTo>
                    <a:cubicBezTo>
                      <a:pt x="634" y="695"/>
                      <a:pt x="634" y="695"/>
                      <a:pt x="634" y="695"/>
                    </a:cubicBezTo>
                    <a:cubicBezTo>
                      <a:pt x="633" y="695"/>
                      <a:pt x="633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26" y="693"/>
                      <a:pt x="621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08" y="692"/>
                      <a:pt x="599" y="694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1" y="698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81" y="706"/>
                      <a:pt x="574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8" y="718"/>
                      <a:pt x="557" y="718"/>
                      <a:pt x="557" y="718"/>
                    </a:cubicBezTo>
                    <a:cubicBezTo>
                      <a:pt x="557" y="718"/>
                      <a:pt x="557" y="718"/>
                      <a:pt x="557" y="718"/>
                    </a:cubicBezTo>
                    <a:cubicBezTo>
                      <a:pt x="545" y="717"/>
                      <a:pt x="535" y="703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4" y="698"/>
                      <a:pt x="524" y="698"/>
                      <a:pt x="524" y="698"/>
                    </a:cubicBezTo>
                    <a:cubicBezTo>
                      <a:pt x="517" y="694"/>
                      <a:pt x="509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493" y="692"/>
                      <a:pt x="486" y="694"/>
                      <a:pt x="479" y="696"/>
                    </a:cubicBezTo>
                    <a:cubicBezTo>
                      <a:pt x="479" y="696"/>
                      <a:pt x="479" y="696"/>
                      <a:pt x="479" y="696"/>
                    </a:cubicBezTo>
                    <a:cubicBezTo>
                      <a:pt x="479" y="696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4" y="699"/>
                      <a:pt x="470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5" y="701"/>
                      <a:pt x="465" y="701"/>
                    </a:cubicBezTo>
                    <a:cubicBezTo>
                      <a:pt x="465" y="701"/>
                      <a:pt x="465" y="701"/>
                      <a:pt x="465" y="701"/>
                    </a:cubicBezTo>
                    <a:cubicBezTo>
                      <a:pt x="457" y="700"/>
                      <a:pt x="448" y="685"/>
                      <a:pt x="441" y="682"/>
                    </a:cubicBezTo>
                    <a:cubicBezTo>
                      <a:pt x="441" y="682"/>
                      <a:pt x="441" y="682"/>
                      <a:pt x="441" y="682"/>
                    </a:cubicBezTo>
                    <a:cubicBezTo>
                      <a:pt x="436" y="680"/>
                      <a:pt x="431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07" y="679"/>
                      <a:pt x="396" y="698"/>
                      <a:pt x="395" y="719"/>
                    </a:cubicBezTo>
                    <a:cubicBezTo>
                      <a:pt x="394" y="728"/>
                      <a:pt x="394" y="736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8" y="739"/>
                      <a:pt x="387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1" y="739"/>
                      <a:pt x="376" y="736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65" y="730"/>
                      <a:pt x="361" y="728"/>
                      <a:pt x="356" y="725"/>
                    </a:cubicBezTo>
                    <a:cubicBezTo>
                      <a:pt x="346" y="718"/>
                      <a:pt x="340" y="704"/>
                      <a:pt x="329" y="699"/>
                    </a:cubicBezTo>
                    <a:cubicBezTo>
                      <a:pt x="329" y="699"/>
                      <a:pt x="329" y="699"/>
                      <a:pt x="329" y="699"/>
                    </a:cubicBezTo>
                    <a:cubicBezTo>
                      <a:pt x="324" y="697"/>
                      <a:pt x="319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0" y="696"/>
                      <a:pt x="306" y="697"/>
                      <a:pt x="302" y="699"/>
                    </a:cubicBezTo>
                    <a:cubicBezTo>
                      <a:pt x="294" y="702"/>
                      <a:pt x="289" y="710"/>
                      <a:pt x="280" y="713"/>
                    </a:cubicBezTo>
                    <a:cubicBezTo>
                      <a:pt x="276" y="715"/>
                      <a:pt x="271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3" y="716"/>
                      <a:pt x="259" y="715"/>
                      <a:pt x="256" y="715"/>
                    </a:cubicBezTo>
                    <a:cubicBezTo>
                      <a:pt x="256" y="715"/>
                      <a:pt x="256" y="715"/>
                      <a:pt x="256" y="715"/>
                    </a:cubicBezTo>
                    <a:cubicBezTo>
                      <a:pt x="256" y="714"/>
                      <a:pt x="255" y="714"/>
                      <a:pt x="255" y="714"/>
                    </a:cubicBezTo>
                    <a:cubicBezTo>
                      <a:pt x="255" y="714"/>
                      <a:pt x="255" y="714"/>
                      <a:pt x="255" y="714"/>
                    </a:cubicBezTo>
                    <a:cubicBezTo>
                      <a:pt x="246" y="712"/>
                      <a:pt x="239" y="707"/>
                      <a:pt x="230" y="705"/>
                    </a:cubicBezTo>
                    <a:cubicBezTo>
                      <a:pt x="229" y="705"/>
                      <a:pt x="229" y="705"/>
                      <a:pt x="229" y="705"/>
                    </a:cubicBezTo>
                    <a:cubicBezTo>
                      <a:pt x="224" y="703"/>
                      <a:pt x="218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04" y="703"/>
                      <a:pt x="195" y="704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0" y="716"/>
                      <a:pt x="179" y="728"/>
                      <a:pt x="170" y="734"/>
                    </a:cubicBezTo>
                    <a:cubicBezTo>
                      <a:pt x="170" y="734"/>
                      <a:pt x="170" y="734"/>
                      <a:pt x="170" y="734"/>
                    </a:cubicBezTo>
                    <a:cubicBezTo>
                      <a:pt x="170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4" y="737"/>
                      <a:pt x="154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3" y="741"/>
                      <a:pt x="140" y="741"/>
                      <a:pt x="138" y="740"/>
                    </a:cubicBezTo>
                    <a:cubicBezTo>
                      <a:pt x="138" y="740"/>
                      <a:pt x="138" y="740"/>
                      <a:pt x="138" y="740"/>
                    </a:cubicBezTo>
                    <a:cubicBezTo>
                      <a:pt x="131" y="738"/>
                      <a:pt x="128" y="723"/>
                      <a:pt x="123" y="714"/>
                    </a:cubicBezTo>
                    <a:cubicBezTo>
                      <a:pt x="121" y="710"/>
                      <a:pt x="118" y="706"/>
                      <a:pt x="114" y="704"/>
                    </a:cubicBezTo>
                    <a:cubicBezTo>
                      <a:pt x="108" y="699"/>
                      <a:pt x="100" y="698"/>
                      <a:pt x="93" y="694"/>
                    </a:cubicBezTo>
                    <a:cubicBezTo>
                      <a:pt x="86" y="689"/>
                      <a:pt x="80" y="681"/>
                      <a:pt x="73" y="674"/>
                    </a:cubicBezTo>
                    <a:cubicBezTo>
                      <a:pt x="66" y="667"/>
                      <a:pt x="58" y="660"/>
                      <a:pt x="54" y="653"/>
                    </a:cubicBezTo>
                    <a:cubicBezTo>
                      <a:pt x="49" y="642"/>
                      <a:pt x="49" y="632"/>
                      <a:pt x="41" y="625"/>
                    </a:cubicBezTo>
                    <a:cubicBezTo>
                      <a:pt x="33" y="617"/>
                      <a:pt x="13" y="615"/>
                      <a:pt x="7" y="605"/>
                    </a:cubicBezTo>
                    <a:cubicBezTo>
                      <a:pt x="5" y="600"/>
                      <a:pt x="4" y="591"/>
                      <a:pt x="4" y="582"/>
                    </a:cubicBezTo>
                    <a:cubicBezTo>
                      <a:pt x="4" y="570"/>
                      <a:pt x="5" y="558"/>
                      <a:pt x="5" y="549"/>
                    </a:cubicBezTo>
                    <a:cubicBezTo>
                      <a:pt x="5" y="433"/>
                      <a:pt x="5" y="318"/>
                      <a:pt x="5" y="200"/>
                    </a:cubicBezTo>
                    <a:cubicBezTo>
                      <a:pt x="5" y="189"/>
                      <a:pt x="4" y="176"/>
                      <a:pt x="4" y="164"/>
                    </a:cubicBezTo>
                    <a:cubicBezTo>
                      <a:pt x="4" y="157"/>
                      <a:pt x="4" y="149"/>
                      <a:pt x="6" y="144"/>
                    </a:cubicBezTo>
                    <a:cubicBezTo>
                      <a:pt x="10" y="132"/>
                      <a:pt x="24" y="132"/>
                      <a:pt x="35" y="125"/>
                    </a:cubicBezTo>
                    <a:cubicBezTo>
                      <a:pt x="42" y="121"/>
                      <a:pt x="45" y="117"/>
                      <a:pt x="48" y="112"/>
                    </a:cubicBezTo>
                    <a:cubicBezTo>
                      <a:pt x="50" y="107"/>
                      <a:pt x="50" y="101"/>
                      <a:pt x="54" y="94"/>
                    </a:cubicBezTo>
                    <a:cubicBezTo>
                      <a:pt x="58" y="86"/>
                      <a:pt x="66" y="79"/>
                      <a:pt x="72" y="73"/>
                    </a:cubicBezTo>
                    <a:cubicBezTo>
                      <a:pt x="79" y="66"/>
                      <a:pt x="85" y="57"/>
                      <a:pt x="92" y="53"/>
                    </a:cubicBezTo>
                    <a:cubicBezTo>
                      <a:pt x="105" y="45"/>
                      <a:pt x="116" y="46"/>
                      <a:pt x="123" y="32"/>
                    </a:cubicBezTo>
                    <a:cubicBezTo>
                      <a:pt x="128" y="23"/>
                      <a:pt x="129" y="9"/>
                      <a:pt x="137" y="6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40" y="4"/>
                      <a:pt x="142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54" y="4"/>
                      <a:pt x="163" y="9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81" y="22"/>
                      <a:pt x="180" y="37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202" y="44"/>
                      <a:pt x="206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6" y="44"/>
                      <a:pt x="221" y="43"/>
                      <a:pt x="226" y="42"/>
                    </a:cubicBezTo>
                    <a:cubicBezTo>
                      <a:pt x="226" y="42"/>
                      <a:pt x="226" y="42"/>
                      <a:pt x="226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36" y="40"/>
                      <a:pt x="242" y="34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5" y="31"/>
                      <a:pt x="258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7" y="31"/>
                      <a:pt x="271" y="31"/>
                      <a:pt x="276" y="33"/>
                    </a:cubicBezTo>
                    <a:cubicBezTo>
                      <a:pt x="276" y="33"/>
                      <a:pt x="276" y="33"/>
                      <a:pt x="276" y="33"/>
                    </a:cubicBezTo>
                    <a:cubicBezTo>
                      <a:pt x="276" y="33"/>
                      <a:pt x="276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88" y="37"/>
                      <a:pt x="291" y="45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6" y="50"/>
                      <a:pt x="310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33" y="50"/>
                      <a:pt x="341" y="32"/>
                      <a:pt x="353" y="23"/>
                    </a:cubicBezTo>
                    <a:cubicBezTo>
                      <a:pt x="353" y="23"/>
                      <a:pt x="353" y="23"/>
                      <a:pt x="353" y="23"/>
                    </a:cubicBezTo>
                    <a:cubicBezTo>
                      <a:pt x="353" y="23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8" y="19"/>
                      <a:pt x="358" y="19"/>
                    </a:cubicBezTo>
                    <a:cubicBezTo>
                      <a:pt x="358" y="19"/>
                      <a:pt x="358" y="19"/>
                      <a:pt x="358" y="19"/>
                    </a:cubicBezTo>
                    <a:cubicBezTo>
                      <a:pt x="359" y="18"/>
                      <a:pt x="360" y="18"/>
                      <a:pt x="361" y="17"/>
                    </a:cubicBez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7"/>
                      <a:pt x="362" y="16"/>
                      <a:pt x="363" y="16"/>
                    </a:cubicBezTo>
                    <a:cubicBezTo>
                      <a:pt x="363" y="15"/>
                      <a:pt x="363" y="15"/>
                      <a:pt x="363" y="15"/>
                    </a:cubicBezTo>
                    <a:cubicBezTo>
                      <a:pt x="363" y="15"/>
                      <a:pt x="363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6" y="14"/>
                      <a:pt x="366" y="14"/>
                      <a:pt x="366" y="13"/>
                    </a:cubicBezTo>
                    <a:cubicBezTo>
                      <a:pt x="366" y="13"/>
                      <a:pt x="366" y="13"/>
                      <a:pt x="366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2"/>
                    </a:cubicBezTo>
                    <a:cubicBezTo>
                      <a:pt x="368" y="12"/>
                      <a:pt x="368" y="12"/>
                      <a:pt x="368" y="12"/>
                    </a:cubicBezTo>
                    <a:cubicBezTo>
                      <a:pt x="368" y="12"/>
                      <a:pt x="369" y="12"/>
                      <a:pt x="369" y="12"/>
                    </a:cubicBezTo>
                    <a:cubicBezTo>
                      <a:pt x="369" y="12"/>
                      <a:pt x="370" y="12"/>
                      <a:pt x="370" y="12"/>
                    </a:cubicBezTo>
                    <a:cubicBezTo>
                      <a:pt x="370" y="12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2" y="10"/>
                      <a:pt x="373" y="10"/>
                      <a:pt x="375" y="9"/>
                    </a:cubicBezTo>
                    <a:cubicBezTo>
                      <a:pt x="375" y="9"/>
                      <a:pt x="375" y="9"/>
                      <a:pt x="375" y="9"/>
                    </a:cubicBezTo>
                    <a:cubicBezTo>
                      <a:pt x="375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7" y="9"/>
                    </a:cubicBezTo>
                    <a:cubicBezTo>
                      <a:pt x="377" y="9"/>
                      <a:pt x="377" y="8"/>
                      <a:pt x="377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1" y="8"/>
                    </a:cubicBezTo>
                    <a:cubicBezTo>
                      <a:pt x="381" y="8"/>
                      <a:pt x="381" y="8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3" y="7"/>
                      <a:pt x="383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5" y="7"/>
                      <a:pt x="386" y="7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92" y="10"/>
                      <a:pt x="392" y="18"/>
                      <a:pt x="392" y="25"/>
                    </a:cubicBezTo>
                    <a:cubicBezTo>
                      <a:pt x="393" y="45"/>
                      <a:pt x="403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8" y="67"/>
                      <a:pt x="432" y="67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8" y="65"/>
                      <a:pt x="439" y="64"/>
                      <a:pt x="441" y="64"/>
                    </a:cubicBezTo>
                    <a:cubicBezTo>
                      <a:pt x="450" y="59"/>
                      <a:pt x="454" y="47"/>
                      <a:pt x="464" y="46"/>
                    </a:cubicBezTo>
                    <a:cubicBezTo>
                      <a:pt x="464" y="46"/>
                      <a:pt x="464" y="46"/>
                      <a:pt x="464" y="46"/>
                    </a:cubicBezTo>
                    <a:cubicBezTo>
                      <a:pt x="465" y="46"/>
                      <a:pt x="465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72" y="46"/>
                      <a:pt x="477" y="49"/>
                      <a:pt x="483" y="51"/>
                    </a:cubicBezTo>
                    <a:cubicBezTo>
                      <a:pt x="485" y="53"/>
                      <a:pt x="488" y="54"/>
                      <a:pt x="490" y="54"/>
                    </a:cubicBezTo>
                    <a:cubicBezTo>
                      <a:pt x="490" y="54"/>
                      <a:pt x="490" y="54"/>
                      <a:pt x="490" y="54"/>
                    </a:cubicBezTo>
                    <a:cubicBezTo>
                      <a:pt x="490" y="54"/>
                      <a:pt x="490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4" y="54"/>
                      <a:pt x="497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509" y="55"/>
                      <a:pt x="517" y="53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5" y="49"/>
                      <a:pt x="525" y="48"/>
                      <a:pt x="525" y="48"/>
                    </a:cubicBezTo>
                    <a:cubicBezTo>
                      <a:pt x="525" y="48"/>
                      <a:pt x="525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35" y="41"/>
                      <a:pt x="542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9" y="29"/>
                      <a:pt x="561" y="29"/>
                      <a:pt x="563" y="29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72" y="31"/>
                      <a:pt x="577" y="39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92" y="50"/>
                      <a:pt x="602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8" y="55"/>
                      <a:pt x="621" y="54"/>
                      <a:pt x="623" y="54"/>
                    </a:cubicBezTo>
                    <a:cubicBezTo>
                      <a:pt x="623" y="54"/>
                      <a:pt x="623" y="54"/>
                      <a:pt x="623" y="54"/>
                    </a:cubicBezTo>
                    <a:cubicBezTo>
                      <a:pt x="626" y="54"/>
                      <a:pt x="629" y="53"/>
                      <a:pt x="631" y="52"/>
                    </a:cubicBezTo>
                    <a:cubicBezTo>
                      <a:pt x="637" y="49"/>
                      <a:pt x="642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60" y="47"/>
                      <a:pt x="665" y="59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9" y="67"/>
                      <a:pt x="684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708" y="68"/>
                      <a:pt x="721" y="49"/>
                      <a:pt x="722" y="29"/>
                    </a:cubicBezTo>
                    <a:cubicBezTo>
                      <a:pt x="722" y="29"/>
                      <a:pt x="722" y="29"/>
                      <a:pt x="722" y="28"/>
                    </a:cubicBezTo>
                    <a:cubicBezTo>
                      <a:pt x="722" y="19"/>
                      <a:pt x="722" y="10"/>
                      <a:pt x="727" y="8"/>
                    </a:cubicBezTo>
                    <a:cubicBezTo>
                      <a:pt x="727" y="8"/>
                      <a:pt x="727" y="8"/>
                      <a:pt x="727" y="8"/>
                    </a:cubicBezTo>
                    <a:cubicBezTo>
                      <a:pt x="728" y="8"/>
                      <a:pt x="729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5" y="7"/>
                      <a:pt x="741" y="11"/>
                      <a:pt x="745" y="13"/>
                    </a:cubicBezTo>
                    <a:cubicBezTo>
                      <a:pt x="745" y="13"/>
                      <a:pt x="745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54" y="18"/>
                      <a:pt x="759" y="19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74" y="34"/>
                      <a:pt x="78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3" y="50"/>
                      <a:pt x="805" y="50"/>
                      <a:pt x="807" y="50"/>
                    </a:cubicBezTo>
                    <a:cubicBezTo>
                      <a:pt x="807" y="50"/>
                      <a:pt x="807" y="50"/>
                      <a:pt x="807" y="50"/>
                    </a:cubicBezTo>
                    <a:cubicBezTo>
                      <a:pt x="819" y="48"/>
                      <a:pt x="825" y="38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3"/>
                    </a:cubicBezTo>
                    <a:cubicBezTo>
                      <a:pt x="841" y="32"/>
                      <a:pt x="846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5" y="30"/>
                      <a:pt x="859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70" y="33"/>
                      <a:pt x="876" y="39"/>
                      <a:pt x="884" y="42"/>
                    </a:cubicBezTo>
                    <a:cubicBezTo>
                      <a:pt x="890" y="43"/>
                      <a:pt x="896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13" y="44"/>
                      <a:pt x="922" y="42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5" y="32"/>
                      <a:pt x="937" y="19"/>
                      <a:pt x="946" y="13"/>
                    </a:cubicBezTo>
                    <a:cubicBezTo>
                      <a:pt x="946" y="13"/>
                      <a:pt x="946" y="13"/>
                      <a:pt x="946" y="13"/>
                    </a:cubicBezTo>
                    <a:cubicBezTo>
                      <a:pt x="950" y="10"/>
                      <a:pt x="961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moveTo>
                      <a:pt x="14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1" y="0"/>
                      <a:pt x="139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27" y="4"/>
                      <a:pt x="126" y="22"/>
                      <a:pt x="120" y="31"/>
                    </a:cubicBezTo>
                    <a:cubicBezTo>
                      <a:pt x="113" y="44"/>
                      <a:pt x="102" y="43"/>
                      <a:pt x="90" y="50"/>
                    </a:cubicBezTo>
                    <a:cubicBezTo>
                      <a:pt x="83" y="54"/>
                      <a:pt x="78" y="62"/>
                      <a:pt x="71" y="70"/>
                    </a:cubicBezTo>
                    <a:cubicBezTo>
                      <a:pt x="64" y="78"/>
                      <a:pt x="55" y="84"/>
                      <a:pt x="51" y="91"/>
                    </a:cubicBezTo>
                    <a:cubicBezTo>
                      <a:pt x="43" y="107"/>
                      <a:pt x="46" y="116"/>
                      <a:pt x="31" y="124"/>
                    </a:cubicBezTo>
                    <a:cubicBezTo>
                      <a:pt x="24" y="127"/>
                      <a:pt x="14" y="129"/>
                      <a:pt x="8" y="133"/>
                    </a:cubicBezTo>
                    <a:cubicBezTo>
                      <a:pt x="2" y="138"/>
                      <a:pt x="0" y="151"/>
                      <a:pt x="0" y="166"/>
                    </a:cubicBezTo>
                    <a:cubicBezTo>
                      <a:pt x="0" y="176"/>
                      <a:pt x="1" y="188"/>
                      <a:pt x="1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1" y="209"/>
                      <a:pt x="1" y="222"/>
                      <a:pt x="1" y="234"/>
                    </a:cubicBezTo>
                    <a:cubicBezTo>
                      <a:pt x="1" y="234"/>
                      <a:pt x="1" y="235"/>
                      <a:pt x="1" y="235"/>
                    </a:cubicBezTo>
                    <a:cubicBezTo>
                      <a:pt x="1" y="235"/>
                      <a:pt x="1" y="235"/>
                      <a:pt x="1" y="236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1" y="236"/>
                      <a:pt x="1" y="237"/>
                      <a:pt x="1" y="237"/>
                    </a:cubicBezTo>
                    <a:cubicBezTo>
                      <a:pt x="1" y="237"/>
                      <a:pt x="1" y="237"/>
                      <a:pt x="1" y="238"/>
                    </a:cubicBezTo>
                    <a:cubicBezTo>
                      <a:pt x="1" y="238"/>
                      <a:pt x="1" y="238"/>
                      <a:pt x="1" y="238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39"/>
                      <a:pt x="1" y="239"/>
                      <a:pt x="1" y="240"/>
                    </a:cubicBezTo>
                    <a:cubicBezTo>
                      <a:pt x="1" y="240"/>
                      <a:pt x="1" y="241"/>
                      <a:pt x="1" y="242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313"/>
                      <a:pt x="1" y="381"/>
                      <a:pt x="1" y="450"/>
                    </a:cubicBezTo>
                    <a:cubicBezTo>
                      <a:pt x="1" y="450"/>
                      <a:pt x="1" y="450"/>
                      <a:pt x="1" y="450"/>
                    </a:cubicBezTo>
                    <a:cubicBezTo>
                      <a:pt x="1" y="451"/>
                      <a:pt x="1" y="452"/>
                      <a:pt x="1" y="452"/>
                    </a:cubicBezTo>
                    <a:cubicBezTo>
                      <a:pt x="1" y="453"/>
                      <a:pt x="1" y="453"/>
                      <a:pt x="1" y="453"/>
                    </a:cubicBezTo>
                    <a:cubicBezTo>
                      <a:pt x="1" y="454"/>
                      <a:pt x="1" y="454"/>
                      <a:pt x="1" y="455"/>
                    </a:cubicBezTo>
                    <a:cubicBezTo>
                      <a:pt x="1" y="455"/>
                      <a:pt x="1" y="456"/>
                      <a:pt x="1" y="456"/>
                    </a:cubicBezTo>
                    <a:cubicBezTo>
                      <a:pt x="1" y="456"/>
                      <a:pt x="1" y="456"/>
                      <a:pt x="1" y="456"/>
                    </a:cubicBezTo>
                    <a:cubicBezTo>
                      <a:pt x="1" y="457"/>
                      <a:pt x="1" y="457"/>
                      <a:pt x="1" y="457"/>
                    </a:cubicBezTo>
                    <a:cubicBezTo>
                      <a:pt x="1" y="457"/>
                      <a:pt x="1" y="458"/>
                      <a:pt x="1" y="458"/>
                    </a:cubicBezTo>
                    <a:cubicBezTo>
                      <a:pt x="1" y="458"/>
                      <a:pt x="1" y="458"/>
                      <a:pt x="1" y="459"/>
                    </a:cubicBezTo>
                    <a:cubicBezTo>
                      <a:pt x="1" y="459"/>
                      <a:pt x="1" y="459"/>
                      <a:pt x="1" y="459"/>
                    </a:cubicBezTo>
                    <a:cubicBezTo>
                      <a:pt x="1" y="459"/>
                      <a:pt x="1" y="460"/>
                      <a:pt x="1" y="460"/>
                    </a:cubicBezTo>
                    <a:cubicBezTo>
                      <a:pt x="1" y="460"/>
                      <a:pt x="1" y="460"/>
                      <a:pt x="1" y="461"/>
                    </a:cubicBezTo>
                    <a:cubicBezTo>
                      <a:pt x="1" y="490"/>
                      <a:pt x="1" y="519"/>
                      <a:pt x="1" y="549"/>
                    </a:cubicBezTo>
                    <a:cubicBezTo>
                      <a:pt x="1" y="559"/>
                      <a:pt x="0" y="571"/>
                      <a:pt x="0" y="582"/>
                    </a:cubicBezTo>
                    <a:cubicBezTo>
                      <a:pt x="0" y="591"/>
                      <a:pt x="1" y="600"/>
                      <a:pt x="3" y="606"/>
                    </a:cubicBezTo>
                    <a:cubicBezTo>
                      <a:pt x="9" y="618"/>
                      <a:pt x="26" y="617"/>
                      <a:pt x="36" y="625"/>
                    </a:cubicBezTo>
                    <a:cubicBezTo>
                      <a:pt x="47" y="632"/>
                      <a:pt x="46" y="645"/>
                      <a:pt x="53" y="656"/>
                    </a:cubicBezTo>
                    <a:cubicBezTo>
                      <a:pt x="57" y="663"/>
                      <a:pt x="65" y="670"/>
                      <a:pt x="72" y="677"/>
                    </a:cubicBezTo>
                    <a:cubicBezTo>
                      <a:pt x="79" y="684"/>
                      <a:pt x="85" y="693"/>
                      <a:pt x="92" y="697"/>
                    </a:cubicBezTo>
                    <a:cubicBezTo>
                      <a:pt x="103" y="703"/>
                      <a:pt x="114" y="704"/>
                      <a:pt x="120" y="714"/>
                    </a:cubicBezTo>
                    <a:cubicBezTo>
                      <a:pt x="126" y="723"/>
                      <a:pt x="126" y="739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6" y="743"/>
                    </a:cubicBezTo>
                    <a:cubicBezTo>
                      <a:pt x="138" y="744"/>
                      <a:pt x="141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54" y="745"/>
                      <a:pt x="166" y="740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81" y="730"/>
                      <a:pt x="183" y="715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200" y="707"/>
                      <a:pt x="206" y="706"/>
                      <a:pt x="212" y="706"/>
                    </a:cubicBezTo>
                    <a:cubicBezTo>
                      <a:pt x="212" y="706"/>
                      <a:pt x="212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9" y="706"/>
                      <a:pt x="225" y="707"/>
                      <a:pt x="231" y="708"/>
                    </a:cubicBezTo>
                    <a:cubicBezTo>
                      <a:pt x="231" y="708"/>
                      <a:pt x="231" y="708"/>
                      <a:pt x="231" y="708"/>
                    </a:cubicBezTo>
                    <a:cubicBezTo>
                      <a:pt x="238" y="711"/>
                      <a:pt x="244" y="716"/>
                      <a:pt x="252" y="718"/>
                    </a:cubicBezTo>
                    <a:cubicBezTo>
                      <a:pt x="252" y="718"/>
                      <a:pt x="252" y="718"/>
                      <a:pt x="252" y="718"/>
                    </a:cubicBezTo>
                    <a:cubicBezTo>
                      <a:pt x="256" y="719"/>
                      <a:pt x="259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9" y="719"/>
                      <a:pt x="275" y="718"/>
                      <a:pt x="281" y="716"/>
                    </a:cubicBezTo>
                    <a:cubicBezTo>
                      <a:pt x="292" y="712"/>
                      <a:pt x="296" y="703"/>
                      <a:pt x="306" y="701"/>
                    </a:cubicBezTo>
                    <a:cubicBezTo>
                      <a:pt x="310" y="700"/>
                      <a:pt x="313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34" y="699"/>
                      <a:pt x="342" y="718"/>
                      <a:pt x="353" y="727"/>
                    </a:cubicBezTo>
                    <a:cubicBezTo>
                      <a:pt x="353" y="727"/>
                      <a:pt x="353" y="727"/>
                      <a:pt x="353" y="727"/>
                    </a:cubicBezTo>
                    <a:cubicBezTo>
                      <a:pt x="354" y="727"/>
                      <a:pt x="354" y="727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61" y="733"/>
                      <a:pt x="375" y="742"/>
                      <a:pt x="385" y="744"/>
                    </a:cubicBezTo>
                    <a:cubicBezTo>
                      <a:pt x="385" y="744"/>
                      <a:pt x="385" y="744"/>
                      <a:pt x="386" y="744"/>
                    </a:cubicBezTo>
                    <a:cubicBezTo>
                      <a:pt x="386" y="744"/>
                      <a:pt x="386" y="744"/>
                      <a:pt x="386" y="744"/>
                    </a:cubicBezTo>
                    <a:cubicBezTo>
                      <a:pt x="387" y="744"/>
                      <a:pt x="387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9" y="744"/>
                      <a:pt x="390" y="744"/>
                      <a:pt x="392" y="743"/>
                    </a:cubicBezTo>
                    <a:cubicBezTo>
                      <a:pt x="402" y="739"/>
                      <a:pt x="397" y="71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402" y="695"/>
                      <a:pt x="413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33" y="683"/>
                      <a:pt x="438" y="684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6" y="689"/>
                      <a:pt x="450" y="693"/>
                      <a:pt x="454" y="697"/>
                    </a:cubicBezTo>
                    <a:cubicBezTo>
                      <a:pt x="457" y="700"/>
                      <a:pt x="458" y="705"/>
                      <a:pt x="465" y="706"/>
                    </a:cubicBezTo>
                    <a:cubicBezTo>
                      <a:pt x="465" y="706"/>
                      <a:pt x="465" y="706"/>
                      <a:pt x="465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71" y="706"/>
                      <a:pt x="476" y="703"/>
                      <a:pt x="481" y="700"/>
                    </a:cubicBezTo>
                    <a:cubicBezTo>
                      <a:pt x="483" y="699"/>
                      <a:pt x="484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8" y="697"/>
                      <a:pt x="488" y="697"/>
                    </a:cubicBezTo>
                    <a:cubicBezTo>
                      <a:pt x="492" y="696"/>
                      <a:pt x="496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8" y="695"/>
                      <a:pt x="516" y="697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1"/>
                    </a:cubicBezTo>
                    <a:cubicBezTo>
                      <a:pt x="522" y="701"/>
                      <a:pt x="522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35" y="708"/>
                      <a:pt x="543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3" y="723"/>
                      <a:pt x="566" y="722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80" y="718"/>
                      <a:pt x="586" y="705"/>
                      <a:pt x="594" y="701"/>
                    </a:cubicBezTo>
                    <a:cubicBezTo>
                      <a:pt x="594" y="701"/>
                      <a:pt x="594" y="701"/>
                      <a:pt x="594" y="701"/>
                    </a:cubicBezTo>
                    <a:cubicBezTo>
                      <a:pt x="595" y="700"/>
                      <a:pt x="595" y="700"/>
                      <a:pt x="595" y="700"/>
                    </a:cubicBezTo>
                    <a:cubicBezTo>
                      <a:pt x="601" y="697"/>
                      <a:pt x="609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21" y="695"/>
                      <a:pt x="625" y="696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1" y="697"/>
                      <a:pt x="632" y="698"/>
                      <a:pt x="633" y="698"/>
                    </a:cubicBezTo>
                    <a:cubicBezTo>
                      <a:pt x="633" y="698"/>
                      <a:pt x="633" y="698"/>
                      <a:pt x="634" y="698"/>
                    </a:cubicBezTo>
                    <a:cubicBezTo>
                      <a:pt x="634" y="698"/>
                      <a:pt x="634" y="698"/>
                      <a:pt x="634" y="698"/>
                    </a:cubicBezTo>
                    <a:cubicBezTo>
                      <a:pt x="639" y="701"/>
                      <a:pt x="645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3" y="706"/>
                      <a:pt x="653" y="706"/>
                    </a:cubicBezTo>
                    <a:cubicBezTo>
                      <a:pt x="659" y="705"/>
                      <a:pt x="662" y="699"/>
                      <a:pt x="665" y="696"/>
                    </a:cubicBezTo>
                    <a:cubicBezTo>
                      <a:pt x="669" y="692"/>
                      <a:pt x="673" y="687"/>
                      <a:pt x="677" y="686"/>
                    </a:cubicBezTo>
                    <a:cubicBezTo>
                      <a:pt x="682" y="683"/>
                      <a:pt x="686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707" y="683"/>
                      <a:pt x="719" y="699"/>
                      <a:pt x="720" y="714"/>
                    </a:cubicBezTo>
                    <a:cubicBezTo>
                      <a:pt x="720" y="714"/>
                      <a:pt x="720" y="714"/>
                      <a:pt x="720" y="714"/>
                    </a:cubicBezTo>
                    <a:cubicBezTo>
                      <a:pt x="721" y="726"/>
                      <a:pt x="718" y="741"/>
                      <a:pt x="728" y="744"/>
                    </a:cubicBezTo>
                    <a:cubicBezTo>
                      <a:pt x="728" y="744"/>
                      <a:pt x="728" y="744"/>
                      <a:pt x="728" y="744"/>
                    </a:cubicBezTo>
                    <a:cubicBezTo>
                      <a:pt x="729" y="744"/>
                      <a:pt x="730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6" y="744"/>
                      <a:pt x="741" y="741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54" y="734"/>
                      <a:pt x="760" y="731"/>
                      <a:pt x="764" y="728"/>
                    </a:cubicBezTo>
                    <a:cubicBezTo>
                      <a:pt x="775" y="719"/>
                      <a:pt x="779" y="707"/>
                      <a:pt x="792" y="702"/>
                    </a:cubicBezTo>
                    <a:cubicBezTo>
                      <a:pt x="796" y="700"/>
                      <a:pt x="800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16" y="699"/>
                      <a:pt x="823" y="709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4" y="715"/>
                      <a:pt x="836" y="716"/>
                      <a:pt x="837" y="717"/>
                    </a:cubicBezTo>
                    <a:cubicBezTo>
                      <a:pt x="837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43" y="718"/>
                      <a:pt x="847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61" y="719"/>
                      <a:pt x="869" y="716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88" y="709"/>
                      <a:pt x="896" y="706"/>
                      <a:pt x="906" y="706"/>
                    </a:cubicBezTo>
                    <a:cubicBezTo>
                      <a:pt x="907" y="706"/>
                      <a:pt x="908" y="706"/>
                      <a:pt x="909" y="706"/>
                    </a:cubicBezTo>
                    <a:cubicBezTo>
                      <a:pt x="912" y="706"/>
                      <a:pt x="916" y="707"/>
                      <a:pt x="919" y="708"/>
                    </a:cubicBezTo>
                    <a:cubicBezTo>
                      <a:pt x="919" y="708"/>
                      <a:pt x="919" y="708"/>
                      <a:pt x="919" y="708"/>
                    </a:cubicBezTo>
                    <a:cubicBezTo>
                      <a:pt x="934" y="713"/>
                      <a:pt x="934" y="727"/>
                      <a:pt x="946" y="735"/>
                    </a:cubicBezTo>
                    <a:cubicBezTo>
                      <a:pt x="946" y="735"/>
                      <a:pt x="946" y="735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52" y="739"/>
                      <a:pt x="961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1" y="744"/>
                      <a:pt x="972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89" y="742"/>
                      <a:pt x="987" y="727"/>
                      <a:pt x="994" y="715"/>
                    </a:cubicBezTo>
                    <a:cubicBezTo>
                      <a:pt x="1001" y="703"/>
                      <a:pt x="1012" y="703"/>
                      <a:pt x="1024" y="696"/>
                    </a:cubicBezTo>
                    <a:cubicBezTo>
                      <a:pt x="1031" y="691"/>
                      <a:pt x="1037" y="684"/>
                      <a:pt x="1044" y="676"/>
                    </a:cubicBezTo>
                    <a:cubicBezTo>
                      <a:pt x="1051" y="668"/>
                      <a:pt x="1060" y="661"/>
                      <a:pt x="1063" y="655"/>
                    </a:cubicBezTo>
                    <a:cubicBezTo>
                      <a:pt x="1067" y="648"/>
                      <a:pt x="1067" y="641"/>
                      <a:pt x="1070" y="635"/>
                    </a:cubicBezTo>
                    <a:cubicBezTo>
                      <a:pt x="1072" y="631"/>
                      <a:pt x="1075" y="627"/>
                      <a:pt x="1080" y="624"/>
                    </a:cubicBezTo>
                    <a:cubicBezTo>
                      <a:pt x="1090" y="618"/>
                      <a:pt x="1104" y="617"/>
                      <a:pt x="1110" y="607"/>
                    </a:cubicBezTo>
                    <a:cubicBezTo>
                      <a:pt x="1113" y="602"/>
                      <a:pt x="1114" y="592"/>
                      <a:pt x="1114" y="582"/>
                    </a:cubicBezTo>
                    <a:cubicBezTo>
                      <a:pt x="1114" y="570"/>
                      <a:pt x="1113" y="557"/>
                      <a:pt x="1113" y="547"/>
                    </a:cubicBezTo>
                    <a:cubicBezTo>
                      <a:pt x="1113" y="429"/>
                      <a:pt x="1113" y="314"/>
                      <a:pt x="1113" y="196"/>
                    </a:cubicBezTo>
                    <a:cubicBezTo>
                      <a:pt x="1113" y="196"/>
                      <a:pt x="1113" y="196"/>
                      <a:pt x="1113" y="196"/>
                    </a:cubicBezTo>
                    <a:cubicBezTo>
                      <a:pt x="1113" y="186"/>
                      <a:pt x="1114" y="173"/>
                      <a:pt x="1114" y="162"/>
                    </a:cubicBezTo>
                    <a:cubicBezTo>
                      <a:pt x="1114" y="153"/>
                      <a:pt x="1113" y="144"/>
                      <a:pt x="1111" y="139"/>
                    </a:cubicBezTo>
                    <a:cubicBezTo>
                      <a:pt x="1107" y="128"/>
                      <a:pt x="1090" y="127"/>
                      <a:pt x="1080" y="121"/>
                    </a:cubicBezTo>
                    <a:cubicBezTo>
                      <a:pt x="1076" y="118"/>
                      <a:pt x="1073" y="115"/>
                      <a:pt x="1070" y="110"/>
                    </a:cubicBezTo>
                    <a:cubicBezTo>
                      <a:pt x="1067" y="104"/>
                      <a:pt x="1066" y="95"/>
                      <a:pt x="1063" y="90"/>
                    </a:cubicBezTo>
                    <a:cubicBezTo>
                      <a:pt x="1058" y="83"/>
                      <a:pt x="1050" y="77"/>
                      <a:pt x="1043" y="70"/>
                    </a:cubicBezTo>
                    <a:cubicBezTo>
                      <a:pt x="1037" y="62"/>
                      <a:pt x="1032" y="54"/>
                      <a:pt x="1024" y="50"/>
                    </a:cubicBezTo>
                    <a:cubicBezTo>
                      <a:pt x="1014" y="44"/>
                      <a:pt x="1001" y="43"/>
                      <a:pt x="995" y="33"/>
                    </a:cubicBezTo>
                    <a:cubicBezTo>
                      <a:pt x="987" y="22"/>
                      <a:pt x="988" y="6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5" y="1"/>
                      <a:pt x="972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59" y="1"/>
                      <a:pt x="948" y="7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2"/>
                      <a:pt x="942" y="12"/>
                    </a:cubicBezTo>
                    <a:cubicBezTo>
                      <a:pt x="942" y="12"/>
                      <a:pt x="942" y="12"/>
                      <a:pt x="942" y="12"/>
                    </a:cubicBezTo>
                    <a:cubicBezTo>
                      <a:pt x="933" y="19"/>
                      <a:pt x="931" y="32"/>
                      <a:pt x="922" y="37"/>
                    </a:cubicBezTo>
                    <a:cubicBezTo>
                      <a:pt x="922" y="37"/>
                      <a:pt x="922" y="37"/>
                      <a:pt x="922" y="37"/>
                    </a:cubicBezTo>
                    <a:cubicBezTo>
                      <a:pt x="922" y="37"/>
                      <a:pt x="921" y="37"/>
                      <a:pt x="921" y="37"/>
                    </a:cubicBezTo>
                    <a:cubicBezTo>
                      <a:pt x="921" y="37"/>
                      <a:pt x="921" y="37"/>
                      <a:pt x="921" y="37"/>
                    </a:cubicBezTo>
                    <a:cubicBezTo>
                      <a:pt x="917" y="40"/>
                      <a:pt x="910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897" y="41"/>
                      <a:pt x="890" y="40"/>
                      <a:pt x="885" y="38"/>
                    </a:cubicBezTo>
                    <a:cubicBezTo>
                      <a:pt x="885" y="38"/>
                      <a:pt x="885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78" y="36"/>
                      <a:pt x="872" y="31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5" y="29"/>
                      <a:pt x="865" y="29"/>
                    </a:cubicBezTo>
                    <a:cubicBezTo>
                      <a:pt x="865" y="29"/>
                      <a:pt x="865" y="29"/>
                      <a:pt x="865" y="29"/>
                    </a:cubicBezTo>
                    <a:cubicBezTo>
                      <a:pt x="862" y="28"/>
                      <a:pt x="858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48" y="27"/>
                      <a:pt x="842" y="28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26" y="34"/>
                      <a:pt x="821" y="42"/>
                      <a:pt x="811" y="46"/>
                    </a:cubicBezTo>
                    <a:cubicBezTo>
                      <a:pt x="810" y="46"/>
                      <a:pt x="810" y="46"/>
                      <a:pt x="810" y="46"/>
                    </a:cubicBezTo>
                    <a:cubicBezTo>
                      <a:pt x="807" y="47"/>
                      <a:pt x="804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783" y="47"/>
                      <a:pt x="775" y="30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4" y="21"/>
                      <a:pt x="764" y="21"/>
                    </a:cubicBezTo>
                    <a:cubicBezTo>
                      <a:pt x="764" y="21"/>
                      <a:pt x="764" y="21"/>
                      <a:pt x="764" y="21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59" y="16"/>
                      <a:pt x="753" y="13"/>
                      <a:pt x="746" y="10"/>
                    </a:cubicBezTo>
                    <a:cubicBezTo>
                      <a:pt x="742" y="7"/>
                      <a:pt x="735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7" y="2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19" y="4"/>
                      <a:pt x="718" y="11"/>
                      <a:pt x="718" y="19"/>
                    </a:cubicBezTo>
                    <a:cubicBezTo>
                      <a:pt x="718" y="21"/>
                      <a:pt x="718" y="23"/>
                      <a:pt x="718" y="25"/>
                    </a:cubicBezTo>
                    <a:cubicBezTo>
                      <a:pt x="718" y="27"/>
                      <a:pt x="718" y="30"/>
                      <a:pt x="718" y="32"/>
                    </a:cubicBezTo>
                    <a:cubicBezTo>
                      <a:pt x="717" y="46"/>
                      <a:pt x="710" y="57"/>
                      <a:pt x="698" y="61"/>
                    </a:cubicBezTo>
                    <a:cubicBezTo>
                      <a:pt x="698" y="61"/>
                      <a:pt x="698" y="61"/>
                      <a:pt x="698" y="61"/>
                    </a:cubicBezTo>
                    <a:cubicBezTo>
                      <a:pt x="695" y="63"/>
                      <a:pt x="692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78" y="63"/>
                      <a:pt x="670" y="58"/>
                      <a:pt x="664" y="52"/>
                    </a:cubicBezTo>
                    <a:cubicBezTo>
                      <a:pt x="664" y="52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1" y="47"/>
                      <a:pt x="657" y="41"/>
                      <a:pt x="651" y="40"/>
                    </a:cubicBezTo>
                    <a:cubicBezTo>
                      <a:pt x="651" y="40"/>
                      <a:pt x="651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44" y="40"/>
                      <a:pt x="638" y="45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2" y="48"/>
                      <a:pt x="631" y="49"/>
                      <a:pt x="630" y="49"/>
                    </a:cubicBezTo>
                    <a:cubicBezTo>
                      <a:pt x="630" y="49"/>
                      <a:pt x="630" y="49"/>
                      <a:pt x="630" y="49"/>
                    </a:cubicBezTo>
                    <a:cubicBezTo>
                      <a:pt x="630" y="49"/>
                      <a:pt x="630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8" y="49"/>
                    </a:cubicBezTo>
                    <a:cubicBezTo>
                      <a:pt x="624" y="51"/>
                      <a:pt x="619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07" y="51"/>
                      <a:pt x="600" y="50"/>
                      <a:pt x="593" y="45"/>
                    </a:cubicBezTo>
                    <a:cubicBezTo>
                      <a:pt x="593" y="45"/>
                      <a:pt x="593" y="45"/>
                      <a:pt x="593" y="45"/>
                    </a:cubicBezTo>
                    <a:cubicBezTo>
                      <a:pt x="592" y="45"/>
                      <a:pt x="592" y="45"/>
                      <a:pt x="592" y="45"/>
                    </a:cubicBezTo>
                    <a:cubicBezTo>
                      <a:pt x="584" y="40"/>
                      <a:pt x="579" y="30"/>
                      <a:pt x="569" y="27"/>
                    </a:cubicBezTo>
                    <a:cubicBezTo>
                      <a:pt x="569" y="27"/>
                      <a:pt x="569" y="27"/>
                      <a:pt x="569" y="27"/>
                    </a:cubicBezTo>
                    <a:cubicBezTo>
                      <a:pt x="569" y="26"/>
                      <a:pt x="569" y="26"/>
                      <a:pt x="569" y="26"/>
                    </a:cubicBezTo>
                    <a:cubicBezTo>
                      <a:pt x="565" y="25"/>
                      <a:pt x="561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2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6" y="26"/>
                      <a:pt x="545" y="26"/>
                      <a:pt x="545" y="26"/>
                    </a:cubicBezTo>
                    <a:cubicBezTo>
                      <a:pt x="545" y="26"/>
                      <a:pt x="545" y="26"/>
                      <a:pt x="545" y="26"/>
                    </a:cubicBezTo>
                    <a:cubicBezTo>
                      <a:pt x="537" y="29"/>
                      <a:pt x="531" y="41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16" y="49"/>
                      <a:pt x="508" y="51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495" y="51"/>
                      <a:pt x="489" y="51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3" y="49"/>
                    </a:cubicBezTo>
                    <a:cubicBezTo>
                      <a:pt x="483" y="48"/>
                      <a:pt x="483" y="48"/>
                      <a:pt x="483" y="48"/>
                    </a:cubicBezTo>
                    <a:cubicBezTo>
                      <a:pt x="483" y="48"/>
                      <a:pt x="482" y="48"/>
                      <a:pt x="481" y="47"/>
                    </a:cubicBezTo>
                    <a:cubicBezTo>
                      <a:pt x="476" y="45"/>
                      <a:pt x="471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57" y="41"/>
                      <a:pt x="454" y="47"/>
                      <a:pt x="451" y="51"/>
                    </a:cubicBezTo>
                    <a:cubicBezTo>
                      <a:pt x="448" y="55"/>
                      <a:pt x="442" y="60"/>
                      <a:pt x="438" y="61"/>
                    </a:cubicBezTo>
                    <a:cubicBezTo>
                      <a:pt x="438" y="61"/>
                      <a:pt x="438" y="61"/>
                      <a:pt x="438" y="61"/>
                    </a:cubicBezTo>
                    <a:cubicBezTo>
                      <a:pt x="433" y="63"/>
                      <a:pt x="429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08" y="64"/>
                      <a:pt x="397" y="46"/>
                      <a:pt x="396" y="30"/>
                    </a:cubicBezTo>
                    <a:cubicBezTo>
                      <a:pt x="396" y="21"/>
                      <a:pt x="398" y="5"/>
                      <a:pt x="389" y="3"/>
                    </a:cubicBezTo>
                    <a:cubicBezTo>
                      <a:pt x="389" y="3"/>
                      <a:pt x="389" y="3"/>
                      <a:pt x="389" y="3"/>
                    </a:cubicBezTo>
                    <a:cubicBezTo>
                      <a:pt x="389" y="3"/>
                      <a:pt x="389" y="3"/>
                      <a:pt x="389" y="2"/>
                    </a:cubicBezTo>
                    <a:cubicBezTo>
                      <a:pt x="388" y="2"/>
                      <a:pt x="387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1" y="2"/>
                      <a:pt x="375" y="6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9"/>
                      <a:pt x="370" y="9"/>
                    </a:cubicBezTo>
                    <a:cubicBezTo>
                      <a:pt x="370" y="9"/>
                      <a:pt x="370" y="9"/>
                      <a:pt x="370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1" y="13"/>
                      <a:pt x="356" y="16"/>
                      <a:pt x="351" y="20"/>
                    </a:cubicBezTo>
                    <a:cubicBezTo>
                      <a:pt x="351" y="20"/>
                      <a:pt x="351" y="20"/>
                      <a:pt x="351" y="20"/>
                    </a:cubicBezTo>
                    <a:cubicBezTo>
                      <a:pt x="351" y="20"/>
                      <a:pt x="350" y="20"/>
                      <a:pt x="350" y="20"/>
                    </a:cubicBezTo>
                    <a:cubicBezTo>
                      <a:pt x="350" y="20"/>
                      <a:pt x="350" y="20"/>
                      <a:pt x="350" y="20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49" y="21"/>
                    </a:cubicBezTo>
                    <a:cubicBezTo>
                      <a:pt x="349" y="21"/>
                      <a:pt x="349" y="21"/>
                      <a:pt x="349" y="21"/>
                    </a:cubicBezTo>
                    <a:cubicBezTo>
                      <a:pt x="339" y="31"/>
                      <a:pt x="332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1" y="47"/>
                      <a:pt x="309" y="47"/>
                      <a:pt x="306" y="46"/>
                    </a:cubicBezTo>
                    <a:cubicBezTo>
                      <a:pt x="297" y="44"/>
                      <a:pt x="288" y="34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2" y="28"/>
                      <a:pt x="266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57" y="27"/>
                      <a:pt x="254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42" y="30"/>
                      <a:pt x="235" y="36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2" y="40"/>
                      <a:pt x="216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6" y="41"/>
                      <a:pt x="202" y="40"/>
                      <a:pt x="198" y="39"/>
                    </a:cubicBezTo>
                    <a:cubicBezTo>
                      <a:pt x="198" y="39"/>
                      <a:pt x="198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83" y="34"/>
                      <a:pt x="183" y="20"/>
                      <a:pt x="173" y="12"/>
                    </a:cubicBezTo>
                    <a:cubicBezTo>
                      <a:pt x="173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67" y="7"/>
                      <a:pt x="155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559"/>
              <p:cNvSpPr/>
              <p:nvPr/>
            </p:nvSpPr>
            <p:spPr bwMode="auto">
              <a:xfrm>
                <a:off x="4135" y="3433"/>
                <a:ext cx="24" cy="21"/>
              </a:xfrm>
              <a:custGeom>
                <a:gdLst>
                  <a:gd name="T0" fmla="*/ 3 w 7"/>
                  <a:gd name="T1" fmla="*/ 0 h 6"/>
                  <a:gd name="T2" fmla="*/ 0 w 7"/>
                  <a:gd name="T3" fmla="*/ 3 h 6"/>
                  <a:gd name="T4" fmla="*/ 0 w 7"/>
                  <a:gd name="T5" fmla="*/ 3 h 6"/>
                  <a:gd name="T6" fmla="*/ 4 w 7"/>
                  <a:gd name="T7" fmla="*/ 6 h 6"/>
                  <a:gd name="T8" fmla="*/ 4 w 7"/>
                  <a:gd name="T9" fmla="*/ 6 h 6"/>
                  <a:gd name="T10" fmla="*/ 4 w 7"/>
                  <a:gd name="T11" fmla="*/ 6 h 6"/>
                  <a:gd name="T12" fmla="*/ 4 w 7"/>
                  <a:gd name="T13" fmla="*/ 6 h 6"/>
                  <a:gd name="T14" fmla="*/ 7 w 7"/>
                  <a:gd name="T15" fmla="*/ 3 h 6"/>
                  <a:gd name="T16" fmla="*/ 3 w 7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560"/>
              <p:cNvSpPr>
                <a:spLocks noEditPoints="1"/>
              </p:cNvSpPr>
              <p:nvPr/>
            </p:nvSpPr>
            <p:spPr bwMode="auto">
              <a:xfrm>
                <a:off x="1913" y="870"/>
                <a:ext cx="3857" cy="2574"/>
              </a:xfrm>
              <a:custGeom>
                <a:gdLst>
                  <a:gd name="T0" fmla="*/ 230 w 1106"/>
                  <a:gd name="T1" fmla="*/ 42 h 737"/>
                  <a:gd name="T2" fmla="*/ 261 w 1106"/>
                  <a:gd name="T3" fmla="*/ 31 h 737"/>
                  <a:gd name="T4" fmla="*/ 352 w 1106"/>
                  <a:gd name="T5" fmla="*/ 23 h 737"/>
                  <a:gd name="T6" fmla="*/ 354 w 1106"/>
                  <a:gd name="T7" fmla="*/ 21 h 737"/>
                  <a:gd name="T8" fmla="*/ 360 w 1106"/>
                  <a:gd name="T9" fmla="*/ 17 h 737"/>
                  <a:gd name="T10" fmla="*/ 421 w 1106"/>
                  <a:gd name="T11" fmla="*/ 68 h 737"/>
                  <a:gd name="T12" fmla="*/ 475 w 1106"/>
                  <a:gd name="T13" fmla="*/ 52 h 737"/>
                  <a:gd name="T14" fmla="*/ 553 w 1106"/>
                  <a:gd name="T15" fmla="*/ 30 h 737"/>
                  <a:gd name="T16" fmla="*/ 619 w 1106"/>
                  <a:gd name="T17" fmla="*/ 54 h 737"/>
                  <a:gd name="T18" fmla="*/ 703 w 1106"/>
                  <a:gd name="T19" fmla="*/ 63 h 737"/>
                  <a:gd name="T20" fmla="*/ 753 w 1106"/>
                  <a:gd name="T21" fmla="*/ 21 h 737"/>
                  <a:gd name="T22" fmla="*/ 797 w 1106"/>
                  <a:gd name="T23" fmla="*/ 51 h 737"/>
                  <a:gd name="T24" fmla="*/ 814 w 1106"/>
                  <a:gd name="T25" fmla="*/ 47 h 737"/>
                  <a:gd name="T26" fmla="*/ 948 w 1106"/>
                  <a:gd name="T27" fmla="*/ 10 h 737"/>
                  <a:gd name="T28" fmla="*/ 1071 w 1106"/>
                  <a:gd name="T29" fmla="*/ 123 h 737"/>
                  <a:gd name="T30" fmla="*/ 965 w 1106"/>
                  <a:gd name="T31" fmla="*/ 732 h 737"/>
                  <a:gd name="T32" fmla="*/ 886 w 1106"/>
                  <a:gd name="T33" fmla="*/ 695 h 737"/>
                  <a:gd name="T34" fmla="*/ 814 w 1106"/>
                  <a:gd name="T35" fmla="*/ 691 h 737"/>
                  <a:gd name="T36" fmla="*/ 755 w 1106"/>
                  <a:gd name="T37" fmla="*/ 718 h 737"/>
                  <a:gd name="T38" fmla="*/ 752 w 1106"/>
                  <a:gd name="T39" fmla="*/ 719 h 737"/>
                  <a:gd name="T40" fmla="*/ 721 w 1106"/>
                  <a:gd name="T41" fmla="*/ 695 h 737"/>
                  <a:gd name="T42" fmla="*/ 632 w 1106"/>
                  <a:gd name="T43" fmla="*/ 686 h 737"/>
                  <a:gd name="T44" fmla="*/ 556 w 1106"/>
                  <a:gd name="T45" fmla="*/ 708 h 737"/>
                  <a:gd name="T46" fmla="*/ 529 w 1106"/>
                  <a:gd name="T47" fmla="*/ 693 h 737"/>
                  <a:gd name="T48" fmla="*/ 495 w 1106"/>
                  <a:gd name="T49" fmla="*/ 684 h 737"/>
                  <a:gd name="T50" fmla="*/ 424 w 1106"/>
                  <a:gd name="T51" fmla="*/ 671 h 737"/>
                  <a:gd name="T52" fmla="*/ 357 w 1106"/>
                  <a:gd name="T53" fmla="*/ 718 h 737"/>
                  <a:gd name="T54" fmla="*/ 355 w 1106"/>
                  <a:gd name="T55" fmla="*/ 718 h 737"/>
                  <a:gd name="T56" fmla="*/ 231 w 1106"/>
                  <a:gd name="T57" fmla="*/ 697 h 737"/>
                  <a:gd name="T58" fmla="*/ 188 w 1106"/>
                  <a:gd name="T59" fmla="*/ 697 h 737"/>
                  <a:gd name="T60" fmla="*/ 36 w 1106"/>
                  <a:gd name="T61" fmla="*/ 614 h 737"/>
                  <a:gd name="T62" fmla="*/ 142 w 1106"/>
                  <a:gd name="T63" fmla="*/ 5 h 737"/>
                  <a:gd name="T64" fmla="*/ 849 w 1106"/>
                  <a:gd name="T65" fmla="*/ 26 h 737"/>
                  <a:gd name="T66" fmla="*/ 743 w 1106"/>
                  <a:gd name="T67" fmla="*/ 10 h 737"/>
                  <a:gd name="T68" fmla="*/ 723 w 1106"/>
                  <a:gd name="T69" fmla="*/ 4 h 737"/>
                  <a:gd name="T70" fmla="*/ 645 w 1106"/>
                  <a:gd name="T71" fmla="*/ 42 h 737"/>
                  <a:gd name="T72" fmla="*/ 553 w 1106"/>
                  <a:gd name="T73" fmla="*/ 25 h 737"/>
                  <a:gd name="T74" fmla="*/ 487 w 1106"/>
                  <a:gd name="T75" fmla="*/ 50 h 737"/>
                  <a:gd name="T76" fmla="*/ 421 w 1106"/>
                  <a:gd name="T77" fmla="*/ 63 h 737"/>
                  <a:gd name="T78" fmla="*/ 377 w 1106"/>
                  <a:gd name="T79" fmla="*/ 4 h 737"/>
                  <a:gd name="T80" fmla="*/ 366 w 1106"/>
                  <a:gd name="T81" fmla="*/ 7 h 737"/>
                  <a:gd name="T82" fmla="*/ 360 w 1106"/>
                  <a:gd name="T83" fmla="*/ 11 h 737"/>
                  <a:gd name="T84" fmla="*/ 352 w 1106"/>
                  <a:gd name="T85" fmla="*/ 16 h 737"/>
                  <a:gd name="T86" fmla="*/ 350 w 1106"/>
                  <a:gd name="T87" fmla="*/ 18 h 737"/>
                  <a:gd name="T88" fmla="*/ 273 w 1106"/>
                  <a:gd name="T89" fmla="*/ 29 h 737"/>
                  <a:gd name="T90" fmla="*/ 222 w 1106"/>
                  <a:gd name="T91" fmla="*/ 38 h 737"/>
                  <a:gd name="T92" fmla="*/ 141 w 1106"/>
                  <a:gd name="T93" fmla="*/ 0 h 737"/>
                  <a:gd name="T94" fmla="*/ 0 w 1106"/>
                  <a:gd name="T95" fmla="*/ 578 h 737"/>
                  <a:gd name="T96" fmla="*/ 166 w 1106"/>
                  <a:gd name="T97" fmla="*/ 730 h 737"/>
                  <a:gd name="T98" fmla="*/ 262 w 1106"/>
                  <a:gd name="T99" fmla="*/ 712 h 737"/>
                  <a:gd name="T100" fmla="*/ 368 w 1106"/>
                  <a:gd name="T101" fmla="*/ 730 h 737"/>
                  <a:gd name="T102" fmla="*/ 423 w 1106"/>
                  <a:gd name="T103" fmla="*/ 675 h 737"/>
                  <a:gd name="T104" fmla="*/ 474 w 1106"/>
                  <a:gd name="T105" fmla="*/ 693 h 737"/>
                  <a:gd name="T106" fmla="*/ 555 w 1106"/>
                  <a:gd name="T107" fmla="*/ 714 h 737"/>
                  <a:gd name="T108" fmla="*/ 587 w 1106"/>
                  <a:gd name="T109" fmla="*/ 695 h 737"/>
                  <a:gd name="T110" fmla="*/ 627 w 1106"/>
                  <a:gd name="T111" fmla="*/ 690 h 737"/>
                  <a:gd name="T112" fmla="*/ 672 w 1106"/>
                  <a:gd name="T113" fmla="*/ 678 h 737"/>
                  <a:gd name="T114" fmla="*/ 742 w 1106"/>
                  <a:gd name="T115" fmla="*/ 730 h 737"/>
                  <a:gd name="T116" fmla="*/ 800 w 1106"/>
                  <a:gd name="T117" fmla="*/ 692 h 737"/>
                  <a:gd name="T118" fmla="*/ 848 w 1106"/>
                  <a:gd name="T119" fmla="*/ 711 h 737"/>
                  <a:gd name="T120" fmla="*/ 903 w 1106"/>
                  <a:gd name="T121" fmla="*/ 698 h 737"/>
                  <a:gd name="T122" fmla="*/ 969 w 1106"/>
                  <a:gd name="T123" fmla="*/ 737 h 737"/>
                  <a:gd name="T124" fmla="*/ 1037 w 1106"/>
                  <a:gd name="T125" fmla="*/ 67 h 7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6" h="737">
                    <a:moveTo>
                      <a:pt x="142" y="5"/>
                    </a:move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51" y="5"/>
                      <a:pt x="160" y="10"/>
                      <a:pt x="164" y="15"/>
                    </a:cubicBezTo>
                    <a:cubicBezTo>
                      <a:pt x="174" y="24"/>
                      <a:pt x="173" y="35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91" y="44"/>
                      <a:pt x="199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15" y="45"/>
                      <a:pt x="223" y="44"/>
                      <a:pt x="229" y="42"/>
                    </a:cubicBezTo>
                    <a:cubicBezTo>
                      <a:pt x="229" y="42"/>
                      <a:pt x="229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41" y="37"/>
                      <a:pt x="250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5" y="31"/>
                      <a:pt x="269" y="32"/>
                      <a:pt x="273" y="34"/>
                    </a:cubicBezTo>
                    <a:cubicBezTo>
                      <a:pt x="273" y="34"/>
                      <a:pt x="273" y="34"/>
                      <a:pt x="274" y="34"/>
                    </a:cubicBezTo>
                    <a:cubicBezTo>
                      <a:pt x="274" y="34"/>
                      <a:pt x="274" y="34"/>
                      <a:pt x="274" y="34"/>
                    </a:cubicBezTo>
                    <a:cubicBezTo>
                      <a:pt x="281" y="37"/>
                      <a:pt x="286" y="45"/>
                      <a:pt x="293" y="48"/>
                    </a:cubicBezTo>
                    <a:cubicBezTo>
                      <a:pt x="299" y="50"/>
                      <a:pt x="304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28" y="51"/>
                      <a:pt x="338" y="3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1"/>
                      <a:pt x="353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7" y="19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9" y="18"/>
                      <a:pt x="359" y="18"/>
                    </a:cubicBezTo>
                    <a:cubicBezTo>
                      <a:pt x="359" y="18"/>
                      <a:pt x="359" y="18"/>
                      <a:pt x="359" y="17"/>
                    </a:cubicBezTo>
                    <a:cubicBezTo>
                      <a:pt x="359" y="17"/>
                      <a:pt x="359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5" y="14"/>
                      <a:pt x="370" y="11"/>
                      <a:pt x="375" y="11"/>
                    </a:cubicBezTo>
                    <a:cubicBezTo>
                      <a:pt x="375" y="11"/>
                      <a:pt x="375" y="11"/>
                      <a:pt x="375" y="11"/>
                    </a:cubicBezTo>
                    <a:cubicBezTo>
                      <a:pt x="375" y="11"/>
                      <a:pt x="375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7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83" y="13"/>
                      <a:pt x="383" y="21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6" y="49"/>
                      <a:pt x="399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5" y="68"/>
                      <a:pt x="430" y="67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41" y="63"/>
                      <a:pt x="445" y="61"/>
                      <a:pt x="449" y="57"/>
                    </a:cubicBezTo>
                    <a:cubicBezTo>
                      <a:pt x="452" y="54"/>
                      <a:pt x="456" y="50"/>
                      <a:pt x="461" y="49"/>
                    </a:cubicBezTo>
                    <a:cubicBezTo>
                      <a:pt x="461" y="49"/>
                      <a:pt x="461" y="49"/>
                      <a:pt x="461" y="49"/>
                    </a:cubicBezTo>
                    <a:cubicBezTo>
                      <a:pt x="461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6" y="49"/>
                      <a:pt x="470" y="50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3"/>
                    </a:cubicBezTo>
                    <a:cubicBezTo>
                      <a:pt x="476" y="53"/>
                      <a:pt x="476" y="53"/>
                      <a:pt x="476" y="53"/>
                    </a:cubicBezTo>
                    <a:cubicBezTo>
                      <a:pt x="482" y="54"/>
                      <a:pt x="488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505" y="55"/>
                      <a:pt x="515" y="53"/>
                      <a:pt x="523" y="48"/>
                    </a:cubicBezTo>
                    <a:cubicBezTo>
                      <a:pt x="523" y="48"/>
                      <a:pt x="523" y="48"/>
                      <a:pt x="523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34" y="42"/>
                      <a:pt x="541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60" y="30"/>
                      <a:pt x="567" y="36"/>
                      <a:pt x="572" y="40"/>
                    </a:cubicBezTo>
                    <a:cubicBezTo>
                      <a:pt x="572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1"/>
                    </a:cubicBezTo>
                    <a:cubicBezTo>
                      <a:pt x="573" y="41"/>
                      <a:pt x="573" y="41"/>
                      <a:pt x="573" y="41"/>
                    </a:cubicBezTo>
                    <a:cubicBezTo>
                      <a:pt x="573" y="41"/>
                      <a:pt x="573" y="41"/>
                      <a:pt x="574" y="41"/>
                    </a:cubicBezTo>
                    <a:cubicBezTo>
                      <a:pt x="584" y="49"/>
                      <a:pt x="595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4" y="55"/>
                      <a:pt x="616" y="55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20" y="54"/>
                    </a:cubicBezTo>
                    <a:cubicBezTo>
                      <a:pt x="624" y="54"/>
                      <a:pt x="628" y="52"/>
                      <a:pt x="632" y="51"/>
                    </a:cubicBezTo>
                    <a:cubicBezTo>
                      <a:pt x="636" y="50"/>
                      <a:pt x="640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4" y="49"/>
                      <a:pt x="644" y="49"/>
                      <a:pt x="644" y="49"/>
                    </a:cubicBezTo>
                    <a:cubicBezTo>
                      <a:pt x="654" y="50"/>
                      <a:pt x="659" y="60"/>
                      <a:pt x="667" y="64"/>
                    </a:cubicBezTo>
                    <a:cubicBezTo>
                      <a:pt x="672" y="66"/>
                      <a:pt x="678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91" y="68"/>
                      <a:pt x="697" y="67"/>
                      <a:pt x="703" y="63"/>
                    </a:cubicBezTo>
                    <a:cubicBezTo>
                      <a:pt x="703" y="63"/>
                      <a:pt x="703" y="63"/>
                      <a:pt x="703" y="63"/>
                    </a:cubicBezTo>
                    <a:cubicBezTo>
                      <a:pt x="716" y="56"/>
                      <a:pt x="721" y="44"/>
                      <a:pt x="723" y="26"/>
                    </a:cubicBezTo>
                    <a:cubicBezTo>
                      <a:pt x="723" y="22"/>
                      <a:pt x="723" y="13"/>
                      <a:pt x="727" y="11"/>
                    </a:cubicBezTo>
                    <a:cubicBezTo>
                      <a:pt x="727" y="11"/>
                      <a:pt x="727" y="11"/>
                      <a:pt x="727" y="11"/>
                    </a:cubicBezTo>
                    <a:cubicBezTo>
                      <a:pt x="728" y="11"/>
                      <a:pt x="729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8" y="12"/>
                      <a:pt x="747" y="17"/>
                      <a:pt x="752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6" y="23"/>
                      <a:pt x="756" y="23"/>
                    </a:cubicBezTo>
                    <a:cubicBezTo>
                      <a:pt x="768" y="33"/>
                      <a:pt x="77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801" y="51"/>
                      <a:pt x="805" y="50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8"/>
                    </a:cubicBezTo>
                    <a:cubicBezTo>
                      <a:pt x="811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3" y="48"/>
                      <a:pt x="813" y="48"/>
                      <a:pt x="814" y="48"/>
                    </a:cubicBezTo>
                    <a:cubicBezTo>
                      <a:pt x="814" y="48"/>
                      <a:pt x="814" y="48"/>
                      <a:pt x="814" y="48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24" y="42"/>
                      <a:pt x="832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51" y="31"/>
                      <a:pt x="853" y="32"/>
                      <a:pt x="856" y="32"/>
                    </a:cubicBezTo>
                    <a:cubicBezTo>
                      <a:pt x="863" y="34"/>
                      <a:pt x="869" y="39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83" y="44"/>
                      <a:pt x="890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910" y="45"/>
                      <a:pt x="921" y="43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6" y="30"/>
                      <a:pt x="939" y="16"/>
                      <a:pt x="948" y="11"/>
                    </a:cubicBezTo>
                    <a:cubicBezTo>
                      <a:pt x="948" y="11"/>
                      <a:pt x="948" y="11"/>
                      <a:pt x="948" y="11"/>
                    </a:cubicBezTo>
                    <a:cubicBezTo>
                      <a:pt x="948" y="11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51" y="8"/>
                      <a:pt x="959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8" y="5"/>
                      <a:pt x="970" y="5"/>
                      <a:pt x="971" y="6"/>
                    </a:cubicBezTo>
                    <a:cubicBezTo>
                      <a:pt x="971" y="6"/>
                      <a:pt x="972" y="6"/>
                      <a:pt x="972" y="6"/>
                    </a:cubicBezTo>
                    <a:cubicBezTo>
                      <a:pt x="972" y="6"/>
                      <a:pt x="972" y="6"/>
                      <a:pt x="972" y="6"/>
                    </a:cubicBezTo>
                    <a:cubicBezTo>
                      <a:pt x="977" y="9"/>
                      <a:pt x="978" y="21"/>
                      <a:pt x="982" y="29"/>
                    </a:cubicBezTo>
                    <a:cubicBezTo>
                      <a:pt x="985" y="35"/>
                      <a:pt x="991" y="42"/>
                      <a:pt x="996" y="45"/>
                    </a:cubicBezTo>
                    <a:cubicBezTo>
                      <a:pt x="1002" y="48"/>
                      <a:pt x="1010" y="49"/>
                      <a:pt x="1015" y="53"/>
                    </a:cubicBezTo>
                    <a:cubicBezTo>
                      <a:pt x="1022" y="57"/>
                      <a:pt x="1027" y="64"/>
                      <a:pt x="1035" y="72"/>
                    </a:cubicBezTo>
                    <a:cubicBezTo>
                      <a:pt x="1042" y="79"/>
                      <a:pt x="1050" y="85"/>
                      <a:pt x="1053" y="92"/>
                    </a:cubicBezTo>
                    <a:cubicBezTo>
                      <a:pt x="1060" y="106"/>
                      <a:pt x="1059" y="115"/>
                      <a:pt x="1071" y="123"/>
                    </a:cubicBezTo>
                    <a:cubicBezTo>
                      <a:pt x="1079" y="127"/>
                      <a:pt x="1093" y="128"/>
                      <a:pt x="1098" y="137"/>
                    </a:cubicBezTo>
                    <a:cubicBezTo>
                      <a:pt x="1100" y="141"/>
                      <a:pt x="1101" y="150"/>
                      <a:pt x="1101" y="160"/>
                    </a:cubicBezTo>
                    <a:cubicBezTo>
                      <a:pt x="1101" y="171"/>
                      <a:pt x="1100" y="184"/>
                      <a:pt x="1100" y="193"/>
                    </a:cubicBezTo>
                    <a:cubicBezTo>
                      <a:pt x="1100" y="320"/>
                      <a:pt x="1100" y="445"/>
                      <a:pt x="1100" y="572"/>
                    </a:cubicBezTo>
                    <a:cubicBezTo>
                      <a:pt x="1100" y="573"/>
                      <a:pt x="1100" y="574"/>
                      <a:pt x="1100" y="576"/>
                    </a:cubicBezTo>
                    <a:cubicBezTo>
                      <a:pt x="1100" y="586"/>
                      <a:pt x="1100" y="595"/>
                      <a:pt x="1097" y="600"/>
                    </a:cubicBezTo>
                    <a:cubicBezTo>
                      <a:pt x="1092" y="608"/>
                      <a:pt x="1080" y="609"/>
                      <a:pt x="1072" y="614"/>
                    </a:cubicBezTo>
                    <a:cubicBezTo>
                      <a:pt x="1067" y="617"/>
                      <a:pt x="1063" y="621"/>
                      <a:pt x="1060" y="626"/>
                    </a:cubicBezTo>
                    <a:cubicBezTo>
                      <a:pt x="1057" y="631"/>
                      <a:pt x="1055" y="640"/>
                      <a:pt x="1052" y="646"/>
                    </a:cubicBezTo>
                    <a:cubicBezTo>
                      <a:pt x="1049" y="653"/>
                      <a:pt x="1041" y="660"/>
                      <a:pt x="1034" y="667"/>
                    </a:cubicBezTo>
                    <a:cubicBezTo>
                      <a:pt x="1027" y="674"/>
                      <a:pt x="1021" y="682"/>
                      <a:pt x="1014" y="686"/>
                    </a:cubicBezTo>
                    <a:cubicBezTo>
                      <a:pt x="1003" y="693"/>
                      <a:pt x="992" y="694"/>
                      <a:pt x="985" y="706"/>
                    </a:cubicBezTo>
                    <a:cubicBezTo>
                      <a:pt x="980" y="713"/>
                      <a:pt x="978" y="729"/>
                      <a:pt x="971" y="731"/>
                    </a:cubicBezTo>
                    <a:cubicBezTo>
                      <a:pt x="969" y="732"/>
                      <a:pt x="967" y="732"/>
                      <a:pt x="966" y="732"/>
                    </a:cubicBezTo>
                    <a:cubicBezTo>
                      <a:pt x="966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58" y="732"/>
                      <a:pt x="951" y="729"/>
                      <a:pt x="947" y="726"/>
                    </a:cubicBezTo>
                    <a:cubicBezTo>
                      <a:pt x="947" y="726"/>
                      <a:pt x="947" y="726"/>
                      <a:pt x="947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37" y="719"/>
                      <a:pt x="935" y="706"/>
                      <a:pt x="927" y="700"/>
                    </a:cubicBezTo>
                    <a:cubicBezTo>
                      <a:pt x="927" y="700"/>
                      <a:pt x="927" y="700"/>
                      <a:pt x="927" y="700"/>
                    </a:cubicBezTo>
                    <a:cubicBezTo>
                      <a:pt x="921" y="696"/>
                      <a:pt x="909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4" y="694"/>
                      <a:pt x="890" y="694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2" y="696"/>
                      <a:pt x="879" y="696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67" y="701"/>
                      <a:pt x="859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5" y="707"/>
                      <a:pt x="841" y="706"/>
                      <a:pt x="837" y="705"/>
                    </a:cubicBezTo>
                    <a:cubicBezTo>
                      <a:pt x="837" y="705"/>
                      <a:pt x="837" y="705"/>
                      <a:pt x="837" y="705"/>
                    </a:cubicBezTo>
                    <a:cubicBezTo>
                      <a:pt x="827" y="702"/>
                      <a:pt x="822" y="694"/>
                      <a:pt x="814" y="691"/>
                    </a:cubicBezTo>
                    <a:cubicBezTo>
                      <a:pt x="814" y="691"/>
                      <a:pt x="814" y="691"/>
                      <a:pt x="814" y="691"/>
                    </a:cubicBezTo>
                    <a:cubicBezTo>
                      <a:pt x="809" y="689"/>
                      <a:pt x="805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793" y="688"/>
                      <a:pt x="785" y="690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0" y="700"/>
                      <a:pt x="765" y="710"/>
                      <a:pt x="756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8"/>
                      <a:pt x="755" y="718"/>
                      <a:pt x="755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3" y="718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46" y="723"/>
                      <a:pt x="737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1" y="728"/>
                      <a:pt x="730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4" y="725"/>
                      <a:pt x="723" y="701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16" y="683"/>
                      <a:pt x="703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1" y="670"/>
                      <a:pt x="676" y="671"/>
                      <a:pt x="670" y="674"/>
                    </a:cubicBezTo>
                    <a:cubicBezTo>
                      <a:pt x="663" y="677"/>
                      <a:pt x="656" y="688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1" y="689"/>
                      <a:pt x="636" y="687"/>
                      <a:pt x="633" y="686"/>
                    </a:cubicBezTo>
                    <a:cubicBezTo>
                      <a:pt x="633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25" y="684"/>
                      <a:pt x="620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03" y="684"/>
                      <a:pt x="592" y="686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2"/>
                      <a:pt x="583" y="692"/>
                    </a:cubicBezTo>
                    <a:cubicBezTo>
                      <a:pt x="583" y="692"/>
                      <a:pt x="583" y="692"/>
                      <a:pt x="583" y="692"/>
                    </a:cubicBezTo>
                    <a:cubicBezTo>
                      <a:pt x="574" y="697"/>
                      <a:pt x="567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46" y="708"/>
                      <a:pt x="538" y="699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8" y="693"/>
                      <a:pt x="528" y="693"/>
                    </a:cubicBezTo>
                    <a:cubicBezTo>
                      <a:pt x="528" y="693"/>
                      <a:pt x="528" y="693"/>
                      <a:pt x="528" y="692"/>
                    </a:cubicBezTo>
                    <a:cubicBezTo>
                      <a:pt x="528" y="692"/>
                      <a:pt x="528" y="692"/>
                      <a:pt x="528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6" y="692"/>
                      <a:pt x="526" y="692"/>
                      <a:pt x="526" y="692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5" y="691"/>
                      <a:pt x="525" y="691"/>
                    </a:cubicBezTo>
                    <a:cubicBezTo>
                      <a:pt x="525" y="691"/>
                      <a:pt x="525" y="691"/>
                      <a:pt x="525" y="691"/>
                    </a:cubicBezTo>
                    <a:cubicBezTo>
                      <a:pt x="516" y="686"/>
                      <a:pt x="506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0" y="684"/>
                      <a:pt x="484" y="684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7" y="686"/>
                      <a:pt x="477" y="686"/>
                      <a:pt x="476" y="686"/>
                    </a:cubicBezTo>
                    <a:cubicBezTo>
                      <a:pt x="472" y="688"/>
                      <a:pt x="469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4" y="689"/>
                      <a:pt x="464" y="689"/>
                      <a:pt x="463" y="689"/>
                    </a:cubicBezTo>
                    <a:cubicBezTo>
                      <a:pt x="463" y="689"/>
                      <a:pt x="463" y="689"/>
                      <a:pt x="463" y="689"/>
                    </a:cubicBezTo>
                    <a:cubicBezTo>
                      <a:pt x="454" y="688"/>
                      <a:pt x="448" y="679"/>
                      <a:pt x="441" y="675"/>
                    </a:cubicBezTo>
                    <a:cubicBezTo>
                      <a:pt x="441" y="675"/>
                      <a:pt x="441" y="675"/>
                      <a:pt x="441" y="675"/>
                    </a:cubicBezTo>
                    <a:cubicBezTo>
                      <a:pt x="435" y="672"/>
                      <a:pt x="430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09" y="671"/>
                      <a:pt x="395" y="680"/>
                      <a:pt x="390" y="692"/>
                    </a:cubicBezTo>
                    <a:cubicBezTo>
                      <a:pt x="388" y="695"/>
                      <a:pt x="387" y="702"/>
                      <a:pt x="386" y="710"/>
                    </a:cubicBezTo>
                    <a:cubicBezTo>
                      <a:pt x="385" y="715"/>
                      <a:pt x="385" y="725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0" y="728"/>
                      <a:pt x="379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7" y="728"/>
                      <a:pt x="376" y="728"/>
                    </a:cubicBezTo>
                    <a:cubicBezTo>
                      <a:pt x="376" y="728"/>
                      <a:pt x="376" y="728"/>
                      <a:pt x="376" y="728"/>
                    </a:cubicBezTo>
                    <a:cubicBezTo>
                      <a:pt x="370" y="727"/>
                      <a:pt x="362" y="722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8"/>
                      <a:pt x="357" y="718"/>
                    </a:cubicBezTo>
                    <a:cubicBezTo>
                      <a:pt x="357" y="718"/>
                      <a:pt x="357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7"/>
                      <a:pt x="355" y="717"/>
                      <a:pt x="355" y="717"/>
                    </a:cubicBezTo>
                    <a:cubicBezTo>
                      <a:pt x="342" y="708"/>
                      <a:pt x="332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07" y="688"/>
                      <a:pt x="302" y="689"/>
                      <a:pt x="297" y="690"/>
                    </a:cubicBezTo>
                    <a:cubicBezTo>
                      <a:pt x="297" y="690"/>
                      <a:pt x="297" y="690"/>
                      <a:pt x="296" y="691"/>
                    </a:cubicBezTo>
                    <a:cubicBezTo>
                      <a:pt x="296" y="691"/>
                      <a:pt x="296" y="691"/>
                      <a:pt x="296" y="691"/>
                    </a:cubicBezTo>
                    <a:cubicBezTo>
                      <a:pt x="287" y="694"/>
                      <a:pt x="282" y="703"/>
                      <a:pt x="272" y="706"/>
                    </a:cubicBezTo>
                    <a:cubicBezTo>
                      <a:pt x="272" y="706"/>
                      <a:pt x="272" y="706"/>
                      <a:pt x="272" y="706"/>
                    </a:cubicBezTo>
                    <a:cubicBezTo>
                      <a:pt x="272" y="706"/>
                      <a:pt x="271" y="706"/>
                      <a:pt x="271" y="706"/>
                    </a:cubicBezTo>
                    <a:cubicBezTo>
                      <a:pt x="268" y="707"/>
                      <a:pt x="265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50" y="707"/>
                      <a:pt x="242" y="700"/>
                      <a:pt x="231" y="697"/>
                    </a:cubicBezTo>
                    <a:cubicBezTo>
                      <a:pt x="231" y="697"/>
                      <a:pt x="231" y="697"/>
                      <a:pt x="231" y="697"/>
                    </a:cubicBezTo>
                    <a:cubicBezTo>
                      <a:pt x="231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3" y="694"/>
                      <a:pt x="216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1" y="693"/>
                      <a:pt x="194" y="694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8" y="696"/>
                      <a:pt x="188" y="697"/>
                    </a:cubicBezTo>
                    <a:cubicBezTo>
                      <a:pt x="188" y="697"/>
                      <a:pt x="188" y="697"/>
                      <a:pt x="188" y="697"/>
                    </a:cubicBezTo>
                    <a:cubicBezTo>
                      <a:pt x="174" y="702"/>
                      <a:pt x="175" y="717"/>
                      <a:pt x="164" y="725"/>
                    </a:cubicBezTo>
                    <a:cubicBezTo>
                      <a:pt x="161" y="728"/>
                      <a:pt x="155" y="731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3" y="732"/>
                      <a:pt x="143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39" y="732"/>
                      <a:pt x="135" y="732"/>
                      <a:pt x="133" y="730"/>
                    </a:cubicBezTo>
                    <a:cubicBezTo>
                      <a:pt x="133" y="730"/>
                      <a:pt x="133" y="730"/>
                      <a:pt x="133" y="730"/>
                    </a:cubicBezTo>
                    <a:cubicBezTo>
                      <a:pt x="127" y="725"/>
                      <a:pt x="126" y="712"/>
                      <a:pt x="122" y="706"/>
                    </a:cubicBezTo>
                    <a:cubicBezTo>
                      <a:pt x="120" y="703"/>
                      <a:pt x="117" y="699"/>
                      <a:pt x="115" y="697"/>
                    </a:cubicBezTo>
                    <a:cubicBezTo>
                      <a:pt x="109" y="692"/>
                      <a:pt x="100" y="691"/>
                      <a:pt x="92" y="686"/>
                    </a:cubicBezTo>
                    <a:cubicBezTo>
                      <a:pt x="87" y="683"/>
                      <a:pt x="80" y="674"/>
                      <a:pt x="73" y="668"/>
                    </a:cubicBezTo>
                    <a:cubicBezTo>
                      <a:pt x="66" y="661"/>
                      <a:pt x="59" y="655"/>
                      <a:pt x="55" y="648"/>
                    </a:cubicBezTo>
                    <a:cubicBezTo>
                      <a:pt x="47" y="634"/>
                      <a:pt x="50" y="623"/>
                      <a:pt x="36" y="614"/>
                    </a:cubicBezTo>
                    <a:cubicBezTo>
                      <a:pt x="27" y="609"/>
                      <a:pt x="13" y="608"/>
                      <a:pt x="8" y="600"/>
                    </a:cubicBezTo>
                    <a:cubicBezTo>
                      <a:pt x="6" y="595"/>
                      <a:pt x="5" y="586"/>
                      <a:pt x="5" y="576"/>
                    </a:cubicBezTo>
                    <a:cubicBezTo>
                      <a:pt x="5" y="564"/>
                      <a:pt x="6" y="552"/>
                      <a:pt x="6" y="543"/>
                    </a:cubicBezTo>
                    <a:cubicBezTo>
                      <a:pt x="6" y="425"/>
                      <a:pt x="6" y="312"/>
                      <a:pt x="6" y="194"/>
                    </a:cubicBezTo>
                    <a:cubicBezTo>
                      <a:pt x="6" y="185"/>
                      <a:pt x="5" y="174"/>
                      <a:pt x="5" y="163"/>
                    </a:cubicBezTo>
                    <a:cubicBezTo>
                      <a:pt x="5" y="151"/>
                      <a:pt x="6" y="141"/>
                      <a:pt x="9" y="137"/>
                    </a:cubicBezTo>
                    <a:cubicBezTo>
                      <a:pt x="13" y="131"/>
                      <a:pt x="30" y="127"/>
                      <a:pt x="36" y="123"/>
                    </a:cubicBezTo>
                    <a:cubicBezTo>
                      <a:pt x="40" y="121"/>
                      <a:pt x="44" y="117"/>
                      <a:pt x="46" y="113"/>
                    </a:cubicBezTo>
                    <a:cubicBezTo>
                      <a:pt x="50" y="106"/>
                      <a:pt x="50" y="98"/>
                      <a:pt x="55" y="91"/>
                    </a:cubicBezTo>
                    <a:cubicBezTo>
                      <a:pt x="58" y="84"/>
                      <a:pt x="65" y="78"/>
                      <a:pt x="73" y="71"/>
                    </a:cubicBezTo>
                    <a:cubicBezTo>
                      <a:pt x="79" y="64"/>
                      <a:pt x="85" y="56"/>
                      <a:pt x="92" y="52"/>
                    </a:cubicBezTo>
                    <a:cubicBezTo>
                      <a:pt x="106" y="46"/>
                      <a:pt x="116" y="44"/>
                      <a:pt x="123" y="31"/>
                    </a:cubicBezTo>
                    <a:cubicBezTo>
                      <a:pt x="128" y="22"/>
                      <a:pt x="128" y="8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8" y="5"/>
                      <a:pt x="140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moveTo>
                      <a:pt x="966" y="0"/>
                    </a:moveTo>
                    <a:cubicBezTo>
                      <a:pt x="966" y="0"/>
                      <a:pt x="966" y="0"/>
                      <a:pt x="966" y="0"/>
                    </a:cubicBezTo>
                    <a:cubicBezTo>
                      <a:pt x="957" y="0"/>
                      <a:pt x="946" y="6"/>
                      <a:pt x="942" y="9"/>
                    </a:cubicBezTo>
                    <a:cubicBezTo>
                      <a:pt x="942" y="9"/>
                      <a:pt x="942" y="9"/>
                      <a:pt x="942" y="9"/>
                    </a:cubicBezTo>
                    <a:cubicBezTo>
                      <a:pt x="933" y="15"/>
                      <a:pt x="931" y="28"/>
                      <a:pt x="924" y="33"/>
                    </a:cubicBezTo>
                    <a:cubicBezTo>
                      <a:pt x="924" y="33"/>
                      <a:pt x="924" y="33"/>
                      <a:pt x="924" y="33"/>
                    </a:cubicBezTo>
                    <a:cubicBezTo>
                      <a:pt x="918" y="38"/>
                      <a:pt x="90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2" y="40"/>
                      <a:pt x="886" y="39"/>
                      <a:pt x="880" y="38"/>
                    </a:cubicBezTo>
                    <a:cubicBezTo>
                      <a:pt x="872" y="35"/>
                      <a:pt x="866" y="29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5" y="27"/>
                      <a:pt x="851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2" y="26"/>
                      <a:pt x="837" y="28"/>
                      <a:pt x="832" y="29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21" y="34"/>
                      <a:pt x="815" y="44"/>
                      <a:pt x="803" y="46"/>
                    </a:cubicBezTo>
                    <a:cubicBezTo>
                      <a:pt x="803" y="46"/>
                      <a:pt x="803" y="46"/>
                      <a:pt x="803" y="46"/>
                    </a:cubicBezTo>
                    <a:cubicBezTo>
                      <a:pt x="801" y="46"/>
                      <a:pt x="799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78" y="46"/>
                      <a:pt x="770" y="3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55" y="15"/>
                      <a:pt x="750" y="14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1" y="9"/>
                      <a:pt x="741" y="9"/>
                      <a:pt x="741" y="9"/>
                    </a:cubicBezTo>
                    <a:cubicBezTo>
                      <a:pt x="737" y="7"/>
                      <a:pt x="731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5" y="3"/>
                      <a:pt x="724" y="4"/>
                      <a:pt x="723" y="4"/>
                    </a:cubicBezTo>
                    <a:cubicBezTo>
                      <a:pt x="723" y="4"/>
                      <a:pt x="723" y="4"/>
                      <a:pt x="723" y="4"/>
                    </a:cubicBezTo>
                    <a:cubicBezTo>
                      <a:pt x="718" y="6"/>
                      <a:pt x="718" y="15"/>
                      <a:pt x="718" y="24"/>
                    </a:cubicBezTo>
                    <a:cubicBezTo>
                      <a:pt x="718" y="25"/>
                      <a:pt x="718" y="25"/>
                      <a:pt x="718" y="25"/>
                    </a:cubicBezTo>
                    <a:cubicBezTo>
                      <a:pt x="717" y="45"/>
                      <a:pt x="704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0" y="64"/>
                      <a:pt x="675" y="63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61" y="55"/>
                      <a:pt x="656" y="43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38" y="42"/>
                      <a:pt x="633" y="45"/>
                      <a:pt x="627" y="48"/>
                    </a:cubicBezTo>
                    <a:cubicBezTo>
                      <a:pt x="625" y="49"/>
                      <a:pt x="622" y="50"/>
                      <a:pt x="619" y="50"/>
                    </a:cubicBezTo>
                    <a:cubicBezTo>
                      <a:pt x="619" y="50"/>
                      <a:pt x="619" y="50"/>
                      <a:pt x="619" y="50"/>
                    </a:cubicBezTo>
                    <a:cubicBezTo>
                      <a:pt x="617" y="50"/>
                      <a:pt x="614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598" y="51"/>
                      <a:pt x="588" y="46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73" y="35"/>
                      <a:pt x="568" y="27"/>
                      <a:pt x="559" y="26"/>
                    </a:cubicBezTo>
                    <a:cubicBezTo>
                      <a:pt x="559" y="26"/>
                      <a:pt x="559" y="26"/>
                      <a:pt x="559" y="26"/>
                    </a:cubicBezTo>
                    <a:cubicBezTo>
                      <a:pt x="559" y="26"/>
                      <a:pt x="559" y="26"/>
                      <a:pt x="559" y="25"/>
                    </a:cubicBezTo>
                    <a:cubicBezTo>
                      <a:pt x="557" y="25"/>
                      <a:pt x="555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38" y="25"/>
                      <a:pt x="531" y="37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1" y="44"/>
                      <a:pt x="521" y="44"/>
                      <a:pt x="521" y="44"/>
                    </a:cubicBezTo>
                    <a:cubicBezTo>
                      <a:pt x="521" y="44"/>
                      <a:pt x="521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13" y="49"/>
                      <a:pt x="50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3" y="51"/>
                      <a:pt x="490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4" y="50"/>
                      <a:pt x="481" y="49"/>
                      <a:pt x="479" y="47"/>
                    </a:cubicBezTo>
                    <a:cubicBezTo>
                      <a:pt x="473" y="45"/>
                      <a:pt x="468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1" y="42"/>
                      <a:pt x="461" y="42"/>
                      <a:pt x="460" y="42"/>
                    </a:cubicBezTo>
                    <a:cubicBezTo>
                      <a:pt x="460" y="42"/>
                      <a:pt x="460" y="42"/>
                      <a:pt x="460" y="42"/>
                    </a:cubicBezTo>
                    <a:cubicBezTo>
                      <a:pt x="450" y="43"/>
                      <a:pt x="446" y="55"/>
                      <a:pt x="437" y="60"/>
                    </a:cubicBezTo>
                    <a:cubicBezTo>
                      <a:pt x="435" y="60"/>
                      <a:pt x="434" y="61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28" y="63"/>
                      <a:pt x="424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399" y="63"/>
                      <a:pt x="389" y="41"/>
                      <a:pt x="388" y="21"/>
                    </a:cubicBezTo>
                    <a:cubicBezTo>
                      <a:pt x="388" y="14"/>
                      <a:pt x="388" y="6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2" y="3"/>
                      <a:pt x="381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79" y="3"/>
                      <a:pt x="379" y="3"/>
                      <a:pt x="378" y="3"/>
                    </a:cubicBezTo>
                    <a:cubicBezTo>
                      <a:pt x="378" y="3"/>
                      <a:pt x="378" y="3"/>
                      <a:pt x="378" y="3"/>
                    </a:cubicBezTo>
                    <a:cubicBezTo>
                      <a:pt x="378" y="3"/>
                      <a:pt x="378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4"/>
                      <a:pt x="377" y="4"/>
                      <a:pt x="377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3" y="4"/>
                    </a:cubicBezTo>
                    <a:cubicBezTo>
                      <a:pt x="373" y="4"/>
                      <a:pt x="373" y="5"/>
                      <a:pt x="373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1" y="5"/>
                      <a:pt x="371" y="5"/>
                    </a:cubicBezTo>
                    <a:cubicBezTo>
                      <a:pt x="371" y="5"/>
                      <a:pt x="371" y="5"/>
                      <a:pt x="371" y="5"/>
                    </a:cubicBezTo>
                    <a:cubicBezTo>
                      <a:pt x="369" y="6"/>
                      <a:pt x="368" y="6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8"/>
                      <a:pt x="366" y="8"/>
                    </a:cubicBezTo>
                    <a:cubicBezTo>
                      <a:pt x="366" y="8"/>
                      <a:pt x="365" y="8"/>
                      <a:pt x="365" y="8"/>
                    </a:cubicBezTo>
                    <a:cubicBezTo>
                      <a:pt x="365" y="8"/>
                      <a:pt x="364" y="8"/>
                      <a:pt x="364" y="8"/>
                    </a:cubicBezTo>
                    <a:cubicBezTo>
                      <a:pt x="364" y="8"/>
                      <a:pt x="364" y="8"/>
                      <a:pt x="364" y="8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2" y="9"/>
                    </a:cubicBezTo>
                    <a:cubicBezTo>
                      <a:pt x="362" y="9"/>
                      <a:pt x="362" y="9"/>
                      <a:pt x="362" y="9"/>
                    </a:cubicBezTo>
                    <a:cubicBezTo>
                      <a:pt x="362" y="10"/>
                      <a:pt x="362" y="10"/>
                      <a:pt x="361" y="10"/>
                    </a:cubicBezTo>
                    <a:cubicBezTo>
                      <a:pt x="361" y="10"/>
                      <a:pt x="361" y="10"/>
                      <a:pt x="361" y="10"/>
                    </a:cubicBezTo>
                    <a:cubicBezTo>
                      <a:pt x="361" y="10"/>
                      <a:pt x="361" y="10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59" y="11"/>
                      <a:pt x="359" y="11"/>
                      <a:pt x="359" y="11"/>
                    </a:cubicBezTo>
                    <a:cubicBezTo>
                      <a:pt x="359" y="11"/>
                      <a:pt x="359" y="11"/>
                      <a:pt x="359" y="12"/>
                    </a:cubicBezTo>
                    <a:cubicBezTo>
                      <a:pt x="358" y="12"/>
                      <a:pt x="357" y="13"/>
                      <a:pt x="357" y="13"/>
                    </a:cubicBezTo>
                    <a:cubicBezTo>
                      <a:pt x="357" y="13"/>
                      <a:pt x="357" y="13"/>
                      <a:pt x="357" y="13"/>
                    </a:cubicBezTo>
                    <a:cubicBezTo>
                      <a:pt x="356" y="14"/>
                      <a:pt x="355" y="14"/>
                      <a:pt x="354" y="15"/>
                    </a:cubicBezTo>
                    <a:cubicBezTo>
                      <a:pt x="354" y="15"/>
                      <a:pt x="354" y="15"/>
                      <a:pt x="354" y="15"/>
                    </a:cubicBezTo>
                    <a:cubicBezTo>
                      <a:pt x="354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9"/>
                      <a:pt x="349" y="19"/>
                    </a:cubicBezTo>
                    <a:cubicBezTo>
                      <a:pt x="349" y="19"/>
                      <a:pt x="349" y="19"/>
                      <a:pt x="349" y="19"/>
                    </a:cubicBezTo>
                    <a:cubicBezTo>
                      <a:pt x="337" y="28"/>
                      <a:pt x="329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06" y="46"/>
                      <a:pt x="302" y="46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87" y="41"/>
                      <a:pt x="284" y="33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67" y="27"/>
                      <a:pt x="263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4" y="27"/>
                      <a:pt x="251" y="27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38" y="30"/>
                      <a:pt x="232" y="36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2" y="38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17" y="39"/>
                      <a:pt x="212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2" y="40"/>
                      <a:pt x="198" y="40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76" y="33"/>
                      <a:pt x="177" y="18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3" y="9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59" y="5"/>
                      <a:pt x="150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8" y="0"/>
                      <a:pt x="136" y="0"/>
                      <a:pt x="133" y="2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25" y="5"/>
                      <a:pt x="124" y="19"/>
                      <a:pt x="119" y="28"/>
                    </a:cubicBezTo>
                    <a:cubicBezTo>
                      <a:pt x="112" y="42"/>
                      <a:pt x="101" y="41"/>
                      <a:pt x="88" y="49"/>
                    </a:cubicBezTo>
                    <a:cubicBezTo>
                      <a:pt x="81" y="53"/>
                      <a:pt x="75" y="62"/>
                      <a:pt x="68" y="69"/>
                    </a:cubicBezTo>
                    <a:cubicBezTo>
                      <a:pt x="62" y="75"/>
                      <a:pt x="54" y="82"/>
                      <a:pt x="50" y="90"/>
                    </a:cubicBezTo>
                    <a:cubicBezTo>
                      <a:pt x="46" y="97"/>
                      <a:pt x="46" y="103"/>
                      <a:pt x="44" y="108"/>
                    </a:cubicBezTo>
                    <a:cubicBezTo>
                      <a:pt x="41" y="113"/>
                      <a:pt x="38" y="117"/>
                      <a:pt x="31" y="121"/>
                    </a:cubicBezTo>
                    <a:cubicBezTo>
                      <a:pt x="20" y="128"/>
                      <a:pt x="6" y="128"/>
                      <a:pt x="2" y="140"/>
                    </a:cubicBezTo>
                    <a:cubicBezTo>
                      <a:pt x="0" y="145"/>
                      <a:pt x="0" y="153"/>
                      <a:pt x="0" y="160"/>
                    </a:cubicBezTo>
                    <a:cubicBezTo>
                      <a:pt x="0" y="172"/>
                      <a:pt x="1" y="185"/>
                      <a:pt x="1" y="196"/>
                    </a:cubicBezTo>
                    <a:cubicBezTo>
                      <a:pt x="1" y="314"/>
                      <a:pt x="1" y="429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54"/>
                      <a:pt x="0" y="566"/>
                      <a:pt x="0" y="578"/>
                    </a:cubicBezTo>
                    <a:cubicBezTo>
                      <a:pt x="0" y="587"/>
                      <a:pt x="1" y="596"/>
                      <a:pt x="3" y="601"/>
                    </a:cubicBezTo>
                    <a:cubicBezTo>
                      <a:pt x="9" y="611"/>
                      <a:pt x="29" y="613"/>
                      <a:pt x="37" y="621"/>
                    </a:cubicBezTo>
                    <a:cubicBezTo>
                      <a:pt x="45" y="628"/>
                      <a:pt x="45" y="638"/>
                      <a:pt x="50" y="649"/>
                    </a:cubicBezTo>
                    <a:cubicBezTo>
                      <a:pt x="54" y="656"/>
                      <a:pt x="62" y="663"/>
                      <a:pt x="69" y="670"/>
                    </a:cubicBezTo>
                    <a:cubicBezTo>
                      <a:pt x="76" y="677"/>
                      <a:pt x="82" y="685"/>
                      <a:pt x="89" y="690"/>
                    </a:cubicBezTo>
                    <a:cubicBezTo>
                      <a:pt x="96" y="694"/>
                      <a:pt x="104" y="695"/>
                      <a:pt x="110" y="700"/>
                    </a:cubicBezTo>
                    <a:cubicBezTo>
                      <a:pt x="114" y="702"/>
                      <a:pt x="117" y="706"/>
                      <a:pt x="119" y="710"/>
                    </a:cubicBezTo>
                    <a:cubicBezTo>
                      <a:pt x="124" y="719"/>
                      <a:pt x="127" y="734"/>
                      <a:pt x="134" y="736"/>
                    </a:cubicBezTo>
                    <a:cubicBezTo>
                      <a:pt x="134" y="736"/>
                      <a:pt x="134" y="736"/>
                      <a:pt x="134" y="736"/>
                    </a:cubicBezTo>
                    <a:cubicBezTo>
                      <a:pt x="136" y="737"/>
                      <a:pt x="139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50" y="737"/>
                      <a:pt x="160" y="733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6" y="730"/>
                      <a:pt x="166" y="730"/>
                    </a:cubicBezTo>
                    <a:cubicBezTo>
                      <a:pt x="166" y="730"/>
                      <a:pt x="166" y="730"/>
                      <a:pt x="166" y="730"/>
                    </a:cubicBezTo>
                    <a:cubicBezTo>
                      <a:pt x="175" y="724"/>
                      <a:pt x="176" y="712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91" y="700"/>
                      <a:pt x="200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14" y="699"/>
                      <a:pt x="220" y="699"/>
                      <a:pt x="225" y="701"/>
                    </a:cubicBezTo>
                    <a:cubicBezTo>
                      <a:pt x="225" y="701"/>
                      <a:pt x="225" y="701"/>
                      <a:pt x="226" y="701"/>
                    </a:cubicBezTo>
                    <a:cubicBezTo>
                      <a:pt x="235" y="703"/>
                      <a:pt x="242" y="708"/>
                      <a:pt x="251" y="710"/>
                    </a:cubicBezTo>
                    <a:cubicBezTo>
                      <a:pt x="251" y="710"/>
                      <a:pt x="251" y="710"/>
                      <a:pt x="251" y="710"/>
                    </a:cubicBezTo>
                    <a:cubicBezTo>
                      <a:pt x="251" y="710"/>
                      <a:pt x="252" y="710"/>
                      <a:pt x="252" y="711"/>
                    </a:cubicBezTo>
                    <a:cubicBezTo>
                      <a:pt x="252" y="711"/>
                      <a:pt x="252" y="711"/>
                      <a:pt x="252" y="711"/>
                    </a:cubicBezTo>
                    <a:cubicBezTo>
                      <a:pt x="255" y="711"/>
                      <a:pt x="259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7" y="712"/>
                      <a:pt x="272" y="711"/>
                      <a:pt x="276" y="709"/>
                    </a:cubicBezTo>
                    <a:cubicBezTo>
                      <a:pt x="285" y="706"/>
                      <a:pt x="290" y="698"/>
                      <a:pt x="298" y="695"/>
                    </a:cubicBezTo>
                    <a:cubicBezTo>
                      <a:pt x="302" y="693"/>
                      <a:pt x="306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5" y="692"/>
                      <a:pt x="320" y="693"/>
                      <a:pt x="325" y="695"/>
                    </a:cubicBezTo>
                    <a:cubicBezTo>
                      <a:pt x="325" y="695"/>
                      <a:pt x="325" y="695"/>
                      <a:pt x="325" y="695"/>
                    </a:cubicBezTo>
                    <a:cubicBezTo>
                      <a:pt x="336" y="700"/>
                      <a:pt x="342" y="714"/>
                      <a:pt x="352" y="721"/>
                    </a:cubicBezTo>
                    <a:cubicBezTo>
                      <a:pt x="357" y="724"/>
                      <a:pt x="361" y="726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72" y="732"/>
                      <a:pt x="377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3" y="735"/>
                      <a:pt x="384" y="735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90" y="732"/>
                      <a:pt x="390" y="724"/>
                      <a:pt x="391" y="715"/>
                    </a:cubicBezTo>
                    <a:cubicBezTo>
                      <a:pt x="392" y="694"/>
                      <a:pt x="40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7" y="675"/>
                      <a:pt x="432" y="676"/>
                      <a:pt x="437" y="678"/>
                    </a:cubicBezTo>
                    <a:cubicBezTo>
                      <a:pt x="437" y="678"/>
                      <a:pt x="437" y="678"/>
                      <a:pt x="437" y="678"/>
                    </a:cubicBezTo>
                    <a:cubicBezTo>
                      <a:pt x="444" y="681"/>
                      <a:pt x="453" y="696"/>
                      <a:pt x="461" y="697"/>
                    </a:cubicBezTo>
                    <a:cubicBezTo>
                      <a:pt x="461" y="697"/>
                      <a:pt x="461" y="697"/>
                      <a:pt x="461" y="697"/>
                    </a:cubicBezTo>
                    <a:cubicBezTo>
                      <a:pt x="461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6" y="697"/>
                      <a:pt x="470" y="695"/>
                      <a:pt x="473" y="693"/>
                    </a:cubicBezTo>
                    <a:cubicBezTo>
                      <a:pt x="473" y="693"/>
                      <a:pt x="473" y="693"/>
                      <a:pt x="473" y="693"/>
                    </a:cubicBezTo>
                    <a:cubicBezTo>
                      <a:pt x="473" y="693"/>
                      <a:pt x="473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5" y="692"/>
                      <a:pt x="475" y="692"/>
                    </a:cubicBezTo>
                    <a:cubicBezTo>
                      <a:pt x="475" y="692"/>
                      <a:pt x="475" y="692"/>
                      <a:pt x="475" y="692"/>
                    </a:cubicBezTo>
                    <a:cubicBezTo>
                      <a:pt x="482" y="690"/>
                      <a:pt x="489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505" y="688"/>
                      <a:pt x="513" y="690"/>
                      <a:pt x="520" y="694"/>
                    </a:cubicBezTo>
                    <a:cubicBezTo>
                      <a:pt x="520" y="694"/>
                      <a:pt x="520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31" y="699"/>
                      <a:pt x="541" y="713"/>
                      <a:pt x="553" y="714"/>
                    </a:cubicBezTo>
                    <a:cubicBezTo>
                      <a:pt x="553" y="714"/>
                      <a:pt x="553" y="714"/>
                      <a:pt x="553" y="714"/>
                    </a:cubicBezTo>
                    <a:cubicBezTo>
                      <a:pt x="553" y="714"/>
                      <a:pt x="554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70" y="714"/>
                      <a:pt x="577" y="702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95" y="690"/>
                      <a:pt x="604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7" y="688"/>
                      <a:pt x="622" y="689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9" y="690"/>
                      <a:pt x="629" y="691"/>
                      <a:pt x="630" y="691"/>
                    </a:cubicBezTo>
                    <a:cubicBezTo>
                      <a:pt x="630" y="691"/>
                      <a:pt x="630" y="691"/>
                      <a:pt x="631" y="691"/>
                    </a:cubicBezTo>
                    <a:cubicBezTo>
                      <a:pt x="631" y="691"/>
                      <a:pt x="631" y="691"/>
                      <a:pt x="631" y="691"/>
                    </a:cubicBezTo>
                    <a:cubicBezTo>
                      <a:pt x="636" y="693"/>
                      <a:pt x="641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7" y="696"/>
                      <a:pt x="647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57" y="695"/>
                      <a:pt x="664" y="682"/>
                      <a:pt x="672" y="679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6" y="677"/>
                      <a:pt x="681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91" y="676"/>
                      <a:pt x="695" y="676"/>
                      <a:pt x="699" y="678"/>
                    </a:cubicBezTo>
                    <a:cubicBezTo>
                      <a:pt x="699" y="678"/>
                      <a:pt x="699" y="678"/>
                      <a:pt x="699" y="678"/>
                    </a:cubicBezTo>
                    <a:cubicBezTo>
                      <a:pt x="712" y="684"/>
                      <a:pt x="718" y="697"/>
                      <a:pt x="719" y="713"/>
                    </a:cubicBezTo>
                    <a:cubicBezTo>
                      <a:pt x="720" y="714"/>
                      <a:pt x="720" y="715"/>
                      <a:pt x="720" y="716"/>
                    </a:cubicBezTo>
                    <a:cubicBezTo>
                      <a:pt x="720" y="717"/>
                      <a:pt x="720" y="718"/>
                      <a:pt x="720" y="719"/>
                    </a:cubicBezTo>
                    <a:cubicBezTo>
                      <a:pt x="720" y="725"/>
                      <a:pt x="720" y="731"/>
                      <a:pt x="725" y="734"/>
                    </a:cubicBezTo>
                    <a:cubicBezTo>
                      <a:pt x="726" y="734"/>
                      <a:pt x="726" y="734"/>
                      <a:pt x="726" y="734"/>
                    </a:cubicBezTo>
                    <a:cubicBezTo>
                      <a:pt x="727" y="735"/>
                      <a:pt x="728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34" y="735"/>
                      <a:pt x="738" y="732"/>
                      <a:pt x="741" y="730"/>
                    </a:cubicBezTo>
                    <a:cubicBezTo>
                      <a:pt x="741" y="730"/>
                      <a:pt x="741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7" y="727"/>
                      <a:pt x="753" y="725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8" y="722"/>
                      <a:pt x="758" y="722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72" y="711"/>
                      <a:pt x="777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1" y="692"/>
                    </a:cubicBezTo>
                    <a:cubicBezTo>
                      <a:pt x="816" y="693"/>
                      <a:pt x="825" y="706"/>
                      <a:pt x="835" y="709"/>
                    </a:cubicBezTo>
                    <a:cubicBezTo>
                      <a:pt x="835" y="709"/>
                      <a:pt x="835" y="709"/>
                      <a:pt x="835" y="709"/>
                    </a:cubicBezTo>
                    <a:cubicBezTo>
                      <a:pt x="840" y="711"/>
                      <a:pt x="844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60" y="711"/>
                      <a:pt x="869" y="706"/>
                      <a:pt x="879" y="702"/>
                    </a:cubicBezTo>
                    <a:cubicBezTo>
                      <a:pt x="881" y="702"/>
                      <a:pt x="883" y="701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92" y="699"/>
                      <a:pt x="898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8" y="698"/>
                      <a:pt x="914" y="699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30" y="706"/>
                      <a:pt x="932" y="720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6" y="732"/>
                      <a:pt x="957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7" y="737"/>
                      <a:pt x="968" y="737"/>
                      <a:pt x="968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82" y="735"/>
                      <a:pt x="982" y="721"/>
                      <a:pt x="987" y="712"/>
                    </a:cubicBezTo>
                    <a:cubicBezTo>
                      <a:pt x="993" y="697"/>
                      <a:pt x="1004" y="698"/>
                      <a:pt x="1017" y="690"/>
                    </a:cubicBezTo>
                    <a:cubicBezTo>
                      <a:pt x="1025" y="685"/>
                      <a:pt x="1031" y="677"/>
                      <a:pt x="1038" y="670"/>
                    </a:cubicBezTo>
                    <a:cubicBezTo>
                      <a:pt x="1045" y="663"/>
                      <a:pt x="1052" y="657"/>
                      <a:pt x="1056" y="650"/>
                    </a:cubicBezTo>
                    <a:cubicBezTo>
                      <a:pt x="1060" y="644"/>
                      <a:pt x="1060" y="635"/>
                      <a:pt x="1064" y="628"/>
                    </a:cubicBezTo>
                    <a:cubicBezTo>
                      <a:pt x="1067" y="623"/>
                      <a:pt x="1073" y="618"/>
                      <a:pt x="1078" y="615"/>
                    </a:cubicBezTo>
                    <a:cubicBezTo>
                      <a:pt x="1086" y="611"/>
                      <a:pt x="1097" y="610"/>
                      <a:pt x="1101" y="603"/>
                    </a:cubicBezTo>
                    <a:cubicBezTo>
                      <a:pt x="1105" y="598"/>
                      <a:pt x="1105" y="587"/>
                      <a:pt x="1105" y="576"/>
                    </a:cubicBezTo>
                    <a:cubicBezTo>
                      <a:pt x="1105" y="566"/>
                      <a:pt x="1105" y="555"/>
                      <a:pt x="1105" y="546"/>
                    </a:cubicBezTo>
                    <a:cubicBezTo>
                      <a:pt x="1105" y="427"/>
                      <a:pt x="1105" y="312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84"/>
                      <a:pt x="1106" y="171"/>
                      <a:pt x="1106" y="159"/>
                    </a:cubicBezTo>
                    <a:cubicBezTo>
                      <a:pt x="1106" y="150"/>
                      <a:pt x="1105" y="142"/>
                      <a:pt x="1104" y="137"/>
                    </a:cubicBezTo>
                    <a:cubicBezTo>
                      <a:pt x="1100" y="126"/>
                      <a:pt x="1082" y="125"/>
                      <a:pt x="1073" y="119"/>
                    </a:cubicBezTo>
                    <a:cubicBezTo>
                      <a:pt x="1063" y="112"/>
                      <a:pt x="1064" y="101"/>
                      <a:pt x="1056" y="88"/>
                    </a:cubicBezTo>
                    <a:cubicBezTo>
                      <a:pt x="1052" y="81"/>
                      <a:pt x="1044" y="74"/>
                      <a:pt x="1037" y="67"/>
                    </a:cubicBezTo>
                    <a:cubicBezTo>
                      <a:pt x="1030" y="60"/>
                      <a:pt x="1024" y="52"/>
                      <a:pt x="1016" y="48"/>
                    </a:cubicBezTo>
                    <a:cubicBezTo>
                      <a:pt x="1004" y="41"/>
                      <a:pt x="993" y="40"/>
                      <a:pt x="987" y="29"/>
                    </a:cubicBezTo>
                    <a:cubicBezTo>
                      <a:pt x="981" y="19"/>
                      <a:pt x="981" y="5"/>
                      <a:pt x="973" y="2"/>
                    </a:cubicBezTo>
                    <a:cubicBezTo>
                      <a:pt x="973" y="2"/>
                      <a:pt x="973" y="2"/>
                      <a:pt x="973" y="2"/>
                    </a:cubicBezTo>
                    <a:cubicBezTo>
                      <a:pt x="973" y="2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1" y="0"/>
                      <a:pt x="969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561"/>
              <p:cNvSpPr>
                <a:spLocks noEditPoints="1"/>
              </p:cNvSpPr>
              <p:nvPr/>
            </p:nvSpPr>
            <p:spPr bwMode="auto">
              <a:xfrm>
                <a:off x="1930" y="887"/>
                <a:ext cx="3823" cy="2539"/>
              </a:xfrm>
              <a:custGeom>
                <a:gdLst>
                  <a:gd name="T0" fmla="*/ 1090 w 1096"/>
                  <a:gd name="T1" fmla="*/ 564 h 727"/>
                  <a:gd name="T2" fmla="*/ 925 w 1096"/>
                  <a:gd name="T3" fmla="*/ 690 h 727"/>
                  <a:gd name="T4" fmla="*/ 876 w 1096"/>
                  <a:gd name="T5" fmla="*/ 686 h 727"/>
                  <a:gd name="T6" fmla="*/ 834 w 1096"/>
                  <a:gd name="T7" fmla="*/ 696 h 727"/>
                  <a:gd name="T8" fmla="*/ 751 w 1096"/>
                  <a:gd name="T9" fmla="*/ 705 h 727"/>
                  <a:gd name="T10" fmla="*/ 749 w 1096"/>
                  <a:gd name="T11" fmla="*/ 706 h 727"/>
                  <a:gd name="T12" fmla="*/ 731 w 1096"/>
                  <a:gd name="T13" fmla="*/ 715 h 727"/>
                  <a:gd name="T14" fmla="*/ 639 w 1096"/>
                  <a:gd name="T15" fmla="*/ 678 h 727"/>
                  <a:gd name="T16" fmla="*/ 550 w 1096"/>
                  <a:gd name="T17" fmla="*/ 697 h 727"/>
                  <a:gd name="T18" fmla="*/ 531 w 1096"/>
                  <a:gd name="T19" fmla="*/ 687 h 727"/>
                  <a:gd name="T20" fmla="*/ 461 w 1096"/>
                  <a:gd name="T21" fmla="*/ 678 h 727"/>
                  <a:gd name="T22" fmla="*/ 371 w 1096"/>
                  <a:gd name="T23" fmla="*/ 714 h 727"/>
                  <a:gd name="T24" fmla="*/ 285 w 1096"/>
                  <a:gd name="T25" fmla="*/ 683 h 727"/>
                  <a:gd name="T26" fmla="*/ 205 w 1096"/>
                  <a:gd name="T27" fmla="*/ 684 h 727"/>
                  <a:gd name="T28" fmla="*/ 122 w 1096"/>
                  <a:gd name="T29" fmla="*/ 701 h 727"/>
                  <a:gd name="T30" fmla="*/ 6 w 1096"/>
                  <a:gd name="T31" fmla="*/ 482 h 727"/>
                  <a:gd name="T32" fmla="*/ 6 w 1096"/>
                  <a:gd name="T33" fmla="*/ 246 h 727"/>
                  <a:gd name="T34" fmla="*/ 71 w 1096"/>
                  <a:gd name="T35" fmla="*/ 69 h 727"/>
                  <a:gd name="T36" fmla="*/ 174 w 1096"/>
                  <a:gd name="T37" fmla="*/ 39 h 727"/>
                  <a:gd name="T38" fmla="*/ 248 w 1096"/>
                  <a:gd name="T39" fmla="*/ 32 h 727"/>
                  <a:gd name="T40" fmla="*/ 324 w 1096"/>
                  <a:gd name="T41" fmla="*/ 45 h 727"/>
                  <a:gd name="T42" fmla="*/ 460 w 1096"/>
                  <a:gd name="T43" fmla="*/ 50 h 727"/>
                  <a:gd name="T44" fmla="*/ 529 w 1096"/>
                  <a:gd name="T45" fmla="*/ 43 h 727"/>
                  <a:gd name="T46" fmla="*/ 548 w 1096"/>
                  <a:gd name="T47" fmla="*/ 32 h 727"/>
                  <a:gd name="T48" fmla="*/ 637 w 1096"/>
                  <a:gd name="T49" fmla="*/ 50 h 727"/>
                  <a:gd name="T50" fmla="*/ 727 w 1096"/>
                  <a:gd name="T51" fmla="*/ 15 h 727"/>
                  <a:gd name="T52" fmla="*/ 831 w 1096"/>
                  <a:gd name="T53" fmla="*/ 33 h 727"/>
                  <a:gd name="T54" fmla="*/ 870 w 1096"/>
                  <a:gd name="T55" fmla="*/ 42 h 727"/>
                  <a:gd name="T56" fmla="*/ 893 w 1096"/>
                  <a:gd name="T57" fmla="*/ 45 h 727"/>
                  <a:gd name="T58" fmla="*/ 137 w 1096"/>
                  <a:gd name="T59" fmla="*/ 0 h 727"/>
                  <a:gd name="T60" fmla="*/ 3 w 1096"/>
                  <a:gd name="T61" fmla="*/ 595 h 727"/>
                  <a:gd name="T62" fmla="*/ 159 w 1096"/>
                  <a:gd name="T63" fmla="*/ 720 h 727"/>
                  <a:gd name="T64" fmla="*/ 225 w 1096"/>
                  <a:gd name="T65" fmla="*/ 691 h 727"/>
                  <a:gd name="T66" fmla="*/ 306 w 1096"/>
                  <a:gd name="T67" fmla="*/ 683 h 727"/>
                  <a:gd name="T68" fmla="*/ 351 w 1096"/>
                  <a:gd name="T69" fmla="*/ 713 h 727"/>
                  <a:gd name="T70" fmla="*/ 376 w 1096"/>
                  <a:gd name="T71" fmla="*/ 722 h 727"/>
                  <a:gd name="T72" fmla="*/ 460 w 1096"/>
                  <a:gd name="T73" fmla="*/ 684 h 727"/>
                  <a:gd name="T74" fmla="*/ 521 w 1096"/>
                  <a:gd name="T75" fmla="*/ 687 h 727"/>
                  <a:gd name="T76" fmla="*/ 550 w 1096"/>
                  <a:gd name="T77" fmla="*/ 703 h 727"/>
                  <a:gd name="T78" fmla="*/ 609 w 1096"/>
                  <a:gd name="T79" fmla="*/ 679 h 727"/>
                  <a:gd name="T80" fmla="*/ 641 w 1096"/>
                  <a:gd name="T81" fmla="*/ 684 h 727"/>
                  <a:gd name="T82" fmla="*/ 724 w 1096"/>
                  <a:gd name="T83" fmla="*/ 722 h 727"/>
                  <a:gd name="T84" fmla="*/ 748 w 1096"/>
                  <a:gd name="T85" fmla="*/ 714 h 727"/>
                  <a:gd name="T86" fmla="*/ 750 w 1096"/>
                  <a:gd name="T87" fmla="*/ 712 h 727"/>
                  <a:gd name="T88" fmla="*/ 832 w 1096"/>
                  <a:gd name="T89" fmla="*/ 700 h 727"/>
                  <a:gd name="T90" fmla="*/ 881 w 1096"/>
                  <a:gd name="T91" fmla="*/ 690 h 727"/>
                  <a:gd name="T92" fmla="*/ 960 w 1096"/>
                  <a:gd name="T93" fmla="*/ 727 h 727"/>
                  <a:gd name="T94" fmla="*/ 1093 w 1096"/>
                  <a:gd name="T95" fmla="*/ 132 h 727"/>
                  <a:gd name="T96" fmla="*/ 943 w 1096"/>
                  <a:gd name="T97" fmla="*/ 5 h 727"/>
                  <a:gd name="T98" fmla="*/ 843 w 1096"/>
                  <a:gd name="T99" fmla="*/ 26 h 727"/>
                  <a:gd name="T100" fmla="*/ 805 w 1096"/>
                  <a:gd name="T101" fmla="*/ 44 h 727"/>
                  <a:gd name="T102" fmla="*/ 749 w 1096"/>
                  <a:gd name="T103" fmla="*/ 17 h 727"/>
                  <a:gd name="T104" fmla="*/ 725 w 1096"/>
                  <a:gd name="T105" fmla="*/ 6 h 727"/>
                  <a:gd name="T106" fmla="*/ 638 w 1096"/>
                  <a:gd name="T107" fmla="*/ 44 h 727"/>
                  <a:gd name="T108" fmla="*/ 568 w 1096"/>
                  <a:gd name="T109" fmla="*/ 35 h 727"/>
                  <a:gd name="T110" fmla="*/ 489 w 1096"/>
                  <a:gd name="T111" fmla="*/ 50 h 727"/>
                  <a:gd name="T112" fmla="*/ 457 w 1096"/>
                  <a:gd name="T113" fmla="*/ 44 h 727"/>
                  <a:gd name="T114" fmla="*/ 373 w 1096"/>
                  <a:gd name="T115" fmla="*/ 6 h 727"/>
                  <a:gd name="T116" fmla="*/ 353 w 1096"/>
                  <a:gd name="T117" fmla="*/ 13 h 727"/>
                  <a:gd name="T118" fmla="*/ 349 w 1096"/>
                  <a:gd name="T119" fmla="*/ 16 h 727"/>
                  <a:gd name="T120" fmla="*/ 346 w 1096"/>
                  <a:gd name="T121" fmla="*/ 18 h 727"/>
                  <a:gd name="T122" fmla="*/ 256 w 1096"/>
                  <a:gd name="T123" fmla="*/ 26 h 727"/>
                  <a:gd name="T124" fmla="*/ 225 w 1096"/>
                  <a:gd name="T125" fmla="*/ 37 h 7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6" h="727">
                    <a:moveTo>
                      <a:pt x="959" y="5"/>
                    </a:move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60" y="5"/>
                      <a:pt x="962" y="5"/>
                      <a:pt x="963" y="5"/>
                    </a:cubicBezTo>
                    <a:cubicBezTo>
                      <a:pt x="963" y="5"/>
                      <a:pt x="963" y="6"/>
                      <a:pt x="963" y="6"/>
                    </a:cubicBezTo>
                    <a:cubicBezTo>
                      <a:pt x="963" y="6"/>
                      <a:pt x="963" y="6"/>
                      <a:pt x="963" y="6"/>
                    </a:cubicBezTo>
                    <a:cubicBezTo>
                      <a:pt x="969" y="8"/>
                      <a:pt x="970" y="20"/>
                      <a:pt x="974" y="29"/>
                    </a:cubicBezTo>
                    <a:cubicBezTo>
                      <a:pt x="977" y="35"/>
                      <a:pt x="983" y="40"/>
                      <a:pt x="988" y="43"/>
                    </a:cubicBezTo>
                    <a:cubicBezTo>
                      <a:pt x="992" y="46"/>
                      <a:pt x="1002" y="48"/>
                      <a:pt x="1007" y="51"/>
                    </a:cubicBezTo>
                    <a:cubicBezTo>
                      <a:pt x="1015" y="55"/>
                      <a:pt x="1020" y="62"/>
                      <a:pt x="1027" y="70"/>
                    </a:cubicBezTo>
                    <a:cubicBezTo>
                      <a:pt x="1033" y="77"/>
                      <a:pt x="1041" y="84"/>
                      <a:pt x="1044" y="90"/>
                    </a:cubicBezTo>
                    <a:cubicBezTo>
                      <a:pt x="1051" y="104"/>
                      <a:pt x="1050" y="113"/>
                      <a:pt x="1062" y="121"/>
                    </a:cubicBezTo>
                    <a:cubicBezTo>
                      <a:pt x="1070" y="126"/>
                      <a:pt x="1082" y="126"/>
                      <a:pt x="1087" y="133"/>
                    </a:cubicBezTo>
                    <a:cubicBezTo>
                      <a:pt x="1090" y="137"/>
                      <a:pt x="1091" y="147"/>
                      <a:pt x="1091" y="157"/>
                    </a:cubicBezTo>
                    <a:cubicBezTo>
                      <a:pt x="1091" y="169"/>
                      <a:pt x="1090" y="182"/>
                      <a:pt x="1090" y="189"/>
                    </a:cubicBezTo>
                    <a:cubicBezTo>
                      <a:pt x="1090" y="316"/>
                      <a:pt x="1090" y="438"/>
                      <a:pt x="1090" y="564"/>
                    </a:cubicBezTo>
                    <a:cubicBezTo>
                      <a:pt x="1090" y="568"/>
                      <a:pt x="1090" y="573"/>
                      <a:pt x="1090" y="578"/>
                    </a:cubicBezTo>
                    <a:cubicBezTo>
                      <a:pt x="1090" y="584"/>
                      <a:pt x="1089" y="589"/>
                      <a:pt x="1088" y="592"/>
                    </a:cubicBezTo>
                    <a:cubicBezTo>
                      <a:pt x="1084" y="599"/>
                      <a:pt x="1072" y="600"/>
                      <a:pt x="1065" y="604"/>
                    </a:cubicBezTo>
                    <a:cubicBezTo>
                      <a:pt x="1060" y="607"/>
                      <a:pt x="1053" y="613"/>
                      <a:pt x="1050" y="619"/>
                    </a:cubicBezTo>
                    <a:cubicBezTo>
                      <a:pt x="1047" y="625"/>
                      <a:pt x="1046" y="633"/>
                      <a:pt x="1042" y="639"/>
                    </a:cubicBezTo>
                    <a:cubicBezTo>
                      <a:pt x="1038" y="646"/>
                      <a:pt x="1032" y="652"/>
                      <a:pt x="1025" y="659"/>
                    </a:cubicBezTo>
                    <a:cubicBezTo>
                      <a:pt x="1019" y="665"/>
                      <a:pt x="1013" y="673"/>
                      <a:pt x="1007" y="677"/>
                    </a:cubicBezTo>
                    <a:cubicBezTo>
                      <a:pt x="996" y="683"/>
                      <a:pt x="984" y="683"/>
                      <a:pt x="977" y="696"/>
                    </a:cubicBezTo>
                    <a:cubicBezTo>
                      <a:pt x="972" y="704"/>
                      <a:pt x="971" y="721"/>
                      <a:pt x="961" y="722"/>
                    </a:cubicBezTo>
                    <a:cubicBezTo>
                      <a:pt x="960" y="722"/>
                      <a:pt x="959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39" y="722"/>
                      <a:pt x="937" y="700"/>
                      <a:pt x="925" y="691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4" y="690"/>
                      <a:pt x="924" y="690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2" y="689"/>
                      <a:pt x="922" y="689"/>
                    </a:cubicBezTo>
                    <a:cubicBezTo>
                      <a:pt x="922" y="688"/>
                      <a:pt x="922" y="688"/>
                      <a:pt x="922" y="688"/>
                    </a:cubicBezTo>
                    <a:cubicBezTo>
                      <a:pt x="916" y="685"/>
                      <a:pt x="905" y="684"/>
                      <a:pt x="895" y="684"/>
                    </a:cubicBezTo>
                    <a:cubicBezTo>
                      <a:pt x="895" y="684"/>
                      <a:pt x="895" y="684"/>
                      <a:pt x="895" y="684"/>
                    </a:cubicBezTo>
                    <a:cubicBezTo>
                      <a:pt x="895" y="684"/>
                      <a:pt x="894" y="684"/>
                      <a:pt x="894" y="684"/>
                    </a:cubicBezTo>
                    <a:cubicBezTo>
                      <a:pt x="888" y="684"/>
                      <a:pt x="882" y="684"/>
                      <a:pt x="877" y="685"/>
                    </a:cubicBezTo>
                    <a:cubicBezTo>
                      <a:pt x="877" y="685"/>
                      <a:pt x="877" y="685"/>
                      <a:pt x="877" y="685"/>
                    </a:cubicBezTo>
                    <a:cubicBezTo>
                      <a:pt x="877" y="685"/>
                      <a:pt x="877" y="685"/>
                      <a:pt x="877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4" y="686"/>
                      <a:pt x="871" y="687"/>
                      <a:pt x="869" y="688"/>
                    </a:cubicBezTo>
                    <a:cubicBezTo>
                      <a:pt x="861" y="692"/>
                      <a:pt x="85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0" y="697"/>
                      <a:pt x="837" y="697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24" y="693"/>
                      <a:pt x="820" y="684"/>
                      <a:pt x="811" y="681"/>
                    </a:cubicBezTo>
                    <a:cubicBezTo>
                      <a:pt x="810" y="681"/>
                      <a:pt x="810" y="681"/>
                      <a:pt x="810" y="681"/>
                    </a:cubicBezTo>
                    <a:cubicBezTo>
                      <a:pt x="806" y="679"/>
                      <a:pt x="801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85" y="678"/>
                      <a:pt x="774" y="682"/>
                      <a:pt x="768" y="688"/>
                    </a:cubicBezTo>
                    <a:cubicBezTo>
                      <a:pt x="768" y="688"/>
                      <a:pt x="768" y="688"/>
                      <a:pt x="767" y="688"/>
                    </a:cubicBezTo>
                    <a:cubicBezTo>
                      <a:pt x="767" y="688"/>
                      <a:pt x="767" y="688"/>
                      <a:pt x="767" y="688"/>
                    </a:cubicBezTo>
                    <a:cubicBezTo>
                      <a:pt x="762" y="692"/>
                      <a:pt x="759" y="698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7"/>
                      <a:pt x="749" y="707"/>
                      <a:pt x="749" y="707"/>
                    </a:cubicBezTo>
                    <a:cubicBezTo>
                      <a:pt x="744" y="710"/>
                      <a:pt x="737" y="714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0" y="715"/>
                      <a:pt x="730" y="715"/>
                      <a:pt x="729" y="714"/>
                    </a:cubicBezTo>
                    <a:cubicBezTo>
                      <a:pt x="729" y="714"/>
                      <a:pt x="729" y="714"/>
                      <a:pt x="729" y="714"/>
                    </a:cubicBezTo>
                    <a:cubicBezTo>
                      <a:pt x="725" y="712"/>
                      <a:pt x="724" y="697"/>
                      <a:pt x="722" y="692"/>
                    </a:cubicBezTo>
                    <a:cubicBezTo>
                      <a:pt x="722" y="691"/>
                      <a:pt x="722" y="691"/>
                      <a:pt x="722" y="691"/>
                    </a:cubicBezTo>
                    <a:cubicBezTo>
                      <a:pt x="717" y="676"/>
                      <a:pt x="70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75" y="660"/>
                      <a:pt x="669" y="661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56" y="667"/>
                      <a:pt x="650" y="676"/>
                      <a:pt x="641" y="678"/>
                    </a:cubicBezTo>
                    <a:cubicBezTo>
                      <a:pt x="640" y="678"/>
                      <a:pt x="640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6" y="678"/>
                      <a:pt x="633" y="677"/>
                      <a:pt x="630" y="677"/>
                    </a:cubicBezTo>
                    <a:cubicBezTo>
                      <a:pt x="626" y="676"/>
                      <a:pt x="621" y="675"/>
                      <a:pt x="616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3" y="674"/>
                      <a:pt x="611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593" y="674"/>
                      <a:pt x="580" y="679"/>
                      <a:pt x="570" y="686"/>
                    </a:cubicBezTo>
                    <a:cubicBezTo>
                      <a:pt x="570" y="686"/>
                      <a:pt x="570" y="686"/>
                      <a:pt x="569" y="686"/>
                    </a:cubicBezTo>
                    <a:cubicBezTo>
                      <a:pt x="569" y="686"/>
                      <a:pt x="569" y="686"/>
                      <a:pt x="569" y="686"/>
                    </a:cubicBezTo>
                    <a:cubicBezTo>
                      <a:pt x="563" y="691"/>
                      <a:pt x="558" y="697"/>
                      <a:pt x="551" y="697"/>
                    </a:cubicBezTo>
                    <a:cubicBezTo>
                      <a:pt x="551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44" y="697"/>
                      <a:pt x="538" y="692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0" y="686"/>
                    </a:cubicBezTo>
                    <a:cubicBezTo>
                      <a:pt x="520" y="679"/>
                      <a:pt x="507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8" y="674"/>
                      <a:pt x="486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0" y="674"/>
                      <a:pt x="476" y="675"/>
                      <a:pt x="473" y="676"/>
                    </a:cubicBezTo>
                    <a:cubicBezTo>
                      <a:pt x="469" y="677"/>
                      <a:pt x="465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0" y="678"/>
                      <a:pt x="459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1" y="676"/>
                      <a:pt x="442" y="666"/>
                      <a:pt x="434" y="663"/>
                    </a:cubicBezTo>
                    <a:cubicBezTo>
                      <a:pt x="434" y="663"/>
                      <a:pt x="434" y="663"/>
                      <a:pt x="434" y="663"/>
                    </a:cubicBezTo>
                    <a:cubicBezTo>
                      <a:pt x="434" y="663"/>
                      <a:pt x="434" y="663"/>
                      <a:pt x="433" y="663"/>
                    </a:cubicBezTo>
                    <a:cubicBezTo>
                      <a:pt x="433" y="663"/>
                      <a:pt x="433" y="663"/>
                      <a:pt x="433" y="663"/>
                    </a:cubicBezTo>
                    <a:cubicBezTo>
                      <a:pt x="428" y="661"/>
                      <a:pt x="423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00" y="660"/>
                      <a:pt x="385" y="673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6" y="696"/>
                      <a:pt x="377" y="706"/>
                      <a:pt x="371" y="714"/>
                    </a:cubicBezTo>
                    <a:cubicBezTo>
                      <a:pt x="348" y="713"/>
                      <a:pt x="345" y="696"/>
                      <a:pt x="329" y="686"/>
                    </a:cubicBezTo>
                    <a:cubicBezTo>
                      <a:pt x="329" y="686"/>
                      <a:pt x="329" y="686"/>
                      <a:pt x="329" y="686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2" y="681"/>
                      <a:pt x="313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298" y="678"/>
                      <a:pt x="291" y="680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5" y="682"/>
                      <a:pt x="285" y="682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76" y="687"/>
                      <a:pt x="269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3" y="697"/>
                      <a:pt x="250" y="697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1" y="694"/>
                      <a:pt x="235" y="689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2" y="685"/>
                      <a:pt x="214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192" y="684"/>
                      <a:pt x="178" y="686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65" y="699"/>
                      <a:pt x="163" y="711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2" y="719"/>
                      <a:pt x="145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6" y="722"/>
                      <a:pt x="134" y="722"/>
                      <a:pt x="133" y="722"/>
                    </a:cubicBezTo>
                    <a:cubicBezTo>
                      <a:pt x="133" y="722"/>
                      <a:pt x="133" y="722"/>
                      <a:pt x="133" y="722"/>
                    </a:cubicBezTo>
                    <a:cubicBezTo>
                      <a:pt x="128" y="720"/>
                      <a:pt x="126" y="709"/>
                      <a:pt x="122" y="701"/>
                    </a:cubicBezTo>
                    <a:cubicBezTo>
                      <a:pt x="119" y="694"/>
                      <a:pt x="114" y="688"/>
                      <a:pt x="109" y="685"/>
                    </a:cubicBezTo>
                    <a:cubicBezTo>
                      <a:pt x="103" y="681"/>
                      <a:pt x="94" y="680"/>
                      <a:pt x="89" y="677"/>
                    </a:cubicBezTo>
                    <a:cubicBezTo>
                      <a:pt x="83" y="672"/>
                      <a:pt x="77" y="664"/>
                      <a:pt x="72" y="659"/>
                    </a:cubicBezTo>
                    <a:cubicBezTo>
                      <a:pt x="66" y="653"/>
                      <a:pt x="58" y="646"/>
                      <a:pt x="55" y="641"/>
                    </a:cubicBezTo>
                    <a:cubicBezTo>
                      <a:pt x="51" y="634"/>
                      <a:pt x="49" y="624"/>
                      <a:pt x="47" y="619"/>
                    </a:cubicBezTo>
                    <a:cubicBezTo>
                      <a:pt x="44" y="614"/>
                      <a:pt x="39" y="609"/>
                      <a:pt x="35" y="606"/>
                    </a:cubicBezTo>
                    <a:cubicBezTo>
                      <a:pt x="29" y="602"/>
                      <a:pt x="12" y="600"/>
                      <a:pt x="8" y="592"/>
                    </a:cubicBezTo>
                    <a:cubicBezTo>
                      <a:pt x="6" y="588"/>
                      <a:pt x="5" y="580"/>
                      <a:pt x="5" y="571"/>
                    </a:cubicBezTo>
                    <a:cubicBezTo>
                      <a:pt x="5" y="559"/>
                      <a:pt x="6" y="546"/>
                      <a:pt x="6" y="537"/>
                    </a:cubicBezTo>
                    <a:cubicBezTo>
                      <a:pt x="6" y="521"/>
                      <a:pt x="6" y="505"/>
                      <a:pt x="6" y="490"/>
                    </a:cubicBezTo>
                    <a:cubicBezTo>
                      <a:pt x="6" y="489"/>
                      <a:pt x="6" y="489"/>
                      <a:pt x="6" y="489"/>
                    </a:cubicBezTo>
                    <a:cubicBezTo>
                      <a:pt x="6" y="488"/>
                      <a:pt x="6" y="487"/>
                      <a:pt x="6" y="487"/>
                    </a:cubicBezTo>
                    <a:cubicBezTo>
                      <a:pt x="6" y="486"/>
                      <a:pt x="6" y="486"/>
                      <a:pt x="6" y="486"/>
                    </a:cubicBezTo>
                    <a:cubicBezTo>
                      <a:pt x="6" y="485"/>
                      <a:pt x="6" y="484"/>
                      <a:pt x="6" y="484"/>
                    </a:cubicBezTo>
                    <a:cubicBezTo>
                      <a:pt x="6" y="483"/>
                      <a:pt x="6" y="483"/>
                      <a:pt x="6" y="483"/>
                    </a:cubicBezTo>
                    <a:cubicBezTo>
                      <a:pt x="6" y="483"/>
                      <a:pt x="6" y="482"/>
                      <a:pt x="6" y="482"/>
                    </a:cubicBezTo>
                    <a:cubicBezTo>
                      <a:pt x="6" y="482"/>
                      <a:pt x="6" y="482"/>
                      <a:pt x="6" y="481"/>
                    </a:cubicBezTo>
                    <a:cubicBezTo>
                      <a:pt x="6" y="481"/>
                      <a:pt x="6" y="481"/>
                      <a:pt x="6" y="481"/>
                    </a:cubicBezTo>
                    <a:cubicBezTo>
                      <a:pt x="6" y="480"/>
                      <a:pt x="6" y="480"/>
                      <a:pt x="6" y="480"/>
                    </a:cubicBezTo>
                    <a:cubicBezTo>
                      <a:pt x="6" y="480"/>
                      <a:pt x="6" y="480"/>
                      <a:pt x="6" y="479"/>
                    </a:cubicBezTo>
                    <a:cubicBezTo>
                      <a:pt x="6" y="479"/>
                      <a:pt x="6" y="479"/>
                      <a:pt x="6" y="479"/>
                    </a:cubicBezTo>
                    <a:cubicBezTo>
                      <a:pt x="6" y="478"/>
                      <a:pt x="6" y="478"/>
                      <a:pt x="6" y="478"/>
                    </a:cubicBezTo>
                    <a:cubicBezTo>
                      <a:pt x="6" y="477"/>
                      <a:pt x="6" y="476"/>
                      <a:pt x="6" y="476"/>
                    </a:cubicBezTo>
                    <a:cubicBezTo>
                      <a:pt x="6" y="475"/>
                      <a:pt x="6" y="475"/>
                      <a:pt x="6" y="475"/>
                    </a:cubicBezTo>
                    <a:cubicBezTo>
                      <a:pt x="6" y="474"/>
                      <a:pt x="6" y="473"/>
                      <a:pt x="6" y="473"/>
                    </a:cubicBezTo>
                    <a:cubicBezTo>
                      <a:pt x="6" y="472"/>
                      <a:pt x="6" y="472"/>
                      <a:pt x="6" y="472"/>
                    </a:cubicBezTo>
                    <a:cubicBezTo>
                      <a:pt x="6" y="398"/>
                      <a:pt x="6" y="326"/>
                      <a:pt x="6" y="252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6" y="250"/>
                      <a:pt x="6" y="249"/>
                      <a:pt x="6" y="249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6" y="248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6" y="246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6" y="245"/>
                      <a:pt x="6" y="245"/>
                      <a:pt x="6" y="245"/>
                    </a:cubicBezTo>
                    <a:cubicBezTo>
                      <a:pt x="6" y="245"/>
                      <a:pt x="6" y="245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3"/>
                      <a:pt x="6" y="243"/>
                      <a:pt x="6" y="243"/>
                    </a:cubicBezTo>
                    <a:cubicBezTo>
                      <a:pt x="6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1"/>
                    </a:cubicBezTo>
                    <a:cubicBezTo>
                      <a:pt x="6" y="241"/>
                      <a:pt x="6" y="240"/>
                      <a:pt x="6" y="239"/>
                    </a:cubicBezTo>
                    <a:cubicBezTo>
                      <a:pt x="6" y="239"/>
                      <a:pt x="6" y="239"/>
                      <a:pt x="6" y="238"/>
                    </a:cubicBezTo>
                    <a:cubicBezTo>
                      <a:pt x="6" y="213"/>
                      <a:pt x="6" y="188"/>
                      <a:pt x="6" y="162"/>
                    </a:cubicBezTo>
                    <a:cubicBezTo>
                      <a:pt x="6" y="158"/>
                      <a:pt x="6" y="154"/>
                      <a:pt x="6" y="150"/>
                    </a:cubicBezTo>
                    <a:cubicBezTo>
                      <a:pt x="6" y="143"/>
                      <a:pt x="7" y="137"/>
                      <a:pt x="9" y="134"/>
                    </a:cubicBezTo>
                    <a:cubicBezTo>
                      <a:pt x="13" y="128"/>
                      <a:pt x="24" y="128"/>
                      <a:pt x="30" y="124"/>
                    </a:cubicBezTo>
                    <a:cubicBezTo>
                      <a:pt x="37" y="121"/>
                      <a:pt x="43" y="116"/>
                      <a:pt x="47" y="108"/>
                    </a:cubicBezTo>
                    <a:cubicBezTo>
                      <a:pt x="49" y="103"/>
                      <a:pt x="50" y="95"/>
                      <a:pt x="54" y="89"/>
                    </a:cubicBezTo>
                    <a:cubicBezTo>
                      <a:pt x="57" y="83"/>
                      <a:pt x="65" y="76"/>
                      <a:pt x="71" y="69"/>
                    </a:cubicBezTo>
                    <a:cubicBezTo>
                      <a:pt x="77" y="63"/>
                      <a:pt x="84" y="54"/>
                      <a:pt x="90" y="51"/>
                    </a:cubicBezTo>
                    <a:cubicBezTo>
                      <a:pt x="95" y="48"/>
                      <a:pt x="103" y="47"/>
                      <a:pt x="109" y="43"/>
                    </a:cubicBezTo>
                    <a:cubicBezTo>
                      <a:pt x="114" y="40"/>
                      <a:pt x="120" y="33"/>
                      <a:pt x="123" y="27"/>
                    </a:cubicBezTo>
                    <a:cubicBezTo>
                      <a:pt x="126" y="18"/>
                      <a:pt x="128" y="7"/>
                      <a:pt x="134" y="6"/>
                    </a:cubicBezTo>
                    <a:cubicBezTo>
                      <a:pt x="134" y="6"/>
                      <a:pt x="134" y="6"/>
                      <a:pt x="134" y="5"/>
                    </a:cubicBezTo>
                    <a:cubicBezTo>
                      <a:pt x="136" y="5"/>
                      <a:pt x="137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45" y="5"/>
                      <a:pt x="151" y="9"/>
                      <a:pt x="155" y="13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5" y="13"/>
                      <a:pt x="155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64" y="22"/>
                      <a:pt x="165" y="33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82" y="43"/>
                      <a:pt x="192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6" y="45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5" y="44"/>
                    </a:cubicBezTo>
                    <a:cubicBezTo>
                      <a:pt x="215" y="44"/>
                      <a:pt x="215" y="44"/>
                      <a:pt x="215" y="44"/>
                    </a:cubicBezTo>
                    <a:cubicBezTo>
                      <a:pt x="229" y="42"/>
                      <a:pt x="237" y="34"/>
                      <a:pt x="248" y="32"/>
                    </a:cubicBezTo>
                    <a:cubicBezTo>
                      <a:pt x="248" y="32"/>
                      <a:pt x="248" y="32"/>
                      <a:pt x="248" y="32"/>
                    </a:cubicBezTo>
                    <a:cubicBezTo>
                      <a:pt x="251" y="31"/>
                      <a:pt x="253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68" y="31"/>
                      <a:pt x="274" y="42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90" y="49"/>
                      <a:pt x="296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10" y="50"/>
                      <a:pt x="317" y="48"/>
                      <a:pt x="323" y="45"/>
                    </a:cubicBezTo>
                    <a:cubicBezTo>
                      <a:pt x="323" y="45"/>
                      <a:pt x="323" y="45"/>
                      <a:pt x="323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41" y="36"/>
                      <a:pt x="344" y="17"/>
                      <a:pt x="369" y="14"/>
                    </a:cubicBezTo>
                    <a:cubicBezTo>
                      <a:pt x="375" y="20"/>
                      <a:pt x="373" y="28"/>
                      <a:pt x="375" y="36"/>
                    </a:cubicBezTo>
                    <a:cubicBezTo>
                      <a:pt x="375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7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81" y="55"/>
                      <a:pt x="39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22" y="69"/>
                      <a:pt x="428" y="67"/>
                      <a:pt x="434" y="65"/>
                    </a:cubicBezTo>
                    <a:cubicBezTo>
                      <a:pt x="434" y="65"/>
                      <a:pt x="434" y="65"/>
                      <a:pt x="434" y="65"/>
                    </a:cubicBezTo>
                    <a:cubicBezTo>
                      <a:pt x="441" y="62"/>
                      <a:pt x="450" y="51"/>
                      <a:pt x="458" y="51"/>
                    </a:cubicBezTo>
                    <a:cubicBezTo>
                      <a:pt x="458" y="51"/>
                      <a:pt x="458" y="51"/>
                      <a:pt x="458" y="51"/>
                    </a:cubicBezTo>
                    <a:cubicBezTo>
                      <a:pt x="458" y="50"/>
                      <a:pt x="459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3" y="50"/>
                      <a:pt x="467" y="51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5" y="53"/>
                      <a:pt x="479" y="54"/>
                      <a:pt x="482" y="55"/>
                    </a:cubicBezTo>
                    <a:cubicBezTo>
                      <a:pt x="483" y="55"/>
                      <a:pt x="483" y="55"/>
                      <a:pt x="483" y="55"/>
                    </a:cubicBezTo>
                    <a:cubicBezTo>
                      <a:pt x="485" y="55"/>
                      <a:pt x="487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505" y="55"/>
                      <a:pt x="519" y="50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6" y="37"/>
                      <a:pt x="540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54" y="32"/>
                      <a:pt x="561" y="38"/>
                      <a:pt x="567" y="42"/>
                    </a:cubicBezTo>
                    <a:cubicBezTo>
                      <a:pt x="567" y="42"/>
                      <a:pt x="567" y="42"/>
                      <a:pt x="567" y="42"/>
                    </a:cubicBezTo>
                    <a:cubicBezTo>
                      <a:pt x="568" y="42"/>
                      <a:pt x="568" y="42"/>
                      <a:pt x="568" y="43"/>
                    </a:cubicBezTo>
                    <a:cubicBezTo>
                      <a:pt x="579" y="50"/>
                      <a:pt x="591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10" y="55"/>
                      <a:pt x="612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8" y="54"/>
                      <a:pt x="622" y="53"/>
                      <a:pt x="626" y="52"/>
                    </a:cubicBezTo>
                    <a:cubicBezTo>
                      <a:pt x="630" y="51"/>
                      <a:pt x="634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8" y="50"/>
                      <a:pt x="638" y="50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47" y="51"/>
                      <a:pt x="654" y="61"/>
                      <a:pt x="660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7" y="67"/>
                      <a:pt x="673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96" y="69"/>
                      <a:pt x="711" y="58"/>
                      <a:pt x="717" y="45"/>
                    </a:cubicBezTo>
                    <a:cubicBezTo>
                      <a:pt x="717" y="45"/>
                      <a:pt x="717" y="45"/>
                      <a:pt x="717" y="45"/>
                    </a:cubicBezTo>
                    <a:cubicBezTo>
                      <a:pt x="717" y="45"/>
                      <a:pt x="717" y="45"/>
                      <a:pt x="718" y="45"/>
                    </a:cubicBezTo>
                    <a:cubicBezTo>
                      <a:pt x="718" y="45"/>
                      <a:pt x="718" y="45"/>
                      <a:pt x="718" y="45"/>
                    </a:cubicBezTo>
                    <a:cubicBezTo>
                      <a:pt x="722" y="36"/>
                      <a:pt x="721" y="24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48" y="15"/>
                      <a:pt x="755" y="33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8" y="42"/>
                      <a:pt x="768" y="42"/>
                    </a:cubicBezTo>
                    <a:cubicBezTo>
                      <a:pt x="774" y="47"/>
                      <a:pt x="783" y="50"/>
                      <a:pt x="793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8" y="50"/>
                      <a:pt x="804" y="49"/>
                      <a:pt x="809" y="48"/>
                    </a:cubicBezTo>
                    <a:cubicBezTo>
                      <a:pt x="809" y="48"/>
                      <a:pt x="809" y="48"/>
                      <a:pt x="809" y="48"/>
                    </a:cubicBezTo>
                    <a:cubicBezTo>
                      <a:pt x="818" y="44"/>
                      <a:pt x="822" y="37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5" y="32"/>
                      <a:pt x="838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51" y="31"/>
                      <a:pt x="858" y="37"/>
                      <a:pt x="866" y="40"/>
                    </a:cubicBezTo>
                    <a:cubicBezTo>
                      <a:pt x="866" y="40"/>
                      <a:pt x="867" y="40"/>
                      <a:pt x="867" y="40"/>
                    </a:cubicBezTo>
                    <a:cubicBezTo>
                      <a:pt x="867" y="40"/>
                      <a:pt x="867" y="40"/>
                      <a:pt x="867" y="41"/>
                    </a:cubicBezTo>
                    <a:cubicBezTo>
                      <a:pt x="867" y="41"/>
                      <a:pt x="868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2" y="42"/>
                    </a:cubicBezTo>
                    <a:cubicBezTo>
                      <a:pt x="878" y="44"/>
                      <a:pt x="886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908" y="45"/>
                      <a:pt x="922" y="41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33" y="28"/>
                      <a:pt x="935" y="20"/>
                      <a:pt x="940" y="15"/>
                    </a:cubicBezTo>
                    <a:cubicBezTo>
                      <a:pt x="940" y="15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2" y="11"/>
                      <a:pt x="951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moveTo>
                      <a:pt x="137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35" y="0"/>
                      <a:pt x="133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23" y="3"/>
                      <a:pt x="123" y="17"/>
                      <a:pt x="118" y="26"/>
                    </a:cubicBezTo>
                    <a:cubicBezTo>
                      <a:pt x="111" y="39"/>
                      <a:pt x="101" y="41"/>
                      <a:pt x="87" y="47"/>
                    </a:cubicBezTo>
                    <a:cubicBezTo>
                      <a:pt x="80" y="51"/>
                      <a:pt x="74" y="59"/>
                      <a:pt x="68" y="66"/>
                    </a:cubicBezTo>
                    <a:cubicBezTo>
                      <a:pt x="60" y="73"/>
                      <a:pt x="53" y="79"/>
                      <a:pt x="50" y="86"/>
                    </a:cubicBezTo>
                    <a:cubicBezTo>
                      <a:pt x="45" y="93"/>
                      <a:pt x="45" y="101"/>
                      <a:pt x="41" y="108"/>
                    </a:cubicBezTo>
                    <a:cubicBezTo>
                      <a:pt x="39" y="112"/>
                      <a:pt x="35" y="116"/>
                      <a:pt x="31" y="118"/>
                    </a:cubicBezTo>
                    <a:cubicBezTo>
                      <a:pt x="25" y="122"/>
                      <a:pt x="8" y="126"/>
                      <a:pt x="4" y="132"/>
                    </a:cubicBezTo>
                    <a:cubicBezTo>
                      <a:pt x="1" y="136"/>
                      <a:pt x="0" y="146"/>
                      <a:pt x="0" y="158"/>
                    </a:cubicBezTo>
                    <a:cubicBezTo>
                      <a:pt x="0" y="169"/>
                      <a:pt x="1" y="180"/>
                      <a:pt x="1" y="189"/>
                    </a:cubicBezTo>
                    <a:cubicBezTo>
                      <a:pt x="1" y="307"/>
                      <a:pt x="1" y="420"/>
                      <a:pt x="1" y="538"/>
                    </a:cubicBezTo>
                    <a:cubicBezTo>
                      <a:pt x="1" y="538"/>
                      <a:pt x="1" y="538"/>
                      <a:pt x="1" y="538"/>
                    </a:cubicBezTo>
                    <a:cubicBezTo>
                      <a:pt x="1" y="547"/>
                      <a:pt x="0" y="559"/>
                      <a:pt x="0" y="571"/>
                    </a:cubicBezTo>
                    <a:cubicBezTo>
                      <a:pt x="0" y="581"/>
                      <a:pt x="1" y="590"/>
                      <a:pt x="3" y="595"/>
                    </a:cubicBezTo>
                    <a:cubicBezTo>
                      <a:pt x="8" y="603"/>
                      <a:pt x="22" y="604"/>
                      <a:pt x="31" y="609"/>
                    </a:cubicBezTo>
                    <a:cubicBezTo>
                      <a:pt x="45" y="618"/>
                      <a:pt x="42" y="629"/>
                      <a:pt x="50" y="643"/>
                    </a:cubicBezTo>
                    <a:cubicBezTo>
                      <a:pt x="54" y="650"/>
                      <a:pt x="61" y="656"/>
                      <a:pt x="68" y="663"/>
                    </a:cubicBezTo>
                    <a:cubicBezTo>
                      <a:pt x="75" y="669"/>
                      <a:pt x="82" y="678"/>
                      <a:pt x="87" y="681"/>
                    </a:cubicBezTo>
                    <a:cubicBezTo>
                      <a:pt x="95" y="686"/>
                      <a:pt x="104" y="687"/>
                      <a:pt x="110" y="692"/>
                    </a:cubicBezTo>
                    <a:cubicBezTo>
                      <a:pt x="112" y="694"/>
                      <a:pt x="115" y="698"/>
                      <a:pt x="117" y="701"/>
                    </a:cubicBezTo>
                    <a:cubicBezTo>
                      <a:pt x="121" y="707"/>
                      <a:pt x="122" y="720"/>
                      <a:pt x="128" y="725"/>
                    </a:cubicBezTo>
                    <a:cubicBezTo>
                      <a:pt x="128" y="725"/>
                      <a:pt x="128" y="725"/>
                      <a:pt x="128" y="725"/>
                    </a:cubicBezTo>
                    <a:cubicBezTo>
                      <a:pt x="130" y="727"/>
                      <a:pt x="134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8" y="727"/>
                      <a:pt x="138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50" y="726"/>
                      <a:pt x="156" y="723"/>
                      <a:pt x="159" y="720"/>
                    </a:cubicBezTo>
                    <a:cubicBezTo>
                      <a:pt x="170" y="712"/>
                      <a:pt x="169" y="697"/>
                      <a:pt x="183" y="692"/>
                    </a:cubicBezTo>
                    <a:cubicBezTo>
                      <a:pt x="183" y="692"/>
                      <a:pt x="183" y="692"/>
                      <a:pt x="183" y="692"/>
                    </a:cubicBezTo>
                    <a:cubicBezTo>
                      <a:pt x="183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9" y="689"/>
                      <a:pt x="196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11" y="688"/>
                      <a:pt x="218" y="689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6" y="691"/>
                      <a:pt x="226" y="692"/>
                    </a:cubicBezTo>
                    <a:cubicBezTo>
                      <a:pt x="226" y="692"/>
                      <a:pt x="226" y="692"/>
                      <a:pt x="226" y="692"/>
                    </a:cubicBezTo>
                    <a:cubicBezTo>
                      <a:pt x="237" y="695"/>
                      <a:pt x="245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60" y="702"/>
                      <a:pt x="263" y="702"/>
                      <a:pt x="266" y="701"/>
                    </a:cubicBezTo>
                    <a:cubicBezTo>
                      <a:pt x="266" y="701"/>
                      <a:pt x="267" y="701"/>
                      <a:pt x="267" y="701"/>
                    </a:cubicBezTo>
                    <a:cubicBezTo>
                      <a:pt x="267" y="701"/>
                      <a:pt x="267" y="701"/>
                      <a:pt x="267" y="701"/>
                    </a:cubicBezTo>
                    <a:cubicBezTo>
                      <a:pt x="277" y="698"/>
                      <a:pt x="282" y="689"/>
                      <a:pt x="291" y="686"/>
                    </a:cubicBezTo>
                    <a:cubicBezTo>
                      <a:pt x="291" y="686"/>
                      <a:pt x="291" y="686"/>
                      <a:pt x="291" y="686"/>
                    </a:cubicBezTo>
                    <a:cubicBezTo>
                      <a:pt x="292" y="685"/>
                      <a:pt x="292" y="685"/>
                      <a:pt x="292" y="685"/>
                    </a:cubicBezTo>
                    <a:cubicBezTo>
                      <a:pt x="297" y="684"/>
                      <a:pt x="302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27" y="683"/>
                      <a:pt x="337" y="703"/>
                      <a:pt x="350" y="712"/>
                    </a:cubicBezTo>
                    <a:cubicBezTo>
                      <a:pt x="350" y="712"/>
                      <a:pt x="350" y="712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2" y="713"/>
                      <a:pt x="352" y="713"/>
                      <a:pt x="352" y="713"/>
                    </a:cubicBezTo>
                    <a:cubicBezTo>
                      <a:pt x="352" y="713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7" y="717"/>
                      <a:pt x="365" y="722"/>
                      <a:pt x="371" y="723"/>
                    </a:cubicBezTo>
                    <a:cubicBezTo>
                      <a:pt x="371" y="723"/>
                      <a:pt x="371" y="723"/>
                      <a:pt x="371" y="723"/>
                    </a:cubicBezTo>
                    <a:cubicBezTo>
                      <a:pt x="372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4" y="723"/>
                      <a:pt x="375" y="723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80" y="720"/>
                      <a:pt x="380" y="710"/>
                      <a:pt x="381" y="705"/>
                    </a:cubicBezTo>
                    <a:cubicBezTo>
                      <a:pt x="382" y="697"/>
                      <a:pt x="383" y="690"/>
                      <a:pt x="385" y="687"/>
                    </a:cubicBezTo>
                    <a:cubicBezTo>
                      <a:pt x="390" y="675"/>
                      <a:pt x="404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25" y="666"/>
                      <a:pt x="430" y="667"/>
                      <a:pt x="436" y="670"/>
                    </a:cubicBezTo>
                    <a:cubicBezTo>
                      <a:pt x="436" y="670"/>
                      <a:pt x="436" y="670"/>
                      <a:pt x="436" y="670"/>
                    </a:cubicBezTo>
                    <a:cubicBezTo>
                      <a:pt x="443" y="674"/>
                      <a:pt x="449" y="683"/>
                      <a:pt x="458" y="684"/>
                    </a:cubicBezTo>
                    <a:cubicBezTo>
                      <a:pt x="458" y="684"/>
                      <a:pt x="458" y="684"/>
                      <a:pt x="458" y="684"/>
                    </a:cubicBezTo>
                    <a:cubicBezTo>
                      <a:pt x="459" y="684"/>
                      <a:pt x="459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4" y="684"/>
                      <a:pt x="467" y="683"/>
                      <a:pt x="471" y="681"/>
                    </a:cubicBezTo>
                    <a:cubicBezTo>
                      <a:pt x="472" y="681"/>
                      <a:pt x="472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9" y="679"/>
                      <a:pt x="485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501" y="679"/>
                      <a:pt x="511" y="681"/>
                      <a:pt x="520" y="686"/>
                    </a:cubicBezTo>
                    <a:cubicBezTo>
                      <a:pt x="520" y="686"/>
                      <a:pt x="520" y="686"/>
                      <a:pt x="520" y="686"/>
                    </a:cubicBezTo>
                    <a:cubicBezTo>
                      <a:pt x="520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7"/>
                    </a:cubicBezTo>
                    <a:cubicBezTo>
                      <a:pt x="521" y="687"/>
                      <a:pt x="521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3" y="687"/>
                    </a:cubicBezTo>
                    <a:cubicBezTo>
                      <a:pt x="523" y="687"/>
                      <a:pt x="523" y="687"/>
                      <a:pt x="523" y="687"/>
                    </a:cubicBezTo>
                    <a:cubicBezTo>
                      <a:pt x="523" y="688"/>
                      <a:pt x="523" y="688"/>
                      <a:pt x="523" y="688"/>
                    </a:cubicBezTo>
                    <a:cubicBezTo>
                      <a:pt x="523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33" y="694"/>
                      <a:pt x="541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62" y="703"/>
                      <a:pt x="569" y="692"/>
                      <a:pt x="578" y="687"/>
                    </a:cubicBezTo>
                    <a:cubicBezTo>
                      <a:pt x="578" y="687"/>
                      <a:pt x="578" y="687"/>
                      <a:pt x="578" y="687"/>
                    </a:cubicBezTo>
                    <a:cubicBezTo>
                      <a:pt x="578" y="687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87" y="681"/>
                      <a:pt x="598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15" y="679"/>
                      <a:pt x="620" y="679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8" y="681"/>
                      <a:pt x="628" y="681"/>
                    </a:cubicBezTo>
                    <a:cubicBezTo>
                      <a:pt x="631" y="682"/>
                      <a:pt x="636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51" y="683"/>
                      <a:pt x="658" y="672"/>
                      <a:pt x="665" y="669"/>
                    </a:cubicBezTo>
                    <a:cubicBezTo>
                      <a:pt x="671" y="666"/>
                      <a:pt x="676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98" y="665"/>
                      <a:pt x="711" y="678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8" y="696"/>
                      <a:pt x="719" y="720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5" y="722"/>
                      <a:pt x="726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32" y="723"/>
                      <a:pt x="741" y="718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50" y="713"/>
                    </a:cubicBezTo>
                    <a:cubicBezTo>
                      <a:pt x="750" y="713"/>
                      <a:pt x="750" y="713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1" y="712"/>
                    </a:cubicBezTo>
                    <a:cubicBezTo>
                      <a:pt x="760" y="705"/>
                      <a:pt x="765" y="695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80" y="685"/>
                      <a:pt x="788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800" y="683"/>
                      <a:pt x="804" y="684"/>
                      <a:pt x="809" y="686"/>
                    </a:cubicBezTo>
                    <a:cubicBezTo>
                      <a:pt x="809" y="686"/>
                      <a:pt x="809" y="686"/>
                      <a:pt x="809" y="686"/>
                    </a:cubicBezTo>
                    <a:cubicBezTo>
                      <a:pt x="817" y="689"/>
                      <a:pt x="822" y="697"/>
                      <a:pt x="832" y="700"/>
                    </a:cubicBezTo>
                    <a:cubicBezTo>
                      <a:pt x="832" y="700"/>
                      <a:pt x="832" y="700"/>
                      <a:pt x="832" y="700"/>
                    </a:cubicBezTo>
                    <a:cubicBezTo>
                      <a:pt x="836" y="701"/>
                      <a:pt x="840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54" y="702"/>
                      <a:pt x="862" y="696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4" y="691"/>
                      <a:pt x="877" y="691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5" y="689"/>
                      <a:pt x="889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904" y="689"/>
                      <a:pt x="916" y="691"/>
                      <a:pt x="922" y="695"/>
                    </a:cubicBezTo>
                    <a:cubicBezTo>
                      <a:pt x="922" y="695"/>
                      <a:pt x="922" y="695"/>
                      <a:pt x="922" y="695"/>
                    </a:cubicBezTo>
                    <a:cubicBezTo>
                      <a:pt x="930" y="701"/>
                      <a:pt x="932" y="714"/>
                      <a:pt x="941" y="721"/>
                    </a:cubicBezTo>
                    <a:cubicBezTo>
                      <a:pt x="941" y="721"/>
                      <a:pt x="941" y="721"/>
                      <a:pt x="941" y="721"/>
                    </a:cubicBezTo>
                    <a:cubicBezTo>
                      <a:pt x="941" y="721"/>
                      <a:pt x="941" y="721"/>
                      <a:pt x="942" y="721"/>
                    </a:cubicBezTo>
                    <a:cubicBezTo>
                      <a:pt x="942" y="721"/>
                      <a:pt x="942" y="721"/>
                      <a:pt x="942" y="721"/>
                    </a:cubicBezTo>
                    <a:cubicBezTo>
                      <a:pt x="946" y="724"/>
                      <a:pt x="953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1" y="727"/>
                      <a:pt x="961" y="727"/>
                    </a:cubicBezTo>
                    <a:cubicBezTo>
                      <a:pt x="962" y="727"/>
                      <a:pt x="964" y="727"/>
                      <a:pt x="966" y="726"/>
                    </a:cubicBezTo>
                    <a:cubicBezTo>
                      <a:pt x="973" y="724"/>
                      <a:pt x="975" y="708"/>
                      <a:pt x="980" y="701"/>
                    </a:cubicBezTo>
                    <a:cubicBezTo>
                      <a:pt x="987" y="689"/>
                      <a:pt x="998" y="688"/>
                      <a:pt x="1009" y="681"/>
                    </a:cubicBezTo>
                    <a:cubicBezTo>
                      <a:pt x="1016" y="677"/>
                      <a:pt x="1022" y="669"/>
                      <a:pt x="1029" y="662"/>
                    </a:cubicBezTo>
                    <a:cubicBezTo>
                      <a:pt x="1036" y="655"/>
                      <a:pt x="1044" y="648"/>
                      <a:pt x="1047" y="641"/>
                    </a:cubicBezTo>
                    <a:cubicBezTo>
                      <a:pt x="1050" y="635"/>
                      <a:pt x="1052" y="626"/>
                      <a:pt x="1055" y="621"/>
                    </a:cubicBezTo>
                    <a:cubicBezTo>
                      <a:pt x="1058" y="616"/>
                      <a:pt x="1062" y="612"/>
                      <a:pt x="1067" y="609"/>
                    </a:cubicBezTo>
                    <a:cubicBezTo>
                      <a:pt x="1075" y="604"/>
                      <a:pt x="1087" y="603"/>
                      <a:pt x="1092" y="595"/>
                    </a:cubicBezTo>
                    <a:cubicBezTo>
                      <a:pt x="1095" y="590"/>
                      <a:pt x="1095" y="581"/>
                      <a:pt x="1095" y="571"/>
                    </a:cubicBezTo>
                    <a:cubicBezTo>
                      <a:pt x="1095" y="569"/>
                      <a:pt x="1095" y="568"/>
                      <a:pt x="1095" y="567"/>
                    </a:cubicBezTo>
                    <a:cubicBezTo>
                      <a:pt x="1095" y="440"/>
                      <a:pt x="1095" y="315"/>
                      <a:pt x="1095" y="188"/>
                    </a:cubicBezTo>
                    <a:cubicBezTo>
                      <a:pt x="1095" y="188"/>
                      <a:pt x="1095" y="188"/>
                      <a:pt x="1095" y="188"/>
                    </a:cubicBezTo>
                    <a:cubicBezTo>
                      <a:pt x="1095" y="179"/>
                      <a:pt x="1096" y="166"/>
                      <a:pt x="1096" y="155"/>
                    </a:cubicBezTo>
                    <a:cubicBezTo>
                      <a:pt x="1096" y="145"/>
                      <a:pt x="1095" y="136"/>
                      <a:pt x="1093" y="132"/>
                    </a:cubicBezTo>
                    <a:cubicBezTo>
                      <a:pt x="1088" y="123"/>
                      <a:pt x="1074" y="122"/>
                      <a:pt x="1066" y="118"/>
                    </a:cubicBezTo>
                    <a:cubicBezTo>
                      <a:pt x="1054" y="110"/>
                      <a:pt x="1055" y="101"/>
                      <a:pt x="1048" y="87"/>
                    </a:cubicBezTo>
                    <a:cubicBezTo>
                      <a:pt x="1045" y="80"/>
                      <a:pt x="1037" y="74"/>
                      <a:pt x="1030" y="67"/>
                    </a:cubicBezTo>
                    <a:cubicBezTo>
                      <a:pt x="1022" y="59"/>
                      <a:pt x="1017" y="52"/>
                      <a:pt x="1010" y="48"/>
                    </a:cubicBezTo>
                    <a:cubicBezTo>
                      <a:pt x="1005" y="44"/>
                      <a:pt x="997" y="43"/>
                      <a:pt x="991" y="40"/>
                    </a:cubicBezTo>
                    <a:cubicBezTo>
                      <a:pt x="986" y="37"/>
                      <a:pt x="980" y="30"/>
                      <a:pt x="977" y="24"/>
                    </a:cubicBezTo>
                    <a:cubicBezTo>
                      <a:pt x="973" y="16"/>
                      <a:pt x="972" y="4"/>
                      <a:pt x="967" y="1"/>
                    </a:cubicBezTo>
                    <a:cubicBezTo>
                      <a:pt x="967" y="1"/>
                      <a:pt x="967" y="1"/>
                      <a:pt x="967" y="1"/>
                    </a:cubicBezTo>
                    <a:cubicBezTo>
                      <a:pt x="967" y="1"/>
                      <a:pt x="966" y="1"/>
                      <a:pt x="966" y="1"/>
                    </a:cubicBezTo>
                    <a:cubicBezTo>
                      <a:pt x="965" y="0"/>
                      <a:pt x="963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54" y="0"/>
                      <a:pt x="946" y="3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6"/>
                      <a:pt x="943" y="6"/>
                    </a:cubicBezTo>
                    <a:cubicBezTo>
                      <a:pt x="943" y="6"/>
                      <a:pt x="943" y="6"/>
                      <a:pt x="943" y="6"/>
                    </a:cubicBezTo>
                    <a:cubicBezTo>
                      <a:pt x="934" y="11"/>
                      <a:pt x="931" y="25"/>
                      <a:pt x="923" y="32"/>
                    </a:cubicBezTo>
                    <a:cubicBezTo>
                      <a:pt x="923" y="32"/>
                      <a:pt x="923" y="32"/>
                      <a:pt x="923" y="32"/>
                    </a:cubicBezTo>
                    <a:cubicBezTo>
                      <a:pt x="916" y="38"/>
                      <a:pt x="905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85" y="40"/>
                      <a:pt x="878" y="39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64" y="34"/>
                      <a:pt x="858" y="29"/>
                      <a:pt x="851" y="27"/>
                    </a:cubicBezTo>
                    <a:cubicBezTo>
                      <a:pt x="848" y="27"/>
                      <a:pt x="846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27" y="26"/>
                      <a:pt x="819" y="37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3"/>
                    </a:cubicBezTo>
                    <a:cubicBezTo>
                      <a:pt x="809" y="43"/>
                      <a:pt x="809" y="43"/>
                      <a:pt x="809" y="43"/>
                    </a:cubicBezTo>
                    <a:cubicBezTo>
                      <a:pt x="808" y="43"/>
                      <a:pt x="808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6" y="43"/>
                      <a:pt x="806" y="43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0" y="45"/>
                      <a:pt x="796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72" y="46"/>
                      <a:pt x="763" y="28"/>
                      <a:pt x="751" y="18"/>
                    </a:cubicBezTo>
                    <a:cubicBezTo>
                      <a:pt x="751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7" y="16"/>
                    </a:cubicBezTo>
                    <a:cubicBezTo>
                      <a:pt x="742" y="12"/>
                      <a:pt x="733" y="7"/>
                      <a:pt x="727" y="6"/>
                    </a:cubicBezTo>
                    <a:cubicBezTo>
                      <a:pt x="727" y="6"/>
                      <a:pt x="727" y="6"/>
                      <a:pt x="727" y="6"/>
                    </a:cubicBezTo>
                    <a:cubicBezTo>
                      <a:pt x="727" y="6"/>
                      <a:pt x="727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4" y="6"/>
                      <a:pt x="723" y="6"/>
                      <a:pt x="722" y="6"/>
                    </a:cubicBezTo>
                    <a:cubicBezTo>
                      <a:pt x="722" y="6"/>
                      <a:pt x="722" y="6"/>
                      <a:pt x="722" y="6"/>
                    </a:cubicBezTo>
                    <a:cubicBezTo>
                      <a:pt x="718" y="8"/>
                      <a:pt x="718" y="17"/>
                      <a:pt x="718" y="21"/>
                    </a:cubicBezTo>
                    <a:cubicBezTo>
                      <a:pt x="716" y="39"/>
                      <a:pt x="711" y="51"/>
                      <a:pt x="698" y="58"/>
                    </a:cubicBezTo>
                    <a:cubicBezTo>
                      <a:pt x="698" y="58"/>
                      <a:pt x="698" y="58"/>
                      <a:pt x="698" y="58"/>
                    </a:cubicBezTo>
                    <a:cubicBezTo>
                      <a:pt x="692" y="62"/>
                      <a:pt x="686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73" y="63"/>
                      <a:pt x="667" y="61"/>
                      <a:pt x="662" y="59"/>
                    </a:cubicBezTo>
                    <a:cubicBezTo>
                      <a:pt x="654" y="55"/>
                      <a:pt x="649" y="45"/>
                      <a:pt x="639" y="44"/>
                    </a:cubicBezTo>
                    <a:cubicBezTo>
                      <a:pt x="639" y="44"/>
                      <a:pt x="639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5" y="44"/>
                      <a:pt x="631" y="45"/>
                      <a:pt x="627" y="46"/>
                    </a:cubicBezTo>
                    <a:cubicBezTo>
                      <a:pt x="623" y="47"/>
                      <a:pt x="619" y="49"/>
                      <a:pt x="615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1" y="50"/>
                      <a:pt x="609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590" y="50"/>
                      <a:pt x="579" y="44"/>
                      <a:pt x="569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7" y="35"/>
                      <a:pt x="567" y="35"/>
                    </a:cubicBezTo>
                    <a:cubicBezTo>
                      <a:pt x="562" y="31"/>
                      <a:pt x="555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36" y="25"/>
                      <a:pt x="529" y="37"/>
                      <a:pt x="519" y="43"/>
                    </a:cubicBezTo>
                    <a:cubicBezTo>
                      <a:pt x="519" y="43"/>
                      <a:pt x="519" y="43"/>
                      <a:pt x="519" y="43"/>
                    </a:cubicBezTo>
                    <a:cubicBezTo>
                      <a:pt x="519" y="43"/>
                      <a:pt x="519" y="43"/>
                      <a:pt x="518" y="43"/>
                    </a:cubicBezTo>
                    <a:cubicBezTo>
                      <a:pt x="518" y="43"/>
                      <a:pt x="518" y="43"/>
                      <a:pt x="518" y="43"/>
                    </a:cubicBezTo>
                    <a:cubicBezTo>
                      <a:pt x="510" y="48"/>
                      <a:pt x="500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3" y="50"/>
                      <a:pt x="477" y="49"/>
                      <a:pt x="471" y="48"/>
                    </a:cubicBezTo>
                    <a:cubicBezTo>
                      <a:pt x="471" y="48"/>
                      <a:pt x="471" y="48"/>
                      <a:pt x="471" y="48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5" y="45"/>
                      <a:pt x="461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6" y="44"/>
                      <a:pt x="456" y="44"/>
                    </a:cubicBezTo>
                    <a:cubicBezTo>
                      <a:pt x="456" y="44"/>
                      <a:pt x="456" y="44"/>
                      <a:pt x="456" y="44"/>
                    </a:cubicBezTo>
                    <a:cubicBezTo>
                      <a:pt x="451" y="45"/>
                      <a:pt x="447" y="49"/>
                      <a:pt x="444" y="52"/>
                    </a:cubicBezTo>
                    <a:cubicBezTo>
                      <a:pt x="440" y="56"/>
                      <a:pt x="436" y="58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25" y="62"/>
                      <a:pt x="420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394" y="63"/>
                      <a:pt x="381" y="44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16"/>
                      <a:pt x="378" y="8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2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65" y="6"/>
                      <a:pt x="360" y="9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4" y="12"/>
                      <a:pt x="354" y="12"/>
                      <a:pt x="354" y="12"/>
                    </a:cubicBezTo>
                    <a:cubicBezTo>
                      <a:pt x="354" y="13"/>
                      <a:pt x="354" y="13"/>
                      <a:pt x="354" y="13"/>
                    </a:cubicBezTo>
                    <a:cubicBezTo>
                      <a:pt x="354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2" y="14"/>
                      <a:pt x="351" y="14"/>
                    </a:cubicBezTo>
                    <a:cubicBezTo>
                      <a:pt x="351" y="14"/>
                      <a:pt x="351" y="14"/>
                      <a:pt x="351" y="14"/>
                    </a:cubicBezTo>
                    <a:cubicBezTo>
                      <a:pt x="351" y="14"/>
                      <a:pt x="351" y="14"/>
                      <a:pt x="351" y="15"/>
                    </a:cubicBezTo>
                    <a:cubicBezTo>
                      <a:pt x="351" y="15"/>
                      <a:pt x="351" y="15"/>
                      <a:pt x="351" y="15"/>
                    </a:cubicBezTo>
                    <a:cubicBezTo>
                      <a:pt x="351" y="15"/>
                      <a:pt x="351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8" y="16"/>
                      <a:pt x="348" y="16"/>
                      <a:pt x="348" y="17"/>
                    </a:cubicBezTo>
                    <a:cubicBezTo>
                      <a:pt x="348" y="17"/>
                      <a:pt x="348" y="17"/>
                      <a:pt x="348" y="17"/>
                    </a:cubicBezTo>
                    <a:cubicBezTo>
                      <a:pt x="348" y="17"/>
                      <a:pt x="348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33" y="29"/>
                      <a:pt x="323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299" y="46"/>
                      <a:pt x="294" y="45"/>
                      <a:pt x="288" y="43"/>
                    </a:cubicBezTo>
                    <a:cubicBezTo>
                      <a:pt x="281" y="40"/>
                      <a:pt x="276" y="32"/>
                      <a:pt x="269" y="29"/>
                    </a:cubicBezTo>
                    <a:cubicBezTo>
                      <a:pt x="269" y="29"/>
                      <a:pt x="269" y="29"/>
                      <a:pt x="269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4" y="27"/>
                      <a:pt x="260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45" y="26"/>
                      <a:pt x="236" y="32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5" y="36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18" y="39"/>
                      <a:pt x="210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194" y="40"/>
                      <a:pt x="186" y="39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68" y="30"/>
                      <a:pt x="169" y="19"/>
                      <a:pt x="159" y="10"/>
                    </a:cubicBezTo>
                    <a:cubicBezTo>
                      <a:pt x="155" y="5"/>
                      <a:pt x="146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562"/>
              <p:cNvSpPr>
                <a:spLocks noEditPoints="1"/>
              </p:cNvSpPr>
              <p:nvPr/>
            </p:nvSpPr>
            <p:spPr bwMode="auto">
              <a:xfrm>
                <a:off x="4239" y="3286"/>
                <a:ext cx="122" cy="133"/>
              </a:xfrm>
              <a:custGeom>
                <a:gdLst>
                  <a:gd name="T0" fmla="*/ 5 w 35"/>
                  <a:gd name="T1" fmla="*/ 18 h 38"/>
                  <a:gd name="T2" fmla="*/ 5 w 35"/>
                  <a:gd name="T3" fmla="*/ 17 h 38"/>
                  <a:gd name="T4" fmla="*/ 18 w 35"/>
                  <a:gd name="T5" fmla="*/ 2 h 38"/>
                  <a:gd name="T6" fmla="*/ 18 w 35"/>
                  <a:gd name="T7" fmla="*/ 2 h 38"/>
                  <a:gd name="T8" fmla="*/ 24 w 35"/>
                  <a:gd name="T9" fmla="*/ 3 h 38"/>
                  <a:gd name="T10" fmla="*/ 32 w 35"/>
                  <a:gd name="T11" fmla="*/ 18 h 38"/>
                  <a:gd name="T12" fmla="*/ 23 w 35"/>
                  <a:gd name="T13" fmla="*/ 32 h 38"/>
                  <a:gd name="T14" fmla="*/ 18 w 35"/>
                  <a:gd name="T15" fmla="*/ 33 h 38"/>
                  <a:gd name="T16" fmla="*/ 18 w 35"/>
                  <a:gd name="T17" fmla="*/ 33 h 38"/>
                  <a:gd name="T18" fmla="*/ 5 w 35"/>
                  <a:gd name="T19" fmla="*/ 18 h 38"/>
                  <a:gd name="T20" fmla="*/ 18 w 35"/>
                  <a:gd name="T21" fmla="*/ 0 h 38"/>
                  <a:gd name="T22" fmla="*/ 18 w 35"/>
                  <a:gd name="T23" fmla="*/ 0 h 38"/>
                  <a:gd name="T24" fmla="*/ 18 w 35"/>
                  <a:gd name="T25" fmla="*/ 0 h 38"/>
                  <a:gd name="T26" fmla="*/ 18 w 35"/>
                  <a:gd name="T27" fmla="*/ 0 h 38"/>
                  <a:gd name="T28" fmla="*/ 0 w 35"/>
                  <a:gd name="T29" fmla="*/ 18 h 38"/>
                  <a:gd name="T30" fmla="*/ 1 w 35"/>
                  <a:gd name="T31" fmla="*/ 26 h 38"/>
                  <a:gd name="T32" fmla="*/ 2 w 35"/>
                  <a:gd name="T33" fmla="*/ 26 h 38"/>
                  <a:gd name="T34" fmla="*/ 2 w 35"/>
                  <a:gd name="T35" fmla="*/ 26 h 38"/>
                  <a:gd name="T36" fmla="*/ 2 w 35"/>
                  <a:gd name="T37" fmla="*/ 26 h 38"/>
                  <a:gd name="T38" fmla="*/ 2 w 35"/>
                  <a:gd name="T39" fmla="*/ 26 h 38"/>
                  <a:gd name="T40" fmla="*/ 2 w 35"/>
                  <a:gd name="T41" fmla="*/ 26 h 38"/>
                  <a:gd name="T42" fmla="*/ 21 w 35"/>
                  <a:gd name="T43" fmla="*/ 38 h 38"/>
                  <a:gd name="T44" fmla="*/ 22 w 35"/>
                  <a:gd name="T45" fmla="*/ 38 h 38"/>
                  <a:gd name="T46" fmla="*/ 22 w 35"/>
                  <a:gd name="T47" fmla="*/ 38 h 38"/>
                  <a:gd name="T48" fmla="*/ 22 w 35"/>
                  <a:gd name="T49" fmla="*/ 38 h 38"/>
                  <a:gd name="T50" fmla="*/ 24 w 35"/>
                  <a:gd name="T51" fmla="*/ 38 h 38"/>
                  <a:gd name="T52" fmla="*/ 24 w 35"/>
                  <a:gd name="T53" fmla="*/ 38 h 38"/>
                  <a:gd name="T54" fmla="*/ 24 w 35"/>
                  <a:gd name="T55" fmla="*/ 38 h 38"/>
                  <a:gd name="T56" fmla="*/ 35 w 35"/>
                  <a:gd name="T57" fmla="*/ 18 h 38"/>
                  <a:gd name="T58" fmla="*/ 34 w 35"/>
                  <a:gd name="T59" fmla="*/ 12 h 38"/>
                  <a:gd name="T60" fmla="*/ 34 w 35"/>
                  <a:gd name="T61" fmla="*/ 12 h 38"/>
                  <a:gd name="T62" fmla="*/ 34 w 35"/>
                  <a:gd name="T63" fmla="*/ 12 h 38"/>
                  <a:gd name="T64" fmla="*/ 34 w 35"/>
                  <a:gd name="T65" fmla="*/ 12 h 38"/>
                  <a:gd name="T66" fmla="*/ 34 w 35"/>
                  <a:gd name="T67" fmla="*/ 11 h 38"/>
                  <a:gd name="T68" fmla="*/ 18 w 35"/>
                  <a:gd name="T69" fmla="*/ 0 h 38"/>
                  <a:gd name="T70" fmla="*/ 18 w 35"/>
                  <a:gd name="T71" fmla="*/ 0 h 38"/>
                  <a:gd name="T72" fmla="*/ 18 w 35"/>
                  <a:gd name="T7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38">
                    <a:moveTo>
                      <a:pt x="5" y="18"/>
                    </a:moveTo>
                    <a:cubicBezTo>
                      <a:pt x="5" y="18"/>
                      <a:pt x="5" y="18"/>
                      <a:pt x="5" y="17"/>
                    </a:cubicBezTo>
                    <a:cubicBezTo>
                      <a:pt x="5" y="10"/>
                      <a:pt x="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0" y="2"/>
                      <a:pt x="22" y="3"/>
                      <a:pt x="24" y="3"/>
                    </a:cubicBezTo>
                    <a:cubicBezTo>
                      <a:pt x="29" y="5"/>
                      <a:pt x="32" y="12"/>
                      <a:pt x="32" y="18"/>
                    </a:cubicBezTo>
                    <a:cubicBezTo>
                      <a:pt x="32" y="25"/>
                      <a:pt x="30" y="31"/>
                      <a:pt x="23" y="32"/>
                    </a:cubicBezTo>
                    <a:cubicBezTo>
                      <a:pt x="21" y="33"/>
                      <a:pt x="20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9" y="33"/>
                      <a:pt x="5" y="25"/>
                      <a:pt x="5" y="18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0"/>
                      <a:pt x="0" y="7"/>
                      <a:pt x="0" y="18"/>
                    </a:cubicBezTo>
                    <a:cubicBezTo>
                      <a:pt x="0" y="20"/>
                      <a:pt x="1" y="23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" y="32"/>
                      <a:pt x="14" y="38"/>
                      <a:pt x="21" y="38"/>
                    </a:cubicBezTo>
                    <a:cubicBezTo>
                      <a:pt x="21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1" y="36"/>
                      <a:pt x="35" y="27"/>
                      <a:pt x="35" y="18"/>
                    </a:cubicBezTo>
                    <a:cubicBezTo>
                      <a:pt x="35" y="16"/>
                      <a:pt x="35" y="14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6"/>
                      <a:pt x="26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563"/>
              <p:cNvSpPr>
                <a:spLocks noEditPoints="1"/>
              </p:cNvSpPr>
              <p:nvPr/>
            </p:nvSpPr>
            <p:spPr bwMode="auto">
              <a:xfrm>
                <a:off x="3591" y="3332"/>
                <a:ext cx="115" cy="84"/>
              </a:xfrm>
              <a:custGeom>
                <a:gdLst>
                  <a:gd name="T0" fmla="*/ 19 w 33"/>
                  <a:gd name="T1" fmla="*/ 2 h 24"/>
                  <a:gd name="T2" fmla="*/ 19 w 33"/>
                  <a:gd name="T3" fmla="*/ 2 h 24"/>
                  <a:gd name="T4" fmla="*/ 19 w 33"/>
                  <a:gd name="T5" fmla="*/ 2 h 24"/>
                  <a:gd name="T6" fmla="*/ 28 w 33"/>
                  <a:gd name="T7" fmla="*/ 9 h 24"/>
                  <a:gd name="T8" fmla="*/ 28 w 33"/>
                  <a:gd name="T9" fmla="*/ 9 h 24"/>
                  <a:gd name="T10" fmla="*/ 28 w 33"/>
                  <a:gd name="T11" fmla="*/ 9 h 24"/>
                  <a:gd name="T12" fmla="*/ 29 w 33"/>
                  <a:gd name="T13" fmla="*/ 11 h 24"/>
                  <a:gd name="T14" fmla="*/ 16 w 33"/>
                  <a:gd name="T15" fmla="*/ 20 h 24"/>
                  <a:gd name="T16" fmla="*/ 16 w 33"/>
                  <a:gd name="T17" fmla="*/ 20 h 24"/>
                  <a:gd name="T18" fmla="*/ 16 w 33"/>
                  <a:gd name="T19" fmla="*/ 20 h 24"/>
                  <a:gd name="T20" fmla="*/ 16 w 33"/>
                  <a:gd name="T21" fmla="*/ 20 h 24"/>
                  <a:gd name="T22" fmla="*/ 16 w 33"/>
                  <a:gd name="T23" fmla="*/ 20 h 24"/>
                  <a:gd name="T24" fmla="*/ 16 w 33"/>
                  <a:gd name="T25" fmla="*/ 20 h 24"/>
                  <a:gd name="T26" fmla="*/ 15 w 33"/>
                  <a:gd name="T27" fmla="*/ 20 h 24"/>
                  <a:gd name="T28" fmla="*/ 14 w 33"/>
                  <a:gd name="T29" fmla="*/ 20 h 24"/>
                  <a:gd name="T30" fmla="*/ 14 w 33"/>
                  <a:gd name="T31" fmla="*/ 20 h 24"/>
                  <a:gd name="T32" fmla="*/ 14 w 33"/>
                  <a:gd name="T33" fmla="*/ 20 h 24"/>
                  <a:gd name="T34" fmla="*/ 14 w 33"/>
                  <a:gd name="T35" fmla="*/ 20 h 24"/>
                  <a:gd name="T36" fmla="*/ 14 w 33"/>
                  <a:gd name="T37" fmla="*/ 20 h 24"/>
                  <a:gd name="T38" fmla="*/ 5 w 33"/>
                  <a:gd name="T39" fmla="*/ 16 h 24"/>
                  <a:gd name="T40" fmla="*/ 5 w 33"/>
                  <a:gd name="T41" fmla="*/ 16 h 24"/>
                  <a:gd name="T42" fmla="*/ 5 w 33"/>
                  <a:gd name="T43" fmla="*/ 16 h 24"/>
                  <a:gd name="T44" fmla="*/ 5 w 33"/>
                  <a:gd name="T45" fmla="*/ 15 h 24"/>
                  <a:gd name="T46" fmla="*/ 5 w 33"/>
                  <a:gd name="T47" fmla="*/ 15 h 24"/>
                  <a:gd name="T48" fmla="*/ 5 w 33"/>
                  <a:gd name="T49" fmla="*/ 15 h 24"/>
                  <a:gd name="T50" fmla="*/ 19 w 33"/>
                  <a:gd name="T51" fmla="*/ 2 h 24"/>
                  <a:gd name="T52" fmla="*/ 19 w 33"/>
                  <a:gd name="T53" fmla="*/ 2 h 24"/>
                  <a:gd name="T54" fmla="*/ 19 w 33"/>
                  <a:gd name="T55" fmla="*/ 2 h 24"/>
                  <a:gd name="T56" fmla="*/ 17 w 33"/>
                  <a:gd name="T57" fmla="*/ 0 h 24"/>
                  <a:gd name="T58" fmla="*/ 17 w 33"/>
                  <a:gd name="T59" fmla="*/ 0 h 24"/>
                  <a:gd name="T60" fmla="*/ 9 w 33"/>
                  <a:gd name="T61" fmla="*/ 2 h 24"/>
                  <a:gd name="T62" fmla="*/ 9 w 33"/>
                  <a:gd name="T63" fmla="*/ 2 h 24"/>
                  <a:gd name="T64" fmla="*/ 0 w 33"/>
                  <a:gd name="T65" fmla="*/ 19 h 24"/>
                  <a:gd name="T66" fmla="*/ 0 w 33"/>
                  <a:gd name="T67" fmla="*/ 23 h 24"/>
                  <a:gd name="T68" fmla="*/ 0 w 33"/>
                  <a:gd name="T69" fmla="*/ 23 h 24"/>
                  <a:gd name="T70" fmla="*/ 11 w 33"/>
                  <a:gd name="T71" fmla="*/ 24 h 24"/>
                  <a:gd name="T72" fmla="*/ 11 w 33"/>
                  <a:gd name="T73" fmla="*/ 24 h 24"/>
                  <a:gd name="T74" fmla="*/ 11 w 33"/>
                  <a:gd name="T75" fmla="*/ 24 h 24"/>
                  <a:gd name="T76" fmla="*/ 11 w 33"/>
                  <a:gd name="T77" fmla="*/ 24 h 24"/>
                  <a:gd name="T78" fmla="*/ 32 w 33"/>
                  <a:gd name="T79" fmla="*/ 10 h 24"/>
                  <a:gd name="T80" fmla="*/ 32 w 33"/>
                  <a:gd name="T81" fmla="*/ 10 h 24"/>
                  <a:gd name="T82" fmla="*/ 17 w 33"/>
                  <a:gd name="T83" fmla="*/ 0 h 24"/>
                  <a:gd name="T84" fmla="*/ 17 w 33"/>
                  <a:gd name="T85" fmla="*/ 0 h 24"/>
                  <a:gd name="T86" fmla="*/ 17 w 33"/>
                  <a:gd name="T8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4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4" y="2"/>
                      <a:pt x="28" y="4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1"/>
                    </a:cubicBezTo>
                    <a:cubicBezTo>
                      <a:pt x="29" y="18"/>
                      <a:pt x="22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6" y="19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7"/>
                      <a:pt x="12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2" y="0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3" y="5"/>
                      <a:pt x="0" y="12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" y="24"/>
                      <a:pt x="7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21" y="24"/>
                      <a:pt x="33" y="2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4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564"/>
              <p:cNvSpPr>
                <a:spLocks noEditPoints="1"/>
              </p:cNvSpPr>
              <p:nvPr/>
            </p:nvSpPr>
            <p:spPr bwMode="auto">
              <a:xfrm>
                <a:off x="3332" y="3286"/>
                <a:ext cx="130" cy="130"/>
              </a:xfrm>
              <a:custGeom>
                <a:gdLst>
                  <a:gd name="T0" fmla="*/ 17 w 37"/>
                  <a:gd name="T1" fmla="*/ 2 h 37"/>
                  <a:gd name="T2" fmla="*/ 17 w 37"/>
                  <a:gd name="T3" fmla="*/ 2 h 37"/>
                  <a:gd name="T4" fmla="*/ 17 w 37"/>
                  <a:gd name="T5" fmla="*/ 2 h 37"/>
                  <a:gd name="T6" fmla="*/ 29 w 37"/>
                  <a:gd name="T7" fmla="*/ 27 h 37"/>
                  <a:gd name="T8" fmla="*/ 29 w 37"/>
                  <a:gd name="T9" fmla="*/ 27 h 37"/>
                  <a:gd name="T10" fmla="*/ 29 w 37"/>
                  <a:gd name="T11" fmla="*/ 27 h 37"/>
                  <a:gd name="T12" fmla="*/ 29 w 37"/>
                  <a:gd name="T13" fmla="*/ 27 h 37"/>
                  <a:gd name="T14" fmla="*/ 18 w 37"/>
                  <a:gd name="T15" fmla="*/ 32 h 37"/>
                  <a:gd name="T16" fmla="*/ 18 w 37"/>
                  <a:gd name="T17" fmla="*/ 32 h 37"/>
                  <a:gd name="T18" fmla="*/ 18 w 37"/>
                  <a:gd name="T19" fmla="*/ 32 h 37"/>
                  <a:gd name="T20" fmla="*/ 16 w 37"/>
                  <a:gd name="T21" fmla="*/ 32 h 37"/>
                  <a:gd name="T22" fmla="*/ 16 w 37"/>
                  <a:gd name="T23" fmla="*/ 32 h 37"/>
                  <a:gd name="T24" fmla="*/ 16 w 37"/>
                  <a:gd name="T25" fmla="*/ 32 h 37"/>
                  <a:gd name="T26" fmla="*/ 16 w 37"/>
                  <a:gd name="T27" fmla="*/ 32 h 37"/>
                  <a:gd name="T28" fmla="*/ 16 w 37"/>
                  <a:gd name="T29" fmla="*/ 32 h 37"/>
                  <a:gd name="T30" fmla="*/ 14 w 37"/>
                  <a:gd name="T31" fmla="*/ 3 h 37"/>
                  <a:gd name="T32" fmla="*/ 14 w 37"/>
                  <a:gd name="T33" fmla="*/ 3 h 37"/>
                  <a:gd name="T34" fmla="*/ 14 w 37"/>
                  <a:gd name="T35" fmla="*/ 3 h 37"/>
                  <a:gd name="T36" fmla="*/ 14 w 37"/>
                  <a:gd name="T37" fmla="*/ 3 h 37"/>
                  <a:gd name="T38" fmla="*/ 17 w 37"/>
                  <a:gd name="T39" fmla="*/ 2 h 37"/>
                  <a:gd name="T40" fmla="*/ 17 w 37"/>
                  <a:gd name="T41" fmla="*/ 2 h 37"/>
                  <a:gd name="T42" fmla="*/ 17 w 37"/>
                  <a:gd name="T43" fmla="*/ 2 h 37"/>
                  <a:gd name="T44" fmla="*/ 17 w 37"/>
                  <a:gd name="T45" fmla="*/ 0 h 37"/>
                  <a:gd name="T46" fmla="*/ 1 w 37"/>
                  <a:gd name="T47" fmla="*/ 19 h 37"/>
                  <a:gd name="T48" fmla="*/ 1 w 37"/>
                  <a:gd name="T49" fmla="*/ 19 h 37"/>
                  <a:gd name="T50" fmla="*/ 1 w 37"/>
                  <a:gd name="T51" fmla="*/ 19 h 37"/>
                  <a:gd name="T52" fmla="*/ 1 w 37"/>
                  <a:gd name="T53" fmla="*/ 19 h 37"/>
                  <a:gd name="T54" fmla="*/ 15 w 37"/>
                  <a:gd name="T55" fmla="*/ 37 h 37"/>
                  <a:gd name="T56" fmla="*/ 15 w 37"/>
                  <a:gd name="T57" fmla="*/ 37 h 37"/>
                  <a:gd name="T58" fmla="*/ 17 w 37"/>
                  <a:gd name="T59" fmla="*/ 37 h 37"/>
                  <a:gd name="T60" fmla="*/ 33 w 37"/>
                  <a:gd name="T61" fmla="*/ 27 h 37"/>
                  <a:gd name="T62" fmla="*/ 36 w 37"/>
                  <a:gd name="T63" fmla="*/ 18 h 37"/>
                  <a:gd name="T64" fmla="*/ 20 w 37"/>
                  <a:gd name="T65" fmla="*/ 0 h 37"/>
                  <a:gd name="T66" fmla="*/ 20 w 37"/>
                  <a:gd name="T67" fmla="*/ 0 h 37"/>
                  <a:gd name="T68" fmla="*/ 17 w 37"/>
                  <a:gd name="T6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7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9" y="2"/>
                      <a:pt x="37" y="1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7" y="29"/>
                      <a:pt x="23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7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0" y="32"/>
                      <a:pt x="1" y="6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moveTo>
                      <a:pt x="17" y="0"/>
                    </a:moveTo>
                    <a:cubicBezTo>
                      <a:pt x="6" y="0"/>
                      <a:pt x="1" y="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8"/>
                      <a:pt x="6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26" y="36"/>
                      <a:pt x="31" y="31"/>
                      <a:pt x="33" y="27"/>
                    </a:cubicBezTo>
                    <a:cubicBezTo>
                      <a:pt x="35" y="24"/>
                      <a:pt x="36" y="21"/>
                      <a:pt x="36" y="18"/>
                    </a:cubicBezTo>
                    <a:cubicBezTo>
                      <a:pt x="36" y="9"/>
                      <a:pt x="28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565"/>
              <p:cNvSpPr>
                <a:spLocks noEditPoints="1"/>
              </p:cNvSpPr>
              <p:nvPr/>
            </p:nvSpPr>
            <p:spPr bwMode="auto">
              <a:xfrm>
                <a:off x="3988" y="3332"/>
                <a:ext cx="126" cy="84"/>
              </a:xfrm>
              <a:custGeom>
                <a:gdLst>
                  <a:gd name="T0" fmla="*/ 14 w 36"/>
                  <a:gd name="T1" fmla="*/ 2 h 24"/>
                  <a:gd name="T2" fmla="*/ 14 w 36"/>
                  <a:gd name="T3" fmla="*/ 2 h 24"/>
                  <a:gd name="T4" fmla="*/ 14 w 36"/>
                  <a:gd name="T5" fmla="*/ 2 h 24"/>
                  <a:gd name="T6" fmla="*/ 27 w 36"/>
                  <a:gd name="T7" fmla="*/ 14 h 24"/>
                  <a:gd name="T8" fmla="*/ 27 w 36"/>
                  <a:gd name="T9" fmla="*/ 14 h 24"/>
                  <a:gd name="T10" fmla="*/ 20 w 36"/>
                  <a:gd name="T11" fmla="*/ 20 h 24"/>
                  <a:gd name="T12" fmla="*/ 20 w 36"/>
                  <a:gd name="T13" fmla="*/ 20 h 24"/>
                  <a:gd name="T14" fmla="*/ 20 w 36"/>
                  <a:gd name="T15" fmla="*/ 20 h 24"/>
                  <a:gd name="T16" fmla="*/ 16 w 36"/>
                  <a:gd name="T17" fmla="*/ 20 h 24"/>
                  <a:gd name="T18" fmla="*/ 16 w 36"/>
                  <a:gd name="T19" fmla="*/ 20 h 24"/>
                  <a:gd name="T20" fmla="*/ 16 w 36"/>
                  <a:gd name="T21" fmla="*/ 20 h 24"/>
                  <a:gd name="T22" fmla="*/ 16 w 36"/>
                  <a:gd name="T23" fmla="*/ 20 h 24"/>
                  <a:gd name="T24" fmla="*/ 16 w 36"/>
                  <a:gd name="T25" fmla="*/ 20 h 24"/>
                  <a:gd name="T26" fmla="*/ 4 w 36"/>
                  <a:gd name="T27" fmla="*/ 12 h 24"/>
                  <a:gd name="T28" fmla="*/ 4 w 36"/>
                  <a:gd name="T29" fmla="*/ 12 h 24"/>
                  <a:gd name="T30" fmla="*/ 4 w 36"/>
                  <a:gd name="T31" fmla="*/ 12 h 24"/>
                  <a:gd name="T32" fmla="*/ 4 w 36"/>
                  <a:gd name="T33" fmla="*/ 12 h 24"/>
                  <a:gd name="T34" fmla="*/ 4 w 36"/>
                  <a:gd name="T35" fmla="*/ 12 h 24"/>
                  <a:gd name="T36" fmla="*/ 4 w 36"/>
                  <a:gd name="T37" fmla="*/ 12 h 24"/>
                  <a:gd name="T38" fmla="*/ 4 w 36"/>
                  <a:gd name="T39" fmla="*/ 12 h 24"/>
                  <a:gd name="T40" fmla="*/ 4 w 36"/>
                  <a:gd name="T41" fmla="*/ 12 h 24"/>
                  <a:gd name="T42" fmla="*/ 14 w 36"/>
                  <a:gd name="T43" fmla="*/ 2 h 24"/>
                  <a:gd name="T44" fmla="*/ 14 w 36"/>
                  <a:gd name="T45" fmla="*/ 2 h 24"/>
                  <a:gd name="T46" fmla="*/ 14 w 36"/>
                  <a:gd name="T47" fmla="*/ 2 h 24"/>
                  <a:gd name="T48" fmla="*/ 14 w 36"/>
                  <a:gd name="T49" fmla="*/ 0 h 24"/>
                  <a:gd name="T50" fmla="*/ 14 w 36"/>
                  <a:gd name="T51" fmla="*/ 0 h 24"/>
                  <a:gd name="T52" fmla="*/ 0 w 36"/>
                  <a:gd name="T53" fmla="*/ 11 h 24"/>
                  <a:gd name="T54" fmla="*/ 0 w 36"/>
                  <a:gd name="T55" fmla="*/ 11 h 24"/>
                  <a:gd name="T56" fmla="*/ 0 w 36"/>
                  <a:gd name="T57" fmla="*/ 11 h 24"/>
                  <a:gd name="T58" fmla="*/ 0 w 36"/>
                  <a:gd name="T59" fmla="*/ 11 h 24"/>
                  <a:gd name="T60" fmla="*/ 19 w 36"/>
                  <a:gd name="T61" fmla="*/ 24 h 24"/>
                  <a:gd name="T62" fmla="*/ 19 w 36"/>
                  <a:gd name="T63" fmla="*/ 24 h 24"/>
                  <a:gd name="T64" fmla="*/ 19 w 36"/>
                  <a:gd name="T65" fmla="*/ 24 h 24"/>
                  <a:gd name="T66" fmla="*/ 19 w 36"/>
                  <a:gd name="T67" fmla="*/ 24 h 24"/>
                  <a:gd name="T68" fmla="*/ 31 w 36"/>
                  <a:gd name="T69" fmla="*/ 20 h 24"/>
                  <a:gd name="T70" fmla="*/ 31 w 36"/>
                  <a:gd name="T71" fmla="*/ 20 h 24"/>
                  <a:gd name="T72" fmla="*/ 31 w 36"/>
                  <a:gd name="T73" fmla="*/ 20 h 24"/>
                  <a:gd name="T74" fmla="*/ 31 w 36"/>
                  <a:gd name="T75" fmla="*/ 20 h 24"/>
                  <a:gd name="T76" fmla="*/ 31 w 36"/>
                  <a:gd name="T77" fmla="*/ 20 h 24"/>
                  <a:gd name="T78" fmla="*/ 31 w 36"/>
                  <a:gd name="T79" fmla="*/ 20 h 24"/>
                  <a:gd name="T80" fmla="*/ 14 w 36"/>
                  <a:gd name="T81" fmla="*/ 0 h 24"/>
                  <a:gd name="T82" fmla="*/ 14 w 36"/>
                  <a:gd name="T83" fmla="*/ 0 h 24"/>
                  <a:gd name="T84" fmla="*/ 14 w 36"/>
                  <a:gd name="T8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24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1" y="2"/>
                      <a:pt x="28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6"/>
                      <a:pt x="25" y="19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0" y="20"/>
                      <a:pt x="5" y="1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5"/>
                      <a:pt x="8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3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9"/>
                      <a:pt x="1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4" y="24"/>
                      <a:pt x="28" y="23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7"/>
                      <a:pt x="2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566"/>
              <p:cNvSpPr>
                <a:spLocks noEditPoints="1"/>
              </p:cNvSpPr>
              <p:nvPr/>
            </p:nvSpPr>
            <p:spPr bwMode="auto">
              <a:xfrm>
                <a:off x="1948" y="905"/>
                <a:ext cx="3788" cy="2504"/>
              </a:xfrm>
              <a:custGeom>
                <a:gdLst>
                  <a:gd name="T0" fmla="*/ 10 w 1086"/>
                  <a:gd name="T1" fmla="*/ 583 h 717"/>
                  <a:gd name="T2" fmla="*/ 124 w 1086"/>
                  <a:gd name="T3" fmla="*/ 28 h 717"/>
                  <a:gd name="T4" fmla="*/ 323 w 1086"/>
                  <a:gd name="T5" fmla="*/ 47 h 717"/>
                  <a:gd name="T6" fmla="*/ 482 w 1086"/>
                  <a:gd name="T7" fmla="*/ 58 h 717"/>
                  <a:gd name="T8" fmla="*/ 674 w 1086"/>
                  <a:gd name="T9" fmla="*/ 72 h 717"/>
                  <a:gd name="T10" fmla="*/ 933 w 1086"/>
                  <a:gd name="T11" fmla="*/ 30 h 717"/>
                  <a:gd name="T12" fmla="*/ 1076 w 1086"/>
                  <a:gd name="T13" fmla="*/ 134 h 717"/>
                  <a:gd name="T14" fmla="*/ 964 w 1086"/>
                  <a:gd name="T15" fmla="*/ 688 h 717"/>
                  <a:gd name="T16" fmla="*/ 760 w 1086"/>
                  <a:gd name="T17" fmla="*/ 675 h 717"/>
                  <a:gd name="T18" fmla="*/ 607 w 1086"/>
                  <a:gd name="T19" fmla="*/ 661 h 717"/>
                  <a:gd name="T20" fmla="*/ 414 w 1086"/>
                  <a:gd name="T21" fmla="*/ 647 h 717"/>
                  <a:gd name="T22" fmla="*/ 160 w 1086"/>
                  <a:gd name="T23" fmla="*/ 682 h 717"/>
                  <a:gd name="T24" fmla="*/ 924 w 1086"/>
                  <a:gd name="T25" fmla="*/ 28 h 717"/>
                  <a:gd name="T26" fmla="*/ 866 w 1086"/>
                  <a:gd name="T27" fmla="*/ 37 h 717"/>
                  <a:gd name="T28" fmla="*/ 865 w 1086"/>
                  <a:gd name="T29" fmla="*/ 37 h 717"/>
                  <a:gd name="T30" fmla="*/ 861 w 1086"/>
                  <a:gd name="T31" fmla="*/ 35 h 717"/>
                  <a:gd name="T32" fmla="*/ 804 w 1086"/>
                  <a:gd name="T33" fmla="*/ 43 h 717"/>
                  <a:gd name="T34" fmla="*/ 722 w 1086"/>
                  <a:gd name="T35" fmla="*/ 10 h 717"/>
                  <a:gd name="T36" fmla="*/ 674 w 1086"/>
                  <a:gd name="T37" fmla="*/ 64 h 717"/>
                  <a:gd name="T38" fmla="*/ 632 w 1086"/>
                  <a:gd name="T39" fmla="*/ 45 h 717"/>
                  <a:gd name="T40" fmla="*/ 603 w 1086"/>
                  <a:gd name="T41" fmla="*/ 50 h 717"/>
                  <a:gd name="T42" fmla="*/ 543 w 1086"/>
                  <a:gd name="T43" fmla="*/ 27 h 717"/>
                  <a:gd name="T44" fmla="*/ 524 w 1086"/>
                  <a:gd name="T45" fmla="*/ 37 h 717"/>
                  <a:gd name="T46" fmla="*/ 484 w 1086"/>
                  <a:gd name="T47" fmla="*/ 50 h 717"/>
                  <a:gd name="T48" fmla="*/ 455 w 1086"/>
                  <a:gd name="T49" fmla="*/ 45 h 717"/>
                  <a:gd name="T50" fmla="*/ 371 w 1086"/>
                  <a:gd name="T51" fmla="*/ 32 h 717"/>
                  <a:gd name="T52" fmla="*/ 297 w 1086"/>
                  <a:gd name="T53" fmla="*/ 45 h 717"/>
                  <a:gd name="T54" fmla="*/ 243 w 1086"/>
                  <a:gd name="T55" fmla="*/ 27 h 717"/>
                  <a:gd name="T56" fmla="*/ 196 w 1086"/>
                  <a:gd name="T57" fmla="*/ 40 h 717"/>
                  <a:gd name="T58" fmla="*/ 151 w 1086"/>
                  <a:gd name="T59" fmla="*/ 8 h 717"/>
                  <a:gd name="T60" fmla="*/ 118 w 1086"/>
                  <a:gd name="T61" fmla="*/ 22 h 717"/>
                  <a:gd name="T62" fmla="*/ 1 w 1086"/>
                  <a:gd name="T63" fmla="*/ 157 h 717"/>
                  <a:gd name="T64" fmla="*/ 1 w 1086"/>
                  <a:gd name="T65" fmla="*/ 241 h 717"/>
                  <a:gd name="T66" fmla="*/ 1 w 1086"/>
                  <a:gd name="T67" fmla="*/ 473 h 717"/>
                  <a:gd name="T68" fmla="*/ 1 w 1086"/>
                  <a:gd name="T69" fmla="*/ 482 h 717"/>
                  <a:gd name="T70" fmla="*/ 84 w 1086"/>
                  <a:gd name="T71" fmla="*/ 672 h 717"/>
                  <a:gd name="T72" fmla="*/ 151 w 1086"/>
                  <a:gd name="T73" fmla="*/ 712 h 717"/>
                  <a:gd name="T74" fmla="*/ 223 w 1086"/>
                  <a:gd name="T75" fmla="*/ 682 h 717"/>
                  <a:gd name="T76" fmla="*/ 251 w 1086"/>
                  <a:gd name="T77" fmla="*/ 692 h 717"/>
                  <a:gd name="T78" fmla="*/ 281 w 1086"/>
                  <a:gd name="T79" fmla="*/ 677 h 717"/>
                  <a:gd name="T80" fmla="*/ 366 w 1086"/>
                  <a:gd name="T81" fmla="*/ 709 h 717"/>
                  <a:gd name="T82" fmla="*/ 429 w 1086"/>
                  <a:gd name="T83" fmla="*/ 658 h 717"/>
                  <a:gd name="T84" fmla="*/ 468 w 1086"/>
                  <a:gd name="T85" fmla="*/ 671 h 717"/>
                  <a:gd name="T86" fmla="*/ 526 w 1086"/>
                  <a:gd name="T87" fmla="*/ 682 h 717"/>
                  <a:gd name="T88" fmla="*/ 527 w 1086"/>
                  <a:gd name="T89" fmla="*/ 682 h 717"/>
                  <a:gd name="T90" fmla="*/ 546 w 1086"/>
                  <a:gd name="T91" fmla="*/ 692 h 717"/>
                  <a:gd name="T92" fmla="*/ 610 w 1086"/>
                  <a:gd name="T93" fmla="*/ 669 h 717"/>
                  <a:gd name="T94" fmla="*/ 658 w 1086"/>
                  <a:gd name="T95" fmla="*/ 659 h 717"/>
                  <a:gd name="T96" fmla="*/ 724 w 1086"/>
                  <a:gd name="T97" fmla="*/ 709 h 717"/>
                  <a:gd name="T98" fmla="*/ 744 w 1086"/>
                  <a:gd name="T99" fmla="*/ 701 h 717"/>
                  <a:gd name="T100" fmla="*/ 745 w 1086"/>
                  <a:gd name="T101" fmla="*/ 701 h 717"/>
                  <a:gd name="T102" fmla="*/ 745 w 1086"/>
                  <a:gd name="T103" fmla="*/ 700 h 717"/>
                  <a:gd name="T104" fmla="*/ 762 w 1086"/>
                  <a:gd name="T105" fmla="*/ 683 h 717"/>
                  <a:gd name="T106" fmla="*/ 829 w 1086"/>
                  <a:gd name="T107" fmla="*/ 691 h 717"/>
                  <a:gd name="T108" fmla="*/ 871 w 1086"/>
                  <a:gd name="T109" fmla="*/ 681 h 717"/>
                  <a:gd name="T110" fmla="*/ 890 w 1086"/>
                  <a:gd name="T111" fmla="*/ 679 h 717"/>
                  <a:gd name="T112" fmla="*/ 920 w 1086"/>
                  <a:gd name="T113" fmla="*/ 685 h 717"/>
                  <a:gd name="T114" fmla="*/ 1020 w 1086"/>
                  <a:gd name="T115" fmla="*/ 654 h 717"/>
                  <a:gd name="T116" fmla="*/ 1082 w 1086"/>
                  <a:gd name="T117" fmla="*/ 128 h 717"/>
                  <a:gd name="T118" fmla="*/ 954 w 1086"/>
                  <a:gd name="T119" fmla="*/ 0 h 7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6" h="717">
                    <a:moveTo>
                      <a:pt x="136" y="709"/>
                    </a:moveTo>
                    <a:cubicBezTo>
                      <a:pt x="135" y="709"/>
                      <a:pt x="134" y="709"/>
                      <a:pt x="132" y="709"/>
                    </a:cubicBezTo>
                    <a:cubicBezTo>
                      <a:pt x="126" y="703"/>
                      <a:pt x="126" y="695"/>
                      <a:pt x="123" y="688"/>
                    </a:cubicBezTo>
                    <a:cubicBezTo>
                      <a:pt x="119" y="682"/>
                      <a:pt x="114" y="676"/>
                      <a:pt x="108" y="673"/>
                    </a:cubicBezTo>
                    <a:cubicBezTo>
                      <a:pt x="102" y="670"/>
                      <a:pt x="96" y="669"/>
                      <a:pt x="90" y="666"/>
                    </a:cubicBezTo>
                    <a:cubicBezTo>
                      <a:pt x="84" y="662"/>
                      <a:pt x="78" y="654"/>
                      <a:pt x="72" y="648"/>
                    </a:cubicBezTo>
                    <a:cubicBezTo>
                      <a:pt x="66" y="642"/>
                      <a:pt x="59" y="636"/>
                      <a:pt x="56" y="629"/>
                    </a:cubicBezTo>
                    <a:cubicBezTo>
                      <a:pt x="53" y="623"/>
                      <a:pt x="52" y="616"/>
                      <a:pt x="49" y="611"/>
                    </a:cubicBezTo>
                    <a:cubicBezTo>
                      <a:pt x="45" y="603"/>
                      <a:pt x="39" y="597"/>
                      <a:pt x="32" y="593"/>
                    </a:cubicBezTo>
                    <a:cubicBezTo>
                      <a:pt x="25" y="589"/>
                      <a:pt x="13" y="589"/>
                      <a:pt x="10" y="583"/>
                    </a:cubicBezTo>
                    <a:cubicBezTo>
                      <a:pt x="6" y="575"/>
                      <a:pt x="9" y="540"/>
                      <a:pt x="9" y="528"/>
                    </a:cubicBezTo>
                    <a:cubicBezTo>
                      <a:pt x="9" y="406"/>
                      <a:pt x="9" y="285"/>
                      <a:pt x="9" y="162"/>
                    </a:cubicBezTo>
                    <a:cubicBezTo>
                      <a:pt x="9" y="153"/>
                      <a:pt x="8" y="138"/>
                      <a:pt x="10" y="134"/>
                    </a:cubicBezTo>
                    <a:cubicBezTo>
                      <a:pt x="13" y="129"/>
                      <a:pt x="25" y="128"/>
                      <a:pt x="31" y="125"/>
                    </a:cubicBezTo>
                    <a:cubicBezTo>
                      <a:pt x="38" y="122"/>
                      <a:pt x="44" y="116"/>
                      <a:pt x="48" y="110"/>
                    </a:cubicBezTo>
                    <a:cubicBezTo>
                      <a:pt x="51" y="104"/>
                      <a:pt x="51" y="96"/>
                      <a:pt x="55" y="89"/>
                    </a:cubicBezTo>
                    <a:cubicBezTo>
                      <a:pt x="58" y="83"/>
                      <a:pt x="65" y="77"/>
                      <a:pt x="71" y="71"/>
                    </a:cubicBezTo>
                    <a:cubicBezTo>
                      <a:pt x="76" y="65"/>
                      <a:pt x="83" y="57"/>
                      <a:pt x="88" y="54"/>
                    </a:cubicBezTo>
                    <a:cubicBezTo>
                      <a:pt x="92" y="51"/>
                      <a:pt x="101" y="49"/>
                      <a:pt x="106" y="47"/>
                    </a:cubicBezTo>
                    <a:cubicBezTo>
                      <a:pt x="114" y="43"/>
                      <a:pt x="120" y="35"/>
                      <a:pt x="124" y="28"/>
                    </a:cubicBezTo>
                    <a:cubicBezTo>
                      <a:pt x="127" y="21"/>
                      <a:pt x="127" y="10"/>
                      <a:pt x="133" y="8"/>
                    </a:cubicBezTo>
                    <a:cubicBezTo>
                      <a:pt x="134" y="8"/>
                      <a:pt x="134" y="8"/>
                      <a:pt x="135" y="8"/>
                    </a:cubicBezTo>
                    <a:cubicBezTo>
                      <a:pt x="146" y="8"/>
                      <a:pt x="151" y="28"/>
                      <a:pt x="156" y="34"/>
                    </a:cubicBezTo>
                    <a:cubicBezTo>
                      <a:pt x="163" y="43"/>
                      <a:pt x="182" y="48"/>
                      <a:pt x="201" y="48"/>
                    </a:cubicBezTo>
                    <a:cubicBezTo>
                      <a:pt x="209" y="48"/>
                      <a:pt x="217" y="47"/>
                      <a:pt x="225" y="45"/>
                    </a:cubicBezTo>
                    <a:cubicBezTo>
                      <a:pt x="233" y="42"/>
                      <a:pt x="240" y="34"/>
                      <a:pt x="249" y="34"/>
                    </a:cubicBezTo>
                    <a:cubicBezTo>
                      <a:pt x="250" y="34"/>
                      <a:pt x="251" y="34"/>
                      <a:pt x="252" y="34"/>
                    </a:cubicBezTo>
                    <a:cubicBezTo>
                      <a:pt x="262" y="36"/>
                      <a:pt x="266" y="43"/>
                      <a:pt x="273" y="47"/>
                    </a:cubicBezTo>
                    <a:cubicBezTo>
                      <a:pt x="280" y="51"/>
                      <a:pt x="288" y="52"/>
                      <a:pt x="297" y="52"/>
                    </a:cubicBezTo>
                    <a:cubicBezTo>
                      <a:pt x="306" y="52"/>
                      <a:pt x="316" y="50"/>
                      <a:pt x="323" y="47"/>
                    </a:cubicBezTo>
                    <a:cubicBezTo>
                      <a:pt x="329" y="44"/>
                      <a:pt x="334" y="38"/>
                      <a:pt x="339" y="33"/>
                    </a:cubicBezTo>
                    <a:cubicBezTo>
                      <a:pt x="342" y="29"/>
                      <a:pt x="349" y="20"/>
                      <a:pt x="355" y="20"/>
                    </a:cubicBezTo>
                    <a:cubicBezTo>
                      <a:pt x="356" y="20"/>
                      <a:pt x="356" y="20"/>
                      <a:pt x="357" y="20"/>
                    </a:cubicBezTo>
                    <a:cubicBezTo>
                      <a:pt x="362" y="21"/>
                      <a:pt x="363" y="37"/>
                      <a:pt x="366" y="42"/>
                    </a:cubicBezTo>
                    <a:cubicBezTo>
                      <a:pt x="373" y="59"/>
                      <a:pt x="391" y="72"/>
                      <a:pt x="413" y="72"/>
                    </a:cubicBezTo>
                    <a:cubicBezTo>
                      <a:pt x="420" y="72"/>
                      <a:pt x="428" y="70"/>
                      <a:pt x="435" y="67"/>
                    </a:cubicBezTo>
                    <a:cubicBezTo>
                      <a:pt x="441" y="64"/>
                      <a:pt x="445" y="57"/>
                      <a:pt x="453" y="55"/>
                    </a:cubicBezTo>
                    <a:cubicBezTo>
                      <a:pt x="455" y="55"/>
                      <a:pt x="456" y="55"/>
                      <a:pt x="457" y="55"/>
                    </a:cubicBezTo>
                    <a:cubicBezTo>
                      <a:pt x="464" y="55"/>
                      <a:pt x="472" y="57"/>
                      <a:pt x="479" y="58"/>
                    </a:cubicBezTo>
                    <a:cubicBezTo>
                      <a:pt x="480" y="58"/>
                      <a:pt x="481" y="58"/>
                      <a:pt x="482" y="58"/>
                    </a:cubicBezTo>
                    <a:cubicBezTo>
                      <a:pt x="499" y="58"/>
                      <a:pt x="513" y="53"/>
                      <a:pt x="525" y="47"/>
                    </a:cubicBezTo>
                    <a:cubicBezTo>
                      <a:pt x="531" y="43"/>
                      <a:pt x="537" y="37"/>
                      <a:pt x="543" y="37"/>
                    </a:cubicBezTo>
                    <a:cubicBezTo>
                      <a:pt x="543" y="37"/>
                      <a:pt x="543" y="37"/>
                      <a:pt x="543" y="37"/>
                    </a:cubicBezTo>
                    <a:cubicBezTo>
                      <a:pt x="551" y="37"/>
                      <a:pt x="559" y="46"/>
                      <a:pt x="565" y="49"/>
                    </a:cubicBezTo>
                    <a:cubicBezTo>
                      <a:pt x="575" y="54"/>
                      <a:pt x="590" y="58"/>
                      <a:pt x="605" y="58"/>
                    </a:cubicBezTo>
                    <a:cubicBezTo>
                      <a:pt x="608" y="58"/>
                      <a:pt x="612" y="57"/>
                      <a:pt x="615" y="57"/>
                    </a:cubicBezTo>
                    <a:cubicBezTo>
                      <a:pt x="620" y="56"/>
                      <a:pt x="625" y="55"/>
                      <a:pt x="630" y="55"/>
                    </a:cubicBezTo>
                    <a:cubicBezTo>
                      <a:pt x="631" y="55"/>
                      <a:pt x="632" y="55"/>
                      <a:pt x="633" y="55"/>
                    </a:cubicBezTo>
                    <a:cubicBezTo>
                      <a:pt x="640" y="56"/>
                      <a:pt x="647" y="65"/>
                      <a:pt x="652" y="67"/>
                    </a:cubicBezTo>
                    <a:cubicBezTo>
                      <a:pt x="660" y="70"/>
                      <a:pt x="667" y="72"/>
                      <a:pt x="674" y="72"/>
                    </a:cubicBezTo>
                    <a:cubicBezTo>
                      <a:pt x="695" y="72"/>
                      <a:pt x="714" y="60"/>
                      <a:pt x="721" y="41"/>
                    </a:cubicBezTo>
                    <a:cubicBezTo>
                      <a:pt x="724" y="34"/>
                      <a:pt x="723" y="27"/>
                      <a:pt x="729" y="20"/>
                    </a:cubicBezTo>
                    <a:cubicBezTo>
                      <a:pt x="745" y="24"/>
                      <a:pt x="747" y="35"/>
                      <a:pt x="757" y="43"/>
                    </a:cubicBezTo>
                    <a:cubicBezTo>
                      <a:pt x="765" y="49"/>
                      <a:pt x="777" y="52"/>
                      <a:pt x="790" y="52"/>
                    </a:cubicBezTo>
                    <a:cubicBezTo>
                      <a:pt x="797" y="52"/>
                      <a:pt x="805" y="51"/>
                      <a:pt x="812" y="48"/>
                    </a:cubicBezTo>
                    <a:cubicBezTo>
                      <a:pt x="819" y="44"/>
                      <a:pt x="826" y="35"/>
                      <a:pt x="835" y="34"/>
                    </a:cubicBezTo>
                    <a:cubicBezTo>
                      <a:pt x="835" y="34"/>
                      <a:pt x="836" y="34"/>
                      <a:pt x="836" y="34"/>
                    </a:cubicBezTo>
                    <a:cubicBezTo>
                      <a:pt x="846" y="34"/>
                      <a:pt x="853" y="42"/>
                      <a:pt x="860" y="44"/>
                    </a:cubicBezTo>
                    <a:cubicBezTo>
                      <a:pt x="868" y="47"/>
                      <a:pt x="877" y="48"/>
                      <a:pt x="885" y="48"/>
                    </a:cubicBezTo>
                    <a:cubicBezTo>
                      <a:pt x="906" y="48"/>
                      <a:pt x="926" y="42"/>
                      <a:pt x="933" y="30"/>
                    </a:cubicBezTo>
                    <a:cubicBezTo>
                      <a:pt x="937" y="23"/>
                      <a:pt x="941" y="8"/>
                      <a:pt x="951" y="8"/>
                    </a:cubicBezTo>
                    <a:cubicBezTo>
                      <a:pt x="952" y="8"/>
                      <a:pt x="952" y="8"/>
                      <a:pt x="953" y="8"/>
                    </a:cubicBezTo>
                    <a:cubicBezTo>
                      <a:pt x="959" y="9"/>
                      <a:pt x="960" y="22"/>
                      <a:pt x="963" y="29"/>
                    </a:cubicBezTo>
                    <a:cubicBezTo>
                      <a:pt x="966" y="35"/>
                      <a:pt x="973" y="43"/>
                      <a:pt x="980" y="47"/>
                    </a:cubicBezTo>
                    <a:cubicBezTo>
                      <a:pt x="986" y="50"/>
                      <a:pt x="994" y="51"/>
                      <a:pt x="998" y="54"/>
                    </a:cubicBezTo>
                    <a:cubicBezTo>
                      <a:pt x="1004" y="57"/>
                      <a:pt x="1010" y="64"/>
                      <a:pt x="1016" y="70"/>
                    </a:cubicBezTo>
                    <a:cubicBezTo>
                      <a:pt x="1021" y="76"/>
                      <a:pt x="1028" y="82"/>
                      <a:pt x="1031" y="88"/>
                    </a:cubicBezTo>
                    <a:cubicBezTo>
                      <a:pt x="1035" y="94"/>
                      <a:pt x="1035" y="101"/>
                      <a:pt x="1038" y="107"/>
                    </a:cubicBezTo>
                    <a:cubicBezTo>
                      <a:pt x="1041" y="114"/>
                      <a:pt x="1047" y="120"/>
                      <a:pt x="1055" y="124"/>
                    </a:cubicBezTo>
                    <a:cubicBezTo>
                      <a:pt x="1061" y="127"/>
                      <a:pt x="1074" y="129"/>
                      <a:pt x="1076" y="134"/>
                    </a:cubicBezTo>
                    <a:cubicBezTo>
                      <a:pt x="1078" y="138"/>
                      <a:pt x="1077" y="152"/>
                      <a:pt x="1077" y="161"/>
                    </a:cubicBezTo>
                    <a:cubicBezTo>
                      <a:pt x="1077" y="294"/>
                      <a:pt x="1077" y="422"/>
                      <a:pt x="1077" y="556"/>
                    </a:cubicBezTo>
                    <a:cubicBezTo>
                      <a:pt x="1077" y="565"/>
                      <a:pt x="1078" y="578"/>
                      <a:pt x="1076" y="583"/>
                    </a:cubicBezTo>
                    <a:cubicBezTo>
                      <a:pt x="1073" y="588"/>
                      <a:pt x="1065" y="589"/>
                      <a:pt x="1057" y="592"/>
                    </a:cubicBezTo>
                    <a:cubicBezTo>
                      <a:pt x="1052" y="594"/>
                      <a:pt x="1047" y="598"/>
                      <a:pt x="1045" y="600"/>
                    </a:cubicBezTo>
                    <a:cubicBezTo>
                      <a:pt x="1038" y="607"/>
                      <a:pt x="1037" y="618"/>
                      <a:pt x="1031" y="629"/>
                    </a:cubicBezTo>
                    <a:cubicBezTo>
                      <a:pt x="1028" y="636"/>
                      <a:pt x="1021" y="642"/>
                      <a:pt x="1014" y="648"/>
                    </a:cubicBezTo>
                    <a:cubicBezTo>
                      <a:pt x="1008" y="655"/>
                      <a:pt x="1003" y="662"/>
                      <a:pt x="996" y="666"/>
                    </a:cubicBezTo>
                    <a:cubicBezTo>
                      <a:pt x="992" y="668"/>
                      <a:pt x="986" y="669"/>
                      <a:pt x="981" y="672"/>
                    </a:cubicBezTo>
                    <a:cubicBezTo>
                      <a:pt x="974" y="675"/>
                      <a:pt x="968" y="681"/>
                      <a:pt x="964" y="688"/>
                    </a:cubicBezTo>
                    <a:cubicBezTo>
                      <a:pt x="961" y="694"/>
                      <a:pt x="959" y="708"/>
                      <a:pt x="954" y="709"/>
                    </a:cubicBezTo>
                    <a:cubicBezTo>
                      <a:pt x="954" y="709"/>
                      <a:pt x="953" y="709"/>
                      <a:pt x="952" y="709"/>
                    </a:cubicBezTo>
                    <a:cubicBezTo>
                      <a:pt x="941" y="709"/>
                      <a:pt x="935" y="687"/>
                      <a:pt x="932" y="684"/>
                    </a:cubicBezTo>
                    <a:cubicBezTo>
                      <a:pt x="924" y="675"/>
                      <a:pt x="906" y="671"/>
                      <a:pt x="888" y="671"/>
                    </a:cubicBezTo>
                    <a:cubicBezTo>
                      <a:pt x="879" y="671"/>
                      <a:pt x="870" y="672"/>
                      <a:pt x="862" y="675"/>
                    </a:cubicBezTo>
                    <a:cubicBezTo>
                      <a:pt x="854" y="677"/>
                      <a:pt x="846" y="684"/>
                      <a:pt x="838" y="684"/>
                    </a:cubicBezTo>
                    <a:cubicBezTo>
                      <a:pt x="837" y="684"/>
                      <a:pt x="837" y="684"/>
                      <a:pt x="836" y="684"/>
                    </a:cubicBezTo>
                    <a:cubicBezTo>
                      <a:pt x="825" y="683"/>
                      <a:pt x="821" y="674"/>
                      <a:pt x="812" y="670"/>
                    </a:cubicBezTo>
                    <a:cubicBezTo>
                      <a:pt x="806" y="667"/>
                      <a:pt x="799" y="666"/>
                      <a:pt x="792" y="666"/>
                    </a:cubicBezTo>
                    <a:cubicBezTo>
                      <a:pt x="780" y="666"/>
                      <a:pt x="767" y="669"/>
                      <a:pt x="760" y="675"/>
                    </a:cubicBezTo>
                    <a:cubicBezTo>
                      <a:pt x="756" y="677"/>
                      <a:pt x="752" y="682"/>
                      <a:pt x="747" y="688"/>
                    </a:cubicBezTo>
                    <a:cubicBezTo>
                      <a:pt x="745" y="690"/>
                      <a:pt x="738" y="698"/>
                      <a:pt x="733" y="698"/>
                    </a:cubicBezTo>
                    <a:cubicBezTo>
                      <a:pt x="732" y="698"/>
                      <a:pt x="732" y="698"/>
                      <a:pt x="731" y="698"/>
                    </a:cubicBezTo>
                    <a:cubicBezTo>
                      <a:pt x="726" y="697"/>
                      <a:pt x="725" y="682"/>
                      <a:pt x="723" y="678"/>
                    </a:cubicBezTo>
                    <a:cubicBezTo>
                      <a:pt x="716" y="661"/>
                      <a:pt x="697" y="647"/>
                      <a:pt x="676" y="647"/>
                    </a:cubicBezTo>
                    <a:cubicBezTo>
                      <a:pt x="668" y="647"/>
                      <a:pt x="661" y="648"/>
                      <a:pt x="654" y="652"/>
                    </a:cubicBezTo>
                    <a:cubicBezTo>
                      <a:pt x="648" y="654"/>
                      <a:pt x="641" y="663"/>
                      <a:pt x="633" y="664"/>
                    </a:cubicBezTo>
                    <a:cubicBezTo>
                      <a:pt x="633" y="664"/>
                      <a:pt x="632" y="664"/>
                      <a:pt x="631" y="664"/>
                    </a:cubicBezTo>
                    <a:cubicBezTo>
                      <a:pt x="627" y="664"/>
                      <a:pt x="621" y="662"/>
                      <a:pt x="616" y="661"/>
                    </a:cubicBezTo>
                    <a:cubicBezTo>
                      <a:pt x="613" y="661"/>
                      <a:pt x="610" y="661"/>
                      <a:pt x="607" y="661"/>
                    </a:cubicBezTo>
                    <a:cubicBezTo>
                      <a:pt x="593" y="661"/>
                      <a:pt x="579" y="664"/>
                      <a:pt x="568" y="669"/>
                    </a:cubicBezTo>
                    <a:cubicBezTo>
                      <a:pt x="561" y="672"/>
                      <a:pt x="555" y="681"/>
                      <a:pt x="546" y="682"/>
                    </a:cubicBezTo>
                    <a:cubicBezTo>
                      <a:pt x="546" y="682"/>
                      <a:pt x="545" y="682"/>
                      <a:pt x="545" y="682"/>
                    </a:cubicBezTo>
                    <a:cubicBezTo>
                      <a:pt x="537" y="682"/>
                      <a:pt x="529" y="673"/>
                      <a:pt x="522" y="669"/>
                    </a:cubicBezTo>
                    <a:cubicBezTo>
                      <a:pt x="512" y="664"/>
                      <a:pt x="499" y="661"/>
                      <a:pt x="485" y="661"/>
                    </a:cubicBezTo>
                    <a:cubicBezTo>
                      <a:pt x="481" y="661"/>
                      <a:pt x="477" y="662"/>
                      <a:pt x="474" y="662"/>
                    </a:cubicBezTo>
                    <a:cubicBezTo>
                      <a:pt x="469" y="662"/>
                      <a:pt x="464" y="664"/>
                      <a:pt x="459" y="664"/>
                    </a:cubicBezTo>
                    <a:cubicBezTo>
                      <a:pt x="458" y="664"/>
                      <a:pt x="458" y="664"/>
                      <a:pt x="457" y="664"/>
                    </a:cubicBezTo>
                    <a:cubicBezTo>
                      <a:pt x="450" y="663"/>
                      <a:pt x="444" y="655"/>
                      <a:pt x="437" y="652"/>
                    </a:cubicBezTo>
                    <a:cubicBezTo>
                      <a:pt x="429" y="649"/>
                      <a:pt x="422" y="647"/>
                      <a:pt x="414" y="647"/>
                    </a:cubicBezTo>
                    <a:cubicBezTo>
                      <a:pt x="393" y="647"/>
                      <a:pt x="374" y="659"/>
                      <a:pt x="367" y="677"/>
                    </a:cubicBezTo>
                    <a:cubicBezTo>
                      <a:pt x="365" y="683"/>
                      <a:pt x="365" y="691"/>
                      <a:pt x="360" y="698"/>
                    </a:cubicBezTo>
                    <a:cubicBezTo>
                      <a:pt x="342" y="694"/>
                      <a:pt x="339" y="679"/>
                      <a:pt x="324" y="672"/>
                    </a:cubicBezTo>
                    <a:cubicBezTo>
                      <a:pt x="317" y="668"/>
                      <a:pt x="308" y="666"/>
                      <a:pt x="298" y="666"/>
                    </a:cubicBezTo>
                    <a:cubicBezTo>
                      <a:pt x="292" y="666"/>
                      <a:pt x="285" y="667"/>
                      <a:pt x="279" y="669"/>
                    </a:cubicBezTo>
                    <a:cubicBezTo>
                      <a:pt x="270" y="672"/>
                      <a:pt x="263" y="683"/>
                      <a:pt x="253" y="684"/>
                    </a:cubicBezTo>
                    <a:cubicBezTo>
                      <a:pt x="253" y="684"/>
                      <a:pt x="252" y="684"/>
                      <a:pt x="252" y="684"/>
                    </a:cubicBezTo>
                    <a:cubicBezTo>
                      <a:pt x="241" y="684"/>
                      <a:pt x="232" y="675"/>
                      <a:pt x="224" y="673"/>
                    </a:cubicBezTo>
                    <a:cubicBezTo>
                      <a:pt x="217" y="671"/>
                      <a:pt x="208" y="671"/>
                      <a:pt x="200" y="671"/>
                    </a:cubicBezTo>
                    <a:cubicBezTo>
                      <a:pt x="184" y="671"/>
                      <a:pt x="167" y="674"/>
                      <a:pt x="160" y="682"/>
                    </a:cubicBezTo>
                    <a:cubicBezTo>
                      <a:pt x="151" y="690"/>
                      <a:pt x="151" y="709"/>
                      <a:pt x="136" y="709"/>
                    </a:cubicBezTo>
                    <a:moveTo>
                      <a:pt x="954" y="0"/>
                    </a:moveTo>
                    <a:cubicBezTo>
                      <a:pt x="954" y="0"/>
                      <a:pt x="954" y="0"/>
                      <a:pt x="954" y="0"/>
                    </a:cubicBezTo>
                    <a:cubicBezTo>
                      <a:pt x="946" y="0"/>
                      <a:pt x="937" y="6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10"/>
                      <a:pt x="935" y="10"/>
                    </a:cubicBezTo>
                    <a:cubicBezTo>
                      <a:pt x="930" y="15"/>
                      <a:pt x="928" y="23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17" y="36"/>
                      <a:pt x="903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1" y="40"/>
                      <a:pt x="873" y="39"/>
                      <a:pt x="867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4" y="37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3" y="36"/>
                      <a:pt x="862" y="36"/>
                      <a:pt x="862" y="36"/>
                    </a:cubicBezTo>
                    <a:cubicBezTo>
                      <a:pt x="862" y="35"/>
                      <a:pt x="862" y="35"/>
                      <a:pt x="862" y="35"/>
                    </a:cubicBezTo>
                    <a:cubicBezTo>
                      <a:pt x="862" y="35"/>
                      <a:pt x="861" y="35"/>
                      <a:pt x="861" y="35"/>
                    </a:cubicBezTo>
                    <a:cubicBezTo>
                      <a:pt x="853" y="32"/>
                      <a:pt x="84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3" y="26"/>
                      <a:pt x="830" y="27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17" y="32"/>
                      <a:pt x="813" y="39"/>
                      <a:pt x="804" y="43"/>
                    </a:cubicBezTo>
                    <a:cubicBezTo>
                      <a:pt x="804" y="43"/>
                      <a:pt x="804" y="43"/>
                      <a:pt x="804" y="43"/>
                    </a:cubicBezTo>
                    <a:cubicBezTo>
                      <a:pt x="799" y="44"/>
                      <a:pt x="793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8" y="45"/>
                    </a:cubicBezTo>
                    <a:cubicBezTo>
                      <a:pt x="778" y="45"/>
                      <a:pt x="769" y="42"/>
                      <a:pt x="763" y="37"/>
                    </a:cubicBezTo>
                    <a:cubicBezTo>
                      <a:pt x="763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50" y="28"/>
                      <a:pt x="743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16" y="19"/>
                      <a:pt x="717" y="31"/>
                      <a:pt x="713" y="40"/>
                    </a:cubicBezTo>
                    <a:cubicBezTo>
                      <a:pt x="713" y="40"/>
                      <a:pt x="713" y="40"/>
                      <a:pt x="713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06" y="53"/>
                      <a:pt x="691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68" y="64"/>
                      <a:pt x="662" y="62"/>
                      <a:pt x="656" y="59"/>
                    </a:cubicBezTo>
                    <a:cubicBezTo>
                      <a:pt x="656" y="59"/>
                      <a:pt x="656" y="59"/>
                      <a:pt x="656" y="59"/>
                    </a:cubicBezTo>
                    <a:cubicBezTo>
                      <a:pt x="656" y="59"/>
                      <a:pt x="656" y="59"/>
                      <a:pt x="655" y="59"/>
                    </a:cubicBezTo>
                    <a:cubicBezTo>
                      <a:pt x="649" y="56"/>
                      <a:pt x="642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3" y="45"/>
                      <a:pt x="633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29" y="45"/>
                      <a:pt x="625" y="46"/>
                      <a:pt x="621" y="47"/>
                    </a:cubicBezTo>
                    <a:cubicBezTo>
                      <a:pt x="617" y="48"/>
                      <a:pt x="613" y="49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7" y="50"/>
                      <a:pt x="605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586" y="50"/>
                      <a:pt x="574" y="45"/>
                      <a:pt x="563" y="38"/>
                    </a:cubicBezTo>
                    <a:cubicBezTo>
                      <a:pt x="563" y="37"/>
                      <a:pt x="563" y="37"/>
                      <a:pt x="562" y="37"/>
                    </a:cubicBezTo>
                    <a:cubicBezTo>
                      <a:pt x="562" y="37"/>
                      <a:pt x="562" y="37"/>
                      <a:pt x="562" y="37"/>
                    </a:cubicBezTo>
                    <a:cubicBezTo>
                      <a:pt x="556" y="33"/>
                      <a:pt x="549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35" y="27"/>
                      <a:pt x="531" y="32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14" y="45"/>
                      <a:pt x="500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2" y="50"/>
                      <a:pt x="480" y="50"/>
                      <a:pt x="478" y="50"/>
                    </a:cubicBezTo>
                    <a:cubicBezTo>
                      <a:pt x="478" y="50"/>
                      <a:pt x="478" y="50"/>
                      <a:pt x="477" y="50"/>
                    </a:cubicBezTo>
                    <a:cubicBezTo>
                      <a:pt x="474" y="49"/>
                      <a:pt x="470" y="48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2" y="46"/>
                      <a:pt x="458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4" y="45"/>
                      <a:pt x="453" y="45"/>
                      <a:pt x="453" y="46"/>
                    </a:cubicBezTo>
                    <a:cubicBezTo>
                      <a:pt x="453" y="46"/>
                      <a:pt x="453" y="46"/>
                      <a:pt x="453" y="46"/>
                    </a:cubicBezTo>
                    <a:cubicBezTo>
                      <a:pt x="445" y="46"/>
                      <a:pt x="436" y="57"/>
                      <a:pt x="429" y="60"/>
                    </a:cubicBezTo>
                    <a:cubicBezTo>
                      <a:pt x="429" y="60"/>
                      <a:pt x="429" y="60"/>
                      <a:pt x="429" y="60"/>
                    </a:cubicBezTo>
                    <a:cubicBezTo>
                      <a:pt x="423" y="62"/>
                      <a:pt x="417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392" y="64"/>
                      <a:pt x="376" y="50"/>
                      <a:pt x="371" y="32"/>
                    </a:cubicBezTo>
                    <a:cubicBezTo>
                      <a:pt x="371" y="32"/>
                      <a:pt x="371" y="32"/>
                      <a:pt x="371" y="32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0" y="31"/>
                      <a:pt x="370" y="31"/>
                    </a:cubicBezTo>
                    <a:cubicBezTo>
                      <a:pt x="368" y="23"/>
                      <a:pt x="370" y="15"/>
                      <a:pt x="364" y="9"/>
                    </a:cubicBezTo>
                    <a:cubicBezTo>
                      <a:pt x="339" y="12"/>
                      <a:pt x="336" y="31"/>
                      <a:pt x="319" y="40"/>
                    </a:cubicBezTo>
                    <a:cubicBezTo>
                      <a:pt x="319" y="40"/>
                      <a:pt x="319" y="40"/>
                      <a:pt x="319" y="40"/>
                    </a:cubicBezTo>
                    <a:cubicBezTo>
                      <a:pt x="319" y="40"/>
                      <a:pt x="319" y="40"/>
                      <a:pt x="318" y="40"/>
                    </a:cubicBezTo>
                    <a:cubicBezTo>
                      <a:pt x="318" y="40"/>
                      <a:pt x="318" y="40"/>
                      <a:pt x="318" y="40"/>
                    </a:cubicBezTo>
                    <a:cubicBezTo>
                      <a:pt x="312" y="43"/>
                      <a:pt x="305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1" y="45"/>
                      <a:pt x="285" y="44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69" y="37"/>
                      <a:pt x="263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48" y="26"/>
                      <a:pt x="246" y="26"/>
                      <a:pt x="243" y="27"/>
                    </a:cubicBezTo>
                    <a:cubicBezTo>
                      <a:pt x="243" y="27"/>
                      <a:pt x="243" y="27"/>
                      <a:pt x="243" y="27"/>
                    </a:cubicBezTo>
                    <a:cubicBezTo>
                      <a:pt x="232" y="29"/>
                      <a:pt x="224" y="37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5" y="39"/>
                      <a:pt x="201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87" y="40"/>
                      <a:pt x="177" y="38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0" y="28"/>
                      <a:pt x="159" y="17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46" y="4"/>
                      <a:pt x="140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0"/>
                      <a:pt x="131" y="0"/>
                      <a:pt x="129" y="0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3" y="2"/>
                      <a:pt x="121" y="13"/>
                      <a:pt x="118" y="22"/>
                    </a:cubicBezTo>
                    <a:cubicBezTo>
                      <a:pt x="115" y="28"/>
                      <a:pt x="109" y="35"/>
                      <a:pt x="104" y="38"/>
                    </a:cubicBezTo>
                    <a:cubicBezTo>
                      <a:pt x="98" y="42"/>
                      <a:pt x="90" y="43"/>
                      <a:pt x="85" y="46"/>
                    </a:cubicBezTo>
                    <a:cubicBezTo>
                      <a:pt x="79" y="49"/>
                      <a:pt x="72" y="58"/>
                      <a:pt x="66" y="64"/>
                    </a:cubicBezTo>
                    <a:cubicBezTo>
                      <a:pt x="60" y="71"/>
                      <a:pt x="52" y="78"/>
                      <a:pt x="49" y="84"/>
                    </a:cubicBezTo>
                    <a:cubicBezTo>
                      <a:pt x="45" y="90"/>
                      <a:pt x="44" y="98"/>
                      <a:pt x="42" y="103"/>
                    </a:cubicBezTo>
                    <a:cubicBezTo>
                      <a:pt x="38" y="111"/>
                      <a:pt x="32" y="116"/>
                      <a:pt x="25" y="119"/>
                    </a:cubicBezTo>
                    <a:cubicBezTo>
                      <a:pt x="19" y="123"/>
                      <a:pt x="8" y="123"/>
                      <a:pt x="4" y="129"/>
                    </a:cubicBezTo>
                    <a:cubicBezTo>
                      <a:pt x="2" y="132"/>
                      <a:pt x="1" y="138"/>
                      <a:pt x="1" y="145"/>
                    </a:cubicBezTo>
                    <a:cubicBezTo>
                      <a:pt x="1" y="149"/>
                      <a:pt x="1" y="153"/>
                      <a:pt x="1" y="157"/>
                    </a:cubicBezTo>
                    <a:cubicBezTo>
                      <a:pt x="1" y="157"/>
                      <a:pt x="1" y="157"/>
                      <a:pt x="1" y="157"/>
                    </a:cubicBezTo>
                    <a:cubicBezTo>
                      <a:pt x="1" y="183"/>
                      <a:pt x="1" y="208"/>
                      <a:pt x="1" y="233"/>
                    </a:cubicBezTo>
                    <a:cubicBezTo>
                      <a:pt x="1" y="234"/>
                      <a:pt x="1" y="234"/>
                      <a:pt x="1" y="234"/>
                    </a:cubicBezTo>
                    <a:cubicBezTo>
                      <a:pt x="1" y="235"/>
                      <a:pt x="1" y="236"/>
                      <a:pt x="1" y="236"/>
                    </a:cubicBezTo>
                    <a:cubicBezTo>
                      <a:pt x="1" y="237"/>
                      <a:pt x="1" y="237"/>
                      <a:pt x="1" y="237"/>
                    </a:cubicBezTo>
                    <a:cubicBezTo>
                      <a:pt x="1" y="237"/>
                      <a:pt x="1" y="238"/>
                      <a:pt x="1" y="238"/>
                    </a:cubicBezTo>
                    <a:cubicBezTo>
                      <a:pt x="1" y="238"/>
                      <a:pt x="1" y="238"/>
                      <a:pt x="1" y="239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1" y="240"/>
                      <a:pt x="1" y="240"/>
                      <a:pt x="1" y="241"/>
                    </a:cubicBezTo>
                    <a:cubicBezTo>
                      <a:pt x="1" y="241"/>
                      <a:pt x="1" y="241"/>
                      <a:pt x="1" y="241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242"/>
                      <a:pt x="1" y="243"/>
                      <a:pt x="1" y="243"/>
                    </a:cubicBezTo>
                    <a:cubicBezTo>
                      <a:pt x="1" y="243"/>
                      <a:pt x="1" y="243"/>
                      <a:pt x="1" y="244"/>
                    </a:cubicBezTo>
                    <a:cubicBezTo>
                      <a:pt x="1" y="244"/>
                      <a:pt x="1" y="245"/>
                      <a:pt x="1" y="246"/>
                    </a:cubicBezTo>
                    <a:cubicBezTo>
                      <a:pt x="1" y="246"/>
                      <a:pt x="1" y="246"/>
                      <a:pt x="1" y="247"/>
                    </a:cubicBezTo>
                    <a:cubicBezTo>
                      <a:pt x="1" y="321"/>
                      <a:pt x="1" y="393"/>
                      <a:pt x="1" y="467"/>
                    </a:cubicBezTo>
                    <a:cubicBezTo>
                      <a:pt x="1" y="467"/>
                      <a:pt x="1" y="467"/>
                      <a:pt x="1" y="468"/>
                    </a:cubicBezTo>
                    <a:cubicBezTo>
                      <a:pt x="1" y="468"/>
                      <a:pt x="1" y="469"/>
                      <a:pt x="1" y="470"/>
                    </a:cubicBezTo>
                    <a:cubicBezTo>
                      <a:pt x="1" y="470"/>
                      <a:pt x="1" y="470"/>
                      <a:pt x="1" y="471"/>
                    </a:cubicBezTo>
                    <a:cubicBezTo>
                      <a:pt x="1" y="471"/>
                      <a:pt x="1" y="472"/>
                      <a:pt x="1" y="473"/>
                    </a:cubicBezTo>
                    <a:cubicBezTo>
                      <a:pt x="1" y="473"/>
                      <a:pt x="1" y="473"/>
                      <a:pt x="1" y="474"/>
                    </a:cubicBezTo>
                    <a:cubicBezTo>
                      <a:pt x="1" y="474"/>
                      <a:pt x="1" y="474"/>
                      <a:pt x="1" y="474"/>
                    </a:cubicBezTo>
                    <a:cubicBezTo>
                      <a:pt x="1" y="475"/>
                      <a:pt x="1" y="475"/>
                      <a:pt x="1" y="475"/>
                    </a:cubicBezTo>
                    <a:cubicBezTo>
                      <a:pt x="1" y="475"/>
                      <a:pt x="1" y="475"/>
                      <a:pt x="1" y="476"/>
                    </a:cubicBezTo>
                    <a:cubicBezTo>
                      <a:pt x="1" y="476"/>
                      <a:pt x="1" y="476"/>
                      <a:pt x="1" y="476"/>
                    </a:cubicBezTo>
                    <a:cubicBezTo>
                      <a:pt x="1" y="477"/>
                      <a:pt x="1" y="477"/>
                      <a:pt x="1" y="477"/>
                    </a:cubicBezTo>
                    <a:cubicBezTo>
                      <a:pt x="1" y="477"/>
                      <a:pt x="1" y="478"/>
                      <a:pt x="1" y="478"/>
                    </a:cubicBezTo>
                    <a:cubicBezTo>
                      <a:pt x="1" y="478"/>
                      <a:pt x="1" y="478"/>
                      <a:pt x="1" y="479"/>
                    </a:cubicBezTo>
                    <a:cubicBezTo>
                      <a:pt x="1" y="479"/>
                      <a:pt x="1" y="480"/>
                      <a:pt x="1" y="481"/>
                    </a:cubicBezTo>
                    <a:cubicBezTo>
                      <a:pt x="1" y="481"/>
                      <a:pt x="1" y="481"/>
                      <a:pt x="1" y="482"/>
                    </a:cubicBezTo>
                    <a:cubicBezTo>
                      <a:pt x="1" y="482"/>
                      <a:pt x="1" y="483"/>
                      <a:pt x="1" y="484"/>
                    </a:cubicBezTo>
                    <a:cubicBezTo>
                      <a:pt x="1" y="484"/>
                      <a:pt x="1" y="484"/>
                      <a:pt x="1" y="485"/>
                    </a:cubicBezTo>
                    <a:cubicBezTo>
                      <a:pt x="1" y="500"/>
                      <a:pt x="1" y="516"/>
                      <a:pt x="1" y="532"/>
                    </a:cubicBezTo>
                    <a:cubicBezTo>
                      <a:pt x="1" y="541"/>
                      <a:pt x="0" y="554"/>
                      <a:pt x="0" y="566"/>
                    </a:cubicBezTo>
                    <a:cubicBezTo>
                      <a:pt x="0" y="575"/>
                      <a:pt x="1" y="583"/>
                      <a:pt x="3" y="587"/>
                    </a:cubicBezTo>
                    <a:cubicBezTo>
                      <a:pt x="7" y="595"/>
                      <a:pt x="24" y="597"/>
                      <a:pt x="30" y="601"/>
                    </a:cubicBezTo>
                    <a:cubicBezTo>
                      <a:pt x="34" y="604"/>
                      <a:pt x="39" y="609"/>
                      <a:pt x="42" y="614"/>
                    </a:cubicBezTo>
                    <a:cubicBezTo>
                      <a:pt x="44" y="619"/>
                      <a:pt x="46" y="629"/>
                      <a:pt x="50" y="636"/>
                    </a:cubicBezTo>
                    <a:cubicBezTo>
                      <a:pt x="53" y="641"/>
                      <a:pt x="61" y="648"/>
                      <a:pt x="67" y="654"/>
                    </a:cubicBezTo>
                    <a:cubicBezTo>
                      <a:pt x="72" y="659"/>
                      <a:pt x="78" y="667"/>
                      <a:pt x="84" y="672"/>
                    </a:cubicBezTo>
                    <a:cubicBezTo>
                      <a:pt x="89" y="675"/>
                      <a:pt x="98" y="676"/>
                      <a:pt x="104" y="680"/>
                    </a:cubicBezTo>
                    <a:cubicBezTo>
                      <a:pt x="109" y="683"/>
                      <a:pt x="114" y="689"/>
                      <a:pt x="117" y="696"/>
                    </a:cubicBezTo>
                    <a:cubicBezTo>
                      <a:pt x="121" y="704"/>
                      <a:pt x="123" y="715"/>
                      <a:pt x="128" y="717"/>
                    </a:cubicBezTo>
                    <a:cubicBezTo>
                      <a:pt x="128" y="717"/>
                      <a:pt x="128" y="717"/>
                      <a:pt x="128" y="717"/>
                    </a:cubicBezTo>
                    <a:cubicBezTo>
                      <a:pt x="129" y="717"/>
                      <a:pt x="131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40" y="717"/>
                      <a:pt x="147" y="714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8" y="706"/>
                      <a:pt x="160" y="694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73" y="681"/>
                      <a:pt x="187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9" y="679"/>
                      <a:pt x="217" y="680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30" y="684"/>
                      <a:pt x="236" y="689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5" y="692"/>
                      <a:pt x="248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64" y="692"/>
                      <a:pt x="271" y="682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7"/>
                      <a:pt x="280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6" y="675"/>
                      <a:pt x="293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308" y="673"/>
                      <a:pt x="317" y="676"/>
                      <a:pt x="324" y="680"/>
                    </a:cubicBezTo>
                    <a:cubicBezTo>
                      <a:pt x="324" y="680"/>
                      <a:pt x="324" y="680"/>
                      <a:pt x="324" y="680"/>
                    </a:cubicBezTo>
                    <a:cubicBezTo>
                      <a:pt x="324" y="680"/>
                      <a:pt x="324" y="680"/>
                      <a:pt x="324" y="681"/>
                    </a:cubicBezTo>
                    <a:cubicBezTo>
                      <a:pt x="324" y="681"/>
                      <a:pt x="324" y="681"/>
                      <a:pt x="324" y="681"/>
                    </a:cubicBezTo>
                    <a:cubicBezTo>
                      <a:pt x="340" y="691"/>
                      <a:pt x="343" y="708"/>
                      <a:pt x="366" y="709"/>
                    </a:cubicBezTo>
                    <a:cubicBezTo>
                      <a:pt x="372" y="701"/>
                      <a:pt x="371" y="691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80" y="668"/>
                      <a:pt x="395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8" y="655"/>
                      <a:pt x="423" y="656"/>
                      <a:pt x="428" y="658"/>
                    </a:cubicBezTo>
                    <a:cubicBezTo>
                      <a:pt x="428" y="658"/>
                      <a:pt x="428" y="658"/>
                      <a:pt x="428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37" y="661"/>
                      <a:pt x="446" y="671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4" y="673"/>
                      <a:pt x="455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60" y="673"/>
                      <a:pt x="464" y="672"/>
                      <a:pt x="468" y="671"/>
                    </a:cubicBezTo>
                    <a:cubicBezTo>
                      <a:pt x="471" y="670"/>
                      <a:pt x="475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81" y="669"/>
                      <a:pt x="483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502" y="669"/>
                      <a:pt x="515" y="674"/>
                      <a:pt x="525" y="681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33" y="687"/>
                      <a:pt x="539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6" y="692"/>
                      <a:pt x="546" y="692"/>
                    </a:cubicBezTo>
                    <a:cubicBezTo>
                      <a:pt x="553" y="692"/>
                      <a:pt x="558" y="686"/>
                      <a:pt x="564" y="681"/>
                    </a:cubicBezTo>
                    <a:cubicBezTo>
                      <a:pt x="564" y="681"/>
                      <a:pt x="564" y="681"/>
                      <a:pt x="564" y="681"/>
                    </a:cubicBezTo>
                    <a:cubicBezTo>
                      <a:pt x="565" y="681"/>
                      <a:pt x="565" y="681"/>
                      <a:pt x="565" y="681"/>
                    </a:cubicBezTo>
                    <a:cubicBezTo>
                      <a:pt x="575" y="674"/>
                      <a:pt x="588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6" y="669"/>
                      <a:pt x="608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1" y="669"/>
                    </a:cubicBezTo>
                    <a:cubicBezTo>
                      <a:pt x="616" y="670"/>
                      <a:pt x="621" y="671"/>
                      <a:pt x="625" y="672"/>
                    </a:cubicBezTo>
                    <a:cubicBezTo>
                      <a:pt x="628" y="672"/>
                      <a:pt x="631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5" y="673"/>
                      <a:pt x="635" y="673"/>
                      <a:pt x="636" y="673"/>
                    </a:cubicBezTo>
                    <a:cubicBezTo>
                      <a:pt x="645" y="671"/>
                      <a:pt x="651" y="662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64" y="656"/>
                      <a:pt x="670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96" y="655"/>
                      <a:pt x="712" y="671"/>
                      <a:pt x="717" y="686"/>
                    </a:cubicBezTo>
                    <a:cubicBezTo>
                      <a:pt x="717" y="686"/>
                      <a:pt x="717" y="686"/>
                      <a:pt x="717" y="687"/>
                    </a:cubicBezTo>
                    <a:cubicBezTo>
                      <a:pt x="719" y="692"/>
                      <a:pt x="720" y="707"/>
                      <a:pt x="724" y="709"/>
                    </a:cubicBezTo>
                    <a:cubicBezTo>
                      <a:pt x="724" y="709"/>
                      <a:pt x="724" y="709"/>
                      <a:pt x="724" y="709"/>
                    </a:cubicBezTo>
                    <a:cubicBezTo>
                      <a:pt x="725" y="710"/>
                      <a:pt x="725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32" y="709"/>
                      <a:pt x="739" y="705"/>
                      <a:pt x="744" y="702"/>
                    </a:cubicBezTo>
                    <a:cubicBezTo>
                      <a:pt x="744" y="702"/>
                      <a:pt x="744" y="702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54" y="693"/>
                      <a:pt x="757" y="687"/>
                      <a:pt x="762" y="683"/>
                    </a:cubicBezTo>
                    <a:cubicBezTo>
                      <a:pt x="762" y="683"/>
                      <a:pt x="762" y="683"/>
                      <a:pt x="762" y="683"/>
                    </a:cubicBezTo>
                    <a:cubicBezTo>
                      <a:pt x="763" y="683"/>
                      <a:pt x="763" y="683"/>
                      <a:pt x="763" y="683"/>
                    </a:cubicBezTo>
                    <a:cubicBezTo>
                      <a:pt x="769" y="677"/>
                      <a:pt x="780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6" y="673"/>
                      <a:pt x="801" y="674"/>
                      <a:pt x="805" y="676"/>
                    </a:cubicBezTo>
                    <a:cubicBezTo>
                      <a:pt x="805" y="676"/>
                      <a:pt x="805" y="676"/>
                      <a:pt x="806" y="676"/>
                    </a:cubicBezTo>
                    <a:cubicBezTo>
                      <a:pt x="815" y="679"/>
                      <a:pt x="819" y="688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32" y="692"/>
                      <a:pt x="835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48" y="692"/>
                      <a:pt x="856" y="687"/>
                      <a:pt x="864" y="683"/>
                    </a:cubicBezTo>
                    <a:cubicBezTo>
                      <a:pt x="866" y="682"/>
                      <a:pt x="869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2" y="681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7" y="679"/>
                      <a:pt x="883" y="679"/>
                      <a:pt x="889" y="679"/>
                    </a:cubicBezTo>
                    <a:cubicBezTo>
                      <a:pt x="889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900" y="679"/>
                      <a:pt x="911" y="680"/>
                      <a:pt x="917" y="683"/>
                    </a:cubicBezTo>
                    <a:cubicBezTo>
                      <a:pt x="917" y="683"/>
                      <a:pt x="917" y="683"/>
                      <a:pt x="917" y="684"/>
                    </a:cubicBezTo>
                    <a:cubicBezTo>
                      <a:pt x="917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9" y="685"/>
                      <a:pt x="919" y="685"/>
                      <a:pt x="920" y="685"/>
                    </a:cubicBezTo>
                    <a:cubicBezTo>
                      <a:pt x="920" y="685"/>
                      <a:pt x="920" y="685"/>
                      <a:pt x="920" y="685"/>
                    </a:cubicBezTo>
                    <a:cubicBezTo>
                      <a:pt x="920" y="685"/>
                      <a:pt x="920" y="685"/>
                      <a:pt x="920" y="686"/>
                    </a:cubicBezTo>
                    <a:cubicBezTo>
                      <a:pt x="932" y="695"/>
                      <a:pt x="934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4" y="717"/>
                      <a:pt x="955" y="717"/>
                      <a:pt x="956" y="717"/>
                    </a:cubicBezTo>
                    <a:cubicBezTo>
                      <a:pt x="966" y="716"/>
                      <a:pt x="967" y="699"/>
                      <a:pt x="972" y="691"/>
                    </a:cubicBezTo>
                    <a:cubicBezTo>
                      <a:pt x="979" y="678"/>
                      <a:pt x="991" y="678"/>
                      <a:pt x="1002" y="672"/>
                    </a:cubicBezTo>
                    <a:cubicBezTo>
                      <a:pt x="1008" y="668"/>
                      <a:pt x="1014" y="660"/>
                      <a:pt x="1020" y="654"/>
                    </a:cubicBezTo>
                    <a:cubicBezTo>
                      <a:pt x="1027" y="647"/>
                      <a:pt x="1033" y="641"/>
                      <a:pt x="1037" y="634"/>
                    </a:cubicBezTo>
                    <a:cubicBezTo>
                      <a:pt x="1041" y="628"/>
                      <a:pt x="1042" y="620"/>
                      <a:pt x="1045" y="614"/>
                    </a:cubicBezTo>
                    <a:cubicBezTo>
                      <a:pt x="1048" y="608"/>
                      <a:pt x="1055" y="602"/>
                      <a:pt x="1060" y="599"/>
                    </a:cubicBezTo>
                    <a:cubicBezTo>
                      <a:pt x="1067" y="595"/>
                      <a:pt x="1079" y="594"/>
                      <a:pt x="1083" y="587"/>
                    </a:cubicBezTo>
                    <a:cubicBezTo>
                      <a:pt x="1084" y="584"/>
                      <a:pt x="1085" y="579"/>
                      <a:pt x="1085" y="573"/>
                    </a:cubicBezTo>
                    <a:cubicBezTo>
                      <a:pt x="1085" y="568"/>
                      <a:pt x="1085" y="563"/>
                      <a:pt x="1085" y="559"/>
                    </a:cubicBezTo>
                    <a:cubicBezTo>
                      <a:pt x="1085" y="433"/>
                      <a:pt x="1085" y="311"/>
                      <a:pt x="1085" y="184"/>
                    </a:cubicBezTo>
                    <a:cubicBezTo>
                      <a:pt x="1085" y="184"/>
                      <a:pt x="1085" y="184"/>
                      <a:pt x="1085" y="184"/>
                    </a:cubicBezTo>
                    <a:cubicBezTo>
                      <a:pt x="1085" y="177"/>
                      <a:pt x="1086" y="164"/>
                      <a:pt x="1086" y="152"/>
                    </a:cubicBezTo>
                    <a:cubicBezTo>
                      <a:pt x="1086" y="142"/>
                      <a:pt x="1085" y="132"/>
                      <a:pt x="1082" y="128"/>
                    </a:cubicBezTo>
                    <a:cubicBezTo>
                      <a:pt x="1077" y="121"/>
                      <a:pt x="1065" y="121"/>
                      <a:pt x="1057" y="116"/>
                    </a:cubicBezTo>
                    <a:cubicBezTo>
                      <a:pt x="1045" y="108"/>
                      <a:pt x="1046" y="99"/>
                      <a:pt x="1039" y="85"/>
                    </a:cubicBezTo>
                    <a:cubicBezTo>
                      <a:pt x="1036" y="79"/>
                      <a:pt x="1028" y="72"/>
                      <a:pt x="1022" y="65"/>
                    </a:cubicBezTo>
                    <a:cubicBezTo>
                      <a:pt x="1015" y="57"/>
                      <a:pt x="1010" y="50"/>
                      <a:pt x="1002" y="46"/>
                    </a:cubicBezTo>
                    <a:cubicBezTo>
                      <a:pt x="997" y="43"/>
                      <a:pt x="987" y="41"/>
                      <a:pt x="983" y="38"/>
                    </a:cubicBezTo>
                    <a:cubicBezTo>
                      <a:pt x="978" y="35"/>
                      <a:pt x="972" y="30"/>
                      <a:pt x="969" y="24"/>
                    </a:cubicBezTo>
                    <a:cubicBezTo>
                      <a:pt x="965" y="15"/>
                      <a:pt x="964" y="3"/>
                      <a:pt x="958" y="1"/>
                    </a:cubicBezTo>
                    <a:cubicBezTo>
                      <a:pt x="958" y="1"/>
                      <a:pt x="958" y="1"/>
                      <a:pt x="958" y="1"/>
                    </a:cubicBezTo>
                    <a:cubicBezTo>
                      <a:pt x="958" y="1"/>
                      <a:pt x="958" y="0"/>
                      <a:pt x="958" y="0"/>
                    </a:cubicBezTo>
                    <a:cubicBezTo>
                      <a:pt x="957" y="0"/>
                      <a:pt x="955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567"/>
              <p:cNvSpPr>
                <a:spLocks noEditPoints="1"/>
              </p:cNvSpPr>
              <p:nvPr/>
            </p:nvSpPr>
            <p:spPr bwMode="auto">
              <a:xfrm>
                <a:off x="3601" y="3339"/>
                <a:ext cx="91" cy="63"/>
              </a:xfrm>
              <a:custGeom>
                <a:gdLst>
                  <a:gd name="T0" fmla="*/ 15 w 26"/>
                  <a:gd name="T1" fmla="*/ 3 h 18"/>
                  <a:gd name="T2" fmla="*/ 15 w 26"/>
                  <a:gd name="T3" fmla="*/ 3 h 18"/>
                  <a:gd name="T4" fmla="*/ 15 w 26"/>
                  <a:gd name="T5" fmla="*/ 3 h 18"/>
                  <a:gd name="T6" fmla="*/ 21 w 26"/>
                  <a:gd name="T7" fmla="*/ 7 h 18"/>
                  <a:gd name="T8" fmla="*/ 21 w 26"/>
                  <a:gd name="T9" fmla="*/ 7 h 18"/>
                  <a:gd name="T10" fmla="*/ 13 w 26"/>
                  <a:gd name="T11" fmla="*/ 15 h 18"/>
                  <a:gd name="T12" fmla="*/ 13 w 26"/>
                  <a:gd name="T13" fmla="*/ 15 h 18"/>
                  <a:gd name="T14" fmla="*/ 13 w 26"/>
                  <a:gd name="T15" fmla="*/ 15 h 18"/>
                  <a:gd name="T16" fmla="*/ 13 w 26"/>
                  <a:gd name="T17" fmla="*/ 15 h 18"/>
                  <a:gd name="T18" fmla="*/ 13 w 26"/>
                  <a:gd name="T19" fmla="*/ 15 h 18"/>
                  <a:gd name="T20" fmla="*/ 8 w 26"/>
                  <a:gd name="T21" fmla="*/ 12 h 18"/>
                  <a:gd name="T22" fmla="*/ 7 w 26"/>
                  <a:gd name="T23" fmla="*/ 12 h 18"/>
                  <a:gd name="T24" fmla="*/ 7 w 26"/>
                  <a:gd name="T25" fmla="*/ 12 h 18"/>
                  <a:gd name="T26" fmla="*/ 7 w 26"/>
                  <a:gd name="T27" fmla="*/ 12 h 18"/>
                  <a:gd name="T28" fmla="*/ 7 w 26"/>
                  <a:gd name="T29" fmla="*/ 12 h 18"/>
                  <a:gd name="T30" fmla="*/ 7 w 26"/>
                  <a:gd name="T31" fmla="*/ 12 h 18"/>
                  <a:gd name="T32" fmla="*/ 15 w 26"/>
                  <a:gd name="T33" fmla="*/ 3 h 18"/>
                  <a:gd name="T34" fmla="*/ 15 w 26"/>
                  <a:gd name="T35" fmla="*/ 3 h 18"/>
                  <a:gd name="T36" fmla="*/ 15 w 26"/>
                  <a:gd name="T37" fmla="*/ 3 h 18"/>
                  <a:gd name="T38" fmla="*/ 16 w 26"/>
                  <a:gd name="T39" fmla="*/ 0 h 18"/>
                  <a:gd name="T40" fmla="*/ 16 w 26"/>
                  <a:gd name="T41" fmla="*/ 0 h 18"/>
                  <a:gd name="T42" fmla="*/ 2 w 26"/>
                  <a:gd name="T43" fmla="*/ 13 h 18"/>
                  <a:gd name="T44" fmla="*/ 2 w 26"/>
                  <a:gd name="T45" fmla="*/ 13 h 18"/>
                  <a:gd name="T46" fmla="*/ 2 w 26"/>
                  <a:gd name="T47" fmla="*/ 13 h 18"/>
                  <a:gd name="T48" fmla="*/ 2 w 26"/>
                  <a:gd name="T49" fmla="*/ 14 h 18"/>
                  <a:gd name="T50" fmla="*/ 2 w 26"/>
                  <a:gd name="T51" fmla="*/ 14 h 18"/>
                  <a:gd name="T52" fmla="*/ 2 w 26"/>
                  <a:gd name="T53" fmla="*/ 14 h 18"/>
                  <a:gd name="T54" fmla="*/ 11 w 26"/>
                  <a:gd name="T55" fmla="*/ 18 h 18"/>
                  <a:gd name="T56" fmla="*/ 11 w 26"/>
                  <a:gd name="T57" fmla="*/ 18 h 18"/>
                  <a:gd name="T58" fmla="*/ 11 w 26"/>
                  <a:gd name="T59" fmla="*/ 18 h 18"/>
                  <a:gd name="T60" fmla="*/ 11 w 26"/>
                  <a:gd name="T61" fmla="*/ 18 h 18"/>
                  <a:gd name="T62" fmla="*/ 12 w 26"/>
                  <a:gd name="T63" fmla="*/ 18 h 18"/>
                  <a:gd name="T64" fmla="*/ 13 w 26"/>
                  <a:gd name="T65" fmla="*/ 18 h 18"/>
                  <a:gd name="T66" fmla="*/ 13 w 26"/>
                  <a:gd name="T67" fmla="*/ 18 h 18"/>
                  <a:gd name="T68" fmla="*/ 13 w 26"/>
                  <a:gd name="T69" fmla="*/ 18 h 18"/>
                  <a:gd name="T70" fmla="*/ 13 w 26"/>
                  <a:gd name="T71" fmla="*/ 18 h 18"/>
                  <a:gd name="T72" fmla="*/ 13 w 26"/>
                  <a:gd name="T73" fmla="*/ 18 h 18"/>
                  <a:gd name="T74" fmla="*/ 13 w 26"/>
                  <a:gd name="T75" fmla="*/ 18 h 18"/>
                  <a:gd name="T76" fmla="*/ 26 w 26"/>
                  <a:gd name="T77" fmla="*/ 9 h 18"/>
                  <a:gd name="T78" fmla="*/ 25 w 26"/>
                  <a:gd name="T79" fmla="*/ 7 h 18"/>
                  <a:gd name="T80" fmla="*/ 25 w 26"/>
                  <a:gd name="T81" fmla="*/ 7 h 18"/>
                  <a:gd name="T82" fmla="*/ 25 w 26"/>
                  <a:gd name="T83" fmla="*/ 7 h 18"/>
                  <a:gd name="T84" fmla="*/ 16 w 26"/>
                  <a:gd name="T85" fmla="*/ 0 h 18"/>
                  <a:gd name="T86" fmla="*/ 16 w 26"/>
                  <a:gd name="T87" fmla="*/ 0 h 18"/>
                  <a:gd name="T88" fmla="*/ 16 w 26"/>
                  <a:gd name="T8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18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8" y="3"/>
                      <a:pt x="21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2"/>
                      <a:pt x="18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5"/>
                      <a:pt x="9" y="14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6"/>
                      <a:pt x="11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6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18"/>
                      <a:pt x="26" y="16"/>
                      <a:pt x="26" y="9"/>
                    </a:cubicBezTo>
                    <a:cubicBezTo>
                      <a:pt x="26" y="8"/>
                      <a:pt x="26" y="8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2"/>
                      <a:pt x="21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568"/>
              <p:cNvSpPr>
                <a:spLocks noEditPoints="1"/>
              </p:cNvSpPr>
              <p:nvPr/>
            </p:nvSpPr>
            <p:spPr bwMode="auto">
              <a:xfrm>
                <a:off x="3999" y="3339"/>
                <a:ext cx="87" cy="63"/>
              </a:xfrm>
              <a:custGeom>
                <a:gdLst>
                  <a:gd name="T0" fmla="*/ 10 w 25"/>
                  <a:gd name="T1" fmla="*/ 3 h 18"/>
                  <a:gd name="T2" fmla="*/ 10 w 25"/>
                  <a:gd name="T3" fmla="*/ 3 h 18"/>
                  <a:gd name="T4" fmla="*/ 10 w 25"/>
                  <a:gd name="T5" fmla="*/ 3 h 18"/>
                  <a:gd name="T6" fmla="*/ 16 w 25"/>
                  <a:gd name="T7" fmla="*/ 14 h 18"/>
                  <a:gd name="T8" fmla="*/ 16 w 25"/>
                  <a:gd name="T9" fmla="*/ 14 h 18"/>
                  <a:gd name="T10" fmla="*/ 16 w 25"/>
                  <a:gd name="T11" fmla="*/ 14 h 18"/>
                  <a:gd name="T12" fmla="*/ 15 w 25"/>
                  <a:gd name="T13" fmla="*/ 14 h 18"/>
                  <a:gd name="T14" fmla="*/ 15 w 25"/>
                  <a:gd name="T15" fmla="*/ 14 h 18"/>
                  <a:gd name="T16" fmla="*/ 15 w 25"/>
                  <a:gd name="T17" fmla="*/ 14 h 18"/>
                  <a:gd name="T18" fmla="*/ 12 w 25"/>
                  <a:gd name="T19" fmla="*/ 15 h 18"/>
                  <a:gd name="T20" fmla="*/ 12 w 25"/>
                  <a:gd name="T21" fmla="*/ 15 h 18"/>
                  <a:gd name="T22" fmla="*/ 12 w 25"/>
                  <a:gd name="T23" fmla="*/ 15 h 18"/>
                  <a:gd name="T24" fmla="*/ 12 w 25"/>
                  <a:gd name="T25" fmla="*/ 15 h 18"/>
                  <a:gd name="T26" fmla="*/ 12 w 25"/>
                  <a:gd name="T27" fmla="*/ 15 h 18"/>
                  <a:gd name="T28" fmla="*/ 5 w 25"/>
                  <a:gd name="T29" fmla="*/ 8 h 18"/>
                  <a:gd name="T30" fmla="*/ 5 w 25"/>
                  <a:gd name="T31" fmla="*/ 8 h 18"/>
                  <a:gd name="T32" fmla="*/ 5 w 25"/>
                  <a:gd name="T33" fmla="*/ 8 h 18"/>
                  <a:gd name="T34" fmla="*/ 5 w 25"/>
                  <a:gd name="T35" fmla="*/ 7 h 18"/>
                  <a:gd name="T36" fmla="*/ 10 w 25"/>
                  <a:gd name="T37" fmla="*/ 3 h 18"/>
                  <a:gd name="T38" fmla="*/ 10 w 25"/>
                  <a:gd name="T39" fmla="*/ 3 h 18"/>
                  <a:gd name="T40" fmla="*/ 10 w 25"/>
                  <a:gd name="T41" fmla="*/ 3 h 18"/>
                  <a:gd name="T42" fmla="*/ 11 w 25"/>
                  <a:gd name="T43" fmla="*/ 0 h 18"/>
                  <a:gd name="T44" fmla="*/ 11 w 25"/>
                  <a:gd name="T45" fmla="*/ 0 h 18"/>
                  <a:gd name="T46" fmla="*/ 1 w 25"/>
                  <a:gd name="T47" fmla="*/ 10 h 18"/>
                  <a:gd name="T48" fmla="*/ 1 w 25"/>
                  <a:gd name="T49" fmla="*/ 10 h 18"/>
                  <a:gd name="T50" fmla="*/ 1 w 25"/>
                  <a:gd name="T51" fmla="*/ 10 h 18"/>
                  <a:gd name="T52" fmla="*/ 1 w 25"/>
                  <a:gd name="T53" fmla="*/ 10 h 18"/>
                  <a:gd name="T54" fmla="*/ 1 w 25"/>
                  <a:gd name="T55" fmla="*/ 10 h 18"/>
                  <a:gd name="T56" fmla="*/ 1 w 25"/>
                  <a:gd name="T57" fmla="*/ 10 h 18"/>
                  <a:gd name="T58" fmla="*/ 1 w 25"/>
                  <a:gd name="T59" fmla="*/ 10 h 18"/>
                  <a:gd name="T60" fmla="*/ 1 w 25"/>
                  <a:gd name="T61" fmla="*/ 10 h 18"/>
                  <a:gd name="T62" fmla="*/ 13 w 25"/>
                  <a:gd name="T63" fmla="*/ 18 h 18"/>
                  <a:gd name="T64" fmla="*/ 13 w 25"/>
                  <a:gd name="T65" fmla="*/ 18 h 18"/>
                  <a:gd name="T66" fmla="*/ 13 w 25"/>
                  <a:gd name="T67" fmla="*/ 18 h 18"/>
                  <a:gd name="T68" fmla="*/ 13 w 25"/>
                  <a:gd name="T69" fmla="*/ 18 h 18"/>
                  <a:gd name="T70" fmla="*/ 17 w 25"/>
                  <a:gd name="T71" fmla="*/ 18 h 18"/>
                  <a:gd name="T72" fmla="*/ 17 w 25"/>
                  <a:gd name="T73" fmla="*/ 18 h 18"/>
                  <a:gd name="T74" fmla="*/ 17 w 25"/>
                  <a:gd name="T75" fmla="*/ 18 h 18"/>
                  <a:gd name="T76" fmla="*/ 24 w 25"/>
                  <a:gd name="T77" fmla="*/ 12 h 18"/>
                  <a:gd name="T78" fmla="*/ 24 w 25"/>
                  <a:gd name="T79" fmla="*/ 12 h 18"/>
                  <a:gd name="T80" fmla="*/ 11 w 25"/>
                  <a:gd name="T81" fmla="*/ 0 h 18"/>
                  <a:gd name="T82" fmla="*/ 11 w 25"/>
                  <a:gd name="T83" fmla="*/ 0 h 18"/>
                  <a:gd name="T84" fmla="*/ 11 w 25"/>
                  <a:gd name="T85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6" y="3"/>
                      <a:pt x="24" y="11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2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5"/>
                      <a:pt x="7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6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2" y="17"/>
                      <a:pt x="24" y="14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4"/>
                      <a:pt x="18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569"/>
              <p:cNvSpPr>
                <a:spLocks noEditPoints="1"/>
              </p:cNvSpPr>
              <p:nvPr/>
            </p:nvSpPr>
            <p:spPr bwMode="auto">
              <a:xfrm>
                <a:off x="4250" y="3293"/>
                <a:ext cx="115" cy="109"/>
              </a:xfrm>
              <a:custGeom>
                <a:gdLst>
                  <a:gd name="T0" fmla="*/ 15 w 33"/>
                  <a:gd name="T1" fmla="*/ 3 h 31"/>
                  <a:gd name="T2" fmla="*/ 15 w 33"/>
                  <a:gd name="T3" fmla="*/ 3 h 31"/>
                  <a:gd name="T4" fmla="*/ 15 w 33"/>
                  <a:gd name="T5" fmla="*/ 3 h 31"/>
                  <a:gd name="T6" fmla="*/ 17 w 33"/>
                  <a:gd name="T7" fmla="*/ 27 h 31"/>
                  <a:gd name="T8" fmla="*/ 17 w 33"/>
                  <a:gd name="T9" fmla="*/ 27 h 31"/>
                  <a:gd name="T10" fmla="*/ 17 w 33"/>
                  <a:gd name="T11" fmla="*/ 27 h 31"/>
                  <a:gd name="T12" fmla="*/ 17 w 33"/>
                  <a:gd name="T13" fmla="*/ 27 h 31"/>
                  <a:gd name="T14" fmla="*/ 15 w 33"/>
                  <a:gd name="T15" fmla="*/ 27 h 31"/>
                  <a:gd name="T16" fmla="*/ 15 w 33"/>
                  <a:gd name="T17" fmla="*/ 27 h 31"/>
                  <a:gd name="T18" fmla="*/ 15 w 33"/>
                  <a:gd name="T19" fmla="*/ 27 h 31"/>
                  <a:gd name="T20" fmla="*/ 15 w 33"/>
                  <a:gd name="T21" fmla="*/ 27 h 31"/>
                  <a:gd name="T22" fmla="*/ 15 w 33"/>
                  <a:gd name="T23" fmla="*/ 27 h 31"/>
                  <a:gd name="T24" fmla="*/ 14 w 33"/>
                  <a:gd name="T25" fmla="*/ 3 h 31"/>
                  <a:gd name="T26" fmla="*/ 14 w 33"/>
                  <a:gd name="T27" fmla="*/ 3 h 31"/>
                  <a:gd name="T28" fmla="*/ 14 w 33"/>
                  <a:gd name="T29" fmla="*/ 3 h 31"/>
                  <a:gd name="T30" fmla="*/ 14 w 33"/>
                  <a:gd name="T31" fmla="*/ 3 h 31"/>
                  <a:gd name="T32" fmla="*/ 15 w 33"/>
                  <a:gd name="T33" fmla="*/ 3 h 31"/>
                  <a:gd name="T34" fmla="*/ 15 w 33"/>
                  <a:gd name="T35" fmla="*/ 3 h 31"/>
                  <a:gd name="T36" fmla="*/ 15 w 33"/>
                  <a:gd name="T37" fmla="*/ 3 h 31"/>
                  <a:gd name="T38" fmla="*/ 15 w 33"/>
                  <a:gd name="T39" fmla="*/ 0 h 31"/>
                  <a:gd name="T40" fmla="*/ 2 w 33"/>
                  <a:gd name="T41" fmla="*/ 15 h 31"/>
                  <a:gd name="T42" fmla="*/ 2 w 33"/>
                  <a:gd name="T43" fmla="*/ 16 h 31"/>
                  <a:gd name="T44" fmla="*/ 15 w 33"/>
                  <a:gd name="T45" fmla="*/ 31 h 31"/>
                  <a:gd name="T46" fmla="*/ 15 w 33"/>
                  <a:gd name="T47" fmla="*/ 31 h 31"/>
                  <a:gd name="T48" fmla="*/ 20 w 33"/>
                  <a:gd name="T49" fmla="*/ 30 h 31"/>
                  <a:gd name="T50" fmla="*/ 29 w 33"/>
                  <a:gd name="T51" fmla="*/ 16 h 31"/>
                  <a:gd name="T52" fmla="*/ 21 w 33"/>
                  <a:gd name="T53" fmla="*/ 1 h 31"/>
                  <a:gd name="T54" fmla="*/ 15 w 33"/>
                  <a:gd name="T55" fmla="*/ 0 h 31"/>
                  <a:gd name="T56" fmla="*/ 15 w 33"/>
                  <a:gd name="T57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" h="31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7" y="3"/>
                      <a:pt x="33" y="25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" y="27"/>
                      <a:pt x="0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6" y="0"/>
                      <a:pt x="2" y="8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3"/>
                      <a:pt x="6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7" y="31"/>
                      <a:pt x="18" y="31"/>
                      <a:pt x="20" y="30"/>
                    </a:cubicBezTo>
                    <a:cubicBezTo>
                      <a:pt x="27" y="29"/>
                      <a:pt x="29" y="23"/>
                      <a:pt x="29" y="16"/>
                    </a:cubicBezTo>
                    <a:cubicBezTo>
                      <a:pt x="29" y="10"/>
                      <a:pt x="26" y="3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570"/>
              <p:cNvSpPr>
                <a:spLocks noEditPoints="1"/>
              </p:cNvSpPr>
              <p:nvPr/>
            </p:nvSpPr>
            <p:spPr bwMode="auto">
              <a:xfrm>
                <a:off x="3332" y="3293"/>
                <a:ext cx="130" cy="105"/>
              </a:xfrm>
              <a:custGeom>
                <a:gdLst>
                  <a:gd name="T0" fmla="*/ 18 w 37"/>
                  <a:gd name="T1" fmla="*/ 3 h 30"/>
                  <a:gd name="T2" fmla="*/ 18 w 37"/>
                  <a:gd name="T3" fmla="*/ 3 h 30"/>
                  <a:gd name="T4" fmla="*/ 18 w 37"/>
                  <a:gd name="T5" fmla="*/ 3 h 30"/>
                  <a:gd name="T6" fmla="*/ 21 w 37"/>
                  <a:gd name="T7" fmla="*/ 26 h 30"/>
                  <a:gd name="T8" fmla="*/ 21 w 37"/>
                  <a:gd name="T9" fmla="*/ 26 h 30"/>
                  <a:gd name="T10" fmla="*/ 21 w 37"/>
                  <a:gd name="T11" fmla="*/ 26 h 30"/>
                  <a:gd name="T12" fmla="*/ 21 w 37"/>
                  <a:gd name="T13" fmla="*/ 26 h 30"/>
                  <a:gd name="T14" fmla="*/ 21 w 37"/>
                  <a:gd name="T15" fmla="*/ 26 h 30"/>
                  <a:gd name="T16" fmla="*/ 21 w 37"/>
                  <a:gd name="T17" fmla="*/ 26 h 30"/>
                  <a:gd name="T18" fmla="*/ 17 w 37"/>
                  <a:gd name="T19" fmla="*/ 26 h 30"/>
                  <a:gd name="T20" fmla="*/ 17 w 37"/>
                  <a:gd name="T21" fmla="*/ 26 h 30"/>
                  <a:gd name="T22" fmla="*/ 18 w 37"/>
                  <a:gd name="T23" fmla="*/ 3 h 30"/>
                  <a:gd name="T24" fmla="*/ 18 w 37"/>
                  <a:gd name="T25" fmla="*/ 3 h 30"/>
                  <a:gd name="T26" fmla="*/ 18 w 37"/>
                  <a:gd name="T27" fmla="*/ 3 h 30"/>
                  <a:gd name="T28" fmla="*/ 17 w 37"/>
                  <a:gd name="T29" fmla="*/ 0 h 30"/>
                  <a:gd name="T30" fmla="*/ 17 w 37"/>
                  <a:gd name="T31" fmla="*/ 0 h 30"/>
                  <a:gd name="T32" fmla="*/ 14 w 37"/>
                  <a:gd name="T33" fmla="*/ 1 h 30"/>
                  <a:gd name="T34" fmla="*/ 14 w 37"/>
                  <a:gd name="T35" fmla="*/ 1 h 30"/>
                  <a:gd name="T36" fmla="*/ 14 w 37"/>
                  <a:gd name="T37" fmla="*/ 1 h 30"/>
                  <a:gd name="T38" fmla="*/ 14 w 37"/>
                  <a:gd name="T39" fmla="*/ 1 h 30"/>
                  <a:gd name="T40" fmla="*/ 16 w 37"/>
                  <a:gd name="T41" fmla="*/ 30 h 30"/>
                  <a:gd name="T42" fmla="*/ 16 w 37"/>
                  <a:gd name="T43" fmla="*/ 30 h 30"/>
                  <a:gd name="T44" fmla="*/ 16 w 37"/>
                  <a:gd name="T45" fmla="*/ 30 h 30"/>
                  <a:gd name="T46" fmla="*/ 16 w 37"/>
                  <a:gd name="T47" fmla="*/ 30 h 30"/>
                  <a:gd name="T48" fmla="*/ 18 w 37"/>
                  <a:gd name="T49" fmla="*/ 30 h 30"/>
                  <a:gd name="T50" fmla="*/ 18 w 37"/>
                  <a:gd name="T51" fmla="*/ 30 h 30"/>
                  <a:gd name="T52" fmla="*/ 18 w 37"/>
                  <a:gd name="T53" fmla="*/ 30 h 30"/>
                  <a:gd name="T54" fmla="*/ 29 w 37"/>
                  <a:gd name="T55" fmla="*/ 25 h 30"/>
                  <a:gd name="T56" fmla="*/ 29 w 37"/>
                  <a:gd name="T57" fmla="*/ 25 h 30"/>
                  <a:gd name="T58" fmla="*/ 29 w 37"/>
                  <a:gd name="T59" fmla="*/ 25 h 30"/>
                  <a:gd name="T60" fmla="*/ 29 w 37"/>
                  <a:gd name="T61" fmla="*/ 25 h 30"/>
                  <a:gd name="T62" fmla="*/ 17 w 37"/>
                  <a:gd name="T63" fmla="*/ 0 h 30"/>
                  <a:gd name="T64" fmla="*/ 17 w 37"/>
                  <a:gd name="T65" fmla="*/ 0 h 30"/>
                  <a:gd name="T66" fmla="*/ 17 w 37"/>
                  <a:gd name="T67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0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30" y="3"/>
                      <a:pt x="34" y="22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6"/>
                      <a:pt x="18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3" y="26"/>
                      <a:pt x="3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" y="4"/>
                      <a:pt x="0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3" y="30"/>
                      <a:pt x="27" y="27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7" y="16"/>
                      <a:pt x="2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571"/>
              <p:cNvSpPr/>
              <p:nvPr/>
            </p:nvSpPr>
            <p:spPr bwMode="auto">
              <a:xfrm>
                <a:off x="4013" y="3349"/>
                <a:ext cx="69" cy="42"/>
              </a:xfrm>
              <a:custGeom>
                <a:gdLst>
                  <a:gd name="T0" fmla="*/ 6 w 20"/>
                  <a:gd name="T1" fmla="*/ 0 h 12"/>
                  <a:gd name="T2" fmla="*/ 6 w 20"/>
                  <a:gd name="T3" fmla="*/ 0 h 12"/>
                  <a:gd name="T4" fmla="*/ 1 w 20"/>
                  <a:gd name="T5" fmla="*/ 4 h 12"/>
                  <a:gd name="T6" fmla="*/ 1 w 20"/>
                  <a:gd name="T7" fmla="*/ 5 h 12"/>
                  <a:gd name="T8" fmla="*/ 1 w 20"/>
                  <a:gd name="T9" fmla="*/ 5 h 12"/>
                  <a:gd name="T10" fmla="*/ 1 w 20"/>
                  <a:gd name="T11" fmla="*/ 5 h 12"/>
                  <a:gd name="T12" fmla="*/ 8 w 20"/>
                  <a:gd name="T13" fmla="*/ 12 h 12"/>
                  <a:gd name="T14" fmla="*/ 8 w 20"/>
                  <a:gd name="T15" fmla="*/ 12 h 12"/>
                  <a:gd name="T16" fmla="*/ 8 w 20"/>
                  <a:gd name="T17" fmla="*/ 12 h 12"/>
                  <a:gd name="T18" fmla="*/ 8 w 20"/>
                  <a:gd name="T19" fmla="*/ 12 h 12"/>
                  <a:gd name="T20" fmla="*/ 11 w 20"/>
                  <a:gd name="T21" fmla="*/ 11 h 12"/>
                  <a:gd name="T22" fmla="*/ 11 w 20"/>
                  <a:gd name="T23" fmla="*/ 11 h 12"/>
                  <a:gd name="T24" fmla="*/ 11 w 20"/>
                  <a:gd name="T25" fmla="*/ 11 h 12"/>
                  <a:gd name="T26" fmla="*/ 12 w 20"/>
                  <a:gd name="T27" fmla="*/ 11 h 12"/>
                  <a:gd name="T28" fmla="*/ 12 w 20"/>
                  <a:gd name="T29" fmla="*/ 11 h 12"/>
                  <a:gd name="T30" fmla="*/ 12 w 20"/>
                  <a:gd name="T31" fmla="*/ 11 h 12"/>
                  <a:gd name="T32" fmla="*/ 6 w 20"/>
                  <a:gd name="T33" fmla="*/ 0 h 12"/>
                  <a:gd name="T34" fmla="*/ 6 w 20"/>
                  <a:gd name="T35" fmla="*/ 0 h 12"/>
                  <a:gd name="T36" fmla="*/ 6 w 20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9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20" y="8"/>
                      <a:pt x="12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572"/>
              <p:cNvSpPr/>
              <p:nvPr/>
            </p:nvSpPr>
            <p:spPr bwMode="auto">
              <a:xfrm>
                <a:off x="3622" y="3349"/>
                <a:ext cx="56" cy="42"/>
              </a:xfrm>
              <a:custGeom>
                <a:gdLst>
                  <a:gd name="T0" fmla="*/ 9 w 16"/>
                  <a:gd name="T1" fmla="*/ 0 h 12"/>
                  <a:gd name="T2" fmla="*/ 9 w 16"/>
                  <a:gd name="T3" fmla="*/ 0 h 12"/>
                  <a:gd name="T4" fmla="*/ 1 w 16"/>
                  <a:gd name="T5" fmla="*/ 9 h 12"/>
                  <a:gd name="T6" fmla="*/ 1 w 16"/>
                  <a:gd name="T7" fmla="*/ 9 h 12"/>
                  <a:gd name="T8" fmla="*/ 1 w 16"/>
                  <a:gd name="T9" fmla="*/ 9 h 12"/>
                  <a:gd name="T10" fmla="*/ 1 w 16"/>
                  <a:gd name="T11" fmla="*/ 9 h 12"/>
                  <a:gd name="T12" fmla="*/ 1 w 16"/>
                  <a:gd name="T13" fmla="*/ 9 h 12"/>
                  <a:gd name="T14" fmla="*/ 2 w 16"/>
                  <a:gd name="T15" fmla="*/ 9 h 12"/>
                  <a:gd name="T16" fmla="*/ 7 w 16"/>
                  <a:gd name="T17" fmla="*/ 12 h 12"/>
                  <a:gd name="T18" fmla="*/ 7 w 16"/>
                  <a:gd name="T19" fmla="*/ 12 h 12"/>
                  <a:gd name="T20" fmla="*/ 7 w 16"/>
                  <a:gd name="T21" fmla="*/ 12 h 12"/>
                  <a:gd name="T22" fmla="*/ 7 w 16"/>
                  <a:gd name="T23" fmla="*/ 12 h 12"/>
                  <a:gd name="T24" fmla="*/ 15 w 16"/>
                  <a:gd name="T25" fmla="*/ 4 h 12"/>
                  <a:gd name="T26" fmla="*/ 15 w 16"/>
                  <a:gd name="T27" fmla="*/ 4 h 12"/>
                  <a:gd name="T28" fmla="*/ 9 w 16"/>
                  <a:gd name="T29" fmla="*/ 0 h 12"/>
                  <a:gd name="T30" fmla="*/ 9 w 16"/>
                  <a:gd name="T31" fmla="*/ 0 h 12"/>
                  <a:gd name="T32" fmla="*/ 9 w 16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0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2" y="12"/>
                      <a:pt x="16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573"/>
              <p:cNvSpPr>
                <a:spLocks noEditPoints="1"/>
              </p:cNvSpPr>
              <p:nvPr/>
            </p:nvSpPr>
            <p:spPr bwMode="auto">
              <a:xfrm>
                <a:off x="4250" y="3304"/>
                <a:ext cx="115" cy="84"/>
              </a:xfrm>
              <a:custGeom>
                <a:gdLst>
                  <a:gd name="T0" fmla="*/ 16 w 33"/>
                  <a:gd name="T1" fmla="*/ 3 h 24"/>
                  <a:gd name="T2" fmla="*/ 16 w 33"/>
                  <a:gd name="T3" fmla="*/ 3 h 24"/>
                  <a:gd name="T4" fmla="*/ 16 w 33"/>
                  <a:gd name="T5" fmla="*/ 3 h 24"/>
                  <a:gd name="T6" fmla="*/ 24 w 33"/>
                  <a:gd name="T7" fmla="*/ 13 h 24"/>
                  <a:gd name="T8" fmla="*/ 24 w 33"/>
                  <a:gd name="T9" fmla="*/ 13 h 24"/>
                  <a:gd name="T10" fmla="*/ 18 w 33"/>
                  <a:gd name="T11" fmla="*/ 19 h 24"/>
                  <a:gd name="T12" fmla="*/ 18 w 33"/>
                  <a:gd name="T13" fmla="*/ 19 h 24"/>
                  <a:gd name="T14" fmla="*/ 18 w 33"/>
                  <a:gd name="T15" fmla="*/ 19 h 24"/>
                  <a:gd name="T16" fmla="*/ 14 w 33"/>
                  <a:gd name="T17" fmla="*/ 20 h 24"/>
                  <a:gd name="T18" fmla="*/ 14 w 33"/>
                  <a:gd name="T19" fmla="*/ 20 h 24"/>
                  <a:gd name="T20" fmla="*/ 14 w 33"/>
                  <a:gd name="T21" fmla="*/ 20 h 24"/>
                  <a:gd name="T22" fmla="*/ 14 w 33"/>
                  <a:gd name="T23" fmla="*/ 20 h 24"/>
                  <a:gd name="T24" fmla="*/ 14 w 33"/>
                  <a:gd name="T25" fmla="*/ 20 h 24"/>
                  <a:gd name="T26" fmla="*/ 7 w 33"/>
                  <a:gd name="T27" fmla="*/ 13 h 24"/>
                  <a:gd name="T28" fmla="*/ 7 w 33"/>
                  <a:gd name="T29" fmla="*/ 13 h 24"/>
                  <a:gd name="T30" fmla="*/ 7 w 33"/>
                  <a:gd name="T31" fmla="*/ 13 h 24"/>
                  <a:gd name="T32" fmla="*/ 7 w 33"/>
                  <a:gd name="T33" fmla="*/ 13 h 24"/>
                  <a:gd name="T34" fmla="*/ 7 w 33"/>
                  <a:gd name="T35" fmla="*/ 13 h 24"/>
                  <a:gd name="T36" fmla="*/ 7 w 33"/>
                  <a:gd name="T37" fmla="*/ 13 h 24"/>
                  <a:gd name="T38" fmla="*/ 16 w 33"/>
                  <a:gd name="T39" fmla="*/ 3 h 24"/>
                  <a:gd name="T40" fmla="*/ 16 w 33"/>
                  <a:gd name="T41" fmla="*/ 3 h 24"/>
                  <a:gd name="T42" fmla="*/ 16 w 33"/>
                  <a:gd name="T43" fmla="*/ 3 h 24"/>
                  <a:gd name="T44" fmla="*/ 15 w 33"/>
                  <a:gd name="T45" fmla="*/ 0 h 24"/>
                  <a:gd name="T46" fmla="*/ 15 w 33"/>
                  <a:gd name="T47" fmla="*/ 0 h 24"/>
                  <a:gd name="T48" fmla="*/ 14 w 33"/>
                  <a:gd name="T49" fmla="*/ 0 h 24"/>
                  <a:gd name="T50" fmla="*/ 14 w 33"/>
                  <a:gd name="T51" fmla="*/ 0 h 24"/>
                  <a:gd name="T52" fmla="*/ 14 w 33"/>
                  <a:gd name="T53" fmla="*/ 0 h 24"/>
                  <a:gd name="T54" fmla="*/ 14 w 33"/>
                  <a:gd name="T55" fmla="*/ 0 h 24"/>
                  <a:gd name="T56" fmla="*/ 15 w 33"/>
                  <a:gd name="T57" fmla="*/ 24 h 24"/>
                  <a:gd name="T58" fmla="*/ 15 w 33"/>
                  <a:gd name="T59" fmla="*/ 24 h 24"/>
                  <a:gd name="T60" fmla="*/ 15 w 33"/>
                  <a:gd name="T61" fmla="*/ 24 h 24"/>
                  <a:gd name="T62" fmla="*/ 15 w 33"/>
                  <a:gd name="T63" fmla="*/ 24 h 24"/>
                  <a:gd name="T64" fmla="*/ 17 w 33"/>
                  <a:gd name="T65" fmla="*/ 24 h 24"/>
                  <a:gd name="T66" fmla="*/ 17 w 33"/>
                  <a:gd name="T67" fmla="*/ 24 h 24"/>
                  <a:gd name="T68" fmla="*/ 17 w 33"/>
                  <a:gd name="T69" fmla="*/ 24 h 24"/>
                  <a:gd name="T70" fmla="*/ 17 w 33"/>
                  <a:gd name="T71" fmla="*/ 24 h 24"/>
                  <a:gd name="T72" fmla="*/ 15 w 33"/>
                  <a:gd name="T73" fmla="*/ 0 h 24"/>
                  <a:gd name="T74" fmla="*/ 15 w 33"/>
                  <a:gd name="T75" fmla="*/ 0 h 24"/>
                  <a:gd name="T76" fmla="*/ 15 w 33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24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0" y="3"/>
                      <a:pt x="24" y="6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5"/>
                      <a:pt x="22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20"/>
                      <a:pt x="16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0" y="20"/>
                      <a:pt x="7" y="17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7"/>
                      <a:pt x="11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1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33" y="22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574"/>
              <p:cNvSpPr>
                <a:spLocks noEditPoints="1"/>
              </p:cNvSpPr>
              <p:nvPr/>
            </p:nvSpPr>
            <p:spPr bwMode="auto">
              <a:xfrm>
                <a:off x="3343" y="3304"/>
                <a:ext cx="108" cy="80"/>
              </a:xfrm>
              <a:custGeom>
                <a:gdLst>
                  <a:gd name="T0" fmla="*/ 15 w 31"/>
                  <a:gd name="T1" fmla="*/ 3 h 23"/>
                  <a:gd name="T2" fmla="*/ 15 w 31"/>
                  <a:gd name="T3" fmla="*/ 3 h 23"/>
                  <a:gd name="T4" fmla="*/ 15 w 31"/>
                  <a:gd name="T5" fmla="*/ 3 h 23"/>
                  <a:gd name="T6" fmla="*/ 18 w 31"/>
                  <a:gd name="T7" fmla="*/ 4 h 23"/>
                  <a:gd name="T8" fmla="*/ 18 w 31"/>
                  <a:gd name="T9" fmla="*/ 4 h 23"/>
                  <a:gd name="T10" fmla="*/ 18 w 31"/>
                  <a:gd name="T11" fmla="*/ 4 h 23"/>
                  <a:gd name="T12" fmla="*/ 23 w 31"/>
                  <a:gd name="T13" fmla="*/ 11 h 23"/>
                  <a:gd name="T14" fmla="*/ 17 w 31"/>
                  <a:gd name="T15" fmla="*/ 19 h 23"/>
                  <a:gd name="T16" fmla="*/ 17 w 31"/>
                  <a:gd name="T17" fmla="*/ 19 h 23"/>
                  <a:gd name="T18" fmla="*/ 17 w 31"/>
                  <a:gd name="T19" fmla="*/ 19 h 23"/>
                  <a:gd name="T20" fmla="*/ 16 w 31"/>
                  <a:gd name="T21" fmla="*/ 19 h 23"/>
                  <a:gd name="T22" fmla="*/ 16 w 31"/>
                  <a:gd name="T23" fmla="*/ 19 h 23"/>
                  <a:gd name="T24" fmla="*/ 14 w 31"/>
                  <a:gd name="T25" fmla="*/ 20 h 23"/>
                  <a:gd name="T26" fmla="*/ 14 w 31"/>
                  <a:gd name="T27" fmla="*/ 20 h 23"/>
                  <a:gd name="T28" fmla="*/ 14 w 31"/>
                  <a:gd name="T29" fmla="*/ 20 h 23"/>
                  <a:gd name="T30" fmla="*/ 14 w 31"/>
                  <a:gd name="T31" fmla="*/ 20 h 23"/>
                  <a:gd name="T32" fmla="*/ 14 w 31"/>
                  <a:gd name="T33" fmla="*/ 20 h 23"/>
                  <a:gd name="T34" fmla="*/ 7 w 31"/>
                  <a:gd name="T35" fmla="*/ 12 h 23"/>
                  <a:gd name="T36" fmla="*/ 7 w 31"/>
                  <a:gd name="T37" fmla="*/ 11 h 23"/>
                  <a:gd name="T38" fmla="*/ 7 w 31"/>
                  <a:gd name="T39" fmla="*/ 11 h 23"/>
                  <a:gd name="T40" fmla="*/ 7 w 31"/>
                  <a:gd name="T41" fmla="*/ 11 h 23"/>
                  <a:gd name="T42" fmla="*/ 15 w 31"/>
                  <a:gd name="T43" fmla="*/ 3 h 23"/>
                  <a:gd name="T44" fmla="*/ 15 w 31"/>
                  <a:gd name="T45" fmla="*/ 3 h 23"/>
                  <a:gd name="T46" fmla="*/ 15 w 31"/>
                  <a:gd name="T47" fmla="*/ 3 h 23"/>
                  <a:gd name="T48" fmla="*/ 15 w 31"/>
                  <a:gd name="T49" fmla="*/ 0 h 23"/>
                  <a:gd name="T50" fmla="*/ 15 w 31"/>
                  <a:gd name="T51" fmla="*/ 0 h 23"/>
                  <a:gd name="T52" fmla="*/ 14 w 31"/>
                  <a:gd name="T53" fmla="*/ 23 h 23"/>
                  <a:gd name="T54" fmla="*/ 14 w 31"/>
                  <a:gd name="T55" fmla="*/ 23 h 23"/>
                  <a:gd name="T56" fmla="*/ 18 w 31"/>
                  <a:gd name="T57" fmla="*/ 23 h 23"/>
                  <a:gd name="T58" fmla="*/ 18 w 31"/>
                  <a:gd name="T59" fmla="*/ 23 h 23"/>
                  <a:gd name="T60" fmla="*/ 18 w 31"/>
                  <a:gd name="T61" fmla="*/ 23 h 23"/>
                  <a:gd name="T62" fmla="*/ 18 w 31"/>
                  <a:gd name="T63" fmla="*/ 23 h 23"/>
                  <a:gd name="T64" fmla="*/ 18 w 31"/>
                  <a:gd name="T65" fmla="*/ 23 h 23"/>
                  <a:gd name="T66" fmla="*/ 18 w 31"/>
                  <a:gd name="T67" fmla="*/ 23 h 23"/>
                  <a:gd name="T68" fmla="*/ 15 w 31"/>
                  <a:gd name="T69" fmla="*/ 0 h 23"/>
                  <a:gd name="T70" fmla="*/ 15 w 31"/>
                  <a:gd name="T71" fmla="*/ 0 h 23"/>
                  <a:gd name="T72" fmla="*/ 15 w 31"/>
                  <a:gd name="T7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2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5"/>
                      <a:pt x="23" y="8"/>
                      <a:pt x="23" y="11"/>
                    </a:cubicBezTo>
                    <a:cubicBezTo>
                      <a:pt x="23" y="15"/>
                      <a:pt x="21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7" y="16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7"/>
                      <a:pt x="10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6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31" y="19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575"/>
              <p:cNvSpPr/>
              <p:nvPr/>
            </p:nvSpPr>
            <p:spPr bwMode="auto">
              <a:xfrm>
                <a:off x="3367" y="3314"/>
                <a:ext cx="56" cy="60"/>
              </a:xfrm>
              <a:custGeom>
                <a:gdLst>
                  <a:gd name="T0" fmla="*/ 8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0 w 16"/>
                  <a:gd name="T7" fmla="*/ 8 h 17"/>
                  <a:gd name="T8" fmla="*/ 0 w 16"/>
                  <a:gd name="T9" fmla="*/ 8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9 w 16"/>
                  <a:gd name="T21" fmla="*/ 16 h 17"/>
                  <a:gd name="T22" fmla="*/ 9 w 16"/>
                  <a:gd name="T23" fmla="*/ 16 h 17"/>
                  <a:gd name="T24" fmla="*/ 10 w 16"/>
                  <a:gd name="T25" fmla="*/ 16 h 17"/>
                  <a:gd name="T26" fmla="*/ 10 w 16"/>
                  <a:gd name="T27" fmla="*/ 16 h 17"/>
                  <a:gd name="T28" fmla="*/ 10 w 16"/>
                  <a:gd name="T29" fmla="*/ 16 h 17"/>
                  <a:gd name="T30" fmla="*/ 16 w 16"/>
                  <a:gd name="T31" fmla="*/ 8 h 17"/>
                  <a:gd name="T32" fmla="*/ 11 w 16"/>
                  <a:gd name="T33" fmla="*/ 1 h 17"/>
                  <a:gd name="T34" fmla="*/ 11 w 16"/>
                  <a:gd name="T35" fmla="*/ 1 h 17"/>
                  <a:gd name="T36" fmla="*/ 11 w 16"/>
                  <a:gd name="T37" fmla="*/ 1 h 17"/>
                  <a:gd name="T38" fmla="*/ 8 w 16"/>
                  <a:gd name="T39" fmla="*/ 0 h 17"/>
                  <a:gd name="T40" fmla="*/ 8 w 16"/>
                  <a:gd name="T41" fmla="*/ 0 h 17"/>
                  <a:gd name="T42" fmla="*/ 8 w 16"/>
                  <a:gd name="T4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1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5"/>
                      <a:pt x="16" y="12"/>
                      <a:pt x="16" y="8"/>
                    </a:cubicBezTo>
                    <a:cubicBezTo>
                      <a:pt x="16" y="5"/>
                      <a:pt x="14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576"/>
              <p:cNvSpPr/>
              <p:nvPr/>
            </p:nvSpPr>
            <p:spPr bwMode="auto">
              <a:xfrm>
                <a:off x="5544" y="3213"/>
                <a:ext cx="104" cy="112"/>
              </a:xfrm>
              <a:custGeom>
                <a:gdLst>
                  <a:gd name="T0" fmla="*/ 30 w 30"/>
                  <a:gd name="T1" fmla="*/ 0 h 32"/>
                  <a:gd name="T2" fmla="*/ 0 w 30"/>
                  <a:gd name="T3" fmla="*/ 32 h 32"/>
                  <a:gd name="T4" fmla="*/ 30 w 30"/>
                  <a:gd name="T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2">
                    <a:moveTo>
                      <a:pt x="30" y="0"/>
                    </a:moveTo>
                    <a:cubicBezTo>
                      <a:pt x="15" y="6"/>
                      <a:pt x="5" y="17"/>
                      <a:pt x="0" y="32"/>
                    </a:cubicBezTo>
                    <a:cubicBezTo>
                      <a:pt x="14" y="26"/>
                      <a:pt x="25" y="16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577"/>
              <p:cNvSpPr>
                <a:spLocks noEditPoints="1"/>
              </p:cNvSpPr>
              <p:nvPr/>
            </p:nvSpPr>
            <p:spPr bwMode="auto">
              <a:xfrm>
                <a:off x="5655" y="3045"/>
                <a:ext cx="154" cy="165"/>
              </a:xfrm>
              <a:custGeom>
                <a:gdLst>
                  <a:gd name="T0" fmla="*/ 30 w 44"/>
                  <a:gd name="T1" fmla="*/ 2 h 47"/>
                  <a:gd name="T2" fmla="*/ 30 w 44"/>
                  <a:gd name="T3" fmla="*/ 2 h 47"/>
                  <a:gd name="T4" fmla="*/ 30 w 44"/>
                  <a:gd name="T5" fmla="*/ 2 h 47"/>
                  <a:gd name="T6" fmla="*/ 38 w 44"/>
                  <a:gd name="T7" fmla="*/ 4 h 47"/>
                  <a:gd name="T8" fmla="*/ 43 w 44"/>
                  <a:gd name="T9" fmla="*/ 14 h 47"/>
                  <a:gd name="T10" fmla="*/ 32 w 44"/>
                  <a:gd name="T11" fmla="*/ 37 h 47"/>
                  <a:gd name="T12" fmla="*/ 20 w 44"/>
                  <a:gd name="T13" fmla="*/ 41 h 47"/>
                  <a:gd name="T14" fmla="*/ 20 w 44"/>
                  <a:gd name="T15" fmla="*/ 41 h 47"/>
                  <a:gd name="T16" fmla="*/ 20 w 44"/>
                  <a:gd name="T17" fmla="*/ 41 h 47"/>
                  <a:gd name="T18" fmla="*/ 20 w 44"/>
                  <a:gd name="T19" fmla="*/ 41 h 47"/>
                  <a:gd name="T20" fmla="*/ 20 w 44"/>
                  <a:gd name="T21" fmla="*/ 41 h 47"/>
                  <a:gd name="T22" fmla="*/ 12 w 44"/>
                  <a:gd name="T23" fmla="*/ 42 h 47"/>
                  <a:gd name="T24" fmla="*/ 12 w 44"/>
                  <a:gd name="T25" fmla="*/ 42 h 47"/>
                  <a:gd name="T26" fmla="*/ 12 w 44"/>
                  <a:gd name="T27" fmla="*/ 42 h 47"/>
                  <a:gd name="T28" fmla="*/ 12 w 44"/>
                  <a:gd name="T29" fmla="*/ 42 h 47"/>
                  <a:gd name="T30" fmla="*/ 12 w 44"/>
                  <a:gd name="T31" fmla="*/ 42 h 47"/>
                  <a:gd name="T32" fmla="*/ 7 w 44"/>
                  <a:gd name="T33" fmla="*/ 41 h 47"/>
                  <a:gd name="T34" fmla="*/ 7 w 44"/>
                  <a:gd name="T35" fmla="*/ 41 h 47"/>
                  <a:gd name="T36" fmla="*/ 3 w 44"/>
                  <a:gd name="T37" fmla="*/ 30 h 47"/>
                  <a:gd name="T38" fmla="*/ 7 w 44"/>
                  <a:gd name="T39" fmla="*/ 14 h 47"/>
                  <a:gd name="T40" fmla="*/ 7 w 44"/>
                  <a:gd name="T41" fmla="*/ 14 h 47"/>
                  <a:gd name="T42" fmla="*/ 7 w 44"/>
                  <a:gd name="T43" fmla="*/ 14 h 47"/>
                  <a:gd name="T44" fmla="*/ 7 w 44"/>
                  <a:gd name="T45" fmla="*/ 14 h 47"/>
                  <a:gd name="T46" fmla="*/ 30 w 44"/>
                  <a:gd name="T47" fmla="*/ 2 h 47"/>
                  <a:gd name="T48" fmla="*/ 30 w 44"/>
                  <a:gd name="T49" fmla="*/ 2 h 47"/>
                  <a:gd name="T50" fmla="*/ 30 w 44"/>
                  <a:gd name="T51" fmla="*/ 2 h 47"/>
                  <a:gd name="T52" fmla="*/ 32 w 44"/>
                  <a:gd name="T53" fmla="*/ 0 h 47"/>
                  <a:gd name="T54" fmla="*/ 32 w 44"/>
                  <a:gd name="T55" fmla="*/ 0 h 47"/>
                  <a:gd name="T56" fmla="*/ 14 w 44"/>
                  <a:gd name="T57" fmla="*/ 5 h 47"/>
                  <a:gd name="T58" fmla="*/ 14 w 44"/>
                  <a:gd name="T59" fmla="*/ 5 h 47"/>
                  <a:gd name="T60" fmla="*/ 0 w 44"/>
                  <a:gd name="T61" fmla="*/ 41 h 47"/>
                  <a:gd name="T62" fmla="*/ 1 w 44"/>
                  <a:gd name="T63" fmla="*/ 46 h 47"/>
                  <a:gd name="T64" fmla="*/ 1 w 44"/>
                  <a:gd name="T65" fmla="*/ 46 h 47"/>
                  <a:gd name="T66" fmla="*/ 1 w 44"/>
                  <a:gd name="T67" fmla="*/ 47 h 47"/>
                  <a:gd name="T68" fmla="*/ 1 w 44"/>
                  <a:gd name="T69" fmla="*/ 47 h 47"/>
                  <a:gd name="T70" fmla="*/ 1 w 44"/>
                  <a:gd name="T71" fmla="*/ 47 h 47"/>
                  <a:gd name="T72" fmla="*/ 1 w 44"/>
                  <a:gd name="T73" fmla="*/ 47 h 47"/>
                  <a:gd name="T74" fmla="*/ 1 w 44"/>
                  <a:gd name="T75" fmla="*/ 47 h 47"/>
                  <a:gd name="T76" fmla="*/ 35 w 44"/>
                  <a:gd name="T77" fmla="*/ 37 h 47"/>
                  <a:gd name="T78" fmla="*/ 44 w 44"/>
                  <a:gd name="T79" fmla="*/ 13 h 47"/>
                  <a:gd name="T80" fmla="*/ 40 w 44"/>
                  <a:gd name="T81" fmla="*/ 2 h 47"/>
                  <a:gd name="T82" fmla="*/ 40 w 44"/>
                  <a:gd name="T83" fmla="*/ 2 h 47"/>
                  <a:gd name="T84" fmla="*/ 39 w 44"/>
                  <a:gd name="T85" fmla="*/ 2 h 47"/>
                  <a:gd name="T86" fmla="*/ 32 w 44"/>
                  <a:gd name="T87" fmla="*/ 0 h 47"/>
                  <a:gd name="T88" fmla="*/ 32 w 44"/>
                  <a:gd name="T89" fmla="*/ 0 h 47"/>
                  <a:gd name="T90" fmla="*/ 32 w 44"/>
                  <a:gd name="T9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7">
                    <a:moveTo>
                      <a:pt x="30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3" y="2"/>
                      <a:pt x="36" y="2"/>
                      <a:pt x="38" y="4"/>
                    </a:cubicBezTo>
                    <a:cubicBezTo>
                      <a:pt x="41" y="7"/>
                      <a:pt x="43" y="11"/>
                      <a:pt x="43" y="14"/>
                    </a:cubicBezTo>
                    <a:cubicBezTo>
                      <a:pt x="43" y="24"/>
                      <a:pt x="36" y="35"/>
                      <a:pt x="32" y="37"/>
                    </a:cubicBezTo>
                    <a:cubicBezTo>
                      <a:pt x="29" y="40"/>
                      <a:pt x="26" y="40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2"/>
                      <a:pt x="8" y="42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4" y="39"/>
                      <a:pt x="3" y="35"/>
                      <a:pt x="3" y="30"/>
                    </a:cubicBezTo>
                    <a:cubicBezTo>
                      <a:pt x="3" y="24"/>
                      <a:pt x="5" y="17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0"/>
                      <a:pt x="2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18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4" y="11"/>
                      <a:pt x="0" y="29"/>
                      <a:pt x="0" y="41"/>
                    </a:cubicBezTo>
                    <a:cubicBezTo>
                      <a:pt x="0" y="43"/>
                      <a:pt x="0" y="44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0" y="43"/>
                      <a:pt x="26" y="45"/>
                      <a:pt x="35" y="37"/>
                    </a:cubicBezTo>
                    <a:cubicBezTo>
                      <a:pt x="39" y="34"/>
                      <a:pt x="44" y="22"/>
                      <a:pt x="44" y="13"/>
                    </a:cubicBezTo>
                    <a:cubicBezTo>
                      <a:pt x="44" y="8"/>
                      <a:pt x="43" y="4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7" y="1"/>
                      <a:pt x="35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578"/>
              <p:cNvSpPr>
                <a:spLocks noEditPoints="1"/>
              </p:cNvSpPr>
              <p:nvPr/>
            </p:nvSpPr>
            <p:spPr bwMode="auto">
              <a:xfrm>
                <a:off x="1878" y="3045"/>
                <a:ext cx="153" cy="161"/>
              </a:xfrm>
              <a:custGeom>
                <a:gdLst>
                  <a:gd name="T0" fmla="*/ 14 w 44"/>
                  <a:gd name="T1" fmla="*/ 2 h 46"/>
                  <a:gd name="T2" fmla="*/ 14 w 44"/>
                  <a:gd name="T3" fmla="*/ 2 h 46"/>
                  <a:gd name="T4" fmla="*/ 14 w 44"/>
                  <a:gd name="T5" fmla="*/ 2 h 46"/>
                  <a:gd name="T6" fmla="*/ 37 w 44"/>
                  <a:gd name="T7" fmla="*/ 14 h 46"/>
                  <a:gd name="T8" fmla="*/ 37 w 44"/>
                  <a:gd name="T9" fmla="*/ 14 h 46"/>
                  <a:gd name="T10" fmla="*/ 37 w 44"/>
                  <a:gd name="T11" fmla="*/ 14 h 46"/>
                  <a:gd name="T12" fmla="*/ 37 w 44"/>
                  <a:gd name="T13" fmla="*/ 14 h 46"/>
                  <a:gd name="T14" fmla="*/ 38 w 44"/>
                  <a:gd name="T15" fmla="*/ 15 h 46"/>
                  <a:gd name="T16" fmla="*/ 40 w 44"/>
                  <a:gd name="T17" fmla="*/ 28 h 46"/>
                  <a:gd name="T18" fmla="*/ 39 w 44"/>
                  <a:gd name="T19" fmla="*/ 39 h 46"/>
                  <a:gd name="T20" fmla="*/ 39 w 44"/>
                  <a:gd name="T21" fmla="*/ 39 h 46"/>
                  <a:gd name="T22" fmla="*/ 38 w 44"/>
                  <a:gd name="T23" fmla="*/ 39 h 46"/>
                  <a:gd name="T24" fmla="*/ 27 w 44"/>
                  <a:gd name="T25" fmla="*/ 42 h 46"/>
                  <a:gd name="T26" fmla="*/ 27 w 44"/>
                  <a:gd name="T27" fmla="*/ 42 h 46"/>
                  <a:gd name="T28" fmla="*/ 27 w 44"/>
                  <a:gd name="T29" fmla="*/ 42 h 46"/>
                  <a:gd name="T30" fmla="*/ 27 w 44"/>
                  <a:gd name="T31" fmla="*/ 42 h 46"/>
                  <a:gd name="T32" fmla="*/ 27 w 44"/>
                  <a:gd name="T33" fmla="*/ 42 h 46"/>
                  <a:gd name="T34" fmla="*/ 10 w 44"/>
                  <a:gd name="T35" fmla="*/ 36 h 46"/>
                  <a:gd name="T36" fmla="*/ 10 w 44"/>
                  <a:gd name="T37" fmla="*/ 36 h 46"/>
                  <a:gd name="T38" fmla="*/ 9 w 44"/>
                  <a:gd name="T39" fmla="*/ 36 h 46"/>
                  <a:gd name="T40" fmla="*/ 9 w 44"/>
                  <a:gd name="T41" fmla="*/ 36 h 46"/>
                  <a:gd name="T42" fmla="*/ 2 w 44"/>
                  <a:gd name="T43" fmla="*/ 14 h 46"/>
                  <a:gd name="T44" fmla="*/ 6 w 44"/>
                  <a:gd name="T45" fmla="*/ 4 h 46"/>
                  <a:gd name="T46" fmla="*/ 6 w 44"/>
                  <a:gd name="T47" fmla="*/ 4 h 46"/>
                  <a:gd name="T48" fmla="*/ 14 w 44"/>
                  <a:gd name="T49" fmla="*/ 2 h 46"/>
                  <a:gd name="T50" fmla="*/ 14 w 44"/>
                  <a:gd name="T51" fmla="*/ 2 h 46"/>
                  <a:gd name="T52" fmla="*/ 14 w 44"/>
                  <a:gd name="T53" fmla="*/ 2 h 46"/>
                  <a:gd name="T54" fmla="*/ 13 w 44"/>
                  <a:gd name="T55" fmla="*/ 0 h 46"/>
                  <a:gd name="T56" fmla="*/ 13 w 44"/>
                  <a:gd name="T57" fmla="*/ 0 h 46"/>
                  <a:gd name="T58" fmla="*/ 4 w 44"/>
                  <a:gd name="T59" fmla="*/ 2 h 46"/>
                  <a:gd name="T60" fmla="*/ 4 w 44"/>
                  <a:gd name="T61" fmla="*/ 2 h 46"/>
                  <a:gd name="T62" fmla="*/ 0 w 44"/>
                  <a:gd name="T63" fmla="*/ 14 h 46"/>
                  <a:gd name="T64" fmla="*/ 4 w 44"/>
                  <a:gd name="T65" fmla="*/ 31 h 46"/>
                  <a:gd name="T66" fmla="*/ 42 w 44"/>
                  <a:gd name="T67" fmla="*/ 46 h 46"/>
                  <a:gd name="T68" fmla="*/ 44 w 44"/>
                  <a:gd name="T69" fmla="*/ 44 h 46"/>
                  <a:gd name="T70" fmla="*/ 39 w 44"/>
                  <a:gd name="T71" fmla="*/ 15 h 46"/>
                  <a:gd name="T72" fmla="*/ 39 w 44"/>
                  <a:gd name="T73" fmla="*/ 15 h 46"/>
                  <a:gd name="T74" fmla="*/ 39 w 44"/>
                  <a:gd name="T75" fmla="*/ 15 h 46"/>
                  <a:gd name="T76" fmla="*/ 13 w 44"/>
                  <a:gd name="T77" fmla="*/ 0 h 46"/>
                  <a:gd name="T78" fmla="*/ 13 w 44"/>
                  <a:gd name="T79" fmla="*/ 0 h 46"/>
                  <a:gd name="T80" fmla="*/ 13 w 44"/>
                  <a:gd name="T8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" h="4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8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5"/>
                      <a:pt x="37" y="15"/>
                      <a:pt x="38" y="15"/>
                    </a:cubicBezTo>
                    <a:cubicBezTo>
                      <a:pt x="39" y="18"/>
                      <a:pt x="40" y="23"/>
                      <a:pt x="40" y="28"/>
                    </a:cubicBezTo>
                    <a:cubicBezTo>
                      <a:pt x="40" y="32"/>
                      <a:pt x="40" y="36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5" y="41"/>
                      <a:pt x="31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0" y="42"/>
                      <a:pt x="14" y="40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2"/>
                      <a:pt x="2" y="22"/>
                      <a:pt x="2" y="14"/>
                    </a:cubicBezTo>
                    <a:cubicBezTo>
                      <a:pt x="2" y="10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9"/>
                      <a:pt x="0" y="14"/>
                    </a:cubicBezTo>
                    <a:cubicBezTo>
                      <a:pt x="0" y="20"/>
                      <a:pt x="2" y="27"/>
                      <a:pt x="4" y="31"/>
                    </a:cubicBezTo>
                    <a:cubicBezTo>
                      <a:pt x="10" y="43"/>
                      <a:pt x="26" y="44"/>
                      <a:pt x="42" y="46"/>
                    </a:cubicBezTo>
                    <a:cubicBezTo>
                      <a:pt x="43" y="46"/>
                      <a:pt x="43" y="45"/>
                      <a:pt x="44" y="44"/>
                    </a:cubicBezTo>
                    <a:cubicBezTo>
                      <a:pt x="42" y="35"/>
                      <a:pt x="43" y="23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6" y="8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579"/>
              <p:cNvSpPr>
                <a:spLocks noEditPoints="1"/>
              </p:cNvSpPr>
              <p:nvPr/>
            </p:nvSpPr>
            <p:spPr bwMode="auto">
              <a:xfrm>
                <a:off x="1885" y="3052"/>
                <a:ext cx="150" cy="140"/>
              </a:xfrm>
              <a:custGeom>
                <a:gdLst>
                  <a:gd name="T0" fmla="*/ 13 w 43"/>
                  <a:gd name="T1" fmla="*/ 2 h 40"/>
                  <a:gd name="T2" fmla="*/ 13 w 43"/>
                  <a:gd name="T3" fmla="*/ 2 h 40"/>
                  <a:gd name="T4" fmla="*/ 13 w 43"/>
                  <a:gd name="T5" fmla="*/ 2 h 40"/>
                  <a:gd name="T6" fmla="*/ 35 w 43"/>
                  <a:gd name="T7" fmla="*/ 33 h 40"/>
                  <a:gd name="T8" fmla="*/ 35 w 43"/>
                  <a:gd name="T9" fmla="*/ 33 h 40"/>
                  <a:gd name="T10" fmla="*/ 35 w 43"/>
                  <a:gd name="T11" fmla="*/ 33 h 40"/>
                  <a:gd name="T12" fmla="*/ 35 w 43"/>
                  <a:gd name="T13" fmla="*/ 33 h 40"/>
                  <a:gd name="T14" fmla="*/ 26 w 43"/>
                  <a:gd name="T15" fmla="*/ 37 h 40"/>
                  <a:gd name="T16" fmla="*/ 26 w 43"/>
                  <a:gd name="T17" fmla="*/ 37 h 40"/>
                  <a:gd name="T18" fmla="*/ 26 w 43"/>
                  <a:gd name="T19" fmla="*/ 37 h 40"/>
                  <a:gd name="T20" fmla="*/ 23 w 43"/>
                  <a:gd name="T21" fmla="*/ 37 h 40"/>
                  <a:gd name="T22" fmla="*/ 23 w 43"/>
                  <a:gd name="T23" fmla="*/ 37 h 40"/>
                  <a:gd name="T24" fmla="*/ 23 w 43"/>
                  <a:gd name="T25" fmla="*/ 37 h 40"/>
                  <a:gd name="T26" fmla="*/ 23 w 43"/>
                  <a:gd name="T27" fmla="*/ 37 h 40"/>
                  <a:gd name="T28" fmla="*/ 23 w 43"/>
                  <a:gd name="T29" fmla="*/ 37 h 40"/>
                  <a:gd name="T30" fmla="*/ 8 w 43"/>
                  <a:gd name="T31" fmla="*/ 32 h 40"/>
                  <a:gd name="T32" fmla="*/ 8 w 43"/>
                  <a:gd name="T33" fmla="*/ 32 h 40"/>
                  <a:gd name="T34" fmla="*/ 2 w 43"/>
                  <a:gd name="T35" fmla="*/ 15 h 40"/>
                  <a:gd name="T36" fmla="*/ 10 w 43"/>
                  <a:gd name="T37" fmla="*/ 2 h 40"/>
                  <a:gd name="T38" fmla="*/ 10 w 43"/>
                  <a:gd name="T39" fmla="*/ 2 h 40"/>
                  <a:gd name="T40" fmla="*/ 13 w 43"/>
                  <a:gd name="T41" fmla="*/ 2 h 40"/>
                  <a:gd name="T42" fmla="*/ 13 w 43"/>
                  <a:gd name="T43" fmla="*/ 2 h 40"/>
                  <a:gd name="T44" fmla="*/ 13 w 43"/>
                  <a:gd name="T45" fmla="*/ 2 h 40"/>
                  <a:gd name="T46" fmla="*/ 12 w 43"/>
                  <a:gd name="T47" fmla="*/ 0 h 40"/>
                  <a:gd name="T48" fmla="*/ 12 w 43"/>
                  <a:gd name="T49" fmla="*/ 0 h 40"/>
                  <a:gd name="T50" fmla="*/ 4 w 43"/>
                  <a:gd name="T51" fmla="*/ 2 h 40"/>
                  <a:gd name="T52" fmla="*/ 4 w 43"/>
                  <a:gd name="T53" fmla="*/ 2 h 40"/>
                  <a:gd name="T54" fmla="*/ 0 w 43"/>
                  <a:gd name="T55" fmla="*/ 12 h 40"/>
                  <a:gd name="T56" fmla="*/ 7 w 43"/>
                  <a:gd name="T57" fmla="*/ 34 h 40"/>
                  <a:gd name="T58" fmla="*/ 7 w 43"/>
                  <a:gd name="T59" fmla="*/ 34 h 40"/>
                  <a:gd name="T60" fmla="*/ 8 w 43"/>
                  <a:gd name="T61" fmla="*/ 34 h 40"/>
                  <a:gd name="T62" fmla="*/ 8 w 43"/>
                  <a:gd name="T63" fmla="*/ 34 h 40"/>
                  <a:gd name="T64" fmla="*/ 25 w 43"/>
                  <a:gd name="T65" fmla="*/ 40 h 40"/>
                  <a:gd name="T66" fmla="*/ 25 w 43"/>
                  <a:gd name="T67" fmla="*/ 40 h 40"/>
                  <a:gd name="T68" fmla="*/ 25 w 43"/>
                  <a:gd name="T69" fmla="*/ 40 h 40"/>
                  <a:gd name="T70" fmla="*/ 25 w 43"/>
                  <a:gd name="T71" fmla="*/ 40 h 40"/>
                  <a:gd name="T72" fmla="*/ 36 w 43"/>
                  <a:gd name="T73" fmla="*/ 37 h 40"/>
                  <a:gd name="T74" fmla="*/ 37 w 43"/>
                  <a:gd name="T75" fmla="*/ 37 h 40"/>
                  <a:gd name="T76" fmla="*/ 37 w 43"/>
                  <a:gd name="T77" fmla="*/ 37 h 40"/>
                  <a:gd name="T78" fmla="*/ 38 w 43"/>
                  <a:gd name="T79" fmla="*/ 26 h 40"/>
                  <a:gd name="T80" fmla="*/ 36 w 43"/>
                  <a:gd name="T81" fmla="*/ 13 h 40"/>
                  <a:gd name="T82" fmla="*/ 35 w 43"/>
                  <a:gd name="T83" fmla="*/ 12 h 40"/>
                  <a:gd name="T84" fmla="*/ 35 w 43"/>
                  <a:gd name="T85" fmla="*/ 12 h 40"/>
                  <a:gd name="T86" fmla="*/ 35 w 43"/>
                  <a:gd name="T87" fmla="*/ 12 h 40"/>
                  <a:gd name="T88" fmla="*/ 35 w 43"/>
                  <a:gd name="T89" fmla="*/ 12 h 40"/>
                  <a:gd name="T90" fmla="*/ 12 w 43"/>
                  <a:gd name="T91" fmla="*/ 0 h 40"/>
                  <a:gd name="T92" fmla="*/ 12 w 43"/>
                  <a:gd name="T93" fmla="*/ 0 h 40"/>
                  <a:gd name="T94" fmla="*/ 12 w 43"/>
                  <a:gd name="T9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6" y="2"/>
                      <a:pt x="43" y="17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3" y="36"/>
                      <a:pt x="30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5" y="37"/>
                      <a:pt x="24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1" y="35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4" y="28"/>
                      <a:pt x="2" y="21"/>
                      <a:pt x="2" y="15"/>
                    </a:cubicBezTo>
                    <a:cubicBezTo>
                      <a:pt x="2" y="9"/>
                      <a:pt x="4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20"/>
                      <a:pt x="4" y="30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2" y="38"/>
                      <a:pt x="18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0"/>
                      <a:pt x="33" y="39"/>
                      <a:pt x="36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4"/>
                      <a:pt x="38" y="30"/>
                      <a:pt x="38" y="26"/>
                    </a:cubicBezTo>
                    <a:cubicBezTo>
                      <a:pt x="38" y="21"/>
                      <a:pt x="37" y="16"/>
                      <a:pt x="36" y="13"/>
                    </a:cubicBezTo>
                    <a:cubicBezTo>
                      <a:pt x="35" y="13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2" y="6"/>
                      <a:pt x="2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580"/>
              <p:cNvSpPr>
                <a:spLocks noEditPoints="1"/>
              </p:cNvSpPr>
              <p:nvPr/>
            </p:nvSpPr>
            <p:spPr bwMode="auto">
              <a:xfrm>
                <a:off x="5666" y="3052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4 w 40"/>
                  <a:gd name="T7" fmla="*/ 5 h 40"/>
                  <a:gd name="T8" fmla="*/ 34 w 40"/>
                  <a:gd name="T9" fmla="*/ 5 h 40"/>
                  <a:gd name="T10" fmla="*/ 34 w 40"/>
                  <a:gd name="T11" fmla="*/ 5 h 40"/>
                  <a:gd name="T12" fmla="*/ 37 w 40"/>
                  <a:gd name="T13" fmla="*/ 14 h 40"/>
                  <a:gd name="T14" fmla="*/ 33 w 40"/>
                  <a:gd name="T15" fmla="*/ 30 h 40"/>
                  <a:gd name="T16" fmla="*/ 20 w 40"/>
                  <a:gd name="T17" fmla="*/ 37 h 40"/>
                  <a:gd name="T18" fmla="*/ 20 w 40"/>
                  <a:gd name="T19" fmla="*/ 37 h 40"/>
                  <a:gd name="T20" fmla="*/ 20 w 40"/>
                  <a:gd name="T21" fmla="*/ 37 h 40"/>
                  <a:gd name="T22" fmla="*/ 20 w 40"/>
                  <a:gd name="T23" fmla="*/ 37 h 40"/>
                  <a:gd name="T24" fmla="*/ 20 w 40"/>
                  <a:gd name="T25" fmla="*/ 37 h 40"/>
                  <a:gd name="T26" fmla="*/ 20 w 40"/>
                  <a:gd name="T27" fmla="*/ 37 h 40"/>
                  <a:gd name="T28" fmla="*/ 20 w 40"/>
                  <a:gd name="T29" fmla="*/ 37 h 40"/>
                  <a:gd name="T30" fmla="*/ 20 w 40"/>
                  <a:gd name="T31" fmla="*/ 37 h 40"/>
                  <a:gd name="T32" fmla="*/ 20 w 40"/>
                  <a:gd name="T33" fmla="*/ 37 h 40"/>
                  <a:gd name="T34" fmla="*/ 13 w 40"/>
                  <a:gd name="T35" fmla="*/ 38 h 40"/>
                  <a:gd name="T36" fmla="*/ 13 w 40"/>
                  <a:gd name="T37" fmla="*/ 38 h 40"/>
                  <a:gd name="T38" fmla="*/ 13 w 40"/>
                  <a:gd name="T39" fmla="*/ 38 h 40"/>
                  <a:gd name="T40" fmla="*/ 13 w 40"/>
                  <a:gd name="T41" fmla="*/ 38 h 40"/>
                  <a:gd name="T42" fmla="*/ 13 w 40"/>
                  <a:gd name="T43" fmla="*/ 38 h 40"/>
                  <a:gd name="T44" fmla="*/ 7 w 40"/>
                  <a:gd name="T45" fmla="*/ 36 h 40"/>
                  <a:gd name="T46" fmla="*/ 7 w 40"/>
                  <a:gd name="T47" fmla="*/ 36 h 40"/>
                  <a:gd name="T48" fmla="*/ 2 w 40"/>
                  <a:gd name="T49" fmla="*/ 26 h 40"/>
                  <a:gd name="T50" fmla="*/ 10 w 40"/>
                  <a:gd name="T51" fmla="*/ 8 h 40"/>
                  <a:gd name="T52" fmla="*/ 10 w 40"/>
                  <a:gd name="T53" fmla="*/ 8 h 40"/>
                  <a:gd name="T54" fmla="*/ 10 w 40"/>
                  <a:gd name="T55" fmla="*/ 8 h 40"/>
                  <a:gd name="T56" fmla="*/ 10 w 40"/>
                  <a:gd name="T57" fmla="*/ 8 h 40"/>
                  <a:gd name="T58" fmla="*/ 26 w 40"/>
                  <a:gd name="T59" fmla="*/ 2 h 40"/>
                  <a:gd name="T60" fmla="*/ 26 w 40"/>
                  <a:gd name="T61" fmla="*/ 2 h 40"/>
                  <a:gd name="T62" fmla="*/ 26 w 40"/>
                  <a:gd name="T63" fmla="*/ 2 h 40"/>
                  <a:gd name="T64" fmla="*/ 27 w 40"/>
                  <a:gd name="T65" fmla="*/ 0 h 40"/>
                  <a:gd name="T66" fmla="*/ 27 w 40"/>
                  <a:gd name="T67" fmla="*/ 0 h 40"/>
                  <a:gd name="T68" fmla="*/ 4 w 40"/>
                  <a:gd name="T69" fmla="*/ 12 h 40"/>
                  <a:gd name="T70" fmla="*/ 4 w 40"/>
                  <a:gd name="T71" fmla="*/ 12 h 40"/>
                  <a:gd name="T72" fmla="*/ 4 w 40"/>
                  <a:gd name="T73" fmla="*/ 12 h 40"/>
                  <a:gd name="T74" fmla="*/ 4 w 40"/>
                  <a:gd name="T75" fmla="*/ 12 h 40"/>
                  <a:gd name="T76" fmla="*/ 0 w 40"/>
                  <a:gd name="T77" fmla="*/ 28 h 40"/>
                  <a:gd name="T78" fmla="*/ 4 w 40"/>
                  <a:gd name="T79" fmla="*/ 39 h 40"/>
                  <a:gd name="T80" fmla="*/ 4 w 40"/>
                  <a:gd name="T81" fmla="*/ 39 h 40"/>
                  <a:gd name="T82" fmla="*/ 9 w 40"/>
                  <a:gd name="T83" fmla="*/ 40 h 40"/>
                  <a:gd name="T84" fmla="*/ 9 w 40"/>
                  <a:gd name="T85" fmla="*/ 40 h 40"/>
                  <a:gd name="T86" fmla="*/ 9 w 40"/>
                  <a:gd name="T87" fmla="*/ 40 h 40"/>
                  <a:gd name="T88" fmla="*/ 9 w 40"/>
                  <a:gd name="T89" fmla="*/ 40 h 40"/>
                  <a:gd name="T90" fmla="*/ 17 w 40"/>
                  <a:gd name="T91" fmla="*/ 39 h 40"/>
                  <a:gd name="T92" fmla="*/ 17 w 40"/>
                  <a:gd name="T93" fmla="*/ 39 h 40"/>
                  <a:gd name="T94" fmla="*/ 17 w 40"/>
                  <a:gd name="T95" fmla="*/ 39 h 40"/>
                  <a:gd name="T96" fmla="*/ 17 w 40"/>
                  <a:gd name="T97" fmla="*/ 39 h 40"/>
                  <a:gd name="T98" fmla="*/ 17 w 40"/>
                  <a:gd name="T99" fmla="*/ 39 h 40"/>
                  <a:gd name="T100" fmla="*/ 29 w 40"/>
                  <a:gd name="T101" fmla="*/ 35 h 40"/>
                  <a:gd name="T102" fmla="*/ 40 w 40"/>
                  <a:gd name="T103" fmla="*/ 12 h 40"/>
                  <a:gd name="T104" fmla="*/ 35 w 40"/>
                  <a:gd name="T105" fmla="*/ 2 h 40"/>
                  <a:gd name="T106" fmla="*/ 27 w 40"/>
                  <a:gd name="T107" fmla="*/ 0 h 40"/>
                  <a:gd name="T108" fmla="*/ 27 w 40"/>
                  <a:gd name="T109" fmla="*/ 0 h 40"/>
                  <a:gd name="T110" fmla="*/ 27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9" y="2"/>
                      <a:pt x="32" y="3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7"/>
                      <a:pt x="37" y="10"/>
                      <a:pt x="37" y="14"/>
                    </a:cubicBezTo>
                    <a:cubicBezTo>
                      <a:pt x="37" y="20"/>
                      <a:pt x="35" y="27"/>
                      <a:pt x="33" y="30"/>
                    </a:cubicBezTo>
                    <a:cubicBezTo>
                      <a:pt x="30" y="34"/>
                      <a:pt x="26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7" y="37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8" y="37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4" y="34"/>
                      <a:pt x="2" y="30"/>
                      <a:pt x="2" y="26"/>
                    </a:cubicBezTo>
                    <a:cubicBezTo>
                      <a:pt x="2" y="19"/>
                      <a:pt x="5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3" y="5"/>
                      <a:pt x="20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7" y="0"/>
                      <a:pt x="6" y="8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2"/>
                      <a:pt x="0" y="28"/>
                    </a:cubicBezTo>
                    <a:cubicBezTo>
                      <a:pt x="0" y="33"/>
                      <a:pt x="1" y="37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7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2" y="40"/>
                      <a:pt x="15" y="40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8"/>
                      <a:pt x="26" y="38"/>
                      <a:pt x="29" y="35"/>
                    </a:cubicBezTo>
                    <a:cubicBezTo>
                      <a:pt x="33" y="33"/>
                      <a:pt x="40" y="22"/>
                      <a:pt x="40" y="12"/>
                    </a:cubicBezTo>
                    <a:cubicBezTo>
                      <a:pt x="40" y="9"/>
                      <a:pt x="38" y="5"/>
                      <a:pt x="35" y="2"/>
                    </a:cubicBezTo>
                    <a:cubicBezTo>
                      <a:pt x="33" y="0"/>
                      <a:pt x="30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581"/>
              <p:cNvSpPr>
                <a:spLocks noEditPoints="1"/>
              </p:cNvSpPr>
              <p:nvPr/>
            </p:nvSpPr>
            <p:spPr bwMode="auto">
              <a:xfrm>
                <a:off x="1892" y="3059"/>
                <a:ext cx="143" cy="123"/>
              </a:xfrm>
              <a:custGeom>
                <a:gdLst>
                  <a:gd name="T0" fmla="*/ 13 w 41"/>
                  <a:gd name="T1" fmla="*/ 3 h 35"/>
                  <a:gd name="T2" fmla="*/ 13 w 41"/>
                  <a:gd name="T3" fmla="*/ 3 h 35"/>
                  <a:gd name="T4" fmla="*/ 13 w 41"/>
                  <a:gd name="T5" fmla="*/ 3 h 35"/>
                  <a:gd name="T6" fmla="*/ 29 w 41"/>
                  <a:gd name="T7" fmla="*/ 29 h 35"/>
                  <a:gd name="T8" fmla="*/ 29 w 41"/>
                  <a:gd name="T9" fmla="*/ 29 h 35"/>
                  <a:gd name="T10" fmla="*/ 23 w 41"/>
                  <a:gd name="T11" fmla="*/ 32 h 35"/>
                  <a:gd name="T12" fmla="*/ 23 w 41"/>
                  <a:gd name="T13" fmla="*/ 32 h 35"/>
                  <a:gd name="T14" fmla="*/ 23 w 41"/>
                  <a:gd name="T15" fmla="*/ 32 h 35"/>
                  <a:gd name="T16" fmla="*/ 19 w 41"/>
                  <a:gd name="T17" fmla="*/ 32 h 35"/>
                  <a:gd name="T18" fmla="*/ 19 w 41"/>
                  <a:gd name="T19" fmla="*/ 32 h 35"/>
                  <a:gd name="T20" fmla="*/ 19 w 41"/>
                  <a:gd name="T21" fmla="*/ 32 h 35"/>
                  <a:gd name="T22" fmla="*/ 19 w 41"/>
                  <a:gd name="T23" fmla="*/ 32 h 35"/>
                  <a:gd name="T24" fmla="*/ 19 w 41"/>
                  <a:gd name="T25" fmla="*/ 32 h 35"/>
                  <a:gd name="T26" fmla="*/ 10 w 41"/>
                  <a:gd name="T27" fmla="*/ 29 h 35"/>
                  <a:gd name="T28" fmla="*/ 9 w 41"/>
                  <a:gd name="T29" fmla="*/ 29 h 35"/>
                  <a:gd name="T30" fmla="*/ 3 w 41"/>
                  <a:gd name="T31" fmla="*/ 14 h 35"/>
                  <a:gd name="T32" fmla="*/ 5 w 41"/>
                  <a:gd name="T33" fmla="*/ 6 h 35"/>
                  <a:gd name="T34" fmla="*/ 5 w 41"/>
                  <a:gd name="T35" fmla="*/ 6 h 35"/>
                  <a:gd name="T36" fmla="*/ 13 w 41"/>
                  <a:gd name="T37" fmla="*/ 3 h 35"/>
                  <a:gd name="T38" fmla="*/ 13 w 41"/>
                  <a:gd name="T39" fmla="*/ 3 h 35"/>
                  <a:gd name="T40" fmla="*/ 13 w 41"/>
                  <a:gd name="T41" fmla="*/ 3 h 35"/>
                  <a:gd name="T42" fmla="*/ 11 w 41"/>
                  <a:gd name="T43" fmla="*/ 0 h 35"/>
                  <a:gd name="T44" fmla="*/ 11 w 41"/>
                  <a:gd name="T45" fmla="*/ 0 h 35"/>
                  <a:gd name="T46" fmla="*/ 8 w 41"/>
                  <a:gd name="T47" fmla="*/ 0 h 35"/>
                  <a:gd name="T48" fmla="*/ 8 w 41"/>
                  <a:gd name="T49" fmla="*/ 0 h 35"/>
                  <a:gd name="T50" fmla="*/ 0 w 41"/>
                  <a:gd name="T51" fmla="*/ 13 h 35"/>
                  <a:gd name="T52" fmla="*/ 6 w 41"/>
                  <a:gd name="T53" fmla="*/ 30 h 35"/>
                  <a:gd name="T54" fmla="*/ 6 w 41"/>
                  <a:gd name="T55" fmla="*/ 30 h 35"/>
                  <a:gd name="T56" fmla="*/ 21 w 41"/>
                  <a:gd name="T57" fmla="*/ 35 h 35"/>
                  <a:gd name="T58" fmla="*/ 21 w 41"/>
                  <a:gd name="T59" fmla="*/ 35 h 35"/>
                  <a:gd name="T60" fmla="*/ 21 w 41"/>
                  <a:gd name="T61" fmla="*/ 35 h 35"/>
                  <a:gd name="T62" fmla="*/ 21 w 41"/>
                  <a:gd name="T63" fmla="*/ 35 h 35"/>
                  <a:gd name="T64" fmla="*/ 24 w 41"/>
                  <a:gd name="T65" fmla="*/ 35 h 35"/>
                  <a:gd name="T66" fmla="*/ 24 w 41"/>
                  <a:gd name="T67" fmla="*/ 35 h 35"/>
                  <a:gd name="T68" fmla="*/ 24 w 41"/>
                  <a:gd name="T69" fmla="*/ 35 h 35"/>
                  <a:gd name="T70" fmla="*/ 33 w 41"/>
                  <a:gd name="T71" fmla="*/ 31 h 35"/>
                  <a:gd name="T72" fmla="*/ 33 w 41"/>
                  <a:gd name="T73" fmla="*/ 31 h 35"/>
                  <a:gd name="T74" fmla="*/ 33 w 41"/>
                  <a:gd name="T75" fmla="*/ 31 h 35"/>
                  <a:gd name="T76" fmla="*/ 33 w 41"/>
                  <a:gd name="T77" fmla="*/ 31 h 35"/>
                  <a:gd name="T78" fmla="*/ 11 w 41"/>
                  <a:gd name="T79" fmla="*/ 0 h 35"/>
                  <a:gd name="T80" fmla="*/ 11 w 41"/>
                  <a:gd name="T81" fmla="*/ 0 h 35"/>
                  <a:gd name="T82" fmla="*/ 11 w 41"/>
                  <a:gd name="T8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35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4" y="3"/>
                      <a:pt x="37" y="1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30"/>
                      <a:pt x="25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6" y="32"/>
                      <a:pt x="12" y="31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1"/>
                      <a:pt x="3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1"/>
                      <a:pt x="0" y="7"/>
                      <a:pt x="0" y="13"/>
                    </a:cubicBezTo>
                    <a:cubicBezTo>
                      <a:pt x="0" y="19"/>
                      <a:pt x="2" y="26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9" y="33"/>
                      <a:pt x="15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8" y="35"/>
                      <a:pt x="31" y="34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41" y="15"/>
                      <a:pt x="24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582"/>
              <p:cNvSpPr>
                <a:spLocks noEditPoints="1"/>
              </p:cNvSpPr>
              <p:nvPr/>
            </p:nvSpPr>
            <p:spPr bwMode="auto">
              <a:xfrm>
                <a:off x="5673" y="3059"/>
                <a:ext cx="122" cy="126"/>
              </a:xfrm>
              <a:custGeom>
                <a:gdLst>
                  <a:gd name="T0" fmla="*/ 22 w 35"/>
                  <a:gd name="T1" fmla="*/ 3 h 36"/>
                  <a:gd name="T2" fmla="*/ 22 w 35"/>
                  <a:gd name="T3" fmla="*/ 3 h 36"/>
                  <a:gd name="T4" fmla="*/ 22 w 35"/>
                  <a:gd name="T5" fmla="*/ 3 h 36"/>
                  <a:gd name="T6" fmla="*/ 31 w 35"/>
                  <a:gd name="T7" fmla="*/ 8 h 36"/>
                  <a:gd name="T8" fmla="*/ 31 w 35"/>
                  <a:gd name="T9" fmla="*/ 8 h 36"/>
                  <a:gd name="T10" fmla="*/ 31 w 35"/>
                  <a:gd name="T11" fmla="*/ 8 h 36"/>
                  <a:gd name="T12" fmla="*/ 33 w 35"/>
                  <a:gd name="T13" fmla="*/ 15 h 36"/>
                  <a:gd name="T14" fmla="*/ 18 w 35"/>
                  <a:gd name="T15" fmla="*/ 32 h 36"/>
                  <a:gd name="T16" fmla="*/ 15 w 35"/>
                  <a:gd name="T17" fmla="*/ 32 h 36"/>
                  <a:gd name="T18" fmla="*/ 15 w 35"/>
                  <a:gd name="T19" fmla="*/ 32 h 36"/>
                  <a:gd name="T20" fmla="*/ 15 w 35"/>
                  <a:gd name="T21" fmla="*/ 32 h 36"/>
                  <a:gd name="T22" fmla="*/ 15 w 35"/>
                  <a:gd name="T23" fmla="*/ 32 h 36"/>
                  <a:gd name="T24" fmla="*/ 15 w 35"/>
                  <a:gd name="T25" fmla="*/ 32 h 36"/>
                  <a:gd name="T26" fmla="*/ 8 w 35"/>
                  <a:gd name="T27" fmla="*/ 9 h 36"/>
                  <a:gd name="T28" fmla="*/ 8 w 35"/>
                  <a:gd name="T29" fmla="*/ 9 h 36"/>
                  <a:gd name="T30" fmla="*/ 8 w 35"/>
                  <a:gd name="T31" fmla="*/ 9 h 36"/>
                  <a:gd name="T32" fmla="*/ 8 w 35"/>
                  <a:gd name="T33" fmla="*/ 9 h 36"/>
                  <a:gd name="T34" fmla="*/ 22 w 35"/>
                  <a:gd name="T35" fmla="*/ 3 h 36"/>
                  <a:gd name="T36" fmla="*/ 22 w 35"/>
                  <a:gd name="T37" fmla="*/ 3 h 36"/>
                  <a:gd name="T38" fmla="*/ 22 w 35"/>
                  <a:gd name="T39" fmla="*/ 3 h 36"/>
                  <a:gd name="T40" fmla="*/ 24 w 35"/>
                  <a:gd name="T41" fmla="*/ 0 h 36"/>
                  <a:gd name="T42" fmla="*/ 24 w 35"/>
                  <a:gd name="T43" fmla="*/ 0 h 36"/>
                  <a:gd name="T44" fmla="*/ 8 w 35"/>
                  <a:gd name="T45" fmla="*/ 6 h 36"/>
                  <a:gd name="T46" fmla="*/ 8 w 35"/>
                  <a:gd name="T47" fmla="*/ 6 h 36"/>
                  <a:gd name="T48" fmla="*/ 8 w 35"/>
                  <a:gd name="T49" fmla="*/ 6 h 36"/>
                  <a:gd name="T50" fmla="*/ 8 w 35"/>
                  <a:gd name="T51" fmla="*/ 6 h 36"/>
                  <a:gd name="T52" fmla="*/ 0 w 35"/>
                  <a:gd name="T53" fmla="*/ 24 h 36"/>
                  <a:gd name="T54" fmla="*/ 5 w 35"/>
                  <a:gd name="T55" fmla="*/ 34 h 36"/>
                  <a:gd name="T56" fmla="*/ 5 w 35"/>
                  <a:gd name="T57" fmla="*/ 34 h 36"/>
                  <a:gd name="T58" fmla="*/ 11 w 35"/>
                  <a:gd name="T59" fmla="*/ 36 h 36"/>
                  <a:gd name="T60" fmla="*/ 11 w 35"/>
                  <a:gd name="T61" fmla="*/ 36 h 36"/>
                  <a:gd name="T62" fmla="*/ 11 w 35"/>
                  <a:gd name="T63" fmla="*/ 36 h 36"/>
                  <a:gd name="T64" fmla="*/ 11 w 35"/>
                  <a:gd name="T65" fmla="*/ 36 h 36"/>
                  <a:gd name="T66" fmla="*/ 18 w 35"/>
                  <a:gd name="T67" fmla="*/ 35 h 36"/>
                  <a:gd name="T68" fmla="*/ 18 w 35"/>
                  <a:gd name="T69" fmla="*/ 35 h 36"/>
                  <a:gd name="T70" fmla="*/ 18 w 35"/>
                  <a:gd name="T71" fmla="*/ 35 h 36"/>
                  <a:gd name="T72" fmla="*/ 18 w 35"/>
                  <a:gd name="T73" fmla="*/ 35 h 36"/>
                  <a:gd name="T74" fmla="*/ 18 w 35"/>
                  <a:gd name="T75" fmla="*/ 35 h 36"/>
                  <a:gd name="T76" fmla="*/ 18 w 35"/>
                  <a:gd name="T77" fmla="*/ 35 h 36"/>
                  <a:gd name="T78" fmla="*/ 18 w 35"/>
                  <a:gd name="T79" fmla="*/ 35 h 36"/>
                  <a:gd name="T80" fmla="*/ 18 w 35"/>
                  <a:gd name="T81" fmla="*/ 35 h 36"/>
                  <a:gd name="T82" fmla="*/ 18 w 35"/>
                  <a:gd name="T83" fmla="*/ 35 h 36"/>
                  <a:gd name="T84" fmla="*/ 31 w 35"/>
                  <a:gd name="T85" fmla="*/ 28 h 36"/>
                  <a:gd name="T86" fmla="*/ 35 w 35"/>
                  <a:gd name="T87" fmla="*/ 12 h 36"/>
                  <a:gd name="T88" fmla="*/ 32 w 35"/>
                  <a:gd name="T89" fmla="*/ 3 h 36"/>
                  <a:gd name="T90" fmla="*/ 32 w 35"/>
                  <a:gd name="T91" fmla="*/ 3 h 36"/>
                  <a:gd name="T92" fmla="*/ 32 w 35"/>
                  <a:gd name="T93" fmla="*/ 3 h 36"/>
                  <a:gd name="T94" fmla="*/ 24 w 35"/>
                  <a:gd name="T95" fmla="*/ 0 h 36"/>
                  <a:gd name="T96" fmla="*/ 24 w 35"/>
                  <a:gd name="T97" fmla="*/ 0 h 36"/>
                  <a:gd name="T98" fmla="*/ 24 w 35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36">
                    <a:moveTo>
                      <a:pt x="22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9" y="5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10"/>
                      <a:pt x="33" y="12"/>
                      <a:pt x="33" y="15"/>
                    </a:cubicBezTo>
                    <a:cubicBezTo>
                      <a:pt x="33" y="23"/>
                      <a:pt x="25" y="31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" y="32"/>
                      <a:pt x="1" y="16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2" y="6"/>
                      <a:pt x="17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8" y="0"/>
                      <a:pt x="11" y="3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9"/>
                      <a:pt x="0" y="17"/>
                      <a:pt x="0" y="24"/>
                    </a:cubicBezTo>
                    <a:cubicBezTo>
                      <a:pt x="0" y="28"/>
                      <a:pt x="2" y="32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4" y="34"/>
                      <a:pt x="28" y="32"/>
                      <a:pt x="31" y="28"/>
                    </a:cubicBezTo>
                    <a:cubicBezTo>
                      <a:pt x="33" y="25"/>
                      <a:pt x="35" y="18"/>
                      <a:pt x="35" y="12"/>
                    </a:cubicBezTo>
                    <a:cubicBezTo>
                      <a:pt x="35" y="8"/>
                      <a:pt x="34" y="5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1"/>
                      <a:pt x="27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583"/>
              <p:cNvSpPr/>
              <p:nvPr/>
            </p:nvSpPr>
            <p:spPr bwMode="auto">
              <a:xfrm>
                <a:off x="5676" y="3070"/>
                <a:ext cx="112" cy="101"/>
              </a:xfrm>
              <a:custGeom>
                <a:gdLst>
                  <a:gd name="T0" fmla="*/ 21 w 32"/>
                  <a:gd name="T1" fmla="*/ 0 h 29"/>
                  <a:gd name="T2" fmla="*/ 21 w 32"/>
                  <a:gd name="T3" fmla="*/ 0 h 29"/>
                  <a:gd name="T4" fmla="*/ 7 w 32"/>
                  <a:gd name="T5" fmla="*/ 6 h 29"/>
                  <a:gd name="T6" fmla="*/ 7 w 32"/>
                  <a:gd name="T7" fmla="*/ 6 h 29"/>
                  <a:gd name="T8" fmla="*/ 7 w 32"/>
                  <a:gd name="T9" fmla="*/ 6 h 29"/>
                  <a:gd name="T10" fmla="*/ 7 w 32"/>
                  <a:gd name="T11" fmla="*/ 6 h 29"/>
                  <a:gd name="T12" fmla="*/ 14 w 32"/>
                  <a:gd name="T13" fmla="*/ 29 h 29"/>
                  <a:gd name="T14" fmla="*/ 14 w 32"/>
                  <a:gd name="T15" fmla="*/ 29 h 29"/>
                  <a:gd name="T16" fmla="*/ 14 w 32"/>
                  <a:gd name="T17" fmla="*/ 29 h 29"/>
                  <a:gd name="T18" fmla="*/ 14 w 32"/>
                  <a:gd name="T19" fmla="*/ 29 h 29"/>
                  <a:gd name="T20" fmla="*/ 17 w 32"/>
                  <a:gd name="T21" fmla="*/ 29 h 29"/>
                  <a:gd name="T22" fmla="*/ 32 w 32"/>
                  <a:gd name="T23" fmla="*/ 12 h 29"/>
                  <a:gd name="T24" fmla="*/ 30 w 32"/>
                  <a:gd name="T25" fmla="*/ 5 h 29"/>
                  <a:gd name="T26" fmla="*/ 30 w 32"/>
                  <a:gd name="T27" fmla="*/ 5 h 29"/>
                  <a:gd name="T28" fmla="*/ 30 w 32"/>
                  <a:gd name="T29" fmla="*/ 5 h 29"/>
                  <a:gd name="T30" fmla="*/ 21 w 32"/>
                  <a:gd name="T31" fmla="*/ 0 h 29"/>
                  <a:gd name="T32" fmla="*/ 21 w 32"/>
                  <a:gd name="T33" fmla="*/ 0 h 29"/>
                  <a:gd name="T34" fmla="*/ 21 w 32"/>
                  <a:gd name="T35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11" y="3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0" y="13"/>
                      <a:pt x="1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6" y="29"/>
                      <a:pt x="17" y="29"/>
                    </a:cubicBezTo>
                    <a:cubicBezTo>
                      <a:pt x="24" y="28"/>
                      <a:pt x="32" y="20"/>
                      <a:pt x="32" y="12"/>
                    </a:cubicBezTo>
                    <a:cubicBezTo>
                      <a:pt x="32" y="9"/>
                      <a:pt x="31" y="7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2"/>
                      <a:pt x="25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584"/>
              <p:cNvSpPr/>
              <p:nvPr/>
            </p:nvSpPr>
            <p:spPr bwMode="auto">
              <a:xfrm>
                <a:off x="1902" y="3070"/>
                <a:ext cx="119" cy="101"/>
              </a:xfrm>
              <a:custGeom>
                <a:gdLst>
                  <a:gd name="T0" fmla="*/ 10 w 34"/>
                  <a:gd name="T1" fmla="*/ 0 h 29"/>
                  <a:gd name="T2" fmla="*/ 10 w 34"/>
                  <a:gd name="T3" fmla="*/ 0 h 29"/>
                  <a:gd name="T4" fmla="*/ 2 w 34"/>
                  <a:gd name="T5" fmla="*/ 3 h 29"/>
                  <a:gd name="T6" fmla="*/ 2 w 34"/>
                  <a:gd name="T7" fmla="*/ 3 h 29"/>
                  <a:gd name="T8" fmla="*/ 0 w 34"/>
                  <a:gd name="T9" fmla="*/ 11 h 29"/>
                  <a:gd name="T10" fmla="*/ 6 w 34"/>
                  <a:gd name="T11" fmla="*/ 26 h 29"/>
                  <a:gd name="T12" fmla="*/ 7 w 34"/>
                  <a:gd name="T13" fmla="*/ 26 h 29"/>
                  <a:gd name="T14" fmla="*/ 16 w 34"/>
                  <a:gd name="T15" fmla="*/ 29 h 29"/>
                  <a:gd name="T16" fmla="*/ 16 w 34"/>
                  <a:gd name="T17" fmla="*/ 29 h 29"/>
                  <a:gd name="T18" fmla="*/ 16 w 34"/>
                  <a:gd name="T19" fmla="*/ 29 h 29"/>
                  <a:gd name="T20" fmla="*/ 16 w 34"/>
                  <a:gd name="T21" fmla="*/ 29 h 29"/>
                  <a:gd name="T22" fmla="*/ 20 w 34"/>
                  <a:gd name="T23" fmla="*/ 29 h 29"/>
                  <a:gd name="T24" fmla="*/ 20 w 34"/>
                  <a:gd name="T25" fmla="*/ 29 h 29"/>
                  <a:gd name="T26" fmla="*/ 20 w 34"/>
                  <a:gd name="T27" fmla="*/ 29 h 29"/>
                  <a:gd name="T28" fmla="*/ 26 w 34"/>
                  <a:gd name="T29" fmla="*/ 26 h 29"/>
                  <a:gd name="T30" fmla="*/ 26 w 34"/>
                  <a:gd name="T31" fmla="*/ 26 h 29"/>
                  <a:gd name="T32" fmla="*/ 10 w 34"/>
                  <a:gd name="T33" fmla="*/ 0 h 29"/>
                  <a:gd name="T34" fmla="*/ 10 w 34"/>
                  <a:gd name="T35" fmla="*/ 0 h 29"/>
                  <a:gd name="T36" fmla="*/ 10 w 34"/>
                  <a:gd name="T3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8"/>
                      <a:pt x="13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8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2" y="28"/>
                      <a:pt x="25" y="27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34" y="16"/>
                      <a:pt x="2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585"/>
              <p:cNvSpPr>
                <a:spLocks noEditPoints="1"/>
              </p:cNvSpPr>
              <p:nvPr/>
            </p:nvSpPr>
            <p:spPr bwMode="auto">
              <a:xfrm>
                <a:off x="1836" y="527"/>
                <a:ext cx="4001" cy="797"/>
              </a:xfrm>
              <a:custGeom>
                <a:gdLst>
                  <a:gd name="T0" fmla="*/ 691 w 1147"/>
                  <a:gd name="T1" fmla="*/ 97 h 228"/>
                  <a:gd name="T2" fmla="*/ 458 w 1147"/>
                  <a:gd name="T3" fmla="*/ 96 h 228"/>
                  <a:gd name="T4" fmla="*/ 322 w 1147"/>
                  <a:gd name="T5" fmla="*/ 64 h 228"/>
                  <a:gd name="T6" fmla="*/ 363 w 1147"/>
                  <a:gd name="T7" fmla="*/ 59 h 228"/>
                  <a:gd name="T8" fmla="*/ 472 w 1147"/>
                  <a:gd name="T9" fmla="*/ 13 h 228"/>
                  <a:gd name="T10" fmla="*/ 543 w 1147"/>
                  <a:gd name="T11" fmla="*/ 46 h 228"/>
                  <a:gd name="T12" fmla="*/ 576 w 1147"/>
                  <a:gd name="T13" fmla="*/ 48 h 228"/>
                  <a:gd name="T14" fmla="*/ 660 w 1147"/>
                  <a:gd name="T15" fmla="*/ 8 h 228"/>
                  <a:gd name="T16" fmla="*/ 680 w 1147"/>
                  <a:gd name="T17" fmla="*/ 13 h 228"/>
                  <a:gd name="T18" fmla="*/ 811 w 1147"/>
                  <a:gd name="T19" fmla="*/ 58 h 228"/>
                  <a:gd name="T20" fmla="*/ 849 w 1147"/>
                  <a:gd name="T21" fmla="*/ 3 h 228"/>
                  <a:gd name="T22" fmla="*/ 956 w 1147"/>
                  <a:gd name="T23" fmla="*/ 57 h 228"/>
                  <a:gd name="T24" fmla="*/ 1067 w 1147"/>
                  <a:gd name="T25" fmla="*/ 118 h 228"/>
                  <a:gd name="T26" fmla="*/ 1122 w 1147"/>
                  <a:gd name="T27" fmla="*/ 216 h 228"/>
                  <a:gd name="T28" fmla="*/ 996 w 1147"/>
                  <a:gd name="T29" fmla="*/ 82 h 228"/>
                  <a:gd name="T30" fmla="*/ 887 w 1147"/>
                  <a:gd name="T31" fmla="*/ 110 h 228"/>
                  <a:gd name="T32" fmla="*/ 848 w 1147"/>
                  <a:gd name="T33" fmla="*/ 116 h 228"/>
                  <a:gd name="T34" fmla="*/ 819 w 1147"/>
                  <a:gd name="T35" fmla="*/ 133 h 228"/>
                  <a:gd name="T36" fmla="*/ 731 w 1147"/>
                  <a:gd name="T37" fmla="*/ 90 h 228"/>
                  <a:gd name="T38" fmla="*/ 683 w 1147"/>
                  <a:gd name="T39" fmla="*/ 69 h 228"/>
                  <a:gd name="T40" fmla="*/ 632 w 1147"/>
                  <a:gd name="T41" fmla="*/ 136 h 228"/>
                  <a:gd name="T42" fmla="*/ 576 w 1147"/>
                  <a:gd name="T43" fmla="*/ 108 h 228"/>
                  <a:gd name="T44" fmla="*/ 517 w 1147"/>
                  <a:gd name="T45" fmla="*/ 94 h 228"/>
                  <a:gd name="T46" fmla="*/ 488 w 1147"/>
                  <a:gd name="T47" fmla="*/ 77 h 228"/>
                  <a:gd name="T48" fmla="*/ 446 w 1147"/>
                  <a:gd name="T49" fmla="*/ 147 h 228"/>
                  <a:gd name="T50" fmla="*/ 381 w 1147"/>
                  <a:gd name="T51" fmla="*/ 93 h 228"/>
                  <a:gd name="T52" fmla="*/ 301 w 1147"/>
                  <a:gd name="T53" fmla="*/ 115 h 228"/>
                  <a:gd name="T54" fmla="*/ 228 w 1147"/>
                  <a:gd name="T55" fmla="*/ 126 h 228"/>
                  <a:gd name="T56" fmla="*/ 132 w 1147"/>
                  <a:gd name="T57" fmla="*/ 121 h 228"/>
                  <a:gd name="T58" fmla="*/ 21 w 1147"/>
                  <a:gd name="T59" fmla="*/ 169 h 228"/>
                  <a:gd name="T60" fmla="*/ 191 w 1147"/>
                  <a:gd name="T61" fmla="*/ 55 h 228"/>
                  <a:gd name="T62" fmla="*/ 220 w 1147"/>
                  <a:gd name="T63" fmla="*/ 65 h 228"/>
                  <a:gd name="T64" fmla="*/ 297 w 1147"/>
                  <a:gd name="T65" fmla="*/ 0 h 228"/>
                  <a:gd name="T66" fmla="*/ 217 w 1147"/>
                  <a:gd name="T67" fmla="*/ 61 h 228"/>
                  <a:gd name="T68" fmla="*/ 195 w 1147"/>
                  <a:gd name="T69" fmla="*/ 55 h 228"/>
                  <a:gd name="T70" fmla="*/ 176 w 1147"/>
                  <a:gd name="T71" fmla="*/ 41 h 228"/>
                  <a:gd name="T72" fmla="*/ 7 w 1147"/>
                  <a:gd name="T73" fmla="*/ 228 h 228"/>
                  <a:gd name="T74" fmla="*/ 216 w 1147"/>
                  <a:gd name="T75" fmla="*/ 125 h 228"/>
                  <a:gd name="T76" fmla="*/ 274 w 1147"/>
                  <a:gd name="T77" fmla="*/ 113 h 228"/>
                  <a:gd name="T78" fmla="*/ 306 w 1147"/>
                  <a:gd name="T79" fmla="*/ 120 h 228"/>
                  <a:gd name="T80" fmla="*/ 404 w 1147"/>
                  <a:gd name="T81" fmla="*/ 84 h 228"/>
                  <a:gd name="T82" fmla="*/ 444 w 1147"/>
                  <a:gd name="T83" fmla="*/ 150 h 228"/>
                  <a:gd name="T84" fmla="*/ 506 w 1147"/>
                  <a:gd name="T85" fmla="*/ 135 h 228"/>
                  <a:gd name="T86" fmla="*/ 538 w 1147"/>
                  <a:gd name="T87" fmla="*/ 101 h 228"/>
                  <a:gd name="T88" fmla="*/ 601 w 1147"/>
                  <a:gd name="T89" fmla="*/ 105 h 228"/>
                  <a:gd name="T90" fmla="*/ 632 w 1147"/>
                  <a:gd name="T91" fmla="*/ 139 h 228"/>
                  <a:gd name="T92" fmla="*/ 647 w 1147"/>
                  <a:gd name="T93" fmla="*/ 135 h 228"/>
                  <a:gd name="T94" fmla="*/ 705 w 1147"/>
                  <a:gd name="T95" fmla="*/ 149 h 228"/>
                  <a:gd name="T96" fmla="*/ 815 w 1147"/>
                  <a:gd name="T97" fmla="*/ 134 h 228"/>
                  <a:gd name="T98" fmla="*/ 849 w 1147"/>
                  <a:gd name="T99" fmla="*/ 118 h 228"/>
                  <a:gd name="T100" fmla="*/ 955 w 1147"/>
                  <a:gd name="T101" fmla="*/ 100 h 228"/>
                  <a:gd name="T102" fmla="*/ 1087 w 1147"/>
                  <a:gd name="T103" fmla="*/ 181 h 228"/>
                  <a:gd name="T104" fmla="*/ 958 w 1147"/>
                  <a:gd name="T105" fmla="*/ 53 h 228"/>
                  <a:gd name="T106" fmla="*/ 916 w 1147"/>
                  <a:gd name="T107" fmla="*/ 67 h 228"/>
                  <a:gd name="T108" fmla="*/ 826 w 1147"/>
                  <a:gd name="T109" fmla="*/ 57 h 228"/>
                  <a:gd name="T110" fmla="*/ 790 w 1147"/>
                  <a:gd name="T111" fmla="*/ 56 h 228"/>
                  <a:gd name="T112" fmla="*/ 681 w 1147"/>
                  <a:gd name="T113" fmla="*/ 11 h 228"/>
                  <a:gd name="T114" fmla="*/ 576 w 1147"/>
                  <a:gd name="T115" fmla="*/ 45 h 228"/>
                  <a:gd name="T116" fmla="*/ 470 w 1147"/>
                  <a:gd name="T117" fmla="*/ 11 h 228"/>
                  <a:gd name="T118" fmla="*/ 353 w 1147"/>
                  <a:gd name="T119" fmla="*/ 55 h 228"/>
                  <a:gd name="T120" fmla="*/ 302 w 1147"/>
                  <a:gd name="T121" fmla="*/ 0 h 2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7" h="228">
                    <a:moveTo>
                      <a:pt x="681" y="75"/>
                    </a:move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9" y="75"/>
                      <a:pt x="693" y="86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3" y="96"/>
                      <a:pt x="692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88" y="97"/>
                      <a:pt x="685" y="92"/>
                      <a:pt x="682" y="88"/>
                    </a:cubicBezTo>
                    <a:cubicBezTo>
                      <a:pt x="682" y="88"/>
                      <a:pt x="682" y="88"/>
                      <a:pt x="682" y="88"/>
                    </a:cubicBezTo>
                    <a:cubicBezTo>
                      <a:pt x="679" y="84"/>
                      <a:pt x="676" y="81"/>
                      <a:pt x="676" y="78"/>
                    </a:cubicBezTo>
                    <a:cubicBezTo>
                      <a:pt x="676" y="78"/>
                      <a:pt x="676" y="77"/>
                      <a:pt x="677" y="77"/>
                    </a:cubicBezTo>
                    <a:cubicBezTo>
                      <a:pt x="677" y="77"/>
                      <a:pt x="677" y="77"/>
                      <a:pt x="677" y="77"/>
                    </a:cubicBezTo>
                    <a:cubicBezTo>
                      <a:pt x="678" y="76"/>
                      <a:pt x="680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moveTo>
                      <a:pt x="470" y="75"/>
                    </a:move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2" y="75"/>
                      <a:pt x="473" y="75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3" y="85"/>
                      <a:pt x="466" y="89"/>
                      <a:pt x="461" y="96"/>
                    </a:cubicBezTo>
                    <a:cubicBezTo>
                      <a:pt x="460" y="96"/>
                      <a:pt x="459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6" y="88"/>
                      <a:pt x="462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moveTo>
                      <a:pt x="302" y="2"/>
                    </a:move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4" y="2"/>
                      <a:pt x="305" y="2"/>
                      <a:pt x="307" y="2"/>
                    </a:cubicBezTo>
                    <a:cubicBezTo>
                      <a:pt x="307" y="2"/>
                      <a:pt x="308" y="2"/>
                      <a:pt x="308" y="2"/>
                    </a:cubicBezTo>
                    <a:cubicBezTo>
                      <a:pt x="308" y="2"/>
                      <a:pt x="308" y="2"/>
                      <a:pt x="308" y="2"/>
                    </a:cubicBezTo>
                    <a:cubicBezTo>
                      <a:pt x="320" y="4"/>
                      <a:pt x="329" y="15"/>
                      <a:pt x="329" y="28"/>
                    </a:cubicBezTo>
                    <a:cubicBezTo>
                      <a:pt x="329" y="32"/>
                      <a:pt x="328" y="37"/>
                      <a:pt x="326" y="41"/>
                    </a:cubicBezTo>
                    <a:cubicBezTo>
                      <a:pt x="323" y="47"/>
                      <a:pt x="317" y="52"/>
                      <a:pt x="317" y="58"/>
                    </a:cubicBezTo>
                    <a:cubicBezTo>
                      <a:pt x="317" y="59"/>
                      <a:pt x="317" y="60"/>
                      <a:pt x="317" y="61"/>
                    </a:cubicBezTo>
                    <a:cubicBezTo>
                      <a:pt x="318" y="63"/>
                      <a:pt x="320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5" y="64"/>
                      <a:pt x="329" y="62"/>
                      <a:pt x="332" y="60"/>
                    </a:cubicBezTo>
                    <a:cubicBezTo>
                      <a:pt x="334" y="59"/>
                      <a:pt x="336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41" y="56"/>
                      <a:pt x="344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53" y="56"/>
                      <a:pt x="358" y="57"/>
                      <a:pt x="363" y="59"/>
                    </a:cubicBezTo>
                    <a:cubicBezTo>
                      <a:pt x="365" y="60"/>
                      <a:pt x="367" y="61"/>
                      <a:pt x="369" y="62"/>
                    </a:cubicBezTo>
                    <a:cubicBezTo>
                      <a:pt x="370" y="63"/>
                      <a:pt x="371" y="63"/>
                      <a:pt x="372" y="63"/>
                    </a:cubicBezTo>
                    <a:cubicBezTo>
                      <a:pt x="378" y="66"/>
                      <a:pt x="383" y="68"/>
                      <a:pt x="390" y="68"/>
                    </a:cubicBezTo>
                    <a:cubicBezTo>
                      <a:pt x="390" y="68"/>
                      <a:pt x="390" y="68"/>
                      <a:pt x="390" y="68"/>
                    </a:cubicBezTo>
                    <a:cubicBezTo>
                      <a:pt x="391" y="68"/>
                      <a:pt x="391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400" y="68"/>
                      <a:pt x="406" y="60"/>
                      <a:pt x="413" y="56"/>
                    </a:cubicBezTo>
                    <a:cubicBezTo>
                      <a:pt x="419" y="51"/>
                      <a:pt x="426" y="47"/>
                      <a:pt x="431" y="41"/>
                    </a:cubicBezTo>
                    <a:cubicBezTo>
                      <a:pt x="437" y="33"/>
                      <a:pt x="437" y="21"/>
                      <a:pt x="447" y="17"/>
                    </a:cubicBezTo>
                    <a:cubicBezTo>
                      <a:pt x="454" y="13"/>
                      <a:pt x="461" y="15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3" y="13"/>
                      <a:pt x="473" y="12"/>
                      <a:pt x="473" y="12"/>
                    </a:cubicBezTo>
                    <a:cubicBezTo>
                      <a:pt x="473" y="12"/>
                      <a:pt x="473" y="12"/>
                      <a:pt x="473" y="12"/>
                    </a:cubicBezTo>
                    <a:cubicBezTo>
                      <a:pt x="474" y="12"/>
                      <a:pt x="474" y="12"/>
                      <a:pt x="474" y="12"/>
                    </a:cubicBezTo>
                    <a:cubicBezTo>
                      <a:pt x="478" y="10"/>
                      <a:pt x="483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8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98" y="10"/>
                      <a:pt x="502" y="22"/>
                      <a:pt x="509" y="29"/>
                    </a:cubicBezTo>
                    <a:cubicBezTo>
                      <a:pt x="513" y="33"/>
                      <a:pt x="518" y="34"/>
                      <a:pt x="524" y="37"/>
                    </a:cubicBezTo>
                    <a:cubicBezTo>
                      <a:pt x="531" y="40"/>
                      <a:pt x="535" y="45"/>
                      <a:pt x="541" y="46"/>
                    </a:cubicBezTo>
                    <a:cubicBezTo>
                      <a:pt x="542" y="46"/>
                      <a:pt x="542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4" y="46"/>
                      <a:pt x="545" y="46"/>
                      <a:pt x="546" y="46"/>
                    </a:cubicBezTo>
                    <a:cubicBezTo>
                      <a:pt x="546" y="46"/>
                      <a:pt x="546" y="46"/>
                      <a:pt x="546" y="46"/>
                    </a:cubicBezTo>
                    <a:cubicBezTo>
                      <a:pt x="546" y="46"/>
                      <a:pt x="546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8" y="46"/>
                      <a:pt x="549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8" y="46"/>
                      <a:pt x="566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4" y="48"/>
                      <a:pt x="574" y="48"/>
                      <a:pt x="575" y="48"/>
                    </a:cubicBezTo>
                    <a:cubicBezTo>
                      <a:pt x="575" y="48"/>
                      <a:pt x="575" y="48"/>
                      <a:pt x="576" y="48"/>
                    </a:cubicBezTo>
                    <a:cubicBezTo>
                      <a:pt x="579" y="48"/>
                      <a:pt x="582" y="48"/>
                      <a:pt x="586" y="47"/>
                    </a:cubicBezTo>
                    <a:cubicBezTo>
                      <a:pt x="589" y="47"/>
                      <a:pt x="592" y="47"/>
                      <a:pt x="595" y="47"/>
                    </a:cubicBezTo>
                    <a:cubicBezTo>
                      <a:pt x="595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8" y="47"/>
                      <a:pt x="600" y="47"/>
                      <a:pt x="603" y="48"/>
                    </a:cubicBezTo>
                    <a:cubicBezTo>
                      <a:pt x="604" y="48"/>
                      <a:pt x="606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8" y="48"/>
                      <a:pt x="608" y="48"/>
                      <a:pt x="609" y="48"/>
                    </a:cubicBezTo>
                    <a:cubicBezTo>
                      <a:pt x="609" y="48"/>
                      <a:pt x="609" y="48"/>
                      <a:pt x="609" y="48"/>
                    </a:cubicBezTo>
                    <a:cubicBezTo>
                      <a:pt x="615" y="47"/>
                      <a:pt x="618" y="42"/>
                      <a:pt x="624" y="38"/>
                    </a:cubicBezTo>
                    <a:cubicBezTo>
                      <a:pt x="630" y="34"/>
                      <a:pt x="635" y="33"/>
                      <a:pt x="639" y="30"/>
                    </a:cubicBezTo>
                    <a:cubicBezTo>
                      <a:pt x="647" y="24"/>
                      <a:pt x="652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7" y="8"/>
                      <a:pt x="671" y="10"/>
                      <a:pt x="675" y="11"/>
                    </a:cubicBezTo>
                    <a:cubicBezTo>
                      <a:pt x="675" y="11"/>
                      <a:pt x="675" y="11"/>
                      <a:pt x="675" y="11"/>
                    </a:cubicBezTo>
                    <a:cubicBezTo>
                      <a:pt x="675" y="12"/>
                      <a:pt x="675" y="12"/>
                      <a:pt x="675" y="12"/>
                    </a:cubicBezTo>
                    <a:cubicBezTo>
                      <a:pt x="677" y="12"/>
                      <a:pt x="678" y="13"/>
                      <a:pt x="679" y="13"/>
                    </a:cubicBezTo>
                    <a:cubicBezTo>
                      <a:pt x="679" y="13"/>
                      <a:pt x="679" y="13"/>
                      <a:pt x="679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92" y="16"/>
                      <a:pt x="702" y="14"/>
                      <a:pt x="709" y="20"/>
                    </a:cubicBezTo>
                    <a:cubicBezTo>
                      <a:pt x="715" y="26"/>
                      <a:pt x="716" y="35"/>
                      <a:pt x="720" y="41"/>
                    </a:cubicBezTo>
                    <a:cubicBezTo>
                      <a:pt x="724" y="46"/>
                      <a:pt x="733" y="50"/>
                      <a:pt x="739" y="55"/>
                    </a:cubicBezTo>
                    <a:cubicBezTo>
                      <a:pt x="746" y="60"/>
                      <a:pt x="750" y="67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9" y="69"/>
                      <a:pt x="760" y="69"/>
                      <a:pt x="762" y="69"/>
                    </a:cubicBezTo>
                    <a:cubicBezTo>
                      <a:pt x="762" y="69"/>
                      <a:pt x="762" y="69"/>
                      <a:pt x="762" y="69"/>
                    </a:cubicBezTo>
                    <a:cubicBezTo>
                      <a:pt x="769" y="69"/>
                      <a:pt x="775" y="66"/>
                      <a:pt x="781" y="63"/>
                    </a:cubicBezTo>
                    <a:cubicBezTo>
                      <a:pt x="788" y="59"/>
                      <a:pt x="795" y="56"/>
                      <a:pt x="803" y="56"/>
                    </a:cubicBezTo>
                    <a:cubicBezTo>
                      <a:pt x="803" y="56"/>
                      <a:pt x="803" y="56"/>
                      <a:pt x="803" y="56"/>
                    </a:cubicBezTo>
                    <a:cubicBezTo>
                      <a:pt x="806" y="56"/>
                      <a:pt x="808" y="57"/>
                      <a:pt x="811" y="57"/>
                    </a:cubicBezTo>
                    <a:cubicBezTo>
                      <a:pt x="811" y="57"/>
                      <a:pt x="811" y="57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6" y="59"/>
                      <a:pt x="821" y="62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7" y="65"/>
                      <a:pt x="827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30" y="65"/>
                      <a:pt x="835" y="62"/>
                      <a:pt x="835" y="59"/>
                    </a:cubicBezTo>
                    <a:cubicBezTo>
                      <a:pt x="835" y="58"/>
                      <a:pt x="835" y="58"/>
                      <a:pt x="835" y="57"/>
                    </a:cubicBezTo>
                    <a:cubicBezTo>
                      <a:pt x="835" y="51"/>
                      <a:pt x="828" y="46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16" y="20"/>
                      <a:pt x="828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0" y="3"/>
                      <a:pt x="852" y="3"/>
                      <a:pt x="853" y="3"/>
                    </a:cubicBezTo>
                    <a:cubicBezTo>
                      <a:pt x="870" y="5"/>
                      <a:pt x="881" y="17"/>
                      <a:pt x="889" y="30"/>
                    </a:cubicBezTo>
                    <a:cubicBezTo>
                      <a:pt x="895" y="42"/>
                      <a:pt x="898" y="69"/>
                      <a:pt x="914" y="71"/>
                    </a:cubicBezTo>
                    <a:cubicBezTo>
                      <a:pt x="915" y="71"/>
                      <a:pt x="915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21" y="71"/>
                      <a:pt x="926" y="67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4" y="63"/>
                      <a:pt x="935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44" y="59"/>
                      <a:pt x="951" y="60"/>
                      <a:pt x="956" y="58"/>
                    </a:cubicBezTo>
                    <a:cubicBezTo>
                      <a:pt x="956" y="57"/>
                      <a:pt x="956" y="57"/>
                      <a:pt x="956" y="57"/>
                    </a:cubicBezTo>
                    <a:cubicBezTo>
                      <a:pt x="956" y="57"/>
                      <a:pt x="956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9" y="56"/>
                      <a:pt x="961" y="55"/>
                      <a:pt x="962" y="53"/>
                    </a:cubicBezTo>
                    <a:cubicBezTo>
                      <a:pt x="967" y="49"/>
                      <a:pt x="971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83" y="44"/>
                      <a:pt x="986" y="56"/>
                      <a:pt x="991" y="62"/>
                    </a:cubicBezTo>
                    <a:cubicBezTo>
                      <a:pt x="994" y="67"/>
                      <a:pt x="1000" y="74"/>
                      <a:pt x="1004" y="76"/>
                    </a:cubicBezTo>
                    <a:cubicBezTo>
                      <a:pt x="1013" y="79"/>
                      <a:pt x="1025" y="79"/>
                      <a:pt x="1034" y="81"/>
                    </a:cubicBezTo>
                    <a:cubicBezTo>
                      <a:pt x="1045" y="83"/>
                      <a:pt x="1054" y="87"/>
                      <a:pt x="1060" y="95"/>
                    </a:cubicBezTo>
                    <a:cubicBezTo>
                      <a:pt x="1064" y="102"/>
                      <a:pt x="1064" y="111"/>
                      <a:pt x="1067" y="118"/>
                    </a:cubicBezTo>
                    <a:cubicBezTo>
                      <a:pt x="1071" y="126"/>
                      <a:pt x="1081" y="132"/>
                      <a:pt x="1087" y="139"/>
                    </a:cubicBezTo>
                    <a:cubicBezTo>
                      <a:pt x="1094" y="146"/>
                      <a:pt x="1099" y="155"/>
                      <a:pt x="1106" y="160"/>
                    </a:cubicBezTo>
                    <a:cubicBezTo>
                      <a:pt x="1114" y="164"/>
                      <a:pt x="1123" y="163"/>
                      <a:pt x="1130" y="169"/>
                    </a:cubicBezTo>
                    <a:cubicBezTo>
                      <a:pt x="1139" y="174"/>
                      <a:pt x="1145" y="188"/>
                      <a:pt x="1145" y="202"/>
                    </a:cubicBezTo>
                    <a:cubicBezTo>
                      <a:pt x="1145" y="208"/>
                      <a:pt x="1144" y="214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0" y="220"/>
                      <a:pt x="1139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2" y="220"/>
                      <a:pt x="1127" y="217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1" y="216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14" y="213"/>
                      <a:pt x="1107" y="212"/>
                      <a:pt x="1102" y="208"/>
                    </a:cubicBezTo>
                    <a:cubicBezTo>
                      <a:pt x="1093" y="201"/>
                      <a:pt x="1094" y="190"/>
                      <a:pt x="1089" y="179"/>
                    </a:cubicBezTo>
                    <a:cubicBezTo>
                      <a:pt x="1085" y="172"/>
                      <a:pt x="1075" y="164"/>
                      <a:pt x="1068" y="157"/>
                    </a:cubicBezTo>
                    <a:cubicBezTo>
                      <a:pt x="1061" y="150"/>
                      <a:pt x="1056" y="140"/>
                      <a:pt x="1047" y="136"/>
                    </a:cubicBezTo>
                    <a:cubicBezTo>
                      <a:pt x="1040" y="132"/>
                      <a:pt x="1026" y="130"/>
                      <a:pt x="1020" y="124"/>
                    </a:cubicBezTo>
                    <a:cubicBezTo>
                      <a:pt x="1012" y="114"/>
                      <a:pt x="1012" y="85"/>
                      <a:pt x="1000" y="82"/>
                    </a:cubicBezTo>
                    <a:cubicBezTo>
                      <a:pt x="1000" y="82"/>
                      <a:pt x="1000" y="82"/>
                      <a:pt x="999" y="82"/>
                    </a:cubicBezTo>
                    <a:cubicBezTo>
                      <a:pt x="998" y="82"/>
                      <a:pt x="997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89" y="82"/>
                      <a:pt x="981" y="85"/>
                      <a:pt x="974" y="88"/>
                    </a:cubicBezTo>
                    <a:cubicBezTo>
                      <a:pt x="974" y="88"/>
                      <a:pt x="974" y="88"/>
                      <a:pt x="974" y="88"/>
                    </a:cubicBezTo>
                    <a:cubicBezTo>
                      <a:pt x="974" y="89"/>
                      <a:pt x="973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64" y="93"/>
                      <a:pt x="954" y="97"/>
                      <a:pt x="949" y="103"/>
                    </a:cubicBezTo>
                    <a:cubicBezTo>
                      <a:pt x="943" y="109"/>
                      <a:pt x="941" y="120"/>
                      <a:pt x="933" y="124"/>
                    </a:cubicBezTo>
                    <a:cubicBezTo>
                      <a:pt x="930" y="125"/>
                      <a:pt x="926" y="126"/>
                      <a:pt x="923" y="126"/>
                    </a:cubicBezTo>
                    <a:cubicBezTo>
                      <a:pt x="923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17" y="126"/>
                      <a:pt x="912" y="124"/>
                      <a:pt x="908" y="123"/>
                    </a:cubicBezTo>
                    <a:cubicBezTo>
                      <a:pt x="908" y="123"/>
                      <a:pt x="908" y="123"/>
                      <a:pt x="908" y="123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0" y="119"/>
                      <a:pt x="894" y="112"/>
                      <a:pt x="887" y="110"/>
                    </a:cubicBezTo>
                    <a:cubicBezTo>
                      <a:pt x="887" y="110"/>
                      <a:pt x="887" y="110"/>
                      <a:pt x="887" y="110"/>
                    </a:cubicBezTo>
                    <a:cubicBezTo>
                      <a:pt x="885" y="110"/>
                      <a:pt x="884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1" y="110"/>
                      <a:pt x="879" y="110"/>
                      <a:pt x="877" y="110"/>
                    </a:cubicBezTo>
                    <a:cubicBezTo>
                      <a:pt x="877" y="110"/>
                      <a:pt x="877" y="110"/>
                      <a:pt x="877" y="110"/>
                    </a:cubicBezTo>
                    <a:cubicBezTo>
                      <a:pt x="876" y="110"/>
                      <a:pt x="876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5" y="112"/>
                      <a:pt x="854" y="114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7" y="116"/>
                    </a:cubicBezTo>
                    <a:cubicBezTo>
                      <a:pt x="847" y="116"/>
                      <a:pt x="847" y="116"/>
                      <a:pt x="847" y="116"/>
                    </a:cubicBezTo>
                    <a:cubicBezTo>
                      <a:pt x="847" y="116"/>
                      <a:pt x="847" y="117"/>
                      <a:pt x="847" y="117"/>
                    </a:cubicBezTo>
                    <a:cubicBezTo>
                      <a:pt x="847" y="117"/>
                      <a:pt x="846" y="117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37" y="123"/>
                      <a:pt x="832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8" y="133"/>
                      <a:pt x="817" y="133"/>
                      <a:pt x="816" y="133"/>
                    </a:cubicBezTo>
                    <a:cubicBezTo>
                      <a:pt x="816" y="133"/>
                      <a:pt x="816" y="133"/>
                      <a:pt x="816" y="133"/>
                    </a:cubicBezTo>
                    <a:cubicBezTo>
                      <a:pt x="801" y="131"/>
                      <a:pt x="797" y="114"/>
                      <a:pt x="786" y="105"/>
                    </a:cubicBezTo>
                    <a:cubicBezTo>
                      <a:pt x="781" y="101"/>
                      <a:pt x="774" y="97"/>
                      <a:pt x="768" y="92"/>
                    </a:cubicBezTo>
                    <a:cubicBezTo>
                      <a:pt x="762" y="88"/>
                      <a:pt x="755" y="82"/>
                      <a:pt x="749" y="82"/>
                    </a:cubicBezTo>
                    <a:cubicBezTo>
                      <a:pt x="749" y="82"/>
                      <a:pt x="749" y="82"/>
                      <a:pt x="749" y="82"/>
                    </a:cubicBezTo>
                    <a:cubicBezTo>
                      <a:pt x="749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3" y="82"/>
                      <a:pt x="736" y="86"/>
                      <a:pt x="732" y="90"/>
                    </a:cubicBezTo>
                    <a:cubicBezTo>
                      <a:pt x="732" y="90"/>
                      <a:pt x="732" y="90"/>
                      <a:pt x="732" y="90"/>
                    </a:cubicBezTo>
                    <a:cubicBezTo>
                      <a:pt x="732" y="90"/>
                      <a:pt x="732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28" y="93"/>
                      <a:pt x="721" y="99"/>
                      <a:pt x="720" y="104"/>
                    </a:cubicBezTo>
                    <a:cubicBezTo>
                      <a:pt x="720" y="105"/>
                      <a:pt x="720" y="105"/>
                      <a:pt x="720" y="105"/>
                    </a:cubicBezTo>
                    <a:cubicBezTo>
                      <a:pt x="720" y="111"/>
                      <a:pt x="724" y="117"/>
                      <a:pt x="725" y="121"/>
                    </a:cubicBezTo>
                    <a:cubicBezTo>
                      <a:pt x="725" y="121"/>
                      <a:pt x="725" y="121"/>
                      <a:pt x="725" y="121"/>
                    </a:cubicBezTo>
                    <a:cubicBezTo>
                      <a:pt x="726" y="135"/>
                      <a:pt x="720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5" y="147"/>
                      <a:pt x="703" y="147"/>
                      <a:pt x="701" y="146"/>
                    </a:cubicBezTo>
                    <a:cubicBezTo>
                      <a:pt x="701" y="146"/>
                      <a:pt x="701" y="146"/>
                      <a:pt x="701" y="146"/>
                    </a:cubicBezTo>
                    <a:cubicBezTo>
                      <a:pt x="694" y="145"/>
                      <a:pt x="683" y="134"/>
                      <a:pt x="683" y="122"/>
                    </a:cubicBezTo>
                    <a:cubicBezTo>
                      <a:pt x="683" y="119"/>
                      <a:pt x="684" y="116"/>
                      <a:pt x="685" y="113"/>
                    </a:cubicBezTo>
                    <a:cubicBezTo>
                      <a:pt x="688" y="108"/>
                      <a:pt x="701" y="106"/>
                      <a:pt x="702" y="100"/>
                    </a:cubicBezTo>
                    <a:cubicBezTo>
                      <a:pt x="703" y="100"/>
                      <a:pt x="703" y="99"/>
                      <a:pt x="703" y="98"/>
                    </a:cubicBezTo>
                    <a:cubicBezTo>
                      <a:pt x="703" y="88"/>
                      <a:pt x="689" y="71"/>
                      <a:pt x="683" y="69"/>
                    </a:cubicBezTo>
                    <a:cubicBezTo>
                      <a:pt x="683" y="69"/>
                      <a:pt x="683" y="69"/>
                      <a:pt x="683" y="69"/>
                    </a:cubicBezTo>
                    <a:cubicBezTo>
                      <a:pt x="682" y="68"/>
                      <a:pt x="680" y="68"/>
                      <a:pt x="678" y="68"/>
                    </a:cubicBezTo>
                    <a:cubicBezTo>
                      <a:pt x="678" y="68"/>
                      <a:pt x="678" y="68"/>
                      <a:pt x="678" y="68"/>
                    </a:cubicBezTo>
                    <a:cubicBezTo>
                      <a:pt x="678" y="68"/>
                      <a:pt x="677" y="68"/>
                      <a:pt x="677" y="68"/>
                    </a:cubicBezTo>
                    <a:cubicBezTo>
                      <a:pt x="671" y="68"/>
                      <a:pt x="664" y="70"/>
                      <a:pt x="663" y="76"/>
                    </a:cubicBezTo>
                    <a:cubicBezTo>
                      <a:pt x="663" y="76"/>
                      <a:pt x="663" y="76"/>
                      <a:pt x="663" y="76"/>
                    </a:cubicBezTo>
                    <a:cubicBezTo>
                      <a:pt x="663" y="81"/>
                      <a:pt x="678" y="90"/>
                      <a:pt x="680" y="95"/>
                    </a:cubicBezTo>
                    <a:cubicBezTo>
                      <a:pt x="681" y="98"/>
                      <a:pt x="681" y="100"/>
                      <a:pt x="681" y="102"/>
                    </a:cubicBezTo>
                    <a:cubicBezTo>
                      <a:pt x="681" y="110"/>
                      <a:pt x="671" y="111"/>
                      <a:pt x="663" y="116"/>
                    </a:cubicBezTo>
                    <a:cubicBezTo>
                      <a:pt x="655" y="121"/>
                      <a:pt x="650" y="131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0" y="136"/>
                      <a:pt x="636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2" y="136"/>
                      <a:pt x="632" y="136"/>
                    </a:cubicBezTo>
                    <a:cubicBezTo>
                      <a:pt x="621" y="136"/>
                      <a:pt x="610" y="130"/>
                      <a:pt x="610" y="120"/>
                    </a:cubicBezTo>
                    <a:cubicBezTo>
                      <a:pt x="610" y="120"/>
                      <a:pt x="610" y="119"/>
                      <a:pt x="610" y="119"/>
                    </a:cubicBezTo>
                    <a:cubicBezTo>
                      <a:pt x="610" y="119"/>
                      <a:pt x="610" y="119"/>
                      <a:pt x="610" y="119"/>
                    </a:cubicBezTo>
                    <a:cubicBezTo>
                      <a:pt x="610" y="105"/>
                      <a:pt x="629" y="106"/>
                      <a:pt x="633" y="95"/>
                    </a:cubicBezTo>
                    <a:cubicBezTo>
                      <a:pt x="633" y="95"/>
                      <a:pt x="633" y="95"/>
                      <a:pt x="633" y="95"/>
                    </a:cubicBezTo>
                    <a:cubicBezTo>
                      <a:pt x="629" y="93"/>
                      <a:pt x="626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13" y="92"/>
                      <a:pt x="605" y="98"/>
                      <a:pt x="597" y="103"/>
                    </a:cubicBezTo>
                    <a:cubicBezTo>
                      <a:pt x="594" y="104"/>
                      <a:pt x="592" y="105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85" y="107"/>
                      <a:pt x="580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67" y="108"/>
                      <a:pt x="559" y="104"/>
                      <a:pt x="552" y="101"/>
                    </a:cubicBezTo>
                    <a:cubicBezTo>
                      <a:pt x="552" y="101"/>
                      <a:pt x="552" y="101"/>
                      <a:pt x="552" y="101"/>
                    </a:cubicBezTo>
                    <a:cubicBezTo>
                      <a:pt x="552" y="101"/>
                      <a:pt x="552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0" y="100"/>
                    </a:cubicBezTo>
                    <a:cubicBezTo>
                      <a:pt x="550" y="100"/>
                      <a:pt x="550" y="100"/>
                      <a:pt x="550" y="100"/>
                    </a:cubicBezTo>
                    <a:cubicBezTo>
                      <a:pt x="543" y="96"/>
                      <a:pt x="536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4" y="93"/>
                      <a:pt x="520" y="93"/>
                      <a:pt x="517" y="94"/>
                    </a:cubicBezTo>
                    <a:cubicBezTo>
                      <a:pt x="517" y="94"/>
                      <a:pt x="517" y="94"/>
                      <a:pt x="517" y="94"/>
                    </a:cubicBezTo>
                    <a:cubicBezTo>
                      <a:pt x="517" y="94"/>
                      <a:pt x="517" y="94"/>
                      <a:pt x="516" y="94"/>
                    </a:cubicBezTo>
                    <a:cubicBezTo>
                      <a:pt x="517" y="101"/>
                      <a:pt x="525" y="102"/>
                      <a:pt x="530" y="105"/>
                    </a:cubicBezTo>
                    <a:cubicBezTo>
                      <a:pt x="535" y="108"/>
                      <a:pt x="542" y="112"/>
                      <a:pt x="542" y="119"/>
                    </a:cubicBezTo>
                    <a:cubicBezTo>
                      <a:pt x="542" y="119"/>
                      <a:pt x="542" y="119"/>
                      <a:pt x="542" y="120"/>
                    </a:cubicBezTo>
                    <a:cubicBezTo>
                      <a:pt x="542" y="130"/>
                      <a:pt x="530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5" y="136"/>
                      <a:pt x="511" y="136"/>
                      <a:pt x="508" y="134"/>
                    </a:cubicBezTo>
                    <a:cubicBezTo>
                      <a:pt x="508" y="134"/>
                      <a:pt x="507" y="134"/>
                      <a:pt x="507" y="134"/>
                    </a:cubicBezTo>
                    <a:cubicBezTo>
                      <a:pt x="500" y="130"/>
                      <a:pt x="496" y="120"/>
                      <a:pt x="491" y="117"/>
                    </a:cubicBezTo>
                    <a:cubicBezTo>
                      <a:pt x="484" y="113"/>
                      <a:pt x="473" y="113"/>
                      <a:pt x="470" y="107"/>
                    </a:cubicBezTo>
                    <a:cubicBezTo>
                      <a:pt x="470" y="106"/>
                      <a:pt x="470" y="105"/>
                      <a:pt x="470" y="105"/>
                    </a:cubicBezTo>
                    <a:cubicBezTo>
                      <a:pt x="470" y="95"/>
                      <a:pt x="473" y="91"/>
                      <a:pt x="479" y="86"/>
                    </a:cubicBezTo>
                    <a:cubicBezTo>
                      <a:pt x="481" y="83"/>
                      <a:pt x="488" y="80"/>
                      <a:pt x="488" y="77"/>
                    </a:cubicBezTo>
                    <a:cubicBezTo>
                      <a:pt x="488" y="77"/>
                      <a:pt x="488" y="77"/>
                      <a:pt x="488" y="77"/>
                    </a:cubicBezTo>
                    <a:cubicBezTo>
                      <a:pt x="488" y="77"/>
                      <a:pt x="488" y="77"/>
                      <a:pt x="488" y="76"/>
                    </a:cubicBezTo>
                    <a:cubicBezTo>
                      <a:pt x="488" y="72"/>
                      <a:pt x="481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1" y="68"/>
                      <a:pt x="470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2" y="70"/>
                      <a:pt x="458" y="75"/>
                      <a:pt x="455" y="81"/>
                    </a:cubicBezTo>
                    <a:cubicBezTo>
                      <a:pt x="453" y="86"/>
                      <a:pt x="448" y="93"/>
                      <a:pt x="448" y="98"/>
                    </a:cubicBezTo>
                    <a:cubicBezTo>
                      <a:pt x="448" y="98"/>
                      <a:pt x="448" y="99"/>
                      <a:pt x="448" y="99"/>
                    </a:cubicBezTo>
                    <a:cubicBezTo>
                      <a:pt x="449" y="108"/>
                      <a:pt x="464" y="108"/>
                      <a:pt x="466" y="113"/>
                    </a:cubicBezTo>
                    <a:cubicBezTo>
                      <a:pt x="467" y="115"/>
                      <a:pt x="467" y="118"/>
                      <a:pt x="467" y="120"/>
                    </a:cubicBezTo>
                    <a:cubicBezTo>
                      <a:pt x="467" y="129"/>
                      <a:pt x="462" y="139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4" y="146"/>
                      <a:pt x="450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36" y="147"/>
                      <a:pt x="427" y="141"/>
                      <a:pt x="425" y="131"/>
                    </a:cubicBezTo>
                    <a:cubicBezTo>
                      <a:pt x="425" y="131"/>
                      <a:pt x="425" y="131"/>
                      <a:pt x="425" y="131"/>
                    </a:cubicBezTo>
                    <a:cubicBezTo>
                      <a:pt x="425" y="129"/>
                      <a:pt x="425" y="128"/>
                      <a:pt x="425" y="127"/>
                    </a:cubicBezTo>
                    <a:cubicBezTo>
                      <a:pt x="425" y="119"/>
                      <a:pt x="429" y="113"/>
                      <a:pt x="429" y="106"/>
                    </a:cubicBezTo>
                    <a:cubicBezTo>
                      <a:pt x="429" y="105"/>
                      <a:pt x="429" y="105"/>
                      <a:pt x="429" y="104"/>
                    </a:cubicBezTo>
                    <a:cubicBezTo>
                      <a:pt x="429" y="98"/>
                      <a:pt x="423" y="93"/>
                      <a:pt x="419" y="89"/>
                    </a:cubicBezTo>
                    <a:cubicBezTo>
                      <a:pt x="418" y="89"/>
                      <a:pt x="418" y="89"/>
                      <a:pt x="418" y="88"/>
                    </a:cubicBezTo>
                    <a:cubicBezTo>
                      <a:pt x="414" y="84"/>
                      <a:pt x="408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395" y="81"/>
                      <a:pt x="388" y="88"/>
                      <a:pt x="381" y="93"/>
                    </a:cubicBezTo>
                    <a:cubicBezTo>
                      <a:pt x="376" y="97"/>
                      <a:pt x="367" y="102"/>
                      <a:pt x="363" y="106"/>
                    </a:cubicBezTo>
                    <a:cubicBezTo>
                      <a:pt x="363" y="106"/>
                      <a:pt x="363" y="106"/>
                      <a:pt x="363" y="106"/>
                    </a:cubicBezTo>
                    <a:cubicBezTo>
                      <a:pt x="362" y="106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54" y="115"/>
                      <a:pt x="348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0" y="133"/>
                      <a:pt x="328" y="133"/>
                      <a:pt x="325" y="132"/>
                    </a:cubicBezTo>
                    <a:cubicBezTo>
                      <a:pt x="325" y="132"/>
                      <a:pt x="325" y="132"/>
                      <a:pt x="325" y="132"/>
                    </a:cubicBezTo>
                    <a:cubicBezTo>
                      <a:pt x="316" y="129"/>
                      <a:pt x="311" y="119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294" y="113"/>
                      <a:pt x="28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68" y="111"/>
                      <a:pt x="266" y="111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2" y="112"/>
                    </a:cubicBezTo>
                    <a:cubicBezTo>
                      <a:pt x="260" y="112"/>
                      <a:pt x="258" y="113"/>
                      <a:pt x="256" y="115"/>
                    </a:cubicBezTo>
                    <a:cubicBezTo>
                      <a:pt x="248" y="119"/>
                      <a:pt x="23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4" y="126"/>
                      <a:pt x="220" y="125"/>
                      <a:pt x="216" y="123"/>
                    </a:cubicBezTo>
                    <a:cubicBezTo>
                      <a:pt x="216" y="123"/>
                      <a:pt x="215" y="123"/>
                      <a:pt x="215" y="123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08" y="118"/>
                      <a:pt x="206" y="107"/>
                      <a:pt x="199" y="101"/>
                    </a:cubicBezTo>
                    <a:cubicBezTo>
                      <a:pt x="194" y="96"/>
                      <a:pt x="184" y="92"/>
                      <a:pt x="177" y="89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89"/>
                      <a:pt x="176" y="89"/>
                      <a:pt x="176" y="89"/>
                    </a:cubicBezTo>
                    <a:cubicBezTo>
                      <a:pt x="176" y="89"/>
                      <a:pt x="176" y="89"/>
                      <a:pt x="176" y="89"/>
                    </a:cubicBezTo>
                    <a:cubicBezTo>
                      <a:pt x="170" y="86"/>
                      <a:pt x="162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3" y="81"/>
                      <a:pt x="151" y="81"/>
                      <a:pt x="150" y="81"/>
                    </a:cubicBezTo>
                    <a:cubicBezTo>
                      <a:pt x="150" y="81"/>
                      <a:pt x="150" y="81"/>
                      <a:pt x="150" y="81"/>
                    </a:cubicBezTo>
                    <a:cubicBezTo>
                      <a:pt x="150" y="81"/>
                      <a:pt x="150" y="82"/>
                      <a:pt x="150" y="82"/>
                    </a:cubicBezTo>
                    <a:cubicBezTo>
                      <a:pt x="138" y="84"/>
                      <a:pt x="139" y="110"/>
                      <a:pt x="132" y="121"/>
                    </a:cubicBezTo>
                    <a:cubicBezTo>
                      <a:pt x="130" y="124"/>
                      <a:pt x="127" y="127"/>
                      <a:pt x="125" y="128"/>
                    </a:cubicBezTo>
                    <a:cubicBezTo>
                      <a:pt x="119" y="132"/>
                      <a:pt x="108" y="133"/>
                      <a:pt x="103" y="136"/>
                    </a:cubicBezTo>
                    <a:cubicBezTo>
                      <a:pt x="94" y="141"/>
                      <a:pt x="88" y="151"/>
                      <a:pt x="82" y="158"/>
                    </a:cubicBezTo>
                    <a:cubicBezTo>
                      <a:pt x="75" y="165"/>
                      <a:pt x="65" y="172"/>
                      <a:pt x="62" y="179"/>
                    </a:cubicBezTo>
                    <a:cubicBezTo>
                      <a:pt x="56" y="190"/>
                      <a:pt x="57" y="201"/>
                      <a:pt x="50" y="208"/>
                    </a:cubicBezTo>
                    <a:cubicBezTo>
                      <a:pt x="42" y="215"/>
                      <a:pt x="27" y="218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3" y="221"/>
                      <a:pt x="13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0" y="221"/>
                      <a:pt x="7" y="189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3" y="176"/>
                      <a:pt x="17" y="171"/>
                      <a:pt x="21" y="169"/>
                    </a:cubicBezTo>
                    <a:cubicBezTo>
                      <a:pt x="27" y="165"/>
                      <a:pt x="36" y="164"/>
                      <a:pt x="42" y="161"/>
                    </a:cubicBezTo>
                    <a:cubicBezTo>
                      <a:pt x="50" y="156"/>
                      <a:pt x="56" y="146"/>
                      <a:pt x="63" y="139"/>
                    </a:cubicBezTo>
                    <a:cubicBezTo>
                      <a:pt x="70" y="132"/>
                      <a:pt x="79" y="126"/>
                      <a:pt x="83" y="118"/>
                    </a:cubicBezTo>
                    <a:cubicBezTo>
                      <a:pt x="88" y="108"/>
                      <a:pt x="88" y="96"/>
                      <a:pt x="96" y="89"/>
                    </a:cubicBezTo>
                    <a:cubicBezTo>
                      <a:pt x="102" y="84"/>
                      <a:pt x="110" y="82"/>
                      <a:pt x="119" y="80"/>
                    </a:cubicBezTo>
                    <a:cubicBezTo>
                      <a:pt x="127" y="79"/>
                      <a:pt x="137" y="79"/>
                      <a:pt x="146" y="76"/>
                    </a:cubicBezTo>
                    <a:cubicBezTo>
                      <a:pt x="151" y="74"/>
                      <a:pt x="158" y="67"/>
                      <a:pt x="161" y="61"/>
                    </a:cubicBezTo>
                    <a:cubicBezTo>
                      <a:pt x="165" y="55"/>
                      <a:pt x="168" y="45"/>
                      <a:pt x="175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82" y="44"/>
                      <a:pt x="186" y="51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6"/>
                      <a:pt x="192" y="56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8" y="60"/>
                      <a:pt x="207" y="60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8" y="64"/>
                      <a:pt x="219" y="65"/>
                      <a:pt x="220" y="65"/>
                    </a:cubicBezTo>
                    <a:cubicBezTo>
                      <a:pt x="225" y="68"/>
                      <a:pt x="230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6" y="71"/>
                    </a:cubicBezTo>
                    <a:cubicBezTo>
                      <a:pt x="236" y="71"/>
                      <a:pt x="236" y="71"/>
                      <a:pt x="236" y="71"/>
                    </a:cubicBezTo>
                    <a:cubicBezTo>
                      <a:pt x="242" y="70"/>
                      <a:pt x="249" y="62"/>
                      <a:pt x="252" y="56"/>
                    </a:cubicBezTo>
                    <a:cubicBezTo>
                      <a:pt x="257" y="49"/>
                      <a:pt x="258" y="42"/>
                      <a:pt x="261" y="34"/>
                    </a:cubicBezTo>
                    <a:cubicBezTo>
                      <a:pt x="261" y="34"/>
                      <a:pt x="261" y="34"/>
                      <a:pt x="261" y="34"/>
                    </a:cubicBezTo>
                    <a:cubicBezTo>
                      <a:pt x="261" y="34"/>
                      <a:pt x="262" y="34"/>
                      <a:pt x="262" y="34"/>
                    </a:cubicBezTo>
                    <a:cubicBezTo>
                      <a:pt x="262" y="34"/>
                      <a:pt x="262" y="34"/>
                      <a:pt x="262" y="33"/>
                    </a:cubicBezTo>
                    <a:cubicBezTo>
                      <a:pt x="268" y="19"/>
                      <a:pt x="281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0"/>
                      <a:pt x="299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77" y="2"/>
                      <a:pt x="263" y="19"/>
                      <a:pt x="256" y="35"/>
                    </a:cubicBezTo>
                    <a:cubicBezTo>
                      <a:pt x="251" y="47"/>
                      <a:pt x="249" y="65"/>
                      <a:pt x="236" y="67"/>
                    </a:cubicBezTo>
                    <a:cubicBezTo>
                      <a:pt x="236" y="67"/>
                      <a:pt x="235" y="67"/>
                      <a:pt x="235" y="67"/>
                    </a:cubicBezTo>
                    <a:cubicBezTo>
                      <a:pt x="235" y="67"/>
                      <a:pt x="234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3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6" y="61"/>
                      <a:pt x="216" y="61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07" y="58"/>
                      <a:pt x="200" y="58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87" y="49"/>
                      <a:pt x="183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66" y="41"/>
                      <a:pt x="164" y="51"/>
                      <a:pt x="159" y="59"/>
                    </a:cubicBezTo>
                    <a:cubicBezTo>
                      <a:pt x="144" y="81"/>
                      <a:pt x="102" y="73"/>
                      <a:pt x="89" y="95"/>
                    </a:cubicBezTo>
                    <a:cubicBezTo>
                      <a:pt x="85" y="102"/>
                      <a:pt x="84" y="110"/>
                      <a:pt x="81" y="116"/>
                    </a:cubicBezTo>
                    <a:cubicBezTo>
                      <a:pt x="78" y="123"/>
                      <a:pt x="69" y="129"/>
                      <a:pt x="61" y="138"/>
                    </a:cubicBezTo>
                    <a:cubicBezTo>
                      <a:pt x="54" y="145"/>
                      <a:pt x="48" y="155"/>
                      <a:pt x="40" y="160"/>
                    </a:cubicBezTo>
                    <a:cubicBezTo>
                      <a:pt x="34" y="163"/>
                      <a:pt x="26" y="164"/>
                      <a:pt x="20" y="167"/>
                    </a:cubicBezTo>
                    <a:cubicBezTo>
                      <a:pt x="8" y="174"/>
                      <a:pt x="5" y="188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2" y="215"/>
                      <a:pt x="2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8" y="228"/>
                      <a:pt x="9" y="228"/>
                      <a:pt x="10" y="227"/>
                    </a:cubicBezTo>
                    <a:cubicBezTo>
                      <a:pt x="23" y="220"/>
                      <a:pt x="47" y="217"/>
                      <a:pt x="55" y="205"/>
                    </a:cubicBezTo>
                    <a:cubicBezTo>
                      <a:pt x="60" y="197"/>
                      <a:pt x="59" y="189"/>
                      <a:pt x="63" y="181"/>
                    </a:cubicBezTo>
                    <a:cubicBezTo>
                      <a:pt x="67" y="174"/>
                      <a:pt x="77" y="166"/>
                      <a:pt x="84" y="158"/>
                    </a:cubicBezTo>
                    <a:cubicBezTo>
                      <a:pt x="91" y="151"/>
                      <a:pt x="97" y="142"/>
                      <a:pt x="105" y="138"/>
                    </a:cubicBezTo>
                    <a:cubicBezTo>
                      <a:pt x="114" y="133"/>
                      <a:pt x="125" y="132"/>
                      <a:pt x="131" y="126"/>
                    </a:cubicBezTo>
                    <a:cubicBezTo>
                      <a:pt x="139" y="116"/>
                      <a:pt x="139" y="90"/>
                      <a:pt x="152" y="86"/>
                    </a:cubicBezTo>
                    <a:cubicBezTo>
                      <a:pt x="153" y="86"/>
                      <a:pt x="155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64" y="86"/>
                      <a:pt x="170" y="88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7" y="91"/>
                      <a:pt x="177" y="91"/>
                    </a:cubicBezTo>
                    <a:cubicBezTo>
                      <a:pt x="185" y="94"/>
                      <a:pt x="192" y="98"/>
                      <a:pt x="197" y="102"/>
                    </a:cubicBezTo>
                    <a:cubicBezTo>
                      <a:pt x="205" y="108"/>
                      <a:pt x="206" y="121"/>
                      <a:pt x="216" y="125"/>
                    </a:cubicBezTo>
                    <a:cubicBezTo>
                      <a:pt x="216" y="125"/>
                      <a:pt x="216" y="125"/>
                      <a:pt x="216" y="125"/>
                    </a:cubicBezTo>
                    <a:cubicBezTo>
                      <a:pt x="220" y="127"/>
                      <a:pt x="224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40" y="128"/>
                      <a:pt x="250" y="121"/>
                      <a:pt x="258" y="117"/>
                    </a:cubicBezTo>
                    <a:cubicBezTo>
                      <a:pt x="258" y="117"/>
                      <a:pt x="258" y="117"/>
                      <a:pt x="258" y="117"/>
                    </a:cubicBezTo>
                    <a:cubicBezTo>
                      <a:pt x="258" y="117"/>
                      <a:pt x="258" y="117"/>
                      <a:pt x="259" y="117"/>
                    </a:cubicBezTo>
                    <a:cubicBezTo>
                      <a:pt x="261" y="116"/>
                      <a:pt x="262" y="115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6" y="114"/>
                    </a:cubicBezTo>
                    <a:cubicBezTo>
                      <a:pt x="268" y="113"/>
                      <a:pt x="271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83" y="113"/>
                      <a:pt x="295" y="115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3" y="118"/>
                      <a:pt x="303" y="118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5" y="119"/>
                      <a:pt x="305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15" y="126"/>
                      <a:pt x="320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4" y="135"/>
                      <a:pt x="337" y="134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52" y="129"/>
                      <a:pt x="357" y="114"/>
                      <a:pt x="368" y="106"/>
                    </a:cubicBezTo>
                    <a:cubicBezTo>
                      <a:pt x="373" y="101"/>
                      <a:pt x="379" y="98"/>
                      <a:pt x="385" y="94"/>
                    </a:cubicBezTo>
                    <a:cubicBezTo>
                      <a:pt x="385" y="94"/>
                      <a:pt x="385" y="94"/>
                      <a:pt x="385" y="94"/>
                    </a:cubicBezTo>
                    <a:cubicBezTo>
                      <a:pt x="385" y="94"/>
                      <a:pt x="385" y="94"/>
                      <a:pt x="386" y="94"/>
                    </a:cubicBezTo>
                    <a:cubicBezTo>
                      <a:pt x="386" y="94"/>
                      <a:pt x="386" y="94"/>
                      <a:pt x="386" y="94"/>
                    </a:cubicBezTo>
                    <a:cubicBezTo>
                      <a:pt x="386" y="94"/>
                      <a:pt x="386" y="94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91" y="90"/>
                      <a:pt x="397" y="85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5" y="85"/>
                      <a:pt x="405" y="85"/>
                    </a:cubicBezTo>
                    <a:cubicBezTo>
                      <a:pt x="405" y="85"/>
                      <a:pt x="405" y="85"/>
                      <a:pt x="405" y="85"/>
                    </a:cubicBezTo>
                    <a:cubicBezTo>
                      <a:pt x="413" y="85"/>
                      <a:pt x="423" y="96"/>
                      <a:pt x="425" y="103"/>
                    </a:cubicBezTo>
                    <a:cubicBezTo>
                      <a:pt x="425" y="104"/>
                      <a:pt x="425" y="105"/>
                      <a:pt x="425" y="107"/>
                    </a:cubicBezTo>
                    <a:cubicBezTo>
                      <a:pt x="425" y="113"/>
                      <a:pt x="422" y="119"/>
                      <a:pt x="422" y="124"/>
                    </a:cubicBezTo>
                    <a:cubicBezTo>
                      <a:pt x="422" y="125"/>
                      <a:pt x="422" y="125"/>
                      <a:pt x="422" y="125"/>
                    </a:cubicBezTo>
                    <a:cubicBezTo>
                      <a:pt x="422" y="137"/>
                      <a:pt x="430" y="148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2" y="150"/>
                      <a:pt x="443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54" y="150"/>
                      <a:pt x="461" y="144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9" y="132"/>
                      <a:pt x="469" y="122"/>
                      <a:pt x="474" y="119"/>
                    </a:cubicBezTo>
                    <a:cubicBezTo>
                      <a:pt x="476" y="119"/>
                      <a:pt x="478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8" y="118"/>
                      <a:pt x="495" y="127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3" y="133"/>
                      <a:pt x="505" y="134"/>
                      <a:pt x="506" y="135"/>
                    </a:cubicBezTo>
                    <a:cubicBezTo>
                      <a:pt x="506" y="135"/>
                      <a:pt x="506" y="135"/>
                      <a:pt x="506" y="135"/>
                    </a:cubicBezTo>
                    <a:cubicBezTo>
                      <a:pt x="506" y="135"/>
                      <a:pt x="506" y="135"/>
                      <a:pt x="507" y="135"/>
                    </a:cubicBezTo>
                    <a:cubicBezTo>
                      <a:pt x="507" y="135"/>
                      <a:pt x="507" y="135"/>
                      <a:pt x="507" y="135"/>
                    </a:cubicBezTo>
                    <a:cubicBezTo>
                      <a:pt x="507" y="135"/>
                      <a:pt x="507" y="136"/>
                      <a:pt x="507" y="136"/>
                    </a:cubicBezTo>
                    <a:cubicBezTo>
                      <a:pt x="507" y="136"/>
                      <a:pt x="507" y="136"/>
                      <a:pt x="507" y="136"/>
                    </a:cubicBezTo>
                    <a:cubicBezTo>
                      <a:pt x="511" y="137"/>
                      <a:pt x="516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34" y="138"/>
                      <a:pt x="547" y="131"/>
                      <a:pt x="545" y="116"/>
                    </a:cubicBezTo>
                    <a:cubicBezTo>
                      <a:pt x="545" y="116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4" y="108"/>
                      <a:pt x="539" y="107"/>
                      <a:pt x="537" y="100"/>
                    </a:cubicBezTo>
                    <a:cubicBezTo>
                      <a:pt x="537" y="100"/>
                      <a:pt x="537" y="100"/>
                      <a:pt x="537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1"/>
                    </a:cubicBezTo>
                    <a:cubicBezTo>
                      <a:pt x="549" y="105"/>
                      <a:pt x="564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85" y="110"/>
                      <a:pt x="590" y="110"/>
                      <a:pt x="595" y="108"/>
                    </a:cubicBezTo>
                    <a:cubicBezTo>
                      <a:pt x="595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8" y="107"/>
                      <a:pt x="599" y="106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5" y="102"/>
                      <a:pt x="609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5" y="99"/>
                      <a:pt x="616" y="99"/>
                      <a:pt x="618" y="99"/>
                    </a:cubicBezTo>
                    <a:cubicBezTo>
                      <a:pt x="618" y="99"/>
                      <a:pt x="618" y="99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4" y="107"/>
                      <a:pt x="607" y="107"/>
                      <a:pt x="606" y="116"/>
                    </a:cubicBezTo>
                    <a:cubicBezTo>
                      <a:pt x="606" y="117"/>
                      <a:pt x="606" y="117"/>
                      <a:pt x="606" y="118"/>
                    </a:cubicBezTo>
                    <a:cubicBezTo>
                      <a:pt x="606" y="127"/>
                      <a:pt x="613" y="133"/>
                      <a:pt x="617" y="135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22" y="138"/>
                      <a:pt x="627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7" y="139"/>
                      <a:pt x="642" y="138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8" y="134"/>
                      <a:pt x="649" y="134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7" y="127"/>
                      <a:pt x="664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3" y="118"/>
                      <a:pt x="674" y="118"/>
                      <a:pt x="675" y="118"/>
                    </a:cubicBezTo>
                    <a:cubicBezTo>
                      <a:pt x="675" y="118"/>
                      <a:pt x="675" y="118"/>
                      <a:pt x="675" y="118"/>
                    </a:cubicBezTo>
                    <a:cubicBezTo>
                      <a:pt x="681" y="119"/>
                      <a:pt x="682" y="131"/>
                      <a:pt x="686" y="137"/>
                    </a:cubicBezTo>
                    <a:cubicBezTo>
                      <a:pt x="686" y="137"/>
                      <a:pt x="686" y="137"/>
                      <a:pt x="686" y="137"/>
                    </a:cubicBezTo>
                    <a:cubicBezTo>
                      <a:pt x="690" y="145"/>
                      <a:pt x="698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17" y="149"/>
                      <a:pt x="728" y="140"/>
                      <a:pt x="728" y="125"/>
                    </a:cubicBezTo>
                    <a:cubicBezTo>
                      <a:pt x="728" y="125"/>
                      <a:pt x="728" y="125"/>
                      <a:pt x="728" y="125"/>
                    </a:cubicBezTo>
                    <a:cubicBezTo>
                      <a:pt x="728" y="120"/>
                      <a:pt x="725" y="114"/>
                      <a:pt x="725" y="107"/>
                    </a:cubicBezTo>
                    <a:cubicBezTo>
                      <a:pt x="725" y="106"/>
                      <a:pt x="725" y="105"/>
                      <a:pt x="725" y="104"/>
                    </a:cubicBezTo>
                    <a:cubicBezTo>
                      <a:pt x="727" y="95"/>
                      <a:pt x="738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55" y="86"/>
                      <a:pt x="760" y="91"/>
                      <a:pt x="767" y="95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74" y="100"/>
                      <a:pt x="781" y="103"/>
                      <a:pt x="786" y="108"/>
                    </a:cubicBezTo>
                    <a:cubicBezTo>
                      <a:pt x="795" y="116"/>
                      <a:pt x="800" y="132"/>
                      <a:pt x="815" y="134"/>
                    </a:cubicBezTo>
                    <a:cubicBezTo>
                      <a:pt x="815" y="134"/>
                      <a:pt x="815" y="134"/>
                      <a:pt x="815" y="134"/>
                    </a:cubicBezTo>
                    <a:cubicBezTo>
                      <a:pt x="817" y="135"/>
                      <a:pt x="818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33" y="135"/>
                      <a:pt x="836" y="124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6" y="115"/>
                      <a:pt x="869" y="113"/>
                      <a:pt x="878" y="113"/>
                    </a:cubicBezTo>
                    <a:cubicBezTo>
                      <a:pt x="878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81" y="113"/>
                      <a:pt x="883" y="113"/>
                      <a:pt x="885" y="113"/>
                    </a:cubicBezTo>
                    <a:cubicBezTo>
                      <a:pt x="885" y="113"/>
                      <a:pt x="885" y="113"/>
                      <a:pt x="885" y="113"/>
                    </a:cubicBezTo>
                    <a:cubicBezTo>
                      <a:pt x="893" y="114"/>
                      <a:pt x="898" y="122"/>
                      <a:pt x="906" y="125"/>
                    </a:cubicBezTo>
                    <a:cubicBezTo>
                      <a:pt x="906" y="125"/>
                      <a:pt x="906" y="125"/>
                      <a:pt x="906" y="125"/>
                    </a:cubicBezTo>
                    <a:cubicBezTo>
                      <a:pt x="911" y="127"/>
                      <a:pt x="916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6" y="128"/>
                      <a:pt x="930" y="127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44" y="121"/>
                      <a:pt x="946" y="107"/>
                      <a:pt x="955" y="100"/>
                    </a:cubicBezTo>
                    <a:cubicBezTo>
                      <a:pt x="960" y="96"/>
                      <a:pt x="968" y="93"/>
                      <a:pt x="974" y="91"/>
                    </a:cubicBezTo>
                    <a:cubicBezTo>
                      <a:pt x="974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6" y="90"/>
                      <a:pt x="976" y="90"/>
                      <a:pt x="976" y="90"/>
                    </a:cubicBezTo>
                    <a:cubicBezTo>
                      <a:pt x="980" y="88"/>
                      <a:pt x="987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5" y="86"/>
                      <a:pt x="996" y="86"/>
                      <a:pt x="998" y="86"/>
                    </a:cubicBezTo>
                    <a:cubicBezTo>
                      <a:pt x="998" y="86"/>
                      <a:pt x="998" y="86"/>
                      <a:pt x="998" y="86"/>
                    </a:cubicBezTo>
                    <a:cubicBezTo>
                      <a:pt x="1010" y="90"/>
                      <a:pt x="1010" y="112"/>
                      <a:pt x="1018" y="123"/>
                    </a:cubicBezTo>
                    <a:cubicBezTo>
                      <a:pt x="1024" y="132"/>
                      <a:pt x="1037" y="132"/>
                      <a:pt x="1047" y="139"/>
                    </a:cubicBezTo>
                    <a:cubicBezTo>
                      <a:pt x="1054" y="143"/>
                      <a:pt x="1060" y="151"/>
                      <a:pt x="1067" y="159"/>
                    </a:cubicBezTo>
                    <a:cubicBezTo>
                      <a:pt x="1074" y="166"/>
                      <a:pt x="1083" y="173"/>
                      <a:pt x="1087" y="181"/>
                    </a:cubicBezTo>
                    <a:cubicBezTo>
                      <a:pt x="1091" y="188"/>
                      <a:pt x="1090" y="195"/>
                      <a:pt x="1094" y="201"/>
                    </a:cubicBezTo>
                    <a:cubicBezTo>
                      <a:pt x="1101" y="213"/>
                      <a:pt x="1114" y="214"/>
                      <a:pt x="1127" y="220"/>
                    </a:cubicBezTo>
                    <a:cubicBezTo>
                      <a:pt x="1133" y="222"/>
                      <a:pt x="1137" y="227"/>
                      <a:pt x="1144" y="227"/>
                    </a:cubicBezTo>
                    <a:cubicBezTo>
                      <a:pt x="1146" y="222"/>
                      <a:pt x="1147" y="216"/>
                      <a:pt x="1147" y="209"/>
                    </a:cubicBezTo>
                    <a:cubicBezTo>
                      <a:pt x="1147" y="192"/>
                      <a:pt x="1141" y="173"/>
                      <a:pt x="1130" y="166"/>
                    </a:cubicBezTo>
                    <a:cubicBezTo>
                      <a:pt x="1124" y="162"/>
                      <a:pt x="1115" y="162"/>
                      <a:pt x="1109" y="158"/>
                    </a:cubicBezTo>
                    <a:cubicBezTo>
                      <a:pt x="1101" y="154"/>
                      <a:pt x="1094" y="144"/>
                      <a:pt x="1088" y="137"/>
                    </a:cubicBezTo>
                    <a:cubicBezTo>
                      <a:pt x="1082" y="130"/>
                      <a:pt x="1073" y="124"/>
                      <a:pt x="1069" y="115"/>
                    </a:cubicBezTo>
                    <a:cubicBezTo>
                      <a:pt x="1065" y="108"/>
                      <a:pt x="1065" y="100"/>
                      <a:pt x="1061" y="94"/>
                    </a:cubicBezTo>
                    <a:cubicBezTo>
                      <a:pt x="1049" y="76"/>
                      <a:pt x="1018" y="80"/>
                      <a:pt x="1000" y="68"/>
                    </a:cubicBezTo>
                    <a:cubicBezTo>
                      <a:pt x="991" y="61"/>
                      <a:pt x="987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67" y="41"/>
                      <a:pt x="963" y="49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6" y="55"/>
                      <a:pt x="956" y="55"/>
                      <a:pt x="955" y="55"/>
                    </a:cubicBezTo>
                    <a:cubicBezTo>
                      <a:pt x="950" y="57"/>
                      <a:pt x="944" y="58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5" y="60"/>
                    </a:cubicBezTo>
                    <a:cubicBezTo>
                      <a:pt x="935" y="60"/>
                      <a:pt x="935" y="60"/>
                      <a:pt x="935" y="60"/>
                    </a:cubicBezTo>
                    <a:cubicBezTo>
                      <a:pt x="933" y="61"/>
                      <a:pt x="931" y="62"/>
                      <a:pt x="929" y="63"/>
                    </a:cubicBezTo>
                    <a:cubicBezTo>
                      <a:pt x="925" y="65"/>
                      <a:pt x="921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6" y="67"/>
                      <a:pt x="916" y="67"/>
                      <a:pt x="916" y="67"/>
                    </a:cubicBezTo>
                    <a:cubicBezTo>
                      <a:pt x="902" y="66"/>
                      <a:pt x="899" y="45"/>
                      <a:pt x="895" y="34"/>
                    </a:cubicBezTo>
                    <a:cubicBezTo>
                      <a:pt x="895" y="34"/>
                      <a:pt x="895" y="34"/>
                      <a:pt x="895" y="34"/>
                    </a:cubicBezTo>
                    <a:cubicBezTo>
                      <a:pt x="895" y="34"/>
                      <a:pt x="894" y="34"/>
                      <a:pt x="894" y="34"/>
                    </a:cubicBezTo>
                    <a:cubicBezTo>
                      <a:pt x="887" y="18"/>
                      <a:pt x="872" y="0"/>
                      <a:pt x="849" y="0"/>
                    </a:cubicBezTo>
                    <a:cubicBezTo>
                      <a:pt x="849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30" y="0"/>
                      <a:pt x="819" y="13"/>
                      <a:pt x="819" y="28"/>
                    </a:cubicBezTo>
                    <a:cubicBezTo>
                      <a:pt x="819" y="31"/>
                      <a:pt x="820" y="35"/>
                      <a:pt x="821" y="39"/>
                    </a:cubicBezTo>
                    <a:cubicBezTo>
                      <a:pt x="823" y="44"/>
                      <a:pt x="828" y="49"/>
                      <a:pt x="828" y="55"/>
                    </a:cubicBezTo>
                    <a:cubicBezTo>
                      <a:pt x="828" y="56"/>
                      <a:pt x="828" y="57"/>
                      <a:pt x="827" y="58"/>
                    </a:cubicBezTo>
                    <a:cubicBezTo>
                      <a:pt x="827" y="58"/>
                      <a:pt x="827" y="58"/>
                      <a:pt x="827" y="58"/>
                    </a:cubicBezTo>
                    <a:cubicBezTo>
                      <a:pt x="827" y="58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6" y="57"/>
                    </a:cubicBezTo>
                    <a:cubicBezTo>
                      <a:pt x="826" y="57"/>
                      <a:pt x="826" y="57"/>
                      <a:pt x="826" y="57"/>
                    </a:cubicBezTo>
                    <a:cubicBezTo>
                      <a:pt x="823" y="57"/>
                      <a:pt x="821" y="57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7" y="56"/>
                      <a:pt x="817" y="56"/>
                      <a:pt x="817" y="56"/>
                    </a:cubicBezTo>
                    <a:cubicBezTo>
                      <a:pt x="812" y="56"/>
                      <a:pt x="807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798" y="55"/>
                      <a:pt x="795" y="55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88" y="57"/>
                      <a:pt x="787" y="57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78" y="61"/>
                      <a:pt x="772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3" y="65"/>
                      <a:pt x="762" y="65"/>
                      <a:pt x="761" y="65"/>
                    </a:cubicBezTo>
                    <a:cubicBezTo>
                      <a:pt x="753" y="64"/>
                      <a:pt x="746" y="57"/>
                      <a:pt x="740" y="53"/>
                    </a:cubicBezTo>
                    <a:cubicBezTo>
                      <a:pt x="734" y="48"/>
                      <a:pt x="726" y="44"/>
                      <a:pt x="722" y="38"/>
                    </a:cubicBezTo>
                    <a:cubicBezTo>
                      <a:pt x="717" y="32"/>
                      <a:pt x="716" y="23"/>
                      <a:pt x="710" y="18"/>
                    </a:cubicBezTo>
                    <a:cubicBezTo>
                      <a:pt x="703" y="12"/>
                      <a:pt x="692" y="14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79" y="11"/>
                      <a:pt x="678" y="10"/>
                      <a:pt x="676" y="10"/>
                    </a:cubicBezTo>
                    <a:cubicBezTo>
                      <a:pt x="672" y="8"/>
                      <a:pt x="667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1" y="5"/>
                      <a:pt x="660" y="5"/>
                      <a:pt x="659" y="5"/>
                    </a:cubicBezTo>
                    <a:cubicBezTo>
                      <a:pt x="659" y="5"/>
                      <a:pt x="659" y="5"/>
                      <a:pt x="659" y="5"/>
                    </a:cubicBezTo>
                    <a:cubicBezTo>
                      <a:pt x="650" y="7"/>
                      <a:pt x="645" y="21"/>
                      <a:pt x="640" y="25"/>
                    </a:cubicBezTo>
                    <a:cubicBezTo>
                      <a:pt x="632" y="31"/>
                      <a:pt x="622" y="33"/>
                      <a:pt x="609" y="38"/>
                    </a:cubicBezTo>
                    <a:cubicBezTo>
                      <a:pt x="600" y="41"/>
                      <a:pt x="589" y="44"/>
                      <a:pt x="581" y="45"/>
                    </a:cubicBezTo>
                    <a:cubicBezTo>
                      <a:pt x="581" y="45"/>
                      <a:pt x="581" y="45"/>
                      <a:pt x="580" y="45"/>
                    </a:cubicBezTo>
                    <a:cubicBezTo>
                      <a:pt x="579" y="45"/>
                      <a:pt x="578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64" y="45"/>
                      <a:pt x="554" y="41"/>
                      <a:pt x="543" y="38"/>
                    </a:cubicBezTo>
                    <a:cubicBezTo>
                      <a:pt x="543" y="38"/>
                      <a:pt x="543" y="38"/>
                      <a:pt x="542" y="38"/>
                    </a:cubicBezTo>
                    <a:cubicBezTo>
                      <a:pt x="542" y="38"/>
                      <a:pt x="542" y="38"/>
                      <a:pt x="542" y="38"/>
                    </a:cubicBezTo>
                    <a:cubicBezTo>
                      <a:pt x="531" y="34"/>
                      <a:pt x="517" y="31"/>
                      <a:pt x="510" y="26"/>
                    </a:cubicBezTo>
                    <a:cubicBezTo>
                      <a:pt x="504" y="21"/>
                      <a:pt x="501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2" y="5"/>
                      <a:pt x="478" y="8"/>
                      <a:pt x="473" y="10"/>
                    </a:cubicBezTo>
                    <a:cubicBezTo>
                      <a:pt x="472" y="10"/>
                      <a:pt x="471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1" y="13"/>
                      <a:pt x="451" y="13"/>
                      <a:pt x="445" y="15"/>
                    </a:cubicBezTo>
                    <a:cubicBezTo>
                      <a:pt x="436" y="20"/>
                      <a:pt x="435" y="31"/>
                      <a:pt x="429" y="40"/>
                    </a:cubicBezTo>
                    <a:cubicBezTo>
                      <a:pt x="425" y="45"/>
                      <a:pt x="418" y="48"/>
                      <a:pt x="411" y="53"/>
                    </a:cubicBezTo>
                    <a:cubicBezTo>
                      <a:pt x="404" y="57"/>
                      <a:pt x="399" y="63"/>
                      <a:pt x="390" y="64"/>
                    </a:cubicBezTo>
                    <a:cubicBezTo>
                      <a:pt x="390" y="64"/>
                      <a:pt x="390" y="64"/>
                      <a:pt x="390" y="64"/>
                    </a:cubicBezTo>
                    <a:cubicBezTo>
                      <a:pt x="389" y="64"/>
                      <a:pt x="388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78" y="64"/>
                      <a:pt x="371" y="60"/>
                      <a:pt x="364" y="57"/>
                    </a:cubicBezTo>
                    <a:cubicBezTo>
                      <a:pt x="360" y="56"/>
                      <a:pt x="357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2" y="54"/>
                    </a:cubicBezTo>
                    <a:cubicBezTo>
                      <a:pt x="351" y="54"/>
                      <a:pt x="351" y="54"/>
                      <a:pt x="350" y="54"/>
                    </a:cubicBezTo>
                    <a:cubicBezTo>
                      <a:pt x="349" y="54"/>
                      <a:pt x="349" y="54"/>
                      <a:pt x="349" y="54"/>
                    </a:cubicBezTo>
                    <a:cubicBezTo>
                      <a:pt x="346" y="54"/>
                      <a:pt x="343" y="55"/>
                      <a:pt x="340" y="55"/>
                    </a:cubicBezTo>
                    <a:cubicBezTo>
                      <a:pt x="337" y="55"/>
                      <a:pt x="334" y="56"/>
                      <a:pt x="331" y="56"/>
                    </a:cubicBezTo>
                    <a:cubicBezTo>
                      <a:pt x="331" y="56"/>
                      <a:pt x="330" y="56"/>
                      <a:pt x="330" y="56"/>
                    </a:cubicBezTo>
                    <a:cubicBezTo>
                      <a:pt x="328" y="56"/>
                      <a:pt x="326" y="55"/>
                      <a:pt x="324" y="55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27" y="45"/>
                      <a:pt x="332" y="36"/>
                      <a:pt x="332" y="26"/>
                    </a:cubicBezTo>
                    <a:cubicBezTo>
                      <a:pt x="332" y="22"/>
                      <a:pt x="331" y="19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4" y="4"/>
                      <a:pt x="313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586"/>
              <p:cNvSpPr>
                <a:spLocks noEditPoints="1"/>
              </p:cNvSpPr>
              <p:nvPr/>
            </p:nvSpPr>
            <p:spPr bwMode="auto">
              <a:xfrm>
                <a:off x="1836" y="534"/>
                <a:ext cx="3994" cy="765"/>
              </a:xfrm>
              <a:custGeom>
                <a:gdLst>
                  <a:gd name="T0" fmla="*/ 691 w 1145"/>
                  <a:gd name="T1" fmla="*/ 113 h 219"/>
                  <a:gd name="T2" fmla="*/ 434 w 1145"/>
                  <a:gd name="T3" fmla="*/ 139 h 219"/>
                  <a:gd name="T4" fmla="*/ 526 w 1145"/>
                  <a:gd name="T5" fmla="*/ 105 h 219"/>
                  <a:gd name="T6" fmla="*/ 491 w 1145"/>
                  <a:gd name="T7" fmla="*/ 85 h 219"/>
                  <a:gd name="T8" fmla="*/ 614 w 1145"/>
                  <a:gd name="T9" fmla="*/ 119 h 219"/>
                  <a:gd name="T10" fmla="*/ 52 w 1145"/>
                  <a:gd name="T11" fmla="*/ 200 h 219"/>
                  <a:gd name="T12" fmla="*/ 95 w 1145"/>
                  <a:gd name="T13" fmla="*/ 90 h 219"/>
                  <a:gd name="T14" fmla="*/ 1132 w 1145"/>
                  <a:gd name="T15" fmla="*/ 170 h 219"/>
                  <a:gd name="T16" fmla="*/ 1025 w 1145"/>
                  <a:gd name="T17" fmla="*/ 124 h 219"/>
                  <a:gd name="T18" fmla="*/ 735 w 1145"/>
                  <a:gd name="T19" fmla="*/ 54 h 219"/>
                  <a:gd name="T20" fmla="*/ 676 w 1145"/>
                  <a:gd name="T21" fmla="*/ 62 h 219"/>
                  <a:gd name="T22" fmla="*/ 540 w 1145"/>
                  <a:gd name="T23" fmla="*/ 90 h 219"/>
                  <a:gd name="T24" fmla="*/ 465 w 1145"/>
                  <a:gd name="T25" fmla="*/ 63 h 219"/>
                  <a:gd name="T26" fmla="*/ 472 w 1145"/>
                  <a:gd name="T27" fmla="*/ 13 h 219"/>
                  <a:gd name="T28" fmla="*/ 538 w 1145"/>
                  <a:gd name="T29" fmla="*/ 53 h 219"/>
                  <a:gd name="T30" fmla="*/ 594 w 1145"/>
                  <a:gd name="T31" fmla="*/ 50 h 219"/>
                  <a:gd name="T32" fmla="*/ 632 w 1145"/>
                  <a:gd name="T33" fmla="*/ 39 h 219"/>
                  <a:gd name="T34" fmla="*/ 880 w 1145"/>
                  <a:gd name="T35" fmla="*/ 48 h 219"/>
                  <a:gd name="T36" fmla="*/ 913 w 1145"/>
                  <a:gd name="T37" fmla="*/ 75 h 219"/>
                  <a:gd name="T38" fmla="*/ 975 w 1145"/>
                  <a:gd name="T39" fmla="*/ 48 h 219"/>
                  <a:gd name="T40" fmla="*/ 922 w 1145"/>
                  <a:gd name="T41" fmla="*/ 121 h 219"/>
                  <a:gd name="T42" fmla="*/ 870 w 1145"/>
                  <a:gd name="T43" fmla="*/ 107 h 219"/>
                  <a:gd name="T44" fmla="*/ 819 w 1145"/>
                  <a:gd name="T45" fmla="*/ 129 h 219"/>
                  <a:gd name="T46" fmla="*/ 813 w 1145"/>
                  <a:gd name="T47" fmla="*/ 59 h 219"/>
                  <a:gd name="T48" fmla="*/ 304 w 1145"/>
                  <a:gd name="T49" fmla="*/ 3 h 219"/>
                  <a:gd name="T50" fmla="*/ 350 w 1145"/>
                  <a:gd name="T51" fmla="*/ 56 h 219"/>
                  <a:gd name="T52" fmla="*/ 332 w 1145"/>
                  <a:gd name="T53" fmla="*/ 129 h 219"/>
                  <a:gd name="T54" fmla="*/ 281 w 1145"/>
                  <a:gd name="T55" fmla="*/ 108 h 219"/>
                  <a:gd name="T56" fmla="*/ 219 w 1145"/>
                  <a:gd name="T57" fmla="*/ 119 h 219"/>
                  <a:gd name="T58" fmla="*/ 191 w 1145"/>
                  <a:gd name="T59" fmla="*/ 57 h 219"/>
                  <a:gd name="T60" fmla="*/ 237 w 1145"/>
                  <a:gd name="T61" fmla="*/ 75 h 219"/>
                  <a:gd name="T62" fmla="*/ 277 w 1145"/>
                  <a:gd name="T63" fmla="*/ 48 h 219"/>
                  <a:gd name="T64" fmla="*/ 270 w 1145"/>
                  <a:gd name="T65" fmla="*/ 33 h 219"/>
                  <a:gd name="T66" fmla="*/ 235 w 1145"/>
                  <a:gd name="T67" fmla="*/ 69 h 219"/>
                  <a:gd name="T68" fmla="*/ 191 w 1145"/>
                  <a:gd name="T69" fmla="*/ 53 h 219"/>
                  <a:gd name="T70" fmla="*/ 10 w 1145"/>
                  <a:gd name="T71" fmla="*/ 179 h 219"/>
                  <a:gd name="T72" fmla="*/ 154 w 1145"/>
                  <a:gd name="T73" fmla="*/ 79 h 219"/>
                  <a:gd name="T74" fmla="*/ 262 w 1145"/>
                  <a:gd name="T75" fmla="*/ 110 h 219"/>
                  <a:gd name="T76" fmla="*/ 325 w 1145"/>
                  <a:gd name="T77" fmla="*/ 130 h 219"/>
                  <a:gd name="T78" fmla="*/ 402 w 1145"/>
                  <a:gd name="T79" fmla="*/ 78 h 219"/>
                  <a:gd name="T80" fmla="*/ 448 w 1145"/>
                  <a:gd name="T81" fmla="*/ 96 h 219"/>
                  <a:gd name="T82" fmla="*/ 519 w 1145"/>
                  <a:gd name="T83" fmla="*/ 134 h 219"/>
                  <a:gd name="T84" fmla="*/ 551 w 1145"/>
                  <a:gd name="T85" fmla="*/ 98 h 219"/>
                  <a:gd name="T86" fmla="*/ 623 w 1145"/>
                  <a:gd name="T87" fmla="*/ 90 h 219"/>
                  <a:gd name="T88" fmla="*/ 680 w 1145"/>
                  <a:gd name="T89" fmla="*/ 93 h 219"/>
                  <a:gd name="T90" fmla="*/ 706 w 1145"/>
                  <a:gd name="T91" fmla="*/ 145 h 219"/>
                  <a:gd name="T92" fmla="*/ 816 w 1145"/>
                  <a:gd name="T93" fmla="*/ 131 h 219"/>
                  <a:gd name="T94" fmla="*/ 848 w 1145"/>
                  <a:gd name="T95" fmla="*/ 114 h 219"/>
                  <a:gd name="T96" fmla="*/ 882 w 1145"/>
                  <a:gd name="T97" fmla="*/ 108 h 219"/>
                  <a:gd name="T98" fmla="*/ 974 w 1145"/>
                  <a:gd name="T99" fmla="*/ 86 h 219"/>
                  <a:gd name="T100" fmla="*/ 1122 w 1145"/>
                  <a:gd name="T101" fmla="*/ 214 h 219"/>
                  <a:gd name="T102" fmla="*/ 1067 w 1145"/>
                  <a:gd name="T103" fmla="*/ 116 h 219"/>
                  <a:gd name="T104" fmla="*/ 937 w 1145"/>
                  <a:gd name="T105" fmla="*/ 60 h 219"/>
                  <a:gd name="T106" fmla="*/ 825 w 1145"/>
                  <a:gd name="T107" fmla="*/ 38 h 219"/>
                  <a:gd name="T108" fmla="*/ 811 w 1145"/>
                  <a:gd name="T109" fmla="*/ 56 h 219"/>
                  <a:gd name="T110" fmla="*/ 679 w 1145"/>
                  <a:gd name="T111" fmla="*/ 11 h 219"/>
                  <a:gd name="T112" fmla="*/ 607 w 1145"/>
                  <a:gd name="T113" fmla="*/ 46 h 219"/>
                  <a:gd name="T114" fmla="*/ 551 w 1145"/>
                  <a:gd name="T115" fmla="*/ 44 h 219"/>
                  <a:gd name="T116" fmla="*/ 487 w 1145"/>
                  <a:gd name="T117" fmla="*/ 6 h 219"/>
                  <a:gd name="T118" fmla="*/ 392 w 1145"/>
                  <a:gd name="T119" fmla="*/ 66 h 219"/>
                  <a:gd name="T120" fmla="*/ 337 w 1145"/>
                  <a:gd name="T121" fmla="*/ 56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5" h="219">
                    <a:moveTo>
                      <a:pt x="709" y="105"/>
                    </a:move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10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8" y="107"/>
                      <a:pt x="722" y="116"/>
                      <a:pt x="722" y="124"/>
                    </a:cubicBezTo>
                    <a:cubicBezTo>
                      <a:pt x="722" y="124"/>
                      <a:pt x="722" y="124"/>
                      <a:pt x="722" y="125"/>
                    </a:cubicBezTo>
                    <a:cubicBezTo>
                      <a:pt x="722" y="135"/>
                      <a:pt x="717" y="141"/>
                      <a:pt x="708" y="142"/>
                    </a:cubicBezTo>
                    <a:cubicBezTo>
                      <a:pt x="707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692" y="142"/>
                      <a:pt x="682" y="125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4" y="110"/>
                      <a:pt x="702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moveTo>
                      <a:pt x="441" y="104"/>
                    </a:move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9" y="104"/>
                      <a:pt x="460" y="111"/>
                      <a:pt x="462" y="117"/>
                    </a:cubicBezTo>
                    <a:cubicBezTo>
                      <a:pt x="463" y="119"/>
                      <a:pt x="463" y="121"/>
                      <a:pt x="463" y="124"/>
                    </a:cubicBezTo>
                    <a:cubicBezTo>
                      <a:pt x="463" y="133"/>
                      <a:pt x="457" y="140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7" y="142"/>
                      <a:pt x="445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0" y="142"/>
                      <a:pt x="437" y="141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0" y="135"/>
                      <a:pt x="428" y="129"/>
                      <a:pt x="428" y="123"/>
                    </a:cubicBezTo>
                    <a:cubicBezTo>
                      <a:pt x="428" y="115"/>
                      <a:pt x="431" y="106"/>
                      <a:pt x="438" y="105"/>
                    </a:cubicBezTo>
                    <a:cubicBezTo>
                      <a:pt x="438" y="105"/>
                      <a:pt x="438" y="105"/>
                      <a:pt x="438" y="105"/>
                    </a:cubicBezTo>
                    <a:cubicBezTo>
                      <a:pt x="439" y="104"/>
                      <a:pt x="440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moveTo>
                      <a:pt x="491" y="85"/>
                    </a:move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3" y="85"/>
                      <a:pt x="496" y="86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502" y="90"/>
                      <a:pt x="502" y="97"/>
                      <a:pt x="506" y="100"/>
                    </a:cubicBezTo>
                    <a:cubicBezTo>
                      <a:pt x="512" y="103"/>
                      <a:pt x="520" y="102"/>
                      <a:pt x="526" y="105"/>
                    </a:cubicBezTo>
                    <a:cubicBezTo>
                      <a:pt x="531" y="107"/>
                      <a:pt x="538" y="111"/>
                      <a:pt x="538" y="117"/>
                    </a:cubicBezTo>
                    <a:cubicBezTo>
                      <a:pt x="538" y="118"/>
                      <a:pt x="538" y="118"/>
                      <a:pt x="538" y="118"/>
                    </a:cubicBezTo>
                    <a:cubicBezTo>
                      <a:pt x="538" y="128"/>
                      <a:pt x="529" y="131"/>
                      <a:pt x="521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15" y="132"/>
                      <a:pt x="509" y="130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1" y="122"/>
                      <a:pt x="500" y="114"/>
                      <a:pt x="495" y="110"/>
                    </a:cubicBezTo>
                    <a:cubicBezTo>
                      <a:pt x="489" y="106"/>
                      <a:pt x="479" y="107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6" y="93"/>
                      <a:pt x="483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moveTo>
                      <a:pt x="658" y="84"/>
                    </a:move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66" y="84"/>
                      <a:pt x="674" y="92"/>
                      <a:pt x="673" y="99"/>
                    </a:cubicBezTo>
                    <a:cubicBezTo>
                      <a:pt x="673" y="99"/>
                      <a:pt x="673" y="99"/>
                      <a:pt x="673" y="99"/>
                    </a:cubicBezTo>
                    <a:cubicBezTo>
                      <a:pt x="672" y="106"/>
                      <a:pt x="663" y="107"/>
                      <a:pt x="657" y="111"/>
                    </a:cubicBezTo>
                    <a:cubicBezTo>
                      <a:pt x="648" y="118"/>
                      <a:pt x="650" y="131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2" y="132"/>
                      <a:pt x="632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23" y="132"/>
                      <a:pt x="614" y="128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04"/>
                      <a:pt x="633" y="105"/>
                      <a:pt x="642" y="99"/>
                    </a:cubicBezTo>
                    <a:cubicBezTo>
                      <a:pt x="648" y="95"/>
                      <a:pt x="648" y="88"/>
                      <a:pt x="651" y="86"/>
                    </a:cubicBezTo>
                    <a:cubicBezTo>
                      <a:pt x="651" y="86"/>
                      <a:pt x="651" y="86"/>
                      <a:pt x="651" y="86"/>
                    </a:cubicBezTo>
                    <a:cubicBezTo>
                      <a:pt x="654" y="85"/>
                      <a:pt x="656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moveTo>
                      <a:pt x="125" y="80"/>
                    </a:move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9" y="80"/>
                      <a:pt x="133" y="80"/>
                      <a:pt x="137" y="81"/>
                    </a:cubicBezTo>
                    <a:cubicBezTo>
                      <a:pt x="137" y="84"/>
                      <a:pt x="138" y="86"/>
                      <a:pt x="138" y="89"/>
                    </a:cubicBezTo>
                    <a:cubicBezTo>
                      <a:pt x="138" y="102"/>
                      <a:pt x="133" y="117"/>
                      <a:pt x="126" y="123"/>
                    </a:cubicBezTo>
                    <a:cubicBezTo>
                      <a:pt x="120" y="128"/>
                      <a:pt x="108" y="129"/>
                      <a:pt x="101" y="133"/>
                    </a:cubicBezTo>
                    <a:cubicBezTo>
                      <a:pt x="93" y="137"/>
                      <a:pt x="86" y="147"/>
                      <a:pt x="80" y="154"/>
                    </a:cubicBezTo>
                    <a:cubicBezTo>
                      <a:pt x="74" y="160"/>
                      <a:pt x="63" y="169"/>
                      <a:pt x="60" y="176"/>
                    </a:cubicBezTo>
                    <a:cubicBezTo>
                      <a:pt x="56" y="183"/>
                      <a:pt x="57" y="193"/>
                      <a:pt x="53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47" y="208"/>
                      <a:pt x="31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8" y="215"/>
                      <a:pt x="18" y="215"/>
                      <a:pt x="17" y="215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0" y="215"/>
                      <a:pt x="8" y="209"/>
                      <a:pt x="8" y="202"/>
                    </a:cubicBezTo>
                    <a:cubicBezTo>
                      <a:pt x="8" y="191"/>
                      <a:pt x="13" y="178"/>
                      <a:pt x="16" y="174"/>
                    </a:cubicBezTo>
                    <a:cubicBezTo>
                      <a:pt x="23" y="165"/>
                      <a:pt x="34" y="166"/>
                      <a:pt x="43" y="161"/>
                    </a:cubicBezTo>
                    <a:cubicBezTo>
                      <a:pt x="51" y="157"/>
                      <a:pt x="57" y="147"/>
                      <a:pt x="64" y="140"/>
                    </a:cubicBezTo>
                    <a:cubicBezTo>
                      <a:pt x="70" y="134"/>
                      <a:pt x="81" y="126"/>
                      <a:pt x="84" y="119"/>
                    </a:cubicBezTo>
                    <a:cubicBezTo>
                      <a:pt x="89" y="109"/>
                      <a:pt x="88" y="97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102" y="84"/>
                      <a:pt x="113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moveTo>
                      <a:pt x="1025" y="79"/>
                    </a:move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37" y="79"/>
                      <a:pt x="1051" y="85"/>
                      <a:pt x="1057" y="92"/>
                    </a:cubicBezTo>
                    <a:cubicBezTo>
                      <a:pt x="1057" y="92"/>
                      <a:pt x="1057" y="92"/>
                      <a:pt x="1057" y="92"/>
                    </a:cubicBezTo>
                    <a:cubicBezTo>
                      <a:pt x="1057" y="92"/>
                      <a:pt x="1057" y="92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62" y="100"/>
                      <a:pt x="1062" y="110"/>
                      <a:pt x="1066" y="118"/>
                    </a:cubicBezTo>
                    <a:cubicBezTo>
                      <a:pt x="1069" y="125"/>
                      <a:pt x="1079" y="133"/>
                      <a:pt x="1085" y="139"/>
                    </a:cubicBezTo>
                    <a:cubicBezTo>
                      <a:pt x="1092" y="146"/>
                      <a:pt x="1097" y="156"/>
                      <a:pt x="1105" y="160"/>
                    </a:cubicBezTo>
                    <a:cubicBezTo>
                      <a:pt x="1114" y="165"/>
                      <a:pt x="1125" y="163"/>
                      <a:pt x="1132" y="170"/>
                    </a:cubicBezTo>
                    <a:cubicBezTo>
                      <a:pt x="1137" y="175"/>
                      <a:pt x="1139" y="181"/>
                      <a:pt x="1141" y="191"/>
                    </a:cubicBezTo>
                    <a:cubicBezTo>
                      <a:pt x="1142" y="193"/>
                      <a:pt x="1142" y="197"/>
                      <a:pt x="1142" y="201"/>
                    </a:cubicBezTo>
                    <a:cubicBezTo>
                      <a:pt x="1142" y="207"/>
                      <a:pt x="1141" y="213"/>
                      <a:pt x="1135" y="214"/>
                    </a:cubicBezTo>
                    <a:cubicBezTo>
                      <a:pt x="1134" y="214"/>
                      <a:pt x="1133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17" y="214"/>
                      <a:pt x="1102" y="205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3" y="190"/>
                      <a:pt x="1094" y="180"/>
                      <a:pt x="1090" y="173"/>
                    </a:cubicBezTo>
                    <a:cubicBezTo>
                      <a:pt x="1085" y="166"/>
                      <a:pt x="1076" y="159"/>
                      <a:pt x="1070" y="153"/>
                    </a:cubicBezTo>
                    <a:cubicBezTo>
                      <a:pt x="1064" y="147"/>
                      <a:pt x="1058" y="137"/>
                      <a:pt x="1050" y="132"/>
                    </a:cubicBezTo>
                    <a:cubicBezTo>
                      <a:pt x="1043" y="129"/>
                      <a:pt x="1033" y="129"/>
                      <a:pt x="1025" y="124"/>
                    </a:cubicBezTo>
                    <a:cubicBezTo>
                      <a:pt x="1015" y="116"/>
                      <a:pt x="1012" y="96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6" y="80"/>
                      <a:pt x="1020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moveTo>
                      <a:pt x="663" y="10"/>
                    </a:move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5" y="10"/>
                      <a:pt x="667" y="11"/>
                      <a:pt x="669" y="11"/>
                    </a:cubicBezTo>
                    <a:cubicBezTo>
                      <a:pt x="672" y="12"/>
                      <a:pt x="674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8" y="13"/>
                      <a:pt x="678" y="13"/>
                      <a:pt x="678" y="13"/>
                    </a:cubicBezTo>
                    <a:cubicBezTo>
                      <a:pt x="690" y="15"/>
                      <a:pt x="698" y="13"/>
                      <a:pt x="705" y="18"/>
                    </a:cubicBezTo>
                    <a:cubicBezTo>
                      <a:pt x="711" y="22"/>
                      <a:pt x="714" y="34"/>
                      <a:pt x="719" y="41"/>
                    </a:cubicBezTo>
                    <a:cubicBezTo>
                      <a:pt x="723" y="46"/>
                      <a:pt x="730" y="49"/>
                      <a:pt x="735" y="54"/>
                    </a:cubicBezTo>
                    <a:cubicBezTo>
                      <a:pt x="741" y="58"/>
                      <a:pt x="749" y="66"/>
                      <a:pt x="749" y="70"/>
                    </a:cubicBezTo>
                    <a:cubicBezTo>
                      <a:pt x="749" y="70"/>
                      <a:pt x="749" y="70"/>
                      <a:pt x="749" y="70"/>
                    </a:cubicBezTo>
                    <a:cubicBezTo>
                      <a:pt x="748" y="74"/>
                      <a:pt x="736" y="81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28" y="88"/>
                      <a:pt x="722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4" y="95"/>
                    </a:cubicBezTo>
                    <a:cubicBezTo>
                      <a:pt x="714" y="95"/>
                      <a:pt x="714" y="95"/>
                      <a:pt x="714" y="95"/>
                    </a:cubicBezTo>
                    <a:cubicBezTo>
                      <a:pt x="708" y="95"/>
                      <a:pt x="703" y="85"/>
                      <a:pt x="699" y="80"/>
                    </a:cubicBezTo>
                    <a:cubicBezTo>
                      <a:pt x="696" y="73"/>
                      <a:pt x="692" y="66"/>
                      <a:pt x="686" y="63"/>
                    </a:cubicBezTo>
                    <a:cubicBezTo>
                      <a:pt x="686" y="63"/>
                      <a:pt x="686" y="63"/>
                      <a:pt x="686" y="63"/>
                    </a:cubicBezTo>
                    <a:cubicBezTo>
                      <a:pt x="686" y="63"/>
                      <a:pt x="685" y="63"/>
                      <a:pt x="685" y="63"/>
                    </a:cubicBezTo>
                    <a:cubicBezTo>
                      <a:pt x="685" y="63"/>
                      <a:pt x="685" y="63"/>
                      <a:pt x="685" y="63"/>
                    </a:cubicBezTo>
                    <a:cubicBezTo>
                      <a:pt x="682" y="62"/>
                      <a:pt x="679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69" y="62"/>
                      <a:pt x="663" y="64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2" y="70"/>
                      <a:pt x="650" y="79"/>
                      <a:pt x="644" y="82"/>
                    </a:cubicBezTo>
                    <a:cubicBezTo>
                      <a:pt x="637" y="86"/>
                      <a:pt x="620" y="85"/>
                      <a:pt x="609" y="90"/>
                    </a:cubicBezTo>
                    <a:cubicBezTo>
                      <a:pt x="597" y="95"/>
                      <a:pt x="594" y="101"/>
                      <a:pt x="579" y="102"/>
                    </a:cubicBezTo>
                    <a:cubicBezTo>
                      <a:pt x="578" y="102"/>
                      <a:pt x="577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62" y="102"/>
                      <a:pt x="554" y="95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0" y="90"/>
                      <a:pt x="540" y="90"/>
                    </a:cubicBezTo>
                    <a:cubicBezTo>
                      <a:pt x="540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7" y="89"/>
                    </a:cubicBezTo>
                    <a:cubicBezTo>
                      <a:pt x="537" y="89"/>
                      <a:pt x="537" y="89"/>
                      <a:pt x="537" y="89"/>
                    </a:cubicBezTo>
                    <a:cubicBezTo>
                      <a:pt x="527" y="85"/>
                      <a:pt x="514" y="85"/>
                      <a:pt x="508" y="81"/>
                    </a:cubicBezTo>
                    <a:cubicBezTo>
                      <a:pt x="502" y="78"/>
                      <a:pt x="499" y="69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88" y="63"/>
                      <a:pt x="481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1" y="61"/>
                      <a:pt x="468" y="61"/>
                      <a:pt x="465" y="63"/>
                    </a:cubicBezTo>
                    <a:cubicBezTo>
                      <a:pt x="459" y="65"/>
                      <a:pt x="455" y="73"/>
                      <a:pt x="451" y="80"/>
                    </a:cubicBezTo>
                    <a:cubicBezTo>
                      <a:pt x="447" y="86"/>
                      <a:pt x="443" y="95"/>
                      <a:pt x="437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0" y="96"/>
                      <a:pt x="424" y="89"/>
                      <a:pt x="420" y="84"/>
                    </a:cubicBezTo>
                    <a:cubicBezTo>
                      <a:pt x="420" y="84"/>
                      <a:pt x="420" y="84"/>
                      <a:pt x="420" y="84"/>
                    </a:cubicBezTo>
                    <a:cubicBezTo>
                      <a:pt x="420" y="84"/>
                      <a:pt x="420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5" y="80"/>
                      <a:pt x="406" y="74"/>
                      <a:pt x="405" y="69"/>
                    </a:cubicBezTo>
                    <a:cubicBezTo>
                      <a:pt x="405" y="69"/>
                      <a:pt x="405" y="68"/>
                      <a:pt x="405" y="68"/>
                    </a:cubicBezTo>
                    <a:cubicBezTo>
                      <a:pt x="405" y="57"/>
                      <a:pt x="429" y="48"/>
                      <a:pt x="434" y="41"/>
                    </a:cubicBezTo>
                    <a:cubicBezTo>
                      <a:pt x="438" y="33"/>
                      <a:pt x="438" y="21"/>
                      <a:pt x="448" y="16"/>
                    </a:cubicBezTo>
                    <a:cubicBezTo>
                      <a:pt x="454" y="14"/>
                      <a:pt x="463" y="15"/>
                      <a:pt x="472" y="13"/>
                    </a:cubicBezTo>
                    <a:cubicBezTo>
                      <a:pt x="472" y="13"/>
                      <a:pt x="472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6" y="13"/>
                      <a:pt x="478" y="12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3" y="11"/>
                      <a:pt x="485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8" y="10"/>
                      <a:pt x="488" y="10"/>
                      <a:pt x="489" y="10"/>
                    </a:cubicBezTo>
                    <a:cubicBezTo>
                      <a:pt x="497" y="12"/>
                      <a:pt x="501" y="24"/>
                      <a:pt x="505" y="29"/>
                    </a:cubicBezTo>
                    <a:cubicBezTo>
                      <a:pt x="508" y="33"/>
                      <a:pt x="514" y="37"/>
                      <a:pt x="519" y="42"/>
                    </a:cubicBezTo>
                    <a:cubicBezTo>
                      <a:pt x="524" y="46"/>
                      <a:pt x="529" y="52"/>
                      <a:pt x="535" y="53"/>
                    </a:cubicBezTo>
                    <a:cubicBezTo>
                      <a:pt x="536" y="53"/>
                      <a:pt x="537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43" y="53"/>
                      <a:pt x="547" y="51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4" y="49"/>
                      <a:pt x="558" y="49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2" y="48"/>
                      <a:pt x="562" y="48"/>
                      <a:pt x="562" y="48"/>
                    </a:cubicBezTo>
                    <a:cubicBezTo>
                      <a:pt x="565" y="48"/>
                      <a:pt x="568" y="48"/>
                      <a:pt x="571" y="48"/>
                    </a:cubicBezTo>
                    <a:cubicBezTo>
                      <a:pt x="571" y="48"/>
                      <a:pt x="571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9" y="48"/>
                      <a:pt x="586" y="48"/>
                      <a:pt x="592" y="49"/>
                    </a:cubicBezTo>
                    <a:cubicBezTo>
                      <a:pt x="592" y="49"/>
                      <a:pt x="593" y="49"/>
                      <a:pt x="593" y="49"/>
                    </a:cubicBezTo>
                    <a:cubicBezTo>
                      <a:pt x="593" y="49"/>
                      <a:pt x="593" y="49"/>
                      <a:pt x="593" y="50"/>
                    </a:cubicBezTo>
                    <a:cubicBezTo>
                      <a:pt x="593" y="50"/>
                      <a:pt x="593" y="50"/>
                      <a:pt x="593" y="50"/>
                    </a:cubicBezTo>
                    <a:cubicBezTo>
                      <a:pt x="593" y="50"/>
                      <a:pt x="593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6" y="50"/>
                      <a:pt x="597" y="50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603" y="52"/>
                      <a:pt x="608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3" y="54"/>
                      <a:pt x="615" y="54"/>
                      <a:pt x="616" y="53"/>
                    </a:cubicBezTo>
                    <a:cubicBezTo>
                      <a:pt x="616" y="53"/>
                      <a:pt x="616" y="53"/>
                      <a:pt x="616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24" y="51"/>
                      <a:pt x="626" y="45"/>
                      <a:pt x="632" y="39"/>
                    </a:cubicBezTo>
                    <a:cubicBezTo>
                      <a:pt x="637" y="35"/>
                      <a:pt x="643" y="32"/>
                      <a:pt x="645" y="28"/>
                    </a:cubicBezTo>
                    <a:cubicBezTo>
                      <a:pt x="650" y="24"/>
                      <a:pt x="654" y="12"/>
                      <a:pt x="661" y="10"/>
                    </a:cubicBezTo>
                    <a:cubicBezTo>
                      <a:pt x="661" y="10"/>
                      <a:pt x="661" y="10"/>
                      <a:pt x="661" y="10"/>
                    </a:cubicBezTo>
                    <a:cubicBezTo>
                      <a:pt x="662" y="10"/>
                      <a:pt x="662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moveTo>
                      <a:pt x="849" y="3"/>
                    </a:move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5" y="3"/>
                      <a:pt x="861" y="5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75" y="14"/>
                      <a:pt x="883" y="24"/>
                      <a:pt x="883" y="33"/>
                    </a:cubicBezTo>
                    <a:cubicBezTo>
                      <a:pt x="883" y="34"/>
                      <a:pt x="883" y="34"/>
                      <a:pt x="883" y="34"/>
                    </a:cubicBezTo>
                    <a:cubicBezTo>
                      <a:pt x="882" y="41"/>
                      <a:pt x="878" y="39"/>
                      <a:pt x="875" y="45"/>
                    </a:cubicBezTo>
                    <a:cubicBezTo>
                      <a:pt x="875" y="45"/>
                      <a:pt x="876" y="45"/>
                      <a:pt x="876" y="46"/>
                    </a:cubicBezTo>
                    <a:cubicBezTo>
                      <a:pt x="876" y="46"/>
                      <a:pt x="876" y="46"/>
                      <a:pt x="876" y="46"/>
                    </a:cubicBezTo>
                    <a:cubicBezTo>
                      <a:pt x="878" y="47"/>
                      <a:pt x="879" y="48"/>
                      <a:pt x="880" y="48"/>
                    </a:cubicBezTo>
                    <a:cubicBezTo>
                      <a:pt x="880" y="48"/>
                      <a:pt x="880" y="48"/>
                      <a:pt x="881" y="48"/>
                    </a:cubicBezTo>
                    <a:cubicBezTo>
                      <a:pt x="881" y="48"/>
                      <a:pt x="881" y="48"/>
                      <a:pt x="881" y="48"/>
                    </a:cubicBezTo>
                    <a:cubicBezTo>
                      <a:pt x="881" y="48"/>
                      <a:pt x="881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4" y="48"/>
                      <a:pt x="885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90" y="50"/>
                      <a:pt x="895" y="57"/>
                      <a:pt x="899" y="62"/>
                    </a:cubicBezTo>
                    <a:cubicBezTo>
                      <a:pt x="903" y="66"/>
                      <a:pt x="908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7" y="75"/>
                      <a:pt x="922" y="72"/>
                      <a:pt x="926" y="69"/>
                    </a:cubicBezTo>
                    <a:cubicBezTo>
                      <a:pt x="928" y="67"/>
                      <a:pt x="930" y="65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41" y="60"/>
                      <a:pt x="954" y="59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1" y="56"/>
                      <a:pt x="962" y="56"/>
                      <a:pt x="963" y="55"/>
                    </a:cubicBezTo>
                    <a:cubicBezTo>
                      <a:pt x="967" y="52"/>
                      <a:pt x="971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80" y="48"/>
                      <a:pt x="991" y="64"/>
                      <a:pt x="991" y="71"/>
                    </a:cubicBezTo>
                    <a:cubicBezTo>
                      <a:pt x="991" y="72"/>
                      <a:pt x="991" y="72"/>
                      <a:pt x="991" y="72"/>
                    </a:cubicBezTo>
                    <a:cubicBezTo>
                      <a:pt x="990" y="79"/>
                      <a:pt x="977" y="83"/>
                      <a:pt x="972" y="85"/>
                    </a:cubicBezTo>
                    <a:cubicBezTo>
                      <a:pt x="963" y="89"/>
                      <a:pt x="952" y="93"/>
                      <a:pt x="945" y="102"/>
                    </a:cubicBezTo>
                    <a:cubicBezTo>
                      <a:pt x="939" y="109"/>
                      <a:pt x="939" y="120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4" y="121"/>
                      <a:pt x="923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15" y="121"/>
                      <a:pt x="910" y="119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1" y="113"/>
                      <a:pt x="896" y="105"/>
                      <a:pt x="890" y="104"/>
                    </a:cubicBezTo>
                    <a:cubicBezTo>
                      <a:pt x="890" y="104"/>
                      <a:pt x="890" y="104"/>
                      <a:pt x="890" y="104"/>
                    </a:cubicBezTo>
                    <a:cubicBezTo>
                      <a:pt x="889" y="104"/>
                      <a:pt x="887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1" y="104"/>
                      <a:pt x="876" y="105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69" y="107"/>
                      <a:pt x="868" y="107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59" y="109"/>
                      <a:pt x="850" y="110"/>
                      <a:pt x="846" y="113"/>
                    </a:cubicBezTo>
                    <a:cubicBezTo>
                      <a:pt x="846" y="113"/>
                      <a:pt x="846" y="113"/>
                      <a:pt x="846" y="113"/>
                    </a:cubicBezTo>
                    <a:cubicBezTo>
                      <a:pt x="846" y="113"/>
                      <a:pt x="846" y="113"/>
                      <a:pt x="845" y="113"/>
                    </a:cubicBezTo>
                    <a:cubicBezTo>
                      <a:pt x="845" y="113"/>
                      <a:pt x="845" y="113"/>
                      <a:pt x="845" y="113"/>
                    </a:cubicBezTo>
                    <a:cubicBezTo>
                      <a:pt x="844" y="113"/>
                      <a:pt x="844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2" y="114"/>
                    </a:cubicBezTo>
                    <a:cubicBezTo>
                      <a:pt x="835" y="120"/>
                      <a:pt x="82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7" y="129"/>
                      <a:pt x="815" y="129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02" y="124"/>
                      <a:pt x="798" y="112"/>
                      <a:pt x="791" y="104"/>
                    </a:cubicBezTo>
                    <a:cubicBezTo>
                      <a:pt x="781" y="94"/>
                      <a:pt x="766" y="90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8" y="69"/>
                      <a:pt x="777" y="63"/>
                      <a:pt x="787" y="59"/>
                    </a:cubicBezTo>
                    <a:cubicBezTo>
                      <a:pt x="787" y="59"/>
                      <a:pt x="787" y="59"/>
                      <a:pt x="787" y="59"/>
                    </a:cubicBezTo>
                    <a:cubicBezTo>
                      <a:pt x="791" y="57"/>
                      <a:pt x="796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5" y="56"/>
                      <a:pt x="809" y="57"/>
                      <a:pt x="813" y="58"/>
                    </a:cubicBezTo>
                    <a:cubicBezTo>
                      <a:pt x="813" y="58"/>
                      <a:pt x="813" y="58"/>
                      <a:pt x="813" y="59"/>
                    </a:cubicBezTo>
                    <a:cubicBezTo>
                      <a:pt x="813" y="59"/>
                      <a:pt x="813" y="59"/>
                      <a:pt x="813" y="59"/>
                    </a:cubicBezTo>
                    <a:cubicBezTo>
                      <a:pt x="818" y="61"/>
                      <a:pt x="823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33" y="68"/>
                      <a:pt x="840" y="62"/>
                      <a:pt x="841" y="56"/>
                    </a:cubicBezTo>
                    <a:cubicBezTo>
                      <a:pt x="841" y="56"/>
                      <a:pt x="841" y="56"/>
                      <a:pt x="841" y="56"/>
                    </a:cubicBezTo>
                    <a:cubicBezTo>
                      <a:pt x="841" y="55"/>
                      <a:pt x="841" y="55"/>
                      <a:pt x="841" y="55"/>
                    </a:cubicBezTo>
                    <a:cubicBezTo>
                      <a:pt x="841" y="47"/>
                      <a:pt x="826" y="40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3" y="11"/>
                      <a:pt x="835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moveTo>
                      <a:pt x="304" y="3"/>
                    </a:move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13" y="3"/>
                      <a:pt x="321" y="7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5" y="18"/>
                      <a:pt x="326" y="20"/>
                      <a:pt x="326" y="23"/>
                    </a:cubicBezTo>
                    <a:cubicBezTo>
                      <a:pt x="326" y="31"/>
                      <a:pt x="322" y="40"/>
                      <a:pt x="318" y="45"/>
                    </a:cubicBezTo>
                    <a:cubicBezTo>
                      <a:pt x="315" y="48"/>
                      <a:pt x="311" y="49"/>
                      <a:pt x="311" y="55"/>
                    </a:cubicBezTo>
                    <a:cubicBezTo>
                      <a:pt x="311" y="55"/>
                      <a:pt x="311" y="55"/>
                      <a:pt x="311" y="55"/>
                    </a:cubicBezTo>
                    <a:cubicBezTo>
                      <a:pt x="311" y="62"/>
                      <a:pt x="317" y="67"/>
                      <a:pt x="321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5" y="68"/>
                      <a:pt x="328" y="66"/>
                      <a:pt x="331" y="64"/>
                    </a:cubicBezTo>
                    <a:cubicBezTo>
                      <a:pt x="336" y="60"/>
                      <a:pt x="341" y="56"/>
                      <a:pt x="348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49" y="56"/>
                      <a:pt x="349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63" y="56"/>
                      <a:pt x="372" y="63"/>
                      <a:pt x="380" y="68"/>
                    </a:cubicBezTo>
                    <a:cubicBezTo>
                      <a:pt x="380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4" y="70"/>
                      <a:pt x="389" y="72"/>
                      <a:pt x="389" y="75"/>
                    </a:cubicBezTo>
                    <a:cubicBezTo>
                      <a:pt x="389" y="75"/>
                      <a:pt x="389" y="76"/>
                      <a:pt x="389" y="76"/>
                    </a:cubicBezTo>
                    <a:cubicBezTo>
                      <a:pt x="389" y="87"/>
                      <a:pt x="364" y="98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1" y="115"/>
                      <a:pt x="345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0" y="129"/>
                      <a:pt x="327" y="129"/>
                      <a:pt x="324" y="128"/>
                    </a:cubicBezTo>
                    <a:cubicBezTo>
                      <a:pt x="324" y="128"/>
                      <a:pt x="324" y="128"/>
                      <a:pt x="324" y="128"/>
                    </a:cubicBezTo>
                    <a:cubicBezTo>
                      <a:pt x="317" y="125"/>
                      <a:pt x="313" y="115"/>
                      <a:pt x="305" y="112"/>
                    </a:cubicBezTo>
                    <a:cubicBezTo>
                      <a:pt x="299" y="110"/>
                      <a:pt x="291" y="110"/>
                      <a:pt x="284" y="108"/>
                    </a:cubicBezTo>
                    <a:cubicBezTo>
                      <a:pt x="284" y="108"/>
                      <a:pt x="284" y="108"/>
                      <a:pt x="284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76" y="107"/>
                      <a:pt x="271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5" y="105"/>
                      <a:pt x="263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55" y="107"/>
                      <a:pt x="251" y="113"/>
                      <a:pt x="246" y="116"/>
                    </a:cubicBezTo>
                    <a:cubicBezTo>
                      <a:pt x="241" y="119"/>
                      <a:pt x="234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5" y="121"/>
                      <a:pt x="222" y="120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2" y="116"/>
                      <a:pt x="209" y="107"/>
                      <a:pt x="205" y="101"/>
                    </a:cubicBezTo>
                    <a:cubicBezTo>
                      <a:pt x="198" y="92"/>
                      <a:pt x="182" y="87"/>
                      <a:pt x="170" y="81"/>
                    </a:cubicBezTo>
                    <a:cubicBezTo>
                      <a:pt x="167" y="79"/>
                      <a:pt x="160" y="76"/>
                      <a:pt x="159" y="73"/>
                    </a:cubicBezTo>
                    <a:cubicBezTo>
                      <a:pt x="159" y="73"/>
                      <a:pt x="159" y="72"/>
                      <a:pt x="159" y="72"/>
                    </a:cubicBezTo>
                    <a:cubicBezTo>
                      <a:pt x="159" y="65"/>
                      <a:pt x="169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80" y="48"/>
                      <a:pt x="184" y="52"/>
                      <a:pt x="187" y="54"/>
                    </a:cubicBezTo>
                    <a:cubicBezTo>
                      <a:pt x="188" y="56"/>
                      <a:pt x="189" y="56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5" y="59"/>
                      <a:pt x="207" y="59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5" y="62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7" y="63"/>
                      <a:pt x="219" y="65"/>
                      <a:pt x="221" y="66"/>
                    </a:cubicBezTo>
                    <a:cubicBezTo>
                      <a:pt x="226" y="70"/>
                      <a:pt x="232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42" y="74"/>
                      <a:pt x="248" y="67"/>
                      <a:pt x="251" y="63"/>
                    </a:cubicBezTo>
                    <a:cubicBezTo>
                      <a:pt x="255" y="59"/>
                      <a:pt x="260" y="53"/>
                      <a:pt x="264" y="51"/>
                    </a:cubicBezTo>
                    <a:cubicBezTo>
                      <a:pt x="264" y="51"/>
                      <a:pt x="264" y="51"/>
                      <a:pt x="264" y="51"/>
                    </a:cubicBezTo>
                    <a:cubicBezTo>
                      <a:pt x="266" y="51"/>
                      <a:pt x="267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2" y="51"/>
                      <a:pt x="275" y="50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6" y="38"/>
                      <a:pt x="271" y="39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68" y="16"/>
                      <a:pt x="288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281" y="0"/>
                      <a:pt x="268" y="17"/>
                      <a:pt x="262" y="31"/>
                    </a:cubicBezTo>
                    <a:cubicBezTo>
                      <a:pt x="262" y="32"/>
                      <a:pt x="262" y="32"/>
                      <a:pt x="262" y="32"/>
                    </a:cubicBezTo>
                    <a:cubicBezTo>
                      <a:pt x="262" y="32"/>
                      <a:pt x="261" y="32"/>
                      <a:pt x="261" y="32"/>
                    </a:cubicBezTo>
                    <a:cubicBezTo>
                      <a:pt x="261" y="32"/>
                      <a:pt x="261" y="32"/>
                      <a:pt x="261" y="32"/>
                    </a:cubicBezTo>
                    <a:cubicBezTo>
                      <a:pt x="258" y="40"/>
                      <a:pt x="257" y="47"/>
                      <a:pt x="252" y="54"/>
                    </a:cubicBezTo>
                    <a:cubicBezTo>
                      <a:pt x="249" y="60"/>
                      <a:pt x="242" y="68"/>
                      <a:pt x="236" y="69"/>
                    </a:cubicBezTo>
                    <a:cubicBezTo>
                      <a:pt x="236" y="69"/>
                      <a:pt x="236" y="69"/>
                      <a:pt x="236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0" y="69"/>
                      <a:pt x="225" y="66"/>
                      <a:pt x="220" y="63"/>
                    </a:cubicBezTo>
                    <a:cubicBezTo>
                      <a:pt x="219" y="63"/>
                      <a:pt x="218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1"/>
                      <a:pt x="217" y="61"/>
                    </a:cubicBezTo>
                    <a:cubicBezTo>
                      <a:pt x="216" y="61"/>
                      <a:pt x="216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07" y="58"/>
                      <a:pt x="198" y="58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2" y="54"/>
                      <a:pt x="191" y="54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86" y="49"/>
                      <a:pt x="182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68" y="43"/>
                      <a:pt x="165" y="53"/>
                      <a:pt x="161" y="59"/>
                    </a:cubicBezTo>
                    <a:cubicBezTo>
                      <a:pt x="158" y="65"/>
                      <a:pt x="151" y="72"/>
                      <a:pt x="146" y="74"/>
                    </a:cubicBezTo>
                    <a:cubicBezTo>
                      <a:pt x="137" y="77"/>
                      <a:pt x="127" y="77"/>
                      <a:pt x="119" y="78"/>
                    </a:cubicBezTo>
                    <a:cubicBezTo>
                      <a:pt x="110" y="80"/>
                      <a:pt x="102" y="82"/>
                      <a:pt x="96" y="87"/>
                    </a:cubicBezTo>
                    <a:cubicBezTo>
                      <a:pt x="88" y="94"/>
                      <a:pt x="88" y="106"/>
                      <a:pt x="83" y="116"/>
                    </a:cubicBezTo>
                    <a:cubicBezTo>
                      <a:pt x="79" y="124"/>
                      <a:pt x="70" y="130"/>
                      <a:pt x="63" y="137"/>
                    </a:cubicBezTo>
                    <a:cubicBezTo>
                      <a:pt x="56" y="144"/>
                      <a:pt x="50" y="154"/>
                      <a:pt x="42" y="159"/>
                    </a:cubicBezTo>
                    <a:cubicBezTo>
                      <a:pt x="36" y="162"/>
                      <a:pt x="27" y="163"/>
                      <a:pt x="21" y="167"/>
                    </a:cubicBezTo>
                    <a:cubicBezTo>
                      <a:pt x="17" y="169"/>
                      <a:pt x="13" y="174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7" y="187"/>
                      <a:pt x="0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27" y="216"/>
                      <a:pt x="42" y="213"/>
                      <a:pt x="50" y="206"/>
                    </a:cubicBezTo>
                    <a:cubicBezTo>
                      <a:pt x="57" y="199"/>
                      <a:pt x="56" y="188"/>
                      <a:pt x="62" y="177"/>
                    </a:cubicBezTo>
                    <a:cubicBezTo>
                      <a:pt x="65" y="170"/>
                      <a:pt x="75" y="163"/>
                      <a:pt x="82" y="156"/>
                    </a:cubicBezTo>
                    <a:cubicBezTo>
                      <a:pt x="88" y="149"/>
                      <a:pt x="94" y="139"/>
                      <a:pt x="103" y="134"/>
                    </a:cubicBezTo>
                    <a:cubicBezTo>
                      <a:pt x="108" y="131"/>
                      <a:pt x="119" y="130"/>
                      <a:pt x="125" y="126"/>
                    </a:cubicBezTo>
                    <a:cubicBezTo>
                      <a:pt x="127" y="125"/>
                      <a:pt x="130" y="122"/>
                      <a:pt x="132" y="119"/>
                    </a:cubicBezTo>
                    <a:cubicBezTo>
                      <a:pt x="139" y="108"/>
                      <a:pt x="138" y="82"/>
                      <a:pt x="150" y="80"/>
                    </a:cubicBezTo>
                    <a:cubicBezTo>
                      <a:pt x="150" y="80"/>
                      <a:pt x="150" y="79"/>
                      <a:pt x="150" y="79"/>
                    </a:cubicBezTo>
                    <a:cubicBezTo>
                      <a:pt x="150" y="79"/>
                      <a:pt x="150" y="79"/>
                      <a:pt x="150" y="79"/>
                    </a:cubicBezTo>
                    <a:cubicBezTo>
                      <a:pt x="151" y="79"/>
                      <a:pt x="153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2" y="79"/>
                      <a:pt x="170" y="84"/>
                      <a:pt x="176" y="87"/>
                    </a:cubicBezTo>
                    <a:cubicBezTo>
                      <a:pt x="176" y="87"/>
                      <a:pt x="176" y="87"/>
                      <a:pt x="176" y="87"/>
                    </a:cubicBezTo>
                    <a:cubicBezTo>
                      <a:pt x="176" y="87"/>
                      <a:pt x="177" y="87"/>
                      <a:pt x="177" y="87"/>
                    </a:cubicBezTo>
                    <a:cubicBezTo>
                      <a:pt x="177" y="87"/>
                      <a:pt x="177" y="87"/>
                      <a:pt x="177" y="87"/>
                    </a:cubicBezTo>
                    <a:cubicBezTo>
                      <a:pt x="184" y="90"/>
                      <a:pt x="194" y="94"/>
                      <a:pt x="199" y="99"/>
                    </a:cubicBezTo>
                    <a:cubicBezTo>
                      <a:pt x="206" y="105"/>
                      <a:pt x="208" y="116"/>
                      <a:pt x="215" y="120"/>
                    </a:cubicBezTo>
                    <a:cubicBezTo>
                      <a:pt x="215" y="120"/>
                      <a:pt x="215" y="120"/>
                      <a:pt x="215" y="120"/>
                    </a:cubicBezTo>
                    <a:cubicBezTo>
                      <a:pt x="215" y="120"/>
                      <a:pt x="215" y="120"/>
                      <a:pt x="215" y="121"/>
                    </a:cubicBezTo>
                    <a:cubicBezTo>
                      <a:pt x="215" y="121"/>
                      <a:pt x="216" y="121"/>
                      <a:pt x="216" y="121"/>
                    </a:cubicBezTo>
                    <a:cubicBezTo>
                      <a:pt x="220" y="123"/>
                      <a:pt x="224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38" y="124"/>
                      <a:pt x="248" y="117"/>
                      <a:pt x="256" y="113"/>
                    </a:cubicBezTo>
                    <a:cubicBezTo>
                      <a:pt x="258" y="111"/>
                      <a:pt x="260" y="110"/>
                      <a:pt x="262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6" y="109"/>
                      <a:pt x="268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81" y="109"/>
                      <a:pt x="294" y="111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11" y="117"/>
                      <a:pt x="316" y="127"/>
                      <a:pt x="325" y="130"/>
                    </a:cubicBezTo>
                    <a:cubicBezTo>
                      <a:pt x="325" y="130"/>
                      <a:pt x="325" y="130"/>
                      <a:pt x="325" y="130"/>
                    </a:cubicBezTo>
                    <a:cubicBezTo>
                      <a:pt x="328" y="131"/>
                      <a:pt x="330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48" y="131"/>
                      <a:pt x="354" y="113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4"/>
                      <a:pt x="363" y="104"/>
                    </a:cubicBezTo>
                    <a:cubicBezTo>
                      <a:pt x="363" y="104"/>
                      <a:pt x="363" y="104"/>
                      <a:pt x="363" y="104"/>
                    </a:cubicBezTo>
                    <a:cubicBezTo>
                      <a:pt x="367" y="100"/>
                      <a:pt x="376" y="95"/>
                      <a:pt x="381" y="91"/>
                    </a:cubicBezTo>
                    <a:cubicBezTo>
                      <a:pt x="388" y="86"/>
                      <a:pt x="395" y="79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8" y="78"/>
                      <a:pt x="414" y="82"/>
                      <a:pt x="418" y="86"/>
                    </a:cubicBezTo>
                    <a:cubicBezTo>
                      <a:pt x="418" y="87"/>
                      <a:pt x="418" y="87"/>
                      <a:pt x="419" y="87"/>
                    </a:cubicBezTo>
                    <a:cubicBezTo>
                      <a:pt x="423" y="91"/>
                      <a:pt x="429" y="96"/>
                      <a:pt x="429" y="102"/>
                    </a:cubicBezTo>
                    <a:cubicBezTo>
                      <a:pt x="429" y="103"/>
                      <a:pt x="429" y="103"/>
                      <a:pt x="429" y="104"/>
                    </a:cubicBezTo>
                    <a:cubicBezTo>
                      <a:pt x="429" y="111"/>
                      <a:pt x="425" y="117"/>
                      <a:pt x="425" y="125"/>
                    </a:cubicBezTo>
                    <a:cubicBezTo>
                      <a:pt x="425" y="126"/>
                      <a:pt x="425" y="127"/>
                      <a:pt x="425" y="129"/>
                    </a:cubicBezTo>
                    <a:cubicBezTo>
                      <a:pt x="425" y="129"/>
                      <a:pt x="425" y="129"/>
                      <a:pt x="425" y="129"/>
                    </a:cubicBezTo>
                    <a:cubicBezTo>
                      <a:pt x="427" y="139"/>
                      <a:pt x="43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50" y="145"/>
                      <a:pt x="454" y="144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62" y="137"/>
                      <a:pt x="467" y="127"/>
                      <a:pt x="467" y="118"/>
                    </a:cubicBezTo>
                    <a:cubicBezTo>
                      <a:pt x="467" y="116"/>
                      <a:pt x="467" y="113"/>
                      <a:pt x="466" y="111"/>
                    </a:cubicBezTo>
                    <a:cubicBezTo>
                      <a:pt x="464" y="106"/>
                      <a:pt x="449" y="106"/>
                      <a:pt x="448" y="97"/>
                    </a:cubicBezTo>
                    <a:cubicBezTo>
                      <a:pt x="448" y="97"/>
                      <a:pt x="448" y="96"/>
                      <a:pt x="448" y="96"/>
                    </a:cubicBezTo>
                    <a:cubicBezTo>
                      <a:pt x="448" y="91"/>
                      <a:pt x="453" y="84"/>
                      <a:pt x="455" y="79"/>
                    </a:cubicBezTo>
                    <a:cubicBezTo>
                      <a:pt x="458" y="73"/>
                      <a:pt x="462" y="68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70" y="66"/>
                      <a:pt x="471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81" y="66"/>
                      <a:pt x="488" y="70"/>
                      <a:pt x="488" y="74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8"/>
                      <a:pt x="481" y="81"/>
                      <a:pt x="479" y="84"/>
                    </a:cubicBezTo>
                    <a:cubicBezTo>
                      <a:pt x="473" y="89"/>
                      <a:pt x="470" y="93"/>
                      <a:pt x="470" y="103"/>
                    </a:cubicBezTo>
                    <a:cubicBezTo>
                      <a:pt x="470" y="103"/>
                      <a:pt x="470" y="104"/>
                      <a:pt x="470" y="105"/>
                    </a:cubicBezTo>
                    <a:cubicBezTo>
                      <a:pt x="473" y="111"/>
                      <a:pt x="484" y="111"/>
                      <a:pt x="491" y="115"/>
                    </a:cubicBezTo>
                    <a:cubicBezTo>
                      <a:pt x="496" y="118"/>
                      <a:pt x="500" y="128"/>
                      <a:pt x="507" y="132"/>
                    </a:cubicBezTo>
                    <a:cubicBezTo>
                      <a:pt x="507" y="132"/>
                      <a:pt x="508" y="132"/>
                      <a:pt x="508" y="132"/>
                    </a:cubicBezTo>
                    <a:cubicBezTo>
                      <a:pt x="511" y="134"/>
                      <a:pt x="515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30" y="134"/>
                      <a:pt x="542" y="128"/>
                      <a:pt x="542" y="118"/>
                    </a:cubicBezTo>
                    <a:cubicBezTo>
                      <a:pt x="542" y="117"/>
                      <a:pt x="542" y="117"/>
                      <a:pt x="542" y="117"/>
                    </a:cubicBezTo>
                    <a:cubicBezTo>
                      <a:pt x="542" y="110"/>
                      <a:pt x="535" y="106"/>
                      <a:pt x="530" y="103"/>
                    </a:cubicBezTo>
                    <a:cubicBezTo>
                      <a:pt x="525" y="100"/>
                      <a:pt x="517" y="99"/>
                      <a:pt x="516" y="92"/>
                    </a:cubicBezTo>
                    <a:cubicBezTo>
                      <a:pt x="516" y="92"/>
                      <a:pt x="516" y="92"/>
                      <a:pt x="516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20" y="91"/>
                      <a:pt x="524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36" y="91"/>
                      <a:pt x="543" y="94"/>
                      <a:pt x="550" y="98"/>
                    </a:cubicBezTo>
                    <a:cubicBezTo>
                      <a:pt x="550" y="98"/>
                      <a:pt x="550" y="98"/>
                      <a:pt x="550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2" y="98"/>
                      <a:pt x="552" y="99"/>
                      <a:pt x="552" y="99"/>
                    </a:cubicBezTo>
                    <a:cubicBezTo>
                      <a:pt x="552" y="99"/>
                      <a:pt x="552" y="99"/>
                      <a:pt x="552" y="99"/>
                    </a:cubicBezTo>
                    <a:cubicBezTo>
                      <a:pt x="559" y="102"/>
                      <a:pt x="567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80" y="106"/>
                      <a:pt x="585" y="105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2" y="103"/>
                      <a:pt x="594" y="102"/>
                      <a:pt x="597" y="101"/>
                    </a:cubicBezTo>
                    <a:cubicBezTo>
                      <a:pt x="605" y="96"/>
                      <a:pt x="61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6" y="90"/>
                      <a:pt x="629" y="91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29" y="104"/>
                      <a:pt x="610" y="103"/>
                      <a:pt x="610" y="117"/>
                    </a:cubicBezTo>
                    <a:cubicBezTo>
                      <a:pt x="610" y="117"/>
                      <a:pt x="610" y="117"/>
                      <a:pt x="610" y="117"/>
                    </a:cubicBezTo>
                    <a:cubicBezTo>
                      <a:pt x="610" y="117"/>
                      <a:pt x="610" y="118"/>
                      <a:pt x="610" y="118"/>
                    </a:cubicBezTo>
                    <a:cubicBezTo>
                      <a:pt x="610" y="128"/>
                      <a:pt x="621" y="134"/>
                      <a:pt x="632" y="134"/>
                    </a:cubicBezTo>
                    <a:cubicBezTo>
                      <a:pt x="632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6" y="134"/>
                      <a:pt x="640" y="134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50" y="129"/>
                      <a:pt x="655" y="119"/>
                      <a:pt x="663" y="114"/>
                    </a:cubicBezTo>
                    <a:cubicBezTo>
                      <a:pt x="671" y="109"/>
                      <a:pt x="681" y="108"/>
                      <a:pt x="681" y="100"/>
                    </a:cubicBezTo>
                    <a:cubicBezTo>
                      <a:pt x="681" y="98"/>
                      <a:pt x="681" y="96"/>
                      <a:pt x="680" y="93"/>
                    </a:cubicBezTo>
                    <a:cubicBezTo>
                      <a:pt x="678" y="88"/>
                      <a:pt x="663" y="79"/>
                      <a:pt x="663" y="74"/>
                    </a:cubicBezTo>
                    <a:cubicBezTo>
                      <a:pt x="663" y="74"/>
                      <a:pt x="663" y="74"/>
                      <a:pt x="663" y="74"/>
                    </a:cubicBezTo>
                    <a:cubicBezTo>
                      <a:pt x="664" y="68"/>
                      <a:pt x="671" y="66"/>
                      <a:pt x="677" y="66"/>
                    </a:cubicBezTo>
                    <a:cubicBezTo>
                      <a:pt x="677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80" y="66"/>
                      <a:pt x="682" y="66"/>
                      <a:pt x="683" y="67"/>
                    </a:cubicBezTo>
                    <a:cubicBezTo>
                      <a:pt x="683" y="67"/>
                      <a:pt x="683" y="67"/>
                      <a:pt x="683" y="67"/>
                    </a:cubicBezTo>
                    <a:cubicBezTo>
                      <a:pt x="689" y="69"/>
                      <a:pt x="703" y="86"/>
                      <a:pt x="703" y="96"/>
                    </a:cubicBezTo>
                    <a:cubicBezTo>
                      <a:pt x="703" y="97"/>
                      <a:pt x="703" y="98"/>
                      <a:pt x="702" y="98"/>
                    </a:cubicBezTo>
                    <a:cubicBezTo>
                      <a:pt x="701" y="104"/>
                      <a:pt x="688" y="106"/>
                      <a:pt x="685" y="111"/>
                    </a:cubicBezTo>
                    <a:cubicBezTo>
                      <a:pt x="684" y="114"/>
                      <a:pt x="683" y="117"/>
                      <a:pt x="683" y="120"/>
                    </a:cubicBezTo>
                    <a:cubicBezTo>
                      <a:pt x="683" y="132"/>
                      <a:pt x="694" y="143"/>
                      <a:pt x="701" y="144"/>
                    </a:cubicBezTo>
                    <a:cubicBezTo>
                      <a:pt x="701" y="144"/>
                      <a:pt x="701" y="144"/>
                      <a:pt x="701" y="144"/>
                    </a:cubicBezTo>
                    <a:cubicBezTo>
                      <a:pt x="703" y="145"/>
                      <a:pt x="705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20" y="145"/>
                      <a:pt x="726" y="133"/>
                      <a:pt x="725" y="119"/>
                    </a:cubicBezTo>
                    <a:cubicBezTo>
                      <a:pt x="725" y="119"/>
                      <a:pt x="725" y="119"/>
                      <a:pt x="725" y="119"/>
                    </a:cubicBezTo>
                    <a:cubicBezTo>
                      <a:pt x="724" y="115"/>
                      <a:pt x="720" y="109"/>
                      <a:pt x="720" y="103"/>
                    </a:cubicBezTo>
                    <a:cubicBezTo>
                      <a:pt x="720" y="103"/>
                      <a:pt x="720" y="103"/>
                      <a:pt x="720" y="102"/>
                    </a:cubicBezTo>
                    <a:cubicBezTo>
                      <a:pt x="721" y="97"/>
                      <a:pt x="728" y="91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6" y="84"/>
                      <a:pt x="743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9" y="80"/>
                      <a:pt x="749" y="80"/>
                    </a:cubicBezTo>
                    <a:cubicBezTo>
                      <a:pt x="749" y="80"/>
                      <a:pt x="749" y="80"/>
                      <a:pt x="749" y="80"/>
                    </a:cubicBezTo>
                    <a:cubicBezTo>
                      <a:pt x="755" y="80"/>
                      <a:pt x="762" y="86"/>
                      <a:pt x="768" y="90"/>
                    </a:cubicBezTo>
                    <a:cubicBezTo>
                      <a:pt x="774" y="95"/>
                      <a:pt x="781" y="99"/>
                      <a:pt x="786" y="103"/>
                    </a:cubicBezTo>
                    <a:cubicBezTo>
                      <a:pt x="797" y="112"/>
                      <a:pt x="801" y="129"/>
                      <a:pt x="816" y="131"/>
                    </a:cubicBezTo>
                    <a:cubicBezTo>
                      <a:pt x="816" y="131"/>
                      <a:pt x="816" y="131"/>
                      <a:pt x="816" y="131"/>
                    </a:cubicBezTo>
                    <a:cubicBezTo>
                      <a:pt x="817" y="131"/>
                      <a:pt x="818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32" y="131"/>
                      <a:pt x="837" y="121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6" y="115"/>
                      <a:pt x="847" y="115"/>
                      <a:pt x="847" y="115"/>
                    </a:cubicBezTo>
                    <a:cubicBezTo>
                      <a:pt x="847" y="115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54" y="112"/>
                      <a:pt x="865" y="110"/>
                      <a:pt x="874" y="108"/>
                    </a:cubicBezTo>
                    <a:cubicBezTo>
                      <a:pt x="874" y="108"/>
                      <a:pt x="874" y="108"/>
                      <a:pt x="874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6" y="108"/>
                      <a:pt x="876" y="108"/>
                      <a:pt x="877" y="108"/>
                    </a:cubicBezTo>
                    <a:cubicBezTo>
                      <a:pt x="877" y="108"/>
                      <a:pt x="877" y="108"/>
                      <a:pt x="877" y="108"/>
                    </a:cubicBezTo>
                    <a:cubicBezTo>
                      <a:pt x="879" y="108"/>
                      <a:pt x="881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4" y="108"/>
                      <a:pt x="885" y="108"/>
                      <a:pt x="887" y="108"/>
                    </a:cubicBezTo>
                    <a:cubicBezTo>
                      <a:pt x="887" y="108"/>
                      <a:pt x="887" y="108"/>
                      <a:pt x="887" y="108"/>
                    </a:cubicBezTo>
                    <a:cubicBezTo>
                      <a:pt x="894" y="110"/>
                      <a:pt x="900" y="117"/>
                      <a:pt x="907" y="120"/>
                    </a:cubicBezTo>
                    <a:cubicBezTo>
                      <a:pt x="907" y="120"/>
                      <a:pt x="907" y="120"/>
                      <a:pt x="907" y="120"/>
                    </a:cubicBezTo>
                    <a:cubicBezTo>
                      <a:pt x="907" y="120"/>
                      <a:pt x="907" y="120"/>
                      <a:pt x="908" y="121"/>
                    </a:cubicBezTo>
                    <a:cubicBezTo>
                      <a:pt x="908" y="121"/>
                      <a:pt x="908" y="121"/>
                      <a:pt x="908" y="121"/>
                    </a:cubicBezTo>
                    <a:cubicBezTo>
                      <a:pt x="912" y="122"/>
                      <a:pt x="917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3" y="124"/>
                      <a:pt x="923" y="124"/>
                    </a:cubicBezTo>
                    <a:cubicBezTo>
                      <a:pt x="926" y="124"/>
                      <a:pt x="930" y="123"/>
                      <a:pt x="933" y="122"/>
                    </a:cubicBezTo>
                    <a:cubicBezTo>
                      <a:pt x="941" y="118"/>
                      <a:pt x="943" y="107"/>
                      <a:pt x="949" y="101"/>
                    </a:cubicBezTo>
                    <a:cubicBezTo>
                      <a:pt x="954" y="95"/>
                      <a:pt x="964" y="91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3" y="87"/>
                      <a:pt x="974" y="87"/>
                      <a:pt x="974" y="86"/>
                    </a:cubicBezTo>
                    <a:cubicBezTo>
                      <a:pt x="974" y="86"/>
                      <a:pt x="974" y="86"/>
                      <a:pt x="974" y="86"/>
                    </a:cubicBezTo>
                    <a:cubicBezTo>
                      <a:pt x="981" y="83"/>
                      <a:pt x="989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7" y="80"/>
                      <a:pt x="998" y="80"/>
                      <a:pt x="999" y="80"/>
                    </a:cubicBezTo>
                    <a:cubicBezTo>
                      <a:pt x="1000" y="80"/>
                      <a:pt x="1000" y="80"/>
                      <a:pt x="1000" y="80"/>
                    </a:cubicBezTo>
                    <a:cubicBezTo>
                      <a:pt x="1012" y="83"/>
                      <a:pt x="1012" y="112"/>
                      <a:pt x="1020" y="122"/>
                    </a:cubicBezTo>
                    <a:cubicBezTo>
                      <a:pt x="1026" y="128"/>
                      <a:pt x="1040" y="130"/>
                      <a:pt x="1047" y="134"/>
                    </a:cubicBezTo>
                    <a:cubicBezTo>
                      <a:pt x="1056" y="138"/>
                      <a:pt x="1061" y="148"/>
                      <a:pt x="1068" y="155"/>
                    </a:cubicBezTo>
                    <a:cubicBezTo>
                      <a:pt x="1075" y="162"/>
                      <a:pt x="1085" y="170"/>
                      <a:pt x="1089" y="177"/>
                    </a:cubicBezTo>
                    <a:cubicBezTo>
                      <a:pt x="1094" y="188"/>
                      <a:pt x="1093" y="199"/>
                      <a:pt x="1102" y="206"/>
                    </a:cubicBezTo>
                    <a:cubicBezTo>
                      <a:pt x="1107" y="210"/>
                      <a:pt x="1114" y="211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7" y="215"/>
                      <a:pt x="1132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9" y="218"/>
                      <a:pt x="1140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4" y="212"/>
                      <a:pt x="1145" y="206"/>
                      <a:pt x="1145" y="200"/>
                    </a:cubicBezTo>
                    <a:cubicBezTo>
                      <a:pt x="1145" y="186"/>
                      <a:pt x="1139" y="172"/>
                      <a:pt x="1130" y="167"/>
                    </a:cubicBezTo>
                    <a:cubicBezTo>
                      <a:pt x="1123" y="161"/>
                      <a:pt x="1114" y="162"/>
                      <a:pt x="1106" y="158"/>
                    </a:cubicBezTo>
                    <a:cubicBezTo>
                      <a:pt x="1099" y="153"/>
                      <a:pt x="1094" y="144"/>
                      <a:pt x="1087" y="137"/>
                    </a:cubicBezTo>
                    <a:cubicBezTo>
                      <a:pt x="1081" y="130"/>
                      <a:pt x="1071" y="124"/>
                      <a:pt x="1067" y="116"/>
                    </a:cubicBezTo>
                    <a:cubicBezTo>
                      <a:pt x="1064" y="109"/>
                      <a:pt x="1064" y="100"/>
                      <a:pt x="1060" y="93"/>
                    </a:cubicBezTo>
                    <a:cubicBezTo>
                      <a:pt x="1054" y="85"/>
                      <a:pt x="1045" y="81"/>
                      <a:pt x="1034" y="79"/>
                    </a:cubicBezTo>
                    <a:cubicBezTo>
                      <a:pt x="1025" y="77"/>
                      <a:pt x="1013" y="77"/>
                      <a:pt x="1004" y="74"/>
                    </a:cubicBezTo>
                    <a:cubicBezTo>
                      <a:pt x="1000" y="72"/>
                      <a:pt x="994" y="65"/>
                      <a:pt x="991" y="60"/>
                    </a:cubicBezTo>
                    <a:cubicBezTo>
                      <a:pt x="986" y="54"/>
                      <a:pt x="983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1" y="42"/>
                      <a:pt x="967" y="47"/>
                      <a:pt x="962" y="51"/>
                    </a:cubicBezTo>
                    <a:cubicBezTo>
                      <a:pt x="961" y="53"/>
                      <a:pt x="959" y="54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6" y="55"/>
                      <a:pt x="956" y="55"/>
                      <a:pt x="956" y="55"/>
                    </a:cubicBezTo>
                    <a:cubicBezTo>
                      <a:pt x="956" y="55"/>
                      <a:pt x="956" y="55"/>
                      <a:pt x="956" y="56"/>
                    </a:cubicBezTo>
                    <a:cubicBezTo>
                      <a:pt x="951" y="58"/>
                      <a:pt x="944" y="57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5" y="60"/>
                      <a:pt x="934" y="61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26" y="65"/>
                      <a:pt x="921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5" y="69"/>
                      <a:pt x="915" y="69"/>
                      <a:pt x="914" y="69"/>
                    </a:cubicBezTo>
                    <a:cubicBezTo>
                      <a:pt x="898" y="67"/>
                      <a:pt x="895" y="40"/>
                      <a:pt x="889" y="28"/>
                    </a:cubicBezTo>
                    <a:cubicBezTo>
                      <a:pt x="881" y="15"/>
                      <a:pt x="870" y="3"/>
                      <a:pt x="853" y="1"/>
                    </a:cubicBezTo>
                    <a:cubicBezTo>
                      <a:pt x="852" y="1"/>
                      <a:pt x="850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28" y="1"/>
                      <a:pt x="816" y="1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8" y="44"/>
                      <a:pt x="835" y="49"/>
                      <a:pt x="835" y="55"/>
                    </a:cubicBezTo>
                    <a:cubicBezTo>
                      <a:pt x="835" y="56"/>
                      <a:pt x="835" y="56"/>
                      <a:pt x="835" y="57"/>
                    </a:cubicBezTo>
                    <a:cubicBezTo>
                      <a:pt x="835" y="60"/>
                      <a:pt x="830" y="63"/>
                      <a:pt x="829" y="63"/>
                    </a:cubicBezTo>
                    <a:cubicBezTo>
                      <a:pt x="829" y="63"/>
                      <a:pt x="829" y="63"/>
                      <a:pt x="829" y="63"/>
                    </a:cubicBezTo>
                    <a:cubicBezTo>
                      <a:pt x="829" y="63"/>
                      <a:pt x="829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7" y="63"/>
                      <a:pt x="827" y="63"/>
                      <a:pt x="826" y="62"/>
                    </a:cubicBezTo>
                    <a:cubicBezTo>
                      <a:pt x="826" y="62"/>
                      <a:pt x="826" y="62"/>
                      <a:pt x="826" y="62"/>
                    </a:cubicBezTo>
                    <a:cubicBezTo>
                      <a:pt x="826" y="62"/>
                      <a:pt x="826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1" y="60"/>
                      <a:pt x="816" y="57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5"/>
                      <a:pt x="811" y="55"/>
                      <a:pt x="811" y="55"/>
                    </a:cubicBezTo>
                    <a:cubicBezTo>
                      <a:pt x="808" y="55"/>
                      <a:pt x="806" y="54"/>
                      <a:pt x="803" y="54"/>
                    </a:cubicBezTo>
                    <a:cubicBezTo>
                      <a:pt x="803" y="54"/>
                      <a:pt x="803" y="54"/>
                      <a:pt x="803" y="54"/>
                    </a:cubicBezTo>
                    <a:cubicBezTo>
                      <a:pt x="795" y="54"/>
                      <a:pt x="788" y="57"/>
                      <a:pt x="781" y="61"/>
                    </a:cubicBezTo>
                    <a:cubicBezTo>
                      <a:pt x="775" y="64"/>
                      <a:pt x="769" y="67"/>
                      <a:pt x="762" y="67"/>
                    </a:cubicBezTo>
                    <a:cubicBezTo>
                      <a:pt x="762" y="67"/>
                      <a:pt x="762" y="67"/>
                      <a:pt x="762" y="67"/>
                    </a:cubicBezTo>
                    <a:cubicBezTo>
                      <a:pt x="760" y="67"/>
                      <a:pt x="759" y="67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0" y="65"/>
                      <a:pt x="746" y="58"/>
                      <a:pt x="739" y="53"/>
                    </a:cubicBezTo>
                    <a:cubicBezTo>
                      <a:pt x="733" y="48"/>
                      <a:pt x="724" y="44"/>
                      <a:pt x="720" y="39"/>
                    </a:cubicBezTo>
                    <a:cubicBezTo>
                      <a:pt x="716" y="33"/>
                      <a:pt x="715" y="24"/>
                      <a:pt x="709" y="18"/>
                    </a:cubicBezTo>
                    <a:cubicBezTo>
                      <a:pt x="702" y="12"/>
                      <a:pt x="692" y="14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79" y="11"/>
                    </a:cubicBezTo>
                    <a:cubicBezTo>
                      <a:pt x="679" y="11"/>
                      <a:pt x="679" y="11"/>
                      <a:pt x="679" y="11"/>
                    </a:cubicBezTo>
                    <a:cubicBezTo>
                      <a:pt x="678" y="11"/>
                      <a:pt x="677" y="10"/>
                      <a:pt x="675" y="10"/>
                    </a:cubicBezTo>
                    <a:cubicBezTo>
                      <a:pt x="675" y="10"/>
                      <a:pt x="675" y="10"/>
                      <a:pt x="675" y="9"/>
                    </a:cubicBezTo>
                    <a:cubicBezTo>
                      <a:pt x="675" y="9"/>
                      <a:pt x="675" y="9"/>
                      <a:pt x="675" y="9"/>
                    </a:cubicBezTo>
                    <a:cubicBezTo>
                      <a:pt x="671" y="8"/>
                      <a:pt x="667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2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0" y="6"/>
                    </a:cubicBezTo>
                    <a:cubicBezTo>
                      <a:pt x="660" y="6"/>
                      <a:pt x="660" y="6"/>
                      <a:pt x="660" y="6"/>
                    </a:cubicBezTo>
                    <a:cubicBezTo>
                      <a:pt x="652" y="8"/>
                      <a:pt x="647" y="22"/>
                      <a:pt x="639" y="28"/>
                    </a:cubicBezTo>
                    <a:cubicBezTo>
                      <a:pt x="635" y="31"/>
                      <a:pt x="630" y="32"/>
                      <a:pt x="624" y="36"/>
                    </a:cubicBezTo>
                    <a:cubicBezTo>
                      <a:pt x="618" y="40"/>
                      <a:pt x="615" y="45"/>
                      <a:pt x="609" y="46"/>
                    </a:cubicBezTo>
                    <a:cubicBezTo>
                      <a:pt x="609" y="46"/>
                      <a:pt x="609" y="46"/>
                      <a:pt x="609" y="46"/>
                    </a:cubicBezTo>
                    <a:cubicBezTo>
                      <a:pt x="608" y="46"/>
                      <a:pt x="608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6" y="46"/>
                      <a:pt x="604" y="46"/>
                      <a:pt x="603" y="46"/>
                    </a:cubicBezTo>
                    <a:cubicBezTo>
                      <a:pt x="600" y="45"/>
                      <a:pt x="598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5" y="45"/>
                      <a:pt x="595" y="45"/>
                    </a:cubicBezTo>
                    <a:cubicBezTo>
                      <a:pt x="592" y="45"/>
                      <a:pt x="589" y="45"/>
                      <a:pt x="586" y="45"/>
                    </a:cubicBezTo>
                    <a:cubicBezTo>
                      <a:pt x="582" y="46"/>
                      <a:pt x="579" y="46"/>
                      <a:pt x="576" y="46"/>
                    </a:cubicBezTo>
                    <a:cubicBezTo>
                      <a:pt x="575" y="46"/>
                      <a:pt x="575" y="46"/>
                      <a:pt x="575" y="46"/>
                    </a:cubicBezTo>
                    <a:cubicBezTo>
                      <a:pt x="574" y="46"/>
                      <a:pt x="574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66" y="46"/>
                      <a:pt x="558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4"/>
                      <a:pt x="548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5" y="44"/>
                      <a:pt x="544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2" y="44"/>
                      <a:pt x="542" y="44"/>
                      <a:pt x="541" y="44"/>
                    </a:cubicBezTo>
                    <a:cubicBezTo>
                      <a:pt x="535" y="43"/>
                      <a:pt x="531" y="38"/>
                      <a:pt x="524" y="35"/>
                    </a:cubicBezTo>
                    <a:cubicBezTo>
                      <a:pt x="518" y="32"/>
                      <a:pt x="513" y="31"/>
                      <a:pt x="509" y="27"/>
                    </a:cubicBezTo>
                    <a:cubicBezTo>
                      <a:pt x="502" y="20"/>
                      <a:pt x="498" y="8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8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3" y="6"/>
                      <a:pt x="478" y="8"/>
                      <a:pt x="474" y="10"/>
                    </a:cubicBezTo>
                    <a:cubicBezTo>
                      <a:pt x="474" y="10"/>
                      <a:pt x="474" y="10"/>
                      <a:pt x="473" y="10"/>
                    </a:cubicBezTo>
                    <a:cubicBezTo>
                      <a:pt x="473" y="10"/>
                      <a:pt x="473" y="10"/>
                      <a:pt x="473" y="10"/>
                    </a:cubicBezTo>
                    <a:cubicBezTo>
                      <a:pt x="473" y="10"/>
                      <a:pt x="473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61" y="13"/>
                      <a:pt x="454" y="11"/>
                      <a:pt x="447" y="15"/>
                    </a:cubicBezTo>
                    <a:cubicBezTo>
                      <a:pt x="437" y="19"/>
                      <a:pt x="437" y="31"/>
                      <a:pt x="431" y="39"/>
                    </a:cubicBezTo>
                    <a:cubicBezTo>
                      <a:pt x="426" y="45"/>
                      <a:pt x="419" y="49"/>
                      <a:pt x="413" y="54"/>
                    </a:cubicBezTo>
                    <a:cubicBezTo>
                      <a:pt x="406" y="58"/>
                      <a:pt x="400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1" y="66"/>
                      <a:pt x="391" y="66"/>
                      <a:pt x="390" y="66"/>
                    </a:cubicBezTo>
                    <a:cubicBezTo>
                      <a:pt x="390" y="66"/>
                      <a:pt x="390" y="66"/>
                      <a:pt x="390" y="66"/>
                    </a:cubicBezTo>
                    <a:cubicBezTo>
                      <a:pt x="383" y="66"/>
                      <a:pt x="378" y="64"/>
                      <a:pt x="372" y="61"/>
                    </a:cubicBezTo>
                    <a:cubicBezTo>
                      <a:pt x="371" y="61"/>
                      <a:pt x="370" y="61"/>
                      <a:pt x="369" y="60"/>
                    </a:cubicBezTo>
                    <a:cubicBezTo>
                      <a:pt x="367" y="59"/>
                      <a:pt x="365" y="58"/>
                      <a:pt x="363" y="57"/>
                    </a:cubicBezTo>
                    <a:cubicBezTo>
                      <a:pt x="358" y="55"/>
                      <a:pt x="353" y="54"/>
                      <a:pt x="348" y="54"/>
                    </a:cubicBezTo>
                    <a:cubicBezTo>
                      <a:pt x="348" y="54"/>
                      <a:pt x="348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4" y="54"/>
                      <a:pt x="341" y="54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6" y="56"/>
                      <a:pt x="334" y="57"/>
                      <a:pt x="332" y="58"/>
                    </a:cubicBezTo>
                    <a:cubicBezTo>
                      <a:pt x="329" y="60"/>
                      <a:pt x="325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0" y="62"/>
                      <a:pt x="318" y="61"/>
                      <a:pt x="317" y="59"/>
                    </a:cubicBezTo>
                    <a:cubicBezTo>
                      <a:pt x="317" y="58"/>
                      <a:pt x="317" y="57"/>
                      <a:pt x="317" y="56"/>
                    </a:cubicBezTo>
                    <a:cubicBezTo>
                      <a:pt x="317" y="50"/>
                      <a:pt x="323" y="45"/>
                      <a:pt x="326" y="39"/>
                    </a:cubicBezTo>
                    <a:cubicBezTo>
                      <a:pt x="328" y="35"/>
                      <a:pt x="329" y="30"/>
                      <a:pt x="329" y="26"/>
                    </a:cubicBezTo>
                    <a:cubicBezTo>
                      <a:pt x="329" y="13"/>
                      <a:pt x="320" y="2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7" y="0"/>
                      <a:pt x="307" y="0"/>
                    </a:cubicBezTo>
                    <a:cubicBezTo>
                      <a:pt x="305" y="0"/>
                      <a:pt x="304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587"/>
              <p:cNvSpPr>
                <a:spLocks noEditPoints="1"/>
              </p:cNvSpPr>
              <p:nvPr/>
            </p:nvSpPr>
            <p:spPr bwMode="auto">
              <a:xfrm>
                <a:off x="1864" y="814"/>
                <a:ext cx="453" cy="471"/>
              </a:xfrm>
              <a:custGeom>
                <a:gdLst>
                  <a:gd name="T0" fmla="*/ 116 w 130"/>
                  <a:gd name="T1" fmla="*/ 1 h 135"/>
                  <a:gd name="T2" fmla="*/ 126 w 130"/>
                  <a:gd name="T3" fmla="*/ 4 h 135"/>
                  <a:gd name="T4" fmla="*/ 114 w 130"/>
                  <a:gd name="T5" fmla="*/ 44 h 135"/>
                  <a:gd name="T6" fmla="*/ 70 w 130"/>
                  <a:gd name="T7" fmla="*/ 72 h 135"/>
                  <a:gd name="T8" fmla="*/ 50 w 130"/>
                  <a:gd name="T9" fmla="*/ 93 h 135"/>
                  <a:gd name="T10" fmla="*/ 18 w 130"/>
                  <a:gd name="T11" fmla="*/ 132 h 135"/>
                  <a:gd name="T12" fmla="*/ 18 w 130"/>
                  <a:gd name="T13" fmla="*/ 132 h 135"/>
                  <a:gd name="T14" fmla="*/ 17 w 130"/>
                  <a:gd name="T15" fmla="*/ 132 h 135"/>
                  <a:gd name="T16" fmla="*/ 12 w 130"/>
                  <a:gd name="T17" fmla="*/ 132 h 135"/>
                  <a:gd name="T18" fmla="*/ 12 w 130"/>
                  <a:gd name="T19" fmla="*/ 132 h 135"/>
                  <a:gd name="T20" fmla="*/ 5 w 130"/>
                  <a:gd name="T21" fmla="*/ 130 h 135"/>
                  <a:gd name="T22" fmla="*/ 1 w 130"/>
                  <a:gd name="T23" fmla="*/ 119 h 135"/>
                  <a:gd name="T24" fmla="*/ 38 w 130"/>
                  <a:gd name="T25" fmla="*/ 82 h 135"/>
                  <a:gd name="T26" fmla="*/ 79 w 130"/>
                  <a:gd name="T27" fmla="*/ 40 h 135"/>
                  <a:gd name="T28" fmla="*/ 88 w 130"/>
                  <a:gd name="T29" fmla="*/ 12 h 135"/>
                  <a:gd name="T30" fmla="*/ 116 w 130"/>
                  <a:gd name="T31" fmla="*/ 1 h 135"/>
                  <a:gd name="T32" fmla="*/ 117 w 130"/>
                  <a:gd name="T33" fmla="*/ 0 h 135"/>
                  <a:gd name="T34" fmla="*/ 87 w 130"/>
                  <a:gd name="T35" fmla="*/ 10 h 135"/>
                  <a:gd name="T36" fmla="*/ 87 w 130"/>
                  <a:gd name="T37" fmla="*/ 10 h 135"/>
                  <a:gd name="T38" fmla="*/ 76 w 130"/>
                  <a:gd name="T39" fmla="*/ 39 h 135"/>
                  <a:gd name="T40" fmla="*/ 35 w 130"/>
                  <a:gd name="T41" fmla="*/ 81 h 135"/>
                  <a:gd name="T42" fmla="*/ 0 w 130"/>
                  <a:gd name="T43" fmla="*/ 122 h 135"/>
                  <a:gd name="T44" fmla="*/ 9 w 130"/>
                  <a:gd name="T45" fmla="*/ 135 h 135"/>
                  <a:gd name="T46" fmla="*/ 11 w 130"/>
                  <a:gd name="T47" fmla="*/ 135 h 135"/>
                  <a:gd name="T48" fmla="*/ 11 w 130"/>
                  <a:gd name="T49" fmla="*/ 135 h 135"/>
                  <a:gd name="T50" fmla="*/ 44 w 130"/>
                  <a:gd name="T51" fmla="*/ 120 h 135"/>
                  <a:gd name="T52" fmla="*/ 44 w 130"/>
                  <a:gd name="T53" fmla="*/ 120 h 135"/>
                  <a:gd name="T54" fmla="*/ 44 w 130"/>
                  <a:gd name="T55" fmla="*/ 120 h 135"/>
                  <a:gd name="T56" fmla="*/ 52 w 130"/>
                  <a:gd name="T57" fmla="*/ 96 h 135"/>
                  <a:gd name="T58" fmla="*/ 93 w 130"/>
                  <a:gd name="T59" fmla="*/ 53 h 135"/>
                  <a:gd name="T60" fmla="*/ 130 w 130"/>
                  <a:gd name="T61" fmla="*/ 9 h 135"/>
                  <a:gd name="T62" fmla="*/ 117 w 130"/>
                  <a:gd name="T63" fmla="*/ 0 h 135"/>
                  <a:gd name="T64" fmla="*/ 117 w 130"/>
                  <a:gd name="T65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5"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20" y="1"/>
                      <a:pt x="123" y="2"/>
                      <a:pt x="126" y="4"/>
                    </a:cubicBezTo>
                    <a:cubicBezTo>
                      <a:pt x="128" y="7"/>
                      <a:pt x="128" y="10"/>
                      <a:pt x="128" y="13"/>
                    </a:cubicBezTo>
                    <a:cubicBezTo>
                      <a:pt x="128" y="25"/>
                      <a:pt x="119" y="41"/>
                      <a:pt x="114" y="44"/>
                    </a:cubicBezTo>
                    <a:cubicBezTo>
                      <a:pt x="108" y="48"/>
                      <a:pt x="99" y="47"/>
                      <a:pt x="91" y="51"/>
                    </a:cubicBezTo>
                    <a:cubicBezTo>
                      <a:pt x="84" y="54"/>
                      <a:pt x="76" y="65"/>
                      <a:pt x="70" y="72"/>
                    </a:cubicBezTo>
                    <a:cubicBezTo>
                      <a:pt x="67" y="75"/>
                      <a:pt x="64" y="79"/>
                      <a:pt x="60" y="82"/>
                    </a:cubicBezTo>
                    <a:cubicBezTo>
                      <a:pt x="57" y="86"/>
                      <a:pt x="52" y="89"/>
                      <a:pt x="50" y="93"/>
                    </a:cubicBezTo>
                    <a:cubicBezTo>
                      <a:pt x="45" y="104"/>
                      <a:pt x="47" y="115"/>
                      <a:pt x="41" y="122"/>
                    </a:cubicBezTo>
                    <a:cubicBezTo>
                      <a:pt x="36" y="128"/>
                      <a:pt x="27" y="130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7" y="132"/>
                      <a:pt x="17" y="132"/>
                    </a:cubicBezTo>
                    <a:cubicBezTo>
                      <a:pt x="16" y="132"/>
                      <a:pt x="14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9" y="132"/>
                      <a:pt x="7" y="132"/>
                      <a:pt x="5" y="130"/>
                    </a:cubicBezTo>
                    <a:cubicBezTo>
                      <a:pt x="5" y="130"/>
                      <a:pt x="5" y="130"/>
                      <a:pt x="5" y="130"/>
                    </a:cubicBezTo>
                    <a:cubicBezTo>
                      <a:pt x="2" y="128"/>
                      <a:pt x="1" y="124"/>
                      <a:pt x="1" y="119"/>
                    </a:cubicBezTo>
                    <a:cubicBezTo>
                      <a:pt x="1" y="112"/>
                      <a:pt x="4" y="102"/>
                      <a:pt x="7" y="98"/>
                    </a:cubicBezTo>
                    <a:cubicBezTo>
                      <a:pt x="13" y="87"/>
                      <a:pt x="28" y="87"/>
                      <a:pt x="38" y="82"/>
                    </a:cubicBezTo>
                    <a:cubicBezTo>
                      <a:pt x="46" y="78"/>
                      <a:pt x="51" y="68"/>
                      <a:pt x="58" y="61"/>
                    </a:cubicBezTo>
                    <a:cubicBezTo>
                      <a:pt x="67" y="52"/>
                      <a:pt x="75" y="48"/>
                      <a:pt x="79" y="40"/>
                    </a:cubicBezTo>
                    <a:cubicBezTo>
                      <a:pt x="83" y="30"/>
                      <a:pt x="82" y="19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91" y="8"/>
                      <a:pt x="10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7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05" y="0"/>
                      <a:pt x="94" y="4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0" y="17"/>
                      <a:pt x="81" y="29"/>
                      <a:pt x="76" y="39"/>
                    </a:cubicBezTo>
                    <a:cubicBezTo>
                      <a:pt x="73" y="46"/>
                      <a:pt x="62" y="54"/>
                      <a:pt x="56" y="60"/>
                    </a:cubicBezTo>
                    <a:cubicBezTo>
                      <a:pt x="49" y="67"/>
                      <a:pt x="43" y="77"/>
                      <a:pt x="35" y="81"/>
                    </a:cubicBezTo>
                    <a:cubicBezTo>
                      <a:pt x="26" y="86"/>
                      <a:pt x="15" y="85"/>
                      <a:pt x="8" y="94"/>
                    </a:cubicBezTo>
                    <a:cubicBezTo>
                      <a:pt x="5" y="98"/>
                      <a:pt x="0" y="111"/>
                      <a:pt x="0" y="122"/>
                    </a:cubicBezTo>
                    <a:cubicBezTo>
                      <a:pt x="0" y="129"/>
                      <a:pt x="2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10" y="135"/>
                      <a:pt x="10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23" y="135"/>
                      <a:pt x="39" y="128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5" y="120"/>
                    </a:cubicBezTo>
                    <a:cubicBezTo>
                      <a:pt x="49" y="113"/>
                      <a:pt x="48" y="103"/>
                      <a:pt x="52" y="96"/>
                    </a:cubicBezTo>
                    <a:cubicBezTo>
                      <a:pt x="55" y="89"/>
                      <a:pt x="66" y="80"/>
                      <a:pt x="72" y="74"/>
                    </a:cubicBezTo>
                    <a:cubicBezTo>
                      <a:pt x="78" y="67"/>
                      <a:pt x="85" y="57"/>
                      <a:pt x="93" y="53"/>
                    </a:cubicBezTo>
                    <a:cubicBezTo>
                      <a:pt x="100" y="49"/>
                      <a:pt x="112" y="48"/>
                      <a:pt x="118" y="43"/>
                    </a:cubicBezTo>
                    <a:cubicBezTo>
                      <a:pt x="125" y="37"/>
                      <a:pt x="130" y="22"/>
                      <a:pt x="130" y="9"/>
                    </a:cubicBezTo>
                    <a:cubicBezTo>
                      <a:pt x="130" y="6"/>
                      <a:pt x="129" y="4"/>
                      <a:pt x="129" y="1"/>
                    </a:cubicBezTo>
                    <a:cubicBezTo>
                      <a:pt x="125" y="0"/>
                      <a:pt x="121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588"/>
              <p:cNvSpPr>
                <a:spLocks noEditPoints="1"/>
              </p:cNvSpPr>
              <p:nvPr/>
            </p:nvSpPr>
            <p:spPr bwMode="auto">
              <a:xfrm>
                <a:off x="5366" y="810"/>
                <a:ext cx="453" cy="472"/>
              </a:xfrm>
              <a:custGeom>
                <a:gdLst>
                  <a:gd name="T0" fmla="*/ 13 w 130"/>
                  <a:gd name="T1" fmla="*/ 2 h 135"/>
                  <a:gd name="T2" fmla="*/ 41 w 130"/>
                  <a:gd name="T3" fmla="*/ 11 h 135"/>
                  <a:gd name="T4" fmla="*/ 41 w 130"/>
                  <a:gd name="T5" fmla="*/ 11 h 135"/>
                  <a:gd name="T6" fmla="*/ 41 w 130"/>
                  <a:gd name="T7" fmla="*/ 11 h 135"/>
                  <a:gd name="T8" fmla="*/ 41 w 130"/>
                  <a:gd name="T9" fmla="*/ 11 h 135"/>
                  <a:gd name="T10" fmla="*/ 72 w 130"/>
                  <a:gd name="T11" fmla="*/ 62 h 135"/>
                  <a:gd name="T12" fmla="*/ 121 w 130"/>
                  <a:gd name="T13" fmla="*/ 94 h 135"/>
                  <a:gd name="T14" fmla="*/ 120 w 130"/>
                  <a:gd name="T15" fmla="*/ 132 h 135"/>
                  <a:gd name="T16" fmla="*/ 116 w 130"/>
                  <a:gd name="T17" fmla="*/ 132 h 135"/>
                  <a:gd name="T18" fmla="*/ 116 w 130"/>
                  <a:gd name="T19" fmla="*/ 132 h 135"/>
                  <a:gd name="T20" fmla="*/ 89 w 130"/>
                  <a:gd name="T21" fmla="*/ 121 h 135"/>
                  <a:gd name="T22" fmla="*/ 89 w 130"/>
                  <a:gd name="T23" fmla="*/ 121 h 135"/>
                  <a:gd name="T24" fmla="*/ 89 w 130"/>
                  <a:gd name="T25" fmla="*/ 121 h 135"/>
                  <a:gd name="T26" fmla="*/ 81 w 130"/>
                  <a:gd name="T27" fmla="*/ 94 h 135"/>
                  <a:gd name="T28" fmla="*/ 51 w 130"/>
                  <a:gd name="T29" fmla="*/ 62 h 135"/>
                  <a:gd name="T30" fmla="*/ 9 w 130"/>
                  <a:gd name="T31" fmla="*/ 37 h 135"/>
                  <a:gd name="T32" fmla="*/ 4 w 130"/>
                  <a:gd name="T33" fmla="*/ 5 h 135"/>
                  <a:gd name="T34" fmla="*/ 13 w 130"/>
                  <a:gd name="T35" fmla="*/ 2 h 135"/>
                  <a:gd name="T36" fmla="*/ 13 w 130"/>
                  <a:gd name="T37" fmla="*/ 2 h 135"/>
                  <a:gd name="T38" fmla="*/ 13 w 130"/>
                  <a:gd name="T39" fmla="*/ 0 h 135"/>
                  <a:gd name="T40" fmla="*/ 0 w 130"/>
                  <a:gd name="T41" fmla="*/ 3 h 135"/>
                  <a:gd name="T42" fmla="*/ 13 w 130"/>
                  <a:gd name="T43" fmla="*/ 45 h 135"/>
                  <a:gd name="T44" fmla="*/ 58 w 130"/>
                  <a:gd name="T45" fmla="*/ 74 h 135"/>
                  <a:gd name="T46" fmla="*/ 85 w 130"/>
                  <a:gd name="T47" fmla="*/ 119 h 135"/>
                  <a:gd name="T48" fmla="*/ 85 w 130"/>
                  <a:gd name="T49" fmla="*/ 119 h 135"/>
                  <a:gd name="T50" fmla="*/ 86 w 130"/>
                  <a:gd name="T51" fmla="*/ 119 h 135"/>
                  <a:gd name="T52" fmla="*/ 120 w 130"/>
                  <a:gd name="T53" fmla="*/ 135 h 135"/>
                  <a:gd name="T54" fmla="*/ 120 w 130"/>
                  <a:gd name="T55" fmla="*/ 135 h 135"/>
                  <a:gd name="T56" fmla="*/ 123 w 130"/>
                  <a:gd name="T57" fmla="*/ 135 h 135"/>
                  <a:gd name="T58" fmla="*/ 129 w 130"/>
                  <a:gd name="T59" fmla="*/ 112 h 135"/>
                  <a:gd name="T60" fmla="*/ 93 w 130"/>
                  <a:gd name="T61" fmla="*/ 81 h 135"/>
                  <a:gd name="T62" fmla="*/ 54 w 130"/>
                  <a:gd name="T63" fmla="*/ 39 h 135"/>
                  <a:gd name="T64" fmla="*/ 45 w 130"/>
                  <a:gd name="T65" fmla="*/ 14 h 135"/>
                  <a:gd name="T66" fmla="*/ 45 w 130"/>
                  <a:gd name="T67" fmla="*/ 13 h 135"/>
                  <a:gd name="T68" fmla="*/ 13 w 130"/>
                  <a:gd name="T69" fmla="*/ 0 h 135"/>
                  <a:gd name="T70" fmla="*/ 13 w 130"/>
                  <a:gd name="T71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35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3" y="2"/>
                      <a:pt x="37" y="8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9" y="19"/>
                      <a:pt x="46" y="31"/>
                      <a:pt x="52" y="41"/>
                    </a:cubicBezTo>
                    <a:cubicBezTo>
                      <a:pt x="56" y="49"/>
                      <a:pt x="63" y="53"/>
                      <a:pt x="72" y="62"/>
                    </a:cubicBezTo>
                    <a:cubicBezTo>
                      <a:pt x="79" y="69"/>
                      <a:pt x="84" y="79"/>
                      <a:pt x="91" y="83"/>
                    </a:cubicBezTo>
                    <a:cubicBezTo>
                      <a:pt x="100" y="88"/>
                      <a:pt x="114" y="86"/>
                      <a:pt x="121" y="94"/>
                    </a:cubicBezTo>
                    <a:cubicBezTo>
                      <a:pt x="125" y="99"/>
                      <a:pt x="129" y="109"/>
                      <a:pt x="129" y="118"/>
                    </a:cubicBezTo>
                    <a:cubicBezTo>
                      <a:pt x="129" y="125"/>
                      <a:pt x="126" y="131"/>
                      <a:pt x="120" y="132"/>
                    </a:cubicBezTo>
                    <a:cubicBezTo>
                      <a:pt x="119" y="132"/>
                      <a:pt x="118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07" y="132"/>
                      <a:pt x="94" y="12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3" y="114"/>
                      <a:pt x="85" y="104"/>
                      <a:pt x="81" y="94"/>
                    </a:cubicBezTo>
                    <a:cubicBezTo>
                      <a:pt x="77" y="86"/>
                      <a:pt x="68" y="81"/>
                      <a:pt x="61" y="73"/>
                    </a:cubicBezTo>
                    <a:cubicBezTo>
                      <a:pt x="58" y="70"/>
                      <a:pt x="55" y="66"/>
                      <a:pt x="51" y="62"/>
                    </a:cubicBezTo>
                    <a:cubicBezTo>
                      <a:pt x="48" y="58"/>
                      <a:pt x="44" y="53"/>
                      <a:pt x="40" y="52"/>
                    </a:cubicBezTo>
                    <a:cubicBezTo>
                      <a:pt x="28" y="46"/>
                      <a:pt x="16" y="48"/>
                      <a:pt x="9" y="37"/>
                    </a:cubicBezTo>
                    <a:cubicBezTo>
                      <a:pt x="5" y="32"/>
                      <a:pt x="2" y="21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3"/>
                      <a:pt x="9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3" y="37"/>
                      <a:pt x="13" y="45"/>
                    </a:cubicBezTo>
                    <a:cubicBezTo>
                      <a:pt x="21" y="50"/>
                      <a:pt x="31" y="50"/>
                      <a:pt x="38" y="53"/>
                    </a:cubicBezTo>
                    <a:cubicBezTo>
                      <a:pt x="46" y="58"/>
                      <a:pt x="52" y="68"/>
                      <a:pt x="58" y="74"/>
                    </a:cubicBezTo>
                    <a:cubicBezTo>
                      <a:pt x="64" y="80"/>
                      <a:pt x="73" y="87"/>
                      <a:pt x="78" y="94"/>
                    </a:cubicBezTo>
                    <a:cubicBezTo>
                      <a:pt x="82" y="101"/>
                      <a:pt x="81" y="111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90" y="126"/>
                      <a:pt x="105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1" y="135"/>
                      <a:pt x="122" y="135"/>
                      <a:pt x="123" y="135"/>
                    </a:cubicBezTo>
                    <a:cubicBezTo>
                      <a:pt x="129" y="134"/>
                      <a:pt x="130" y="128"/>
                      <a:pt x="130" y="122"/>
                    </a:cubicBezTo>
                    <a:cubicBezTo>
                      <a:pt x="130" y="118"/>
                      <a:pt x="130" y="114"/>
                      <a:pt x="129" y="112"/>
                    </a:cubicBezTo>
                    <a:cubicBezTo>
                      <a:pt x="127" y="102"/>
                      <a:pt x="125" y="96"/>
                      <a:pt x="120" y="91"/>
                    </a:cubicBezTo>
                    <a:cubicBezTo>
                      <a:pt x="113" y="84"/>
                      <a:pt x="102" y="86"/>
                      <a:pt x="93" y="81"/>
                    </a:cubicBezTo>
                    <a:cubicBezTo>
                      <a:pt x="85" y="77"/>
                      <a:pt x="80" y="67"/>
                      <a:pt x="73" y="60"/>
                    </a:cubicBezTo>
                    <a:cubicBezTo>
                      <a:pt x="67" y="54"/>
                      <a:pt x="57" y="46"/>
                      <a:pt x="54" y="39"/>
                    </a:cubicBezTo>
                    <a:cubicBezTo>
                      <a:pt x="50" y="31"/>
                      <a:pt x="50" y="21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39" y="6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589"/>
              <p:cNvSpPr>
                <a:spLocks noEditPoints="1"/>
              </p:cNvSpPr>
              <p:nvPr/>
            </p:nvSpPr>
            <p:spPr bwMode="auto">
              <a:xfrm>
                <a:off x="1868" y="817"/>
                <a:ext cx="443" cy="458"/>
              </a:xfrm>
              <a:custGeom>
                <a:gdLst>
                  <a:gd name="T0" fmla="*/ 113 w 127"/>
                  <a:gd name="T1" fmla="*/ 2 h 131"/>
                  <a:gd name="T2" fmla="*/ 123 w 127"/>
                  <a:gd name="T3" fmla="*/ 6 h 131"/>
                  <a:gd name="T4" fmla="*/ 123 w 127"/>
                  <a:gd name="T5" fmla="*/ 6 h 131"/>
                  <a:gd name="T6" fmla="*/ 123 w 127"/>
                  <a:gd name="T7" fmla="*/ 6 h 131"/>
                  <a:gd name="T8" fmla="*/ 120 w 127"/>
                  <a:gd name="T9" fmla="*/ 34 h 131"/>
                  <a:gd name="T10" fmla="*/ 83 w 127"/>
                  <a:gd name="T11" fmla="*/ 49 h 131"/>
                  <a:gd name="T12" fmla="*/ 66 w 127"/>
                  <a:gd name="T13" fmla="*/ 70 h 131"/>
                  <a:gd name="T14" fmla="*/ 41 w 127"/>
                  <a:gd name="T15" fmla="*/ 117 h 131"/>
                  <a:gd name="T16" fmla="*/ 18 w 127"/>
                  <a:gd name="T17" fmla="*/ 129 h 131"/>
                  <a:gd name="T18" fmla="*/ 18 w 127"/>
                  <a:gd name="T19" fmla="*/ 129 h 131"/>
                  <a:gd name="T20" fmla="*/ 13 w 127"/>
                  <a:gd name="T21" fmla="*/ 129 h 131"/>
                  <a:gd name="T22" fmla="*/ 13 w 127"/>
                  <a:gd name="T23" fmla="*/ 129 h 131"/>
                  <a:gd name="T24" fmla="*/ 12 w 127"/>
                  <a:gd name="T25" fmla="*/ 129 h 131"/>
                  <a:gd name="T26" fmla="*/ 6 w 127"/>
                  <a:gd name="T27" fmla="*/ 128 h 131"/>
                  <a:gd name="T28" fmla="*/ 6 w 127"/>
                  <a:gd name="T29" fmla="*/ 128 h 131"/>
                  <a:gd name="T30" fmla="*/ 10 w 127"/>
                  <a:gd name="T31" fmla="*/ 94 h 131"/>
                  <a:gd name="T32" fmla="*/ 54 w 127"/>
                  <a:gd name="T33" fmla="*/ 68 h 131"/>
                  <a:gd name="T34" fmla="*/ 80 w 127"/>
                  <a:gd name="T35" fmla="*/ 44 h 131"/>
                  <a:gd name="T36" fmla="*/ 85 w 127"/>
                  <a:gd name="T37" fmla="*/ 16 h 131"/>
                  <a:gd name="T38" fmla="*/ 85 w 127"/>
                  <a:gd name="T39" fmla="*/ 16 h 131"/>
                  <a:gd name="T40" fmla="*/ 85 w 127"/>
                  <a:gd name="T41" fmla="*/ 16 h 131"/>
                  <a:gd name="T42" fmla="*/ 85 w 127"/>
                  <a:gd name="T43" fmla="*/ 16 h 131"/>
                  <a:gd name="T44" fmla="*/ 85 w 127"/>
                  <a:gd name="T45" fmla="*/ 16 h 131"/>
                  <a:gd name="T46" fmla="*/ 113 w 127"/>
                  <a:gd name="T47" fmla="*/ 2 h 131"/>
                  <a:gd name="T48" fmla="*/ 115 w 127"/>
                  <a:gd name="T49" fmla="*/ 0 h 131"/>
                  <a:gd name="T50" fmla="*/ 87 w 127"/>
                  <a:gd name="T51" fmla="*/ 11 h 131"/>
                  <a:gd name="T52" fmla="*/ 78 w 127"/>
                  <a:gd name="T53" fmla="*/ 39 h 131"/>
                  <a:gd name="T54" fmla="*/ 37 w 127"/>
                  <a:gd name="T55" fmla="*/ 81 h 131"/>
                  <a:gd name="T56" fmla="*/ 0 w 127"/>
                  <a:gd name="T57" fmla="*/ 118 h 131"/>
                  <a:gd name="T58" fmla="*/ 4 w 127"/>
                  <a:gd name="T59" fmla="*/ 129 h 131"/>
                  <a:gd name="T60" fmla="*/ 11 w 127"/>
                  <a:gd name="T61" fmla="*/ 131 h 131"/>
                  <a:gd name="T62" fmla="*/ 11 w 127"/>
                  <a:gd name="T63" fmla="*/ 131 h 131"/>
                  <a:gd name="T64" fmla="*/ 17 w 127"/>
                  <a:gd name="T65" fmla="*/ 131 h 131"/>
                  <a:gd name="T66" fmla="*/ 17 w 127"/>
                  <a:gd name="T67" fmla="*/ 131 h 131"/>
                  <a:gd name="T68" fmla="*/ 40 w 127"/>
                  <a:gd name="T69" fmla="*/ 121 h 131"/>
                  <a:gd name="T70" fmla="*/ 59 w 127"/>
                  <a:gd name="T71" fmla="*/ 81 h 131"/>
                  <a:gd name="T72" fmla="*/ 90 w 127"/>
                  <a:gd name="T73" fmla="*/ 50 h 131"/>
                  <a:gd name="T74" fmla="*/ 127 w 127"/>
                  <a:gd name="T75" fmla="*/ 12 h 131"/>
                  <a:gd name="T76" fmla="*/ 115 w 127"/>
                  <a:gd name="T77" fmla="*/ 0 h 131"/>
                  <a:gd name="T78" fmla="*/ 115 w 127"/>
                  <a:gd name="T79" fmla="*/ 0 h 1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131">
                    <a:moveTo>
                      <a:pt x="113" y="2"/>
                    </a:move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7" y="2"/>
                      <a:pt x="120" y="3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4" y="9"/>
                      <a:pt x="125" y="12"/>
                      <a:pt x="125" y="15"/>
                    </a:cubicBezTo>
                    <a:cubicBezTo>
                      <a:pt x="125" y="22"/>
                      <a:pt x="122" y="31"/>
                      <a:pt x="120" y="34"/>
                    </a:cubicBezTo>
                    <a:cubicBezTo>
                      <a:pt x="118" y="37"/>
                      <a:pt x="114" y="41"/>
                      <a:pt x="111" y="42"/>
                    </a:cubicBezTo>
                    <a:cubicBezTo>
                      <a:pt x="102" y="47"/>
                      <a:pt x="91" y="44"/>
                      <a:pt x="83" y="49"/>
                    </a:cubicBezTo>
                    <a:cubicBezTo>
                      <a:pt x="80" y="51"/>
                      <a:pt x="78" y="56"/>
                      <a:pt x="75" y="60"/>
                    </a:cubicBezTo>
                    <a:cubicBezTo>
                      <a:pt x="73" y="63"/>
                      <a:pt x="70" y="67"/>
                      <a:pt x="66" y="70"/>
                    </a:cubicBezTo>
                    <a:cubicBezTo>
                      <a:pt x="60" y="76"/>
                      <a:pt x="50" y="81"/>
                      <a:pt x="47" y="88"/>
                    </a:cubicBezTo>
                    <a:cubicBezTo>
                      <a:pt x="42" y="98"/>
                      <a:pt x="45" y="109"/>
                      <a:pt x="41" y="117"/>
                    </a:cubicBezTo>
                    <a:cubicBezTo>
                      <a:pt x="36" y="124"/>
                      <a:pt x="28" y="128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5" y="129"/>
                      <a:pt x="14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2" y="129"/>
                    </a:cubicBezTo>
                    <a:cubicBezTo>
                      <a:pt x="10" y="129"/>
                      <a:pt x="8" y="129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3" y="125"/>
                      <a:pt x="2" y="121"/>
                      <a:pt x="2" y="117"/>
                    </a:cubicBezTo>
                    <a:cubicBezTo>
                      <a:pt x="2" y="108"/>
                      <a:pt x="6" y="98"/>
                      <a:pt x="10" y="94"/>
                    </a:cubicBezTo>
                    <a:cubicBezTo>
                      <a:pt x="18" y="85"/>
                      <a:pt x="32" y="88"/>
                      <a:pt x="42" y="83"/>
                    </a:cubicBezTo>
                    <a:cubicBezTo>
                      <a:pt x="46" y="81"/>
                      <a:pt x="50" y="73"/>
                      <a:pt x="54" y="68"/>
                    </a:cubicBezTo>
                    <a:cubicBezTo>
                      <a:pt x="58" y="63"/>
                      <a:pt x="63" y="58"/>
                      <a:pt x="67" y="54"/>
                    </a:cubicBezTo>
                    <a:cubicBezTo>
                      <a:pt x="70" y="52"/>
                      <a:pt x="78" y="48"/>
                      <a:pt x="80" y="44"/>
                    </a:cubicBezTo>
                    <a:cubicBezTo>
                      <a:pt x="83" y="37"/>
                      <a:pt x="81" y="24"/>
                      <a:pt x="85" y="17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9" y="11"/>
                      <a:pt x="102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moveTo>
                      <a:pt x="115" y="0"/>
                    </a:moveTo>
                    <a:cubicBezTo>
                      <a:pt x="115" y="0"/>
                      <a:pt x="115" y="0"/>
                      <a:pt x="115" y="0"/>
                    </a:cubicBezTo>
                    <a:cubicBezTo>
                      <a:pt x="105" y="0"/>
                      <a:pt x="90" y="7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1" y="18"/>
                      <a:pt x="82" y="29"/>
                      <a:pt x="78" y="39"/>
                    </a:cubicBezTo>
                    <a:cubicBezTo>
                      <a:pt x="74" y="47"/>
                      <a:pt x="66" y="51"/>
                      <a:pt x="57" y="60"/>
                    </a:cubicBezTo>
                    <a:cubicBezTo>
                      <a:pt x="50" y="67"/>
                      <a:pt x="45" y="77"/>
                      <a:pt x="37" y="81"/>
                    </a:cubicBezTo>
                    <a:cubicBezTo>
                      <a:pt x="27" y="86"/>
                      <a:pt x="12" y="86"/>
                      <a:pt x="6" y="97"/>
                    </a:cubicBezTo>
                    <a:cubicBezTo>
                      <a:pt x="3" y="101"/>
                      <a:pt x="0" y="111"/>
                      <a:pt x="0" y="118"/>
                    </a:cubicBezTo>
                    <a:cubicBezTo>
                      <a:pt x="0" y="123"/>
                      <a:pt x="1" y="127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6" y="131"/>
                      <a:pt x="8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3" y="131"/>
                      <a:pt x="15" y="131"/>
                      <a:pt x="16" y="131"/>
                    </a:cubicBezTo>
                    <a:cubicBezTo>
                      <a:pt x="16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26" y="129"/>
                      <a:pt x="35" y="127"/>
                      <a:pt x="40" y="121"/>
                    </a:cubicBezTo>
                    <a:cubicBezTo>
                      <a:pt x="46" y="114"/>
                      <a:pt x="44" y="103"/>
                      <a:pt x="49" y="92"/>
                    </a:cubicBezTo>
                    <a:cubicBezTo>
                      <a:pt x="51" y="88"/>
                      <a:pt x="56" y="85"/>
                      <a:pt x="59" y="81"/>
                    </a:cubicBezTo>
                    <a:cubicBezTo>
                      <a:pt x="63" y="78"/>
                      <a:pt x="66" y="74"/>
                      <a:pt x="69" y="71"/>
                    </a:cubicBezTo>
                    <a:cubicBezTo>
                      <a:pt x="75" y="64"/>
                      <a:pt x="83" y="53"/>
                      <a:pt x="90" y="50"/>
                    </a:cubicBezTo>
                    <a:cubicBezTo>
                      <a:pt x="98" y="46"/>
                      <a:pt x="107" y="47"/>
                      <a:pt x="113" y="43"/>
                    </a:cubicBezTo>
                    <a:cubicBezTo>
                      <a:pt x="118" y="40"/>
                      <a:pt x="127" y="24"/>
                      <a:pt x="127" y="12"/>
                    </a:cubicBezTo>
                    <a:cubicBezTo>
                      <a:pt x="127" y="9"/>
                      <a:pt x="127" y="6"/>
                      <a:pt x="125" y="3"/>
                    </a:cubicBezTo>
                    <a:cubicBezTo>
                      <a:pt x="122" y="1"/>
                      <a:pt x="119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590"/>
              <p:cNvSpPr>
                <a:spLocks noEditPoints="1"/>
              </p:cNvSpPr>
              <p:nvPr/>
            </p:nvSpPr>
            <p:spPr bwMode="auto">
              <a:xfrm>
                <a:off x="5373" y="817"/>
                <a:ext cx="443" cy="454"/>
              </a:xfrm>
              <a:custGeom>
                <a:gdLst>
                  <a:gd name="T0" fmla="*/ 14 w 127"/>
                  <a:gd name="T1" fmla="*/ 1 h 130"/>
                  <a:gd name="T2" fmla="*/ 42 w 127"/>
                  <a:gd name="T3" fmla="*/ 16 h 130"/>
                  <a:gd name="T4" fmla="*/ 42 w 127"/>
                  <a:gd name="T5" fmla="*/ 16 h 130"/>
                  <a:gd name="T6" fmla="*/ 42 w 127"/>
                  <a:gd name="T7" fmla="*/ 16 h 130"/>
                  <a:gd name="T8" fmla="*/ 59 w 127"/>
                  <a:gd name="T9" fmla="*/ 53 h 130"/>
                  <a:gd name="T10" fmla="*/ 121 w 127"/>
                  <a:gd name="T11" fmla="*/ 97 h 130"/>
                  <a:gd name="T12" fmla="*/ 116 w 127"/>
                  <a:gd name="T13" fmla="*/ 128 h 130"/>
                  <a:gd name="T14" fmla="*/ 112 w 127"/>
                  <a:gd name="T15" fmla="*/ 129 h 130"/>
                  <a:gd name="T16" fmla="*/ 112 w 127"/>
                  <a:gd name="T17" fmla="*/ 129 h 130"/>
                  <a:gd name="T18" fmla="*/ 85 w 127"/>
                  <a:gd name="T19" fmla="*/ 113 h 130"/>
                  <a:gd name="T20" fmla="*/ 85 w 127"/>
                  <a:gd name="T21" fmla="*/ 113 h 130"/>
                  <a:gd name="T22" fmla="*/ 85 w 127"/>
                  <a:gd name="T23" fmla="*/ 113 h 130"/>
                  <a:gd name="T24" fmla="*/ 81 w 127"/>
                  <a:gd name="T25" fmla="*/ 86 h 130"/>
                  <a:gd name="T26" fmla="*/ 55 w 127"/>
                  <a:gd name="T27" fmla="*/ 63 h 130"/>
                  <a:gd name="T28" fmla="*/ 11 w 127"/>
                  <a:gd name="T29" fmla="*/ 39 h 130"/>
                  <a:gd name="T30" fmla="*/ 4 w 127"/>
                  <a:gd name="T31" fmla="*/ 5 h 130"/>
                  <a:gd name="T32" fmla="*/ 4 w 127"/>
                  <a:gd name="T33" fmla="*/ 5 h 130"/>
                  <a:gd name="T34" fmla="*/ 14 w 127"/>
                  <a:gd name="T35" fmla="*/ 1 h 130"/>
                  <a:gd name="T36" fmla="*/ 14 w 127"/>
                  <a:gd name="T37" fmla="*/ 1 h 130"/>
                  <a:gd name="T38" fmla="*/ 11 w 127"/>
                  <a:gd name="T39" fmla="*/ 0 h 130"/>
                  <a:gd name="T40" fmla="*/ 2 w 127"/>
                  <a:gd name="T41" fmla="*/ 3 h 130"/>
                  <a:gd name="T42" fmla="*/ 7 w 127"/>
                  <a:gd name="T43" fmla="*/ 35 h 130"/>
                  <a:gd name="T44" fmla="*/ 49 w 127"/>
                  <a:gd name="T45" fmla="*/ 60 h 130"/>
                  <a:gd name="T46" fmla="*/ 79 w 127"/>
                  <a:gd name="T47" fmla="*/ 92 h 130"/>
                  <a:gd name="T48" fmla="*/ 87 w 127"/>
                  <a:gd name="T49" fmla="*/ 119 h 130"/>
                  <a:gd name="T50" fmla="*/ 87 w 127"/>
                  <a:gd name="T51" fmla="*/ 119 h 130"/>
                  <a:gd name="T52" fmla="*/ 87 w 127"/>
                  <a:gd name="T53" fmla="*/ 119 h 130"/>
                  <a:gd name="T54" fmla="*/ 114 w 127"/>
                  <a:gd name="T55" fmla="*/ 130 h 130"/>
                  <a:gd name="T56" fmla="*/ 114 w 127"/>
                  <a:gd name="T57" fmla="*/ 130 h 130"/>
                  <a:gd name="T58" fmla="*/ 127 w 127"/>
                  <a:gd name="T59" fmla="*/ 116 h 130"/>
                  <a:gd name="T60" fmla="*/ 89 w 127"/>
                  <a:gd name="T61" fmla="*/ 81 h 130"/>
                  <a:gd name="T62" fmla="*/ 50 w 127"/>
                  <a:gd name="T63" fmla="*/ 39 h 130"/>
                  <a:gd name="T64" fmla="*/ 39 w 127"/>
                  <a:gd name="T65" fmla="*/ 9 h 130"/>
                  <a:gd name="T66" fmla="*/ 39 w 127"/>
                  <a:gd name="T67" fmla="*/ 9 h 130"/>
                  <a:gd name="T68" fmla="*/ 39 w 127"/>
                  <a:gd name="T69" fmla="*/ 9 h 130"/>
                  <a:gd name="T70" fmla="*/ 11 w 127"/>
                  <a:gd name="T71" fmla="*/ 0 h 130"/>
                  <a:gd name="T72" fmla="*/ 11 w 127"/>
                  <a:gd name="T73" fmla="*/ 0 h 1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13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5" y="1"/>
                      <a:pt x="39" y="10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6" y="24"/>
                      <a:pt x="44" y="37"/>
                      <a:pt x="47" y="45"/>
                    </a:cubicBezTo>
                    <a:cubicBezTo>
                      <a:pt x="49" y="48"/>
                      <a:pt x="55" y="50"/>
                      <a:pt x="59" y="53"/>
                    </a:cubicBezTo>
                    <a:cubicBezTo>
                      <a:pt x="69" y="61"/>
                      <a:pt x="76" y="73"/>
                      <a:pt x="83" y="83"/>
                    </a:cubicBezTo>
                    <a:cubicBezTo>
                      <a:pt x="98" y="85"/>
                      <a:pt x="114" y="86"/>
                      <a:pt x="121" y="97"/>
                    </a:cubicBezTo>
                    <a:cubicBezTo>
                      <a:pt x="122" y="99"/>
                      <a:pt x="125" y="107"/>
                      <a:pt x="125" y="115"/>
                    </a:cubicBezTo>
                    <a:cubicBezTo>
                      <a:pt x="125" y="121"/>
                      <a:pt x="123" y="127"/>
                      <a:pt x="116" y="128"/>
                    </a:cubicBezTo>
                    <a:cubicBezTo>
                      <a:pt x="115" y="128"/>
                      <a:pt x="113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01" y="129"/>
                      <a:pt x="89" y="122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2" y="105"/>
                      <a:pt x="85" y="94"/>
                      <a:pt x="81" y="86"/>
                    </a:cubicBezTo>
                    <a:cubicBezTo>
                      <a:pt x="79" y="81"/>
                      <a:pt x="71" y="79"/>
                      <a:pt x="67" y="75"/>
                    </a:cubicBezTo>
                    <a:cubicBezTo>
                      <a:pt x="63" y="72"/>
                      <a:pt x="59" y="67"/>
                      <a:pt x="55" y="63"/>
                    </a:cubicBezTo>
                    <a:cubicBezTo>
                      <a:pt x="52" y="59"/>
                      <a:pt x="49" y="52"/>
                      <a:pt x="46" y="49"/>
                    </a:cubicBezTo>
                    <a:cubicBezTo>
                      <a:pt x="38" y="43"/>
                      <a:pt x="20" y="47"/>
                      <a:pt x="11" y="39"/>
                    </a:cubicBezTo>
                    <a:cubicBezTo>
                      <a:pt x="8" y="36"/>
                      <a:pt x="2" y="23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10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9"/>
                      <a:pt x="3" y="30"/>
                      <a:pt x="7" y="35"/>
                    </a:cubicBezTo>
                    <a:cubicBezTo>
                      <a:pt x="14" y="46"/>
                      <a:pt x="26" y="44"/>
                      <a:pt x="38" y="50"/>
                    </a:cubicBezTo>
                    <a:cubicBezTo>
                      <a:pt x="42" y="51"/>
                      <a:pt x="46" y="56"/>
                      <a:pt x="49" y="60"/>
                    </a:cubicBezTo>
                    <a:cubicBezTo>
                      <a:pt x="53" y="64"/>
                      <a:pt x="56" y="68"/>
                      <a:pt x="59" y="71"/>
                    </a:cubicBezTo>
                    <a:cubicBezTo>
                      <a:pt x="66" y="79"/>
                      <a:pt x="75" y="84"/>
                      <a:pt x="79" y="92"/>
                    </a:cubicBezTo>
                    <a:cubicBezTo>
                      <a:pt x="83" y="102"/>
                      <a:pt x="81" y="112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92" y="125"/>
                      <a:pt x="105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30"/>
                      <a:pt x="118" y="130"/>
                    </a:cubicBezTo>
                    <a:cubicBezTo>
                      <a:pt x="124" y="129"/>
                      <a:pt x="127" y="123"/>
                      <a:pt x="127" y="116"/>
                    </a:cubicBezTo>
                    <a:cubicBezTo>
                      <a:pt x="127" y="107"/>
                      <a:pt x="123" y="97"/>
                      <a:pt x="119" y="92"/>
                    </a:cubicBezTo>
                    <a:cubicBezTo>
                      <a:pt x="112" y="84"/>
                      <a:pt x="98" y="86"/>
                      <a:pt x="89" y="81"/>
                    </a:cubicBezTo>
                    <a:cubicBezTo>
                      <a:pt x="82" y="77"/>
                      <a:pt x="77" y="67"/>
                      <a:pt x="70" y="60"/>
                    </a:cubicBezTo>
                    <a:cubicBezTo>
                      <a:pt x="61" y="51"/>
                      <a:pt x="54" y="47"/>
                      <a:pt x="50" y="39"/>
                    </a:cubicBezTo>
                    <a:cubicBezTo>
                      <a:pt x="44" y="29"/>
                      <a:pt x="47" y="17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5" y="6"/>
                      <a:pt x="2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591"/>
              <p:cNvSpPr>
                <a:spLocks noEditPoints="1"/>
              </p:cNvSpPr>
              <p:nvPr/>
            </p:nvSpPr>
            <p:spPr bwMode="auto">
              <a:xfrm>
                <a:off x="1875" y="824"/>
                <a:ext cx="429" cy="444"/>
              </a:xfrm>
              <a:custGeom>
                <a:gdLst>
                  <a:gd name="T0" fmla="*/ 30 w 123"/>
                  <a:gd name="T1" fmla="*/ 86 h 127"/>
                  <a:gd name="T2" fmla="*/ 39 w 123"/>
                  <a:gd name="T3" fmla="*/ 87 h 127"/>
                  <a:gd name="T4" fmla="*/ 30 w 123"/>
                  <a:gd name="T5" fmla="*/ 121 h 127"/>
                  <a:gd name="T6" fmla="*/ 30 w 123"/>
                  <a:gd name="T7" fmla="*/ 122 h 127"/>
                  <a:gd name="T8" fmla="*/ 30 w 123"/>
                  <a:gd name="T9" fmla="*/ 122 h 127"/>
                  <a:gd name="T10" fmla="*/ 14 w 123"/>
                  <a:gd name="T11" fmla="*/ 126 h 127"/>
                  <a:gd name="T12" fmla="*/ 14 w 123"/>
                  <a:gd name="T13" fmla="*/ 126 h 127"/>
                  <a:gd name="T14" fmla="*/ 4 w 123"/>
                  <a:gd name="T15" fmla="*/ 121 h 127"/>
                  <a:gd name="T16" fmla="*/ 2 w 123"/>
                  <a:gd name="T17" fmla="*/ 113 h 127"/>
                  <a:gd name="T18" fmla="*/ 6 w 123"/>
                  <a:gd name="T19" fmla="*/ 97 h 127"/>
                  <a:gd name="T20" fmla="*/ 6 w 123"/>
                  <a:gd name="T21" fmla="*/ 96 h 127"/>
                  <a:gd name="T22" fmla="*/ 30 w 123"/>
                  <a:gd name="T23" fmla="*/ 86 h 127"/>
                  <a:gd name="T24" fmla="*/ 109 w 123"/>
                  <a:gd name="T25" fmla="*/ 2 h 127"/>
                  <a:gd name="T26" fmla="*/ 109 w 123"/>
                  <a:gd name="T27" fmla="*/ 2 h 127"/>
                  <a:gd name="T28" fmla="*/ 118 w 123"/>
                  <a:gd name="T29" fmla="*/ 6 h 127"/>
                  <a:gd name="T30" fmla="*/ 121 w 123"/>
                  <a:gd name="T31" fmla="*/ 14 h 127"/>
                  <a:gd name="T32" fmla="*/ 110 w 123"/>
                  <a:gd name="T33" fmla="*/ 38 h 127"/>
                  <a:gd name="T34" fmla="*/ 94 w 123"/>
                  <a:gd name="T35" fmla="*/ 42 h 127"/>
                  <a:gd name="T36" fmla="*/ 94 w 123"/>
                  <a:gd name="T37" fmla="*/ 42 h 127"/>
                  <a:gd name="T38" fmla="*/ 94 w 123"/>
                  <a:gd name="T39" fmla="*/ 42 h 127"/>
                  <a:gd name="T40" fmla="*/ 84 w 123"/>
                  <a:gd name="T41" fmla="*/ 40 h 127"/>
                  <a:gd name="T42" fmla="*/ 84 w 123"/>
                  <a:gd name="T43" fmla="*/ 40 h 127"/>
                  <a:gd name="T44" fmla="*/ 88 w 123"/>
                  <a:gd name="T45" fmla="*/ 10 h 127"/>
                  <a:gd name="T46" fmla="*/ 88 w 123"/>
                  <a:gd name="T47" fmla="*/ 10 h 127"/>
                  <a:gd name="T48" fmla="*/ 88 w 123"/>
                  <a:gd name="T49" fmla="*/ 10 h 127"/>
                  <a:gd name="T50" fmla="*/ 88 w 123"/>
                  <a:gd name="T51" fmla="*/ 10 h 127"/>
                  <a:gd name="T52" fmla="*/ 109 w 123"/>
                  <a:gd name="T53" fmla="*/ 2 h 127"/>
                  <a:gd name="T54" fmla="*/ 109 w 123"/>
                  <a:gd name="T55" fmla="*/ 2 h 127"/>
                  <a:gd name="T56" fmla="*/ 111 w 123"/>
                  <a:gd name="T57" fmla="*/ 0 h 127"/>
                  <a:gd name="T58" fmla="*/ 83 w 123"/>
                  <a:gd name="T59" fmla="*/ 14 h 127"/>
                  <a:gd name="T60" fmla="*/ 83 w 123"/>
                  <a:gd name="T61" fmla="*/ 14 h 127"/>
                  <a:gd name="T62" fmla="*/ 83 w 123"/>
                  <a:gd name="T63" fmla="*/ 14 h 127"/>
                  <a:gd name="T64" fmla="*/ 83 w 123"/>
                  <a:gd name="T65" fmla="*/ 14 h 127"/>
                  <a:gd name="T66" fmla="*/ 83 w 123"/>
                  <a:gd name="T67" fmla="*/ 15 h 127"/>
                  <a:gd name="T68" fmla="*/ 65 w 123"/>
                  <a:gd name="T69" fmla="*/ 52 h 127"/>
                  <a:gd name="T70" fmla="*/ 40 w 123"/>
                  <a:gd name="T71" fmla="*/ 81 h 127"/>
                  <a:gd name="T72" fmla="*/ 0 w 123"/>
                  <a:gd name="T73" fmla="*/ 115 h 127"/>
                  <a:gd name="T74" fmla="*/ 4 w 123"/>
                  <a:gd name="T75" fmla="*/ 126 h 127"/>
                  <a:gd name="T76" fmla="*/ 4 w 123"/>
                  <a:gd name="T77" fmla="*/ 126 h 127"/>
                  <a:gd name="T78" fmla="*/ 11 w 123"/>
                  <a:gd name="T79" fmla="*/ 127 h 127"/>
                  <a:gd name="T80" fmla="*/ 11 w 123"/>
                  <a:gd name="T81" fmla="*/ 127 h 127"/>
                  <a:gd name="T82" fmla="*/ 16 w 123"/>
                  <a:gd name="T83" fmla="*/ 127 h 127"/>
                  <a:gd name="T84" fmla="*/ 16 w 123"/>
                  <a:gd name="T85" fmla="*/ 127 h 127"/>
                  <a:gd name="T86" fmla="*/ 39 w 123"/>
                  <a:gd name="T87" fmla="*/ 115 h 127"/>
                  <a:gd name="T88" fmla="*/ 64 w 123"/>
                  <a:gd name="T89" fmla="*/ 68 h 127"/>
                  <a:gd name="T90" fmla="*/ 81 w 123"/>
                  <a:gd name="T91" fmla="*/ 47 h 127"/>
                  <a:gd name="T92" fmla="*/ 118 w 123"/>
                  <a:gd name="T93" fmla="*/ 32 h 127"/>
                  <a:gd name="T94" fmla="*/ 121 w 123"/>
                  <a:gd name="T95" fmla="*/ 4 h 127"/>
                  <a:gd name="T96" fmla="*/ 121 w 123"/>
                  <a:gd name="T97" fmla="*/ 4 h 127"/>
                  <a:gd name="T98" fmla="*/ 121 w 123"/>
                  <a:gd name="T99" fmla="*/ 4 h 127"/>
                  <a:gd name="T100" fmla="*/ 111 w 123"/>
                  <a:gd name="T101" fmla="*/ 0 h 1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3" h="127">
                    <a:moveTo>
                      <a:pt x="30" y="86"/>
                    </a:move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3" y="86"/>
                      <a:pt x="36" y="86"/>
                      <a:pt x="39" y="87"/>
                    </a:cubicBezTo>
                    <a:cubicBezTo>
                      <a:pt x="40" y="91"/>
                      <a:pt x="41" y="94"/>
                      <a:pt x="41" y="98"/>
                    </a:cubicBezTo>
                    <a:cubicBezTo>
                      <a:pt x="41" y="108"/>
                      <a:pt x="37" y="117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0" y="121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26" y="124"/>
                      <a:pt x="20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0" y="126"/>
                      <a:pt x="6" y="124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2" y="119"/>
                      <a:pt x="2" y="116"/>
                      <a:pt x="2" y="113"/>
                    </a:cubicBezTo>
                    <a:cubicBezTo>
                      <a:pt x="2" y="107"/>
                      <a:pt x="4" y="101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11" y="90"/>
                      <a:pt x="2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moveTo>
                      <a:pt x="109" y="2"/>
                    </a:move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13" y="2"/>
                      <a:pt x="116" y="3"/>
                      <a:pt x="118" y="5"/>
                    </a:cubicBezTo>
                    <a:cubicBezTo>
                      <a:pt x="118" y="5"/>
                      <a:pt x="118" y="5"/>
                      <a:pt x="118" y="6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20" y="8"/>
                      <a:pt x="121" y="11"/>
                      <a:pt x="121" y="14"/>
                    </a:cubicBezTo>
                    <a:cubicBezTo>
                      <a:pt x="121" y="23"/>
                      <a:pt x="116" y="34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6" y="40"/>
                      <a:pt x="100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0" y="42"/>
                      <a:pt x="87" y="41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2" y="37"/>
                      <a:pt x="82" y="33"/>
                      <a:pt x="82" y="28"/>
                    </a:cubicBezTo>
                    <a:cubicBezTo>
                      <a:pt x="82" y="22"/>
                      <a:pt x="83" y="15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92" y="6"/>
                      <a:pt x="10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moveTo>
                      <a:pt x="111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00" y="0"/>
                      <a:pt x="87" y="9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5"/>
                    </a:cubicBezTo>
                    <a:cubicBezTo>
                      <a:pt x="79" y="22"/>
                      <a:pt x="81" y="35"/>
                      <a:pt x="78" y="42"/>
                    </a:cubicBezTo>
                    <a:cubicBezTo>
                      <a:pt x="76" y="46"/>
                      <a:pt x="68" y="50"/>
                      <a:pt x="65" y="52"/>
                    </a:cubicBezTo>
                    <a:cubicBezTo>
                      <a:pt x="61" y="56"/>
                      <a:pt x="56" y="61"/>
                      <a:pt x="52" y="66"/>
                    </a:cubicBezTo>
                    <a:cubicBezTo>
                      <a:pt x="48" y="71"/>
                      <a:pt x="44" y="79"/>
                      <a:pt x="40" y="81"/>
                    </a:cubicBezTo>
                    <a:cubicBezTo>
                      <a:pt x="30" y="86"/>
                      <a:pt x="16" y="83"/>
                      <a:pt x="8" y="92"/>
                    </a:cubicBezTo>
                    <a:cubicBezTo>
                      <a:pt x="4" y="96"/>
                      <a:pt x="0" y="106"/>
                      <a:pt x="0" y="115"/>
                    </a:cubicBezTo>
                    <a:cubicBezTo>
                      <a:pt x="0" y="119"/>
                      <a:pt x="1" y="123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6" y="127"/>
                      <a:pt x="8" y="127"/>
                      <a:pt x="10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2" y="127"/>
                      <a:pt x="13" y="127"/>
                      <a:pt x="15" y="127"/>
                    </a:cubicBezTo>
                    <a:cubicBezTo>
                      <a:pt x="15" y="127"/>
                      <a:pt x="15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26" y="126"/>
                      <a:pt x="34" y="122"/>
                      <a:pt x="39" y="115"/>
                    </a:cubicBezTo>
                    <a:cubicBezTo>
                      <a:pt x="43" y="107"/>
                      <a:pt x="40" y="96"/>
                      <a:pt x="45" y="86"/>
                    </a:cubicBezTo>
                    <a:cubicBezTo>
                      <a:pt x="48" y="79"/>
                      <a:pt x="58" y="74"/>
                      <a:pt x="64" y="68"/>
                    </a:cubicBezTo>
                    <a:cubicBezTo>
                      <a:pt x="68" y="65"/>
                      <a:pt x="71" y="61"/>
                      <a:pt x="73" y="58"/>
                    </a:cubicBezTo>
                    <a:cubicBezTo>
                      <a:pt x="76" y="54"/>
                      <a:pt x="78" y="49"/>
                      <a:pt x="81" y="47"/>
                    </a:cubicBezTo>
                    <a:cubicBezTo>
                      <a:pt x="89" y="42"/>
                      <a:pt x="100" y="45"/>
                      <a:pt x="109" y="40"/>
                    </a:cubicBezTo>
                    <a:cubicBezTo>
                      <a:pt x="112" y="39"/>
                      <a:pt x="116" y="35"/>
                      <a:pt x="118" y="32"/>
                    </a:cubicBezTo>
                    <a:cubicBezTo>
                      <a:pt x="120" y="29"/>
                      <a:pt x="123" y="20"/>
                      <a:pt x="123" y="13"/>
                    </a:cubicBezTo>
                    <a:cubicBezTo>
                      <a:pt x="123" y="10"/>
                      <a:pt x="122" y="7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18" y="1"/>
                      <a:pt x="115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592"/>
              <p:cNvSpPr>
                <a:spLocks noEditPoints="1"/>
              </p:cNvSpPr>
              <p:nvPr/>
            </p:nvSpPr>
            <p:spPr bwMode="auto">
              <a:xfrm>
                <a:off x="5380" y="821"/>
                <a:ext cx="429" cy="447"/>
              </a:xfrm>
              <a:custGeom>
                <a:gdLst>
                  <a:gd name="T0" fmla="*/ 95 w 123"/>
                  <a:gd name="T1" fmla="*/ 86 h 128"/>
                  <a:gd name="T2" fmla="*/ 113 w 123"/>
                  <a:gd name="T3" fmla="*/ 92 h 128"/>
                  <a:gd name="T4" fmla="*/ 113 w 123"/>
                  <a:gd name="T5" fmla="*/ 92 h 128"/>
                  <a:gd name="T6" fmla="*/ 119 w 123"/>
                  <a:gd name="T7" fmla="*/ 122 h 128"/>
                  <a:gd name="T8" fmla="*/ 119 w 123"/>
                  <a:gd name="T9" fmla="*/ 122 h 128"/>
                  <a:gd name="T10" fmla="*/ 110 w 123"/>
                  <a:gd name="T11" fmla="*/ 126 h 128"/>
                  <a:gd name="T12" fmla="*/ 110 w 123"/>
                  <a:gd name="T13" fmla="*/ 126 h 128"/>
                  <a:gd name="T14" fmla="*/ 89 w 123"/>
                  <a:gd name="T15" fmla="*/ 118 h 128"/>
                  <a:gd name="T16" fmla="*/ 89 w 123"/>
                  <a:gd name="T17" fmla="*/ 118 h 128"/>
                  <a:gd name="T18" fmla="*/ 89 w 123"/>
                  <a:gd name="T19" fmla="*/ 118 h 128"/>
                  <a:gd name="T20" fmla="*/ 89 w 123"/>
                  <a:gd name="T21" fmla="*/ 118 h 128"/>
                  <a:gd name="T22" fmla="*/ 82 w 123"/>
                  <a:gd name="T23" fmla="*/ 100 h 128"/>
                  <a:gd name="T24" fmla="*/ 86 w 123"/>
                  <a:gd name="T25" fmla="*/ 87 h 128"/>
                  <a:gd name="T26" fmla="*/ 87 w 123"/>
                  <a:gd name="T27" fmla="*/ 87 h 128"/>
                  <a:gd name="T28" fmla="*/ 95 w 123"/>
                  <a:gd name="T29" fmla="*/ 86 h 128"/>
                  <a:gd name="T30" fmla="*/ 14 w 123"/>
                  <a:gd name="T31" fmla="*/ 2 h 128"/>
                  <a:gd name="T32" fmla="*/ 14 w 123"/>
                  <a:gd name="T33" fmla="*/ 2 h 128"/>
                  <a:gd name="T34" fmla="*/ 38 w 123"/>
                  <a:gd name="T35" fmla="*/ 15 h 128"/>
                  <a:gd name="T36" fmla="*/ 38 w 123"/>
                  <a:gd name="T37" fmla="*/ 15 h 128"/>
                  <a:gd name="T38" fmla="*/ 42 w 123"/>
                  <a:gd name="T39" fmla="*/ 31 h 128"/>
                  <a:gd name="T40" fmla="*/ 33 w 123"/>
                  <a:gd name="T41" fmla="*/ 42 h 128"/>
                  <a:gd name="T42" fmla="*/ 29 w 123"/>
                  <a:gd name="T43" fmla="*/ 42 h 128"/>
                  <a:gd name="T44" fmla="*/ 29 w 123"/>
                  <a:gd name="T45" fmla="*/ 42 h 128"/>
                  <a:gd name="T46" fmla="*/ 12 w 123"/>
                  <a:gd name="T47" fmla="*/ 38 h 128"/>
                  <a:gd name="T48" fmla="*/ 1 w 123"/>
                  <a:gd name="T49" fmla="*/ 15 h 128"/>
                  <a:gd name="T50" fmla="*/ 4 w 123"/>
                  <a:gd name="T51" fmla="*/ 7 h 128"/>
                  <a:gd name="T52" fmla="*/ 14 w 123"/>
                  <a:gd name="T53" fmla="*/ 2 h 128"/>
                  <a:gd name="T54" fmla="*/ 12 w 123"/>
                  <a:gd name="T55" fmla="*/ 0 h 128"/>
                  <a:gd name="T56" fmla="*/ 2 w 123"/>
                  <a:gd name="T57" fmla="*/ 4 h 128"/>
                  <a:gd name="T58" fmla="*/ 2 w 123"/>
                  <a:gd name="T59" fmla="*/ 4 h 128"/>
                  <a:gd name="T60" fmla="*/ 0 w 123"/>
                  <a:gd name="T61" fmla="*/ 12 h 128"/>
                  <a:gd name="T62" fmla="*/ 44 w 123"/>
                  <a:gd name="T63" fmla="*/ 48 h 128"/>
                  <a:gd name="T64" fmla="*/ 65 w 123"/>
                  <a:gd name="T65" fmla="*/ 74 h 128"/>
                  <a:gd name="T66" fmla="*/ 83 w 123"/>
                  <a:gd name="T67" fmla="*/ 112 h 128"/>
                  <a:gd name="T68" fmla="*/ 83 w 123"/>
                  <a:gd name="T69" fmla="*/ 112 h 128"/>
                  <a:gd name="T70" fmla="*/ 83 w 123"/>
                  <a:gd name="T71" fmla="*/ 112 h 128"/>
                  <a:gd name="T72" fmla="*/ 110 w 123"/>
                  <a:gd name="T73" fmla="*/ 128 h 128"/>
                  <a:gd name="T74" fmla="*/ 110 w 123"/>
                  <a:gd name="T75" fmla="*/ 128 h 128"/>
                  <a:gd name="T76" fmla="*/ 114 w 123"/>
                  <a:gd name="T77" fmla="*/ 127 h 128"/>
                  <a:gd name="T78" fmla="*/ 119 w 123"/>
                  <a:gd name="T79" fmla="*/ 96 h 128"/>
                  <a:gd name="T80" fmla="*/ 57 w 123"/>
                  <a:gd name="T81" fmla="*/ 52 h 128"/>
                  <a:gd name="T82" fmla="*/ 40 w 123"/>
                  <a:gd name="T83" fmla="*/ 15 h 128"/>
                  <a:gd name="T84" fmla="*/ 40 w 123"/>
                  <a:gd name="T85" fmla="*/ 15 h 128"/>
                  <a:gd name="T86" fmla="*/ 40 w 123"/>
                  <a:gd name="T87" fmla="*/ 15 h 128"/>
                  <a:gd name="T88" fmla="*/ 12 w 123"/>
                  <a:gd name="T89" fmla="*/ 0 h 1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8">
                    <a:moveTo>
                      <a:pt x="95" y="86"/>
                    </a:move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102" y="86"/>
                      <a:pt x="108" y="88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7" y="95"/>
                      <a:pt x="122" y="105"/>
                      <a:pt x="122" y="113"/>
                    </a:cubicBezTo>
                    <a:cubicBezTo>
                      <a:pt x="122" y="116"/>
                      <a:pt x="121" y="119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7" y="125"/>
                      <a:pt x="114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2" y="126"/>
                      <a:pt x="93" y="122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5" y="114"/>
                      <a:pt x="82" y="107"/>
                      <a:pt x="82" y="100"/>
                    </a:cubicBezTo>
                    <a:cubicBezTo>
                      <a:pt x="82" y="95"/>
                      <a:pt x="84" y="90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90" y="87"/>
                      <a:pt x="92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9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40" y="18"/>
                      <a:pt x="42" y="25"/>
                      <a:pt x="42" y="31"/>
                    </a:cubicBezTo>
                    <a:cubicBezTo>
                      <a:pt x="42" y="35"/>
                      <a:pt x="41" y="39"/>
                      <a:pt x="39" y="40"/>
                    </a:cubicBezTo>
                    <a:cubicBezTo>
                      <a:pt x="38" y="42"/>
                      <a:pt x="35" y="42"/>
                      <a:pt x="33" y="42"/>
                    </a:cubicBezTo>
                    <a:cubicBezTo>
                      <a:pt x="32" y="42"/>
                      <a:pt x="30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3" y="42"/>
                      <a:pt x="16" y="41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8" y="35"/>
                      <a:pt x="1" y="24"/>
                      <a:pt x="1" y="15"/>
                    </a:cubicBezTo>
                    <a:cubicBezTo>
                      <a:pt x="1" y="12"/>
                      <a:pt x="2" y="9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10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22"/>
                      <a:pt x="6" y="35"/>
                      <a:pt x="9" y="38"/>
                    </a:cubicBezTo>
                    <a:cubicBezTo>
                      <a:pt x="18" y="46"/>
                      <a:pt x="36" y="42"/>
                      <a:pt x="44" y="48"/>
                    </a:cubicBezTo>
                    <a:cubicBezTo>
                      <a:pt x="47" y="51"/>
                      <a:pt x="50" y="58"/>
                      <a:pt x="53" y="62"/>
                    </a:cubicBezTo>
                    <a:cubicBezTo>
                      <a:pt x="57" y="66"/>
                      <a:pt x="61" y="71"/>
                      <a:pt x="65" y="74"/>
                    </a:cubicBezTo>
                    <a:cubicBezTo>
                      <a:pt x="69" y="78"/>
                      <a:pt x="77" y="80"/>
                      <a:pt x="79" y="85"/>
                    </a:cubicBezTo>
                    <a:cubicBezTo>
                      <a:pt x="83" y="93"/>
                      <a:pt x="80" y="104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7" y="121"/>
                      <a:pt x="99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1" y="128"/>
                      <a:pt x="113" y="127"/>
                      <a:pt x="114" y="127"/>
                    </a:cubicBezTo>
                    <a:cubicBezTo>
                      <a:pt x="121" y="126"/>
                      <a:pt x="123" y="120"/>
                      <a:pt x="123" y="114"/>
                    </a:cubicBezTo>
                    <a:cubicBezTo>
                      <a:pt x="123" y="106"/>
                      <a:pt x="120" y="98"/>
                      <a:pt x="119" y="96"/>
                    </a:cubicBezTo>
                    <a:cubicBezTo>
                      <a:pt x="112" y="85"/>
                      <a:pt x="96" y="84"/>
                      <a:pt x="81" y="82"/>
                    </a:cubicBezTo>
                    <a:cubicBezTo>
                      <a:pt x="74" y="72"/>
                      <a:pt x="67" y="60"/>
                      <a:pt x="57" y="52"/>
                    </a:cubicBezTo>
                    <a:cubicBezTo>
                      <a:pt x="53" y="49"/>
                      <a:pt x="47" y="47"/>
                      <a:pt x="45" y="44"/>
                    </a:cubicBezTo>
                    <a:cubicBezTo>
                      <a:pt x="42" y="36"/>
                      <a:pt x="44" y="23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7" y="9"/>
                      <a:pt x="2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593"/>
              <p:cNvSpPr>
                <a:spLocks noEditPoints="1"/>
              </p:cNvSpPr>
              <p:nvPr/>
            </p:nvSpPr>
            <p:spPr bwMode="auto">
              <a:xfrm>
                <a:off x="1878" y="1125"/>
                <a:ext cx="140" cy="139"/>
              </a:xfrm>
              <a:custGeom>
                <a:gdLst>
                  <a:gd name="T0" fmla="*/ 26 w 40"/>
                  <a:gd name="T1" fmla="*/ 1 h 40"/>
                  <a:gd name="T2" fmla="*/ 26 w 40"/>
                  <a:gd name="T3" fmla="*/ 1 h 40"/>
                  <a:gd name="T4" fmla="*/ 26 w 40"/>
                  <a:gd name="T5" fmla="*/ 1 h 40"/>
                  <a:gd name="T6" fmla="*/ 34 w 40"/>
                  <a:gd name="T7" fmla="*/ 3 h 40"/>
                  <a:gd name="T8" fmla="*/ 34 w 40"/>
                  <a:gd name="T9" fmla="*/ 4 h 40"/>
                  <a:gd name="T10" fmla="*/ 34 w 40"/>
                  <a:gd name="T11" fmla="*/ 4 h 40"/>
                  <a:gd name="T12" fmla="*/ 38 w 40"/>
                  <a:gd name="T13" fmla="*/ 15 h 40"/>
                  <a:gd name="T14" fmla="*/ 35 w 40"/>
                  <a:gd name="T15" fmla="*/ 27 h 40"/>
                  <a:gd name="T16" fmla="*/ 15 w 40"/>
                  <a:gd name="T17" fmla="*/ 37 h 40"/>
                  <a:gd name="T18" fmla="*/ 15 w 40"/>
                  <a:gd name="T19" fmla="*/ 37 h 40"/>
                  <a:gd name="T20" fmla="*/ 15 w 40"/>
                  <a:gd name="T21" fmla="*/ 37 h 40"/>
                  <a:gd name="T22" fmla="*/ 15 w 40"/>
                  <a:gd name="T23" fmla="*/ 37 h 40"/>
                  <a:gd name="T24" fmla="*/ 15 w 40"/>
                  <a:gd name="T25" fmla="*/ 37 h 40"/>
                  <a:gd name="T26" fmla="*/ 15 w 40"/>
                  <a:gd name="T27" fmla="*/ 37 h 40"/>
                  <a:gd name="T28" fmla="*/ 6 w 40"/>
                  <a:gd name="T29" fmla="*/ 13 h 40"/>
                  <a:gd name="T30" fmla="*/ 6 w 40"/>
                  <a:gd name="T31" fmla="*/ 13 h 40"/>
                  <a:gd name="T32" fmla="*/ 6 w 40"/>
                  <a:gd name="T33" fmla="*/ 12 h 40"/>
                  <a:gd name="T34" fmla="*/ 6 w 40"/>
                  <a:gd name="T35" fmla="*/ 12 h 40"/>
                  <a:gd name="T36" fmla="*/ 6 w 40"/>
                  <a:gd name="T37" fmla="*/ 12 h 40"/>
                  <a:gd name="T38" fmla="*/ 6 w 40"/>
                  <a:gd name="T39" fmla="*/ 12 h 40"/>
                  <a:gd name="T40" fmla="*/ 6 w 40"/>
                  <a:gd name="T41" fmla="*/ 12 h 40"/>
                  <a:gd name="T42" fmla="*/ 6 w 40"/>
                  <a:gd name="T43" fmla="*/ 12 h 40"/>
                  <a:gd name="T44" fmla="*/ 7 w 40"/>
                  <a:gd name="T45" fmla="*/ 12 h 40"/>
                  <a:gd name="T46" fmla="*/ 7 w 40"/>
                  <a:gd name="T47" fmla="*/ 12 h 40"/>
                  <a:gd name="T48" fmla="*/ 26 w 40"/>
                  <a:gd name="T49" fmla="*/ 1 h 40"/>
                  <a:gd name="T50" fmla="*/ 26 w 40"/>
                  <a:gd name="T51" fmla="*/ 1 h 40"/>
                  <a:gd name="T52" fmla="*/ 26 w 40"/>
                  <a:gd name="T53" fmla="*/ 1 h 40"/>
                  <a:gd name="T54" fmla="*/ 29 w 40"/>
                  <a:gd name="T55" fmla="*/ 0 h 40"/>
                  <a:gd name="T56" fmla="*/ 29 w 40"/>
                  <a:gd name="T57" fmla="*/ 0 h 40"/>
                  <a:gd name="T58" fmla="*/ 5 w 40"/>
                  <a:gd name="T59" fmla="*/ 10 h 40"/>
                  <a:gd name="T60" fmla="*/ 5 w 40"/>
                  <a:gd name="T61" fmla="*/ 11 h 40"/>
                  <a:gd name="T62" fmla="*/ 5 w 40"/>
                  <a:gd name="T63" fmla="*/ 11 h 40"/>
                  <a:gd name="T64" fmla="*/ 5 w 40"/>
                  <a:gd name="T65" fmla="*/ 11 h 40"/>
                  <a:gd name="T66" fmla="*/ 1 w 40"/>
                  <a:gd name="T67" fmla="*/ 27 h 40"/>
                  <a:gd name="T68" fmla="*/ 3 w 40"/>
                  <a:gd name="T69" fmla="*/ 35 h 40"/>
                  <a:gd name="T70" fmla="*/ 3 w 40"/>
                  <a:gd name="T71" fmla="*/ 35 h 40"/>
                  <a:gd name="T72" fmla="*/ 13 w 40"/>
                  <a:gd name="T73" fmla="*/ 40 h 40"/>
                  <a:gd name="T74" fmla="*/ 13 w 40"/>
                  <a:gd name="T75" fmla="*/ 40 h 40"/>
                  <a:gd name="T76" fmla="*/ 13 w 40"/>
                  <a:gd name="T77" fmla="*/ 40 h 40"/>
                  <a:gd name="T78" fmla="*/ 13 w 40"/>
                  <a:gd name="T79" fmla="*/ 40 h 40"/>
                  <a:gd name="T80" fmla="*/ 29 w 40"/>
                  <a:gd name="T81" fmla="*/ 36 h 40"/>
                  <a:gd name="T82" fmla="*/ 29 w 40"/>
                  <a:gd name="T83" fmla="*/ 36 h 40"/>
                  <a:gd name="T84" fmla="*/ 29 w 40"/>
                  <a:gd name="T85" fmla="*/ 36 h 40"/>
                  <a:gd name="T86" fmla="*/ 29 w 40"/>
                  <a:gd name="T87" fmla="*/ 35 h 40"/>
                  <a:gd name="T88" fmla="*/ 29 w 40"/>
                  <a:gd name="T89" fmla="*/ 35 h 40"/>
                  <a:gd name="T90" fmla="*/ 40 w 40"/>
                  <a:gd name="T91" fmla="*/ 12 h 40"/>
                  <a:gd name="T92" fmla="*/ 38 w 40"/>
                  <a:gd name="T93" fmla="*/ 1 h 40"/>
                  <a:gd name="T94" fmla="*/ 29 w 40"/>
                  <a:gd name="T95" fmla="*/ 0 h 40"/>
                  <a:gd name="T96" fmla="*/ 29 w 40"/>
                  <a:gd name="T97" fmla="*/ 0 h 40"/>
                  <a:gd name="T98" fmla="*/ 29 w 40"/>
                  <a:gd name="T9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0"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9" y="1"/>
                      <a:pt x="32" y="2"/>
                      <a:pt x="34" y="3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5"/>
                      <a:pt x="38" y="10"/>
                      <a:pt x="38" y="15"/>
                    </a:cubicBezTo>
                    <a:cubicBezTo>
                      <a:pt x="38" y="19"/>
                      <a:pt x="37" y="24"/>
                      <a:pt x="35" y="27"/>
                    </a:cubicBezTo>
                    <a:cubicBezTo>
                      <a:pt x="32" y="33"/>
                      <a:pt x="24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" y="37"/>
                      <a:pt x="0" y="2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6"/>
                      <a:pt x="19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0" y="4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5"/>
                      <a:pt x="1" y="21"/>
                      <a:pt x="1" y="27"/>
                    </a:cubicBezTo>
                    <a:cubicBezTo>
                      <a:pt x="1" y="30"/>
                      <a:pt x="1" y="33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8"/>
                      <a:pt x="9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9" y="40"/>
                      <a:pt x="25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1"/>
                      <a:pt x="40" y="22"/>
                      <a:pt x="40" y="12"/>
                    </a:cubicBezTo>
                    <a:cubicBezTo>
                      <a:pt x="40" y="8"/>
                      <a:pt x="39" y="5"/>
                      <a:pt x="38" y="1"/>
                    </a:cubicBezTo>
                    <a:cubicBezTo>
                      <a:pt x="35" y="0"/>
                      <a:pt x="32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594"/>
              <p:cNvSpPr>
                <a:spLocks noEditPoints="1"/>
              </p:cNvSpPr>
              <p:nvPr/>
            </p:nvSpPr>
            <p:spPr bwMode="auto">
              <a:xfrm>
                <a:off x="5666" y="1121"/>
                <a:ext cx="139" cy="140"/>
              </a:xfrm>
              <a:custGeom>
                <a:gdLst>
                  <a:gd name="T0" fmla="*/ 15 w 40"/>
                  <a:gd name="T1" fmla="*/ 2 h 40"/>
                  <a:gd name="T2" fmla="*/ 15 w 40"/>
                  <a:gd name="T3" fmla="*/ 2 h 40"/>
                  <a:gd name="T4" fmla="*/ 15 w 40"/>
                  <a:gd name="T5" fmla="*/ 2 h 40"/>
                  <a:gd name="T6" fmla="*/ 32 w 40"/>
                  <a:gd name="T7" fmla="*/ 9 h 40"/>
                  <a:gd name="T8" fmla="*/ 37 w 40"/>
                  <a:gd name="T9" fmla="*/ 24 h 40"/>
                  <a:gd name="T10" fmla="*/ 28 w 40"/>
                  <a:gd name="T11" fmla="*/ 37 h 40"/>
                  <a:gd name="T12" fmla="*/ 28 w 40"/>
                  <a:gd name="T13" fmla="*/ 37 h 40"/>
                  <a:gd name="T14" fmla="*/ 28 w 40"/>
                  <a:gd name="T15" fmla="*/ 37 h 40"/>
                  <a:gd name="T16" fmla="*/ 26 w 40"/>
                  <a:gd name="T17" fmla="*/ 37 h 40"/>
                  <a:gd name="T18" fmla="*/ 26 w 40"/>
                  <a:gd name="T19" fmla="*/ 37 h 40"/>
                  <a:gd name="T20" fmla="*/ 26 w 40"/>
                  <a:gd name="T21" fmla="*/ 37 h 40"/>
                  <a:gd name="T22" fmla="*/ 26 w 40"/>
                  <a:gd name="T23" fmla="*/ 37 h 40"/>
                  <a:gd name="T24" fmla="*/ 25 w 40"/>
                  <a:gd name="T25" fmla="*/ 37 h 40"/>
                  <a:gd name="T26" fmla="*/ 12 w 40"/>
                  <a:gd name="T27" fmla="*/ 34 h 40"/>
                  <a:gd name="T28" fmla="*/ 12 w 40"/>
                  <a:gd name="T29" fmla="*/ 33 h 40"/>
                  <a:gd name="T30" fmla="*/ 12 w 40"/>
                  <a:gd name="T31" fmla="*/ 33 h 40"/>
                  <a:gd name="T32" fmla="*/ 11 w 40"/>
                  <a:gd name="T33" fmla="*/ 33 h 40"/>
                  <a:gd name="T34" fmla="*/ 11 w 40"/>
                  <a:gd name="T35" fmla="*/ 33 h 40"/>
                  <a:gd name="T36" fmla="*/ 11 w 40"/>
                  <a:gd name="T37" fmla="*/ 33 h 40"/>
                  <a:gd name="T38" fmla="*/ 2 w 40"/>
                  <a:gd name="T39" fmla="*/ 14 h 40"/>
                  <a:gd name="T40" fmla="*/ 6 w 40"/>
                  <a:gd name="T41" fmla="*/ 5 h 40"/>
                  <a:gd name="T42" fmla="*/ 6 w 40"/>
                  <a:gd name="T43" fmla="*/ 4 h 40"/>
                  <a:gd name="T44" fmla="*/ 15 w 40"/>
                  <a:gd name="T45" fmla="*/ 2 h 40"/>
                  <a:gd name="T46" fmla="*/ 15 w 40"/>
                  <a:gd name="T47" fmla="*/ 2 h 40"/>
                  <a:gd name="T48" fmla="*/ 15 w 40"/>
                  <a:gd name="T49" fmla="*/ 2 h 40"/>
                  <a:gd name="T50" fmla="*/ 13 w 40"/>
                  <a:gd name="T51" fmla="*/ 0 h 40"/>
                  <a:gd name="T52" fmla="*/ 13 w 40"/>
                  <a:gd name="T53" fmla="*/ 0 h 40"/>
                  <a:gd name="T54" fmla="*/ 5 w 40"/>
                  <a:gd name="T55" fmla="*/ 1 h 40"/>
                  <a:gd name="T56" fmla="*/ 4 w 40"/>
                  <a:gd name="T57" fmla="*/ 1 h 40"/>
                  <a:gd name="T58" fmla="*/ 4 w 40"/>
                  <a:gd name="T59" fmla="*/ 1 h 40"/>
                  <a:gd name="T60" fmla="*/ 4 w 40"/>
                  <a:gd name="T61" fmla="*/ 1 h 40"/>
                  <a:gd name="T62" fmla="*/ 0 w 40"/>
                  <a:gd name="T63" fmla="*/ 14 h 40"/>
                  <a:gd name="T64" fmla="*/ 7 w 40"/>
                  <a:gd name="T65" fmla="*/ 32 h 40"/>
                  <a:gd name="T66" fmla="*/ 7 w 40"/>
                  <a:gd name="T67" fmla="*/ 32 h 40"/>
                  <a:gd name="T68" fmla="*/ 7 w 40"/>
                  <a:gd name="T69" fmla="*/ 32 h 40"/>
                  <a:gd name="T70" fmla="*/ 7 w 40"/>
                  <a:gd name="T71" fmla="*/ 32 h 40"/>
                  <a:gd name="T72" fmla="*/ 7 w 40"/>
                  <a:gd name="T73" fmla="*/ 32 h 40"/>
                  <a:gd name="T74" fmla="*/ 7 w 40"/>
                  <a:gd name="T75" fmla="*/ 32 h 40"/>
                  <a:gd name="T76" fmla="*/ 7 w 40"/>
                  <a:gd name="T77" fmla="*/ 32 h 40"/>
                  <a:gd name="T78" fmla="*/ 7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7 w 40"/>
                  <a:gd name="T93" fmla="*/ 36 h 40"/>
                  <a:gd name="T94" fmla="*/ 40 w 40"/>
                  <a:gd name="T95" fmla="*/ 27 h 40"/>
                  <a:gd name="T96" fmla="*/ 31 w 40"/>
                  <a:gd name="T97" fmla="*/ 6 h 40"/>
                  <a:gd name="T98" fmla="*/ 31 w 40"/>
                  <a:gd name="T99" fmla="*/ 6 h 40"/>
                  <a:gd name="T100" fmla="*/ 31 w 40"/>
                  <a:gd name="T101" fmla="*/ 6 h 40"/>
                  <a:gd name="T102" fmla="*/ 13 w 40"/>
                  <a:gd name="T103" fmla="*/ 0 h 40"/>
                  <a:gd name="T104" fmla="*/ 13 w 40"/>
                  <a:gd name="T105" fmla="*/ 0 h 40"/>
                  <a:gd name="T106" fmla="*/ 13 w 40"/>
                  <a:gd name="T10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1" y="2"/>
                      <a:pt x="28" y="5"/>
                      <a:pt x="32" y="9"/>
                    </a:cubicBezTo>
                    <a:cubicBezTo>
                      <a:pt x="35" y="12"/>
                      <a:pt x="37" y="19"/>
                      <a:pt x="37" y="24"/>
                    </a:cubicBezTo>
                    <a:cubicBezTo>
                      <a:pt x="37" y="30"/>
                      <a:pt x="35" y="36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7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1" y="37"/>
                      <a:pt x="15" y="36"/>
                      <a:pt x="12" y="34"/>
                    </a:cubicBezTo>
                    <a:cubicBezTo>
                      <a:pt x="12" y="34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" y="30"/>
                      <a:pt x="2" y="21"/>
                      <a:pt x="2" y="14"/>
                    </a:cubicBezTo>
                    <a:cubicBezTo>
                      <a:pt x="2" y="10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4"/>
                      <a:pt x="0" y="9"/>
                      <a:pt x="0" y="14"/>
                    </a:cubicBezTo>
                    <a:cubicBezTo>
                      <a:pt x="0" y="21"/>
                      <a:pt x="3" y="28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36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9" y="33"/>
                      <a:pt x="40" y="30"/>
                      <a:pt x="40" y="27"/>
                    </a:cubicBezTo>
                    <a:cubicBezTo>
                      <a:pt x="40" y="19"/>
                      <a:pt x="35" y="9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6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595"/>
              <p:cNvSpPr>
                <a:spLocks noEditPoints="1"/>
              </p:cNvSpPr>
              <p:nvPr/>
            </p:nvSpPr>
            <p:spPr bwMode="auto">
              <a:xfrm>
                <a:off x="1878" y="1128"/>
                <a:ext cx="133" cy="126"/>
              </a:xfrm>
              <a:custGeom>
                <a:gdLst>
                  <a:gd name="T0" fmla="*/ 24 w 38"/>
                  <a:gd name="T1" fmla="*/ 4 h 36"/>
                  <a:gd name="T2" fmla="*/ 24 w 38"/>
                  <a:gd name="T3" fmla="*/ 4 h 36"/>
                  <a:gd name="T4" fmla="*/ 24 w 38"/>
                  <a:gd name="T5" fmla="*/ 4 h 36"/>
                  <a:gd name="T6" fmla="*/ 26 w 38"/>
                  <a:gd name="T7" fmla="*/ 4 h 36"/>
                  <a:gd name="T8" fmla="*/ 34 w 38"/>
                  <a:gd name="T9" fmla="*/ 17 h 36"/>
                  <a:gd name="T10" fmla="*/ 31 w 38"/>
                  <a:gd name="T11" fmla="*/ 27 h 36"/>
                  <a:gd name="T12" fmla="*/ 21 w 38"/>
                  <a:gd name="T13" fmla="*/ 33 h 36"/>
                  <a:gd name="T14" fmla="*/ 16 w 38"/>
                  <a:gd name="T15" fmla="*/ 33 h 36"/>
                  <a:gd name="T16" fmla="*/ 16 w 38"/>
                  <a:gd name="T17" fmla="*/ 33 h 36"/>
                  <a:gd name="T18" fmla="*/ 16 w 38"/>
                  <a:gd name="T19" fmla="*/ 33 h 36"/>
                  <a:gd name="T20" fmla="*/ 16 w 38"/>
                  <a:gd name="T21" fmla="*/ 33 h 36"/>
                  <a:gd name="T22" fmla="*/ 16 w 38"/>
                  <a:gd name="T23" fmla="*/ 33 h 36"/>
                  <a:gd name="T24" fmla="*/ 7 w 38"/>
                  <a:gd name="T25" fmla="*/ 19 h 36"/>
                  <a:gd name="T26" fmla="*/ 7 w 38"/>
                  <a:gd name="T27" fmla="*/ 19 h 36"/>
                  <a:gd name="T28" fmla="*/ 7 w 38"/>
                  <a:gd name="T29" fmla="*/ 18 h 36"/>
                  <a:gd name="T30" fmla="*/ 7 w 38"/>
                  <a:gd name="T31" fmla="*/ 18 h 36"/>
                  <a:gd name="T32" fmla="*/ 24 w 38"/>
                  <a:gd name="T33" fmla="*/ 4 h 36"/>
                  <a:gd name="T34" fmla="*/ 24 w 38"/>
                  <a:gd name="T35" fmla="*/ 4 h 36"/>
                  <a:gd name="T36" fmla="*/ 24 w 38"/>
                  <a:gd name="T37" fmla="*/ 4 h 36"/>
                  <a:gd name="T38" fmla="*/ 26 w 38"/>
                  <a:gd name="T39" fmla="*/ 0 h 36"/>
                  <a:gd name="T40" fmla="*/ 26 w 38"/>
                  <a:gd name="T41" fmla="*/ 0 h 36"/>
                  <a:gd name="T42" fmla="*/ 7 w 38"/>
                  <a:gd name="T43" fmla="*/ 11 h 36"/>
                  <a:gd name="T44" fmla="*/ 7 w 38"/>
                  <a:gd name="T45" fmla="*/ 11 h 36"/>
                  <a:gd name="T46" fmla="*/ 6 w 38"/>
                  <a:gd name="T47" fmla="*/ 11 h 36"/>
                  <a:gd name="T48" fmla="*/ 6 w 38"/>
                  <a:gd name="T49" fmla="*/ 11 h 36"/>
                  <a:gd name="T50" fmla="*/ 6 w 38"/>
                  <a:gd name="T51" fmla="*/ 11 h 36"/>
                  <a:gd name="T52" fmla="*/ 6 w 38"/>
                  <a:gd name="T53" fmla="*/ 11 h 36"/>
                  <a:gd name="T54" fmla="*/ 6 w 38"/>
                  <a:gd name="T55" fmla="*/ 11 h 36"/>
                  <a:gd name="T56" fmla="*/ 6 w 38"/>
                  <a:gd name="T57" fmla="*/ 11 h 36"/>
                  <a:gd name="T58" fmla="*/ 6 w 38"/>
                  <a:gd name="T59" fmla="*/ 12 h 36"/>
                  <a:gd name="T60" fmla="*/ 6 w 38"/>
                  <a:gd name="T61" fmla="*/ 12 h 36"/>
                  <a:gd name="T62" fmla="*/ 15 w 38"/>
                  <a:gd name="T63" fmla="*/ 36 h 36"/>
                  <a:gd name="T64" fmla="*/ 15 w 38"/>
                  <a:gd name="T65" fmla="*/ 36 h 36"/>
                  <a:gd name="T66" fmla="*/ 15 w 38"/>
                  <a:gd name="T67" fmla="*/ 36 h 36"/>
                  <a:gd name="T68" fmla="*/ 15 w 38"/>
                  <a:gd name="T69" fmla="*/ 36 h 36"/>
                  <a:gd name="T70" fmla="*/ 15 w 38"/>
                  <a:gd name="T71" fmla="*/ 36 h 36"/>
                  <a:gd name="T72" fmla="*/ 35 w 38"/>
                  <a:gd name="T73" fmla="*/ 26 h 36"/>
                  <a:gd name="T74" fmla="*/ 38 w 38"/>
                  <a:gd name="T75" fmla="*/ 14 h 36"/>
                  <a:gd name="T76" fmla="*/ 34 w 38"/>
                  <a:gd name="T77" fmla="*/ 3 h 36"/>
                  <a:gd name="T78" fmla="*/ 34 w 38"/>
                  <a:gd name="T79" fmla="*/ 3 h 36"/>
                  <a:gd name="T80" fmla="*/ 34 w 38"/>
                  <a:gd name="T81" fmla="*/ 2 h 36"/>
                  <a:gd name="T82" fmla="*/ 26 w 38"/>
                  <a:gd name="T83" fmla="*/ 0 h 36"/>
                  <a:gd name="T84" fmla="*/ 26 w 38"/>
                  <a:gd name="T85" fmla="*/ 0 h 36"/>
                  <a:gd name="T86" fmla="*/ 26 w 38"/>
                  <a:gd name="T87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36"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32" y="5"/>
                      <a:pt x="34" y="11"/>
                      <a:pt x="34" y="17"/>
                    </a:cubicBezTo>
                    <a:cubicBezTo>
                      <a:pt x="34" y="21"/>
                      <a:pt x="33" y="24"/>
                      <a:pt x="31" y="27"/>
                    </a:cubicBezTo>
                    <a:cubicBezTo>
                      <a:pt x="29" y="30"/>
                      <a:pt x="25" y="32"/>
                      <a:pt x="21" y="33"/>
                    </a:cubicBezTo>
                    <a:cubicBezTo>
                      <a:pt x="19" y="33"/>
                      <a:pt x="18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7" y="33"/>
                      <a:pt x="5" y="26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1"/>
                      <a:pt x="1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9" y="0"/>
                      <a:pt x="10" y="5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3"/>
                      <a:pt x="2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24" y="36"/>
                      <a:pt x="32" y="32"/>
                      <a:pt x="35" y="26"/>
                    </a:cubicBezTo>
                    <a:cubicBezTo>
                      <a:pt x="37" y="23"/>
                      <a:pt x="38" y="18"/>
                      <a:pt x="38" y="14"/>
                    </a:cubicBezTo>
                    <a:cubicBezTo>
                      <a:pt x="38" y="9"/>
                      <a:pt x="37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2"/>
                      <a:pt x="34" y="2"/>
                    </a:cubicBezTo>
                    <a:cubicBezTo>
                      <a:pt x="32" y="1"/>
                      <a:pt x="29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596"/>
              <p:cNvSpPr>
                <a:spLocks noEditPoints="1"/>
              </p:cNvSpPr>
              <p:nvPr/>
            </p:nvSpPr>
            <p:spPr bwMode="auto">
              <a:xfrm>
                <a:off x="5662" y="1128"/>
                <a:ext cx="136" cy="122"/>
              </a:xfrm>
              <a:custGeom>
                <a:gdLst>
                  <a:gd name="T0" fmla="*/ 18 w 39"/>
                  <a:gd name="T1" fmla="*/ 3 h 35"/>
                  <a:gd name="T2" fmla="*/ 18 w 39"/>
                  <a:gd name="T3" fmla="*/ 3 h 35"/>
                  <a:gd name="T4" fmla="*/ 18 w 39"/>
                  <a:gd name="T5" fmla="*/ 3 h 35"/>
                  <a:gd name="T6" fmla="*/ 35 w 39"/>
                  <a:gd name="T7" fmla="*/ 26 h 35"/>
                  <a:gd name="T8" fmla="*/ 35 w 39"/>
                  <a:gd name="T9" fmla="*/ 26 h 35"/>
                  <a:gd name="T10" fmla="*/ 35 w 39"/>
                  <a:gd name="T11" fmla="*/ 27 h 35"/>
                  <a:gd name="T12" fmla="*/ 35 w 39"/>
                  <a:gd name="T13" fmla="*/ 27 h 35"/>
                  <a:gd name="T14" fmla="*/ 26 w 39"/>
                  <a:gd name="T15" fmla="*/ 32 h 35"/>
                  <a:gd name="T16" fmla="*/ 25 w 39"/>
                  <a:gd name="T17" fmla="*/ 32 h 35"/>
                  <a:gd name="T18" fmla="*/ 25 w 39"/>
                  <a:gd name="T19" fmla="*/ 32 h 35"/>
                  <a:gd name="T20" fmla="*/ 25 w 39"/>
                  <a:gd name="T21" fmla="*/ 32 h 35"/>
                  <a:gd name="T22" fmla="*/ 25 w 39"/>
                  <a:gd name="T23" fmla="*/ 32 h 35"/>
                  <a:gd name="T24" fmla="*/ 24 w 39"/>
                  <a:gd name="T25" fmla="*/ 32 h 35"/>
                  <a:gd name="T26" fmla="*/ 9 w 39"/>
                  <a:gd name="T27" fmla="*/ 7 h 35"/>
                  <a:gd name="T28" fmla="*/ 9 w 39"/>
                  <a:gd name="T29" fmla="*/ 7 h 35"/>
                  <a:gd name="T30" fmla="*/ 9 w 39"/>
                  <a:gd name="T31" fmla="*/ 7 h 35"/>
                  <a:gd name="T32" fmla="*/ 9 w 39"/>
                  <a:gd name="T33" fmla="*/ 7 h 35"/>
                  <a:gd name="T34" fmla="*/ 9 w 39"/>
                  <a:gd name="T35" fmla="*/ 7 h 35"/>
                  <a:gd name="T36" fmla="*/ 9 w 39"/>
                  <a:gd name="T37" fmla="*/ 7 h 35"/>
                  <a:gd name="T38" fmla="*/ 9 w 39"/>
                  <a:gd name="T39" fmla="*/ 7 h 35"/>
                  <a:gd name="T40" fmla="*/ 9 w 39"/>
                  <a:gd name="T41" fmla="*/ 7 h 35"/>
                  <a:gd name="T42" fmla="*/ 9 w 39"/>
                  <a:gd name="T43" fmla="*/ 7 h 35"/>
                  <a:gd name="T44" fmla="*/ 9 w 39"/>
                  <a:gd name="T45" fmla="*/ 7 h 35"/>
                  <a:gd name="T46" fmla="*/ 18 w 39"/>
                  <a:gd name="T47" fmla="*/ 3 h 35"/>
                  <a:gd name="T48" fmla="*/ 18 w 39"/>
                  <a:gd name="T49" fmla="*/ 3 h 35"/>
                  <a:gd name="T50" fmla="*/ 18 w 39"/>
                  <a:gd name="T51" fmla="*/ 3 h 35"/>
                  <a:gd name="T52" fmla="*/ 16 w 39"/>
                  <a:gd name="T53" fmla="*/ 0 h 35"/>
                  <a:gd name="T54" fmla="*/ 16 w 39"/>
                  <a:gd name="T55" fmla="*/ 0 h 35"/>
                  <a:gd name="T56" fmla="*/ 7 w 39"/>
                  <a:gd name="T57" fmla="*/ 2 h 35"/>
                  <a:gd name="T58" fmla="*/ 7 w 39"/>
                  <a:gd name="T59" fmla="*/ 3 h 35"/>
                  <a:gd name="T60" fmla="*/ 3 w 39"/>
                  <a:gd name="T61" fmla="*/ 12 h 35"/>
                  <a:gd name="T62" fmla="*/ 12 w 39"/>
                  <a:gd name="T63" fmla="*/ 31 h 35"/>
                  <a:gd name="T64" fmla="*/ 12 w 39"/>
                  <a:gd name="T65" fmla="*/ 31 h 35"/>
                  <a:gd name="T66" fmla="*/ 12 w 39"/>
                  <a:gd name="T67" fmla="*/ 31 h 35"/>
                  <a:gd name="T68" fmla="*/ 13 w 39"/>
                  <a:gd name="T69" fmla="*/ 31 h 35"/>
                  <a:gd name="T70" fmla="*/ 13 w 39"/>
                  <a:gd name="T71" fmla="*/ 31 h 35"/>
                  <a:gd name="T72" fmla="*/ 13 w 39"/>
                  <a:gd name="T73" fmla="*/ 32 h 35"/>
                  <a:gd name="T74" fmla="*/ 26 w 39"/>
                  <a:gd name="T75" fmla="*/ 35 h 35"/>
                  <a:gd name="T76" fmla="*/ 27 w 39"/>
                  <a:gd name="T77" fmla="*/ 35 h 35"/>
                  <a:gd name="T78" fmla="*/ 27 w 39"/>
                  <a:gd name="T79" fmla="*/ 35 h 35"/>
                  <a:gd name="T80" fmla="*/ 27 w 39"/>
                  <a:gd name="T81" fmla="*/ 35 h 35"/>
                  <a:gd name="T82" fmla="*/ 29 w 39"/>
                  <a:gd name="T83" fmla="*/ 35 h 35"/>
                  <a:gd name="T84" fmla="*/ 29 w 39"/>
                  <a:gd name="T85" fmla="*/ 35 h 35"/>
                  <a:gd name="T86" fmla="*/ 29 w 39"/>
                  <a:gd name="T87" fmla="*/ 35 h 35"/>
                  <a:gd name="T88" fmla="*/ 38 w 39"/>
                  <a:gd name="T89" fmla="*/ 22 h 35"/>
                  <a:gd name="T90" fmla="*/ 33 w 39"/>
                  <a:gd name="T91" fmla="*/ 7 h 35"/>
                  <a:gd name="T92" fmla="*/ 16 w 39"/>
                  <a:gd name="T93" fmla="*/ 0 h 35"/>
                  <a:gd name="T94" fmla="*/ 16 w 39"/>
                  <a:gd name="T95" fmla="*/ 0 h 35"/>
                  <a:gd name="T96" fmla="*/ 16 w 39"/>
                  <a:gd name="T97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5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8" y="3"/>
                      <a:pt x="39" y="15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30"/>
                      <a:pt x="30" y="32"/>
                      <a:pt x="26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14" y="31"/>
                      <a:pt x="0" y="1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4"/>
                      <a:pt x="15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9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5"/>
                      <a:pt x="3" y="8"/>
                      <a:pt x="3" y="12"/>
                    </a:cubicBezTo>
                    <a:cubicBezTo>
                      <a:pt x="3" y="19"/>
                      <a:pt x="8" y="28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6" y="34"/>
                      <a:pt x="22" y="35"/>
                      <a:pt x="26" y="35"/>
                    </a:cubicBezTo>
                    <a:cubicBezTo>
                      <a:pt x="26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4"/>
                      <a:pt x="38" y="28"/>
                      <a:pt x="38" y="22"/>
                    </a:cubicBezTo>
                    <a:cubicBezTo>
                      <a:pt x="38" y="17"/>
                      <a:pt x="36" y="10"/>
                      <a:pt x="33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597"/>
              <p:cNvSpPr/>
              <p:nvPr/>
            </p:nvSpPr>
            <p:spPr bwMode="auto">
              <a:xfrm>
                <a:off x="1895" y="1142"/>
                <a:ext cx="102" cy="101"/>
              </a:xfrm>
              <a:custGeom>
                <a:gdLst>
                  <a:gd name="T0" fmla="*/ 19 w 29"/>
                  <a:gd name="T1" fmla="*/ 0 h 29"/>
                  <a:gd name="T2" fmla="*/ 19 w 29"/>
                  <a:gd name="T3" fmla="*/ 0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5 h 29"/>
                  <a:gd name="T10" fmla="*/ 2 w 29"/>
                  <a:gd name="T11" fmla="*/ 15 h 29"/>
                  <a:gd name="T12" fmla="*/ 11 w 29"/>
                  <a:gd name="T13" fmla="*/ 29 h 29"/>
                  <a:gd name="T14" fmla="*/ 11 w 29"/>
                  <a:gd name="T15" fmla="*/ 29 h 29"/>
                  <a:gd name="T16" fmla="*/ 11 w 29"/>
                  <a:gd name="T17" fmla="*/ 29 h 29"/>
                  <a:gd name="T18" fmla="*/ 11 w 29"/>
                  <a:gd name="T19" fmla="*/ 29 h 29"/>
                  <a:gd name="T20" fmla="*/ 16 w 29"/>
                  <a:gd name="T21" fmla="*/ 29 h 29"/>
                  <a:gd name="T22" fmla="*/ 26 w 29"/>
                  <a:gd name="T23" fmla="*/ 23 h 29"/>
                  <a:gd name="T24" fmla="*/ 29 w 29"/>
                  <a:gd name="T25" fmla="*/ 13 h 29"/>
                  <a:gd name="T26" fmla="*/ 21 w 29"/>
                  <a:gd name="T27" fmla="*/ 0 h 29"/>
                  <a:gd name="T28" fmla="*/ 19 w 29"/>
                  <a:gd name="T29" fmla="*/ 0 h 29"/>
                  <a:gd name="T30" fmla="*/ 19 w 29"/>
                  <a:gd name="T31" fmla="*/ 0 h 29"/>
                  <a:gd name="T32" fmla="*/ 19 w 29"/>
                  <a:gd name="T3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0"/>
                      <a:pt x="4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3" y="29"/>
                      <a:pt x="14" y="29"/>
                      <a:pt x="16" y="29"/>
                    </a:cubicBezTo>
                    <a:cubicBezTo>
                      <a:pt x="20" y="28"/>
                      <a:pt x="24" y="26"/>
                      <a:pt x="26" y="23"/>
                    </a:cubicBezTo>
                    <a:cubicBezTo>
                      <a:pt x="28" y="20"/>
                      <a:pt x="29" y="17"/>
                      <a:pt x="29" y="13"/>
                    </a:cubicBezTo>
                    <a:cubicBezTo>
                      <a:pt x="29" y="7"/>
                      <a:pt x="27" y="1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598"/>
              <p:cNvSpPr/>
              <p:nvPr/>
            </p:nvSpPr>
            <p:spPr bwMode="auto">
              <a:xfrm>
                <a:off x="5662" y="1139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9 w 39"/>
                  <a:gd name="T5" fmla="*/ 4 h 29"/>
                  <a:gd name="T6" fmla="*/ 9 w 39"/>
                  <a:gd name="T7" fmla="*/ 4 h 29"/>
                  <a:gd name="T8" fmla="*/ 9 w 39"/>
                  <a:gd name="T9" fmla="*/ 4 h 29"/>
                  <a:gd name="T10" fmla="*/ 9 w 39"/>
                  <a:gd name="T11" fmla="*/ 4 h 29"/>
                  <a:gd name="T12" fmla="*/ 9 w 39"/>
                  <a:gd name="T13" fmla="*/ 4 h 29"/>
                  <a:gd name="T14" fmla="*/ 9 w 39"/>
                  <a:gd name="T15" fmla="*/ 4 h 29"/>
                  <a:gd name="T16" fmla="*/ 9 w 39"/>
                  <a:gd name="T17" fmla="*/ 4 h 29"/>
                  <a:gd name="T18" fmla="*/ 9 w 39"/>
                  <a:gd name="T19" fmla="*/ 4 h 29"/>
                  <a:gd name="T20" fmla="*/ 9 w 39"/>
                  <a:gd name="T21" fmla="*/ 4 h 29"/>
                  <a:gd name="T22" fmla="*/ 9 w 39"/>
                  <a:gd name="T23" fmla="*/ 4 h 29"/>
                  <a:gd name="T24" fmla="*/ 24 w 39"/>
                  <a:gd name="T25" fmla="*/ 29 h 29"/>
                  <a:gd name="T26" fmla="*/ 25 w 39"/>
                  <a:gd name="T27" fmla="*/ 29 h 29"/>
                  <a:gd name="T28" fmla="*/ 25 w 39"/>
                  <a:gd name="T29" fmla="*/ 29 h 29"/>
                  <a:gd name="T30" fmla="*/ 25 w 39"/>
                  <a:gd name="T31" fmla="*/ 29 h 29"/>
                  <a:gd name="T32" fmla="*/ 26 w 39"/>
                  <a:gd name="T33" fmla="*/ 29 h 29"/>
                  <a:gd name="T34" fmla="*/ 35 w 39"/>
                  <a:gd name="T35" fmla="*/ 24 h 29"/>
                  <a:gd name="T36" fmla="*/ 35 w 39"/>
                  <a:gd name="T37" fmla="*/ 24 h 29"/>
                  <a:gd name="T38" fmla="*/ 35 w 39"/>
                  <a:gd name="T39" fmla="*/ 23 h 29"/>
                  <a:gd name="T40" fmla="*/ 35 w 39"/>
                  <a:gd name="T41" fmla="*/ 23 h 29"/>
                  <a:gd name="T42" fmla="*/ 18 w 39"/>
                  <a:gd name="T43" fmla="*/ 0 h 29"/>
                  <a:gd name="T44" fmla="*/ 18 w 39"/>
                  <a:gd name="T45" fmla="*/ 0 h 29"/>
                  <a:gd name="T46" fmla="*/ 18 w 39"/>
                  <a:gd name="T4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5" y="0"/>
                      <a:pt x="12" y="1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15"/>
                      <a:pt x="14" y="28"/>
                      <a:pt x="24" y="29"/>
                    </a:cubicBezTo>
                    <a:cubicBezTo>
                      <a:pt x="24" y="29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6" y="29"/>
                    </a:cubicBezTo>
                    <a:cubicBezTo>
                      <a:pt x="30" y="29"/>
                      <a:pt x="33" y="27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9" y="12"/>
                      <a:pt x="2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599"/>
              <p:cNvSpPr>
                <a:spLocks noEditPoints="1"/>
              </p:cNvSpPr>
              <p:nvPr/>
            </p:nvSpPr>
            <p:spPr bwMode="auto">
              <a:xfrm>
                <a:off x="4215" y="901"/>
                <a:ext cx="139" cy="129"/>
              </a:xfrm>
              <a:custGeom>
                <a:gdLst>
                  <a:gd name="T0" fmla="*/ 25 w 40"/>
                  <a:gd name="T1" fmla="*/ 5 h 37"/>
                  <a:gd name="T2" fmla="*/ 25 w 40"/>
                  <a:gd name="T3" fmla="*/ 5 h 37"/>
                  <a:gd name="T4" fmla="*/ 25 w 40"/>
                  <a:gd name="T5" fmla="*/ 5 h 37"/>
                  <a:gd name="T6" fmla="*/ 29 w 40"/>
                  <a:gd name="T7" fmla="*/ 6 h 37"/>
                  <a:gd name="T8" fmla="*/ 38 w 40"/>
                  <a:gd name="T9" fmla="*/ 18 h 37"/>
                  <a:gd name="T10" fmla="*/ 25 w 40"/>
                  <a:gd name="T11" fmla="*/ 35 h 37"/>
                  <a:gd name="T12" fmla="*/ 25 w 40"/>
                  <a:gd name="T13" fmla="*/ 35 h 37"/>
                  <a:gd name="T14" fmla="*/ 25 w 40"/>
                  <a:gd name="T15" fmla="*/ 35 h 37"/>
                  <a:gd name="T16" fmla="*/ 23 w 40"/>
                  <a:gd name="T17" fmla="*/ 35 h 37"/>
                  <a:gd name="T18" fmla="*/ 23 w 40"/>
                  <a:gd name="T19" fmla="*/ 35 h 37"/>
                  <a:gd name="T20" fmla="*/ 23 w 40"/>
                  <a:gd name="T21" fmla="*/ 35 h 37"/>
                  <a:gd name="T22" fmla="*/ 23 w 40"/>
                  <a:gd name="T23" fmla="*/ 35 h 37"/>
                  <a:gd name="T24" fmla="*/ 23 w 40"/>
                  <a:gd name="T25" fmla="*/ 35 h 37"/>
                  <a:gd name="T26" fmla="*/ 10 w 40"/>
                  <a:gd name="T27" fmla="*/ 15 h 37"/>
                  <a:gd name="T28" fmla="*/ 10 w 40"/>
                  <a:gd name="T29" fmla="*/ 15 h 37"/>
                  <a:gd name="T30" fmla="*/ 10 w 40"/>
                  <a:gd name="T31" fmla="*/ 14 h 37"/>
                  <a:gd name="T32" fmla="*/ 10 w 40"/>
                  <a:gd name="T33" fmla="*/ 14 h 37"/>
                  <a:gd name="T34" fmla="*/ 10 w 40"/>
                  <a:gd name="T35" fmla="*/ 14 h 37"/>
                  <a:gd name="T36" fmla="*/ 10 w 40"/>
                  <a:gd name="T37" fmla="*/ 14 h 37"/>
                  <a:gd name="T38" fmla="*/ 10 w 40"/>
                  <a:gd name="T39" fmla="*/ 14 h 37"/>
                  <a:gd name="T40" fmla="*/ 10 w 40"/>
                  <a:gd name="T41" fmla="*/ 14 h 37"/>
                  <a:gd name="T42" fmla="*/ 10 w 40"/>
                  <a:gd name="T43" fmla="*/ 14 h 37"/>
                  <a:gd name="T44" fmla="*/ 10 w 40"/>
                  <a:gd name="T45" fmla="*/ 14 h 37"/>
                  <a:gd name="T46" fmla="*/ 25 w 40"/>
                  <a:gd name="T47" fmla="*/ 5 h 37"/>
                  <a:gd name="T48" fmla="*/ 25 w 40"/>
                  <a:gd name="T49" fmla="*/ 5 h 37"/>
                  <a:gd name="T50" fmla="*/ 25 w 40"/>
                  <a:gd name="T51" fmla="*/ 5 h 37"/>
                  <a:gd name="T52" fmla="*/ 27 w 40"/>
                  <a:gd name="T53" fmla="*/ 0 h 37"/>
                  <a:gd name="T54" fmla="*/ 27 w 40"/>
                  <a:gd name="T55" fmla="*/ 0 h 37"/>
                  <a:gd name="T56" fmla="*/ 9 w 40"/>
                  <a:gd name="T57" fmla="*/ 8 h 37"/>
                  <a:gd name="T58" fmla="*/ 9 w 40"/>
                  <a:gd name="T59" fmla="*/ 8 h 37"/>
                  <a:gd name="T60" fmla="*/ 9 w 40"/>
                  <a:gd name="T61" fmla="*/ 8 h 37"/>
                  <a:gd name="T62" fmla="*/ 9 w 40"/>
                  <a:gd name="T63" fmla="*/ 8 h 37"/>
                  <a:gd name="T64" fmla="*/ 24 w 40"/>
                  <a:gd name="T65" fmla="*/ 37 h 37"/>
                  <a:gd name="T66" fmla="*/ 24 w 40"/>
                  <a:gd name="T67" fmla="*/ 37 h 37"/>
                  <a:gd name="T68" fmla="*/ 24 w 40"/>
                  <a:gd name="T69" fmla="*/ 37 h 37"/>
                  <a:gd name="T70" fmla="*/ 24 w 40"/>
                  <a:gd name="T71" fmla="*/ 37 h 37"/>
                  <a:gd name="T72" fmla="*/ 26 w 40"/>
                  <a:gd name="T73" fmla="*/ 37 h 37"/>
                  <a:gd name="T74" fmla="*/ 40 w 40"/>
                  <a:gd name="T75" fmla="*/ 20 h 37"/>
                  <a:gd name="T76" fmla="*/ 40 w 40"/>
                  <a:gd name="T77" fmla="*/ 19 h 37"/>
                  <a:gd name="T78" fmla="*/ 29 w 40"/>
                  <a:gd name="T79" fmla="*/ 0 h 37"/>
                  <a:gd name="T80" fmla="*/ 29 w 40"/>
                  <a:gd name="T81" fmla="*/ 0 h 37"/>
                  <a:gd name="T82" fmla="*/ 29 w 40"/>
                  <a:gd name="T83" fmla="*/ 0 h 37"/>
                  <a:gd name="T84" fmla="*/ 27 w 40"/>
                  <a:gd name="T85" fmla="*/ 0 h 37"/>
                  <a:gd name="T86" fmla="*/ 27 w 40"/>
                  <a:gd name="T87" fmla="*/ 0 h 37"/>
                  <a:gd name="T88" fmla="*/ 27 w 40"/>
                  <a:gd name="T8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7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8" y="5"/>
                      <a:pt x="29" y="6"/>
                    </a:cubicBezTo>
                    <a:cubicBezTo>
                      <a:pt x="35" y="8"/>
                      <a:pt x="38" y="13"/>
                      <a:pt x="38" y="18"/>
                    </a:cubicBezTo>
                    <a:cubicBezTo>
                      <a:pt x="38" y="26"/>
                      <a:pt x="33" y="34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5"/>
                      <a:pt x="24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4" y="35"/>
                      <a:pt x="6" y="26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2" y="8"/>
                      <a:pt x="19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0"/>
                      <a:pt x="12" y="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0" y="20"/>
                      <a:pt x="10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5" y="37"/>
                      <a:pt x="26" y="37"/>
                    </a:cubicBezTo>
                    <a:cubicBezTo>
                      <a:pt x="35" y="36"/>
                      <a:pt x="40" y="30"/>
                      <a:pt x="40" y="20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1"/>
                      <a:pt x="36" y="2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600"/>
              <p:cNvSpPr>
                <a:spLocks noEditPoints="1"/>
              </p:cNvSpPr>
              <p:nvPr/>
            </p:nvSpPr>
            <p:spPr bwMode="auto">
              <a:xfrm>
                <a:off x="3315" y="898"/>
                <a:ext cx="150" cy="132"/>
              </a:xfrm>
              <a:custGeom>
                <a:gdLst>
                  <a:gd name="T0" fmla="*/ 20 w 43"/>
                  <a:gd name="T1" fmla="*/ 5 h 38"/>
                  <a:gd name="T2" fmla="*/ 20 w 43"/>
                  <a:gd name="T3" fmla="*/ 5 h 38"/>
                  <a:gd name="T4" fmla="*/ 20 w 43"/>
                  <a:gd name="T5" fmla="*/ 5 h 38"/>
                  <a:gd name="T6" fmla="*/ 23 w 43"/>
                  <a:gd name="T7" fmla="*/ 36 h 38"/>
                  <a:gd name="T8" fmla="*/ 23 w 43"/>
                  <a:gd name="T9" fmla="*/ 36 h 38"/>
                  <a:gd name="T10" fmla="*/ 21 w 43"/>
                  <a:gd name="T11" fmla="*/ 36 h 38"/>
                  <a:gd name="T12" fmla="*/ 21 w 43"/>
                  <a:gd name="T13" fmla="*/ 36 h 38"/>
                  <a:gd name="T14" fmla="*/ 21 w 43"/>
                  <a:gd name="T15" fmla="*/ 36 h 38"/>
                  <a:gd name="T16" fmla="*/ 21 w 43"/>
                  <a:gd name="T17" fmla="*/ 36 h 38"/>
                  <a:gd name="T18" fmla="*/ 21 w 43"/>
                  <a:gd name="T19" fmla="*/ 36 h 38"/>
                  <a:gd name="T20" fmla="*/ 14 w 43"/>
                  <a:gd name="T21" fmla="*/ 6 h 38"/>
                  <a:gd name="T22" fmla="*/ 14 w 43"/>
                  <a:gd name="T23" fmla="*/ 6 h 38"/>
                  <a:gd name="T24" fmla="*/ 14 w 43"/>
                  <a:gd name="T25" fmla="*/ 6 h 38"/>
                  <a:gd name="T26" fmla="*/ 14 w 43"/>
                  <a:gd name="T27" fmla="*/ 6 h 38"/>
                  <a:gd name="T28" fmla="*/ 14 w 43"/>
                  <a:gd name="T29" fmla="*/ 6 h 38"/>
                  <a:gd name="T30" fmla="*/ 15 w 43"/>
                  <a:gd name="T31" fmla="*/ 6 h 38"/>
                  <a:gd name="T32" fmla="*/ 20 w 43"/>
                  <a:gd name="T33" fmla="*/ 5 h 38"/>
                  <a:gd name="T34" fmla="*/ 20 w 43"/>
                  <a:gd name="T35" fmla="*/ 5 h 38"/>
                  <a:gd name="T36" fmla="*/ 20 w 43"/>
                  <a:gd name="T37" fmla="*/ 5 h 38"/>
                  <a:gd name="T38" fmla="*/ 17 w 43"/>
                  <a:gd name="T39" fmla="*/ 0 h 38"/>
                  <a:gd name="T40" fmla="*/ 17 w 43"/>
                  <a:gd name="T41" fmla="*/ 0 h 38"/>
                  <a:gd name="T42" fmla="*/ 14 w 43"/>
                  <a:gd name="T43" fmla="*/ 1 h 38"/>
                  <a:gd name="T44" fmla="*/ 14 w 43"/>
                  <a:gd name="T45" fmla="*/ 1 h 38"/>
                  <a:gd name="T46" fmla="*/ 4 w 43"/>
                  <a:gd name="T47" fmla="*/ 19 h 38"/>
                  <a:gd name="T48" fmla="*/ 10 w 43"/>
                  <a:gd name="T49" fmla="*/ 34 h 38"/>
                  <a:gd name="T50" fmla="*/ 10 w 43"/>
                  <a:gd name="T51" fmla="*/ 34 h 38"/>
                  <a:gd name="T52" fmla="*/ 10 w 43"/>
                  <a:gd name="T53" fmla="*/ 34 h 38"/>
                  <a:gd name="T54" fmla="*/ 10 w 43"/>
                  <a:gd name="T55" fmla="*/ 35 h 38"/>
                  <a:gd name="T56" fmla="*/ 10 w 43"/>
                  <a:gd name="T57" fmla="*/ 35 h 38"/>
                  <a:gd name="T58" fmla="*/ 10 w 43"/>
                  <a:gd name="T59" fmla="*/ 35 h 38"/>
                  <a:gd name="T60" fmla="*/ 20 w 43"/>
                  <a:gd name="T61" fmla="*/ 38 h 38"/>
                  <a:gd name="T62" fmla="*/ 20 w 43"/>
                  <a:gd name="T63" fmla="*/ 38 h 38"/>
                  <a:gd name="T64" fmla="*/ 20 w 43"/>
                  <a:gd name="T65" fmla="*/ 38 h 38"/>
                  <a:gd name="T66" fmla="*/ 20 w 43"/>
                  <a:gd name="T67" fmla="*/ 38 h 38"/>
                  <a:gd name="T68" fmla="*/ 24 w 43"/>
                  <a:gd name="T69" fmla="*/ 38 h 38"/>
                  <a:gd name="T70" fmla="*/ 24 w 43"/>
                  <a:gd name="T71" fmla="*/ 38 h 38"/>
                  <a:gd name="T72" fmla="*/ 24 w 43"/>
                  <a:gd name="T73" fmla="*/ 38 h 38"/>
                  <a:gd name="T74" fmla="*/ 39 w 43"/>
                  <a:gd name="T75" fmla="*/ 20 h 38"/>
                  <a:gd name="T76" fmla="*/ 38 w 43"/>
                  <a:gd name="T77" fmla="*/ 13 h 38"/>
                  <a:gd name="T78" fmla="*/ 17 w 43"/>
                  <a:gd name="T79" fmla="*/ 0 h 38"/>
                  <a:gd name="T80" fmla="*/ 17 w 43"/>
                  <a:gd name="T81" fmla="*/ 0 h 38"/>
                  <a:gd name="T82" fmla="*/ 17 w 43"/>
                  <a:gd name="T8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" h="38"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36" y="5"/>
                      <a:pt x="43" y="32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7" y="36"/>
                      <a:pt x="0" y="12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5"/>
                      <a:pt x="18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7" y="2"/>
                      <a:pt x="4" y="11"/>
                      <a:pt x="4" y="19"/>
                    </a:cubicBezTo>
                    <a:cubicBezTo>
                      <a:pt x="4" y="25"/>
                      <a:pt x="6" y="31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7"/>
                      <a:pt x="16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3" y="36"/>
                      <a:pt x="39" y="29"/>
                      <a:pt x="39" y="20"/>
                    </a:cubicBezTo>
                    <a:cubicBezTo>
                      <a:pt x="39" y="17"/>
                      <a:pt x="39" y="15"/>
                      <a:pt x="38" y="13"/>
                    </a:cubicBezTo>
                    <a:cubicBezTo>
                      <a:pt x="36" y="7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601"/>
              <p:cNvSpPr>
                <a:spLocks noEditPoints="1"/>
              </p:cNvSpPr>
              <p:nvPr/>
            </p:nvSpPr>
            <p:spPr bwMode="auto">
              <a:xfrm>
                <a:off x="4236" y="919"/>
                <a:ext cx="111" cy="104"/>
              </a:xfrm>
              <a:custGeom>
                <a:gdLst>
                  <a:gd name="T0" fmla="*/ 18 w 32"/>
                  <a:gd name="T1" fmla="*/ 4 h 30"/>
                  <a:gd name="T2" fmla="*/ 18 w 32"/>
                  <a:gd name="T3" fmla="*/ 4 h 30"/>
                  <a:gd name="T4" fmla="*/ 18 w 32"/>
                  <a:gd name="T5" fmla="*/ 4 h 30"/>
                  <a:gd name="T6" fmla="*/ 25 w 32"/>
                  <a:gd name="T7" fmla="*/ 6 h 30"/>
                  <a:gd name="T8" fmla="*/ 25 w 32"/>
                  <a:gd name="T9" fmla="*/ 6 h 30"/>
                  <a:gd name="T10" fmla="*/ 25 w 32"/>
                  <a:gd name="T11" fmla="*/ 6 h 30"/>
                  <a:gd name="T12" fmla="*/ 29 w 32"/>
                  <a:gd name="T13" fmla="*/ 15 h 30"/>
                  <a:gd name="T14" fmla="*/ 20 w 32"/>
                  <a:gd name="T15" fmla="*/ 27 h 30"/>
                  <a:gd name="T16" fmla="*/ 20 w 32"/>
                  <a:gd name="T17" fmla="*/ 27 h 30"/>
                  <a:gd name="T18" fmla="*/ 20 w 32"/>
                  <a:gd name="T19" fmla="*/ 27 h 30"/>
                  <a:gd name="T20" fmla="*/ 17 w 32"/>
                  <a:gd name="T21" fmla="*/ 27 h 30"/>
                  <a:gd name="T22" fmla="*/ 17 w 32"/>
                  <a:gd name="T23" fmla="*/ 27 h 30"/>
                  <a:gd name="T24" fmla="*/ 17 w 32"/>
                  <a:gd name="T25" fmla="*/ 27 h 30"/>
                  <a:gd name="T26" fmla="*/ 17 w 32"/>
                  <a:gd name="T27" fmla="*/ 27 h 30"/>
                  <a:gd name="T28" fmla="*/ 17 w 32"/>
                  <a:gd name="T29" fmla="*/ 27 h 30"/>
                  <a:gd name="T30" fmla="*/ 6 w 32"/>
                  <a:gd name="T31" fmla="*/ 12 h 30"/>
                  <a:gd name="T32" fmla="*/ 6 w 32"/>
                  <a:gd name="T33" fmla="*/ 12 h 30"/>
                  <a:gd name="T34" fmla="*/ 6 w 32"/>
                  <a:gd name="T35" fmla="*/ 12 h 30"/>
                  <a:gd name="T36" fmla="*/ 6 w 32"/>
                  <a:gd name="T37" fmla="*/ 12 h 30"/>
                  <a:gd name="T38" fmla="*/ 6 w 32"/>
                  <a:gd name="T39" fmla="*/ 12 h 30"/>
                  <a:gd name="T40" fmla="*/ 6 w 32"/>
                  <a:gd name="T41" fmla="*/ 12 h 30"/>
                  <a:gd name="T42" fmla="*/ 18 w 32"/>
                  <a:gd name="T43" fmla="*/ 4 h 30"/>
                  <a:gd name="T44" fmla="*/ 18 w 32"/>
                  <a:gd name="T45" fmla="*/ 4 h 30"/>
                  <a:gd name="T46" fmla="*/ 18 w 32"/>
                  <a:gd name="T47" fmla="*/ 4 h 30"/>
                  <a:gd name="T48" fmla="*/ 19 w 32"/>
                  <a:gd name="T49" fmla="*/ 0 h 30"/>
                  <a:gd name="T50" fmla="*/ 19 w 32"/>
                  <a:gd name="T51" fmla="*/ 0 h 30"/>
                  <a:gd name="T52" fmla="*/ 4 w 32"/>
                  <a:gd name="T53" fmla="*/ 9 h 30"/>
                  <a:gd name="T54" fmla="*/ 4 w 32"/>
                  <a:gd name="T55" fmla="*/ 9 h 30"/>
                  <a:gd name="T56" fmla="*/ 4 w 32"/>
                  <a:gd name="T57" fmla="*/ 9 h 30"/>
                  <a:gd name="T58" fmla="*/ 4 w 32"/>
                  <a:gd name="T59" fmla="*/ 9 h 30"/>
                  <a:gd name="T60" fmla="*/ 4 w 32"/>
                  <a:gd name="T61" fmla="*/ 9 h 30"/>
                  <a:gd name="T62" fmla="*/ 4 w 32"/>
                  <a:gd name="T63" fmla="*/ 9 h 30"/>
                  <a:gd name="T64" fmla="*/ 4 w 32"/>
                  <a:gd name="T65" fmla="*/ 9 h 30"/>
                  <a:gd name="T66" fmla="*/ 4 w 32"/>
                  <a:gd name="T67" fmla="*/ 9 h 30"/>
                  <a:gd name="T68" fmla="*/ 4 w 32"/>
                  <a:gd name="T69" fmla="*/ 10 h 30"/>
                  <a:gd name="T70" fmla="*/ 4 w 32"/>
                  <a:gd name="T71" fmla="*/ 10 h 30"/>
                  <a:gd name="T72" fmla="*/ 17 w 32"/>
                  <a:gd name="T73" fmla="*/ 30 h 30"/>
                  <a:gd name="T74" fmla="*/ 17 w 32"/>
                  <a:gd name="T75" fmla="*/ 30 h 30"/>
                  <a:gd name="T76" fmla="*/ 17 w 32"/>
                  <a:gd name="T77" fmla="*/ 30 h 30"/>
                  <a:gd name="T78" fmla="*/ 17 w 32"/>
                  <a:gd name="T79" fmla="*/ 30 h 30"/>
                  <a:gd name="T80" fmla="*/ 19 w 32"/>
                  <a:gd name="T81" fmla="*/ 30 h 30"/>
                  <a:gd name="T82" fmla="*/ 19 w 32"/>
                  <a:gd name="T83" fmla="*/ 30 h 30"/>
                  <a:gd name="T84" fmla="*/ 19 w 32"/>
                  <a:gd name="T85" fmla="*/ 30 h 30"/>
                  <a:gd name="T86" fmla="*/ 32 w 32"/>
                  <a:gd name="T87" fmla="*/ 13 h 30"/>
                  <a:gd name="T88" fmla="*/ 23 w 32"/>
                  <a:gd name="T89" fmla="*/ 1 h 30"/>
                  <a:gd name="T90" fmla="*/ 19 w 32"/>
                  <a:gd name="T91" fmla="*/ 0 h 30"/>
                  <a:gd name="T92" fmla="*/ 19 w 32"/>
                  <a:gd name="T93" fmla="*/ 0 h 30"/>
                  <a:gd name="T94" fmla="*/ 19 w 32"/>
                  <a:gd name="T95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0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4"/>
                      <a:pt x="23" y="4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8"/>
                      <a:pt x="29" y="12"/>
                      <a:pt x="29" y="15"/>
                    </a:cubicBezTo>
                    <a:cubicBezTo>
                      <a:pt x="29" y="20"/>
                      <a:pt x="26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8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0" y="27"/>
                      <a:pt x="4" y="2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7"/>
                      <a:pt x="13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3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21"/>
                      <a:pt x="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7" y="29"/>
                      <a:pt x="32" y="21"/>
                      <a:pt x="32" y="13"/>
                    </a:cubicBezTo>
                    <a:cubicBezTo>
                      <a:pt x="32" y="8"/>
                      <a:pt x="29" y="3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602"/>
              <p:cNvSpPr>
                <a:spLocks noEditPoints="1"/>
              </p:cNvSpPr>
              <p:nvPr/>
            </p:nvSpPr>
            <p:spPr bwMode="auto">
              <a:xfrm>
                <a:off x="3315" y="915"/>
                <a:ext cx="150" cy="108"/>
              </a:xfrm>
              <a:custGeom>
                <a:gdLst>
                  <a:gd name="T0" fmla="*/ 20 w 43"/>
                  <a:gd name="T1" fmla="*/ 4 h 31"/>
                  <a:gd name="T2" fmla="*/ 20 w 43"/>
                  <a:gd name="T3" fmla="*/ 4 h 31"/>
                  <a:gd name="T4" fmla="*/ 20 w 43"/>
                  <a:gd name="T5" fmla="*/ 4 h 31"/>
                  <a:gd name="T6" fmla="*/ 25 w 43"/>
                  <a:gd name="T7" fmla="*/ 27 h 31"/>
                  <a:gd name="T8" fmla="*/ 25 w 43"/>
                  <a:gd name="T9" fmla="*/ 27 h 31"/>
                  <a:gd name="T10" fmla="*/ 25 w 43"/>
                  <a:gd name="T11" fmla="*/ 27 h 31"/>
                  <a:gd name="T12" fmla="*/ 25 w 43"/>
                  <a:gd name="T13" fmla="*/ 27 h 31"/>
                  <a:gd name="T14" fmla="*/ 25 w 43"/>
                  <a:gd name="T15" fmla="*/ 28 h 31"/>
                  <a:gd name="T16" fmla="*/ 25 w 43"/>
                  <a:gd name="T17" fmla="*/ 28 h 31"/>
                  <a:gd name="T18" fmla="*/ 25 w 43"/>
                  <a:gd name="T19" fmla="*/ 28 h 31"/>
                  <a:gd name="T20" fmla="*/ 24 w 43"/>
                  <a:gd name="T21" fmla="*/ 28 h 31"/>
                  <a:gd name="T22" fmla="*/ 21 w 43"/>
                  <a:gd name="T23" fmla="*/ 28 h 31"/>
                  <a:gd name="T24" fmla="*/ 21 w 43"/>
                  <a:gd name="T25" fmla="*/ 28 h 31"/>
                  <a:gd name="T26" fmla="*/ 21 w 43"/>
                  <a:gd name="T27" fmla="*/ 28 h 31"/>
                  <a:gd name="T28" fmla="*/ 21 w 43"/>
                  <a:gd name="T29" fmla="*/ 28 h 31"/>
                  <a:gd name="T30" fmla="*/ 21 w 43"/>
                  <a:gd name="T31" fmla="*/ 28 h 31"/>
                  <a:gd name="T32" fmla="*/ 19 w 43"/>
                  <a:gd name="T33" fmla="*/ 4 h 31"/>
                  <a:gd name="T34" fmla="*/ 19 w 43"/>
                  <a:gd name="T35" fmla="*/ 4 h 31"/>
                  <a:gd name="T36" fmla="*/ 20 w 43"/>
                  <a:gd name="T37" fmla="*/ 4 h 31"/>
                  <a:gd name="T38" fmla="*/ 20 w 43"/>
                  <a:gd name="T39" fmla="*/ 4 h 31"/>
                  <a:gd name="T40" fmla="*/ 20 w 43"/>
                  <a:gd name="T41" fmla="*/ 4 h 31"/>
                  <a:gd name="T42" fmla="*/ 20 w 43"/>
                  <a:gd name="T43" fmla="*/ 0 h 31"/>
                  <a:gd name="T44" fmla="*/ 20 w 43"/>
                  <a:gd name="T45" fmla="*/ 0 h 31"/>
                  <a:gd name="T46" fmla="*/ 15 w 43"/>
                  <a:gd name="T47" fmla="*/ 1 h 31"/>
                  <a:gd name="T48" fmla="*/ 14 w 43"/>
                  <a:gd name="T49" fmla="*/ 1 h 31"/>
                  <a:gd name="T50" fmla="*/ 14 w 43"/>
                  <a:gd name="T51" fmla="*/ 1 h 31"/>
                  <a:gd name="T52" fmla="*/ 14 w 43"/>
                  <a:gd name="T53" fmla="*/ 1 h 31"/>
                  <a:gd name="T54" fmla="*/ 14 w 43"/>
                  <a:gd name="T55" fmla="*/ 1 h 31"/>
                  <a:gd name="T56" fmla="*/ 14 w 43"/>
                  <a:gd name="T57" fmla="*/ 1 h 31"/>
                  <a:gd name="T58" fmla="*/ 21 w 43"/>
                  <a:gd name="T59" fmla="*/ 31 h 31"/>
                  <a:gd name="T60" fmla="*/ 21 w 43"/>
                  <a:gd name="T61" fmla="*/ 31 h 31"/>
                  <a:gd name="T62" fmla="*/ 21 w 43"/>
                  <a:gd name="T63" fmla="*/ 31 h 31"/>
                  <a:gd name="T64" fmla="*/ 21 w 43"/>
                  <a:gd name="T65" fmla="*/ 31 h 31"/>
                  <a:gd name="T66" fmla="*/ 23 w 43"/>
                  <a:gd name="T67" fmla="*/ 31 h 31"/>
                  <a:gd name="T68" fmla="*/ 23 w 43"/>
                  <a:gd name="T69" fmla="*/ 31 h 31"/>
                  <a:gd name="T70" fmla="*/ 20 w 43"/>
                  <a:gd name="T71" fmla="*/ 0 h 31"/>
                  <a:gd name="T72" fmla="*/ 20 w 43"/>
                  <a:gd name="T73" fmla="*/ 0 h 31"/>
                  <a:gd name="T74" fmla="*/ 20 w 43"/>
                  <a:gd name="T7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31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3" y="4"/>
                      <a:pt x="38" y="23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4" y="28"/>
                      <a:pt x="24" y="28"/>
                    </a:cubicBezTo>
                    <a:cubicBezTo>
                      <a:pt x="23" y="28"/>
                      <a:pt x="22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7" y="28"/>
                      <a:pt x="5" y="5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7"/>
                      <a:pt x="7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43" y="27"/>
                      <a:pt x="3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03"/>
              <p:cNvSpPr>
                <a:spLocks noEditPoints="1"/>
              </p:cNvSpPr>
              <p:nvPr/>
            </p:nvSpPr>
            <p:spPr bwMode="auto">
              <a:xfrm>
                <a:off x="4250" y="933"/>
                <a:ext cx="87" cy="80"/>
              </a:xfrm>
              <a:custGeom>
                <a:gdLst>
                  <a:gd name="T0" fmla="*/ 14 w 25"/>
                  <a:gd name="T1" fmla="*/ 3 h 23"/>
                  <a:gd name="T2" fmla="*/ 14 w 25"/>
                  <a:gd name="T3" fmla="*/ 3 h 23"/>
                  <a:gd name="T4" fmla="*/ 14 w 25"/>
                  <a:gd name="T5" fmla="*/ 3 h 23"/>
                  <a:gd name="T6" fmla="*/ 14 w 25"/>
                  <a:gd name="T7" fmla="*/ 3 h 23"/>
                  <a:gd name="T8" fmla="*/ 14 w 25"/>
                  <a:gd name="T9" fmla="*/ 3 h 23"/>
                  <a:gd name="T10" fmla="*/ 14 w 25"/>
                  <a:gd name="T11" fmla="*/ 3 h 23"/>
                  <a:gd name="T12" fmla="*/ 21 w 25"/>
                  <a:gd name="T13" fmla="*/ 12 h 23"/>
                  <a:gd name="T14" fmla="*/ 15 w 25"/>
                  <a:gd name="T15" fmla="*/ 20 h 23"/>
                  <a:gd name="T16" fmla="*/ 15 w 25"/>
                  <a:gd name="T17" fmla="*/ 20 h 23"/>
                  <a:gd name="T18" fmla="*/ 15 w 25"/>
                  <a:gd name="T19" fmla="*/ 20 h 23"/>
                  <a:gd name="T20" fmla="*/ 12 w 25"/>
                  <a:gd name="T21" fmla="*/ 20 h 23"/>
                  <a:gd name="T22" fmla="*/ 12 w 25"/>
                  <a:gd name="T23" fmla="*/ 20 h 23"/>
                  <a:gd name="T24" fmla="*/ 12 w 25"/>
                  <a:gd name="T25" fmla="*/ 20 h 23"/>
                  <a:gd name="T26" fmla="*/ 12 w 25"/>
                  <a:gd name="T27" fmla="*/ 20 h 23"/>
                  <a:gd name="T28" fmla="*/ 12 w 25"/>
                  <a:gd name="T29" fmla="*/ 20 h 23"/>
                  <a:gd name="T30" fmla="*/ 5 w 25"/>
                  <a:gd name="T31" fmla="*/ 12 h 23"/>
                  <a:gd name="T32" fmla="*/ 5 w 25"/>
                  <a:gd name="T33" fmla="*/ 12 h 23"/>
                  <a:gd name="T34" fmla="*/ 5 w 25"/>
                  <a:gd name="T35" fmla="*/ 12 h 23"/>
                  <a:gd name="T36" fmla="*/ 5 w 25"/>
                  <a:gd name="T37" fmla="*/ 12 h 23"/>
                  <a:gd name="T38" fmla="*/ 13 w 25"/>
                  <a:gd name="T39" fmla="*/ 3 h 23"/>
                  <a:gd name="T40" fmla="*/ 14 w 25"/>
                  <a:gd name="T41" fmla="*/ 3 h 23"/>
                  <a:gd name="T42" fmla="*/ 14 w 25"/>
                  <a:gd name="T43" fmla="*/ 3 h 23"/>
                  <a:gd name="T44" fmla="*/ 14 w 25"/>
                  <a:gd name="T45" fmla="*/ 0 h 23"/>
                  <a:gd name="T46" fmla="*/ 14 w 25"/>
                  <a:gd name="T47" fmla="*/ 0 h 23"/>
                  <a:gd name="T48" fmla="*/ 2 w 25"/>
                  <a:gd name="T49" fmla="*/ 8 h 23"/>
                  <a:gd name="T50" fmla="*/ 2 w 25"/>
                  <a:gd name="T51" fmla="*/ 8 h 23"/>
                  <a:gd name="T52" fmla="*/ 2 w 25"/>
                  <a:gd name="T53" fmla="*/ 8 h 23"/>
                  <a:gd name="T54" fmla="*/ 2 w 25"/>
                  <a:gd name="T55" fmla="*/ 8 h 23"/>
                  <a:gd name="T56" fmla="*/ 2 w 25"/>
                  <a:gd name="T57" fmla="*/ 8 h 23"/>
                  <a:gd name="T58" fmla="*/ 2 w 25"/>
                  <a:gd name="T59" fmla="*/ 8 h 23"/>
                  <a:gd name="T60" fmla="*/ 13 w 25"/>
                  <a:gd name="T61" fmla="*/ 23 h 23"/>
                  <a:gd name="T62" fmla="*/ 13 w 25"/>
                  <a:gd name="T63" fmla="*/ 23 h 23"/>
                  <a:gd name="T64" fmla="*/ 13 w 25"/>
                  <a:gd name="T65" fmla="*/ 23 h 23"/>
                  <a:gd name="T66" fmla="*/ 13 w 25"/>
                  <a:gd name="T67" fmla="*/ 23 h 23"/>
                  <a:gd name="T68" fmla="*/ 16 w 25"/>
                  <a:gd name="T69" fmla="*/ 23 h 23"/>
                  <a:gd name="T70" fmla="*/ 16 w 25"/>
                  <a:gd name="T71" fmla="*/ 23 h 23"/>
                  <a:gd name="T72" fmla="*/ 16 w 25"/>
                  <a:gd name="T73" fmla="*/ 23 h 23"/>
                  <a:gd name="T74" fmla="*/ 25 w 25"/>
                  <a:gd name="T75" fmla="*/ 11 h 23"/>
                  <a:gd name="T76" fmla="*/ 21 w 25"/>
                  <a:gd name="T77" fmla="*/ 2 h 23"/>
                  <a:gd name="T78" fmla="*/ 21 w 25"/>
                  <a:gd name="T79" fmla="*/ 2 h 23"/>
                  <a:gd name="T80" fmla="*/ 21 w 25"/>
                  <a:gd name="T81" fmla="*/ 2 h 23"/>
                  <a:gd name="T82" fmla="*/ 14 w 25"/>
                  <a:gd name="T83" fmla="*/ 0 h 23"/>
                  <a:gd name="T84" fmla="*/ 14 w 25"/>
                  <a:gd name="T85" fmla="*/ 0 h 23"/>
                  <a:gd name="T86" fmla="*/ 14 w 25"/>
                  <a:gd name="T87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23"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8" y="4"/>
                      <a:pt x="21" y="8"/>
                      <a:pt x="21" y="12"/>
                    </a:cubicBezTo>
                    <a:cubicBezTo>
                      <a:pt x="21" y="15"/>
                      <a:pt x="19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3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7" y="20"/>
                      <a:pt x="5" y="16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7"/>
                      <a:pt x="9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9" y="0"/>
                      <a:pt x="3" y="3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7"/>
                      <a:pt x="6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22" y="21"/>
                      <a:pt x="25" y="16"/>
                      <a:pt x="25" y="11"/>
                    </a:cubicBezTo>
                    <a:cubicBezTo>
                      <a:pt x="25" y="8"/>
                      <a:pt x="24" y="4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604"/>
              <p:cNvSpPr>
                <a:spLocks noEditPoints="1"/>
              </p:cNvSpPr>
              <p:nvPr/>
            </p:nvSpPr>
            <p:spPr bwMode="auto">
              <a:xfrm>
                <a:off x="3332" y="929"/>
                <a:ext cx="116" cy="84"/>
              </a:xfrm>
              <a:custGeom>
                <a:gdLst>
                  <a:gd name="T0" fmla="*/ 15 w 33"/>
                  <a:gd name="T1" fmla="*/ 4 h 24"/>
                  <a:gd name="T2" fmla="*/ 15 w 33"/>
                  <a:gd name="T3" fmla="*/ 4 h 24"/>
                  <a:gd name="T4" fmla="*/ 15 w 33"/>
                  <a:gd name="T5" fmla="*/ 4 h 24"/>
                  <a:gd name="T6" fmla="*/ 19 w 33"/>
                  <a:gd name="T7" fmla="*/ 20 h 24"/>
                  <a:gd name="T8" fmla="*/ 18 w 33"/>
                  <a:gd name="T9" fmla="*/ 21 h 24"/>
                  <a:gd name="T10" fmla="*/ 18 w 33"/>
                  <a:gd name="T11" fmla="*/ 21 h 24"/>
                  <a:gd name="T12" fmla="*/ 18 w 33"/>
                  <a:gd name="T13" fmla="*/ 21 h 24"/>
                  <a:gd name="T14" fmla="*/ 16 w 33"/>
                  <a:gd name="T15" fmla="*/ 21 h 24"/>
                  <a:gd name="T16" fmla="*/ 16 w 33"/>
                  <a:gd name="T17" fmla="*/ 21 h 24"/>
                  <a:gd name="T18" fmla="*/ 16 w 33"/>
                  <a:gd name="T19" fmla="*/ 21 h 24"/>
                  <a:gd name="T20" fmla="*/ 16 w 33"/>
                  <a:gd name="T21" fmla="*/ 21 h 24"/>
                  <a:gd name="T22" fmla="*/ 16 w 33"/>
                  <a:gd name="T23" fmla="*/ 21 h 24"/>
                  <a:gd name="T24" fmla="*/ 12 w 33"/>
                  <a:gd name="T25" fmla="*/ 4 h 24"/>
                  <a:gd name="T26" fmla="*/ 12 w 33"/>
                  <a:gd name="T27" fmla="*/ 4 h 24"/>
                  <a:gd name="T28" fmla="*/ 12 w 33"/>
                  <a:gd name="T29" fmla="*/ 4 h 24"/>
                  <a:gd name="T30" fmla="*/ 12 w 33"/>
                  <a:gd name="T31" fmla="*/ 4 h 24"/>
                  <a:gd name="T32" fmla="*/ 15 w 33"/>
                  <a:gd name="T33" fmla="*/ 4 h 24"/>
                  <a:gd name="T34" fmla="*/ 15 w 33"/>
                  <a:gd name="T35" fmla="*/ 4 h 24"/>
                  <a:gd name="T36" fmla="*/ 15 w 33"/>
                  <a:gd name="T37" fmla="*/ 4 h 24"/>
                  <a:gd name="T38" fmla="*/ 15 w 33"/>
                  <a:gd name="T39" fmla="*/ 0 h 24"/>
                  <a:gd name="T40" fmla="*/ 15 w 33"/>
                  <a:gd name="T41" fmla="*/ 0 h 24"/>
                  <a:gd name="T42" fmla="*/ 14 w 33"/>
                  <a:gd name="T43" fmla="*/ 0 h 24"/>
                  <a:gd name="T44" fmla="*/ 14 w 33"/>
                  <a:gd name="T45" fmla="*/ 0 h 24"/>
                  <a:gd name="T46" fmla="*/ 16 w 33"/>
                  <a:gd name="T47" fmla="*/ 24 h 24"/>
                  <a:gd name="T48" fmla="*/ 16 w 33"/>
                  <a:gd name="T49" fmla="*/ 24 h 24"/>
                  <a:gd name="T50" fmla="*/ 16 w 33"/>
                  <a:gd name="T51" fmla="*/ 24 h 24"/>
                  <a:gd name="T52" fmla="*/ 16 w 33"/>
                  <a:gd name="T53" fmla="*/ 24 h 24"/>
                  <a:gd name="T54" fmla="*/ 19 w 33"/>
                  <a:gd name="T55" fmla="*/ 24 h 24"/>
                  <a:gd name="T56" fmla="*/ 20 w 33"/>
                  <a:gd name="T57" fmla="*/ 24 h 24"/>
                  <a:gd name="T58" fmla="*/ 20 w 33"/>
                  <a:gd name="T59" fmla="*/ 24 h 24"/>
                  <a:gd name="T60" fmla="*/ 20 w 33"/>
                  <a:gd name="T61" fmla="*/ 24 h 24"/>
                  <a:gd name="T62" fmla="*/ 20 w 33"/>
                  <a:gd name="T63" fmla="*/ 23 h 24"/>
                  <a:gd name="T64" fmla="*/ 20 w 33"/>
                  <a:gd name="T65" fmla="*/ 23 h 24"/>
                  <a:gd name="T66" fmla="*/ 20 w 33"/>
                  <a:gd name="T67" fmla="*/ 23 h 24"/>
                  <a:gd name="T68" fmla="*/ 20 w 33"/>
                  <a:gd name="T69" fmla="*/ 23 h 24"/>
                  <a:gd name="T70" fmla="*/ 15 w 33"/>
                  <a:gd name="T71" fmla="*/ 0 h 24"/>
                  <a:gd name="T72" fmla="*/ 15 w 33"/>
                  <a:gd name="T73" fmla="*/ 0 h 24"/>
                  <a:gd name="T74" fmla="*/ 15 w 33"/>
                  <a:gd name="T7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4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4" y="4"/>
                      <a:pt x="29" y="18"/>
                      <a:pt x="19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7" y="21"/>
                      <a:pt x="4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2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8" y="24"/>
                      <a:pt x="19" y="24"/>
                    </a:cubicBezTo>
                    <a:cubicBezTo>
                      <a:pt x="19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33" y="19"/>
                      <a:pt x="2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605"/>
              <p:cNvSpPr/>
              <p:nvPr/>
            </p:nvSpPr>
            <p:spPr bwMode="auto">
              <a:xfrm>
                <a:off x="4267" y="943"/>
                <a:ext cx="56" cy="59"/>
              </a:xfrm>
              <a:custGeom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9 h 17"/>
                  <a:gd name="T6" fmla="*/ 0 w 16"/>
                  <a:gd name="T7" fmla="*/ 9 h 17"/>
                  <a:gd name="T8" fmla="*/ 0 w 16"/>
                  <a:gd name="T9" fmla="*/ 9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10 w 16"/>
                  <a:gd name="T21" fmla="*/ 17 h 17"/>
                  <a:gd name="T22" fmla="*/ 10 w 16"/>
                  <a:gd name="T23" fmla="*/ 17 h 17"/>
                  <a:gd name="T24" fmla="*/ 10 w 16"/>
                  <a:gd name="T25" fmla="*/ 17 h 17"/>
                  <a:gd name="T26" fmla="*/ 16 w 16"/>
                  <a:gd name="T27" fmla="*/ 9 h 17"/>
                  <a:gd name="T28" fmla="*/ 9 w 16"/>
                  <a:gd name="T29" fmla="*/ 0 h 17"/>
                  <a:gd name="T30" fmla="*/ 9 w 16"/>
                  <a:gd name="T31" fmla="*/ 0 h 17"/>
                  <a:gd name="T32" fmla="*/ 9 w 16"/>
                  <a:gd name="T33" fmla="*/ 0 h 17"/>
                  <a:gd name="T34" fmla="*/ 9 w 16"/>
                  <a:gd name="T35" fmla="*/ 0 h 17"/>
                  <a:gd name="T36" fmla="*/ 9 w 16"/>
                  <a:gd name="T37" fmla="*/ 0 h 17"/>
                  <a:gd name="T38" fmla="*/ 9 w 16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6" y="12"/>
                      <a:pt x="16" y="9"/>
                    </a:cubicBezTo>
                    <a:cubicBezTo>
                      <a:pt x="16" y="5"/>
                      <a:pt x="13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606"/>
              <p:cNvSpPr>
                <a:spLocks noEditPoints="1"/>
              </p:cNvSpPr>
              <p:nvPr/>
            </p:nvSpPr>
            <p:spPr bwMode="auto">
              <a:xfrm>
                <a:off x="3346" y="943"/>
                <a:ext cx="88" cy="59"/>
              </a:xfrm>
              <a:custGeom>
                <a:gdLst>
                  <a:gd name="T0" fmla="*/ 12 w 25"/>
                  <a:gd name="T1" fmla="*/ 7 h 17"/>
                  <a:gd name="T2" fmla="*/ 12 w 25"/>
                  <a:gd name="T3" fmla="*/ 7 h 17"/>
                  <a:gd name="T4" fmla="*/ 12 w 25"/>
                  <a:gd name="T5" fmla="*/ 7 h 17"/>
                  <a:gd name="T6" fmla="*/ 13 w 25"/>
                  <a:gd name="T7" fmla="*/ 11 h 17"/>
                  <a:gd name="T8" fmla="*/ 13 w 25"/>
                  <a:gd name="T9" fmla="*/ 11 h 17"/>
                  <a:gd name="T10" fmla="*/ 13 w 25"/>
                  <a:gd name="T11" fmla="*/ 11 h 17"/>
                  <a:gd name="T12" fmla="*/ 13 w 25"/>
                  <a:gd name="T13" fmla="*/ 11 h 17"/>
                  <a:gd name="T14" fmla="*/ 13 w 25"/>
                  <a:gd name="T15" fmla="*/ 11 h 17"/>
                  <a:gd name="T16" fmla="*/ 13 w 25"/>
                  <a:gd name="T17" fmla="*/ 11 h 17"/>
                  <a:gd name="T18" fmla="*/ 13 w 25"/>
                  <a:gd name="T19" fmla="*/ 11 h 17"/>
                  <a:gd name="T20" fmla="*/ 13 w 25"/>
                  <a:gd name="T21" fmla="*/ 11 h 17"/>
                  <a:gd name="T22" fmla="*/ 13 w 25"/>
                  <a:gd name="T23" fmla="*/ 11 h 17"/>
                  <a:gd name="T24" fmla="*/ 13 w 25"/>
                  <a:gd name="T25" fmla="*/ 11 h 17"/>
                  <a:gd name="T26" fmla="*/ 13 w 25"/>
                  <a:gd name="T27" fmla="*/ 11 h 17"/>
                  <a:gd name="T28" fmla="*/ 13 w 25"/>
                  <a:gd name="T29" fmla="*/ 11 h 17"/>
                  <a:gd name="T30" fmla="*/ 13 w 25"/>
                  <a:gd name="T31" fmla="*/ 11 h 17"/>
                  <a:gd name="T32" fmla="*/ 13 w 25"/>
                  <a:gd name="T33" fmla="*/ 11 h 17"/>
                  <a:gd name="T34" fmla="*/ 13 w 25"/>
                  <a:gd name="T35" fmla="*/ 11 h 17"/>
                  <a:gd name="T36" fmla="*/ 13 w 25"/>
                  <a:gd name="T37" fmla="*/ 11 h 17"/>
                  <a:gd name="T38" fmla="*/ 13 w 25"/>
                  <a:gd name="T39" fmla="*/ 11 h 17"/>
                  <a:gd name="T40" fmla="*/ 13 w 25"/>
                  <a:gd name="T41" fmla="*/ 11 h 17"/>
                  <a:gd name="T42" fmla="*/ 13 w 25"/>
                  <a:gd name="T43" fmla="*/ 11 h 17"/>
                  <a:gd name="T44" fmla="*/ 10 w 25"/>
                  <a:gd name="T45" fmla="*/ 8 h 17"/>
                  <a:gd name="T46" fmla="*/ 10 w 25"/>
                  <a:gd name="T47" fmla="*/ 8 h 17"/>
                  <a:gd name="T48" fmla="*/ 10 w 25"/>
                  <a:gd name="T49" fmla="*/ 8 h 17"/>
                  <a:gd name="T50" fmla="*/ 10 w 25"/>
                  <a:gd name="T51" fmla="*/ 8 h 17"/>
                  <a:gd name="T52" fmla="*/ 12 w 25"/>
                  <a:gd name="T53" fmla="*/ 7 h 17"/>
                  <a:gd name="T54" fmla="*/ 12 w 25"/>
                  <a:gd name="T55" fmla="*/ 7 h 17"/>
                  <a:gd name="T56" fmla="*/ 12 w 25"/>
                  <a:gd name="T57" fmla="*/ 7 h 17"/>
                  <a:gd name="T58" fmla="*/ 11 w 25"/>
                  <a:gd name="T59" fmla="*/ 0 h 17"/>
                  <a:gd name="T60" fmla="*/ 11 w 25"/>
                  <a:gd name="T61" fmla="*/ 0 h 17"/>
                  <a:gd name="T62" fmla="*/ 8 w 25"/>
                  <a:gd name="T63" fmla="*/ 0 h 17"/>
                  <a:gd name="T64" fmla="*/ 8 w 25"/>
                  <a:gd name="T65" fmla="*/ 0 h 17"/>
                  <a:gd name="T66" fmla="*/ 8 w 25"/>
                  <a:gd name="T67" fmla="*/ 0 h 17"/>
                  <a:gd name="T68" fmla="*/ 8 w 25"/>
                  <a:gd name="T69" fmla="*/ 0 h 17"/>
                  <a:gd name="T70" fmla="*/ 12 w 25"/>
                  <a:gd name="T71" fmla="*/ 17 h 17"/>
                  <a:gd name="T72" fmla="*/ 12 w 25"/>
                  <a:gd name="T73" fmla="*/ 17 h 17"/>
                  <a:gd name="T74" fmla="*/ 12 w 25"/>
                  <a:gd name="T75" fmla="*/ 17 h 17"/>
                  <a:gd name="T76" fmla="*/ 12 w 25"/>
                  <a:gd name="T77" fmla="*/ 17 h 17"/>
                  <a:gd name="T78" fmla="*/ 14 w 25"/>
                  <a:gd name="T79" fmla="*/ 17 h 17"/>
                  <a:gd name="T80" fmla="*/ 14 w 25"/>
                  <a:gd name="T81" fmla="*/ 17 h 17"/>
                  <a:gd name="T82" fmla="*/ 14 w 25"/>
                  <a:gd name="T83" fmla="*/ 17 h 17"/>
                  <a:gd name="T84" fmla="*/ 15 w 25"/>
                  <a:gd name="T85" fmla="*/ 16 h 17"/>
                  <a:gd name="T86" fmla="*/ 11 w 25"/>
                  <a:gd name="T87" fmla="*/ 0 h 17"/>
                  <a:gd name="T88" fmla="*/ 11 w 25"/>
                  <a:gd name="T89" fmla="*/ 0 h 17"/>
                  <a:gd name="T90" fmla="*/ 11 w 25"/>
                  <a:gd name="T9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" h="17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4" y="7"/>
                      <a:pt x="15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11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"/>
                      <a:pt x="3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5" y="16"/>
                    </a:cubicBezTo>
                    <a:cubicBezTo>
                      <a:pt x="25" y="14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607"/>
              <p:cNvSpPr>
                <a:spLocks noEditPoints="1"/>
              </p:cNvSpPr>
              <p:nvPr/>
            </p:nvSpPr>
            <p:spPr bwMode="auto">
              <a:xfrm>
                <a:off x="3967" y="828"/>
                <a:ext cx="220" cy="167"/>
              </a:xfrm>
              <a:custGeom>
                <a:gdLst>
                  <a:gd name="T0" fmla="*/ 28 w 63"/>
                  <a:gd name="T1" fmla="*/ 21 h 48"/>
                  <a:gd name="T2" fmla="*/ 38 w 63"/>
                  <a:gd name="T3" fmla="*/ 24 h 48"/>
                  <a:gd name="T4" fmla="*/ 38 w 63"/>
                  <a:gd name="T5" fmla="*/ 24 h 48"/>
                  <a:gd name="T6" fmla="*/ 38 w 63"/>
                  <a:gd name="T7" fmla="*/ 24 h 48"/>
                  <a:gd name="T8" fmla="*/ 38 w 63"/>
                  <a:gd name="T9" fmla="*/ 24 h 48"/>
                  <a:gd name="T10" fmla="*/ 19 w 63"/>
                  <a:gd name="T11" fmla="*/ 46 h 48"/>
                  <a:gd name="T12" fmla="*/ 19 w 63"/>
                  <a:gd name="T13" fmla="*/ 46 h 48"/>
                  <a:gd name="T14" fmla="*/ 19 w 63"/>
                  <a:gd name="T15" fmla="*/ 46 h 48"/>
                  <a:gd name="T16" fmla="*/ 8 w 63"/>
                  <a:gd name="T17" fmla="*/ 41 h 48"/>
                  <a:gd name="T18" fmla="*/ 8 w 63"/>
                  <a:gd name="T19" fmla="*/ 41 h 48"/>
                  <a:gd name="T20" fmla="*/ 8 w 63"/>
                  <a:gd name="T21" fmla="*/ 41 h 48"/>
                  <a:gd name="T22" fmla="*/ 28 w 63"/>
                  <a:gd name="T23" fmla="*/ 21 h 48"/>
                  <a:gd name="T24" fmla="*/ 50 w 63"/>
                  <a:gd name="T25" fmla="*/ 10 h 48"/>
                  <a:gd name="T26" fmla="*/ 50 w 63"/>
                  <a:gd name="T27" fmla="*/ 10 h 48"/>
                  <a:gd name="T28" fmla="*/ 53 w 63"/>
                  <a:gd name="T29" fmla="*/ 13 h 48"/>
                  <a:gd name="T30" fmla="*/ 48 w 63"/>
                  <a:gd name="T31" fmla="*/ 17 h 48"/>
                  <a:gd name="T32" fmla="*/ 48 w 63"/>
                  <a:gd name="T33" fmla="*/ 17 h 48"/>
                  <a:gd name="T34" fmla="*/ 45 w 63"/>
                  <a:gd name="T35" fmla="*/ 16 h 48"/>
                  <a:gd name="T36" fmla="*/ 45 w 63"/>
                  <a:gd name="T37" fmla="*/ 16 h 48"/>
                  <a:gd name="T38" fmla="*/ 45 w 63"/>
                  <a:gd name="T39" fmla="*/ 16 h 48"/>
                  <a:gd name="T40" fmla="*/ 50 w 63"/>
                  <a:gd name="T41" fmla="*/ 10 h 48"/>
                  <a:gd name="T42" fmla="*/ 50 w 63"/>
                  <a:gd name="T43" fmla="*/ 10 h 48"/>
                  <a:gd name="T44" fmla="*/ 47 w 63"/>
                  <a:gd name="T45" fmla="*/ 0 h 48"/>
                  <a:gd name="T46" fmla="*/ 40 w 63"/>
                  <a:gd name="T47" fmla="*/ 2 h 48"/>
                  <a:gd name="T48" fmla="*/ 3 w 63"/>
                  <a:gd name="T49" fmla="*/ 35 h 48"/>
                  <a:gd name="T50" fmla="*/ 3 w 63"/>
                  <a:gd name="T51" fmla="*/ 35 h 48"/>
                  <a:gd name="T52" fmla="*/ 20 w 63"/>
                  <a:gd name="T53" fmla="*/ 48 h 48"/>
                  <a:gd name="T54" fmla="*/ 20 w 63"/>
                  <a:gd name="T55" fmla="*/ 48 h 48"/>
                  <a:gd name="T56" fmla="*/ 22 w 63"/>
                  <a:gd name="T57" fmla="*/ 48 h 48"/>
                  <a:gd name="T58" fmla="*/ 46 w 63"/>
                  <a:gd name="T59" fmla="*/ 27 h 48"/>
                  <a:gd name="T60" fmla="*/ 62 w 63"/>
                  <a:gd name="T61" fmla="*/ 15 h 48"/>
                  <a:gd name="T62" fmla="*/ 47 w 63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" h="48"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2" y="21"/>
                      <a:pt x="35" y="22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8" y="25"/>
                    </a:cubicBezTo>
                    <a:cubicBezTo>
                      <a:pt x="41" y="37"/>
                      <a:pt x="2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6"/>
                      <a:pt x="11" y="45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0" y="31"/>
                      <a:pt x="15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moveTo>
                      <a:pt x="50" y="10"/>
                    </a:move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2" y="11"/>
                      <a:pt x="53" y="12"/>
                    </a:cubicBezTo>
                    <a:cubicBezTo>
                      <a:pt x="53" y="12"/>
                      <a:pt x="53" y="12"/>
                      <a:pt x="53" y="13"/>
                    </a:cubicBezTo>
                    <a:cubicBezTo>
                      <a:pt x="53" y="15"/>
                      <a:pt x="51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7"/>
                      <a:pt x="46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2"/>
                      <a:pt x="47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3" y="1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7" y="4"/>
                      <a:pt x="37" y="11"/>
                      <a:pt x="31" y="15"/>
                    </a:cubicBezTo>
                    <a:cubicBezTo>
                      <a:pt x="22" y="21"/>
                      <a:pt x="3" y="20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44"/>
                      <a:pt x="12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9" y="47"/>
                      <a:pt x="37" y="34"/>
                      <a:pt x="46" y="27"/>
                    </a:cubicBezTo>
                    <a:cubicBezTo>
                      <a:pt x="52" y="23"/>
                      <a:pt x="61" y="22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8"/>
                      <a:pt x="55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608"/>
              <p:cNvSpPr>
                <a:spLocks noEditPoints="1"/>
              </p:cNvSpPr>
              <p:nvPr/>
            </p:nvSpPr>
            <p:spPr bwMode="auto">
              <a:xfrm>
                <a:off x="3496" y="831"/>
                <a:ext cx="217" cy="164"/>
              </a:xfrm>
              <a:custGeom>
                <a:gdLst>
                  <a:gd name="T0" fmla="*/ 40 w 62"/>
                  <a:gd name="T1" fmla="*/ 21 h 47"/>
                  <a:gd name="T2" fmla="*/ 40 w 62"/>
                  <a:gd name="T3" fmla="*/ 21 h 47"/>
                  <a:gd name="T4" fmla="*/ 40 w 62"/>
                  <a:gd name="T5" fmla="*/ 21 h 47"/>
                  <a:gd name="T6" fmla="*/ 59 w 62"/>
                  <a:gd name="T7" fmla="*/ 34 h 47"/>
                  <a:gd name="T8" fmla="*/ 59 w 62"/>
                  <a:gd name="T9" fmla="*/ 34 h 47"/>
                  <a:gd name="T10" fmla="*/ 45 w 62"/>
                  <a:gd name="T11" fmla="*/ 45 h 47"/>
                  <a:gd name="T12" fmla="*/ 45 w 62"/>
                  <a:gd name="T13" fmla="*/ 45 h 47"/>
                  <a:gd name="T14" fmla="*/ 45 w 62"/>
                  <a:gd name="T15" fmla="*/ 45 h 47"/>
                  <a:gd name="T16" fmla="*/ 45 w 62"/>
                  <a:gd name="T17" fmla="*/ 45 h 47"/>
                  <a:gd name="T18" fmla="*/ 45 w 62"/>
                  <a:gd name="T19" fmla="*/ 45 h 47"/>
                  <a:gd name="T20" fmla="*/ 28 w 62"/>
                  <a:gd name="T21" fmla="*/ 26 h 47"/>
                  <a:gd name="T22" fmla="*/ 28 w 62"/>
                  <a:gd name="T23" fmla="*/ 26 h 47"/>
                  <a:gd name="T24" fmla="*/ 28 w 62"/>
                  <a:gd name="T25" fmla="*/ 26 h 47"/>
                  <a:gd name="T26" fmla="*/ 28 w 62"/>
                  <a:gd name="T27" fmla="*/ 26 h 47"/>
                  <a:gd name="T28" fmla="*/ 28 w 62"/>
                  <a:gd name="T29" fmla="*/ 26 h 47"/>
                  <a:gd name="T30" fmla="*/ 28 w 62"/>
                  <a:gd name="T31" fmla="*/ 26 h 47"/>
                  <a:gd name="T32" fmla="*/ 40 w 62"/>
                  <a:gd name="T33" fmla="*/ 21 h 47"/>
                  <a:gd name="T34" fmla="*/ 40 w 62"/>
                  <a:gd name="T35" fmla="*/ 21 h 47"/>
                  <a:gd name="T36" fmla="*/ 40 w 62"/>
                  <a:gd name="T37" fmla="*/ 21 h 47"/>
                  <a:gd name="T38" fmla="*/ 13 w 62"/>
                  <a:gd name="T39" fmla="*/ 10 h 47"/>
                  <a:gd name="T40" fmla="*/ 13 w 62"/>
                  <a:gd name="T41" fmla="*/ 10 h 47"/>
                  <a:gd name="T42" fmla="*/ 13 w 62"/>
                  <a:gd name="T43" fmla="*/ 10 h 47"/>
                  <a:gd name="T44" fmla="*/ 15 w 62"/>
                  <a:gd name="T45" fmla="*/ 13 h 47"/>
                  <a:gd name="T46" fmla="*/ 15 w 62"/>
                  <a:gd name="T47" fmla="*/ 13 h 47"/>
                  <a:gd name="T48" fmla="*/ 15 w 62"/>
                  <a:gd name="T49" fmla="*/ 13 h 47"/>
                  <a:gd name="T50" fmla="*/ 15 w 62"/>
                  <a:gd name="T51" fmla="*/ 13 h 47"/>
                  <a:gd name="T52" fmla="*/ 15 w 62"/>
                  <a:gd name="T53" fmla="*/ 13 h 47"/>
                  <a:gd name="T54" fmla="*/ 15 w 62"/>
                  <a:gd name="T55" fmla="*/ 13 h 47"/>
                  <a:gd name="T56" fmla="*/ 14 w 62"/>
                  <a:gd name="T57" fmla="*/ 14 h 47"/>
                  <a:gd name="T58" fmla="*/ 14 w 62"/>
                  <a:gd name="T59" fmla="*/ 14 h 47"/>
                  <a:gd name="T60" fmla="*/ 14 w 62"/>
                  <a:gd name="T61" fmla="*/ 14 h 47"/>
                  <a:gd name="T62" fmla="*/ 14 w 62"/>
                  <a:gd name="T63" fmla="*/ 14 h 47"/>
                  <a:gd name="T64" fmla="*/ 13 w 62"/>
                  <a:gd name="T65" fmla="*/ 14 h 47"/>
                  <a:gd name="T66" fmla="*/ 11 w 62"/>
                  <a:gd name="T67" fmla="*/ 11 h 47"/>
                  <a:gd name="T68" fmla="*/ 11 w 62"/>
                  <a:gd name="T69" fmla="*/ 11 h 47"/>
                  <a:gd name="T70" fmla="*/ 13 w 62"/>
                  <a:gd name="T71" fmla="*/ 10 h 47"/>
                  <a:gd name="T72" fmla="*/ 13 w 62"/>
                  <a:gd name="T73" fmla="*/ 10 h 47"/>
                  <a:gd name="T74" fmla="*/ 13 w 62"/>
                  <a:gd name="T75" fmla="*/ 10 h 47"/>
                  <a:gd name="T76" fmla="*/ 15 w 62"/>
                  <a:gd name="T77" fmla="*/ 0 h 47"/>
                  <a:gd name="T78" fmla="*/ 15 w 62"/>
                  <a:gd name="T79" fmla="*/ 0 h 47"/>
                  <a:gd name="T80" fmla="*/ 1 w 62"/>
                  <a:gd name="T81" fmla="*/ 15 h 47"/>
                  <a:gd name="T82" fmla="*/ 1 w 62"/>
                  <a:gd name="T83" fmla="*/ 15 h 47"/>
                  <a:gd name="T84" fmla="*/ 1 w 62"/>
                  <a:gd name="T85" fmla="*/ 15 h 47"/>
                  <a:gd name="T86" fmla="*/ 19 w 62"/>
                  <a:gd name="T87" fmla="*/ 25 h 47"/>
                  <a:gd name="T88" fmla="*/ 30 w 62"/>
                  <a:gd name="T89" fmla="*/ 42 h 47"/>
                  <a:gd name="T90" fmla="*/ 30 w 62"/>
                  <a:gd name="T91" fmla="*/ 42 h 47"/>
                  <a:gd name="T92" fmla="*/ 30 w 62"/>
                  <a:gd name="T93" fmla="*/ 42 h 47"/>
                  <a:gd name="T94" fmla="*/ 30 w 62"/>
                  <a:gd name="T95" fmla="*/ 42 h 47"/>
                  <a:gd name="T96" fmla="*/ 44 w 62"/>
                  <a:gd name="T97" fmla="*/ 47 h 47"/>
                  <a:gd name="T98" fmla="*/ 44 w 62"/>
                  <a:gd name="T99" fmla="*/ 47 h 47"/>
                  <a:gd name="T100" fmla="*/ 44 w 62"/>
                  <a:gd name="T101" fmla="*/ 47 h 47"/>
                  <a:gd name="T102" fmla="*/ 44 w 62"/>
                  <a:gd name="T103" fmla="*/ 47 h 47"/>
                  <a:gd name="T104" fmla="*/ 45 w 62"/>
                  <a:gd name="T105" fmla="*/ 47 h 47"/>
                  <a:gd name="T106" fmla="*/ 62 w 62"/>
                  <a:gd name="T107" fmla="*/ 33 h 47"/>
                  <a:gd name="T108" fmla="*/ 62 w 62"/>
                  <a:gd name="T109" fmla="*/ 32 h 47"/>
                  <a:gd name="T110" fmla="*/ 50 w 62"/>
                  <a:gd name="T111" fmla="*/ 20 h 47"/>
                  <a:gd name="T112" fmla="*/ 30 w 62"/>
                  <a:gd name="T113" fmla="*/ 15 h 47"/>
                  <a:gd name="T114" fmla="*/ 22 w 62"/>
                  <a:gd name="T115" fmla="*/ 2 h 47"/>
                  <a:gd name="T116" fmla="*/ 22 w 62"/>
                  <a:gd name="T117" fmla="*/ 2 h 47"/>
                  <a:gd name="T118" fmla="*/ 22 w 62"/>
                  <a:gd name="T119" fmla="*/ 2 h 47"/>
                  <a:gd name="T120" fmla="*/ 15 w 62"/>
                  <a:gd name="T121" fmla="*/ 0 h 47"/>
                  <a:gd name="T122" fmla="*/ 15 w 62"/>
                  <a:gd name="T123" fmla="*/ 0 h 47"/>
                  <a:gd name="T124" fmla="*/ 15 w 62"/>
                  <a:gd name="T125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47">
                    <a:moveTo>
                      <a:pt x="40" y="21"/>
                    </a:move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9" y="21"/>
                      <a:pt x="59" y="26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41"/>
                      <a:pt x="52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5" y="45"/>
                      <a:pt x="25" y="38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2"/>
                      <a:pt x="36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6" y="11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2" y="14"/>
                      <a:pt x="11" y="13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22"/>
                      <a:pt x="13" y="21"/>
                      <a:pt x="19" y="25"/>
                    </a:cubicBezTo>
                    <a:cubicBezTo>
                      <a:pt x="24" y="29"/>
                      <a:pt x="25" y="37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3" y="45"/>
                      <a:pt x="39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5" y="47"/>
                    </a:cubicBezTo>
                    <a:cubicBezTo>
                      <a:pt x="53" y="46"/>
                      <a:pt x="62" y="43"/>
                      <a:pt x="62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26"/>
                      <a:pt x="55" y="22"/>
                      <a:pt x="50" y="20"/>
                    </a:cubicBezTo>
                    <a:cubicBezTo>
                      <a:pt x="44" y="17"/>
                      <a:pt x="36" y="18"/>
                      <a:pt x="30" y="15"/>
                    </a:cubicBezTo>
                    <a:cubicBezTo>
                      <a:pt x="26" y="12"/>
                      <a:pt x="26" y="5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609"/>
              <p:cNvSpPr>
                <a:spLocks noEditPoints="1"/>
              </p:cNvSpPr>
              <p:nvPr/>
            </p:nvSpPr>
            <p:spPr bwMode="auto">
              <a:xfrm>
                <a:off x="3967" y="901"/>
                <a:ext cx="143" cy="87"/>
              </a:xfrm>
              <a:custGeom>
                <a:gdLst>
                  <a:gd name="T0" fmla="*/ 25 w 41"/>
                  <a:gd name="T1" fmla="*/ 3 h 25"/>
                  <a:gd name="T2" fmla="*/ 25 w 41"/>
                  <a:gd name="T3" fmla="*/ 3 h 25"/>
                  <a:gd name="T4" fmla="*/ 25 w 41"/>
                  <a:gd name="T5" fmla="*/ 3 h 25"/>
                  <a:gd name="T6" fmla="*/ 33 w 41"/>
                  <a:gd name="T7" fmla="*/ 9 h 25"/>
                  <a:gd name="T8" fmla="*/ 33 w 41"/>
                  <a:gd name="T9" fmla="*/ 9 h 25"/>
                  <a:gd name="T10" fmla="*/ 33 w 41"/>
                  <a:gd name="T11" fmla="*/ 9 h 25"/>
                  <a:gd name="T12" fmla="*/ 34 w 41"/>
                  <a:gd name="T13" fmla="*/ 12 h 25"/>
                  <a:gd name="T14" fmla="*/ 22 w 41"/>
                  <a:gd name="T15" fmla="*/ 22 h 25"/>
                  <a:gd name="T16" fmla="*/ 22 w 41"/>
                  <a:gd name="T17" fmla="*/ 22 h 25"/>
                  <a:gd name="T18" fmla="*/ 22 w 41"/>
                  <a:gd name="T19" fmla="*/ 22 h 25"/>
                  <a:gd name="T20" fmla="*/ 20 w 41"/>
                  <a:gd name="T21" fmla="*/ 22 h 25"/>
                  <a:gd name="T22" fmla="*/ 20 w 41"/>
                  <a:gd name="T23" fmla="*/ 22 h 25"/>
                  <a:gd name="T24" fmla="*/ 20 w 41"/>
                  <a:gd name="T25" fmla="*/ 22 h 25"/>
                  <a:gd name="T26" fmla="*/ 20 w 41"/>
                  <a:gd name="T27" fmla="*/ 22 h 25"/>
                  <a:gd name="T28" fmla="*/ 19 w 41"/>
                  <a:gd name="T29" fmla="*/ 22 h 25"/>
                  <a:gd name="T30" fmla="*/ 9 w 41"/>
                  <a:gd name="T31" fmla="*/ 14 h 25"/>
                  <a:gd name="T32" fmla="*/ 9 w 41"/>
                  <a:gd name="T33" fmla="*/ 14 h 25"/>
                  <a:gd name="T34" fmla="*/ 9 w 41"/>
                  <a:gd name="T35" fmla="*/ 14 h 25"/>
                  <a:gd name="T36" fmla="*/ 9 w 41"/>
                  <a:gd name="T37" fmla="*/ 14 h 25"/>
                  <a:gd name="T38" fmla="*/ 25 w 41"/>
                  <a:gd name="T39" fmla="*/ 3 h 25"/>
                  <a:gd name="T40" fmla="*/ 25 w 41"/>
                  <a:gd name="T41" fmla="*/ 3 h 25"/>
                  <a:gd name="T42" fmla="*/ 25 w 41"/>
                  <a:gd name="T43" fmla="*/ 3 h 25"/>
                  <a:gd name="T44" fmla="*/ 28 w 41"/>
                  <a:gd name="T45" fmla="*/ 0 h 25"/>
                  <a:gd name="T46" fmla="*/ 28 w 41"/>
                  <a:gd name="T47" fmla="*/ 0 h 25"/>
                  <a:gd name="T48" fmla="*/ 8 w 41"/>
                  <a:gd name="T49" fmla="*/ 20 h 25"/>
                  <a:gd name="T50" fmla="*/ 8 w 41"/>
                  <a:gd name="T51" fmla="*/ 20 h 25"/>
                  <a:gd name="T52" fmla="*/ 8 w 41"/>
                  <a:gd name="T53" fmla="*/ 20 h 25"/>
                  <a:gd name="T54" fmla="*/ 8 w 41"/>
                  <a:gd name="T55" fmla="*/ 20 h 25"/>
                  <a:gd name="T56" fmla="*/ 8 w 41"/>
                  <a:gd name="T57" fmla="*/ 20 h 25"/>
                  <a:gd name="T58" fmla="*/ 8 w 41"/>
                  <a:gd name="T59" fmla="*/ 20 h 25"/>
                  <a:gd name="T60" fmla="*/ 19 w 41"/>
                  <a:gd name="T61" fmla="*/ 25 h 25"/>
                  <a:gd name="T62" fmla="*/ 19 w 41"/>
                  <a:gd name="T63" fmla="*/ 25 h 25"/>
                  <a:gd name="T64" fmla="*/ 19 w 41"/>
                  <a:gd name="T65" fmla="*/ 25 h 25"/>
                  <a:gd name="T66" fmla="*/ 19 w 41"/>
                  <a:gd name="T67" fmla="*/ 25 h 25"/>
                  <a:gd name="T68" fmla="*/ 38 w 41"/>
                  <a:gd name="T69" fmla="*/ 4 h 25"/>
                  <a:gd name="T70" fmla="*/ 38 w 41"/>
                  <a:gd name="T71" fmla="*/ 3 h 25"/>
                  <a:gd name="T72" fmla="*/ 38 w 41"/>
                  <a:gd name="T73" fmla="*/ 3 h 25"/>
                  <a:gd name="T74" fmla="*/ 38 w 41"/>
                  <a:gd name="T75" fmla="*/ 3 h 25"/>
                  <a:gd name="T76" fmla="*/ 38 w 41"/>
                  <a:gd name="T77" fmla="*/ 3 h 25"/>
                  <a:gd name="T78" fmla="*/ 38 w 41"/>
                  <a:gd name="T79" fmla="*/ 3 h 25"/>
                  <a:gd name="T80" fmla="*/ 38 w 41"/>
                  <a:gd name="T81" fmla="*/ 3 h 25"/>
                  <a:gd name="T82" fmla="*/ 38 w 41"/>
                  <a:gd name="T83" fmla="*/ 3 h 25"/>
                  <a:gd name="T84" fmla="*/ 28 w 41"/>
                  <a:gd name="T85" fmla="*/ 0 h 25"/>
                  <a:gd name="T86" fmla="*/ 28 w 41"/>
                  <a:gd name="T87" fmla="*/ 0 h 25"/>
                  <a:gd name="T88" fmla="*/ 28 w 41"/>
                  <a:gd name="T8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25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2" y="5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10"/>
                      <a:pt x="34" y="11"/>
                      <a:pt x="34" y="12"/>
                    </a:cubicBezTo>
                    <a:cubicBezTo>
                      <a:pt x="34" y="17"/>
                      <a:pt x="29" y="21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22"/>
                      <a:pt x="9" y="20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8"/>
                      <a:pt x="18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5" y="0"/>
                      <a:pt x="0" y="1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4"/>
                      <a:pt x="15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9" y="25"/>
                      <a:pt x="41" y="16"/>
                      <a:pt x="38" y="4"/>
                    </a:cubicBezTo>
                    <a:cubicBezTo>
                      <a:pt x="38" y="4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610"/>
              <p:cNvSpPr>
                <a:spLocks noEditPoints="1"/>
              </p:cNvSpPr>
              <p:nvPr/>
            </p:nvSpPr>
            <p:spPr bwMode="auto">
              <a:xfrm>
                <a:off x="3584" y="905"/>
                <a:ext cx="118" cy="83"/>
              </a:xfrm>
              <a:custGeom>
                <a:gdLst>
                  <a:gd name="T0" fmla="*/ 17 w 34"/>
                  <a:gd name="T1" fmla="*/ 3 h 24"/>
                  <a:gd name="T2" fmla="*/ 17 w 34"/>
                  <a:gd name="T3" fmla="*/ 3 h 24"/>
                  <a:gd name="T4" fmla="*/ 17 w 34"/>
                  <a:gd name="T5" fmla="*/ 3 h 24"/>
                  <a:gd name="T6" fmla="*/ 30 w 34"/>
                  <a:gd name="T7" fmla="*/ 13 h 24"/>
                  <a:gd name="T8" fmla="*/ 30 w 34"/>
                  <a:gd name="T9" fmla="*/ 13 h 24"/>
                  <a:gd name="T10" fmla="*/ 21 w 34"/>
                  <a:gd name="T11" fmla="*/ 21 h 24"/>
                  <a:gd name="T12" fmla="*/ 21 w 34"/>
                  <a:gd name="T13" fmla="*/ 21 h 24"/>
                  <a:gd name="T14" fmla="*/ 21 w 34"/>
                  <a:gd name="T15" fmla="*/ 21 h 24"/>
                  <a:gd name="T16" fmla="*/ 18 w 34"/>
                  <a:gd name="T17" fmla="*/ 21 h 24"/>
                  <a:gd name="T18" fmla="*/ 18 w 34"/>
                  <a:gd name="T19" fmla="*/ 21 h 24"/>
                  <a:gd name="T20" fmla="*/ 18 w 34"/>
                  <a:gd name="T21" fmla="*/ 21 h 24"/>
                  <a:gd name="T22" fmla="*/ 18 w 34"/>
                  <a:gd name="T23" fmla="*/ 21 h 24"/>
                  <a:gd name="T24" fmla="*/ 18 w 34"/>
                  <a:gd name="T25" fmla="*/ 21 h 24"/>
                  <a:gd name="T26" fmla="*/ 7 w 34"/>
                  <a:gd name="T27" fmla="*/ 11 h 24"/>
                  <a:gd name="T28" fmla="*/ 7 w 34"/>
                  <a:gd name="T29" fmla="*/ 11 h 24"/>
                  <a:gd name="T30" fmla="*/ 7 w 34"/>
                  <a:gd name="T31" fmla="*/ 10 h 24"/>
                  <a:gd name="T32" fmla="*/ 7 w 34"/>
                  <a:gd name="T33" fmla="*/ 10 h 24"/>
                  <a:gd name="T34" fmla="*/ 7 w 34"/>
                  <a:gd name="T35" fmla="*/ 10 h 24"/>
                  <a:gd name="T36" fmla="*/ 7 w 34"/>
                  <a:gd name="T37" fmla="*/ 10 h 24"/>
                  <a:gd name="T38" fmla="*/ 17 w 34"/>
                  <a:gd name="T39" fmla="*/ 3 h 24"/>
                  <a:gd name="T40" fmla="*/ 17 w 34"/>
                  <a:gd name="T41" fmla="*/ 3 h 24"/>
                  <a:gd name="T42" fmla="*/ 17 w 34"/>
                  <a:gd name="T43" fmla="*/ 3 h 24"/>
                  <a:gd name="T44" fmla="*/ 15 w 34"/>
                  <a:gd name="T45" fmla="*/ 0 h 24"/>
                  <a:gd name="T46" fmla="*/ 15 w 34"/>
                  <a:gd name="T47" fmla="*/ 0 h 24"/>
                  <a:gd name="T48" fmla="*/ 3 w 34"/>
                  <a:gd name="T49" fmla="*/ 5 h 24"/>
                  <a:gd name="T50" fmla="*/ 3 w 34"/>
                  <a:gd name="T51" fmla="*/ 5 h 24"/>
                  <a:gd name="T52" fmla="*/ 3 w 34"/>
                  <a:gd name="T53" fmla="*/ 5 h 24"/>
                  <a:gd name="T54" fmla="*/ 3 w 34"/>
                  <a:gd name="T55" fmla="*/ 5 h 24"/>
                  <a:gd name="T56" fmla="*/ 3 w 34"/>
                  <a:gd name="T57" fmla="*/ 5 h 24"/>
                  <a:gd name="T58" fmla="*/ 3 w 34"/>
                  <a:gd name="T59" fmla="*/ 5 h 24"/>
                  <a:gd name="T60" fmla="*/ 20 w 34"/>
                  <a:gd name="T61" fmla="*/ 24 h 24"/>
                  <a:gd name="T62" fmla="*/ 20 w 34"/>
                  <a:gd name="T63" fmla="*/ 24 h 24"/>
                  <a:gd name="T64" fmla="*/ 20 w 34"/>
                  <a:gd name="T65" fmla="*/ 24 h 24"/>
                  <a:gd name="T66" fmla="*/ 20 w 34"/>
                  <a:gd name="T67" fmla="*/ 24 h 24"/>
                  <a:gd name="T68" fmla="*/ 34 w 34"/>
                  <a:gd name="T69" fmla="*/ 13 h 24"/>
                  <a:gd name="T70" fmla="*/ 34 w 34"/>
                  <a:gd name="T71" fmla="*/ 13 h 24"/>
                  <a:gd name="T72" fmla="*/ 15 w 34"/>
                  <a:gd name="T73" fmla="*/ 0 h 24"/>
                  <a:gd name="T74" fmla="*/ 15 w 34"/>
                  <a:gd name="T75" fmla="*/ 0 h 24"/>
                  <a:gd name="T76" fmla="*/ 15 w 34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2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30" y="7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8"/>
                      <a:pt x="27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2" y="21"/>
                      <a:pt x="7" y="17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5"/>
                      <a:pt x="12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6" y="1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7"/>
                      <a:pt x="1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7" y="24"/>
                      <a:pt x="34" y="20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2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611"/>
              <p:cNvSpPr>
                <a:spLocks noEditPoints="1"/>
              </p:cNvSpPr>
              <p:nvPr/>
            </p:nvSpPr>
            <p:spPr bwMode="auto">
              <a:xfrm>
                <a:off x="4490" y="545"/>
                <a:ext cx="803" cy="440"/>
              </a:xfrm>
              <a:custGeom>
                <a:gdLst>
                  <a:gd name="T0" fmla="*/ 114 w 230"/>
                  <a:gd name="T1" fmla="*/ 24 h 126"/>
                  <a:gd name="T2" fmla="*/ 126 w 230"/>
                  <a:gd name="T3" fmla="*/ 54 h 126"/>
                  <a:gd name="T4" fmla="*/ 200 w 230"/>
                  <a:gd name="T5" fmla="*/ 57 h 126"/>
                  <a:gd name="T6" fmla="*/ 213 w 230"/>
                  <a:gd name="T7" fmla="*/ 50 h 126"/>
                  <a:gd name="T8" fmla="*/ 213 w 230"/>
                  <a:gd name="T9" fmla="*/ 50 h 126"/>
                  <a:gd name="T10" fmla="*/ 205 w 230"/>
                  <a:gd name="T11" fmla="*/ 83 h 126"/>
                  <a:gd name="T12" fmla="*/ 165 w 230"/>
                  <a:gd name="T13" fmla="*/ 116 h 126"/>
                  <a:gd name="T14" fmla="*/ 161 w 230"/>
                  <a:gd name="T15" fmla="*/ 116 h 126"/>
                  <a:gd name="T16" fmla="*/ 135 w 230"/>
                  <a:gd name="T17" fmla="*/ 95 h 126"/>
                  <a:gd name="T18" fmla="*/ 84 w 230"/>
                  <a:gd name="T19" fmla="*/ 107 h 126"/>
                  <a:gd name="T20" fmla="*/ 58 w 230"/>
                  <a:gd name="T21" fmla="*/ 124 h 126"/>
                  <a:gd name="T22" fmla="*/ 58 w 230"/>
                  <a:gd name="T23" fmla="*/ 124 h 126"/>
                  <a:gd name="T24" fmla="*/ 49 w 230"/>
                  <a:gd name="T25" fmla="*/ 122 h 126"/>
                  <a:gd name="T26" fmla="*/ 30 w 230"/>
                  <a:gd name="T27" fmla="*/ 56 h 126"/>
                  <a:gd name="T28" fmla="*/ 39 w 230"/>
                  <a:gd name="T29" fmla="*/ 55 h 126"/>
                  <a:gd name="T30" fmla="*/ 39 w 230"/>
                  <a:gd name="T31" fmla="*/ 55 h 126"/>
                  <a:gd name="T32" fmla="*/ 68 w 230"/>
                  <a:gd name="T33" fmla="*/ 69 h 126"/>
                  <a:gd name="T34" fmla="*/ 68 w 230"/>
                  <a:gd name="T35" fmla="*/ 69 h 126"/>
                  <a:gd name="T36" fmla="*/ 84 w 230"/>
                  <a:gd name="T37" fmla="*/ 51 h 126"/>
                  <a:gd name="T38" fmla="*/ 67 w 230"/>
                  <a:gd name="T39" fmla="*/ 22 h 126"/>
                  <a:gd name="T40" fmla="*/ 87 w 230"/>
                  <a:gd name="T41" fmla="*/ 3 h 126"/>
                  <a:gd name="T42" fmla="*/ 64 w 230"/>
                  <a:gd name="T43" fmla="*/ 24 h 126"/>
                  <a:gd name="T44" fmla="*/ 64 w 230"/>
                  <a:gd name="T45" fmla="*/ 25 h 126"/>
                  <a:gd name="T46" fmla="*/ 80 w 230"/>
                  <a:gd name="T47" fmla="*/ 53 h 126"/>
                  <a:gd name="T48" fmla="*/ 68 w 230"/>
                  <a:gd name="T49" fmla="*/ 65 h 126"/>
                  <a:gd name="T50" fmla="*/ 52 w 230"/>
                  <a:gd name="T51" fmla="*/ 56 h 126"/>
                  <a:gd name="T52" fmla="*/ 40 w 230"/>
                  <a:gd name="T53" fmla="*/ 53 h 126"/>
                  <a:gd name="T54" fmla="*/ 0 w 230"/>
                  <a:gd name="T55" fmla="*/ 73 h 126"/>
                  <a:gd name="T56" fmla="*/ 51 w 230"/>
                  <a:gd name="T57" fmla="*/ 125 h 126"/>
                  <a:gd name="T58" fmla="*/ 58 w 230"/>
                  <a:gd name="T59" fmla="*/ 126 h 126"/>
                  <a:gd name="T60" fmla="*/ 82 w 230"/>
                  <a:gd name="T61" fmla="*/ 111 h 126"/>
                  <a:gd name="T62" fmla="*/ 84 w 230"/>
                  <a:gd name="T63" fmla="*/ 110 h 126"/>
                  <a:gd name="T64" fmla="*/ 106 w 230"/>
                  <a:gd name="T65" fmla="*/ 105 h 126"/>
                  <a:gd name="T66" fmla="*/ 109 w 230"/>
                  <a:gd name="T67" fmla="*/ 104 h 126"/>
                  <a:gd name="T68" fmla="*/ 110 w 230"/>
                  <a:gd name="T69" fmla="*/ 104 h 126"/>
                  <a:gd name="T70" fmla="*/ 125 w 230"/>
                  <a:gd name="T71" fmla="*/ 101 h 126"/>
                  <a:gd name="T72" fmla="*/ 129 w 230"/>
                  <a:gd name="T73" fmla="*/ 101 h 126"/>
                  <a:gd name="T74" fmla="*/ 145 w 230"/>
                  <a:gd name="T75" fmla="*/ 113 h 126"/>
                  <a:gd name="T76" fmla="*/ 161 w 230"/>
                  <a:gd name="T77" fmla="*/ 118 h 126"/>
                  <a:gd name="T78" fmla="*/ 164 w 230"/>
                  <a:gd name="T79" fmla="*/ 118 h 126"/>
                  <a:gd name="T80" fmla="*/ 184 w 230"/>
                  <a:gd name="T81" fmla="*/ 99 h 126"/>
                  <a:gd name="T82" fmla="*/ 214 w 230"/>
                  <a:gd name="T83" fmla="*/ 45 h 126"/>
                  <a:gd name="T84" fmla="*/ 214 w 230"/>
                  <a:gd name="T85" fmla="*/ 45 h 126"/>
                  <a:gd name="T86" fmla="*/ 198 w 230"/>
                  <a:gd name="T87" fmla="*/ 54 h 126"/>
                  <a:gd name="T88" fmla="*/ 172 w 230"/>
                  <a:gd name="T89" fmla="*/ 61 h 126"/>
                  <a:gd name="T90" fmla="*/ 172 w 230"/>
                  <a:gd name="T91" fmla="*/ 61 h 126"/>
                  <a:gd name="T92" fmla="*/ 165 w 230"/>
                  <a:gd name="T93" fmla="*/ 66 h 126"/>
                  <a:gd name="T94" fmla="*/ 152 w 230"/>
                  <a:gd name="T95" fmla="*/ 72 h 126"/>
                  <a:gd name="T96" fmla="*/ 125 w 230"/>
                  <a:gd name="T97" fmla="*/ 45 h 126"/>
                  <a:gd name="T98" fmla="*/ 122 w 230"/>
                  <a:gd name="T99" fmla="*/ 45 h 126"/>
                  <a:gd name="T100" fmla="*/ 121 w 230"/>
                  <a:gd name="T101" fmla="*/ 45 h 126"/>
                  <a:gd name="T102" fmla="*/ 119 w 230"/>
                  <a:gd name="T103" fmla="*/ 45 h 126"/>
                  <a:gd name="T104" fmla="*/ 114 w 230"/>
                  <a:gd name="T105" fmla="*/ 42 h 126"/>
                  <a:gd name="T106" fmla="*/ 106 w 230"/>
                  <a:gd name="T107" fmla="*/ 6 h 126"/>
                  <a:gd name="T108" fmla="*/ 88 w 230"/>
                  <a:gd name="T109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" h="125">
                    <a:moveTo>
                      <a:pt x="87" y="3"/>
                    </a:move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99" y="3"/>
                      <a:pt x="114" y="12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32"/>
                      <a:pt x="104" y="36"/>
                      <a:pt x="104" y="44"/>
                    </a:cubicBezTo>
                    <a:cubicBezTo>
                      <a:pt x="104" y="44"/>
                      <a:pt x="104" y="44"/>
                      <a:pt x="104" y="45"/>
                    </a:cubicBezTo>
                    <a:cubicBezTo>
                      <a:pt x="105" y="52"/>
                      <a:pt x="118" y="51"/>
                      <a:pt x="126" y="54"/>
                    </a:cubicBezTo>
                    <a:cubicBezTo>
                      <a:pt x="135" y="58"/>
                      <a:pt x="142" y="68"/>
                      <a:pt x="142" y="80"/>
                    </a:cubicBezTo>
                    <a:cubicBezTo>
                      <a:pt x="142" y="82"/>
                      <a:pt x="141" y="85"/>
                      <a:pt x="141" y="87"/>
                    </a:cubicBezTo>
                    <a:cubicBezTo>
                      <a:pt x="156" y="86"/>
                      <a:pt x="159" y="71"/>
                      <a:pt x="171" y="64"/>
                    </a:cubicBezTo>
                    <a:cubicBezTo>
                      <a:pt x="178" y="59"/>
                      <a:pt x="190" y="60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1" y="56"/>
                      <a:pt x="201" y="56"/>
                      <a:pt x="202" y="55"/>
                    </a:cubicBezTo>
                    <a:cubicBezTo>
                      <a:pt x="205" y="53"/>
                      <a:pt x="209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8" y="50"/>
                      <a:pt x="225" y="60"/>
                      <a:pt x="225" y="66"/>
                    </a:cubicBezTo>
                    <a:cubicBezTo>
                      <a:pt x="225" y="66"/>
                      <a:pt x="225" y="67"/>
                      <a:pt x="225" y="67"/>
                    </a:cubicBezTo>
                    <a:cubicBezTo>
                      <a:pt x="224" y="73"/>
                      <a:pt x="211" y="79"/>
                      <a:pt x="205" y="83"/>
                    </a:cubicBezTo>
                    <a:cubicBezTo>
                      <a:pt x="197" y="87"/>
                      <a:pt x="189" y="90"/>
                      <a:pt x="183" y="96"/>
                    </a:cubicBezTo>
                    <a:cubicBezTo>
                      <a:pt x="176" y="103"/>
                      <a:pt x="176" y="114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3" y="116"/>
                      <a:pt x="162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48" y="116"/>
                      <a:pt x="140" y="105"/>
                      <a:pt x="136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26" y="95"/>
                      <a:pt x="119" y="99"/>
                      <a:pt x="111" y="102"/>
                    </a:cubicBezTo>
                    <a:cubicBezTo>
                      <a:pt x="102" y="104"/>
                      <a:pt x="93" y="104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2" y="108"/>
                      <a:pt x="81" y="109"/>
                      <a:pt x="80" y="110"/>
                    </a:cubicBezTo>
                    <a:cubicBezTo>
                      <a:pt x="73" y="115"/>
                      <a:pt x="67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5" y="124"/>
                      <a:pt x="52" y="123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0" y="117"/>
                      <a:pt x="38" y="107"/>
                      <a:pt x="32" y="100"/>
                    </a:cubicBezTo>
                    <a:cubicBezTo>
                      <a:pt x="26" y="93"/>
                      <a:pt x="7" y="87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67"/>
                      <a:pt x="23" y="58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3" y="55"/>
                      <a:pt x="36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3" y="55"/>
                      <a:pt x="46" y="55"/>
                      <a:pt x="49" y="57"/>
                    </a:cubicBezTo>
                    <a:cubicBezTo>
                      <a:pt x="49" y="57"/>
                      <a:pt x="49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5" y="59"/>
                      <a:pt x="62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6" y="67"/>
                      <a:pt x="84" y="5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44"/>
                      <a:pt x="73" y="39"/>
                      <a:pt x="69" y="33"/>
                    </a:cubicBezTo>
                    <a:cubicBezTo>
                      <a:pt x="67" y="29"/>
                      <a:pt x="67" y="26"/>
                      <a:pt x="67" y="22"/>
                    </a:cubicBezTo>
                    <a:cubicBezTo>
                      <a:pt x="67" y="12"/>
                      <a:pt x="74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moveTo>
                      <a:pt x="88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74" y="0"/>
                      <a:pt x="62" y="8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5" y="37"/>
                      <a:pt x="80" y="44"/>
                      <a:pt x="80" y="52"/>
                    </a:cubicBezTo>
                    <a:cubicBezTo>
                      <a:pt x="80" y="52"/>
                      <a:pt x="80" y="52"/>
                      <a:pt x="80" y="53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79" y="59"/>
                      <a:pt x="72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2" y="65"/>
                      <a:pt x="57" y="58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48" y="54"/>
                      <a:pt x="44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5" y="53"/>
                      <a:pt x="30" y="54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16" y="60"/>
                      <a:pt x="7" y="66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5" y="87"/>
                      <a:pt x="20" y="91"/>
                      <a:pt x="30" y="101"/>
                    </a:cubicBezTo>
                    <a:cubicBezTo>
                      <a:pt x="37" y="109"/>
                      <a:pt x="41" y="121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4" y="126"/>
                      <a:pt x="56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8" y="126"/>
                      <a:pt x="74" y="117"/>
                      <a:pt x="81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3" y="111"/>
                      <a:pt x="83" y="110"/>
                      <a:pt x="84" y="110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9" y="107"/>
                      <a:pt x="98" y="106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7" y="104"/>
                      <a:pt x="108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5" y="102"/>
                      <a:pt x="120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8" y="101"/>
                      <a:pt x="129" y="101"/>
                    </a:cubicBezTo>
                    <a:cubicBezTo>
                      <a:pt x="129" y="101"/>
                      <a:pt x="129" y="101"/>
                      <a:pt x="129" y="101"/>
                    </a:cubicBezTo>
                    <a:cubicBezTo>
                      <a:pt x="135" y="102"/>
                      <a:pt x="140" y="110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9" y="116"/>
                      <a:pt x="154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2" y="118"/>
                      <a:pt x="163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78" y="117"/>
                      <a:pt x="178" y="106"/>
                      <a:pt x="184" y="99"/>
                    </a:cubicBezTo>
                    <a:cubicBezTo>
                      <a:pt x="191" y="90"/>
                      <a:pt x="202" y="86"/>
                      <a:pt x="211" y="82"/>
                    </a:cubicBezTo>
                    <a:cubicBezTo>
                      <a:pt x="216" y="80"/>
                      <a:pt x="229" y="76"/>
                      <a:pt x="230" y="69"/>
                    </a:cubicBezTo>
                    <a:cubicBezTo>
                      <a:pt x="230" y="69"/>
                      <a:pt x="230" y="69"/>
                      <a:pt x="230" y="68"/>
                    </a:cubicBezTo>
                    <a:cubicBezTo>
                      <a:pt x="230" y="61"/>
                      <a:pt x="219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0" y="45"/>
                      <a:pt x="206" y="49"/>
                      <a:pt x="202" y="52"/>
                    </a:cubicBezTo>
                    <a:cubicBezTo>
                      <a:pt x="201" y="53"/>
                      <a:pt x="200" y="53"/>
                      <a:pt x="199" y="54"/>
                    </a:cubicBezTo>
                    <a:cubicBezTo>
                      <a:pt x="199" y="54"/>
                      <a:pt x="199" y="54"/>
                      <a:pt x="199" y="54"/>
                    </a:cubicBezTo>
                    <a:cubicBezTo>
                      <a:pt x="199" y="54"/>
                      <a:pt x="199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3" y="56"/>
                      <a:pt x="180" y="57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69" y="62"/>
                      <a:pt x="167" y="64"/>
                      <a:pt x="165" y="66"/>
                    </a:cubicBezTo>
                    <a:cubicBezTo>
                      <a:pt x="161" y="69"/>
                      <a:pt x="156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47" y="72"/>
                      <a:pt x="142" y="63"/>
                      <a:pt x="138" y="59"/>
                    </a:cubicBezTo>
                    <a:cubicBezTo>
                      <a:pt x="134" y="54"/>
                      <a:pt x="129" y="47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3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8" y="45"/>
                      <a:pt x="117" y="44"/>
                      <a:pt x="115" y="43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7" y="36"/>
                      <a:pt x="121" y="38"/>
                      <a:pt x="122" y="31"/>
                    </a:cubicBezTo>
                    <a:cubicBezTo>
                      <a:pt x="122" y="31"/>
                      <a:pt x="122" y="31"/>
                      <a:pt x="122" y="30"/>
                    </a:cubicBezTo>
                    <a:cubicBezTo>
                      <a:pt x="122" y="21"/>
                      <a:pt x="114" y="11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0" y="2"/>
                      <a:pt x="94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612"/>
              <p:cNvSpPr>
                <a:spLocks noEditPoints="1"/>
              </p:cNvSpPr>
              <p:nvPr/>
            </p:nvSpPr>
            <p:spPr bwMode="auto">
              <a:xfrm>
                <a:off x="2391" y="545"/>
                <a:ext cx="802" cy="440"/>
              </a:xfrm>
              <a:custGeom>
                <a:gdLst>
                  <a:gd name="T0" fmla="*/ 153 w 230"/>
                  <a:gd name="T1" fmla="*/ 4 h 126"/>
                  <a:gd name="T2" fmla="*/ 160 w 230"/>
                  <a:gd name="T3" fmla="*/ 36 h 126"/>
                  <a:gd name="T4" fmla="*/ 163 w 230"/>
                  <a:gd name="T5" fmla="*/ 69 h 126"/>
                  <a:gd name="T6" fmla="*/ 186 w 230"/>
                  <a:gd name="T7" fmla="*/ 55 h 126"/>
                  <a:gd name="T8" fmla="*/ 187 w 230"/>
                  <a:gd name="T9" fmla="*/ 55 h 126"/>
                  <a:gd name="T10" fmla="*/ 187 w 230"/>
                  <a:gd name="T11" fmla="*/ 55 h 126"/>
                  <a:gd name="T12" fmla="*/ 190 w 230"/>
                  <a:gd name="T13" fmla="*/ 55 h 126"/>
                  <a:gd name="T14" fmla="*/ 204 w 230"/>
                  <a:gd name="T15" fmla="*/ 57 h 126"/>
                  <a:gd name="T16" fmla="*/ 204 w 230"/>
                  <a:gd name="T17" fmla="*/ 57 h 126"/>
                  <a:gd name="T18" fmla="*/ 197 w 230"/>
                  <a:gd name="T19" fmla="*/ 102 h 126"/>
                  <a:gd name="T20" fmla="*/ 173 w 230"/>
                  <a:gd name="T21" fmla="*/ 124 h 126"/>
                  <a:gd name="T22" fmla="*/ 147 w 230"/>
                  <a:gd name="T23" fmla="*/ 107 h 126"/>
                  <a:gd name="T24" fmla="*/ 122 w 230"/>
                  <a:gd name="T25" fmla="*/ 102 h 126"/>
                  <a:gd name="T26" fmla="*/ 116 w 230"/>
                  <a:gd name="T27" fmla="*/ 100 h 126"/>
                  <a:gd name="T28" fmla="*/ 99 w 230"/>
                  <a:gd name="T29" fmla="*/ 97 h 126"/>
                  <a:gd name="T30" fmla="*/ 84 w 230"/>
                  <a:gd name="T31" fmla="*/ 111 h 126"/>
                  <a:gd name="T32" fmla="*/ 69 w 230"/>
                  <a:gd name="T33" fmla="*/ 115 h 126"/>
                  <a:gd name="T34" fmla="*/ 57 w 230"/>
                  <a:gd name="T35" fmla="*/ 112 h 126"/>
                  <a:gd name="T36" fmla="*/ 17 w 230"/>
                  <a:gd name="T37" fmla="*/ 50 h 126"/>
                  <a:gd name="T38" fmla="*/ 17 w 230"/>
                  <a:gd name="T39" fmla="*/ 50 h 126"/>
                  <a:gd name="T40" fmla="*/ 32 w 230"/>
                  <a:gd name="T41" fmla="*/ 57 h 126"/>
                  <a:gd name="T42" fmla="*/ 33 w 230"/>
                  <a:gd name="T43" fmla="*/ 57 h 126"/>
                  <a:gd name="T44" fmla="*/ 90 w 230"/>
                  <a:gd name="T45" fmla="*/ 71 h 126"/>
                  <a:gd name="T46" fmla="*/ 118 w 230"/>
                  <a:gd name="T47" fmla="*/ 21 h 126"/>
                  <a:gd name="T48" fmla="*/ 145 w 230"/>
                  <a:gd name="T49" fmla="*/ 0 h 126"/>
                  <a:gd name="T50" fmla="*/ 119 w 230"/>
                  <a:gd name="T51" fmla="*/ 44 h 126"/>
                  <a:gd name="T52" fmla="*/ 119 w 230"/>
                  <a:gd name="T53" fmla="*/ 44 h 126"/>
                  <a:gd name="T54" fmla="*/ 119 w 230"/>
                  <a:gd name="T55" fmla="*/ 44 h 126"/>
                  <a:gd name="T56" fmla="*/ 118 w 230"/>
                  <a:gd name="T57" fmla="*/ 45 h 126"/>
                  <a:gd name="T58" fmla="*/ 111 w 230"/>
                  <a:gd name="T59" fmla="*/ 48 h 126"/>
                  <a:gd name="T60" fmla="*/ 110 w 230"/>
                  <a:gd name="T61" fmla="*/ 48 h 126"/>
                  <a:gd name="T62" fmla="*/ 105 w 230"/>
                  <a:gd name="T63" fmla="*/ 48 h 126"/>
                  <a:gd name="T64" fmla="*/ 78 w 230"/>
                  <a:gd name="T65" fmla="*/ 72 h 126"/>
                  <a:gd name="T66" fmla="*/ 56 w 230"/>
                  <a:gd name="T67" fmla="*/ 59 h 126"/>
                  <a:gd name="T68" fmla="*/ 55 w 230"/>
                  <a:gd name="T69" fmla="*/ 59 h 126"/>
                  <a:gd name="T70" fmla="*/ 32 w 230"/>
                  <a:gd name="T71" fmla="*/ 54 h 126"/>
                  <a:gd name="T72" fmla="*/ 32 w 230"/>
                  <a:gd name="T73" fmla="*/ 54 h 126"/>
                  <a:gd name="T74" fmla="*/ 28 w 230"/>
                  <a:gd name="T75" fmla="*/ 51 h 126"/>
                  <a:gd name="T76" fmla="*/ 17 w 230"/>
                  <a:gd name="T77" fmla="*/ 45 h 126"/>
                  <a:gd name="T78" fmla="*/ 46 w 230"/>
                  <a:gd name="T79" fmla="*/ 98 h 126"/>
                  <a:gd name="T80" fmla="*/ 60 w 230"/>
                  <a:gd name="T81" fmla="*/ 116 h 126"/>
                  <a:gd name="T82" fmla="*/ 69 w 230"/>
                  <a:gd name="T83" fmla="*/ 118 h 126"/>
                  <a:gd name="T84" fmla="*/ 107 w 230"/>
                  <a:gd name="T85" fmla="*/ 102 h 126"/>
                  <a:gd name="T86" fmla="*/ 122 w 230"/>
                  <a:gd name="T87" fmla="*/ 105 h 126"/>
                  <a:gd name="T88" fmla="*/ 123 w 230"/>
                  <a:gd name="T89" fmla="*/ 105 h 126"/>
                  <a:gd name="T90" fmla="*/ 124 w 230"/>
                  <a:gd name="T91" fmla="*/ 105 h 126"/>
                  <a:gd name="T92" fmla="*/ 165 w 230"/>
                  <a:gd name="T93" fmla="*/ 125 h 126"/>
                  <a:gd name="T94" fmla="*/ 198 w 230"/>
                  <a:gd name="T95" fmla="*/ 104 h 126"/>
                  <a:gd name="T96" fmla="*/ 230 w 230"/>
                  <a:gd name="T97" fmla="*/ 73 h 126"/>
                  <a:gd name="T98" fmla="*/ 222 w 230"/>
                  <a:gd name="T99" fmla="*/ 65 h 126"/>
                  <a:gd name="T100" fmla="*/ 191 w 230"/>
                  <a:gd name="T101" fmla="*/ 53 h 126"/>
                  <a:gd name="T102" fmla="*/ 163 w 230"/>
                  <a:gd name="T103" fmla="*/ 65 h 126"/>
                  <a:gd name="T104" fmla="*/ 152 w 230"/>
                  <a:gd name="T105" fmla="*/ 52 h 126"/>
                  <a:gd name="T106" fmla="*/ 165 w 230"/>
                  <a:gd name="T107" fmla="*/ 12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0" h="125">
                    <a:moveTo>
                      <a:pt x="144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7" y="2"/>
                      <a:pt x="150" y="3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60" y="7"/>
                      <a:pt x="164" y="14"/>
                      <a:pt x="164" y="22"/>
                    </a:cubicBezTo>
                    <a:cubicBezTo>
                      <a:pt x="164" y="27"/>
                      <a:pt x="163" y="32"/>
                      <a:pt x="160" y="36"/>
                    </a:cubicBezTo>
                    <a:cubicBezTo>
                      <a:pt x="156" y="41"/>
                      <a:pt x="148" y="45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7"/>
                      <a:pt x="157" y="69"/>
                      <a:pt x="162" y="69"/>
                    </a:cubicBezTo>
                    <a:cubicBezTo>
                      <a:pt x="162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7" y="69"/>
                      <a:pt x="170" y="66"/>
                      <a:pt x="174" y="62"/>
                    </a:cubicBezTo>
                    <a:cubicBezTo>
                      <a:pt x="178" y="59"/>
                      <a:pt x="182" y="56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8" y="55"/>
                      <a:pt x="189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5" y="55"/>
                      <a:pt x="200" y="56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12" y="60"/>
                      <a:pt x="224" y="67"/>
                      <a:pt x="224" y="74"/>
                    </a:cubicBezTo>
                    <a:cubicBezTo>
                      <a:pt x="224" y="74"/>
                      <a:pt x="224" y="74"/>
                      <a:pt x="224" y="75"/>
                    </a:cubicBezTo>
                    <a:cubicBezTo>
                      <a:pt x="224" y="85"/>
                      <a:pt x="203" y="94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1" y="110"/>
                      <a:pt x="186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1" y="124"/>
                      <a:pt x="169" y="124"/>
                      <a:pt x="166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59" y="120"/>
                      <a:pt x="155" y="110"/>
                      <a:pt x="147" y="107"/>
                    </a:cubicBezTo>
                    <a:cubicBezTo>
                      <a:pt x="140" y="105"/>
                      <a:pt x="132" y="105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1" y="102"/>
                      <a:pt x="121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19" y="101"/>
                      <a:pt x="117" y="101"/>
                      <a:pt x="116" y="100"/>
                    </a:cubicBezTo>
                    <a:cubicBezTo>
                      <a:pt x="111" y="99"/>
                      <a:pt x="106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1" y="97"/>
                      <a:pt x="100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8"/>
                      <a:pt x="99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93" y="99"/>
                      <a:pt x="90" y="108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1" y="114"/>
                      <a:pt x="75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5" y="115"/>
                      <a:pt x="60" y="114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2" y="108"/>
                      <a:pt x="49" y="97"/>
                      <a:pt x="44" y="93"/>
                    </a:cubicBezTo>
                    <a:cubicBezTo>
                      <a:pt x="38" y="88"/>
                      <a:pt x="30" y="85"/>
                      <a:pt x="24" y="81"/>
                    </a:cubicBezTo>
                    <a:cubicBezTo>
                      <a:pt x="18" y="78"/>
                      <a:pt x="7" y="74"/>
                      <a:pt x="6" y="68"/>
                    </a:cubicBezTo>
                    <a:cubicBezTo>
                      <a:pt x="6" y="68"/>
                      <a:pt x="6" y="67"/>
                      <a:pt x="6" y="67"/>
                    </a:cubicBezTo>
                    <a:cubicBezTo>
                      <a:pt x="6" y="61"/>
                      <a:pt x="12" y="51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9" y="50"/>
                      <a:pt x="21" y="51"/>
                      <a:pt x="23" y="52"/>
                    </a:cubicBezTo>
                    <a:cubicBezTo>
                      <a:pt x="27" y="54"/>
                      <a:pt x="30" y="56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43" y="59"/>
                      <a:pt x="51" y="59"/>
                      <a:pt x="58" y="63"/>
                    </a:cubicBezTo>
                    <a:cubicBezTo>
                      <a:pt x="69" y="68"/>
                      <a:pt x="72" y="80"/>
                      <a:pt x="86" y="84"/>
                    </a:cubicBezTo>
                    <a:cubicBezTo>
                      <a:pt x="90" y="79"/>
                      <a:pt x="88" y="75"/>
                      <a:pt x="90" y="71"/>
                    </a:cubicBezTo>
                    <a:cubicBezTo>
                      <a:pt x="92" y="65"/>
                      <a:pt x="99" y="58"/>
                      <a:pt x="105" y="56"/>
                    </a:cubicBezTo>
                    <a:cubicBezTo>
                      <a:pt x="112" y="53"/>
                      <a:pt x="126" y="52"/>
                      <a:pt x="127" y="45"/>
                    </a:cubicBezTo>
                    <a:cubicBezTo>
                      <a:pt x="127" y="45"/>
                      <a:pt x="127" y="44"/>
                      <a:pt x="127" y="44"/>
                    </a:cubicBezTo>
                    <a:cubicBezTo>
                      <a:pt x="127" y="37"/>
                      <a:pt x="118" y="32"/>
                      <a:pt x="118" y="23"/>
                    </a:cubicBezTo>
                    <a:cubicBezTo>
                      <a:pt x="118" y="22"/>
                      <a:pt x="118" y="22"/>
                      <a:pt x="118" y="21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12"/>
                      <a:pt x="131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moveTo>
                      <a:pt x="145" y="0"/>
                    </a:moveTo>
                    <a:cubicBezTo>
                      <a:pt x="145" y="0"/>
                      <a:pt x="145" y="0"/>
                      <a:pt x="145" y="0"/>
                    </a:cubicBezTo>
                    <a:cubicBezTo>
                      <a:pt x="129" y="0"/>
                      <a:pt x="109" y="13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2" y="36"/>
                      <a:pt x="117" y="35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8" y="44"/>
                      <a:pt x="118" y="44"/>
                    </a:cubicBezTo>
                    <a:cubicBezTo>
                      <a:pt x="118" y="44"/>
                      <a:pt x="118" y="44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6" y="47"/>
                      <a:pt x="113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8" y="48"/>
                      <a:pt x="107" y="48"/>
                      <a:pt x="105" y="48"/>
                    </a:cubicBezTo>
                    <a:cubicBezTo>
                      <a:pt x="105" y="48"/>
                      <a:pt x="105" y="48"/>
                      <a:pt x="105" y="48"/>
                    </a:cubicBezTo>
                    <a:cubicBezTo>
                      <a:pt x="101" y="50"/>
                      <a:pt x="96" y="56"/>
                      <a:pt x="92" y="60"/>
                    </a:cubicBezTo>
                    <a:cubicBezTo>
                      <a:pt x="89" y="64"/>
                      <a:pt x="83" y="71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3" y="72"/>
                      <a:pt x="67" y="67"/>
                      <a:pt x="62" y="63"/>
                    </a:cubicBezTo>
                    <a:cubicBezTo>
                      <a:pt x="60" y="62"/>
                      <a:pt x="58" y="60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48" y="56"/>
                      <a:pt x="36" y="56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3"/>
                      <a:pt x="29" y="53"/>
                      <a:pt x="28" y="51"/>
                    </a:cubicBezTo>
                    <a:cubicBezTo>
                      <a:pt x="25" y="49"/>
                      <a:pt x="21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0" y="45"/>
                      <a:pt x="0" y="62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1" y="73"/>
                      <a:pt x="8" y="76"/>
                      <a:pt x="11" y="78"/>
                    </a:cubicBezTo>
                    <a:cubicBezTo>
                      <a:pt x="23" y="84"/>
                      <a:pt x="39" y="89"/>
                      <a:pt x="46" y="98"/>
                    </a:cubicBezTo>
                    <a:cubicBezTo>
                      <a:pt x="50" y="104"/>
                      <a:pt x="53" y="113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3" y="117"/>
                      <a:pt x="66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75" y="118"/>
                      <a:pt x="82" y="116"/>
                      <a:pt x="87" y="113"/>
                    </a:cubicBezTo>
                    <a:cubicBezTo>
                      <a:pt x="92" y="110"/>
                      <a:pt x="96" y="104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4" y="102"/>
                      <a:pt x="106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2" y="102"/>
                      <a:pt x="117" y="104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5" y="105"/>
                    </a:cubicBezTo>
                    <a:cubicBezTo>
                      <a:pt x="125" y="105"/>
                      <a:pt x="125" y="105"/>
                      <a:pt x="125" y="105"/>
                    </a:cubicBezTo>
                    <a:cubicBezTo>
                      <a:pt x="132" y="107"/>
                      <a:pt x="140" y="107"/>
                      <a:pt x="146" y="109"/>
                    </a:cubicBezTo>
                    <a:cubicBezTo>
                      <a:pt x="154" y="112"/>
                      <a:pt x="158" y="122"/>
                      <a:pt x="165" y="125"/>
                    </a:cubicBezTo>
                    <a:cubicBezTo>
                      <a:pt x="165" y="125"/>
                      <a:pt x="165" y="125"/>
                      <a:pt x="165" y="125"/>
                    </a:cubicBezTo>
                    <a:cubicBezTo>
                      <a:pt x="168" y="126"/>
                      <a:pt x="171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86" y="126"/>
                      <a:pt x="192" y="112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5" y="95"/>
                      <a:pt x="230" y="84"/>
                      <a:pt x="230" y="73"/>
                    </a:cubicBezTo>
                    <a:cubicBezTo>
                      <a:pt x="230" y="73"/>
                      <a:pt x="230" y="72"/>
                      <a:pt x="230" y="72"/>
                    </a:cubicBezTo>
                    <a:cubicBezTo>
                      <a:pt x="230" y="69"/>
                      <a:pt x="225" y="67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1" y="65"/>
                      <a:pt x="221" y="65"/>
                    </a:cubicBezTo>
                    <a:cubicBezTo>
                      <a:pt x="213" y="60"/>
                      <a:pt x="204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0" y="53"/>
                      <a:pt x="190" y="53"/>
                      <a:pt x="189" y="53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82" y="53"/>
                      <a:pt x="177" y="57"/>
                      <a:pt x="172" y="61"/>
                    </a:cubicBezTo>
                    <a:cubicBezTo>
                      <a:pt x="169" y="63"/>
                      <a:pt x="166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2" y="65"/>
                    </a:cubicBezTo>
                    <a:cubicBezTo>
                      <a:pt x="158" y="64"/>
                      <a:pt x="152" y="59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46"/>
                      <a:pt x="156" y="45"/>
                      <a:pt x="159" y="42"/>
                    </a:cubicBezTo>
                    <a:cubicBezTo>
                      <a:pt x="163" y="37"/>
                      <a:pt x="167" y="28"/>
                      <a:pt x="167" y="20"/>
                    </a:cubicBezTo>
                    <a:cubicBezTo>
                      <a:pt x="167" y="17"/>
                      <a:pt x="166" y="15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2" y="4"/>
                      <a:pt x="154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613"/>
              <p:cNvSpPr/>
              <p:nvPr/>
            </p:nvSpPr>
            <p:spPr bwMode="auto">
              <a:xfrm>
                <a:off x="3381" y="968"/>
                <a:ext cx="18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1 h 4"/>
                  <a:gd name="T10" fmla="*/ 0 w 5"/>
                  <a:gd name="T11" fmla="*/ 1 h 4"/>
                  <a:gd name="T12" fmla="*/ 3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3 w 5"/>
                  <a:gd name="T19" fmla="*/ 4 h 4"/>
                  <a:gd name="T20" fmla="*/ 3 w 5"/>
                  <a:gd name="T21" fmla="*/ 4 h 4"/>
                  <a:gd name="T22" fmla="*/ 3 w 5"/>
                  <a:gd name="T23" fmla="*/ 4 h 4"/>
                  <a:gd name="T24" fmla="*/ 3 w 5"/>
                  <a:gd name="T25" fmla="*/ 4 h 4"/>
                  <a:gd name="T26" fmla="*/ 3 w 5"/>
                  <a:gd name="T27" fmla="*/ 4 h 4"/>
                  <a:gd name="T28" fmla="*/ 3 w 5"/>
                  <a:gd name="T29" fmla="*/ 4 h 4"/>
                  <a:gd name="T30" fmla="*/ 3 w 5"/>
                  <a:gd name="T31" fmla="*/ 4 h 4"/>
                  <a:gd name="T32" fmla="*/ 3 w 5"/>
                  <a:gd name="T33" fmla="*/ 4 h 4"/>
                  <a:gd name="T34" fmla="*/ 3 w 5"/>
                  <a:gd name="T35" fmla="*/ 4 h 4"/>
                  <a:gd name="T36" fmla="*/ 3 w 5"/>
                  <a:gd name="T37" fmla="*/ 4 h 4"/>
                  <a:gd name="T38" fmla="*/ 3 w 5"/>
                  <a:gd name="T39" fmla="*/ 4 h 4"/>
                  <a:gd name="T40" fmla="*/ 3 w 5"/>
                  <a:gd name="T41" fmla="*/ 4 h 4"/>
                  <a:gd name="T42" fmla="*/ 3 w 5"/>
                  <a:gd name="T43" fmla="*/ 4 h 4"/>
                  <a:gd name="T44" fmla="*/ 3 w 5"/>
                  <a:gd name="T45" fmla="*/ 4 h 4"/>
                  <a:gd name="T46" fmla="*/ 3 w 5"/>
                  <a:gd name="T47" fmla="*/ 4 h 4"/>
                  <a:gd name="T48" fmla="*/ 2 w 5"/>
                  <a:gd name="T49" fmla="*/ 0 h 4"/>
                  <a:gd name="T50" fmla="*/ 2 w 5"/>
                  <a:gd name="T51" fmla="*/ 0 h 4"/>
                  <a:gd name="T52" fmla="*/ 2 w 5"/>
                  <a:gd name="T5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614"/>
              <p:cNvSpPr>
                <a:spLocks noEditPoints="1"/>
              </p:cNvSpPr>
              <p:nvPr/>
            </p:nvSpPr>
            <p:spPr bwMode="auto">
              <a:xfrm>
                <a:off x="3999" y="912"/>
                <a:ext cx="87" cy="66"/>
              </a:xfrm>
              <a:custGeom>
                <a:gdLst>
                  <a:gd name="T0" fmla="*/ 13 w 25"/>
                  <a:gd name="T1" fmla="*/ 4 h 19"/>
                  <a:gd name="T2" fmla="*/ 13 w 25"/>
                  <a:gd name="T3" fmla="*/ 4 h 19"/>
                  <a:gd name="T4" fmla="*/ 13 w 25"/>
                  <a:gd name="T5" fmla="*/ 4 h 19"/>
                  <a:gd name="T6" fmla="*/ 19 w 25"/>
                  <a:gd name="T7" fmla="*/ 9 h 19"/>
                  <a:gd name="T8" fmla="*/ 19 w 25"/>
                  <a:gd name="T9" fmla="*/ 9 h 19"/>
                  <a:gd name="T10" fmla="*/ 19 w 25"/>
                  <a:gd name="T11" fmla="*/ 9 h 19"/>
                  <a:gd name="T12" fmla="*/ 20 w 25"/>
                  <a:gd name="T13" fmla="*/ 10 h 19"/>
                  <a:gd name="T14" fmla="*/ 13 w 25"/>
                  <a:gd name="T15" fmla="*/ 16 h 19"/>
                  <a:gd name="T16" fmla="*/ 13 w 25"/>
                  <a:gd name="T17" fmla="*/ 16 h 19"/>
                  <a:gd name="T18" fmla="*/ 13 w 25"/>
                  <a:gd name="T19" fmla="*/ 16 h 19"/>
                  <a:gd name="T20" fmla="*/ 10 w 25"/>
                  <a:gd name="T21" fmla="*/ 16 h 19"/>
                  <a:gd name="T22" fmla="*/ 10 w 25"/>
                  <a:gd name="T23" fmla="*/ 16 h 19"/>
                  <a:gd name="T24" fmla="*/ 10 w 25"/>
                  <a:gd name="T25" fmla="*/ 16 h 19"/>
                  <a:gd name="T26" fmla="*/ 10 w 25"/>
                  <a:gd name="T27" fmla="*/ 16 h 19"/>
                  <a:gd name="T28" fmla="*/ 10 w 25"/>
                  <a:gd name="T29" fmla="*/ 16 h 19"/>
                  <a:gd name="T30" fmla="*/ 4 w 25"/>
                  <a:gd name="T31" fmla="*/ 12 h 19"/>
                  <a:gd name="T32" fmla="*/ 4 w 25"/>
                  <a:gd name="T33" fmla="*/ 12 h 19"/>
                  <a:gd name="T34" fmla="*/ 4 w 25"/>
                  <a:gd name="T35" fmla="*/ 12 h 19"/>
                  <a:gd name="T36" fmla="*/ 4 w 25"/>
                  <a:gd name="T37" fmla="*/ 12 h 19"/>
                  <a:gd name="T38" fmla="*/ 13 w 25"/>
                  <a:gd name="T39" fmla="*/ 4 h 19"/>
                  <a:gd name="T40" fmla="*/ 13 w 25"/>
                  <a:gd name="T41" fmla="*/ 4 h 19"/>
                  <a:gd name="T42" fmla="*/ 13 w 25"/>
                  <a:gd name="T43" fmla="*/ 4 h 19"/>
                  <a:gd name="T44" fmla="*/ 16 w 25"/>
                  <a:gd name="T45" fmla="*/ 0 h 19"/>
                  <a:gd name="T46" fmla="*/ 16 w 25"/>
                  <a:gd name="T47" fmla="*/ 0 h 19"/>
                  <a:gd name="T48" fmla="*/ 0 w 25"/>
                  <a:gd name="T49" fmla="*/ 11 h 19"/>
                  <a:gd name="T50" fmla="*/ 0 w 25"/>
                  <a:gd name="T51" fmla="*/ 11 h 19"/>
                  <a:gd name="T52" fmla="*/ 0 w 25"/>
                  <a:gd name="T53" fmla="*/ 11 h 19"/>
                  <a:gd name="T54" fmla="*/ 0 w 25"/>
                  <a:gd name="T55" fmla="*/ 11 h 19"/>
                  <a:gd name="T56" fmla="*/ 10 w 25"/>
                  <a:gd name="T57" fmla="*/ 19 h 19"/>
                  <a:gd name="T58" fmla="*/ 11 w 25"/>
                  <a:gd name="T59" fmla="*/ 19 h 19"/>
                  <a:gd name="T60" fmla="*/ 11 w 25"/>
                  <a:gd name="T61" fmla="*/ 19 h 19"/>
                  <a:gd name="T62" fmla="*/ 11 w 25"/>
                  <a:gd name="T63" fmla="*/ 19 h 19"/>
                  <a:gd name="T64" fmla="*/ 13 w 25"/>
                  <a:gd name="T65" fmla="*/ 19 h 19"/>
                  <a:gd name="T66" fmla="*/ 13 w 25"/>
                  <a:gd name="T67" fmla="*/ 19 h 19"/>
                  <a:gd name="T68" fmla="*/ 13 w 25"/>
                  <a:gd name="T69" fmla="*/ 19 h 19"/>
                  <a:gd name="T70" fmla="*/ 25 w 25"/>
                  <a:gd name="T71" fmla="*/ 9 h 19"/>
                  <a:gd name="T72" fmla="*/ 24 w 25"/>
                  <a:gd name="T73" fmla="*/ 6 h 19"/>
                  <a:gd name="T74" fmla="*/ 24 w 25"/>
                  <a:gd name="T75" fmla="*/ 6 h 19"/>
                  <a:gd name="T76" fmla="*/ 24 w 25"/>
                  <a:gd name="T77" fmla="*/ 6 h 19"/>
                  <a:gd name="T78" fmla="*/ 16 w 25"/>
                  <a:gd name="T79" fmla="*/ 0 h 19"/>
                  <a:gd name="T80" fmla="*/ 16 w 25"/>
                  <a:gd name="T81" fmla="*/ 0 h 19"/>
                  <a:gd name="T82" fmla="*/ 16 w 25"/>
                  <a:gd name="T8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19"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6" y="4"/>
                      <a:pt x="19" y="6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14"/>
                      <a:pt x="17" y="15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6"/>
                      <a:pt x="5" y="15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7"/>
                      <a:pt x="8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5" y="19"/>
                      <a:pt x="10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20" y="18"/>
                      <a:pt x="25" y="14"/>
                      <a:pt x="25" y="9"/>
                    </a:cubicBezTo>
                    <a:cubicBezTo>
                      <a:pt x="25" y="8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615"/>
              <p:cNvSpPr>
                <a:spLocks noEditPoints="1"/>
              </p:cNvSpPr>
              <p:nvPr/>
            </p:nvSpPr>
            <p:spPr bwMode="auto">
              <a:xfrm>
                <a:off x="3608" y="915"/>
                <a:ext cx="91" cy="63"/>
              </a:xfrm>
              <a:custGeom>
                <a:gdLst>
                  <a:gd name="T0" fmla="*/ 10 w 26"/>
                  <a:gd name="T1" fmla="*/ 3 h 18"/>
                  <a:gd name="T2" fmla="*/ 10 w 26"/>
                  <a:gd name="T3" fmla="*/ 3 h 18"/>
                  <a:gd name="T4" fmla="*/ 10 w 26"/>
                  <a:gd name="T5" fmla="*/ 3 h 18"/>
                  <a:gd name="T6" fmla="*/ 14 w 26"/>
                  <a:gd name="T7" fmla="*/ 15 h 18"/>
                  <a:gd name="T8" fmla="*/ 14 w 26"/>
                  <a:gd name="T9" fmla="*/ 15 h 18"/>
                  <a:gd name="T10" fmla="*/ 12 w 26"/>
                  <a:gd name="T11" fmla="*/ 15 h 18"/>
                  <a:gd name="T12" fmla="*/ 12 w 26"/>
                  <a:gd name="T13" fmla="*/ 15 h 18"/>
                  <a:gd name="T14" fmla="*/ 12 w 26"/>
                  <a:gd name="T15" fmla="*/ 15 h 18"/>
                  <a:gd name="T16" fmla="*/ 12 w 26"/>
                  <a:gd name="T17" fmla="*/ 15 h 18"/>
                  <a:gd name="T18" fmla="*/ 12 w 26"/>
                  <a:gd name="T19" fmla="*/ 15 h 18"/>
                  <a:gd name="T20" fmla="*/ 5 w 26"/>
                  <a:gd name="T21" fmla="*/ 9 h 18"/>
                  <a:gd name="T22" fmla="*/ 5 w 26"/>
                  <a:gd name="T23" fmla="*/ 8 h 18"/>
                  <a:gd name="T24" fmla="*/ 5 w 26"/>
                  <a:gd name="T25" fmla="*/ 8 h 18"/>
                  <a:gd name="T26" fmla="*/ 5 w 26"/>
                  <a:gd name="T27" fmla="*/ 8 h 18"/>
                  <a:gd name="T28" fmla="*/ 5 w 26"/>
                  <a:gd name="T29" fmla="*/ 8 h 18"/>
                  <a:gd name="T30" fmla="*/ 5 w 26"/>
                  <a:gd name="T31" fmla="*/ 8 h 18"/>
                  <a:gd name="T32" fmla="*/ 5 w 26"/>
                  <a:gd name="T33" fmla="*/ 8 h 18"/>
                  <a:gd name="T34" fmla="*/ 5 w 26"/>
                  <a:gd name="T35" fmla="*/ 8 h 18"/>
                  <a:gd name="T36" fmla="*/ 10 w 26"/>
                  <a:gd name="T37" fmla="*/ 3 h 18"/>
                  <a:gd name="T38" fmla="*/ 10 w 26"/>
                  <a:gd name="T39" fmla="*/ 3 h 18"/>
                  <a:gd name="T40" fmla="*/ 10 w 26"/>
                  <a:gd name="T41" fmla="*/ 3 h 18"/>
                  <a:gd name="T42" fmla="*/ 10 w 26"/>
                  <a:gd name="T43" fmla="*/ 0 h 18"/>
                  <a:gd name="T44" fmla="*/ 10 w 26"/>
                  <a:gd name="T45" fmla="*/ 0 h 18"/>
                  <a:gd name="T46" fmla="*/ 0 w 26"/>
                  <a:gd name="T47" fmla="*/ 7 h 18"/>
                  <a:gd name="T48" fmla="*/ 0 w 26"/>
                  <a:gd name="T49" fmla="*/ 7 h 18"/>
                  <a:gd name="T50" fmla="*/ 0 w 26"/>
                  <a:gd name="T51" fmla="*/ 7 h 18"/>
                  <a:gd name="T52" fmla="*/ 0 w 26"/>
                  <a:gd name="T53" fmla="*/ 7 h 18"/>
                  <a:gd name="T54" fmla="*/ 0 w 26"/>
                  <a:gd name="T55" fmla="*/ 8 h 18"/>
                  <a:gd name="T56" fmla="*/ 0 w 26"/>
                  <a:gd name="T57" fmla="*/ 8 h 18"/>
                  <a:gd name="T58" fmla="*/ 11 w 26"/>
                  <a:gd name="T59" fmla="*/ 18 h 18"/>
                  <a:gd name="T60" fmla="*/ 11 w 26"/>
                  <a:gd name="T61" fmla="*/ 18 h 18"/>
                  <a:gd name="T62" fmla="*/ 11 w 26"/>
                  <a:gd name="T63" fmla="*/ 18 h 18"/>
                  <a:gd name="T64" fmla="*/ 11 w 26"/>
                  <a:gd name="T65" fmla="*/ 18 h 18"/>
                  <a:gd name="T66" fmla="*/ 14 w 26"/>
                  <a:gd name="T67" fmla="*/ 18 h 18"/>
                  <a:gd name="T68" fmla="*/ 14 w 26"/>
                  <a:gd name="T69" fmla="*/ 18 h 18"/>
                  <a:gd name="T70" fmla="*/ 14 w 26"/>
                  <a:gd name="T71" fmla="*/ 18 h 18"/>
                  <a:gd name="T72" fmla="*/ 23 w 26"/>
                  <a:gd name="T73" fmla="*/ 10 h 18"/>
                  <a:gd name="T74" fmla="*/ 23 w 26"/>
                  <a:gd name="T75" fmla="*/ 10 h 18"/>
                  <a:gd name="T76" fmla="*/ 10 w 26"/>
                  <a:gd name="T77" fmla="*/ 0 h 18"/>
                  <a:gd name="T78" fmla="*/ 10 w 26"/>
                  <a:gd name="T79" fmla="*/ 0 h 18"/>
                  <a:gd name="T80" fmla="*/ 10 w 26"/>
                  <a:gd name="T8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7" y="3"/>
                      <a:pt x="26" y="13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3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7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20" y="17"/>
                      <a:pt x="23" y="15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4"/>
                      <a:pt x="1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616"/>
              <p:cNvSpPr>
                <a:spLocks noEditPoints="1"/>
              </p:cNvSpPr>
              <p:nvPr/>
            </p:nvSpPr>
            <p:spPr bwMode="auto">
              <a:xfrm>
                <a:off x="4515" y="555"/>
                <a:ext cx="760" cy="423"/>
              </a:xfrm>
              <a:custGeom>
                <a:gdLst>
                  <a:gd name="T0" fmla="*/ 205 w 218"/>
                  <a:gd name="T1" fmla="*/ 55 h 121"/>
                  <a:gd name="T2" fmla="*/ 194 w 218"/>
                  <a:gd name="T3" fmla="*/ 78 h 121"/>
                  <a:gd name="T4" fmla="*/ 156 w 218"/>
                  <a:gd name="T5" fmla="*/ 110 h 121"/>
                  <a:gd name="T6" fmla="*/ 154 w 218"/>
                  <a:gd name="T7" fmla="*/ 110 h 121"/>
                  <a:gd name="T8" fmla="*/ 154 w 218"/>
                  <a:gd name="T9" fmla="*/ 110 h 121"/>
                  <a:gd name="T10" fmla="*/ 139 w 218"/>
                  <a:gd name="T11" fmla="*/ 98 h 121"/>
                  <a:gd name="T12" fmla="*/ 193 w 218"/>
                  <a:gd name="T13" fmla="*/ 57 h 121"/>
                  <a:gd name="T14" fmla="*/ 205 w 218"/>
                  <a:gd name="T15" fmla="*/ 55 h 121"/>
                  <a:gd name="T16" fmla="*/ 81 w 218"/>
                  <a:gd name="T17" fmla="*/ 3 h 121"/>
                  <a:gd name="T18" fmla="*/ 102 w 218"/>
                  <a:gd name="T19" fmla="*/ 18 h 121"/>
                  <a:gd name="T20" fmla="*/ 102 w 218"/>
                  <a:gd name="T21" fmla="*/ 19 h 121"/>
                  <a:gd name="T22" fmla="*/ 102 w 218"/>
                  <a:gd name="T23" fmla="*/ 20 h 121"/>
                  <a:gd name="T24" fmla="*/ 128 w 218"/>
                  <a:gd name="T25" fmla="*/ 70 h 121"/>
                  <a:gd name="T26" fmla="*/ 76 w 218"/>
                  <a:gd name="T27" fmla="*/ 102 h 121"/>
                  <a:gd name="T28" fmla="*/ 76 w 218"/>
                  <a:gd name="T29" fmla="*/ 102 h 121"/>
                  <a:gd name="T30" fmla="*/ 73 w 218"/>
                  <a:gd name="T31" fmla="*/ 104 h 121"/>
                  <a:gd name="T32" fmla="*/ 51 w 218"/>
                  <a:gd name="T33" fmla="*/ 119 h 121"/>
                  <a:gd name="T34" fmla="*/ 51 w 218"/>
                  <a:gd name="T35" fmla="*/ 119 h 121"/>
                  <a:gd name="T36" fmla="*/ 44 w 218"/>
                  <a:gd name="T37" fmla="*/ 118 h 121"/>
                  <a:gd name="T38" fmla="*/ 4 w 218"/>
                  <a:gd name="T39" fmla="*/ 73 h 121"/>
                  <a:gd name="T40" fmla="*/ 32 w 218"/>
                  <a:gd name="T41" fmla="*/ 54 h 121"/>
                  <a:gd name="T42" fmla="*/ 32 w 218"/>
                  <a:gd name="T43" fmla="*/ 54 h 121"/>
                  <a:gd name="T44" fmla="*/ 60 w 218"/>
                  <a:gd name="T45" fmla="*/ 71 h 121"/>
                  <a:gd name="T46" fmla="*/ 60 w 218"/>
                  <a:gd name="T47" fmla="*/ 71 h 121"/>
                  <a:gd name="T48" fmla="*/ 73 w 218"/>
                  <a:gd name="T49" fmla="*/ 60 h 121"/>
                  <a:gd name="T50" fmla="*/ 63 w 218"/>
                  <a:gd name="T51" fmla="*/ 24 h 121"/>
                  <a:gd name="T52" fmla="*/ 63 w 218"/>
                  <a:gd name="T53" fmla="*/ 24 h 121"/>
                  <a:gd name="T54" fmla="*/ 81 w 218"/>
                  <a:gd name="T55" fmla="*/ 3 h 121"/>
                  <a:gd name="T56" fmla="*/ 80 w 218"/>
                  <a:gd name="T57" fmla="*/ 0 h 121"/>
                  <a:gd name="T58" fmla="*/ 60 w 218"/>
                  <a:gd name="T59" fmla="*/ 19 h 121"/>
                  <a:gd name="T60" fmla="*/ 77 w 218"/>
                  <a:gd name="T61" fmla="*/ 48 h 121"/>
                  <a:gd name="T62" fmla="*/ 62 w 218"/>
                  <a:gd name="T63" fmla="*/ 66 h 121"/>
                  <a:gd name="T64" fmla="*/ 61 w 218"/>
                  <a:gd name="T65" fmla="*/ 66 h 121"/>
                  <a:gd name="T66" fmla="*/ 61 w 218"/>
                  <a:gd name="T67" fmla="*/ 66 h 121"/>
                  <a:gd name="T68" fmla="*/ 43 w 218"/>
                  <a:gd name="T69" fmla="*/ 54 h 121"/>
                  <a:gd name="T70" fmla="*/ 32 w 218"/>
                  <a:gd name="T71" fmla="*/ 52 h 121"/>
                  <a:gd name="T72" fmla="*/ 24 w 218"/>
                  <a:gd name="T73" fmla="*/ 53 h 121"/>
                  <a:gd name="T74" fmla="*/ 23 w 218"/>
                  <a:gd name="T75" fmla="*/ 53 h 121"/>
                  <a:gd name="T76" fmla="*/ 25 w 218"/>
                  <a:gd name="T77" fmla="*/ 97 h 121"/>
                  <a:gd name="T78" fmla="*/ 42 w 218"/>
                  <a:gd name="T79" fmla="*/ 119 h 121"/>
                  <a:gd name="T80" fmla="*/ 51 w 218"/>
                  <a:gd name="T81" fmla="*/ 121 h 121"/>
                  <a:gd name="T82" fmla="*/ 73 w 218"/>
                  <a:gd name="T83" fmla="*/ 107 h 121"/>
                  <a:gd name="T84" fmla="*/ 77 w 218"/>
                  <a:gd name="T85" fmla="*/ 104 h 121"/>
                  <a:gd name="T86" fmla="*/ 128 w 218"/>
                  <a:gd name="T87" fmla="*/ 92 h 121"/>
                  <a:gd name="T88" fmla="*/ 129 w 218"/>
                  <a:gd name="T89" fmla="*/ 92 h 121"/>
                  <a:gd name="T90" fmla="*/ 154 w 218"/>
                  <a:gd name="T91" fmla="*/ 113 h 121"/>
                  <a:gd name="T92" fmla="*/ 158 w 218"/>
                  <a:gd name="T93" fmla="*/ 113 h 121"/>
                  <a:gd name="T94" fmla="*/ 198 w 218"/>
                  <a:gd name="T95" fmla="*/ 80 h 121"/>
                  <a:gd name="T96" fmla="*/ 206 w 218"/>
                  <a:gd name="T97" fmla="*/ 47 h 121"/>
                  <a:gd name="T98" fmla="*/ 206 w 218"/>
                  <a:gd name="T99" fmla="*/ 47 h 121"/>
                  <a:gd name="T100" fmla="*/ 193 w 218"/>
                  <a:gd name="T101" fmla="*/ 54 h 121"/>
                  <a:gd name="T102" fmla="*/ 164 w 218"/>
                  <a:gd name="T103" fmla="*/ 61 h 121"/>
                  <a:gd name="T104" fmla="*/ 135 w 218"/>
                  <a:gd name="T105" fmla="*/ 77 h 121"/>
                  <a:gd name="T106" fmla="*/ 97 w 218"/>
                  <a:gd name="T107" fmla="*/ 41 h 121"/>
                  <a:gd name="T108" fmla="*/ 80 w 218"/>
                  <a:gd name="T109" fmla="*/ 0 h 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8" h="120">
                    <a:moveTo>
                      <a:pt x="205" y="55"/>
                    </a:move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9" y="55"/>
                      <a:pt x="212" y="56"/>
                      <a:pt x="212" y="62"/>
                    </a:cubicBezTo>
                    <a:cubicBezTo>
                      <a:pt x="212" y="62"/>
                      <a:pt x="212" y="62"/>
                      <a:pt x="212" y="62"/>
                    </a:cubicBezTo>
                    <a:cubicBezTo>
                      <a:pt x="212" y="69"/>
                      <a:pt x="201" y="74"/>
                      <a:pt x="194" y="78"/>
                    </a:cubicBezTo>
                    <a:cubicBezTo>
                      <a:pt x="189" y="82"/>
                      <a:pt x="177" y="88"/>
                      <a:pt x="174" y="92"/>
                    </a:cubicBezTo>
                    <a:cubicBezTo>
                      <a:pt x="167" y="99"/>
                      <a:pt x="170" y="108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5" y="110"/>
                      <a:pt x="155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48" y="110"/>
                      <a:pt x="139" y="107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1"/>
                      <a:pt x="147" y="88"/>
                      <a:pt x="151" y="83"/>
                    </a:cubicBezTo>
                    <a:cubicBezTo>
                      <a:pt x="156" y="76"/>
                      <a:pt x="158" y="69"/>
                      <a:pt x="161" y="66"/>
                    </a:cubicBezTo>
                    <a:cubicBezTo>
                      <a:pt x="169" y="58"/>
                      <a:pt x="179" y="59"/>
                      <a:pt x="193" y="57"/>
                    </a:cubicBezTo>
                    <a:cubicBezTo>
                      <a:pt x="194" y="56"/>
                      <a:pt x="196" y="56"/>
                      <a:pt x="197" y="56"/>
                    </a:cubicBezTo>
                    <a:cubicBezTo>
                      <a:pt x="200" y="55"/>
                      <a:pt x="203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moveTo>
                      <a:pt x="81" y="3"/>
                    </a:move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90" y="3"/>
                      <a:pt x="101" y="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20"/>
                      <a:pt x="102" y="20"/>
                    </a:cubicBezTo>
                    <a:cubicBezTo>
                      <a:pt x="102" y="31"/>
                      <a:pt x="92" y="35"/>
                      <a:pt x="89" y="44"/>
                    </a:cubicBezTo>
                    <a:cubicBezTo>
                      <a:pt x="100" y="56"/>
                      <a:pt x="127" y="50"/>
                      <a:pt x="128" y="69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8" y="77"/>
                      <a:pt x="123" y="83"/>
                      <a:pt x="121" y="86"/>
                    </a:cubicBezTo>
                    <a:cubicBezTo>
                      <a:pt x="116" y="91"/>
                      <a:pt x="108" y="95"/>
                      <a:pt x="101" y="97"/>
                    </a:cubicBezTo>
                    <a:cubicBezTo>
                      <a:pt x="93" y="100"/>
                      <a:pt x="84" y="99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5" y="102"/>
                      <a:pt x="74" y="103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67" y="109"/>
                      <a:pt x="6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49" y="119"/>
                      <a:pt x="47" y="119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5" y="114"/>
                      <a:pt x="32" y="102"/>
                      <a:pt x="27" y="96"/>
                    </a:cubicBezTo>
                    <a:cubicBezTo>
                      <a:pt x="23" y="92"/>
                      <a:pt x="18" y="89"/>
                      <a:pt x="14" y="86"/>
                    </a:cubicBezTo>
                    <a:cubicBezTo>
                      <a:pt x="11" y="84"/>
                      <a:pt x="4" y="78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63"/>
                      <a:pt x="19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6" y="54"/>
                      <a:pt x="40" y="55"/>
                      <a:pt x="43" y="56"/>
                    </a:cubicBezTo>
                    <a:cubicBezTo>
                      <a:pt x="47" y="59"/>
                      <a:pt x="54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6" y="71"/>
                      <a:pt x="70" y="64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7" y="55"/>
                      <a:pt x="81" y="52"/>
                      <a:pt x="84" y="46"/>
                    </a:cubicBezTo>
                    <a:cubicBezTo>
                      <a:pt x="77" y="39"/>
                      <a:pt x="66" y="35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59" y="9"/>
                      <a:pt x="70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67" y="0"/>
                      <a:pt x="60" y="9"/>
                      <a:pt x="60" y="19"/>
                    </a:cubicBezTo>
                    <a:cubicBezTo>
                      <a:pt x="60" y="23"/>
                      <a:pt x="60" y="26"/>
                      <a:pt x="62" y="30"/>
                    </a:cubicBezTo>
                    <a:cubicBezTo>
                      <a:pt x="66" y="36"/>
                      <a:pt x="76" y="41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54"/>
                      <a:pt x="69" y="64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5" y="66"/>
                      <a:pt x="48" y="56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39" y="52"/>
                      <a:pt x="36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29" y="52"/>
                      <a:pt x="26" y="52"/>
                      <a:pt x="24" y="53"/>
                    </a:cubicBezTo>
                    <a:cubicBezTo>
                      <a:pt x="24" y="53"/>
                      <a:pt x="24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16" y="55"/>
                      <a:pt x="0" y="64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84"/>
                      <a:pt x="19" y="90"/>
                      <a:pt x="25" y="97"/>
                    </a:cubicBezTo>
                    <a:cubicBezTo>
                      <a:pt x="31" y="104"/>
                      <a:pt x="33" y="114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5" y="120"/>
                      <a:pt x="48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60" y="121"/>
                      <a:pt x="66" y="112"/>
                      <a:pt x="73" y="107"/>
                    </a:cubicBezTo>
                    <a:cubicBezTo>
                      <a:pt x="74" y="106"/>
                      <a:pt x="75" y="105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86" y="101"/>
                      <a:pt x="95" y="101"/>
                      <a:pt x="104" y="99"/>
                    </a:cubicBezTo>
                    <a:cubicBezTo>
                      <a:pt x="112" y="96"/>
                      <a:pt x="119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9" y="92"/>
                    </a:cubicBezTo>
                    <a:cubicBezTo>
                      <a:pt x="133" y="102"/>
                      <a:pt x="141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5" y="113"/>
                      <a:pt x="156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69" y="111"/>
                      <a:pt x="169" y="100"/>
                      <a:pt x="176" y="93"/>
                    </a:cubicBezTo>
                    <a:cubicBezTo>
                      <a:pt x="182" y="87"/>
                      <a:pt x="190" y="84"/>
                      <a:pt x="198" y="80"/>
                    </a:cubicBezTo>
                    <a:cubicBezTo>
                      <a:pt x="204" y="76"/>
                      <a:pt x="217" y="70"/>
                      <a:pt x="218" y="64"/>
                    </a:cubicBezTo>
                    <a:cubicBezTo>
                      <a:pt x="218" y="64"/>
                      <a:pt x="218" y="63"/>
                      <a:pt x="218" y="63"/>
                    </a:cubicBezTo>
                    <a:cubicBezTo>
                      <a:pt x="218" y="57"/>
                      <a:pt x="211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2" y="47"/>
                      <a:pt x="198" y="50"/>
                      <a:pt x="195" y="52"/>
                    </a:cubicBezTo>
                    <a:cubicBezTo>
                      <a:pt x="194" y="53"/>
                      <a:pt x="194" y="53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83" y="57"/>
                      <a:pt x="171" y="56"/>
                      <a:pt x="164" y="61"/>
                    </a:cubicBezTo>
                    <a:cubicBezTo>
                      <a:pt x="152" y="68"/>
                      <a:pt x="149" y="83"/>
                      <a:pt x="134" y="84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2"/>
                      <a:pt x="135" y="79"/>
                      <a:pt x="135" y="77"/>
                    </a:cubicBezTo>
                    <a:cubicBezTo>
                      <a:pt x="135" y="65"/>
                      <a:pt x="128" y="55"/>
                      <a:pt x="119" y="51"/>
                    </a:cubicBezTo>
                    <a:cubicBezTo>
                      <a:pt x="111" y="48"/>
                      <a:pt x="98" y="49"/>
                      <a:pt x="97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33"/>
                      <a:pt x="107" y="29"/>
                      <a:pt x="107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7" y="9"/>
                      <a:pt x="9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617"/>
              <p:cNvSpPr>
                <a:spLocks noEditPoints="1"/>
              </p:cNvSpPr>
              <p:nvPr/>
            </p:nvSpPr>
            <p:spPr bwMode="auto">
              <a:xfrm>
                <a:off x="2412" y="552"/>
                <a:ext cx="760" cy="426"/>
              </a:xfrm>
              <a:custGeom>
                <a:gdLst>
                  <a:gd name="T0" fmla="*/ 17 w 218"/>
                  <a:gd name="T1" fmla="*/ 55 h 122"/>
                  <a:gd name="T2" fmla="*/ 18 w 218"/>
                  <a:gd name="T3" fmla="*/ 56 h 122"/>
                  <a:gd name="T4" fmla="*/ 23 w 218"/>
                  <a:gd name="T5" fmla="*/ 57 h 122"/>
                  <a:gd name="T6" fmla="*/ 80 w 218"/>
                  <a:gd name="T7" fmla="*/ 99 h 122"/>
                  <a:gd name="T8" fmla="*/ 65 w 218"/>
                  <a:gd name="T9" fmla="*/ 111 h 122"/>
                  <a:gd name="T10" fmla="*/ 62 w 218"/>
                  <a:gd name="T11" fmla="*/ 111 h 122"/>
                  <a:gd name="T12" fmla="*/ 45 w 218"/>
                  <a:gd name="T13" fmla="*/ 95 h 122"/>
                  <a:gd name="T14" fmla="*/ 45 w 218"/>
                  <a:gd name="T15" fmla="*/ 94 h 122"/>
                  <a:gd name="T16" fmla="*/ 12 w 218"/>
                  <a:gd name="T17" fmla="*/ 55 h 122"/>
                  <a:gd name="T18" fmla="*/ 13 w 218"/>
                  <a:gd name="T19" fmla="*/ 55 h 122"/>
                  <a:gd name="T20" fmla="*/ 156 w 218"/>
                  <a:gd name="T21" fmla="*/ 18 h 122"/>
                  <a:gd name="T22" fmla="*/ 135 w 218"/>
                  <a:gd name="T23" fmla="*/ 46 h 122"/>
                  <a:gd name="T24" fmla="*/ 157 w 218"/>
                  <a:gd name="T25" fmla="*/ 72 h 122"/>
                  <a:gd name="T26" fmla="*/ 181 w 218"/>
                  <a:gd name="T27" fmla="*/ 55 h 122"/>
                  <a:gd name="T28" fmla="*/ 185 w 218"/>
                  <a:gd name="T29" fmla="*/ 54 h 122"/>
                  <a:gd name="T30" fmla="*/ 213 w 218"/>
                  <a:gd name="T31" fmla="*/ 73 h 122"/>
                  <a:gd name="T32" fmla="*/ 191 w 218"/>
                  <a:gd name="T33" fmla="*/ 96 h 122"/>
                  <a:gd name="T34" fmla="*/ 167 w 218"/>
                  <a:gd name="T35" fmla="*/ 120 h 122"/>
                  <a:gd name="T36" fmla="*/ 161 w 218"/>
                  <a:gd name="T37" fmla="*/ 119 h 122"/>
                  <a:gd name="T38" fmla="*/ 90 w 218"/>
                  <a:gd name="T39" fmla="*/ 73 h 122"/>
                  <a:gd name="T40" fmla="*/ 116 w 218"/>
                  <a:gd name="T41" fmla="*/ 21 h 122"/>
                  <a:gd name="T42" fmla="*/ 137 w 218"/>
                  <a:gd name="T43" fmla="*/ 3 h 122"/>
                  <a:gd name="T44" fmla="*/ 138 w 218"/>
                  <a:gd name="T45" fmla="*/ 0 h 122"/>
                  <a:gd name="T46" fmla="*/ 121 w 218"/>
                  <a:gd name="T47" fmla="*/ 42 h 122"/>
                  <a:gd name="T48" fmla="*/ 80 w 218"/>
                  <a:gd name="T49" fmla="*/ 82 h 122"/>
                  <a:gd name="T50" fmla="*/ 27 w 218"/>
                  <a:gd name="T51" fmla="*/ 55 h 122"/>
                  <a:gd name="T52" fmla="*/ 26 w 218"/>
                  <a:gd name="T53" fmla="*/ 55 h 122"/>
                  <a:gd name="T54" fmla="*/ 17 w 218"/>
                  <a:gd name="T55" fmla="*/ 50 h 122"/>
                  <a:gd name="T56" fmla="*/ 11 w 218"/>
                  <a:gd name="T57" fmla="*/ 48 h 122"/>
                  <a:gd name="T58" fmla="*/ 0 w 218"/>
                  <a:gd name="T59" fmla="*/ 66 h 122"/>
                  <a:gd name="T60" fmla="*/ 51 w 218"/>
                  <a:gd name="T61" fmla="*/ 110 h 122"/>
                  <a:gd name="T62" fmla="*/ 63 w 218"/>
                  <a:gd name="T63" fmla="*/ 113 h 122"/>
                  <a:gd name="T64" fmla="*/ 78 w 218"/>
                  <a:gd name="T65" fmla="*/ 109 h 122"/>
                  <a:gd name="T66" fmla="*/ 93 w 218"/>
                  <a:gd name="T67" fmla="*/ 95 h 122"/>
                  <a:gd name="T68" fmla="*/ 96 w 218"/>
                  <a:gd name="T69" fmla="*/ 95 h 122"/>
                  <a:gd name="T70" fmla="*/ 114 w 218"/>
                  <a:gd name="T71" fmla="*/ 100 h 122"/>
                  <a:gd name="T72" fmla="*/ 116 w 218"/>
                  <a:gd name="T73" fmla="*/ 100 h 122"/>
                  <a:gd name="T74" fmla="*/ 117 w 218"/>
                  <a:gd name="T75" fmla="*/ 100 h 122"/>
                  <a:gd name="T76" fmla="*/ 167 w 218"/>
                  <a:gd name="T77" fmla="*/ 122 h 122"/>
                  <a:gd name="T78" fmla="*/ 191 w 218"/>
                  <a:gd name="T79" fmla="*/ 100 h 122"/>
                  <a:gd name="T80" fmla="*/ 191 w 218"/>
                  <a:gd name="T81" fmla="*/ 100 h 122"/>
                  <a:gd name="T82" fmla="*/ 198 w 218"/>
                  <a:gd name="T83" fmla="*/ 55 h 122"/>
                  <a:gd name="T84" fmla="*/ 198 w 218"/>
                  <a:gd name="T85" fmla="*/ 55 h 122"/>
                  <a:gd name="T86" fmla="*/ 184 w 218"/>
                  <a:gd name="T87" fmla="*/ 53 h 122"/>
                  <a:gd name="T88" fmla="*/ 181 w 218"/>
                  <a:gd name="T89" fmla="*/ 53 h 122"/>
                  <a:gd name="T90" fmla="*/ 181 w 218"/>
                  <a:gd name="T91" fmla="*/ 53 h 122"/>
                  <a:gd name="T92" fmla="*/ 181 w 218"/>
                  <a:gd name="T93" fmla="*/ 53 h 122"/>
                  <a:gd name="T94" fmla="*/ 180 w 218"/>
                  <a:gd name="T95" fmla="*/ 53 h 122"/>
                  <a:gd name="T96" fmla="*/ 157 w 218"/>
                  <a:gd name="T97" fmla="*/ 67 h 122"/>
                  <a:gd name="T98" fmla="*/ 141 w 218"/>
                  <a:gd name="T99" fmla="*/ 49 h 122"/>
                  <a:gd name="T100" fmla="*/ 147 w 218"/>
                  <a:gd name="T101" fmla="*/ 2 h 122"/>
                  <a:gd name="T102" fmla="*/ 147 w 218"/>
                  <a:gd name="T103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22">
                    <a:moveTo>
                      <a:pt x="13" y="55"/>
                    </a:move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4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8" y="55"/>
                      <a:pt x="18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0" y="56"/>
                      <a:pt x="21" y="57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34" y="59"/>
                      <a:pt x="43" y="58"/>
                      <a:pt x="50" y="62"/>
                    </a:cubicBezTo>
                    <a:cubicBezTo>
                      <a:pt x="58" y="66"/>
                      <a:pt x="61" y="75"/>
                      <a:pt x="66" y="82"/>
                    </a:cubicBezTo>
                    <a:cubicBezTo>
                      <a:pt x="70" y="87"/>
                      <a:pt x="80" y="90"/>
                      <a:pt x="80" y="97"/>
                    </a:cubicBezTo>
                    <a:cubicBezTo>
                      <a:pt x="80" y="98"/>
                      <a:pt x="80" y="98"/>
                      <a:pt x="80" y="99"/>
                    </a:cubicBezTo>
                    <a:cubicBezTo>
                      <a:pt x="80" y="108"/>
                      <a:pt x="71" y="110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4" y="111"/>
                      <a:pt x="63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51" y="111"/>
                      <a:pt x="51" y="102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2" y="90"/>
                      <a:pt x="31" y="85"/>
                      <a:pt x="24" y="81"/>
                    </a:cubicBezTo>
                    <a:cubicBezTo>
                      <a:pt x="17" y="77"/>
                      <a:pt x="6" y="71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59"/>
                      <a:pt x="8" y="56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moveTo>
                      <a:pt x="137" y="3"/>
                    </a:move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47" y="3"/>
                      <a:pt x="155" y="8"/>
                      <a:pt x="156" y="18"/>
                    </a:cubicBezTo>
                    <a:cubicBezTo>
                      <a:pt x="156" y="18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20"/>
                    </a:cubicBezTo>
                    <a:cubicBezTo>
                      <a:pt x="156" y="33"/>
                      <a:pt x="143" y="40"/>
                      <a:pt x="135" y="46"/>
                    </a:cubicBezTo>
                    <a:cubicBezTo>
                      <a:pt x="137" y="53"/>
                      <a:pt x="141" y="56"/>
                      <a:pt x="144" y="61"/>
                    </a:cubicBezTo>
                    <a:cubicBezTo>
                      <a:pt x="147" y="64"/>
                      <a:pt x="152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61" y="72"/>
                      <a:pt x="165" y="68"/>
                      <a:pt x="169" y="63"/>
                    </a:cubicBezTo>
                    <a:cubicBezTo>
                      <a:pt x="172" y="59"/>
                      <a:pt x="176" y="56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2" y="55"/>
                      <a:pt x="184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98" y="54"/>
                      <a:pt x="213" y="63"/>
                      <a:pt x="213" y="73"/>
                    </a:cubicBezTo>
                    <a:cubicBezTo>
                      <a:pt x="213" y="73"/>
                      <a:pt x="213" y="73"/>
                      <a:pt x="213" y="73"/>
                    </a:cubicBezTo>
                    <a:cubicBezTo>
                      <a:pt x="213" y="85"/>
                      <a:pt x="198" y="88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84" y="104"/>
                      <a:pt x="180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5" y="120"/>
                      <a:pt x="163" y="120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54" y="117"/>
                      <a:pt x="149" y="106"/>
                      <a:pt x="143" y="103"/>
                    </a:cubicBezTo>
                    <a:cubicBezTo>
                      <a:pt x="136" y="100"/>
                      <a:pt x="127" y="101"/>
                      <a:pt x="119" y="99"/>
                    </a:cubicBezTo>
                    <a:cubicBezTo>
                      <a:pt x="107" y="96"/>
                      <a:pt x="90" y="89"/>
                      <a:pt x="90" y="73"/>
                    </a:cubicBezTo>
                    <a:cubicBezTo>
                      <a:pt x="90" y="72"/>
                      <a:pt x="90" y="71"/>
                      <a:pt x="90" y="70"/>
                    </a:cubicBezTo>
                    <a:cubicBezTo>
                      <a:pt x="92" y="53"/>
                      <a:pt x="118" y="57"/>
                      <a:pt x="129" y="46"/>
                    </a:cubicBezTo>
                    <a:cubicBezTo>
                      <a:pt x="126" y="36"/>
                      <a:pt x="116" y="32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7" y="9"/>
                      <a:pt x="12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moveTo>
                      <a:pt x="138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25" y="0"/>
                      <a:pt x="113" y="10"/>
                      <a:pt x="112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2" y="20"/>
                      <a:pt x="112" y="20"/>
                      <a:pt x="112" y="21"/>
                    </a:cubicBezTo>
                    <a:cubicBezTo>
                      <a:pt x="112" y="30"/>
                      <a:pt x="121" y="35"/>
                      <a:pt x="121" y="42"/>
                    </a:cubicBezTo>
                    <a:cubicBezTo>
                      <a:pt x="121" y="42"/>
                      <a:pt x="121" y="43"/>
                      <a:pt x="121" y="43"/>
                    </a:cubicBezTo>
                    <a:cubicBezTo>
                      <a:pt x="120" y="50"/>
                      <a:pt x="106" y="51"/>
                      <a:pt x="99" y="54"/>
                    </a:cubicBezTo>
                    <a:cubicBezTo>
                      <a:pt x="93" y="56"/>
                      <a:pt x="86" y="63"/>
                      <a:pt x="84" y="69"/>
                    </a:cubicBezTo>
                    <a:cubicBezTo>
                      <a:pt x="82" y="73"/>
                      <a:pt x="84" y="77"/>
                      <a:pt x="80" y="82"/>
                    </a:cubicBezTo>
                    <a:cubicBezTo>
                      <a:pt x="66" y="78"/>
                      <a:pt x="63" y="66"/>
                      <a:pt x="52" y="61"/>
                    </a:cubicBezTo>
                    <a:cubicBezTo>
                      <a:pt x="45" y="57"/>
                      <a:pt x="37" y="57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4" y="54"/>
                      <a:pt x="21" y="52"/>
                      <a:pt x="17" y="50"/>
                    </a:cubicBezTo>
                    <a:cubicBezTo>
                      <a:pt x="15" y="49"/>
                      <a:pt x="13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9"/>
                      <a:pt x="0" y="59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72"/>
                      <a:pt x="12" y="76"/>
                      <a:pt x="18" y="79"/>
                    </a:cubicBezTo>
                    <a:cubicBezTo>
                      <a:pt x="24" y="83"/>
                      <a:pt x="32" y="86"/>
                      <a:pt x="38" y="91"/>
                    </a:cubicBezTo>
                    <a:cubicBezTo>
                      <a:pt x="43" y="95"/>
                      <a:pt x="46" y="106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4" y="112"/>
                      <a:pt x="59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9" y="113"/>
                      <a:pt x="75" y="112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4" y="106"/>
                      <a:pt x="87" y="97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4" y="95"/>
                      <a:pt x="95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100" y="95"/>
                      <a:pt x="105" y="97"/>
                      <a:pt x="110" y="98"/>
                    </a:cubicBezTo>
                    <a:cubicBezTo>
                      <a:pt x="111" y="99"/>
                      <a:pt x="113" y="99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100"/>
                      <a:pt x="115" y="100"/>
                      <a:pt x="116" y="100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16" y="100"/>
                      <a:pt x="116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26" y="103"/>
                      <a:pt x="134" y="103"/>
                      <a:pt x="141" y="105"/>
                    </a:cubicBezTo>
                    <a:cubicBezTo>
                      <a:pt x="149" y="108"/>
                      <a:pt x="153" y="118"/>
                      <a:pt x="160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3" y="122"/>
                      <a:pt x="165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80" y="122"/>
                      <a:pt x="185" y="108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7" y="92"/>
                      <a:pt x="218" y="83"/>
                      <a:pt x="218" y="73"/>
                    </a:cubicBezTo>
                    <a:cubicBezTo>
                      <a:pt x="218" y="72"/>
                      <a:pt x="218" y="72"/>
                      <a:pt x="218" y="72"/>
                    </a:cubicBezTo>
                    <a:cubicBezTo>
                      <a:pt x="218" y="65"/>
                      <a:pt x="206" y="58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4" y="54"/>
                      <a:pt x="189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3" y="53"/>
                      <a:pt x="182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76" y="54"/>
                      <a:pt x="172" y="57"/>
                      <a:pt x="168" y="60"/>
                    </a:cubicBezTo>
                    <a:cubicBezTo>
                      <a:pt x="164" y="64"/>
                      <a:pt x="161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6" y="67"/>
                      <a:pt x="156" y="67"/>
                    </a:cubicBezTo>
                    <a:cubicBezTo>
                      <a:pt x="151" y="67"/>
                      <a:pt x="141" y="55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2" y="43"/>
                      <a:pt x="150" y="39"/>
                      <a:pt x="154" y="34"/>
                    </a:cubicBezTo>
                    <a:cubicBezTo>
                      <a:pt x="157" y="30"/>
                      <a:pt x="158" y="25"/>
                      <a:pt x="158" y="20"/>
                    </a:cubicBezTo>
                    <a:cubicBezTo>
                      <a:pt x="158" y="12"/>
                      <a:pt x="154" y="5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4" y="1"/>
                      <a:pt x="141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618"/>
              <p:cNvSpPr>
                <a:spLocks noEditPoints="1"/>
              </p:cNvSpPr>
              <p:nvPr/>
            </p:nvSpPr>
            <p:spPr bwMode="auto">
              <a:xfrm>
                <a:off x="4529" y="566"/>
                <a:ext cx="432" cy="405"/>
              </a:xfrm>
              <a:custGeom>
                <a:gdLst>
                  <a:gd name="T0" fmla="*/ 88 w 124"/>
                  <a:gd name="T1" fmla="*/ 48 h 116"/>
                  <a:gd name="T2" fmla="*/ 90 w 124"/>
                  <a:gd name="T3" fmla="*/ 48 h 116"/>
                  <a:gd name="T4" fmla="*/ 90 w 124"/>
                  <a:gd name="T5" fmla="*/ 48 h 116"/>
                  <a:gd name="T6" fmla="*/ 118 w 124"/>
                  <a:gd name="T7" fmla="*/ 64 h 116"/>
                  <a:gd name="T8" fmla="*/ 118 w 124"/>
                  <a:gd name="T9" fmla="*/ 64 h 116"/>
                  <a:gd name="T10" fmla="*/ 88 w 124"/>
                  <a:gd name="T11" fmla="*/ 94 h 116"/>
                  <a:gd name="T12" fmla="*/ 46 w 124"/>
                  <a:gd name="T13" fmla="*/ 114 h 116"/>
                  <a:gd name="T14" fmla="*/ 46 w 124"/>
                  <a:gd name="T15" fmla="*/ 114 h 116"/>
                  <a:gd name="T16" fmla="*/ 25 w 124"/>
                  <a:gd name="T17" fmla="*/ 94 h 116"/>
                  <a:gd name="T18" fmla="*/ 4 w 124"/>
                  <a:gd name="T19" fmla="*/ 70 h 116"/>
                  <a:gd name="T20" fmla="*/ 28 w 124"/>
                  <a:gd name="T21" fmla="*/ 52 h 116"/>
                  <a:gd name="T22" fmla="*/ 29 w 124"/>
                  <a:gd name="T23" fmla="*/ 52 h 116"/>
                  <a:gd name="T24" fmla="*/ 34 w 124"/>
                  <a:gd name="T25" fmla="*/ 53 h 116"/>
                  <a:gd name="T26" fmla="*/ 55 w 124"/>
                  <a:gd name="T27" fmla="*/ 75 h 116"/>
                  <a:gd name="T28" fmla="*/ 56 w 124"/>
                  <a:gd name="T29" fmla="*/ 75 h 116"/>
                  <a:gd name="T30" fmla="*/ 68 w 124"/>
                  <a:gd name="T31" fmla="*/ 62 h 116"/>
                  <a:gd name="T32" fmla="*/ 69 w 124"/>
                  <a:gd name="T33" fmla="*/ 61 h 116"/>
                  <a:gd name="T34" fmla="*/ 69 w 124"/>
                  <a:gd name="T35" fmla="*/ 61 h 116"/>
                  <a:gd name="T36" fmla="*/ 69 w 124"/>
                  <a:gd name="T37" fmla="*/ 61 h 116"/>
                  <a:gd name="T38" fmla="*/ 84 w 124"/>
                  <a:gd name="T39" fmla="*/ 48 h 116"/>
                  <a:gd name="T40" fmla="*/ 87 w 124"/>
                  <a:gd name="T41" fmla="*/ 48 h 116"/>
                  <a:gd name="T42" fmla="*/ 75 w 124"/>
                  <a:gd name="T43" fmla="*/ 2 h 116"/>
                  <a:gd name="T44" fmla="*/ 94 w 124"/>
                  <a:gd name="T45" fmla="*/ 14 h 116"/>
                  <a:gd name="T46" fmla="*/ 94 w 124"/>
                  <a:gd name="T47" fmla="*/ 15 h 116"/>
                  <a:gd name="T48" fmla="*/ 94 w 124"/>
                  <a:gd name="T49" fmla="*/ 17 h 116"/>
                  <a:gd name="T50" fmla="*/ 79 w 124"/>
                  <a:gd name="T51" fmla="*/ 35 h 116"/>
                  <a:gd name="T52" fmla="*/ 79 w 124"/>
                  <a:gd name="T53" fmla="*/ 35 h 116"/>
                  <a:gd name="T54" fmla="*/ 61 w 124"/>
                  <a:gd name="T55" fmla="*/ 15 h 116"/>
                  <a:gd name="T56" fmla="*/ 61 w 124"/>
                  <a:gd name="T57" fmla="*/ 15 h 116"/>
                  <a:gd name="T58" fmla="*/ 75 w 124"/>
                  <a:gd name="T59" fmla="*/ 2 h 116"/>
                  <a:gd name="T60" fmla="*/ 59 w 124"/>
                  <a:gd name="T61" fmla="*/ 21 h 116"/>
                  <a:gd name="T62" fmla="*/ 59 w 124"/>
                  <a:gd name="T63" fmla="*/ 21 h 116"/>
                  <a:gd name="T64" fmla="*/ 80 w 124"/>
                  <a:gd name="T65" fmla="*/ 43 h 116"/>
                  <a:gd name="T66" fmla="*/ 69 w 124"/>
                  <a:gd name="T67" fmla="*/ 57 h 116"/>
                  <a:gd name="T68" fmla="*/ 56 w 124"/>
                  <a:gd name="T69" fmla="*/ 68 h 116"/>
                  <a:gd name="T70" fmla="*/ 56 w 124"/>
                  <a:gd name="T71" fmla="*/ 68 h 116"/>
                  <a:gd name="T72" fmla="*/ 28 w 124"/>
                  <a:gd name="T73" fmla="*/ 51 h 116"/>
                  <a:gd name="T74" fmla="*/ 0 w 124"/>
                  <a:gd name="T75" fmla="*/ 70 h 116"/>
                  <a:gd name="T76" fmla="*/ 10 w 124"/>
                  <a:gd name="T77" fmla="*/ 83 h 116"/>
                  <a:gd name="T78" fmla="*/ 40 w 124"/>
                  <a:gd name="T79" fmla="*/ 115 h 116"/>
                  <a:gd name="T80" fmla="*/ 47 w 124"/>
                  <a:gd name="T81" fmla="*/ 116 h 116"/>
                  <a:gd name="T82" fmla="*/ 69 w 124"/>
                  <a:gd name="T83" fmla="*/ 101 h 116"/>
                  <a:gd name="T84" fmla="*/ 72 w 124"/>
                  <a:gd name="T85" fmla="*/ 99 h 116"/>
                  <a:gd name="T86" fmla="*/ 72 w 124"/>
                  <a:gd name="T87" fmla="*/ 99 h 116"/>
                  <a:gd name="T88" fmla="*/ 117 w 124"/>
                  <a:gd name="T89" fmla="*/ 83 h 116"/>
                  <a:gd name="T90" fmla="*/ 85 w 124"/>
                  <a:gd name="T91" fmla="*/ 41 h 116"/>
                  <a:gd name="T92" fmla="*/ 98 w 124"/>
                  <a:gd name="T93" fmla="*/ 16 h 116"/>
                  <a:gd name="T94" fmla="*/ 98 w 124"/>
                  <a:gd name="T95" fmla="*/ 16 h 116"/>
                  <a:gd name="T96" fmla="*/ 98 w 124"/>
                  <a:gd name="T97" fmla="*/ 15 h 116"/>
                  <a:gd name="T98" fmla="*/ 77 w 124"/>
                  <a:gd name="T99" fmla="*/ 0 h 1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4" h="115">
                    <a:moveTo>
                      <a:pt x="87" y="48"/>
                    </a:move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9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101" y="50"/>
                      <a:pt x="117" y="57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5"/>
                    </a:cubicBezTo>
                    <a:cubicBezTo>
                      <a:pt x="119" y="66"/>
                      <a:pt x="119" y="67"/>
                      <a:pt x="119" y="68"/>
                    </a:cubicBezTo>
                    <a:cubicBezTo>
                      <a:pt x="119" y="82"/>
                      <a:pt x="100" y="92"/>
                      <a:pt x="88" y="94"/>
                    </a:cubicBezTo>
                    <a:cubicBezTo>
                      <a:pt x="83" y="95"/>
                      <a:pt x="76" y="95"/>
                      <a:pt x="70" y="97"/>
                    </a:cubicBezTo>
                    <a:cubicBezTo>
                      <a:pt x="61" y="101"/>
                      <a:pt x="61" y="113"/>
                      <a:pt x="48" y="114"/>
                    </a:cubicBezTo>
                    <a:cubicBezTo>
                      <a:pt x="47" y="114"/>
                      <a:pt x="47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35" y="114"/>
                      <a:pt x="32" y="103"/>
                      <a:pt x="26" y="94"/>
                    </a:cubicBezTo>
                    <a:cubicBezTo>
                      <a:pt x="26" y="94"/>
                      <a:pt x="26" y="94"/>
                      <a:pt x="25" y="94"/>
                    </a:cubicBezTo>
                    <a:cubicBezTo>
                      <a:pt x="25" y="94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19" y="84"/>
                      <a:pt x="4" y="8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60"/>
                      <a:pt x="17" y="52"/>
                      <a:pt x="28" y="52"/>
                    </a:cubicBezTo>
                    <a:cubicBezTo>
                      <a:pt x="28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1" y="52"/>
                      <a:pt x="32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9" y="54"/>
                      <a:pt x="43" y="60"/>
                      <a:pt x="46" y="63"/>
                    </a:cubicBezTo>
                    <a:cubicBezTo>
                      <a:pt x="48" y="67"/>
                      <a:pt x="50" y="74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60" y="75"/>
                      <a:pt x="65" y="66"/>
                      <a:pt x="68" y="62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9" y="62"/>
                      <a:pt x="69" y="62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73" y="56"/>
                      <a:pt x="78" y="49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5" y="48"/>
                      <a:pt x="86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moveTo>
                      <a:pt x="75" y="2"/>
                    </a:move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83" y="2"/>
                      <a:pt x="92" y="7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7"/>
                      <a:pt x="94" y="17"/>
                    </a:cubicBezTo>
                    <a:cubicBezTo>
                      <a:pt x="94" y="26"/>
                      <a:pt x="88" y="33"/>
                      <a:pt x="81" y="35"/>
                    </a:cubicBezTo>
                    <a:cubicBezTo>
                      <a:pt x="80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0" y="35"/>
                      <a:pt x="61" y="2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6"/>
                      <a:pt x="68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66" y="0"/>
                      <a:pt x="55" y="6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2" y="32"/>
                      <a:pt x="73" y="36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77" y="49"/>
                      <a:pt x="73" y="52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6" y="61"/>
                      <a:pt x="62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0" y="68"/>
                      <a:pt x="43" y="56"/>
                      <a:pt x="39" y="53"/>
                    </a:cubicBezTo>
                    <a:cubicBezTo>
                      <a:pt x="36" y="52"/>
                      <a:pt x="32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15" y="51"/>
                      <a:pt x="0" y="6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5"/>
                      <a:pt x="7" y="81"/>
                      <a:pt x="10" y="83"/>
                    </a:cubicBezTo>
                    <a:cubicBezTo>
                      <a:pt x="14" y="86"/>
                      <a:pt x="19" y="89"/>
                      <a:pt x="23" y="93"/>
                    </a:cubicBezTo>
                    <a:cubicBezTo>
                      <a:pt x="28" y="99"/>
                      <a:pt x="31" y="111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3" y="116"/>
                      <a:pt x="45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57" y="116"/>
                      <a:pt x="63" y="106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80" y="96"/>
                      <a:pt x="89" y="97"/>
                      <a:pt x="97" y="94"/>
                    </a:cubicBezTo>
                    <a:cubicBezTo>
                      <a:pt x="104" y="92"/>
                      <a:pt x="112" y="88"/>
                      <a:pt x="117" y="83"/>
                    </a:cubicBezTo>
                    <a:cubicBezTo>
                      <a:pt x="119" y="80"/>
                      <a:pt x="124" y="74"/>
                      <a:pt x="124" y="67"/>
                    </a:cubicBezTo>
                    <a:cubicBezTo>
                      <a:pt x="124" y="67"/>
                      <a:pt x="124" y="67"/>
                      <a:pt x="124" y="66"/>
                    </a:cubicBezTo>
                    <a:cubicBezTo>
                      <a:pt x="123" y="47"/>
                      <a:pt x="96" y="53"/>
                      <a:pt x="85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8" y="32"/>
                      <a:pt x="98" y="28"/>
                      <a:pt x="98" y="17"/>
                    </a:cubicBezTo>
                    <a:cubicBezTo>
                      <a:pt x="98" y="17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7" y="5"/>
                      <a:pt x="86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619"/>
              <p:cNvSpPr>
                <a:spLocks noEditPoints="1"/>
              </p:cNvSpPr>
              <p:nvPr/>
            </p:nvSpPr>
            <p:spPr bwMode="auto">
              <a:xfrm>
                <a:off x="5383" y="828"/>
                <a:ext cx="143" cy="140"/>
              </a:xfrm>
              <a:custGeom>
                <a:gdLst>
                  <a:gd name="T0" fmla="*/ 15 w 41"/>
                  <a:gd name="T1" fmla="*/ 2 h 40"/>
                  <a:gd name="T2" fmla="*/ 15 w 41"/>
                  <a:gd name="T3" fmla="*/ 2 h 40"/>
                  <a:gd name="T4" fmla="*/ 15 w 41"/>
                  <a:gd name="T5" fmla="*/ 2 h 40"/>
                  <a:gd name="T6" fmla="*/ 35 w 41"/>
                  <a:gd name="T7" fmla="*/ 13 h 40"/>
                  <a:gd name="T8" fmla="*/ 35 w 41"/>
                  <a:gd name="T9" fmla="*/ 14 h 40"/>
                  <a:gd name="T10" fmla="*/ 35 w 41"/>
                  <a:gd name="T11" fmla="*/ 14 h 40"/>
                  <a:gd name="T12" fmla="*/ 38 w 41"/>
                  <a:gd name="T13" fmla="*/ 24 h 40"/>
                  <a:gd name="T14" fmla="*/ 28 w 41"/>
                  <a:gd name="T15" fmla="*/ 38 h 40"/>
                  <a:gd name="T16" fmla="*/ 25 w 41"/>
                  <a:gd name="T17" fmla="*/ 38 h 40"/>
                  <a:gd name="T18" fmla="*/ 25 w 41"/>
                  <a:gd name="T19" fmla="*/ 38 h 40"/>
                  <a:gd name="T20" fmla="*/ 25 w 41"/>
                  <a:gd name="T21" fmla="*/ 38 h 40"/>
                  <a:gd name="T22" fmla="*/ 25 w 41"/>
                  <a:gd name="T23" fmla="*/ 38 h 40"/>
                  <a:gd name="T24" fmla="*/ 25 w 41"/>
                  <a:gd name="T25" fmla="*/ 38 h 40"/>
                  <a:gd name="T26" fmla="*/ 12 w 41"/>
                  <a:gd name="T27" fmla="*/ 34 h 40"/>
                  <a:gd name="T28" fmla="*/ 12 w 41"/>
                  <a:gd name="T29" fmla="*/ 34 h 40"/>
                  <a:gd name="T30" fmla="*/ 11 w 41"/>
                  <a:gd name="T31" fmla="*/ 34 h 40"/>
                  <a:gd name="T32" fmla="*/ 11 w 41"/>
                  <a:gd name="T33" fmla="*/ 34 h 40"/>
                  <a:gd name="T34" fmla="*/ 3 w 41"/>
                  <a:gd name="T35" fmla="*/ 14 h 40"/>
                  <a:gd name="T36" fmla="*/ 6 w 41"/>
                  <a:gd name="T37" fmla="*/ 5 h 40"/>
                  <a:gd name="T38" fmla="*/ 6 w 41"/>
                  <a:gd name="T39" fmla="*/ 5 h 40"/>
                  <a:gd name="T40" fmla="*/ 15 w 41"/>
                  <a:gd name="T41" fmla="*/ 2 h 40"/>
                  <a:gd name="T42" fmla="*/ 15 w 41"/>
                  <a:gd name="T43" fmla="*/ 2 h 40"/>
                  <a:gd name="T44" fmla="*/ 15 w 41"/>
                  <a:gd name="T45" fmla="*/ 2 h 40"/>
                  <a:gd name="T46" fmla="*/ 13 w 41"/>
                  <a:gd name="T47" fmla="*/ 0 h 40"/>
                  <a:gd name="T48" fmla="*/ 13 w 41"/>
                  <a:gd name="T49" fmla="*/ 0 h 40"/>
                  <a:gd name="T50" fmla="*/ 3 w 41"/>
                  <a:gd name="T51" fmla="*/ 5 h 40"/>
                  <a:gd name="T52" fmla="*/ 3 w 41"/>
                  <a:gd name="T53" fmla="*/ 5 h 40"/>
                  <a:gd name="T54" fmla="*/ 0 w 41"/>
                  <a:gd name="T55" fmla="*/ 13 h 40"/>
                  <a:gd name="T56" fmla="*/ 11 w 41"/>
                  <a:gd name="T57" fmla="*/ 36 h 40"/>
                  <a:gd name="T58" fmla="*/ 11 w 41"/>
                  <a:gd name="T59" fmla="*/ 36 h 40"/>
                  <a:gd name="T60" fmla="*/ 28 w 41"/>
                  <a:gd name="T61" fmla="*/ 40 h 40"/>
                  <a:gd name="T62" fmla="*/ 28 w 41"/>
                  <a:gd name="T63" fmla="*/ 40 h 40"/>
                  <a:gd name="T64" fmla="*/ 28 w 41"/>
                  <a:gd name="T65" fmla="*/ 40 h 40"/>
                  <a:gd name="T66" fmla="*/ 28 w 41"/>
                  <a:gd name="T67" fmla="*/ 40 h 40"/>
                  <a:gd name="T68" fmla="*/ 32 w 41"/>
                  <a:gd name="T69" fmla="*/ 40 h 40"/>
                  <a:gd name="T70" fmla="*/ 38 w 41"/>
                  <a:gd name="T71" fmla="*/ 38 h 40"/>
                  <a:gd name="T72" fmla="*/ 41 w 41"/>
                  <a:gd name="T73" fmla="*/ 29 h 40"/>
                  <a:gd name="T74" fmla="*/ 37 w 41"/>
                  <a:gd name="T75" fmla="*/ 13 h 40"/>
                  <a:gd name="T76" fmla="*/ 37 w 41"/>
                  <a:gd name="T77" fmla="*/ 13 h 40"/>
                  <a:gd name="T78" fmla="*/ 37 w 41"/>
                  <a:gd name="T79" fmla="*/ 13 h 40"/>
                  <a:gd name="T80" fmla="*/ 37 w 41"/>
                  <a:gd name="T81" fmla="*/ 13 h 40"/>
                  <a:gd name="T82" fmla="*/ 37 w 41"/>
                  <a:gd name="T83" fmla="*/ 13 h 40"/>
                  <a:gd name="T84" fmla="*/ 13 w 41"/>
                  <a:gd name="T85" fmla="*/ 0 h 40"/>
                  <a:gd name="T86" fmla="*/ 13 w 41"/>
                  <a:gd name="T87" fmla="*/ 0 h 40"/>
                  <a:gd name="T88" fmla="*/ 13 w 41"/>
                  <a:gd name="T8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31" y="7"/>
                      <a:pt x="35" y="13"/>
                    </a:cubicBezTo>
                    <a:cubicBezTo>
                      <a:pt x="35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7" y="17"/>
                      <a:pt x="38" y="21"/>
                      <a:pt x="38" y="24"/>
                    </a:cubicBezTo>
                    <a:cubicBezTo>
                      <a:pt x="38" y="31"/>
                      <a:pt x="35" y="37"/>
                      <a:pt x="28" y="38"/>
                    </a:cubicBezTo>
                    <a:cubicBezTo>
                      <a:pt x="27" y="38"/>
                      <a:pt x="26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1" y="38"/>
                      <a:pt x="15" y="37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7" y="31"/>
                      <a:pt x="3" y="21"/>
                      <a:pt x="3" y="14"/>
                    </a:cubicBezTo>
                    <a:cubicBezTo>
                      <a:pt x="3" y="10"/>
                      <a:pt x="4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0" y="22"/>
                      <a:pt x="7" y="33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5" y="39"/>
                      <a:pt x="22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31" y="40"/>
                      <a:pt x="32" y="40"/>
                    </a:cubicBezTo>
                    <a:cubicBezTo>
                      <a:pt x="34" y="40"/>
                      <a:pt x="37" y="40"/>
                      <a:pt x="38" y="38"/>
                    </a:cubicBezTo>
                    <a:cubicBezTo>
                      <a:pt x="40" y="37"/>
                      <a:pt x="41" y="33"/>
                      <a:pt x="41" y="29"/>
                    </a:cubicBezTo>
                    <a:cubicBezTo>
                      <a:pt x="41" y="23"/>
                      <a:pt x="39" y="16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3" y="7"/>
                      <a:pt x="2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620"/>
              <p:cNvSpPr/>
              <p:nvPr/>
            </p:nvSpPr>
            <p:spPr bwMode="auto">
              <a:xfrm>
                <a:off x="4009" y="926"/>
                <a:ext cx="59" cy="42"/>
              </a:xfrm>
              <a:custGeom>
                <a:gdLst>
                  <a:gd name="T0" fmla="*/ 10 w 17"/>
                  <a:gd name="T1" fmla="*/ 0 h 12"/>
                  <a:gd name="T2" fmla="*/ 10 w 17"/>
                  <a:gd name="T3" fmla="*/ 0 h 12"/>
                  <a:gd name="T4" fmla="*/ 1 w 17"/>
                  <a:gd name="T5" fmla="*/ 8 h 12"/>
                  <a:gd name="T6" fmla="*/ 1 w 17"/>
                  <a:gd name="T7" fmla="*/ 8 h 12"/>
                  <a:gd name="T8" fmla="*/ 1 w 17"/>
                  <a:gd name="T9" fmla="*/ 8 h 12"/>
                  <a:gd name="T10" fmla="*/ 1 w 17"/>
                  <a:gd name="T11" fmla="*/ 8 h 12"/>
                  <a:gd name="T12" fmla="*/ 7 w 17"/>
                  <a:gd name="T13" fmla="*/ 12 h 12"/>
                  <a:gd name="T14" fmla="*/ 7 w 17"/>
                  <a:gd name="T15" fmla="*/ 12 h 12"/>
                  <a:gd name="T16" fmla="*/ 7 w 17"/>
                  <a:gd name="T17" fmla="*/ 12 h 12"/>
                  <a:gd name="T18" fmla="*/ 7 w 17"/>
                  <a:gd name="T19" fmla="*/ 12 h 12"/>
                  <a:gd name="T20" fmla="*/ 10 w 17"/>
                  <a:gd name="T21" fmla="*/ 12 h 12"/>
                  <a:gd name="T22" fmla="*/ 10 w 17"/>
                  <a:gd name="T23" fmla="*/ 12 h 12"/>
                  <a:gd name="T24" fmla="*/ 10 w 17"/>
                  <a:gd name="T25" fmla="*/ 12 h 12"/>
                  <a:gd name="T26" fmla="*/ 17 w 17"/>
                  <a:gd name="T27" fmla="*/ 6 h 12"/>
                  <a:gd name="T28" fmla="*/ 16 w 17"/>
                  <a:gd name="T29" fmla="*/ 5 h 12"/>
                  <a:gd name="T30" fmla="*/ 16 w 17"/>
                  <a:gd name="T31" fmla="*/ 5 h 12"/>
                  <a:gd name="T32" fmla="*/ 16 w 17"/>
                  <a:gd name="T33" fmla="*/ 5 h 12"/>
                  <a:gd name="T34" fmla="*/ 10 w 17"/>
                  <a:gd name="T35" fmla="*/ 0 h 12"/>
                  <a:gd name="T36" fmla="*/ 10 w 17"/>
                  <a:gd name="T37" fmla="*/ 0 h 12"/>
                  <a:gd name="T38" fmla="*/ 10 w 17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3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11"/>
                      <a:pt x="4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1"/>
                      <a:pt x="17" y="10"/>
                      <a:pt x="17" y="6"/>
                    </a:cubicBez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2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621"/>
              <p:cNvSpPr/>
              <p:nvPr/>
            </p:nvSpPr>
            <p:spPr bwMode="auto">
              <a:xfrm>
                <a:off x="3622" y="926"/>
                <a:ext cx="77" cy="42"/>
              </a:xfrm>
              <a:custGeom>
                <a:gdLst>
                  <a:gd name="T0" fmla="*/ 6 w 22"/>
                  <a:gd name="T1" fmla="*/ 0 h 12"/>
                  <a:gd name="T2" fmla="*/ 6 w 22"/>
                  <a:gd name="T3" fmla="*/ 0 h 12"/>
                  <a:gd name="T4" fmla="*/ 1 w 22"/>
                  <a:gd name="T5" fmla="*/ 5 h 12"/>
                  <a:gd name="T6" fmla="*/ 1 w 22"/>
                  <a:gd name="T7" fmla="*/ 5 h 12"/>
                  <a:gd name="T8" fmla="*/ 1 w 22"/>
                  <a:gd name="T9" fmla="*/ 5 h 12"/>
                  <a:gd name="T10" fmla="*/ 1 w 22"/>
                  <a:gd name="T11" fmla="*/ 5 h 12"/>
                  <a:gd name="T12" fmla="*/ 1 w 22"/>
                  <a:gd name="T13" fmla="*/ 5 h 12"/>
                  <a:gd name="T14" fmla="*/ 1 w 22"/>
                  <a:gd name="T15" fmla="*/ 5 h 12"/>
                  <a:gd name="T16" fmla="*/ 1 w 22"/>
                  <a:gd name="T17" fmla="*/ 5 h 12"/>
                  <a:gd name="T18" fmla="*/ 1 w 22"/>
                  <a:gd name="T19" fmla="*/ 6 h 12"/>
                  <a:gd name="T20" fmla="*/ 8 w 22"/>
                  <a:gd name="T21" fmla="*/ 12 h 12"/>
                  <a:gd name="T22" fmla="*/ 8 w 22"/>
                  <a:gd name="T23" fmla="*/ 12 h 12"/>
                  <a:gd name="T24" fmla="*/ 8 w 22"/>
                  <a:gd name="T25" fmla="*/ 12 h 12"/>
                  <a:gd name="T26" fmla="*/ 8 w 22"/>
                  <a:gd name="T27" fmla="*/ 12 h 12"/>
                  <a:gd name="T28" fmla="*/ 10 w 22"/>
                  <a:gd name="T29" fmla="*/ 12 h 12"/>
                  <a:gd name="T30" fmla="*/ 10 w 22"/>
                  <a:gd name="T31" fmla="*/ 12 h 12"/>
                  <a:gd name="T32" fmla="*/ 6 w 22"/>
                  <a:gd name="T33" fmla="*/ 0 h 12"/>
                  <a:gd name="T34" fmla="*/ 6 w 22"/>
                  <a:gd name="T35" fmla="*/ 0 h 12"/>
                  <a:gd name="T36" fmla="*/ 6 w 22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10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22" y="10"/>
                      <a:pt x="1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622"/>
              <p:cNvSpPr>
                <a:spLocks noEditPoints="1"/>
              </p:cNvSpPr>
              <p:nvPr/>
            </p:nvSpPr>
            <p:spPr bwMode="auto">
              <a:xfrm>
                <a:off x="2726" y="562"/>
                <a:ext cx="429" cy="409"/>
              </a:xfrm>
              <a:custGeom>
                <a:gdLst>
                  <a:gd name="T0" fmla="*/ 37 w 123"/>
                  <a:gd name="T1" fmla="*/ 49 h 117"/>
                  <a:gd name="T2" fmla="*/ 68 w 123"/>
                  <a:gd name="T3" fmla="*/ 76 h 117"/>
                  <a:gd name="T4" fmla="*/ 68 w 123"/>
                  <a:gd name="T5" fmla="*/ 76 h 117"/>
                  <a:gd name="T6" fmla="*/ 81 w 123"/>
                  <a:gd name="T7" fmla="*/ 60 h 117"/>
                  <a:gd name="T8" fmla="*/ 81 w 123"/>
                  <a:gd name="T9" fmla="*/ 59 h 117"/>
                  <a:gd name="T10" fmla="*/ 81 w 123"/>
                  <a:gd name="T11" fmla="*/ 59 h 117"/>
                  <a:gd name="T12" fmla="*/ 82 w 123"/>
                  <a:gd name="T13" fmla="*/ 59 h 117"/>
                  <a:gd name="T14" fmla="*/ 82 w 123"/>
                  <a:gd name="T15" fmla="*/ 58 h 117"/>
                  <a:gd name="T16" fmla="*/ 82 w 123"/>
                  <a:gd name="T17" fmla="*/ 58 h 117"/>
                  <a:gd name="T18" fmla="*/ 96 w 123"/>
                  <a:gd name="T19" fmla="*/ 54 h 117"/>
                  <a:gd name="T20" fmla="*/ 96 w 123"/>
                  <a:gd name="T21" fmla="*/ 54 h 117"/>
                  <a:gd name="T22" fmla="*/ 120 w 123"/>
                  <a:gd name="T23" fmla="*/ 70 h 117"/>
                  <a:gd name="T24" fmla="*/ 80 w 123"/>
                  <a:gd name="T25" fmla="*/ 114 h 117"/>
                  <a:gd name="T26" fmla="*/ 76 w 123"/>
                  <a:gd name="T27" fmla="*/ 115 h 117"/>
                  <a:gd name="T28" fmla="*/ 76 w 123"/>
                  <a:gd name="T29" fmla="*/ 115 h 117"/>
                  <a:gd name="T30" fmla="*/ 57 w 123"/>
                  <a:gd name="T31" fmla="*/ 99 h 117"/>
                  <a:gd name="T32" fmla="*/ 57 w 123"/>
                  <a:gd name="T33" fmla="*/ 99 h 117"/>
                  <a:gd name="T34" fmla="*/ 56 w 123"/>
                  <a:gd name="T35" fmla="*/ 98 h 117"/>
                  <a:gd name="T36" fmla="*/ 32 w 123"/>
                  <a:gd name="T37" fmla="*/ 95 h 117"/>
                  <a:gd name="T38" fmla="*/ 6 w 123"/>
                  <a:gd name="T39" fmla="*/ 66 h 117"/>
                  <a:gd name="T40" fmla="*/ 20 w 123"/>
                  <a:gd name="T41" fmla="*/ 54 h 117"/>
                  <a:gd name="T42" fmla="*/ 37 w 123"/>
                  <a:gd name="T43" fmla="*/ 49 h 117"/>
                  <a:gd name="T44" fmla="*/ 47 w 123"/>
                  <a:gd name="T45" fmla="*/ 2 h 117"/>
                  <a:gd name="T46" fmla="*/ 51 w 123"/>
                  <a:gd name="T47" fmla="*/ 2 h 117"/>
                  <a:gd name="T48" fmla="*/ 63 w 123"/>
                  <a:gd name="T49" fmla="*/ 17 h 117"/>
                  <a:gd name="T50" fmla="*/ 48 w 123"/>
                  <a:gd name="T51" fmla="*/ 36 h 117"/>
                  <a:gd name="T52" fmla="*/ 31 w 123"/>
                  <a:gd name="T53" fmla="*/ 19 h 117"/>
                  <a:gd name="T54" fmla="*/ 31 w 123"/>
                  <a:gd name="T55" fmla="*/ 19 h 117"/>
                  <a:gd name="T56" fmla="*/ 47 w 123"/>
                  <a:gd name="T57" fmla="*/ 2 h 117"/>
                  <a:gd name="T58" fmla="*/ 26 w 123"/>
                  <a:gd name="T59" fmla="*/ 17 h 117"/>
                  <a:gd name="T60" fmla="*/ 26 w 123"/>
                  <a:gd name="T61" fmla="*/ 18 h 117"/>
                  <a:gd name="T62" fmla="*/ 39 w 123"/>
                  <a:gd name="T63" fmla="*/ 43 h 117"/>
                  <a:gd name="T64" fmla="*/ 29 w 123"/>
                  <a:gd name="T65" fmla="*/ 96 h 117"/>
                  <a:gd name="T66" fmla="*/ 71 w 123"/>
                  <a:gd name="T67" fmla="*/ 116 h 117"/>
                  <a:gd name="T68" fmla="*/ 77 w 123"/>
                  <a:gd name="T69" fmla="*/ 117 h 117"/>
                  <a:gd name="T70" fmla="*/ 101 w 123"/>
                  <a:gd name="T71" fmla="*/ 94 h 117"/>
                  <a:gd name="T72" fmla="*/ 101 w 123"/>
                  <a:gd name="T73" fmla="*/ 93 h 117"/>
                  <a:gd name="T74" fmla="*/ 95 w 123"/>
                  <a:gd name="T75" fmla="*/ 51 h 117"/>
                  <a:gd name="T76" fmla="*/ 95 w 123"/>
                  <a:gd name="T77" fmla="*/ 51 h 117"/>
                  <a:gd name="T78" fmla="*/ 91 w 123"/>
                  <a:gd name="T79" fmla="*/ 52 h 117"/>
                  <a:gd name="T80" fmla="*/ 67 w 123"/>
                  <a:gd name="T81" fmla="*/ 69 h 117"/>
                  <a:gd name="T82" fmla="*/ 67 w 123"/>
                  <a:gd name="T83" fmla="*/ 69 h 117"/>
                  <a:gd name="T84" fmla="*/ 45 w 123"/>
                  <a:gd name="T85" fmla="*/ 43 h 117"/>
                  <a:gd name="T86" fmla="*/ 66 w 123"/>
                  <a:gd name="T87" fmla="*/ 16 h 117"/>
                  <a:gd name="T88" fmla="*/ 47 w 123"/>
                  <a:gd name="T89" fmla="*/ 0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17">
                    <a:moveTo>
                      <a:pt x="37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49"/>
                      <a:pt x="39" y="49"/>
                      <a:pt x="39" y="49"/>
                    </a:cubicBezTo>
                    <a:cubicBezTo>
                      <a:pt x="46" y="50"/>
                      <a:pt x="51" y="58"/>
                      <a:pt x="54" y="62"/>
                    </a:cubicBezTo>
                    <a:cubicBezTo>
                      <a:pt x="58" y="67"/>
                      <a:pt x="63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74" y="76"/>
                      <a:pt x="77" y="65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5" y="55"/>
                      <a:pt x="91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108" y="54"/>
                      <a:pt x="120" y="6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7"/>
                      <a:pt x="113" y="81"/>
                      <a:pt x="110" y="84"/>
                    </a:cubicBezTo>
                    <a:cubicBezTo>
                      <a:pt x="107" y="86"/>
                      <a:pt x="101" y="89"/>
                      <a:pt x="98" y="94"/>
                    </a:cubicBezTo>
                    <a:cubicBezTo>
                      <a:pt x="93" y="100"/>
                      <a:pt x="91" y="112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7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66" y="115"/>
                      <a:pt x="64" y="104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6" y="99"/>
                      <a:pt x="56" y="99"/>
                      <a:pt x="56" y="99"/>
                    </a:cubicBezTo>
                    <a:cubicBezTo>
                      <a:pt x="56" y="99"/>
                      <a:pt x="56" y="99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49" y="95"/>
                      <a:pt x="41" y="97"/>
                      <a:pt x="32" y="95"/>
                    </a:cubicBezTo>
                    <a:cubicBezTo>
                      <a:pt x="27" y="94"/>
                      <a:pt x="19" y="90"/>
                      <a:pt x="15" y="87"/>
                    </a:cubicBezTo>
                    <a:cubicBezTo>
                      <a:pt x="11" y="83"/>
                      <a:pt x="5" y="77"/>
                      <a:pt x="5" y="70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7" y="60"/>
                      <a:pt x="15" y="57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5" y="52"/>
                      <a:pt x="31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5" y="3"/>
                      <a:pt x="62" y="7"/>
                      <a:pt x="63" y="13"/>
                    </a:cubicBezTo>
                    <a:cubicBezTo>
                      <a:pt x="63" y="15"/>
                      <a:pt x="63" y="16"/>
                      <a:pt x="63" y="17"/>
                    </a:cubicBezTo>
                    <a:cubicBezTo>
                      <a:pt x="63" y="27"/>
                      <a:pt x="56" y="34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6" y="36"/>
                      <a:pt x="31" y="27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0"/>
                      <a:pt x="36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7" y="0"/>
                      <a:pt x="27" y="6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29"/>
                      <a:pt x="36" y="3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28" y="54"/>
                      <a:pt x="2" y="50"/>
                      <a:pt x="0" y="67"/>
                    </a:cubicBezTo>
                    <a:cubicBezTo>
                      <a:pt x="0" y="68"/>
                      <a:pt x="0" y="69"/>
                      <a:pt x="0" y="70"/>
                    </a:cubicBezTo>
                    <a:cubicBezTo>
                      <a:pt x="0" y="86"/>
                      <a:pt x="17" y="93"/>
                      <a:pt x="29" y="96"/>
                    </a:cubicBezTo>
                    <a:cubicBezTo>
                      <a:pt x="37" y="98"/>
                      <a:pt x="46" y="97"/>
                      <a:pt x="53" y="100"/>
                    </a:cubicBezTo>
                    <a:cubicBezTo>
                      <a:pt x="59" y="103"/>
                      <a:pt x="64" y="114"/>
                      <a:pt x="71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3" y="117"/>
                      <a:pt x="75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90" y="117"/>
                      <a:pt x="94" y="101"/>
                      <a:pt x="101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8" y="85"/>
                      <a:pt x="123" y="82"/>
                      <a:pt x="123" y="70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3" y="60"/>
                      <a:pt x="108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4" y="51"/>
                      <a:pt x="92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86" y="53"/>
                      <a:pt x="82" y="56"/>
                      <a:pt x="79" y="60"/>
                    </a:cubicBezTo>
                    <a:cubicBezTo>
                      <a:pt x="75" y="65"/>
                      <a:pt x="71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2" y="69"/>
                      <a:pt x="57" y="61"/>
                      <a:pt x="54" y="58"/>
                    </a:cubicBezTo>
                    <a:cubicBezTo>
                      <a:pt x="51" y="53"/>
                      <a:pt x="47" y="50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3" y="37"/>
                      <a:pt x="66" y="30"/>
                      <a:pt x="66" y="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5"/>
                      <a:pt x="5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23"/>
              <p:cNvSpPr>
                <a:spLocks noEditPoints="1"/>
              </p:cNvSpPr>
              <p:nvPr/>
            </p:nvSpPr>
            <p:spPr bwMode="auto">
              <a:xfrm>
                <a:off x="2161" y="831"/>
                <a:ext cx="136" cy="140"/>
              </a:xfrm>
              <a:custGeom>
                <a:gdLst>
                  <a:gd name="T0" fmla="*/ 26 w 39"/>
                  <a:gd name="T1" fmla="*/ 2 h 40"/>
                  <a:gd name="T2" fmla="*/ 26 w 39"/>
                  <a:gd name="T3" fmla="*/ 2 h 40"/>
                  <a:gd name="T4" fmla="*/ 26 w 39"/>
                  <a:gd name="T5" fmla="*/ 2 h 40"/>
                  <a:gd name="T6" fmla="*/ 35 w 39"/>
                  <a:gd name="T7" fmla="*/ 6 h 40"/>
                  <a:gd name="T8" fmla="*/ 35 w 39"/>
                  <a:gd name="T9" fmla="*/ 7 h 40"/>
                  <a:gd name="T10" fmla="*/ 35 w 39"/>
                  <a:gd name="T11" fmla="*/ 7 h 40"/>
                  <a:gd name="T12" fmla="*/ 37 w 39"/>
                  <a:gd name="T13" fmla="*/ 14 h 40"/>
                  <a:gd name="T14" fmla="*/ 30 w 39"/>
                  <a:gd name="T15" fmla="*/ 32 h 40"/>
                  <a:gd name="T16" fmla="*/ 15 w 39"/>
                  <a:gd name="T17" fmla="*/ 37 h 40"/>
                  <a:gd name="T18" fmla="*/ 11 w 39"/>
                  <a:gd name="T19" fmla="*/ 37 h 40"/>
                  <a:gd name="T20" fmla="*/ 11 w 39"/>
                  <a:gd name="T21" fmla="*/ 37 h 40"/>
                  <a:gd name="T22" fmla="*/ 11 w 39"/>
                  <a:gd name="T23" fmla="*/ 37 h 40"/>
                  <a:gd name="T24" fmla="*/ 11 w 39"/>
                  <a:gd name="T25" fmla="*/ 37 h 40"/>
                  <a:gd name="T26" fmla="*/ 11 w 39"/>
                  <a:gd name="T27" fmla="*/ 37 h 40"/>
                  <a:gd name="T28" fmla="*/ 5 w 39"/>
                  <a:gd name="T29" fmla="*/ 35 h 40"/>
                  <a:gd name="T30" fmla="*/ 5 w 39"/>
                  <a:gd name="T31" fmla="*/ 35 h 40"/>
                  <a:gd name="T32" fmla="*/ 1 w 39"/>
                  <a:gd name="T33" fmla="*/ 27 h 40"/>
                  <a:gd name="T34" fmla="*/ 8 w 39"/>
                  <a:gd name="T35" fmla="*/ 9 h 40"/>
                  <a:gd name="T36" fmla="*/ 8 w 39"/>
                  <a:gd name="T37" fmla="*/ 9 h 40"/>
                  <a:gd name="T38" fmla="*/ 8 w 39"/>
                  <a:gd name="T39" fmla="*/ 9 h 40"/>
                  <a:gd name="T40" fmla="*/ 8 w 39"/>
                  <a:gd name="T41" fmla="*/ 9 h 40"/>
                  <a:gd name="T42" fmla="*/ 8 w 39"/>
                  <a:gd name="T43" fmla="*/ 9 h 40"/>
                  <a:gd name="T44" fmla="*/ 8 w 39"/>
                  <a:gd name="T45" fmla="*/ 9 h 40"/>
                  <a:gd name="T46" fmla="*/ 8 w 39"/>
                  <a:gd name="T47" fmla="*/ 9 h 40"/>
                  <a:gd name="T48" fmla="*/ 8 w 39"/>
                  <a:gd name="T49" fmla="*/ 9 h 40"/>
                  <a:gd name="T50" fmla="*/ 26 w 39"/>
                  <a:gd name="T51" fmla="*/ 2 h 40"/>
                  <a:gd name="T52" fmla="*/ 26 w 39"/>
                  <a:gd name="T53" fmla="*/ 2 h 40"/>
                  <a:gd name="T54" fmla="*/ 26 w 39"/>
                  <a:gd name="T55" fmla="*/ 2 h 40"/>
                  <a:gd name="T56" fmla="*/ 27 w 39"/>
                  <a:gd name="T57" fmla="*/ 0 h 40"/>
                  <a:gd name="T58" fmla="*/ 27 w 39"/>
                  <a:gd name="T59" fmla="*/ 0 h 40"/>
                  <a:gd name="T60" fmla="*/ 6 w 39"/>
                  <a:gd name="T61" fmla="*/ 8 h 40"/>
                  <a:gd name="T62" fmla="*/ 6 w 39"/>
                  <a:gd name="T63" fmla="*/ 8 h 40"/>
                  <a:gd name="T64" fmla="*/ 6 w 39"/>
                  <a:gd name="T65" fmla="*/ 8 h 40"/>
                  <a:gd name="T66" fmla="*/ 6 w 39"/>
                  <a:gd name="T67" fmla="*/ 8 h 40"/>
                  <a:gd name="T68" fmla="*/ 6 w 39"/>
                  <a:gd name="T69" fmla="*/ 8 h 40"/>
                  <a:gd name="T70" fmla="*/ 6 w 39"/>
                  <a:gd name="T71" fmla="*/ 8 h 40"/>
                  <a:gd name="T72" fmla="*/ 6 w 39"/>
                  <a:gd name="T73" fmla="*/ 8 h 40"/>
                  <a:gd name="T74" fmla="*/ 6 w 39"/>
                  <a:gd name="T75" fmla="*/ 8 h 40"/>
                  <a:gd name="T76" fmla="*/ 0 w 39"/>
                  <a:gd name="T77" fmla="*/ 26 h 40"/>
                  <a:gd name="T78" fmla="*/ 2 w 39"/>
                  <a:gd name="T79" fmla="*/ 38 h 40"/>
                  <a:gd name="T80" fmla="*/ 2 w 39"/>
                  <a:gd name="T81" fmla="*/ 38 h 40"/>
                  <a:gd name="T82" fmla="*/ 2 w 39"/>
                  <a:gd name="T83" fmla="*/ 38 h 40"/>
                  <a:gd name="T84" fmla="*/ 2 w 39"/>
                  <a:gd name="T85" fmla="*/ 38 h 40"/>
                  <a:gd name="T86" fmla="*/ 12 w 39"/>
                  <a:gd name="T87" fmla="*/ 40 h 40"/>
                  <a:gd name="T88" fmla="*/ 12 w 39"/>
                  <a:gd name="T89" fmla="*/ 40 h 40"/>
                  <a:gd name="T90" fmla="*/ 12 w 39"/>
                  <a:gd name="T91" fmla="*/ 40 h 40"/>
                  <a:gd name="T92" fmla="*/ 12 w 39"/>
                  <a:gd name="T93" fmla="*/ 40 h 40"/>
                  <a:gd name="T94" fmla="*/ 28 w 39"/>
                  <a:gd name="T95" fmla="*/ 36 h 40"/>
                  <a:gd name="T96" fmla="*/ 28 w 39"/>
                  <a:gd name="T97" fmla="*/ 36 h 40"/>
                  <a:gd name="T98" fmla="*/ 28 w 39"/>
                  <a:gd name="T99" fmla="*/ 36 h 40"/>
                  <a:gd name="T100" fmla="*/ 39 w 39"/>
                  <a:gd name="T101" fmla="*/ 12 h 40"/>
                  <a:gd name="T102" fmla="*/ 36 w 39"/>
                  <a:gd name="T103" fmla="*/ 4 h 40"/>
                  <a:gd name="T104" fmla="*/ 36 w 39"/>
                  <a:gd name="T105" fmla="*/ 4 h 40"/>
                  <a:gd name="T106" fmla="*/ 36 w 39"/>
                  <a:gd name="T107" fmla="*/ 3 h 40"/>
                  <a:gd name="T108" fmla="*/ 27 w 39"/>
                  <a:gd name="T109" fmla="*/ 0 h 40"/>
                  <a:gd name="T110" fmla="*/ 27 w 39"/>
                  <a:gd name="T111" fmla="*/ 0 h 40"/>
                  <a:gd name="T112" fmla="*/ 27 w 39"/>
                  <a:gd name="T11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0" y="2"/>
                      <a:pt x="33" y="4"/>
                      <a:pt x="35" y="6"/>
                    </a:cubicBezTo>
                    <a:cubicBezTo>
                      <a:pt x="35" y="6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6" y="9"/>
                      <a:pt x="37" y="11"/>
                      <a:pt x="37" y="14"/>
                    </a:cubicBezTo>
                    <a:cubicBezTo>
                      <a:pt x="37" y="21"/>
                      <a:pt x="34" y="29"/>
                      <a:pt x="30" y="32"/>
                    </a:cubicBezTo>
                    <a:cubicBezTo>
                      <a:pt x="26" y="36"/>
                      <a:pt x="21" y="37"/>
                      <a:pt x="15" y="37"/>
                    </a:cubicBezTo>
                    <a:cubicBezTo>
                      <a:pt x="14" y="37"/>
                      <a:pt x="13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9" y="37"/>
                      <a:pt x="6" y="37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" y="33"/>
                      <a:pt x="1" y="30"/>
                      <a:pt x="1" y="27"/>
                    </a:cubicBezTo>
                    <a:cubicBezTo>
                      <a:pt x="1" y="20"/>
                      <a:pt x="5" y="11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1" y="5"/>
                      <a:pt x="19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9" y="0"/>
                      <a:pt x="10" y="4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3"/>
                      <a:pt x="0" y="20"/>
                      <a:pt x="0" y="26"/>
                    </a:cubicBezTo>
                    <a:cubicBezTo>
                      <a:pt x="0" y="31"/>
                      <a:pt x="0" y="35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5" y="39"/>
                      <a:pt x="8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40"/>
                      <a:pt x="24" y="38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4" y="32"/>
                      <a:pt x="39" y="21"/>
                      <a:pt x="39" y="12"/>
                    </a:cubicBezTo>
                    <a:cubicBezTo>
                      <a:pt x="39" y="9"/>
                      <a:pt x="38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1"/>
                      <a:pt x="31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624"/>
              <p:cNvSpPr>
                <a:spLocks noEditPoints="1"/>
              </p:cNvSpPr>
              <p:nvPr/>
            </p:nvSpPr>
            <p:spPr bwMode="auto">
              <a:xfrm>
                <a:off x="4543" y="734"/>
                <a:ext cx="401" cy="230"/>
              </a:xfrm>
              <a:custGeom>
                <a:gdLst>
                  <a:gd name="T0" fmla="*/ 84 w 115"/>
                  <a:gd name="T1" fmla="*/ 4 h 66"/>
                  <a:gd name="T2" fmla="*/ 109 w 115"/>
                  <a:gd name="T3" fmla="*/ 18 h 66"/>
                  <a:gd name="T4" fmla="*/ 81 w 115"/>
                  <a:gd name="T5" fmla="*/ 45 h 66"/>
                  <a:gd name="T6" fmla="*/ 77 w 115"/>
                  <a:gd name="T7" fmla="*/ 45 h 66"/>
                  <a:gd name="T8" fmla="*/ 77 w 115"/>
                  <a:gd name="T9" fmla="*/ 45 h 66"/>
                  <a:gd name="T10" fmla="*/ 73 w 115"/>
                  <a:gd name="T11" fmla="*/ 45 h 66"/>
                  <a:gd name="T12" fmla="*/ 73 w 115"/>
                  <a:gd name="T13" fmla="*/ 45 h 66"/>
                  <a:gd name="T14" fmla="*/ 64 w 115"/>
                  <a:gd name="T15" fmla="*/ 45 h 66"/>
                  <a:gd name="T16" fmla="*/ 64 w 115"/>
                  <a:gd name="T17" fmla="*/ 45 h 66"/>
                  <a:gd name="T18" fmla="*/ 63 w 115"/>
                  <a:gd name="T19" fmla="*/ 45 h 66"/>
                  <a:gd name="T20" fmla="*/ 44 w 115"/>
                  <a:gd name="T21" fmla="*/ 63 h 66"/>
                  <a:gd name="T22" fmla="*/ 42 w 115"/>
                  <a:gd name="T23" fmla="*/ 63 h 66"/>
                  <a:gd name="T24" fmla="*/ 24 w 115"/>
                  <a:gd name="T25" fmla="*/ 44 h 66"/>
                  <a:gd name="T26" fmla="*/ 24 w 115"/>
                  <a:gd name="T27" fmla="*/ 44 h 66"/>
                  <a:gd name="T28" fmla="*/ 24 w 115"/>
                  <a:gd name="T29" fmla="*/ 44 h 66"/>
                  <a:gd name="T30" fmla="*/ 24 w 115"/>
                  <a:gd name="T31" fmla="*/ 44 h 66"/>
                  <a:gd name="T32" fmla="*/ 3 w 115"/>
                  <a:gd name="T33" fmla="*/ 21 h 66"/>
                  <a:gd name="T34" fmla="*/ 23 w 115"/>
                  <a:gd name="T35" fmla="*/ 6 h 66"/>
                  <a:gd name="T36" fmla="*/ 29 w 115"/>
                  <a:gd name="T37" fmla="*/ 7 h 66"/>
                  <a:gd name="T38" fmla="*/ 39 w 115"/>
                  <a:gd name="T39" fmla="*/ 15 h 66"/>
                  <a:gd name="T40" fmla="*/ 39 w 115"/>
                  <a:gd name="T41" fmla="*/ 16 h 66"/>
                  <a:gd name="T42" fmla="*/ 39 w 115"/>
                  <a:gd name="T43" fmla="*/ 16 h 66"/>
                  <a:gd name="T44" fmla="*/ 52 w 115"/>
                  <a:gd name="T45" fmla="*/ 35 h 66"/>
                  <a:gd name="T46" fmla="*/ 64 w 115"/>
                  <a:gd name="T47" fmla="*/ 18 h 66"/>
                  <a:gd name="T48" fmla="*/ 84 w 115"/>
                  <a:gd name="T49" fmla="*/ 4 h 66"/>
                  <a:gd name="T50" fmla="*/ 83 w 115"/>
                  <a:gd name="T51" fmla="*/ 0 h 66"/>
                  <a:gd name="T52" fmla="*/ 80 w 115"/>
                  <a:gd name="T53" fmla="*/ 0 h 66"/>
                  <a:gd name="T54" fmla="*/ 65 w 115"/>
                  <a:gd name="T55" fmla="*/ 13 h 66"/>
                  <a:gd name="T56" fmla="*/ 65 w 115"/>
                  <a:gd name="T57" fmla="*/ 13 h 66"/>
                  <a:gd name="T58" fmla="*/ 65 w 115"/>
                  <a:gd name="T59" fmla="*/ 13 h 66"/>
                  <a:gd name="T60" fmla="*/ 64 w 115"/>
                  <a:gd name="T61" fmla="*/ 14 h 66"/>
                  <a:gd name="T62" fmla="*/ 52 w 115"/>
                  <a:gd name="T63" fmla="*/ 27 h 66"/>
                  <a:gd name="T64" fmla="*/ 51 w 115"/>
                  <a:gd name="T65" fmla="*/ 27 h 66"/>
                  <a:gd name="T66" fmla="*/ 30 w 115"/>
                  <a:gd name="T67" fmla="*/ 5 h 66"/>
                  <a:gd name="T68" fmla="*/ 25 w 115"/>
                  <a:gd name="T69" fmla="*/ 4 h 66"/>
                  <a:gd name="T70" fmla="*/ 24 w 115"/>
                  <a:gd name="T71" fmla="*/ 4 h 66"/>
                  <a:gd name="T72" fmla="*/ 0 w 115"/>
                  <a:gd name="T73" fmla="*/ 22 h 66"/>
                  <a:gd name="T74" fmla="*/ 21 w 115"/>
                  <a:gd name="T75" fmla="*/ 46 h 66"/>
                  <a:gd name="T76" fmla="*/ 42 w 115"/>
                  <a:gd name="T77" fmla="*/ 66 h 66"/>
                  <a:gd name="T78" fmla="*/ 44 w 115"/>
                  <a:gd name="T79" fmla="*/ 66 h 66"/>
                  <a:gd name="T80" fmla="*/ 115 w 115"/>
                  <a:gd name="T81" fmla="*/ 20 h 66"/>
                  <a:gd name="T82" fmla="*/ 114 w 115"/>
                  <a:gd name="T83" fmla="*/ 16 h 66"/>
                  <a:gd name="T84" fmla="*/ 86 w 115"/>
                  <a:gd name="T85" fmla="*/ 0 h 66"/>
                  <a:gd name="T86" fmla="*/ 86 w 115"/>
                  <a:gd name="T87" fmla="*/ 0 h 66"/>
                  <a:gd name="T88" fmla="*/ 84 w 115"/>
                  <a:gd name="T89" fmla="*/ 0 h 66"/>
                  <a:gd name="T90" fmla="*/ 83 w 115"/>
                  <a:gd name="T91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5" h="66">
                    <a:moveTo>
                      <a:pt x="84" y="4"/>
                    </a:move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94" y="4"/>
                      <a:pt x="108" y="10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9"/>
                      <a:pt x="109" y="20"/>
                      <a:pt x="109" y="21"/>
                    </a:cubicBezTo>
                    <a:cubicBezTo>
                      <a:pt x="109" y="34"/>
                      <a:pt x="92" y="43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5"/>
                      <a:pt x="79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6" y="45"/>
                      <a:pt x="75" y="45"/>
                      <a:pt x="74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4" y="45"/>
                      <a:pt x="74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1" y="45"/>
                      <a:pt x="70" y="45"/>
                      <a:pt x="69" y="45"/>
                    </a:cubicBezTo>
                    <a:cubicBezTo>
                      <a:pt x="69" y="45"/>
                      <a:pt x="68" y="45"/>
                      <a:pt x="68" y="45"/>
                    </a:cubicBezTo>
                    <a:cubicBezTo>
                      <a:pt x="67" y="45"/>
                      <a:pt x="65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54" y="49"/>
                      <a:pt x="56" y="62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3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32" y="63"/>
                      <a:pt x="30" y="52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7" y="35"/>
                      <a:pt x="4" y="3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12"/>
                      <a:pt x="1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5" y="6"/>
                      <a:pt x="27" y="6"/>
                      <a:pt x="29" y="7"/>
                    </a:cubicBezTo>
                    <a:cubicBezTo>
                      <a:pt x="32" y="8"/>
                      <a:pt x="37" y="12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23"/>
                      <a:pt x="4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60" y="35"/>
                      <a:pt x="61" y="24"/>
                      <a:pt x="64" y="18"/>
                    </a:cubicBezTo>
                    <a:cubicBezTo>
                      <a:pt x="67" y="14"/>
                      <a:pt x="73" y="5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1" y="4"/>
                      <a:pt x="82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83" y="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4" y="1"/>
                      <a:pt x="69" y="8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1" y="18"/>
                      <a:pt x="56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6" y="26"/>
                      <a:pt x="44" y="19"/>
                      <a:pt x="42" y="15"/>
                    </a:cubicBezTo>
                    <a:cubicBezTo>
                      <a:pt x="39" y="12"/>
                      <a:pt x="35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5"/>
                      <a:pt x="2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13" y="4"/>
                      <a:pt x="0" y="1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2"/>
                      <a:pt x="15" y="36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8" y="55"/>
                      <a:pt x="31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6"/>
                      <a:pt x="43" y="66"/>
                      <a:pt x="44" y="66"/>
                    </a:cubicBezTo>
                    <a:cubicBezTo>
                      <a:pt x="57" y="65"/>
                      <a:pt x="57" y="53"/>
                      <a:pt x="66" y="49"/>
                    </a:cubicBezTo>
                    <a:cubicBezTo>
                      <a:pt x="72" y="47"/>
                      <a:pt x="79" y="47"/>
                      <a:pt x="84" y="46"/>
                    </a:cubicBezTo>
                    <a:cubicBezTo>
                      <a:pt x="96" y="44"/>
                      <a:pt x="115" y="34"/>
                      <a:pt x="115" y="20"/>
                    </a:cubicBezTo>
                    <a:cubicBezTo>
                      <a:pt x="115" y="19"/>
                      <a:pt x="115" y="18"/>
                      <a:pt x="114" y="17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9"/>
                      <a:pt x="97" y="2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625"/>
              <p:cNvSpPr>
                <a:spLocks noEditPoints="1"/>
              </p:cNvSpPr>
              <p:nvPr/>
            </p:nvSpPr>
            <p:spPr bwMode="auto">
              <a:xfrm>
                <a:off x="2743" y="734"/>
                <a:ext cx="401" cy="230"/>
              </a:xfrm>
              <a:custGeom>
                <a:gdLst>
                  <a:gd name="T0" fmla="*/ 32 w 115"/>
                  <a:gd name="T1" fmla="*/ 4 h 66"/>
                  <a:gd name="T2" fmla="*/ 36 w 115"/>
                  <a:gd name="T3" fmla="*/ 4 h 66"/>
                  <a:gd name="T4" fmla="*/ 60 w 115"/>
                  <a:gd name="T5" fmla="*/ 36 h 66"/>
                  <a:gd name="T6" fmla="*/ 60 w 115"/>
                  <a:gd name="T7" fmla="*/ 36 h 66"/>
                  <a:gd name="T8" fmla="*/ 60 w 115"/>
                  <a:gd name="T9" fmla="*/ 36 h 66"/>
                  <a:gd name="T10" fmla="*/ 62 w 115"/>
                  <a:gd name="T11" fmla="*/ 37 h 66"/>
                  <a:gd name="T12" fmla="*/ 79 w 115"/>
                  <a:gd name="T13" fmla="*/ 11 h 66"/>
                  <a:gd name="T14" fmla="*/ 83 w 115"/>
                  <a:gd name="T15" fmla="*/ 8 h 66"/>
                  <a:gd name="T16" fmla="*/ 83 w 115"/>
                  <a:gd name="T17" fmla="*/ 8 h 66"/>
                  <a:gd name="T18" fmla="*/ 84 w 115"/>
                  <a:gd name="T19" fmla="*/ 8 h 66"/>
                  <a:gd name="T20" fmla="*/ 91 w 115"/>
                  <a:gd name="T21" fmla="*/ 6 h 66"/>
                  <a:gd name="T22" fmla="*/ 91 w 115"/>
                  <a:gd name="T23" fmla="*/ 6 h 66"/>
                  <a:gd name="T24" fmla="*/ 112 w 115"/>
                  <a:gd name="T25" fmla="*/ 21 h 66"/>
                  <a:gd name="T26" fmla="*/ 90 w 115"/>
                  <a:gd name="T27" fmla="*/ 44 h 66"/>
                  <a:gd name="T28" fmla="*/ 75 w 115"/>
                  <a:gd name="T29" fmla="*/ 63 h 66"/>
                  <a:gd name="T30" fmla="*/ 71 w 115"/>
                  <a:gd name="T31" fmla="*/ 64 h 66"/>
                  <a:gd name="T32" fmla="*/ 71 w 115"/>
                  <a:gd name="T33" fmla="*/ 64 h 66"/>
                  <a:gd name="T34" fmla="*/ 71 w 115"/>
                  <a:gd name="T35" fmla="*/ 64 h 66"/>
                  <a:gd name="T36" fmla="*/ 53 w 115"/>
                  <a:gd name="T37" fmla="*/ 45 h 66"/>
                  <a:gd name="T38" fmla="*/ 52 w 115"/>
                  <a:gd name="T39" fmla="*/ 45 h 66"/>
                  <a:gd name="T40" fmla="*/ 52 w 115"/>
                  <a:gd name="T41" fmla="*/ 45 h 66"/>
                  <a:gd name="T42" fmla="*/ 48 w 115"/>
                  <a:gd name="T43" fmla="*/ 45 h 66"/>
                  <a:gd name="T44" fmla="*/ 44 w 115"/>
                  <a:gd name="T45" fmla="*/ 45 h 66"/>
                  <a:gd name="T46" fmla="*/ 44 w 115"/>
                  <a:gd name="T47" fmla="*/ 45 h 66"/>
                  <a:gd name="T48" fmla="*/ 18 w 115"/>
                  <a:gd name="T49" fmla="*/ 40 h 66"/>
                  <a:gd name="T50" fmla="*/ 18 w 115"/>
                  <a:gd name="T51" fmla="*/ 39 h 66"/>
                  <a:gd name="T52" fmla="*/ 6 w 115"/>
                  <a:gd name="T53" fmla="*/ 21 h 66"/>
                  <a:gd name="T54" fmla="*/ 17 w 115"/>
                  <a:gd name="T55" fmla="*/ 8 h 66"/>
                  <a:gd name="T56" fmla="*/ 32 w 115"/>
                  <a:gd name="T57" fmla="*/ 4 h 66"/>
                  <a:gd name="T58" fmla="*/ 32 w 115"/>
                  <a:gd name="T59" fmla="*/ 4 h 66"/>
                  <a:gd name="T60" fmla="*/ 32 w 115"/>
                  <a:gd name="T61" fmla="*/ 0 h 66"/>
                  <a:gd name="T62" fmla="*/ 15 w 115"/>
                  <a:gd name="T63" fmla="*/ 5 h 66"/>
                  <a:gd name="T64" fmla="*/ 15 w 115"/>
                  <a:gd name="T65" fmla="*/ 6 h 66"/>
                  <a:gd name="T66" fmla="*/ 0 w 115"/>
                  <a:gd name="T67" fmla="*/ 21 h 66"/>
                  <a:gd name="T68" fmla="*/ 27 w 115"/>
                  <a:gd name="T69" fmla="*/ 46 h 66"/>
                  <a:gd name="T70" fmla="*/ 50 w 115"/>
                  <a:gd name="T71" fmla="*/ 49 h 66"/>
                  <a:gd name="T72" fmla="*/ 51 w 115"/>
                  <a:gd name="T73" fmla="*/ 50 h 66"/>
                  <a:gd name="T74" fmla="*/ 52 w 115"/>
                  <a:gd name="T75" fmla="*/ 50 h 66"/>
                  <a:gd name="T76" fmla="*/ 52 w 115"/>
                  <a:gd name="T77" fmla="*/ 50 h 66"/>
                  <a:gd name="T78" fmla="*/ 52 w 115"/>
                  <a:gd name="T79" fmla="*/ 50 h 66"/>
                  <a:gd name="T80" fmla="*/ 71 w 115"/>
                  <a:gd name="T81" fmla="*/ 66 h 66"/>
                  <a:gd name="T82" fmla="*/ 71 w 115"/>
                  <a:gd name="T83" fmla="*/ 66 h 66"/>
                  <a:gd name="T84" fmla="*/ 75 w 115"/>
                  <a:gd name="T85" fmla="*/ 65 h 66"/>
                  <a:gd name="T86" fmla="*/ 93 w 115"/>
                  <a:gd name="T87" fmla="*/ 45 h 66"/>
                  <a:gd name="T88" fmla="*/ 115 w 115"/>
                  <a:gd name="T89" fmla="*/ 21 h 66"/>
                  <a:gd name="T90" fmla="*/ 91 w 115"/>
                  <a:gd name="T91" fmla="*/ 5 h 66"/>
                  <a:gd name="T92" fmla="*/ 91 w 115"/>
                  <a:gd name="T93" fmla="*/ 5 h 66"/>
                  <a:gd name="T94" fmla="*/ 77 w 115"/>
                  <a:gd name="T95" fmla="*/ 9 h 66"/>
                  <a:gd name="T96" fmla="*/ 77 w 115"/>
                  <a:gd name="T97" fmla="*/ 9 h 66"/>
                  <a:gd name="T98" fmla="*/ 77 w 115"/>
                  <a:gd name="T99" fmla="*/ 9 h 66"/>
                  <a:gd name="T100" fmla="*/ 77 w 115"/>
                  <a:gd name="T101" fmla="*/ 10 h 66"/>
                  <a:gd name="T102" fmla="*/ 76 w 115"/>
                  <a:gd name="T103" fmla="*/ 10 h 66"/>
                  <a:gd name="T104" fmla="*/ 76 w 115"/>
                  <a:gd name="T105" fmla="*/ 10 h 66"/>
                  <a:gd name="T106" fmla="*/ 76 w 115"/>
                  <a:gd name="T107" fmla="*/ 10 h 66"/>
                  <a:gd name="T108" fmla="*/ 76 w 115"/>
                  <a:gd name="T109" fmla="*/ 10 h 66"/>
                  <a:gd name="T110" fmla="*/ 76 w 115"/>
                  <a:gd name="T111" fmla="*/ 11 h 66"/>
                  <a:gd name="T112" fmla="*/ 76 w 115"/>
                  <a:gd name="T113" fmla="*/ 11 h 66"/>
                  <a:gd name="T114" fmla="*/ 63 w 115"/>
                  <a:gd name="T115" fmla="*/ 27 h 66"/>
                  <a:gd name="T116" fmla="*/ 63 w 115"/>
                  <a:gd name="T117" fmla="*/ 27 h 66"/>
                  <a:gd name="T118" fmla="*/ 49 w 115"/>
                  <a:gd name="T119" fmla="*/ 13 h 66"/>
                  <a:gd name="T120" fmla="*/ 32 w 115"/>
                  <a:gd name="T121" fmla="*/ 0 h 66"/>
                  <a:gd name="T122" fmla="*/ 32 w 115"/>
                  <a:gd name="T123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66">
                    <a:moveTo>
                      <a:pt x="32" y="4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4"/>
                      <a:pt x="36" y="4"/>
                    </a:cubicBezTo>
                    <a:cubicBezTo>
                      <a:pt x="42" y="5"/>
                      <a:pt x="47" y="13"/>
                      <a:pt x="50" y="18"/>
                    </a:cubicBezTo>
                    <a:cubicBezTo>
                      <a:pt x="53" y="23"/>
                      <a:pt x="56" y="35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72" y="37"/>
                      <a:pt x="73" y="19"/>
                      <a:pt x="79" y="11"/>
                    </a:cubicBezTo>
                    <a:cubicBezTo>
                      <a:pt x="80" y="10"/>
                      <a:pt x="82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6" y="7"/>
                      <a:pt x="88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101" y="6"/>
                      <a:pt x="112" y="12"/>
                      <a:pt x="112" y="21"/>
                    </a:cubicBezTo>
                    <a:cubicBezTo>
                      <a:pt x="112" y="21"/>
                      <a:pt x="112" y="21"/>
                      <a:pt x="112" y="21"/>
                    </a:cubicBezTo>
                    <a:cubicBezTo>
                      <a:pt x="112" y="32"/>
                      <a:pt x="96" y="35"/>
                      <a:pt x="90" y="44"/>
                    </a:cubicBezTo>
                    <a:cubicBezTo>
                      <a:pt x="85" y="50"/>
                      <a:pt x="85" y="62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3" y="64"/>
                      <a:pt x="72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60" y="64"/>
                      <a:pt x="61" y="52"/>
                      <a:pt x="54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1" y="45"/>
                      <a:pt x="49" y="45"/>
                      <a:pt x="48" y="45"/>
                    </a:cubicBezTo>
                    <a:cubicBezTo>
                      <a:pt x="47" y="45"/>
                      <a:pt x="45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34" y="45"/>
                      <a:pt x="26" y="44"/>
                      <a:pt x="18" y="40"/>
                    </a:cubicBezTo>
                    <a:cubicBezTo>
                      <a:pt x="18" y="40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3" y="37"/>
                      <a:pt x="6" y="29"/>
                      <a:pt x="6" y="21"/>
                    </a:cubicBezTo>
                    <a:cubicBezTo>
                      <a:pt x="6" y="21"/>
                      <a:pt x="6" y="20"/>
                      <a:pt x="6" y="20"/>
                    </a:cubicBezTo>
                    <a:cubicBezTo>
                      <a:pt x="7" y="13"/>
                      <a:pt x="13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20" y="6"/>
                      <a:pt x="26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3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0" y="8"/>
                      <a:pt x="2" y="11"/>
                      <a:pt x="1" y="17"/>
                    </a:cubicBezTo>
                    <a:cubicBezTo>
                      <a:pt x="1" y="18"/>
                      <a:pt x="0" y="19"/>
                      <a:pt x="0" y="21"/>
                    </a:cubicBezTo>
                    <a:cubicBezTo>
                      <a:pt x="0" y="28"/>
                      <a:pt x="6" y="34"/>
                      <a:pt x="10" y="38"/>
                    </a:cubicBezTo>
                    <a:cubicBezTo>
                      <a:pt x="14" y="41"/>
                      <a:pt x="22" y="45"/>
                      <a:pt x="27" y="46"/>
                    </a:cubicBezTo>
                    <a:cubicBezTo>
                      <a:pt x="36" y="48"/>
                      <a:pt x="44" y="46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9" y="55"/>
                      <a:pt x="6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2" y="66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86" y="63"/>
                      <a:pt x="88" y="51"/>
                      <a:pt x="93" y="45"/>
                    </a:cubicBezTo>
                    <a:cubicBezTo>
                      <a:pt x="96" y="40"/>
                      <a:pt x="102" y="37"/>
                      <a:pt x="105" y="35"/>
                    </a:cubicBezTo>
                    <a:cubicBezTo>
                      <a:pt x="108" y="32"/>
                      <a:pt x="115" y="28"/>
                      <a:pt x="115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5" y="11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86" y="5"/>
                      <a:pt x="80" y="6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2" y="16"/>
                      <a:pt x="69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58" y="27"/>
                      <a:pt x="53" y="18"/>
                      <a:pt x="49" y="13"/>
                    </a:cubicBezTo>
                    <a:cubicBezTo>
                      <a:pt x="46" y="9"/>
                      <a:pt x="41" y="1"/>
                      <a:pt x="34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626"/>
              <p:cNvSpPr>
                <a:spLocks noEditPoints="1"/>
              </p:cNvSpPr>
              <p:nvPr/>
            </p:nvSpPr>
            <p:spPr bwMode="auto">
              <a:xfrm>
                <a:off x="2164" y="838"/>
                <a:ext cx="126" cy="123"/>
              </a:xfrm>
              <a:custGeom>
                <a:gdLst>
                  <a:gd name="T0" fmla="*/ 21 w 36"/>
                  <a:gd name="T1" fmla="*/ 4 h 35"/>
                  <a:gd name="T2" fmla="*/ 21 w 36"/>
                  <a:gd name="T3" fmla="*/ 4 h 35"/>
                  <a:gd name="T4" fmla="*/ 21 w 36"/>
                  <a:gd name="T5" fmla="*/ 4 h 35"/>
                  <a:gd name="T6" fmla="*/ 33 w 36"/>
                  <a:gd name="T7" fmla="*/ 12 h 35"/>
                  <a:gd name="T8" fmla="*/ 33 w 36"/>
                  <a:gd name="T9" fmla="*/ 15 h 35"/>
                  <a:gd name="T10" fmla="*/ 19 w 36"/>
                  <a:gd name="T11" fmla="*/ 32 h 35"/>
                  <a:gd name="T12" fmla="*/ 19 w 36"/>
                  <a:gd name="T13" fmla="*/ 32 h 35"/>
                  <a:gd name="T14" fmla="*/ 18 w 36"/>
                  <a:gd name="T15" fmla="*/ 32 h 35"/>
                  <a:gd name="T16" fmla="*/ 15 w 36"/>
                  <a:gd name="T17" fmla="*/ 32 h 35"/>
                  <a:gd name="T18" fmla="*/ 15 w 36"/>
                  <a:gd name="T19" fmla="*/ 32 h 35"/>
                  <a:gd name="T20" fmla="*/ 15 w 36"/>
                  <a:gd name="T21" fmla="*/ 32 h 35"/>
                  <a:gd name="T22" fmla="*/ 15 w 36"/>
                  <a:gd name="T23" fmla="*/ 32 h 35"/>
                  <a:gd name="T24" fmla="*/ 15 w 36"/>
                  <a:gd name="T25" fmla="*/ 32 h 35"/>
                  <a:gd name="T26" fmla="*/ 11 w 36"/>
                  <a:gd name="T27" fmla="*/ 7 h 35"/>
                  <a:gd name="T28" fmla="*/ 11 w 36"/>
                  <a:gd name="T29" fmla="*/ 7 h 35"/>
                  <a:gd name="T30" fmla="*/ 11 w 36"/>
                  <a:gd name="T31" fmla="*/ 7 h 35"/>
                  <a:gd name="T32" fmla="*/ 11 w 36"/>
                  <a:gd name="T33" fmla="*/ 7 h 35"/>
                  <a:gd name="T34" fmla="*/ 21 w 36"/>
                  <a:gd name="T35" fmla="*/ 4 h 35"/>
                  <a:gd name="T36" fmla="*/ 21 w 36"/>
                  <a:gd name="T37" fmla="*/ 4 h 35"/>
                  <a:gd name="T38" fmla="*/ 21 w 36"/>
                  <a:gd name="T39" fmla="*/ 4 h 35"/>
                  <a:gd name="T40" fmla="*/ 25 w 36"/>
                  <a:gd name="T41" fmla="*/ 0 h 35"/>
                  <a:gd name="T42" fmla="*/ 25 w 36"/>
                  <a:gd name="T43" fmla="*/ 0 h 35"/>
                  <a:gd name="T44" fmla="*/ 7 w 36"/>
                  <a:gd name="T45" fmla="*/ 7 h 35"/>
                  <a:gd name="T46" fmla="*/ 7 w 36"/>
                  <a:gd name="T47" fmla="*/ 7 h 35"/>
                  <a:gd name="T48" fmla="*/ 7 w 36"/>
                  <a:gd name="T49" fmla="*/ 7 h 35"/>
                  <a:gd name="T50" fmla="*/ 7 w 36"/>
                  <a:gd name="T51" fmla="*/ 7 h 35"/>
                  <a:gd name="T52" fmla="*/ 7 w 36"/>
                  <a:gd name="T53" fmla="*/ 7 h 35"/>
                  <a:gd name="T54" fmla="*/ 7 w 36"/>
                  <a:gd name="T55" fmla="*/ 7 h 35"/>
                  <a:gd name="T56" fmla="*/ 7 w 36"/>
                  <a:gd name="T57" fmla="*/ 7 h 35"/>
                  <a:gd name="T58" fmla="*/ 7 w 36"/>
                  <a:gd name="T59" fmla="*/ 7 h 35"/>
                  <a:gd name="T60" fmla="*/ 0 w 36"/>
                  <a:gd name="T61" fmla="*/ 25 h 35"/>
                  <a:gd name="T62" fmla="*/ 4 w 36"/>
                  <a:gd name="T63" fmla="*/ 33 h 35"/>
                  <a:gd name="T64" fmla="*/ 4 w 36"/>
                  <a:gd name="T65" fmla="*/ 33 h 35"/>
                  <a:gd name="T66" fmla="*/ 10 w 36"/>
                  <a:gd name="T67" fmla="*/ 35 h 35"/>
                  <a:gd name="T68" fmla="*/ 10 w 36"/>
                  <a:gd name="T69" fmla="*/ 35 h 35"/>
                  <a:gd name="T70" fmla="*/ 10 w 36"/>
                  <a:gd name="T71" fmla="*/ 35 h 35"/>
                  <a:gd name="T72" fmla="*/ 10 w 36"/>
                  <a:gd name="T73" fmla="*/ 35 h 35"/>
                  <a:gd name="T74" fmla="*/ 14 w 36"/>
                  <a:gd name="T75" fmla="*/ 35 h 35"/>
                  <a:gd name="T76" fmla="*/ 29 w 36"/>
                  <a:gd name="T77" fmla="*/ 30 h 35"/>
                  <a:gd name="T78" fmla="*/ 36 w 36"/>
                  <a:gd name="T79" fmla="*/ 12 h 35"/>
                  <a:gd name="T80" fmla="*/ 34 w 36"/>
                  <a:gd name="T81" fmla="*/ 5 h 35"/>
                  <a:gd name="T82" fmla="*/ 34 w 36"/>
                  <a:gd name="T83" fmla="*/ 5 h 35"/>
                  <a:gd name="T84" fmla="*/ 34 w 36"/>
                  <a:gd name="T85" fmla="*/ 4 h 35"/>
                  <a:gd name="T86" fmla="*/ 25 w 36"/>
                  <a:gd name="T87" fmla="*/ 0 h 35"/>
                  <a:gd name="T88" fmla="*/ 25 w 36"/>
                  <a:gd name="T89" fmla="*/ 0 h 35"/>
                  <a:gd name="T90" fmla="*/ 25 w 36"/>
                  <a:gd name="T91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35">
                    <a:moveTo>
                      <a:pt x="21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4"/>
                      <a:pt x="32" y="6"/>
                      <a:pt x="33" y="12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3" y="24"/>
                      <a:pt x="27" y="30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" y="32"/>
                      <a:pt x="1" y="1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5"/>
                      <a:pt x="18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0"/>
                      <a:pt x="10" y="3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9"/>
                      <a:pt x="0" y="18"/>
                      <a:pt x="0" y="25"/>
                    </a:cubicBezTo>
                    <a:cubicBezTo>
                      <a:pt x="0" y="28"/>
                      <a:pt x="1" y="31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5"/>
                      <a:pt x="8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20" y="35"/>
                      <a:pt x="25" y="34"/>
                      <a:pt x="29" y="30"/>
                    </a:cubicBezTo>
                    <a:cubicBezTo>
                      <a:pt x="33" y="27"/>
                      <a:pt x="36" y="19"/>
                      <a:pt x="36" y="12"/>
                    </a:cubicBezTo>
                    <a:cubicBezTo>
                      <a:pt x="36" y="9"/>
                      <a:pt x="35" y="7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4"/>
                      <a:pt x="34" y="4"/>
                    </a:cubicBezTo>
                    <a:cubicBezTo>
                      <a:pt x="32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627"/>
              <p:cNvSpPr>
                <a:spLocks noEditPoints="1"/>
              </p:cNvSpPr>
              <p:nvPr/>
            </p:nvSpPr>
            <p:spPr bwMode="auto">
              <a:xfrm>
                <a:off x="5394" y="835"/>
                <a:ext cx="132" cy="126"/>
              </a:xfrm>
              <a:custGeom>
                <a:gdLst>
                  <a:gd name="T0" fmla="*/ 13 w 38"/>
                  <a:gd name="T1" fmla="*/ 3 h 36"/>
                  <a:gd name="T2" fmla="*/ 13 w 38"/>
                  <a:gd name="T3" fmla="*/ 3 h 36"/>
                  <a:gd name="T4" fmla="*/ 13 w 38"/>
                  <a:gd name="T5" fmla="*/ 3 h 36"/>
                  <a:gd name="T6" fmla="*/ 30 w 38"/>
                  <a:gd name="T7" fmla="*/ 28 h 36"/>
                  <a:gd name="T8" fmla="*/ 30 w 38"/>
                  <a:gd name="T9" fmla="*/ 29 h 36"/>
                  <a:gd name="T10" fmla="*/ 30 w 38"/>
                  <a:gd name="T11" fmla="*/ 29 h 36"/>
                  <a:gd name="T12" fmla="*/ 30 w 38"/>
                  <a:gd name="T13" fmla="*/ 29 h 36"/>
                  <a:gd name="T14" fmla="*/ 30 w 38"/>
                  <a:gd name="T15" fmla="*/ 29 h 36"/>
                  <a:gd name="T16" fmla="*/ 30 w 38"/>
                  <a:gd name="T17" fmla="*/ 29 h 36"/>
                  <a:gd name="T18" fmla="*/ 24 w 38"/>
                  <a:gd name="T19" fmla="*/ 32 h 36"/>
                  <a:gd name="T20" fmla="*/ 24 w 38"/>
                  <a:gd name="T21" fmla="*/ 32 h 36"/>
                  <a:gd name="T22" fmla="*/ 24 w 38"/>
                  <a:gd name="T23" fmla="*/ 32 h 36"/>
                  <a:gd name="T24" fmla="*/ 24 w 38"/>
                  <a:gd name="T25" fmla="*/ 32 h 36"/>
                  <a:gd name="T26" fmla="*/ 24 w 38"/>
                  <a:gd name="T27" fmla="*/ 32 h 36"/>
                  <a:gd name="T28" fmla="*/ 20 w 38"/>
                  <a:gd name="T29" fmla="*/ 32 h 36"/>
                  <a:gd name="T30" fmla="*/ 20 w 38"/>
                  <a:gd name="T31" fmla="*/ 32 h 36"/>
                  <a:gd name="T32" fmla="*/ 20 w 38"/>
                  <a:gd name="T33" fmla="*/ 32 h 36"/>
                  <a:gd name="T34" fmla="*/ 20 w 38"/>
                  <a:gd name="T35" fmla="*/ 32 h 36"/>
                  <a:gd name="T36" fmla="*/ 20 w 38"/>
                  <a:gd name="T37" fmla="*/ 32 h 36"/>
                  <a:gd name="T38" fmla="*/ 9 w 38"/>
                  <a:gd name="T39" fmla="*/ 29 h 36"/>
                  <a:gd name="T40" fmla="*/ 9 w 38"/>
                  <a:gd name="T41" fmla="*/ 29 h 36"/>
                  <a:gd name="T42" fmla="*/ 3 w 38"/>
                  <a:gd name="T43" fmla="*/ 14 h 36"/>
                  <a:gd name="T44" fmla="*/ 4 w 38"/>
                  <a:gd name="T45" fmla="*/ 8 h 36"/>
                  <a:gd name="T46" fmla="*/ 4 w 38"/>
                  <a:gd name="T47" fmla="*/ 8 h 36"/>
                  <a:gd name="T48" fmla="*/ 4 w 38"/>
                  <a:gd name="T49" fmla="*/ 8 h 36"/>
                  <a:gd name="T50" fmla="*/ 4 w 38"/>
                  <a:gd name="T51" fmla="*/ 8 h 36"/>
                  <a:gd name="T52" fmla="*/ 13 w 38"/>
                  <a:gd name="T53" fmla="*/ 3 h 36"/>
                  <a:gd name="T54" fmla="*/ 13 w 38"/>
                  <a:gd name="T55" fmla="*/ 3 h 36"/>
                  <a:gd name="T56" fmla="*/ 13 w 38"/>
                  <a:gd name="T57" fmla="*/ 3 h 36"/>
                  <a:gd name="T58" fmla="*/ 12 w 38"/>
                  <a:gd name="T59" fmla="*/ 0 h 36"/>
                  <a:gd name="T60" fmla="*/ 12 w 38"/>
                  <a:gd name="T61" fmla="*/ 0 h 36"/>
                  <a:gd name="T62" fmla="*/ 3 w 38"/>
                  <a:gd name="T63" fmla="*/ 3 h 36"/>
                  <a:gd name="T64" fmla="*/ 3 w 38"/>
                  <a:gd name="T65" fmla="*/ 3 h 36"/>
                  <a:gd name="T66" fmla="*/ 0 w 38"/>
                  <a:gd name="T67" fmla="*/ 12 h 36"/>
                  <a:gd name="T68" fmla="*/ 8 w 38"/>
                  <a:gd name="T69" fmla="*/ 32 h 36"/>
                  <a:gd name="T70" fmla="*/ 8 w 38"/>
                  <a:gd name="T71" fmla="*/ 32 h 36"/>
                  <a:gd name="T72" fmla="*/ 9 w 38"/>
                  <a:gd name="T73" fmla="*/ 32 h 36"/>
                  <a:gd name="T74" fmla="*/ 9 w 38"/>
                  <a:gd name="T75" fmla="*/ 32 h 36"/>
                  <a:gd name="T76" fmla="*/ 22 w 38"/>
                  <a:gd name="T77" fmla="*/ 36 h 36"/>
                  <a:gd name="T78" fmla="*/ 22 w 38"/>
                  <a:gd name="T79" fmla="*/ 36 h 36"/>
                  <a:gd name="T80" fmla="*/ 22 w 38"/>
                  <a:gd name="T81" fmla="*/ 36 h 36"/>
                  <a:gd name="T82" fmla="*/ 22 w 38"/>
                  <a:gd name="T83" fmla="*/ 36 h 36"/>
                  <a:gd name="T84" fmla="*/ 25 w 38"/>
                  <a:gd name="T85" fmla="*/ 36 h 36"/>
                  <a:gd name="T86" fmla="*/ 35 w 38"/>
                  <a:gd name="T87" fmla="*/ 22 h 36"/>
                  <a:gd name="T88" fmla="*/ 32 w 38"/>
                  <a:gd name="T89" fmla="*/ 12 h 36"/>
                  <a:gd name="T90" fmla="*/ 32 w 38"/>
                  <a:gd name="T91" fmla="*/ 12 h 36"/>
                  <a:gd name="T92" fmla="*/ 32 w 38"/>
                  <a:gd name="T93" fmla="*/ 11 h 36"/>
                  <a:gd name="T94" fmla="*/ 12 w 38"/>
                  <a:gd name="T95" fmla="*/ 0 h 36"/>
                  <a:gd name="T96" fmla="*/ 12 w 38"/>
                  <a:gd name="T97" fmla="*/ 0 h 36"/>
                  <a:gd name="T98" fmla="*/ 12 w 38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36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3" y="3"/>
                      <a:pt x="38" y="17"/>
                      <a:pt x="30" y="28"/>
                    </a:cubicBezTo>
                    <a:cubicBezTo>
                      <a:pt x="30" y="28"/>
                      <a:pt x="30" y="28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1"/>
                      <a:pt x="27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2" y="32"/>
                      <a:pt x="21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6" y="32"/>
                      <a:pt x="12" y="31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2"/>
                      <a:pt x="3" y="10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5"/>
                      <a:pt x="9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2"/>
                    </a:cubicBezTo>
                    <a:cubicBezTo>
                      <a:pt x="0" y="19"/>
                      <a:pt x="4" y="29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2" y="35"/>
                      <a:pt x="18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6"/>
                      <a:pt x="24" y="36"/>
                      <a:pt x="25" y="36"/>
                    </a:cubicBezTo>
                    <a:cubicBezTo>
                      <a:pt x="32" y="35"/>
                      <a:pt x="35" y="29"/>
                      <a:pt x="35" y="22"/>
                    </a:cubicBezTo>
                    <a:cubicBezTo>
                      <a:pt x="35" y="19"/>
                      <a:pt x="34" y="15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8" y="5"/>
                      <a:pt x="1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628"/>
              <p:cNvSpPr>
                <a:spLocks noEditPoints="1"/>
              </p:cNvSpPr>
              <p:nvPr/>
            </p:nvSpPr>
            <p:spPr bwMode="auto">
              <a:xfrm>
                <a:off x="4553" y="748"/>
                <a:ext cx="370" cy="206"/>
              </a:xfrm>
              <a:custGeom>
                <a:gdLst>
                  <a:gd name="T0" fmla="*/ 20 w 106"/>
                  <a:gd name="T1" fmla="*/ 6 h 59"/>
                  <a:gd name="T2" fmla="*/ 30 w 106"/>
                  <a:gd name="T3" fmla="*/ 11 h 59"/>
                  <a:gd name="T4" fmla="*/ 30 w 106"/>
                  <a:gd name="T5" fmla="*/ 11 h 59"/>
                  <a:gd name="T6" fmla="*/ 32 w 106"/>
                  <a:gd name="T7" fmla="*/ 30 h 59"/>
                  <a:gd name="T8" fmla="*/ 48 w 106"/>
                  <a:gd name="T9" fmla="*/ 45 h 59"/>
                  <a:gd name="T10" fmla="*/ 39 w 106"/>
                  <a:gd name="T11" fmla="*/ 55 h 59"/>
                  <a:gd name="T12" fmla="*/ 39 w 106"/>
                  <a:gd name="T13" fmla="*/ 55 h 59"/>
                  <a:gd name="T14" fmla="*/ 39 w 106"/>
                  <a:gd name="T15" fmla="*/ 55 h 59"/>
                  <a:gd name="T16" fmla="*/ 36 w 106"/>
                  <a:gd name="T17" fmla="*/ 55 h 59"/>
                  <a:gd name="T18" fmla="*/ 28 w 106"/>
                  <a:gd name="T19" fmla="*/ 36 h 59"/>
                  <a:gd name="T20" fmla="*/ 6 w 106"/>
                  <a:gd name="T21" fmla="*/ 17 h 59"/>
                  <a:gd name="T22" fmla="*/ 20 w 106"/>
                  <a:gd name="T23" fmla="*/ 6 h 59"/>
                  <a:gd name="T24" fmla="*/ 20 w 106"/>
                  <a:gd name="T25" fmla="*/ 6 h 59"/>
                  <a:gd name="T26" fmla="*/ 81 w 106"/>
                  <a:gd name="T27" fmla="*/ 4 h 59"/>
                  <a:gd name="T28" fmla="*/ 99 w 106"/>
                  <a:gd name="T29" fmla="*/ 15 h 59"/>
                  <a:gd name="T30" fmla="*/ 99 w 106"/>
                  <a:gd name="T31" fmla="*/ 16 h 59"/>
                  <a:gd name="T32" fmla="*/ 80 w 106"/>
                  <a:gd name="T33" fmla="*/ 36 h 59"/>
                  <a:gd name="T34" fmla="*/ 80 w 106"/>
                  <a:gd name="T35" fmla="*/ 36 h 59"/>
                  <a:gd name="T36" fmla="*/ 80 w 106"/>
                  <a:gd name="T37" fmla="*/ 36 h 59"/>
                  <a:gd name="T38" fmla="*/ 73 w 106"/>
                  <a:gd name="T39" fmla="*/ 37 h 59"/>
                  <a:gd name="T40" fmla="*/ 73 w 106"/>
                  <a:gd name="T41" fmla="*/ 37 h 59"/>
                  <a:gd name="T42" fmla="*/ 64 w 106"/>
                  <a:gd name="T43" fmla="*/ 33 h 59"/>
                  <a:gd name="T44" fmla="*/ 62 w 106"/>
                  <a:gd name="T45" fmla="*/ 26 h 59"/>
                  <a:gd name="T46" fmla="*/ 77 w 106"/>
                  <a:gd name="T47" fmla="*/ 4 h 59"/>
                  <a:gd name="T48" fmla="*/ 81 w 106"/>
                  <a:gd name="T49" fmla="*/ 4 h 59"/>
                  <a:gd name="T50" fmla="*/ 81 w 106"/>
                  <a:gd name="T51" fmla="*/ 0 h 59"/>
                  <a:gd name="T52" fmla="*/ 77 w 106"/>
                  <a:gd name="T53" fmla="*/ 0 h 59"/>
                  <a:gd name="T54" fmla="*/ 61 w 106"/>
                  <a:gd name="T55" fmla="*/ 14 h 59"/>
                  <a:gd name="T56" fmla="*/ 50 w 106"/>
                  <a:gd name="T57" fmla="*/ 31 h 59"/>
                  <a:gd name="T58" fmla="*/ 49 w 106"/>
                  <a:gd name="T59" fmla="*/ 31 h 59"/>
                  <a:gd name="T60" fmla="*/ 49 w 106"/>
                  <a:gd name="T61" fmla="*/ 31 h 59"/>
                  <a:gd name="T62" fmla="*/ 36 w 106"/>
                  <a:gd name="T63" fmla="*/ 12 h 59"/>
                  <a:gd name="T64" fmla="*/ 36 w 106"/>
                  <a:gd name="T65" fmla="*/ 12 h 59"/>
                  <a:gd name="T66" fmla="*/ 36 w 106"/>
                  <a:gd name="T67" fmla="*/ 11 h 59"/>
                  <a:gd name="T68" fmla="*/ 36 w 106"/>
                  <a:gd name="T69" fmla="*/ 11 h 59"/>
                  <a:gd name="T70" fmla="*/ 26 w 106"/>
                  <a:gd name="T71" fmla="*/ 3 h 59"/>
                  <a:gd name="T72" fmla="*/ 20 w 106"/>
                  <a:gd name="T73" fmla="*/ 2 h 59"/>
                  <a:gd name="T74" fmla="*/ 20 w 106"/>
                  <a:gd name="T75" fmla="*/ 2 h 59"/>
                  <a:gd name="T76" fmla="*/ 0 w 106"/>
                  <a:gd name="T77" fmla="*/ 18 h 59"/>
                  <a:gd name="T78" fmla="*/ 21 w 106"/>
                  <a:gd name="T79" fmla="*/ 40 h 59"/>
                  <a:gd name="T80" fmla="*/ 21 w 106"/>
                  <a:gd name="T81" fmla="*/ 40 h 59"/>
                  <a:gd name="T82" fmla="*/ 21 w 106"/>
                  <a:gd name="T83" fmla="*/ 40 h 59"/>
                  <a:gd name="T84" fmla="*/ 21 w 106"/>
                  <a:gd name="T85" fmla="*/ 40 h 59"/>
                  <a:gd name="T86" fmla="*/ 21 w 106"/>
                  <a:gd name="T87" fmla="*/ 40 h 59"/>
                  <a:gd name="T88" fmla="*/ 39 w 106"/>
                  <a:gd name="T89" fmla="*/ 59 h 59"/>
                  <a:gd name="T90" fmla="*/ 39 w 106"/>
                  <a:gd name="T91" fmla="*/ 59 h 59"/>
                  <a:gd name="T92" fmla="*/ 41 w 106"/>
                  <a:gd name="T93" fmla="*/ 59 h 59"/>
                  <a:gd name="T94" fmla="*/ 41 w 106"/>
                  <a:gd name="T95" fmla="*/ 59 h 59"/>
                  <a:gd name="T96" fmla="*/ 60 w 106"/>
                  <a:gd name="T97" fmla="*/ 41 h 59"/>
                  <a:gd name="T98" fmla="*/ 61 w 106"/>
                  <a:gd name="T99" fmla="*/ 41 h 59"/>
                  <a:gd name="T100" fmla="*/ 61 w 106"/>
                  <a:gd name="T101" fmla="*/ 41 h 59"/>
                  <a:gd name="T102" fmla="*/ 65 w 106"/>
                  <a:gd name="T103" fmla="*/ 41 h 59"/>
                  <a:gd name="T104" fmla="*/ 66 w 106"/>
                  <a:gd name="T105" fmla="*/ 41 h 59"/>
                  <a:gd name="T106" fmla="*/ 70 w 106"/>
                  <a:gd name="T107" fmla="*/ 41 h 59"/>
                  <a:gd name="T108" fmla="*/ 70 w 106"/>
                  <a:gd name="T109" fmla="*/ 41 h 59"/>
                  <a:gd name="T110" fmla="*/ 71 w 106"/>
                  <a:gd name="T111" fmla="*/ 41 h 59"/>
                  <a:gd name="T112" fmla="*/ 74 w 106"/>
                  <a:gd name="T113" fmla="*/ 41 h 59"/>
                  <a:gd name="T114" fmla="*/ 74 w 106"/>
                  <a:gd name="T115" fmla="*/ 41 h 59"/>
                  <a:gd name="T116" fmla="*/ 78 w 106"/>
                  <a:gd name="T117" fmla="*/ 41 h 59"/>
                  <a:gd name="T118" fmla="*/ 106 w 106"/>
                  <a:gd name="T119" fmla="*/ 17 h 59"/>
                  <a:gd name="T120" fmla="*/ 106 w 106"/>
                  <a:gd name="T121" fmla="*/ 14 h 59"/>
                  <a:gd name="T122" fmla="*/ 81 w 106"/>
                  <a:gd name="T123" fmla="*/ 0 h 59"/>
                  <a:gd name="T124" fmla="*/ 81 w 106"/>
                  <a:gd name="T125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59">
                    <a:moveTo>
                      <a:pt x="20" y="6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4" y="6"/>
                      <a:pt x="28" y="7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2" y="13"/>
                      <a:pt x="33" y="16"/>
                      <a:pt x="33" y="19"/>
                    </a:cubicBezTo>
                    <a:cubicBezTo>
                      <a:pt x="33" y="22"/>
                      <a:pt x="32" y="25"/>
                      <a:pt x="32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6" y="38"/>
                      <a:pt x="47" y="3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51"/>
                      <a:pt x="44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8" y="55"/>
                      <a:pt x="37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3" y="53"/>
                      <a:pt x="30" y="49"/>
                      <a:pt x="29" y="46"/>
                    </a:cubicBezTo>
                    <a:cubicBezTo>
                      <a:pt x="28" y="42"/>
                      <a:pt x="29" y="39"/>
                      <a:pt x="28" y="36"/>
                    </a:cubicBezTo>
                    <a:cubicBezTo>
                      <a:pt x="24" y="28"/>
                      <a:pt x="6" y="29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0"/>
                      <a:pt x="13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81" y="4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9" y="4"/>
                      <a:pt x="97" y="8"/>
                      <a:pt x="99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7"/>
                      <a:pt x="99" y="18"/>
                    </a:cubicBezTo>
                    <a:cubicBezTo>
                      <a:pt x="99" y="28"/>
                      <a:pt x="88" y="35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77" y="36"/>
                      <a:pt x="75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69" y="37"/>
                      <a:pt x="66" y="35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3" y="31"/>
                      <a:pt x="62" y="29"/>
                      <a:pt x="62" y="26"/>
                    </a:cubicBezTo>
                    <a:cubicBezTo>
                      <a:pt x="62" y="17"/>
                      <a:pt x="69" y="6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8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0" y="1"/>
                      <a:pt x="64" y="10"/>
                      <a:pt x="61" y="14"/>
                    </a:cubicBezTo>
                    <a:cubicBezTo>
                      <a:pt x="58" y="20"/>
                      <a:pt x="57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39" y="31"/>
                      <a:pt x="40" y="19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4" y="8"/>
                      <a:pt x="29" y="4"/>
                      <a:pt x="26" y="3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1" y="2"/>
                      <a:pt x="0" y="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7"/>
                      <a:pt x="14" y="3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7" y="48"/>
                      <a:pt x="2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53" y="58"/>
                      <a:pt x="51" y="45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2" y="41"/>
                      <a:pt x="64" y="41"/>
                      <a:pt x="65" y="41"/>
                    </a:cubicBezTo>
                    <a:cubicBezTo>
                      <a:pt x="65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7" y="41"/>
                      <a:pt x="68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89" y="39"/>
                      <a:pt x="106" y="30"/>
                      <a:pt x="106" y="17"/>
                    </a:cubicBezTo>
                    <a:cubicBezTo>
                      <a:pt x="106" y="16"/>
                      <a:pt x="106" y="15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5" y="6"/>
                      <a:pt x="9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629"/>
              <p:cNvSpPr>
                <a:spLocks noEditPoints="1"/>
              </p:cNvSpPr>
              <p:nvPr/>
            </p:nvSpPr>
            <p:spPr bwMode="auto">
              <a:xfrm>
                <a:off x="2764" y="748"/>
                <a:ext cx="370" cy="209"/>
              </a:xfrm>
              <a:custGeom>
                <a:gdLst>
                  <a:gd name="T0" fmla="*/ 59 w 106"/>
                  <a:gd name="T1" fmla="*/ 46 h 60"/>
                  <a:gd name="T2" fmla="*/ 74 w 106"/>
                  <a:gd name="T3" fmla="*/ 37 h 60"/>
                  <a:gd name="T4" fmla="*/ 74 w 106"/>
                  <a:gd name="T5" fmla="*/ 37 h 60"/>
                  <a:gd name="T6" fmla="*/ 65 w 106"/>
                  <a:gd name="T7" fmla="*/ 54 h 60"/>
                  <a:gd name="T8" fmla="*/ 65 w 106"/>
                  <a:gd name="T9" fmla="*/ 54 h 60"/>
                  <a:gd name="T10" fmla="*/ 59 w 106"/>
                  <a:gd name="T11" fmla="*/ 46 h 60"/>
                  <a:gd name="T12" fmla="*/ 59 w 106"/>
                  <a:gd name="T13" fmla="*/ 46 h 60"/>
                  <a:gd name="T14" fmla="*/ 86 w 106"/>
                  <a:gd name="T15" fmla="*/ 5 h 60"/>
                  <a:gd name="T16" fmla="*/ 86 w 106"/>
                  <a:gd name="T17" fmla="*/ 5 h 60"/>
                  <a:gd name="T18" fmla="*/ 100 w 106"/>
                  <a:gd name="T19" fmla="*/ 17 h 60"/>
                  <a:gd name="T20" fmla="*/ 77 w 106"/>
                  <a:gd name="T21" fmla="*/ 32 h 60"/>
                  <a:gd name="T22" fmla="*/ 85 w 106"/>
                  <a:gd name="T23" fmla="*/ 5 h 60"/>
                  <a:gd name="T24" fmla="*/ 86 w 106"/>
                  <a:gd name="T25" fmla="*/ 5 h 60"/>
                  <a:gd name="T26" fmla="*/ 86 w 106"/>
                  <a:gd name="T27" fmla="*/ 5 h 60"/>
                  <a:gd name="T28" fmla="*/ 25 w 106"/>
                  <a:gd name="T29" fmla="*/ 4 h 60"/>
                  <a:gd name="T30" fmla="*/ 28 w 106"/>
                  <a:gd name="T31" fmla="*/ 4 h 60"/>
                  <a:gd name="T32" fmla="*/ 31 w 106"/>
                  <a:gd name="T33" fmla="*/ 37 h 60"/>
                  <a:gd name="T34" fmla="*/ 29 w 106"/>
                  <a:gd name="T35" fmla="*/ 37 h 60"/>
                  <a:gd name="T36" fmla="*/ 29 w 106"/>
                  <a:gd name="T37" fmla="*/ 37 h 60"/>
                  <a:gd name="T38" fmla="*/ 7 w 106"/>
                  <a:gd name="T39" fmla="*/ 17 h 60"/>
                  <a:gd name="T40" fmla="*/ 7 w 106"/>
                  <a:gd name="T41" fmla="*/ 17 h 60"/>
                  <a:gd name="T42" fmla="*/ 7 w 106"/>
                  <a:gd name="T43" fmla="*/ 17 h 60"/>
                  <a:gd name="T44" fmla="*/ 25 w 106"/>
                  <a:gd name="T45" fmla="*/ 4 h 60"/>
                  <a:gd name="T46" fmla="*/ 25 w 106"/>
                  <a:gd name="T47" fmla="*/ 4 h 60"/>
                  <a:gd name="T48" fmla="*/ 26 w 106"/>
                  <a:gd name="T49" fmla="*/ 0 h 60"/>
                  <a:gd name="T50" fmla="*/ 11 w 106"/>
                  <a:gd name="T51" fmla="*/ 4 h 60"/>
                  <a:gd name="T52" fmla="*/ 0 w 106"/>
                  <a:gd name="T53" fmla="*/ 17 h 60"/>
                  <a:gd name="T54" fmla="*/ 12 w 106"/>
                  <a:gd name="T55" fmla="*/ 35 h 60"/>
                  <a:gd name="T56" fmla="*/ 12 w 106"/>
                  <a:gd name="T57" fmla="*/ 36 h 60"/>
                  <a:gd name="T58" fmla="*/ 38 w 106"/>
                  <a:gd name="T59" fmla="*/ 41 h 60"/>
                  <a:gd name="T60" fmla="*/ 38 w 106"/>
                  <a:gd name="T61" fmla="*/ 41 h 60"/>
                  <a:gd name="T62" fmla="*/ 46 w 106"/>
                  <a:gd name="T63" fmla="*/ 41 h 60"/>
                  <a:gd name="T64" fmla="*/ 46 w 106"/>
                  <a:gd name="T65" fmla="*/ 41 h 60"/>
                  <a:gd name="T66" fmla="*/ 47 w 106"/>
                  <a:gd name="T67" fmla="*/ 41 h 60"/>
                  <a:gd name="T68" fmla="*/ 48 w 106"/>
                  <a:gd name="T69" fmla="*/ 42 h 60"/>
                  <a:gd name="T70" fmla="*/ 65 w 106"/>
                  <a:gd name="T71" fmla="*/ 60 h 60"/>
                  <a:gd name="T72" fmla="*/ 65 w 106"/>
                  <a:gd name="T73" fmla="*/ 60 h 60"/>
                  <a:gd name="T74" fmla="*/ 69 w 106"/>
                  <a:gd name="T75" fmla="*/ 59 h 60"/>
                  <a:gd name="T76" fmla="*/ 84 w 106"/>
                  <a:gd name="T77" fmla="*/ 40 h 60"/>
                  <a:gd name="T78" fmla="*/ 106 w 106"/>
                  <a:gd name="T79" fmla="*/ 17 h 60"/>
                  <a:gd name="T80" fmla="*/ 85 w 106"/>
                  <a:gd name="T81" fmla="*/ 2 h 60"/>
                  <a:gd name="T82" fmla="*/ 85 w 106"/>
                  <a:gd name="T83" fmla="*/ 2 h 60"/>
                  <a:gd name="T84" fmla="*/ 78 w 106"/>
                  <a:gd name="T85" fmla="*/ 4 h 60"/>
                  <a:gd name="T86" fmla="*/ 77 w 106"/>
                  <a:gd name="T87" fmla="*/ 4 h 60"/>
                  <a:gd name="T88" fmla="*/ 77 w 106"/>
                  <a:gd name="T89" fmla="*/ 4 h 60"/>
                  <a:gd name="T90" fmla="*/ 56 w 106"/>
                  <a:gd name="T91" fmla="*/ 33 h 60"/>
                  <a:gd name="T92" fmla="*/ 56 w 106"/>
                  <a:gd name="T93" fmla="*/ 33 h 60"/>
                  <a:gd name="T94" fmla="*/ 54 w 106"/>
                  <a:gd name="T95" fmla="*/ 32 h 60"/>
                  <a:gd name="T96" fmla="*/ 54 w 106"/>
                  <a:gd name="T97" fmla="*/ 32 h 60"/>
                  <a:gd name="T98" fmla="*/ 54 w 106"/>
                  <a:gd name="T99" fmla="*/ 32 h 60"/>
                  <a:gd name="T100" fmla="*/ 30 w 106"/>
                  <a:gd name="T101" fmla="*/ 0 h 60"/>
                  <a:gd name="T102" fmla="*/ 26 w 106"/>
                  <a:gd name="T103" fmla="*/ 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5" h="60">
                    <a:moveTo>
                      <a:pt x="59" y="46"/>
                    </a:move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0"/>
                      <a:pt x="67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80" y="46"/>
                      <a:pt x="72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1" y="54"/>
                      <a:pt x="58" y="52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moveTo>
                      <a:pt x="86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92" y="5"/>
                      <a:pt x="100" y="9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27"/>
                      <a:pt x="87" y="30"/>
                      <a:pt x="77" y="32"/>
                    </a:cubicBezTo>
                    <a:cubicBezTo>
                      <a:pt x="74" y="29"/>
                      <a:pt x="73" y="25"/>
                      <a:pt x="73" y="20"/>
                    </a:cubicBezTo>
                    <a:cubicBezTo>
                      <a:pt x="73" y="13"/>
                      <a:pt x="77" y="6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36" y="6"/>
                      <a:pt x="43" y="16"/>
                      <a:pt x="43" y="24"/>
                    </a:cubicBezTo>
                    <a:cubicBezTo>
                      <a:pt x="43" y="31"/>
                      <a:pt x="40" y="36"/>
                      <a:pt x="31" y="37"/>
                    </a:cubicBezTo>
                    <a:cubicBezTo>
                      <a:pt x="30" y="37"/>
                      <a:pt x="30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19" y="37"/>
                      <a:pt x="6" y="30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9" y="9"/>
                      <a:pt x="1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0" y="0"/>
                      <a:pt x="14" y="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6"/>
                      <a:pt x="1" y="9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25"/>
                      <a:pt x="7" y="33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0" y="40"/>
                      <a:pt x="2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41" y="41"/>
                      <a:pt x="42" y="41"/>
                    </a:cubicBezTo>
                    <a:cubicBezTo>
                      <a:pt x="43" y="41"/>
                      <a:pt x="45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8" y="42"/>
                    </a:cubicBezTo>
                    <a:cubicBezTo>
                      <a:pt x="55" y="48"/>
                      <a:pt x="54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6" y="60"/>
                      <a:pt x="67" y="60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9" y="58"/>
                      <a:pt x="79" y="46"/>
                      <a:pt x="84" y="40"/>
                    </a:cubicBezTo>
                    <a:cubicBezTo>
                      <a:pt x="90" y="31"/>
                      <a:pt x="106" y="28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8"/>
                      <a:pt x="9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2" y="2"/>
                      <a:pt x="80" y="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4" y="6"/>
                      <a:pt x="73" y="7"/>
                    </a:cubicBezTo>
                    <a:cubicBezTo>
                      <a:pt x="67" y="15"/>
                      <a:pt x="6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5" y="33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0" y="31"/>
                      <a:pt x="47" y="19"/>
                      <a:pt x="44" y="14"/>
                    </a:cubicBezTo>
                    <a:cubicBezTo>
                      <a:pt x="41" y="9"/>
                      <a:pt x="36" y="1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630"/>
              <p:cNvSpPr/>
              <p:nvPr/>
            </p:nvSpPr>
            <p:spPr bwMode="auto">
              <a:xfrm>
                <a:off x="2168" y="852"/>
                <a:ext cx="111" cy="98"/>
              </a:xfrm>
              <a:custGeom>
                <a:gdLst>
                  <a:gd name="T0" fmla="*/ 20 w 32"/>
                  <a:gd name="T1" fmla="*/ 0 h 28"/>
                  <a:gd name="T2" fmla="*/ 20 w 32"/>
                  <a:gd name="T3" fmla="*/ 0 h 28"/>
                  <a:gd name="T4" fmla="*/ 10 w 32"/>
                  <a:gd name="T5" fmla="*/ 3 h 28"/>
                  <a:gd name="T6" fmla="*/ 10 w 32"/>
                  <a:gd name="T7" fmla="*/ 3 h 28"/>
                  <a:gd name="T8" fmla="*/ 10 w 32"/>
                  <a:gd name="T9" fmla="*/ 3 h 28"/>
                  <a:gd name="T10" fmla="*/ 10 w 32"/>
                  <a:gd name="T11" fmla="*/ 3 h 28"/>
                  <a:gd name="T12" fmla="*/ 14 w 32"/>
                  <a:gd name="T13" fmla="*/ 28 h 28"/>
                  <a:gd name="T14" fmla="*/ 14 w 32"/>
                  <a:gd name="T15" fmla="*/ 28 h 28"/>
                  <a:gd name="T16" fmla="*/ 14 w 32"/>
                  <a:gd name="T17" fmla="*/ 28 h 28"/>
                  <a:gd name="T18" fmla="*/ 14 w 32"/>
                  <a:gd name="T19" fmla="*/ 28 h 28"/>
                  <a:gd name="T20" fmla="*/ 17 w 32"/>
                  <a:gd name="T21" fmla="*/ 28 h 28"/>
                  <a:gd name="T22" fmla="*/ 18 w 32"/>
                  <a:gd name="T23" fmla="*/ 28 h 28"/>
                  <a:gd name="T24" fmla="*/ 18 w 32"/>
                  <a:gd name="T25" fmla="*/ 28 h 28"/>
                  <a:gd name="T26" fmla="*/ 32 w 32"/>
                  <a:gd name="T27" fmla="*/ 11 h 28"/>
                  <a:gd name="T28" fmla="*/ 32 w 32"/>
                  <a:gd name="T29" fmla="*/ 8 h 28"/>
                  <a:gd name="T30" fmla="*/ 20 w 32"/>
                  <a:gd name="T31" fmla="*/ 0 h 28"/>
                  <a:gd name="T32" fmla="*/ 20 w 32"/>
                  <a:gd name="T33" fmla="*/ 0 h 28"/>
                  <a:gd name="T34" fmla="*/ 20 w 32"/>
                  <a:gd name="T35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3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0" y="10"/>
                      <a:pt x="0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6" y="26"/>
                      <a:pt x="32" y="20"/>
                      <a:pt x="32" y="11"/>
                    </a:cubicBezTo>
                    <a:cubicBezTo>
                      <a:pt x="32" y="10"/>
                      <a:pt x="32" y="9"/>
                      <a:pt x="32" y="8"/>
                    </a:cubicBezTo>
                    <a:cubicBezTo>
                      <a:pt x="31" y="2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631"/>
              <p:cNvSpPr/>
              <p:nvPr/>
            </p:nvSpPr>
            <p:spPr bwMode="auto">
              <a:xfrm>
                <a:off x="5404" y="845"/>
                <a:ext cx="122" cy="102"/>
              </a:xfrm>
              <a:custGeom>
                <a:gdLst>
                  <a:gd name="T0" fmla="*/ 10 w 35"/>
                  <a:gd name="T1" fmla="*/ 0 h 29"/>
                  <a:gd name="T2" fmla="*/ 10 w 35"/>
                  <a:gd name="T3" fmla="*/ 0 h 29"/>
                  <a:gd name="T4" fmla="*/ 1 w 35"/>
                  <a:gd name="T5" fmla="*/ 5 h 29"/>
                  <a:gd name="T6" fmla="*/ 1 w 35"/>
                  <a:gd name="T7" fmla="*/ 5 h 29"/>
                  <a:gd name="T8" fmla="*/ 1 w 35"/>
                  <a:gd name="T9" fmla="*/ 5 h 29"/>
                  <a:gd name="T10" fmla="*/ 1 w 35"/>
                  <a:gd name="T11" fmla="*/ 5 h 29"/>
                  <a:gd name="T12" fmla="*/ 0 w 35"/>
                  <a:gd name="T13" fmla="*/ 11 h 29"/>
                  <a:gd name="T14" fmla="*/ 6 w 35"/>
                  <a:gd name="T15" fmla="*/ 26 h 29"/>
                  <a:gd name="T16" fmla="*/ 6 w 35"/>
                  <a:gd name="T17" fmla="*/ 26 h 29"/>
                  <a:gd name="T18" fmla="*/ 17 w 35"/>
                  <a:gd name="T19" fmla="*/ 29 h 29"/>
                  <a:gd name="T20" fmla="*/ 17 w 35"/>
                  <a:gd name="T21" fmla="*/ 29 h 29"/>
                  <a:gd name="T22" fmla="*/ 17 w 35"/>
                  <a:gd name="T23" fmla="*/ 29 h 29"/>
                  <a:gd name="T24" fmla="*/ 17 w 35"/>
                  <a:gd name="T25" fmla="*/ 29 h 29"/>
                  <a:gd name="T26" fmla="*/ 21 w 35"/>
                  <a:gd name="T27" fmla="*/ 29 h 29"/>
                  <a:gd name="T28" fmla="*/ 21 w 35"/>
                  <a:gd name="T29" fmla="*/ 29 h 29"/>
                  <a:gd name="T30" fmla="*/ 21 w 35"/>
                  <a:gd name="T31" fmla="*/ 29 h 29"/>
                  <a:gd name="T32" fmla="*/ 21 w 35"/>
                  <a:gd name="T33" fmla="*/ 29 h 29"/>
                  <a:gd name="T34" fmla="*/ 21 w 35"/>
                  <a:gd name="T35" fmla="*/ 29 h 29"/>
                  <a:gd name="T36" fmla="*/ 27 w 35"/>
                  <a:gd name="T37" fmla="*/ 26 h 29"/>
                  <a:gd name="T38" fmla="*/ 27 w 35"/>
                  <a:gd name="T39" fmla="*/ 26 h 29"/>
                  <a:gd name="T40" fmla="*/ 27 w 35"/>
                  <a:gd name="T41" fmla="*/ 26 h 29"/>
                  <a:gd name="T42" fmla="*/ 27 w 35"/>
                  <a:gd name="T43" fmla="*/ 26 h 29"/>
                  <a:gd name="T44" fmla="*/ 27 w 35"/>
                  <a:gd name="T45" fmla="*/ 26 h 29"/>
                  <a:gd name="T46" fmla="*/ 27 w 35"/>
                  <a:gd name="T47" fmla="*/ 25 h 29"/>
                  <a:gd name="T48" fmla="*/ 10 w 35"/>
                  <a:gd name="T49" fmla="*/ 0 h 29"/>
                  <a:gd name="T50" fmla="*/ 10 w 35"/>
                  <a:gd name="T51" fmla="*/ 0 h 29"/>
                  <a:gd name="T52" fmla="*/ 10 w 35"/>
                  <a:gd name="T5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9"/>
                      <a:pt x="19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4" y="28"/>
                      <a:pt x="26" y="28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35" y="14"/>
                      <a:pt x="2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632"/>
              <p:cNvSpPr>
                <a:spLocks noEditPoints="1"/>
              </p:cNvSpPr>
              <p:nvPr/>
            </p:nvSpPr>
            <p:spPr bwMode="auto">
              <a:xfrm>
                <a:off x="5000" y="748"/>
                <a:ext cx="254" cy="192"/>
              </a:xfrm>
              <a:custGeom>
                <a:gdLst>
                  <a:gd name="T0" fmla="*/ 50 w 73"/>
                  <a:gd name="T1" fmla="*/ 4 h 55"/>
                  <a:gd name="T2" fmla="*/ 50 w 73"/>
                  <a:gd name="T3" fmla="*/ 4 h 55"/>
                  <a:gd name="T4" fmla="*/ 50 w 73"/>
                  <a:gd name="T5" fmla="*/ 4 h 55"/>
                  <a:gd name="T6" fmla="*/ 65 w 73"/>
                  <a:gd name="T7" fmla="*/ 7 h 55"/>
                  <a:gd name="T8" fmla="*/ 65 w 73"/>
                  <a:gd name="T9" fmla="*/ 7 h 55"/>
                  <a:gd name="T10" fmla="*/ 65 w 73"/>
                  <a:gd name="T11" fmla="*/ 8 h 55"/>
                  <a:gd name="T12" fmla="*/ 65 w 73"/>
                  <a:gd name="T13" fmla="*/ 8 h 55"/>
                  <a:gd name="T14" fmla="*/ 66 w 73"/>
                  <a:gd name="T15" fmla="*/ 8 h 55"/>
                  <a:gd name="T16" fmla="*/ 66 w 73"/>
                  <a:gd name="T17" fmla="*/ 8 h 55"/>
                  <a:gd name="T18" fmla="*/ 66 w 73"/>
                  <a:gd name="T19" fmla="*/ 8 h 55"/>
                  <a:gd name="T20" fmla="*/ 30 w 73"/>
                  <a:gd name="T21" fmla="*/ 37 h 55"/>
                  <a:gd name="T22" fmla="*/ 19 w 73"/>
                  <a:gd name="T23" fmla="*/ 52 h 55"/>
                  <a:gd name="T24" fmla="*/ 19 w 73"/>
                  <a:gd name="T25" fmla="*/ 52 h 55"/>
                  <a:gd name="T26" fmla="*/ 19 w 73"/>
                  <a:gd name="T27" fmla="*/ 52 h 55"/>
                  <a:gd name="T28" fmla="*/ 19 w 73"/>
                  <a:gd name="T29" fmla="*/ 52 h 55"/>
                  <a:gd name="T30" fmla="*/ 19 w 73"/>
                  <a:gd name="T31" fmla="*/ 52 h 55"/>
                  <a:gd name="T32" fmla="*/ 16 w 73"/>
                  <a:gd name="T33" fmla="*/ 52 h 55"/>
                  <a:gd name="T34" fmla="*/ 16 w 73"/>
                  <a:gd name="T35" fmla="*/ 52 h 55"/>
                  <a:gd name="T36" fmla="*/ 16 w 73"/>
                  <a:gd name="T37" fmla="*/ 52 h 55"/>
                  <a:gd name="T38" fmla="*/ 16 w 73"/>
                  <a:gd name="T39" fmla="*/ 52 h 55"/>
                  <a:gd name="T40" fmla="*/ 16 w 73"/>
                  <a:gd name="T41" fmla="*/ 52 h 55"/>
                  <a:gd name="T42" fmla="*/ 6 w 73"/>
                  <a:gd name="T43" fmla="*/ 45 h 55"/>
                  <a:gd name="T44" fmla="*/ 6 w 73"/>
                  <a:gd name="T45" fmla="*/ 45 h 55"/>
                  <a:gd name="T46" fmla="*/ 6 w 73"/>
                  <a:gd name="T47" fmla="*/ 45 h 55"/>
                  <a:gd name="T48" fmla="*/ 6 w 73"/>
                  <a:gd name="T49" fmla="*/ 45 h 55"/>
                  <a:gd name="T50" fmla="*/ 5 w 73"/>
                  <a:gd name="T51" fmla="*/ 44 h 55"/>
                  <a:gd name="T52" fmla="*/ 18 w 73"/>
                  <a:gd name="T53" fmla="*/ 28 h 55"/>
                  <a:gd name="T54" fmla="*/ 23 w 73"/>
                  <a:gd name="T55" fmla="*/ 14 h 55"/>
                  <a:gd name="T56" fmla="*/ 40 w 73"/>
                  <a:gd name="T57" fmla="*/ 5 h 55"/>
                  <a:gd name="T58" fmla="*/ 40 w 73"/>
                  <a:gd name="T59" fmla="*/ 5 h 55"/>
                  <a:gd name="T60" fmla="*/ 40 w 73"/>
                  <a:gd name="T61" fmla="*/ 5 h 55"/>
                  <a:gd name="T62" fmla="*/ 41 w 73"/>
                  <a:gd name="T63" fmla="*/ 5 h 55"/>
                  <a:gd name="T64" fmla="*/ 41 w 73"/>
                  <a:gd name="T65" fmla="*/ 5 h 55"/>
                  <a:gd name="T66" fmla="*/ 41 w 73"/>
                  <a:gd name="T67" fmla="*/ 5 h 55"/>
                  <a:gd name="T68" fmla="*/ 41 w 73"/>
                  <a:gd name="T69" fmla="*/ 5 h 55"/>
                  <a:gd name="T70" fmla="*/ 41 w 73"/>
                  <a:gd name="T71" fmla="*/ 5 h 55"/>
                  <a:gd name="T72" fmla="*/ 50 w 73"/>
                  <a:gd name="T73" fmla="*/ 4 h 55"/>
                  <a:gd name="T74" fmla="*/ 50 w 73"/>
                  <a:gd name="T75" fmla="*/ 4 h 55"/>
                  <a:gd name="T76" fmla="*/ 50 w 73"/>
                  <a:gd name="T77" fmla="*/ 4 h 55"/>
                  <a:gd name="T78" fmla="*/ 66 w 73"/>
                  <a:gd name="T79" fmla="*/ 0 h 55"/>
                  <a:gd name="T80" fmla="*/ 66 w 73"/>
                  <a:gd name="T81" fmla="*/ 0 h 55"/>
                  <a:gd name="T82" fmla="*/ 58 w 73"/>
                  <a:gd name="T83" fmla="*/ 1 h 55"/>
                  <a:gd name="T84" fmla="*/ 54 w 73"/>
                  <a:gd name="T85" fmla="*/ 2 h 55"/>
                  <a:gd name="T86" fmla="*/ 22 w 73"/>
                  <a:gd name="T87" fmla="*/ 11 h 55"/>
                  <a:gd name="T88" fmla="*/ 12 w 73"/>
                  <a:gd name="T89" fmla="*/ 28 h 55"/>
                  <a:gd name="T90" fmla="*/ 0 w 73"/>
                  <a:gd name="T91" fmla="*/ 43 h 55"/>
                  <a:gd name="T92" fmla="*/ 0 w 73"/>
                  <a:gd name="T93" fmla="*/ 43 h 55"/>
                  <a:gd name="T94" fmla="*/ 0 w 73"/>
                  <a:gd name="T95" fmla="*/ 43 h 55"/>
                  <a:gd name="T96" fmla="*/ 15 w 73"/>
                  <a:gd name="T97" fmla="*/ 55 h 55"/>
                  <a:gd name="T98" fmla="*/ 15 w 73"/>
                  <a:gd name="T99" fmla="*/ 55 h 55"/>
                  <a:gd name="T100" fmla="*/ 15 w 73"/>
                  <a:gd name="T101" fmla="*/ 55 h 55"/>
                  <a:gd name="T102" fmla="*/ 15 w 73"/>
                  <a:gd name="T103" fmla="*/ 55 h 55"/>
                  <a:gd name="T104" fmla="*/ 17 w 73"/>
                  <a:gd name="T105" fmla="*/ 55 h 55"/>
                  <a:gd name="T106" fmla="*/ 17 w 73"/>
                  <a:gd name="T107" fmla="*/ 55 h 55"/>
                  <a:gd name="T108" fmla="*/ 17 w 73"/>
                  <a:gd name="T109" fmla="*/ 55 h 55"/>
                  <a:gd name="T110" fmla="*/ 35 w 73"/>
                  <a:gd name="T111" fmla="*/ 37 h 55"/>
                  <a:gd name="T112" fmla="*/ 55 w 73"/>
                  <a:gd name="T113" fmla="*/ 23 h 55"/>
                  <a:gd name="T114" fmla="*/ 73 w 73"/>
                  <a:gd name="T115" fmla="*/ 7 h 55"/>
                  <a:gd name="T116" fmla="*/ 73 w 73"/>
                  <a:gd name="T117" fmla="*/ 7 h 55"/>
                  <a:gd name="T118" fmla="*/ 66 w 73"/>
                  <a:gd name="T119" fmla="*/ 0 h 55"/>
                  <a:gd name="T120" fmla="*/ 66 w 73"/>
                  <a:gd name="T121" fmla="*/ 0 h 55"/>
                  <a:gd name="T122" fmla="*/ 66 w 73"/>
                  <a:gd name="T123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55">
                    <a:moveTo>
                      <a:pt x="50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5" y="4"/>
                      <a:pt x="61" y="5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24"/>
                      <a:pt x="39" y="25"/>
                      <a:pt x="30" y="37"/>
                    </a:cubicBezTo>
                    <a:cubicBezTo>
                      <a:pt x="26" y="42"/>
                      <a:pt x="26" y="50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7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1" y="52"/>
                      <a:pt x="6" y="49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5" y="44"/>
                      <a:pt x="5" y="44"/>
                    </a:cubicBezTo>
                    <a:cubicBezTo>
                      <a:pt x="5" y="37"/>
                      <a:pt x="15" y="33"/>
                      <a:pt x="18" y="28"/>
                    </a:cubicBezTo>
                    <a:cubicBezTo>
                      <a:pt x="20" y="24"/>
                      <a:pt x="20" y="19"/>
                      <a:pt x="23" y="14"/>
                    </a:cubicBezTo>
                    <a:cubicBezTo>
                      <a:pt x="26" y="9"/>
                      <a:pt x="33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4" y="4"/>
                      <a:pt x="4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4" y="0"/>
                      <a:pt x="61" y="0"/>
                      <a:pt x="58" y="1"/>
                    </a:cubicBezTo>
                    <a:cubicBezTo>
                      <a:pt x="57" y="1"/>
                      <a:pt x="55" y="1"/>
                      <a:pt x="54" y="2"/>
                    </a:cubicBezTo>
                    <a:cubicBezTo>
                      <a:pt x="40" y="4"/>
                      <a:pt x="30" y="3"/>
                      <a:pt x="22" y="11"/>
                    </a:cubicBezTo>
                    <a:cubicBezTo>
                      <a:pt x="19" y="14"/>
                      <a:pt x="17" y="21"/>
                      <a:pt x="12" y="28"/>
                    </a:cubicBezTo>
                    <a:cubicBezTo>
                      <a:pt x="8" y="33"/>
                      <a:pt x="0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2"/>
                      <a:pt x="9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31" y="53"/>
                      <a:pt x="28" y="44"/>
                      <a:pt x="35" y="37"/>
                    </a:cubicBezTo>
                    <a:cubicBezTo>
                      <a:pt x="38" y="33"/>
                      <a:pt x="50" y="27"/>
                      <a:pt x="55" y="23"/>
                    </a:cubicBezTo>
                    <a:cubicBezTo>
                      <a:pt x="62" y="19"/>
                      <a:pt x="73" y="14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1"/>
                      <a:pt x="70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633"/>
              <p:cNvSpPr/>
              <p:nvPr/>
            </p:nvSpPr>
            <p:spPr bwMode="auto">
              <a:xfrm>
                <a:off x="4574" y="768"/>
                <a:ext cx="147" cy="172"/>
              </a:xfrm>
              <a:custGeom>
                <a:gdLst>
                  <a:gd name="T0" fmla="*/ 14 w 42"/>
                  <a:gd name="T1" fmla="*/ 0 h 49"/>
                  <a:gd name="T2" fmla="*/ 14 w 42"/>
                  <a:gd name="T3" fmla="*/ 0 h 49"/>
                  <a:gd name="T4" fmla="*/ 0 w 42"/>
                  <a:gd name="T5" fmla="*/ 11 h 49"/>
                  <a:gd name="T6" fmla="*/ 0 w 42"/>
                  <a:gd name="T7" fmla="*/ 11 h 49"/>
                  <a:gd name="T8" fmla="*/ 0 w 42"/>
                  <a:gd name="T9" fmla="*/ 11 h 49"/>
                  <a:gd name="T10" fmla="*/ 22 w 42"/>
                  <a:gd name="T11" fmla="*/ 30 h 49"/>
                  <a:gd name="T12" fmla="*/ 23 w 42"/>
                  <a:gd name="T13" fmla="*/ 40 h 49"/>
                  <a:gd name="T14" fmla="*/ 30 w 42"/>
                  <a:gd name="T15" fmla="*/ 49 h 49"/>
                  <a:gd name="T16" fmla="*/ 30 w 42"/>
                  <a:gd name="T17" fmla="*/ 49 h 49"/>
                  <a:gd name="T18" fmla="*/ 33 w 42"/>
                  <a:gd name="T19" fmla="*/ 49 h 49"/>
                  <a:gd name="T20" fmla="*/ 33 w 42"/>
                  <a:gd name="T21" fmla="*/ 49 h 49"/>
                  <a:gd name="T22" fmla="*/ 33 w 42"/>
                  <a:gd name="T23" fmla="*/ 49 h 49"/>
                  <a:gd name="T24" fmla="*/ 33 w 42"/>
                  <a:gd name="T25" fmla="*/ 49 h 49"/>
                  <a:gd name="T26" fmla="*/ 42 w 42"/>
                  <a:gd name="T27" fmla="*/ 39 h 49"/>
                  <a:gd name="T28" fmla="*/ 42 w 42"/>
                  <a:gd name="T29" fmla="*/ 39 h 49"/>
                  <a:gd name="T30" fmla="*/ 26 w 42"/>
                  <a:gd name="T31" fmla="*/ 25 h 49"/>
                  <a:gd name="T32" fmla="*/ 26 w 42"/>
                  <a:gd name="T33" fmla="*/ 24 h 49"/>
                  <a:gd name="T34" fmla="*/ 27 w 42"/>
                  <a:gd name="T35" fmla="*/ 13 h 49"/>
                  <a:gd name="T36" fmla="*/ 24 w 42"/>
                  <a:gd name="T37" fmla="*/ 5 h 49"/>
                  <a:gd name="T38" fmla="*/ 24 w 42"/>
                  <a:gd name="T39" fmla="*/ 5 h 49"/>
                  <a:gd name="T40" fmla="*/ 24 w 42"/>
                  <a:gd name="T41" fmla="*/ 5 h 49"/>
                  <a:gd name="T42" fmla="*/ 14 w 42"/>
                  <a:gd name="T43" fmla="*/ 0 h 49"/>
                  <a:gd name="T44" fmla="*/ 14 w 42"/>
                  <a:gd name="T45" fmla="*/ 0 h 49"/>
                  <a:gd name="T46" fmla="*/ 14 w 42"/>
                  <a:gd name="T4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49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4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3"/>
                      <a:pt x="18" y="22"/>
                      <a:pt x="22" y="30"/>
                    </a:cubicBezTo>
                    <a:cubicBezTo>
                      <a:pt x="23" y="33"/>
                      <a:pt x="22" y="36"/>
                      <a:pt x="23" y="40"/>
                    </a:cubicBezTo>
                    <a:cubicBezTo>
                      <a:pt x="24" y="43"/>
                      <a:pt x="27" y="47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8" y="49"/>
                      <a:pt x="42" y="45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0"/>
                      <a:pt x="30" y="32"/>
                      <a:pt x="26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19"/>
                      <a:pt x="27" y="16"/>
                      <a:pt x="27" y="13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1"/>
                      <a:pt x="18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634"/>
              <p:cNvSpPr>
                <a:spLocks noEditPoints="1"/>
              </p:cNvSpPr>
              <p:nvPr/>
            </p:nvSpPr>
            <p:spPr bwMode="auto">
              <a:xfrm>
                <a:off x="2429" y="744"/>
                <a:ext cx="262" cy="196"/>
              </a:xfrm>
              <a:custGeom>
                <a:gdLst>
                  <a:gd name="T0" fmla="*/ 20 w 75"/>
                  <a:gd name="T1" fmla="*/ 4 h 56"/>
                  <a:gd name="T2" fmla="*/ 20 w 75"/>
                  <a:gd name="T3" fmla="*/ 4 h 56"/>
                  <a:gd name="T4" fmla="*/ 20 w 75"/>
                  <a:gd name="T5" fmla="*/ 4 h 56"/>
                  <a:gd name="T6" fmla="*/ 45 w 75"/>
                  <a:gd name="T7" fmla="*/ 9 h 56"/>
                  <a:gd name="T8" fmla="*/ 45 w 75"/>
                  <a:gd name="T9" fmla="*/ 9 h 56"/>
                  <a:gd name="T10" fmla="*/ 45 w 75"/>
                  <a:gd name="T11" fmla="*/ 9 h 56"/>
                  <a:gd name="T12" fmla="*/ 45 w 75"/>
                  <a:gd name="T13" fmla="*/ 9 h 56"/>
                  <a:gd name="T14" fmla="*/ 45 w 75"/>
                  <a:gd name="T15" fmla="*/ 9 h 56"/>
                  <a:gd name="T16" fmla="*/ 57 w 75"/>
                  <a:gd name="T17" fmla="*/ 29 h 56"/>
                  <a:gd name="T18" fmla="*/ 69 w 75"/>
                  <a:gd name="T19" fmla="*/ 44 h 56"/>
                  <a:gd name="T20" fmla="*/ 69 w 75"/>
                  <a:gd name="T21" fmla="*/ 44 h 56"/>
                  <a:gd name="T22" fmla="*/ 59 w 75"/>
                  <a:gd name="T23" fmla="*/ 53 h 56"/>
                  <a:gd name="T24" fmla="*/ 57 w 75"/>
                  <a:gd name="T25" fmla="*/ 53 h 56"/>
                  <a:gd name="T26" fmla="*/ 57 w 75"/>
                  <a:gd name="T27" fmla="*/ 53 h 56"/>
                  <a:gd name="T28" fmla="*/ 57 w 75"/>
                  <a:gd name="T29" fmla="*/ 53 h 56"/>
                  <a:gd name="T30" fmla="*/ 57 w 75"/>
                  <a:gd name="T31" fmla="*/ 53 h 56"/>
                  <a:gd name="T32" fmla="*/ 57 w 75"/>
                  <a:gd name="T33" fmla="*/ 53 h 56"/>
                  <a:gd name="T34" fmla="*/ 40 w 75"/>
                  <a:gd name="T35" fmla="*/ 36 h 56"/>
                  <a:gd name="T36" fmla="*/ 40 w 75"/>
                  <a:gd name="T37" fmla="*/ 35 h 56"/>
                  <a:gd name="T38" fmla="*/ 7 w 75"/>
                  <a:gd name="T39" fmla="*/ 10 h 56"/>
                  <a:gd name="T40" fmla="*/ 7 w 75"/>
                  <a:gd name="T41" fmla="*/ 9 h 56"/>
                  <a:gd name="T42" fmla="*/ 7 w 75"/>
                  <a:gd name="T43" fmla="*/ 9 h 56"/>
                  <a:gd name="T44" fmla="*/ 20 w 75"/>
                  <a:gd name="T45" fmla="*/ 4 h 56"/>
                  <a:gd name="T46" fmla="*/ 20 w 75"/>
                  <a:gd name="T47" fmla="*/ 4 h 56"/>
                  <a:gd name="T48" fmla="*/ 20 w 75"/>
                  <a:gd name="T49" fmla="*/ 4 h 56"/>
                  <a:gd name="T50" fmla="*/ 8 w 75"/>
                  <a:gd name="T51" fmla="*/ 0 h 56"/>
                  <a:gd name="T52" fmla="*/ 8 w 75"/>
                  <a:gd name="T53" fmla="*/ 0 h 56"/>
                  <a:gd name="T54" fmla="*/ 7 w 75"/>
                  <a:gd name="T55" fmla="*/ 0 h 56"/>
                  <a:gd name="T56" fmla="*/ 7 w 75"/>
                  <a:gd name="T57" fmla="*/ 0 h 56"/>
                  <a:gd name="T58" fmla="*/ 0 w 75"/>
                  <a:gd name="T59" fmla="*/ 9 h 56"/>
                  <a:gd name="T60" fmla="*/ 0 w 75"/>
                  <a:gd name="T61" fmla="*/ 9 h 56"/>
                  <a:gd name="T62" fmla="*/ 19 w 75"/>
                  <a:gd name="T63" fmla="*/ 26 h 56"/>
                  <a:gd name="T64" fmla="*/ 40 w 75"/>
                  <a:gd name="T65" fmla="*/ 39 h 56"/>
                  <a:gd name="T66" fmla="*/ 40 w 75"/>
                  <a:gd name="T67" fmla="*/ 39 h 56"/>
                  <a:gd name="T68" fmla="*/ 40 w 75"/>
                  <a:gd name="T69" fmla="*/ 39 h 56"/>
                  <a:gd name="T70" fmla="*/ 40 w 75"/>
                  <a:gd name="T71" fmla="*/ 40 h 56"/>
                  <a:gd name="T72" fmla="*/ 40 w 75"/>
                  <a:gd name="T73" fmla="*/ 40 h 56"/>
                  <a:gd name="T74" fmla="*/ 40 w 75"/>
                  <a:gd name="T75" fmla="*/ 40 h 56"/>
                  <a:gd name="T76" fmla="*/ 57 w 75"/>
                  <a:gd name="T77" fmla="*/ 56 h 56"/>
                  <a:gd name="T78" fmla="*/ 57 w 75"/>
                  <a:gd name="T79" fmla="*/ 56 h 56"/>
                  <a:gd name="T80" fmla="*/ 57 w 75"/>
                  <a:gd name="T81" fmla="*/ 56 h 56"/>
                  <a:gd name="T82" fmla="*/ 57 w 75"/>
                  <a:gd name="T83" fmla="*/ 56 h 56"/>
                  <a:gd name="T84" fmla="*/ 60 w 75"/>
                  <a:gd name="T85" fmla="*/ 56 h 56"/>
                  <a:gd name="T86" fmla="*/ 60 w 75"/>
                  <a:gd name="T87" fmla="*/ 56 h 56"/>
                  <a:gd name="T88" fmla="*/ 60 w 75"/>
                  <a:gd name="T89" fmla="*/ 56 h 56"/>
                  <a:gd name="T90" fmla="*/ 60 w 75"/>
                  <a:gd name="T91" fmla="*/ 56 h 56"/>
                  <a:gd name="T92" fmla="*/ 60 w 75"/>
                  <a:gd name="T93" fmla="*/ 56 h 56"/>
                  <a:gd name="T94" fmla="*/ 75 w 75"/>
                  <a:gd name="T95" fmla="*/ 44 h 56"/>
                  <a:gd name="T96" fmla="*/ 75 w 75"/>
                  <a:gd name="T97" fmla="*/ 42 h 56"/>
                  <a:gd name="T98" fmla="*/ 61 w 75"/>
                  <a:gd name="T99" fmla="*/ 27 h 56"/>
                  <a:gd name="T100" fmla="*/ 45 w 75"/>
                  <a:gd name="T101" fmla="*/ 7 h 56"/>
                  <a:gd name="T102" fmla="*/ 18 w 75"/>
                  <a:gd name="T103" fmla="*/ 2 h 56"/>
                  <a:gd name="T104" fmla="*/ 18 w 75"/>
                  <a:gd name="T105" fmla="*/ 2 h 56"/>
                  <a:gd name="T106" fmla="*/ 17 w 75"/>
                  <a:gd name="T107" fmla="*/ 2 h 56"/>
                  <a:gd name="T108" fmla="*/ 17 w 75"/>
                  <a:gd name="T109" fmla="*/ 2 h 56"/>
                  <a:gd name="T110" fmla="*/ 13 w 75"/>
                  <a:gd name="T111" fmla="*/ 1 h 56"/>
                  <a:gd name="T112" fmla="*/ 13 w 75"/>
                  <a:gd name="T113" fmla="*/ 1 h 56"/>
                  <a:gd name="T114" fmla="*/ 13 w 75"/>
                  <a:gd name="T115" fmla="*/ 0 h 56"/>
                  <a:gd name="T116" fmla="*/ 12 w 75"/>
                  <a:gd name="T117" fmla="*/ 0 h 56"/>
                  <a:gd name="T118" fmla="*/ 12 w 75"/>
                  <a:gd name="T119" fmla="*/ 0 h 56"/>
                  <a:gd name="T120" fmla="*/ 8 w 75"/>
                  <a:gd name="T121" fmla="*/ 0 h 56"/>
                  <a:gd name="T122" fmla="*/ 8 w 75"/>
                  <a:gd name="T123" fmla="*/ 0 h 56"/>
                  <a:gd name="T124" fmla="*/ 8 w 75"/>
                  <a:gd name="T12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" h="56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0" y="4"/>
                      <a:pt x="42" y="7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52" y="14"/>
                      <a:pt x="54" y="23"/>
                      <a:pt x="57" y="29"/>
                    </a:cubicBezTo>
                    <a:cubicBezTo>
                      <a:pt x="60" y="34"/>
                      <a:pt x="69" y="38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51"/>
                      <a:pt x="63" y="52"/>
                      <a:pt x="59" y="53"/>
                    </a:cubicBezTo>
                    <a:cubicBezTo>
                      <a:pt x="58" y="53"/>
                      <a:pt x="58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47" y="53"/>
                      <a:pt x="47" y="42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5" y="31"/>
                      <a:pt x="7" y="2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6"/>
                      <a:pt x="14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6"/>
                      <a:pt x="12" y="22"/>
                      <a:pt x="19" y="26"/>
                    </a:cubicBezTo>
                    <a:cubicBezTo>
                      <a:pt x="26" y="30"/>
                      <a:pt x="37" y="35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6" y="47"/>
                      <a:pt x="46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8" y="56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6" y="55"/>
                      <a:pt x="75" y="53"/>
                      <a:pt x="75" y="44"/>
                    </a:cubicBezTo>
                    <a:cubicBezTo>
                      <a:pt x="75" y="43"/>
                      <a:pt x="75" y="43"/>
                      <a:pt x="75" y="42"/>
                    </a:cubicBezTo>
                    <a:cubicBezTo>
                      <a:pt x="75" y="35"/>
                      <a:pt x="65" y="32"/>
                      <a:pt x="61" y="27"/>
                    </a:cubicBezTo>
                    <a:cubicBezTo>
                      <a:pt x="56" y="20"/>
                      <a:pt x="53" y="11"/>
                      <a:pt x="45" y="7"/>
                    </a:cubicBezTo>
                    <a:cubicBezTo>
                      <a:pt x="38" y="3"/>
                      <a:pt x="29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635"/>
              <p:cNvSpPr/>
              <p:nvPr/>
            </p:nvSpPr>
            <p:spPr bwMode="auto">
              <a:xfrm>
                <a:off x="2966" y="877"/>
                <a:ext cx="77" cy="59"/>
              </a:xfrm>
              <a:custGeom>
                <a:gdLst>
                  <a:gd name="T0" fmla="*/ 16 w 22"/>
                  <a:gd name="T1" fmla="*/ 0 h 17"/>
                  <a:gd name="T2" fmla="*/ 1 w 22"/>
                  <a:gd name="T3" fmla="*/ 9 h 17"/>
                  <a:gd name="T4" fmla="*/ 1 w 22"/>
                  <a:gd name="T5" fmla="*/ 9 h 17"/>
                  <a:gd name="T6" fmla="*/ 1 w 22"/>
                  <a:gd name="T7" fmla="*/ 9 h 17"/>
                  <a:gd name="T8" fmla="*/ 1 w 22"/>
                  <a:gd name="T9" fmla="*/ 9 h 17"/>
                  <a:gd name="T10" fmla="*/ 1 w 22"/>
                  <a:gd name="T11" fmla="*/ 9 h 17"/>
                  <a:gd name="T12" fmla="*/ 7 w 22"/>
                  <a:gd name="T13" fmla="*/ 17 h 17"/>
                  <a:gd name="T14" fmla="*/ 7 w 22"/>
                  <a:gd name="T15" fmla="*/ 17 h 17"/>
                  <a:gd name="T16" fmla="*/ 7 w 22"/>
                  <a:gd name="T17" fmla="*/ 17 h 17"/>
                  <a:gd name="T18" fmla="*/ 7 w 22"/>
                  <a:gd name="T19" fmla="*/ 17 h 17"/>
                  <a:gd name="T20" fmla="*/ 16 w 22"/>
                  <a:gd name="T21" fmla="*/ 0 h 17"/>
                  <a:gd name="T22" fmla="*/ 16 w 22"/>
                  <a:gd name="T23" fmla="*/ 0 h 17"/>
                  <a:gd name="T24" fmla="*/ 16 w 22"/>
                  <a:gd name="T25" fmla="*/ 0 h 17"/>
                  <a:gd name="T26" fmla="*/ 16 w 22"/>
                  <a:gd name="T27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16" y="0"/>
                    </a:moveTo>
                    <a:cubicBezTo>
                      <a:pt x="9" y="0"/>
                      <a:pt x="2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3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4" y="17"/>
                      <a:pt x="22" y="9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636"/>
              <p:cNvSpPr>
                <a:spLocks noEditPoints="1"/>
              </p:cNvSpPr>
              <p:nvPr/>
            </p:nvSpPr>
            <p:spPr bwMode="auto">
              <a:xfrm>
                <a:off x="2454" y="758"/>
                <a:ext cx="216" cy="171"/>
              </a:xfrm>
              <a:custGeom>
                <a:gdLst>
                  <a:gd name="T0" fmla="*/ 45 w 62"/>
                  <a:gd name="T1" fmla="*/ 34 h 49"/>
                  <a:gd name="T2" fmla="*/ 45 w 62"/>
                  <a:gd name="T3" fmla="*/ 34 h 49"/>
                  <a:gd name="T4" fmla="*/ 53 w 62"/>
                  <a:gd name="T5" fmla="*/ 41 h 49"/>
                  <a:gd name="T6" fmla="*/ 53 w 62"/>
                  <a:gd name="T7" fmla="*/ 41 h 49"/>
                  <a:gd name="T8" fmla="*/ 53 w 62"/>
                  <a:gd name="T9" fmla="*/ 41 h 49"/>
                  <a:gd name="T10" fmla="*/ 53 w 62"/>
                  <a:gd name="T11" fmla="*/ 41 h 49"/>
                  <a:gd name="T12" fmla="*/ 53 w 62"/>
                  <a:gd name="T13" fmla="*/ 41 h 49"/>
                  <a:gd name="T14" fmla="*/ 53 w 62"/>
                  <a:gd name="T15" fmla="*/ 41 h 49"/>
                  <a:gd name="T16" fmla="*/ 53 w 62"/>
                  <a:gd name="T17" fmla="*/ 41 h 49"/>
                  <a:gd name="T18" fmla="*/ 50 w 62"/>
                  <a:gd name="T19" fmla="*/ 43 h 49"/>
                  <a:gd name="T20" fmla="*/ 50 w 62"/>
                  <a:gd name="T21" fmla="*/ 43 h 49"/>
                  <a:gd name="T22" fmla="*/ 50 w 62"/>
                  <a:gd name="T23" fmla="*/ 43 h 49"/>
                  <a:gd name="T24" fmla="*/ 50 w 62"/>
                  <a:gd name="T25" fmla="*/ 43 h 49"/>
                  <a:gd name="T26" fmla="*/ 50 w 62"/>
                  <a:gd name="T27" fmla="*/ 43 h 49"/>
                  <a:gd name="T28" fmla="*/ 45 w 62"/>
                  <a:gd name="T29" fmla="*/ 34 h 49"/>
                  <a:gd name="T30" fmla="*/ 45 w 62"/>
                  <a:gd name="T31" fmla="*/ 34 h 49"/>
                  <a:gd name="T32" fmla="*/ 45 w 62"/>
                  <a:gd name="T33" fmla="*/ 34 h 49"/>
                  <a:gd name="T34" fmla="*/ 45 w 62"/>
                  <a:gd name="T35" fmla="*/ 34 h 49"/>
                  <a:gd name="T36" fmla="*/ 23 w 62"/>
                  <a:gd name="T37" fmla="*/ 4 h 49"/>
                  <a:gd name="T38" fmla="*/ 23 w 62"/>
                  <a:gd name="T39" fmla="*/ 4 h 49"/>
                  <a:gd name="T40" fmla="*/ 23 w 62"/>
                  <a:gd name="T41" fmla="*/ 4 h 49"/>
                  <a:gd name="T42" fmla="*/ 34 w 62"/>
                  <a:gd name="T43" fmla="*/ 6 h 49"/>
                  <a:gd name="T44" fmla="*/ 34 w 62"/>
                  <a:gd name="T45" fmla="*/ 6 h 49"/>
                  <a:gd name="T46" fmla="*/ 34 w 62"/>
                  <a:gd name="T47" fmla="*/ 6 h 49"/>
                  <a:gd name="T48" fmla="*/ 34 w 62"/>
                  <a:gd name="T49" fmla="*/ 6 h 49"/>
                  <a:gd name="T50" fmla="*/ 34 w 62"/>
                  <a:gd name="T51" fmla="*/ 6 h 49"/>
                  <a:gd name="T52" fmla="*/ 43 w 62"/>
                  <a:gd name="T53" fmla="*/ 23 h 49"/>
                  <a:gd name="T54" fmla="*/ 41 w 62"/>
                  <a:gd name="T55" fmla="*/ 29 h 49"/>
                  <a:gd name="T56" fmla="*/ 10 w 62"/>
                  <a:gd name="T57" fmla="*/ 10 h 49"/>
                  <a:gd name="T58" fmla="*/ 10 w 62"/>
                  <a:gd name="T59" fmla="*/ 9 h 49"/>
                  <a:gd name="T60" fmla="*/ 10 w 62"/>
                  <a:gd name="T61" fmla="*/ 9 h 49"/>
                  <a:gd name="T62" fmla="*/ 23 w 62"/>
                  <a:gd name="T63" fmla="*/ 4 h 49"/>
                  <a:gd name="T64" fmla="*/ 23 w 62"/>
                  <a:gd name="T65" fmla="*/ 4 h 49"/>
                  <a:gd name="T66" fmla="*/ 23 w 62"/>
                  <a:gd name="T67" fmla="*/ 4 h 49"/>
                  <a:gd name="T68" fmla="*/ 13 w 62"/>
                  <a:gd name="T69" fmla="*/ 0 h 49"/>
                  <a:gd name="T70" fmla="*/ 13 w 62"/>
                  <a:gd name="T71" fmla="*/ 0 h 49"/>
                  <a:gd name="T72" fmla="*/ 0 w 62"/>
                  <a:gd name="T73" fmla="*/ 5 h 49"/>
                  <a:gd name="T74" fmla="*/ 0 w 62"/>
                  <a:gd name="T75" fmla="*/ 5 h 49"/>
                  <a:gd name="T76" fmla="*/ 0 w 62"/>
                  <a:gd name="T77" fmla="*/ 6 h 49"/>
                  <a:gd name="T78" fmla="*/ 33 w 62"/>
                  <a:gd name="T79" fmla="*/ 31 h 49"/>
                  <a:gd name="T80" fmla="*/ 33 w 62"/>
                  <a:gd name="T81" fmla="*/ 32 h 49"/>
                  <a:gd name="T82" fmla="*/ 50 w 62"/>
                  <a:gd name="T83" fmla="*/ 49 h 49"/>
                  <a:gd name="T84" fmla="*/ 50 w 62"/>
                  <a:gd name="T85" fmla="*/ 49 h 49"/>
                  <a:gd name="T86" fmla="*/ 50 w 62"/>
                  <a:gd name="T87" fmla="*/ 49 h 49"/>
                  <a:gd name="T88" fmla="*/ 50 w 62"/>
                  <a:gd name="T89" fmla="*/ 49 h 49"/>
                  <a:gd name="T90" fmla="*/ 52 w 62"/>
                  <a:gd name="T91" fmla="*/ 49 h 49"/>
                  <a:gd name="T92" fmla="*/ 62 w 62"/>
                  <a:gd name="T93" fmla="*/ 40 h 49"/>
                  <a:gd name="T94" fmla="*/ 62 w 62"/>
                  <a:gd name="T95" fmla="*/ 40 h 49"/>
                  <a:gd name="T96" fmla="*/ 50 w 62"/>
                  <a:gd name="T97" fmla="*/ 25 h 49"/>
                  <a:gd name="T98" fmla="*/ 38 w 62"/>
                  <a:gd name="T99" fmla="*/ 5 h 49"/>
                  <a:gd name="T100" fmla="*/ 38 w 62"/>
                  <a:gd name="T101" fmla="*/ 5 h 49"/>
                  <a:gd name="T102" fmla="*/ 38 w 62"/>
                  <a:gd name="T103" fmla="*/ 5 h 49"/>
                  <a:gd name="T104" fmla="*/ 38 w 62"/>
                  <a:gd name="T105" fmla="*/ 5 h 49"/>
                  <a:gd name="T106" fmla="*/ 38 w 62"/>
                  <a:gd name="T107" fmla="*/ 5 h 49"/>
                  <a:gd name="T108" fmla="*/ 13 w 62"/>
                  <a:gd name="T109" fmla="*/ 0 h 49"/>
                  <a:gd name="T110" fmla="*/ 13 w 62"/>
                  <a:gd name="T111" fmla="*/ 0 h 49"/>
                  <a:gd name="T112" fmla="*/ 13 w 62"/>
                  <a:gd name="T11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" h="49"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50" y="34"/>
                      <a:pt x="52" y="37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2"/>
                      <a:pt x="51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2"/>
                      <a:pt x="43" y="38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7" y="4"/>
                      <a:pt x="31" y="5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9" y="9"/>
                      <a:pt x="43" y="16"/>
                      <a:pt x="43" y="23"/>
                    </a:cubicBezTo>
                    <a:cubicBezTo>
                      <a:pt x="43" y="25"/>
                      <a:pt x="42" y="28"/>
                      <a:pt x="41" y="29"/>
                    </a:cubicBezTo>
                    <a:cubicBezTo>
                      <a:pt x="36" y="27"/>
                      <a:pt x="10" y="2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6"/>
                      <a:pt x="17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8" y="27"/>
                      <a:pt x="33" y="31"/>
                    </a:cubicBezTo>
                    <a:cubicBezTo>
                      <a:pt x="33" y="31"/>
                      <a:pt x="33" y="31"/>
                      <a:pt x="33" y="32"/>
                    </a:cubicBezTo>
                    <a:cubicBezTo>
                      <a:pt x="40" y="38"/>
                      <a:pt x="4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49"/>
                      <a:pt x="51" y="49"/>
                      <a:pt x="52" y="49"/>
                    </a:cubicBezTo>
                    <a:cubicBezTo>
                      <a:pt x="56" y="48"/>
                      <a:pt x="62" y="47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34"/>
                      <a:pt x="53" y="30"/>
                      <a:pt x="50" y="25"/>
                    </a:cubicBezTo>
                    <a:cubicBezTo>
                      <a:pt x="47" y="19"/>
                      <a:pt x="45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5" y="3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637"/>
              <p:cNvSpPr>
                <a:spLocks noEditPoints="1"/>
              </p:cNvSpPr>
              <p:nvPr/>
            </p:nvSpPr>
            <p:spPr bwMode="auto">
              <a:xfrm>
                <a:off x="5017" y="761"/>
                <a:ext cx="213" cy="168"/>
              </a:xfrm>
              <a:custGeom>
                <a:gdLst>
                  <a:gd name="T0" fmla="*/ 10 w 61"/>
                  <a:gd name="T1" fmla="*/ 40 h 48"/>
                  <a:gd name="T2" fmla="*/ 15 w 61"/>
                  <a:gd name="T3" fmla="*/ 35 h 48"/>
                  <a:gd name="T4" fmla="*/ 15 w 61"/>
                  <a:gd name="T5" fmla="*/ 35 h 48"/>
                  <a:gd name="T6" fmla="*/ 12 w 61"/>
                  <a:gd name="T7" fmla="*/ 41 h 48"/>
                  <a:gd name="T8" fmla="*/ 12 w 61"/>
                  <a:gd name="T9" fmla="*/ 41 h 48"/>
                  <a:gd name="T10" fmla="*/ 10 w 61"/>
                  <a:gd name="T11" fmla="*/ 40 h 48"/>
                  <a:gd name="T12" fmla="*/ 10 w 61"/>
                  <a:gd name="T13" fmla="*/ 40 h 48"/>
                  <a:gd name="T14" fmla="*/ 39 w 61"/>
                  <a:gd name="T15" fmla="*/ 3 h 48"/>
                  <a:gd name="T16" fmla="*/ 50 w 61"/>
                  <a:gd name="T17" fmla="*/ 8 h 48"/>
                  <a:gd name="T18" fmla="*/ 50 w 61"/>
                  <a:gd name="T19" fmla="*/ 8 h 48"/>
                  <a:gd name="T20" fmla="*/ 50 w 61"/>
                  <a:gd name="T21" fmla="*/ 8 h 48"/>
                  <a:gd name="T22" fmla="*/ 50 w 61"/>
                  <a:gd name="T23" fmla="*/ 8 h 48"/>
                  <a:gd name="T24" fmla="*/ 39 w 61"/>
                  <a:gd name="T25" fmla="*/ 3 h 48"/>
                  <a:gd name="T26" fmla="*/ 39 w 61"/>
                  <a:gd name="T27" fmla="*/ 3 h 48"/>
                  <a:gd name="T28" fmla="*/ 45 w 61"/>
                  <a:gd name="T29" fmla="*/ 0 h 48"/>
                  <a:gd name="T30" fmla="*/ 36 w 61"/>
                  <a:gd name="T31" fmla="*/ 1 h 48"/>
                  <a:gd name="T32" fmla="*/ 36 w 61"/>
                  <a:gd name="T33" fmla="*/ 1 h 48"/>
                  <a:gd name="T34" fmla="*/ 35 w 61"/>
                  <a:gd name="T35" fmla="*/ 1 h 48"/>
                  <a:gd name="T36" fmla="*/ 35 w 61"/>
                  <a:gd name="T37" fmla="*/ 1 h 48"/>
                  <a:gd name="T38" fmla="*/ 13 w 61"/>
                  <a:gd name="T39" fmla="*/ 24 h 48"/>
                  <a:gd name="T40" fmla="*/ 1 w 61"/>
                  <a:gd name="T41" fmla="*/ 41 h 48"/>
                  <a:gd name="T42" fmla="*/ 1 w 61"/>
                  <a:gd name="T43" fmla="*/ 41 h 48"/>
                  <a:gd name="T44" fmla="*/ 11 w 61"/>
                  <a:gd name="T45" fmla="*/ 48 h 48"/>
                  <a:gd name="T46" fmla="*/ 11 w 61"/>
                  <a:gd name="T47" fmla="*/ 48 h 48"/>
                  <a:gd name="T48" fmla="*/ 14 w 61"/>
                  <a:gd name="T49" fmla="*/ 48 h 48"/>
                  <a:gd name="T50" fmla="*/ 14 w 61"/>
                  <a:gd name="T51" fmla="*/ 48 h 48"/>
                  <a:gd name="T52" fmla="*/ 14 w 61"/>
                  <a:gd name="T53" fmla="*/ 48 h 48"/>
                  <a:gd name="T54" fmla="*/ 61 w 61"/>
                  <a:gd name="T55" fmla="*/ 4 h 48"/>
                  <a:gd name="T56" fmla="*/ 60 w 61"/>
                  <a:gd name="T57" fmla="*/ 4 h 48"/>
                  <a:gd name="T58" fmla="*/ 60 w 61"/>
                  <a:gd name="T59" fmla="*/ 3 h 48"/>
                  <a:gd name="T60" fmla="*/ 45 w 61"/>
                  <a:gd name="T61" fmla="*/ 0 h 48"/>
                  <a:gd name="T62" fmla="*/ 45 w 61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8">
                    <a:moveTo>
                      <a:pt x="10" y="40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37"/>
                      <a:pt x="12" y="36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8"/>
                      <a:pt x="14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39" y="3"/>
                    </a:move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3" y="3"/>
                      <a:pt x="47" y="5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19"/>
                      <a:pt x="33" y="24"/>
                      <a:pt x="22" y="26"/>
                    </a:cubicBezTo>
                    <a:cubicBezTo>
                      <a:pt x="14" y="14"/>
                      <a:pt x="27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2" y="0"/>
                      <a:pt x="39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1" y="5"/>
                      <a:pt x="18" y="10"/>
                    </a:cubicBezTo>
                    <a:cubicBezTo>
                      <a:pt x="15" y="15"/>
                      <a:pt x="15" y="20"/>
                      <a:pt x="13" y="24"/>
                    </a:cubicBezTo>
                    <a:cubicBezTo>
                      <a:pt x="10" y="29"/>
                      <a:pt x="0" y="33"/>
                      <a:pt x="0" y="40"/>
                    </a:cubicBezTo>
                    <a:cubicBezTo>
                      <a:pt x="0" y="40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5"/>
                      <a:pt x="6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21" y="46"/>
                      <a:pt x="21" y="38"/>
                      <a:pt x="25" y="33"/>
                    </a:cubicBezTo>
                    <a:cubicBezTo>
                      <a:pt x="34" y="21"/>
                      <a:pt x="59" y="20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6" y="1"/>
                      <a:pt x="50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638"/>
              <p:cNvSpPr/>
              <p:nvPr/>
            </p:nvSpPr>
            <p:spPr bwMode="auto">
              <a:xfrm>
                <a:off x="2603" y="877"/>
                <a:ext cx="35" cy="31"/>
              </a:xfrm>
              <a:custGeom>
                <a:gdLst>
                  <a:gd name="T0" fmla="*/ 2 w 10"/>
                  <a:gd name="T1" fmla="*/ 0 h 9"/>
                  <a:gd name="T2" fmla="*/ 2 w 10"/>
                  <a:gd name="T3" fmla="*/ 0 h 9"/>
                  <a:gd name="T4" fmla="*/ 2 w 10"/>
                  <a:gd name="T5" fmla="*/ 0 h 9"/>
                  <a:gd name="T6" fmla="*/ 2 w 10"/>
                  <a:gd name="T7" fmla="*/ 0 h 9"/>
                  <a:gd name="T8" fmla="*/ 2 w 10"/>
                  <a:gd name="T9" fmla="*/ 0 h 9"/>
                  <a:gd name="T10" fmla="*/ 7 w 10"/>
                  <a:gd name="T11" fmla="*/ 9 h 9"/>
                  <a:gd name="T12" fmla="*/ 7 w 10"/>
                  <a:gd name="T13" fmla="*/ 9 h 9"/>
                  <a:gd name="T14" fmla="*/ 7 w 10"/>
                  <a:gd name="T15" fmla="*/ 9 h 9"/>
                  <a:gd name="T16" fmla="*/ 7 w 10"/>
                  <a:gd name="T17" fmla="*/ 9 h 9"/>
                  <a:gd name="T18" fmla="*/ 10 w 10"/>
                  <a:gd name="T19" fmla="*/ 7 h 9"/>
                  <a:gd name="T20" fmla="*/ 10 w 10"/>
                  <a:gd name="T21" fmla="*/ 7 h 9"/>
                  <a:gd name="T22" fmla="*/ 10 w 10"/>
                  <a:gd name="T23" fmla="*/ 7 h 9"/>
                  <a:gd name="T24" fmla="*/ 10 w 10"/>
                  <a:gd name="T25" fmla="*/ 7 h 9"/>
                  <a:gd name="T26" fmla="*/ 10 w 10"/>
                  <a:gd name="T27" fmla="*/ 7 h 9"/>
                  <a:gd name="T28" fmla="*/ 10 w 10"/>
                  <a:gd name="T29" fmla="*/ 7 h 9"/>
                  <a:gd name="T30" fmla="*/ 2 w 10"/>
                  <a:gd name="T3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3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3"/>
                      <a:pt x="7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639"/>
              <p:cNvSpPr/>
              <p:nvPr/>
            </p:nvSpPr>
            <p:spPr bwMode="auto">
              <a:xfrm>
                <a:off x="5052" y="884"/>
                <a:ext cx="24" cy="21"/>
              </a:xfrm>
              <a:custGeom>
                <a:gdLst>
                  <a:gd name="T0" fmla="*/ 5 w 7"/>
                  <a:gd name="T1" fmla="*/ 0 h 6"/>
                  <a:gd name="T2" fmla="*/ 0 w 7"/>
                  <a:gd name="T3" fmla="*/ 5 h 6"/>
                  <a:gd name="T4" fmla="*/ 0 w 7"/>
                  <a:gd name="T5" fmla="*/ 5 h 6"/>
                  <a:gd name="T6" fmla="*/ 0 w 7"/>
                  <a:gd name="T7" fmla="*/ 5 h 6"/>
                  <a:gd name="T8" fmla="*/ 2 w 7"/>
                  <a:gd name="T9" fmla="*/ 6 h 6"/>
                  <a:gd name="T10" fmla="*/ 2 w 7"/>
                  <a:gd name="T11" fmla="*/ 6 h 6"/>
                  <a:gd name="T12" fmla="*/ 2 w 7"/>
                  <a:gd name="T13" fmla="*/ 6 h 6"/>
                  <a:gd name="T14" fmla="*/ 2 w 7"/>
                  <a:gd name="T15" fmla="*/ 6 h 6"/>
                  <a:gd name="T16" fmla="*/ 5 w 7"/>
                  <a:gd name="T17" fmla="*/ 0 h 6"/>
                  <a:gd name="T18" fmla="*/ 5 w 7"/>
                  <a:gd name="T19" fmla="*/ 0 h 6"/>
                  <a:gd name="T20" fmla="*/ 5 w 7"/>
                  <a:gd name="T21" fmla="*/ 0 h 6"/>
                  <a:gd name="T22" fmla="*/ 5 w 7"/>
                  <a:gd name="T2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2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7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40"/>
              <p:cNvSpPr>
                <a:spLocks noEditPoints="1"/>
              </p:cNvSpPr>
              <p:nvPr/>
            </p:nvSpPr>
            <p:spPr bwMode="auto">
              <a:xfrm>
                <a:off x="3249" y="569"/>
                <a:ext cx="1200" cy="322"/>
              </a:xfrm>
              <a:custGeom>
                <a:gdLst>
                  <a:gd name="T0" fmla="*/ 275 w 344"/>
                  <a:gd name="T1" fmla="*/ 6 h 92"/>
                  <a:gd name="T2" fmla="*/ 337 w 344"/>
                  <a:gd name="T3" fmla="*/ 58 h 92"/>
                  <a:gd name="T4" fmla="*/ 332 w 344"/>
                  <a:gd name="T5" fmla="*/ 67 h 92"/>
                  <a:gd name="T6" fmla="*/ 311 w 344"/>
                  <a:gd name="T7" fmla="*/ 80 h 92"/>
                  <a:gd name="T8" fmla="*/ 311 w 344"/>
                  <a:gd name="T9" fmla="*/ 80 h 92"/>
                  <a:gd name="T10" fmla="*/ 268 w 344"/>
                  <a:gd name="T11" fmla="*/ 48 h 92"/>
                  <a:gd name="T12" fmla="*/ 249 w 344"/>
                  <a:gd name="T13" fmla="*/ 52 h 92"/>
                  <a:gd name="T14" fmla="*/ 172 w 344"/>
                  <a:gd name="T15" fmla="*/ 89 h 92"/>
                  <a:gd name="T16" fmla="*/ 170 w 344"/>
                  <a:gd name="T17" fmla="*/ 89 h 92"/>
                  <a:gd name="T18" fmla="*/ 138 w 344"/>
                  <a:gd name="T19" fmla="*/ 78 h 92"/>
                  <a:gd name="T20" fmla="*/ 137 w 344"/>
                  <a:gd name="T21" fmla="*/ 78 h 92"/>
                  <a:gd name="T22" fmla="*/ 136 w 344"/>
                  <a:gd name="T23" fmla="*/ 78 h 92"/>
                  <a:gd name="T24" fmla="*/ 135 w 344"/>
                  <a:gd name="T25" fmla="*/ 77 h 92"/>
                  <a:gd name="T26" fmla="*/ 93 w 344"/>
                  <a:gd name="T27" fmla="*/ 51 h 92"/>
                  <a:gd name="T28" fmla="*/ 73 w 344"/>
                  <a:gd name="T29" fmla="*/ 47 h 92"/>
                  <a:gd name="T30" fmla="*/ 30 w 344"/>
                  <a:gd name="T31" fmla="*/ 80 h 92"/>
                  <a:gd name="T32" fmla="*/ 6 w 344"/>
                  <a:gd name="T33" fmla="*/ 58 h 92"/>
                  <a:gd name="T34" fmla="*/ 68 w 344"/>
                  <a:gd name="T35" fmla="*/ 6 h 92"/>
                  <a:gd name="T36" fmla="*/ 81 w 344"/>
                  <a:gd name="T37" fmla="*/ 4 h 92"/>
                  <a:gd name="T38" fmla="*/ 83 w 344"/>
                  <a:gd name="T39" fmla="*/ 4 h 92"/>
                  <a:gd name="T40" fmla="*/ 99 w 344"/>
                  <a:gd name="T41" fmla="*/ 25 h 92"/>
                  <a:gd name="T42" fmla="*/ 136 w 344"/>
                  <a:gd name="T43" fmla="*/ 47 h 92"/>
                  <a:gd name="T44" fmla="*/ 164 w 344"/>
                  <a:gd name="T45" fmla="*/ 41 h 92"/>
                  <a:gd name="T46" fmla="*/ 164 w 344"/>
                  <a:gd name="T47" fmla="*/ 41 h 92"/>
                  <a:gd name="T48" fmla="*/ 165 w 344"/>
                  <a:gd name="T49" fmla="*/ 41 h 92"/>
                  <a:gd name="T50" fmla="*/ 165 w 344"/>
                  <a:gd name="T51" fmla="*/ 41 h 92"/>
                  <a:gd name="T52" fmla="*/ 166 w 344"/>
                  <a:gd name="T53" fmla="*/ 41 h 92"/>
                  <a:gd name="T54" fmla="*/ 166 w 344"/>
                  <a:gd name="T55" fmla="*/ 41 h 92"/>
                  <a:gd name="T56" fmla="*/ 167 w 344"/>
                  <a:gd name="T57" fmla="*/ 41 h 92"/>
                  <a:gd name="T58" fmla="*/ 184 w 344"/>
                  <a:gd name="T59" fmla="*/ 42 h 92"/>
                  <a:gd name="T60" fmla="*/ 186 w 344"/>
                  <a:gd name="T61" fmla="*/ 43 h 92"/>
                  <a:gd name="T62" fmla="*/ 210 w 344"/>
                  <a:gd name="T63" fmla="*/ 48 h 92"/>
                  <a:gd name="T64" fmla="*/ 240 w 344"/>
                  <a:gd name="T65" fmla="*/ 25 h 92"/>
                  <a:gd name="T66" fmla="*/ 261 w 344"/>
                  <a:gd name="T67" fmla="*/ 4 h 92"/>
                  <a:gd name="T68" fmla="*/ 240 w 344"/>
                  <a:gd name="T69" fmla="*/ 18 h 92"/>
                  <a:gd name="T70" fmla="*/ 211 w 344"/>
                  <a:gd name="T71" fmla="*/ 43 h 92"/>
                  <a:gd name="T72" fmla="*/ 194 w 344"/>
                  <a:gd name="T73" fmla="*/ 41 h 92"/>
                  <a:gd name="T74" fmla="*/ 189 w 344"/>
                  <a:gd name="T75" fmla="*/ 40 h 92"/>
                  <a:gd name="T76" fmla="*/ 189 w 344"/>
                  <a:gd name="T77" fmla="*/ 40 h 92"/>
                  <a:gd name="T78" fmla="*/ 167 w 344"/>
                  <a:gd name="T79" fmla="*/ 38 h 92"/>
                  <a:gd name="T80" fmla="*/ 156 w 344"/>
                  <a:gd name="T81" fmla="*/ 38 h 92"/>
                  <a:gd name="T82" fmla="*/ 146 w 344"/>
                  <a:gd name="T83" fmla="*/ 40 h 92"/>
                  <a:gd name="T84" fmla="*/ 130 w 344"/>
                  <a:gd name="T85" fmla="*/ 43 h 92"/>
                  <a:gd name="T86" fmla="*/ 82 w 344"/>
                  <a:gd name="T87" fmla="*/ 0 h 92"/>
                  <a:gd name="T88" fmla="*/ 76 w 344"/>
                  <a:gd name="T89" fmla="*/ 1 h 92"/>
                  <a:gd name="T90" fmla="*/ 67 w 344"/>
                  <a:gd name="T91" fmla="*/ 3 h 92"/>
                  <a:gd name="T92" fmla="*/ 14 w 344"/>
                  <a:gd name="T93" fmla="*/ 74 h 92"/>
                  <a:gd name="T94" fmla="*/ 15 w 344"/>
                  <a:gd name="T95" fmla="*/ 74 h 92"/>
                  <a:gd name="T96" fmla="*/ 32 w 344"/>
                  <a:gd name="T97" fmla="*/ 86 h 92"/>
                  <a:gd name="T98" fmla="*/ 70 w 344"/>
                  <a:gd name="T99" fmla="*/ 51 h 92"/>
                  <a:gd name="T100" fmla="*/ 87 w 344"/>
                  <a:gd name="T101" fmla="*/ 55 h 92"/>
                  <a:gd name="T102" fmla="*/ 132 w 344"/>
                  <a:gd name="T103" fmla="*/ 79 h 92"/>
                  <a:gd name="T104" fmla="*/ 134 w 344"/>
                  <a:gd name="T105" fmla="*/ 79 h 92"/>
                  <a:gd name="T106" fmla="*/ 136 w 344"/>
                  <a:gd name="T107" fmla="*/ 80 h 92"/>
                  <a:gd name="T108" fmla="*/ 174 w 344"/>
                  <a:gd name="T109" fmla="*/ 92 h 92"/>
                  <a:gd name="T110" fmla="*/ 253 w 344"/>
                  <a:gd name="T111" fmla="*/ 56 h 92"/>
                  <a:gd name="T112" fmla="*/ 280 w 344"/>
                  <a:gd name="T113" fmla="*/ 53 h 92"/>
                  <a:gd name="T114" fmla="*/ 309 w 344"/>
                  <a:gd name="T115" fmla="*/ 85 h 92"/>
                  <a:gd name="T116" fmla="*/ 310 w 344"/>
                  <a:gd name="T117" fmla="*/ 85 h 92"/>
                  <a:gd name="T118" fmla="*/ 344 w 344"/>
                  <a:gd name="T119" fmla="*/ 60 h 92"/>
                  <a:gd name="T120" fmla="*/ 272 w 344"/>
                  <a:gd name="T121" fmla="*/ 3 h 92"/>
                  <a:gd name="T122" fmla="*/ 258 w 344"/>
                  <a:gd name="T123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4" h="92">
                    <a:moveTo>
                      <a:pt x="261" y="4"/>
                    </a:move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3" y="4"/>
                      <a:pt x="266" y="4"/>
                      <a:pt x="268" y="5"/>
                    </a:cubicBezTo>
                    <a:cubicBezTo>
                      <a:pt x="270" y="5"/>
                      <a:pt x="272" y="6"/>
                      <a:pt x="275" y="6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84" y="7"/>
                      <a:pt x="293" y="6"/>
                      <a:pt x="298" y="9"/>
                    </a:cubicBezTo>
                    <a:cubicBezTo>
                      <a:pt x="305" y="13"/>
                      <a:pt x="307" y="24"/>
                      <a:pt x="311" y="31"/>
                    </a:cubicBezTo>
                    <a:cubicBezTo>
                      <a:pt x="318" y="42"/>
                      <a:pt x="337" y="46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60"/>
                      <a:pt x="335" y="63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26" y="73"/>
                      <a:pt x="316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298" y="80"/>
                      <a:pt x="293" y="56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79" y="49"/>
                      <a:pt x="273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1" y="48"/>
                      <a:pt x="254" y="49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2"/>
                    </a:cubicBezTo>
                    <a:cubicBezTo>
                      <a:pt x="242" y="55"/>
                      <a:pt x="240" y="63"/>
                      <a:pt x="233" y="68"/>
                    </a:cubicBezTo>
                    <a:cubicBezTo>
                      <a:pt x="228" y="71"/>
                      <a:pt x="217" y="72"/>
                      <a:pt x="207" y="76"/>
                    </a:cubicBezTo>
                    <a:cubicBezTo>
                      <a:pt x="193" y="81"/>
                      <a:pt x="188" y="88"/>
                      <a:pt x="173" y="89"/>
                    </a:cubicBezTo>
                    <a:cubicBezTo>
                      <a:pt x="173" y="89"/>
                      <a:pt x="173" y="89"/>
                      <a:pt x="173" y="89"/>
                    </a:cubicBezTo>
                    <a:cubicBezTo>
                      <a:pt x="173" y="89"/>
                      <a:pt x="173" y="89"/>
                      <a:pt x="172" y="89"/>
                    </a:cubicBezTo>
                    <a:cubicBezTo>
                      <a:pt x="172" y="89"/>
                      <a:pt x="171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58" y="89"/>
                      <a:pt x="150" y="83"/>
                      <a:pt x="138" y="79"/>
                    </a:cubicBezTo>
                    <a:cubicBezTo>
                      <a:pt x="138" y="79"/>
                      <a:pt x="138" y="79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5" y="77"/>
                      <a:pt x="135" y="77"/>
                      <a:pt x="135" y="77"/>
                    </a:cubicBezTo>
                    <a:cubicBezTo>
                      <a:pt x="127" y="74"/>
                      <a:pt x="116" y="72"/>
                      <a:pt x="110" y="69"/>
                    </a:cubicBezTo>
                    <a:cubicBezTo>
                      <a:pt x="103" y="65"/>
                      <a:pt x="100" y="55"/>
                      <a:pt x="93" y="52"/>
                    </a:cubicBezTo>
                    <a:cubicBezTo>
                      <a:pt x="93" y="52"/>
                      <a:pt x="93" y="52"/>
                      <a:pt x="93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88" y="49"/>
                      <a:pt x="80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67" y="47"/>
                      <a:pt x="62" y="48"/>
                      <a:pt x="58" y="50"/>
                    </a:cubicBezTo>
                    <a:cubicBezTo>
                      <a:pt x="53" y="52"/>
                      <a:pt x="48" y="59"/>
                      <a:pt x="45" y="65"/>
                    </a:cubicBezTo>
                    <a:cubicBezTo>
                      <a:pt x="42" y="71"/>
                      <a:pt x="38" y="80"/>
                      <a:pt x="31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29" y="80"/>
                      <a:pt x="29" y="80"/>
                    </a:cubicBezTo>
                    <a:cubicBezTo>
                      <a:pt x="20" y="79"/>
                      <a:pt x="6" y="66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45"/>
                      <a:pt x="25" y="42"/>
                      <a:pt x="31" y="32"/>
                    </a:cubicBezTo>
                    <a:cubicBezTo>
                      <a:pt x="35" y="24"/>
                      <a:pt x="35" y="13"/>
                      <a:pt x="43" y="9"/>
                    </a:cubicBezTo>
                    <a:cubicBezTo>
                      <a:pt x="48" y="6"/>
                      <a:pt x="58" y="7"/>
                      <a:pt x="68" y="6"/>
                    </a:cubicBezTo>
                    <a:cubicBezTo>
                      <a:pt x="71" y="6"/>
                      <a:pt x="74" y="5"/>
                      <a:pt x="77" y="4"/>
                    </a:cubicBezTo>
                    <a:cubicBezTo>
                      <a:pt x="78" y="4"/>
                      <a:pt x="78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80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2" y="4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9" y="6"/>
                      <a:pt x="95" y="19"/>
                      <a:pt x="99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107" y="35"/>
                      <a:pt x="114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3" y="47"/>
                      <a:pt x="135" y="47"/>
                      <a:pt x="136" y="47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46" y="46"/>
                      <a:pt x="154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72" y="41"/>
                      <a:pt x="178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3"/>
                    </a:cubicBezTo>
                    <a:cubicBezTo>
                      <a:pt x="185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8" y="43"/>
                      <a:pt x="190" y="43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8" y="46"/>
                      <a:pt x="204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4" y="48"/>
                      <a:pt x="218" y="47"/>
                      <a:pt x="222" y="45"/>
                    </a:cubicBezTo>
                    <a:cubicBezTo>
                      <a:pt x="222" y="45"/>
                      <a:pt x="222" y="45"/>
                      <a:pt x="222" y="45"/>
                    </a:cubicBezTo>
                    <a:cubicBezTo>
                      <a:pt x="229" y="41"/>
                      <a:pt x="236" y="31"/>
                      <a:pt x="240" y="25"/>
                    </a:cubicBezTo>
                    <a:cubicBezTo>
                      <a:pt x="246" y="18"/>
                      <a:pt x="250" y="6"/>
                      <a:pt x="258" y="4"/>
                    </a:cubicBezTo>
                    <a:cubicBezTo>
                      <a:pt x="258" y="4"/>
                      <a:pt x="258" y="4"/>
                      <a:pt x="258" y="4"/>
                    </a:cubicBezTo>
                    <a:cubicBezTo>
                      <a:pt x="259" y="4"/>
                      <a:pt x="260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moveTo>
                      <a:pt x="258" y="0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257" y="0"/>
                      <a:pt x="257" y="0"/>
                      <a:pt x="256" y="0"/>
                    </a:cubicBezTo>
                    <a:cubicBezTo>
                      <a:pt x="256" y="0"/>
                      <a:pt x="256" y="0"/>
                      <a:pt x="256" y="0"/>
                    </a:cubicBezTo>
                    <a:cubicBezTo>
                      <a:pt x="249" y="2"/>
                      <a:pt x="245" y="14"/>
                      <a:pt x="240" y="18"/>
                    </a:cubicBezTo>
                    <a:cubicBezTo>
                      <a:pt x="238" y="22"/>
                      <a:pt x="232" y="25"/>
                      <a:pt x="227" y="29"/>
                    </a:cubicBezTo>
                    <a:cubicBezTo>
                      <a:pt x="221" y="35"/>
                      <a:pt x="219" y="41"/>
                      <a:pt x="212" y="43"/>
                    </a:cubicBezTo>
                    <a:cubicBezTo>
                      <a:pt x="212" y="43"/>
                      <a:pt x="212" y="43"/>
                      <a:pt x="212" y="43"/>
                    </a:cubicBezTo>
                    <a:cubicBezTo>
                      <a:pt x="212" y="43"/>
                      <a:pt x="212" y="43"/>
                      <a:pt x="211" y="43"/>
                    </a:cubicBezTo>
                    <a:cubicBezTo>
                      <a:pt x="211" y="43"/>
                      <a:pt x="211" y="43"/>
                      <a:pt x="211" y="43"/>
                    </a:cubicBezTo>
                    <a:cubicBezTo>
                      <a:pt x="210" y="44"/>
                      <a:pt x="208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3" y="44"/>
                      <a:pt x="198" y="42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2" y="40"/>
                      <a:pt x="191" y="40"/>
                      <a:pt x="190" y="40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0" y="40"/>
                      <a:pt x="190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39"/>
                      <a:pt x="188" y="39"/>
                      <a:pt x="188" y="39"/>
                    </a:cubicBezTo>
                    <a:cubicBezTo>
                      <a:pt x="188" y="39"/>
                      <a:pt x="187" y="39"/>
                      <a:pt x="187" y="39"/>
                    </a:cubicBezTo>
                    <a:cubicBezTo>
                      <a:pt x="181" y="38"/>
                      <a:pt x="174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3" y="38"/>
                      <a:pt x="160" y="38"/>
                      <a:pt x="157" y="38"/>
                    </a:cubicBezTo>
                    <a:cubicBezTo>
                      <a:pt x="157" y="38"/>
                      <a:pt x="157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3" y="39"/>
                      <a:pt x="149" y="39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2" y="41"/>
                      <a:pt x="138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3"/>
                      <a:pt x="131" y="43"/>
                      <a:pt x="130" y="43"/>
                    </a:cubicBezTo>
                    <a:cubicBezTo>
                      <a:pt x="124" y="42"/>
                      <a:pt x="119" y="36"/>
                      <a:pt x="114" y="32"/>
                    </a:cubicBezTo>
                    <a:cubicBezTo>
                      <a:pt x="109" y="27"/>
                      <a:pt x="103" y="23"/>
                      <a:pt x="100" y="19"/>
                    </a:cubicBezTo>
                    <a:cubicBezTo>
                      <a:pt x="96" y="14"/>
                      <a:pt x="92" y="2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0" y="0"/>
                      <a:pt x="78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2"/>
                      <a:pt x="71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8" y="5"/>
                      <a:pt x="49" y="4"/>
                      <a:pt x="43" y="6"/>
                    </a:cubicBezTo>
                    <a:cubicBezTo>
                      <a:pt x="33" y="11"/>
                      <a:pt x="33" y="23"/>
                      <a:pt x="29" y="31"/>
                    </a:cubicBezTo>
                    <a:cubicBezTo>
                      <a:pt x="24" y="38"/>
                      <a:pt x="0" y="47"/>
                      <a:pt x="0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1" y="64"/>
                      <a:pt x="10" y="70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9" y="79"/>
                      <a:pt x="25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2" y="86"/>
                    </a:cubicBezTo>
                    <a:cubicBezTo>
                      <a:pt x="38" y="85"/>
                      <a:pt x="42" y="76"/>
                      <a:pt x="46" y="70"/>
                    </a:cubicBezTo>
                    <a:cubicBezTo>
                      <a:pt x="50" y="63"/>
                      <a:pt x="54" y="55"/>
                      <a:pt x="60" y="53"/>
                    </a:cubicBezTo>
                    <a:cubicBezTo>
                      <a:pt x="63" y="51"/>
                      <a:pt x="66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6" y="51"/>
                      <a:pt x="83" y="53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4" y="59"/>
                      <a:pt x="97" y="68"/>
                      <a:pt x="103" y="71"/>
                    </a:cubicBezTo>
                    <a:cubicBezTo>
                      <a:pt x="109" y="75"/>
                      <a:pt x="122" y="75"/>
                      <a:pt x="132" y="79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5" y="79"/>
                      <a:pt x="135" y="80"/>
                    </a:cubicBezTo>
                    <a:cubicBezTo>
                      <a:pt x="135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49" y="85"/>
                      <a:pt x="157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2" y="92"/>
                      <a:pt x="173" y="92"/>
                      <a:pt x="174" y="92"/>
                    </a:cubicBezTo>
                    <a:cubicBezTo>
                      <a:pt x="189" y="91"/>
                      <a:pt x="192" y="85"/>
                      <a:pt x="204" y="80"/>
                    </a:cubicBezTo>
                    <a:cubicBezTo>
                      <a:pt x="215" y="75"/>
                      <a:pt x="232" y="76"/>
                      <a:pt x="239" y="72"/>
                    </a:cubicBezTo>
                    <a:cubicBezTo>
                      <a:pt x="245" y="69"/>
                      <a:pt x="247" y="60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8" y="54"/>
                      <a:pt x="264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4" y="52"/>
                      <a:pt x="277" y="52"/>
                      <a:pt x="280" y="53"/>
                    </a:cubicBezTo>
                    <a:cubicBezTo>
                      <a:pt x="280" y="53"/>
                      <a:pt x="280" y="53"/>
                      <a:pt x="280" y="53"/>
                    </a:cubicBezTo>
                    <a:cubicBezTo>
                      <a:pt x="280" y="53"/>
                      <a:pt x="281" y="53"/>
                      <a:pt x="281" y="53"/>
                    </a:cubicBezTo>
                    <a:cubicBezTo>
                      <a:pt x="281" y="53"/>
                      <a:pt x="281" y="53"/>
                      <a:pt x="281" y="53"/>
                    </a:cubicBezTo>
                    <a:cubicBezTo>
                      <a:pt x="287" y="56"/>
                      <a:pt x="291" y="63"/>
                      <a:pt x="294" y="70"/>
                    </a:cubicBezTo>
                    <a:cubicBezTo>
                      <a:pt x="298" y="75"/>
                      <a:pt x="303" y="85"/>
                      <a:pt x="309" y="85"/>
                    </a:cubicBezTo>
                    <a:cubicBezTo>
                      <a:pt x="309" y="85"/>
                      <a:pt x="309" y="85"/>
                      <a:pt x="309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7" y="85"/>
                      <a:pt x="323" y="78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31" y="71"/>
                      <a:pt x="343" y="64"/>
                      <a:pt x="344" y="60"/>
                    </a:cubicBezTo>
                    <a:cubicBezTo>
                      <a:pt x="344" y="60"/>
                      <a:pt x="344" y="60"/>
                      <a:pt x="344" y="60"/>
                    </a:cubicBezTo>
                    <a:cubicBezTo>
                      <a:pt x="344" y="56"/>
                      <a:pt x="336" y="48"/>
                      <a:pt x="330" y="44"/>
                    </a:cubicBezTo>
                    <a:cubicBezTo>
                      <a:pt x="325" y="39"/>
                      <a:pt x="318" y="36"/>
                      <a:pt x="314" y="31"/>
                    </a:cubicBezTo>
                    <a:cubicBezTo>
                      <a:pt x="309" y="24"/>
                      <a:pt x="306" y="12"/>
                      <a:pt x="300" y="8"/>
                    </a:cubicBezTo>
                    <a:cubicBezTo>
                      <a:pt x="293" y="3"/>
                      <a:pt x="285" y="5"/>
                      <a:pt x="273" y="3"/>
                    </a:cubicBezTo>
                    <a:cubicBezTo>
                      <a:pt x="273" y="3"/>
                      <a:pt x="273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69" y="3"/>
                      <a:pt x="267" y="2"/>
                      <a:pt x="264" y="1"/>
                    </a:cubicBezTo>
                    <a:cubicBezTo>
                      <a:pt x="262" y="1"/>
                      <a:pt x="260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641"/>
              <p:cNvSpPr/>
              <p:nvPr/>
            </p:nvSpPr>
            <p:spPr bwMode="auto">
              <a:xfrm>
                <a:off x="4124" y="863"/>
                <a:ext cx="28" cy="24"/>
              </a:xfrm>
              <a:custGeom>
                <a:gdLst>
                  <a:gd name="T0" fmla="*/ 5 w 8"/>
                  <a:gd name="T1" fmla="*/ 0 h 7"/>
                  <a:gd name="T2" fmla="*/ 5 w 8"/>
                  <a:gd name="T3" fmla="*/ 0 h 7"/>
                  <a:gd name="T4" fmla="*/ 0 w 8"/>
                  <a:gd name="T5" fmla="*/ 6 h 7"/>
                  <a:gd name="T6" fmla="*/ 0 w 8"/>
                  <a:gd name="T7" fmla="*/ 6 h 7"/>
                  <a:gd name="T8" fmla="*/ 0 w 8"/>
                  <a:gd name="T9" fmla="*/ 6 h 7"/>
                  <a:gd name="T10" fmla="*/ 0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3 w 8"/>
                  <a:gd name="T17" fmla="*/ 7 h 7"/>
                  <a:gd name="T18" fmla="*/ 3 w 8"/>
                  <a:gd name="T19" fmla="*/ 7 h 7"/>
                  <a:gd name="T20" fmla="*/ 3 w 8"/>
                  <a:gd name="T21" fmla="*/ 7 h 7"/>
                  <a:gd name="T22" fmla="*/ 3 w 8"/>
                  <a:gd name="T23" fmla="*/ 7 h 7"/>
                  <a:gd name="T24" fmla="*/ 8 w 8"/>
                  <a:gd name="T25" fmla="*/ 3 h 7"/>
                  <a:gd name="T26" fmla="*/ 8 w 8"/>
                  <a:gd name="T27" fmla="*/ 2 h 7"/>
                  <a:gd name="T28" fmla="*/ 5 w 8"/>
                  <a:gd name="T29" fmla="*/ 0 h 7"/>
                  <a:gd name="T30" fmla="*/ 5 w 8"/>
                  <a:gd name="T31" fmla="*/ 0 h 7"/>
                  <a:gd name="T32" fmla="*/ 5 w 8"/>
                  <a:gd name="T3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642"/>
              <p:cNvSpPr>
                <a:spLocks noEditPoints="1"/>
              </p:cNvSpPr>
              <p:nvPr/>
            </p:nvSpPr>
            <p:spPr bwMode="auto">
              <a:xfrm>
                <a:off x="3270" y="583"/>
                <a:ext cx="1154" cy="297"/>
              </a:xfrm>
              <a:custGeom>
                <a:gdLst>
                  <a:gd name="T0" fmla="*/ 195 w 331"/>
                  <a:gd name="T1" fmla="*/ 47 h 85"/>
                  <a:gd name="T2" fmla="*/ 196 w 331"/>
                  <a:gd name="T3" fmla="*/ 47 h 85"/>
                  <a:gd name="T4" fmla="*/ 212 w 331"/>
                  <a:gd name="T5" fmla="*/ 47 h 85"/>
                  <a:gd name="T6" fmla="*/ 215 w 331"/>
                  <a:gd name="T7" fmla="*/ 47 h 85"/>
                  <a:gd name="T8" fmla="*/ 202 w 331"/>
                  <a:gd name="T9" fmla="*/ 69 h 85"/>
                  <a:gd name="T10" fmla="*/ 200 w 331"/>
                  <a:gd name="T11" fmla="*/ 69 h 85"/>
                  <a:gd name="T12" fmla="*/ 199 w 331"/>
                  <a:gd name="T13" fmla="*/ 70 h 85"/>
                  <a:gd name="T14" fmla="*/ 155 w 331"/>
                  <a:gd name="T15" fmla="*/ 82 h 85"/>
                  <a:gd name="T16" fmla="*/ 102 w 331"/>
                  <a:gd name="T17" fmla="*/ 49 h 85"/>
                  <a:gd name="T18" fmla="*/ 113 w 331"/>
                  <a:gd name="T19" fmla="*/ 46 h 85"/>
                  <a:gd name="T20" fmla="*/ 119 w 331"/>
                  <a:gd name="T21" fmla="*/ 46 h 85"/>
                  <a:gd name="T22" fmla="*/ 126 w 331"/>
                  <a:gd name="T23" fmla="*/ 47 h 85"/>
                  <a:gd name="T24" fmla="*/ 131 w 331"/>
                  <a:gd name="T25" fmla="*/ 46 h 85"/>
                  <a:gd name="T26" fmla="*/ 51 w 331"/>
                  <a:gd name="T27" fmla="*/ 4 h 85"/>
                  <a:gd name="T28" fmla="*/ 59 w 331"/>
                  <a:gd name="T29" fmla="*/ 4 h 85"/>
                  <a:gd name="T30" fmla="*/ 74 w 331"/>
                  <a:gd name="T31" fmla="*/ 4 h 85"/>
                  <a:gd name="T32" fmla="*/ 77 w 331"/>
                  <a:gd name="T33" fmla="*/ 40 h 85"/>
                  <a:gd name="T34" fmla="*/ 72 w 331"/>
                  <a:gd name="T35" fmla="*/ 40 h 85"/>
                  <a:gd name="T36" fmla="*/ 66 w 331"/>
                  <a:gd name="T37" fmla="*/ 40 h 85"/>
                  <a:gd name="T38" fmla="*/ 23 w 331"/>
                  <a:gd name="T39" fmla="*/ 73 h 85"/>
                  <a:gd name="T40" fmla="*/ 27 w 331"/>
                  <a:gd name="T41" fmla="*/ 31 h 85"/>
                  <a:gd name="T42" fmla="*/ 267 w 331"/>
                  <a:gd name="T43" fmla="*/ 3 h 85"/>
                  <a:gd name="T44" fmla="*/ 303 w 331"/>
                  <a:gd name="T45" fmla="*/ 29 h 85"/>
                  <a:gd name="T46" fmla="*/ 305 w 331"/>
                  <a:gd name="T47" fmla="*/ 72 h 85"/>
                  <a:gd name="T48" fmla="*/ 281 w 331"/>
                  <a:gd name="T49" fmla="*/ 45 h 85"/>
                  <a:gd name="T50" fmla="*/ 237 w 331"/>
                  <a:gd name="T51" fmla="*/ 36 h 85"/>
                  <a:gd name="T52" fmla="*/ 267 w 331"/>
                  <a:gd name="T53" fmla="*/ 3 h 85"/>
                  <a:gd name="T54" fmla="*/ 234 w 331"/>
                  <a:gd name="T55" fmla="*/ 21 h 85"/>
                  <a:gd name="T56" fmla="*/ 204 w 331"/>
                  <a:gd name="T57" fmla="*/ 44 h 85"/>
                  <a:gd name="T58" fmla="*/ 180 w 331"/>
                  <a:gd name="T59" fmla="*/ 39 h 85"/>
                  <a:gd name="T60" fmla="*/ 178 w 331"/>
                  <a:gd name="T61" fmla="*/ 38 h 85"/>
                  <a:gd name="T62" fmla="*/ 161 w 331"/>
                  <a:gd name="T63" fmla="*/ 37 h 85"/>
                  <a:gd name="T64" fmla="*/ 160 w 331"/>
                  <a:gd name="T65" fmla="*/ 37 h 85"/>
                  <a:gd name="T66" fmla="*/ 159 w 331"/>
                  <a:gd name="T67" fmla="*/ 37 h 85"/>
                  <a:gd name="T68" fmla="*/ 158 w 331"/>
                  <a:gd name="T69" fmla="*/ 37 h 85"/>
                  <a:gd name="T70" fmla="*/ 158 w 331"/>
                  <a:gd name="T71" fmla="*/ 37 h 85"/>
                  <a:gd name="T72" fmla="*/ 131 w 331"/>
                  <a:gd name="T73" fmla="*/ 43 h 85"/>
                  <a:gd name="T74" fmla="*/ 93 w 331"/>
                  <a:gd name="T75" fmla="*/ 21 h 85"/>
                  <a:gd name="T76" fmla="*/ 77 w 331"/>
                  <a:gd name="T77" fmla="*/ 0 h 85"/>
                  <a:gd name="T78" fmla="*/ 73 w 331"/>
                  <a:gd name="T79" fmla="*/ 0 h 85"/>
                  <a:gd name="T80" fmla="*/ 0 w 331"/>
                  <a:gd name="T81" fmla="*/ 54 h 85"/>
                  <a:gd name="T82" fmla="*/ 24 w 331"/>
                  <a:gd name="T83" fmla="*/ 76 h 85"/>
                  <a:gd name="T84" fmla="*/ 67 w 331"/>
                  <a:gd name="T85" fmla="*/ 43 h 85"/>
                  <a:gd name="T86" fmla="*/ 87 w 331"/>
                  <a:gd name="T87" fmla="*/ 48 h 85"/>
                  <a:gd name="T88" fmla="*/ 130 w 331"/>
                  <a:gd name="T89" fmla="*/ 74 h 85"/>
                  <a:gd name="T90" fmla="*/ 131 w 331"/>
                  <a:gd name="T91" fmla="*/ 74 h 85"/>
                  <a:gd name="T92" fmla="*/ 132 w 331"/>
                  <a:gd name="T93" fmla="*/ 74 h 85"/>
                  <a:gd name="T94" fmla="*/ 164 w 331"/>
                  <a:gd name="T95" fmla="*/ 85 h 85"/>
                  <a:gd name="T96" fmla="*/ 201 w 331"/>
                  <a:gd name="T97" fmla="*/ 72 h 85"/>
                  <a:gd name="T98" fmla="*/ 262 w 331"/>
                  <a:gd name="T99" fmla="*/ 44 h 85"/>
                  <a:gd name="T100" fmla="*/ 277 w 331"/>
                  <a:gd name="T101" fmla="*/ 47 h 85"/>
                  <a:gd name="T102" fmla="*/ 305 w 331"/>
                  <a:gd name="T103" fmla="*/ 76 h 85"/>
                  <a:gd name="T104" fmla="*/ 326 w 331"/>
                  <a:gd name="T105" fmla="*/ 63 h 85"/>
                  <a:gd name="T106" fmla="*/ 292 w 331"/>
                  <a:gd name="T107" fmla="*/ 5 h 85"/>
                  <a:gd name="T108" fmla="*/ 255 w 331"/>
                  <a:gd name="T109" fmla="*/ 0 h 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1" h="85">
                    <a:moveTo>
                      <a:pt x="161" y="40"/>
                    </a:move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73" y="40"/>
                      <a:pt x="182" y="44"/>
                      <a:pt x="194" y="46"/>
                    </a:cubicBezTo>
                    <a:cubicBezTo>
                      <a:pt x="194" y="47"/>
                      <a:pt x="194" y="47"/>
                      <a:pt x="194" y="47"/>
                    </a:cubicBezTo>
                    <a:cubicBezTo>
                      <a:pt x="194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8" y="47"/>
                      <a:pt x="200" y="48"/>
                      <a:pt x="202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3" y="48"/>
                      <a:pt x="203" y="48"/>
                      <a:pt x="204" y="48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6" y="48"/>
                      <a:pt x="207" y="48"/>
                      <a:pt x="209" y="47"/>
                    </a:cubicBezTo>
                    <a:cubicBezTo>
                      <a:pt x="210" y="47"/>
                      <a:pt x="211" y="47"/>
                      <a:pt x="212" y="47"/>
                    </a:cubicBezTo>
                    <a:cubicBezTo>
                      <a:pt x="212" y="47"/>
                      <a:pt x="212" y="47"/>
                      <a:pt x="212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4" y="47"/>
                      <a:pt x="214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9" y="47"/>
                      <a:pt x="223" y="48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50"/>
                      <a:pt x="226" y="51"/>
                      <a:pt x="226" y="51"/>
                    </a:cubicBezTo>
                    <a:cubicBezTo>
                      <a:pt x="226" y="62"/>
                      <a:pt x="212" y="64"/>
                      <a:pt x="202" y="69"/>
                    </a:cubicBezTo>
                    <a:cubicBezTo>
                      <a:pt x="202" y="69"/>
                      <a:pt x="202" y="69"/>
                      <a:pt x="202" y="69"/>
                    </a:cubicBezTo>
                    <a:cubicBezTo>
                      <a:pt x="202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70"/>
                      <a:pt x="200" y="70"/>
                    </a:cubicBezTo>
                    <a:cubicBezTo>
                      <a:pt x="200" y="70"/>
                      <a:pt x="200" y="70"/>
                      <a:pt x="200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88" y="75"/>
                      <a:pt x="178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2" y="83"/>
                      <a:pt x="158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45" y="79"/>
                      <a:pt x="135" y="72"/>
                      <a:pt x="125" y="69"/>
                    </a:cubicBezTo>
                    <a:cubicBezTo>
                      <a:pt x="115" y="65"/>
                      <a:pt x="102" y="61"/>
                      <a:pt x="102" y="51"/>
                    </a:cubicBezTo>
                    <a:cubicBezTo>
                      <a:pt x="102" y="51"/>
                      <a:pt x="102" y="50"/>
                      <a:pt x="102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6" y="46"/>
                      <a:pt x="109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5" y="46"/>
                      <a:pt x="117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2" y="46"/>
                      <a:pt x="124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8" y="47"/>
                      <a:pt x="129" y="47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1" y="46"/>
                      <a:pt x="131" y="46"/>
                    </a:cubicBezTo>
                    <a:cubicBezTo>
                      <a:pt x="140" y="45"/>
                      <a:pt x="147" y="41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7" y="40"/>
                      <a:pt x="159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moveTo>
                      <a:pt x="51" y="4"/>
                    </a:move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8" y="4"/>
                    </a:cubicBezTo>
                    <a:cubicBezTo>
                      <a:pt x="58" y="4"/>
                      <a:pt x="58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4"/>
                      <a:pt x="65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72" y="5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80" y="7"/>
                      <a:pt x="82" y="11"/>
                      <a:pt x="86" y="17"/>
                    </a:cubicBezTo>
                    <a:cubicBezTo>
                      <a:pt x="87" y="21"/>
                      <a:pt x="90" y="27"/>
                      <a:pt x="90" y="32"/>
                    </a:cubicBezTo>
                    <a:cubicBezTo>
                      <a:pt x="90" y="33"/>
                      <a:pt x="90" y="35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7" y="39"/>
                      <a:pt x="82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5" y="40"/>
                      <a:pt x="73" y="40"/>
                      <a:pt x="72" y="40"/>
                    </a:cubicBezTo>
                    <a:cubicBezTo>
                      <a:pt x="72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40"/>
                      <a:pt x="67" y="40"/>
                      <a:pt x="67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58" y="40"/>
                      <a:pt x="50" y="41"/>
                      <a:pt x="45" y="45"/>
                    </a:cubicBezTo>
                    <a:cubicBezTo>
                      <a:pt x="39" y="50"/>
                      <a:pt x="36" y="72"/>
                      <a:pt x="24" y="73"/>
                    </a:cubicBezTo>
                    <a:cubicBezTo>
                      <a:pt x="24" y="73"/>
                      <a:pt x="24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14" y="73"/>
                      <a:pt x="4" y="61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41"/>
                      <a:pt x="22" y="39"/>
                      <a:pt x="27" y="31"/>
                    </a:cubicBezTo>
                    <a:cubicBezTo>
                      <a:pt x="31" y="23"/>
                      <a:pt x="29" y="14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9" y="5"/>
                      <a:pt x="45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moveTo>
                      <a:pt x="267" y="3"/>
                    </a:move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76" y="3"/>
                      <a:pt x="286" y="4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8" y="10"/>
                      <a:pt x="298" y="21"/>
                      <a:pt x="303" y="29"/>
                    </a:cubicBezTo>
                    <a:cubicBezTo>
                      <a:pt x="310" y="40"/>
                      <a:pt x="326" y="40"/>
                      <a:pt x="326" y="53"/>
                    </a:cubicBezTo>
                    <a:cubicBezTo>
                      <a:pt x="326" y="53"/>
                      <a:pt x="326" y="53"/>
                      <a:pt x="326" y="54"/>
                    </a:cubicBezTo>
                    <a:cubicBezTo>
                      <a:pt x="326" y="61"/>
                      <a:pt x="316" y="71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6" y="72"/>
                      <a:pt x="306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294" y="72"/>
                      <a:pt x="291" y="55"/>
                      <a:pt x="284" y="48"/>
                    </a:cubicBezTo>
                    <a:cubicBezTo>
                      <a:pt x="283" y="47"/>
                      <a:pt x="282" y="46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76" y="42"/>
                      <a:pt x="267" y="42"/>
                      <a:pt x="258" y="41"/>
                    </a:cubicBezTo>
                    <a:cubicBezTo>
                      <a:pt x="250" y="40"/>
                      <a:pt x="240" y="42"/>
                      <a:pt x="237" y="36"/>
                    </a:cubicBezTo>
                    <a:cubicBezTo>
                      <a:pt x="237" y="34"/>
                      <a:pt x="237" y="33"/>
                      <a:pt x="237" y="32"/>
                    </a:cubicBezTo>
                    <a:cubicBezTo>
                      <a:pt x="237" y="27"/>
                      <a:pt x="240" y="21"/>
                      <a:pt x="242" y="17"/>
                    </a:cubicBezTo>
                    <a:cubicBezTo>
                      <a:pt x="245" y="12"/>
                      <a:pt x="248" y="6"/>
                      <a:pt x="253" y="4"/>
                    </a:cubicBezTo>
                    <a:cubicBezTo>
                      <a:pt x="253" y="4"/>
                      <a:pt x="253" y="4"/>
                      <a:pt x="253" y="4"/>
                    </a:cubicBezTo>
                    <a:cubicBezTo>
                      <a:pt x="257" y="3"/>
                      <a:pt x="262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moveTo>
                      <a:pt x="255" y="0"/>
                    </a:moveTo>
                    <a:cubicBezTo>
                      <a:pt x="255" y="0"/>
                      <a:pt x="255" y="0"/>
                      <a:pt x="255" y="0"/>
                    </a:cubicBezTo>
                    <a:cubicBezTo>
                      <a:pt x="254" y="0"/>
                      <a:pt x="253" y="0"/>
                      <a:pt x="252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44" y="2"/>
                      <a:pt x="240" y="14"/>
                      <a:pt x="234" y="21"/>
                    </a:cubicBezTo>
                    <a:cubicBezTo>
                      <a:pt x="230" y="27"/>
                      <a:pt x="223" y="37"/>
                      <a:pt x="216" y="41"/>
                    </a:cubicBezTo>
                    <a:cubicBezTo>
                      <a:pt x="216" y="41"/>
                      <a:pt x="216" y="41"/>
                      <a:pt x="216" y="41"/>
                    </a:cubicBezTo>
                    <a:cubicBezTo>
                      <a:pt x="212" y="43"/>
                      <a:pt x="208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198" y="44"/>
                      <a:pt x="192" y="42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4" y="39"/>
                      <a:pt x="182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79" y="39"/>
                      <a:pt x="179" y="39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2" y="38"/>
                      <a:pt x="166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48" y="37"/>
                      <a:pt x="140" y="42"/>
                      <a:pt x="131" y="43"/>
                    </a:cubicBezTo>
                    <a:cubicBezTo>
                      <a:pt x="131" y="43"/>
                      <a:pt x="131" y="43"/>
                      <a:pt x="130" y="43"/>
                    </a:cubicBezTo>
                    <a:cubicBezTo>
                      <a:pt x="129" y="43"/>
                      <a:pt x="127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08" y="43"/>
                      <a:pt x="101" y="3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0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9" y="15"/>
                      <a:pt x="83" y="2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2" y="0"/>
                      <a:pt x="72" y="0"/>
                      <a:pt x="71" y="0"/>
                    </a:cubicBezTo>
                    <a:cubicBezTo>
                      <a:pt x="68" y="1"/>
                      <a:pt x="65" y="2"/>
                      <a:pt x="62" y="2"/>
                    </a:cubicBezTo>
                    <a:cubicBezTo>
                      <a:pt x="52" y="3"/>
                      <a:pt x="42" y="2"/>
                      <a:pt x="37" y="5"/>
                    </a:cubicBezTo>
                    <a:cubicBezTo>
                      <a:pt x="29" y="9"/>
                      <a:pt x="29" y="20"/>
                      <a:pt x="25" y="28"/>
                    </a:cubicBezTo>
                    <a:cubicBezTo>
                      <a:pt x="19" y="38"/>
                      <a:pt x="0" y="41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62"/>
                      <a:pt x="14" y="75"/>
                      <a:pt x="23" y="76"/>
                    </a:cubicBezTo>
                    <a:cubicBezTo>
                      <a:pt x="23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32" y="76"/>
                      <a:pt x="36" y="67"/>
                      <a:pt x="39" y="61"/>
                    </a:cubicBezTo>
                    <a:cubicBezTo>
                      <a:pt x="42" y="55"/>
                      <a:pt x="47" y="48"/>
                      <a:pt x="52" y="46"/>
                    </a:cubicBezTo>
                    <a:cubicBezTo>
                      <a:pt x="56" y="44"/>
                      <a:pt x="61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74" y="43"/>
                      <a:pt x="82" y="45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94" y="51"/>
                      <a:pt x="97" y="61"/>
                      <a:pt x="104" y="65"/>
                    </a:cubicBezTo>
                    <a:cubicBezTo>
                      <a:pt x="110" y="68"/>
                      <a:pt x="121" y="70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3"/>
                      <a:pt x="130" y="73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44" y="79"/>
                      <a:pt x="152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5" y="85"/>
                      <a:pt x="166" y="85"/>
                      <a:pt x="166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82" y="84"/>
                      <a:pt x="187" y="77"/>
                      <a:pt x="201" y="72"/>
                    </a:cubicBezTo>
                    <a:cubicBezTo>
                      <a:pt x="211" y="68"/>
                      <a:pt x="222" y="67"/>
                      <a:pt x="227" y="64"/>
                    </a:cubicBezTo>
                    <a:cubicBezTo>
                      <a:pt x="234" y="59"/>
                      <a:pt x="236" y="51"/>
                      <a:pt x="243" y="48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8" y="45"/>
                      <a:pt x="255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7" y="44"/>
                      <a:pt x="273" y="45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87" y="52"/>
                      <a:pt x="292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10" y="76"/>
                      <a:pt x="320" y="69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9" y="59"/>
                      <a:pt x="331" y="56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42"/>
                      <a:pt x="312" y="38"/>
                      <a:pt x="305" y="27"/>
                    </a:cubicBezTo>
                    <a:cubicBezTo>
                      <a:pt x="301" y="20"/>
                      <a:pt x="299" y="9"/>
                      <a:pt x="292" y="5"/>
                    </a:cubicBezTo>
                    <a:cubicBezTo>
                      <a:pt x="287" y="2"/>
                      <a:pt x="278" y="3"/>
                      <a:pt x="269" y="2"/>
                    </a:cubicBezTo>
                    <a:cubicBezTo>
                      <a:pt x="269" y="2"/>
                      <a:pt x="269" y="2"/>
                      <a:pt x="269" y="2"/>
                    </a:cubicBezTo>
                    <a:cubicBezTo>
                      <a:pt x="266" y="2"/>
                      <a:pt x="264" y="1"/>
                      <a:pt x="262" y="1"/>
                    </a:cubicBezTo>
                    <a:cubicBezTo>
                      <a:pt x="260" y="0"/>
                      <a:pt x="257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643"/>
              <p:cNvSpPr/>
              <p:nvPr/>
            </p:nvSpPr>
            <p:spPr bwMode="auto">
              <a:xfrm>
                <a:off x="3535" y="866"/>
                <a:ext cx="17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4 h 4"/>
                  <a:gd name="T12" fmla="*/ 3 w 5"/>
                  <a:gd name="T13" fmla="*/ 4 h 4"/>
                  <a:gd name="T14" fmla="*/ 3 w 5"/>
                  <a:gd name="T15" fmla="*/ 4 h 4"/>
                  <a:gd name="T16" fmla="*/ 4 w 5"/>
                  <a:gd name="T17" fmla="*/ 3 h 4"/>
                  <a:gd name="T18" fmla="*/ 4 w 5"/>
                  <a:gd name="T19" fmla="*/ 3 h 4"/>
                  <a:gd name="T20" fmla="*/ 4 w 5"/>
                  <a:gd name="T21" fmla="*/ 3 h 4"/>
                  <a:gd name="T22" fmla="*/ 4 w 5"/>
                  <a:gd name="T23" fmla="*/ 3 h 4"/>
                  <a:gd name="T24" fmla="*/ 4 w 5"/>
                  <a:gd name="T25" fmla="*/ 3 h 4"/>
                  <a:gd name="T26" fmla="*/ 4 w 5"/>
                  <a:gd name="T27" fmla="*/ 3 h 4"/>
                  <a:gd name="T28" fmla="*/ 2 w 5"/>
                  <a:gd name="T29" fmla="*/ 0 h 4"/>
                  <a:gd name="T30" fmla="*/ 2 w 5"/>
                  <a:gd name="T31" fmla="*/ 0 h 4"/>
                  <a:gd name="T32" fmla="*/ 2 w 5"/>
                  <a:gd name="T3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44"/>
              <p:cNvSpPr/>
              <p:nvPr/>
            </p:nvSpPr>
            <p:spPr bwMode="auto">
              <a:xfrm>
                <a:off x="2785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 w 37"/>
                  <a:gd name="T5" fmla="*/ 12 h 33"/>
                  <a:gd name="T6" fmla="*/ 1 w 37"/>
                  <a:gd name="T7" fmla="*/ 13 h 33"/>
                  <a:gd name="T8" fmla="*/ 1 w 37"/>
                  <a:gd name="T9" fmla="*/ 13 h 33"/>
                  <a:gd name="T10" fmla="*/ 1 w 37"/>
                  <a:gd name="T11" fmla="*/ 13 h 33"/>
                  <a:gd name="T12" fmla="*/ 1 w 37"/>
                  <a:gd name="T13" fmla="*/ 13 h 33"/>
                  <a:gd name="T14" fmla="*/ 1 w 37"/>
                  <a:gd name="T15" fmla="*/ 13 h 33"/>
                  <a:gd name="T16" fmla="*/ 23 w 37"/>
                  <a:gd name="T17" fmla="*/ 33 h 33"/>
                  <a:gd name="T18" fmla="*/ 23 w 37"/>
                  <a:gd name="T19" fmla="*/ 33 h 33"/>
                  <a:gd name="T20" fmla="*/ 23 w 37"/>
                  <a:gd name="T21" fmla="*/ 33 h 33"/>
                  <a:gd name="T22" fmla="*/ 23 w 37"/>
                  <a:gd name="T23" fmla="*/ 33 h 33"/>
                  <a:gd name="T24" fmla="*/ 25 w 37"/>
                  <a:gd name="T25" fmla="*/ 33 h 33"/>
                  <a:gd name="T26" fmla="*/ 37 w 37"/>
                  <a:gd name="T27" fmla="*/ 20 h 33"/>
                  <a:gd name="T28" fmla="*/ 22 w 37"/>
                  <a:gd name="T29" fmla="*/ 0 h 33"/>
                  <a:gd name="T30" fmla="*/ 19 w 37"/>
                  <a:gd name="T31" fmla="*/ 0 h 33"/>
                  <a:gd name="T32" fmla="*/ 19 w 37"/>
                  <a:gd name="T33" fmla="*/ 0 h 33"/>
                  <a:gd name="T34" fmla="*/ 19 w 37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1" y="0"/>
                      <a:pt x="3" y="5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26"/>
                      <a:pt x="1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3"/>
                      <a:pt x="25" y="33"/>
                    </a:cubicBezTo>
                    <a:cubicBezTo>
                      <a:pt x="34" y="32"/>
                      <a:pt x="37" y="27"/>
                      <a:pt x="37" y="20"/>
                    </a:cubicBezTo>
                    <a:cubicBezTo>
                      <a:pt x="37" y="12"/>
                      <a:pt x="30" y="2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645"/>
              <p:cNvSpPr/>
              <p:nvPr/>
            </p:nvSpPr>
            <p:spPr bwMode="auto">
              <a:xfrm>
                <a:off x="4769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5 w 37"/>
                  <a:gd name="T5" fmla="*/ 0 h 33"/>
                  <a:gd name="T6" fmla="*/ 15 w 37"/>
                  <a:gd name="T7" fmla="*/ 0 h 33"/>
                  <a:gd name="T8" fmla="*/ 0 w 37"/>
                  <a:gd name="T9" fmla="*/ 22 h 33"/>
                  <a:gd name="T10" fmla="*/ 2 w 37"/>
                  <a:gd name="T11" fmla="*/ 29 h 33"/>
                  <a:gd name="T12" fmla="*/ 2 w 37"/>
                  <a:gd name="T13" fmla="*/ 29 h 33"/>
                  <a:gd name="T14" fmla="*/ 11 w 37"/>
                  <a:gd name="T15" fmla="*/ 33 h 33"/>
                  <a:gd name="T16" fmla="*/ 11 w 37"/>
                  <a:gd name="T17" fmla="*/ 33 h 33"/>
                  <a:gd name="T18" fmla="*/ 11 w 37"/>
                  <a:gd name="T19" fmla="*/ 33 h 33"/>
                  <a:gd name="T20" fmla="*/ 11 w 37"/>
                  <a:gd name="T21" fmla="*/ 33 h 33"/>
                  <a:gd name="T22" fmla="*/ 18 w 37"/>
                  <a:gd name="T23" fmla="*/ 32 h 33"/>
                  <a:gd name="T24" fmla="*/ 18 w 37"/>
                  <a:gd name="T25" fmla="*/ 32 h 33"/>
                  <a:gd name="T26" fmla="*/ 18 w 37"/>
                  <a:gd name="T27" fmla="*/ 32 h 33"/>
                  <a:gd name="T28" fmla="*/ 18 w 37"/>
                  <a:gd name="T29" fmla="*/ 32 h 33"/>
                  <a:gd name="T30" fmla="*/ 18 w 37"/>
                  <a:gd name="T31" fmla="*/ 32 h 33"/>
                  <a:gd name="T32" fmla="*/ 37 w 37"/>
                  <a:gd name="T33" fmla="*/ 14 h 33"/>
                  <a:gd name="T34" fmla="*/ 37 w 37"/>
                  <a:gd name="T35" fmla="*/ 12 h 33"/>
                  <a:gd name="T36" fmla="*/ 37 w 37"/>
                  <a:gd name="T37" fmla="*/ 11 h 33"/>
                  <a:gd name="T38" fmla="*/ 37 w 37"/>
                  <a:gd name="T39" fmla="*/ 11 h 33"/>
                  <a:gd name="T40" fmla="*/ 19 w 37"/>
                  <a:gd name="T41" fmla="*/ 0 h 33"/>
                  <a:gd name="T42" fmla="*/ 19 w 37"/>
                  <a:gd name="T43" fmla="*/ 0 h 33"/>
                  <a:gd name="T44" fmla="*/ 19 w 37"/>
                  <a:gd name="T4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2"/>
                      <a:pt x="0" y="13"/>
                      <a:pt x="0" y="22"/>
                    </a:cubicBezTo>
                    <a:cubicBezTo>
                      <a:pt x="0" y="25"/>
                      <a:pt x="1" y="27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4" y="31"/>
                      <a:pt x="7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3"/>
                      <a:pt x="15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6" y="31"/>
                      <a:pt x="37" y="24"/>
                      <a:pt x="37" y="14"/>
                    </a:cubicBezTo>
                    <a:cubicBezTo>
                      <a:pt x="37" y="13"/>
                      <a:pt x="37" y="12"/>
                      <a:pt x="37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5" y="4"/>
                      <a:pt x="27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646"/>
              <p:cNvSpPr>
                <a:spLocks noEditPoints="1"/>
              </p:cNvSpPr>
              <p:nvPr/>
            </p:nvSpPr>
            <p:spPr bwMode="auto">
              <a:xfrm>
                <a:off x="3625" y="723"/>
                <a:ext cx="433" cy="150"/>
              </a:xfrm>
              <a:custGeom>
                <a:gdLst>
                  <a:gd name="T0" fmla="*/ 63 w 124"/>
                  <a:gd name="T1" fmla="*/ 3 h 43"/>
                  <a:gd name="T2" fmla="*/ 69 w 124"/>
                  <a:gd name="T3" fmla="*/ 3 h 43"/>
                  <a:gd name="T4" fmla="*/ 69 w 124"/>
                  <a:gd name="T5" fmla="*/ 3 h 43"/>
                  <a:gd name="T6" fmla="*/ 69 w 124"/>
                  <a:gd name="T7" fmla="*/ 3 h 43"/>
                  <a:gd name="T8" fmla="*/ 111 w 124"/>
                  <a:gd name="T9" fmla="*/ 16 h 43"/>
                  <a:gd name="T10" fmla="*/ 111 w 124"/>
                  <a:gd name="T11" fmla="*/ 16 h 43"/>
                  <a:gd name="T12" fmla="*/ 91 w 124"/>
                  <a:gd name="T13" fmla="*/ 30 h 43"/>
                  <a:gd name="T14" fmla="*/ 62 w 124"/>
                  <a:gd name="T15" fmla="*/ 41 h 43"/>
                  <a:gd name="T16" fmla="*/ 62 w 124"/>
                  <a:gd name="T17" fmla="*/ 41 h 43"/>
                  <a:gd name="T18" fmla="*/ 62 w 124"/>
                  <a:gd name="T19" fmla="*/ 41 h 43"/>
                  <a:gd name="T20" fmla="*/ 52 w 124"/>
                  <a:gd name="T21" fmla="*/ 39 h 43"/>
                  <a:gd name="T22" fmla="*/ 11 w 124"/>
                  <a:gd name="T23" fmla="*/ 16 h 43"/>
                  <a:gd name="T24" fmla="*/ 31 w 124"/>
                  <a:gd name="T25" fmla="*/ 9 h 43"/>
                  <a:gd name="T26" fmla="*/ 31 w 124"/>
                  <a:gd name="T27" fmla="*/ 9 h 43"/>
                  <a:gd name="T28" fmla="*/ 32 w 124"/>
                  <a:gd name="T29" fmla="*/ 8 h 43"/>
                  <a:gd name="T30" fmla="*/ 63 w 124"/>
                  <a:gd name="T31" fmla="*/ 3 h 43"/>
                  <a:gd name="T32" fmla="*/ 63 w 124"/>
                  <a:gd name="T33" fmla="*/ 3 h 43"/>
                  <a:gd name="T34" fmla="*/ 59 w 124"/>
                  <a:gd name="T35" fmla="*/ 0 h 43"/>
                  <a:gd name="T36" fmla="*/ 53 w 124"/>
                  <a:gd name="T37" fmla="*/ 0 h 43"/>
                  <a:gd name="T38" fmla="*/ 28 w 124"/>
                  <a:gd name="T39" fmla="*/ 6 h 43"/>
                  <a:gd name="T40" fmla="*/ 28 w 124"/>
                  <a:gd name="T41" fmla="*/ 6 h 43"/>
                  <a:gd name="T42" fmla="*/ 28 w 124"/>
                  <a:gd name="T43" fmla="*/ 6 h 43"/>
                  <a:gd name="T44" fmla="*/ 24 w 124"/>
                  <a:gd name="T45" fmla="*/ 7 h 43"/>
                  <a:gd name="T46" fmla="*/ 24 w 124"/>
                  <a:gd name="T47" fmla="*/ 7 h 43"/>
                  <a:gd name="T48" fmla="*/ 18 w 124"/>
                  <a:gd name="T49" fmla="*/ 6 h 43"/>
                  <a:gd name="T50" fmla="*/ 17 w 124"/>
                  <a:gd name="T51" fmla="*/ 6 h 43"/>
                  <a:gd name="T52" fmla="*/ 17 w 124"/>
                  <a:gd name="T53" fmla="*/ 6 h 43"/>
                  <a:gd name="T54" fmla="*/ 11 w 124"/>
                  <a:gd name="T55" fmla="*/ 6 h 43"/>
                  <a:gd name="T56" fmla="*/ 11 w 124"/>
                  <a:gd name="T57" fmla="*/ 6 h 43"/>
                  <a:gd name="T58" fmla="*/ 1 w 124"/>
                  <a:gd name="T59" fmla="*/ 9 h 43"/>
                  <a:gd name="T60" fmla="*/ 0 w 124"/>
                  <a:gd name="T61" fmla="*/ 9 h 43"/>
                  <a:gd name="T62" fmla="*/ 0 w 124"/>
                  <a:gd name="T63" fmla="*/ 11 h 43"/>
                  <a:gd name="T64" fmla="*/ 53 w 124"/>
                  <a:gd name="T65" fmla="*/ 42 h 43"/>
                  <a:gd name="T66" fmla="*/ 53 w 124"/>
                  <a:gd name="T67" fmla="*/ 42 h 43"/>
                  <a:gd name="T68" fmla="*/ 63 w 124"/>
                  <a:gd name="T69" fmla="*/ 43 h 43"/>
                  <a:gd name="T70" fmla="*/ 63 w 124"/>
                  <a:gd name="T71" fmla="*/ 43 h 43"/>
                  <a:gd name="T72" fmla="*/ 97 w 124"/>
                  <a:gd name="T73" fmla="*/ 30 h 43"/>
                  <a:gd name="T74" fmla="*/ 97 w 124"/>
                  <a:gd name="T75" fmla="*/ 30 h 43"/>
                  <a:gd name="T76" fmla="*/ 98 w 124"/>
                  <a:gd name="T77" fmla="*/ 30 h 43"/>
                  <a:gd name="T78" fmla="*/ 98 w 124"/>
                  <a:gd name="T79" fmla="*/ 29 h 43"/>
                  <a:gd name="T80" fmla="*/ 98 w 124"/>
                  <a:gd name="T81" fmla="*/ 29 h 43"/>
                  <a:gd name="T82" fmla="*/ 99 w 124"/>
                  <a:gd name="T83" fmla="*/ 29 h 43"/>
                  <a:gd name="T84" fmla="*/ 100 w 124"/>
                  <a:gd name="T85" fmla="*/ 29 h 43"/>
                  <a:gd name="T86" fmla="*/ 124 w 124"/>
                  <a:gd name="T87" fmla="*/ 9 h 43"/>
                  <a:gd name="T88" fmla="*/ 124 w 124"/>
                  <a:gd name="T89" fmla="*/ 9 h 43"/>
                  <a:gd name="T90" fmla="*/ 113 w 124"/>
                  <a:gd name="T91" fmla="*/ 7 h 43"/>
                  <a:gd name="T92" fmla="*/ 111 w 124"/>
                  <a:gd name="T93" fmla="*/ 7 h 43"/>
                  <a:gd name="T94" fmla="*/ 110 w 124"/>
                  <a:gd name="T95" fmla="*/ 7 h 43"/>
                  <a:gd name="T96" fmla="*/ 107 w 124"/>
                  <a:gd name="T97" fmla="*/ 7 h 43"/>
                  <a:gd name="T98" fmla="*/ 102 w 124"/>
                  <a:gd name="T99" fmla="*/ 8 h 43"/>
                  <a:gd name="T100" fmla="*/ 101 w 124"/>
                  <a:gd name="T101" fmla="*/ 8 h 43"/>
                  <a:gd name="T102" fmla="*/ 94 w 124"/>
                  <a:gd name="T103" fmla="*/ 7 h 43"/>
                  <a:gd name="T104" fmla="*/ 94 w 124"/>
                  <a:gd name="T105" fmla="*/ 7 h 43"/>
                  <a:gd name="T106" fmla="*/ 93 w 124"/>
                  <a:gd name="T107" fmla="*/ 7 h 43"/>
                  <a:gd name="T108" fmla="*/ 93 w 124"/>
                  <a:gd name="T109" fmla="*/ 7 h 43"/>
                  <a:gd name="T110" fmla="*/ 92 w 124"/>
                  <a:gd name="T111" fmla="*/ 6 h 43"/>
                  <a:gd name="T112" fmla="*/ 59 w 124"/>
                  <a:gd name="T113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4" h="43">
                    <a:moveTo>
                      <a:pt x="63" y="3"/>
                    </a:move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5" y="3"/>
                      <a:pt x="67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7" y="4"/>
                      <a:pt x="84" y="7"/>
                      <a:pt x="90" y="9"/>
                    </a:cubicBezTo>
                    <a:cubicBezTo>
                      <a:pt x="97" y="12"/>
                      <a:pt x="105" y="12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08" y="23"/>
                      <a:pt x="98" y="26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1"/>
                      <a:pt x="90" y="31"/>
                      <a:pt x="90" y="31"/>
                    </a:cubicBezTo>
                    <a:cubicBezTo>
                      <a:pt x="82" y="35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59" y="41"/>
                      <a:pt x="55" y="40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5" y="37"/>
                      <a:pt x="39" y="33"/>
                      <a:pt x="30" y="29"/>
                    </a:cubicBezTo>
                    <a:cubicBezTo>
                      <a:pt x="24" y="26"/>
                      <a:pt x="11" y="21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1"/>
                      <a:pt x="26" y="10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2" y="6"/>
                      <a:pt x="51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7" y="0"/>
                      <a:pt x="55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5" y="1"/>
                      <a:pt x="38" y="5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6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2" y="7"/>
                      <a:pt x="20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6"/>
                      <a:pt x="13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4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21"/>
                      <a:pt x="13" y="25"/>
                      <a:pt x="23" y="29"/>
                    </a:cubicBezTo>
                    <a:cubicBezTo>
                      <a:pt x="33" y="32"/>
                      <a:pt x="43" y="39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6" y="43"/>
                      <a:pt x="60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76" y="43"/>
                      <a:pt x="86" y="35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8" y="30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10" y="24"/>
                      <a:pt x="124" y="22"/>
                      <a:pt x="124" y="11"/>
                    </a:cubicBezTo>
                    <a:cubicBezTo>
                      <a:pt x="124" y="11"/>
                      <a:pt x="124" y="10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1" y="8"/>
                      <a:pt x="117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2" y="7"/>
                      <a:pt x="112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7"/>
                      <a:pt x="108" y="7"/>
                      <a:pt x="107" y="7"/>
                    </a:cubicBezTo>
                    <a:cubicBezTo>
                      <a:pt x="105" y="8"/>
                      <a:pt x="104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0" y="8"/>
                    </a:cubicBezTo>
                    <a:cubicBezTo>
                      <a:pt x="98" y="8"/>
                      <a:pt x="96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6"/>
                    </a:cubicBezTo>
                    <a:cubicBezTo>
                      <a:pt x="80" y="4"/>
                      <a:pt x="71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647"/>
              <p:cNvSpPr/>
              <p:nvPr/>
            </p:nvSpPr>
            <p:spPr bwMode="auto">
              <a:xfrm>
                <a:off x="4194" y="789"/>
                <a:ext cx="63" cy="77"/>
              </a:xfrm>
              <a:custGeom>
                <a:gdLst>
                  <a:gd name="T0" fmla="*/ 5 w 18"/>
                  <a:gd name="T1" fmla="*/ 0 h 22"/>
                  <a:gd name="T2" fmla="*/ 5 w 18"/>
                  <a:gd name="T3" fmla="*/ 0 h 22"/>
                  <a:gd name="T4" fmla="*/ 1 w 18"/>
                  <a:gd name="T5" fmla="*/ 2 h 22"/>
                  <a:gd name="T6" fmla="*/ 1 w 18"/>
                  <a:gd name="T7" fmla="*/ 2 h 22"/>
                  <a:gd name="T8" fmla="*/ 0 w 18"/>
                  <a:gd name="T9" fmla="*/ 3 h 22"/>
                  <a:gd name="T10" fmla="*/ 6 w 18"/>
                  <a:gd name="T11" fmla="*/ 13 h 22"/>
                  <a:gd name="T12" fmla="*/ 6 w 18"/>
                  <a:gd name="T13" fmla="*/ 13 h 22"/>
                  <a:gd name="T14" fmla="*/ 15 w 18"/>
                  <a:gd name="T15" fmla="*/ 22 h 22"/>
                  <a:gd name="T16" fmla="*/ 15 w 18"/>
                  <a:gd name="T17" fmla="*/ 22 h 22"/>
                  <a:gd name="T18" fmla="*/ 15 w 18"/>
                  <a:gd name="T19" fmla="*/ 22 h 22"/>
                  <a:gd name="T20" fmla="*/ 15 w 18"/>
                  <a:gd name="T21" fmla="*/ 22 h 22"/>
                  <a:gd name="T22" fmla="*/ 18 w 18"/>
                  <a:gd name="T23" fmla="*/ 20 h 22"/>
                  <a:gd name="T24" fmla="*/ 18 w 18"/>
                  <a:gd name="T25" fmla="*/ 20 h 22"/>
                  <a:gd name="T26" fmla="*/ 18 w 18"/>
                  <a:gd name="T27" fmla="*/ 20 h 22"/>
                  <a:gd name="T28" fmla="*/ 18 w 18"/>
                  <a:gd name="T29" fmla="*/ 20 h 22"/>
                  <a:gd name="T30" fmla="*/ 18 w 18"/>
                  <a:gd name="T31" fmla="*/ 20 h 22"/>
                  <a:gd name="T32" fmla="*/ 18 w 18"/>
                  <a:gd name="T33" fmla="*/ 19 h 22"/>
                  <a:gd name="T34" fmla="*/ 18 w 18"/>
                  <a:gd name="T35" fmla="*/ 19 h 22"/>
                  <a:gd name="T36" fmla="*/ 18 w 18"/>
                  <a:gd name="T37" fmla="*/ 19 h 22"/>
                  <a:gd name="T38" fmla="*/ 5 w 18"/>
                  <a:gd name="T39" fmla="*/ 0 h 22"/>
                  <a:gd name="T40" fmla="*/ 5 w 18"/>
                  <a:gd name="T41" fmla="*/ 0 h 22"/>
                  <a:gd name="T42" fmla="*/ 5 w 18"/>
                  <a:gd name="T4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6"/>
                      <a:pt x="3" y="9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7"/>
                      <a:pt x="12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7" y="21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1"/>
                      <a:pt x="1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648"/>
              <p:cNvSpPr>
                <a:spLocks noEditPoints="1"/>
              </p:cNvSpPr>
              <p:nvPr/>
            </p:nvSpPr>
            <p:spPr bwMode="auto">
              <a:xfrm>
                <a:off x="3664" y="734"/>
                <a:ext cx="349" cy="132"/>
              </a:xfrm>
              <a:custGeom>
                <a:gdLst>
                  <a:gd name="T0" fmla="*/ 48 w 100"/>
                  <a:gd name="T1" fmla="*/ 3 h 38"/>
                  <a:gd name="T2" fmla="*/ 49 w 100"/>
                  <a:gd name="T3" fmla="*/ 3 h 38"/>
                  <a:gd name="T4" fmla="*/ 50 w 100"/>
                  <a:gd name="T5" fmla="*/ 3 h 38"/>
                  <a:gd name="T6" fmla="*/ 51 w 100"/>
                  <a:gd name="T7" fmla="*/ 3 h 38"/>
                  <a:gd name="T8" fmla="*/ 87 w 100"/>
                  <a:gd name="T9" fmla="*/ 15 h 38"/>
                  <a:gd name="T10" fmla="*/ 87 w 100"/>
                  <a:gd name="T11" fmla="*/ 16 h 38"/>
                  <a:gd name="T12" fmla="*/ 75 w 100"/>
                  <a:gd name="T13" fmla="*/ 27 h 38"/>
                  <a:gd name="T14" fmla="*/ 57 w 100"/>
                  <a:gd name="T15" fmla="*/ 34 h 38"/>
                  <a:gd name="T16" fmla="*/ 51 w 100"/>
                  <a:gd name="T17" fmla="*/ 34 h 38"/>
                  <a:gd name="T18" fmla="*/ 51 w 100"/>
                  <a:gd name="T19" fmla="*/ 34 h 38"/>
                  <a:gd name="T20" fmla="*/ 51 w 100"/>
                  <a:gd name="T21" fmla="*/ 34 h 38"/>
                  <a:gd name="T22" fmla="*/ 29 w 100"/>
                  <a:gd name="T23" fmla="*/ 27 h 38"/>
                  <a:gd name="T24" fmla="*/ 28 w 100"/>
                  <a:gd name="T25" fmla="*/ 27 h 38"/>
                  <a:gd name="T26" fmla="*/ 28 w 100"/>
                  <a:gd name="T27" fmla="*/ 27 h 38"/>
                  <a:gd name="T28" fmla="*/ 28 w 100"/>
                  <a:gd name="T29" fmla="*/ 27 h 38"/>
                  <a:gd name="T30" fmla="*/ 13 w 100"/>
                  <a:gd name="T31" fmla="*/ 15 h 38"/>
                  <a:gd name="T32" fmla="*/ 45 w 100"/>
                  <a:gd name="T33" fmla="*/ 3 h 38"/>
                  <a:gd name="T34" fmla="*/ 45 w 100"/>
                  <a:gd name="T35" fmla="*/ 3 h 38"/>
                  <a:gd name="T36" fmla="*/ 48 w 100"/>
                  <a:gd name="T37" fmla="*/ 3 h 38"/>
                  <a:gd name="T38" fmla="*/ 52 w 100"/>
                  <a:gd name="T39" fmla="*/ 0 h 38"/>
                  <a:gd name="T40" fmla="*/ 21 w 100"/>
                  <a:gd name="T41" fmla="*/ 5 h 38"/>
                  <a:gd name="T42" fmla="*/ 21 w 100"/>
                  <a:gd name="T43" fmla="*/ 6 h 38"/>
                  <a:gd name="T44" fmla="*/ 20 w 100"/>
                  <a:gd name="T45" fmla="*/ 6 h 38"/>
                  <a:gd name="T46" fmla="*/ 0 w 100"/>
                  <a:gd name="T47" fmla="*/ 12 h 38"/>
                  <a:gd name="T48" fmla="*/ 19 w 100"/>
                  <a:gd name="T49" fmla="*/ 26 h 38"/>
                  <a:gd name="T50" fmla="*/ 41 w 100"/>
                  <a:gd name="T51" fmla="*/ 36 h 38"/>
                  <a:gd name="T52" fmla="*/ 51 w 100"/>
                  <a:gd name="T53" fmla="*/ 38 h 38"/>
                  <a:gd name="T54" fmla="*/ 51 w 100"/>
                  <a:gd name="T55" fmla="*/ 38 h 38"/>
                  <a:gd name="T56" fmla="*/ 80 w 100"/>
                  <a:gd name="T57" fmla="*/ 27 h 38"/>
                  <a:gd name="T58" fmla="*/ 100 w 100"/>
                  <a:gd name="T59" fmla="*/ 13 h 38"/>
                  <a:gd name="T60" fmla="*/ 79 w 100"/>
                  <a:gd name="T61" fmla="*/ 6 h 38"/>
                  <a:gd name="T62" fmla="*/ 58 w 100"/>
                  <a:gd name="T63" fmla="*/ 0 h 38"/>
                  <a:gd name="T64" fmla="*/ 58 w 100"/>
                  <a:gd name="T65" fmla="*/ 0 h 38"/>
                  <a:gd name="T66" fmla="*/ 52 w 100"/>
                  <a:gd name="T67" fmla="*/ 0 h 38"/>
                  <a:gd name="T68" fmla="*/ 52 w 100"/>
                  <a:gd name="T6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38">
                    <a:moveTo>
                      <a:pt x="48" y="3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64" y="4"/>
                      <a:pt x="85" y="9"/>
                      <a:pt x="87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78" y="25"/>
                      <a:pt x="75" y="27"/>
                    </a:cubicBezTo>
                    <a:cubicBezTo>
                      <a:pt x="68" y="31"/>
                      <a:pt x="64" y="33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5" y="34"/>
                      <a:pt x="53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3" y="34"/>
                      <a:pt x="36" y="31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4" y="24"/>
                      <a:pt x="13" y="20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0"/>
                      <a:pt x="38" y="4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6" y="3"/>
                      <a:pt x="47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0" y="0"/>
                      <a:pt x="31" y="3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5" y="7"/>
                      <a:pt x="0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8"/>
                      <a:pt x="13" y="23"/>
                      <a:pt x="19" y="26"/>
                    </a:cubicBezTo>
                    <a:cubicBezTo>
                      <a:pt x="28" y="30"/>
                      <a:pt x="34" y="34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4" y="37"/>
                      <a:pt x="48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62" y="38"/>
                      <a:pt x="71" y="32"/>
                      <a:pt x="79" y="28"/>
                    </a:cubicBezTo>
                    <a:cubicBezTo>
                      <a:pt x="79" y="28"/>
                      <a:pt x="80" y="28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7" y="23"/>
                      <a:pt x="97" y="20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9"/>
                      <a:pt x="86" y="9"/>
                      <a:pt x="79" y="6"/>
                    </a:cubicBezTo>
                    <a:cubicBezTo>
                      <a:pt x="73" y="4"/>
                      <a:pt x="66" y="1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6" y="0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649"/>
              <p:cNvSpPr/>
              <p:nvPr/>
            </p:nvSpPr>
            <p:spPr bwMode="auto">
              <a:xfrm>
                <a:off x="3427" y="789"/>
                <a:ext cx="66" cy="74"/>
              </a:xfrm>
              <a:custGeom>
                <a:gdLst>
                  <a:gd name="T0" fmla="*/ 14 w 19"/>
                  <a:gd name="T1" fmla="*/ 0 h 21"/>
                  <a:gd name="T2" fmla="*/ 14 w 19"/>
                  <a:gd name="T3" fmla="*/ 0 h 21"/>
                  <a:gd name="T4" fmla="*/ 2 w 19"/>
                  <a:gd name="T5" fmla="*/ 21 h 21"/>
                  <a:gd name="T6" fmla="*/ 2 w 19"/>
                  <a:gd name="T7" fmla="*/ 21 h 21"/>
                  <a:gd name="T8" fmla="*/ 2 w 19"/>
                  <a:gd name="T9" fmla="*/ 21 h 21"/>
                  <a:gd name="T10" fmla="*/ 2 w 19"/>
                  <a:gd name="T11" fmla="*/ 21 h 21"/>
                  <a:gd name="T12" fmla="*/ 2 w 19"/>
                  <a:gd name="T13" fmla="*/ 21 h 21"/>
                  <a:gd name="T14" fmla="*/ 5 w 19"/>
                  <a:gd name="T15" fmla="*/ 21 h 21"/>
                  <a:gd name="T16" fmla="*/ 19 w 19"/>
                  <a:gd name="T17" fmla="*/ 1 h 21"/>
                  <a:gd name="T18" fmla="*/ 19 w 19"/>
                  <a:gd name="T19" fmla="*/ 1 h 21"/>
                  <a:gd name="T20" fmla="*/ 14 w 19"/>
                  <a:gd name="T21" fmla="*/ 0 h 21"/>
                  <a:gd name="T22" fmla="*/ 14 w 19"/>
                  <a:gd name="T23" fmla="*/ 0 h 21"/>
                  <a:gd name="T24" fmla="*/ 14 w 19"/>
                  <a:gd name="T2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13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10" y="14"/>
                      <a:pt x="17" y="1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650"/>
              <p:cNvSpPr/>
              <p:nvPr/>
            </p:nvSpPr>
            <p:spPr bwMode="auto">
              <a:xfrm>
                <a:off x="3019" y="765"/>
                <a:ext cx="94" cy="94"/>
              </a:xfrm>
              <a:custGeom>
                <a:gdLst>
                  <a:gd name="T0" fmla="*/ 13 w 27"/>
                  <a:gd name="T1" fmla="*/ 0 h 27"/>
                  <a:gd name="T2" fmla="*/ 13 w 27"/>
                  <a:gd name="T3" fmla="*/ 0 h 27"/>
                  <a:gd name="T4" fmla="*/ 12 w 27"/>
                  <a:gd name="T5" fmla="*/ 0 h 27"/>
                  <a:gd name="T6" fmla="*/ 12 w 27"/>
                  <a:gd name="T7" fmla="*/ 0 h 27"/>
                  <a:gd name="T8" fmla="*/ 0 w 27"/>
                  <a:gd name="T9" fmla="*/ 15 h 27"/>
                  <a:gd name="T10" fmla="*/ 4 w 27"/>
                  <a:gd name="T11" fmla="*/ 27 h 27"/>
                  <a:gd name="T12" fmla="*/ 27 w 27"/>
                  <a:gd name="T13" fmla="*/ 12 h 27"/>
                  <a:gd name="T14" fmla="*/ 27 w 27"/>
                  <a:gd name="T15" fmla="*/ 12 h 27"/>
                  <a:gd name="T16" fmla="*/ 13 w 27"/>
                  <a:gd name="T17" fmla="*/ 0 h 27"/>
                  <a:gd name="T18" fmla="*/ 13 w 27"/>
                  <a:gd name="T19" fmla="*/ 0 h 27"/>
                  <a:gd name="T20" fmla="*/ 13 w 27"/>
                  <a:gd name="T2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" y="1"/>
                      <a:pt x="0" y="8"/>
                      <a:pt x="0" y="15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14" y="25"/>
                      <a:pt x="27" y="2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4"/>
                      <a:pt x="1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651"/>
              <p:cNvSpPr>
                <a:spLocks noEditPoints="1"/>
              </p:cNvSpPr>
              <p:nvPr/>
            </p:nvSpPr>
            <p:spPr bwMode="auto">
              <a:xfrm>
                <a:off x="2488" y="772"/>
                <a:ext cx="115" cy="87"/>
              </a:xfrm>
              <a:custGeom>
                <a:gdLst>
                  <a:gd name="T0" fmla="*/ 16 w 33"/>
                  <a:gd name="T1" fmla="*/ 6 h 25"/>
                  <a:gd name="T2" fmla="*/ 16 w 33"/>
                  <a:gd name="T3" fmla="*/ 6 h 25"/>
                  <a:gd name="T4" fmla="*/ 16 w 33"/>
                  <a:gd name="T5" fmla="*/ 6 h 25"/>
                  <a:gd name="T6" fmla="*/ 23 w 33"/>
                  <a:gd name="T7" fmla="*/ 13 h 25"/>
                  <a:gd name="T8" fmla="*/ 23 w 33"/>
                  <a:gd name="T9" fmla="*/ 13 h 25"/>
                  <a:gd name="T10" fmla="*/ 23 w 33"/>
                  <a:gd name="T11" fmla="*/ 13 h 25"/>
                  <a:gd name="T12" fmla="*/ 23 w 33"/>
                  <a:gd name="T13" fmla="*/ 13 h 25"/>
                  <a:gd name="T14" fmla="*/ 19 w 33"/>
                  <a:gd name="T15" fmla="*/ 14 h 25"/>
                  <a:gd name="T16" fmla="*/ 19 w 33"/>
                  <a:gd name="T17" fmla="*/ 14 h 25"/>
                  <a:gd name="T18" fmla="*/ 19 w 33"/>
                  <a:gd name="T19" fmla="*/ 14 h 25"/>
                  <a:gd name="T20" fmla="*/ 19 w 33"/>
                  <a:gd name="T21" fmla="*/ 14 h 25"/>
                  <a:gd name="T22" fmla="*/ 19 w 33"/>
                  <a:gd name="T23" fmla="*/ 14 h 25"/>
                  <a:gd name="T24" fmla="*/ 12 w 33"/>
                  <a:gd name="T25" fmla="*/ 9 h 25"/>
                  <a:gd name="T26" fmla="*/ 12 w 33"/>
                  <a:gd name="T27" fmla="*/ 9 h 25"/>
                  <a:gd name="T28" fmla="*/ 12 w 33"/>
                  <a:gd name="T29" fmla="*/ 9 h 25"/>
                  <a:gd name="T30" fmla="*/ 12 w 33"/>
                  <a:gd name="T31" fmla="*/ 9 h 25"/>
                  <a:gd name="T32" fmla="*/ 12 w 33"/>
                  <a:gd name="T33" fmla="*/ 9 h 25"/>
                  <a:gd name="T34" fmla="*/ 16 w 33"/>
                  <a:gd name="T35" fmla="*/ 6 h 25"/>
                  <a:gd name="T36" fmla="*/ 16 w 33"/>
                  <a:gd name="T37" fmla="*/ 6 h 25"/>
                  <a:gd name="T38" fmla="*/ 16 w 33"/>
                  <a:gd name="T39" fmla="*/ 6 h 25"/>
                  <a:gd name="T40" fmla="*/ 13 w 33"/>
                  <a:gd name="T41" fmla="*/ 0 h 25"/>
                  <a:gd name="T42" fmla="*/ 13 w 33"/>
                  <a:gd name="T43" fmla="*/ 0 h 25"/>
                  <a:gd name="T44" fmla="*/ 0 w 33"/>
                  <a:gd name="T45" fmla="*/ 5 h 25"/>
                  <a:gd name="T46" fmla="*/ 0 w 33"/>
                  <a:gd name="T47" fmla="*/ 5 h 25"/>
                  <a:gd name="T48" fmla="*/ 0 w 33"/>
                  <a:gd name="T49" fmla="*/ 6 h 25"/>
                  <a:gd name="T50" fmla="*/ 31 w 33"/>
                  <a:gd name="T51" fmla="*/ 25 h 25"/>
                  <a:gd name="T52" fmla="*/ 33 w 33"/>
                  <a:gd name="T53" fmla="*/ 19 h 25"/>
                  <a:gd name="T54" fmla="*/ 24 w 33"/>
                  <a:gd name="T55" fmla="*/ 2 h 25"/>
                  <a:gd name="T56" fmla="*/ 24 w 33"/>
                  <a:gd name="T57" fmla="*/ 2 h 25"/>
                  <a:gd name="T58" fmla="*/ 24 w 33"/>
                  <a:gd name="T59" fmla="*/ 2 h 25"/>
                  <a:gd name="T60" fmla="*/ 24 w 33"/>
                  <a:gd name="T61" fmla="*/ 2 h 25"/>
                  <a:gd name="T62" fmla="*/ 24 w 33"/>
                  <a:gd name="T63" fmla="*/ 2 h 25"/>
                  <a:gd name="T64" fmla="*/ 13 w 33"/>
                  <a:gd name="T65" fmla="*/ 0 h 25"/>
                  <a:gd name="T66" fmla="*/ 13 w 33"/>
                  <a:gd name="T67" fmla="*/ 0 h 25"/>
                  <a:gd name="T68" fmla="*/ 13 w 33"/>
                  <a:gd name="T6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5">
                    <a:moveTo>
                      <a:pt x="16" y="6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0" y="6"/>
                      <a:pt x="25" y="9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4"/>
                      <a:pt x="21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6" y="14"/>
                      <a:pt x="13" y="12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4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6" y="23"/>
                      <a:pt x="31" y="25"/>
                    </a:cubicBezTo>
                    <a:cubicBezTo>
                      <a:pt x="32" y="24"/>
                      <a:pt x="33" y="21"/>
                      <a:pt x="33" y="19"/>
                    </a:cubicBezTo>
                    <a:cubicBezTo>
                      <a:pt x="33" y="12"/>
                      <a:pt x="29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652"/>
              <p:cNvSpPr>
                <a:spLocks noEditPoints="1"/>
              </p:cNvSpPr>
              <p:nvPr/>
            </p:nvSpPr>
            <p:spPr bwMode="auto">
              <a:xfrm>
                <a:off x="5066" y="772"/>
                <a:ext cx="125" cy="80"/>
              </a:xfrm>
              <a:custGeom>
                <a:gdLst>
                  <a:gd name="T0" fmla="*/ 21 w 36"/>
                  <a:gd name="T1" fmla="*/ 7 h 23"/>
                  <a:gd name="T2" fmla="*/ 21 w 36"/>
                  <a:gd name="T3" fmla="*/ 7 h 23"/>
                  <a:gd name="T4" fmla="*/ 21 w 36"/>
                  <a:gd name="T5" fmla="*/ 7 h 23"/>
                  <a:gd name="T6" fmla="*/ 23 w 36"/>
                  <a:gd name="T7" fmla="*/ 9 h 23"/>
                  <a:gd name="T8" fmla="*/ 23 w 36"/>
                  <a:gd name="T9" fmla="*/ 9 h 23"/>
                  <a:gd name="T10" fmla="*/ 19 w 36"/>
                  <a:gd name="T11" fmla="*/ 12 h 23"/>
                  <a:gd name="T12" fmla="*/ 19 w 36"/>
                  <a:gd name="T13" fmla="*/ 12 h 23"/>
                  <a:gd name="T14" fmla="*/ 19 w 36"/>
                  <a:gd name="T15" fmla="*/ 12 h 23"/>
                  <a:gd name="T16" fmla="*/ 19 w 36"/>
                  <a:gd name="T17" fmla="*/ 12 h 23"/>
                  <a:gd name="T18" fmla="*/ 19 w 36"/>
                  <a:gd name="T19" fmla="*/ 12 h 23"/>
                  <a:gd name="T20" fmla="*/ 17 w 36"/>
                  <a:gd name="T21" fmla="*/ 12 h 23"/>
                  <a:gd name="T22" fmla="*/ 17 w 36"/>
                  <a:gd name="T23" fmla="*/ 12 h 23"/>
                  <a:gd name="T24" fmla="*/ 21 w 36"/>
                  <a:gd name="T25" fmla="*/ 7 h 23"/>
                  <a:gd name="T26" fmla="*/ 21 w 36"/>
                  <a:gd name="T27" fmla="*/ 7 h 23"/>
                  <a:gd name="T28" fmla="*/ 21 w 36"/>
                  <a:gd name="T29" fmla="*/ 7 h 23"/>
                  <a:gd name="T30" fmla="*/ 25 w 36"/>
                  <a:gd name="T31" fmla="*/ 0 h 23"/>
                  <a:gd name="T32" fmla="*/ 25 w 36"/>
                  <a:gd name="T33" fmla="*/ 0 h 23"/>
                  <a:gd name="T34" fmla="*/ 8 w 36"/>
                  <a:gd name="T35" fmla="*/ 23 h 23"/>
                  <a:gd name="T36" fmla="*/ 36 w 36"/>
                  <a:gd name="T37" fmla="*/ 5 h 23"/>
                  <a:gd name="T38" fmla="*/ 36 w 36"/>
                  <a:gd name="T39" fmla="*/ 5 h 23"/>
                  <a:gd name="T40" fmla="*/ 36 w 36"/>
                  <a:gd name="T41" fmla="*/ 5 h 23"/>
                  <a:gd name="T42" fmla="*/ 36 w 36"/>
                  <a:gd name="T43" fmla="*/ 5 h 23"/>
                  <a:gd name="T44" fmla="*/ 36 w 36"/>
                  <a:gd name="T45" fmla="*/ 5 h 23"/>
                  <a:gd name="T46" fmla="*/ 36 w 36"/>
                  <a:gd name="T47" fmla="*/ 5 h 23"/>
                  <a:gd name="T48" fmla="*/ 25 w 36"/>
                  <a:gd name="T49" fmla="*/ 0 h 23"/>
                  <a:gd name="T50" fmla="*/ 25 w 36"/>
                  <a:gd name="T51" fmla="*/ 0 h 23"/>
                  <a:gd name="T52" fmla="*/ 25 w 36"/>
                  <a:gd name="T5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23">
                    <a:moveTo>
                      <a:pt x="21" y="7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1"/>
                      <a:pt x="21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9"/>
                      <a:pt x="19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11"/>
                      <a:pt x="8" y="23"/>
                    </a:cubicBezTo>
                    <a:cubicBezTo>
                      <a:pt x="19" y="21"/>
                      <a:pt x="35" y="1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653"/>
              <p:cNvSpPr>
                <a:spLocks noEditPoints="1"/>
              </p:cNvSpPr>
              <p:nvPr/>
            </p:nvSpPr>
            <p:spPr bwMode="auto">
              <a:xfrm>
                <a:off x="3709" y="744"/>
                <a:ext cx="258" cy="108"/>
              </a:xfrm>
              <a:custGeom>
                <a:gdLst>
                  <a:gd name="T0" fmla="*/ 39 w 74"/>
                  <a:gd name="T1" fmla="*/ 6 h 31"/>
                  <a:gd name="T2" fmla="*/ 39 w 74"/>
                  <a:gd name="T3" fmla="*/ 6 h 31"/>
                  <a:gd name="T4" fmla="*/ 39 w 74"/>
                  <a:gd name="T5" fmla="*/ 6 h 31"/>
                  <a:gd name="T6" fmla="*/ 44 w 74"/>
                  <a:gd name="T7" fmla="*/ 6 h 31"/>
                  <a:gd name="T8" fmla="*/ 44 w 74"/>
                  <a:gd name="T9" fmla="*/ 6 h 31"/>
                  <a:gd name="T10" fmla="*/ 44 w 74"/>
                  <a:gd name="T11" fmla="*/ 6 h 31"/>
                  <a:gd name="T12" fmla="*/ 44 w 74"/>
                  <a:gd name="T13" fmla="*/ 6 h 31"/>
                  <a:gd name="T14" fmla="*/ 44 w 74"/>
                  <a:gd name="T15" fmla="*/ 6 h 31"/>
                  <a:gd name="T16" fmla="*/ 60 w 74"/>
                  <a:gd name="T17" fmla="*/ 14 h 31"/>
                  <a:gd name="T18" fmla="*/ 60 w 74"/>
                  <a:gd name="T19" fmla="*/ 15 h 31"/>
                  <a:gd name="T20" fmla="*/ 43 w 74"/>
                  <a:gd name="T21" fmla="*/ 26 h 31"/>
                  <a:gd name="T22" fmla="*/ 40 w 74"/>
                  <a:gd name="T23" fmla="*/ 26 h 31"/>
                  <a:gd name="T24" fmla="*/ 40 w 74"/>
                  <a:gd name="T25" fmla="*/ 26 h 31"/>
                  <a:gd name="T26" fmla="*/ 40 w 74"/>
                  <a:gd name="T27" fmla="*/ 26 h 31"/>
                  <a:gd name="T28" fmla="*/ 40 w 74"/>
                  <a:gd name="T29" fmla="*/ 26 h 31"/>
                  <a:gd name="T30" fmla="*/ 39 w 74"/>
                  <a:gd name="T31" fmla="*/ 26 h 31"/>
                  <a:gd name="T32" fmla="*/ 15 w 74"/>
                  <a:gd name="T33" fmla="*/ 15 h 31"/>
                  <a:gd name="T34" fmla="*/ 15 w 74"/>
                  <a:gd name="T35" fmla="*/ 15 h 31"/>
                  <a:gd name="T36" fmla="*/ 15 w 74"/>
                  <a:gd name="T37" fmla="*/ 15 h 31"/>
                  <a:gd name="T38" fmla="*/ 15 w 74"/>
                  <a:gd name="T39" fmla="*/ 15 h 31"/>
                  <a:gd name="T40" fmla="*/ 15 w 74"/>
                  <a:gd name="T41" fmla="*/ 15 h 31"/>
                  <a:gd name="T42" fmla="*/ 39 w 74"/>
                  <a:gd name="T43" fmla="*/ 6 h 31"/>
                  <a:gd name="T44" fmla="*/ 39 w 74"/>
                  <a:gd name="T45" fmla="*/ 6 h 31"/>
                  <a:gd name="T46" fmla="*/ 39 w 74"/>
                  <a:gd name="T47" fmla="*/ 6 h 31"/>
                  <a:gd name="T48" fmla="*/ 35 w 74"/>
                  <a:gd name="T49" fmla="*/ 0 h 31"/>
                  <a:gd name="T50" fmla="*/ 35 w 74"/>
                  <a:gd name="T51" fmla="*/ 0 h 31"/>
                  <a:gd name="T52" fmla="*/ 32 w 74"/>
                  <a:gd name="T53" fmla="*/ 0 h 31"/>
                  <a:gd name="T54" fmla="*/ 32 w 74"/>
                  <a:gd name="T55" fmla="*/ 0 h 31"/>
                  <a:gd name="T56" fmla="*/ 32 w 74"/>
                  <a:gd name="T57" fmla="*/ 0 h 31"/>
                  <a:gd name="T58" fmla="*/ 32 w 74"/>
                  <a:gd name="T59" fmla="*/ 0 h 31"/>
                  <a:gd name="T60" fmla="*/ 0 w 74"/>
                  <a:gd name="T61" fmla="*/ 12 h 31"/>
                  <a:gd name="T62" fmla="*/ 0 w 74"/>
                  <a:gd name="T63" fmla="*/ 13 h 31"/>
                  <a:gd name="T64" fmla="*/ 15 w 74"/>
                  <a:gd name="T65" fmla="*/ 24 h 31"/>
                  <a:gd name="T66" fmla="*/ 15 w 74"/>
                  <a:gd name="T67" fmla="*/ 24 h 31"/>
                  <a:gd name="T68" fmla="*/ 15 w 74"/>
                  <a:gd name="T69" fmla="*/ 24 h 31"/>
                  <a:gd name="T70" fmla="*/ 15 w 74"/>
                  <a:gd name="T71" fmla="*/ 24 h 31"/>
                  <a:gd name="T72" fmla="*/ 15 w 74"/>
                  <a:gd name="T73" fmla="*/ 24 h 31"/>
                  <a:gd name="T74" fmla="*/ 16 w 74"/>
                  <a:gd name="T75" fmla="*/ 24 h 31"/>
                  <a:gd name="T76" fmla="*/ 16 w 74"/>
                  <a:gd name="T77" fmla="*/ 24 h 31"/>
                  <a:gd name="T78" fmla="*/ 16 w 74"/>
                  <a:gd name="T79" fmla="*/ 24 h 31"/>
                  <a:gd name="T80" fmla="*/ 38 w 74"/>
                  <a:gd name="T81" fmla="*/ 31 h 31"/>
                  <a:gd name="T82" fmla="*/ 38 w 74"/>
                  <a:gd name="T83" fmla="*/ 31 h 31"/>
                  <a:gd name="T84" fmla="*/ 38 w 74"/>
                  <a:gd name="T85" fmla="*/ 31 h 31"/>
                  <a:gd name="T86" fmla="*/ 38 w 74"/>
                  <a:gd name="T87" fmla="*/ 31 h 31"/>
                  <a:gd name="T88" fmla="*/ 44 w 74"/>
                  <a:gd name="T89" fmla="*/ 31 h 31"/>
                  <a:gd name="T90" fmla="*/ 44 w 74"/>
                  <a:gd name="T91" fmla="*/ 31 h 31"/>
                  <a:gd name="T92" fmla="*/ 44 w 74"/>
                  <a:gd name="T93" fmla="*/ 31 h 31"/>
                  <a:gd name="T94" fmla="*/ 62 w 74"/>
                  <a:gd name="T95" fmla="*/ 24 h 31"/>
                  <a:gd name="T96" fmla="*/ 74 w 74"/>
                  <a:gd name="T97" fmla="*/ 13 h 31"/>
                  <a:gd name="T98" fmla="*/ 74 w 74"/>
                  <a:gd name="T99" fmla="*/ 13 h 31"/>
                  <a:gd name="T100" fmla="*/ 74 w 74"/>
                  <a:gd name="T101" fmla="*/ 13 h 31"/>
                  <a:gd name="T102" fmla="*/ 74 w 74"/>
                  <a:gd name="T103" fmla="*/ 12 h 31"/>
                  <a:gd name="T104" fmla="*/ 38 w 74"/>
                  <a:gd name="T105" fmla="*/ 0 h 31"/>
                  <a:gd name="T106" fmla="*/ 38 w 74"/>
                  <a:gd name="T107" fmla="*/ 0 h 31"/>
                  <a:gd name="T108" fmla="*/ 37 w 74"/>
                  <a:gd name="T109" fmla="*/ 0 h 31"/>
                  <a:gd name="T110" fmla="*/ 37 w 74"/>
                  <a:gd name="T111" fmla="*/ 0 h 31"/>
                  <a:gd name="T112" fmla="*/ 36 w 74"/>
                  <a:gd name="T113" fmla="*/ 0 h 31"/>
                  <a:gd name="T114" fmla="*/ 36 w 74"/>
                  <a:gd name="T115" fmla="*/ 0 h 31"/>
                  <a:gd name="T116" fmla="*/ 36 w 74"/>
                  <a:gd name="T117" fmla="*/ 0 h 31"/>
                  <a:gd name="T118" fmla="*/ 35 w 74"/>
                  <a:gd name="T119" fmla="*/ 0 h 31"/>
                  <a:gd name="T120" fmla="*/ 35 w 74"/>
                  <a:gd name="T12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" h="31">
                    <a:moveTo>
                      <a:pt x="39" y="6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2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9" y="7"/>
                      <a:pt x="60" y="10"/>
                      <a:pt x="60" y="14"/>
                    </a:cubicBezTo>
                    <a:cubicBezTo>
                      <a:pt x="60" y="14"/>
                      <a:pt x="60" y="15"/>
                      <a:pt x="60" y="15"/>
                    </a:cubicBezTo>
                    <a:cubicBezTo>
                      <a:pt x="60" y="21"/>
                      <a:pt x="49" y="25"/>
                      <a:pt x="43" y="26"/>
                    </a:cubicBezTo>
                    <a:cubicBezTo>
                      <a:pt x="42" y="26"/>
                      <a:pt x="41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0" y="26"/>
                      <a:pt x="15" y="22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8"/>
                      <a:pt x="28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5" y="1"/>
                      <a:pt x="0" y="7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7"/>
                      <a:pt x="11" y="21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23" y="28"/>
                      <a:pt x="30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0" y="31"/>
                      <a:pt x="42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51" y="30"/>
                      <a:pt x="55" y="28"/>
                      <a:pt x="62" y="24"/>
                    </a:cubicBezTo>
                    <a:cubicBezTo>
                      <a:pt x="65" y="22"/>
                      <a:pt x="74" y="17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2"/>
                    </a:cubicBezTo>
                    <a:cubicBezTo>
                      <a:pt x="72" y="6"/>
                      <a:pt x="51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654"/>
              <p:cNvSpPr>
                <a:spLocks noEditPoints="1"/>
              </p:cNvSpPr>
              <p:nvPr/>
            </p:nvSpPr>
            <p:spPr bwMode="auto">
              <a:xfrm>
                <a:off x="4096" y="594"/>
                <a:ext cx="311" cy="241"/>
              </a:xfrm>
              <a:custGeom>
                <a:gdLst>
                  <a:gd name="T0" fmla="*/ 36 w 89"/>
                  <a:gd name="T1" fmla="*/ 2 h 69"/>
                  <a:gd name="T2" fmla="*/ 55 w 89"/>
                  <a:gd name="T3" fmla="*/ 7 h 69"/>
                  <a:gd name="T4" fmla="*/ 55 w 89"/>
                  <a:gd name="T5" fmla="*/ 7 h 69"/>
                  <a:gd name="T6" fmla="*/ 86 w 89"/>
                  <a:gd name="T7" fmla="*/ 50 h 69"/>
                  <a:gd name="T8" fmla="*/ 72 w 89"/>
                  <a:gd name="T9" fmla="*/ 66 h 69"/>
                  <a:gd name="T10" fmla="*/ 69 w 89"/>
                  <a:gd name="T11" fmla="*/ 66 h 69"/>
                  <a:gd name="T12" fmla="*/ 69 w 89"/>
                  <a:gd name="T13" fmla="*/ 66 h 69"/>
                  <a:gd name="T14" fmla="*/ 49 w 89"/>
                  <a:gd name="T15" fmla="*/ 42 h 69"/>
                  <a:gd name="T16" fmla="*/ 49 w 89"/>
                  <a:gd name="T17" fmla="*/ 42 h 69"/>
                  <a:gd name="T18" fmla="*/ 49 w 89"/>
                  <a:gd name="T19" fmla="*/ 42 h 69"/>
                  <a:gd name="T20" fmla="*/ 47 w 89"/>
                  <a:gd name="T21" fmla="*/ 41 h 69"/>
                  <a:gd name="T22" fmla="*/ 47 w 89"/>
                  <a:gd name="T23" fmla="*/ 40 h 69"/>
                  <a:gd name="T24" fmla="*/ 47 w 89"/>
                  <a:gd name="T25" fmla="*/ 40 h 69"/>
                  <a:gd name="T26" fmla="*/ 46 w 89"/>
                  <a:gd name="T27" fmla="*/ 40 h 69"/>
                  <a:gd name="T28" fmla="*/ 9 w 89"/>
                  <a:gd name="T29" fmla="*/ 26 h 69"/>
                  <a:gd name="T30" fmla="*/ 18 w 89"/>
                  <a:gd name="T31" fmla="*/ 5 h 69"/>
                  <a:gd name="T32" fmla="*/ 18 w 89"/>
                  <a:gd name="T33" fmla="*/ 5 h 69"/>
                  <a:gd name="T34" fmla="*/ 36 w 89"/>
                  <a:gd name="T35" fmla="*/ 2 h 69"/>
                  <a:gd name="T36" fmla="*/ 36 w 89"/>
                  <a:gd name="T37" fmla="*/ 2 h 69"/>
                  <a:gd name="T38" fmla="*/ 30 w 89"/>
                  <a:gd name="T39" fmla="*/ 0 h 69"/>
                  <a:gd name="T40" fmla="*/ 16 w 89"/>
                  <a:gd name="T41" fmla="*/ 1 h 69"/>
                  <a:gd name="T42" fmla="*/ 0 w 89"/>
                  <a:gd name="T43" fmla="*/ 29 h 69"/>
                  <a:gd name="T44" fmla="*/ 21 w 89"/>
                  <a:gd name="T45" fmla="*/ 38 h 69"/>
                  <a:gd name="T46" fmla="*/ 44 w 89"/>
                  <a:gd name="T47" fmla="*/ 42 h 69"/>
                  <a:gd name="T48" fmla="*/ 44 w 89"/>
                  <a:gd name="T49" fmla="*/ 42 h 69"/>
                  <a:gd name="T50" fmla="*/ 47 w 89"/>
                  <a:gd name="T51" fmla="*/ 45 h 69"/>
                  <a:gd name="T52" fmla="*/ 68 w 89"/>
                  <a:gd name="T53" fmla="*/ 69 h 69"/>
                  <a:gd name="T54" fmla="*/ 68 w 89"/>
                  <a:gd name="T55" fmla="*/ 69 h 69"/>
                  <a:gd name="T56" fmla="*/ 70 w 89"/>
                  <a:gd name="T57" fmla="*/ 69 h 69"/>
                  <a:gd name="T58" fmla="*/ 89 w 89"/>
                  <a:gd name="T59" fmla="*/ 51 h 69"/>
                  <a:gd name="T60" fmla="*/ 66 w 89"/>
                  <a:gd name="T61" fmla="*/ 26 h 69"/>
                  <a:gd name="T62" fmla="*/ 53 w 89"/>
                  <a:gd name="T63" fmla="*/ 3 h 69"/>
                  <a:gd name="T64" fmla="*/ 30 w 89"/>
                  <a:gd name="T65" fmla="*/ 0 h 69"/>
                  <a:gd name="T66" fmla="*/ 30 w 89"/>
                  <a:gd name="T67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69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4" y="2"/>
                      <a:pt x="52" y="4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0" y="11"/>
                      <a:pt x="60" y="20"/>
                      <a:pt x="63" y="27"/>
                    </a:cubicBezTo>
                    <a:cubicBezTo>
                      <a:pt x="68" y="36"/>
                      <a:pt x="85" y="37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6" y="58"/>
                      <a:pt x="77" y="64"/>
                      <a:pt x="72" y="66"/>
                    </a:cubicBezTo>
                    <a:cubicBezTo>
                      <a:pt x="71" y="66"/>
                      <a:pt x="70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57" y="66"/>
                      <a:pt x="55" y="49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8" y="41"/>
                      <a:pt x="48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8" y="35"/>
                      <a:pt x="12" y="37"/>
                      <a:pt x="9" y="26"/>
                    </a:cubicBezTo>
                    <a:cubicBezTo>
                      <a:pt x="9" y="25"/>
                      <a:pt x="8" y="24"/>
                      <a:pt x="8" y="22"/>
                    </a:cubicBezTo>
                    <a:cubicBezTo>
                      <a:pt x="8" y="15"/>
                      <a:pt x="14" y="8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2" y="3"/>
                      <a:pt x="29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5" y="0"/>
                      <a:pt x="20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3"/>
                      <a:pt x="8" y="9"/>
                      <a:pt x="5" y="14"/>
                    </a:cubicBezTo>
                    <a:cubicBezTo>
                      <a:pt x="3" y="18"/>
                      <a:pt x="0" y="24"/>
                      <a:pt x="0" y="29"/>
                    </a:cubicBezTo>
                    <a:cubicBezTo>
                      <a:pt x="0" y="30"/>
                      <a:pt x="0" y="31"/>
                      <a:pt x="0" y="33"/>
                    </a:cubicBezTo>
                    <a:cubicBezTo>
                      <a:pt x="3" y="39"/>
                      <a:pt x="13" y="37"/>
                      <a:pt x="21" y="38"/>
                    </a:cubicBezTo>
                    <a:cubicBezTo>
                      <a:pt x="30" y="39"/>
                      <a:pt x="39" y="39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3"/>
                      <a:pt x="46" y="44"/>
                      <a:pt x="47" y="45"/>
                    </a:cubicBezTo>
                    <a:cubicBezTo>
                      <a:pt x="54" y="52"/>
                      <a:pt x="57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9" y="69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9" y="68"/>
                      <a:pt x="89" y="58"/>
                      <a:pt x="89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37"/>
                      <a:pt x="73" y="37"/>
                      <a:pt x="66" y="26"/>
                    </a:cubicBezTo>
                    <a:cubicBezTo>
                      <a:pt x="61" y="18"/>
                      <a:pt x="61" y="7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49" y="1"/>
                      <a:pt x="39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655"/>
              <p:cNvSpPr>
                <a:spLocks noEditPoints="1"/>
              </p:cNvSpPr>
              <p:nvPr/>
            </p:nvSpPr>
            <p:spPr bwMode="auto">
              <a:xfrm>
                <a:off x="3284" y="597"/>
                <a:ext cx="300" cy="241"/>
              </a:xfrm>
              <a:custGeom>
                <a:gdLst>
                  <a:gd name="T0" fmla="*/ 50 w 86"/>
                  <a:gd name="T1" fmla="*/ 2 h 69"/>
                  <a:gd name="T2" fmla="*/ 71 w 86"/>
                  <a:gd name="T3" fmla="*/ 7 h 69"/>
                  <a:gd name="T4" fmla="*/ 71 w 86"/>
                  <a:gd name="T5" fmla="*/ 7 h 69"/>
                  <a:gd name="T6" fmla="*/ 77 w 86"/>
                  <a:gd name="T7" fmla="*/ 25 h 69"/>
                  <a:gd name="T8" fmla="*/ 20 w 86"/>
                  <a:gd name="T9" fmla="*/ 65 h 69"/>
                  <a:gd name="T10" fmla="*/ 20 w 86"/>
                  <a:gd name="T11" fmla="*/ 65 h 69"/>
                  <a:gd name="T12" fmla="*/ 19 w 86"/>
                  <a:gd name="T13" fmla="*/ 65 h 69"/>
                  <a:gd name="T14" fmla="*/ 19 w 86"/>
                  <a:gd name="T15" fmla="*/ 65 h 69"/>
                  <a:gd name="T16" fmla="*/ 4 w 86"/>
                  <a:gd name="T17" fmla="*/ 49 h 69"/>
                  <a:gd name="T18" fmla="*/ 4 w 86"/>
                  <a:gd name="T19" fmla="*/ 49 h 69"/>
                  <a:gd name="T20" fmla="*/ 33 w 86"/>
                  <a:gd name="T21" fmla="*/ 6 h 69"/>
                  <a:gd name="T22" fmla="*/ 33 w 86"/>
                  <a:gd name="T23" fmla="*/ 6 h 69"/>
                  <a:gd name="T24" fmla="*/ 50 w 86"/>
                  <a:gd name="T25" fmla="*/ 2 h 69"/>
                  <a:gd name="T26" fmla="*/ 50 w 86"/>
                  <a:gd name="T27" fmla="*/ 2 h 69"/>
                  <a:gd name="T28" fmla="*/ 47 w 86"/>
                  <a:gd name="T29" fmla="*/ 0 h 69"/>
                  <a:gd name="T30" fmla="*/ 31 w 86"/>
                  <a:gd name="T31" fmla="*/ 4 h 69"/>
                  <a:gd name="T32" fmla="*/ 1 w 86"/>
                  <a:gd name="T33" fmla="*/ 49 h 69"/>
                  <a:gd name="T34" fmla="*/ 1 w 86"/>
                  <a:gd name="T35" fmla="*/ 49 h 69"/>
                  <a:gd name="T36" fmla="*/ 19 w 86"/>
                  <a:gd name="T37" fmla="*/ 69 h 69"/>
                  <a:gd name="T38" fmla="*/ 19 w 86"/>
                  <a:gd name="T39" fmla="*/ 69 h 69"/>
                  <a:gd name="T40" fmla="*/ 41 w 86"/>
                  <a:gd name="T41" fmla="*/ 41 h 69"/>
                  <a:gd name="T42" fmla="*/ 62 w 86"/>
                  <a:gd name="T43" fmla="*/ 36 h 69"/>
                  <a:gd name="T44" fmla="*/ 65 w 86"/>
                  <a:gd name="T45" fmla="*/ 36 h 69"/>
                  <a:gd name="T46" fmla="*/ 65 w 86"/>
                  <a:gd name="T47" fmla="*/ 36 h 69"/>
                  <a:gd name="T48" fmla="*/ 67 w 86"/>
                  <a:gd name="T49" fmla="*/ 36 h 69"/>
                  <a:gd name="T50" fmla="*/ 72 w 86"/>
                  <a:gd name="T51" fmla="*/ 36 h 69"/>
                  <a:gd name="T52" fmla="*/ 72 w 86"/>
                  <a:gd name="T53" fmla="*/ 36 h 69"/>
                  <a:gd name="T54" fmla="*/ 73 w 86"/>
                  <a:gd name="T55" fmla="*/ 36 h 69"/>
                  <a:gd name="T56" fmla="*/ 85 w 86"/>
                  <a:gd name="T57" fmla="*/ 32 h 69"/>
                  <a:gd name="T58" fmla="*/ 86 w 86"/>
                  <a:gd name="T59" fmla="*/ 28 h 69"/>
                  <a:gd name="T60" fmla="*/ 70 w 86"/>
                  <a:gd name="T61" fmla="*/ 0 h 69"/>
                  <a:gd name="T62" fmla="*/ 63 w 86"/>
                  <a:gd name="T63" fmla="*/ 1 h 69"/>
                  <a:gd name="T64" fmla="*/ 63 w 86"/>
                  <a:gd name="T65" fmla="*/ 1 h 69"/>
                  <a:gd name="T66" fmla="*/ 55 w 86"/>
                  <a:gd name="T67" fmla="*/ 0 h 69"/>
                  <a:gd name="T68" fmla="*/ 55 w 86"/>
                  <a:gd name="T69" fmla="*/ 0 h 69"/>
                  <a:gd name="T70" fmla="*/ 54 w 86"/>
                  <a:gd name="T71" fmla="*/ 0 h 69"/>
                  <a:gd name="T72" fmla="*/ 47 w 86"/>
                  <a:gd name="T73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69"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9" y="2"/>
                      <a:pt x="67" y="3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4" y="9"/>
                      <a:pt x="77" y="16"/>
                      <a:pt x="77" y="21"/>
                    </a:cubicBezTo>
                    <a:cubicBezTo>
                      <a:pt x="77" y="23"/>
                      <a:pt x="77" y="24"/>
                      <a:pt x="77" y="25"/>
                    </a:cubicBezTo>
                    <a:cubicBezTo>
                      <a:pt x="73" y="35"/>
                      <a:pt x="46" y="32"/>
                      <a:pt x="38" y="38"/>
                    </a:cubicBezTo>
                    <a:cubicBezTo>
                      <a:pt x="30" y="45"/>
                      <a:pt x="34" y="62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2" y="65"/>
                      <a:pt x="4" y="57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37"/>
                      <a:pt x="22" y="37"/>
                      <a:pt x="26" y="28"/>
                    </a:cubicBezTo>
                    <a:cubicBezTo>
                      <a:pt x="30" y="20"/>
                      <a:pt x="28" y="10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6" y="3"/>
                      <a:pt x="43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1" y="0"/>
                      <a:pt x="35" y="1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5" y="10"/>
                      <a:pt x="27" y="19"/>
                      <a:pt x="23" y="27"/>
                    </a:cubicBezTo>
                    <a:cubicBezTo>
                      <a:pt x="18" y="35"/>
                      <a:pt x="1" y="37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7"/>
                      <a:pt x="10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32" y="68"/>
                      <a:pt x="35" y="46"/>
                      <a:pt x="41" y="41"/>
                    </a:cubicBezTo>
                    <a:cubicBezTo>
                      <a:pt x="46" y="37"/>
                      <a:pt x="54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63" y="36"/>
                      <a:pt x="64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7" y="36"/>
                      <a:pt x="68" y="36"/>
                      <a:pt x="68" y="36"/>
                    </a:cubicBezTo>
                    <a:cubicBezTo>
                      <a:pt x="69" y="36"/>
                      <a:pt x="71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8" y="36"/>
                      <a:pt x="83" y="35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1"/>
                      <a:pt x="86" y="29"/>
                      <a:pt x="86" y="28"/>
                    </a:cubicBezTo>
                    <a:cubicBezTo>
                      <a:pt x="86" y="23"/>
                      <a:pt x="83" y="17"/>
                      <a:pt x="82" y="13"/>
                    </a:cubicBezTo>
                    <a:cubicBezTo>
                      <a:pt x="78" y="7"/>
                      <a:pt x="76" y="3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8" y="1"/>
                      <a:pt x="65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1" y="1"/>
                      <a:pt x="58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0"/>
                      <a:pt x="49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656"/>
              <p:cNvSpPr/>
              <p:nvPr/>
            </p:nvSpPr>
            <p:spPr bwMode="auto">
              <a:xfrm>
                <a:off x="3761" y="765"/>
                <a:ext cx="157" cy="70"/>
              </a:xfrm>
              <a:custGeom>
                <a:gdLst>
                  <a:gd name="T0" fmla="*/ 24 w 45"/>
                  <a:gd name="T1" fmla="*/ 0 h 20"/>
                  <a:gd name="T2" fmla="*/ 24 w 45"/>
                  <a:gd name="T3" fmla="*/ 0 h 20"/>
                  <a:gd name="T4" fmla="*/ 0 w 45"/>
                  <a:gd name="T5" fmla="*/ 9 h 20"/>
                  <a:gd name="T6" fmla="*/ 0 w 45"/>
                  <a:gd name="T7" fmla="*/ 9 h 20"/>
                  <a:gd name="T8" fmla="*/ 0 w 45"/>
                  <a:gd name="T9" fmla="*/ 9 h 20"/>
                  <a:gd name="T10" fmla="*/ 0 w 45"/>
                  <a:gd name="T11" fmla="*/ 9 h 20"/>
                  <a:gd name="T12" fmla="*/ 24 w 45"/>
                  <a:gd name="T13" fmla="*/ 20 h 20"/>
                  <a:gd name="T14" fmla="*/ 25 w 45"/>
                  <a:gd name="T15" fmla="*/ 20 h 20"/>
                  <a:gd name="T16" fmla="*/ 25 w 45"/>
                  <a:gd name="T17" fmla="*/ 20 h 20"/>
                  <a:gd name="T18" fmla="*/ 25 w 45"/>
                  <a:gd name="T19" fmla="*/ 20 h 20"/>
                  <a:gd name="T20" fmla="*/ 28 w 45"/>
                  <a:gd name="T21" fmla="*/ 20 h 20"/>
                  <a:gd name="T22" fmla="*/ 45 w 45"/>
                  <a:gd name="T23" fmla="*/ 9 h 20"/>
                  <a:gd name="T24" fmla="*/ 45 w 45"/>
                  <a:gd name="T25" fmla="*/ 8 h 20"/>
                  <a:gd name="T26" fmla="*/ 29 w 45"/>
                  <a:gd name="T27" fmla="*/ 0 h 20"/>
                  <a:gd name="T28" fmla="*/ 29 w 45"/>
                  <a:gd name="T29" fmla="*/ 0 h 20"/>
                  <a:gd name="T30" fmla="*/ 29 w 45"/>
                  <a:gd name="T31" fmla="*/ 0 h 20"/>
                  <a:gd name="T32" fmla="*/ 29 w 45"/>
                  <a:gd name="T33" fmla="*/ 0 h 20"/>
                  <a:gd name="T34" fmla="*/ 29 w 45"/>
                  <a:gd name="T35" fmla="*/ 0 h 20"/>
                  <a:gd name="T36" fmla="*/ 24 w 45"/>
                  <a:gd name="T37" fmla="*/ 0 h 20"/>
                  <a:gd name="T38" fmla="*/ 24 w 45"/>
                  <a:gd name="T39" fmla="*/ 0 h 20"/>
                  <a:gd name="T40" fmla="*/ 24 w 45"/>
                  <a:gd name="T4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0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3" y="0"/>
                      <a:pt x="0" y="2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6"/>
                      <a:pt x="15" y="20"/>
                      <a:pt x="24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7" y="20"/>
                      <a:pt x="28" y="20"/>
                    </a:cubicBezTo>
                    <a:cubicBezTo>
                      <a:pt x="34" y="19"/>
                      <a:pt x="45" y="15"/>
                      <a:pt x="45" y="9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4"/>
                      <a:pt x="34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657"/>
              <p:cNvSpPr>
                <a:spLocks noEditPoints="1"/>
              </p:cNvSpPr>
              <p:nvPr/>
            </p:nvSpPr>
            <p:spPr bwMode="auto">
              <a:xfrm>
                <a:off x="4124" y="601"/>
                <a:ext cx="272" cy="223"/>
              </a:xfrm>
              <a:custGeom>
                <a:gdLst>
                  <a:gd name="T0" fmla="*/ 32 w 78"/>
                  <a:gd name="T1" fmla="*/ 2 h 64"/>
                  <a:gd name="T2" fmla="*/ 45 w 78"/>
                  <a:gd name="T3" fmla="*/ 6 h 64"/>
                  <a:gd name="T4" fmla="*/ 73 w 78"/>
                  <a:gd name="T5" fmla="*/ 48 h 64"/>
                  <a:gd name="T6" fmla="*/ 62 w 78"/>
                  <a:gd name="T7" fmla="*/ 60 h 64"/>
                  <a:gd name="T8" fmla="*/ 61 w 78"/>
                  <a:gd name="T9" fmla="*/ 60 h 64"/>
                  <a:gd name="T10" fmla="*/ 61 w 78"/>
                  <a:gd name="T11" fmla="*/ 60 h 64"/>
                  <a:gd name="T12" fmla="*/ 44 w 78"/>
                  <a:gd name="T13" fmla="*/ 37 h 64"/>
                  <a:gd name="T14" fmla="*/ 44 w 78"/>
                  <a:gd name="T15" fmla="*/ 36 h 64"/>
                  <a:gd name="T16" fmla="*/ 44 w 78"/>
                  <a:gd name="T17" fmla="*/ 36 h 64"/>
                  <a:gd name="T18" fmla="*/ 43 w 78"/>
                  <a:gd name="T19" fmla="*/ 36 h 64"/>
                  <a:gd name="T20" fmla="*/ 43 w 78"/>
                  <a:gd name="T21" fmla="*/ 36 h 64"/>
                  <a:gd name="T22" fmla="*/ 43 w 78"/>
                  <a:gd name="T23" fmla="*/ 35 h 64"/>
                  <a:gd name="T24" fmla="*/ 8 w 78"/>
                  <a:gd name="T25" fmla="*/ 19 h 64"/>
                  <a:gd name="T26" fmla="*/ 8 w 78"/>
                  <a:gd name="T27" fmla="*/ 19 h 64"/>
                  <a:gd name="T28" fmla="*/ 32 w 78"/>
                  <a:gd name="T29" fmla="*/ 2 h 64"/>
                  <a:gd name="T30" fmla="*/ 28 w 78"/>
                  <a:gd name="T31" fmla="*/ 0 h 64"/>
                  <a:gd name="T32" fmla="*/ 10 w 78"/>
                  <a:gd name="T33" fmla="*/ 3 h 64"/>
                  <a:gd name="T34" fmla="*/ 10 w 78"/>
                  <a:gd name="T35" fmla="*/ 3 h 64"/>
                  <a:gd name="T36" fmla="*/ 0 w 78"/>
                  <a:gd name="T37" fmla="*/ 20 h 64"/>
                  <a:gd name="T38" fmla="*/ 38 w 78"/>
                  <a:gd name="T39" fmla="*/ 38 h 64"/>
                  <a:gd name="T40" fmla="*/ 38 w 78"/>
                  <a:gd name="T41" fmla="*/ 38 h 64"/>
                  <a:gd name="T42" fmla="*/ 39 w 78"/>
                  <a:gd name="T43" fmla="*/ 38 h 64"/>
                  <a:gd name="T44" fmla="*/ 39 w 78"/>
                  <a:gd name="T45" fmla="*/ 38 h 64"/>
                  <a:gd name="T46" fmla="*/ 39 w 78"/>
                  <a:gd name="T47" fmla="*/ 39 h 64"/>
                  <a:gd name="T48" fmla="*/ 41 w 78"/>
                  <a:gd name="T49" fmla="*/ 40 h 64"/>
                  <a:gd name="T50" fmla="*/ 41 w 78"/>
                  <a:gd name="T51" fmla="*/ 40 h 64"/>
                  <a:gd name="T52" fmla="*/ 61 w 78"/>
                  <a:gd name="T53" fmla="*/ 64 h 64"/>
                  <a:gd name="T54" fmla="*/ 61 w 78"/>
                  <a:gd name="T55" fmla="*/ 64 h 64"/>
                  <a:gd name="T56" fmla="*/ 64 w 78"/>
                  <a:gd name="T57" fmla="*/ 64 h 64"/>
                  <a:gd name="T58" fmla="*/ 78 w 78"/>
                  <a:gd name="T59" fmla="*/ 48 h 64"/>
                  <a:gd name="T60" fmla="*/ 47 w 78"/>
                  <a:gd name="T61" fmla="*/ 5 h 64"/>
                  <a:gd name="T62" fmla="*/ 47 w 78"/>
                  <a:gd name="T63" fmla="*/ 5 h 64"/>
                  <a:gd name="T64" fmla="*/ 28 w 78"/>
                  <a:gd name="T6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64"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7" y="2"/>
                      <a:pt x="42" y="3"/>
                      <a:pt x="45" y="6"/>
                    </a:cubicBezTo>
                    <a:cubicBezTo>
                      <a:pt x="51" y="11"/>
                      <a:pt x="47" y="21"/>
                      <a:pt x="52" y="29"/>
                    </a:cubicBezTo>
                    <a:cubicBezTo>
                      <a:pt x="58" y="39"/>
                      <a:pt x="73" y="36"/>
                      <a:pt x="73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56"/>
                      <a:pt x="67" y="60"/>
                      <a:pt x="62" y="60"/>
                    </a:cubicBezTo>
                    <a:cubicBezTo>
                      <a:pt x="62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49" y="60"/>
                      <a:pt x="51" y="44"/>
                      <a:pt x="44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2" y="27"/>
                      <a:pt x="10" y="33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9"/>
                      <a:pt x="20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4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6" y="6"/>
                      <a:pt x="0" y="13"/>
                      <a:pt x="0" y="20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4" y="35"/>
                      <a:pt x="30" y="33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7" y="47"/>
                      <a:pt x="49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2" y="64"/>
                      <a:pt x="63" y="64"/>
                      <a:pt x="64" y="64"/>
                    </a:cubicBezTo>
                    <a:cubicBezTo>
                      <a:pt x="69" y="62"/>
                      <a:pt x="78" y="56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35"/>
                      <a:pt x="60" y="34"/>
                      <a:pt x="55" y="25"/>
                    </a:cubicBezTo>
                    <a:cubicBezTo>
                      <a:pt x="52" y="18"/>
                      <a:pt x="52" y="9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4" y="2"/>
                      <a:pt x="36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658"/>
              <p:cNvSpPr>
                <a:spLocks noEditPoints="1"/>
              </p:cNvSpPr>
              <p:nvPr/>
            </p:nvSpPr>
            <p:spPr bwMode="auto">
              <a:xfrm>
                <a:off x="3298" y="604"/>
                <a:ext cx="254" cy="220"/>
              </a:xfrm>
              <a:custGeom>
                <a:gdLst>
                  <a:gd name="T0" fmla="*/ 20 w 73"/>
                  <a:gd name="T1" fmla="*/ 36 h 63"/>
                  <a:gd name="T2" fmla="*/ 24 w 73"/>
                  <a:gd name="T3" fmla="*/ 37 h 63"/>
                  <a:gd name="T4" fmla="*/ 24 w 73"/>
                  <a:gd name="T5" fmla="*/ 37 h 63"/>
                  <a:gd name="T6" fmla="*/ 15 w 73"/>
                  <a:gd name="T7" fmla="*/ 59 h 63"/>
                  <a:gd name="T8" fmla="*/ 14 w 73"/>
                  <a:gd name="T9" fmla="*/ 59 h 63"/>
                  <a:gd name="T10" fmla="*/ 14 w 73"/>
                  <a:gd name="T11" fmla="*/ 59 h 63"/>
                  <a:gd name="T12" fmla="*/ 4 w 73"/>
                  <a:gd name="T13" fmla="*/ 48 h 63"/>
                  <a:gd name="T14" fmla="*/ 4 w 73"/>
                  <a:gd name="T15" fmla="*/ 48 h 63"/>
                  <a:gd name="T16" fmla="*/ 20 w 73"/>
                  <a:gd name="T17" fmla="*/ 36 h 63"/>
                  <a:gd name="T18" fmla="*/ 20 w 73"/>
                  <a:gd name="T19" fmla="*/ 36 h 63"/>
                  <a:gd name="T20" fmla="*/ 42 w 73"/>
                  <a:gd name="T21" fmla="*/ 2 h 63"/>
                  <a:gd name="T22" fmla="*/ 65 w 73"/>
                  <a:gd name="T23" fmla="*/ 16 h 63"/>
                  <a:gd name="T24" fmla="*/ 35 w 73"/>
                  <a:gd name="T25" fmla="*/ 29 h 63"/>
                  <a:gd name="T26" fmla="*/ 35 w 73"/>
                  <a:gd name="T27" fmla="*/ 29 h 63"/>
                  <a:gd name="T28" fmla="*/ 35 w 73"/>
                  <a:gd name="T29" fmla="*/ 29 h 63"/>
                  <a:gd name="T30" fmla="*/ 30 w 73"/>
                  <a:gd name="T31" fmla="*/ 29 h 63"/>
                  <a:gd name="T32" fmla="*/ 35 w 73"/>
                  <a:gd name="T33" fmla="*/ 3 h 63"/>
                  <a:gd name="T34" fmla="*/ 42 w 73"/>
                  <a:gd name="T35" fmla="*/ 2 h 63"/>
                  <a:gd name="T36" fmla="*/ 42 w 73"/>
                  <a:gd name="T37" fmla="*/ 2 h 63"/>
                  <a:gd name="T38" fmla="*/ 46 w 73"/>
                  <a:gd name="T39" fmla="*/ 0 h 63"/>
                  <a:gd name="T40" fmla="*/ 29 w 73"/>
                  <a:gd name="T41" fmla="*/ 4 h 63"/>
                  <a:gd name="T42" fmla="*/ 29 w 73"/>
                  <a:gd name="T43" fmla="*/ 4 h 63"/>
                  <a:gd name="T44" fmla="*/ 0 w 73"/>
                  <a:gd name="T45" fmla="*/ 47 h 63"/>
                  <a:gd name="T46" fmla="*/ 0 w 73"/>
                  <a:gd name="T47" fmla="*/ 47 h 63"/>
                  <a:gd name="T48" fmla="*/ 15 w 73"/>
                  <a:gd name="T49" fmla="*/ 63 h 63"/>
                  <a:gd name="T50" fmla="*/ 15 w 73"/>
                  <a:gd name="T51" fmla="*/ 63 h 63"/>
                  <a:gd name="T52" fmla="*/ 16 w 73"/>
                  <a:gd name="T53" fmla="*/ 63 h 63"/>
                  <a:gd name="T54" fmla="*/ 34 w 73"/>
                  <a:gd name="T55" fmla="*/ 36 h 63"/>
                  <a:gd name="T56" fmla="*/ 73 w 73"/>
                  <a:gd name="T57" fmla="*/ 19 h 63"/>
                  <a:gd name="T58" fmla="*/ 67 w 73"/>
                  <a:gd name="T59" fmla="*/ 5 h 63"/>
                  <a:gd name="T60" fmla="*/ 46 w 73"/>
                  <a:gd name="T61" fmla="*/ 0 h 63"/>
                  <a:gd name="T62" fmla="*/ 46 w 73"/>
                  <a:gd name="T63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62"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2" y="36"/>
                      <a:pt x="23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9"/>
                      <a:pt x="25" y="41"/>
                      <a:pt x="25" y="43"/>
                    </a:cubicBezTo>
                    <a:cubicBezTo>
                      <a:pt x="25" y="51"/>
                      <a:pt x="21" y="59"/>
                      <a:pt x="15" y="59"/>
                    </a:cubicBezTo>
                    <a:cubicBezTo>
                      <a:pt x="15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9" y="59"/>
                      <a:pt x="4" y="54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41"/>
                      <a:pt x="12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3" y="2"/>
                      <a:pt x="65" y="8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27"/>
                      <a:pt x="48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3" y="29"/>
                      <a:pt x="32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5"/>
                      <a:pt x="27" y="21"/>
                      <a:pt x="27" y="17"/>
                    </a:cubicBezTo>
                    <a:cubicBezTo>
                      <a:pt x="27" y="11"/>
                      <a:pt x="29" y="5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2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6" y="18"/>
                      <a:pt x="22" y="26"/>
                    </a:cubicBezTo>
                    <a:cubicBezTo>
                      <a:pt x="18" y="35"/>
                      <a:pt x="1" y="3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5"/>
                      <a:pt x="8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30" y="60"/>
                      <a:pt x="26" y="43"/>
                      <a:pt x="34" y="36"/>
                    </a:cubicBezTo>
                    <a:cubicBezTo>
                      <a:pt x="42" y="30"/>
                      <a:pt x="69" y="33"/>
                      <a:pt x="73" y="23"/>
                    </a:cubicBezTo>
                    <a:cubicBezTo>
                      <a:pt x="73" y="22"/>
                      <a:pt x="73" y="21"/>
                      <a:pt x="73" y="19"/>
                    </a:cubicBezTo>
                    <a:cubicBezTo>
                      <a:pt x="73" y="14"/>
                      <a:pt x="70" y="7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3" y="1"/>
                      <a:pt x="5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659"/>
              <p:cNvSpPr/>
              <p:nvPr/>
            </p:nvSpPr>
            <p:spPr bwMode="auto">
              <a:xfrm>
                <a:off x="2530" y="793"/>
                <a:ext cx="46" cy="28"/>
              </a:xfrm>
              <a:custGeom>
                <a:gdLst>
                  <a:gd name="T0" fmla="*/ 4 w 13"/>
                  <a:gd name="T1" fmla="*/ 0 h 8"/>
                  <a:gd name="T2" fmla="*/ 4 w 13"/>
                  <a:gd name="T3" fmla="*/ 0 h 8"/>
                  <a:gd name="T4" fmla="*/ 0 w 13"/>
                  <a:gd name="T5" fmla="*/ 3 h 8"/>
                  <a:gd name="T6" fmla="*/ 0 w 13"/>
                  <a:gd name="T7" fmla="*/ 3 h 8"/>
                  <a:gd name="T8" fmla="*/ 0 w 13"/>
                  <a:gd name="T9" fmla="*/ 3 h 8"/>
                  <a:gd name="T10" fmla="*/ 0 w 13"/>
                  <a:gd name="T11" fmla="*/ 3 h 8"/>
                  <a:gd name="T12" fmla="*/ 7 w 13"/>
                  <a:gd name="T13" fmla="*/ 8 h 8"/>
                  <a:gd name="T14" fmla="*/ 7 w 13"/>
                  <a:gd name="T15" fmla="*/ 8 h 8"/>
                  <a:gd name="T16" fmla="*/ 7 w 13"/>
                  <a:gd name="T17" fmla="*/ 8 h 8"/>
                  <a:gd name="T18" fmla="*/ 7 w 13"/>
                  <a:gd name="T19" fmla="*/ 8 h 8"/>
                  <a:gd name="T20" fmla="*/ 11 w 13"/>
                  <a:gd name="T21" fmla="*/ 7 h 8"/>
                  <a:gd name="T22" fmla="*/ 11 w 13"/>
                  <a:gd name="T23" fmla="*/ 7 h 8"/>
                  <a:gd name="T24" fmla="*/ 11 w 13"/>
                  <a:gd name="T25" fmla="*/ 7 h 8"/>
                  <a:gd name="T26" fmla="*/ 11 w 13"/>
                  <a:gd name="T27" fmla="*/ 7 h 8"/>
                  <a:gd name="T28" fmla="*/ 4 w 13"/>
                  <a:gd name="T29" fmla="*/ 0 h 8"/>
                  <a:gd name="T30" fmla="*/ 4 w 13"/>
                  <a:gd name="T31" fmla="*/ 0 h 8"/>
                  <a:gd name="T32" fmla="*/ 4 w 13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8"/>
                      <a:pt x="10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3"/>
                      <a:pt x="8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660"/>
              <p:cNvSpPr/>
              <p:nvPr/>
            </p:nvSpPr>
            <p:spPr bwMode="auto">
              <a:xfrm>
                <a:off x="5122" y="796"/>
                <a:ext cx="24" cy="18"/>
              </a:xfrm>
              <a:custGeom>
                <a:gdLst>
                  <a:gd name="T0" fmla="*/ 5 w 7"/>
                  <a:gd name="T1" fmla="*/ 0 h 5"/>
                  <a:gd name="T2" fmla="*/ 5 w 7"/>
                  <a:gd name="T3" fmla="*/ 0 h 5"/>
                  <a:gd name="T4" fmla="*/ 1 w 7"/>
                  <a:gd name="T5" fmla="*/ 5 h 5"/>
                  <a:gd name="T6" fmla="*/ 1 w 7"/>
                  <a:gd name="T7" fmla="*/ 5 h 5"/>
                  <a:gd name="T8" fmla="*/ 3 w 7"/>
                  <a:gd name="T9" fmla="*/ 5 h 5"/>
                  <a:gd name="T10" fmla="*/ 3 w 7"/>
                  <a:gd name="T11" fmla="*/ 5 h 5"/>
                  <a:gd name="T12" fmla="*/ 3 w 7"/>
                  <a:gd name="T13" fmla="*/ 5 h 5"/>
                  <a:gd name="T14" fmla="*/ 3 w 7"/>
                  <a:gd name="T15" fmla="*/ 5 h 5"/>
                  <a:gd name="T16" fmla="*/ 7 w 7"/>
                  <a:gd name="T17" fmla="*/ 2 h 5"/>
                  <a:gd name="T18" fmla="*/ 7 w 7"/>
                  <a:gd name="T19" fmla="*/ 2 h 5"/>
                  <a:gd name="T20" fmla="*/ 5 w 7"/>
                  <a:gd name="T21" fmla="*/ 0 h 5"/>
                  <a:gd name="T22" fmla="*/ 5 w 7"/>
                  <a:gd name="T23" fmla="*/ 0 h 5"/>
                  <a:gd name="T24" fmla="*/ 5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661"/>
              <p:cNvSpPr>
                <a:spLocks noEditPoints="1"/>
              </p:cNvSpPr>
              <p:nvPr/>
            </p:nvSpPr>
            <p:spPr bwMode="auto">
              <a:xfrm>
                <a:off x="4149" y="608"/>
                <a:ext cx="233" cy="202"/>
              </a:xfrm>
              <a:custGeom>
                <a:gdLst>
                  <a:gd name="T0" fmla="*/ 54 w 67"/>
                  <a:gd name="T1" fmla="*/ 43 h 58"/>
                  <a:gd name="T2" fmla="*/ 54 w 67"/>
                  <a:gd name="T3" fmla="*/ 43 h 58"/>
                  <a:gd name="T4" fmla="*/ 55 w 67"/>
                  <a:gd name="T5" fmla="*/ 43 h 58"/>
                  <a:gd name="T6" fmla="*/ 55 w 67"/>
                  <a:gd name="T7" fmla="*/ 43 h 58"/>
                  <a:gd name="T8" fmla="*/ 56 w 67"/>
                  <a:gd name="T9" fmla="*/ 43 h 58"/>
                  <a:gd name="T10" fmla="*/ 56 w 67"/>
                  <a:gd name="T11" fmla="*/ 43 h 58"/>
                  <a:gd name="T12" fmla="*/ 56 w 67"/>
                  <a:gd name="T13" fmla="*/ 43 h 58"/>
                  <a:gd name="T14" fmla="*/ 56 w 67"/>
                  <a:gd name="T15" fmla="*/ 43 h 58"/>
                  <a:gd name="T16" fmla="*/ 54 w 67"/>
                  <a:gd name="T17" fmla="*/ 49 h 58"/>
                  <a:gd name="T18" fmla="*/ 54 w 67"/>
                  <a:gd name="T19" fmla="*/ 49 h 58"/>
                  <a:gd name="T20" fmla="*/ 51 w 67"/>
                  <a:gd name="T21" fmla="*/ 44 h 58"/>
                  <a:gd name="T22" fmla="*/ 52 w 67"/>
                  <a:gd name="T23" fmla="*/ 43 h 58"/>
                  <a:gd name="T24" fmla="*/ 54 w 67"/>
                  <a:gd name="T25" fmla="*/ 43 h 58"/>
                  <a:gd name="T26" fmla="*/ 54 w 67"/>
                  <a:gd name="T27" fmla="*/ 43 h 58"/>
                  <a:gd name="T28" fmla="*/ 27 w 67"/>
                  <a:gd name="T29" fmla="*/ 5 h 58"/>
                  <a:gd name="T30" fmla="*/ 30 w 67"/>
                  <a:gd name="T31" fmla="*/ 5 h 58"/>
                  <a:gd name="T32" fmla="*/ 30 w 67"/>
                  <a:gd name="T33" fmla="*/ 5 h 58"/>
                  <a:gd name="T34" fmla="*/ 31 w 67"/>
                  <a:gd name="T35" fmla="*/ 24 h 58"/>
                  <a:gd name="T36" fmla="*/ 31 w 67"/>
                  <a:gd name="T37" fmla="*/ 24 h 58"/>
                  <a:gd name="T38" fmla="*/ 27 w 67"/>
                  <a:gd name="T39" fmla="*/ 24 h 58"/>
                  <a:gd name="T40" fmla="*/ 27 w 67"/>
                  <a:gd name="T41" fmla="*/ 24 h 58"/>
                  <a:gd name="T42" fmla="*/ 12 w 67"/>
                  <a:gd name="T43" fmla="*/ 15 h 58"/>
                  <a:gd name="T44" fmla="*/ 12 w 67"/>
                  <a:gd name="T45" fmla="*/ 15 h 58"/>
                  <a:gd name="T46" fmla="*/ 27 w 67"/>
                  <a:gd name="T47" fmla="*/ 5 h 58"/>
                  <a:gd name="T48" fmla="*/ 27 w 67"/>
                  <a:gd name="T49" fmla="*/ 5 h 58"/>
                  <a:gd name="T50" fmla="*/ 25 w 67"/>
                  <a:gd name="T51" fmla="*/ 0 h 58"/>
                  <a:gd name="T52" fmla="*/ 1 w 67"/>
                  <a:gd name="T53" fmla="*/ 17 h 58"/>
                  <a:gd name="T54" fmla="*/ 36 w 67"/>
                  <a:gd name="T55" fmla="*/ 33 h 58"/>
                  <a:gd name="T56" fmla="*/ 36 w 67"/>
                  <a:gd name="T57" fmla="*/ 34 h 58"/>
                  <a:gd name="T58" fmla="*/ 36 w 67"/>
                  <a:gd name="T59" fmla="*/ 34 h 58"/>
                  <a:gd name="T60" fmla="*/ 37 w 67"/>
                  <a:gd name="T61" fmla="*/ 34 h 58"/>
                  <a:gd name="T62" fmla="*/ 37 w 67"/>
                  <a:gd name="T63" fmla="*/ 34 h 58"/>
                  <a:gd name="T64" fmla="*/ 37 w 67"/>
                  <a:gd name="T65" fmla="*/ 34 h 58"/>
                  <a:gd name="T66" fmla="*/ 54 w 67"/>
                  <a:gd name="T67" fmla="*/ 58 h 58"/>
                  <a:gd name="T68" fmla="*/ 54 w 67"/>
                  <a:gd name="T69" fmla="*/ 58 h 58"/>
                  <a:gd name="T70" fmla="*/ 55 w 67"/>
                  <a:gd name="T71" fmla="*/ 58 h 58"/>
                  <a:gd name="T72" fmla="*/ 66 w 67"/>
                  <a:gd name="T73" fmla="*/ 46 h 58"/>
                  <a:gd name="T74" fmla="*/ 38 w 67"/>
                  <a:gd name="T75" fmla="*/ 4 h 58"/>
                  <a:gd name="T76" fmla="*/ 25 w 67"/>
                  <a:gd name="T77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" h="57">
                    <a:moveTo>
                      <a:pt x="54" y="43"/>
                    </a:move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9" y="46"/>
                      <a:pt x="57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1" y="47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29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5" y="6"/>
                      <a:pt x="38" y="11"/>
                      <a:pt x="38" y="15"/>
                    </a:cubicBezTo>
                    <a:cubicBezTo>
                      <a:pt x="38" y="19"/>
                      <a:pt x="36" y="23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4"/>
                      <a:pt x="29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1" y="24"/>
                      <a:pt x="13" y="21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9"/>
                      <a:pt x="2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31"/>
                      <a:pt x="25" y="25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44" y="42"/>
                      <a:pt x="42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5" y="58"/>
                      <a:pt x="55" y="58"/>
                    </a:cubicBezTo>
                    <a:cubicBezTo>
                      <a:pt x="60" y="58"/>
                      <a:pt x="67" y="54"/>
                      <a:pt x="67" y="46"/>
                    </a:cubicBezTo>
                    <a:cubicBezTo>
                      <a:pt x="67" y="46"/>
                      <a:pt x="67" y="46"/>
                      <a:pt x="66" y="46"/>
                    </a:cubicBezTo>
                    <a:cubicBezTo>
                      <a:pt x="66" y="34"/>
                      <a:pt x="51" y="37"/>
                      <a:pt x="45" y="27"/>
                    </a:cubicBezTo>
                    <a:cubicBezTo>
                      <a:pt x="40" y="19"/>
                      <a:pt x="44" y="9"/>
                      <a:pt x="38" y="4"/>
                    </a:cubicBezTo>
                    <a:cubicBezTo>
                      <a:pt x="35" y="1"/>
                      <a:pt x="30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662"/>
              <p:cNvSpPr/>
              <p:nvPr/>
            </p:nvSpPr>
            <p:spPr bwMode="auto">
              <a:xfrm>
                <a:off x="3312" y="730"/>
                <a:ext cx="73" cy="80"/>
              </a:xfrm>
              <a:custGeom>
                <a:gdLst>
                  <a:gd name="T0" fmla="*/ 16 w 21"/>
                  <a:gd name="T1" fmla="*/ 0 h 23"/>
                  <a:gd name="T2" fmla="*/ 16 w 21"/>
                  <a:gd name="T3" fmla="*/ 0 h 23"/>
                  <a:gd name="T4" fmla="*/ 0 w 21"/>
                  <a:gd name="T5" fmla="*/ 12 h 23"/>
                  <a:gd name="T6" fmla="*/ 0 w 21"/>
                  <a:gd name="T7" fmla="*/ 12 h 23"/>
                  <a:gd name="T8" fmla="*/ 0 w 21"/>
                  <a:gd name="T9" fmla="*/ 12 h 23"/>
                  <a:gd name="T10" fmla="*/ 0 w 21"/>
                  <a:gd name="T11" fmla="*/ 12 h 23"/>
                  <a:gd name="T12" fmla="*/ 10 w 21"/>
                  <a:gd name="T13" fmla="*/ 23 h 23"/>
                  <a:gd name="T14" fmla="*/ 10 w 21"/>
                  <a:gd name="T15" fmla="*/ 23 h 23"/>
                  <a:gd name="T16" fmla="*/ 10 w 21"/>
                  <a:gd name="T17" fmla="*/ 23 h 23"/>
                  <a:gd name="T18" fmla="*/ 10 w 21"/>
                  <a:gd name="T19" fmla="*/ 23 h 23"/>
                  <a:gd name="T20" fmla="*/ 11 w 21"/>
                  <a:gd name="T21" fmla="*/ 23 h 23"/>
                  <a:gd name="T22" fmla="*/ 21 w 21"/>
                  <a:gd name="T23" fmla="*/ 7 h 23"/>
                  <a:gd name="T24" fmla="*/ 20 w 21"/>
                  <a:gd name="T25" fmla="*/ 1 h 23"/>
                  <a:gd name="T26" fmla="*/ 20 w 21"/>
                  <a:gd name="T27" fmla="*/ 1 h 23"/>
                  <a:gd name="T28" fmla="*/ 20 w 21"/>
                  <a:gd name="T29" fmla="*/ 1 h 23"/>
                  <a:gd name="T30" fmla="*/ 16 w 21"/>
                  <a:gd name="T31" fmla="*/ 0 h 23"/>
                  <a:gd name="T32" fmla="*/ 16 w 21"/>
                  <a:gd name="T33" fmla="*/ 0 h 23"/>
                  <a:gd name="T34" fmla="*/ 16 w 21"/>
                  <a:gd name="T35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3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8" y="0"/>
                      <a:pt x="1" y="5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7" y="23"/>
                      <a:pt x="21" y="15"/>
                      <a:pt x="21" y="7"/>
                    </a:cubicBezTo>
                    <a:cubicBezTo>
                      <a:pt x="21" y="5"/>
                      <a:pt x="21" y="3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663"/>
              <p:cNvSpPr/>
              <p:nvPr/>
            </p:nvSpPr>
            <p:spPr bwMode="auto">
              <a:xfrm>
                <a:off x="4326" y="758"/>
                <a:ext cx="28" cy="21"/>
              </a:xfrm>
              <a:custGeom>
                <a:gdLst>
                  <a:gd name="T0" fmla="*/ 3 w 8"/>
                  <a:gd name="T1" fmla="*/ 0 h 6"/>
                  <a:gd name="T2" fmla="*/ 3 w 8"/>
                  <a:gd name="T3" fmla="*/ 0 h 6"/>
                  <a:gd name="T4" fmla="*/ 1 w 8"/>
                  <a:gd name="T5" fmla="*/ 0 h 6"/>
                  <a:gd name="T6" fmla="*/ 1 w 8"/>
                  <a:gd name="T7" fmla="*/ 0 h 6"/>
                  <a:gd name="T8" fmla="*/ 0 w 8"/>
                  <a:gd name="T9" fmla="*/ 1 h 6"/>
                  <a:gd name="T10" fmla="*/ 0 w 8"/>
                  <a:gd name="T11" fmla="*/ 1 h 6"/>
                  <a:gd name="T12" fmla="*/ 3 w 8"/>
                  <a:gd name="T13" fmla="*/ 6 h 6"/>
                  <a:gd name="T14" fmla="*/ 3 w 8"/>
                  <a:gd name="T15" fmla="*/ 6 h 6"/>
                  <a:gd name="T16" fmla="*/ 3 w 8"/>
                  <a:gd name="T17" fmla="*/ 6 h 6"/>
                  <a:gd name="T18" fmla="*/ 3 w 8"/>
                  <a:gd name="T19" fmla="*/ 6 h 6"/>
                  <a:gd name="T20" fmla="*/ 5 w 8"/>
                  <a:gd name="T21" fmla="*/ 0 h 6"/>
                  <a:gd name="T22" fmla="*/ 5 w 8"/>
                  <a:gd name="T23" fmla="*/ 0 h 6"/>
                  <a:gd name="T24" fmla="*/ 5 w 8"/>
                  <a:gd name="T25" fmla="*/ 0 h 6"/>
                  <a:gd name="T26" fmla="*/ 5 w 8"/>
                  <a:gd name="T27" fmla="*/ 0 h 6"/>
                  <a:gd name="T28" fmla="*/ 5 w 8"/>
                  <a:gd name="T29" fmla="*/ 0 h 6"/>
                  <a:gd name="T30" fmla="*/ 5 w 8"/>
                  <a:gd name="T31" fmla="*/ 0 h 6"/>
                  <a:gd name="T32" fmla="*/ 5 w 8"/>
                  <a:gd name="T33" fmla="*/ 0 h 6"/>
                  <a:gd name="T34" fmla="*/ 5 w 8"/>
                  <a:gd name="T35" fmla="*/ 0 h 6"/>
                  <a:gd name="T36" fmla="*/ 5 w 8"/>
                  <a:gd name="T37" fmla="*/ 0 h 6"/>
                  <a:gd name="T38" fmla="*/ 4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4 w 8"/>
                  <a:gd name="T45" fmla="*/ 0 h 6"/>
                  <a:gd name="T46" fmla="*/ 3 w 8"/>
                  <a:gd name="T47" fmla="*/ 0 h 6"/>
                  <a:gd name="T48" fmla="*/ 3 w 8"/>
                  <a:gd name="T49" fmla="*/ 0 h 6"/>
                  <a:gd name="T50" fmla="*/ 3 w 8"/>
                  <a:gd name="T51" fmla="*/ 0 h 6"/>
                  <a:gd name="T52" fmla="*/ 3 w 8"/>
                  <a:gd name="T5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6" y="6"/>
                      <a:pt x="8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664"/>
              <p:cNvSpPr>
                <a:spLocks noEditPoints="1"/>
              </p:cNvSpPr>
              <p:nvPr/>
            </p:nvSpPr>
            <p:spPr bwMode="auto">
              <a:xfrm>
                <a:off x="3392" y="611"/>
                <a:ext cx="132" cy="95"/>
              </a:xfrm>
              <a:custGeom>
                <a:gdLst>
                  <a:gd name="T0" fmla="*/ 13 w 38"/>
                  <a:gd name="T1" fmla="*/ 5 h 27"/>
                  <a:gd name="T2" fmla="*/ 13 w 38"/>
                  <a:gd name="T3" fmla="*/ 5 h 27"/>
                  <a:gd name="T4" fmla="*/ 13 w 38"/>
                  <a:gd name="T5" fmla="*/ 5 h 27"/>
                  <a:gd name="T6" fmla="*/ 19 w 38"/>
                  <a:gd name="T7" fmla="*/ 19 h 27"/>
                  <a:gd name="T8" fmla="*/ 19 w 38"/>
                  <a:gd name="T9" fmla="*/ 19 h 27"/>
                  <a:gd name="T10" fmla="*/ 19 w 38"/>
                  <a:gd name="T11" fmla="*/ 19 h 27"/>
                  <a:gd name="T12" fmla="*/ 19 w 38"/>
                  <a:gd name="T13" fmla="*/ 19 h 27"/>
                  <a:gd name="T14" fmla="*/ 18 w 38"/>
                  <a:gd name="T15" fmla="*/ 19 h 27"/>
                  <a:gd name="T16" fmla="*/ 18 w 38"/>
                  <a:gd name="T17" fmla="*/ 19 h 27"/>
                  <a:gd name="T18" fmla="*/ 18 w 38"/>
                  <a:gd name="T19" fmla="*/ 19 h 27"/>
                  <a:gd name="T20" fmla="*/ 18 w 38"/>
                  <a:gd name="T21" fmla="*/ 19 h 27"/>
                  <a:gd name="T22" fmla="*/ 14 w 38"/>
                  <a:gd name="T23" fmla="*/ 20 h 27"/>
                  <a:gd name="T24" fmla="*/ 14 w 38"/>
                  <a:gd name="T25" fmla="*/ 20 h 27"/>
                  <a:gd name="T26" fmla="*/ 14 w 38"/>
                  <a:gd name="T27" fmla="*/ 20 h 27"/>
                  <a:gd name="T28" fmla="*/ 14 w 38"/>
                  <a:gd name="T29" fmla="*/ 20 h 27"/>
                  <a:gd name="T30" fmla="*/ 14 w 38"/>
                  <a:gd name="T31" fmla="*/ 20 h 27"/>
                  <a:gd name="T32" fmla="*/ 6 w 38"/>
                  <a:gd name="T33" fmla="*/ 10 h 27"/>
                  <a:gd name="T34" fmla="*/ 6 w 38"/>
                  <a:gd name="T35" fmla="*/ 10 h 27"/>
                  <a:gd name="T36" fmla="*/ 6 w 38"/>
                  <a:gd name="T37" fmla="*/ 10 h 27"/>
                  <a:gd name="T38" fmla="*/ 6 w 38"/>
                  <a:gd name="T39" fmla="*/ 10 h 27"/>
                  <a:gd name="T40" fmla="*/ 6 w 38"/>
                  <a:gd name="T41" fmla="*/ 10 h 27"/>
                  <a:gd name="T42" fmla="*/ 6 w 38"/>
                  <a:gd name="T43" fmla="*/ 10 h 27"/>
                  <a:gd name="T44" fmla="*/ 13 w 38"/>
                  <a:gd name="T45" fmla="*/ 5 h 27"/>
                  <a:gd name="T46" fmla="*/ 13 w 38"/>
                  <a:gd name="T47" fmla="*/ 5 h 27"/>
                  <a:gd name="T48" fmla="*/ 13 w 38"/>
                  <a:gd name="T49" fmla="*/ 5 h 27"/>
                  <a:gd name="T50" fmla="*/ 15 w 38"/>
                  <a:gd name="T51" fmla="*/ 0 h 27"/>
                  <a:gd name="T52" fmla="*/ 15 w 38"/>
                  <a:gd name="T53" fmla="*/ 0 h 27"/>
                  <a:gd name="T54" fmla="*/ 8 w 38"/>
                  <a:gd name="T55" fmla="*/ 1 h 27"/>
                  <a:gd name="T56" fmla="*/ 8 w 38"/>
                  <a:gd name="T57" fmla="*/ 1 h 27"/>
                  <a:gd name="T58" fmla="*/ 0 w 38"/>
                  <a:gd name="T59" fmla="*/ 15 h 27"/>
                  <a:gd name="T60" fmla="*/ 3 w 38"/>
                  <a:gd name="T61" fmla="*/ 27 h 27"/>
                  <a:gd name="T62" fmla="*/ 3 w 38"/>
                  <a:gd name="T63" fmla="*/ 27 h 27"/>
                  <a:gd name="T64" fmla="*/ 8 w 38"/>
                  <a:gd name="T65" fmla="*/ 27 h 27"/>
                  <a:gd name="T66" fmla="*/ 8 w 38"/>
                  <a:gd name="T67" fmla="*/ 27 h 27"/>
                  <a:gd name="T68" fmla="*/ 8 w 38"/>
                  <a:gd name="T69" fmla="*/ 27 h 27"/>
                  <a:gd name="T70" fmla="*/ 8 w 38"/>
                  <a:gd name="T71" fmla="*/ 27 h 27"/>
                  <a:gd name="T72" fmla="*/ 38 w 38"/>
                  <a:gd name="T73" fmla="*/ 14 h 27"/>
                  <a:gd name="T74" fmla="*/ 38 w 38"/>
                  <a:gd name="T75" fmla="*/ 14 h 27"/>
                  <a:gd name="T76" fmla="*/ 15 w 38"/>
                  <a:gd name="T77" fmla="*/ 0 h 27"/>
                  <a:gd name="T78" fmla="*/ 15 w 38"/>
                  <a:gd name="T79" fmla="*/ 0 h 27"/>
                  <a:gd name="T80" fmla="*/ 15 w 38"/>
                  <a:gd name="T8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" h="27"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22" y="5"/>
                      <a:pt x="33" y="15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5" y="17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6"/>
                      <a:pt x="10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0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2" y="3"/>
                      <a:pt x="0" y="9"/>
                      <a:pt x="0" y="15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7"/>
                      <a:pt x="6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21" y="27"/>
                      <a:pt x="38" y="2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6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665"/>
              <p:cNvSpPr/>
              <p:nvPr/>
            </p:nvSpPr>
            <p:spPr bwMode="auto">
              <a:xfrm>
                <a:off x="4190" y="625"/>
                <a:ext cx="91" cy="67"/>
              </a:xfrm>
              <a:custGeom>
                <a:gdLst>
                  <a:gd name="T0" fmla="*/ 15 w 26"/>
                  <a:gd name="T1" fmla="*/ 0 h 19"/>
                  <a:gd name="T2" fmla="*/ 15 w 26"/>
                  <a:gd name="T3" fmla="*/ 0 h 19"/>
                  <a:gd name="T4" fmla="*/ 0 w 26"/>
                  <a:gd name="T5" fmla="*/ 10 h 19"/>
                  <a:gd name="T6" fmla="*/ 0 w 26"/>
                  <a:gd name="T7" fmla="*/ 10 h 19"/>
                  <a:gd name="T8" fmla="*/ 0 w 26"/>
                  <a:gd name="T9" fmla="*/ 10 h 19"/>
                  <a:gd name="T10" fmla="*/ 0 w 26"/>
                  <a:gd name="T11" fmla="*/ 10 h 19"/>
                  <a:gd name="T12" fmla="*/ 15 w 26"/>
                  <a:gd name="T13" fmla="*/ 19 h 19"/>
                  <a:gd name="T14" fmla="*/ 15 w 26"/>
                  <a:gd name="T15" fmla="*/ 19 h 19"/>
                  <a:gd name="T16" fmla="*/ 15 w 26"/>
                  <a:gd name="T17" fmla="*/ 19 h 19"/>
                  <a:gd name="T18" fmla="*/ 15 w 26"/>
                  <a:gd name="T19" fmla="*/ 19 h 19"/>
                  <a:gd name="T20" fmla="*/ 19 w 26"/>
                  <a:gd name="T21" fmla="*/ 19 h 19"/>
                  <a:gd name="T22" fmla="*/ 19 w 26"/>
                  <a:gd name="T23" fmla="*/ 19 h 19"/>
                  <a:gd name="T24" fmla="*/ 19 w 26"/>
                  <a:gd name="T25" fmla="*/ 19 h 19"/>
                  <a:gd name="T26" fmla="*/ 26 w 26"/>
                  <a:gd name="T27" fmla="*/ 10 h 19"/>
                  <a:gd name="T28" fmla="*/ 18 w 26"/>
                  <a:gd name="T29" fmla="*/ 0 h 19"/>
                  <a:gd name="T30" fmla="*/ 18 w 26"/>
                  <a:gd name="T31" fmla="*/ 0 h 19"/>
                  <a:gd name="T32" fmla="*/ 18 w 26"/>
                  <a:gd name="T33" fmla="*/ 0 h 19"/>
                  <a:gd name="T34" fmla="*/ 15 w 26"/>
                  <a:gd name="T35" fmla="*/ 0 h 19"/>
                  <a:gd name="T36" fmla="*/ 15 w 26"/>
                  <a:gd name="T37" fmla="*/ 0 h 19"/>
                  <a:gd name="T38" fmla="*/ 15 w 26"/>
                  <a:gd name="T3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9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8" y="0"/>
                      <a:pt x="0" y="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6"/>
                      <a:pt x="9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7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8"/>
                      <a:pt x="26" y="14"/>
                      <a:pt x="26" y="10"/>
                    </a:cubicBezTo>
                    <a:cubicBezTo>
                      <a:pt x="26" y="6"/>
                      <a:pt x="23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666"/>
              <p:cNvSpPr>
                <a:spLocks noEditPoints="1"/>
              </p:cNvSpPr>
              <p:nvPr/>
            </p:nvSpPr>
            <p:spPr bwMode="auto">
              <a:xfrm>
                <a:off x="4735" y="573"/>
                <a:ext cx="122" cy="115"/>
              </a:xfrm>
              <a:custGeom>
                <a:gdLst>
                  <a:gd name="T0" fmla="*/ 17 w 35"/>
                  <a:gd name="T1" fmla="*/ 3 h 33"/>
                  <a:gd name="T2" fmla="*/ 17 w 35"/>
                  <a:gd name="T3" fmla="*/ 3 h 33"/>
                  <a:gd name="T4" fmla="*/ 17 w 35"/>
                  <a:gd name="T5" fmla="*/ 3 h 33"/>
                  <a:gd name="T6" fmla="*/ 30 w 35"/>
                  <a:gd name="T7" fmla="*/ 11 h 33"/>
                  <a:gd name="T8" fmla="*/ 30 w 35"/>
                  <a:gd name="T9" fmla="*/ 11 h 33"/>
                  <a:gd name="T10" fmla="*/ 31 w 35"/>
                  <a:gd name="T11" fmla="*/ 11 h 33"/>
                  <a:gd name="T12" fmla="*/ 31 w 35"/>
                  <a:gd name="T13" fmla="*/ 14 h 33"/>
                  <a:gd name="T14" fmla="*/ 20 w 35"/>
                  <a:gd name="T15" fmla="*/ 29 h 33"/>
                  <a:gd name="T16" fmla="*/ 19 w 35"/>
                  <a:gd name="T17" fmla="*/ 29 h 33"/>
                  <a:gd name="T18" fmla="*/ 19 w 35"/>
                  <a:gd name="T19" fmla="*/ 29 h 33"/>
                  <a:gd name="T20" fmla="*/ 19 w 35"/>
                  <a:gd name="T21" fmla="*/ 29 h 33"/>
                  <a:gd name="T22" fmla="*/ 19 w 35"/>
                  <a:gd name="T23" fmla="*/ 29 h 33"/>
                  <a:gd name="T24" fmla="*/ 19 w 35"/>
                  <a:gd name="T25" fmla="*/ 29 h 33"/>
                  <a:gd name="T26" fmla="*/ 15 w 35"/>
                  <a:gd name="T27" fmla="*/ 3 h 33"/>
                  <a:gd name="T28" fmla="*/ 15 w 35"/>
                  <a:gd name="T29" fmla="*/ 3 h 33"/>
                  <a:gd name="T30" fmla="*/ 15 w 35"/>
                  <a:gd name="T31" fmla="*/ 3 h 33"/>
                  <a:gd name="T32" fmla="*/ 15 w 35"/>
                  <a:gd name="T33" fmla="*/ 3 h 33"/>
                  <a:gd name="T34" fmla="*/ 15 w 35"/>
                  <a:gd name="T35" fmla="*/ 3 h 33"/>
                  <a:gd name="T36" fmla="*/ 15 w 35"/>
                  <a:gd name="T37" fmla="*/ 3 h 33"/>
                  <a:gd name="T38" fmla="*/ 17 w 35"/>
                  <a:gd name="T39" fmla="*/ 3 h 33"/>
                  <a:gd name="T40" fmla="*/ 17 w 35"/>
                  <a:gd name="T41" fmla="*/ 3 h 33"/>
                  <a:gd name="T42" fmla="*/ 17 w 35"/>
                  <a:gd name="T43" fmla="*/ 3 h 33"/>
                  <a:gd name="T44" fmla="*/ 16 w 35"/>
                  <a:gd name="T45" fmla="*/ 0 h 33"/>
                  <a:gd name="T46" fmla="*/ 16 w 35"/>
                  <a:gd name="T47" fmla="*/ 0 h 33"/>
                  <a:gd name="T48" fmla="*/ 2 w 35"/>
                  <a:gd name="T49" fmla="*/ 13 h 33"/>
                  <a:gd name="T50" fmla="*/ 2 w 35"/>
                  <a:gd name="T51" fmla="*/ 13 h 33"/>
                  <a:gd name="T52" fmla="*/ 2 w 35"/>
                  <a:gd name="T53" fmla="*/ 13 h 33"/>
                  <a:gd name="T54" fmla="*/ 2 w 35"/>
                  <a:gd name="T55" fmla="*/ 13 h 33"/>
                  <a:gd name="T56" fmla="*/ 2 w 35"/>
                  <a:gd name="T57" fmla="*/ 13 h 33"/>
                  <a:gd name="T58" fmla="*/ 2 w 35"/>
                  <a:gd name="T59" fmla="*/ 13 h 33"/>
                  <a:gd name="T60" fmla="*/ 20 w 35"/>
                  <a:gd name="T61" fmla="*/ 33 h 33"/>
                  <a:gd name="T62" fmla="*/ 20 w 35"/>
                  <a:gd name="T63" fmla="*/ 33 h 33"/>
                  <a:gd name="T64" fmla="*/ 20 w 35"/>
                  <a:gd name="T65" fmla="*/ 33 h 33"/>
                  <a:gd name="T66" fmla="*/ 20 w 35"/>
                  <a:gd name="T67" fmla="*/ 33 h 33"/>
                  <a:gd name="T68" fmla="*/ 22 w 35"/>
                  <a:gd name="T69" fmla="*/ 33 h 33"/>
                  <a:gd name="T70" fmla="*/ 35 w 35"/>
                  <a:gd name="T71" fmla="*/ 15 h 33"/>
                  <a:gd name="T72" fmla="*/ 35 w 35"/>
                  <a:gd name="T73" fmla="*/ 13 h 33"/>
                  <a:gd name="T74" fmla="*/ 35 w 35"/>
                  <a:gd name="T75" fmla="*/ 13 h 33"/>
                  <a:gd name="T76" fmla="*/ 35 w 35"/>
                  <a:gd name="T77" fmla="*/ 13 h 33"/>
                  <a:gd name="T78" fmla="*/ 35 w 35"/>
                  <a:gd name="T79" fmla="*/ 13 h 33"/>
                  <a:gd name="T80" fmla="*/ 35 w 35"/>
                  <a:gd name="T81" fmla="*/ 12 h 33"/>
                  <a:gd name="T82" fmla="*/ 35 w 35"/>
                  <a:gd name="T83" fmla="*/ 12 h 33"/>
                  <a:gd name="T84" fmla="*/ 35 w 35"/>
                  <a:gd name="T85" fmla="*/ 12 h 33"/>
                  <a:gd name="T86" fmla="*/ 16 w 35"/>
                  <a:gd name="T87" fmla="*/ 0 h 33"/>
                  <a:gd name="T88" fmla="*/ 16 w 35"/>
                  <a:gd name="T89" fmla="*/ 0 h 33"/>
                  <a:gd name="T90" fmla="*/ 16 w 35"/>
                  <a:gd name="T91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33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27" y="6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1" y="22"/>
                      <a:pt x="27" y="28"/>
                      <a:pt x="20" y="29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5" y="29"/>
                      <a:pt x="0" y="5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2" y="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23"/>
                      <a:pt x="11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1" y="33"/>
                      <a:pt x="22" y="33"/>
                    </a:cubicBezTo>
                    <a:cubicBezTo>
                      <a:pt x="29" y="31"/>
                      <a:pt x="35" y="24"/>
                      <a:pt x="35" y="15"/>
                    </a:cubicBezTo>
                    <a:cubicBezTo>
                      <a:pt x="35" y="15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3" y="5"/>
                      <a:pt x="24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667"/>
              <p:cNvSpPr>
                <a:spLocks noEditPoints="1"/>
              </p:cNvSpPr>
              <p:nvPr/>
            </p:nvSpPr>
            <p:spPr bwMode="auto">
              <a:xfrm>
                <a:off x="2834" y="569"/>
                <a:ext cx="111" cy="119"/>
              </a:xfrm>
              <a:custGeom>
                <a:gdLst>
                  <a:gd name="T0" fmla="*/ 17 w 32"/>
                  <a:gd name="T1" fmla="*/ 3 h 34"/>
                  <a:gd name="T2" fmla="*/ 17 w 32"/>
                  <a:gd name="T3" fmla="*/ 3 h 34"/>
                  <a:gd name="T4" fmla="*/ 17 w 32"/>
                  <a:gd name="T5" fmla="*/ 3 h 34"/>
                  <a:gd name="T6" fmla="*/ 27 w 32"/>
                  <a:gd name="T7" fmla="*/ 8 h 34"/>
                  <a:gd name="T8" fmla="*/ 29 w 32"/>
                  <a:gd name="T9" fmla="*/ 15 h 34"/>
                  <a:gd name="T10" fmla="*/ 18 w 32"/>
                  <a:gd name="T11" fmla="*/ 29 h 34"/>
                  <a:gd name="T12" fmla="*/ 15 w 32"/>
                  <a:gd name="T13" fmla="*/ 30 h 34"/>
                  <a:gd name="T14" fmla="*/ 15 w 32"/>
                  <a:gd name="T15" fmla="*/ 30 h 34"/>
                  <a:gd name="T16" fmla="*/ 15 w 32"/>
                  <a:gd name="T17" fmla="*/ 30 h 34"/>
                  <a:gd name="T18" fmla="*/ 15 w 32"/>
                  <a:gd name="T19" fmla="*/ 30 h 34"/>
                  <a:gd name="T20" fmla="*/ 15 w 32"/>
                  <a:gd name="T21" fmla="*/ 30 h 34"/>
                  <a:gd name="T22" fmla="*/ 3 w 32"/>
                  <a:gd name="T23" fmla="*/ 15 h 34"/>
                  <a:gd name="T24" fmla="*/ 3 w 32"/>
                  <a:gd name="T25" fmla="*/ 15 h 34"/>
                  <a:gd name="T26" fmla="*/ 3 w 32"/>
                  <a:gd name="T27" fmla="*/ 14 h 34"/>
                  <a:gd name="T28" fmla="*/ 3 w 32"/>
                  <a:gd name="T29" fmla="*/ 14 h 34"/>
                  <a:gd name="T30" fmla="*/ 17 w 32"/>
                  <a:gd name="T31" fmla="*/ 3 h 34"/>
                  <a:gd name="T32" fmla="*/ 17 w 32"/>
                  <a:gd name="T33" fmla="*/ 3 h 34"/>
                  <a:gd name="T34" fmla="*/ 17 w 32"/>
                  <a:gd name="T35" fmla="*/ 3 h 34"/>
                  <a:gd name="T36" fmla="*/ 16 w 32"/>
                  <a:gd name="T37" fmla="*/ 0 h 34"/>
                  <a:gd name="T38" fmla="*/ 16 w 32"/>
                  <a:gd name="T39" fmla="*/ 0 h 34"/>
                  <a:gd name="T40" fmla="*/ 0 w 32"/>
                  <a:gd name="T41" fmla="*/ 17 h 34"/>
                  <a:gd name="T42" fmla="*/ 0 w 32"/>
                  <a:gd name="T43" fmla="*/ 17 h 34"/>
                  <a:gd name="T44" fmla="*/ 0 w 32"/>
                  <a:gd name="T45" fmla="*/ 17 h 34"/>
                  <a:gd name="T46" fmla="*/ 0 w 32"/>
                  <a:gd name="T47" fmla="*/ 17 h 34"/>
                  <a:gd name="T48" fmla="*/ 14 w 32"/>
                  <a:gd name="T49" fmla="*/ 34 h 34"/>
                  <a:gd name="T50" fmla="*/ 15 w 32"/>
                  <a:gd name="T51" fmla="*/ 34 h 34"/>
                  <a:gd name="T52" fmla="*/ 17 w 32"/>
                  <a:gd name="T53" fmla="*/ 34 h 34"/>
                  <a:gd name="T54" fmla="*/ 17 w 32"/>
                  <a:gd name="T55" fmla="*/ 34 h 34"/>
                  <a:gd name="T56" fmla="*/ 17 w 32"/>
                  <a:gd name="T57" fmla="*/ 34 h 34"/>
                  <a:gd name="T58" fmla="*/ 32 w 32"/>
                  <a:gd name="T59" fmla="*/ 15 h 34"/>
                  <a:gd name="T60" fmla="*/ 32 w 32"/>
                  <a:gd name="T61" fmla="*/ 11 h 34"/>
                  <a:gd name="T62" fmla="*/ 20 w 32"/>
                  <a:gd name="T63" fmla="*/ 0 h 34"/>
                  <a:gd name="T64" fmla="*/ 20 w 32"/>
                  <a:gd name="T65" fmla="*/ 0 h 34"/>
                  <a:gd name="T66" fmla="*/ 20 w 32"/>
                  <a:gd name="T67" fmla="*/ 0 h 34"/>
                  <a:gd name="T68" fmla="*/ 16 w 32"/>
                  <a:gd name="T69" fmla="*/ 0 h 34"/>
                  <a:gd name="T70" fmla="*/ 16 w 32"/>
                  <a:gd name="T71" fmla="*/ 0 h 34"/>
                  <a:gd name="T72" fmla="*/ 16 w 32"/>
                  <a:gd name="T73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5" y="5"/>
                      <a:pt x="27" y="8"/>
                    </a:cubicBezTo>
                    <a:cubicBezTo>
                      <a:pt x="28" y="10"/>
                      <a:pt x="29" y="13"/>
                      <a:pt x="29" y="15"/>
                    </a:cubicBezTo>
                    <a:cubicBezTo>
                      <a:pt x="29" y="21"/>
                      <a:pt x="24" y="28"/>
                      <a:pt x="18" y="29"/>
                    </a:cubicBezTo>
                    <a:cubicBezTo>
                      <a:pt x="17" y="30"/>
                      <a:pt x="16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7" y="30"/>
                      <a:pt x="2" y="23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8"/>
                      <a:pt x="11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5" y="0"/>
                      <a:pt x="0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5"/>
                      <a:pt x="5" y="34"/>
                      <a:pt x="14" y="34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5" y="32"/>
                      <a:pt x="32" y="25"/>
                      <a:pt x="32" y="15"/>
                    </a:cubicBezTo>
                    <a:cubicBezTo>
                      <a:pt x="32" y="14"/>
                      <a:pt x="32" y="13"/>
                      <a:pt x="32" y="11"/>
                    </a:cubicBezTo>
                    <a:cubicBezTo>
                      <a:pt x="31" y="5"/>
                      <a:pt x="24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668"/>
              <p:cNvSpPr/>
              <p:nvPr/>
            </p:nvSpPr>
            <p:spPr bwMode="auto">
              <a:xfrm>
                <a:off x="3409" y="629"/>
                <a:ext cx="98" cy="52"/>
              </a:xfrm>
              <a:custGeom>
                <a:gdLst>
                  <a:gd name="T0" fmla="*/ 8 w 28"/>
                  <a:gd name="T1" fmla="*/ 0 h 15"/>
                  <a:gd name="T2" fmla="*/ 8 w 28"/>
                  <a:gd name="T3" fmla="*/ 0 h 15"/>
                  <a:gd name="T4" fmla="*/ 1 w 28"/>
                  <a:gd name="T5" fmla="*/ 5 h 15"/>
                  <a:gd name="T6" fmla="*/ 1 w 28"/>
                  <a:gd name="T7" fmla="*/ 5 h 15"/>
                  <a:gd name="T8" fmla="*/ 1 w 28"/>
                  <a:gd name="T9" fmla="*/ 5 h 15"/>
                  <a:gd name="T10" fmla="*/ 1 w 28"/>
                  <a:gd name="T11" fmla="*/ 5 h 15"/>
                  <a:gd name="T12" fmla="*/ 1 w 28"/>
                  <a:gd name="T13" fmla="*/ 5 h 15"/>
                  <a:gd name="T14" fmla="*/ 1 w 28"/>
                  <a:gd name="T15" fmla="*/ 5 h 15"/>
                  <a:gd name="T16" fmla="*/ 9 w 28"/>
                  <a:gd name="T17" fmla="*/ 15 h 15"/>
                  <a:gd name="T18" fmla="*/ 9 w 28"/>
                  <a:gd name="T19" fmla="*/ 15 h 15"/>
                  <a:gd name="T20" fmla="*/ 9 w 28"/>
                  <a:gd name="T21" fmla="*/ 15 h 15"/>
                  <a:gd name="T22" fmla="*/ 9 w 28"/>
                  <a:gd name="T23" fmla="*/ 15 h 15"/>
                  <a:gd name="T24" fmla="*/ 13 w 28"/>
                  <a:gd name="T25" fmla="*/ 14 h 15"/>
                  <a:gd name="T26" fmla="*/ 13 w 28"/>
                  <a:gd name="T27" fmla="*/ 14 h 15"/>
                  <a:gd name="T28" fmla="*/ 13 w 28"/>
                  <a:gd name="T29" fmla="*/ 14 h 15"/>
                  <a:gd name="T30" fmla="*/ 13 w 28"/>
                  <a:gd name="T31" fmla="*/ 14 h 15"/>
                  <a:gd name="T32" fmla="*/ 14 w 28"/>
                  <a:gd name="T33" fmla="*/ 14 h 15"/>
                  <a:gd name="T34" fmla="*/ 14 w 28"/>
                  <a:gd name="T35" fmla="*/ 14 h 15"/>
                  <a:gd name="T36" fmla="*/ 14 w 28"/>
                  <a:gd name="T37" fmla="*/ 14 h 15"/>
                  <a:gd name="T38" fmla="*/ 14 w 28"/>
                  <a:gd name="T39" fmla="*/ 14 h 15"/>
                  <a:gd name="T40" fmla="*/ 8 w 28"/>
                  <a:gd name="T41" fmla="*/ 0 h 15"/>
                  <a:gd name="T42" fmla="*/ 8 w 28"/>
                  <a:gd name="T43" fmla="*/ 0 h 15"/>
                  <a:gd name="T44" fmla="*/ 8 w 28"/>
                  <a:gd name="T45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12"/>
                      <a:pt x="4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2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28" y="10"/>
                      <a:pt x="1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669"/>
              <p:cNvSpPr>
                <a:spLocks noEditPoints="1"/>
              </p:cNvSpPr>
              <p:nvPr/>
            </p:nvSpPr>
            <p:spPr bwMode="auto">
              <a:xfrm>
                <a:off x="4735" y="583"/>
                <a:ext cx="108" cy="91"/>
              </a:xfrm>
              <a:custGeom>
                <a:gdLst>
                  <a:gd name="T0" fmla="*/ 17 w 31"/>
                  <a:gd name="T1" fmla="*/ 7 h 26"/>
                  <a:gd name="T2" fmla="*/ 17 w 31"/>
                  <a:gd name="T3" fmla="*/ 7 h 26"/>
                  <a:gd name="T4" fmla="*/ 17 w 31"/>
                  <a:gd name="T5" fmla="*/ 7 h 26"/>
                  <a:gd name="T6" fmla="*/ 20 w 31"/>
                  <a:gd name="T7" fmla="*/ 18 h 26"/>
                  <a:gd name="T8" fmla="*/ 20 w 31"/>
                  <a:gd name="T9" fmla="*/ 18 h 26"/>
                  <a:gd name="T10" fmla="*/ 19 w 31"/>
                  <a:gd name="T11" fmla="*/ 18 h 26"/>
                  <a:gd name="T12" fmla="*/ 19 w 31"/>
                  <a:gd name="T13" fmla="*/ 18 h 26"/>
                  <a:gd name="T14" fmla="*/ 19 w 31"/>
                  <a:gd name="T15" fmla="*/ 18 h 26"/>
                  <a:gd name="T16" fmla="*/ 19 w 31"/>
                  <a:gd name="T17" fmla="*/ 18 h 26"/>
                  <a:gd name="T18" fmla="*/ 18 w 31"/>
                  <a:gd name="T19" fmla="*/ 18 h 26"/>
                  <a:gd name="T20" fmla="*/ 18 w 31"/>
                  <a:gd name="T21" fmla="*/ 18 h 26"/>
                  <a:gd name="T22" fmla="*/ 18 w 31"/>
                  <a:gd name="T23" fmla="*/ 18 h 26"/>
                  <a:gd name="T24" fmla="*/ 18 w 31"/>
                  <a:gd name="T25" fmla="*/ 18 h 26"/>
                  <a:gd name="T26" fmla="*/ 18 w 31"/>
                  <a:gd name="T27" fmla="*/ 18 h 26"/>
                  <a:gd name="T28" fmla="*/ 13 w 31"/>
                  <a:gd name="T29" fmla="*/ 9 h 26"/>
                  <a:gd name="T30" fmla="*/ 13 w 31"/>
                  <a:gd name="T31" fmla="*/ 9 h 26"/>
                  <a:gd name="T32" fmla="*/ 13 w 31"/>
                  <a:gd name="T33" fmla="*/ 9 h 26"/>
                  <a:gd name="T34" fmla="*/ 13 w 31"/>
                  <a:gd name="T35" fmla="*/ 8 h 26"/>
                  <a:gd name="T36" fmla="*/ 13 w 31"/>
                  <a:gd name="T37" fmla="*/ 8 h 26"/>
                  <a:gd name="T38" fmla="*/ 13 w 31"/>
                  <a:gd name="T39" fmla="*/ 8 h 26"/>
                  <a:gd name="T40" fmla="*/ 17 w 31"/>
                  <a:gd name="T41" fmla="*/ 7 h 26"/>
                  <a:gd name="T42" fmla="*/ 17 w 31"/>
                  <a:gd name="T43" fmla="*/ 7 h 26"/>
                  <a:gd name="T44" fmla="*/ 17 w 31"/>
                  <a:gd name="T45" fmla="*/ 7 h 26"/>
                  <a:gd name="T46" fmla="*/ 17 w 31"/>
                  <a:gd name="T47" fmla="*/ 0 h 26"/>
                  <a:gd name="T48" fmla="*/ 17 w 31"/>
                  <a:gd name="T49" fmla="*/ 0 h 26"/>
                  <a:gd name="T50" fmla="*/ 15 w 31"/>
                  <a:gd name="T51" fmla="*/ 0 h 26"/>
                  <a:gd name="T52" fmla="*/ 15 w 31"/>
                  <a:gd name="T53" fmla="*/ 0 h 26"/>
                  <a:gd name="T54" fmla="*/ 15 w 31"/>
                  <a:gd name="T55" fmla="*/ 0 h 26"/>
                  <a:gd name="T56" fmla="*/ 15 w 31"/>
                  <a:gd name="T57" fmla="*/ 0 h 26"/>
                  <a:gd name="T58" fmla="*/ 15 w 31"/>
                  <a:gd name="T59" fmla="*/ 0 h 26"/>
                  <a:gd name="T60" fmla="*/ 15 w 31"/>
                  <a:gd name="T61" fmla="*/ 0 h 26"/>
                  <a:gd name="T62" fmla="*/ 19 w 31"/>
                  <a:gd name="T63" fmla="*/ 26 h 26"/>
                  <a:gd name="T64" fmla="*/ 19 w 31"/>
                  <a:gd name="T65" fmla="*/ 26 h 26"/>
                  <a:gd name="T66" fmla="*/ 19 w 31"/>
                  <a:gd name="T67" fmla="*/ 26 h 26"/>
                  <a:gd name="T68" fmla="*/ 19 w 31"/>
                  <a:gd name="T69" fmla="*/ 26 h 26"/>
                  <a:gd name="T70" fmla="*/ 20 w 31"/>
                  <a:gd name="T71" fmla="*/ 26 h 26"/>
                  <a:gd name="T72" fmla="*/ 31 w 31"/>
                  <a:gd name="T73" fmla="*/ 11 h 26"/>
                  <a:gd name="T74" fmla="*/ 31 w 31"/>
                  <a:gd name="T75" fmla="*/ 8 h 26"/>
                  <a:gd name="T76" fmla="*/ 30 w 31"/>
                  <a:gd name="T77" fmla="*/ 8 h 26"/>
                  <a:gd name="T78" fmla="*/ 30 w 31"/>
                  <a:gd name="T79" fmla="*/ 8 h 26"/>
                  <a:gd name="T80" fmla="*/ 17 w 31"/>
                  <a:gd name="T81" fmla="*/ 0 h 26"/>
                  <a:gd name="T82" fmla="*/ 17 w 31"/>
                  <a:gd name="T83" fmla="*/ 0 h 26"/>
                  <a:gd name="T84" fmla="*/ 17 w 31"/>
                  <a:gd name="T8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26">
                    <a:moveTo>
                      <a:pt x="17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2" y="7"/>
                      <a:pt x="27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8"/>
                      <a:pt x="10" y="13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2"/>
                      <a:pt x="5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7" y="25"/>
                      <a:pt x="31" y="19"/>
                      <a:pt x="31" y="11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3"/>
                      <a:pt x="2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670"/>
              <p:cNvSpPr>
                <a:spLocks noEditPoints="1"/>
              </p:cNvSpPr>
              <p:nvPr/>
            </p:nvSpPr>
            <p:spPr bwMode="auto">
              <a:xfrm>
                <a:off x="2841" y="580"/>
                <a:ext cx="94" cy="94"/>
              </a:xfrm>
              <a:custGeom>
                <a:gdLst>
                  <a:gd name="T0" fmla="*/ 14 w 27"/>
                  <a:gd name="T1" fmla="*/ 7 h 27"/>
                  <a:gd name="T2" fmla="*/ 14 w 27"/>
                  <a:gd name="T3" fmla="*/ 7 h 27"/>
                  <a:gd name="T4" fmla="*/ 14 w 27"/>
                  <a:gd name="T5" fmla="*/ 7 h 27"/>
                  <a:gd name="T6" fmla="*/ 16 w 27"/>
                  <a:gd name="T7" fmla="*/ 8 h 27"/>
                  <a:gd name="T8" fmla="*/ 17 w 27"/>
                  <a:gd name="T9" fmla="*/ 8 h 27"/>
                  <a:gd name="T10" fmla="*/ 17 w 27"/>
                  <a:gd name="T11" fmla="*/ 8 h 27"/>
                  <a:gd name="T12" fmla="*/ 20 w 27"/>
                  <a:gd name="T13" fmla="*/ 12 h 27"/>
                  <a:gd name="T14" fmla="*/ 15 w 27"/>
                  <a:gd name="T15" fmla="*/ 19 h 27"/>
                  <a:gd name="T16" fmla="*/ 15 w 27"/>
                  <a:gd name="T17" fmla="*/ 19 h 27"/>
                  <a:gd name="T18" fmla="*/ 15 w 27"/>
                  <a:gd name="T19" fmla="*/ 19 h 27"/>
                  <a:gd name="T20" fmla="*/ 15 w 27"/>
                  <a:gd name="T21" fmla="*/ 19 h 27"/>
                  <a:gd name="T22" fmla="*/ 15 w 27"/>
                  <a:gd name="T23" fmla="*/ 19 h 27"/>
                  <a:gd name="T24" fmla="*/ 13 w 27"/>
                  <a:gd name="T25" fmla="*/ 19 h 27"/>
                  <a:gd name="T26" fmla="*/ 13 w 27"/>
                  <a:gd name="T27" fmla="*/ 19 h 27"/>
                  <a:gd name="T28" fmla="*/ 13 w 27"/>
                  <a:gd name="T29" fmla="*/ 19 h 27"/>
                  <a:gd name="T30" fmla="*/ 13 w 27"/>
                  <a:gd name="T31" fmla="*/ 19 h 27"/>
                  <a:gd name="T32" fmla="*/ 13 w 27"/>
                  <a:gd name="T33" fmla="*/ 19 h 27"/>
                  <a:gd name="T34" fmla="*/ 8 w 27"/>
                  <a:gd name="T35" fmla="*/ 14 h 27"/>
                  <a:gd name="T36" fmla="*/ 8 w 27"/>
                  <a:gd name="T37" fmla="*/ 13 h 27"/>
                  <a:gd name="T38" fmla="*/ 8 w 27"/>
                  <a:gd name="T39" fmla="*/ 13 h 27"/>
                  <a:gd name="T40" fmla="*/ 8 w 27"/>
                  <a:gd name="T41" fmla="*/ 13 h 27"/>
                  <a:gd name="T42" fmla="*/ 14 w 27"/>
                  <a:gd name="T43" fmla="*/ 7 h 27"/>
                  <a:gd name="T44" fmla="*/ 14 w 27"/>
                  <a:gd name="T45" fmla="*/ 7 h 27"/>
                  <a:gd name="T46" fmla="*/ 14 w 27"/>
                  <a:gd name="T47" fmla="*/ 7 h 27"/>
                  <a:gd name="T48" fmla="*/ 15 w 27"/>
                  <a:gd name="T49" fmla="*/ 0 h 27"/>
                  <a:gd name="T50" fmla="*/ 15 w 27"/>
                  <a:gd name="T51" fmla="*/ 0 h 27"/>
                  <a:gd name="T52" fmla="*/ 1 w 27"/>
                  <a:gd name="T53" fmla="*/ 11 h 27"/>
                  <a:gd name="T54" fmla="*/ 1 w 27"/>
                  <a:gd name="T55" fmla="*/ 11 h 27"/>
                  <a:gd name="T56" fmla="*/ 1 w 27"/>
                  <a:gd name="T57" fmla="*/ 12 h 27"/>
                  <a:gd name="T58" fmla="*/ 1 w 27"/>
                  <a:gd name="T59" fmla="*/ 12 h 27"/>
                  <a:gd name="T60" fmla="*/ 13 w 27"/>
                  <a:gd name="T61" fmla="*/ 27 h 27"/>
                  <a:gd name="T62" fmla="*/ 13 w 27"/>
                  <a:gd name="T63" fmla="*/ 27 h 27"/>
                  <a:gd name="T64" fmla="*/ 13 w 27"/>
                  <a:gd name="T65" fmla="*/ 27 h 27"/>
                  <a:gd name="T66" fmla="*/ 13 w 27"/>
                  <a:gd name="T67" fmla="*/ 27 h 27"/>
                  <a:gd name="T68" fmla="*/ 16 w 27"/>
                  <a:gd name="T69" fmla="*/ 26 h 27"/>
                  <a:gd name="T70" fmla="*/ 27 w 27"/>
                  <a:gd name="T71" fmla="*/ 12 h 27"/>
                  <a:gd name="T72" fmla="*/ 25 w 27"/>
                  <a:gd name="T73" fmla="*/ 5 h 27"/>
                  <a:gd name="T74" fmla="*/ 15 w 27"/>
                  <a:gd name="T75" fmla="*/ 0 h 27"/>
                  <a:gd name="T76" fmla="*/ 15 w 27"/>
                  <a:gd name="T77" fmla="*/ 0 h 27"/>
                  <a:gd name="T78" fmla="*/ 15 w 27"/>
                  <a:gd name="T79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7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8"/>
                      <a:pt x="20" y="10"/>
                      <a:pt x="20" y="12"/>
                    </a:cubicBezTo>
                    <a:cubicBezTo>
                      <a:pt x="20" y="15"/>
                      <a:pt x="18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9"/>
                      <a:pt x="8" y="17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0"/>
                      <a:pt x="11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2" y="5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20"/>
                      <a:pt x="5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5" y="27"/>
                      <a:pt x="16" y="26"/>
                    </a:cubicBezTo>
                    <a:cubicBezTo>
                      <a:pt x="22" y="25"/>
                      <a:pt x="27" y="18"/>
                      <a:pt x="27" y="12"/>
                    </a:cubicBezTo>
                    <a:cubicBezTo>
                      <a:pt x="27" y="10"/>
                      <a:pt x="26" y="7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671"/>
              <p:cNvSpPr/>
              <p:nvPr/>
            </p:nvSpPr>
            <p:spPr bwMode="auto">
              <a:xfrm>
                <a:off x="4769" y="608"/>
                <a:ext cx="60" cy="38"/>
              </a:xfrm>
              <a:custGeom>
                <a:gdLst>
                  <a:gd name="T0" fmla="*/ 7 w 17"/>
                  <a:gd name="T1" fmla="*/ 0 h 11"/>
                  <a:gd name="T2" fmla="*/ 7 w 17"/>
                  <a:gd name="T3" fmla="*/ 0 h 11"/>
                  <a:gd name="T4" fmla="*/ 3 w 17"/>
                  <a:gd name="T5" fmla="*/ 1 h 11"/>
                  <a:gd name="T6" fmla="*/ 3 w 17"/>
                  <a:gd name="T7" fmla="*/ 1 h 11"/>
                  <a:gd name="T8" fmla="*/ 3 w 17"/>
                  <a:gd name="T9" fmla="*/ 1 h 11"/>
                  <a:gd name="T10" fmla="*/ 3 w 17"/>
                  <a:gd name="T11" fmla="*/ 2 h 11"/>
                  <a:gd name="T12" fmla="*/ 3 w 17"/>
                  <a:gd name="T13" fmla="*/ 2 h 11"/>
                  <a:gd name="T14" fmla="*/ 3 w 17"/>
                  <a:gd name="T15" fmla="*/ 2 h 11"/>
                  <a:gd name="T16" fmla="*/ 8 w 17"/>
                  <a:gd name="T17" fmla="*/ 11 h 11"/>
                  <a:gd name="T18" fmla="*/ 8 w 17"/>
                  <a:gd name="T19" fmla="*/ 11 h 11"/>
                  <a:gd name="T20" fmla="*/ 8 w 17"/>
                  <a:gd name="T21" fmla="*/ 11 h 11"/>
                  <a:gd name="T22" fmla="*/ 8 w 17"/>
                  <a:gd name="T23" fmla="*/ 11 h 11"/>
                  <a:gd name="T24" fmla="*/ 9 w 17"/>
                  <a:gd name="T25" fmla="*/ 11 h 11"/>
                  <a:gd name="T26" fmla="*/ 9 w 17"/>
                  <a:gd name="T27" fmla="*/ 11 h 11"/>
                  <a:gd name="T28" fmla="*/ 9 w 17"/>
                  <a:gd name="T29" fmla="*/ 11 h 11"/>
                  <a:gd name="T30" fmla="*/ 9 w 17"/>
                  <a:gd name="T31" fmla="*/ 11 h 11"/>
                  <a:gd name="T32" fmla="*/ 10 w 17"/>
                  <a:gd name="T33" fmla="*/ 11 h 11"/>
                  <a:gd name="T34" fmla="*/ 10 w 17"/>
                  <a:gd name="T35" fmla="*/ 11 h 11"/>
                  <a:gd name="T36" fmla="*/ 7 w 17"/>
                  <a:gd name="T37" fmla="*/ 0 h 11"/>
                  <a:gd name="T38" fmla="*/ 7 w 17"/>
                  <a:gd name="T39" fmla="*/ 0 h 11"/>
                  <a:gd name="T40" fmla="*/ 7 w 17"/>
                  <a:gd name="T4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6"/>
                      <a:pt x="4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7" y="9"/>
                      <a:pt x="1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672"/>
              <p:cNvSpPr/>
              <p:nvPr/>
            </p:nvSpPr>
            <p:spPr bwMode="auto">
              <a:xfrm>
                <a:off x="2869" y="604"/>
                <a:ext cx="41" cy="42"/>
              </a:xfrm>
              <a:custGeom>
                <a:gdLst>
                  <a:gd name="T0" fmla="*/ 6 w 12"/>
                  <a:gd name="T1" fmla="*/ 0 h 12"/>
                  <a:gd name="T2" fmla="*/ 6 w 12"/>
                  <a:gd name="T3" fmla="*/ 0 h 12"/>
                  <a:gd name="T4" fmla="*/ 0 w 12"/>
                  <a:gd name="T5" fmla="*/ 6 h 12"/>
                  <a:gd name="T6" fmla="*/ 0 w 12"/>
                  <a:gd name="T7" fmla="*/ 6 h 12"/>
                  <a:gd name="T8" fmla="*/ 0 w 12"/>
                  <a:gd name="T9" fmla="*/ 6 h 12"/>
                  <a:gd name="T10" fmla="*/ 0 w 12"/>
                  <a:gd name="T11" fmla="*/ 7 h 12"/>
                  <a:gd name="T12" fmla="*/ 5 w 12"/>
                  <a:gd name="T13" fmla="*/ 12 h 12"/>
                  <a:gd name="T14" fmla="*/ 5 w 12"/>
                  <a:gd name="T15" fmla="*/ 12 h 12"/>
                  <a:gd name="T16" fmla="*/ 5 w 12"/>
                  <a:gd name="T17" fmla="*/ 12 h 12"/>
                  <a:gd name="T18" fmla="*/ 5 w 12"/>
                  <a:gd name="T19" fmla="*/ 12 h 12"/>
                  <a:gd name="T20" fmla="*/ 7 w 12"/>
                  <a:gd name="T21" fmla="*/ 12 h 12"/>
                  <a:gd name="T22" fmla="*/ 7 w 12"/>
                  <a:gd name="T23" fmla="*/ 12 h 12"/>
                  <a:gd name="T24" fmla="*/ 7 w 12"/>
                  <a:gd name="T25" fmla="*/ 12 h 12"/>
                  <a:gd name="T26" fmla="*/ 7 w 12"/>
                  <a:gd name="T27" fmla="*/ 12 h 12"/>
                  <a:gd name="T28" fmla="*/ 7 w 12"/>
                  <a:gd name="T29" fmla="*/ 12 h 12"/>
                  <a:gd name="T30" fmla="*/ 12 w 12"/>
                  <a:gd name="T31" fmla="*/ 5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1 h 12"/>
                  <a:gd name="T38" fmla="*/ 6 w 12"/>
                  <a:gd name="T39" fmla="*/ 0 h 12"/>
                  <a:gd name="T40" fmla="*/ 6 w 12"/>
                  <a:gd name="T41" fmla="*/ 0 h 12"/>
                  <a:gd name="T42" fmla="*/ 6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1"/>
                      <a:pt x="12" y="8"/>
                      <a:pt x="12" y="5"/>
                    </a:cubicBezTo>
                    <a:cubicBezTo>
                      <a:pt x="12" y="3"/>
                      <a:pt x="11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673"/>
              <p:cNvSpPr/>
              <p:nvPr/>
            </p:nvSpPr>
            <p:spPr bwMode="auto">
              <a:xfrm>
                <a:off x="4271" y="3314"/>
                <a:ext cx="62" cy="60"/>
              </a:xfrm>
              <a:custGeom>
                <a:gdLst>
                  <a:gd name="T0" fmla="*/ 10 w 18"/>
                  <a:gd name="T1" fmla="*/ 0 h 17"/>
                  <a:gd name="T2" fmla="*/ 10 w 18"/>
                  <a:gd name="T3" fmla="*/ 0 h 17"/>
                  <a:gd name="T4" fmla="*/ 1 w 18"/>
                  <a:gd name="T5" fmla="*/ 10 h 17"/>
                  <a:gd name="T6" fmla="*/ 1 w 18"/>
                  <a:gd name="T7" fmla="*/ 10 h 17"/>
                  <a:gd name="T8" fmla="*/ 1 w 18"/>
                  <a:gd name="T9" fmla="*/ 10 h 17"/>
                  <a:gd name="T10" fmla="*/ 1 w 18"/>
                  <a:gd name="T11" fmla="*/ 10 h 17"/>
                  <a:gd name="T12" fmla="*/ 1 w 18"/>
                  <a:gd name="T13" fmla="*/ 10 h 17"/>
                  <a:gd name="T14" fmla="*/ 1 w 18"/>
                  <a:gd name="T15" fmla="*/ 10 h 17"/>
                  <a:gd name="T16" fmla="*/ 8 w 18"/>
                  <a:gd name="T17" fmla="*/ 17 h 17"/>
                  <a:gd name="T18" fmla="*/ 8 w 18"/>
                  <a:gd name="T19" fmla="*/ 17 h 17"/>
                  <a:gd name="T20" fmla="*/ 8 w 18"/>
                  <a:gd name="T21" fmla="*/ 17 h 17"/>
                  <a:gd name="T22" fmla="*/ 8 w 18"/>
                  <a:gd name="T23" fmla="*/ 17 h 17"/>
                  <a:gd name="T24" fmla="*/ 12 w 18"/>
                  <a:gd name="T25" fmla="*/ 16 h 17"/>
                  <a:gd name="T26" fmla="*/ 12 w 18"/>
                  <a:gd name="T27" fmla="*/ 16 h 17"/>
                  <a:gd name="T28" fmla="*/ 12 w 18"/>
                  <a:gd name="T29" fmla="*/ 16 h 17"/>
                  <a:gd name="T30" fmla="*/ 18 w 18"/>
                  <a:gd name="T31" fmla="*/ 10 h 17"/>
                  <a:gd name="T32" fmla="*/ 18 w 18"/>
                  <a:gd name="T33" fmla="*/ 10 h 17"/>
                  <a:gd name="T34" fmla="*/ 10 w 18"/>
                  <a:gd name="T35" fmla="*/ 0 h 17"/>
                  <a:gd name="T36" fmla="*/ 10 w 18"/>
                  <a:gd name="T37" fmla="*/ 0 h 17"/>
                  <a:gd name="T38" fmla="*/ 10 w 18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5"/>
                      <a:pt x="18" y="12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3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674"/>
              <p:cNvSpPr/>
              <p:nvPr/>
            </p:nvSpPr>
            <p:spPr bwMode="auto">
              <a:xfrm>
                <a:off x="3475" y="3332"/>
                <a:ext cx="684" cy="276"/>
              </a:xfrm>
              <a:custGeom>
                <a:gdLst>
                  <a:gd name="T0" fmla="*/ 19 w 196"/>
                  <a:gd name="T1" fmla="*/ 52 h 79"/>
                  <a:gd name="T2" fmla="*/ 30 w 196"/>
                  <a:gd name="T3" fmla="*/ 63 h 79"/>
                  <a:gd name="T4" fmla="*/ 80 w 196"/>
                  <a:gd name="T5" fmla="*/ 68 h 79"/>
                  <a:gd name="T6" fmla="*/ 98 w 196"/>
                  <a:gd name="T7" fmla="*/ 39 h 79"/>
                  <a:gd name="T8" fmla="*/ 110 w 196"/>
                  <a:gd name="T9" fmla="*/ 63 h 79"/>
                  <a:gd name="T10" fmla="*/ 164 w 196"/>
                  <a:gd name="T11" fmla="*/ 65 h 79"/>
                  <a:gd name="T12" fmla="*/ 177 w 196"/>
                  <a:gd name="T13" fmla="*/ 52 h 79"/>
                  <a:gd name="T14" fmla="*/ 191 w 196"/>
                  <a:gd name="T15" fmla="*/ 51 h 79"/>
                  <a:gd name="T16" fmla="*/ 193 w 196"/>
                  <a:gd name="T17" fmla="*/ 56 h 79"/>
                  <a:gd name="T18" fmla="*/ 192 w 196"/>
                  <a:gd name="T19" fmla="*/ 58 h 79"/>
                  <a:gd name="T20" fmla="*/ 191 w 196"/>
                  <a:gd name="T21" fmla="*/ 59 h 79"/>
                  <a:gd name="T22" fmla="*/ 186 w 196"/>
                  <a:gd name="T23" fmla="*/ 57 h 79"/>
                  <a:gd name="T24" fmla="*/ 183 w 196"/>
                  <a:gd name="T25" fmla="*/ 55 h 79"/>
                  <a:gd name="T26" fmla="*/ 192 w 196"/>
                  <a:gd name="T27" fmla="*/ 61 h 79"/>
                  <a:gd name="T28" fmla="*/ 193 w 196"/>
                  <a:gd name="T29" fmla="*/ 50 h 79"/>
                  <a:gd name="T30" fmla="*/ 177 w 196"/>
                  <a:gd name="T31" fmla="*/ 49 h 79"/>
                  <a:gd name="T32" fmla="*/ 170 w 196"/>
                  <a:gd name="T33" fmla="*/ 56 h 79"/>
                  <a:gd name="T34" fmla="*/ 152 w 196"/>
                  <a:gd name="T35" fmla="*/ 28 h 79"/>
                  <a:gd name="T36" fmla="*/ 138 w 196"/>
                  <a:gd name="T37" fmla="*/ 38 h 79"/>
                  <a:gd name="T38" fmla="*/ 151 w 196"/>
                  <a:gd name="T39" fmla="*/ 54 h 79"/>
                  <a:gd name="T40" fmla="*/ 153 w 196"/>
                  <a:gd name="T41" fmla="*/ 54 h 79"/>
                  <a:gd name="T42" fmla="*/ 161 w 196"/>
                  <a:gd name="T43" fmla="*/ 45 h 79"/>
                  <a:gd name="T44" fmla="*/ 151 w 196"/>
                  <a:gd name="T45" fmla="*/ 49 h 79"/>
                  <a:gd name="T46" fmla="*/ 144 w 196"/>
                  <a:gd name="T47" fmla="*/ 37 h 79"/>
                  <a:gd name="T48" fmla="*/ 150 w 196"/>
                  <a:gd name="T49" fmla="*/ 46 h 79"/>
                  <a:gd name="T50" fmla="*/ 148 w 196"/>
                  <a:gd name="T51" fmla="*/ 36 h 79"/>
                  <a:gd name="T52" fmla="*/ 164 w 196"/>
                  <a:gd name="T53" fmla="*/ 36 h 79"/>
                  <a:gd name="T54" fmla="*/ 168 w 196"/>
                  <a:gd name="T55" fmla="*/ 46 h 79"/>
                  <a:gd name="T56" fmla="*/ 156 w 196"/>
                  <a:gd name="T57" fmla="*/ 67 h 79"/>
                  <a:gd name="T58" fmla="*/ 107 w 196"/>
                  <a:gd name="T59" fmla="*/ 56 h 79"/>
                  <a:gd name="T60" fmla="*/ 114 w 196"/>
                  <a:gd name="T61" fmla="*/ 0 h 79"/>
                  <a:gd name="T62" fmla="*/ 114 w 196"/>
                  <a:gd name="T63" fmla="*/ 0 h 79"/>
                  <a:gd name="T64" fmla="*/ 98 w 196"/>
                  <a:gd name="T65" fmla="*/ 31 h 79"/>
                  <a:gd name="T66" fmla="*/ 89 w 196"/>
                  <a:gd name="T67" fmla="*/ 7 h 79"/>
                  <a:gd name="T68" fmla="*/ 82 w 196"/>
                  <a:gd name="T69" fmla="*/ 0 h 79"/>
                  <a:gd name="T70" fmla="*/ 82 w 196"/>
                  <a:gd name="T71" fmla="*/ 0 h 79"/>
                  <a:gd name="T72" fmla="*/ 89 w 196"/>
                  <a:gd name="T73" fmla="*/ 56 h 79"/>
                  <a:gd name="T74" fmla="*/ 40 w 196"/>
                  <a:gd name="T75" fmla="*/ 67 h 79"/>
                  <a:gd name="T76" fmla="*/ 28 w 196"/>
                  <a:gd name="T77" fmla="*/ 46 h 79"/>
                  <a:gd name="T78" fmla="*/ 32 w 196"/>
                  <a:gd name="T79" fmla="*/ 35 h 79"/>
                  <a:gd name="T80" fmla="*/ 48 w 196"/>
                  <a:gd name="T81" fmla="*/ 36 h 79"/>
                  <a:gd name="T82" fmla="*/ 46 w 196"/>
                  <a:gd name="T83" fmla="*/ 46 h 79"/>
                  <a:gd name="T84" fmla="*/ 52 w 196"/>
                  <a:gd name="T85" fmla="*/ 37 h 79"/>
                  <a:gd name="T86" fmla="*/ 45 w 196"/>
                  <a:gd name="T87" fmla="*/ 49 h 79"/>
                  <a:gd name="T88" fmla="*/ 35 w 196"/>
                  <a:gd name="T89" fmla="*/ 45 h 79"/>
                  <a:gd name="T90" fmla="*/ 45 w 196"/>
                  <a:gd name="T91" fmla="*/ 54 h 79"/>
                  <a:gd name="T92" fmla="*/ 47 w 196"/>
                  <a:gd name="T93" fmla="*/ 54 h 79"/>
                  <a:gd name="T94" fmla="*/ 49 w 196"/>
                  <a:gd name="T95" fmla="*/ 29 h 79"/>
                  <a:gd name="T96" fmla="*/ 30 w 196"/>
                  <a:gd name="T97" fmla="*/ 33 h 79"/>
                  <a:gd name="T98" fmla="*/ 26 w 196"/>
                  <a:gd name="T99" fmla="*/ 56 h 79"/>
                  <a:gd name="T100" fmla="*/ 27 w 196"/>
                  <a:gd name="T101" fmla="*/ 57 h 79"/>
                  <a:gd name="T102" fmla="*/ 20 w 196"/>
                  <a:gd name="T103" fmla="*/ 50 h 79"/>
                  <a:gd name="T104" fmla="*/ 3 w 196"/>
                  <a:gd name="T105" fmla="*/ 50 h 79"/>
                  <a:gd name="T106" fmla="*/ 4 w 196"/>
                  <a:gd name="T107" fmla="*/ 61 h 79"/>
                  <a:gd name="T108" fmla="*/ 13 w 196"/>
                  <a:gd name="T109" fmla="*/ 55 h 79"/>
                  <a:gd name="T110" fmla="*/ 10 w 196"/>
                  <a:gd name="T111" fmla="*/ 57 h 79"/>
                  <a:gd name="T112" fmla="*/ 5 w 196"/>
                  <a:gd name="T113" fmla="*/ 59 h 79"/>
                  <a:gd name="T114" fmla="*/ 3 w 196"/>
                  <a:gd name="T115" fmla="*/ 56 h 79"/>
                  <a:gd name="T116" fmla="*/ 5 w 196"/>
                  <a:gd name="T117" fmla="*/ 51 h 79"/>
                  <a:gd name="T118" fmla="*/ 19 w 196"/>
                  <a:gd name="T119" fmla="*/ 52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6" h="79">
                    <a:moveTo>
                      <a:pt x="19" y="52"/>
                    </a:moveTo>
                    <a:cubicBezTo>
                      <a:pt x="24" y="54"/>
                      <a:pt x="27" y="59"/>
                      <a:pt x="30" y="63"/>
                    </a:cubicBezTo>
                    <a:cubicBezTo>
                      <a:pt x="42" y="77"/>
                      <a:pt x="66" y="78"/>
                      <a:pt x="80" y="68"/>
                    </a:cubicBezTo>
                    <a:cubicBezTo>
                      <a:pt x="91" y="61"/>
                      <a:pt x="97" y="50"/>
                      <a:pt x="98" y="39"/>
                    </a:cubicBezTo>
                    <a:cubicBezTo>
                      <a:pt x="99" y="48"/>
                      <a:pt x="103" y="57"/>
                      <a:pt x="110" y="63"/>
                    </a:cubicBezTo>
                    <a:cubicBezTo>
                      <a:pt x="123" y="78"/>
                      <a:pt x="149" y="79"/>
                      <a:pt x="164" y="65"/>
                    </a:cubicBezTo>
                    <a:cubicBezTo>
                      <a:pt x="168" y="61"/>
                      <a:pt x="172" y="55"/>
                      <a:pt x="177" y="52"/>
                    </a:cubicBezTo>
                    <a:cubicBezTo>
                      <a:pt x="181" y="49"/>
                      <a:pt x="187" y="47"/>
                      <a:pt x="191" y="51"/>
                    </a:cubicBezTo>
                    <a:cubicBezTo>
                      <a:pt x="193" y="52"/>
                      <a:pt x="193" y="54"/>
                      <a:pt x="193" y="56"/>
                    </a:cubicBezTo>
                    <a:cubicBezTo>
                      <a:pt x="193" y="57"/>
                      <a:pt x="192" y="57"/>
                      <a:pt x="192" y="58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189" y="60"/>
                      <a:pt x="188" y="60"/>
                      <a:pt x="186" y="57"/>
                    </a:cubicBezTo>
                    <a:cubicBezTo>
                      <a:pt x="187" y="55"/>
                      <a:pt x="184" y="54"/>
                      <a:pt x="183" y="55"/>
                    </a:cubicBezTo>
                    <a:cubicBezTo>
                      <a:pt x="180" y="62"/>
                      <a:pt x="188" y="64"/>
                      <a:pt x="192" y="61"/>
                    </a:cubicBezTo>
                    <a:cubicBezTo>
                      <a:pt x="196" y="59"/>
                      <a:pt x="196" y="53"/>
                      <a:pt x="193" y="50"/>
                    </a:cubicBezTo>
                    <a:cubicBezTo>
                      <a:pt x="189" y="45"/>
                      <a:pt x="182" y="46"/>
                      <a:pt x="177" y="49"/>
                    </a:cubicBezTo>
                    <a:cubicBezTo>
                      <a:pt x="174" y="51"/>
                      <a:pt x="172" y="53"/>
                      <a:pt x="170" y="56"/>
                    </a:cubicBezTo>
                    <a:cubicBezTo>
                      <a:pt x="175" y="43"/>
                      <a:pt x="168" y="27"/>
                      <a:pt x="152" y="28"/>
                    </a:cubicBezTo>
                    <a:cubicBezTo>
                      <a:pt x="146" y="28"/>
                      <a:pt x="140" y="32"/>
                      <a:pt x="138" y="38"/>
                    </a:cubicBezTo>
                    <a:cubicBezTo>
                      <a:pt x="137" y="45"/>
                      <a:pt x="142" y="55"/>
                      <a:pt x="151" y="54"/>
                    </a:cubicBezTo>
                    <a:cubicBezTo>
                      <a:pt x="151" y="54"/>
                      <a:pt x="152" y="54"/>
                      <a:pt x="153" y="54"/>
                    </a:cubicBezTo>
                    <a:cubicBezTo>
                      <a:pt x="161" y="52"/>
                      <a:pt x="161" y="45"/>
                      <a:pt x="161" y="45"/>
                    </a:cubicBezTo>
                    <a:cubicBezTo>
                      <a:pt x="161" y="45"/>
                      <a:pt x="157" y="50"/>
                      <a:pt x="151" y="49"/>
                    </a:cubicBezTo>
                    <a:cubicBezTo>
                      <a:pt x="144" y="48"/>
                      <a:pt x="142" y="41"/>
                      <a:pt x="144" y="37"/>
                    </a:cubicBezTo>
                    <a:cubicBezTo>
                      <a:pt x="144" y="37"/>
                      <a:pt x="144" y="45"/>
                      <a:pt x="150" y="46"/>
                    </a:cubicBezTo>
                    <a:cubicBezTo>
                      <a:pt x="150" y="46"/>
                      <a:pt x="146" y="41"/>
                      <a:pt x="148" y="36"/>
                    </a:cubicBezTo>
                    <a:cubicBezTo>
                      <a:pt x="150" y="32"/>
                      <a:pt x="158" y="30"/>
                      <a:pt x="164" y="36"/>
                    </a:cubicBezTo>
                    <a:cubicBezTo>
                      <a:pt x="166" y="38"/>
                      <a:pt x="168" y="42"/>
                      <a:pt x="168" y="46"/>
                    </a:cubicBezTo>
                    <a:cubicBezTo>
                      <a:pt x="169" y="55"/>
                      <a:pt x="163" y="63"/>
                      <a:pt x="156" y="67"/>
                    </a:cubicBezTo>
                    <a:cubicBezTo>
                      <a:pt x="139" y="77"/>
                      <a:pt x="118" y="72"/>
                      <a:pt x="107" y="56"/>
                    </a:cubicBezTo>
                    <a:cubicBezTo>
                      <a:pt x="94" y="39"/>
                      <a:pt x="101" y="15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05" y="9"/>
                      <a:pt x="99" y="18"/>
                      <a:pt x="98" y="31"/>
                    </a:cubicBezTo>
                    <a:cubicBezTo>
                      <a:pt x="97" y="23"/>
                      <a:pt x="94" y="14"/>
                      <a:pt x="89" y="7"/>
                    </a:cubicBezTo>
                    <a:cubicBezTo>
                      <a:pt x="87" y="5"/>
                      <a:pt x="84" y="2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96" y="15"/>
                      <a:pt x="102" y="38"/>
                      <a:pt x="89" y="56"/>
                    </a:cubicBezTo>
                    <a:cubicBezTo>
                      <a:pt x="79" y="72"/>
                      <a:pt x="57" y="76"/>
                      <a:pt x="40" y="67"/>
                    </a:cubicBezTo>
                    <a:cubicBezTo>
                      <a:pt x="32" y="63"/>
                      <a:pt x="28" y="55"/>
                      <a:pt x="28" y="46"/>
                    </a:cubicBezTo>
                    <a:cubicBezTo>
                      <a:pt x="28" y="42"/>
                      <a:pt x="30" y="38"/>
                      <a:pt x="32" y="35"/>
                    </a:cubicBezTo>
                    <a:cubicBezTo>
                      <a:pt x="39" y="30"/>
                      <a:pt x="46" y="32"/>
                      <a:pt x="48" y="36"/>
                    </a:cubicBezTo>
                    <a:cubicBezTo>
                      <a:pt x="50" y="41"/>
                      <a:pt x="46" y="46"/>
                      <a:pt x="46" y="46"/>
                    </a:cubicBezTo>
                    <a:cubicBezTo>
                      <a:pt x="52" y="45"/>
                      <a:pt x="52" y="37"/>
                      <a:pt x="52" y="37"/>
                    </a:cubicBezTo>
                    <a:cubicBezTo>
                      <a:pt x="54" y="41"/>
                      <a:pt x="52" y="48"/>
                      <a:pt x="45" y="49"/>
                    </a:cubicBezTo>
                    <a:cubicBezTo>
                      <a:pt x="39" y="50"/>
                      <a:pt x="35" y="45"/>
                      <a:pt x="35" y="45"/>
                    </a:cubicBezTo>
                    <a:cubicBezTo>
                      <a:pt x="35" y="45"/>
                      <a:pt x="34" y="53"/>
                      <a:pt x="45" y="54"/>
                    </a:cubicBezTo>
                    <a:cubicBezTo>
                      <a:pt x="45" y="54"/>
                      <a:pt x="46" y="54"/>
                      <a:pt x="47" y="54"/>
                    </a:cubicBezTo>
                    <a:cubicBezTo>
                      <a:pt x="58" y="53"/>
                      <a:pt x="63" y="34"/>
                      <a:pt x="49" y="29"/>
                    </a:cubicBezTo>
                    <a:cubicBezTo>
                      <a:pt x="42" y="26"/>
                      <a:pt x="35" y="28"/>
                      <a:pt x="30" y="33"/>
                    </a:cubicBezTo>
                    <a:cubicBezTo>
                      <a:pt x="23" y="38"/>
                      <a:pt x="23" y="49"/>
                      <a:pt x="26" y="56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4"/>
                      <a:pt x="23" y="52"/>
                      <a:pt x="20" y="50"/>
                    </a:cubicBezTo>
                    <a:cubicBezTo>
                      <a:pt x="15" y="46"/>
                      <a:pt x="7" y="44"/>
                      <a:pt x="3" y="50"/>
                    </a:cubicBezTo>
                    <a:cubicBezTo>
                      <a:pt x="0" y="53"/>
                      <a:pt x="1" y="58"/>
                      <a:pt x="4" y="61"/>
                    </a:cubicBezTo>
                    <a:cubicBezTo>
                      <a:pt x="8" y="65"/>
                      <a:pt x="16" y="61"/>
                      <a:pt x="13" y="55"/>
                    </a:cubicBezTo>
                    <a:cubicBezTo>
                      <a:pt x="12" y="54"/>
                      <a:pt x="9" y="55"/>
                      <a:pt x="10" y="57"/>
                    </a:cubicBezTo>
                    <a:cubicBezTo>
                      <a:pt x="8" y="60"/>
                      <a:pt x="7" y="60"/>
                      <a:pt x="5" y="59"/>
                    </a:cubicBezTo>
                    <a:cubicBezTo>
                      <a:pt x="4" y="58"/>
                      <a:pt x="4" y="57"/>
                      <a:pt x="3" y="56"/>
                    </a:cubicBezTo>
                    <a:cubicBezTo>
                      <a:pt x="3" y="54"/>
                      <a:pt x="4" y="52"/>
                      <a:pt x="5" y="51"/>
                    </a:cubicBezTo>
                    <a:cubicBezTo>
                      <a:pt x="9" y="46"/>
                      <a:pt x="15" y="49"/>
                      <a:pt x="19" y="52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675"/>
              <p:cNvSpPr/>
              <p:nvPr/>
            </p:nvSpPr>
            <p:spPr bwMode="auto">
              <a:xfrm>
                <a:off x="3465" y="3259"/>
                <a:ext cx="269" cy="171"/>
              </a:xfrm>
              <a:custGeom>
                <a:gdLst>
                  <a:gd name="T0" fmla="*/ 28 w 77"/>
                  <a:gd name="T1" fmla="*/ 3 h 49"/>
                  <a:gd name="T2" fmla="*/ 0 w 77"/>
                  <a:gd name="T3" fmla="*/ 30 h 49"/>
                  <a:gd name="T4" fmla="*/ 20 w 77"/>
                  <a:gd name="T5" fmla="*/ 45 h 49"/>
                  <a:gd name="T6" fmla="*/ 27 w 77"/>
                  <a:gd name="T7" fmla="*/ 34 h 49"/>
                  <a:gd name="T8" fmla="*/ 20 w 77"/>
                  <a:gd name="T9" fmla="*/ 26 h 49"/>
                  <a:gd name="T10" fmla="*/ 12 w 77"/>
                  <a:gd name="T11" fmla="*/ 29 h 49"/>
                  <a:gd name="T12" fmla="*/ 19 w 77"/>
                  <a:gd name="T13" fmla="*/ 31 h 49"/>
                  <a:gd name="T14" fmla="*/ 18 w 77"/>
                  <a:gd name="T15" fmla="*/ 40 h 49"/>
                  <a:gd name="T16" fmla="*/ 19 w 77"/>
                  <a:gd name="T17" fmla="*/ 35 h 49"/>
                  <a:gd name="T18" fmla="*/ 14 w 77"/>
                  <a:gd name="T19" fmla="*/ 39 h 49"/>
                  <a:gd name="T20" fmla="*/ 4 w 77"/>
                  <a:gd name="T21" fmla="*/ 36 h 49"/>
                  <a:gd name="T22" fmla="*/ 9 w 77"/>
                  <a:gd name="T23" fmla="*/ 14 h 49"/>
                  <a:gd name="T24" fmla="*/ 41 w 77"/>
                  <a:gd name="T25" fmla="*/ 5 h 49"/>
                  <a:gd name="T26" fmla="*/ 77 w 77"/>
                  <a:gd name="T27" fmla="*/ 15 h 49"/>
                  <a:gd name="T28" fmla="*/ 77 w 77"/>
                  <a:gd name="T29" fmla="*/ 15 h 49"/>
                  <a:gd name="T30" fmla="*/ 28 w 77"/>
                  <a:gd name="T31" fmla="*/ 3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49">
                    <a:moveTo>
                      <a:pt x="28" y="3"/>
                    </a:moveTo>
                    <a:cubicBezTo>
                      <a:pt x="14" y="5"/>
                      <a:pt x="0" y="14"/>
                      <a:pt x="0" y="30"/>
                    </a:cubicBezTo>
                    <a:cubicBezTo>
                      <a:pt x="0" y="40"/>
                      <a:pt x="10" y="49"/>
                      <a:pt x="20" y="45"/>
                    </a:cubicBezTo>
                    <a:cubicBezTo>
                      <a:pt x="24" y="43"/>
                      <a:pt x="27" y="38"/>
                      <a:pt x="27" y="34"/>
                    </a:cubicBezTo>
                    <a:cubicBezTo>
                      <a:pt x="27" y="29"/>
                      <a:pt x="23" y="27"/>
                      <a:pt x="20" y="26"/>
                    </a:cubicBezTo>
                    <a:cubicBezTo>
                      <a:pt x="16" y="25"/>
                      <a:pt x="12" y="29"/>
                      <a:pt x="12" y="29"/>
                    </a:cubicBezTo>
                    <a:cubicBezTo>
                      <a:pt x="12" y="29"/>
                      <a:pt x="17" y="28"/>
                      <a:pt x="19" y="31"/>
                    </a:cubicBezTo>
                    <a:cubicBezTo>
                      <a:pt x="23" y="36"/>
                      <a:pt x="18" y="40"/>
                      <a:pt x="18" y="40"/>
                    </a:cubicBezTo>
                    <a:cubicBezTo>
                      <a:pt x="20" y="36"/>
                      <a:pt x="19" y="35"/>
                      <a:pt x="19" y="35"/>
                    </a:cubicBezTo>
                    <a:cubicBezTo>
                      <a:pt x="19" y="35"/>
                      <a:pt x="18" y="38"/>
                      <a:pt x="14" y="39"/>
                    </a:cubicBezTo>
                    <a:cubicBezTo>
                      <a:pt x="9" y="41"/>
                      <a:pt x="6" y="38"/>
                      <a:pt x="4" y="36"/>
                    </a:cubicBezTo>
                    <a:cubicBezTo>
                      <a:pt x="1" y="29"/>
                      <a:pt x="4" y="19"/>
                      <a:pt x="9" y="14"/>
                    </a:cubicBezTo>
                    <a:cubicBezTo>
                      <a:pt x="18" y="6"/>
                      <a:pt x="30" y="5"/>
                      <a:pt x="41" y="5"/>
                    </a:cubicBezTo>
                    <a:cubicBezTo>
                      <a:pt x="53" y="5"/>
                      <a:pt x="67" y="8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63" y="3"/>
                      <a:pt x="46" y="0"/>
                      <a:pt x="28" y="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676"/>
              <p:cNvSpPr/>
              <p:nvPr/>
            </p:nvSpPr>
            <p:spPr bwMode="auto">
              <a:xfrm>
                <a:off x="3678" y="3293"/>
                <a:ext cx="129" cy="224"/>
              </a:xfrm>
              <a:custGeom>
                <a:gdLst>
                  <a:gd name="T0" fmla="*/ 16 w 37"/>
                  <a:gd name="T1" fmla="*/ 33 h 64"/>
                  <a:gd name="T2" fmla="*/ 12 w 37"/>
                  <a:gd name="T3" fmla="*/ 38 h 64"/>
                  <a:gd name="T4" fmla="*/ 9 w 37"/>
                  <a:gd name="T5" fmla="*/ 57 h 64"/>
                  <a:gd name="T6" fmla="*/ 28 w 37"/>
                  <a:gd name="T7" fmla="*/ 59 h 64"/>
                  <a:gd name="T8" fmla="*/ 34 w 37"/>
                  <a:gd name="T9" fmla="*/ 50 h 64"/>
                  <a:gd name="T10" fmla="*/ 27 w 37"/>
                  <a:gd name="T11" fmla="*/ 19 h 64"/>
                  <a:gd name="T12" fmla="*/ 0 w 37"/>
                  <a:gd name="T13" fmla="*/ 0 h 64"/>
                  <a:gd name="T14" fmla="*/ 0 w 37"/>
                  <a:gd name="T15" fmla="*/ 0 h 64"/>
                  <a:gd name="T16" fmla="*/ 30 w 37"/>
                  <a:gd name="T17" fmla="*/ 31 h 64"/>
                  <a:gd name="T18" fmla="*/ 30 w 37"/>
                  <a:gd name="T19" fmla="*/ 52 h 64"/>
                  <a:gd name="T20" fmla="*/ 23 w 37"/>
                  <a:gd name="T21" fmla="*/ 58 h 64"/>
                  <a:gd name="T22" fmla="*/ 17 w 37"/>
                  <a:gd name="T23" fmla="*/ 58 h 64"/>
                  <a:gd name="T24" fmla="*/ 15 w 37"/>
                  <a:gd name="T25" fmla="*/ 49 h 64"/>
                  <a:gd name="T26" fmla="*/ 18 w 37"/>
                  <a:gd name="T27" fmla="*/ 50 h 64"/>
                  <a:gd name="T28" fmla="*/ 19 w 37"/>
                  <a:gd name="T29" fmla="*/ 53 h 64"/>
                  <a:gd name="T30" fmla="*/ 20 w 37"/>
                  <a:gd name="T31" fmla="*/ 50 h 64"/>
                  <a:gd name="T32" fmla="*/ 20 w 37"/>
                  <a:gd name="T33" fmla="*/ 47 h 64"/>
                  <a:gd name="T34" fmla="*/ 22 w 37"/>
                  <a:gd name="T35" fmla="*/ 47 h 64"/>
                  <a:gd name="T36" fmla="*/ 25 w 37"/>
                  <a:gd name="T37" fmla="*/ 54 h 64"/>
                  <a:gd name="T38" fmla="*/ 23 w 37"/>
                  <a:gd name="T39" fmla="*/ 40 h 64"/>
                  <a:gd name="T40" fmla="*/ 18 w 37"/>
                  <a:gd name="T41" fmla="*/ 39 h 64"/>
                  <a:gd name="T42" fmla="*/ 18 w 37"/>
                  <a:gd name="T43" fmla="*/ 35 h 64"/>
                  <a:gd name="T44" fmla="*/ 16 w 37"/>
                  <a:gd name="T45" fmla="*/ 33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64">
                    <a:moveTo>
                      <a:pt x="16" y="33"/>
                    </a:moveTo>
                    <a:cubicBezTo>
                      <a:pt x="16" y="33"/>
                      <a:pt x="15" y="36"/>
                      <a:pt x="12" y="38"/>
                    </a:cubicBezTo>
                    <a:cubicBezTo>
                      <a:pt x="7" y="41"/>
                      <a:pt x="3" y="49"/>
                      <a:pt x="9" y="57"/>
                    </a:cubicBezTo>
                    <a:cubicBezTo>
                      <a:pt x="15" y="64"/>
                      <a:pt x="25" y="63"/>
                      <a:pt x="28" y="59"/>
                    </a:cubicBezTo>
                    <a:cubicBezTo>
                      <a:pt x="31" y="57"/>
                      <a:pt x="33" y="54"/>
                      <a:pt x="34" y="50"/>
                    </a:cubicBezTo>
                    <a:cubicBezTo>
                      <a:pt x="37" y="40"/>
                      <a:pt x="32" y="27"/>
                      <a:pt x="27" y="19"/>
                    </a:cubicBezTo>
                    <a:cubicBezTo>
                      <a:pt x="20" y="10"/>
                      <a:pt x="1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7"/>
                      <a:pt x="25" y="17"/>
                      <a:pt x="30" y="31"/>
                    </a:cubicBezTo>
                    <a:cubicBezTo>
                      <a:pt x="32" y="38"/>
                      <a:pt x="33" y="45"/>
                      <a:pt x="30" y="52"/>
                    </a:cubicBezTo>
                    <a:cubicBezTo>
                      <a:pt x="28" y="55"/>
                      <a:pt x="26" y="57"/>
                      <a:pt x="23" y="58"/>
                    </a:cubicBezTo>
                    <a:cubicBezTo>
                      <a:pt x="21" y="59"/>
                      <a:pt x="19" y="58"/>
                      <a:pt x="17" y="58"/>
                    </a:cubicBezTo>
                    <a:cubicBezTo>
                      <a:pt x="14" y="57"/>
                      <a:pt x="13" y="51"/>
                      <a:pt x="15" y="49"/>
                    </a:cubicBezTo>
                    <a:cubicBezTo>
                      <a:pt x="16" y="48"/>
                      <a:pt x="18" y="48"/>
                      <a:pt x="18" y="50"/>
                    </a:cubicBezTo>
                    <a:cubicBezTo>
                      <a:pt x="18" y="53"/>
                      <a:pt x="19" y="53"/>
                      <a:pt x="19" y="53"/>
                    </a:cubicBezTo>
                    <a:cubicBezTo>
                      <a:pt x="19" y="53"/>
                      <a:pt x="19" y="51"/>
                      <a:pt x="20" y="50"/>
                    </a:cubicBezTo>
                    <a:cubicBezTo>
                      <a:pt x="21" y="50"/>
                      <a:pt x="22" y="47"/>
                      <a:pt x="20" y="47"/>
                    </a:cubicBezTo>
                    <a:cubicBezTo>
                      <a:pt x="19" y="46"/>
                      <a:pt x="21" y="45"/>
                      <a:pt x="22" y="47"/>
                    </a:cubicBezTo>
                    <a:cubicBezTo>
                      <a:pt x="23" y="51"/>
                      <a:pt x="25" y="51"/>
                      <a:pt x="25" y="54"/>
                    </a:cubicBezTo>
                    <a:cubicBezTo>
                      <a:pt x="25" y="54"/>
                      <a:pt x="30" y="43"/>
                      <a:pt x="23" y="40"/>
                    </a:cubicBezTo>
                    <a:cubicBezTo>
                      <a:pt x="20" y="39"/>
                      <a:pt x="19" y="41"/>
                      <a:pt x="18" y="39"/>
                    </a:cubicBezTo>
                    <a:cubicBezTo>
                      <a:pt x="17" y="38"/>
                      <a:pt x="18" y="37"/>
                      <a:pt x="18" y="35"/>
                    </a:cubicBezTo>
                    <a:cubicBezTo>
                      <a:pt x="18" y="35"/>
                      <a:pt x="17" y="33"/>
                      <a:pt x="16" y="3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677"/>
              <p:cNvSpPr/>
              <p:nvPr/>
            </p:nvSpPr>
            <p:spPr bwMode="auto">
              <a:xfrm>
                <a:off x="3284" y="3210"/>
                <a:ext cx="300" cy="377"/>
              </a:xfrm>
              <a:custGeom>
                <a:gdLst>
                  <a:gd name="T0" fmla="*/ 31 w 86"/>
                  <a:gd name="T1" fmla="*/ 96 h 108"/>
                  <a:gd name="T2" fmla="*/ 59 w 86"/>
                  <a:gd name="T3" fmla="*/ 106 h 108"/>
                  <a:gd name="T4" fmla="*/ 86 w 86"/>
                  <a:gd name="T5" fmla="*/ 106 h 108"/>
                  <a:gd name="T6" fmla="*/ 59 w 86"/>
                  <a:gd name="T7" fmla="*/ 105 h 108"/>
                  <a:gd name="T8" fmla="*/ 19 w 86"/>
                  <a:gd name="T9" fmla="*/ 74 h 108"/>
                  <a:gd name="T10" fmla="*/ 26 w 86"/>
                  <a:gd name="T11" fmla="*/ 83 h 108"/>
                  <a:gd name="T12" fmla="*/ 85 w 86"/>
                  <a:gd name="T13" fmla="*/ 102 h 108"/>
                  <a:gd name="T14" fmla="*/ 85 w 86"/>
                  <a:gd name="T15" fmla="*/ 102 h 108"/>
                  <a:gd name="T16" fmla="*/ 41 w 86"/>
                  <a:gd name="T17" fmla="*/ 90 h 108"/>
                  <a:gd name="T18" fmla="*/ 18 w 86"/>
                  <a:gd name="T19" fmla="*/ 68 h 108"/>
                  <a:gd name="T20" fmla="*/ 19 w 86"/>
                  <a:gd name="T21" fmla="*/ 64 h 108"/>
                  <a:gd name="T22" fmla="*/ 45 w 86"/>
                  <a:gd name="T23" fmla="*/ 50 h 108"/>
                  <a:gd name="T24" fmla="*/ 51 w 86"/>
                  <a:gd name="T25" fmla="*/ 73 h 108"/>
                  <a:gd name="T26" fmla="*/ 37 w 86"/>
                  <a:gd name="T27" fmla="*/ 67 h 108"/>
                  <a:gd name="T28" fmla="*/ 40 w 86"/>
                  <a:gd name="T29" fmla="*/ 61 h 108"/>
                  <a:gd name="T30" fmla="*/ 37 w 86"/>
                  <a:gd name="T31" fmla="*/ 67 h 108"/>
                  <a:gd name="T32" fmla="*/ 52 w 86"/>
                  <a:gd name="T33" fmla="*/ 74 h 108"/>
                  <a:gd name="T34" fmla="*/ 46 w 86"/>
                  <a:gd name="T35" fmla="*/ 49 h 108"/>
                  <a:gd name="T36" fmla="*/ 16 w 86"/>
                  <a:gd name="T37" fmla="*/ 64 h 108"/>
                  <a:gd name="T38" fmla="*/ 16 w 86"/>
                  <a:gd name="T39" fmla="*/ 64 h 108"/>
                  <a:gd name="T40" fmla="*/ 11 w 86"/>
                  <a:gd name="T41" fmla="*/ 52 h 108"/>
                  <a:gd name="T42" fmla="*/ 15 w 86"/>
                  <a:gd name="T43" fmla="*/ 6 h 108"/>
                  <a:gd name="T44" fmla="*/ 35 w 86"/>
                  <a:gd name="T45" fmla="*/ 13 h 108"/>
                  <a:gd name="T46" fmla="*/ 35 w 86"/>
                  <a:gd name="T47" fmla="*/ 18 h 108"/>
                  <a:gd name="T48" fmla="*/ 34 w 86"/>
                  <a:gd name="T49" fmla="*/ 20 h 108"/>
                  <a:gd name="T50" fmla="*/ 29 w 86"/>
                  <a:gd name="T51" fmla="*/ 16 h 108"/>
                  <a:gd name="T52" fmla="*/ 25 w 86"/>
                  <a:gd name="T53" fmla="*/ 17 h 108"/>
                  <a:gd name="T54" fmla="*/ 23 w 86"/>
                  <a:gd name="T55" fmla="*/ 21 h 108"/>
                  <a:gd name="T56" fmla="*/ 23 w 86"/>
                  <a:gd name="T57" fmla="*/ 17 h 108"/>
                  <a:gd name="T58" fmla="*/ 20 w 86"/>
                  <a:gd name="T59" fmla="*/ 11 h 108"/>
                  <a:gd name="T60" fmla="*/ 18 w 86"/>
                  <a:gd name="T61" fmla="*/ 22 h 108"/>
                  <a:gd name="T62" fmla="*/ 19 w 86"/>
                  <a:gd name="T63" fmla="*/ 25 h 108"/>
                  <a:gd name="T64" fmla="*/ 16 w 86"/>
                  <a:gd name="T65" fmla="*/ 24 h 108"/>
                  <a:gd name="T66" fmla="*/ 12 w 86"/>
                  <a:gd name="T67" fmla="*/ 24 h 108"/>
                  <a:gd name="T68" fmla="*/ 15 w 86"/>
                  <a:gd name="T69" fmla="*/ 28 h 108"/>
                  <a:gd name="T70" fmla="*/ 30 w 86"/>
                  <a:gd name="T71" fmla="*/ 32 h 108"/>
                  <a:gd name="T72" fmla="*/ 39 w 86"/>
                  <a:gd name="T73" fmla="*/ 16 h 108"/>
                  <a:gd name="T74" fmla="*/ 38 w 86"/>
                  <a:gd name="T75" fmla="*/ 11 h 108"/>
                  <a:gd name="T76" fmla="*/ 17 w 86"/>
                  <a:gd name="T77" fmla="*/ 1 h 108"/>
                  <a:gd name="T78" fmla="*/ 2 w 86"/>
                  <a:gd name="T79" fmla="*/ 21 h 108"/>
                  <a:gd name="T80" fmla="*/ 16 w 86"/>
                  <a:gd name="T81" fmla="*/ 71 h 108"/>
                  <a:gd name="T82" fmla="*/ 31 w 86"/>
                  <a:gd name="T83" fmla="*/ 96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" h="108">
                    <a:moveTo>
                      <a:pt x="31" y="96"/>
                    </a:moveTo>
                    <a:cubicBezTo>
                      <a:pt x="40" y="103"/>
                      <a:pt x="51" y="106"/>
                      <a:pt x="59" y="106"/>
                    </a:cubicBezTo>
                    <a:cubicBezTo>
                      <a:pt x="76" y="108"/>
                      <a:pt x="86" y="106"/>
                      <a:pt x="86" y="106"/>
                    </a:cubicBezTo>
                    <a:cubicBezTo>
                      <a:pt x="86" y="106"/>
                      <a:pt x="76" y="108"/>
                      <a:pt x="59" y="105"/>
                    </a:cubicBezTo>
                    <a:cubicBezTo>
                      <a:pt x="46" y="104"/>
                      <a:pt x="23" y="95"/>
                      <a:pt x="19" y="74"/>
                    </a:cubicBezTo>
                    <a:cubicBezTo>
                      <a:pt x="21" y="77"/>
                      <a:pt x="24" y="80"/>
                      <a:pt x="26" y="83"/>
                    </a:cubicBezTo>
                    <a:cubicBezTo>
                      <a:pt x="41" y="97"/>
                      <a:pt x="64" y="106"/>
                      <a:pt x="85" y="102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70" y="103"/>
                      <a:pt x="54" y="98"/>
                      <a:pt x="41" y="90"/>
                    </a:cubicBezTo>
                    <a:cubicBezTo>
                      <a:pt x="31" y="85"/>
                      <a:pt x="24" y="77"/>
                      <a:pt x="18" y="68"/>
                    </a:cubicBezTo>
                    <a:cubicBezTo>
                      <a:pt x="18" y="67"/>
                      <a:pt x="18" y="66"/>
                      <a:pt x="19" y="64"/>
                    </a:cubicBezTo>
                    <a:cubicBezTo>
                      <a:pt x="21" y="52"/>
                      <a:pt x="36" y="47"/>
                      <a:pt x="45" y="50"/>
                    </a:cubicBezTo>
                    <a:cubicBezTo>
                      <a:pt x="56" y="53"/>
                      <a:pt x="58" y="68"/>
                      <a:pt x="51" y="73"/>
                    </a:cubicBezTo>
                    <a:cubicBezTo>
                      <a:pt x="44" y="78"/>
                      <a:pt x="37" y="71"/>
                      <a:pt x="37" y="67"/>
                    </a:cubicBezTo>
                    <a:cubicBezTo>
                      <a:pt x="37" y="62"/>
                      <a:pt x="41" y="61"/>
                      <a:pt x="40" y="61"/>
                    </a:cubicBezTo>
                    <a:cubicBezTo>
                      <a:pt x="41" y="61"/>
                      <a:pt x="37" y="61"/>
                      <a:pt x="37" y="67"/>
                    </a:cubicBezTo>
                    <a:cubicBezTo>
                      <a:pt x="36" y="71"/>
                      <a:pt x="44" y="80"/>
                      <a:pt x="52" y="74"/>
                    </a:cubicBezTo>
                    <a:cubicBezTo>
                      <a:pt x="60" y="68"/>
                      <a:pt x="58" y="52"/>
                      <a:pt x="46" y="49"/>
                    </a:cubicBezTo>
                    <a:cubicBezTo>
                      <a:pt x="36" y="44"/>
                      <a:pt x="19" y="50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4" y="61"/>
                      <a:pt x="12" y="57"/>
                      <a:pt x="11" y="52"/>
                    </a:cubicBezTo>
                    <a:cubicBezTo>
                      <a:pt x="6" y="40"/>
                      <a:pt x="0" y="14"/>
                      <a:pt x="15" y="6"/>
                    </a:cubicBezTo>
                    <a:cubicBezTo>
                      <a:pt x="22" y="2"/>
                      <a:pt x="32" y="6"/>
                      <a:pt x="35" y="13"/>
                    </a:cubicBezTo>
                    <a:cubicBezTo>
                      <a:pt x="35" y="15"/>
                      <a:pt x="36" y="16"/>
                      <a:pt x="35" y="18"/>
                    </a:cubicBezTo>
                    <a:cubicBezTo>
                      <a:pt x="35" y="19"/>
                      <a:pt x="35" y="20"/>
                      <a:pt x="34" y="20"/>
                    </a:cubicBezTo>
                    <a:cubicBezTo>
                      <a:pt x="31" y="22"/>
                      <a:pt x="27" y="19"/>
                      <a:pt x="29" y="16"/>
                    </a:cubicBezTo>
                    <a:cubicBezTo>
                      <a:pt x="29" y="16"/>
                      <a:pt x="26" y="15"/>
                      <a:pt x="25" y="17"/>
                    </a:cubicBezTo>
                    <a:cubicBezTo>
                      <a:pt x="24" y="19"/>
                      <a:pt x="25" y="21"/>
                      <a:pt x="23" y="21"/>
                    </a:cubicBezTo>
                    <a:cubicBezTo>
                      <a:pt x="21" y="21"/>
                      <a:pt x="22" y="19"/>
                      <a:pt x="23" y="17"/>
                    </a:cubicBezTo>
                    <a:cubicBezTo>
                      <a:pt x="24" y="16"/>
                      <a:pt x="23" y="12"/>
                      <a:pt x="20" y="11"/>
                    </a:cubicBezTo>
                    <a:cubicBezTo>
                      <a:pt x="20" y="11"/>
                      <a:pt x="14" y="17"/>
                      <a:pt x="18" y="22"/>
                    </a:cubicBezTo>
                    <a:cubicBezTo>
                      <a:pt x="18" y="22"/>
                      <a:pt x="20" y="24"/>
                      <a:pt x="19" y="25"/>
                    </a:cubicBezTo>
                    <a:cubicBezTo>
                      <a:pt x="17" y="26"/>
                      <a:pt x="17" y="25"/>
                      <a:pt x="16" y="24"/>
                    </a:cubicBezTo>
                    <a:cubicBezTo>
                      <a:pt x="16" y="23"/>
                      <a:pt x="14" y="22"/>
                      <a:pt x="12" y="24"/>
                    </a:cubicBezTo>
                    <a:cubicBezTo>
                      <a:pt x="12" y="24"/>
                      <a:pt x="14" y="24"/>
                      <a:pt x="15" y="28"/>
                    </a:cubicBezTo>
                    <a:cubicBezTo>
                      <a:pt x="16" y="31"/>
                      <a:pt x="21" y="35"/>
                      <a:pt x="30" y="32"/>
                    </a:cubicBezTo>
                    <a:cubicBezTo>
                      <a:pt x="36" y="29"/>
                      <a:pt x="40" y="21"/>
                      <a:pt x="39" y="16"/>
                    </a:cubicBezTo>
                    <a:cubicBezTo>
                      <a:pt x="39" y="14"/>
                      <a:pt x="38" y="12"/>
                      <a:pt x="38" y="11"/>
                    </a:cubicBezTo>
                    <a:cubicBezTo>
                      <a:pt x="34" y="3"/>
                      <a:pt x="25" y="0"/>
                      <a:pt x="17" y="1"/>
                    </a:cubicBezTo>
                    <a:cubicBezTo>
                      <a:pt x="8" y="3"/>
                      <a:pt x="3" y="13"/>
                      <a:pt x="2" y="21"/>
                    </a:cubicBezTo>
                    <a:cubicBezTo>
                      <a:pt x="0" y="38"/>
                      <a:pt x="6" y="56"/>
                      <a:pt x="16" y="71"/>
                    </a:cubicBezTo>
                    <a:cubicBezTo>
                      <a:pt x="17" y="81"/>
                      <a:pt x="23" y="91"/>
                      <a:pt x="31" y="96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678"/>
              <p:cNvSpPr>
                <a:spLocks noEditPoints="1"/>
              </p:cNvSpPr>
              <p:nvPr/>
            </p:nvSpPr>
            <p:spPr bwMode="auto">
              <a:xfrm>
                <a:off x="2293" y="3276"/>
                <a:ext cx="1287" cy="451"/>
              </a:xfrm>
              <a:custGeom>
                <a:gdLst>
                  <a:gd name="T0" fmla="*/ 78 w 369"/>
                  <a:gd name="T1" fmla="*/ 31 h 129"/>
                  <a:gd name="T2" fmla="*/ 101 w 369"/>
                  <a:gd name="T3" fmla="*/ 30 h 129"/>
                  <a:gd name="T4" fmla="*/ 36 w 369"/>
                  <a:gd name="T5" fmla="*/ 91 h 129"/>
                  <a:gd name="T6" fmla="*/ 39 w 369"/>
                  <a:gd name="T7" fmla="*/ 77 h 129"/>
                  <a:gd name="T8" fmla="*/ 40 w 369"/>
                  <a:gd name="T9" fmla="*/ 71 h 129"/>
                  <a:gd name="T10" fmla="*/ 139 w 369"/>
                  <a:gd name="T11" fmla="*/ 29 h 129"/>
                  <a:gd name="T12" fmla="*/ 125 w 369"/>
                  <a:gd name="T13" fmla="*/ 101 h 129"/>
                  <a:gd name="T14" fmla="*/ 192 w 369"/>
                  <a:gd name="T15" fmla="*/ 103 h 129"/>
                  <a:gd name="T16" fmla="*/ 153 w 369"/>
                  <a:gd name="T17" fmla="*/ 99 h 129"/>
                  <a:gd name="T18" fmla="*/ 159 w 369"/>
                  <a:gd name="T19" fmla="*/ 109 h 129"/>
                  <a:gd name="T20" fmla="*/ 176 w 369"/>
                  <a:gd name="T21" fmla="*/ 107 h 129"/>
                  <a:gd name="T22" fmla="*/ 166 w 369"/>
                  <a:gd name="T23" fmla="*/ 90 h 129"/>
                  <a:gd name="T24" fmla="*/ 187 w 369"/>
                  <a:gd name="T25" fmla="*/ 111 h 129"/>
                  <a:gd name="T26" fmla="*/ 143 w 369"/>
                  <a:gd name="T27" fmla="*/ 98 h 129"/>
                  <a:gd name="T28" fmla="*/ 131 w 369"/>
                  <a:gd name="T29" fmla="*/ 92 h 129"/>
                  <a:gd name="T30" fmla="*/ 143 w 369"/>
                  <a:gd name="T31" fmla="*/ 98 h 129"/>
                  <a:gd name="T32" fmla="*/ 156 w 369"/>
                  <a:gd name="T33" fmla="*/ 38 h 129"/>
                  <a:gd name="T34" fmla="*/ 219 w 369"/>
                  <a:gd name="T35" fmla="*/ 47 h 129"/>
                  <a:gd name="T36" fmla="*/ 203 w 369"/>
                  <a:gd name="T37" fmla="*/ 58 h 129"/>
                  <a:gd name="T38" fmla="*/ 217 w 369"/>
                  <a:gd name="T39" fmla="*/ 59 h 129"/>
                  <a:gd name="T40" fmla="*/ 223 w 369"/>
                  <a:gd name="T41" fmla="*/ 66 h 129"/>
                  <a:gd name="T42" fmla="*/ 269 w 369"/>
                  <a:gd name="T43" fmla="*/ 74 h 129"/>
                  <a:gd name="T44" fmla="*/ 303 w 369"/>
                  <a:gd name="T45" fmla="*/ 99 h 129"/>
                  <a:gd name="T46" fmla="*/ 298 w 369"/>
                  <a:gd name="T47" fmla="*/ 112 h 129"/>
                  <a:gd name="T48" fmla="*/ 319 w 369"/>
                  <a:gd name="T49" fmla="*/ 112 h 129"/>
                  <a:gd name="T50" fmla="*/ 343 w 369"/>
                  <a:gd name="T51" fmla="*/ 98 h 129"/>
                  <a:gd name="T52" fmla="*/ 369 w 369"/>
                  <a:gd name="T53" fmla="*/ 93 h 129"/>
                  <a:gd name="T54" fmla="*/ 193 w 369"/>
                  <a:gd name="T55" fmla="*/ 35 h 129"/>
                  <a:gd name="T56" fmla="*/ 369 w 369"/>
                  <a:gd name="T57" fmla="*/ 90 h 129"/>
                  <a:gd name="T58" fmla="*/ 194 w 369"/>
                  <a:gd name="T59" fmla="*/ 28 h 129"/>
                  <a:gd name="T60" fmla="*/ 158 w 369"/>
                  <a:gd name="T61" fmla="*/ 24 h 129"/>
                  <a:gd name="T62" fmla="*/ 242 w 369"/>
                  <a:gd name="T63" fmla="*/ 36 h 129"/>
                  <a:gd name="T64" fmla="*/ 220 w 369"/>
                  <a:gd name="T65" fmla="*/ 25 h 129"/>
                  <a:gd name="T66" fmla="*/ 204 w 369"/>
                  <a:gd name="T67" fmla="*/ 0 h 129"/>
                  <a:gd name="T68" fmla="*/ 184 w 369"/>
                  <a:gd name="T69" fmla="*/ 3 h 129"/>
                  <a:gd name="T70" fmla="*/ 190 w 369"/>
                  <a:gd name="T71" fmla="*/ 13 h 129"/>
                  <a:gd name="T72" fmla="*/ 189 w 369"/>
                  <a:gd name="T73" fmla="*/ 17 h 129"/>
                  <a:gd name="T74" fmla="*/ 108 w 369"/>
                  <a:gd name="T75" fmla="*/ 22 h 129"/>
                  <a:gd name="T76" fmla="*/ 105 w 369"/>
                  <a:gd name="T77" fmla="*/ 15 h 129"/>
                  <a:gd name="T78" fmla="*/ 113 w 369"/>
                  <a:gd name="T79" fmla="*/ 11 h 129"/>
                  <a:gd name="T80" fmla="*/ 105 w 369"/>
                  <a:gd name="T81" fmla="*/ 22 h 129"/>
                  <a:gd name="T82" fmla="*/ 2 w 369"/>
                  <a:gd name="T83" fmla="*/ 53 h 129"/>
                  <a:gd name="T84" fmla="*/ 165 w 369"/>
                  <a:gd name="T85" fmla="*/ 31 h 129"/>
                  <a:gd name="T86" fmla="*/ 123 w 369"/>
                  <a:gd name="T87" fmla="*/ 99 h 129"/>
                  <a:gd name="T88" fmla="*/ 143 w 369"/>
                  <a:gd name="T89" fmla="*/ 29 h 1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9" h="129">
                    <a:moveTo>
                      <a:pt x="1" y="53"/>
                    </a:moveTo>
                    <a:cubicBezTo>
                      <a:pt x="3" y="58"/>
                      <a:pt x="11" y="62"/>
                      <a:pt x="19" y="59"/>
                    </a:cubicBezTo>
                    <a:cubicBezTo>
                      <a:pt x="36" y="55"/>
                      <a:pt x="54" y="38"/>
                      <a:pt x="78" y="31"/>
                    </a:cubicBezTo>
                    <a:cubicBezTo>
                      <a:pt x="108" y="22"/>
                      <a:pt x="135" y="21"/>
                      <a:pt x="152" y="23"/>
                    </a:cubicBezTo>
                    <a:cubicBezTo>
                      <a:pt x="149" y="24"/>
                      <a:pt x="146" y="25"/>
                      <a:pt x="143" y="26"/>
                    </a:cubicBezTo>
                    <a:cubicBezTo>
                      <a:pt x="129" y="26"/>
                      <a:pt x="115" y="27"/>
                      <a:pt x="101" y="30"/>
                    </a:cubicBezTo>
                    <a:cubicBezTo>
                      <a:pt x="86" y="33"/>
                      <a:pt x="73" y="38"/>
                      <a:pt x="60" y="45"/>
                    </a:cubicBezTo>
                    <a:cubicBezTo>
                      <a:pt x="50" y="51"/>
                      <a:pt x="40" y="58"/>
                      <a:pt x="33" y="68"/>
                    </a:cubicBezTo>
                    <a:cubicBezTo>
                      <a:pt x="29" y="75"/>
                      <a:pt x="26" y="87"/>
                      <a:pt x="36" y="91"/>
                    </a:cubicBezTo>
                    <a:cubicBezTo>
                      <a:pt x="43" y="94"/>
                      <a:pt x="50" y="83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1" y="77"/>
                      <a:pt x="39" y="77"/>
                      <a:pt x="39" y="77"/>
                    </a:cubicBezTo>
                    <a:cubicBezTo>
                      <a:pt x="42" y="83"/>
                      <a:pt x="36" y="85"/>
                      <a:pt x="34" y="80"/>
                    </a:cubicBezTo>
                    <a:cubicBezTo>
                      <a:pt x="32" y="75"/>
                      <a:pt x="37" y="69"/>
                      <a:pt x="37" y="69"/>
                    </a:cubicBezTo>
                    <a:cubicBezTo>
                      <a:pt x="37" y="72"/>
                      <a:pt x="40" y="71"/>
                      <a:pt x="40" y="71"/>
                    </a:cubicBezTo>
                    <a:cubicBezTo>
                      <a:pt x="40" y="66"/>
                      <a:pt x="45" y="60"/>
                      <a:pt x="48" y="56"/>
                    </a:cubicBezTo>
                    <a:cubicBezTo>
                      <a:pt x="58" y="48"/>
                      <a:pt x="71" y="42"/>
                      <a:pt x="83" y="37"/>
                    </a:cubicBezTo>
                    <a:cubicBezTo>
                      <a:pt x="100" y="31"/>
                      <a:pt x="120" y="29"/>
                      <a:pt x="139" y="29"/>
                    </a:cubicBezTo>
                    <a:cubicBezTo>
                      <a:pt x="121" y="39"/>
                      <a:pt x="108" y="59"/>
                      <a:pt x="110" y="77"/>
                    </a:cubicBezTo>
                    <a:cubicBezTo>
                      <a:pt x="111" y="86"/>
                      <a:pt x="115" y="95"/>
                      <a:pt x="122" y="100"/>
                    </a:cubicBezTo>
                    <a:cubicBezTo>
                      <a:pt x="123" y="101"/>
                      <a:pt x="124" y="101"/>
                      <a:pt x="125" y="101"/>
                    </a:cubicBezTo>
                    <a:cubicBezTo>
                      <a:pt x="126" y="103"/>
                      <a:pt x="126" y="105"/>
                      <a:pt x="127" y="107"/>
                    </a:cubicBezTo>
                    <a:cubicBezTo>
                      <a:pt x="133" y="121"/>
                      <a:pt x="149" y="129"/>
                      <a:pt x="164" y="129"/>
                    </a:cubicBezTo>
                    <a:cubicBezTo>
                      <a:pt x="178" y="128"/>
                      <a:pt x="191" y="119"/>
                      <a:pt x="192" y="103"/>
                    </a:cubicBezTo>
                    <a:cubicBezTo>
                      <a:pt x="194" y="91"/>
                      <a:pt x="185" y="80"/>
                      <a:pt x="173" y="80"/>
                    </a:cubicBezTo>
                    <a:cubicBezTo>
                      <a:pt x="167" y="80"/>
                      <a:pt x="162" y="81"/>
                      <a:pt x="158" y="85"/>
                    </a:cubicBezTo>
                    <a:cubicBezTo>
                      <a:pt x="155" y="87"/>
                      <a:pt x="152" y="92"/>
                      <a:pt x="153" y="99"/>
                    </a:cubicBezTo>
                    <a:cubicBezTo>
                      <a:pt x="155" y="108"/>
                      <a:pt x="150" y="105"/>
                      <a:pt x="150" y="103"/>
                    </a:cubicBezTo>
                    <a:cubicBezTo>
                      <a:pt x="150" y="103"/>
                      <a:pt x="147" y="107"/>
                      <a:pt x="149" y="110"/>
                    </a:cubicBezTo>
                    <a:cubicBezTo>
                      <a:pt x="152" y="114"/>
                      <a:pt x="157" y="112"/>
                      <a:pt x="159" y="109"/>
                    </a:cubicBezTo>
                    <a:cubicBezTo>
                      <a:pt x="161" y="105"/>
                      <a:pt x="162" y="106"/>
                      <a:pt x="163" y="109"/>
                    </a:cubicBezTo>
                    <a:cubicBezTo>
                      <a:pt x="165" y="112"/>
                      <a:pt x="174" y="117"/>
                      <a:pt x="180" y="111"/>
                    </a:cubicBezTo>
                    <a:cubicBezTo>
                      <a:pt x="180" y="111"/>
                      <a:pt x="176" y="109"/>
                      <a:pt x="176" y="107"/>
                    </a:cubicBezTo>
                    <a:cubicBezTo>
                      <a:pt x="176" y="105"/>
                      <a:pt x="174" y="97"/>
                      <a:pt x="165" y="98"/>
                    </a:cubicBezTo>
                    <a:cubicBezTo>
                      <a:pt x="156" y="100"/>
                      <a:pt x="161" y="92"/>
                      <a:pt x="168" y="96"/>
                    </a:cubicBezTo>
                    <a:cubicBezTo>
                      <a:pt x="168" y="96"/>
                      <a:pt x="169" y="91"/>
                      <a:pt x="166" y="90"/>
                    </a:cubicBezTo>
                    <a:cubicBezTo>
                      <a:pt x="163" y="89"/>
                      <a:pt x="163" y="86"/>
                      <a:pt x="166" y="85"/>
                    </a:cubicBezTo>
                    <a:cubicBezTo>
                      <a:pt x="169" y="84"/>
                      <a:pt x="173" y="84"/>
                      <a:pt x="176" y="84"/>
                    </a:cubicBezTo>
                    <a:cubicBezTo>
                      <a:pt x="188" y="86"/>
                      <a:pt x="191" y="102"/>
                      <a:pt x="187" y="111"/>
                    </a:cubicBezTo>
                    <a:cubicBezTo>
                      <a:pt x="181" y="124"/>
                      <a:pt x="165" y="127"/>
                      <a:pt x="153" y="124"/>
                    </a:cubicBezTo>
                    <a:cubicBezTo>
                      <a:pt x="142" y="121"/>
                      <a:pt x="134" y="113"/>
                      <a:pt x="130" y="103"/>
                    </a:cubicBezTo>
                    <a:cubicBezTo>
                      <a:pt x="135" y="103"/>
                      <a:pt x="140" y="102"/>
                      <a:pt x="143" y="98"/>
                    </a:cubicBezTo>
                    <a:cubicBezTo>
                      <a:pt x="148" y="93"/>
                      <a:pt x="147" y="85"/>
                      <a:pt x="143" y="81"/>
                    </a:cubicBezTo>
                    <a:cubicBezTo>
                      <a:pt x="139" y="77"/>
                      <a:pt x="133" y="78"/>
                      <a:pt x="130" y="81"/>
                    </a:cubicBezTo>
                    <a:cubicBezTo>
                      <a:pt x="125" y="88"/>
                      <a:pt x="130" y="92"/>
                      <a:pt x="131" y="92"/>
                    </a:cubicBezTo>
                    <a:cubicBezTo>
                      <a:pt x="130" y="92"/>
                      <a:pt x="125" y="88"/>
                      <a:pt x="131" y="82"/>
                    </a:cubicBezTo>
                    <a:cubicBezTo>
                      <a:pt x="133" y="79"/>
                      <a:pt x="139" y="78"/>
                      <a:pt x="143" y="82"/>
                    </a:cubicBezTo>
                    <a:cubicBezTo>
                      <a:pt x="147" y="85"/>
                      <a:pt x="147" y="93"/>
                      <a:pt x="143" y="98"/>
                    </a:cubicBezTo>
                    <a:cubicBezTo>
                      <a:pt x="139" y="101"/>
                      <a:pt x="134" y="102"/>
                      <a:pt x="129" y="101"/>
                    </a:cubicBezTo>
                    <a:cubicBezTo>
                      <a:pt x="128" y="99"/>
                      <a:pt x="128" y="98"/>
                      <a:pt x="128" y="96"/>
                    </a:cubicBezTo>
                    <a:cubicBezTo>
                      <a:pt x="121" y="71"/>
                      <a:pt x="133" y="49"/>
                      <a:pt x="156" y="38"/>
                    </a:cubicBezTo>
                    <a:cubicBezTo>
                      <a:pt x="161" y="35"/>
                      <a:pt x="167" y="34"/>
                      <a:pt x="173" y="33"/>
                    </a:cubicBezTo>
                    <a:cubicBezTo>
                      <a:pt x="176" y="33"/>
                      <a:pt x="179" y="34"/>
                      <a:pt x="181" y="34"/>
                    </a:cubicBezTo>
                    <a:cubicBezTo>
                      <a:pt x="194" y="37"/>
                      <a:pt x="207" y="42"/>
                      <a:pt x="219" y="47"/>
                    </a:cubicBezTo>
                    <a:cubicBezTo>
                      <a:pt x="204" y="44"/>
                      <a:pt x="201" y="53"/>
                      <a:pt x="201" y="53"/>
                    </a:cubicBezTo>
                    <a:cubicBezTo>
                      <a:pt x="201" y="53"/>
                      <a:pt x="210" y="49"/>
                      <a:pt x="212" y="52"/>
                    </a:cubicBezTo>
                    <a:cubicBezTo>
                      <a:pt x="214" y="55"/>
                      <a:pt x="209" y="53"/>
                      <a:pt x="203" y="58"/>
                    </a:cubicBezTo>
                    <a:cubicBezTo>
                      <a:pt x="198" y="63"/>
                      <a:pt x="201" y="72"/>
                      <a:pt x="201" y="72"/>
                    </a:cubicBezTo>
                    <a:cubicBezTo>
                      <a:pt x="200" y="70"/>
                      <a:pt x="207" y="68"/>
                      <a:pt x="210" y="66"/>
                    </a:cubicBezTo>
                    <a:cubicBezTo>
                      <a:pt x="214" y="65"/>
                      <a:pt x="216" y="62"/>
                      <a:pt x="217" y="59"/>
                    </a:cubicBezTo>
                    <a:cubicBezTo>
                      <a:pt x="217" y="57"/>
                      <a:pt x="223" y="56"/>
                      <a:pt x="220" y="61"/>
                    </a:cubicBezTo>
                    <a:cubicBezTo>
                      <a:pt x="216" y="66"/>
                      <a:pt x="221" y="71"/>
                      <a:pt x="221" y="71"/>
                    </a:cubicBezTo>
                    <a:cubicBezTo>
                      <a:pt x="221" y="71"/>
                      <a:pt x="220" y="69"/>
                      <a:pt x="223" y="66"/>
                    </a:cubicBezTo>
                    <a:cubicBezTo>
                      <a:pt x="226" y="63"/>
                      <a:pt x="222" y="64"/>
                      <a:pt x="229" y="59"/>
                    </a:cubicBezTo>
                    <a:cubicBezTo>
                      <a:pt x="232" y="56"/>
                      <a:pt x="238" y="57"/>
                      <a:pt x="243" y="59"/>
                    </a:cubicBezTo>
                    <a:cubicBezTo>
                      <a:pt x="252" y="64"/>
                      <a:pt x="260" y="69"/>
                      <a:pt x="269" y="74"/>
                    </a:cubicBezTo>
                    <a:cubicBezTo>
                      <a:pt x="287" y="84"/>
                      <a:pt x="306" y="93"/>
                      <a:pt x="326" y="96"/>
                    </a:cubicBezTo>
                    <a:cubicBezTo>
                      <a:pt x="322" y="96"/>
                      <a:pt x="319" y="96"/>
                      <a:pt x="316" y="95"/>
                    </a:cubicBezTo>
                    <a:cubicBezTo>
                      <a:pt x="306" y="92"/>
                      <a:pt x="303" y="99"/>
                      <a:pt x="303" y="99"/>
                    </a:cubicBezTo>
                    <a:cubicBezTo>
                      <a:pt x="307" y="96"/>
                      <a:pt x="311" y="98"/>
                      <a:pt x="308" y="99"/>
                    </a:cubicBezTo>
                    <a:cubicBezTo>
                      <a:pt x="306" y="99"/>
                      <a:pt x="304" y="103"/>
                      <a:pt x="304" y="106"/>
                    </a:cubicBezTo>
                    <a:cubicBezTo>
                      <a:pt x="303" y="111"/>
                      <a:pt x="298" y="112"/>
                      <a:pt x="298" y="112"/>
                    </a:cubicBezTo>
                    <a:cubicBezTo>
                      <a:pt x="305" y="113"/>
                      <a:pt x="314" y="109"/>
                      <a:pt x="317" y="104"/>
                    </a:cubicBezTo>
                    <a:cubicBezTo>
                      <a:pt x="319" y="100"/>
                      <a:pt x="323" y="103"/>
                      <a:pt x="319" y="105"/>
                    </a:cubicBezTo>
                    <a:cubicBezTo>
                      <a:pt x="316" y="107"/>
                      <a:pt x="319" y="112"/>
                      <a:pt x="319" y="112"/>
                    </a:cubicBezTo>
                    <a:cubicBezTo>
                      <a:pt x="319" y="112"/>
                      <a:pt x="320" y="106"/>
                      <a:pt x="326" y="107"/>
                    </a:cubicBezTo>
                    <a:cubicBezTo>
                      <a:pt x="332" y="107"/>
                      <a:pt x="332" y="104"/>
                      <a:pt x="335" y="101"/>
                    </a:cubicBezTo>
                    <a:cubicBezTo>
                      <a:pt x="337" y="100"/>
                      <a:pt x="340" y="99"/>
                      <a:pt x="343" y="98"/>
                    </a:cubicBezTo>
                    <a:cubicBezTo>
                      <a:pt x="346" y="98"/>
                      <a:pt x="348" y="98"/>
                      <a:pt x="350" y="97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8" y="96"/>
                      <a:pt x="364" y="95"/>
                      <a:pt x="369" y="93"/>
                    </a:cubicBezTo>
                    <a:cubicBezTo>
                      <a:pt x="369" y="92"/>
                      <a:pt x="369" y="92"/>
                      <a:pt x="369" y="92"/>
                    </a:cubicBezTo>
                    <a:cubicBezTo>
                      <a:pt x="337" y="102"/>
                      <a:pt x="306" y="91"/>
                      <a:pt x="277" y="75"/>
                    </a:cubicBezTo>
                    <a:cubicBezTo>
                      <a:pt x="249" y="61"/>
                      <a:pt x="223" y="45"/>
                      <a:pt x="193" y="35"/>
                    </a:cubicBezTo>
                    <a:cubicBezTo>
                      <a:pt x="189" y="34"/>
                      <a:pt x="185" y="33"/>
                      <a:pt x="181" y="32"/>
                    </a:cubicBezTo>
                    <a:cubicBezTo>
                      <a:pt x="199" y="30"/>
                      <a:pt x="216" y="35"/>
                      <a:pt x="232" y="41"/>
                    </a:cubicBezTo>
                    <a:cubicBezTo>
                      <a:pt x="276" y="59"/>
                      <a:pt x="318" y="102"/>
                      <a:pt x="369" y="90"/>
                    </a:cubicBezTo>
                    <a:cubicBezTo>
                      <a:pt x="369" y="90"/>
                      <a:pt x="369" y="90"/>
                      <a:pt x="369" y="90"/>
                    </a:cubicBezTo>
                    <a:cubicBezTo>
                      <a:pt x="335" y="97"/>
                      <a:pt x="304" y="78"/>
                      <a:pt x="277" y="61"/>
                    </a:cubicBezTo>
                    <a:cubicBezTo>
                      <a:pt x="251" y="46"/>
                      <a:pt x="224" y="31"/>
                      <a:pt x="194" y="28"/>
                    </a:cubicBezTo>
                    <a:cubicBezTo>
                      <a:pt x="187" y="27"/>
                      <a:pt x="179" y="28"/>
                      <a:pt x="171" y="29"/>
                    </a:cubicBezTo>
                    <a:cubicBezTo>
                      <a:pt x="164" y="28"/>
                      <a:pt x="156" y="27"/>
                      <a:pt x="149" y="27"/>
                    </a:cubicBezTo>
                    <a:cubicBezTo>
                      <a:pt x="152" y="25"/>
                      <a:pt x="155" y="24"/>
                      <a:pt x="158" y="24"/>
                    </a:cubicBezTo>
                    <a:cubicBezTo>
                      <a:pt x="166" y="25"/>
                      <a:pt x="170" y="26"/>
                      <a:pt x="170" y="26"/>
                    </a:cubicBezTo>
                    <a:cubicBezTo>
                      <a:pt x="170" y="26"/>
                      <a:pt x="166" y="24"/>
                      <a:pt x="159" y="23"/>
                    </a:cubicBezTo>
                    <a:cubicBezTo>
                      <a:pt x="191" y="15"/>
                      <a:pt x="222" y="26"/>
                      <a:pt x="242" y="36"/>
                    </a:cubicBezTo>
                    <a:cubicBezTo>
                      <a:pt x="266" y="48"/>
                      <a:pt x="280" y="58"/>
                      <a:pt x="280" y="58"/>
                    </a:cubicBezTo>
                    <a:cubicBezTo>
                      <a:pt x="280" y="58"/>
                      <a:pt x="267" y="47"/>
                      <a:pt x="242" y="35"/>
                    </a:cubicBezTo>
                    <a:cubicBezTo>
                      <a:pt x="236" y="32"/>
                      <a:pt x="229" y="28"/>
                      <a:pt x="220" y="25"/>
                    </a:cubicBezTo>
                    <a:cubicBezTo>
                      <a:pt x="215" y="23"/>
                      <a:pt x="210" y="19"/>
                      <a:pt x="209" y="15"/>
                    </a:cubicBezTo>
                    <a:cubicBezTo>
                      <a:pt x="207" y="12"/>
                      <a:pt x="205" y="10"/>
                      <a:pt x="203" y="8"/>
                    </a:cubicBezTo>
                    <a:cubicBezTo>
                      <a:pt x="201" y="6"/>
                      <a:pt x="204" y="0"/>
                      <a:pt x="204" y="0"/>
                    </a:cubicBezTo>
                    <a:cubicBezTo>
                      <a:pt x="201" y="1"/>
                      <a:pt x="198" y="4"/>
                      <a:pt x="199" y="6"/>
                    </a:cubicBezTo>
                    <a:cubicBezTo>
                      <a:pt x="200" y="8"/>
                      <a:pt x="198" y="12"/>
                      <a:pt x="196" y="6"/>
                    </a:cubicBezTo>
                    <a:cubicBezTo>
                      <a:pt x="194" y="0"/>
                      <a:pt x="186" y="2"/>
                      <a:pt x="184" y="3"/>
                    </a:cubicBezTo>
                    <a:cubicBezTo>
                      <a:pt x="182" y="3"/>
                      <a:pt x="180" y="0"/>
                      <a:pt x="180" y="0"/>
                    </a:cubicBezTo>
                    <a:cubicBezTo>
                      <a:pt x="179" y="3"/>
                      <a:pt x="181" y="7"/>
                      <a:pt x="184" y="8"/>
                    </a:cubicBezTo>
                    <a:cubicBezTo>
                      <a:pt x="187" y="9"/>
                      <a:pt x="193" y="11"/>
                      <a:pt x="190" y="13"/>
                    </a:cubicBezTo>
                    <a:cubicBezTo>
                      <a:pt x="188" y="15"/>
                      <a:pt x="185" y="9"/>
                      <a:pt x="184" y="10"/>
                    </a:cubicBezTo>
                    <a:cubicBezTo>
                      <a:pt x="182" y="11"/>
                      <a:pt x="179" y="9"/>
                      <a:pt x="179" y="9"/>
                    </a:cubicBezTo>
                    <a:cubicBezTo>
                      <a:pt x="180" y="13"/>
                      <a:pt x="182" y="16"/>
                      <a:pt x="189" y="17"/>
                    </a:cubicBezTo>
                    <a:cubicBezTo>
                      <a:pt x="192" y="18"/>
                      <a:pt x="196" y="19"/>
                      <a:pt x="200" y="20"/>
                    </a:cubicBezTo>
                    <a:cubicBezTo>
                      <a:pt x="185" y="18"/>
                      <a:pt x="170" y="18"/>
                      <a:pt x="154" y="22"/>
                    </a:cubicBezTo>
                    <a:cubicBezTo>
                      <a:pt x="143" y="21"/>
                      <a:pt x="127" y="20"/>
                      <a:pt x="108" y="22"/>
                    </a:cubicBezTo>
                    <a:cubicBezTo>
                      <a:pt x="108" y="22"/>
                      <a:pt x="107" y="22"/>
                      <a:pt x="106" y="21"/>
                    </a:cubicBezTo>
                    <a:cubicBezTo>
                      <a:pt x="102" y="16"/>
                      <a:pt x="108" y="16"/>
                      <a:pt x="108" y="16"/>
                    </a:cubicBezTo>
                    <a:cubicBezTo>
                      <a:pt x="107" y="14"/>
                      <a:pt x="106" y="15"/>
                      <a:pt x="105" y="15"/>
                    </a:cubicBezTo>
                    <a:cubicBezTo>
                      <a:pt x="103" y="15"/>
                      <a:pt x="100" y="12"/>
                      <a:pt x="104" y="12"/>
                    </a:cubicBezTo>
                    <a:cubicBezTo>
                      <a:pt x="106" y="11"/>
                      <a:pt x="107" y="13"/>
                      <a:pt x="110" y="11"/>
                    </a:cubicBezTo>
                    <a:cubicBezTo>
                      <a:pt x="111" y="10"/>
                      <a:pt x="113" y="11"/>
                      <a:pt x="113" y="11"/>
                    </a:cubicBezTo>
                    <a:cubicBezTo>
                      <a:pt x="111" y="6"/>
                      <a:pt x="108" y="5"/>
                      <a:pt x="106" y="6"/>
                    </a:cubicBezTo>
                    <a:cubicBezTo>
                      <a:pt x="103" y="6"/>
                      <a:pt x="99" y="9"/>
                      <a:pt x="99" y="14"/>
                    </a:cubicBezTo>
                    <a:cubicBezTo>
                      <a:pt x="99" y="18"/>
                      <a:pt x="102" y="22"/>
                      <a:pt x="105" y="22"/>
                    </a:cubicBezTo>
                    <a:cubicBezTo>
                      <a:pt x="96" y="24"/>
                      <a:pt x="87" y="26"/>
                      <a:pt x="78" y="28"/>
                    </a:cubicBezTo>
                    <a:cubicBezTo>
                      <a:pt x="52" y="36"/>
                      <a:pt x="35" y="53"/>
                      <a:pt x="19" y="58"/>
                    </a:cubicBezTo>
                    <a:cubicBezTo>
                      <a:pt x="11" y="61"/>
                      <a:pt x="4" y="58"/>
                      <a:pt x="2" y="53"/>
                    </a:cubicBezTo>
                    <a:cubicBezTo>
                      <a:pt x="0" y="49"/>
                      <a:pt x="2" y="47"/>
                      <a:pt x="3" y="47"/>
                    </a:cubicBezTo>
                    <a:cubicBezTo>
                      <a:pt x="2" y="47"/>
                      <a:pt x="0" y="49"/>
                      <a:pt x="1" y="53"/>
                    </a:cubicBezTo>
                    <a:close/>
                    <a:moveTo>
                      <a:pt x="165" y="31"/>
                    </a:moveTo>
                    <a:cubicBezTo>
                      <a:pt x="155" y="34"/>
                      <a:pt x="145" y="39"/>
                      <a:pt x="137" y="47"/>
                    </a:cubicBezTo>
                    <a:cubicBezTo>
                      <a:pt x="123" y="61"/>
                      <a:pt x="119" y="81"/>
                      <a:pt x="125" y="100"/>
                    </a:cubicBezTo>
                    <a:cubicBezTo>
                      <a:pt x="124" y="99"/>
                      <a:pt x="123" y="99"/>
                      <a:pt x="123" y="99"/>
                    </a:cubicBezTo>
                    <a:cubicBezTo>
                      <a:pt x="116" y="94"/>
                      <a:pt x="113" y="86"/>
                      <a:pt x="112" y="77"/>
                    </a:cubicBezTo>
                    <a:cubicBezTo>
                      <a:pt x="110" y="59"/>
                      <a:pt x="123" y="40"/>
                      <a:pt x="140" y="30"/>
                    </a:cubicBezTo>
                    <a:cubicBezTo>
                      <a:pt x="141" y="30"/>
                      <a:pt x="142" y="29"/>
                      <a:pt x="143" y="29"/>
                    </a:cubicBezTo>
                    <a:cubicBezTo>
                      <a:pt x="150" y="29"/>
                      <a:pt x="158" y="30"/>
                      <a:pt x="165" y="31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679"/>
              <p:cNvSpPr/>
              <p:nvPr/>
            </p:nvSpPr>
            <p:spPr bwMode="auto">
              <a:xfrm>
                <a:off x="3566" y="3279"/>
                <a:ext cx="115" cy="81"/>
              </a:xfrm>
              <a:custGeom>
                <a:gdLst>
                  <a:gd name="T0" fmla="*/ 13 w 33"/>
                  <a:gd name="T1" fmla="*/ 14 h 23"/>
                  <a:gd name="T2" fmla="*/ 10 w 33"/>
                  <a:gd name="T3" fmla="*/ 14 h 23"/>
                  <a:gd name="T4" fmla="*/ 9 w 33"/>
                  <a:gd name="T5" fmla="*/ 23 h 23"/>
                  <a:gd name="T6" fmla="*/ 18 w 33"/>
                  <a:gd name="T7" fmla="*/ 18 h 23"/>
                  <a:gd name="T8" fmla="*/ 33 w 33"/>
                  <a:gd name="T9" fmla="*/ 9 h 23"/>
                  <a:gd name="T10" fmla="*/ 28 w 33"/>
                  <a:gd name="T11" fmla="*/ 5 h 23"/>
                  <a:gd name="T12" fmla="*/ 23 w 33"/>
                  <a:gd name="T13" fmla="*/ 3 h 23"/>
                  <a:gd name="T14" fmla="*/ 18 w 33"/>
                  <a:gd name="T15" fmla="*/ 4 h 23"/>
                  <a:gd name="T16" fmla="*/ 4 w 33"/>
                  <a:gd name="T17" fmla="*/ 6 h 23"/>
                  <a:gd name="T18" fmla="*/ 1 w 33"/>
                  <a:gd name="T19" fmla="*/ 4 h 23"/>
                  <a:gd name="T20" fmla="*/ 3 w 33"/>
                  <a:gd name="T21" fmla="*/ 10 h 23"/>
                  <a:gd name="T22" fmla="*/ 14 w 33"/>
                  <a:gd name="T23" fmla="*/ 11 h 23"/>
                  <a:gd name="T24" fmla="*/ 13 w 33"/>
                  <a:gd name="T25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3" y="14"/>
                    </a:moveTo>
                    <a:cubicBezTo>
                      <a:pt x="12" y="14"/>
                      <a:pt x="10" y="14"/>
                      <a:pt x="10" y="14"/>
                    </a:cubicBezTo>
                    <a:cubicBezTo>
                      <a:pt x="5" y="17"/>
                      <a:pt x="9" y="23"/>
                      <a:pt x="9" y="23"/>
                    </a:cubicBezTo>
                    <a:cubicBezTo>
                      <a:pt x="9" y="23"/>
                      <a:pt x="11" y="18"/>
                      <a:pt x="18" y="18"/>
                    </a:cubicBezTo>
                    <a:cubicBezTo>
                      <a:pt x="26" y="18"/>
                      <a:pt x="33" y="9"/>
                      <a:pt x="33" y="9"/>
                    </a:cubicBezTo>
                    <a:cubicBezTo>
                      <a:pt x="31" y="10"/>
                      <a:pt x="30" y="8"/>
                      <a:pt x="28" y="5"/>
                    </a:cubicBezTo>
                    <a:cubicBezTo>
                      <a:pt x="25" y="2"/>
                      <a:pt x="23" y="3"/>
                      <a:pt x="23" y="3"/>
                    </a:cubicBezTo>
                    <a:cubicBezTo>
                      <a:pt x="24" y="5"/>
                      <a:pt x="24" y="9"/>
                      <a:pt x="18" y="4"/>
                    </a:cubicBezTo>
                    <a:cubicBezTo>
                      <a:pt x="12" y="0"/>
                      <a:pt x="6" y="5"/>
                      <a:pt x="4" y="6"/>
                    </a:cubicBezTo>
                    <a:cubicBezTo>
                      <a:pt x="2" y="7"/>
                      <a:pt x="1" y="4"/>
                      <a:pt x="1" y="4"/>
                    </a:cubicBezTo>
                    <a:cubicBezTo>
                      <a:pt x="1" y="4"/>
                      <a:pt x="0" y="7"/>
                      <a:pt x="3" y="10"/>
                    </a:cubicBezTo>
                    <a:cubicBezTo>
                      <a:pt x="8" y="15"/>
                      <a:pt x="13" y="10"/>
                      <a:pt x="14" y="11"/>
                    </a:cubicBezTo>
                    <a:cubicBezTo>
                      <a:pt x="14" y="13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680"/>
              <p:cNvSpPr/>
              <p:nvPr/>
            </p:nvSpPr>
            <p:spPr bwMode="auto">
              <a:xfrm>
                <a:off x="2499" y="3426"/>
                <a:ext cx="70" cy="98"/>
              </a:xfrm>
              <a:custGeom>
                <a:gdLst>
                  <a:gd name="T0" fmla="*/ 1 w 20"/>
                  <a:gd name="T1" fmla="*/ 14 h 28"/>
                  <a:gd name="T2" fmla="*/ 4 w 20"/>
                  <a:gd name="T3" fmla="*/ 19 h 28"/>
                  <a:gd name="T4" fmla="*/ 6 w 20"/>
                  <a:gd name="T5" fmla="*/ 20 h 28"/>
                  <a:gd name="T6" fmla="*/ 13 w 20"/>
                  <a:gd name="T7" fmla="*/ 28 h 28"/>
                  <a:gd name="T8" fmla="*/ 11 w 20"/>
                  <a:gd name="T9" fmla="*/ 21 h 28"/>
                  <a:gd name="T10" fmla="*/ 11 w 20"/>
                  <a:gd name="T11" fmla="*/ 16 h 28"/>
                  <a:gd name="T12" fmla="*/ 12 w 20"/>
                  <a:gd name="T13" fmla="*/ 17 h 28"/>
                  <a:gd name="T14" fmla="*/ 16 w 20"/>
                  <a:gd name="T15" fmla="*/ 21 h 28"/>
                  <a:gd name="T16" fmla="*/ 17 w 20"/>
                  <a:gd name="T17" fmla="*/ 15 h 28"/>
                  <a:gd name="T18" fmla="*/ 17 w 20"/>
                  <a:gd name="T19" fmla="*/ 6 h 28"/>
                  <a:gd name="T20" fmla="*/ 19 w 20"/>
                  <a:gd name="T21" fmla="*/ 0 h 28"/>
                  <a:gd name="T22" fmla="*/ 8 w 20"/>
                  <a:gd name="T23" fmla="*/ 6 h 28"/>
                  <a:gd name="T24" fmla="*/ 1 w 20"/>
                  <a:gd name="T25" fmla="*/ 14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8">
                    <a:moveTo>
                      <a:pt x="1" y="14"/>
                    </a:moveTo>
                    <a:cubicBezTo>
                      <a:pt x="0" y="19"/>
                      <a:pt x="4" y="19"/>
                      <a:pt x="4" y="19"/>
                    </a:cubicBezTo>
                    <a:cubicBezTo>
                      <a:pt x="3" y="17"/>
                      <a:pt x="7" y="16"/>
                      <a:pt x="6" y="20"/>
                    </a:cubicBezTo>
                    <a:cubicBezTo>
                      <a:pt x="4" y="26"/>
                      <a:pt x="13" y="28"/>
                      <a:pt x="13" y="28"/>
                    </a:cubicBezTo>
                    <a:cubicBezTo>
                      <a:pt x="11" y="27"/>
                      <a:pt x="10" y="24"/>
                      <a:pt x="11" y="21"/>
                    </a:cubicBezTo>
                    <a:cubicBezTo>
                      <a:pt x="12" y="19"/>
                      <a:pt x="11" y="18"/>
                      <a:pt x="11" y="16"/>
                    </a:cubicBezTo>
                    <a:cubicBezTo>
                      <a:pt x="10" y="15"/>
                      <a:pt x="13" y="13"/>
                      <a:pt x="12" y="17"/>
                    </a:cubicBezTo>
                    <a:cubicBezTo>
                      <a:pt x="11" y="20"/>
                      <a:pt x="16" y="21"/>
                      <a:pt x="16" y="21"/>
                    </a:cubicBezTo>
                    <a:cubicBezTo>
                      <a:pt x="16" y="21"/>
                      <a:pt x="14" y="19"/>
                      <a:pt x="17" y="15"/>
                    </a:cubicBezTo>
                    <a:cubicBezTo>
                      <a:pt x="20" y="11"/>
                      <a:pt x="17" y="10"/>
                      <a:pt x="17" y="6"/>
                    </a:cubicBezTo>
                    <a:cubicBezTo>
                      <a:pt x="17" y="2"/>
                      <a:pt x="19" y="0"/>
                      <a:pt x="19" y="0"/>
                    </a:cubicBezTo>
                    <a:cubicBezTo>
                      <a:pt x="16" y="1"/>
                      <a:pt x="11" y="3"/>
                      <a:pt x="8" y="6"/>
                    </a:cubicBezTo>
                    <a:cubicBezTo>
                      <a:pt x="3" y="9"/>
                      <a:pt x="1" y="12"/>
                      <a:pt x="1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681"/>
              <p:cNvSpPr/>
              <p:nvPr/>
            </p:nvSpPr>
            <p:spPr bwMode="auto">
              <a:xfrm>
                <a:off x="2792" y="3402"/>
                <a:ext cx="97" cy="139"/>
              </a:xfrm>
              <a:custGeom>
                <a:gdLst>
                  <a:gd name="T0" fmla="*/ 28 w 28"/>
                  <a:gd name="T1" fmla="*/ 0 h 40"/>
                  <a:gd name="T2" fmla="*/ 10 w 28"/>
                  <a:gd name="T3" fmla="*/ 6 h 40"/>
                  <a:gd name="T4" fmla="*/ 1 w 28"/>
                  <a:gd name="T5" fmla="*/ 20 h 40"/>
                  <a:gd name="T6" fmla="*/ 6 w 28"/>
                  <a:gd name="T7" fmla="*/ 17 h 40"/>
                  <a:gd name="T8" fmla="*/ 5 w 28"/>
                  <a:gd name="T9" fmla="*/ 20 h 40"/>
                  <a:gd name="T10" fmla="*/ 11 w 28"/>
                  <a:gd name="T11" fmla="*/ 40 h 40"/>
                  <a:gd name="T12" fmla="*/ 13 w 28"/>
                  <a:gd name="T13" fmla="*/ 29 h 40"/>
                  <a:gd name="T14" fmla="*/ 13 w 28"/>
                  <a:gd name="T15" fmla="*/ 19 h 40"/>
                  <a:gd name="T16" fmla="*/ 16 w 28"/>
                  <a:gd name="T17" fmla="*/ 19 h 40"/>
                  <a:gd name="T18" fmla="*/ 21 w 28"/>
                  <a:gd name="T19" fmla="*/ 30 h 40"/>
                  <a:gd name="T20" fmla="*/ 22 w 28"/>
                  <a:gd name="T21" fmla="*/ 22 h 40"/>
                  <a:gd name="T22" fmla="*/ 21 w 28"/>
                  <a:gd name="T23" fmla="*/ 12 h 40"/>
                  <a:gd name="T24" fmla="*/ 28 w 28"/>
                  <a:gd name="T2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0">
                    <a:moveTo>
                      <a:pt x="28" y="0"/>
                    </a:moveTo>
                    <a:cubicBezTo>
                      <a:pt x="28" y="0"/>
                      <a:pt x="17" y="3"/>
                      <a:pt x="10" y="6"/>
                    </a:cubicBezTo>
                    <a:cubicBezTo>
                      <a:pt x="0" y="11"/>
                      <a:pt x="1" y="20"/>
                      <a:pt x="1" y="20"/>
                    </a:cubicBezTo>
                    <a:cubicBezTo>
                      <a:pt x="1" y="20"/>
                      <a:pt x="4" y="16"/>
                      <a:pt x="6" y="17"/>
                    </a:cubicBezTo>
                    <a:cubicBezTo>
                      <a:pt x="7" y="18"/>
                      <a:pt x="5" y="20"/>
                      <a:pt x="5" y="20"/>
                    </a:cubicBezTo>
                    <a:cubicBezTo>
                      <a:pt x="0" y="30"/>
                      <a:pt x="11" y="40"/>
                      <a:pt x="11" y="40"/>
                    </a:cubicBezTo>
                    <a:cubicBezTo>
                      <a:pt x="11" y="40"/>
                      <a:pt x="10" y="33"/>
                      <a:pt x="13" y="29"/>
                    </a:cubicBezTo>
                    <a:cubicBezTo>
                      <a:pt x="15" y="26"/>
                      <a:pt x="13" y="22"/>
                      <a:pt x="13" y="19"/>
                    </a:cubicBezTo>
                    <a:cubicBezTo>
                      <a:pt x="12" y="15"/>
                      <a:pt x="17" y="13"/>
                      <a:pt x="16" y="19"/>
                    </a:cubicBezTo>
                    <a:cubicBezTo>
                      <a:pt x="14" y="26"/>
                      <a:pt x="21" y="30"/>
                      <a:pt x="21" y="30"/>
                    </a:cubicBezTo>
                    <a:cubicBezTo>
                      <a:pt x="21" y="30"/>
                      <a:pt x="20" y="26"/>
                      <a:pt x="22" y="22"/>
                    </a:cubicBezTo>
                    <a:cubicBezTo>
                      <a:pt x="24" y="19"/>
                      <a:pt x="22" y="17"/>
                      <a:pt x="21" y="12"/>
                    </a:cubicBezTo>
                    <a:cubicBezTo>
                      <a:pt x="20" y="5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682"/>
              <p:cNvSpPr/>
              <p:nvPr/>
            </p:nvSpPr>
            <p:spPr bwMode="auto">
              <a:xfrm>
                <a:off x="2544" y="3293"/>
                <a:ext cx="77" cy="70"/>
              </a:xfrm>
              <a:custGeom>
                <a:gdLst>
                  <a:gd name="T0" fmla="*/ 5 w 22"/>
                  <a:gd name="T1" fmla="*/ 18 h 20"/>
                  <a:gd name="T2" fmla="*/ 9 w 22"/>
                  <a:gd name="T3" fmla="*/ 20 h 20"/>
                  <a:gd name="T4" fmla="*/ 22 w 22"/>
                  <a:gd name="T5" fmla="*/ 17 h 20"/>
                  <a:gd name="T6" fmla="*/ 17 w 22"/>
                  <a:gd name="T7" fmla="*/ 11 h 20"/>
                  <a:gd name="T8" fmla="*/ 16 w 22"/>
                  <a:gd name="T9" fmla="*/ 3 h 20"/>
                  <a:gd name="T10" fmla="*/ 12 w 22"/>
                  <a:gd name="T11" fmla="*/ 0 h 20"/>
                  <a:gd name="T12" fmla="*/ 11 w 22"/>
                  <a:gd name="T13" fmla="*/ 5 h 20"/>
                  <a:gd name="T14" fmla="*/ 10 w 22"/>
                  <a:gd name="T15" fmla="*/ 10 h 20"/>
                  <a:gd name="T16" fmla="*/ 6 w 22"/>
                  <a:gd name="T17" fmla="*/ 4 h 20"/>
                  <a:gd name="T18" fmla="*/ 0 w 22"/>
                  <a:gd name="T19" fmla="*/ 2 h 20"/>
                  <a:gd name="T20" fmla="*/ 1 w 22"/>
                  <a:gd name="T21" fmla="*/ 7 h 20"/>
                  <a:gd name="T22" fmla="*/ 7 w 22"/>
                  <a:gd name="T23" fmla="*/ 15 h 20"/>
                  <a:gd name="T24" fmla="*/ 5 w 22"/>
                  <a:gd name="T25" fmla="*/ 1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0">
                    <a:moveTo>
                      <a:pt x="5" y="18"/>
                    </a:moveTo>
                    <a:cubicBezTo>
                      <a:pt x="5" y="18"/>
                      <a:pt x="6" y="20"/>
                      <a:pt x="9" y="20"/>
                    </a:cubicBezTo>
                    <a:cubicBezTo>
                      <a:pt x="12" y="20"/>
                      <a:pt x="17" y="18"/>
                      <a:pt x="22" y="17"/>
                    </a:cubicBezTo>
                    <a:cubicBezTo>
                      <a:pt x="22" y="17"/>
                      <a:pt x="16" y="15"/>
                      <a:pt x="17" y="11"/>
                    </a:cubicBezTo>
                    <a:cubicBezTo>
                      <a:pt x="17" y="8"/>
                      <a:pt x="19" y="4"/>
                      <a:pt x="16" y="3"/>
                    </a:cubicBezTo>
                    <a:cubicBezTo>
                      <a:pt x="13" y="2"/>
                      <a:pt x="12" y="0"/>
                      <a:pt x="12" y="0"/>
                    </a:cubicBezTo>
                    <a:cubicBezTo>
                      <a:pt x="12" y="0"/>
                      <a:pt x="11" y="1"/>
                      <a:pt x="11" y="5"/>
                    </a:cubicBezTo>
                    <a:cubicBezTo>
                      <a:pt x="11" y="8"/>
                      <a:pt x="12" y="9"/>
                      <a:pt x="10" y="10"/>
                    </a:cubicBezTo>
                    <a:cubicBezTo>
                      <a:pt x="8" y="10"/>
                      <a:pt x="5" y="7"/>
                      <a:pt x="6" y="4"/>
                    </a:cubicBezTo>
                    <a:cubicBezTo>
                      <a:pt x="7" y="1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7"/>
                    </a:cubicBezTo>
                    <a:cubicBezTo>
                      <a:pt x="0" y="10"/>
                      <a:pt x="0" y="13"/>
                      <a:pt x="7" y="15"/>
                    </a:cubicBezTo>
                    <a:cubicBezTo>
                      <a:pt x="11" y="16"/>
                      <a:pt x="8" y="18"/>
                      <a:pt x="5" y="18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83"/>
              <p:cNvSpPr/>
              <p:nvPr/>
            </p:nvSpPr>
            <p:spPr bwMode="auto">
              <a:xfrm>
                <a:off x="3273" y="3426"/>
                <a:ext cx="73" cy="91"/>
              </a:xfrm>
              <a:custGeom>
                <a:gdLst>
                  <a:gd name="T0" fmla="*/ 5 w 21"/>
                  <a:gd name="T1" fmla="*/ 20 h 26"/>
                  <a:gd name="T2" fmla="*/ 13 w 21"/>
                  <a:gd name="T3" fmla="*/ 25 h 26"/>
                  <a:gd name="T4" fmla="*/ 21 w 21"/>
                  <a:gd name="T5" fmla="*/ 25 h 26"/>
                  <a:gd name="T6" fmla="*/ 15 w 21"/>
                  <a:gd name="T7" fmla="*/ 14 h 26"/>
                  <a:gd name="T8" fmla="*/ 15 w 21"/>
                  <a:gd name="T9" fmla="*/ 6 h 26"/>
                  <a:gd name="T10" fmla="*/ 12 w 21"/>
                  <a:gd name="T11" fmla="*/ 8 h 26"/>
                  <a:gd name="T12" fmla="*/ 9 w 21"/>
                  <a:gd name="T13" fmla="*/ 11 h 26"/>
                  <a:gd name="T14" fmla="*/ 4 w 21"/>
                  <a:gd name="T15" fmla="*/ 0 h 26"/>
                  <a:gd name="T16" fmla="*/ 3 w 21"/>
                  <a:gd name="T17" fmla="*/ 5 h 26"/>
                  <a:gd name="T18" fmla="*/ 8 w 21"/>
                  <a:gd name="T19" fmla="*/ 17 h 26"/>
                  <a:gd name="T20" fmla="*/ 11 w 21"/>
                  <a:gd name="T21" fmla="*/ 20 h 26"/>
                  <a:gd name="T22" fmla="*/ 5 w 21"/>
                  <a:gd name="T23" fmla="*/ 2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6">
                    <a:moveTo>
                      <a:pt x="5" y="20"/>
                    </a:moveTo>
                    <a:cubicBezTo>
                      <a:pt x="5" y="20"/>
                      <a:pt x="8" y="25"/>
                      <a:pt x="13" y="25"/>
                    </a:cubicBezTo>
                    <a:cubicBezTo>
                      <a:pt x="17" y="26"/>
                      <a:pt x="21" y="25"/>
                      <a:pt x="21" y="25"/>
                    </a:cubicBezTo>
                    <a:cubicBezTo>
                      <a:pt x="21" y="25"/>
                      <a:pt x="15" y="19"/>
                      <a:pt x="15" y="14"/>
                    </a:cubicBezTo>
                    <a:cubicBezTo>
                      <a:pt x="16" y="9"/>
                      <a:pt x="15" y="6"/>
                      <a:pt x="15" y="6"/>
                    </a:cubicBezTo>
                    <a:cubicBezTo>
                      <a:pt x="15" y="6"/>
                      <a:pt x="12" y="5"/>
                      <a:pt x="12" y="8"/>
                    </a:cubicBezTo>
                    <a:cubicBezTo>
                      <a:pt x="12" y="12"/>
                      <a:pt x="10" y="14"/>
                      <a:pt x="9" y="11"/>
                    </a:cubicBezTo>
                    <a:cubicBezTo>
                      <a:pt x="9" y="9"/>
                      <a:pt x="11" y="3"/>
                      <a:pt x="4" y="0"/>
                    </a:cubicBezTo>
                    <a:cubicBezTo>
                      <a:pt x="4" y="0"/>
                      <a:pt x="5" y="3"/>
                      <a:pt x="3" y="5"/>
                    </a:cubicBezTo>
                    <a:cubicBezTo>
                      <a:pt x="1" y="7"/>
                      <a:pt x="0" y="14"/>
                      <a:pt x="8" y="17"/>
                    </a:cubicBezTo>
                    <a:cubicBezTo>
                      <a:pt x="8" y="17"/>
                      <a:pt x="11" y="18"/>
                      <a:pt x="11" y="20"/>
                    </a:cubicBezTo>
                    <a:cubicBezTo>
                      <a:pt x="10" y="21"/>
                      <a:pt x="5" y="20"/>
                      <a:pt x="5" y="2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1" name="Freeform 685"/>
            <p:cNvSpPr/>
            <p:nvPr/>
          </p:nvSpPr>
          <p:spPr bwMode="auto">
            <a:xfrm>
              <a:off x="3475" y="3506"/>
              <a:ext cx="684" cy="214"/>
            </a:xfrm>
            <a:custGeom>
              <a:gdLst>
                <a:gd name="T0" fmla="*/ 12 w 196"/>
                <a:gd name="T1" fmla="*/ 61 h 61"/>
                <a:gd name="T2" fmla="*/ 21 w 196"/>
                <a:gd name="T3" fmla="*/ 55 h 61"/>
                <a:gd name="T4" fmla="*/ 13 w 196"/>
                <a:gd name="T5" fmla="*/ 47 h 61"/>
                <a:gd name="T6" fmla="*/ 13 w 196"/>
                <a:gd name="T7" fmla="*/ 47 h 61"/>
                <a:gd name="T8" fmla="*/ 13 w 196"/>
                <a:gd name="T9" fmla="*/ 57 h 61"/>
                <a:gd name="T10" fmla="*/ 16 w 196"/>
                <a:gd name="T11" fmla="*/ 51 h 61"/>
                <a:gd name="T12" fmla="*/ 9 w 196"/>
                <a:gd name="T13" fmla="*/ 51 h 61"/>
                <a:gd name="T14" fmla="*/ 8 w 196"/>
                <a:gd name="T15" fmla="*/ 43 h 61"/>
                <a:gd name="T16" fmla="*/ 40 w 196"/>
                <a:gd name="T17" fmla="*/ 33 h 61"/>
                <a:gd name="T18" fmla="*/ 98 w 196"/>
                <a:gd name="T19" fmla="*/ 0 h 61"/>
                <a:gd name="T20" fmla="*/ 156 w 196"/>
                <a:gd name="T21" fmla="*/ 33 h 61"/>
                <a:gd name="T22" fmla="*/ 188 w 196"/>
                <a:gd name="T23" fmla="*/ 43 h 61"/>
                <a:gd name="T24" fmla="*/ 187 w 196"/>
                <a:gd name="T25" fmla="*/ 51 h 61"/>
                <a:gd name="T26" fmla="*/ 180 w 196"/>
                <a:gd name="T27" fmla="*/ 51 h 61"/>
                <a:gd name="T28" fmla="*/ 183 w 196"/>
                <a:gd name="T29" fmla="*/ 57 h 61"/>
                <a:gd name="T30" fmla="*/ 183 w 196"/>
                <a:gd name="T31" fmla="*/ 47 h 61"/>
                <a:gd name="T32" fmla="*/ 183 w 196"/>
                <a:gd name="T33" fmla="*/ 47 h 61"/>
                <a:gd name="T34" fmla="*/ 174 w 196"/>
                <a:gd name="T35" fmla="*/ 54 h 61"/>
                <a:gd name="T36" fmla="*/ 183 w 196"/>
                <a:gd name="T37" fmla="*/ 61 h 61"/>
                <a:gd name="T38" fmla="*/ 188 w 196"/>
                <a:gd name="T39" fmla="*/ 37 h 61"/>
                <a:gd name="T40" fmla="*/ 146 w 196"/>
                <a:gd name="T41" fmla="*/ 31 h 61"/>
                <a:gd name="T42" fmla="*/ 98 w 196"/>
                <a:gd name="T43" fmla="*/ 0 h 61"/>
                <a:gd name="T44" fmla="*/ 98 w 196"/>
                <a:gd name="T45" fmla="*/ 0 h 61"/>
                <a:gd name="T46" fmla="*/ 98 w 196"/>
                <a:gd name="T47" fmla="*/ 0 h 61"/>
                <a:gd name="T48" fmla="*/ 98 w 196"/>
                <a:gd name="T49" fmla="*/ 0 h 61"/>
                <a:gd name="T50" fmla="*/ 98 w 196"/>
                <a:gd name="T51" fmla="*/ 0 h 61"/>
                <a:gd name="T52" fmla="*/ 52 w 196"/>
                <a:gd name="T53" fmla="*/ 31 h 61"/>
                <a:gd name="T54" fmla="*/ 9 w 196"/>
                <a:gd name="T55" fmla="*/ 37 h 61"/>
                <a:gd name="T56" fmla="*/ 12 w 196"/>
                <a:gd name="T57" fmla="*/ 61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1">
                  <a:moveTo>
                    <a:pt x="12" y="61"/>
                  </a:moveTo>
                  <a:cubicBezTo>
                    <a:pt x="16" y="61"/>
                    <a:pt x="20" y="59"/>
                    <a:pt x="21" y="55"/>
                  </a:cubicBezTo>
                  <a:cubicBezTo>
                    <a:pt x="24" y="50"/>
                    <a:pt x="18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9" y="46"/>
                    <a:pt x="19" y="56"/>
                    <a:pt x="13" y="57"/>
                  </a:cubicBezTo>
                  <a:cubicBezTo>
                    <a:pt x="17" y="55"/>
                    <a:pt x="16" y="51"/>
                    <a:pt x="16" y="51"/>
                  </a:cubicBezTo>
                  <a:cubicBezTo>
                    <a:pt x="15" y="53"/>
                    <a:pt x="13" y="56"/>
                    <a:pt x="9" y="51"/>
                  </a:cubicBezTo>
                  <a:cubicBezTo>
                    <a:pt x="7" y="49"/>
                    <a:pt x="7" y="46"/>
                    <a:pt x="8" y="43"/>
                  </a:cubicBezTo>
                  <a:cubicBezTo>
                    <a:pt x="13" y="33"/>
                    <a:pt x="30" y="33"/>
                    <a:pt x="40" y="33"/>
                  </a:cubicBezTo>
                  <a:cubicBezTo>
                    <a:pt x="65" y="34"/>
                    <a:pt x="90" y="26"/>
                    <a:pt x="98" y="0"/>
                  </a:cubicBezTo>
                  <a:cubicBezTo>
                    <a:pt x="106" y="26"/>
                    <a:pt x="131" y="34"/>
                    <a:pt x="156" y="33"/>
                  </a:cubicBezTo>
                  <a:cubicBezTo>
                    <a:pt x="166" y="33"/>
                    <a:pt x="182" y="33"/>
                    <a:pt x="188" y="43"/>
                  </a:cubicBezTo>
                  <a:cubicBezTo>
                    <a:pt x="189" y="46"/>
                    <a:pt x="189" y="49"/>
                    <a:pt x="187" y="51"/>
                  </a:cubicBezTo>
                  <a:cubicBezTo>
                    <a:pt x="183" y="56"/>
                    <a:pt x="181" y="53"/>
                    <a:pt x="180" y="51"/>
                  </a:cubicBezTo>
                  <a:cubicBezTo>
                    <a:pt x="180" y="51"/>
                    <a:pt x="179" y="55"/>
                    <a:pt x="183" y="57"/>
                  </a:cubicBezTo>
                  <a:cubicBezTo>
                    <a:pt x="176" y="56"/>
                    <a:pt x="177" y="46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78" y="46"/>
                    <a:pt x="173" y="49"/>
                    <a:pt x="174" y="54"/>
                  </a:cubicBezTo>
                  <a:cubicBezTo>
                    <a:pt x="175" y="58"/>
                    <a:pt x="179" y="60"/>
                    <a:pt x="183" y="61"/>
                  </a:cubicBezTo>
                  <a:cubicBezTo>
                    <a:pt x="196" y="61"/>
                    <a:pt x="194" y="43"/>
                    <a:pt x="188" y="37"/>
                  </a:cubicBezTo>
                  <a:cubicBezTo>
                    <a:pt x="177" y="28"/>
                    <a:pt x="159" y="31"/>
                    <a:pt x="146" y="31"/>
                  </a:cubicBezTo>
                  <a:cubicBezTo>
                    <a:pt x="125" y="30"/>
                    <a:pt x="105" y="2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1" y="20"/>
                    <a:pt x="72" y="29"/>
                    <a:pt x="52" y="31"/>
                  </a:cubicBezTo>
                  <a:cubicBezTo>
                    <a:pt x="38" y="32"/>
                    <a:pt x="21" y="28"/>
                    <a:pt x="9" y="37"/>
                  </a:cubicBezTo>
                  <a:cubicBezTo>
                    <a:pt x="1" y="43"/>
                    <a:pt x="0" y="59"/>
                    <a:pt x="12" y="6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86"/>
            <p:cNvSpPr/>
            <p:nvPr/>
          </p:nvSpPr>
          <p:spPr bwMode="auto">
            <a:xfrm>
              <a:off x="3901" y="3259"/>
              <a:ext cx="272" cy="174"/>
            </a:xfrm>
            <a:custGeom>
              <a:gdLst>
                <a:gd name="T0" fmla="*/ 65 w 78"/>
                <a:gd name="T1" fmla="*/ 29 h 50"/>
                <a:gd name="T2" fmla="*/ 58 w 78"/>
                <a:gd name="T3" fmla="*/ 26 h 50"/>
                <a:gd name="T4" fmla="*/ 50 w 78"/>
                <a:gd name="T5" fmla="*/ 33 h 50"/>
                <a:gd name="T6" fmla="*/ 57 w 78"/>
                <a:gd name="T7" fmla="*/ 45 h 50"/>
                <a:gd name="T8" fmla="*/ 77 w 78"/>
                <a:gd name="T9" fmla="*/ 30 h 50"/>
                <a:gd name="T10" fmla="*/ 51 w 78"/>
                <a:gd name="T11" fmla="*/ 3 h 50"/>
                <a:gd name="T12" fmla="*/ 0 w 78"/>
                <a:gd name="T13" fmla="*/ 15 h 50"/>
                <a:gd name="T14" fmla="*/ 0 w 78"/>
                <a:gd name="T15" fmla="*/ 15 h 50"/>
                <a:gd name="T16" fmla="*/ 34 w 78"/>
                <a:gd name="T17" fmla="*/ 5 h 50"/>
                <a:gd name="T18" fmla="*/ 67 w 78"/>
                <a:gd name="T19" fmla="*/ 13 h 50"/>
                <a:gd name="T20" fmla="*/ 72 w 78"/>
                <a:gd name="T21" fmla="*/ 37 h 50"/>
                <a:gd name="T22" fmla="*/ 63 w 78"/>
                <a:gd name="T23" fmla="*/ 39 h 50"/>
                <a:gd name="T24" fmla="*/ 58 w 78"/>
                <a:gd name="T25" fmla="*/ 35 h 50"/>
                <a:gd name="T26" fmla="*/ 59 w 78"/>
                <a:gd name="T27" fmla="*/ 40 h 50"/>
                <a:gd name="T28" fmla="*/ 58 w 78"/>
                <a:gd name="T29" fmla="*/ 31 h 50"/>
                <a:gd name="T30" fmla="*/ 65 w 78"/>
                <a:gd name="T31" fmla="*/ 29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50">
                  <a:moveTo>
                    <a:pt x="65" y="29"/>
                  </a:moveTo>
                  <a:cubicBezTo>
                    <a:pt x="65" y="29"/>
                    <a:pt x="62" y="26"/>
                    <a:pt x="58" y="26"/>
                  </a:cubicBezTo>
                  <a:cubicBezTo>
                    <a:pt x="54" y="26"/>
                    <a:pt x="51" y="29"/>
                    <a:pt x="50" y="33"/>
                  </a:cubicBezTo>
                  <a:cubicBezTo>
                    <a:pt x="49" y="38"/>
                    <a:pt x="53" y="43"/>
                    <a:pt x="57" y="45"/>
                  </a:cubicBezTo>
                  <a:cubicBezTo>
                    <a:pt x="67" y="50"/>
                    <a:pt x="76" y="39"/>
                    <a:pt x="77" y="30"/>
                  </a:cubicBezTo>
                  <a:cubicBezTo>
                    <a:pt x="78" y="15"/>
                    <a:pt x="63" y="5"/>
                    <a:pt x="51" y="3"/>
                  </a:cubicBezTo>
                  <a:cubicBezTo>
                    <a:pt x="33" y="0"/>
                    <a:pt x="14" y="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8"/>
                    <a:pt x="22" y="5"/>
                    <a:pt x="34" y="5"/>
                  </a:cubicBezTo>
                  <a:cubicBezTo>
                    <a:pt x="46" y="4"/>
                    <a:pt x="57" y="5"/>
                    <a:pt x="67" y="13"/>
                  </a:cubicBezTo>
                  <a:cubicBezTo>
                    <a:pt x="73" y="19"/>
                    <a:pt x="77" y="30"/>
                    <a:pt x="72" y="37"/>
                  </a:cubicBezTo>
                  <a:cubicBezTo>
                    <a:pt x="70" y="39"/>
                    <a:pt x="67" y="40"/>
                    <a:pt x="63" y="39"/>
                  </a:cubicBezTo>
                  <a:cubicBezTo>
                    <a:pt x="59" y="38"/>
                    <a:pt x="58" y="35"/>
                    <a:pt x="58" y="35"/>
                  </a:cubicBezTo>
                  <a:cubicBezTo>
                    <a:pt x="58" y="35"/>
                    <a:pt x="57" y="36"/>
                    <a:pt x="59" y="40"/>
                  </a:cubicBezTo>
                  <a:cubicBezTo>
                    <a:pt x="59" y="40"/>
                    <a:pt x="54" y="36"/>
                    <a:pt x="58" y="31"/>
                  </a:cubicBezTo>
                  <a:cubicBezTo>
                    <a:pt x="60" y="28"/>
                    <a:pt x="65" y="29"/>
                    <a:pt x="65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87"/>
            <p:cNvSpPr/>
            <p:nvPr/>
          </p:nvSpPr>
          <p:spPr bwMode="auto">
            <a:xfrm>
              <a:off x="3824" y="3293"/>
              <a:ext cx="133" cy="224"/>
            </a:xfrm>
            <a:custGeom>
              <a:gdLst>
                <a:gd name="T0" fmla="*/ 4 w 38"/>
                <a:gd name="T1" fmla="*/ 49 h 64"/>
                <a:gd name="T2" fmla="*/ 10 w 38"/>
                <a:gd name="T3" fmla="*/ 60 h 64"/>
                <a:gd name="T4" fmla="*/ 29 w 38"/>
                <a:gd name="T5" fmla="*/ 57 h 64"/>
                <a:gd name="T6" fmla="*/ 26 w 38"/>
                <a:gd name="T7" fmla="*/ 38 h 64"/>
                <a:gd name="T8" fmla="*/ 22 w 38"/>
                <a:gd name="T9" fmla="*/ 33 h 64"/>
                <a:gd name="T10" fmla="*/ 20 w 38"/>
                <a:gd name="T11" fmla="*/ 35 h 64"/>
                <a:gd name="T12" fmla="*/ 20 w 38"/>
                <a:gd name="T13" fmla="*/ 39 h 64"/>
                <a:gd name="T14" fmla="*/ 15 w 38"/>
                <a:gd name="T15" fmla="*/ 40 h 64"/>
                <a:gd name="T16" fmla="*/ 13 w 38"/>
                <a:gd name="T17" fmla="*/ 54 h 64"/>
                <a:gd name="T18" fmla="*/ 16 w 38"/>
                <a:gd name="T19" fmla="*/ 47 h 64"/>
                <a:gd name="T20" fmla="*/ 18 w 38"/>
                <a:gd name="T21" fmla="*/ 47 h 64"/>
                <a:gd name="T22" fmla="*/ 18 w 38"/>
                <a:gd name="T23" fmla="*/ 50 h 64"/>
                <a:gd name="T24" fmla="*/ 19 w 38"/>
                <a:gd name="T25" fmla="*/ 53 h 64"/>
                <a:gd name="T26" fmla="*/ 20 w 38"/>
                <a:gd name="T27" fmla="*/ 50 h 64"/>
                <a:gd name="T28" fmla="*/ 23 w 38"/>
                <a:gd name="T29" fmla="*/ 49 h 64"/>
                <a:gd name="T30" fmla="*/ 23 w 38"/>
                <a:gd name="T31" fmla="*/ 57 h 64"/>
                <a:gd name="T32" fmla="*/ 17 w 38"/>
                <a:gd name="T33" fmla="*/ 58 h 64"/>
                <a:gd name="T34" fmla="*/ 8 w 38"/>
                <a:gd name="T35" fmla="*/ 52 h 64"/>
                <a:gd name="T36" fmla="*/ 8 w 38"/>
                <a:gd name="T37" fmla="*/ 31 h 64"/>
                <a:gd name="T38" fmla="*/ 38 w 38"/>
                <a:gd name="T39" fmla="*/ 0 h 64"/>
                <a:gd name="T40" fmla="*/ 38 w 38"/>
                <a:gd name="T41" fmla="*/ 0 h 64"/>
                <a:gd name="T42" fmla="*/ 4 w 38"/>
                <a:gd name="T43" fmla="*/ 49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4" y="49"/>
                  </a:moveTo>
                  <a:cubicBezTo>
                    <a:pt x="5" y="54"/>
                    <a:pt x="7" y="57"/>
                    <a:pt x="10" y="60"/>
                  </a:cubicBezTo>
                  <a:cubicBezTo>
                    <a:pt x="14" y="63"/>
                    <a:pt x="23" y="64"/>
                    <a:pt x="29" y="57"/>
                  </a:cubicBezTo>
                  <a:cubicBezTo>
                    <a:pt x="35" y="49"/>
                    <a:pt x="31" y="41"/>
                    <a:pt x="26" y="38"/>
                  </a:cubicBezTo>
                  <a:cubicBezTo>
                    <a:pt x="23" y="36"/>
                    <a:pt x="22" y="33"/>
                    <a:pt x="22" y="33"/>
                  </a:cubicBezTo>
                  <a:cubicBezTo>
                    <a:pt x="21" y="33"/>
                    <a:pt x="20" y="35"/>
                    <a:pt x="20" y="35"/>
                  </a:cubicBezTo>
                  <a:cubicBezTo>
                    <a:pt x="20" y="37"/>
                    <a:pt x="21" y="38"/>
                    <a:pt x="20" y="39"/>
                  </a:cubicBezTo>
                  <a:cubicBezTo>
                    <a:pt x="19" y="41"/>
                    <a:pt x="18" y="39"/>
                    <a:pt x="15" y="40"/>
                  </a:cubicBezTo>
                  <a:cubicBezTo>
                    <a:pt x="8" y="43"/>
                    <a:pt x="13" y="54"/>
                    <a:pt x="13" y="54"/>
                  </a:cubicBezTo>
                  <a:cubicBezTo>
                    <a:pt x="13" y="51"/>
                    <a:pt x="15" y="51"/>
                    <a:pt x="16" y="47"/>
                  </a:cubicBezTo>
                  <a:cubicBezTo>
                    <a:pt x="17" y="45"/>
                    <a:pt x="19" y="46"/>
                    <a:pt x="18" y="47"/>
                  </a:cubicBezTo>
                  <a:cubicBezTo>
                    <a:pt x="16" y="47"/>
                    <a:pt x="17" y="50"/>
                    <a:pt x="18" y="50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3"/>
                    <a:pt x="20" y="53"/>
                    <a:pt x="20" y="50"/>
                  </a:cubicBezTo>
                  <a:cubicBezTo>
                    <a:pt x="20" y="48"/>
                    <a:pt x="22" y="48"/>
                    <a:pt x="23" y="49"/>
                  </a:cubicBezTo>
                  <a:cubicBezTo>
                    <a:pt x="25" y="51"/>
                    <a:pt x="24" y="55"/>
                    <a:pt x="23" y="57"/>
                  </a:cubicBezTo>
                  <a:cubicBezTo>
                    <a:pt x="22" y="58"/>
                    <a:pt x="19" y="58"/>
                    <a:pt x="17" y="58"/>
                  </a:cubicBezTo>
                  <a:cubicBezTo>
                    <a:pt x="13" y="59"/>
                    <a:pt x="10" y="56"/>
                    <a:pt x="8" y="52"/>
                  </a:cubicBezTo>
                  <a:cubicBezTo>
                    <a:pt x="5" y="46"/>
                    <a:pt x="6" y="38"/>
                    <a:pt x="8" y="31"/>
                  </a:cubicBezTo>
                  <a:cubicBezTo>
                    <a:pt x="13" y="17"/>
                    <a:pt x="25" y="7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7"/>
                    <a:pt x="0" y="27"/>
                    <a:pt x="4" y="4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88"/>
            <p:cNvSpPr/>
            <p:nvPr/>
          </p:nvSpPr>
          <p:spPr bwMode="auto">
            <a:xfrm>
              <a:off x="4051" y="3210"/>
              <a:ext cx="300" cy="377"/>
            </a:xfrm>
            <a:custGeom>
              <a:gdLst>
                <a:gd name="T0" fmla="*/ 27 w 86"/>
                <a:gd name="T1" fmla="*/ 105 h 108"/>
                <a:gd name="T2" fmla="*/ 0 w 86"/>
                <a:gd name="T3" fmla="*/ 106 h 108"/>
                <a:gd name="T4" fmla="*/ 27 w 86"/>
                <a:gd name="T5" fmla="*/ 106 h 108"/>
                <a:gd name="T6" fmla="*/ 55 w 86"/>
                <a:gd name="T7" fmla="*/ 96 h 108"/>
                <a:gd name="T8" fmla="*/ 70 w 86"/>
                <a:gd name="T9" fmla="*/ 71 h 108"/>
                <a:gd name="T10" fmla="*/ 84 w 86"/>
                <a:gd name="T11" fmla="*/ 21 h 108"/>
                <a:gd name="T12" fmla="*/ 69 w 86"/>
                <a:gd name="T13" fmla="*/ 1 h 108"/>
                <a:gd name="T14" fmla="*/ 48 w 86"/>
                <a:gd name="T15" fmla="*/ 11 h 108"/>
                <a:gd name="T16" fmla="*/ 47 w 86"/>
                <a:gd name="T17" fmla="*/ 16 h 108"/>
                <a:gd name="T18" fmla="*/ 56 w 86"/>
                <a:gd name="T19" fmla="*/ 32 h 108"/>
                <a:gd name="T20" fmla="*/ 71 w 86"/>
                <a:gd name="T21" fmla="*/ 28 h 108"/>
                <a:gd name="T22" fmla="*/ 74 w 86"/>
                <a:gd name="T23" fmla="*/ 24 h 108"/>
                <a:gd name="T24" fmla="*/ 70 w 86"/>
                <a:gd name="T25" fmla="*/ 24 h 108"/>
                <a:gd name="T26" fmla="*/ 67 w 86"/>
                <a:gd name="T27" fmla="*/ 25 h 108"/>
                <a:gd name="T28" fmla="*/ 68 w 86"/>
                <a:gd name="T29" fmla="*/ 22 h 108"/>
                <a:gd name="T30" fmla="*/ 66 w 86"/>
                <a:gd name="T31" fmla="*/ 11 h 108"/>
                <a:gd name="T32" fmla="*/ 63 w 86"/>
                <a:gd name="T33" fmla="*/ 17 h 108"/>
                <a:gd name="T34" fmla="*/ 63 w 86"/>
                <a:gd name="T35" fmla="*/ 21 h 108"/>
                <a:gd name="T36" fmla="*/ 61 w 86"/>
                <a:gd name="T37" fmla="*/ 17 h 108"/>
                <a:gd name="T38" fmla="*/ 57 w 86"/>
                <a:gd name="T39" fmla="*/ 16 h 108"/>
                <a:gd name="T40" fmla="*/ 52 w 86"/>
                <a:gd name="T41" fmla="*/ 20 h 108"/>
                <a:gd name="T42" fmla="*/ 51 w 86"/>
                <a:gd name="T43" fmla="*/ 19 h 108"/>
                <a:gd name="T44" fmla="*/ 51 w 86"/>
                <a:gd name="T45" fmla="*/ 14 h 108"/>
                <a:gd name="T46" fmla="*/ 69 w 86"/>
                <a:gd name="T47" fmla="*/ 5 h 108"/>
                <a:gd name="T48" fmla="*/ 81 w 86"/>
                <a:gd name="T49" fmla="*/ 26 h 108"/>
                <a:gd name="T50" fmla="*/ 75 w 86"/>
                <a:gd name="T51" fmla="*/ 52 h 108"/>
                <a:gd name="T52" fmla="*/ 70 w 86"/>
                <a:gd name="T53" fmla="*/ 65 h 108"/>
                <a:gd name="T54" fmla="*/ 70 w 86"/>
                <a:gd name="T55" fmla="*/ 64 h 108"/>
                <a:gd name="T56" fmla="*/ 40 w 86"/>
                <a:gd name="T57" fmla="*/ 49 h 108"/>
                <a:gd name="T58" fmla="*/ 34 w 86"/>
                <a:gd name="T59" fmla="*/ 74 h 108"/>
                <a:gd name="T60" fmla="*/ 49 w 86"/>
                <a:gd name="T61" fmla="*/ 67 h 108"/>
                <a:gd name="T62" fmla="*/ 46 w 86"/>
                <a:gd name="T63" fmla="*/ 61 h 108"/>
                <a:gd name="T64" fmla="*/ 49 w 86"/>
                <a:gd name="T65" fmla="*/ 67 h 108"/>
                <a:gd name="T66" fmla="*/ 35 w 86"/>
                <a:gd name="T67" fmla="*/ 73 h 108"/>
                <a:gd name="T68" fmla="*/ 41 w 86"/>
                <a:gd name="T69" fmla="*/ 50 h 108"/>
                <a:gd name="T70" fmla="*/ 67 w 86"/>
                <a:gd name="T71" fmla="*/ 64 h 108"/>
                <a:gd name="T72" fmla="*/ 68 w 86"/>
                <a:gd name="T73" fmla="*/ 68 h 108"/>
                <a:gd name="T74" fmla="*/ 47 w 86"/>
                <a:gd name="T75" fmla="*/ 89 h 108"/>
                <a:gd name="T76" fmla="*/ 1 w 86"/>
                <a:gd name="T77" fmla="*/ 102 h 108"/>
                <a:gd name="T78" fmla="*/ 1 w 86"/>
                <a:gd name="T79" fmla="*/ 102 h 108"/>
                <a:gd name="T80" fmla="*/ 60 w 86"/>
                <a:gd name="T81" fmla="*/ 83 h 108"/>
                <a:gd name="T82" fmla="*/ 67 w 86"/>
                <a:gd name="T83" fmla="*/ 75 h 108"/>
                <a:gd name="T84" fmla="*/ 27 w 86"/>
                <a:gd name="T85" fmla="*/ 105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08">
                  <a:moveTo>
                    <a:pt x="27" y="105"/>
                  </a:moveTo>
                  <a:cubicBezTo>
                    <a:pt x="10" y="108"/>
                    <a:pt x="0" y="106"/>
                    <a:pt x="0" y="106"/>
                  </a:cubicBezTo>
                  <a:cubicBezTo>
                    <a:pt x="0" y="106"/>
                    <a:pt x="10" y="108"/>
                    <a:pt x="27" y="106"/>
                  </a:cubicBezTo>
                  <a:cubicBezTo>
                    <a:pt x="35" y="106"/>
                    <a:pt x="46" y="103"/>
                    <a:pt x="55" y="96"/>
                  </a:cubicBezTo>
                  <a:cubicBezTo>
                    <a:pt x="63" y="91"/>
                    <a:pt x="69" y="82"/>
                    <a:pt x="70" y="71"/>
                  </a:cubicBezTo>
                  <a:cubicBezTo>
                    <a:pt x="80" y="57"/>
                    <a:pt x="86" y="38"/>
                    <a:pt x="84" y="21"/>
                  </a:cubicBezTo>
                  <a:cubicBezTo>
                    <a:pt x="83" y="12"/>
                    <a:pt x="78" y="4"/>
                    <a:pt x="69" y="1"/>
                  </a:cubicBezTo>
                  <a:cubicBezTo>
                    <a:pt x="61" y="0"/>
                    <a:pt x="51" y="3"/>
                    <a:pt x="48" y="11"/>
                  </a:cubicBezTo>
                  <a:cubicBezTo>
                    <a:pt x="47" y="12"/>
                    <a:pt x="47" y="14"/>
                    <a:pt x="47" y="16"/>
                  </a:cubicBezTo>
                  <a:cubicBezTo>
                    <a:pt x="46" y="21"/>
                    <a:pt x="50" y="30"/>
                    <a:pt x="56" y="32"/>
                  </a:cubicBezTo>
                  <a:cubicBezTo>
                    <a:pt x="65" y="35"/>
                    <a:pt x="70" y="31"/>
                    <a:pt x="71" y="28"/>
                  </a:cubicBezTo>
                  <a:cubicBezTo>
                    <a:pt x="72" y="24"/>
                    <a:pt x="74" y="24"/>
                    <a:pt x="74" y="24"/>
                  </a:cubicBezTo>
                  <a:cubicBezTo>
                    <a:pt x="72" y="22"/>
                    <a:pt x="70" y="23"/>
                    <a:pt x="70" y="24"/>
                  </a:cubicBezTo>
                  <a:cubicBezTo>
                    <a:pt x="69" y="25"/>
                    <a:pt x="69" y="26"/>
                    <a:pt x="67" y="25"/>
                  </a:cubicBezTo>
                  <a:cubicBezTo>
                    <a:pt x="66" y="24"/>
                    <a:pt x="68" y="22"/>
                    <a:pt x="68" y="22"/>
                  </a:cubicBezTo>
                  <a:cubicBezTo>
                    <a:pt x="72" y="17"/>
                    <a:pt x="66" y="11"/>
                    <a:pt x="66" y="11"/>
                  </a:cubicBezTo>
                  <a:cubicBezTo>
                    <a:pt x="63" y="12"/>
                    <a:pt x="62" y="16"/>
                    <a:pt x="63" y="17"/>
                  </a:cubicBezTo>
                  <a:cubicBezTo>
                    <a:pt x="64" y="19"/>
                    <a:pt x="65" y="21"/>
                    <a:pt x="63" y="21"/>
                  </a:cubicBezTo>
                  <a:cubicBezTo>
                    <a:pt x="61" y="21"/>
                    <a:pt x="62" y="19"/>
                    <a:pt x="61" y="17"/>
                  </a:cubicBezTo>
                  <a:cubicBezTo>
                    <a:pt x="60" y="15"/>
                    <a:pt x="57" y="16"/>
                    <a:pt x="57" y="16"/>
                  </a:cubicBezTo>
                  <a:cubicBezTo>
                    <a:pt x="59" y="19"/>
                    <a:pt x="55" y="22"/>
                    <a:pt x="52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1" y="17"/>
                    <a:pt x="51" y="16"/>
                    <a:pt x="51" y="14"/>
                  </a:cubicBezTo>
                  <a:cubicBezTo>
                    <a:pt x="52" y="6"/>
                    <a:pt x="62" y="4"/>
                    <a:pt x="69" y="5"/>
                  </a:cubicBezTo>
                  <a:cubicBezTo>
                    <a:pt x="78" y="8"/>
                    <a:pt x="80" y="18"/>
                    <a:pt x="81" y="26"/>
                  </a:cubicBezTo>
                  <a:cubicBezTo>
                    <a:pt x="81" y="35"/>
                    <a:pt x="78" y="44"/>
                    <a:pt x="75" y="52"/>
                  </a:cubicBezTo>
                  <a:cubicBezTo>
                    <a:pt x="74" y="57"/>
                    <a:pt x="72" y="61"/>
                    <a:pt x="70" y="65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7" y="50"/>
                    <a:pt x="50" y="44"/>
                    <a:pt x="40" y="49"/>
                  </a:cubicBezTo>
                  <a:cubicBezTo>
                    <a:pt x="28" y="52"/>
                    <a:pt x="26" y="68"/>
                    <a:pt x="34" y="74"/>
                  </a:cubicBezTo>
                  <a:cubicBezTo>
                    <a:pt x="42" y="80"/>
                    <a:pt x="50" y="71"/>
                    <a:pt x="49" y="67"/>
                  </a:cubicBezTo>
                  <a:cubicBezTo>
                    <a:pt x="49" y="61"/>
                    <a:pt x="45" y="61"/>
                    <a:pt x="46" y="61"/>
                  </a:cubicBezTo>
                  <a:cubicBezTo>
                    <a:pt x="45" y="61"/>
                    <a:pt x="49" y="62"/>
                    <a:pt x="49" y="67"/>
                  </a:cubicBezTo>
                  <a:cubicBezTo>
                    <a:pt x="49" y="71"/>
                    <a:pt x="42" y="78"/>
                    <a:pt x="35" y="73"/>
                  </a:cubicBezTo>
                  <a:cubicBezTo>
                    <a:pt x="28" y="68"/>
                    <a:pt x="30" y="53"/>
                    <a:pt x="41" y="50"/>
                  </a:cubicBezTo>
                  <a:cubicBezTo>
                    <a:pt x="50" y="47"/>
                    <a:pt x="65" y="52"/>
                    <a:pt x="67" y="64"/>
                  </a:cubicBezTo>
                  <a:cubicBezTo>
                    <a:pt x="68" y="66"/>
                    <a:pt x="68" y="67"/>
                    <a:pt x="68" y="68"/>
                  </a:cubicBezTo>
                  <a:cubicBezTo>
                    <a:pt x="62" y="77"/>
                    <a:pt x="55" y="84"/>
                    <a:pt x="47" y="89"/>
                  </a:cubicBezTo>
                  <a:cubicBezTo>
                    <a:pt x="34" y="98"/>
                    <a:pt x="17" y="103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2" y="106"/>
                    <a:pt x="44" y="97"/>
                    <a:pt x="60" y="83"/>
                  </a:cubicBezTo>
                  <a:cubicBezTo>
                    <a:pt x="62" y="80"/>
                    <a:pt x="65" y="78"/>
                    <a:pt x="67" y="75"/>
                  </a:cubicBezTo>
                  <a:cubicBezTo>
                    <a:pt x="63" y="95"/>
                    <a:pt x="40" y="104"/>
                    <a:pt x="27" y="10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89"/>
            <p:cNvSpPr>
              <a:spLocks noEditPoints="1"/>
            </p:cNvSpPr>
            <p:nvPr/>
          </p:nvSpPr>
          <p:spPr bwMode="auto">
            <a:xfrm>
              <a:off x="4054" y="3276"/>
              <a:ext cx="1287" cy="454"/>
            </a:xfrm>
            <a:custGeom>
              <a:gdLst>
                <a:gd name="T0" fmla="*/ 263 w 369"/>
                <a:gd name="T1" fmla="*/ 6 h 130"/>
                <a:gd name="T2" fmla="*/ 265 w 369"/>
                <a:gd name="T3" fmla="*/ 12 h 130"/>
                <a:gd name="T4" fmla="*/ 263 w 369"/>
                <a:gd name="T5" fmla="*/ 21 h 130"/>
                <a:gd name="T6" fmla="*/ 169 w 369"/>
                <a:gd name="T7" fmla="*/ 20 h 130"/>
                <a:gd name="T8" fmla="*/ 185 w 369"/>
                <a:gd name="T9" fmla="*/ 10 h 130"/>
                <a:gd name="T10" fmla="*/ 189 w 369"/>
                <a:gd name="T11" fmla="*/ 0 h 130"/>
                <a:gd name="T12" fmla="*/ 170 w 369"/>
                <a:gd name="T13" fmla="*/ 6 h 130"/>
                <a:gd name="T14" fmla="*/ 160 w 369"/>
                <a:gd name="T15" fmla="*/ 15 h 130"/>
                <a:gd name="T16" fmla="*/ 89 w 369"/>
                <a:gd name="T17" fmla="*/ 58 h 130"/>
                <a:gd name="T18" fmla="*/ 199 w 369"/>
                <a:gd name="T19" fmla="*/ 26 h 130"/>
                <a:gd name="T20" fmla="*/ 198 w 369"/>
                <a:gd name="T21" fmla="*/ 29 h 130"/>
                <a:gd name="T22" fmla="*/ 0 w 369"/>
                <a:gd name="T23" fmla="*/ 90 h 130"/>
                <a:gd name="T24" fmla="*/ 188 w 369"/>
                <a:gd name="T25" fmla="*/ 31 h 130"/>
                <a:gd name="T26" fmla="*/ 0 w 369"/>
                <a:gd name="T27" fmla="*/ 92 h 130"/>
                <a:gd name="T28" fmla="*/ 16 w 369"/>
                <a:gd name="T29" fmla="*/ 97 h 130"/>
                <a:gd name="T30" fmla="*/ 43 w 369"/>
                <a:gd name="T31" fmla="*/ 107 h 130"/>
                <a:gd name="T32" fmla="*/ 53 w 369"/>
                <a:gd name="T33" fmla="*/ 104 h 130"/>
                <a:gd name="T34" fmla="*/ 61 w 369"/>
                <a:gd name="T35" fmla="*/ 99 h 130"/>
                <a:gd name="T36" fmla="*/ 40 w 369"/>
                <a:gd name="T37" fmla="*/ 97 h 130"/>
                <a:gd name="T38" fmla="*/ 140 w 369"/>
                <a:gd name="T39" fmla="*/ 59 h 130"/>
                <a:gd name="T40" fmla="*/ 149 w 369"/>
                <a:gd name="T41" fmla="*/ 61 h 130"/>
                <a:gd name="T42" fmla="*/ 168 w 369"/>
                <a:gd name="T43" fmla="*/ 72 h 130"/>
                <a:gd name="T44" fmla="*/ 168 w 369"/>
                <a:gd name="T45" fmla="*/ 53 h 130"/>
                <a:gd name="T46" fmla="*/ 196 w 369"/>
                <a:gd name="T47" fmla="*/ 32 h 130"/>
                <a:gd name="T48" fmla="*/ 226 w 369"/>
                <a:gd name="T49" fmla="*/ 98 h 130"/>
                <a:gd name="T50" fmla="*/ 238 w 369"/>
                <a:gd name="T51" fmla="*/ 92 h 130"/>
                <a:gd name="T52" fmla="*/ 226 w 369"/>
                <a:gd name="T53" fmla="*/ 98 h 130"/>
                <a:gd name="T54" fmla="*/ 181 w 369"/>
                <a:gd name="T55" fmla="*/ 98 h 130"/>
                <a:gd name="T56" fmla="*/ 203 w 369"/>
                <a:gd name="T57" fmla="*/ 90 h 130"/>
                <a:gd name="T58" fmla="*/ 193 w 369"/>
                <a:gd name="T59" fmla="*/ 107 h 130"/>
                <a:gd name="T60" fmla="*/ 210 w 369"/>
                <a:gd name="T61" fmla="*/ 109 h 130"/>
                <a:gd name="T62" fmla="*/ 216 w 369"/>
                <a:gd name="T63" fmla="*/ 99 h 130"/>
                <a:gd name="T64" fmla="*/ 186 w 369"/>
                <a:gd name="T65" fmla="*/ 83 h 130"/>
                <a:gd name="T66" fmla="*/ 228 w 369"/>
                <a:gd name="T67" fmla="*/ 122 h 130"/>
                <a:gd name="T68" fmla="*/ 259 w 369"/>
                <a:gd name="T69" fmla="*/ 77 h 130"/>
                <a:gd name="T70" fmla="*/ 310 w 369"/>
                <a:gd name="T71" fmla="*/ 49 h 130"/>
                <a:gd name="T72" fmla="*/ 332 w 369"/>
                <a:gd name="T73" fmla="*/ 69 h 130"/>
                <a:gd name="T74" fmla="*/ 326 w 369"/>
                <a:gd name="T75" fmla="*/ 78 h 130"/>
                <a:gd name="T76" fmla="*/ 336 w 369"/>
                <a:gd name="T77" fmla="*/ 69 h 130"/>
                <a:gd name="T78" fmla="*/ 225 w 369"/>
                <a:gd name="T79" fmla="*/ 26 h 130"/>
                <a:gd name="T80" fmla="*/ 350 w 369"/>
                <a:gd name="T81" fmla="*/ 59 h 130"/>
                <a:gd name="T82" fmla="*/ 367 w 369"/>
                <a:gd name="T83" fmla="*/ 53 h 130"/>
                <a:gd name="T84" fmla="*/ 264 w 369"/>
                <a:gd name="T85" fmla="*/ 22 h 130"/>
                <a:gd name="T86" fmla="*/ 257 w 369"/>
                <a:gd name="T87" fmla="*/ 77 h 130"/>
                <a:gd name="T88" fmla="*/ 246 w 369"/>
                <a:gd name="T89" fmla="*/ 94 h 130"/>
                <a:gd name="T90" fmla="*/ 226 w 369"/>
                <a:gd name="T91" fmla="*/ 29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9" h="130">
                  <a:moveTo>
                    <a:pt x="264" y="22"/>
                  </a:moveTo>
                  <a:cubicBezTo>
                    <a:pt x="267" y="22"/>
                    <a:pt x="270" y="18"/>
                    <a:pt x="270" y="14"/>
                  </a:cubicBezTo>
                  <a:cubicBezTo>
                    <a:pt x="270" y="9"/>
                    <a:pt x="266" y="6"/>
                    <a:pt x="263" y="6"/>
                  </a:cubicBezTo>
                  <a:cubicBezTo>
                    <a:pt x="261" y="5"/>
                    <a:pt x="258" y="6"/>
                    <a:pt x="256" y="11"/>
                  </a:cubicBezTo>
                  <a:cubicBezTo>
                    <a:pt x="256" y="11"/>
                    <a:pt x="258" y="10"/>
                    <a:pt x="259" y="11"/>
                  </a:cubicBezTo>
                  <a:cubicBezTo>
                    <a:pt x="262" y="13"/>
                    <a:pt x="263" y="11"/>
                    <a:pt x="265" y="12"/>
                  </a:cubicBezTo>
                  <a:cubicBezTo>
                    <a:pt x="269" y="12"/>
                    <a:pt x="266" y="15"/>
                    <a:pt x="264" y="15"/>
                  </a:cubicBezTo>
                  <a:cubicBezTo>
                    <a:pt x="263" y="15"/>
                    <a:pt x="262" y="14"/>
                    <a:pt x="261" y="16"/>
                  </a:cubicBezTo>
                  <a:cubicBezTo>
                    <a:pt x="261" y="16"/>
                    <a:pt x="267" y="16"/>
                    <a:pt x="263" y="21"/>
                  </a:cubicBezTo>
                  <a:cubicBezTo>
                    <a:pt x="262" y="22"/>
                    <a:pt x="261" y="22"/>
                    <a:pt x="261" y="22"/>
                  </a:cubicBezTo>
                  <a:cubicBezTo>
                    <a:pt x="242" y="20"/>
                    <a:pt x="226" y="21"/>
                    <a:pt x="215" y="22"/>
                  </a:cubicBezTo>
                  <a:cubicBezTo>
                    <a:pt x="199" y="18"/>
                    <a:pt x="184" y="18"/>
                    <a:pt x="169" y="20"/>
                  </a:cubicBezTo>
                  <a:cubicBezTo>
                    <a:pt x="173" y="19"/>
                    <a:pt x="177" y="18"/>
                    <a:pt x="180" y="17"/>
                  </a:cubicBezTo>
                  <a:cubicBezTo>
                    <a:pt x="187" y="16"/>
                    <a:pt x="189" y="13"/>
                    <a:pt x="190" y="9"/>
                  </a:cubicBezTo>
                  <a:cubicBezTo>
                    <a:pt x="190" y="9"/>
                    <a:pt x="187" y="11"/>
                    <a:pt x="185" y="10"/>
                  </a:cubicBezTo>
                  <a:cubicBezTo>
                    <a:pt x="184" y="9"/>
                    <a:pt x="182" y="15"/>
                    <a:pt x="179" y="13"/>
                  </a:cubicBezTo>
                  <a:cubicBezTo>
                    <a:pt x="176" y="11"/>
                    <a:pt x="182" y="9"/>
                    <a:pt x="185" y="8"/>
                  </a:cubicBezTo>
                  <a:cubicBezTo>
                    <a:pt x="188" y="7"/>
                    <a:pt x="190" y="3"/>
                    <a:pt x="189" y="0"/>
                  </a:cubicBezTo>
                  <a:cubicBezTo>
                    <a:pt x="189" y="0"/>
                    <a:pt x="187" y="3"/>
                    <a:pt x="185" y="3"/>
                  </a:cubicBezTo>
                  <a:cubicBezTo>
                    <a:pt x="183" y="2"/>
                    <a:pt x="175" y="0"/>
                    <a:pt x="173" y="6"/>
                  </a:cubicBezTo>
                  <a:cubicBezTo>
                    <a:pt x="171" y="12"/>
                    <a:pt x="169" y="8"/>
                    <a:pt x="170" y="6"/>
                  </a:cubicBezTo>
                  <a:cubicBezTo>
                    <a:pt x="171" y="4"/>
                    <a:pt x="168" y="1"/>
                    <a:pt x="165" y="0"/>
                  </a:cubicBezTo>
                  <a:cubicBezTo>
                    <a:pt x="165" y="0"/>
                    <a:pt x="168" y="6"/>
                    <a:pt x="166" y="8"/>
                  </a:cubicBezTo>
                  <a:cubicBezTo>
                    <a:pt x="164" y="10"/>
                    <a:pt x="162" y="12"/>
                    <a:pt x="160" y="15"/>
                  </a:cubicBezTo>
                  <a:cubicBezTo>
                    <a:pt x="159" y="19"/>
                    <a:pt x="154" y="23"/>
                    <a:pt x="149" y="25"/>
                  </a:cubicBezTo>
                  <a:cubicBezTo>
                    <a:pt x="140" y="28"/>
                    <a:pt x="133" y="32"/>
                    <a:pt x="127" y="35"/>
                  </a:cubicBezTo>
                  <a:cubicBezTo>
                    <a:pt x="102" y="47"/>
                    <a:pt x="89" y="58"/>
                    <a:pt x="89" y="58"/>
                  </a:cubicBezTo>
                  <a:cubicBezTo>
                    <a:pt x="89" y="58"/>
                    <a:pt x="103" y="48"/>
                    <a:pt x="127" y="36"/>
                  </a:cubicBezTo>
                  <a:cubicBezTo>
                    <a:pt x="147" y="26"/>
                    <a:pt x="178" y="15"/>
                    <a:pt x="210" y="23"/>
                  </a:cubicBezTo>
                  <a:cubicBezTo>
                    <a:pt x="203" y="24"/>
                    <a:pt x="199" y="26"/>
                    <a:pt x="199" y="26"/>
                  </a:cubicBezTo>
                  <a:cubicBezTo>
                    <a:pt x="199" y="26"/>
                    <a:pt x="203" y="25"/>
                    <a:pt x="211" y="24"/>
                  </a:cubicBezTo>
                  <a:cubicBezTo>
                    <a:pt x="214" y="24"/>
                    <a:pt x="217" y="25"/>
                    <a:pt x="220" y="27"/>
                  </a:cubicBezTo>
                  <a:cubicBezTo>
                    <a:pt x="213" y="27"/>
                    <a:pt x="205" y="28"/>
                    <a:pt x="198" y="29"/>
                  </a:cubicBezTo>
                  <a:cubicBezTo>
                    <a:pt x="174" y="25"/>
                    <a:pt x="149" y="32"/>
                    <a:pt x="127" y="42"/>
                  </a:cubicBezTo>
                  <a:cubicBezTo>
                    <a:pt x="87" y="61"/>
                    <a:pt x="47" y="10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30" y="97"/>
                    <a:pt x="58" y="84"/>
                    <a:pt x="84" y="69"/>
                  </a:cubicBezTo>
                  <a:cubicBezTo>
                    <a:pt x="112" y="53"/>
                    <a:pt x="140" y="36"/>
                    <a:pt x="172" y="32"/>
                  </a:cubicBezTo>
                  <a:cubicBezTo>
                    <a:pt x="178" y="31"/>
                    <a:pt x="183" y="31"/>
                    <a:pt x="188" y="31"/>
                  </a:cubicBezTo>
                  <a:cubicBezTo>
                    <a:pt x="185" y="32"/>
                    <a:pt x="181" y="33"/>
                    <a:pt x="178" y="34"/>
                  </a:cubicBezTo>
                  <a:cubicBezTo>
                    <a:pt x="148" y="43"/>
                    <a:pt x="121" y="60"/>
                    <a:pt x="94" y="74"/>
                  </a:cubicBezTo>
                  <a:cubicBezTo>
                    <a:pt x="65" y="90"/>
                    <a:pt x="33" y="10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5" y="95"/>
                    <a:pt x="11" y="96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20" y="98"/>
                    <a:pt x="26" y="98"/>
                  </a:cubicBezTo>
                  <a:cubicBezTo>
                    <a:pt x="29" y="99"/>
                    <a:pt x="32" y="100"/>
                    <a:pt x="34" y="101"/>
                  </a:cubicBezTo>
                  <a:cubicBezTo>
                    <a:pt x="37" y="104"/>
                    <a:pt x="37" y="107"/>
                    <a:pt x="43" y="107"/>
                  </a:cubicBezTo>
                  <a:cubicBezTo>
                    <a:pt x="49" y="106"/>
                    <a:pt x="50" y="112"/>
                    <a:pt x="50" y="112"/>
                  </a:cubicBezTo>
                  <a:cubicBezTo>
                    <a:pt x="50" y="112"/>
                    <a:pt x="53" y="107"/>
                    <a:pt x="50" y="105"/>
                  </a:cubicBezTo>
                  <a:cubicBezTo>
                    <a:pt x="46" y="103"/>
                    <a:pt x="50" y="100"/>
                    <a:pt x="53" y="104"/>
                  </a:cubicBezTo>
                  <a:cubicBezTo>
                    <a:pt x="55" y="109"/>
                    <a:pt x="64" y="113"/>
                    <a:pt x="71" y="112"/>
                  </a:cubicBezTo>
                  <a:cubicBezTo>
                    <a:pt x="71" y="112"/>
                    <a:pt x="66" y="111"/>
                    <a:pt x="65" y="106"/>
                  </a:cubicBezTo>
                  <a:cubicBezTo>
                    <a:pt x="65" y="103"/>
                    <a:pt x="63" y="99"/>
                    <a:pt x="61" y="99"/>
                  </a:cubicBezTo>
                  <a:cubicBezTo>
                    <a:pt x="58" y="98"/>
                    <a:pt x="62" y="96"/>
                    <a:pt x="66" y="99"/>
                  </a:cubicBezTo>
                  <a:cubicBezTo>
                    <a:pt x="66" y="99"/>
                    <a:pt x="63" y="92"/>
                    <a:pt x="53" y="95"/>
                  </a:cubicBezTo>
                  <a:cubicBezTo>
                    <a:pt x="49" y="96"/>
                    <a:pt x="45" y="96"/>
                    <a:pt x="40" y="97"/>
                  </a:cubicBezTo>
                  <a:cubicBezTo>
                    <a:pt x="55" y="95"/>
                    <a:pt x="70" y="89"/>
                    <a:pt x="84" y="82"/>
                  </a:cubicBezTo>
                  <a:cubicBezTo>
                    <a:pt x="99" y="75"/>
                    <a:pt x="114" y="66"/>
                    <a:pt x="129" y="58"/>
                  </a:cubicBezTo>
                  <a:cubicBezTo>
                    <a:pt x="133" y="57"/>
                    <a:pt x="138" y="56"/>
                    <a:pt x="140" y="59"/>
                  </a:cubicBezTo>
                  <a:cubicBezTo>
                    <a:pt x="147" y="64"/>
                    <a:pt x="143" y="63"/>
                    <a:pt x="146" y="66"/>
                  </a:cubicBezTo>
                  <a:cubicBezTo>
                    <a:pt x="149" y="69"/>
                    <a:pt x="148" y="71"/>
                    <a:pt x="148" y="71"/>
                  </a:cubicBezTo>
                  <a:cubicBezTo>
                    <a:pt x="148" y="71"/>
                    <a:pt x="153" y="66"/>
                    <a:pt x="149" y="61"/>
                  </a:cubicBezTo>
                  <a:cubicBezTo>
                    <a:pt x="146" y="56"/>
                    <a:pt x="152" y="57"/>
                    <a:pt x="152" y="59"/>
                  </a:cubicBezTo>
                  <a:cubicBezTo>
                    <a:pt x="153" y="62"/>
                    <a:pt x="155" y="65"/>
                    <a:pt x="159" y="66"/>
                  </a:cubicBezTo>
                  <a:cubicBezTo>
                    <a:pt x="162" y="68"/>
                    <a:pt x="169" y="70"/>
                    <a:pt x="168" y="72"/>
                  </a:cubicBezTo>
                  <a:cubicBezTo>
                    <a:pt x="168" y="72"/>
                    <a:pt x="171" y="63"/>
                    <a:pt x="166" y="58"/>
                  </a:cubicBezTo>
                  <a:cubicBezTo>
                    <a:pt x="160" y="53"/>
                    <a:pt x="155" y="55"/>
                    <a:pt x="157" y="52"/>
                  </a:cubicBezTo>
                  <a:cubicBezTo>
                    <a:pt x="159" y="49"/>
                    <a:pt x="168" y="53"/>
                    <a:pt x="168" y="53"/>
                  </a:cubicBezTo>
                  <a:cubicBezTo>
                    <a:pt x="168" y="53"/>
                    <a:pt x="165" y="45"/>
                    <a:pt x="151" y="47"/>
                  </a:cubicBezTo>
                  <a:cubicBezTo>
                    <a:pt x="157" y="44"/>
                    <a:pt x="163" y="42"/>
                    <a:pt x="169" y="40"/>
                  </a:cubicBezTo>
                  <a:cubicBezTo>
                    <a:pt x="178" y="37"/>
                    <a:pt x="187" y="34"/>
                    <a:pt x="196" y="32"/>
                  </a:cubicBezTo>
                  <a:cubicBezTo>
                    <a:pt x="210" y="35"/>
                    <a:pt x="223" y="42"/>
                    <a:pt x="233" y="53"/>
                  </a:cubicBezTo>
                  <a:cubicBezTo>
                    <a:pt x="244" y="66"/>
                    <a:pt x="246" y="85"/>
                    <a:pt x="240" y="101"/>
                  </a:cubicBezTo>
                  <a:cubicBezTo>
                    <a:pt x="235" y="102"/>
                    <a:pt x="230" y="101"/>
                    <a:pt x="226" y="98"/>
                  </a:cubicBezTo>
                  <a:cubicBezTo>
                    <a:pt x="222" y="93"/>
                    <a:pt x="222" y="85"/>
                    <a:pt x="226" y="82"/>
                  </a:cubicBezTo>
                  <a:cubicBezTo>
                    <a:pt x="230" y="78"/>
                    <a:pt x="236" y="79"/>
                    <a:pt x="238" y="82"/>
                  </a:cubicBezTo>
                  <a:cubicBezTo>
                    <a:pt x="244" y="88"/>
                    <a:pt x="238" y="92"/>
                    <a:pt x="238" y="92"/>
                  </a:cubicBezTo>
                  <a:cubicBezTo>
                    <a:pt x="239" y="92"/>
                    <a:pt x="244" y="88"/>
                    <a:pt x="239" y="81"/>
                  </a:cubicBezTo>
                  <a:cubicBezTo>
                    <a:pt x="236" y="78"/>
                    <a:pt x="230" y="77"/>
                    <a:pt x="226" y="81"/>
                  </a:cubicBezTo>
                  <a:cubicBezTo>
                    <a:pt x="222" y="85"/>
                    <a:pt x="221" y="93"/>
                    <a:pt x="226" y="98"/>
                  </a:cubicBezTo>
                  <a:cubicBezTo>
                    <a:pt x="229" y="102"/>
                    <a:pt x="234" y="103"/>
                    <a:pt x="240" y="102"/>
                  </a:cubicBezTo>
                  <a:cubicBezTo>
                    <a:pt x="236" y="110"/>
                    <a:pt x="231" y="116"/>
                    <a:pt x="224" y="121"/>
                  </a:cubicBezTo>
                  <a:cubicBezTo>
                    <a:pt x="207" y="130"/>
                    <a:pt x="176" y="122"/>
                    <a:pt x="181" y="98"/>
                  </a:cubicBezTo>
                  <a:cubicBezTo>
                    <a:pt x="182" y="89"/>
                    <a:pt x="189" y="84"/>
                    <a:pt x="197" y="84"/>
                  </a:cubicBezTo>
                  <a:cubicBezTo>
                    <a:pt x="199" y="84"/>
                    <a:pt x="201" y="84"/>
                    <a:pt x="203" y="85"/>
                  </a:cubicBezTo>
                  <a:cubicBezTo>
                    <a:pt x="206" y="86"/>
                    <a:pt x="206" y="89"/>
                    <a:pt x="203" y="90"/>
                  </a:cubicBezTo>
                  <a:cubicBezTo>
                    <a:pt x="200" y="91"/>
                    <a:pt x="201" y="96"/>
                    <a:pt x="201" y="96"/>
                  </a:cubicBezTo>
                  <a:cubicBezTo>
                    <a:pt x="208" y="92"/>
                    <a:pt x="213" y="100"/>
                    <a:pt x="204" y="98"/>
                  </a:cubicBezTo>
                  <a:cubicBezTo>
                    <a:pt x="195" y="97"/>
                    <a:pt x="193" y="105"/>
                    <a:pt x="193" y="107"/>
                  </a:cubicBezTo>
                  <a:cubicBezTo>
                    <a:pt x="193" y="109"/>
                    <a:pt x="189" y="111"/>
                    <a:pt x="189" y="111"/>
                  </a:cubicBezTo>
                  <a:cubicBezTo>
                    <a:pt x="195" y="117"/>
                    <a:pt x="204" y="112"/>
                    <a:pt x="206" y="109"/>
                  </a:cubicBezTo>
                  <a:cubicBezTo>
                    <a:pt x="207" y="106"/>
                    <a:pt x="208" y="105"/>
                    <a:pt x="210" y="109"/>
                  </a:cubicBezTo>
                  <a:cubicBezTo>
                    <a:pt x="212" y="112"/>
                    <a:pt x="217" y="114"/>
                    <a:pt x="220" y="110"/>
                  </a:cubicBezTo>
                  <a:cubicBezTo>
                    <a:pt x="222" y="107"/>
                    <a:pt x="219" y="103"/>
                    <a:pt x="219" y="103"/>
                  </a:cubicBezTo>
                  <a:cubicBezTo>
                    <a:pt x="219" y="105"/>
                    <a:pt x="214" y="108"/>
                    <a:pt x="216" y="99"/>
                  </a:cubicBezTo>
                  <a:cubicBezTo>
                    <a:pt x="217" y="93"/>
                    <a:pt x="215" y="88"/>
                    <a:pt x="212" y="85"/>
                  </a:cubicBezTo>
                  <a:cubicBezTo>
                    <a:pt x="210" y="84"/>
                    <a:pt x="208" y="83"/>
                    <a:pt x="206" y="82"/>
                  </a:cubicBezTo>
                  <a:cubicBezTo>
                    <a:pt x="200" y="79"/>
                    <a:pt x="191" y="79"/>
                    <a:pt x="186" y="83"/>
                  </a:cubicBezTo>
                  <a:cubicBezTo>
                    <a:pt x="178" y="88"/>
                    <a:pt x="175" y="99"/>
                    <a:pt x="177" y="108"/>
                  </a:cubicBezTo>
                  <a:cubicBezTo>
                    <a:pt x="179" y="118"/>
                    <a:pt x="188" y="125"/>
                    <a:pt x="198" y="128"/>
                  </a:cubicBezTo>
                  <a:cubicBezTo>
                    <a:pt x="208" y="130"/>
                    <a:pt x="219" y="128"/>
                    <a:pt x="228" y="122"/>
                  </a:cubicBezTo>
                  <a:cubicBezTo>
                    <a:pt x="236" y="118"/>
                    <a:pt x="241" y="110"/>
                    <a:pt x="244" y="101"/>
                  </a:cubicBezTo>
                  <a:cubicBezTo>
                    <a:pt x="245" y="101"/>
                    <a:pt x="246" y="101"/>
                    <a:pt x="247" y="100"/>
                  </a:cubicBezTo>
                  <a:cubicBezTo>
                    <a:pt x="254" y="95"/>
                    <a:pt x="258" y="86"/>
                    <a:pt x="259" y="77"/>
                  </a:cubicBezTo>
                  <a:cubicBezTo>
                    <a:pt x="261" y="59"/>
                    <a:pt x="248" y="39"/>
                    <a:pt x="231" y="29"/>
                  </a:cubicBezTo>
                  <a:cubicBezTo>
                    <a:pt x="243" y="29"/>
                    <a:pt x="255" y="30"/>
                    <a:pt x="267" y="32"/>
                  </a:cubicBezTo>
                  <a:cubicBezTo>
                    <a:pt x="283" y="35"/>
                    <a:pt x="297" y="41"/>
                    <a:pt x="310" y="49"/>
                  </a:cubicBezTo>
                  <a:cubicBezTo>
                    <a:pt x="313" y="51"/>
                    <a:pt x="317" y="53"/>
                    <a:pt x="320" y="56"/>
                  </a:cubicBezTo>
                  <a:cubicBezTo>
                    <a:pt x="324" y="59"/>
                    <a:pt x="329" y="66"/>
                    <a:pt x="329" y="71"/>
                  </a:cubicBezTo>
                  <a:cubicBezTo>
                    <a:pt x="329" y="71"/>
                    <a:pt x="332" y="72"/>
                    <a:pt x="332" y="69"/>
                  </a:cubicBezTo>
                  <a:cubicBezTo>
                    <a:pt x="332" y="69"/>
                    <a:pt x="337" y="75"/>
                    <a:pt x="335" y="80"/>
                  </a:cubicBezTo>
                  <a:cubicBezTo>
                    <a:pt x="333" y="85"/>
                    <a:pt x="327" y="83"/>
                    <a:pt x="330" y="77"/>
                  </a:cubicBezTo>
                  <a:cubicBezTo>
                    <a:pt x="330" y="77"/>
                    <a:pt x="328" y="77"/>
                    <a:pt x="326" y="78"/>
                  </a:cubicBezTo>
                  <a:cubicBezTo>
                    <a:pt x="326" y="78"/>
                    <a:pt x="326" y="78"/>
                    <a:pt x="326" y="78"/>
                  </a:cubicBezTo>
                  <a:cubicBezTo>
                    <a:pt x="319" y="83"/>
                    <a:pt x="325" y="93"/>
                    <a:pt x="333" y="91"/>
                  </a:cubicBezTo>
                  <a:cubicBezTo>
                    <a:pt x="342" y="89"/>
                    <a:pt x="340" y="76"/>
                    <a:pt x="336" y="69"/>
                  </a:cubicBezTo>
                  <a:cubicBezTo>
                    <a:pt x="331" y="59"/>
                    <a:pt x="320" y="51"/>
                    <a:pt x="310" y="46"/>
                  </a:cubicBezTo>
                  <a:cubicBezTo>
                    <a:pt x="298" y="39"/>
                    <a:pt x="284" y="33"/>
                    <a:pt x="270" y="30"/>
                  </a:cubicBezTo>
                  <a:cubicBezTo>
                    <a:pt x="256" y="27"/>
                    <a:pt x="241" y="26"/>
                    <a:pt x="225" y="26"/>
                  </a:cubicBezTo>
                  <a:cubicBezTo>
                    <a:pt x="223" y="25"/>
                    <a:pt x="220" y="24"/>
                    <a:pt x="217" y="23"/>
                  </a:cubicBezTo>
                  <a:cubicBezTo>
                    <a:pt x="234" y="21"/>
                    <a:pt x="261" y="22"/>
                    <a:pt x="291" y="31"/>
                  </a:cubicBezTo>
                  <a:cubicBezTo>
                    <a:pt x="315" y="38"/>
                    <a:pt x="333" y="55"/>
                    <a:pt x="350" y="59"/>
                  </a:cubicBezTo>
                  <a:cubicBezTo>
                    <a:pt x="358" y="62"/>
                    <a:pt x="366" y="58"/>
                    <a:pt x="368" y="53"/>
                  </a:cubicBezTo>
                  <a:cubicBezTo>
                    <a:pt x="369" y="49"/>
                    <a:pt x="367" y="47"/>
                    <a:pt x="366" y="47"/>
                  </a:cubicBezTo>
                  <a:cubicBezTo>
                    <a:pt x="367" y="47"/>
                    <a:pt x="369" y="49"/>
                    <a:pt x="367" y="53"/>
                  </a:cubicBezTo>
                  <a:cubicBezTo>
                    <a:pt x="365" y="58"/>
                    <a:pt x="358" y="61"/>
                    <a:pt x="350" y="58"/>
                  </a:cubicBezTo>
                  <a:cubicBezTo>
                    <a:pt x="334" y="53"/>
                    <a:pt x="317" y="36"/>
                    <a:pt x="291" y="28"/>
                  </a:cubicBezTo>
                  <a:cubicBezTo>
                    <a:pt x="282" y="26"/>
                    <a:pt x="273" y="24"/>
                    <a:pt x="264" y="22"/>
                  </a:cubicBezTo>
                  <a:close/>
                  <a:moveTo>
                    <a:pt x="226" y="29"/>
                  </a:moveTo>
                  <a:cubicBezTo>
                    <a:pt x="227" y="29"/>
                    <a:pt x="228" y="30"/>
                    <a:pt x="229" y="30"/>
                  </a:cubicBezTo>
                  <a:cubicBezTo>
                    <a:pt x="246" y="40"/>
                    <a:pt x="259" y="59"/>
                    <a:pt x="257" y="77"/>
                  </a:cubicBezTo>
                  <a:cubicBezTo>
                    <a:pt x="256" y="86"/>
                    <a:pt x="253" y="94"/>
                    <a:pt x="246" y="99"/>
                  </a:cubicBezTo>
                  <a:cubicBezTo>
                    <a:pt x="246" y="99"/>
                    <a:pt x="245" y="99"/>
                    <a:pt x="244" y="100"/>
                  </a:cubicBezTo>
                  <a:cubicBezTo>
                    <a:pt x="245" y="98"/>
                    <a:pt x="245" y="96"/>
                    <a:pt x="246" y="94"/>
                  </a:cubicBezTo>
                  <a:cubicBezTo>
                    <a:pt x="250" y="73"/>
                    <a:pt x="242" y="53"/>
                    <a:pt x="224" y="40"/>
                  </a:cubicBezTo>
                  <a:cubicBezTo>
                    <a:pt x="218" y="36"/>
                    <a:pt x="211" y="33"/>
                    <a:pt x="204" y="31"/>
                  </a:cubicBezTo>
                  <a:cubicBezTo>
                    <a:pt x="211" y="30"/>
                    <a:pt x="219" y="29"/>
                    <a:pt x="226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90"/>
            <p:cNvSpPr/>
            <p:nvPr/>
          </p:nvSpPr>
          <p:spPr bwMode="auto">
            <a:xfrm>
              <a:off x="3950" y="3279"/>
              <a:ext cx="115" cy="81"/>
            </a:xfrm>
            <a:custGeom>
              <a:gdLst>
                <a:gd name="T0" fmla="*/ 30 w 33"/>
                <a:gd name="T1" fmla="*/ 10 h 23"/>
                <a:gd name="T2" fmla="*/ 32 w 33"/>
                <a:gd name="T3" fmla="*/ 4 h 23"/>
                <a:gd name="T4" fmla="*/ 29 w 33"/>
                <a:gd name="T5" fmla="*/ 6 h 23"/>
                <a:gd name="T6" fmla="*/ 15 w 33"/>
                <a:gd name="T7" fmla="*/ 4 h 23"/>
                <a:gd name="T8" fmla="*/ 10 w 33"/>
                <a:gd name="T9" fmla="*/ 3 h 23"/>
                <a:gd name="T10" fmla="*/ 5 w 33"/>
                <a:gd name="T11" fmla="*/ 5 h 23"/>
                <a:gd name="T12" fmla="*/ 0 w 33"/>
                <a:gd name="T13" fmla="*/ 9 h 23"/>
                <a:gd name="T14" fmla="*/ 15 w 33"/>
                <a:gd name="T15" fmla="*/ 18 h 23"/>
                <a:gd name="T16" fmla="*/ 24 w 33"/>
                <a:gd name="T17" fmla="*/ 23 h 23"/>
                <a:gd name="T18" fmla="*/ 23 w 33"/>
                <a:gd name="T19" fmla="*/ 14 h 23"/>
                <a:gd name="T20" fmla="*/ 20 w 33"/>
                <a:gd name="T21" fmla="*/ 14 h 23"/>
                <a:gd name="T22" fmla="*/ 19 w 33"/>
                <a:gd name="T23" fmla="*/ 11 h 23"/>
                <a:gd name="T24" fmla="*/ 30 w 33"/>
                <a:gd name="T25" fmla="*/ 10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3">
                  <a:moveTo>
                    <a:pt x="30" y="10"/>
                  </a:moveTo>
                  <a:cubicBezTo>
                    <a:pt x="33" y="7"/>
                    <a:pt x="32" y="4"/>
                    <a:pt x="32" y="4"/>
                  </a:cubicBezTo>
                  <a:cubicBezTo>
                    <a:pt x="32" y="4"/>
                    <a:pt x="31" y="7"/>
                    <a:pt x="29" y="6"/>
                  </a:cubicBezTo>
                  <a:cubicBezTo>
                    <a:pt x="27" y="5"/>
                    <a:pt x="21" y="0"/>
                    <a:pt x="15" y="4"/>
                  </a:cubicBezTo>
                  <a:cubicBezTo>
                    <a:pt x="9" y="9"/>
                    <a:pt x="8" y="5"/>
                    <a:pt x="10" y="3"/>
                  </a:cubicBezTo>
                  <a:cubicBezTo>
                    <a:pt x="10" y="3"/>
                    <a:pt x="8" y="2"/>
                    <a:pt x="5" y="5"/>
                  </a:cubicBezTo>
                  <a:cubicBezTo>
                    <a:pt x="3" y="8"/>
                    <a:pt x="2" y="10"/>
                    <a:pt x="0" y="9"/>
                  </a:cubicBezTo>
                  <a:cubicBezTo>
                    <a:pt x="0" y="9"/>
                    <a:pt x="7" y="18"/>
                    <a:pt x="15" y="18"/>
                  </a:cubicBezTo>
                  <a:cubicBezTo>
                    <a:pt x="22" y="18"/>
                    <a:pt x="24" y="23"/>
                    <a:pt x="24" y="23"/>
                  </a:cubicBezTo>
                  <a:cubicBezTo>
                    <a:pt x="24" y="23"/>
                    <a:pt x="28" y="17"/>
                    <a:pt x="23" y="14"/>
                  </a:cubicBezTo>
                  <a:cubicBezTo>
                    <a:pt x="23" y="14"/>
                    <a:pt x="21" y="14"/>
                    <a:pt x="20" y="14"/>
                  </a:cubicBezTo>
                  <a:cubicBezTo>
                    <a:pt x="20" y="13"/>
                    <a:pt x="19" y="13"/>
                    <a:pt x="19" y="11"/>
                  </a:cubicBezTo>
                  <a:cubicBezTo>
                    <a:pt x="20" y="10"/>
                    <a:pt x="24" y="15"/>
                    <a:pt x="30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91"/>
            <p:cNvSpPr/>
            <p:nvPr/>
          </p:nvSpPr>
          <p:spPr bwMode="auto">
            <a:xfrm>
              <a:off x="5066" y="3426"/>
              <a:ext cx="70" cy="98"/>
            </a:xfrm>
            <a:custGeom>
              <a:gdLst>
                <a:gd name="T0" fmla="*/ 12 w 20"/>
                <a:gd name="T1" fmla="*/ 6 h 28"/>
                <a:gd name="T2" fmla="*/ 1 w 20"/>
                <a:gd name="T3" fmla="*/ 0 h 28"/>
                <a:gd name="T4" fmla="*/ 3 w 20"/>
                <a:gd name="T5" fmla="*/ 6 h 28"/>
                <a:gd name="T6" fmla="*/ 3 w 20"/>
                <a:gd name="T7" fmla="*/ 15 h 28"/>
                <a:gd name="T8" fmla="*/ 4 w 20"/>
                <a:gd name="T9" fmla="*/ 21 h 28"/>
                <a:gd name="T10" fmla="*/ 8 w 20"/>
                <a:gd name="T11" fmla="*/ 17 h 28"/>
                <a:gd name="T12" fmla="*/ 9 w 20"/>
                <a:gd name="T13" fmla="*/ 16 h 28"/>
                <a:gd name="T14" fmla="*/ 9 w 20"/>
                <a:gd name="T15" fmla="*/ 21 h 28"/>
                <a:gd name="T16" fmla="*/ 7 w 20"/>
                <a:gd name="T17" fmla="*/ 28 h 28"/>
                <a:gd name="T18" fmla="*/ 14 w 20"/>
                <a:gd name="T19" fmla="*/ 20 h 28"/>
                <a:gd name="T20" fmla="*/ 16 w 20"/>
                <a:gd name="T21" fmla="*/ 19 h 28"/>
                <a:gd name="T22" fmla="*/ 19 w 20"/>
                <a:gd name="T23" fmla="*/ 14 h 28"/>
                <a:gd name="T24" fmla="*/ 12 w 20"/>
                <a:gd name="T25" fmla="*/ 6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8">
                  <a:moveTo>
                    <a:pt x="12" y="6"/>
                  </a:moveTo>
                  <a:cubicBezTo>
                    <a:pt x="9" y="3"/>
                    <a:pt x="4" y="1"/>
                    <a:pt x="1" y="0"/>
                  </a:cubicBezTo>
                  <a:cubicBezTo>
                    <a:pt x="1" y="0"/>
                    <a:pt x="3" y="2"/>
                    <a:pt x="3" y="6"/>
                  </a:cubicBezTo>
                  <a:cubicBezTo>
                    <a:pt x="3" y="10"/>
                    <a:pt x="0" y="11"/>
                    <a:pt x="3" y="15"/>
                  </a:cubicBezTo>
                  <a:cubicBezTo>
                    <a:pt x="6" y="19"/>
                    <a:pt x="4" y="21"/>
                    <a:pt x="4" y="21"/>
                  </a:cubicBezTo>
                  <a:cubicBezTo>
                    <a:pt x="4" y="21"/>
                    <a:pt x="9" y="20"/>
                    <a:pt x="8" y="17"/>
                  </a:cubicBezTo>
                  <a:cubicBezTo>
                    <a:pt x="7" y="13"/>
                    <a:pt x="10" y="15"/>
                    <a:pt x="9" y="16"/>
                  </a:cubicBezTo>
                  <a:cubicBezTo>
                    <a:pt x="9" y="18"/>
                    <a:pt x="8" y="19"/>
                    <a:pt x="9" y="21"/>
                  </a:cubicBezTo>
                  <a:cubicBezTo>
                    <a:pt x="10" y="24"/>
                    <a:pt x="9" y="27"/>
                    <a:pt x="7" y="28"/>
                  </a:cubicBezTo>
                  <a:cubicBezTo>
                    <a:pt x="7" y="28"/>
                    <a:pt x="16" y="26"/>
                    <a:pt x="14" y="20"/>
                  </a:cubicBezTo>
                  <a:cubicBezTo>
                    <a:pt x="13" y="16"/>
                    <a:pt x="17" y="17"/>
                    <a:pt x="16" y="19"/>
                  </a:cubicBezTo>
                  <a:cubicBezTo>
                    <a:pt x="16" y="19"/>
                    <a:pt x="20" y="19"/>
                    <a:pt x="19" y="14"/>
                  </a:cubicBezTo>
                  <a:cubicBezTo>
                    <a:pt x="19" y="12"/>
                    <a:pt x="17" y="9"/>
                    <a:pt x="12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92"/>
            <p:cNvSpPr/>
            <p:nvPr/>
          </p:nvSpPr>
          <p:spPr bwMode="auto">
            <a:xfrm>
              <a:off x="4745" y="3402"/>
              <a:ext cx="98" cy="139"/>
            </a:xfrm>
            <a:custGeom>
              <a:gdLst>
                <a:gd name="T0" fmla="*/ 27 w 28"/>
                <a:gd name="T1" fmla="*/ 20 h 40"/>
                <a:gd name="T2" fmla="*/ 18 w 28"/>
                <a:gd name="T3" fmla="*/ 6 h 40"/>
                <a:gd name="T4" fmla="*/ 0 w 28"/>
                <a:gd name="T5" fmla="*/ 0 h 40"/>
                <a:gd name="T6" fmla="*/ 7 w 28"/>
                <a:gd name="T7" fmla="*/ 12 h 40"/>
                <a:gd name="T8" fmla="*/ 6 w 28"/>
                <a:gd name="T9" fmla="*/ 22 h 40"/>
                <a:gd name="T10" fmla="*/ 7 w 28"/>
                <a:gd name="T11" fmla="*/ 30 h 40"/>
                <a:gd name="T12" fmla="*/ 12 w 28"/>
                <a:gd name="T13" fmla="*/ 19 h 40"/>
                <a:gd name="T14" fmla="*/ 15 w 28"/>
                <a:gd name="T15" fmla="*/ 19 h 40"/>
                <a:gd name="T16" fmla="*/ 15 w 28"/>
                <a:gd name="T17" fmla="*/ 29 h 40"/>
                <a:gd name="T18" fmla="*/ 18 w 28"/>
                <a:gd name="T19" fmla="*/ 40 h 40"/>
                <a:gd name="T20" fmla="*/ 23 w 28"/>
                <a:gd name="T21" fmla="*/ 20 h 40"/>
                <a:gd name="T22" fmla="*/ 22 w 28"/>
                <a:gd name="T23" fmla="*/ 17 h 40"/>
                <a:gd name="T24" fmla="*/ 27 w 28"/>
                <a:gd name="T25" fmla="*/ 2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27" y="20"/>
                  </a:moveTo>
                  <a:cubicBezTo>
                    <a:pt x="27" y="20"/>
                    <a:pt x="28" y="11"/>
                    <a:pt x="18" y="6"/>
                  </a:cubicBezTo>
                  <a:cubicBezTo>
                    <a:pt x="11" y="3"/>
                    <a:pt x="0" y="0"/>
                    <a:pt x="0" y="0"/>
                  </a:cubicBezTo>
                  <a:cubicBezTo>
                    <a:pt x="0" y="0"/>
                    <a:pt x="8" y="5"/>
                    <a:pt x="7" y="12"/>
                  </a:cubicBezTo>
                  <a:cubicBezTo>
                    <a:pt x="6" y="17"/>
                    <a:pt x="4" y="19"/>
                    <a:pt x="6" y="22"/>
                  </a:cubicBezTo>
                  <a:cubicBezTo>
                    <a:pt x="8" y="26"/>
                    <a:pt x="7" y="30"/>
                    <a:pt x="7" y="30"/>
                  </a:cubicBezTo>
                  <a:cubicBezTo>
                    <a:pt x="7" y="30"/>
                    <a:pt x="14" y="26"/>
                    <a:pt x="12" y="19"/>
                  </a:cubicBezTo>
                  <a:cubicBezTo>
                    <a:pt x="11" y="13"/>
                    <a:pt x="16" y="15"/>
                    <a:pt x="15" y="19"/>
                  </a:cubicBezTo>
                  <a:cubicBezTo>
                    <a:pt x="15" y="22"/>
                    <a:pt x="13" y="26"/>
                    <a:pt x="15" y="29"/>
                  </a:cubicBezTo>
                  <a:cubicBezTo>
                    <a:pt x="18" y="33"/>
                    <a:pt x="18" y="40"/>
                    <a:pt x="18" y="40"/>
                  </a:cubicBezTo>
                  <a:cubicBezTo>
                    <a:pt x="18" y="40"/>
                    <a:pt x="28" y="30"/>
                    <a:pt x="23" y="20"/>
                  </a:cubicBezTo>
                  <a:cubicBezTo>
                    <a:pt x="23" y="20"/>
                    <a:pt x="21" y="18"/>
                    <a:pt x="22" y="17"/>
                  </a:cubicBezTo>
                  <a:cubicBezTo>
                    <a:pt x="24" y="16"/>
                    <a:pt x="27" y="20"/>
                    <a:pt x="27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93"/>
            <p:cNvSpPr/>
            <p:nvPr/>
          </p:nvSpPr>
          <p:spPr bwMode="auto">
            <a:xfrm>
              <a:off x="5014" y="3293"/>
              <a:ext cx="76" cy="70"/>
            </a:xfrm>
            <a:custGeom>
              <a:gdLst>
                <a:gd name="T0" fmla="*/ 5 w 22"/>
                <a:gd name="T1" fmla="*/ 11 h 20"/>
                <a:gd name="T2" fmla="*/ 0 w 22"/>
                <a:gd name="T3" fmla="*/ 17 h 20"/>
                <a:gd name="T4" fmla="*/ 13 w 22"/>
                <a:gd name="T5" fmla="*/ 20 h 20"/>
                <a:gd name="T6" fmla="*/ 17 w 22"/>
                <a:gd name="T7" fmla="*/ 18 h 20"/>
                <a:gd name="T8" fmla="*/ 15 w 22"/>
                <a:gd name="T9" fmla="*/ 15 h 20"/>
                <a:gd name="T10" fmla="*/ 22 w 22"/>
                <a:gd name="T11" fmla="*/ 7 h 20"/>
                <a:gd name="T12" fmla="*/ 22 w 22"/>
                <a:gd name="T13" fmla="*/ 2 h 20"/>
                <a:gd name="T14" fmla="*/ 16 w 22"/>
                <a:gd name="T15" fmla="*/ 4 h 20"/>
                <a:gd name="T16" fmla="*/ 12 w 22"/>
                <a:gd name="T17" fmla="*/ 10 h 20"/>
                <a:gd name="T18" fmla="*/ 11 w 22"/>
                <a:gd name="T19" fmla="*/ 5 h 20"/>
                <a:gd name="T20" fmla="*/ 10 w 22"/>
                <a:gd name="T21" fmla="*/ 0 h 20"/>
                <a:gd name="T22" fmla="*/ 6 w 22"/>
                <a:gd name="T23" fmla="*/ 3 h 20"/>
                <a:gd name="T24" fmla="*/ 5 w 22"/>
                <a:gd name="T25" fmla="*/ 11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0">
                  <a:moveTo>
                    <a:pt x="5" y="11"/>
                  </a:moveTo>
                  <a:cubicBezTo>
                    <a:pt x="6" y="15"/>
                    <a:pt x="0" y="17"/>
                    <a:pt x="0" y="17"/>
                  </a:cubicBezTo>
                  <a:cubicBezTo>
                    <a:pt x="5" y="18"/>
                    <a:pt x="10" y="20"/>
                    <a:pt x="13" y="20"/>
                  </a:cubicBezTo>
                  <a:cubicBezTo>
                    <a:pt x="16" y="20"/>
                    <a:pt x="17" y="18"/>
                    <a:pt x="17" y="18"/>
                  </a:cubicBezTo>
                  <a:cubicBezTo>
                    <a:pt x="14" y="18"/>
                    <a:pt x="11" y="16"/>
                    <a:pt x="15" y="15"/>
                  </a:cubicBezTo>
                  <a:cubicBezTo>
                    <a:pt x="22" y="13"/>
                    <a:pt x="22" y="10"/>
                    <a:pt x="22" y="7"/>
                  </a:cubicBezTo>
                  <a:cubicBezTo>
                    <a:pt x="21" y="3"/>
                    <a:pt x="22" y="2"/>
                    <a:pt x="22" y="2"/>
                  </a:cubicBezTo>
                  <a:cubicBezTo>
                    <a:pt x="21" y="1"/>
                    <a:pt x="15" y="1"/>
                    <a:pt x="16" y="4"/>
                  </a:cubicBezTo>
                  <a:cubicBezTo>
                    <a:pt x="17" y="7"/>
                    <a:pt x="14" y="10"/>
                    <a:pt x="12" y="10"/>
                  </a:cubicBezTo>
                  <a:cubicBezTo>
                    <a:pt x="10" y="9"/>
                    <a:pt x="11" y="8"/>
                    <a:pt x="11" y="5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0" y="0"/>
                    <a:pt x="9" y="2"/>
                    <a:pt x="6" y="3"/>
                  </a:cubicBezTo>
                  <a:cubicBezTo>
                    <a:pt x="3" y="4"/>
                    <a:pt x="5" y="8"/>
                    <a:pt x="5" y="1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94"/>
            <p:cNvSpPr/>
            <p:nvPr/>
          </p:nvSpPr>
          <p:spPr bwMode="auto">
            <a:xfrm>
              <a:off x="4288" y="3426"/>
              <a:ext cx="73" cy="91"/>
            </a:xfrm>
            <a:custGeom>
              <a:gdLst>
                <a:gd name="T0" fmla="*/ 13 w 21"/>
                <a:gd name="T1" fmla="*/ 17 h 26"/>
                <a:gd name="T2" fmla="*/ 18 w 21"/>
                <a:gd name="T3" fmla="*/ 5 h 26"/>
                <a:gd name="T4" fmla="*/ 17 w 21"/>
                <a:gd name="T5" fmla="*/ 0 h 26"/>
                <a:gd name="T6" fmla="*/ 12 w 21"/>
                <a:gd name="T7" fmla="*/ 11 h 26"/>
                <a:gd name="T8" fmla="*/ 9 w 21"/>
                <a:gd name="T9" fmla="*/ 8 h 26"/>
                <a:gd name="T10" fmla="*/ 6 w 21"/>
                <a:gd name="T11" fmla="*/ 6 h 26"/>
                <a:gd name="T12" fmla="*/ 6 w 21"/>
                <a:gd name="T13" fmla="*/ 14 h 26"/>
                <a:gd name="T14" fmla="*/ 0 w 21"/>
                <a:gd name="T15" fmla="*/ 25 h 26"/>
                <a:gd name="T16" fmla="*/ 8 w 21"/>
                <a:gd name="T17" fmla="*/ 25 h 26"/>
                <a:gd name="T18" fmla="*/ 16 w 21"/>
                <a:gd name="T19" fmla="*/ 20 h 26"/>
                <a:gd name="T20" fmla="*/ 10 w 21"/>
                <a:gd name="T21" fmla="*/ 20 h 26"/>
                <a:gd name="T22" fmla="*/ 13 w 21"/>
                <a:gd name="T23" fmla="*/ 17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6">
                  <a:moveTo>
                    <a:pt x="13" y="17"/>
                  </a:moveTo>
                  <a:cubicBezTo>
                    <a:pt x="21" y="14"/>
                    <a:pt x="20" y="7"/>
                    <a:pt x="18" y="5"/>
                  </a:cubicBezTo>
                  <a:cubicBezTo>
                    <a:pt x="16" y="3"/>
                    <a:pt x="17" y="0"/>
                    <a:pt x="17" y="0"/>
                  </a:cubicBezTo>
                  <a:cubicBezTo>
                    <a:pt x="10" y="3"/>
                    <a:pt x="12" y="9"/>
                    <a:pt x="12" y="11"/>
                  </a:cubicBezTo>
                  <a:cubicBezTo>
                    <a:pt x="11" y="14"/>
                    <a:pt x="9" y="12"/>
                    <a:pt x="9" y="8"/>
                  </a:cubicBezTo>
                  <a:cubicBezTo>
                    <a:pt x="9" y="5"/>
                    <a:pt x="6" y="6"/>
                    <a:pt x="6" y="6"/>
                  </a:cubicBezTo>
                  <a:cubicBezTo>
                    <a:pt x="6" y="6"/>
                    <a:pt x="5" y="9"/>
                    <a:pt x="6" y="14"/>
                  </a:cubicBezTo>
                  <a:cubicBezTo>
                    <a:pt x="6" y="19"/>
                    <a:pt x="0" y="25"/>
                    <a:pt x="0" y="25"/>
                  </a:cubicBezTo>
                  <a:cubicBezTo>
                    <a:pt x="0" y="25"/>
                    <a:pt x="4" y="26"/>
                    <a:pt x="8" y="25"/>
                  </a:cubicBezTo>
                  <a:cubicBezTo>
                    <a:pt x="13" y="25"/>
                    <a:pt x="16" y="20"/>
                    <a:pt x="16" y="20"/>
                  </a:cubicBezTo>
                  <a:cubicBezTo>
                    <a:pt x="16" y="20"/>
                    <a:pt x="11" y="21"/>
                    <a:pt x="10" y="20"/>
                  </a:cubicBezTo>
                  <a:cubicBezTo>
                    <a:pt x="10" y="18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95"/>
            <p:cNvSpPr/>
            <p:nvPr/>
          </p:nvSpPr>
          <p:spPr bwMode="auto">
            <a:xfrm>
              <a:off x="3468" y="590"/>
              <a:ext cx="684" cy="280"/>
            </a:xfrm>
            <a:custGeom>
              <a:gdLst>
                <a:gd name="T0" fmla="*/ 177 w 196"/>
                <a:gd name="T1" fmla="*/ 28 h 80"/>
                <a:gd name="T2" fmla="*/ 166 w 196"/>
                <a:gd name="T3" fmla="*/ 17 h 80"/>
                <a:gd name="T4" fmla="*/ 116 w 196"/>
                <a:gd name="T5" fmla="*/ 11 h 80"/>
                <a:gd name="T6" fmla="*/ 99 w 196"/>
                <a:gd name="T7" fmla="*/ 41 h 80"/>
                <a:gd name="T8" fmla="*/ 87 w 196"/>
                <a:gd name="T9" fmla="*/ 16 h 80"/>
                <a:gd name="T10" fmla="*/ 33 w 196"/>
                <a:gd name="T11" fmla="*/ 14 h 80"/>
                <a:gd name="T12" fmla="*/ 20 w 196"/>
                <a:gd name="T13" fmla="*/ 28 h 80"/>
                <a:gd name="T14" fmla="*/ 5 w 196"/>
                <a:gd name="T15" fmla="*/ 29 h 80"/>
                <a:gd name="T16" fmla="*/ 4 w 196"/>
                <a:gd name="T17" fmla="*/ 23 h 80"/>
                <a:gd name="T18" fmla="*/ 4 w 196"/>
                <a:gd name="T19" fmla="*/ 22 h 80"/>
                <a:gd name="T20" fmla="*/ 5 w 196"/>
                <a:gd name="T21" fmla="*/ 21 h 80"/>
                <a:gd name="T22" fmla="*/ 11 w 196"/>
                <a:gd name="T23" fmla="*/ 22 h 80"/>
                <a:gd name="T24" fmla="*/ 13 w 196"/>
                <a:gd name="T25" fmla="*/ 24 h 80"/>
                <a:gd name="T26" fmla="*/ 4 w 196"/>
                <a:gd name="T27" fmla="*/ 18 h 80"/>
                <a:gd name="T28" fmla="*/ 3 w 196"/>
                <a:gd name="T29" fmla="*/ 29 h 80"/>
                <a:gd name="T30" fmla="*/ 19 w 196"/>
                <a:gd name="T31" fmla="*/ 30 h 80"/>
                <a:gd name="T32" fmla="*/ 27 w 196"/>
                <a:gd name="T33" fmla="*/ 23 h 80"/>
                <a:gd name="T34" fmla="*/ 45 w 196"/>
                <a:gd name="T35" fmla="*/ 51 h 80"/>
                <a:gd name="T36" fmla="*/ 58 w 196"/>
                <a:gd name="T37" fmla="*/ 41 h 80"/>
                <a:gd name="T38" fmla="*/ 46 w 196"/>
                <a:gd name="T39" fmla="*/ 25 h 80"/>
                <a:gd name="T40" fmla="*/ 44 w 196"/>
                <a:gd name="T41" fmla="*/ 26 h 80"/>
                <a:gd name="T42" fmla="*/ 36 w 196"/>
                <a:gd name="T43" fmla="*/ 34 h 80"/>
                <a:gd name="T44" fmla="*/ 45 w 196"/>
                <a:gd name="T45" fmla="*/ 31 h 80"/>
                <a:gd name="T46" fmla="*/ 52 w 196"/>
                <a:gd name="T47" fmla="*/ 42 h 80"/>
                <a:gd name="T48" fmla="*/ 46 w 196"/>
                <a:gd name="T49" fmla="*/ 33 h 80"/>
                <a:gd name="T50" fmla="*/ 48 w 196"/>
                <a:gd name="T51" fmla="*/ 43 h 80"/>
                <a:gd name="T52" fmla="*/ 32 w 196"/>
                <a:gd name="T53" fmla="*/ 44 h 80"/>
                <a:gd name="T54" fmla="*/ 28 w 196"/>
                <a:gd name="T55" fmla="*/ 33 h 80"/>
                <a:gd name="T56" fmla="*/ 41 w 196"/>
                <a:gd name="T57" fmla="*/ 12 h 80"/>
                <a:gd name="T58" fmla="*/ 90 w 196"/>
                <a:gd name="T59" fmla="*/ 23 h 80"/>
                <a:gd name="T60" fmla="*/ 82 w 196"/>
                <a:gd name="T61" fmla="*/ 80 h 80"/>
                <a:gd name="T62" fmla="*/ 82 w 196"/>
                <a:gd name="T63" fmla="*/ 80 h 80"/>
                <a:gd name="T64" fmla="*/ 98 w 196"/>
                <a:gd name="T65" fmla="*/ 48 h 80"/>
                <a:gd name="T66" fmla="*/ 108 w 196"/>
                <a:gd name="T67" fmla="*/ 72 h 80"/>
                <a:gd name="T68" fmla="*/ 115 w 196"/>
                <a:gd name="T69" fmla="*/ 80 h 80"/>
                <a:gd name="T70" fmla="*/ 115 w 196"/>
                <a:gd name="T71" fmla="*/ 80 h 80"/>
                <a:gd name="T72" fmla="*/ 107 w 196"/>
                <a:gd name="T73" fmla="*/ 23 h 80"/>
                <a:gd name="T74" fmla="*/ 156 w 196"/>
                <a:gd name="T75" fmla="*/ 12 h 80"/>
                <a:gd name="T76" fmla="*/ 169 w 196"/>
                <a:gd name="T77" fmla="*/ 33 h 80"/>
                <a:gd name="T78" fmla="*/ 164 w 196"/>
                <a:gd name="T79" fmla="*/ 44 h 80"/>
                <a:gd name="T80" fmla="*/ 149 w 196"/>
                <a:gd name="T81" fmla="*/ 43 h 80"/>
                <a:gd name="T82" fmla="*/ 151 w 196"/>
                <a:gd name="T83" fmla="*/ 33 h 80"/>
                <a:gd name="T84" fmla="*/ 144 w 196"/>
                <a:gd name="T85" fmla="*/ 42 h 80"/>
                <a:gd name="T86" fmla="*/ 151 w 196"/>
                <a:gd name="T87" fmla="*/ 31 h 80"/>
                <a:gd name="T88" fmla="*/ 161 w 196"/>
                <a:gd name="T89" fmla="*/ 34 h 80"/>
                <a:gd name="T90" fmla="*/ 152 w 196"/>
                <a:gd name="T91" fmla="*/ 25 h 80"/>
                <a:gd name="T92" fmla="*/ 149 w 196"/>
                <a:gd name="T93" fmla="*/ 25 h 80"/>
                <a:gd name="T94" fmla="*/ 148 w 196"/>
                <a:gd name="T95" fmla="*/ 50 h 80"/>
                <a:gd name="T96" fmla="*/ 166 w 196"/>
                <a:gd name="T97" fmla="*/ 47 h 80"/>
                <a:gd name="T98" fmla="*/ 170 w 196"/>
                <a:gd name="T99" fmla="*/ 23 h 80"/>
                <a:gd name="T100" fmla="*/ 170 w 196"/>
                <a:gd name="T101" fmla="*/ 22 h 80"/>
                <a:gd name="T102" fmla="*/ 176 w 196"/>
                <a:gd name="T103" fmla="*/ 29 h 80"/>
                <a:gd name="T104" fmla="*/ 194 w 196"/>
                <a:gd name="T105" fmla="*/ 29 h 80"/>
                <a:gd name="T106" fmla="*/ 193 w 196"/>
                <a:gd name="T107" fmla="*/ 18 h 80"/>
                <a:gd name="T108" fmla="*/ 184 w 196"/>
                <a:gd name="T109" fmla="*/ 24 h 80"/>
                <a:gd name="T110" fmla="*/ 186 w 196"/>
                <a:gd name="T111" fmla="*/ 22 h 80"/>
                <a:gd name="T112" fmla="*/ 192 w 196"/>
                <a:gd name="T113" fmla="*/ 21 h 80"/>
                <a:gd name="T114" fmla="*/ 193 w 196"/>
                <a:gd name="T115" fmla="*/ 23 h 80"/>
                <a:gd name="T116" fmla="*/ 192 w 196"/>
                <a:gd name="T117" fmla="*/ 29 h 80"/>
                <a:gd name="T118" fmla="*/ 177 w 196"/>
                <a:gd name="T119" fmla="*/ 28 h 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" h="80">
                  <a:moveTo>
                    <a:pt x="177" y="28"/>
                  </a:moveTo>
                  <a:cubicBezTo>
                    <a:pt x="173" y="25"/>
                    <a:pt x="170" y="20"/>
                    <a:pt x="166" y="17"/>
                  </a:cubicBezTo>
                  <a:cubicBezTo>
                    <a:pt x="155" y="2"/>
                    <a:pt x="131" y="1"/>
                    <a:pt x="116" y="11"/>
                  </a:cubicBezTo>
                  <a:cubicBezTo>
                    <a:pt x="105" y="18"/>
                    <a:pt x="100" y="29"/>
                    <a:pt x="99" y="41"/>
                  </a:cubicBezTo>
                  <a:cubicBezTo>
                    <a:pt x="98" y="31"/>
                    <a:pt x="93" y="22"/>
                    <a:pt x="87" y="16"/>
                  </a:cubicBezTo>
                  <a:cubicBezTo>
                    <a:pt x="73" y="2"/>
                    <a:pt x="47" y="0"/>
                    <a:pt x="33" y="14"/>
                  </a:cubicBezTo>
                  <a:cubicBezTo>
                    <a:pt x="28" y="18"/>
                    <a:pt x="25" y="24"/>
                    <a:pt x="20" y="28"/>
                  </a:cubicBezTo>
                  <a:cubicBezTo>
                    <a:pt x="15" y="31"/>
                    <a:pt x="9" y="32"/>
                    <a:pt x="5" y="29"/>
                  </a:cubicBezTo>
                  <a:cubicBezTo>
                    <a:pt x="4" y="27"/>
                    <a:pt x="3" y="25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9"/>
                    <a:pt x="9" y="20"/>
                    <a:pt x="11" y="22"/>
                  </a:cubicBezTo>
                  <a:cubicBezTo>
                    <a:pt x="10" y="24"/>
                    <a:pt x="12" y="26"/>
                    <a:pt x="13" y="24"/>
                  </a:cubicBezTo>
                  <a:cubicBezTo>
                    <a:pt x="16" y="18"/>
                    <a:pt x="9" y="15"/>
                    <a:pt x="4" y="18"/>
                  </a:cubicBezTo>
                  <a:cubicBezTo>
                    <a:pt x="1" y="21"/>
                    <a:pt x="0" y="26"/>
                    <a:pt x="3" y="29"/>
                  </a:cubicBezTo>
                  <a:cubicBezTo>
                    <a:pt x="7" y="34"/>
                    <a:pt x="14" y="33"/>
                    <a:pt x="19" y="30"/>
                  </a:cubicBezTo>
                  <a:cubicBezTo>
                    <a:pt x="22" y="29"/>
                    <a:pt x="24" y="26"/>
                    <a:pt x="27" y="23"/>
                  </a:cubicBezTo>
                  <a:cubicBezTo>
                    <a:pt x="21" y="36"/>
                    <a:pt x="29" y="52"/>
                    <a:pt x="45" y="51"/>
                  </a:cubicBezTo>
                  <a:cubicBezTo>
                    <a:pt x="51" y="51"/>
                    <a:pt x="57" y="47"/>
                    <a:pt x="58" y="41"/>
                  </a:cubicBezTo>
                  <a:cubicBezTo>
                    <a:pt x="60" y="34"/>
                    <a:pt x="54" y="24"/>
                    <a:pt x="46" y="25"/>
                  </a:cubicBezTo>
                  <a:cubicBezTo>
                    <a:pt x="45" y="25"/>
                    <a:pt x="44" y="25"/>
                    <a:pt x="44" y="26"/>
                  </a:cubicBezTo>
                  <a:cubicBezTo>
                    <a:pt x="35" y="27"/>
                    <a:pt x="36" y="34"/>
                    <a:pt x="36" y="34"/>
                  </a:cubicBezTo>
                  <a:cubicBezTo>
                    <a:pt x="36" y="34"/>
                    <a:pt x="39" y="30"/>
                    <a:pt x="45" y="31"/>
                  </a:cubicBezTo>
                  <a:cubicBezTo>
                    <a:pt x="52" y="31"/>
                    <a:pt x="55" y="38"/>
                    <a:pt x="52" y="42"/>
                  </a:cubicBezTo>
                  <a:cubicBezTo>
                    <a:pt x="52" y="42"/>
                    <a:pt x="53" y="34"/>
                    <a:pt x="46" y="33"/>
                  </a:cubicBezTo>
                  <a:cubicBezTo>
                    <a:pt x="46" y="33"/>
                    <a:pt x="51" y="38"/>
                    <a:pt x="48" y="43"/>
                  </a:cubicBezTo>
                  <a:cubicBezTo>
                    <a:pt x="46" y="47"/>
                    <a:pt x="39" y="49"/>
                    <a:pt x="32" y="44"/>
                  </a:cubicBezTo>
                  <a:cubicBezTo>
                    <a:pt x="30" y="41"/>
                    <a:pt x="29" y="37"/>
                    <a:pt x="28" y="33"/>
                  </a:cubicBezTo>
                  <a:cubicBezTo>
                    <a:pt x="28" y="24"/>
                    <a:pt x="33" y="16"/>
                    <a:pt x="41" y="12"/>
                  </a:cubicBezTo>
                  <a:cubicBezTo>
                    <a:pt x="57" y="2"/>
                    <a:pt x="79" y="8"/>
                    <a:pt x="90" y="23"/>
                  </a:cubicBezTo>
                  <a:cubicBezTo>
                    <a:pt x="103" y="41"/>
                    <a:pt x="96" y="64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91" y="70"/>
                    <a:pt x="97" y="61"/>
                    <a:pt x="98" y="48"/>
                  </a:cubicBezTo>
                  <a:cubicBezTo>
                    <a:pt x="99" y="57"/>
                    <a:pt x="102" y="65"/>
                    <a:pt x="108" y="72"/>
                  </a:cubicBezTo>
                  <a:cubicBezTo>
                    <a:pt x="110" y="75"/>
                    <a:pt x="112" y="77"/>
                    <a:pt x="115" y="80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01" y="64"/>
                    <a:pt x="95" y="41"/>
                    <a:pt x="107" y="23"/>
                  </a:cubicBezTo>
                  <a:cubicBezTo>
                    <a:pt x="118" y="7"/>
                    <a:pt x="140" y="3"/>
                    <a:pt x="156" y="12"/>
                  </a:cubicBezTo>
                  <a:cubicBezTo>
                    <a:pt x="164" y="16"/>
                    <a:pt x="169" y="24"/>
                    <a:pt x="169" y="33"/>
                  </a:cubicBezTo>
                  <a:cubicBezTo>
                    <a:pt x="168" y="38"/>
                    <a:pt x="167" y="41"/>
                    <a:pt x="164" y="44"/>
                  </a:cubicBezTo>
                  <a:cubicBezTo>
                    <a:pt x="158" y="49"/>
                    <a:pt x="151" y="47"/>
                    <a:pt x="149" y="43"/>
                  </a:cubicBezTo>
                  <a:cubicBezTo>
                    <a:pt x="146" y="38"/>
                    <a:pt x="151" y="33"/>
                    <a:pt x="151" y="33"/>
                  </a:cubicBezTo>
                  <a:cubicBezTo>
                    <a:pt x="144" y="34"/>
                    <a:pt x="144" y="42"/>
                    <a:pt x="144" y="42"/>
                  </a:cubicBezTo>
                  <a:cubicBezTo>
                    <a:pt x="142" y="38"/>
                    <a:pt x="145" y="31"/>
                    <a:pt x="151" y="31"/>
                  </a:cubicBezTo>
                  <a:cubicBezTo>
                    <a:pt x="158" y="30"/>
                    <a:pt x="161" y="34"/>
                    <a:pt x="161" y="34"/>
                  </a:cubicBezTo>
                  <a:cubicBezTo>
                    <a:pt x="161" y="34"/>
                    <a:pt x="162" y="26"/>
                    <a:pt x="152" y="25"/>
                  </a:cubicBezTo>
                  <a:cubicBezTo>
                    <a:pt x="151" y="25"/>
                    <a:pt x="150" y="25"/>
                    <a:pt x="149" y="25"/>
                  </a:cubicBezTo>
                  <a:cubicBezTo>
                    <a:pt x="138" y="26"/>
                    <a:pt x="134" y="45"/>
                    <a:pt x="148" y="50"/>
                  </a:cubicBezTo>
                  <a:cubicBezTo>
                    <a:pt x="154" y="53"/>
                    <a:pt x="161" y="51"/>
                    <a:pt x="166" y="47"/>
                  </a:cubicBezTo>
                  <a:cubicBezTo>
                    <a:pt x="173" y="41"/>
                    <a:pt x="173" y="30"/>
                    <a:pt x="170" y="23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2" y="25"/>
                    <a:pt x="174" y="27"/>
                    <a:pt x="176" y="29"/>
                  </a:cubicBezTo>
                  <a:cubicBezTo>
                    <a:pt x="181" y="33"/>
                    <a:pt x="189" y="35"/>
                    <a:pt x="194" y="29"/>
                  </a:cubicBezTo>
                  <a:cubicBezTo>
                    <a:pt x="196" y="26"/>
                    <a:pt x="196" y="21"/>
                    <a:pt x="193" y="18"/>
                  </a:cubicBezTo>
                  <a:cubicBezTo>
                    <a:pt x="188" y="15"/>
                    <a:pt x="181" y="18"/>
                    <a:pt x="184" y="24"/>
                  </a:cubicBezTo>
                  <a:cubicBezTo>
                    <a:pt x="184" y="26"/>
                    <a:pt x="187" y="24"/>
                    <a:pt x="186" y="22"/>
                  </a:cubicBezTo>
                  <a:cubicBezTo>
                    <a:pt x="188" y="20"/>
                    <a:pt x="190" y="19"/>
                    <a:pt x="192" y="21"/>
                  </a:cubicBezTo>
                  <a:cubicBezTo>
                    <a:pt x="192" y="21"/>
                    <a:pt x="193" y="22"/>
                    <a:pt x="193" y="23"/>
                  </a:cubicBezTo>
                  <a:cubicBezTo>
                    <a:pt x="194" y="25"/>
                    <a:pt x="193" y="27"/>
                    <a:pt x="192" y="29"/>
                  </a:cubicBezTo>
                  <a:cubicBezTo>
                    <a:pt x="188" y="33"/>
                    <a:pt x="181" y="30"/>
                    <a:pt x="177" y="2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96"/>
            <p:cNvSpPr/>
            <p:nvPr/>
          </p:nvSpPr>
          <p:spPr bwMode="auto">
            <a:xfrm>
              <a:off x="3894" y="772"/>
              <a:ext cx="269" cy="168"/>
            </a:xfrm>
            <a:custGeom>
              <a:gdLst>
                <a:gd name="T0" fmla="*/ 49 w 77"/>
                <a:gd name="T1" fmla="*/ 45 h 48"/>
                <a:gd name="T2" fmla="*/ 77 w 77"/>
                <a:gd name="T3" fmla="*/ 18 h 48"/>
                <a:gd name="T4" fmla="*/ 58 w 77"/>
                <a:gd name="T5" fmla="*/ 3 h 48"/>
                <a:gd name="T6" fmla="*/ 50 w 77"/>
                <a:gd name="T7" fmla="*/ 15 h 48"/>
                <a:gd name="T8" fmla="*/ 58 w 77"/>
                <a:gd name="T9" fmla="*/ 22 h 48"/>
                <a:gd name="T10" fmla="*/ 66 w 77"/>
                <a:gd name="T11" fmla="*/ 19 h 48"/>
                <a:gd name="T12" fmla="*/ 58 w 77"/>
                <a:gd name="T13" fmla="*/ 17 h 48"/>
                <a:gd name="T14" fmla="*/ 59 w 77"/>
                <a:gd name="T15" fmla="*/ 8 h 48"/>
                <a:gd name="T16" fmla="*/ 59 w 77"/>
                <a:gd name="T17" fmla="*/ 14 h 48"/>
                <a:gd name="T18" fmla="*/ 64 w 77"/>
                <a:gd name="T19" fmla="*/ 9 h 48"/>
                <a:gd name="T20" fmla="*/ 73 w 77"/>
                <a:gd name="T21" fmla="*/ 13 h 48"/>
                <a:gd name="T22" fmla="*/ 68 w 77"/>
                <a:gd name="T23" fmla="*/ 34 h 48"/>
                <a:gd name="T24" fmla="*/ 36 w 77"/>
                <a:gd name="T25" fmla="*/ 44 h 48"/>
                <a:gd name="T26" fmla="*/ 0 w 77"/>
                <a:gd name="T27" fmla="*/ 33 h 48"/>
                <a:gd name="T28" fmla="*/ 0 w 77"/>
                <a:gd name="T29" fmla="*/ 33 h 48"/>
                <a:gd name="T30" fmla="*/ 49 w 77"/>
                <a:gd name="T31" fmla="*/ 45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8">
                  <a:moveTo>
                    <a:pt x="49" y="45"/>
                  </a:moveTo>
                  <a:cubicBezTo>
                    <a:pt x="63" y="43"/>
                    <a:pt x="77" y="34"/>
                    <a:pt x="77" y="18"/>
                  </a:cubicBezTo>
                  <a:cubicBezTo>
                    <a:pt x="77" y="9"/>
                    <a:pt x="67" y="0"/>
                    <a:pt x="58" y="3"/>
                  </a:cubicBezTo>
                  <a:cubicBezTo>
                    <a:pt x="53" y="5"/>
                    <a:pt x="50" y="10"/>
                    <a:pt x="50" y="15"/>
                  </a:cubicBezTo>
                  <a:cubicBezTo>
                    <a:pt x="51" y="19"/>
                    <a:pt x="54" y="22"/>
                    <a:pt x="58" y="22"/>
                  </a:cubicBezTo>
                  <a:cubicBezTo>
                    <a:pt x="62" y="23"/>
                    <a:pt x="66" y="19"/>
                    <a:pt x="66" y="19"/>
                  </a:cubicBezTo>
                  <a:cubicBezTo>
                    <a:pt x="66" y="19"/>
                    <a:pt x="60" y="20"/>
                    <a:pt x="58" y="17"/>
                  </a:cubicBezTo>
                  <a:cubicBezTo>
                    <a:pt x="54" y="13"/>
                    <a:pt x="59" y="8"/>
                    <a:pt x="59" y="8"/>
                  </a:cubicBezTo>
                  <a:cubicBezTo>
                    <a:pt x="58" y="12"/>
                    <a:pt x="59" y="14"/>
                    <a:pt x="59" y="14"/>
                  </a:cubicBezTo>
                  <a:cubicBezTo>
                    <a:pt x="59" y="14"/>
                    <a:pt x="59" y="10"/>
                    <a:pt x="64" y="9"/>
                  </a:cubicBezTo>
                  <a:cubicBezTo>
                    <a:pt x="69" y="8"/>
                    <a:pt x="71" y="10"/>
                    <a:pt x="73" y="13"/>
                  </a:cubicBezTo>
                  <a:cubicBezTo>
                    <a:pt x="77" y="19"/>
                    <a:pt x="73" y="29"/>
                    <a:pt x="68" y="34"/>
                  </a:cubicBezTo>
                  <a:cubicBezTo>
                    <a:pt x="60" y="43"/>
                    <a:pt x="47" y="44"/>
                    <a:pt x="36" y="44"/>
                  </a:cubicBezTo>
                  <a:cubicBezTo>
                    <a:pt x="24" y="44"/>
                    <a:pt x="11" y="40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45"/>
                    <a:pt x="32" y="48"/>
                    <a:pt x="49" y="4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97"/>
            <p:cNvSpPr/>
            <p:nvPr/>
          </p:nvSpPr>
          <p:spPr bwMode="auto">
            <a:xfrm>
              <a:off x="3821" y="681"/>
              <a:ext cx="129" cy="224"/>
            </a:xfrm>
            <a:custGeom>
              <a:gdLst>
                <a:gd name="T0" fmla="*/ 21 w 37"/>
                <a:gd name="T1" fmla="*/ 32 h 64"/>
                <a:gd name="T2" fmla="*/ 25 w 37"/>
                <a:gd name="T3" fmla="*/ 26 h 64"/>
                <a:gd name="T4" fmla="*/ 28 w 37"/>
                <a:gd name="T5" fmla="*/ 7 h 64"/>
                <a:gd name="T6" fmla="*/ 9 w 37"/>
                <a:gd name="T7" fmla="*/ 5 h 64"/>
                <a:gd name="T8" fmla="*/ 4 w 37"/>
                <a:gd name="T9" fmla="*/ 14 h 64"/>
                <a:gd name="T10" fmla="*/ 11 w 37"/>
                <a:gd name="T11" fmla="*/ 45 h 64"/>
                <a:gd name="T12" fmla="*/ 37 w 37"/>
                <a:gd name="T13" fmla="*/ 64 h 64"/>
                <a:gd name="T14" fmla="*/ 37 w 37"/>
                <a:gd name="T15" fmla="*/ 64 h 64"/>
                <a:gd name="T16" fmla="*/ 8 w 37"/>
                <a:gd name="T17" fmla="*/ 33 h 64"/>
                <a:gd name="T18" fmla="*/ 8 w 37"/>
                <a:gd name="T19" fmla="*/ 12 h 64"/>
                <a:gd name="T20" fmla="*/ 14 w 37"/>
                <a:gd name="T21" fmla="*/ 6 h 64"/>
                <a:gd name="T22" fmla="*/ 20 w 37"/>
                <a:gd name="T23" fmla="*/ 6 h 64"/>
                <a:gd name="T24" fmla="*/ 22 w 37"/>
                <a:gd name="T25" fmla="*/ 16 h 64"/>
                <a:gd name="T26" fmla="*/ 19 w 37"/>
                <a:gd name="T27" fmla="*/ 14 h 64"/>
                <a:gd name="T28" fmla="*/ 18 w 37"/>
                <a:gd name="T29" fmla="*/ 11 h 64"/>
                <a:gd name="T30" fmla="*/ 17 w 37"/>
                <a:gd name="T31" fmla="*/ 14 h 64"/>
                <a:gd name="T32" fmla="*/ 17 w 37"/>
                <a:gd name="T33" fmla="*/ 17 h 64"/>
                <a:gd name="T34" fmla="*/ 16 w 37"/>
                <a:gd name="T35" fmla="*/ 17 h 64"/>
                <a:gd name="T36" fmla="*/ 12 w 37"/>
                <a:gd name="T37" fmla="*/ 11 h 64"/>
                <a:gd name="T38" fmla="*/ 14 w 37"/>
                <a:gd name="T39" fmla="*/ 24 h 64"/>
                <a:gd name="T40" fmla="*/ 20 w 37"/>
                <a:gd name="T41" fmla="*/ 25 h 64"/>
                <a:gd name="T42" fmla="*/ 19 w 37"/>
                <a:gd name="T43" fmla="*/ 29 h 64"/>
                <a:gd name="T44" fmla="*/ 21 w 37"/>
                <a:gd name="T45" fmla="*/ 32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64">
                  <a:moveTo>
                    <a:pt x="21" y="32"/>
                  </a:moveTo>
                  <a:cubicBezTo>
                    <a:pt x="21" y="32"/>
                    <a:pt x="22" y="28"/>
                    <a:pt x="25" y="26"/>
                  </a:cubicBezTo>
                  <a:cubicBezTo>
                    <a:pt x="31" y="23"/>
                    <a:pt x="34" y="15"/>
                    <a:pt x="28" y="7"/>
                  </a:cubicBezTo>
                  <a:cubicBezTo>
                    <a:pt x="22" y="0"/>
                    <a:pt x="13" y="1"/>
                    <a:pt x="9" y="5"/>
                  </a:cubicBezTo>
                  <a:cubicBezTo>
                    <a:pt x="7" y="7"/>
                    <a:pt x="5" y="11"/>
                    <a:pt x="4" y="14"/>
                  </a:cubicBezTo>
                  <a:cubicBezTo>
                    <a:pt x="0" y="24"/>
                    <a:pt x="5" y="37"/>
                    <a:pt x="11" y="45"/>
                  </a:cubicBezTo>
                  <a:cubicBezTo>
                    <a:pt x="17" y="54"/>
                    <a:pt x="27" y="60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25" y="57"/>
                    <a:pt x="12" y="47"/>
                    <a:pt x="8" y="33"/>
                  </a:cubicBezTo>
                  <a:cubicBezTo>
                    <a:pt x="5" y="26"/>
                    <a:pt x="5" y="19"/>
                    <a:pt x="8" y="12"/>
                  </a:cubicBezTo>
                  <a:cubicBezTo>
                    <a:pt x="9" y="9"/>
                    <a:pt x="11" y="7"/>
                    <a:pt x="14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7"/>
                    <a:pt x="25" y="13"/>
                    <a:pt x="22" y="16"/>
                  </a:cubicBezTo>
                  <a:cubicBezTo>
                    <a:pt x="21" y="16"/>
                    <a:pt x="19" y="16"/>
                    <a:pt x="19" y="14"/>
                  </a:cubicBezTo>
                  <a:cubicBezTo>
                    <a:pt x="19" y="12"/>
                    <a:pt x="18" y="11"/>
                    <a:pt x="18" y="11"/>
                  </a:cubicBezTo>
                  <a:cubicBezTo>
                    <a:pt x="18" y="11"/>
                    <a:pt x="18" y="13"/>
                    <a:pt x="17" y="14"/>
                  </a:cubicBezTo>
                  <a:cubicBezTo>
                    <a:pt x="16" y="15"/>
                    <a:pt x="16" y="17"/>
                    <a:pt x="17" y="17"/>
                  </a:cubicBezTo>
                  <a:cubicBezTo>
                    <a:pt x="19" y="18"/>
                    <a:pt x="17" y="20"/>
                    <a:pt x="16" y="17"/>
                  </a:cubicBezTo>
                  <a:cubicBezTo>
                    <a:pt x="15" y="13"/>
                    <a:pt x="12" y="13"/>
                    <a:pt x="12" y="11"/>
                  </a:cubicBezTo>
                  <a:cubicBezTo>
                    <a:pt x="12" y="11"/>
                    <a:pt x="8" y="21"/>
                    <a:pt x="14" y="24"/>
                  </a:cubicBezTo>
                  <a:cubicBezTo>
                    <a:pt x="18" y="26"/>
                    <a:pt x="19" y="24"/>
                    <a:pt x="20" y="25"/>
                  </a:cubicBezTo>
                  <a:cubicBezTo>
                    <a:pt x="20" y="26"/>
                    <a:pt x="19" y="27"/>
                    <a:pt x="19" y="29"/>
                  </a:cubicBezTo>
                  <a:cubicBezTo>
                    <a:pt x="19" y="29"/>
                    <a:pt x="20" y="31"/>
                    <a:pt x="21" y="3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98"/>
            <p:cNvSpPr/>
            <p:nvPr/>
          </p:nvSpPr>
          <p:spPr bwMode="auto">
            <a:xfrm>
              <a:off x="4044" y="611"/>
              <a:ext cx="303" cy="377"/>
            </a:xfrm>
            <a:custGeom>
              <a:gdLst>
                <a:gd name="T0" fmla="*/ 55 w 87"/>
                <a:gd name="T1" fmla="*/ 12 h 108"/>
                <a:gd name="T2" fmla="*/ 28 w 87"/>
                <a:gd name="T3" fmla="*/ 2 h 108"/>
                <a:gd name="T4" fmla="*/ 0 w 87"/>
                <a:gd name="T5" fmla="*/ 2 h 108"/>
                <a:gd name="T6" fmla="*/ 27 w 87"/>
                <a:gd name="T7" fmla="*/ 3 h 108"/>
                <a:gd name="T8" fmla="*/ 67 w 87"/>
                <a:gd name="T9" fmla="*/ 34 h 108"/>
                <a:gd name="T10" fmla="*/ 60 w 87"/>
                <a:gd name="T11" fmla="*/ 26 h 108"/>
                <a:gd name="T12" fmla="*/ 2 w 87"/>
                <a:gd name="T13" fmla="*/ 6 h 108"/>
                <a:gd name="T14" fmla="*/ 2 w 87"/>
                <a:gd name="T15" fmla="*/ 6 h 108"/>
                <a:gd name="T16" fmla="*/ 46 w 87"/>
                <a:gd name="T17" fmla="*/ 18 h 108"/>
                <a:gd name="T18" fmla="*/ 68 w 87"/>
                <a:gd name="T19" fmla="*/ 40 h 108"/>
                <a:gd name="T20" fmla="*/ 68 w 87"/>
                <a:gd name="T21" fmla="*/ 44 h 108"/>
                <a:gd name="T22" fmla="*/ 41 w 87"/>
                <a:gd name="T23" fmla="*/ 58 h 108"/>
                <a:gd name="T24" fmla="*/ 35 w 87"/>
                <a:gd name="T25" fmla="*/ 36 h 108"/>
                <a:gd name="T26" fmla="*/ 49 w 87"/>
                <a:gd name="T27" fmla="*/ 42 h 108"/>
                <a:gd name="T28" fmla="*/ 46 w 87"/>
                <a:gd name="T29" fmla="*/ 47 h 108"/>
                <a:gd name="T30" fmla="*/ 50 w 87"/>
                <a:gd name="T31" fmla="*/ 41 h 108"/>
                <a:gd name="T32" fmla="*/ 34 w 87"/>
                <a:gd name="T33" fmla="*/ 35 h 108"/>
                <a:gd name="T34" fmla="*/ 40 w 87"/>
                <a:gd name="T35" fmla="*/ 60 h 108"/>
                <a:gd name="T36" fmla="*/ 70 w 87"/>
                <a:gd name="T37" fmla="*/ 44 h 108"/>
                <a:gd name="T38" fmla="*/ 70 w 87"/>
                <a:gd name="T39" fmla="*/ 44 h 108"/>
                <a:gd name="T40" fmla="*/ 76 w 87"/>
                <a:gd name="T41" fmla="*/ 56 h 108"/>
                <a:gd name="T42" fmla="*/ 71 w 87"/>
                <a:gd name="T43" fmla="*/ 102 h 108"/>
                <a:gd name="T44" fmla="*/ 51 w 87"/>
                <a:gd name="T45" fmla="*/ 95 h 108"/>
                <a:gd name="T46" fmla="*/ 51 w 87"/>
                <a:gd name="T47" fmla="*/ 90 h 108"/>
                <a:gd name="T48" fmla="*/ 52 w 87"/>
                <a:gd name="T49" fmla="*/ 88 h 108"/>
                <a:gd name="T50" fmla="*/ 57 w 87"/>
                <a:gd name="T51" fmla="*/ 92 h 108"/>
                <a:gd name="T52" fmla="*/ 61 w 87"/>
                <a:gd name="T53" fmla="*/ 92 h 108"/>
                <a:gd name="T54" fmla="*/ 63 w 87"/>
                <a:gd name="T55" fmla="*/ 88 h 108"/>
                <a:gd name="T56" fmla="*/ 64 w 87"/>
                <a:gd name="T57" fmla="*/ 91 h 108"/>
                <a:gd name="T58" fmla="*/ 66 w 87"/>
                <a:gd name="T59" fmla="*/ 97 h 108"/>
                <a:gd name="T60" fmla="*/ 68 w 87"/>
                <a:gd name="T61" fmla="*/ 86 h 108"/>
                <a:gd name="T62" fmla="*/ 68 w 87"/>
                <a:gd name="T63" fmla="*/ 83 h 108"/>
                <a:gd name="T64" fmla="*/ 70 w 87"/>
                <a:gd name="T65" fmla="*/ 85 h 108"/>
                <a:gd name="T66" fmla="*/ 75 w 87"/>
                <a:gd name="T67" fmla="*/ 85 h 108"/>
                <a:gd name="T68" fmla="*/ 71 w 87"/>
                <a:gd name="T69" fmla="*/ 80 h 108"/>
                <a:gd name="T70" fmla="*/ 56 w 87"/>
                <a:gd name="T71" fmla="*/ 76 h 108"/>
                <a:gd name="T72" fmla="*/ 47 w 87"/>
                <a:gd name="T73" fmla="*/ 93 h 108"/>
                <a:gd name="T74" fmla="*/ 49 w 87"/>
                <a:gd name="T75" fmla="*/ 98 h 108"/>
                <a:gd name="T76" fmla="*/ 69 w 87"/>
                <a:gd name="T77" fmla="*/ 107 h 108"/>
                <a:gd name="T78" fmla="*/ 84 w 87"/>
                <a:gd name="T79" fmla="*/ 87 h 108"/>
                <a:gd name="T80" fmla="*/ 70 w 87"/>
                <a:gd name="T81" fmla="*/ 38 h 108"/>
                <a:gd name="T82" fmla="*/ 55 w 87"/>
                <a:gd name="T83" fmla="*/ 12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108">
                  <a:moveTo>
                    <a:pt x="55" y="12"/>
                  </a:moveTo>
                  <a:cubicBezTo>
                    <a:pt x="46" y="5"/>
                    <a:pt x="36" y="3"/>
                    <a:pt x="28" y="2"/>
                  </a:cubicBezTo>
                  <a:cubicBezTo>
                    <a:pt x="11" y="0"/>
                    <a:pt x="0" y="3"/>
                    <a:pt x="0" y="2"/>
                  </a:cubicBezTo>
                  <a:cubicBezTo>
                    <a:pt x="0" y="2"/>
                    <a:pt x="11" y="1"/>
                    <a:pt x="27" y="3"/>
                  </a:cubicBezTo>
                  <a:cubicBezTo>
                    <a:pt x="40" y="4"/>
                    <a:pt x="63" y="14"/>
                    <a:pt x="67" y="34"/>
                  </a:cubicBezTo>
                  <a:cubicBezTo>
                    <a:pt x="65" y="31"/>
                    <a:pt x="63" y="28"/>
                    <a:pt x="60" y="26"/>
                  </a:cubicBezTo>
                  <a:cubicBezTo>
                    <a:pt x="45" y="11"/>
                    <a:pt x="22" y="2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7" y="5"/>
                    <a:pt x="33" y="10"/>
                    <a:pt x="46" y="18"/>
                  </a:cubicBezTo>
                  <a:cubicBezTo>
                    <a:pt x="55" y="24"/>
                    <a:pt x="62" y="31"/>
                    <a:pt x="68" y="40"/>
                  </a:cubicBezTo>
                  <a:cubicBezTo>
                    <a:pt x="68" y="42"/>
                    <a:pt x="68" y="43"/>
                    <a:pt x="68" y="44"/>
                  </a:cubicBezTo>
                  <a:cubicBezTo>
                    <a:pt x="66" y="57"/>
                    <a:pt x="51" y="62"/>
                    <a:pt x="41" y="58"/>
                  </a:cubicBezTo>
                  <a:cubicBezTo>
                    <a:pt x="30" y="55"/>
                    <a:pt x="28" y="40"/>
                    <a:pt x="35" y="36"/>
                  </a:cubicBezTo>
                  <a:cubicBezTo>
                    <a:pt x="42" y="30"/>
                    <a:pt x="50" y="37"/>
                    <a:pt x="49" y="42"/>
                  </a:cubicBezTo>
                  <a:cubicBezTo>
                    <a:pt x="50" y="47"/>
                    <a:pt x="46" y="47"/>
                    <a:pt x="46" y="47"/>
                  </a:cubicBezTo>
                  <a:cubicBezTo>
                    <a:pt x="46" y="47"/>
                    <a:pt x="50" y="47"/>
                    <a:pt x="50" y="41"/>
                  </a:cubicBezTo>
                  <a:cubicBezTo>
                    <a:pt x="50" y="37"/>
                    <a:pt x="43" y="29"/>
                    <a:pt x="34" y="35"/>
                  </a:cubicBezTo>
                  <a:cubicBezTo>
                    <a:pt x="27" y="40"/>
                    <a:pt x="29" y="56"/>
                    <a:pt x="40" y="60"/>
                  </a:cubicBezTo>
                  <a:cubicBezTo>
                    <a:pt x="51" y="64"/>
                    <a:pt x="67" y="59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2" y="48"/>
                    <a:pt x="74" y="52"/>
                    <a:pt x="76" y="56"/>
                  </a:cubicBezTo>
                  <a:cubicBezTo>
                    <a:pt x="81" y="69"/>
                    <a:pt x="87" y="94"/>
                    <a:pt x="71" y="102"/>
                  </a:cubicBezTo>
                  <a:cubicBezTo>
                    <a:pt x="64" y="106"/>
                    <a:pt x="54" y="103"/>
                    <a:pt x="51" y="95"/>
                  </a:cubicBezTo>
                  <a:cubicBezTo>
                    <a:pt x="51" y="94"/>
                    <a:pt x="51" y="92"/>
                    <a:pt x="51" y="90"/>
                  </a:cubicBezTo>
                  <a:cubicBezTo>
                    <a:pt x="51" y="89"/>
                    <a:pt x="52" y="88"/>
                    <a:pt x="52" y="88"/>
                  </a:cubicBezTo>
                  <a:cubicBezTo>
                    <a:pt x="56" y="86"/>
                    <a:pt x="59" y="89"/>
                    <a:pt x="57" y="92"/>
                  </a:cubicBezTo>
                  <a:cubicBezTo>
                    <a:pt x="57" y="92"/>
                    <a:pt x="61" y="94"/>
                    <a:pt x="61" y="92"/>
                  </a:cubicBezTo>
                  <a:cubicBezTo>
                    <a:pt x="62" y="90"/>
                    <a:pt x="62" y="88"/>
                    <a:pt x="63" y="88"/>
                  </a:cubicBezTo>
                  <a:cubicBezTo>
                    <a:pt x="65" y="87"/>
                    <a:pt x="65" y="90"/>
                    <a:pt x="64" y="91"/>
                  </a:cubicBezTo>
                  <a:cubicBezTo>
                    <a:pt x="63" y="92"/>
                    <a:pt x="63" y="96"/>
                    <a:pt x="66" y="97"/>
                  </a:cubicBezTo>
                  <a:cubicBezTo>
                    <a:pt x="66" y="97"/>
                    <a:pt x="72" y="91"/>
                    <a:pt x="68" y="86"/>
                  </a:cubicBezTo>
                  <a:cubicBezTo>
                    <a:pt x="68" y="86"/>
                    <a:pt x="66" y="84"/>
                    <a:pt x="68" y="83"/>
                  </a:cubicBezTo>
                  <a:cubicBezTo>
                    <a:pt x="69" y="82"/>
                    <a:pt x="70" y="83"/>
                    <a:pt x="70" y="85"/>
                  </a:cubicBezTo>
                  <a:cubicBezTo>
                    <a:pt x="70" y="86"/>
                    <a:pt x="73" y="87"/>
                    <a:pt x="75" y="85"/>
                  </a:cubicBezTo>
                  <a:cubicBezTo>
                    <a:pt x="75" y="85"/>
                    <a:pt x="73" y="84"/>
                    <a:pt x="71" y="80"/>
                  </a:cubicBezTo>
                  <a:cubicBezTo>
                    <a:pt x="70" y="77"/>
                    <a:pt x="65" y="73"/>
                    <a:pt x="56" y="76"/>
                  </a:cubicBezTo>
                  <a:cubicBezTo>
                    <a:pt x="50" y="79"/>
                    <a:pt x="47" y="87"/>
                    <a:pt x="47" y="93"/>
                  </a:cubicBezTo>
                  <a:cubicBezTo>
                    <a:pt x="47" y="94"/>
                    <a:pt x="48" y="96"/>
                    <a:pt x="49" y="98"/>
                  </a:cubicBezTo>
                  <a:cubicBezTo>
                    <a:pt x="52" y="106"/>
                    <a:pt x="61" y="108"/>
                    <a:pt x="69" y="107"/>
                  </a:cubicBezTo>
                  <a:cubicBezTo>
                    <a:pt x="78" y="105"/>
                    <a:pt x="83" y="95"/>
                    <a:pt x="84" y="87"/>
                  </a:cubicBezTo>
                  <a:cubicBezTo>
                    <a:pt x="86" y="70"/>
                    <a:pt x="80" y="52"/>
                    <a:pt x="70" y="38"/>
                  </a:cubicBezTo>
                  <a:cubicBezTo>
                    <a:pt x="69" y="27"/>
                    <a:pt x="63" y="17"/>
                    <a:pt x="55" y="1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99"/>
            <p:cNvSpPr>
              <a:spLocks noEditPoints="1"/>
            </p:cNvSpPr>
            <p:nvPr/>
          </p:nvSpPr>
          <p:spPr bwMode="auto">
            <a:xfrm>
              <a:off x="4047" y="472"/>
              <a:ext cx="1291" cy="450"/>
            </a:xfrm>
            <a:custGeom>
              <a:gdLst>
                <a:gd name="T0" fmla="*/ 291 w 370"/>
                <a:gd name="T1" fmla="*/ 99 h 129"/>
                <a:gd name="T2" fmla="*/ 268 w 370"/>
                <a:gd name="T3" fmla="*/ 100 h 129"/>
                <a:gd name="T4" fmla="*/ 334 w 370"/>
                <a:gd name="T5" fmla="*/ 38 h 129"/>
                <a:gd name="T6" fmla="*/ 331 w 370"/>
                <a:gd name="T7" fmla="*/ 53 h 129"/>
                <a:gd name="T8" fmla="*/ 330 w 370"/>
                <a:gd name="T9" fmla="*/ 58 h 129"/>
                <a:gd name="T10" fmla="*/ 231 w 370"/>
                <a:gd name="T11" fmla="*/ 100 h 129"/>
                <a:gd name="T12" fmla="*/ 244 w 370"/>
                <a:gd name="T13" fmla="*/ 28 h 129"/>
                <a:gd name="T14" fmla="*/ 177 w 370"/>
                <a:gd name="T15" fmla="*/ 26 h 129"/>
                <a:gd name="T16" fmla="*/ 216 w 370"/>
                <a:gd name="T17" fmla="*/ 30 h 129"/>
                <a:gd name="T18" fmla="*/ 211 w 370"/>
                <a:gd name="T19" fmla="*/ 20 h 129"/>
                <a:gd name="T20" fmla="*/ 193 w 370"/>
                <a:gd name="T21" fmla="*/ 23 h 129"/>
                <a:gd name="T22" fmla="*/ 203 w 370"/>
                <a:gd name="T23" fmla="*/ 39 h 129"/>
                <a:gd name="T24" fmla="*/ 183 w 370"/>
                <a:gd name="T25" fmla="*/ 18 h 129"/>
                <a:gd name="T26" fmla="*/ 226 w 370"/>
                <a:gd name="T27" fmla="*/ 31 h 129"/>
                <a:gd name="T28" fmla="*/ 239 w 370"/>
                <a:gd name="T29" fmla="*/ 38 h 129"/>
                <a:gd name="T30" fmla="*/ 227 w 370"/>
                <a:gd name="T31" fmla="*/ 32 h 129"/>
                <a:gd name="T32" fmla="*/ 214 w 370"/>
                <a:gd name="T33" fmla="*/ 91 h 129"/>
                <a:gd name="T34" fmla="*/ 151 w 370"/>
                <a:gd name="T35" fmla="*/ 82 h 129"/>
                <a:gd name="T36" fmla="*/ 166 w 370"/>
                <a:gd name="T37" fmla="*/ 71 h 129"/>
                <a:gd name="T38" fmla="*/ 153 w 370"/>
                <a:gd name="T39" fmla="*/ 70 h 129"/>
                <a:gd name="T40" fmla="*/ 146 w 370"/>
                <a:gd name="T41" fmla="*/ 63 h 129"/>
                <a:gd name="T42" fmla="*/ 100 w 370"/>
                <a:gd name="T43" fmla="*/ 55 h 129"/>
                <a:gd name="T44" fmla="*/ 67 w 370"/>
                <a:gd name="T45" fmla="*/ 30 h 129"/>
                <a:gd name="T46" fmla="*/ 71 w 370"/>
                <a:gd name="T47" fmla="*/ 17 h 129"/>
                <a:gd name="T48" fmla="*/ 51 w 370"/>
                <a:gd name="T49" fmla="*/ 17 h 129"/>
                <a:gd name="T50" fmla="*/ 26 w 370"/>
                <a:gd name="T51" fmla="*/ 31 h 129"/>
                <a:gd name="T52" fmla="*/ 0 w 370"/>
                <a:gd name="T53" fmla="*/ 37 h 129"/>
                <a:gd name="T54" fmla="*/ 176 w 370"/>
                <a:gd name="T55" fmla="*/ 94 h 129"/>
                <a:gd name="T56" fmla="*/ 0 w 370"/>
                <a:gd name="T57" fmla="*/ 39 h 129"/>
                <a:gd name="T58" fmla="*/ 175 w 370"/>
                <a:gd name="T59" fmla="*/ 101 h 129"/>
                <a:gd name="T60" fmla="*/ 212 w 370"/>
                <a:gd name="T61" fmla="*/ 106 h 129"/>
                <a:gd name="T62" fmla="*/ 128 w 370"/>
                <a:gd name="T63" fmla="*/ 94 h 129"/>
                <a:gd name="T64" fmla="*/ 149 w 370"/>
                <a:gd name="T65" fmla="*/ 104 h 129"/>
                <a:gd name="T66" fmla="*/ 166 w 370"/>
                <a:gd name="T67" fmla="*/ 129 h 129"/>
                <a:gd name="T68" fmla="*/ 185 w 370"/>
                <a:gd name="T69" fmla="*/ 127 h 129"/>
                <a:gd name="T70" fmla="*/ 179 w 370"/>
                <a:gd name="T71" fmla="*/ 117 h 129"/>
                <a:gd name="T72" fmla="*/ 181 w 370"/>
                <a:gd name="T73" fmla="*/ 112 h 129"/>
                <a:gd name="T74" fmla="*/ 261 w 370"/>
                <a:gd name="T75" fmla="*/ 107 h 129"/>
                <a:gd name="T76" fmla="*/ 265 w 370"/>
                <a:gd name="T77" fmla="*/ 115 h 129"/>
                <a:gd name="T78" fmla="*/ 256 w 370"/>
                <a:gd name="T79" fmla="*/ 118 h 129"/>
                <a:gd name="T80" fmla="*/ 264 w 370"/>
                <a:gd name="T81" fmla="*/ 107 h 129"/>
                <a:gd name="T82" fmla="*/ 368 w 370"/>
                <a:gd name="T83" fmla="*/ 76 h 129"/>
                <a:gd name="T84" fmla="*/ 204 w 370"/>
                <a:gd name="T85" fmla="*/ 98 h 129"/>
                <a:gd name="T86" fmla="*/ 247 w 370"/>
                <a:gd name="T87" fmla="*/ 31 h 129"/>
                <a:gd name="T88" fmla="*/ 226 w 370"/>
                <a:gd name="T89" fmla="*/ 100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0" h="129">
                  <a:moveTo>
                    <a:pt x="368" y="76"/>
                  </a:moveTo>
                  <a:cubicBezTo>
                    <a:pt x="366" y="71"/>
                    <a:pt x="358" y="68"/>
                    <a:pt x="350" y="70"/>
                  </a:cubicBezTo>
                  <a:cubicBezTo>
                    <a:pt x="333" y="75"/>
                    <a:pt x="316" y="91"/>
                    <a:pt x="291" y="99"/>
                  </a:cubicBezTo>
                  <a:cubicBezTo>
                    <a:pt x="261" y="108"/>
                    <a:pt x="234" y="108"/>
                    <a:pt x="217" y="106"/>
                  </a:cubicBezTo>
                  <a:cubicBezTo>
                    <a:pt x="220" y="105"/>
                    <a:pt x="223" y="104"/>
                    <a:pt x="226" y="103"/>
                  </a:cubicBezTo>
                  <a:cubicBezTo>
                    <a:pt x="240" y="103"/>
                    <a:pt x="255" y="102"/>
                    <a:pt x="268" y="100"/>
                  </a:cubicBezTo>
                  <a:cubicBezTo>
                    <a:pt x="283" y="97"/>
                    <a:pt x="296" y="91"/>
                    <a:pt x="309" y="84"/>
                  </a:cubicBezTo>
                  <a:cubicBezTo>
                    <a:pt x="320" y="79"/>
                    <a:pt x="330" y="72"/>
                    <a:pt x="336" y="61"/>
                  </a:cubicBezTo>
                  <a:cubicBezTo>
                    <a:pt x="340" y="55"/>
                    <a:pt x="343" y="42"/>
                    <a:pt x="334" y="38"/>
                  </a:cubicBezTo>
                  <a:cubicBezTo>
                    <a:pt x="326" y="35"/>
                    <a:pt x="319" y="46"/>
                    <a:pt x="327" y="51"/>
                  </a:cubicBezTo>
                  <a:cubicBezTo>
                    <a:pt x="327" y="51"/>
                    <a:pt x="327" y="51"/>
                    <a:pt x="327" y="51"/>
                  </a:cubicBezTo>
                  <a:cubicBezTo>
                    <a:pt x="328" y="52"/>
                    <a:pt x="331" y="53"/>
                    <a:pt x="331" y="53"/>
                  </a:cubicBezTo>
                  <a:cubicBezTo>
                    <a:pt x="328" y="46"/>
                    <a:pt x="334" y="45"/>
                    <a:pt x="335" y="49"/>
                  </a:cubicBezTo>
                  <a:cubicBezTo>
                    <a:pt x="337" y="55"/>
                    <a:pt x="332" y="60"/>
                    <a:pt x="332" y="60"/>
                  </a:cubicBezTo>
                  <a:cubicBezTo>
                    <a:pt x="332" y="57"/>
                    <a:pt x="330" y="58"/>
                    <a:pt x="330" y="58"/>
                  </a:cubicBezTo>
                  <a:cubicBezTo>
                    <a:pt x="330" y="64"/>
                    <a:pt x="325" y="70"/>
                    <a:pt x="321" y="73"/>
                  </a:cubicBezTo>
                  <a:cubicBezTo>
                    <a:pt x="311" y="81"/>
                    <a:pt x="298" y="87"/>
                    <a:pt x="286" y="92"/>
                  </a:cubicBezTo>
                  <a:cubicBezTo>
                    <a:pt x="269" y="98"/>
                    <a:pt x="250" y="101"/>
                    <a:pt x="231" y="100"/>
                  </a:cubicBezTo>
                  <a:cubicBezTo>
                    <a:pt x="249" y="90"/>
                    <a:pt x="261" y="71"/>
                    <a:pt x="259" y="52"/>
                  </a:cubicBezTo>
                  <a:cubicBezTo>
                    <a:pt x="258" y="43"/>
                    <a:pt x="255" y="34"/>
                    <a:pt x="248" y="29"/>
                  </a:cubicBezTo>
                  <a:cubicBezTo>
                    <a:pt x="246" y="29"/>
                    <a:pt x="245" y="28"/>
                    <a:pt x="244" y="28"/>
                  </a:cubicBezTo>
                  <a:cubicBezTo>
                    <a:pt x="244" y="26"/>
                    <a:pt x="243" y="24"/>
                    <a:pt x="242" y="22"/>
                  </a:cubicBezTo>
                  <a:cubicBezTo>
                    <a:pt x="236" y="8"/>
                    <a:pt x="221" y="0"/>
                    <a:pt x="206" y="1"/>
                  </a:cubicBezTo>
                  <a:cubicBezTo>
                    <a:pt x="191" y="1"/>
                    <a:pt x="178" y="11"/>
                    <a:pt x="177" y="26"/>
                  </a:cubicBezTo>
                  <a:cubicBezTo>
                    <a:pt x="176" y="38"/>
                    <a:pt x="184" y="49"/>
                    <a:pt x="196" y="49"/>
                  </a:cubicBezTo>
                  <a:cubicBezTo>
                    <a:pt x="202" y="50"/>
                    <a:pt x="207" y="48"/>
                    <a:pt x="211" y="45"/>
                  </a:cubicBezTo>
                  <a:cubicBezTo>
                    <a:pt x="214" y="42"/>
                    <a:pt x="218" y="37"/>
                    <a:pt x="216" y="30"/>
                  </a:cubicBezTo>
                  <a:cubicBezTo>
                    <a:pt x="214" y="21"/>
                    <a:pt x="219" y="24"/>
                    <a:pt x="219" y="26"/>
                  </a:cubicBezTo>
                  <a:cubicBezTo>
                    <a:pt x="219" y="26"/>
                    <a:pt x="223" y="23"/>
                    <a:pt x="220" y="20"/>
                  </a:cubicBezTo>
                  <a:cubicBezTo>
                    <a:pt x="217" y="16"/>
                    <a:pt x="212" y="17"/>
                    <a:pt x="211" y="20"/>
                  </a:cubicBezTo>
                  <a:cubicBezTo>
                    <a:pt x="208" y="24"/>
                    <a:pt x="207" y="23"/>
                    <a:pt x="206" y="20"/>
                  </a:cubicBezTo>
                  <a:cubicBezTo>
                    <a:pt x="205" y="18"/>
                    <a:pt x="196" y="12"/>
                    <a:pt x="189" y="19"/>
                  </a:cubicBezTo>
                  <a:cubicBezTo>
                    <a:pt x="189" y="19"/>
                    <a:pt x="193" y="21"/>
                    <a:pt x="193" y="23"/>
                  </a:cubicBezTo>
                  <a:cubicBezTo>
                    <a:pt x="193" y="25"/>
                    <a:pt x="195" y="32"/>
                    <a:pt x="204" y="31"/>
                  </a:cubicBezTo>
                  <a:cubicBezTo>
                    <a:pt x="213" y="30"/>
                    <a:pt x="208" y="37"/>
                    <a:pt x="201" y="34"/>
                  </a:cubicBezTo>
                  <a:cubicBezTo>
                    <a:pt x="201" y="34"/>
                    <a:pt x="200" y="38"/>
                    <a:pt x="203" y="39"/>
                  </a:cubicBezTo>
                  <a:cubicBezTo>
                    <a:pt x="206" y="40"/>
                    <a:pt x="207" y="43"/>
                    <a:pt x="204" y="45"/>
                  </a:cubicBezTo>
                  <a:cubicBezTo>
                    <a:pt x="200" y="46"/>
                    <a:pt x="196" y="46"/>
                    <a:pt x="193" y="45"/>
                  </a:cubicBezTo>
                  <a:cubicBezTo>
                    <a:pt x="181" y="43"/>
                    <a:pt x="179" y="27"/>
                    <a:pt x="183" y="18"/>
                  </a:cubicBezTo>
                  <a:cubicBezTo>
                    <a:pt x="188" y="6"/>
                    <a:pt x="204" y="3"/>
                    <a:pt x="216" y="5"/>
                  </a:cubicBezTo>
                  <a:cubicBezTo>
                    <a:pt x="228" y="8"/>
                    <a:pt x="236" y="16"/>
                    <a:pt x="240" y="27"/>
                  </a:cubicBezTo>
                  <a:cubicBezTo>
                    <a:pt x="235" y="26"/>
                    <a:pt x="229" y="28"/>
                    <a:pt x="226" y="31"/>
                  </a:cubicBezTo>
                  <a:cubicBezTo>
                    <a:pt x="221" y="36"/>
                    <a:pt x="222" y="45"/>
                    <a:pt x="226" y="48"/>
                  </a:cubicBezTo>
                  <a:cubicBezTo>
                    <a:pt x="230" y="52"/>
                    <a:pt x="237" y="51"/>
                    <a:pt x="239" y="48"/>
                  </a:cubicBezTo>
                  <a:cubicBezTo>
                    <a:pt x="244" y="41"/>
                    <a:pt x="239" y="38"/>
                    <a:pt x="239" y="38"/>
                  </a:cubicBezTo>
                  <a:cubicBezTo>
                    <a:pt x="239" y="38"/>
                    <a:pt x="244" y="42"/>
                    <a:pt x="239" y="48"/>
                  </a:cubicBezTo>
                  <a:cubicBezTo>
                    <a:pt x="236" y="51"/>
                    <a:pt x="231" y="52"/>
                    <a:pt x="227" y="48"/>
                  </a:cubicBezTo>
                  <a:cubicBezTo>
                    <a:pt x="223" y="44"/>
                    <a:pt x="222" y="36"/>
                    <a:pt x="227" y="32"/>
                  </a:cubicBezTo>
                  <a:cubicBezTo>
                    <a:pt x="230" y="28"/>
                    <a:pt x="235" y="27"/>
                    <a:pt x="240" y="28"/>
                  </a:cubicBezTo>
                  <a:cubicBezTo>
                    <a:pt x="241" y="30"/>
                    <a:pt x="241" y="31"/>
                    <a:pt x="242" y="33"/>
                  </a:cubicBezTo>
                  <a:cubicBezTo>
                    <a:pt x="248" y="58"/>
                    <a:pt x="236" y="80"/>
                    <a:pt x="214" y="91"/>
                  </a:cubicBezTo>
                  <a:cubicBezTo>
                    <a:pt x="208" y="94"/>
                    <a:pt x="202" y="96"/>
                    <a:pt x="196" y="97"/>
                  </a:cubicBezTo>
                  <a:cubicBezTo>
                    <a:pt x="193" y="96"/>
                    <a:pt x="191" y="96"/>
                    <a:pt x="188" y="95"/>
                  </a:cubicBezTo>
                  <a:cubicBezTo>
                    <a:pt x="175" y="92"/>
                    <a:pt x="163" y="87"/>
                    <a:pt x="151" y="82"/>
                  </a:cubicBezTo>
                  <a:cubicBezTo>
                    <a:pt x="165" y="85"/>
                    <a:pt x="168" y="76"/>
                    <a:pt x="168" y="76"/>
                  </a:cubicBezTo>
                  <a:cubicBezTo>
                    <a:pt x="168" y="76"/>
                    <a:pt x="160" y="80"/>
                    <a:pt x="157" y="77"/>
                  </a:cubicBezTo>
                  <a:cubicBezTo>
                    <a:pt x="155" y="74"/>
                    <a:pt x="160" y="76"/>
                    <a:pt x="166" y="71"/>
                  </a:cubicBezTo>
                  <a:cubicBezTo>
                    <a:pt x="172" y="66"/>
                    <a:pt x="169" y="57"/>
                    <a:pt x="169" y="57"/>
                  </a:cubicBezTo>
                  <a:cubicBezTo>
                    <a:pt x="169" y="59"/>
                    <a:pt x="162" y="61"/>
                    <a:pt x="159" y="63"/>
                  </a:cubicBezTo>
                  <a:cubicBezTo>
                    <a:pt x="156" y="64"/>
                    <a:pt x="153" y="67"/>
                    <a:pt x="153" y="70"/>
                  </a:cubicBezTo>
                  <a:cubicBezTo>
                    <a:pt x="152" y="73"/>
                    <a:pt x="146" y="73"/>
                    <a:pt x="150" y="68"/>
                  </a:cubicBezTo>
                  <a:cubicBezTo>
                    <a:pt x="153" y="63"/>
                    <a:pt x="148" y="58"/>
                    <a:pt x="148" y="58"/>
                  </a:cubicBezTo>
                  <a:cubicBezTo>
                    <a:pt x="148" y="58"/>
                    <a:pt x="149" y="60"/>
                    <a:pt x="146" y="63"/>
                  </a:cubicBezTo>
                  <a:cubicBezTo>
                    <a:pt x="143" y="66"/>
                    <a:pt x="147" y="65"/>
                    <a:pt x="141" y="70"/>
                  </a:cubicBezTo>
                  <a:cubicBezTo>
                    <a:pt x="138" y="73"/>
                    <a:pt x="132" y="72"/>
                    <a:pt x="127" y="70"/>
                  </a:cubicBezTo>
                  <a:cubicBezTo>
                    <a:pt x="118" y="65"/>
                    <a:pt x="109" y="60"/>
                    <a:pt x="100" y="55"/>
                  </a:cubicBezTo>
                  <a:cubicBezTo>
                    <a:pt x="82" y="46"/>
                    <a:pt x="63" y="36"/>
                    <a:pt x="43" y="33"/>
                  </a:cubicBezTo>
                  <a:cubicBezTo>
                    <a:pt x="47" y="33"/>
                    <a:pt x="50" y="34"/>
                    <a:pt x="53" y="34"/>
                  </a:cubicBezTo>
                  <a:cubicBezTo>
                    <a:pt x="64" y="37"/>
                    <a:pt x="67" y="30"/>
                    <a:pt x="67" y="30"/>
                  </a:cubicBezTo>
                  <a:cubicBezTo>
                    <a:pt x="62" y="33"/>
                    <a:pt x="59" y="31"/>
                    <a:pt x="61" y="31"/>
                  </a:cubicBezTo>
                  <a:cubicBezTo>
                    <a:pt x="63" y="30"/>
                    <a:pt x="65" y="26"/>
                    <a:pt x="66" y="23"/>
                  </a:cubicBezTo>
                  <a:cubicBezTo>
                    <a:pt x="66" y="18"/>
                    <a:pt x="71" y="17"/>
                    <a:pt x="71" y="17"/>
                  </a:cubicBezTo>
                  <a:cubicBezTo>
                    <a:pt x="65" y="16"/>
                    <a:pt x="56" y="20"/>
                    <a:pt x="53" y="25"/>
                  </a:cubicBezTo>
                  <a:cubicBezTo>
                    <a:pt x="51" y="29"/>
                    <a:pt x="47" y="26"/>
                    <a:pt x="50" y="24"/>
                  </a:cubicBezTo>
                  <a:cubicBezTo>
                    <a:pt x="53" y="22"/>
                    <a:pt x="51" y="17"/>
                    <a:pt x="51" y="17"/>
                  </a:cubicBezTo>
                  <a:cubicBezTo>
                    <a:pt x="51" y="17"/>
                    <a:pt x="49" y="23"/>
                    <a:pt x="43" y="22"/>
                  </a:cubicBezTo>
                  <a:cubicBezTo>
                    <a:pt x="38" y="22"/>
                    <a:pt x="38" y="25"/>
                    <a:pt x="34" y="28"/>
                  </a:cubicBezTo>
                  <a:cubicBezTo>
                    <a:pt x="32" y="30"/>
                    <a:pt x="30" y="30"/>
                    <a:pt x="26" y="31"/>
                  </a:cubicBezTo>
                  <a:cubicBezTo>
                    <a:pt x="24" y="31"/>
                    <a:pt x="21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1" y="33"/>
                    <a:pt x="6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3" y="27"/>
                    <a:pt x="64" y="39"/>
                    <a:pt x="93" y="54"/>
                  </a:cubicBezTo>
                  <a:cubicBezTo>
                    <a:pt x="120" y="69"/>
                    <a:pt x="147" y="85"/>
                    <a:pt x="176" y="94"/>
                  </a:cubicBezTo>
                  <a:cubicBezTo>
                    <a:pt x="180" y="96"/>
                    <a:pt x="184" y="97"/>
                    <a:pt x="188" y="98"/>
                  </a:cubicBezTo>
                  <a:cubicBezTo>
                    <a:pt x="171" y="99"/>
                    <a:pt x="153" y="94"/>
                    <a:pt x="137" y="88"/>
                  </a:cubicBezTo>
                  <a:cubicBezTo>
                    <a:pt x="93" y="70"/>
                    <a:pt x="51" y="27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4" y="32"/>
                    <a:pt x="65" y="52"/>
                    <a:pt x="93" y="68"/>
                  </a:cubicBezTo>
                  <a:cubicBezTo>
                    <a:pt x="118" y="83"/>
                    <a:pt x="145" y="98"/>
                    <a:pt x="175" y="101"/>
                  </a:cubicBezTo>
                  <a:cubicBezTo>
                    <a:pt x="183" y="102"/>
                    <a:pt x="190" y="101"/>
                    <a:pt x="198" y="100"/>
                  </a:cubicBezTo>
                  <a:cubicBezTo>
                    <a:pt x="205" y="101"/>
                    <a:pt x="213" y="102"/>
                    <a:pt x="221" y="103"/>
                  </a:cubicBezTo>
                  <a:cubicBezTo>
                    <a:pt x="218" y="104"/>
                    <a:pt x="215" y="105"/>
                    <a:pt x="212" y="106"/>
                  </a:cubicBezTo>
                  <a:cubicBezTo>
                    <a:pt x="204" y="105"/>
                    <a:pt x="199" y="104"/>
                    <a:pt x="200" y="103"/>
                  </a:cubicBezTo>
                  <a:cubicBezTo>
                    <a:pt x="199" y="103"/>
                    <a:pt x="203" y="105"/>
                    <a:pt x="210" y="106"/>
                  </a:cubicBezTo>
                  <a:cubicBezTo>
                    <a:pt x="179" y="114"/>
                    <a:pt x="147" y="103"/>
                    <a:pt x="128" y="94"/>
                  </a:cubicBezTo>
                  <a:cubicBezTo>
                    <a:pt x="103" y="82"/>
                    <a:pt x="90" y="71"/>
                    <a:pt x="90" y="71"/>
                  </a:cubicBezTo>
                  <a:cubicBezTo>
                    <a:pt x="90" y="71"/>
                    <a:pt x="103" y="82"/>
                    <a:pt x="127" y="95"/>
                  </a:cubicBezTo>
                  <a:cubicBezTo>
                    <a:pt x="133" y="98"/>
                    <a:pt x="141" y="101"/>
                    <a:pt x="149" y="104"/>
                  </a:cubicBezTo>
                  <a:cubicBezTo>
                    <a:pt x="155" y="107"/>
                    <a:pt x="159" y="110"/>
                    <a:pt x="161" y="114"/>
                  </a:cubicBezTo>
                  <a:cubicBezTo>
                    <a:pt x="163" y="117"/>
                    <a:pt x="164" y="119"/>
                    <a:pt x="166" y="121"/>
                  </a:cubicBezTo>
                  <a:cubicBezTo>
                    <a:pt x="168" y="123"/>
                    <a:pt x="166" y="129"/>
                    <a:pt x="166" y="129"/>
                  </a:cubicBezTo>
                  <a:cubicBezTo>
                    <a:pt x="169" y="129"/>
                    <a:pt x="171" y="125"/>
                    <a:pt x="170" y="123"/>
                  </a:cubicBezTo>
                  <a:cubicBezTo>
                    <a:pt x="170" y="121"/>
                    <a:pt x="171" y="117"/>
                    <a:pt x="173" y="123"/>
                  </a:cubicBezTo>
                  <a:cubicBezTo>
                    <a:pt x="176" y="129"/>
                    <a:pt x="183" y="127"/>
                    <a:pt x="185" y="127"/>
                  </a:cubicBezTo>
                  <a:cubicBezTo>
                    <a:pt x="187" y="126"/>
                    <a:pt x="190" y="129"/>
                    <a:pt x="190" y="129"/>
                  </a:cubicBezTo>
                  <a:cubicBezTo>
                    <a:pt x="191" y="127"/>
                    <a:pt x="189" y="122"/>
                    <a:pt x="186" y="121"/>
                  </a:cubicBezTo>
                  <a:cubicBezTo>
                    <a:pt x="182" y="121"/>
                    <a:pt x="176" y="119"/>
                    <a:pt x="179" y="117"/>
                  </a:cubicBezTo>
                  <a:cubicBezTo>
                    <a:pt x="182" y="115"/>
                    <a:pt x="185" y="120"/>
                    <a:pt x="186" y="119"/>
                  </a:cubicBezTo>
                  <a:cubicBezTo>
                    <a:pt x="187" y="118"/>
                    <a:pt x="190" y="120"/>
                    <a:pt x="190" y="120"/>
                  </a:cubicBezTo>
                  <a:cubicBezTo>
                    <a:pt x="190" y="116"/>
                    <a:pt x="188" y="113"/>
                    <a:pt x="181" y="112"/>
                  </a:cubicBezTo>
                  <a:cubicBezTo>
                    <a:pt x="178" y="111"/>
                    <a:pt x="174" y="110"/>
                    <a:pt x="170" y="109"/>
                  </a:cubicBezTo>
                  <a:cubicBezTo>
                    <a:pt x="184" y="112"/>
                    <a:pt x="200" y="112"/>
                    <a:pt x="215" y="107"/>
                  </a:cubicBezTo>
                  <a:cubicBezTo>
                    <a:pt x="226" y="108"/>
                    <a:pt x="242" y="109"/>
                    <a:pt x="261" y="107"/>
                  </a:cubicBezTo>
                  <a:cubicBezTo>
                    <a:pt x="262" y="107"/>
                    <a:pt x="263" y="108"/>
                    <a:pt x="264" y="108"/>
                  </a:cubicBezTo>
                  <a:cubicBezTo>
                    <a:pt x="268" y="113"/>
                    <a:pt x="261" y="113"/>
                    <a:pt x="261" y="113"/>
                  </a:cubicBezTo>
                  <a:cubicBezTo>
                    <a:pt x="263" y="115"/>
                    <a:pt x="264" y="115"/>
                    <a:pt x="265" y="115"/>
                  </a:cubicBezTo>
                  <a:cubicBezTo>
                    <a:pt x="267" y="114"/>
                    <a:pt x="269" y="117"/>
                    <a:pt x="265" y="118"/>
                  </a:cubicBezTo>
                  <a:cubicBezTo>
                    <a:pt x="263" y="118"/>
                    <a:pt x="262" y="116"/>
                    <a:pt x="260" y="118"/>
                  </a:cubicBezTo>
                  <a:cubicBezTo>
                    <a:pt x="258" y="120"/>
                    <a:pt x="256" y="118"/>
                    <a:pt x="256" y="118"/>
                  </a:cubicBezTo>
                  <a:cubicBezTo>
                    <a:pt x="258" y="124"/>
                    <a:pt x="261" y="124"/>
                    <a:pt x="263" y="124"/>
                  </a:cubicBezTo>
                  <a:cubicBezTo>
                    <a:pt x="266" y="123"/>
                    <a:pt x="270" y="120"/>
                    <a:pt x="270" y="116"/>
                  </a:cubicBezTo>
                  <a:cubicBezTo>
                    <a:pt x="270" y="111"/>
                    <a:pt x="267" y="108"/>
                    <a:pt x="264" y="107"/>
                  </a:cubicBezTo>
                  <a:cubicBezTo>
                    <a:pt x="273" y="106"/>
                    <a:pt x="282" y="104"/>
                    <a:pt x="292" y="101"/>
                  </a:cubicBezTo>
                  <a:cubicBezTo>
                    <a:pt x="317" y="93"/>
                    <a:pt x="334" y="76"/>
                    <a:pt x="350" y="71"/>
                  </a:cubicBezTo>
                  <a:cubicBezTo>
                    <a:pt x="358" y="68"/>
                    <a:pt x="366" y="71"/>
                    <a:pt x="368" y="76"/>
                  </a:cubicBezTo>
                  <a:cubicBezTo>
                    <a:pt x="369" y="80"/>
                    <a:pt x="367" y="82"/>
                    <a:pt x="367" y="83"/>
                  </a:cubicBezTo>
                  <a:cubicBezTo>
                    <a:pt x="367" y="82"/>
                    <a:pt x="370" y="80"/>
                    <a:pt x="368" y="76"/>
                  </a:cubicBezTo>
                  <a:close/>
                  <a:moveTo>
                    <a:pt x="204" y="98"/>
                  </a:moveTo>
                  <a:cubicBezTo>
                    <a:pt x="215" y="95"/>
                    <a:pt x="225" y="90"/>
                    <a:pt x="232" y="82"/>
                  </a:cubicBezTo>
                  <a:cubicBezTo>
                    <a:pt x="247" y="69"/>
                    <a:pt x="250" y="48"/>
                    <a:pt x="245" y="30"/>
                  </a:cubicBezTo>
                  <a:cubicBezTo>
                    <a:pt x="245" y="30"/>
                    <a:pt x="246" y="30"/>
                    <a:pt x="247" y="31"/>
                  </a:cubicBezTo>
                  <a:cubicBezTo>
                    <a:pt x="253" y="35"/>
                    <a:pt x="256" y="44"/>
                    <a:pt x="257" y="52"/>
                  </a:cubicBezTo>
                  <a:cubicBezTo>
                    <a:pt x="259" y="70"/>
                    <a:pt x="247" y="89"/>
                    <a:pt x="229" y="99"/>
                  </a:cubicBezTo>
                  <a:cubicBezTo>
                    <a:pt x="228" y="99"/>
                    <a:pt x="227" y="100"/>
                    <a:pt x="226" y="100"/>
                  </a:cubicBezTo>
                  <a:cubicBezTo>
                    <a:pt x="219" y="100"/>
                    <a:pt x="212" y="99"/>
                    <a:pt x="204" y="9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700"/>
            <p:cNvSpPr/>
            <p:nvPr/>
          </p:nvSpPr>
          <p:spPr bwMode="auto">
            <a:xfrm>
              <a:off x="3946" y="838"/>
              <a:ext cx="119" cy="84"/>
            </a:xfrm>
            <a:custGeom>
              <a:gdLst>
                <a:gd name="T0" fmla="*/ 21 w 34"/>
                <a:gd name="T1" fmla="*/ 10 h 24"/>
                <a:gd name="T2" fmla="*/ 23 w 34"/>
                <a:gd name="T3" fmla="*/ 9 h 24"/>
                <a:gd name="T4" fmla="*/ 25 w 34"/>
                <a:gd name="T5" fmla="*/ 0 h 24"/>
                <a:gd name="T6" fmla="*/ 15 w 34"/>
                <a:gd name="T7" fmla="*/ 5 h 24"/>
                <a:gd name="T8" fmla="*/ 0 w 34"/>
                <a:gd name="T9" fmla="*/ 14 h 24"/>
                <a:gd name="T10" fmla="*/ 6 w 34"/>
                <a:gd name="T11" fmla="*/ 18 h 24"/>
                <a:gd name="T12" fmla="*/ 11 w 34"/>
                <a:gd name="T13" fmla="*/ 20 h 24"/>
                <a:gd name="T14" fmla="*/ 16 w 34"/>
                <a:gd name="T15" fmla="*/ 19 h 24"/>
                <a:gd name="T16" fmla="*/ 29 w 34"/>
                <a:gd name="T17" fmla="*/ 17 h 24"/>
                <a:gd name="T18" fmla="*/ 33 w 34"/>
                <a:gd name="T19" fmla="*/ 19 h 24"/>
                <a:gd name="T20" fmla="*/ 30 w 34"/>
                <a:gd name="T21" fmla="*/ 13 h 24"/>
                <a:gd name="T22" fmla="*/ 20 w 34"/>
                <a:gd name="T23" fmla="*/ 12 h 24"/>
                <a:gd name="T24" fmla="*/ 21 w 34"/>
                <a:gd name="T25" fmla="*/ 1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21" y="10"/>
                  </a:moveTo>
                  <a:cubicBezTo>
                    <a:pt x="21" y="9"/>
                    <a:pt x="23" y="9"/>
                    <a:pt x="23" y="9"/>
                  </a:cubicBezTo>
                  <a:cubicBezTo>
                    <a:pt x="29" y="6"/>
                    <a:pt x="25" y="0"/>
                    <a:pt x="25" y="0"/>
                  </a:cubicBezTo>
                  <a:cubicBezTo>
                    <a:pt x="25" y="0"/>
                    <a:pt x="23" y="5"/>
                    <a:pt x="15" y="5"/>
                  </a:cubicBezTo>
                  <a:cubicBezTo>
                    <a:pt x="7" y="5"/>
                    <a:pt x="0" y="14"/>
                    <a:pt x="0" y="14"/>
                  </a:cubicBezTo>
                  <a:cubicBezTo>
                    <a:pt x="3" y="14"/>
                    <a:pt x="3" y="16"/>
                    <a:pt x="6" y="18"/>
                  </a:cubicBezTo>
                  <a:cubicBezTo>
                    <a:pt x="8" y="21"/>
                    <a:pt x="11" y="20"/>
                    <a:pt x="11" y="20"/>
                  </a:cubicBezTo>
                  <a:cubicBezTo>
                    <a:pt x="9" y="19"/>
                    <a:pt x="10" y="14"/>
                    <a:pt x="16" y="19"/>
                  </a:cubicBezTo>
                  <a:cubicBezTo>
                    <a:pt x="22" y="24"/>
                    <a:pt x="27" y="18"/>
                    <a:pt x="29" y="17"/>
                  </a:cubicBezTo>
                  <a:cubicBezTo>
                    <a:pt x="31" y="16"/>
                    <a:pt x="33" y="19"/>
                    <a:pt x="33" y="19"/>
                  </a:cubicBezTo>
                  <a:cubicBezTo>
                    <a:pt x="33" y="19"/>
                    <a:pt x="34" y="16"/>
                    <a:pt x="30" y="13"/>
                  </a:cubicBezTo>
                  <a:cubicBezTo>
                    <a:pt x="25" y="9"/>
                    <a:pt x="21" y="13"/>
                    <a:pt x="20" y="12"/>
                  </a:cubicBezTo>
                  <a:cubicBezTo>
                    <a:pt x="19" y="11"/>
                    <a:pt x="20" y="10"/>
                    <a:pt x="21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701"/>
            <p:cNvSpPr/>
            <p:nvPr/>
          </p:nvSpPr>
          <p:spPr bwMode="auto">
            <a:xfrm>
              <a:off x="5059" y="678"/>
              <a:ext cx="70" cy="94"/>
            </a:xfrm>
            <a:custGeom>
              <a:gdLst>
                <a:gd name="T0" fmla="*/ 20 w 20"/>
                <a:gd name="T1" fmla="*/ 13 h 27"/>
                <a:gd name="T2" fmla="*/ 17 w 20"/>
                <a:gd name="T3" fmla="*/ 8 h 27"/>
                <a:gd name="T4" fmla="*/ 15 w 20"/>
                <a:gd name="T5" fmla="*/ 8 h 27"/>
                <a:gd name="T6" fmla="*/ 8 w 20"/>
                <a:gd name="T7" fmla="*/ 0 h 27"/>
                <a:gd name="T8" fmla="*/ 9 w 20"/>
                <a:gd name="T9" fmla="*/ 6 h 27"/>
                <a:gd name="T10" fmla="*/ 10 w 20"/>
                <a:gd name="T11" fmla="*/ 11 h 27"/>
                <a:gd name="T12" fmla="*/ 8 w 20"/>
                <a:gd name="T13" fmla="*/ 10 h 27"/>
                <a:gd name="T14" fmla="*/ 4 w 20"/>
                <a:gd name="T15" fmla="*/ 6 h 27"/>
                <a:gd name="T16" fmla="*/ 3 w 20"/>
                <a:gd name="T17" fmla="*/ 13 h 27"/>
                <a:gd name="T18" fmla="*/ 4 w 20"/>
                <a:gd name="T19" fmla="*/ 21 h 27"/>
                <a:gd name="T20" fmla="*/ 1 w 20"/>
                <a:gd name="T21" fmla="*/ 27 h 27"/>
                <a:gd name="T22" fmla="*/ 12 w 20"/>
                <a:gd name="T23" fmla="*/ 22 h 27"/>
                <a:gd name="T24" fmla="*/ 20 w 20"/>
                <a:gd name="T25" fmla="*/ 13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7">
                  <a:moveTo>
                    <a:pt x="20" y="13"/>
                  </a:moveTo>
                  <a:cubicBezTo>
                    <a:pt x="20" y="9"/>
                    <a:pt x="17" y="8"/>
                    <a:pt x="17" y="8"/>
                  </a:cubicBezTo>
                  <a:cubicBezTo>
                    <a:pt x="18" y="10"/>
                    <a:pt x="14" y="11"/>
                    <a:pt x="15" y="8"/>
                  </a:cubicBezTo>
                  <a:cubicBezTo>
                    <a:pt x="17" y="1"/>
                    <a:pt x="8" y="0"/>
                    <a:pt x="8" y="0"/>
                  </a:cubicBezTo>
                  <a:cubicBezTo>
                    <a:pt x="10" y="0"/>
                    <a:pt x="10" y="4"/>
                    <a:pt x="9" y="6"/>
                  </a:cubicBezTo>
                  <a:cubicBezTo>
                    <a:pt x="8" y="9"/>
                    <a:pt x="10" y="10"/>
                    <a:pt x="10" y="11"/>
                  </a:cubicBezTo>
                  <a:cubicBezTo>
                    <a:pt x="10" y="13"/>
                    <a:pt x="7" y="14"/>
                    <a:pt x="8" y="10"/>
                  </a:cubicBezTo>
                  <a:cubicBezTo>
                    <a:pt x="9" y="7"/>
                    <a:pt x="4" y="6"/>
                    <a:pt x="4" y="6"/>
                  </a:cubicBezTo>
                  <a:cubicBezTo>
                    <a:pt x="4" y="6"/>
                    <a:pt x="6" y="8"/>
                    <a:pt x="3" y="13"/>
                  </a:cubicBezTo>
                  <a:cubicBezTo>
                    <a:pt x="0" y="16"/>
                    <a:pt x="4" y="17"/>
                    <a:pt x="4" y="21"/>
                  </a:cubicBezTo>
                  <a:cubicBezTo>
                    <a:pt x="4" y="25"/>
                    <a:pt x="1" y="27"/>
                    <a:pt x="1" y="27"/>
                  </a:cubicBezTo>
                  <a:cubicBezTo>
                    <a:pt x="4" y="26"/>
                    <a:pt x="9" y="24"/>
                    <a:pt x="12" y="22"/>
                  </a:cubicBezTo>
                  <a:cubicBezTo>
                    <a:pt x="17" y="18"/>
                    <a:pt x="19" y="16"/>
                    <a:pt x="20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702"/>
            <p:cNvSpPr/>
            <p:nvPr/>
          </p:nvSpPr>
          <p:spPr bwMode="auto">
            <a:xfrm>
              <a:off x="4738" y="657"/>
              <a:ext cx="98" cy="139"/>
            </a:xfrm>
            <a:custGeom>
              <a:gdLst>
                <a:gd name="T0" fmla="*/ 0 w 28"/>
                <a:gd name="T1" fmla="*/ 40 h 40"/>
                <a:gd name="T2" fmla="*/ 19 w 28"/>
                <a:gd name="T3" fmla="*/ 34 h 40"/>
                <a:gd name="T4" fmla="*/ 27 w 28"/>
                <a:gd name="T5" fmla="*/ 21 h 40"/>
                <a:gd name="T6" fmla="*/ 23 w 28"/>
                <a:gd name="T7" fmla="*/ 23 h 40"/>
                <a:gd name="T8" fmla="*/ 24 w 28"/>
                <a:gd name="T9" fmla="*/ 20 h 40"/>
                <a:gd name="T10" fmla="*/ 18 w 28"/>
                <a:gd name="T11" fmla="*/ 0 h 40"/>
                <a:gd name="T12" fmla="*/ 16 w 28"/>
                <a:gd name="T13" fmla="*/ 11 h 40"/>
                <a:gd name="T14" fmla="*/ 16 w 28"/>
                <a:gd name="T15" fmla="*/ 22 h 40"/>
                <a:gd name="T16" fmla="*/ 13 w 28"/>
                <a:gd name="T17" fmla="*/ 21 h 40"/>
                <a:gd name="T18" fmla="*/ 7 w 28"/>
                <a:gd name="T19" fmla="*/ 10 h 40"/>
                <a:gd name="T20" fmla="*/ 7 w 28"/>
                <a:gd name="T21" fmla="*/ 18 h 40"/>
                <a:gd name="T22" fmla="*/ 7 w 28"/>
                <a:gd name="T23" fmla="*/ 28 h 40"/>
                <a:gd name="T24" fmla="*/ 0 w 28"/>
                <a:gd name="T2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0" y="40"/>
                  </a:moveTo>
                  <a:cubicBezTo>
                    <a:pt x="0" y="40"/>
                    <a:pt x="12" y="37"/>
                    <a:pt x="19" y="34"/>
                  </a:cubicBezTo>
                  <a:cubicBezTo>
                    <a:pt x="28" y="29"/>
                    <a:pt x="27" y="21"/>
                    <a:pt x="27" y="21"/>
                  </a:cubicBezTo>
                  <a:cubicBezTo>
                    <a:pt x="27" y="21"/>
                    <a:pt x="24" y="25"/>
                    <a:pt x="23" y="23"/>
                  </a:cubicBezTo>
                  <a:cubicBezTo>
                    <a:pt x="21" y="23"/>
                    <a:pt x="24" y="20"/>
                    <a:pt x="24" y="20"/>
                  </a:cubicBezTo>
                  <a:cubicBezTo>
                    <a:pt x="28" y="10"/>
                    <a:pt x="18" y="0"/>
                    <a:pt x="18" y="0"/>
                  </a:cubicBezTo>
                  <a:cubicBezTo>
                    <a:pt x="18" y="0"/>
                    <a:pt x="18" y="7"/>
                    <a:pt x="16" y="11"/>
                  </a:cubicBezTo>
                  <a:cubicBezTo>
                    <a:pt x="13" y="15"/>
                    <a:pt x="15" y="18"/>
                    <a:pt x="16" y="22"/>
                  </a:cubicBezTo>
                  <a:cubicBezTo>
                    <a:pt x="16" y="25"/>
                    <a:pt x="11" y="27"/>
                    <a:pt x="13" y="21"/>
                  </a:cubicBezTo>
                  <a:cubicBezTo>
                    <a:pt x="14" y="15"/>
                    <a:pt x="7" y="10"/>
                    <a:pt x="7" y="10"/>
                  </a:cubicBezTo>
                  <a:cubicBezTo>
                    <a:pt x="7" y="10"/>
                    <a:pt x="9" y="14"/>
                    <a:pt x="7" y="18"/>
                  </a:cubicBezTo>
                  <a:cubicBezTo>
                    <a:pt x="5" y="22"/>
                    <a:pt x="7" y="23"/>
                    <a:pt x="7" y="28"/>
                  </a:cubicBezTo>
                  <a:cubicBezTo>
                    <a:pt x="8" y="35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703"/>
            <p:cNvSpPr/>
            <p:nvPr/>
          </p:nvSpPr>
          <p:spPr bwMode="auto">
            <a:xfrm>
              <a:off x="5007" y="835"/>
              <a:ext cx="80" cy="70"/>
            </a:xfrm>
            <a:custGeom>
              <a:gdLst>
                <a:gd name="T0" fmla="*/ 17 w 23"/>
                <a:gd name="T1" fmla="*/ 2 h 20"/>
                <a:gd name="T2" fmla="*/ 14 w 23"/>
                <a:gd name="T3" fmla="*/ 0 h 20"/>
                <a:gd name="T4" fmla="*/ 0 w 23"/>
                <a:gd name="T5" fmla="*/ 3 h 20"/>
                <a:gd name="T6" fmla="*/ 6 w 23"/>
                <a:gd name="T7" fmla="*/ 9 h 20"/>
                <a:gd name="T8" fmla="*/ 7 w 23"/>
                <a:gd name="T9" fmla="*/ 17 h 20"/>
                <a:gd name="T10" fmla="*/ 10 w 23"/>
                <a:gd name="T11" fmla="*/ 20 h 20"/>
                <a:gd name="T12" fmla="*/ 11 w 23"/>
                <a:gd name="T13" fmla="*/ 16 h 20"/>
                <a:gd name="T14" fmla="*/ 12 w 23"/>
                <a:gd name="T15" fmla="*/ 11 h 20"/>
                <a:gd name="T16" fmla="*/ 17 w 23"/>
                <a:gd name="T17" fmla="*/ 16 h 20"/>
                <a:gd name="T18" fmla="*/ 23 w 23"/>
                <a:gd name="T19" fmla="*/ 18 h 20"/>
                <a:gd name="T20" fmla="*/ 22 w 23"/>
                <a:gd name="T21" fmla="*/ 13 h 20"/>
                <a:gd name="T22" fmla="*/ 15 w 23"/>
                <a:gd name="T23" fmla="*/ 5 h 20"/>
                <a:gd name="T24" fmla="*/ 17 w 23"/>
                <a:gd name="T25" fmla="*/ 2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2"/>
                  </a:moveTo>
                  <a:cubicBezTo>
                    <a:pt x="17" y="2"/>
                    <a:pt x="16" y="0"/>
                    <a:pt x="14" y="0"/>
                  </a:cubicBezTo>
                  <a:cubicBezTo>
                    <a:pt x="10" y="0"/>
                    <a:pt x="6" y="2"/>
                    <a:pt x="0" y="3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2"/>
                    <a:pt x="4" y="16"/>
                    <a:pt x="7" y="17"/>
                  </a:cubicBezTo>
                  <a:cubicBezTo>
                    <a:pt x="10" y="18"/>
                    <a:pt x="10" y="20"/>
                    <a:pt x="10" y="20"/>
                  </a:cubicBezTo>
                  <a:cubicBezTo>
                    <a:pt x="10" y="20"/>
                    <a:pt x="12" y="19"/>
                    <a:pt x="11" y="16"/>
                  </a:cubicBezTo>
                  <a:cubicBezTo>
                    <a:pt x="11" y="12"/>
                    <a:pt x="10" y="11"/>
                    <a:pt x="12" y="11"/>
                  </a:cubicBezTo>
                  <a:cubicBezTo>
                    <a:pt x="14" y="10"/>
                    <a:pt x="17" y="13"/>
                    <a:pt x="17" y="16"/>
                  </a:cubicBezTo>
                  <a:cubicBezTo>
                    <a:pt x="16" y="19"/>
                    <a:pt x="21" y="19"/>
                    <a:pt x="23" y="18"/>
                  </a:cubicBezTo>
                  <a:cubicBezTo>
                    <a:pt x="23" y="18"/>
                    <a:pt x="21" y="17"/>
                    <a:pt x="22" y="13"/>
                  </a:cubicBezTo>
                  <a:cubicBezTo>
                    <a:pt x="23" y="10"/>
                    <a:pt x="22" y="7"/>
                    <a:pt x="15" y="5"/>
                  </a:cubicBezTo>
                  <a:cubicBezTo>
                    <a:pt x="11" y="4"/>
                    <a:pt x="15" y="2"/>
                    <a:pt x="17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704"/>
            <p:cNvSpPr/>
            <p:nvPr/>
          </p:nvSpPr>
          <p:spPr bwMode="auto">
            <a:xfrm>
              <a:off x="4285" y="681"/>
              <a:ext cx="69" cy="91"/>
            </a:xfrm>
            <a:custGeom>
              <a:gdLst>
                <a:gd name="T0" fmla="*/ 15 w 20"/>
                <a:gd name="T1" fmla="*/ 6 h 26"/>
                <a:gd name="T2" fmla="*/ 7 w 20"/>
                <a:gd name="T3" fmla="*/ 1 h 26"/>
                <a:gd name="T4" fmla="*/ 0 w 20"/>
                <a:gd name="T5" fmla="*/ 1 h 26"/>
                <a:gd name="T6" fmla="*/ 5 w 20"/>
                <a:gd name="T7" fmla="*/ 12 h 26"/>
                <a:gd name="T8" fmla="*/ 6 w 20"/>
                <a:gd name="T9" fmla="*/ 20 h 26"/>
                <a:gd name="T10" fmla="*/ 8 w 20"/>
                <a:gd name="T11" fmla="*/ 18 h 26"/>
                <a:gd name="T12" fmla="*/ 11 w 20"/>
                <a:gd name="T13" fmla="*/ 15 h 26"/>
                <a:gd name="T14" fmla="*/ 16 w 20"/>
                <a:gd name="T15" fmla="*/ 26 h 26"/>
                <a:gd name="T16" fmla="*/ 17 w 20"/>
                <a:gd name="T17" fmla="*/ 21 h 26"/>
                <a:gd name="T18" fmla="*/ 13 w 20"/>
                <a:gd name="T19" fmla="*/ 9 h 26"/>
                <a:gd name="T20" fmla="*/ 10 w 20"/>
                <a:gd name="T21" fmla="*/ 6 h 26"/>
                <a:gd name="T22" fmla="*/ 15 w 20"/>
                <a:gd name="T23" fmla="*/ 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15" y="6"/>
                  </a:moveTo>
                  <a:cubicBezTo>
                    <a:pt x="15" y="6"/>
                    <a:pt x="12" y="1"/>
                    <a:pt x="7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6" y="7"/>
                    <a:pt x="5" y="12"/>
                  </a:cubicBezTo>
                  <a:cubicBezTo>
                    <a:pt x="4" y="17"/>
                    <a:pt x="6" y="20"/>
                    <a:pt x="6" y="20"/>
                  </a:cubicBezTo>
                  <a:cubicBezTo>
                    <a:pt x="6" y="20"/>
                    <a:pt x="8" y="21"/>
                    <a:pt x="8" y="18"/>
                  </a:cubicBezTo>
                  <a:cubicBezTo>
                    <a:pt x="9" y="15"/>
                    <a:pt x="10" y="13"/>
                    <a:pt x="11" y="15"/>
                  </a:cubicBezTo>
                  <a:cubicBezTo>
                    <a:pt x="11" y="17"/>
                    <a:pt x="10" y="23"/>
                    <a:pt x="16" y="26"/>
                  </a:cubicBezTo>
                  <a:cubicBezTo>
                    <a:pt x="16" y="26"/>
                    <a:pt x="16" y="23"/>
                    <a:pt x="17" y="21"/>
                  </a:cubicBezTo>
                  <a:cubicBezTo>
                    <a:pt x="19" y="20"/>
                    <a:pt x="20" y="12"/>
                    <a:pt x="13" y="9"/>
                  </a:cubicBezTo>
                  <a:cubicBezTo>
                    <a:pt x="13" y="9"/>
                    <a:pt x="9" y="8"/>
                    <a:pt x="10" y="6"/>
                  </a:cubicBezTo>
                  <a:cubicBezTo>
                    <a:pt x="11" y="5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705"/>
            <p:cNvSpPr/>
            <p:nvPr/>
          </p:nvSpPr>
          <p:spPr bwMode="auto">
            <a:xfrm>
              <a:off x="3468" y="479"/>
              <a:ext cx="684" cy="216"/>
            </a:xfrm>
            <a:custGeom>
              <a:gdLst>
                <a:gd name="T0" fmla="*/ 184 w 196"/>
                <a:gd name="T1" fmla="*/ 1 h 62"/>
                <a:gd name="T2" fmla="*/ 175 w 196"/>
                <a:gd name="T3" fmla="*/ 6 h 62"/>
                <a:gd name="T4" fmla="*/ 183 w 196"/>
                <a:gd name="T5" fmla="*/ 14 h 62"/>
                <a:gd name="T6" fmla="*/ 183 w 196"/>
                <a:gd name="T7" fmla="*/ 14 h 62"/>
                <a:gd name="T8" fmla="*/ 183 w 196"/>
                <a:gd name="T9" fmla="*/ 5 h 62"/>
                <a:gd name="T10" fmla="*/ 181 w 196"/>
                <a:gd name="T11" fmla="*/ 10 h 62"/>
                <a:gd name="T12" fmla="*/ 188 w 196"/>
                <a:gd name="T13" fmla="*/ 10 h 62"/>
                <a:gd name="T14" fmla="*/ 189 w 196"/>
                <a:gd name="T15" fmla="*/ 18 h 62"/>
                <a:gd name="T16" fmla="*/ 157 w 196"/>
                <a:gd name="T17" fmla="*/ 28 h 62"/>
                <a:gd name="T18" fmla="*/ 98 w 196"/>
                <a:gd name="T19" fmla="*/ 61 h 62"/>
                <a:gd name="T20" fmla="*/ 40 w 196"/>
                <a:gd name="T21" fmla="*/ 28 h 62"/>
                <a:gd name="T22" fmla="*/ 8 w 196"/>
                <a:gd name="T23" fmla="*/ 18 h 62"/>
                <a:gd name="T24" fmla="*/ 9 w 196"/>
                <a:gd name="T25" fmla="*/ 10 h 62"/>
                <a:gd name="T26" fmla="*/ 16 w 196"/>
                <a:gd name="T27" fmla="*/ 10 h 62"/>
                <a:gd name="T28" fmla="*/ 14 w 196"/>
                <a:gd name="T29" fmla="*/ 5 h 62"/>
                <a:gd name="T30" fmla="*/ 14 w 196"/>
                <a:gd name="T31" fmla="*/ 14 h 62"/>
                <a:gd name="T32" fmla="*/ 14 w 196"/>
                <a:gd name="T33" fmla="*/ 14 h 62"/>
                <a:gd name="T34" fmla="*/ 22 w 196"/>
                <a:gd name="T35" fmla="*/ 7 h 62"/>
                <a:gd name="T36" fmla="*/ 13 w 196"/>
                <a:gd name="T37" fmla="*/ 1 h 62"/>
                <a:gd name="T38" fmla="*/ 9 w 196"/>
                <a:gd name="T39" fmla="*/ 24 h 62"/>
                <a:gd name="T40" fmla="*/ 51 w 196"/>
                <a:gd name="T41" fmla="*/ 31 h 62"/>
                <a:gd name="T42" fmla="*/ 98 w 196"/>
                <a:gd name="T43" fmla="*/ 62 h 62"/>
                <a:gd name="T44" fmla="*/ 98 w 196"/>
                <a:gd name="T45" fmla="*/ 62 h 62"/>
                <a:gd name="T46" fmla="*/ 98 w 196"/>
                <a:gd name="T47" fmla="*/ 62 h 62"/>
                <a:gd name="T48" fmla="*/ 98 w 196"/>
                <a:gd name="T49" fmla="*/ 62 h 62"/>
                <a:gd name="T50" fmla="*/ 98 w 196"/>
                <a:gd name="T51" fmla="*/ 62 h 62"/>
                <a:gd name="T52" fmla="*/ 145 w 196"/>
                <a:gd name="T53" fmla="*/ 31 h 62"/>
                <a:gd name="T54" fmla="*/ 188 w 196"/>
                <a:gd name="T55" fmla="*/ 24 h 62"/>
                <a:gd name="T56" fmla="*/ 184 w 196"/>
                <a:gd name="T57" fmla="*/ 1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2">
                  <a:moveTo>
                    <a:pt x="184" y="1"/>
                  </a:moveTo>
                  <a:cubicBezTo>
                    <a:pt x="180" y="0"/>
                    <a:pt x="176" y="3"/>
                    <a:pt x="175" y="6"/>
                  </a:cubicBezTo>
                  <a:cubicBezTo>
                    <a:pt x="173" y="12"/>
                    <a:pt x="178" y="16"/>
                    <a:pt x="183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77" y="15"/>
                    <a:pt x="177" y="6"/>
                    <a:pt x="183" y="5"/>
                  </a:cubicBezTo>
                  <a:cubicBezTo>
                    <a:pt x="180" y="6"/>
                    <a:pt x="181" y="10"/>
                    <a:pt x="181" y="10"/>
                  </a:cubicBezTo>
                  <a:cubicBezTo>
                    <a:pt x="181" y="8"/>
                    <a:pt x="183" y="6"/>
                    <a:pt x="188" y="10"/>
                  </a:cubicBezTo>
                  <a:cubicBezTo>
                    <a:pt x="190" y="12"/>
                    <a:pt x="189" y="15"/>
                    <a:pt x="189" y="18"/>
                  </a:cubicBezTo>
                  <a:cubicBezTo>
                    <a:pt x="184" y="28"/>
                    <a:pt x="166" y="28"/>
                    <a:pt x="157" y="28"/>
                  </a:cubicBezTo>
                  <a:cubicBezTo>
                    <a:pt x="132" y="28"/>
                    <a:pt x="107" y="35"/>
                    <a:pt x="98" y="61"/>
                  </a:cubicBezTo>
                  <a:cubicBezTo>
                    <a:pt x="90" y="36"/>
                    <a:pt x="65" y="27"/>
                    <a:pt x="40" y="28"/>
                  </a:cubicBezTo>
                  <a:cubicBezTo>
                    <a:pt x="30" y="28"/>
                    <a:pt x="14" y="28"/>
                    <a:pt x="8" y="18"/>
                  </a:cubicBezTo>
                  <a:cubicBezTo>
                    <a:pt x="7" y="15"/>
                    <a:pt x="7" y="12"/>
                    <a:pt x="9" y="10"/>
                  </a:cubicBezTo>
                  <a:cubicBezTo>
                    <a:pt x="13" y="6"/>
                    <a:pt x="16" y="8"/>
                    <a:pt x="16" y="10"/>
                  </a:cubicBezTo>
                  <a:cubicBezTo>
                    <a:pt x="16" y="10"/>
                    <a:pt x="17" y="6"/>
                    <a:pt x="14" y="5"/>
                  </a:cubicBezTo>
                  <a:cubicBezTo>
                    <a:pt x="20" y="5"/>
                    <a:pt x="19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6"/>
                    <a:pt x="23" y="12"/>
                    <a:pt x="22" y="7"/>
                  </a:cubicBezTo>
                  <a:cubicBezTo>
                    <a:pt x="21" y="3"/>
                    <a:pt x="17" y="1"/>
                    <a:pt x="13" y="1"/>
                  </a:cubicBezTo>
                  <a:cubicBezTo>
                    <a:pt x="0" y="0"/>
                    <a:pt x="2" y="18"/>
                    <a:pt x="9" y="24"/>
                  </a:cubicBezTo>
                  <a:cubicBezTo>
                    <a:pt x="20" y="34"/>
                    <a:pt x="38" y="30"/>
                    <a:pt x="51" y="31"/>
                  </a:cubicBezTo>
                  <a:cubicBezTo>
                    <a:pt x="71" y="31"/>
                    <a:pt x="91" y="41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6" y="41"/>
                    <a:pt x="124" y="32"/>
                    <a:pt x="145" y="31"/>
                  </a:cubicBezTo>
                  <a:cubicBezTo>
                    <a:pt x="159" y="30"/>
                    <a:pt x="175" y="34"/>
                    <a:pt x="188" y="24"/>
                  </a:cubicBezTo>
                  <a:cubicBezTo>
                    <a:pt x="196" y="18"/>
                    <a:pt x="196" y="2"/>
                    <a:pt x="184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706"/>
            <p:cNvSpPr/>
            <p:nvPr/>
          </p:nvSpPr>
          <p:spPr bwMode="auto">
            <a:xfrm>
              <a:off x="3455" y="768"/>
              <a:ext cx="275" cy="172"/>
            </a:xfrm>
            <a:custGeom>
              <a:gdLst>
                <a:gd name="T0" fmla="*/ 13 w 79"/>
                <a:gd name="T1" fmla="*/ 20 h 49"/>
                <a:gd name="T2" fmla="*/ 20 w 79"/>
                <a:gd name="T3" fmla="*/ 23 h 49"/>
                <a:gd name="T4" fmla="*/ 28 w 79"/>
                <a:gd name="T5" fmla="*/ 16 h 49"/>
                <a:gd name="T6" fmla="*/ 22 w 79"/>
                <a:gd name="T7" fmla="*/ 4 h 49"/>
                <a:gd name="T8" fmla="*/ 2 w 79"/>
                <a:gd name="T9" fmla="*/ 19 h 49"/>
                <a:gd name="T10" fmla="*/ 28 w 79"/>
                <a:gd name="T11" fmla="*/ 46 h 49"/>
                <a:gd name="T12" fmla="*/ 79 w 79"/>
                <a:gd name="T13" fmla="*/ 34 h 49"/>
                <a:gd name="T14" fmla="*/ 78 w 79"/>
                <a:gd name="T15" fmla="*/ 34 h 49"/>
                <a:gd name="T16" fmla="*/ 44 w 79"/>
                <a:gd name="T17" fmla="*/ 45 h 49"/>
                <a:gd name="T18" fmla="*/ 12 w 79"/>
                <a:gd name="T19" fmla="*/ 36 h 49"/>
                <a:gd name="T20" fmla="*/ 7 w 79"/>
                <a:gd name="T21" fmla="*/ 12 h 49"/>
                <a:gd name="T22" fmla="*/ 15 w 79"/>
                <a:gd name="T23" fmla="*/ 10 h 49"/>
                <a:gd name="T24" fmla="*/ 20 w 79"/>
                <a:gd name="T25" fmla="*/ 15 h 49"/>
                <a:gd name="T26" fmla="*/ 20 w 79"/>
                <a:gd name="T27" fmla="*/ 9 h 49"/>
                <a:gd name="T28" fmla="*/ 21 w 79"/>
                <a:gd name="T29" fmla="*/ 18 h 49"/>
                <a:gd name="T30" fmla="*/ 13 w 79"/>
                <a:gd name="T31" fmla="*/ 20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9">
                  <a:moveTo>
                    <a:pt x="13" y="20"/>
                  </a:moveTo>
                  <a:cubicBezTo>
                    <a:pt x="13" y="20"/>
                    <a:pt x="16" y="24"/>
                    <a:pt x="20" y="23"/>
                  </a:cubicBezTo>
                  <a:cubicBezTo>
                    <a:pt x="24" y="23"/>
                    <a:pt x="27" y="20"/>
                    <a:pt x="28" y="16"/>
                  </a:cubicBezTo>
                  <a:cubicBezTo>
                    <a:pt x="29" y="12"/>
                    <a:pt x="25" y="6"/>
                    <a:pt x="22" y="4"/>
                  </a:cubicBezTo>
                  <a:cubicBezTo>
                    <a:pt x="12" y="0"/>
                    <a:pt x="2" y="10"/>
                    <a:pt x="2" y="19"/>
                  </a:cubicBezTo>
                  <a:cubicBezTo>
                    <a:pt x="0" y="34"/>
                    <a:pt x="15" y="44"/>
                    <a:pt x="28" y="46"/>
                  </a:cubicBezTo>
                  <a:cubicBezTo>
                    <a:pt x="46" y="49"/>
                    <a:pt x="65" y="46"/>
                    <a:pt x="79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68" y="41"/>
                    <a:pt x="56" y="44"/>
                    <a:pt x="44" y="45"/>
                  </a:cubicBezTo>
                  <a:cubicBezTo>
                    <a:pt x="33" y="45"/>
                    <a:pt x="21" y="44"/>
                    <a:pt x="12" y="36"/>
                  </a:cubicBezTo>
                  <a:cubicBezTo>
                    <a:pt x="5" y="31"/>
                    <a:pt x="2" y="20"/>
                    <a:pt x="7" y="12"/>
                  </a:cubicBezTo>
                  <a:cubicBezTo>
                    <a:pt x="8" y="10"/>
                    <a:pt x="11" y="9"/>
                    <a:pt x="15" y="10"/>
                  </a:cubicBezTo>
                  <a:cubicBezTo>
                    <a:pt x="19" y="11"/>
                    <a:pt x="20" y="15"/>
                    <a:pt x="20" y="15"/>
                  </a:cubicBezTo>
                  <a:cubicBezTo>
                    <a:pt x="20" y="15"/>
                    <a:pt x="21" y="13"/>
                    <a:pt x="20" y="9"/>
                  </a:cubicBezTo>
                  <a:cubicBezTo>
                    <a:pt x="20" y="9"/>
                    <a:pt x="24" y="14"/>
                    <a:pt x="21" y="18"/>
                  </a:cubicBezTo>
                  <a:cubicBezTo>
                    <a:pt x="18" y="21"/>
                    <a:pt x="13" y="20"/>
                    <a:pt x="13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707"/>
            <p:cNvSpPr/>
            <p:nvPr/>
          </p:nvSpPr>
          <p:spPr bwMode="auto">
            <a:xfrm>
              <a:off x="3674" y="681"/>
              <a:ext cx="133" cy="224"/>
            </a:xfrm>
            <a:custGeom>
              <a:gdLst>
                <a:gd name="T0" fmla="*/ 34 w 38"/>
                <a:gd name="T1" fmla="*/ 15 h 64"/>
                <a:gd name="T2" fmla="*/ 27 w 38"/>
                <a:gd name="T3" fmla="*/ 5 h 64"/>
                <a:gd name="T4" fmla="*/ 9 w 38"/>
                <a:gd name="T5" fmla="*/ 7 h 64"/>
                <a:gd name="T6" fmla="*/ 11 w 38"/>
                <a:gd name="T7" fmla="*/ 26 h 64"/>
                <a:gd name="T8" fmla="*/ 16 w 38"/>
                <a:gd name="T9" fmla="*/ 32 h 64"/>
                <a:gd name="T10" fmla="*/ 18 w 38"/>
                <a:gd name="T11" fmla="*/ 29 h 64"/>
                <a:gd name="T12" fmla="*/ 17 w 38"/>
                <a:gd name="T13" fmla="*/ 25 h 64"/>
                <a:gd name="T14" fmla="*/ 22 w 38"/>
                <a:gd name="T15" fmla="*/ 24 h 64"/>
                <a:gd name="T16" fmla="*/ 24 w 38"/>
                <a:gd name="T17" fmla="*/ 11 h 64"/>
                <a:gd name="T18" fmla="*/ 21 w 38"/>
                <a:gd name="T19" fmla="*/ 17 h 64"/>
                <a:gd name="T20" fmla="*/ 19 w 38"/>
                <a:gd name="T21" fmla="*/ 17 h 64"/>
                <a:gd name="T22" fmla="*/ 20 w 38"/>
                <a:gd name="T23" fmla="*/ 14 h 64"/>
                <a:gd name="T24" fmla="*/ 19 w 38"/>
                <a:gd name="T25" fmla="*/ 11 h 64"/>
                <a:gd name="T26" fmla="*/ 18 w 38"/>
                <a:gd name="T27" fmla="*/ 14 h 64"/>
                <a:gd name="T28" fmla="*/ 15 w 38"/>
                <a:gd name="T29" fmla="*/ 16 h 64"/>
                <a:gd name="T30" fmla="*/ 15 w 38"/>
                <a:gd name="T31" fmla="*/ 8 h 64"/>
                <a:gd name="T32" fmla="*/ 20 w 38"/>
                <a:gd name="T33" fmla="*/ 6 h 64"/>
                <a:gd name="T34" fmla="*/ 29 w 38"/>
                <a:gd name="T35" fmla="*/ 12 h 64"/>
                <a:gd name="T36" fmla="*/ 29 w 38"/>
                <a:gd name="T37" fmla="*/ 33 h 64"/>
                <a:gd name="T38" fmla="*/ 0 w 38"/>
                <a:gd name="T39" fmla="*/ 64 h 64"/>
                <a:gd name="T40" fmla="*/ 0 w 38"/>
                <a:gd name="T41" fmla="*/ 64 h 64"/>
                <a:gd name="T42" fmla="*/ 34 w 38"/>
                <a:gd name="T43" fmla="*/ 15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34" y="15"/>
                  </a:moveTo>
                  <a:cubicBezTo>
                    <a:pt x="33" y="11"/>
                    <a:pt x="30" y="7"/>
                    <a:pt x="27" y="5"/>
                  </a:cubicBezTo>
                  <a:cubicBezTo>
                    <a:pt x="23" y="1"/>
                    <a:pt x="14" y="0"/>
                    <a:pt x="9" y="7"/>
                  </a:cubicBezTo>
                  <a:cubicBezTo>
                    <a:pt x="2" y="15"/>
                    <a:pt x="6" y="23"/>
                    <a:pt x="11" y="26"/>
                  </a:cubicBezTo>
                  <a:cubicBezTo>
                    <a:pt x="14" y="28"/>
                    <a:pt x="16" y="32"/>
                    <a:pt x="16" y="32"/>
                  </a:cubicBezTo>
                  <a:cubicBezTo>
                    <a:pt x="17" y="31"/>
                    <a:pt x="18" y="29"/>
                    <a:pt x="18" y="29"/>
                  </a:cubicBezTo>
                  <a:cubicBezTo>
                    <a:pt x="18" y="27"/>
                    <a:pt x="16" y="26"/>
                    <a:pt x="17" y="25"/>
                  </a:cubicBezTo>
                  <a:cubicBezTo>
                    <a:pt x="18" y="24"/>
                    <a:pt x="19" y="26"/>
                    <a:pt x="22" y="24"/>
                  </a:cubicBezTo>
                  <a:cubicBezTo>
                    <a:pt x="29" y="21"/>
                    <a:pt x="24" y="11"/>
                    <a:pt x="24" y="11"/>
                  </a:cubicBezTo>
                  <a:cubicBezTo>
                    <a:pt x="24" y="13"/>
                    <a:pt x="22" y="13"/>
                    <a:pt x="21" y="17"/>
                  </a:cubicBezTo>
                  <a:cubicBezTo>
                    <a:pt x="20" y="20"/>
                    <a:pt x="18" y="18"/>
                    <a:pt x="19" y="17"/>
                  </a:cubicBezTo>
                  <a:cubicBezTo>
                    <a:pt x="21" y="17"/>
                    <a:pt x="21" y="15"/>
                    <a:pt x="20" y="14"/>
                  </a:cubicBezTo>
                  <a:cubicBezTo>
                    <a:pt x="19" y="13"/>
                    <a:pt x="19" y="11"/>
                    <a:pt x="19" y="11"/>
                  </a:cubicBezTo>
                  <a:cubicBezTo>
                    <a:pt x="19" y="11"/>
                    <a:pt x="18" y="12"/>
                    <a:pt x="18" y="14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3" y="14"/>
                    <a:pt x="13" y="10"/>
                    <a:pt x="15" y="8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6"/>
                    <a:pt x="27" y="8"/>
                    <a:pt x="29" y="12"/>
                  </a:cubicBezTo>
                  <a:cubicBezTo>
                    <a:pt x="33" y="19"/>
                    <a:pt x="31" y="26"/>
                    <a:pt x="29" y="33"/>
                  </a:cubicBezTo>
                  <a:cubicBezTo>
                    <a:pt x="25" y="47"/>
                    <a:pt x="12" y="57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9" y="57"/>
                    <a:pt x="38" y="38"/>
                    <a:pt x="34" y="1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708"/>
            <p:cNvSpPr/>
            <p:nvPr/>
          </p:nvSpPr>
          <p:spPr bwMode="auto">
            <a:xfrm>
              <a:off x="3280" y="611"/>
              <a:ext cx="297" cy="381"/>
            </a:xfrm>
            <a:custGeom>
              <a:gdLst>
                <a:gd name="T0" fmla="*/ 58 w 85"/>
                <a:gd name="T1" fmla="*/ 3 h 109"/>
                <a:gd name="T2" fmla="*/ 85 w 85"/>
                <a:gd name="T3" fmla="*/ 2 h 109"/>
                <a:gd name="T4" fmla="*/ 58 w 85"/>
                <a:gd name="T5" fmla="*/ 2 h 109"/>
                <a:gd name="T6" fmla="*/ 30 w 85"/>
                <a:gd name="T7" fmla="*/ 12 h 109"/>
                <a:gd name="T8" fmla="*/ 16 w 85"/>
                <a:gd name="T9" fmla="*/ 37 h 109"/>
                <a:gd name="T10" fmla="*/ 2 w 85"/>
                <a:gd name="T11" fmla="*/ 87 h 109"/>
                <a:gd name="T12" fmla="*/ 17 w 85"/>
                <a:gd name="T13" fmla="*/ 107 h 109"/>
                <a:gd name="T14" fmla="*/ 37 w 85"/>
                <a:gd name="T15" fmla="*/ 98 h 109"/>
                <a:gd name="T16" fmla="*/ 38 w 85"/>
                <a:gd name="T17" fmla="*/ 92 h 109"/>
                <a:gd name="T18" fmla="*/ 30 w 85"/>
                <a:gd name="T19" fmla="*/ 76 h 109"/>
                <a:gd name="T20" fmla="*/ 14 w 85"/>
                <a:gd name="T21" fmla="*/ 80 h 109"/>
                <a:gd name="T22" fmla="*/ 11 w 85"/>
                <a:gd name="T23" fmla="*/ 85 h 109"/>
                <a:gd name="T24" fmla="*/ 16 w 85"/>
                <a:gd name="T25" fmla="*/ 85 h 109"/>
                <a:gd name="T26" fmla="*/ 18 w 85"/>
                <a:gd name="T27" fmla="*/ 83 h 109"/>
                <a:gd name="T28" fmla="*/ 17 w 85"/>
                <a:gd name="T29" fmla="*/ 86 h 109"/>
                <a:gd name="T30" fmla="*/ 20 w 85"/>
                <a:gd name="T31" fmla="*/ 97 h 109"/>
                <a:gd name="T32" fmla="*/ 22 w 85"/>
                <a:gd name="T33" fmla="*/ 91 h 109"/>
                <a:gd name="T34" fmla="*/ 22 w 85"/>
                <a:gd name="T35" fmla="*/ 88 h 109"/>
                <a:gd name="T36" fmla="*/ 24 w 85"/>
                <a:gd name="T37" fmla="*/ 92 h 109"/>
                <a:gd name="T38" fmla="*/ 28 w 85"/>
                <a:gd name="T39" fmla="*/ 92 h 109"/>
                <a:gd name="T40" fmla="*/ 33 w 85"/>
                <a:gd name="T41" fmla="*/ 88 h 109"/>
                <a:gd name="T42" fmla="*/ 35 w 85"/>
                <a:gd name="T43" fmla="*/ 90 h 109"/>
                <a:gd name="T44" fmla="*/ 35 w 85"/>
                <a:gd name="T45" fmla="*/ 94 h 109"/>
                <a:gd name="T46" fmla="*/ 16 w 85"/>
                <a:gd name="T47" fmla="*/ 103 h 109"/>
                <a:gd name="T48" fmla="*/ 5 w 85"/>
                <a:gd name="T49" fmla="*/ 82 h 109"/>
                <a:gd name="T50" fmla="*/ 10 w 85"/>
                <a:gd name="T51" fmla="*/ 56 h 109"/>
                <a:gd name="T52" fmla="*/ 16 w 85"/>
                <a:gd name="T53" fmla="*/ 44 h 109"/>
                <a:gd name="T54" fmla="*/ 16 w 85"/>
                <a:gd name="T55" fmla="*/ 44 h 109"/>
                <a:gd name="T56" fmla="*/ 45 w 85"/>
                <a:gd name="T57" fmla="*/ 60 h 109"/>
                <a:gd name="T58" fmla="*/ 51 w 85"/>
                <a:gd name="T59" fmla="*/ 35 h 109"/>
                <a:gd name="T60" fmla="*/ 36 w 85"/>
                <a:gd name="T61" fmla="*/ 41 h 109"/>
                <a:gd name="T62" fmla="*/ 40 w 85"/>
                <a:gd name="T63" fmla="*/ 47 h 109"/>
                <a:gd name="T64" fmla="*/ 36 w 85"/>
                <a:gd name="T65" fmla="*/ 42 h 109"/>
                <a:gd name="T66" fmla="*/ 51 w 85"/>
                <a:gd name="T67" fmla="*/ 36 h 109"/>
                <a:gd name="T68" fmla="*/ 45 w 85"/>
                <a:gd name="T69" fmla="*/ 58 h 109"/>
                <a:gd name="T70" fmla="*/ 18 w 85"/>
                <a:gd name="T71" fmla="*/ 44 h 109"/>
                <a:gd name="T72" fmla="*/ 18 w 85"/>
                <a:gd name="T73" fmla="*/ 40 h 109"/>
                <a:gd name="T74" fmla="*/ 39 w 85"/>
                <a:gd name="T75" fmla="*/ 19 h 109"/>
                <a:gd name="T76" fmla="*/ 84 w 85"/>
                <a:gd name="T77" fmla="*/ 6 h 109"/>
                <a:gd name="T78" fmla="*/ 84 w 85"/>
                <a:gd name="T79" fmla="*/ 6 h 109"/>
                <a:gd name="T80" fmla="*/ 26 w 85"/>
                <a:gd name="T81" fmla="*/ 26 h 109"/>
                <a:gd name="T82" fmla="*/ 18 w 85"/>
                <a:gd name="T83" fmla="*/ 33 h 109"/>
                <a:gd name="T84" fmla="*/ 58 w 85"/>
                <a:gd name="T85" fmla="*/ 3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109">
                  <a:moveTo>
                    <a:pt x="58" y="3"/>
                  </a:moveTo>
                  <a:cubicBezTo>
                    <a:pt x="75" y="1"/>
                    <a:pt x="85" y="2"/>
                    <a:pt x="85" y="2"/>
                  </a:cubicBezTo>
                  <a:cubicBezTo>
                    <a:pt x="85" y="2"/>
                    <a:pt x="75" y="0"/>
                    <a:pt x="58" y="2"/>
                  </a:cubicBezTo>
                  <a:cubicBezTo>
                    <a:pt x="50" y="3"/>
                    <a:pt x="40" y="5"/>
                    <a:pt x="30" y="12"/>
                  </a:cubicBezTo>
                  <a:cubicBezTo>
                    <a:pt x="23" y="17"/>
                    <a:pt x="16" y="27"/>
                    <a:pt x="16" y="37"/>
                  </a:cubicBezTo>
                  <a:cubicBezTo>
                    <a:pt x="6" y="52"/>
                    <a:pt x="0" y="70"/>
                    <a:pt x="2" y="87"/>
                  </a:cubicBezTo>
                  <a:cubicBezTo>
                    <a:pt x="3" y="96"/>
                    <a:pt x="7" y="104"/>
                    <a:pt x="17" y="107"/>
                  </a:cubicBezTo>
                  <a:cubicBezTo>
                    <a:pt x="25" y="109"/>
                    <a:pt x="34" y="105"/>
                    <a:pt x="37" y="98"/>
                  </a:cubicBezTo>
                  <a:cubicBezTo>
                    <a:pt x="38" y="96"/>
                    <a:pt x="38" y="94"/>
                    <a:pt x="38" y="92"/>
                  </a:cubicBezTo>
                  <a:cubicBezTo>
                    <a:pt x="39" y="87"/>
                    <a:pt x="35" y="79"/>
                    <a:pt x="30" y="76"/>
                  </a:cubicBezTo>
                  <a:cubicBezTo>
                    <a:pt x="21" y="73"/>
                    <a:pt x="15" y="77"/>
                    <a:pt x="14" y="80"/>
                  </a:cubicBezTo>
                  <a:cubicBezTo>
                    <a:pt x="13" y="84"/>
                    <a:pt x="11" y="85"/>
                    <a:pt x="11" y="85"/>
                  </a:cubicBezTo>
                  <a:cubicBezTo>
                    <a:pt x="13" y="87"/>
                    <a:pt x="15" y="86"/>
                    <a:pt x="16" y="85"/>
                  </a:cubicBezTo>
                  <a:cubicBezTo>
                    <a:pt x="16" y="83"/>
                    <a:pt x="17" y="82"/>
                    <a:pt x="18" y="83"/>
                  </a:cubicBezTo>
                  <a:cubicBezTo>
                    <a:pt x="20" y="84"/>
                    <a:pt x="17" y="86"/>
                    <a:pt x="17" y="86"/>
                  </a:cubicBezTo>
                  <a:cubicBezTo>
                    <a:pt x="13" y="91"/>
                    <a:pt x="20" y="97"/>
                    <a:pt x="20" y="97"/>
                  </a:cubicBezTo>
                  <a:cubicBezTo>
                    <a:pt x="23" y="96"/>
                    <a:pt x="23" y="92"/>
                    <a:pt x="22" y="91"/>
                  </a:cubicBezTo>
                  <a:cubicBezTo>
                    <a:pt x="21" y="90"/>
                    <a:pt x="21" y="87"/>
                    <a:pt x="22" y="88"/>
                  </a:cubicBezTo>
                  <a:cubicBezTo>
                    <a:pt x="24" y="88"/>
                    <a:pt x="24" y="90"/>
                    <a:pt x="24" y="92"/>
                  </a:cubicBezTo>
                  <a:cubicBezTo>
                    <a:pt x="25" y="94"/>
                    <a:pt x="28" y="92"/>
                    <a:pt x="28" y="92"/>
                  </a:cubicBezTo>
                  <a:cubicBezTo>
                    <a:pt x="26" y="89"/>
                    <a:pt x="30" y="86"/>
                    <a:pt x="33" y="88"/>
                  </a:cubicBezTo>
                  <a:cubicBezTo>
                    <a:pt x="34" y="88"/>
                    <a:pt x="34" y="89"/>
                    <a:pt x="35" y="90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3" y="102"/>
                    <a:pt x="23" y="105"/>
                    <a:pt x="16" y="103"/>
                  </a:cubicBezTo>
                  <a:cubicBezTo>
                    <a:pt x="7" y="101"/>
                    <a:pt x="5" y="90"/>
                    <a:pt x="5" y="82"/>
                  </a:cubicBezTo>
                  <a:cubicBezTo>
                    <a:pt x="4" y="73"/>
                    <a:pt x="7" y="64"/>
                    <a:pt x="10" y="56"/>
                  </a:cubicBezTo>
                  <a:cubicBezTo>
                    <a:pt x="12" y="52"/>
                    <a:pt x="13" y="48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8" y="59"/>
                    <a:pt x="35" y="64"/>
                    <a:pt x="45" y="60"/>
                  </a:cubicBezTo>
                  <a:cubicBezTo>
                    <a:pt x="57" y="56"/>
                    <a:pt x="59" y="40"/>
                    <a:pt x="51" y="35"/>
                  </a:cubicBezTo>
                  <a:cubicBezTo>
                    <a:pt x="43" y="29"/>
                    <a:pt x="35" y="37"/>
                    <a:pt x="36" y="41"/>
                  </a:cubicBezTo>
                  <a:cubicBezTo>
                    <a:pt x="36" y="47"/>
                    <a:pt x="40" y="47"/>
                    <a:pt x="40" y="47"/>
                  </a:cubicBezTo>
                  <a:cubicBezTo>
                    <a:pt x="40" y="47"/>
                    <a:pt x="36" y="47"/>
                    <a:pt x="36" y="42"/>
                  </a:cubicBezTo>
                  <a:cubicBezTo>
                    <a:pt x="36" y="37"/>
                    <a:pt x="44" y="30"/>
                    <a:pt x="51" y="36"/>
                  </a:cubicBezTo>
                  <a:cubicBezTo>
                    <a:pt x="57" y="40"/>
                    <a:pt x="55" y="55"/>
                    <a:pt x="45" y="58"/>
                  </a:cubicBezTo>
                  <a:cubicBezTo>
                    <a:pt x="35" y="62"/>
                    <a:pt x="20" y="57"/>
                    <a:pt x="18" y="44"/>
                  </a:cubicBezTo>
                  <a:cubicBezTo>
                    <a:pt x="18" y="43"/>
                    <a:pt x="18" y="41"/>
                    <a:pt x="18" y="40"/>
                  </a:cubicBezTo>
                  <a:cubicBezTo>
                    <a:pt x="23" y="32"/>
                    <a:pt x="30" y="25"/>
                    <a:pt x="39" y="19"/>
                  </a:cubicBezTo>
                  <a:cubicBezTo>
                    <a:pt x="52" y="11"/>
                    <a:pt x="69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63" y="2"/>
                    <a:pt x="41" y="11"/>
                    <a:pt x="26" y="26"/>
                  </a:cubicBezTo>
                  <a:cubicBezTo>
                    <a:pt x="23" y="28"/>
                    <a:pt x="21" y="31"/>
                    <a:pt x="18" y="33"/>
                  </a:cubicBezTo>
                  <a:cubicBezTo>
                    <a:pt x="23" y="14"/>
                    <a:pt x="46" y="4"/>
                    <a:pt x="58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709"/>
            <p:cNvSpPr>
              <a:spLocks noEditPoints="1"/>
            </p:cNvSpPr>
            <p:nvPr/>
          </p:nvSpPr>
          <p:spPr bwMode="auto">
            <a:xfrm>
              <a:off x="2286" y="468"/>
              <a:ext cx="1291" cy="454"/>
            </a:xfrm>
            <a:custGeom>
              <a:gdLst>
                <a:gd name="T0" fmla="*/ 107 w 370"/>
                <a:gd name="T1" fmla="*/ 125 h 130"/>
                <a:gd name="T2" fmla="*/ 104 w 370"/>
                <a:gd name="T3" fmla="*/ 119 h 130"/>
                <a:gd name="T4" fmla="*/ 106 w 370"/>
                <a:gd name="T5" fmla="*/ 109 h 130"/>
                <a:gd name="T6" fmla="*/ 200 w 370"/>
                <a:gd name="T7" fmla="*/ 110 h 130"/>
                <a:gd name="T8" fmla="*/ 184 w 370"/>
                <a:gd name="T9" fmla="*/ 120 h 130"/>
                <a:gd name="T10" fmla="*/ 180 w 370"/>
                <a:gd name="T11" fmla="*/ 130 h 130"/>
                <a:gd name="T12" fmla="*/ 199 w 370"/>
                <a:gd name="T13" fmla="*/ 124 h 130"/>
                <a:gd name="T14" fmla="*/ 209 w 370"/>
                <a:gd name="T15" fmla="*/ 115 h 130"/>
                <a:gd name="T16" fmla="*/ 280 w 370"/>
                <a:gd name="T17" fmla="*/ 72 h 130"/>
                <a:gd name="T18" fmla="*/ 170 w 370"/>
                <a:gd name="T19" fmla="*/ 104 h 130"/>
                <a:gd name="T20" fmla="*/ 171 w 370"/>
                <a:gd name="T21" fmla="*/ 101 h 130"/>
                <a:gd name="T22" fmla="*/ 370 w 370"/>
                <a:gd name="T23" fmla="*/ 40 h 130"/>
                <a:gd name="T24" fmla="*/ 181 w 370"/>
                <a:gd name="T25" fmla="*/ 99 h 130"/>
                <a:gd name="T26" fmla="*/ 370 w 370"/>
                <a:gd name="T27" fmla="*/ 38 h 130"/>
                <a:gd name="T28" fmla="*/ 353 w 370"/>
                <a:gd name="T29" fmla="*/ 34 h 130"/>
                <a:gd name="T30" fmla="*/ 326 w 370"/>
                <a:gd name="T31" fmla="*/ 23 h 130"/>
                <a:gd name="T32" fmla="*/ 317 w 370"/>
                <a:gd name="T33" fmla="*/ 26 h 130"/>
                <a:gd name="T34" fmla="*/ 309 w 370"/>
                <a:gd name="T35" fmla="*/ 32 h 130"/>
                <a:gd name="T36" fmla="*/ 329 w 370"/>
                <a:gd name="T37" fmla="*/ 34 h 130"/>
                <a:gd name="T38" fmla="*/ 229 w 370"/>
                <a:gd name="T39" fmla="*/ 71 h 130"/>
                <a:gd name="T40" fmla="*/ 220 w 370"/>
                <a:gd name="T41" fmla="*/ 69 h 130"/>
                <a:gd name="T42" fmla="*/ 201 w 370"/>
                <a:gd name="T43" fmla="*/ 58 h 130"/>
                <a:gd name="T44" fmla="*/ 201 w 370"/>
                <a:gd name="T45" fmla="*/ 77 h 130"/>
                <a:gd name="T46" fmla="*/ 174 w 370"/>
                <a:gd name="T47" fmla="*/ 98 h 130"/>
                <a:gd name="T48" fmla="*/ 143 w 370"/>
                <a:gd name="T49" fmla="*/ 33 h 130"/>
                <a:gd name="T50" fmla="*/ 131 w 370"/>
                <a:gd name="T51" fmla="*/ 39 h 130"/>
                <a:gd name="T52" fmla="*/ 144 w 370"/>
                <a:gd name="T53" fmla="*/ 32 h 130"/>
                <a:gd name="T54" fmla="*/ 189 w 370"/>
                <a:gd name="T55" fmla="*/ 33 h 130"/>
                <a:gd name="T56" fmla="*/ 166 w 370"/>
                <a:gd name="T57" fmla="*/ 40 h 130"/>
                <a:gd name="T58" fmla="*/ 177 w 370"/>
                <a:gd name="T59" fmla="*/ 24 h 130"/>
                <a:gd name="T60" fmla="*/ 159 w 370"/>
                <a:gd name="T61" fmla="*/ 21 h 130"/>
                <a:gd name="T62" fmla="*/ 154 w 370"/>
                <a:gd name="T63" fmla="*/ 31 h 130"/>
                <a:gd name="T64" fmla="*/ 184 w 370"/>
                <a:gd name="T65" fmla="*/ 47 h 130"/>
                <a:gd name="T66" fmla="*/ 141 w 370"/>
                <a:gd name="T67" fmla="*/ 8 h 130"/>
                <a:gd name="T68" fmla="*/ 111 w 370"/>
                <a:gd name="T69" fmla="*/ 53 h 130"/>
                <a:gd name="T70" fmla="*/ 59 w 370"/>
                <a:gd name="T71" fmla="*/ 81 h 130"/>
                <a:gd name="T72" fmla="*/ 38 w 370"/>
                <a:gd name="T73" fmla="*/ 61 h 130"/>
                <a:gd name="T74" fmla="*/ 43 w 370"/>
                <a:gd name="T75" fmla="*/ 52 h 130"/>
                <a:gd name="T76" fmla="*/ 33 w 370"/>
                <a:gd name="T77" fmla="*/ 61 h 130"/>
                <a:gd name="T78" fmla="*/ 144 w 370"/>
                <a:gd name="T79" fmla="*/ 104 h 130"/>
                <a:gd name="T80" fmla="*/ 20 w 370"/>
                <a:gd name="T81" fmla="*/ 71 h 130"/>
                <a:gd name="T82" fmla="*/ 2 w 370"/>
                <a:gd name="T83" fmla="*/ 77 h 130"/>
                <a:gd name="T84" fmla="*/ 105 w 370"/>
                <a:gd name="T85" fmla="*/ 108 h 130"/>
                <a:gd name="T86" fmla="*/ 113 w 370"/>
                <a:gd name="T87" fmla="*/ 53 h 130"/>
                <a:gd name="T88" fmla="*/ 124 w 370"/>
                <a:gd name="T89" fmla="*/ 36 h 130"/>
                <a:gd name="T90" fmla="*/ 143 w 370"/>
                <a:gd name="T91" fmla="*/ 101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0" h="130">
                  <a:moveTo>
                    <a:pt x="105" y="108"/>
                  </a:moveTo>
                  <a:cubicBezTo>
                    <a:pt x="102" y="109"/>
                    <a:pt x="99" y="112"/>
                    <a:pt x="100" y="117"/>
                  </a:cubicBezTo>
                  <a:cubicBezTo>
                    <a:pt x="100" y="121"/>
                    <a:pt x="104" y="124"/>
                    <a:pt x="107" y="125"/>
                  </a:cubicBezTo>
                  <a:cubicBezTo>
                    <a:pt x="109" y="125"/>
                    <a:pt x="112" y="125"/>
                    <a:pt x="114" y="119"/>
                  </a:cubicBezTo>
                  <a:cubicBezTo>
                    <a:pt x="114" y="119"/>
                    <a:pt x="112" y="121"/>
                    <a:pt x="110" y="119"/>
                  </a:cubicBezTo>
                  <a:cubicBezTo>
                    <a:pt x="108" y="117"/>
                    <a:pt x="107" y="119"/>
                    <a:pt x="104" y="119"/>
                  </a:cubicBezTo>
                  <a:cubicBezTo>
                    <a:pt x="101" y="118"/>
                    <a:pt x="103" y="115"/>
                    <a:pt x="105" y="116"/>
                  </a:cubicBezTo>
                  <a:cubicBezTo>
                    <a:pt x="106" y="116"/>
                    <a:pt x="107" y="116"/>
                    <a:pt x="109" y="114"/>
                  </a:cubicBezTo>
                  <a:cubicBezTo>
                    <a:pt x="109" y="114"/>
                    <a:pt x="102" y="114"/>
                    <a:pt x="106" y="109"/>
                  </a:cubicBezTo>
                  <a:cubicBezTo>
                    <a:pt x="107" y="109"/>
                    <a:pt x="108" y="108"/>
                    <a:pt x="109" y="108"/>
                  </a:cubicBezTo>
                  <a:cubicBezTo>
                    <a:pt x="127" y="110"/>
                    <a:pt x="143" y="109"/>
                    <a:pt x="154" y="108"/>
                  </a:cubicBezTo>
                  <a:cubicBezTo>
                    <a:pt x="170" y="113"/>
                    <a:pt x="186" y="113"/>
                    <a:pt x="200" y="110"/>
                  </a:cubicBezTo>
                  <a:cubicBezTo>
                    <a:pt x="196" y="111"/>
                    <a:pt x="192" y="112"/>
                    <a:pt x="189" y="113"/>
                  </a:cubicBezTo>
                  <a:cubicBezTo>
                    <a:pt x="182" y="114"/>
                    <a:pt x="180" y="117"/>
                    <a:pt x="180" y="121"/>
                  </a:cubicBezTo>
                  <a:cubicBezTo>
                    <a:pt x="180" y="121"/>
                    <a:pt x="183" y="119"/>
                    <a:pt x="184" y="120"/>
                  </a:cubicBezTo>
                  <a:cubicBezTo>
                    <a:pt x="185" y="121"/>
                    <a:pt x="188" y="116"/>
                    <a:pt x="191" y="118"/>
                  </a:cubicBezTo>
                  <a:cubicBezTo>
                    <a:pt x="193" y="120"/>
                    <a:pt x="188" y="122"/>
                    <a:pt x="184" y="122"/>
                  </a:cubicBezTo>
                  <a:cubicBezTo>
                    <a:pt x="181" y="123"/>
                    <a:pt x="179" y="128"/>
                    <a:pt x="180" y="130"/>
                  </a:cubicBezTo>
                  <a:cubicBezTo>
                    <a:pt x="180" y="130"/>
                    <a:pt x="183" y="127"/>
                    <a:pt x="185" y="128"/>
                  </a:cubicBezTo>
                  <a:cubicBezTo>
                    <a:pt x="187" y="128"/>
                    <a:pt x="194" y="130"/>
                    <a:pt x="196" y="124"/>
                  </a:cubicBezTo>
                  <a:cubicBezTo>
                    <a:pt x="199" y="118"/>
                    <a:pt x="200" y="122"/>
                    <a:pt x="199" y="124"/>
                  </a:cubicBezTo>
                  <a:cubicBezTo>
                    <a:pt x="198" y="126"/>
                    <a:pt x="201" y="130"/>
                    <a:pt x="204" y="130"/>
                  </a:cubicBezTo>
                  <a:cubicBezTo>
                    <a:pt x="204" y="130"/>
                    <a:pt x="202" y="124"/>
                    <a:pt x="204" y="122"/>
                  </a:cubicBezTo>
                  <a:cubicBezTo>
                    <a:pt x="206" y="120"/>
                    <a:pt x="207" y="118"/>
                    <a:pt x="209" y="115"/>
                  </a:cubicBezTo>
                  <a:cubicBezTo>
                    <a:pt x="211" y="111"/>
                    <a:pt x="215" y="108"/>
                    <a:pt x="221" y="105"/>
                  </a:cubicBezTo>
                  <a:cubicBezTo>
                    <a:pt x="229" y="102"/>
                    <a:pt x="237" y="99"/>
                    <a:pt x="243" y="96"/>
                  </a:cubicBezTo>
                  <a:cubicBezTo>
                    <a:pt x="267" y="83"/>
                    <a:pt x="280" y="72"/>
                    <a:pt x="280" y="72"/>
                  </a:cubicBezTo>
                  <a:cubicBezTo>
                    <a:pt x="280" y="72"/>
                    <a:pt x="267" y="83"/>
                    <a:pt x="242" y="95"/>
                  </a:cubicBezTo>
                  <a:cubicBezTo>
                    <a:pt x="223" y="104"/>
                    <a:pt x="191" y="115"/>
                    <a:pt x="159" y="107"/>
                  </a:cubicBezTo>
                  <a:cubicBezTo>
                    <a:pt x="166" y="106"/>
                    <a:pt x="170" y="104"/>
                    <a:pt x="170" y="104"/>
                  </a:cubicBezTo>
                  <a:cubicBezTo>
                    <a:pt x="170" y="104"/>
                    <a:pt x="166" y="106"/>
                    <a:pt x="158" y="107"/>
                  </a:cubicBezTo>
                  <a:cubicBezTo>
                    <a:pt x="155" y="106"/>
                    <a:pt x="152" y="105"/>
                    <a:pt x="149" y="104"/>
                  </a:cubicBezTo>
                  <a:cubicBezTo>
                    <a:pt x="156" y="103"/>
                    <a:pt x="164" y="102"/>
                    <a:pt x="171" y="101"/>
                  </a:cubicBezTo>
                  <a:cubicBezTo>
                    <a:pt x="195" y="105"/>
                    <a:pt x="220" y="98"/>
                    <a:pt x="242" y="88"/>
                  </a:cubicBezTo>
                  <a:cubicBezTo>
                    <a:pt x="282" y="69"/>
                    <a:pt x="322" y="31"/>
                    <a:pt x="370" y="40"/>
                  </a:cubicBezTo>
                  <a:cubicBezTo>
                    <a:pt x="370" y="40"/>
                    <a:pt x="370" y="40"/>
                    <a:pt x="370" y="40"/>
                  </a:cubicBezTo>
                  <a:cubicBezTo>
                    <a:pt x="339" y="33"/>
                    <a:pt x="311" y="46"/>
                    <a:pt x="285" y="61"/>
                  </a:cubicBezTo>
                  <a:cubicBezTo>
                    <a:pt x="258" y="77"/>
                    <a:pt x="229" y="95"/>
                    <a:pt x="197" y="99"/>
                  </a:cubicBezTo>
                  <a:cubicBezTo>
                    <a:pt x="192" y="99"/>
                    <a:pt x="186" y="99"/>
                    <a:pt x="181" y="99"/>
                  </a:cubicBezTo>
                  <a:cubicBezTo>
                    <a:pt x="185" y="98"/>
                    <a:pt x="188" y="97"/>
                    <a:pt x="192" y="96"/>
                  </a:cubicBezTo>
                  <a:cubicBezTo>
                    <a:pt x="221" y="87"/>
                    <a:pt x="248" y="70"/>
                    <a:pt x="275" y="56"/>
                  </a:cubicBezTo>
                  <a:cubicBezTo>
                    <a:pt x="305" y="40"/>
                    <a:pt x="336" y="28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64" y="36"/>
                    <a:pt x="359" y="34"/>
                    <a:pt x="353" y="34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3" y="34"/>
                    <a:pt x="349" y="33"/>
                    <a:pt x="343" y="32"/>
                  </a:cubicBezTo>
                  <a:cubicBezTo>
                    <a:pt x="340" y="31"/>
                    <a:pt x="338" y="31"/>
                    <a:pt x="336" y="29"/>
                  </a:cubicBezTo>
                  <a:cubicBezTo>
                    <a:pt x="332" y="26"/>
                    <a:pt x="332" y="23"/>
                    <a:pt x="326" y="23"/>
                  </a:cubicBezTo>
                  <a:cubicBezTo>
                    <a:pt x="321" y="24"/>
                    <a:pt x="319" y="18"/>
                    <a:pt x="319" y="18"/>
                  </a:cubicBezTo>
                  <a:cubicBezTo>
                    <a:pt x="319" y="18"/>
                    <a:pt x="316" y="23"/>
                    <a:pt x="320" y="25"/>
                  </a:cubicBezTo>
                  <a:cubicBezTo>
                    <a:pt x="323" y="27"/>
                    <a:pt x="319" y="30"/>
                    <a:pt x="317" y="26"/>
                  </a:cubicBezTo>
                  <a:cubicBezTo>
                    <a:pt x="314" y="21"/>
                    <a:pt x="305" y="17"/>
                    <a:pt x="298" y="18"/>
                  </a:cubicBezTo>
                  <a:cubicBezTo>
                    <a:pt x="298" y="18"/>
                    <a:pt x="303" y="19"/>
                    <a:pt x="304" y="24"/>
                  </a:cubicBezTo>
                  <a:cubicBezTo>
                    <a:pt x="304" y="27"/>
                    <a:pt x="306" y="31"/>
                    <a:pt x="309" y="32"/>
                  </a:cubicBezTo>
                  <a:cubicBezTo>
                    <a:pt x="311" y="32"/>
                    <a:pt x="307" y="34"/>
                    <a:pt x="303" y="31"/>
                  </a:cubicBezTo>
                  <a:cubicBezTo>
                    <a:pt x="303" y="31"/>
                    <a:pt x="306" y="38"/>
                    <a:pt x="317" y="35"/>
                  </a:cubicBezTo>
                  <a:cubicBezTo>
                    <a:pt x="320" y="34"/>
                    <a:pt x="325" y="34"/>
                    <a:pt x="329" y="34"/>
                  </a:cubicBezTo>
                  <a:cubicBezTo>
                    <a:pt x="314" y="36"/>
                    <a:pt x="300" y="41"/>
                    <a:pt x="286" y="48"/>
                  </a:cubicBezTo>
                  <a:cubicBezTo>
                    <a:pt x="270" y="56"/>
                    <a:pt x="256" y="64"/>
                    <a:pt x="241" y="72"/>
                  </a:cubicBezTo>
                  <a:cubicBezTo>
                    <a:pt x="236" y="73"/>
                    <a:pt x="232" y="74"/>
                    <a:pt x="229" y="71"/>
                  </a:cubicBezTo>
                  <a:cubicBezTo>
                    <a:pt x="223" y="66"/>
                    <a:pt x="227" y="67"/>
                    <a:pt x="224" y="64"/>
                  </a:cubicBezTo>
                  <a:cubicBezTo>
                    <a:pt x="220" y="61"/>
                    <a:pt x="221" y="59"/>
                    <a:pt x="221" y="59"/>
                  </a:cubicBezTo>
                  <a:cubicBezTo>
                    <a:pt x="221" y="59"/>
                    <a:pt x="216" y="64"/>
                    <a:pt x="220" y="69"/>
                  </a:cubicBezTo>
                  <a:cubicBezTo>
                    <a:pt x="224" y="74"/>
                    <a:pt x="218" y="74"/>
                    <a:pt x="217" y="71"/>
                  </a:cubicBezTo>
                  <a:cubicBezTo>
                    <a:pt x="216" y="68"/>
                    <a:pt x="214" y="65"/>
                    <a:pt x="211" y="64"/>
                  </a:cubicBezTo>
                  <a:cubicBezTo>
                    <a:pt x="208" y="62"/>
                    <a:pt x="201" y="60"/>
                    <a:pt x="201" y="58"/>
                  </a:cubicBezTo>
                  <a:cubicBezTo>
                    <a:pt x="201" y="58"/>
                    <a:pt x="198" y="67"/>
                    <a:pt x="204" y="72"/>
                  </a:cubicBezTo>
                  <a:cubicBezTo>
                    <a:pt x="209" y="77"/>
                    <a:pt x="215" y="75"/>
                    <a:pt x="212" y="78"/>
                  </a:cubicBezTo>
                  <a:cubicBezTo>
                    <a:pt x="210" y="81"/>
                    <a:pt x="201" y="77"/>
                    <a:pt x="201" y="77"/>
                  </a:cubicBezTo>
                  <a:cubicBezTo>
                    <a:pt x="201" y="77"/>
                    <a:pt x="205" y="86"/>
                    <a:pt x="218" y="83"/>
                  </a:cubicBezTo>
                  <a:cubicBezTo>
                    <a:pt x="212" y="86"/>
                    <a:pt x="206" y="88"/>
                    <a:pt x="200" y="90"/>
                  </a:cubicBezTo>
                  <a:cubicBezTo>
                    <a:pt x="192" y="94"/>
                    <a:pt x="183" y="96"/>
                    <a:pt x="174" y="98"/>
                  </a:cubicBezTo>
                  <a:cubicBezTo>
                    <a:pt x="159" y="95"/>
                    <a:pt x="146" y="88"/>
                    <a:pt x="136" y="77"/>
                  </a:cubicBezTo>
                  <a:cubicBezTo>
                    <a:pt x="126" y="65"/>
                    <a:pt x="123" y="45"/>
                    <a:pt x="129" y="29"/>
                  </a:cubicBezTo>
                  <a:cubicBezTo>
                    <a:pt x="134" y="28"/>
                    <a:pt x="140" y="29"/>
                    <a:pt x="143" y="33"/>
                  </a:cubicBezTo>
                  <a:cubicBezTo>
                    <a:pt x="148" y="37"/>
                    <a:pt x="147" y="45"/>
                    <a:pt x="143" y="49"/>
                  </a:cubicBezTo>
                  <a:cubicBezTo>
                    <a:pt x="139" y="53"/>
                    <a:pt x="133" y="52"/>
                    <a:pt x="131" y="49"/>
                  </a:cubicBezTo>
                  <a:cubicBezTo>
                    <a:pt x="126" y="43"/>
                    <a:pt x="131" y="39"/>
                    <a:pt x="131" y="39"/>
                  </a:cubicBezTo>
                  <a:cubicBezTo>
                    <a:pt x="131" y="39"/>
                    <a:pt x="125" y="42"/>
                    <a:pt x="131" y="49"/>
                  </a:cubicBezTo>
                  <a:cubicBezTo>
                    <a:pt x="133" y="52"/>
                    <a:pt x="139" y="53"/>
                    <a:pt x="143" y="49"/>
                  </a:cubicBezTo>
                  <a:cubicBezTo>
                    <a:pt x="148" y="46"/>
                    <a:pt x="149" y="37"/>
                    <a:pt x="144" y="32"/>
                  </a:cubicBezTo>
                  <a:cubicBezTo>
                    <a:pt x="140" y="28"/>
                    <a:pt x="135" y="27"/>
                    <a:pt x="130" y="28"/>
                  </a:cubicBezTo>
                  <a:cubicBezTo>
                    <a:pt x="133" y="20"/>
                    <a:pt x="138" y="14"/>
                    <a:pt x="145" y="10"/>
                  </a:cubicBezTo>
                  <a:cubicBezTo>
                    <a:pt x="163" y="0"/>
                    <a:pt x="193" y="8"/>
                    <a:pt x="189" y="33"/>
                  </a:cubicBezTo>
                  <a:cubicBezTo>
                    <a:pt x="187" y="41"/>
                    <a:pt x="181" y="46"/>
                    <a:pt x="172" y="47"/>
                  </a:cubicBezTo>
                  <a:cubicBezTo>
                    <a:pt x="170" y="47"/>
                    <a:pt x="168" y="46"/>
                    <a:pt x="166" y="46"/>
                  </a:cubicBezTo>
                  <a:cubicBezTo>
                    <a:pt x="163" y="44"/>
                    <a:pt x="163" y="41"/>
                    <a:pt x="166" y="40"/>
                  </a:cubicBezTo>
                  <a:cubicBezTo>
                    <a:pt x="170" y="39"/>
                    <a:pt x="169" y="35"/>
                    <a:pt x="169" y="35"/>
                  </a:cubicBezTo>
                  <a:cubicBezTo>
                    <a:pt x="162" y="38"/>
                    <a:pt x="157" y="30"/>
                    <a:pt x="166" y="32"/>
                  </a:cubicBezTo>
                  <a:cubicBezTo>
                    <a:pt x="174" y="33"/>
                    <a:pt x="177" y="26"/>
                    <a:pt x="177" y="24"/>
                  </a:cubicBezTo>
                  <a:cubicBezTo>
                    <a:pt x="177" y="22"/>
                    <a:pt x="181" y="20"/>
                    <a:pt x="181" y="20"/>
                  </a:cubicBezTo>
                  <a:cubicBezTo>
                    <a:pt x="174" y="13"/>
                    <a:pt x="165" y="19"/>
                    <a:pt x="164" y="21"/>
                  </a:cubicBezTo>
                  <a:cubicBezTo>
                    <a:pt x="163" y="24"/>
                    <a:pt x="162" y="25"/>
                    <a:pt x="159" y="21"/>
                  </a:cubicBezTo>
                  <a:cubicBezTo>
                    <a:pt x="157" y="18"/>
                    <a:pt x="152" y="17"/>
                    <a:pt x="149" y="21"/>
                  </a:cubicBezTo>
                  <a:cubicBezTo>
                    <a:pt x="147" y="24"/>
                    <a:pt x="151" y="27"/>
                    <a:pt x="151" y="27"/>
                  </a:cubicBezTo>
                  <a:cubicBezTo>
                    <a:pt x="151" y="25"/>
                    <a:pt x="156" y="22"/>
                    <a:pt x="154" y="31"/>
                  </a:cubicBezTo>
                  <a:cubicBezTo>
                    <a:pt x="152" y="38"/>
                    <a:pt x="155" y="42"/>
                    <a:pt x="158" y="45"/>
                  </a:cubicBezTo>
                  <a:cubicBezTo>
                    <a:pt x="159" y="46"/>
                    <a:pt x="161" y="48"/>
                    <a:pt x="163" y="48"/>
                  </a:cubicBezTo>
                  <a:cubicBezTo>
                    <a:pt x="169" y="51"/>
                    <a:pt x="178" y="52"/>
                    <a:pt x="184" y="47"/>
                  </a:cubicBezTo>
                  <a:cubicBezTo>
                    <a:pt x="191" y="42"/>
                    <a:pt x="194" y="31"/>
                    <a:pt x="192" y="22"/>
                  </a:cubicBezTo>
                  <a:cubicBezTo>
                    <a:pt x="190" y="12"/>
                    <a:pt x="181" y="5"/>
                    <a:pt x="171" y="3"/>
                  </a:cubicBezTo>
                  <a:cubicBezTo>
                    <a:pt x="161" y="0"/>
                    <a:pt x="150" y="2"/>
                    <a:pt x="141" y="8"/>
                  </a:cubicBezTo>
                  <a:cubicBezTo>
                    <a:pt x="133" y="13"/>
                    <a:pt x="128" y="20"/>
                    <a:pt x="126" y="29"/>
                  </a:cubicBezTo>
                  <a:cubicBezTo>
                    <a:pt x="124" y="29"/>
                    <a:pt x="123" y="30"/>
                    <a:pt x="122" y="30"/>
                  </a:cubicBezTo>
                  <a:cubicBezTo>
                    <a:pt x="115" y="35"/>
                    <a:pt x="112" y="44"/>
                    <a:pt x="111" y="53"/>
                  </a:cubicBezTo>
                  <a:cubicBezTo>
                    <a:pt x="108" y="72"/>
                    <a:pt x="121" y="91"/>
                    <a:pt x="139" y="101"/>
                  </a:cubicBezTo>
                  <a:cubicBezTo>
                    <a:pt x="126" y="101"/>
                    <a:pt x="114" y="100"/>
                    <a:pt x="102" y="98"/>
                  </a:cubicBezTo>
                  <a:cubicBezTo>
                    <a:pt x="87" y="95"/>
                    <a:pt x="73" y="89"/>
                    <a:pt x="59" y="81"/>
                  </a:cubicBezTo>
                  <a:cubicBezTo>
                    <a:pt x="56" y="79"/>
                    <a:pt x="52" y="77"/>
                    <a:pt x="49" y="74"/>
                  </a:cubicBezTo>
                  <a:cubicBezTo>
                    <a:pt x="45" y="71"/>
                    <a:pt x="40" y="65"/>
                    <a:pt x="40" y="59"/>
                  </a:cubicBezTo>
                  <a:cubicBezTo>
                    <a:pt x="40" y="59"/>
                    <a:pt x="38" y="58"/>
                    <a:pt x="38" y="61"/>
                  </a:cubicBezTo>
                  <a:cubicBezTo>
                    <a:pt x="38" y="61"/>
                    <a:pt x="33" y="56"/>
                    <a:pt x="35" y="50"/>
                  </a:cubicBezTo>
                  <a:cubicBezTo>
                    <a:pt x="36" y="46"/>
                    <a:pt x="42" y="47"/>
                    <a:pt x="39" y="54"/>
                  </a:cubicBezTo>
                  <a:cubicBezTo>
                    <a:pt x="39" y="54"/>
                    <a:pt x="41" y="53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0" y="48"/>
                    <a:pt x="44" y="37"/>
                    <a:pt x="37" y="39"/>
                  </a:cubicBezTo>
                  <a:cubicBezTo>
                    <a:pt x="27" y="41"/>
                    <a:pt x="29" y="54"/>
                    <a:pt x="33" y="61"/>
                  </a:cubicBezTo>
                  <a:cubicBezTo>
                    <a:pt x="38" y="72"/>
                    <a:pt x="49" y="79"/>
                    <a:pt x="59" y="85"/>
                  </a:cubicBezTo>
                  <a:cubicBezTo>
                    <a:pt x="72" y="92"/>
                    <a:pt x="85" y="97"/>
                    <a:pt x="99" y="100"/>
                  </a:cubicBezTo>
                  <a:cubicBezTo>
                    <a:pt x="114" y="103"/>
                    <a:pt x="129" y="104"/>
                    <a:pt x="144" y="104"/>
                  </a:cubicBezTo>
                  <a:cubicBezTo>
                    <a:pt x="147" y="105"/>
                    <a:pt x="150" y="106"/>
                    <a:pt x="153" y="107"/>
                  </a:cubicBezTo>
                  <a:cubicBezTo>
                    <a:pt x="136" y="109"/>
                    <a:pt x="108" y="109"/>
                    <a:pt x="79" y="100"/>
                  </a:cubicBezTo>
                  <a:cubicBezTo>
                    <a:pt x="54" y="92"/>
                    <a:pt x="36" y="76"/>
                    <a:pt x="20" y="71"/>
                  </a:cubicBezTo>
                  <a:cubicBezTo>
                    <a:pt x="11" y="69"/>
                    <a:pt x="3" y="72"/>
                    <a:pt x="2" y="77"/>
                  </a:cubicBezTo>
                  <a:cubicBezTo>
                    <a:pt x="0" y="81"/>
                    <a:pt x="3" y="83"/>
                    <a:pt x="3" y="84"/>
                  </a:cubicBezTo>
                  <a:cubicBezTo>
                    <a:pt x="3" y="83"/>
                    <a:pt x="0" y="81"/>
                    <a:pt x="2" y="77"/>
                  </a:cubicBezTo>
                  <a:cubicBezTo>
                    <a:pt x="4" y="72"/>
                    <a:pt x="11" y="69"/>
                    <a:pt x="19" y="72"/>
                  </a:cubicBezTo>
                  <a:cubicBezTo>
                    <a:pt x="35" y="77"/>
                    <a:pt x="53" y="94"/>
                    <a:pt x="78" y="102"/>
                  </a:cubicBezTo>
                  <a:cubicBezTo>
                    <a:pt x="87" y="105"/>
                    <a:pt x="97" y="107"/>
                    <a:pt x="105" y="108"/>
                  </a:cubicBezTo>
                  <a:close/>
                  <a:moveTo>
                    <a:pt x="143" y="101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23" y="90"/>
                    <a:pt x="111" y="71"/>
                    <a:pt x="113" y="53"/>
                  </a:cubicBezTo>
                  <a:cubicBezTo>
                    <a:pt x="113" y="45"/>
                    <a:pt x="117" y="36"/>
                    <a:pt x="123" y="32"/>
                  </a:cubicBezTo>
                  <a:cubicBezTo>
                    <a:pt x="124" y="31"/>
                    <a:pt x="124" y="31"/>
                    <a:pt x="125" y="31"/>
                  </a:cubicBezTo>
                  <a:cubicBezTo>
                    <a:pt x="125" y="32"/>
                    <a:pt x="124" y="34"/>
                    <a:pt x="124" y="36"/>
                  </a:cubicBezTo>
                  <a:cubicBezTo>
                    <a:pt x="119" y="58"/>
                    <a:pt x="128" y="78"/>
                    <a:pt x="145" y="90"/>
                  </a:cubicBezTo>
                  <a:cubicBezTo>
                    <a:pt x="152" y="94"/>
                    <a:pt x="158" y="97"/>
                    <a:pt x="165" y="99"/>
                  </a:cubicBezTo>
                  <a:cubicBezTo>
                    <a:pt x="158" y="100"/>
                    <a:pt x="151" y="101"/>
                    <a:pt x="143" y="10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710"/>
            <p:cNvSpPr/>
            <p:nvPr/>
          </p:nvSpPr>
          <p:spPr bwMode="auto">
            <a:xfrm>
              <a:off x="3563" y="838"/>
              <a:ext cx="118" cy="84"/>
            </a:xfrm>
            <a:custGeom>
              <a:gdLst>
                <a:gd name="T0" fmla="*/ 3 w 34"/>
                <a:gd name="T1" fmla="*/ 13 h 24"/>
                <a:gd name="T2" fmla="*/ 1 w 34"/>
                <a:gd name="T3" fmla="*/ 19 h 24"/>
                <a:gd name="T4" fmla="*/ 5 w 34"/>
                <a:gd name="T5" fmla="*/ 17 h 24"/>
                <a:gd name="T6" fmla="*/ 18 w 34"/>
                <a:gd name="T7" fmla="*/ 19 h 24"/>
                <a:gd name="T8" fmla="*/ 23 w 34"/>
                <a:gd name="T9" fmla="*/ 20 h 24"/>
                <a:gd name="T10" fmla="*/ 28 w 34"/>
                <a:gd name="T11" fmla="*/ 18 h 24"/>
                <a:gd name="T12" fmla="*/ 34 w 34"/>
                <a:gd name="T13" fmla="*/ 14 h 24"/>
                <a:gd name="T14" fmla="*/ 19 w 34"/>
                <a:gd name="T15" fmla="*/ 5 h 24"/>
                <a:gd name="T16" fmla="*/ 9 w 34"/>
                <a:gd name="T17" fmla="*/ 0 h 24"/>
                <a:gd name="T18" fmla="*/ 11 w 34"/>
                <a:gd name="T19" fmla="*/ 9 h 24"/>
                <a:gd name="T20" fmla="*/ 13 w 34"/>
                <a:gd name="T21" fmla="*/ 10 h 24"/>
                <a:gd name="T22" fmla="*/ 14 w 34"/>
                <a:gd name="T23" fmla="*/ 12 h 24"/>
                <a:gd name="T24" fmla="*/ 3 w 34"/>
                <a:gd name="T25" fmla="*/ 13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3" y="13"/>
                  </a:moveTo>
                  <a:cubicBezTo>
                    <a:pt x="0" y="16"/>
                    <a:pt x="1" y="19"/>
                    <a:pt x="1" y="19"/>
                  </a:cubicBezTo>
                  <a:cubicBezTo>
                    <a:pt x="1" y="19"/>
                    <a:pt x="3" y="16"/>
                    <a:pt x="5" y="17"/>
                  </a:cubicBezTo>
                  <a:cubicBezTo>
                    <a:pt x="7" y="18"/>
                    <a:pt x="12" y="24"/>
                    <a:pt x="18" y="19"/>
                  </a:cubicBezTo>
                  <a:cubicBezTo>
                    <a:pt x="24" y="14"/>
                    <a:pt x="25" y="19"/>
                    <a:pt x="23" y="20"/>
                  </a:cubicBezTo>
                  <a:cubicBezTo>
                    <a:pt x="23" y="20"/>
                    <a:pt x="25" y="21"/>
                    <a:pt x="28" y="18"/>
                  </a:cubicBezTo>
                  <a:cubicBezTo>
                    <a:pt x="31" y="16"/>
                    <a:pt x="31" y="14"/>
                    <a:pt x="34" y="14"/>
                  </a:cubicBezTo>
                  <a:cubicBezTo>
                    <a:pt x="34" y="14"/>
                    <a:pt x="26" y="5"/>
                    <a:pt x="19" y="5"/>
                  </a:cubicBezTo>
                  <a:cubicBezTo>
                    <a:pt x="11" y="5"/>
                    <a:pt x="9" y="0"/>
                    <a:pt x="9" y="0"/>
                  </a:cubicBezTo>
                  <a:cubicBezTo>
                    <a:pt x="9" y="0"/>
                    <a:pt x="5" y="6"/>
                    <a:pt x="11" y="9"/>
                  </a:cubicBezTo>
                  <a:cubicBezTo>
                    <a:pt x="11" y="9"/>
                    <a:pt x="12" y="9"/>
                    <a:pt x="13" y="10"/>
                  </a:cubicBezTo>
                  <a:cubicBezTo>
                    <a:pt x="14" y="10"/>
                    <a:pt x="15" y="11"/>
                    <a:pt x="14" y="12"/>
                  </a:cubicBezTo>
                  <a:cubicBezTo>
                    <a:pt x="13" y="13"/>
                    <a:pt x="9" y="9"/>
                    <a:pt x="3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11"/>
            <p:cNvSpPr/>
            <p:nvPr/>
          </p:nvSpPr>
          <p:spPr bwMode="auto">
            <a:xfrm>
              <a:off x="2492" y="678"/>
              <a:ext cx="73" cy="94"/>
            </a:xfrm>
            <a:custGeom>
              <a:gdLst>
                <a:gd name="T0" fmla="*/ 9 w 21"/>
                <a:gd name="T1" fmla="*/ 22 h 27"/>
                <a:gd name="T2" fmla="*/ 20 w 21"/>
                <a:gd name="T3" fmla="*/ 27 h 27"/>
                <a:gd name="T4" fmla="*/ 17 w 21"/>
                <a:gd name="T5" fmla="*/ 21 h 27"/>
                <a:gd name="T6" fmla="*/ 18 w 21"/>
                <a:gd name="T7" fmla="*/ 13 h 27"/>
                <a:gd name="T8" fmla="*/ 16 w 21"/>
                <a:gd name="T9" fmla="*/ 6 h 27"/>
                <a:gd name="T10" fmla="*/ 13 w 21"/>
                <a:gd name="T11" fmla="*/ 10 h 27"/>
                <a:gd name="T12" fmla="*/ 11 w 21"/>
                <a:gd name="T13" fmla="*/ 11 h 27"/>
                <a:gd name="T14" fmla="*/ 11 w 21"/>
                <a:gd name="T15" fmla="*/ 6 h 27"/>
                <a:gd name="T16" fmla="*/ 13 w 21"/>
                <a:gd name="T17" fmla="*/ 0 h 27"/>
                <a:gd name="T18" fmla="*/ 6 w 21"/>
                <a:gd name="T19" fmla="*/ 8 h 27"/>
                <a:gd name="T20" fmla="*/ 4 w 21"/>
                <a:gd name="T21" fmla="*/ 8 h 27"/>
                <a:gd name="T22" fmla="*/ 1 w 21"/>
                <a:gd name="T23" fmla="*/ 13 h 27"/>
                <a:gd name="T24" fmla="*/ 9 w 21"/>
                <a:gd name="T25" fmla="*/ 22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9" y="22"/>
                  </a:moveTo>
                  <a:cubicBezTo>
                    <a:pt x="12" y="24"/>
                    <a:pt x="17" y="26"/>
                    <a:pt x="20" y="27"/>
                  </a:cubicBezTo>
                  <a:cubicBezTo>
                    <a:pt x="20" y="27"/>
                    <a:pt x="17" y="25"/>
                    <a:pt x="17" y="21"/>
                  </a:cubicBezTo>
                  <a:cubicBezTo>
                    <a:pt x="17" y="17"/>
                    <a:pt x="21" y="16"/>
                    <a:pt x="18" y="13"/>
                  </a:cubicBezTo>
                  <a:cubicBezTo>
                    <a:pt x="14" y="8"/>
                    <a:pt x="16" y="6"/>
                    <a:pt x="16" y="6"/>
                  </a:cubicBezTo>
                  <a:cubicBezTo>
                    <a:pt x="16" y="6"/>
                    <a:pt x="12" y="7"/>
                    <a:pt x="13" y="10"/>
                  </a:cubicBezTo>
                  <a:cubicBezTo>
                    <a:pt x="14" y="14"/>
                    <a:pt x="11" y="13"/>
                    <a:pt x="11" y="11"/>
                  </a:cubicBezTo>
                  <a:cubicBezTo>
                    <a:pt x="11" y="10"/>
                    <a:pt x="13" y="9"/>
                    <a:pt x="11" y="6"/>
                  </a:cubicBezTo>
                  <a:cubicBezTo>
                    <a:pt x="10" y="4"/>
                    <a:pt x="11" y="0"/>
                    <a:pt x="13" y="0"/>
                  </a:cubicBezTo>
                  <a:cubicBezTo>
                    <a:pt x="13" y="0"/>
                    <a:pt x="4" y="1"/>
                    <a:pt x="6" y="8"/>
                  </a:cubicBezTo>
                  <a:cubicBezTo>
                    <a:pt x="7" y="11"/>
                    <a:pt x="3" y="10"/>
                    <a:pt x="4" y="8"/>
                  </a:cubicBezTo>
                  <a:cubicBezTo>
                    <a:pt x="4" y="8"/>
                    <a:pt x="0" y="9"/>
                    <a:pt x="1" y="13"/>
                  </a:cubicBezTo>
                  <a:cubicBezTo>
                    <a:pt x="1" y="16"/>
                    <a:pt x="4" y="18"/>
                    <a:pt x="9" y="2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712"/>
            <p:cNvSpPr/>
            <p:nvPr/>
          </p:nvSpPr>
          <p:spPr bwMode="auto">
            <a:xfrm>
              <a:off x="2785" y="657"/>
              <a:ext cx="98" cy="139"/>
            </a:xfrm>
            <a:custGeom>
              <a:gdLst>
                <a:gd name="T0" fmla="*/ 1 w 28"/>
                <a:gd name="T1" fmla="*/ 21 h 40"/>
                <a:gd name="T2" fmla="*/ 10 w 28"/>
                <a:gd name="T3" fmla="*/ 34 h 40"/>
                <a:gd name="T4" fmla="*/ 28 w 28"/>
                <a:gd name="T5" fmla="*/ 40 h 40"/>
                <a:gd name="T6" fmla="*/ 21 w 28"/>
                <a:gd name="T7" fmla="*/ 28 h 40"/>
                <a:gd name="T8" fmla="*/ 22 w 28"/>
                <a:gd name="T9" fmla="*/ 18 h 40"/>
                <a:gd name="T10" fmla="*/ 21 w 28"/>
                <a:gd name="T11" fmla="*/ 10 h 40"/>
                <a:gd name="T12" fmla="*/ 16 w 28"/>
                <a:gd name="T13" fmla="*/ 21 h 40"/>
                <a:gd name="T14" fmla="*/ 13 w 28"/>
                <a:gd name="T15" fmla="*/ 22 h 40"/>
                <a:gd name="T16" fmla="*/ 13 w 28"/>
                <a:gd name="T17" fmla="*/ 11 h 40"/>
                <a:gd name="T18" fmla="*/ 11 w 28"/>
                <a:gd name="T19" fmla="*/ 0 h 40"/>
                <a:gd name="T20" fmla="*/ 5 w 28"/>
                <a:gd name="T21" fmla="*/ 20 h 40"/>
                <a:gd name="T22" fmla="*/ 6 w 28"/>
                <a:gd name="T23" fmla="*/ 23 h 40"/>
                <a:gd name="T24" fmla="*/ 1 w 28"/>
                <a:gd name="T25" fmla="*/ 21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1" y="21"/>
                  </a:moveTo>
                  <a:cubicBezTo>
                    <a:pt x="1" y="21"/>
                    <a:pt x="1" y="29"/>
                    <a:pt x="10" y="34"/>
                  </a:cubicBezTo>
                  <a:cubicBezTo>
                    <a:pt x="17" y="37"/>
                    <a:pt x="28" y="40"/>
                    <a:pt x="28" y="40"/>
                  </a:cubicBezTo>
                  <a:cubicBezTo>
                    <a:pt x="28" y="40"/>
                    <a:pt x="21" y="35"/>
                    <a:pt x="21" y="28"/>
                  </a:cubicBezTo>
                  <a:cubicBezTo>
                    <a:pt x="22" y="23"/>
                    <a:pt x="24" y="22"/>
                    <a:pt x="22" y="18"/>
                  </a:cubicBezTo>
                  <a:cubicBezTo>
                    <a:pt x="20" y="14"/>
                    <a:pt x="21" y="10"/>
                    <a:pt x="21" y="10"/>
                  </a:cubicBezTo>
                  <a:cubicBezTo>
                    <a:pt x="21" y="10"/>
                    <a:pt x="14" y="15"/>
                    <a:pt x="16" y="21"/>
                  </a:cubicBezTo>
                  <a:cubicBezTo>
                    <a:pt x="18" y="27"/>
                    <a:pt x="12" y="25"/>
                    <a:pt x="13" y="22"/>
                  </a:cubicBezTo>
                  <a:cubicBezTo>
                    <a:pt x="14" y="18"/>
                    <a:pt x="15" y="15"/>
                    <a:pt x="13" y="11"/>
                  </a:cubicBezTo>
                  <a:cubicBezTo>
                    <a:pt x="11" y="7"/>
                    <a:pt x="11" y="0"/>
                    <a:pt x="11" y="0"/>
                  </a:cubicBezTo>
                  <a:cubicBezTo>
                    <a:pt x="11" y="0"/>
                    <a:pt x="0" y="10"/>
                    <a:pt x="5" y="20"/>
                  </a:cubicBezTo>
                  <a:cubicBezTo>
                    <a:pt x="5" y="20"/>
                    <a:pt x="7" y="23"/>
                    <a:pt x="6" y="23"/>
                  </a:cubicBezTo>
                  <a:cubicBezTo>
                    <a:pt x="4" y="25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713"/>
            <p:cNvSpPr/>
            <p:nvPr/>
          </p:nvSpPr>
          <p:spPr bwMode="auto">
            <a:xfrm>
              <a:off x="2537" y="835"/>
              <a:ext cx="80" cy="70"/>
            </a:xfrm>
            <a:custGeom>
              <a:gdLst>
                <a:gd name="T0" fmla="*/ 17 w 23"/>
                <a:gd name="T1" fmla="*/ 9 h 20"/>
                <a:gd name="T2" fmla="*/ 23 w 23"/>
                <a:gd name="T3" fmla="*/ 3 h 20"/>
                <a:gd name="T4" fmla="*/ 9 w 23"/>
                <a:gd name="T5" fmla="*/ 0 h 20"/>
                <a:gd name="T6" fmla="*/ 6 w 23"/>
                <a:gd name="T7" fmla="*/ 2 h 20"/>
                <a:gd name="T8" fmla="*/ 7 w 23"/>
                <a:gd name="T9" fmla="*/ 5 h 20"/>
                <a:gd name="T10" fmla="*/ 1 w 23"/>
                <a:gd name="T11" fmla="*/ 13 h 20"/>
                <a:gd name="T12" fmla="*/ 0 w 23"/>
                <a:gd name="T13" fmla="*/ 18 h 20"/>
                <a:gd name="T14" fmla="*/ 6 w 23"/>
                <a:gd name="T15" fmla="*/ 16 h 20"/>
                <a:gd name="T16" fmla="*/ 10 w 23"/>
                <a:gd name="T17" fmla="*/ 11 h 20"/>
                <a:gd name="T18" fmla="*/ 11 w 23"/>
                <a:gd name="T19" fmla="*/ 16 h 20"/>
                <a:gd name="T20" fmla="*/ 13 w 23"/>
                <a:gd name="T21" fmla="*/ 20 h 20"/>
                <a:gd name="T22" fmla="*/ 16 w 23"/>
                <a:gd name="T23" fmla="*/ 17 h 20"/>
                <a:gd name="T24" fmla="*/ 17 w 23"/>
                <a:gd name="T25" fmla="*/ 9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9"/>
                  </a:moveTo>
                  <a:cubicBezTo>
                    <a:pt x="17" y="5"/>
                    <a:pt x="23" y="3"/>
                    <a:pt x="23" y="3"/>
                  </a:cubicBezTo>
                  <a:cubicBezTo>
                    <a:pt x="17" y="2"/>
                    <a:pt x="12" y="0"/>
                    <a:pt x="9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8" y="2"/>
                    <a:pt x="12" y="4"/>
                    <a:pt x="7" y="5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2" y="17"/>
                    <a:pt x="0" y="18"/>
                    <a:pt x="0" y="18"/>
                  </a:cubicBezTo>
                  <a:cubicBezTo>
                    <a:pt x="2" y="19"/>
                    <a:pt x="7" y="19"/>
                    <a:pt x="6" y="16"/>
                  </a:cubicBezTo>
                  <a:cubicBezTo>
                    <a:pt x="5" y="13"/>
                    <a:pt x="8" y="10"/>
                    <a:pt x="10" y="11"/>
                  </a:cubicBezTo>
                  <a:cubicBezTo>
                    <a:pt x="12" y="11"/>
                    <a:pt x="12" y="12"/>
                    <a:pt x="11" y="16"/>
                  </a:cubicBezTo>
                  <a:cubicBezTo>
                    <a:pt x="11" y="19"/>
                    <a:pt x="13" y="20"/>
                    <a:pt x="13" y="20"/>
                  </a:cubicBezTo>
                  <a:cubicBezTo>
                    <a:pt x="13" y="20"/>
                    <a:pt x="13" y="18"/>
                    <a:pt x="16" y="17"/>
                  </a:cubicBezTo>
                  <a:cubicBezTo>
                    <a:pt x="19" y="16"/>
                    <a:pt x="17" y="12"/>
                    <a:pt x="1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14"/>
            <p:cNvSpPr/>
            <p:nvPr/>
          </p:nvSpPr>
          <p:spPr bwMode="auto">
            <a:xfrm>
              <a:off x="3270" y="681"/>
              <a:ext cx="69" cy="91"/>
            </a:xfrm>
            <a:custGeom>
              <a:gdLst>
                <a:gd name="T0" fmla="*/ 7 w 20"/>
                <a:gd name="T1" fmla="*/ 9 h 26"/>
                <a:gd name="T2" fmla="*/ 2 w 20"/>
                <a:gd name="T3" fmla="*/ 21 h 26"/>
                <a:gd name="T4" fmla="*/ 4 w 20"/>
                <a:gd name="T5" fmla="*/ 26 h 26"/>
                <a:gd name="T6" fmla="*/ 9 w 20"/>
                <a:gd name="T7" fmla="*/ 15 h 26"/>
                <a:gd name="T8" fmla="*/ 11 w 20"/>
                <a:gd name="T9" fmla="*/ 18 h 26"/>
                <a:gd name="T10" fmla="*/ 14 w 20"/>
                <a:gd name="T11" fmla="*/ 20 h 26"/>
                <a:gd name="T12" fmla="*/ 15 w 20"/>
                <a:gd name="T13" fmla="*/ 12 h 26"/>
                <a:gd name="T14" fmla="*/ 20 w 20"/>
                <a:gd name="T15" fmla="*/ 1 h 26"/>
                <a:gd name="T16" fmla="*/ 12 w 20"/>
                <a:gd name="T17" fmla="*/ 1 h 26"/>
                <a:gd name="T18" fmla="*/ 4 w 20"/>
                <a:gd name="T19" fmla="*/ 6 h 26"/>
                <a:gd name="T20" fmla="*/ 10 w 20"/>
                <a:gd name="T21" fmla="*/ 6 h 26"/>
                <a:gd name="T22" fmla="*/ 7 w 20"/>
                <a:gd name="T23" fmla="*/ 9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7" y="9"/>
                  </a:moveTo>
                  <a:cubicBezTo>
                    <a:pt x="0" y="12"/>
                    <a:pt x="1" y="20"/>
                    <a:pt x="2" y="21"/>
                  </a:cubicBezTo>
                  <a:cubicBezTo>
                    <a:pt x="4" y="23"/>
                    <a:pt x="4" y="26"/>
                    <a:pt x="4" y="26"/>
                  </a:cubicBezTo>
                  <a:cubicBezTo>
                    <a:pt x="10" y="23"/>
                    <a:pt x="8" y="17"/>
                    <a:pt x="9" y="15"/>
                  </a:cubicBezTo>
                  <a:cubicBezTo>
                    <a:pt x="9" y="13"/>
                    <a:pt x="11" y="15"/>
                    <a:pt x="11" y="18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4" y="20"/>
                    <a:pt x="15" y="17"/>
                    <a:pt x="15" y="12"/>
                  </a:cubicBezTo>
                  <a:cubicBezTo>
                    <a:pt x="14" y="7"/>
                    <a:pt x="20" y="1"/>
                    <a:pt x="20" y="1"/>
                  </a:cubicBezTo>
                  <a:cubicBezTo>
                    <a:pt x="20" y="1"/>
                    <a:pt x="17" y="0"/>
                    <a:pt x="12" y="1"/>
                  </a:cubicBezTo>
                  <a:cubicBezTo>
                    <a:pt x="8" y="1"/>
                    <a:pt x="4" y="6"/>
                    <a:pt x="4" y="6"/>
                  </a:cubicBezTo>
                  <a:cubicBezTo>
                    <a:pt x="4" y="6"/>
                    <a:pt x="9" y="5"/>
                    <a:pt x="10" y="6"/>
                  </a:cubicBezTo>
                  <a:cubicBezTo>
                    <a:pt x="11" y="8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715"/>
            <p:cNvSpPr/>
            <p:nvPr/>
          </p:nvSpPr>
          <p:spPr bwMode="auto">
            <a:xfrm>
              <a:off x="4504" y="730"/>
              <a:ext cx="1305" cy="2735"/>
            </a:xfrm>
            <a:custGeom>
              <a:gdLst>
                <a:gd name="T0" fmla="*/ 5 w 374"/>
                <a:gd name="T1" fmla="*/ 2 h 783"/>
                <a:gd name="T2" fmla="*/ 8 w 374"/>
                <a:gd name="T3" fmla="*/ 3 h 783"/>
                <a:gd name="T4" fmla="*/ 10 w 374"/>
                <a:gd name="T5" fmla="*/ 4 h 783"/>
                <a:gd name="T6" fmla="*/ 10 w 374"/>
                <a:gd name="T7" fmla="*/ 4 h 783"/>
                <a:gd name="T8" fmla="*/ 235 w 374"/>
                <a:gd name="T9" fmla="*/ 4 h 783"/>
                <a:gd name="T10" fmla="*/ 369 w 374"/>
                <a:gd name="T11" fmla="*/ 144 h 783"/>
                <a:gd name="T12" fmla="*/ 369 w 374"/>
                <a:gd name="T13" fmla="*/ 639 h 783"/>
                <a:gd name="T14" fmla="*/ 235 w 374"/>
                <a:gd name="T15" fmla="*/ 778 h 783"/>
                <a:gd name="T16" fmla="*/ 14 w 374"/>
                <a:gd name="T17" fmla="*/ 778 h 783"/>
                <a:gd name="T18" fmla="*/ 12 w 374"/>
                <a:gd name="T19" fmla="*/ 780 h 783"/>
                <a:gd name="T20" fmla="*/ 10 w 374"/>
                <a:gd name="T21" fmla="*/ 783 h 783"/>
                <a:gd name="T22" fmla="*/ 237 w 374"/>
                <a:gd name="T23" fmla="*/ 783 h 783"/>
                <a:gd name="T24" fmla="*/ 374 w 374"/>
                <a:gd name="T25" fmla="*/ 641 h 783"/>
                <a:gd name="T26" fmla="*/ 374 w 374"/>
                <a:gd name="T27" fmla="*/ 142 h 783"/>
                <a:gd name="T28" fmla="*/ 237 w 374"/>
                <a:gd name="T29" fmla="*/ 0 h 783"/>
                <a:gd name="T30" fmla="*/ 0 w 374"/>
                <a:gd name="T31" fmla="*/ 0 h 783"/>
                <a:gd name="T32" fmla="*/ 3 w 374"/>
                <a:gd name="T33" fmla="*/ 1 h 783"/>
                <a:gd name="T34" fmla="*/ 5 w 374"/>
                <a:gd name="T35" fmla="*/ 2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4" h="783">
                  <a:moveTo>
                    <a:pt x="5" y="2"/>
                  </a:moveTo>
                  <a:cubicBezTo>
                    <a:pt x="6" y="2"/>
                    <a:pt x="7" y="3"/>
                    <a:pt x="8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369" y="144"/>
                    <a:pt x="369" y="144"/>
                    <a:pt x="369" y="144"/>
                  </a:cubicBezTo>
                  <a:cubicBezTo>
                    <a:pt x="369" y="639"/>
                    <a:pt x="369" y="639"/>
                    <a:pt x="369" y="639"/>
                  </a:cubicBezTo>
                  <a:cubicBezTo>
                    <a:pt x="235" y="778"/>
                    <a:pt x="235" y="778"/>
                    <a:pt x="235" y="778"/>
                  </a:cubicBezTo>
                  <a:cubicBezTo>
                    <a:pt x="14" y="778"/>
                    <a:pt x="14" y="778"/>
                    <a:pt x="14" y="778"/>
                  </a:cubicBezTo>
                  <a:cubicBezTo>
                    <a:pt x="14" y="779"/>
                    <a:pt x="13" y="779"/>
                    <a:pt x="12" y="780"/>
                  </a:cubicBezTo>
                  <a:cubicBezTo>
                    <a:pt x="12" y="781"/>
                    <a:pt x="11" y="782"/>
                    <a:pt x="10" y="783"/>
                  </a:cubicBezTo>
                  <a:cubicBezTo>
                    <a:pt x="237" y="783"/>
                    <a:pt x="237" y="783"/>
                    <a:pt x="237" y="783"/>
                  </a:cubicBezTo>
                  <a:cubicBezTo>
                    <a:pt x="374" y="641"/>
                    <a:pt x="374" y="641"/>
                    <a:pt x="374" y="641"/>
                  </a:cubicBezTo>
                  <a:cubicBezTo>
                    <a:pt x="374" y="142"/>
                    <a:pt x="374" y="142"/>
                    <a:pt x="374" y="142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16"/>
            <p:cNvSpPr/>
            <p:nvPr/>
          </p:nvSpPr>
          <p:spPr bwMode="auto">
            <a:xfrm>
              <a:off x="1815" y="730"/>
              <a:ext cx="1301" cy="2735"/>
            </a:xfrm>
            <a:custGeom>
              <a:gdLst>
                <a:gd name="T0" fmla="*/ 136 w 373"/>
                <a:gd name="T1" fmla="*/ 783 h 783"/>
                <a:gd name="T2" fmla="*/ 356 w 373"/>
                <a:gd name="T3" fmla="*/ 783 h 783"/>
                <a:gd name="T4" fmla="*/ 354 w 373"/>
                <a:gd name="T5" fmla="*/ 778 h 783"/>
                <a:gd name="T6" fmla="*/ 138 w 373"/>
                <a:gd name="T7" fmla="*/ 778 h 783"/>
                <a:gd name="T8" fmla="*/ 5 w 373"/>
                <a:gd name="T9" fmla="*/ 639 h 783"/>
                <a:gd name="T10" fmla="*/ 5 w 373"/>
                <a:gd name="T11" fmla="*/ 144 h 783"/>
                <a:gd name="T12" fmla="*/ 138 w 373"/>
                <a:gd name="T13" fmla="*/ 4 h 783"/>
                <a:gd name="T14" fmla="*/ 360 w 373"/>
                <a:gd name="T15" fmla="*/ 4 h 783"/>
                <a:gd name="T16" fmla="*/ 361 w 373"/>
                <a:gd name="T17" fmla="*/ 4 h 783"/>
                <a:gd name="T18" fmla="*/ 373 w 373"/>
                <a:gd name="T19" fmla="*/ 0 h 783"/>
                <a:gd name="T20" fmla="*/ 136 w 373"/>
                <a:gd name="T21" fmla="*/ 0 h 783"/>
                <a:gd name="T22" fmla="*/ 0 w 373"/>
                <a:gd name="T23" fmla="*/ 142 h 783"/>
                <a:gd name="T24" fmla="*/ 0 w 373"/>
                <a:gd name="T25" fmla="*/ 641 h 783"/>
                <a:gd name="T26" fmla="*/ 136 w 373"/>
                <a:gd name="T27" fmla="*/ 783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783">
                  <a:moveTo>
                    <a:pt x="136" y="783"/>
                  </a:moveTo>
                  <a:cubicBezTo>
                    <a:pt x="356" y="783"/>
                    <a:pt x="356" y="783"/>
                    <a:pt x="356" y="783"/>
                  </a:cubicBezTo>
                  <a:cubicBezTo>
                    <a:pt x="355" y="782"/>
                    <a:pt x="354" y="780"/>
                    <a:pt x="354" y="778"/>
                  </a:cubicBezTo>
                  <a:cubicBezTo>
                    <a:pt x="138" y="778"/>
                    <a:pt x="138" y="778"/>
                    <a:pt x="138" y="778"/>
                  </a:cubicBezTo>
                  <a:cubicBezTo>
                    <a:pt x="5" y="639"/>
                    <a:pt x="5" y="639"/>
                    <a:pt x="5" y="639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1" y="4"/>
                    <a:pt x="361" y="4"/>
                    <a:pt x="361" y="4"/>
                  </a:cubicBezTo>
                  <a:cubicBezTo>
                    <a:pt x="365" y="3"/>
                    <a:pt x="369" y="1"/>
                    <a:pt x="373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641"/>
                    <a:pt x="0" y="641"/>
                    <a:pt x="0" y="641"/>
                  </a:cubicBezTo>
                  <a:lnTo>
                    <a:pt x="136" y="78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717"/>
            <p:cNvSpPr/>
            <p:nvPr/>
          </p:nvSpPr>
          <p:spPr bwMode="auto">
            <a:xfrm>
              <a:off x="5331" y="744"/>
              <a:ext cx="241" cy="248"/>
            </a:xfrm>
            <a:custGeom>
              <a:gdLst>
                <a:gd name="T0" fmla="*/ 65 w 69"/>
                <a:gd name="T1" fmla="*/ 66 h 71"/>
                <a:gd name="T2" fmla="*/ 65 w 69"/>
                <a:gd name="T3" fmla="*/ 66 h 71"/>
                <a:gd name="T4" fmla="*/ 64 w 69"/>
                <a:gd name="T5" fmla="*/ 63 h 71"/>
                <a:gd name="T6" fmla="*/ 64 w 69"/>
                <a:gd name="T7" fmla="*/ 63 h 71"/>
                <a:gd name="T8" fmla="*/ 61 w 69"/>
                <a:gd name="T9" fmla="*/ 62 h 71"/>
                <a:gd name="T10" fmla="*/ 59 w 69"/>
                <a:gd name="T11" fmla="*/ 60 h 71"/>
                <a:gd name="T12" fmla="*/ 63 w 69"/>
                <a:gd name="T13" fmla="*/ 57 h 71"/>
                <a:gd name="T14" fmla="*/ 67 w 69"/>
                <a:gd name="T15" fmla="*/ 59 h 71"/>
                <a:gd name="T16" fmla="*/ 69 w 69"/>
                <a:gd name="T17" fmla="*/ 55 h 71"/>
                <a:gd name="T18" fmla="*/ 60 w 69"/>
                <a:gd name="T19" fmla="*/ 52 h 71"/>
                <a:gd name="T20" fmla="*/ 59 w 69"/>
                <a:gd name="T21" fmla="*/ 60 h 71"/>
                <a:gd name="T22" fmla="*/ 55 w 69"/>
                <a:gd name="T23" fmla="*/ 56 h 71"/>
                <a:gd name="T24" fmla="*/ 53 w 69"/>
                <a:gd name="T25" fmla="*/ 46 h 71"/>
                <a:gd name="T26" fmla="*/ 53 w 69"/>
                <a:gd name="T27" fmla="*/ 46 h 71"/>
                <a:gd name="T28" fmla="*/ 43 w 69"/>
                <a:gd name="T29" fmla="*/ 43 h 71"/>
                <a:gd name="T30" fmla="*/ 41 w 69"/>
                <a:gd name="T31" fmla="*/ 41 h 71"/>
                <a:gd name="T32" fmla="*/ 46 w 69"/>
                <a:gd name="T33" fmla="*/ 16 h 71"/>
                <a:gd name="T34" fmla="*/ 28 w 69"/>
                <a:gd name="T35" fmla="*/ 20 h 71"/>
                <a:gd name="T36" fmla="*/ 32 w 69"/>
                <a:gd name="T37" fmla="*/ 31 h 71"/>
                <a:gd name="T38" fmla="*/ 39 w 69"/>
                <a:gd name="T39" fmla="*/ 25 h 71"/>
                <a:gd name="T40" fmla="*/ 44 w 69"/>
                <a:gd name="T41" fmla="*/ 19 h 71"/>
                <a:gd name="T42" fmla="*/ 41 w 69"/>
                <a:gd name="T43" fmla="*/ 41 h 71"/>
                <a:gd name="T44" fmla="*/ 21 w 69"/>
                <a:gd name="T45" fmla="*/ 21 h 71"/>
                <a:gd name="T46" fmla="*/ 32 w 69"/>
                <a:gd name="T47" fmla="*/ 11 h 71"/>
                <a:gd name="T48" fmla="*/ 0 w 69"/>
                <a:gd name="T49" fmla="*/ 0 h 71"/>
                <a:gd name="T50" fmla="*/ 0 w 69"/>
                <a:gd name="T51" fmla="*/ 0 h 71"/>
                <a:gd name="T52" fmla="*/ 10 w 69"/>
                <a:gd name="T53" fmla="*/ 32 h 71"/>
                <a:gd name="T54" fmla="*/ 21 w 69"/>
                <a:gd name="T55" fmla="*/ 22 h 71"/>
                <a:gd name="T56" fmla="*/ 40 w 69"/>
                <a:gd name="T57" fmla="*/ 42 h 71"/>
                <a:gd name="T58" fmla="*/ 18 w 69"/>
                <a:gd name="T59" fmla="*/ 44 h 71"/>
                <a:gd name="T60" fmla="*/ 24 w 69"/>
                <a:gd name="T61" fmla="*/ 40 h 71"/>
                <a:gd name="T62" fmla="*/ 30 w 69"/>
                <a:gd name="T63" fmla="*/ 33 h 71"/>
                <a:gd name="T64" fmla="*/ 19 w 69"/>
                <a:gd name="T65" fmla="*/ 29 h 71"/>
                <a:gd name="T66" fmla="*/ 15 w 69"/>
                <a:gd name="T67" fmla="*/ 46 h 71"/>
                <a:gd name="T68" fmla="*/ 40 w 69"/>
                <a:gd name="T69" fmla="*/ 42 h 71"/>
                <a:gd name="T70" fmla="*/ 42 w 69"/>
                <a:gd name="T71" fmla="*/ 44 h 71"/>
                <a:gd name="T72" fmla="*/ 44 w 69"/>
                <a:gd name="T73" fmla="*/ 54 h 71"/>
                <a:gd name="T74" fmla="*/ 44 w 69"/>
                <a:gd name="T75" fmla="*/ 54 h 71"/>
                <a:gd name="T76" fmla="*/ 44 w 69"/>
                <a:gd name="T77" fmla="*/ 54 h 71"/>
                <a:gd name="T78" fmla="*/ 54 w 69"/>
                <a:gd name="T79" fmla="*/ 57 h 71"/>
                <a:gd name="T80" fmla="*/ 58 w 69"/>
                <a:gd name="T81" fmla="*/ 60 h 71"/>
                <a:gd name="T82" fmla="*/ 50 w 69"/>
                <a:gd name="T83" fmla="*/ 61 h 71"/>
                <a:gd name="T84" fmla="*/ 53 w 69"/>
                <a:gd name="T85" fmla="*/ 70 h 71"/>
                <a:gd name="T86" fmla="*/ 57 w 69"/>
                <a:gd name="T87" fmla="*/ 69 h 71"/>
                <a:gd name="T88" fmla="*/ 55 w 69"/>
                <a:gd name="T89" fmla="*/ 65 h 71"/>
                <a:gd name="T90" fmla="*/ 58 w 69"/>
                <a:gd name="T91" fmla="*/ 61 h 71"/>
                <a:gd name="T92" fmla="*/ 60 w 69"/>
                <a:gd name="T93" fmla="*/ 63 h 71"/>
                <a:gd name="T94" fmla="*/ 61 w 69"/>
                <a:gd name="T95" fmla="*/ 66 h 71"/>
                <a:gd name="T96" fmla="*/ 61 w 69"/>
                <a:gd name="T97" fmla="*/ 66 h 71"/>
                <a:gd name="T98" fmla="*/ 61 w 69"/>
                <a:gd name="T99" fmla="*/ 66 h 71"/>
                <a:gd name="T100" fmla="*/ 64 w 69"/>
                <a:gd name="T101" fmla="*/ 67 h 71"/>
                <a:gd name="T102" fmla="*/ 64 w 69"/>
                <a:gd name="T103" fmla="*/ 67 h 71"/>
                <a:gd name="T104" fmla="*/ 65 w 69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1">
                  <a:moveTo>
                    <a:pt x="65" y="66"/>
                  </a:move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4" y="64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2" y="62"/>
                    <a:pt x="61" y="62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54"/>
                    <a:pt x="63" y="54"/>
                    <a:pt x="63" y="57"/>
                  </a:cubicBezTo>
                  <a:cubicBezTo>
                    <a:pt x="63" y="59"/>
                    <a:pt x="65" y="60"/>
                    <a:pt x="67" y="59"/>
                  </a:cubicBezTo>
                  <a:cubicBezTo>
                    <a:pt x="68" y="59"/>
                    <a:pt x="69" y="57"/>
                    <a:pt x="69" y="55"/>
                  </a:cubicBezTo>
                  <a:cubicBezTo>
                    <a:pt x="68" y="51"/>
                    <a:pt x="63" y="49"/>
                    <a:pt x="60" y="52"/>
                  </a:cubicBezTo>
                  <a:cubicBezTo>
                    <a:pt x="57" y="55"/>
                    <a:pt x="58" y="58"/>
                    <a:pt x="59" y="60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4"/>
                    <a:pt x="52" y="50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49" y="47"/>
                    <a:pt x="45" y="45"/>
                    <a:pt x="43" y="43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3" y="39"/>
                    <a:pt x="56" y="28"/>
                    <a:pt x="46" y="16"/>
                  </a:cubicBezTo>
                  <a:cubicBezTo>
                    <a:pt x="39" y="8"/>
                    <a:pt x="31" y="14"/>
                    <a:pt x="28" y="20"/>
                  </a:cubicBezTo>
                  <a:cubicBezTo>
                    <a:pt x="27" y="23"/>
                    <a:pt x="28" y="28"/>
                    <a:pt x="32" y="31"/>
                  </a:cubicBezTo>
                  <a:cubicBezTo>
                    <a:pt x="35" y="33"/>
                    <a:pt x="42" y="31"/>
                    <a:pt x="39" y="25"/>
                  </a:cubicBezTo>
                  <a:cubicBezTo>
                    <a:pt x="38" y="21"/>
                    <a:pt x="40" y="16"/>
                    <a:pt x="44" y="19"/>
                  </a:cubicBezTo>
                  <a:cubicBezTo>
                    <a:pt x="48" y="22"/>
                    <a:pt x="50" y="33"/>
                    <a:pt x="41" y="4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19" y="13"/>
                    <a:pt x="6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13" y="19"/>
                    <a:pt x="10" y="3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1" y="51"/>
                    <a:pt x="21" y="48"/>
                    <a:pt x="18" y="44"/>
                  </a:cubicBezTo>
                  <a:cubicBezTo>
                    <a:pt x="15" y="41"/>
                    <a:pt x="20" y="38"/>
                    <a:pt x="24" y="40"/>
                  </a:cubicBezTo>
                  <a:cubicBezTo>
                    <a:pt x="30" y="42"/>
                    <a:pt x="32" y="36"/>
                    <a:pt x="30" y="33"/>
                  </a:cubicBezTo>
                  <a:cubicBezTo>
                    <a:pt x="27" y="29"/>
                    <a:pt x="23" y="28"/>
                    <a:pt x="19" y="29"/>
                  </a:cubicBezTo>
                  <a:cubicBezTo>
                    <a:pt x="13" y="31"/>
                    <a:pt x="7" y="39"/>
                    <a:pt x="15" y="46"/>
                  </a:cubicBezTo>
                  <a:cubicBezTo>
                    <a:pt x="26" y="57"/>
                    <a:pt x="38" y="44"/>
                    <a:pt x="40" y="42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4" y="47"/>
                    <a:pt x="45" y="50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8" y="54"/>
                    <a:pt x="52" y="55"/>
                    <a:pt x="54" y="57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6" y="60"/>
                    <a:pt x="53" y="59"/>
                    <a:pt x="50" y="61"/>
                  </a:cubicBezTo>
                  <a:cubicBezTo>
                    <a:pt x="47" y="65"/>
                    <a:pt x="49" y="70"/>
                    <a:pt x="53" y="70"/>
                  </a:cubicBezTo>
                  <a:cubicBezTo>
                    <a:pt x="55" y="71"/>
                    <a:pt x="57" y="70"/>
                    <a:pt x="57" y="69"/>
                  </a:cubicBezTo>
                  <a:cubicBezTo>
                    <a:pt x="58" y="67"/>
                    <a:pt x="57" y="65"/>
                    <a:pt x="55" y="65"/>
                  </a:cubicBezTo>
                  <a:cubicBezTo>
                    <a:pt x="52" y="65"/>
                    <a:pt x="53" y="60"/>
                    <a:pt x="58" y="61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4"/>
                    <a:pt x="61" y="65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5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718"/>
            <p:cNvSpPr/>
            <p:nvPr/>
          </p:nvSpPr>
          <p:spPr bwMode="auto">
            <a:xfrm>
              <a:off x="5554" y="975"/>
              <a:ext cx="11" cy="10"/>
            </a:xfrm>
            <a:custGeom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1 h 3"/>
                <a:gd name="T6" fmla="*/ 2 w 3"/>
                <a:gd name="T7" fmla="*/ 1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719"/>
            <p:cNvSpPr/>
            <p:nvPr/>
          </p:nvSpPr>
          <p:spPr bwMode="auto">
            <a:xfrm>
              <a:off x="5554" y="982"/>
              <a:ext cx="244" cy="240"/>
            </a:xfrm>
            <a:custGeom>
              <a:gdLst>
                <a:gd name="T0" fmla="*/ 4 w 70"/>
                <a:gd name="T1" fmla="*/ 4 h 69"/>
                <a:gd name="T2" fmla="*/ 4 w 70"/>
                <a:gd name="T3" fmla="*/ 4 h 69"/>
                <a:gd name="T4" fmla="*/ 5 w 70"/>
                <a:gd name="T5" fmla="*/ 8 h 69"/>
                <a:gd name="T6" fmla="*/ 5 w 70"/>
                <a:gd name="T7" fmla="*/ 8 h 69"/>
                <a:gd name="T8" fmla="*/ 9 w 70"/>
                <a:gd name="T9" fmla="*/ 9 h 69"/>
                <a:gd name="T10" fmla="*/ 10 w 70"/>
                <a:gd name="T11" fmla="*/ 10 h 69"/>
                <a:gd name="T12" fmla="*/ 6 w 70"/>
                <a:gd name="T13" fmla="*/ 14 h 69"/>
                <a:gd name="T14" fmla="*/ 3 w 70"/>
                <a:gd name="T15" fmla="*/ 11 h 69"/>
                <a:gd name="T16" fmla="*/ 1 w 70"/>
                <a:gd name="T17" fmla="*/ 15 h 69"/>
                <a:gd name="T18" fmla="*/ 10 w 70"/>
                <a:gd name="T19" fmla="*/ 18 h 69"/>
                <a:gd name="T20" fmla="*/ 11 w 70"/>
                <a:gd name="T21" fmla="*/ 11 h 69"/>
                <a:gd name="T22" fmla="*/ 14 w 70"/>
                <a:gd name="T23" fmla="*/ 14 h 69"/>
                <a:gd name="T24" fmla="*/ 17 w 70"/>
                <a:gd name="T25" fmla="*/ 24 h 69"/>
                <a:gd name="T26" fmla="*/ 17 w 70"/>
                <a:gd name="T27" fmla="*/ 24 h 69"/>
                <a:gd name="T28" fmla="*/ 27 w 70"/>
                <a:gd name="T29" fmla="*/ 27 h 69"/>
                <a:gd name="T30" fmla="*/ 29 w 70"/>
                <a:gd name="T31" fmla="*/ 29 h 69"/>
                <a:gd name="T32" fmla="*/ 24 w 70"/>
                <a:gd name="T33" fmla="*/ 54 h 69"/>
                <a:gd name="T34" fmla="*/ 41 w 70"/>
                <a:gd name="T35" fmla="*/ 51 h 69"/>
                <a:gd name="T36" fmla="*/ 38 w 70"/>
                <a:gd name="T37" fmla="*/ 39 h 69"/>
                <a:gd name="T38" fmla="*/ 31 w 70"/>
                <a:gd name="T39" fmla="*/ 45 h 69"/>
                <a:gd name="T40" fmla="*/ 26 w 70"/>
                <a:gd name="T41" fmla="*/ 51 h 69"/>
                <a:gd name="T42" fmla="*/ 29 w 70"/>
                <a:gd name="T43" fmla="*/ 29 h 69"/>
                <a:gd name="T44" fmla="*/ 48 w 70"/>
                <a:gd name="T45" fmla="*/ 49 h 69"/>
                <a:gd name="T46" fmla="*/ 38 w 70"/>
                <a:gd name="T47" fmla="*/ 59 h 69"/>
                <a:gd name="T48" fmla="*/ 70 w 70"/>
                <a:gd name="T49" fmla="*/ 69 h 69"/>
                <a:gd name="T50" fmla="*/ 70 w 70"/>
                <a:gd name="T51" fmla="*/ 69 h 69"/>
                <a:gd name="T52" fmla="*/ 59 w 70"/>
                <a:gd name="T53" fmla="*/ 38 h 69"/>
                <a:gd name="T54" fmla="*/ 49 w 70"/>
                <a:gd name="T55" fmla="*/ 48 h 69"/>
                <a:gd name="T56" fmla="*/ 30 w 70"/>
                <a:gd name="T57" fmla="*/ 28 h 69"/>
                <a:gd name="T58" fmla="*/ 52 w 70"/>
                <a:gd name="T59" fmla="*/ 26 h 69"/>
                <a:gd name="T60" fmla="*/ 46 w 70"/>
                <a:gd name="T61" fmla="*/ 30 h 69"/>
                <a:gd name="T62" fmla="*/ 40 w 70"/>
                <a:gd name="T63" fmla="*/ 37 h 69"/>
                <a:gd name="T64" fmla="*/ 51 w 70"/>
                <a:gd name="T65" fmla="*/ 41 h 69"/>
                <a:gd name="T66" fmla="*/ 55 w 70"/>
                <a:gd name="T67" fmla="*/ 24 h 69"/>
                <a:gd name="T68" fmla="*/ 30 w 70"/>
                <a:gd name="T69" fmla="*/ 28 h 69"/>
                <a:gd name="T70" fmla="*/ 28 w 70"/>
                <a:gd name="T71" fmla="*/ 26 h 69"/>
                <a:gd name="T72" fmla="*/ 25 w 70"/>
                <a:gd name="T73" fmla="*/ 16 h 69"/>
                <a:gd name="T74" fmla="*/ 25 w 70"/>
                <a:gd name="T75" fmla="*/ 16 h 69"/>
                <a:gd name="T76" fmla="*/ 25 w 70"/>
                <a:gd name="T77" fmla="*/ 16 h 69"/>
                <a:gd name="T78" fmla="*/ 15 w 70"/>
                <a:gd name="T79" fmla="*/ 14 h 69"/>
                <a:gd name="T80" fmla="*/ 12 w 70"/>
                <a:gd name="T81" fmla="*/ 10 h 69"/>
                <a:gd name="T82" fmla="*/ 19 w 70"/>
                <a:gd name="T83" fmla="*/ 9 h 69"/>
                <a:gd name="T84" fmla="*/ 16 w 70"/>
                <a:gd name="T85" fmla="*/ 0 h 69"/>
                <a:gd name="T86" fmla="*/ 12 w 70"/>
                <a:gd name="T87" fmla="*/ 2 h 69"/>
                <a:gd name="T88" fmla="*/ 14 w 70"/>
                <a:gd name="T89" fmla="*/ 6 h 69"/>
                <a:gd name="T90" fmla="*/ 11 w 70"/>
                <a:gd name="T91" fmla="*/ 10 h 69"/>
                <a:gd name="T92" fmla="*/ 9 w 70"/>
                <a:gd name="T93" fmla="*/ 8 h 69"/>
                <a:gd name="T94" fmla="*/ 9 w 70"/>
                <a:gd name="T95" fmla="*/ 4 h 69"/>
                <a:gd name="T96" fmla="*/ 9 w 70"/>
                <a:gd name="T97" fmla="*/ 4 h 69"/>
                <a:gd name="T98" fmla="*/ 9 w 70"/>
                <a:gd name="T99" fmla="*/ 4 h 69"/>
                <a:gd name="T100" fmla="*/ 5 w 70"/>
                <a:gd name="T101" fmla="*/ 3 h 69"/>
                <a:gd name="T102" fmla="*/ 5 w 70"/>
                <a:gd name="T103" fmla="*/ 3 h 69"/>
                <a:gd name="T104" fmla="*/ 4 w 70"/>
                <a:gd name="T105" fmla="*/ 4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69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8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6"/>
                    <a:pt x="6" y="17"/>
                    <a:pt x="6" y="14"/>
                  </a:cubicBezTo>
                  <a:cubicBezTo>
                    <a:pt x="6" y="12"/>
                    <a:pt x="4" y="10"/>
                    <a:pt x="3" y="11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1" y="19"/>
                    <a:pt x="6" y="21"/>
                    <a:pt x="10" y="18"/>
                  </a:cubicBezTo>
                  <a:cubicBezTo>
                    <a:pt x="12" y="16"/>
                    <a:pt x="11" y="13"/>
                    <a:pt x="11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7"/>
                    <a:pt x="17" y="21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1" y="24"/>
                    <a:pt x="24" y="25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7" y="31"/>
                    <a:pt x="14" y="42"/>
                    <a:pt x="24" y="54"/>
                  </a:cubicBezTo>
                  <a:cubicBezTo>
                    <a:pt x="31" y="62"/>
                    <a:pt x="39" y="57"/>
                    <a:pt x="41" y="51"/>
                  </a:cubicBezTo>
                  <a:cubicBezTo>
                    <a:pt x="43" y="47"/>
                    <a:pt x="41" y="42"/>
                    <a:pt x="38" y="39"/>
                  </a:cubicBezTo>
                  <a:cubicBezTo>
                    <a:pt x="35" y="37"/>
                    <a:pt x="28" y="39"/>
                    <a:pt x="31" y="45"/>
                  </a:cubicBezTo>
                  <a:cubicBezTo>
                    <a:pt x="32" y="49"/>
                    <a:pt x="30" y="54"/>
                    <a:pt x="26" y="51"/>
                  </a:cubicBezTo>
                  <a:cubicBezTo>
                    <a:pt x="22" y="48"/>
                    <a:pt x="20" y="38"/>
                    <a:pt x="29" y="2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1" y="57"/>
                    <a:pt x="64" y="6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5" y="64"/>
                    <a:pt x="57" y="51"/>
                    <a:pt x="59" y="3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8" y="19"/>
                    <a:pt x="49" y="22"/>
                    <a:pt x="52" y="26"/>
                  </a:cubicBezTo>
                  <a:cubicBezTo>
                    <a:pt x="54" y="29"/>
                    <a:pt x="50" y="32"/>
                    <a:pt x="46" y="30"/>
                  </a:cubicBezTo>
                  <a:cubicBezTo>
                    <a:pt x="40" y="28"/>
                    <a:pt x="38" y="34"/>
                    <a:pt x="40" y="37"/>
                  </a:cubicBezTo>
                  <a:cubicBezTo>
                    <a:pt x="43" y="41"/>
                    <a:pt x="47" y="42"/>
                    <a:pt x="51" y="41"/>
                  </a:cubicBezTo>
                  <a:cubicBezTo>
                    <a:pt x="57" y="39"/>
                    <a:pt x="62" y="31"/>
                    <a:pt x="55" y="24"/>
                  </a:cubicBezTo>
                  <a:cubicBezTo>
                    <a:pt x="43" y="13"/>
                    <a:pt x="32" y="26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4"/>
                    <a:pt x="24" y="20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1" y="17"/>
                    <a:pt x="18" y="15"/>
                    <a:pt x="15" y="1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7" y="11"/>
                    <a:pt x="19" y="9"/>
                  </a:cubicBezTo>
                  <a:cubicBezTo>
                    <a:pt x="22" y="5"/>
                    <a:pt x="20" y="1"/>
                    <a:pt x="16" y="0"/>
                  </a:cubicBezTo>
                  <a:cubicBezTo>
                    <a:pt x="15" y="0"/>
                    <a:pt x="13" y="1"/>
                    <a:pt x="12" y="2"/>
                  </a:cubicBezTo>
                  <a:cubicBezTo>
                    <a:pt x="11" y="3"/>
                    <a:pt x="13" y="6"/>
                    <a:pt x="14" y="6"/>
                  </a:cubicBezTo>
                  <a:cubicBezTo>
                    <a:pt x="18" y="5"/>
                    <a:pt x="17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20"/>
            <p:cNvSpPr/>
            <p:nvPr/>
          </p:nvSpPr>
          <p:spPr bwMode="auto">
            <a:xfrm>
              <a:off x="5561" y="985"/>
              <a:ext cx="11" cy="10"/>
            </a:xfrm>
            <a:custGeom>
              <a:gdLst>
                <a:gd name="T0" fmla="*/ 1 w 3"/>
                <a:gd name="T1" fmla="*/ 1 h 3"/>
                <a:gd name="T2" fmla="*/ 3 w 3"/>
                <a:gd name="T3" fmla="*/ 1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721"/>
            <p:cNvSpPr/>
            <p:nvPr/>
          </p:nvSpPr>
          <p:spPr bwMode="auto">
            <a:xfrm>
              <a:off x="5558" y="2969"/>
              <a:ext cx="237" cy="248"/>
            </a:xfrm>
            <a:custGeom>
              <a:gdLst>
                <a:gd name="T0" fmla="*/ 5 w 68"/>
                <a:gd name="T1" fmla="*/ 67 h 71"/>
                <a:gd name="T2" fmla="*/ 5 w 68"/>
                <a:gd name="T3" fmla="*/ 67 h 71"/>
                <a:gd name="T4" fmla="*/ 9 w 68"/>
                <a:gd name="T5" fmla="*/ 66 h 71"/>
                <a:gd name="T6" fmla="*/ 9 w 68"/>
                <a:gd name="T7" fmla="*/ 66 h 71"/>
                <a:gd name="T8" fmla="*/ 9 w 68"/>
                <a:gd name="T9" fmla="*/ 63 h 71"/>
                <a:gd name="T10" fmla="*/ 11 w 68"/>
                <a:gd name="T11" fmla="*/ 61 h 71"/>
                <a:gd name="T12" fmla="*/ 14 w 68"/>
                <a:gd name="T13" fmla="*/ 65 h 71"/>
                <a:gd name="T14" fmla="*/ 12 w 68"/>
                <a:gd name="T15" fmla="*/ 69 h 71"/>
                <a:gd name="T16" fmla="*/ 16 w 68"/>
                <a:gd name="T17" fmla="*/ 70 h 71"/>
                <a:gd name="T18" fmla="*/ 19 w 68"/>
                <a:gd name="T19" fmla="*/ 61 h 71"/>
                <a:gd name="T20" fmla="*/ 11 w 68"/>
                <a:gd name="T21" fmla="*/ 61 h 71"/>
                <a:gd name="T22" fmla="*/ 15 w 68"/>
                <a:gd name="T23" fmla="*/ 57 h 71"/>
                <a:gd name="T24" fmla="*/ 25 w 68"/>
                <a:gd name="T25" fmla="*/ 54 h 71"/>
                <a:gd name="T26" fmla="*/ 25 w 68"/>
                <a:gd name="T27" fmla="*/ 54 h 71"/>
                <a:gd name="T28" fmla="*/ 27 w 68"/>
                <a:gd name="T29" fmla="*/ 44 h 71"/>
                <a:gd name="T30" fmla="*/ 29 w 68"/>
                <a:gd name="T31" fmla="*/ 42 h 71"/>
                <a:gd name="T32" fmla="*/ 54 w 68"/>
                <a:gd name="T33" fmla="*/ 46 h 71"/>
                <a:gd name="T34" fmla="*/ 50 w 68"/>
                <a:gd name="T35" fmla="*/ 28 h 71"/>
                <a:gd name="T36" fmla="*/ 39 w 68"/>
                <a:gd name="T37" fmla="*/ 33 h 71"/>
                <a:gd name="T38" fmla="*/ 45 w 68"/>
                <a:gd name="T39" fmla="*/ 40 h 71"/>
                <a:gd name="T40" fmla="*/ 51 w 68"/>
                <a:gd name="T41" fmla="*/ 44 h 71"/>
                <a:gd name="T42" fmla="*/ 29 w 68"/>
                <a:gd name="T43" fmla="*/ 42 h 71"/>
                <a:gd name="T44" fmla="*/ 48 w 68"/>
                <a:gd name="T45" fmla="*/ 22 h 71"/>
                <a:gd name="T46" fmla="*/ 58 w 68"/>
                <a:gd name="T47" fmla="*/ 31 h 71"/>
                <a:gd name="T48" fmla="*/ 68 w 68"/>
                <a:gd name="T49" fmla="*/ 0 h 71"/>
                <a:gd name="T50" fmla="*/ 68 w 68"/>
                <a:gd name="T51" fmla="*/ 0 h 71"/>
                <a:gd name="T52" fmla="*/ 37 w 68"/>
                <a:gd name="T53" fmla="*/ 11 h 71"/>
                <a:gd name="T54" fmla="*/ 47 w 68"/>
                <a:gd name="T55" fmla="*/ 21 h 71"/>
                <a:gd name="T56" fmla="*/ 28 w 68"/>
                <a:gd name="T57" fmla="*/ 41 h 71"/>
                <a:gd name="T58" fmla="*/ 25 w 68"/>
                <a:gd name="T59" fmla="*/ 19 h 71"/>
                <a:gd name="T60" fmla="*/ 29 w 68"/>
                <a:gd name="T61" fmla="*/ 25 h 71"/>
                <a:gd name="T62" fmla="*/ 37 w 68"/>
                <a:gd name="T63" fmla="*/ 31 h 71"/>
                <a:gd name="T64" fmla="*/ 40 w 68"/>
                <a:gd name="T65" fmla="*/ 19 h 71"/>
                <a:gd name="T66" fmla="*/ 23 w 68"/>
                <a:gd name="T67" fmla="*/ 16 h 71"/>
                <a:gd name="T68" fmla="*/ 28 w 68"/>
                <a:gd name="T69" fmla="*/ 41 h 71"/>
                <a:gd name="T70" fmla="*/ 26 w 68"/>
                <a:gd name="T71" fmla="*/ 43 h 71"/>
                <a:gd name="T72" fmla="*/ 16 w 68"/>
                <a:gd name="T73" fmla="*/ 46 h 71"/>
                <a:gd name="T74" fmla="*/ 16 w 68"/>
                <a:gd name="T75" fmla="*/ 46 h 71"/>
                <a:gd name="T76" fmla="*/ 16 w 68"/>
                <a:gd name="T77" fmla="*/ 46 h 71"/>
                <a:gd name="T78" fmla="*/ 14 w 68"/>
                <a:gd name="T79" fmla="*/ 56 h 71"/>
                <a:gd name="T80" fmla="*/ 11 w 68"/>
                <a:gd name="T81" fmla="*/ 60 h 71"/>
                <a:gd name="T82" fmla="*/ 9 w 68"/>
                <a:gd name="T83" fmla="*/ 52 h 71"/>
                <a:gd name="T84" fmla="*/ 0 w 68"/>
                <a:gd name="T85" fmla="*/ 55 h 71"/>
                <a:gd name="T86" fmla="*/ 2 w 68"/>
                <a:gd name="T87" fmla="*/ 60 h 71"/>
                <a:gd name="T88" fmla="*/ 6 w 68"/>
                <a:gd name="T89" fmla="*/ 57 h 71"/>
                <a:gd name="T90" fmla="*/ 10 w 68"/>
                <a:gd name="T91" fmla="*/ 60 h 71"/>
                <a:gd name="T92" fmla="*/ 8 w 68"/>
                <a:gd name="T93" fmla="*/ 62 h 71"/>
                <a:gd name="T94" fmla="*/ 5 w 68"/>
                <a:gd name="T95" fmla="*/ 63 h 71"/>
                <a:gd name="T96" fmla="*/ 5 w 68"/>
                <a:gd name="T97" fmla="*/ 63 h 71"/>
                <a:gd name="T98" fmla="*/ 5 w 68"/>
                <a:gd name="T99" fmla="*/ 63 h 71"/>
                <a:gd name="T100" fmla="*/ 4 w 68"/>
                <a:gd name="T101" fmla="*/ 66 h 71"/>
                <a:gd name="T102" fmla="*/ 4 w 68"/>
                <a:gd name="T103" fmla="*/ 67 h 71"/>
                <a:gd name="T104" fmla="*/ 5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5" y="67"/>
                  </a:move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7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9" y="64"/>
                    <a:pt x="9" y="63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7" y="60"/>
                    <a:pt x="18" y="65"/>
                    <a:pt x="14" y="65"/>
                  </a:cubicBezTo>
                  <a:cubicBezTo>
                    <a:pt x="12" y="65"/>
                    <a:pt x="11" y="67"/>
                    <a:pt x="12" y="69"/>
                  </a:cubicBezTo>
                  <a:cubicBezTo>
                    <a:pt x="13" y="70"/>
                    <a:pt x="15" y="71"/>
                    <a:pt x="16" y="70"/>
                  </a:cubicBezTo>
                  <a:cubicBezTo>
                    <a:pt x="20" y="70"/>
                    <a:pt x="22" y="65"/>
                    <a:pt x="19" y="61"/>
                  </a:cubicBezTo>
                  <a:cubicBezTo>
                    <a:pt x="16" y="59"/>
                    <a:pt x="13" y="60"/>
                    <a:pt x="11" y="6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5"/>
                    <a:pt x="21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0"/>
                    <a:pt x="25" y="46"/>
                    <a:pt x="27" y="44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4"/>
                    <a:pt x="43" y="56"/>
                    <a:pt x="54" y="46"/>
                  </a:cubicBezTo>
                  <a:cubicBezTo>
                    <a:pt x="62" y="38"/>
                    <a:pt x="56" y="30"/>
                    <a:pt x="50" y="28"/>
                  </a:cubicBezTo>
                  <a:cubicBezTo>
                    <a:pt x="46" y="27"/>
                    <a:pt x="41" y="29"/>
                    <a:pt x="39" y="33"/>
                  </a:cubicBezTo>
                  <a:cubicBezTo>
                    <a:pt x="37" y="36"/>
                    <a:pt x="39" y="42"/>
                    <a:pt x="45" y="40"/>
                  </a:cubicBezTo>
                  <a:cubicBezTo>
                    <a:pt x="49" y="38"/>
                    <a:pt x="54" y="40"/>
                    <a:pt x="51" y="44"/>
                  </a:cubicBezTo>
                  <a:cubicBezTo>
                    <a:pt x="48" y="48"/>
                    <a:pt x="38" y="50"/>
                    <a:pt x="29" y="4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6" y="19"/>
                    <a:pt x="64" y="5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2" y="4"/>
                    <a:pt x="50" y="13"/>
                    <a:pt x="37" y="1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19" y="33"/>
                    <a:pt x="21" y="22"/>
                    <a:pt x="25" y="19"/>
                  </a:cubicBezTo>
                  <a:cubicBezTo>
                    <a:pt x="28" y="16"/>
                    <a:pt x="31" y="21"/>
                    <a:pt x="29" y="25"/>
                  </a:cubicBezTo>
                  <a:cubicBezTo>
                    <a:pt x="27" y="31"/>
                    <a:pt x="34" y="33"/>
                    <a:pt x="37" y="31"/>
                  </a:cubicBezTo>
                  <a:cubicBezTo>
                    <a:pt x="40" y="28"/>
                    <a:pt x="42" y="23"/>
                    <a:pt x="40" y="19"/>
                  </a:cubicBezTo>
                  <a:cubicBezTo>
                    <a:pt x="38" y="13"/>
                    <a:pt x="29" y="8"/>
                    <a:pt x="23" y="16"/>
                  </a:cubicBezTo>
                  <a:cubicBezTo>
                    <a:pt x="13" y="28"/>
                    <a:pt x="26" y="39"/>
                    <a:pt x="28" y="41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5"/>
                    <a:pt x="20" y="47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50"/>
                    <a:pt x="15" y="54"/>
                    <a:pt x="14" y="5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8"/>
                    <a:pt x="12" y="55"/>
                    <a:pt x="9" y="52"/>
                  </a:cubicBezTo>
                  <a:cubicBezTo>
                    <a:pt x="6" y="49"/>
                    <a:pt x="1" y="51"/>
                    <a:pt x="0" y="55"/>
                  </a:cubicBezTo>
                  <a:cubicBezTo>
                    <a:pt x="0" y="57"/>
                    <a:pt x="1" y="59"/>
                    <a:pt x="2" y="60"/>
                  </a:cubicBezTo>
                  <a:cubicBezTo>
                    <a:pt x="4" y="60"/>
                    <a:pt x="6" y="59"/>
                    <a:pt x="6" y="57"/>
                  </a:cubicBezTo>
                  <a:cubicBezTo>
                    <a:pt x="6" y="54"/>
                    <a:pt x="11" y="54"/>
                    <a:pt x="10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3"/>
                    <a:pt x="6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5"/>
                    <a:pt x="4" y="66"/>
                  </a:cubicBezTo>
                  <a:cubicBezTo>
                    <a:pt x="4" y="67"/>
                    <a:pt x="4" y="67"/>
                    <a:pt x="4" y="67"/>
                  </a:cubicBezTo>
                  <a:lnTo>
                    <a:pt x="5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722"/>
            <p:cNvSpPr/>
            <p:nvPr/>
          </p:nvSpPr>
          <p:spPr bwMode="auto">
            <a:xfrm>
              <a:off x="5565" y="3199"/>
              <a:ext cx="10" cy="11"/>
            </a:xfrm>
            <a:custGeom>
              <a:gdLst>
                <a:gd name="T0" fmla="*/ 1 w 3"/>
                <a:gd name="T1" fmla="*/ 3 h 3"/>
                <a:gd name="T2" fmla="*/ 1 w 3"/>
                <a:gd name="T3" fmla="*/ 1 h 3"/>
                <a:gd name="T4" fmla="*/ 3 w 3"/>
                <a:gd name="T5" fmla="*/ 1 h 3"/>
                <a:gd name="T6" fmla="*/ 3 w 3"/>
                <a:gd name="T7" fmla="*/ 3 h 3"/>
                <a:gd name="T8" fmla="*/ 1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723"/>
            <p:cNvSpPr/>
            <p:nvPr/>
          </p:nvSpPr>
          <p:spPr bwMode="auto">
            <a:xfrm>
              <a:off x="5338" y="3203"/>
              <a:ext cx="234" cy="251"/>
            </a:xfrm>
            <a:custGeom>
              <a:gdLst>
                <a:gd name="T0" fmla="*/ 62 w 67"/>
                <a:gd name="T1" fmla="*/ 4 h 72"/>
                <a:gd name="T2" fmla="*/ 62 w 67"/>
                <a:gd name="T3" fmla="*/ 4 h 72"/>
                <a:gd name="T4" fmla="*/ 59 w 67"/>
                <a:gd name="T5" fmla="*/ 5 h 72"/>
                <a:gd name="T6" fmla="*/ 59 w 67"/>
                <a:gd name="T7" fmla="*/ 5 h 72"/>
                <a:gd name="T8" fmla="*/ 58 w 67"/>
                <a:gd name="T9" fmla="*/ 8 h 72"/>
                <a:gd name="T10" fmla="*/ 56 w 67"/>
                <a:gd name="T11" fmla="*/ 10 h 72"/>
                <a:gd name="T12" fmla="*/ 53 w 67"/>
                <a:gd name="T13" fmla="*/ 6 h 72"/>
                <a:gd name="T14" fmla="*/ 55 w 67"/>
                <a:gd name="T15" fmla="*/ 3 h 72"/>
                <a:gd name="T16" fmla="*/ 51 w 67"/>
                <a:gd name="T17" fmla="*/ 1 h 72"/>
                <a:gd name="T18" fmla="*/ 49 w 67"/>
                <a:gd name="T19" fmla="*/ 10 h 72"/>
                <a:gd name="T20" fmla="*/ 56 w 67"/>
                <a:gd name="T21" fmla="*/ 11 h 72"/>
                <a:gd name="T22" fmla="*/ 53 w 67"/>
                <a:gd name="T23" fmla="*/ 14 h 72"/>
                <a:gd name="T24" fmla="*/ 43 w 67"/>
                <a:gd name="T25" fmla="*/ 17 h 72"/>
                <a:gd name="T26" fmla="*/ 43 w 67"/>
                <a:gd name="T27" fmla="*/ 17 h 72"/>
                <a:gd name="T28" fmla="*/ 41 w 67"/>
                <a:gd name="T29" fmla="*/ 27 h 72"/>
                <a:gd name="T30" fmla="*/ 39 w 67"/>
                <a:gd name="T31" fmla="*/ 30 h 72"/>
                <a:gd name="T32" fmla="*/ 14 w 67"/>
                <a:gd name="T33" fmla="*/ 26 h 72"/>
                <a:gd name="T34" fmla="*/ 18 w 67"/>
                <a:gd name="T35" fmla="*/ 43 h 72"/>
                <a:gd name="T36" fmla="*/ 29 w 67"/>
                <a:gd name="T37" fmla="*/ 39 h 72"/>
                <a:gd name="T38" fmla="*/ 22 w 67"/>
                <a:gd name="T39" fmla="*/ 32 h 72"/>
                <a:gd name="T40" fmla="*/ 16 w 67"/>
                <a:gd name="T41" fmla="*/ 28 h 72"/>
                <a:gd name="T42" fmla="*/ 39 w 67"/>
                <a:gd name="T43" fmla="*/ 30 h 72"/>
                <a:gd name="T44" fmla="*/ 20 w 67"/>
                <a:gd name="T45" fmla="*/ 50 h 72"/>
                <a:gd name="T46" fmla="*/ 9 w 67"/>
                <a:gd name="T47" fmla="*/ 40 h 72"/>
                <a:gd name="T48" fmla="*/ 0 w 67"/>
                <a:gd name="T49" fmla="*/ 72 h 72"/>
                <a:gd name="T50" fmla="*/ 0 w 67"/>
                <a:gd name="T51" fmla="*/ 72 h 72"/>
                <a:gd name="T52" fmla="*/ 31 w 67"/>
                <a:gd name="T53" fmla="*/ 60 h 72"/>
                <a:gd name="T54" fmla="*/ 21 w 67"/>
                <a:gd name="T55" fmla="*/ 51 h 72"/>
                <a:gd name="T56" fmla="*/ 39 w 67"/>
                <a:gd name="T57" fmla="*/ 30 h 72"/>
                <a:gd name="T58" fmla="*/ 43 w 67"/>
                <a:gd name="T59" fmla="*/ 52 h 72"/>
                <a:gd name="T60" fmla="*/ 38 w 67"/>
                <a:gd name="T61" fmla="*/ 47 h 72"/>
                <a:gd name="T62" fmla="*/ 31 w 67"/>
                <a:gd name="T63" fmla="*/ 41 h 72"/>
                <a:gd name="T64" fmla="*/ 28 w 67"/>
                <a:gd name="T65" fmla="*/ 52 h 72"/>
                <a:gd name="T66" fmla="*/ 45 w 67"/>
                <a:gd name="T67" fmla="*/ 55 h 72"/>
                <a:gd name="T68" fmla="*/ 39 w 67"/>
                <a:gd name="T69" fmla="*/ 30 h 72"/>
                <a:gd name="T70" fmla="*/ 41 w 67"/>
                <a:gd name="T71" fmla="*/ 28 h 72"/>
                <a:gd name="T72" fmla="*/ 51 w 67"/>
                <a:gd name="T73" fmla="*/ 25 h 72"/>
                <a:gd name="T74" fmla="*/ 51 w 67"/>
                <a:gd name="T75" fmla="*/ 25 h 72"/>
                <a:gd name="T76" fmla="*/ 51 w 67"/>
                <a:gd name="T77" fmla="*/ 25 h 72"/>
                <a:gd name="T78" fmla="*/ 54 w 67"/>
                <a:gd name="T79" fmla="*/ 15 h 72"/>
                <a:gd name="T80" fmla="*/ 57 w 67"/>
                <a:gd name="T81" fmla="*/ 11 h 72"/>
                <a:gd name="T82" fmla="*/ 58 w 67"/>
                <a:gd name="T83" fmla="*/ 19 h 72"/>
                <a:gd name="T84" fmla="*/ 67 w 67"/>
                <a:gd name="T85" fmla="*/ 16 h 72"/>
                <a:gd name="T86" fmla="*/ 65 w 67"/>
                <a:gd name="T87" fmla="*/ 11 h 72"/>
                <a:gd name="T88" fmla="*/ 61 w 67"/>
                <a:gd name="T89" fmla="*/ 14 h 72"/>
                <a:gd name="T90" fmla="*/ 57 w 67"/>
                <a:gd name="T91" fmla="*/ 11 h 72"/>
                <a:gd name="T92" fmla="*/ 59 w 67"/>
                <a:gd name="T93" fmla="*/ 9 h 72"/>
                <a:gd name="T94" fmla="*/ 63 w 67"/>
                <a:gd name="T95" fmla="*/ 8 h 72"/>
                <a:gd name="T96" fmla="*/ 63 w 67"/>
                <a:gd name="T97" fmla="*/ 8 h 72"/>
                <a:gd name="T98" fmla="*/ 63 w 67"/>
                <a:gd name="T99" fmla="*/ 8 h 72"/>
                <a:gd name="T100" fmla="*/ 63 w 67"/>
                <a:gd name="T101" fmla="*/ 5 h 72"/>
                <a:gd name="T102" fmla="*/ 63 w 67"/>
                <a:gd name="T103" fmla="*/ 5 h 72"/>
                <a:gd name="T104" fmla="*/ 62 w 67"/>
                <a:gd name="T105" fmla="*/ 4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2">
                  <a:moveTo>
                    <a:pt x="62" y="4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6"/>
                    <a:pt x="59" y="7"/>
                    <a:pt x="58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1" y="12"/>
                    <a:pt x="50" y="6"/>
                    <a:pt x="53" y="6"/>
                  </a:cubicBezTo>
                  <a:cubicBezTo>
                    <a:pt x="55" y="6"/>
                    <a:pt x="56" y="4"/>
                    <a:pt x="55" y="3"/>
                  </a:cubicBezTo>
                  <a:cubicBezTo>
                    <a:pt x="55" y="1"/>
                    <a:pt x="53" y="0"/>
                    <a:pt x="51" y="1"/>
                  </a:cubicBezTo>
                  <a:cubicBezTo>
                    <a:pt x="47" y="2"/>
                    <a:pt x="45" y="6"/>
                    <a:pt x="49" y="10"/>
                  </a:cubicBezTo>
                  <a:cubicBezTo>
                    <a:pt x="51" y="12"/>
                    <a:pt x="54" y="11"/>
                    <a:pt x="56" y="11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0" y="16"/>
                    <a:pt x="47" y="18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2" y="25"/>
                    <a:pt x="41" y="27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28"/>
                    <a:pt x="25" y="15"/>
                    <a:pt x="14" y="26"/>
                  </a:cubicBezTo>
                  <a:cubicBezTo>
                    <a:pt x="6" y="33"/>
                    <a:pt x="12" y="41"/>
                    <a:pt x="18" y="43"/>
                  </a:cubicBezTo>
                  <a:cubicBezTo>
                    <a:pt x="22" y="44"/>
                    <a:pt x="26" y="43"/>
                    <a:pt x="29" y="39"/>
                  </a:cubicBezTo>
                  <a:cubicBezTo>
                    <a:pt x="31" y="36"/>
                    <a:pt x="28" y="29"/>
                    <a:pt x="22" y="32"/>
                  </a:cubicBezTo>
                  <a:cubicBezTo>
                    <a:pt x="19" y="34"/>
                    <a:pt x="14" y="31"/>
                    <a:pt x="16" y="28"/>
                  </a:cubicBezTo>
                  <a:cubicBezTo>
                    <a:pt x="19" y="24"/>
                    <a:pt x="30" y="21"/>
                    <a:pt x="39" y="3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53"/>
                    <a:pt x="4" y="66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6" y="68"/>
                    <a:pt x="18" y="59"/>
                    <a:pt x="31" y="6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9" y="38"/>
                    <a:pt x="47" y="49"/>
                    <a:pt x="43" y="52"/>
                  </a:cubicBezTo>
                  <a:cubicBezTo>
                    <a:pt x="40" y="55"/>
                    <a:pt x="37" y="51"/>
                    <a:pt x="38" y="47"/>
                  </a:cubicBezTo>
                  <a:cubicBezTo>
                    <a:pt x="41" y="41"/>
                    <a:pt x="34" y="39"/>
                    <a:pt x="31" y="41"/>
                  </a:cubicBezTo>
                  <a:cubicBezTo>
                    <a:pt x="27" y="44"/>
                    <a:pt x="26" y="48"/>
                    <a:pt x="28" y="52"/>
                  </a:cubicBezTo>
                  <a:cubicBezTo>
                    <a:pt x="30" y="58"/>
                    <a:pt x="39" y="63"/>
                    <a:pt x="45" y="55"/>
                  </a:cubicBezTo>
                  <a:cubicBezTo>
                    <a:pt x="55" y="43"/>
                    <a:pt x="42" y="32"/>
                    <a:pt x="39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4" y="26"/>
                    <a:pt x="48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1"/>
                    <a:pt x="52" y="18"/>
                    <a:pt x="54" y="15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3"/>
                    <a:pt x="56" y="16"/>
                    <a:pt x="58" y="19"/>
                  </a:cubicBezTo>
                  <a:cubicBezTo>
                    <a:pt x="62" y="22"/>
                    <a:pt x="67" y="20"/>
                    <a:pt x="67" y="16"/>
                  </a:cubicBezTo>
                  <a:cubicBezTo>
                    <a:pt x="67" y="14"/>
                    <a:pt x="66" y="12"/>
                    <a:pt x="65" y="11"/>
                  </a:cubicBezTo>
                  <a:cubicBezTo>
                    <a:pt x="63" y="11"/>
                    <a:pt x="61" y="12"/>
                    <a:pt x="61" y="14"/>
                  </a:cubicBezTo>
                  <a:cubicBezTo>
                    <a:pt x="62" y="17"/>
                    <a:pt x="56" y="17"/>
                    <a:pt x="57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9"/>
                    <a:pt x="61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7"/>
                    <a:pt x="63" y="6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lnTo>
                    <a:pt x="62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724"/>
            <p:cNvSpPr/>
            <p:nvPr/>
          </p:nvSpPr>
          <p:spPr bwMode="auto">
            <a:xfrm>
              <a:off x="5554" y="3210"/>
              <a:ext cx="11" cy="10"/>
            </a:xfrm>
            <a:custGeom>
              <a:gdLst>
                <a:gd name="T0" fmla="*/ 3 w 3"/>
                <a:gd name="T1" fmla="*/ 0 h 3"/>
                <a:gd name="T2" fmla="*/ 3 w 3"/>
                <a:gd name="T3" fmla="*/ 2 h 3"/>
                <a:gd name="T4" fmla="*/ 1 w 3"/>
                <a:gd name="T5" fmla="*/ 2 h 3"/>
                <a:gd name="T6" fmla="*/ 1 w 3"/>
                <a:gd name="T7" fmla="*/ 0 h 3"/>
                <a:gd name="T8" fmla="*/ 3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725"/>
            <p:cNvSpPr/>
            <p:nvPr/>
          </p:nvSpPr>
          <p:spPr bwMode="auto">
            <a:xfrm>
              <a:off x="2049" y="748"/>
              <a:ext cx="237" cy="247"/>
            </a:xfrm>
            <a:custGeom>
              <a:gdLst>
                <a:gd name="T0" fmla="*/ 4 w 68"/>
                <a:gd name="T1" fmla="*/ 66 h 71"/>
                <a:gd name="T2" fmla="*/ 4 w 68"/>
                <a:gd name="T3" fmla="*/ 66 h 71"/>
                <a:gd name="T4" fmla="*/ 5 w 68"/>
                <a:gd name="T5" fmla="*/ 62 h 71"/>
                <a:gd name="T6" fmla="*/ 5 w 68"/>
                <a:gd name="T7" fmla="*/ 62 h 71"/>
                <a:gd name="T8" fmla="*/ 9 w 68"/>
                <a:gd name="T9" fmla="*/ 62 h 71"/>
                <a:gd name="T10" fmla="*/ 10 w 68"/>
                <a:gd name="T11" fmla="*/ 60 h 71"/>
                <a:gd name="T12" fmla="*/ 6 w 68"/>
                <a:gd name="T13" fmla="*/ 57 h 71"/>
                <a:gd name="T14" fmla="*/ 3 w 68"/>
                <a:gd name="T15" fmla="*/ 59 h 71"/>
                <a:gd name="T16" fmla="*/ 1 w 68"/>
                <a:gd name="T17" fmla="*/ 55 h 71"/>
                <a:gd name="T18" fmla="*/ 9 w 68"/>
                <a:gd name="T19" fmla="*/ 52 h 71"/>
                <a:gd name="T20" fmla="*/ 11 w 68"/>
                <a:gd name="T21" fmla="*/ 60 h 71"/>
                <a:gd name="T22" fmla="*/ 14 w 68"/>
                <a:gd name="T23" fmla="*/ 56 h 71"/>
                <a:gd name="T24" fmla="*/ 16 w 68"/>
                <a:gd name="T25" fmla="*/ 46 h 71"/>
                <a:gd name="T26" fmla="*/ 16 w 68"/>
                <a:gd name="T27" fmla="*/ 46 h 71"/>
                <a:gd name="T28" fmla="*/ 26 w 68"/>
                <a:gd name="T29" fmla="*/ 43 h 71"/>
                <a:gd name="T30" fmla="*/ 29 w 68"/>
                <a:gd name="T31" fmla="*/ 41 h 71"/>
                <a:gd name="T32" fmla="*/ 23 w 68"/>
                <a:gd name="T33" fmla="*/ 16 h 71"/>
                <a:gd name="T34" fmla="*/ 41 w 68"/>
                <a:gd name="T35" fmla="*/ 19 h 71"/>
                <a:gd name="T36" fmla="*/ 37 w 68"/>
                <a:gd name="T37" fmla="*/ 31 h 71"/>
                <a:gd name="T38" fmla="*/ 30 w 68"/>
                <a:gd name="T39" fmla="*/ 24 h 71"/>
                <a:gd name="T40" fmla="*/ 25 w 68"/>
                <a:gd name="T41" fmla="*/ 19 h 71"/>
                <a:gd name="T42" fmla="*/ 29 w 68"/>
                <a:gd name="T43" fmla="*/ 41 h 71"/>
                <a:gd name="T44" fmla="*/ 48 w 68"/>
                <a:gd name="T45" fmla="*/ 21 h 71"/>
                <a:gd name="T46" fmla="*/ 37 w 68"/>
                <a:gd name="T47" fmla="*/ 11 h 71"/>
                <a:gd name="T48" fmla="*/ 68 w 68"/>
                <a:gd name="T49" fmla="*/ 0 h 71"/>
                <a:gd name="T50" fmla="*/ 68 w 68"/>
                <a:gd name="T51" fmla="*/ 0 h 71"/>
                <a:gd name="T52" fmla="*/ 59 w 68"/>
                <a:gd name="T53" fmla="*/ 32 h 71"/>
                <a:gd name="T54" fmla="*/ 48 w 68"/>
                <a:gd name="T55" fmla="*/ 22 h 71"/>
                <a:gd name="T56" fmla="*/ 29 w 68"/>
                <a:gd name="T57" fmla="*/ 42 h 71"/>
                <a:gd name="T58" fmla="*/ 52 w 68"/>
                <a:gd name="T59" fmla="*/ 44 h 71"/>
                <a:gd name="T60" fmla="*/ 46 w 68"/>
                <a:gd name="T61" fmla="*/ 40 h 71"/>
                <a:gd name="T62" fmla="*/ 39 w 68"/>
                <a:gd name="T63" fmla="*/ 33 h 71"/>
                <a:gd name="T64" fmla="*/ 50 w 68"/>
                <a:gd name="T65" fmla="*/ 28 h 71"/>
                <a:gd name="T66" fmla="*/ 54 w 68"/>
                <a:gd name="T67" fmla="*/ 46 h 71"/>
                <a:gd name="T68" fmla="*/ 29 w 68"/>
                <a:gd name="T69" fmla="*/ 42 h 71"/>
                <a:gd name="T70" fmla="*/ 27 w 68"/>
                <a:gd name="T71" fmla="*/ 44 h 71"/>
                <a:gd name="T72" fmla="*/ 25 w 68"/>
                <a:gd name="T73" fmla="*/ 54 h 71"/>
                <a:gd name="T74" fmla="*/ 25 w 68"/>
                <a:gd name="T75" fmla="*/ 54 h 71"/>
                <a:gd name="T76" fmla="*/ 25 w 68"/>
                <a:gd name="T77" fmla="*/ 54 h 71"/>
                <a:gd name="T78" fmla="*/ 15 w 68"/>
                <a:gd name="T79" fmla="*/ 57 h 71"/>
                <a:gd name="T80" fmla="*/ 11 w 68"/>
                <a:gd name="T81" fmla="*/ 60 h 71"/>
                <a:gd name="T82" fmla="*/ 19 w 68"/>
                <a:gd name="T83" fmla="*/ 61 h 71"/>
                <a:gd name="T84" fmla="*/ 16 w 68"/>
                <a:gd name="T85" fmla="*/ 70 h 71"/>
                <a:gd name="T86" fmla="*/ 12 w 68"/>
                <a:gd name="T87" fmla="*/ 68 h 71"/>
                <a:gd name="T88" fmla="*/ 14 w 68"/>
                <a:gd name="T89" fmla="*/ 65 h 71"/>
                <a:gd name="T90" fmla="*/ 11 w 68"/>
                <a:gd name="T91" fmla="*/ 61 h 71"/>
                <a:gd name="T92" fmla="*/ 9 w 68"/>
                <a:gd name="T93" fmla="*/ 62 h 71"/>
                <a:gd name="T94" fmla="*/ 9 w 68"/>
                <a:gd name="T95" fmla="*/ 66 h 71"/>
                <a:gd name="T96" fmla="*/ 9 w 68"/>
                <a:gd name="T97" fmla="*/ 66 h 71"/>
                <a:gd name="T98" fmla="*/ 9 w 68"/>
                <a:gd name="T99" fmla="*/ 66 h 71"/>
                <a:gd name="T100" fmla="*/ 5 w 68"/>
                <a:gd name="T101" fmla="*/ 67 h 71"/>
                <a:gd name="T102" fmla="*/ 5 w 68"/>
                <a:gd name="T103" fmla="*/ 67 h 71"/>
                <a:gd name="T104" fmla="*/ 4 w 68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4" y="66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4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3"/>
                    <a:pt x="8" y="62"/>
                    <a:pt x="9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4"/>
                    <a:pt x="6" y="53"/>
                    <a:pt x="6" y="57"/>
                  </a:cubicBezTo>
                  <a:cubicBezTo>
                    <a:pt x="6" y="59"/>
                    <a:pt x="4" y="60"/>
                    <a:pt x="3" y="59"/>
                  </a:cubicBezTo>
                  <a:cubicBezTo>
                    <a:pt x="1" y="59"/>
                    <a:pt x="0" y="57"/>
                    <a:pt x="1" y="55"/>
                  </a:cubicBezTo>
                  <a:cubicBezTo>
                    <a:pt x="1" y="51"/>
                    <a:pt x="6" y="49"/>
                    <a:pt x="9" y="52"/>
                  </a:cubicBezTo>
                  <a:cubicBezTo>
                    <a:pt x="12" y="54"/>
                    <a:pt x="11" y="58"/>
                    <a:pt x="11" y="60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6" y="53"/>
                    <a:pt x="17" y="50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20" y="46"/>
                    <a:pt x="24" y="45"/>
                    <a:pt x="26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6" y="39"/>
                    <a:pt x="13" y="28"/>
                    <a:pt x="23" y="16"/>
                  </a:cubicBezTo>
                  <a:cubicBezTo>
                    <a:pt x="30" y="8"/>
                    <a:pt x="38" y="13"/>
                    <a:pt x="41" y="19"/>
                  </a:cubicBezTo>
                  <a:cubicBezTo>
                    <a:pt x="42" y="23"/>
                    <a:pt x="41" y="28"/>
                    <a:pt x="37" y="31"/>
                  </a:cubicBezTo>
                  <a:cubicBezTo>
                    <a:pt x="34" y="33"/>
                    <a:pt x="28" y="30"/>
                    <a:pt x="30" y="24"/>
                  </a:cubicBezTo>
                  <a:cubicBezTo>
                    <a:pt x="31" y="21"/>
                    <a:pt x="29" y="16"/>
                    <a:pt x="25" y="19"/>
                  </a:cubicBezTo>
                  <a:cubicBezTo>
                    <a:pt x="21" y="22"/>
                    <a:pt x="19" y="33"/>
                    <a:pt x="29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50" y="13"/>
                    <a:pt x="63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4" y="6"/>
                    <a:pt x="56" y="19"/>
                    <a:pt x="59" y="3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8" y="50"/>
                    <a:pt x="49" y="48"/>
                    <a:pt x="52" y="44"/>
                  </a:cubicBezTo>
                  <a:cubicBezTo>
                    <a:pt x="54" y="40"/>
                    <a:pt x="49" y="38"/>
                    <a:pt x="46" y="40"/>
                  </a:cubicBezTo>
                  <a:cubicBezTo>
                    <a:pt x="40" y="42"/>
                    <a:pt x="37" y="36"/>
                    <a:pt x="39" y="33"/>
                  </a:cubicBezTo>
                  <a:cubicBezTo>
                    <a:pt x="42" y="29"/>
                    <a:pt x="47" y="27"/>
                    <a:pt x="50" y="28"/>
                  </a:cubicBezTo>
                  <a:cubicBezTo>
                    <a:pt x="57" y="30"/>
                    <a:pt x="62" y="39"/>
                    <a:pt x="54" y="46"/>
                  </a:cubicBezTo>
                  <a:cubicBezTo>
                    <a:pt x="43" y="56"/>
                    <a:pt x="31" y="44"/>
                    <a:pt x="29" y="42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6"/>
                    <a:pt x="24" y="50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3"/>
                    <a:pt x="17" y="55"/>
                    <a:pt x="15" y="57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7" y="59"/>
                    <a:pt x="19" y="61"/>
                  </a:cubicBezTo>
                  <a:cubicBezTo>
                    <a:pt x="22" y="65"/>
                    <a:pt x="20" y="69"/>
                    <a:pt x="16" y="70"/>
                  </a:cubicBezTo>
                  <a:cubicBezTo>
                    <a:pt x="15" y="71"/>
                    <a:pt x="13" y="70"/>
                    <a:pt x="12" y="68"/>
                  </a:cubicBezTo>
                  <a:cubicBezTo>
                    <a:pt x="11" y="67"/>
                    <a:pt x="13" y="65"/>
                    <a:pt x="14" y="65"/>
                  </a:cubicBezTo>
                  <a:cubicBezTo>
                    <a:pt x="18" y="65"/>
                    <a:pt x="17" y="59"/>
                    <a:pt x="11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4"/>
                    <a:pt x="9" y="65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7" y="66"/>
                    <a:pt x="6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lnTo>
                    <a:pt x="4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726"/>
            <p:cNvSpPr/>
            <p:nvPr/>
          </p:nvSpPr>
          <p:spPr bwMode="auto">
            <a:xfrm>
              <a:off x="2056" y="978"/>
              <a:ext cx="10" cy="10"/>
            </a:xfrm>
            <a:custGeom>
              <a:gdLst>
                <a:gd name="T0" fmla="*/ 1 w 3"/>
                <a:gd name="T1" fmla="*/ 2 h 3"/>
                <a:gd name="T2" fmla="*/ 3 w 3"/>
                <a:gd name="T3" fmla="*/ 2 h 3"/>
                <a:gd name="T4" fmla="*/ 3 w 3"/>
                <a:gd name="T5" fmla="*/ 0 h 3"/>
                <a:gd name="T6" fmla="*/ 1 w 3"/>
                <a:gd name="T7" fmla="*/ 0 h 3"/>
                <a:gd name="T8" fmla="*/ 1 w 3"/>
                <a:gd name="T9" fmla="*/ 2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727"/>
            <p:cNvSpPr/>
            <p:nvPr/>
          </p:nvSpPr>
          <p:spPr bwMode="auto">
            <a:xfrm>
              <a:off x="1826" y="985"/>
              <a:ext cx="240" cy="244"/>
            </a:xfrm>
            <a:custGeom>
              <a:gdLst>
                <a:gd name="T0" fmla="*/ 65 w 69"/>
                <a:gd name="T1" fmla="*/ 4 h 70"/>
                <a:gd name="T2" fmla="*/ 65 w 69"/>
                <a:gd name="T3" fmla="*/ 4 h 70"/>
                <a:gd name="T4" fmla="*/ 64 w 69"/>
                <a:gd name="T5" fmla="*/ 8 h 70"/>
                <a:gd name="T6" fmla="*/ 64 w 69"/>
                <a:gd name="T7" fmla="*/ 8 h 70"/>
                <a:gd name="T8" fmla="*/ 61 w 69"/>
                <a:gd name="T9" fmla="*/ 9 h 70"/>
                <a:gd name="T10" fmla="*/ 59 w 69"/>
                <a:gd name="T11" fmla="*/ 10 h 70"/>
                <a:gd name="T12" fmla="*/ 63 w 69"/>
                <a:gd name="T13" fmla="*/ 13 h 70"/>
                <a:gd name="T14" fmla="*/ 67 w 69"/>
                <a:gd name="T15" fmla="*/ 11 h 70"/>
                <a:gd name="T16" fmla="*/ 69 w 69"/>
                <a:gd name="T17" fmla="*/ 15 h 70"/>
                <a:gd name="T18" fmla="*/ 60 w 69"/>
                <a:gd name="T19" fmla="*/ 18 h 70"/>
                <a:gd name="T20" fmla="*/ 59 w 69"/>
                <a:gd name="T21" fmla="*/ 11 h 70"/>
                <a:gd name="T22" fmla="*/ 55 w 69"/>
                <a:gd name="T23" fmla="*/ 14 h 70"/>
                <a:gd name="T24" fmla="*/ 53 w 69"/>
                <a:gd name="T25" fmla="*/ 24 h 70"/>
                <a:gd name="T26" fmla="*/ 53 w 69"/>
                <a:gd name="T27" fmla="*/ 24 h 70"/>
                <a:gd name="T28" fmla="*/ 43 w 69"/>
                <a:gd name="T29" fmla="*/ 27 h 70"/>
                <a:gd name="T30" fmla="*/ 41 w 69"/>
                <a:gd name="T31" fmla="*/ 29 h 70"/>
                <a:gd name="T32" fmla="*/ 46 w 69"/>
                <a:gd name="T33" fmla="*/ 54 h 70"/>
                <a:gd name="T34" fmla="*/ 28 w 69"/>
                <a:gd name="T35" fmla="*/ 51 h 70"/>
                <a:gd name="T36" fmla="*/ 32 w 69"/>
                <a:gd name="T37" fmla="*/ 39 h 70"/>
                <a:gd name="T38" fmla="*/ 39 w 69"/>
                <a:gd name="T39" fmla="*/ 46 h 70"/>
                <a:gd name="T40" fmla="*/ 44 w 69"/>
                <a:gd name="T41" fmla="*/ 51 h 70"/>
                <a:gd name="T42" fmla="*/ 41 w 69"/>
                <a:gd name="T43" fmla="*/ 29 h 70"/>
                <a:gd name="T44" fmla="*/ 21 w 69"/>
                <a:gd name="T45" fmla="*/ 49 h 70"/>
                <a:gd name="T46" fmla="*/ 32 w 69"/>
                <a:gd name="T47" fmla="*/ 59 h 70"/>
                <a:gd name="T48" fmla="*/ 0 w 69"/>
                <a:gd name="T49" fmla="*/ 70 h 70"/>
                <a:gd name="T50" fmla="*/ 0 w 69"/>
                <a:gd name="T51" fmla="*/ 70 h 70"/>
                <a:gd name="T52" fmla="*/ 10 w 69"/>
                <a:gd name="T53" fmla="*/ 38 h 70"/>
                <a:gd name="T54" fmla="*/ 21 w 69"/>
                <a:gd name="T55" fmla="*/ 48 h 70"/>
                <a:gd name="T56" fmla="*/ 40 w 69"/>
                <a:gd name="T57" fmla="*/ 28 h 70"/>
                <a:gd name="T58" fmla="*/ 18 w 69"/>
                <a:gd name="T59" fmla="*/ 26 h 70"/>
                <a:gd name="T60" fmla="*/ 24 w 69"/>
                <a:gd name="T61" fmla="*/ 30 h 70"/>
                <a:gd name="T62" fmla="*/ 30 w 69"/>
                <a:gd name="T63" fmla="*/ 37 h 70"/>
                <a:gd name="T64" fmla="*/ 19 w 69"/>
                <a:gd name="T65" fmla="*/ 41 h 70"/>
                <a:gd name="T66" fmla="*/ 15 w 69"/>
                <a:gd name="T67" fmla="*/ 24 h 70"/>
                <a:gd name="T68" fmla="*/ 40 w 69"/>
                <a:gd name="T69" fmla="*/ 28 h 70"/>
                <a:gd name="T70" fmla="*/ 42 w 69"/>
                <a:gd name="T71" fmla="*/ 26 h 70"/>
                <a:gd name="T72" fmla="*/ 44 w 69"/>
                <a:gd name="T73" fmla="*/ 16 h 70"/>
                <a:gd name="T74" fmla="*/ 44 w 69"/>
                <a:gd name="T75" fmla="*/ 16 h 70"/>
                <a:gd name="T76" fmla="*/ 44 w 69"/>
                <a:gd name="T77" fmla="*/ 16 h 70"/>
                <a:gd name="T78" fmla="*/ 54 w 69"/>
                <a:gd name="T79" fmla="*/ 13 h 70"/>
                <a:gd name="T80" fmla="*/ 58 w 69"/>
                <a:gd name="T81" fmla="*/ 10 h 70"/>
                <a:gd name="T82" fmla="*/ 50 w 69"/>
                <a:gd name="T83" fmla="*/ 9 h 70"/>
                <a:gd name="T84" fmla="*/ 53 w 69"/>
                <a:gd name="T85" fmla="*/ 0 h 70"/>
                <a:gd name="T86" fmla="*/ 57 w 69"/>
                <a:gd name="T87" fmla="*/ 2 h 70"/>
                <a:gd name="T88" fmla="*/ 55 w 69"/>
                <a:gd name="T89" fmla="*/ 5 h 70"/>
                <a:gd name="T90" fmla="*/ 58 w 69"/>
                <a:gd name="T91" fmla="*/ 10 h 70"/>
                <a:gd name="T92" fmla="*/ 60 w 69"/>
                <a:gd name="T93" fmla="*/ 8 h 70"/>
                <a:gd name="T94" fmla="*/ 61 w 69"/>
                <a:gd name="T95" fmla="*/ 4 h 70"/>
                <a:gd name="T96" fmla="*/ 61 w 69"/>
                <a:gd name="T97" fmla="*/ 4 h 70"/>
                <a:gd name="T98" fmla="*/ 61 w 69"/>
                <a:gd name="T99" fmla="*/ 4 h 70"/>
                <a:gd name="T100" fmla="*/ 64 w 69"/>
                <a:gd name="T101" fmla="*/ 3 h 70"/>
                <a:gd name="T102" fmla="*/ 64 w 69"/>
                <a:gd name="T103" fmla="*/ 3 h 70"/>
                <a:gd name="T104" fmla="*/ 65 w 69"/>
                <a:gd name="T105" fmla="*/ 4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0">
                  <a:moveTo>
                    <a:pt x="65" y="4"/>
                  </a:move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4" y="6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2" y="8"/>
                    <a:pt x="61" y="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16"/>
                    <a:pt x="63" y="17"/>
                    <a:pt x="63" y="13"/>
                  </a:cubicBezTo>
                  <a:cubicBezTo>
                    <a:pt x="63" y="12"/>
                    <a:pt x="65" y="10"/>
                    <a:pt x="67" y="11"/>
                  </a:cubicBezTo>
                  <a:cubicBezTo>
                    <a:pt x="68" y="11"/>
                    <a:pt x="69" y="13"/>
                    <a:pt x="69" y="15"/>
                  </a:cubicBezTo>
                  <a:cubicBezTo>
                    <a:pt x="68" y="19"/>
                    <a:pt x="63" y="21"/>
                    <a:pt x="60" y="18"/>
                  </a:cubicBezTo>
                  <a:cubicBezTo>
                    <a:pt x="57" y="16"/>
                    <a:pt x="58" y="12"/>
                    <a:pt x="59" y="11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7"/>
                    <a:pt x="52" y="20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49" y="24"/>
                    <a:pt x="45" y="25"/>
                    <a:pt x="43" y="27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3" y="31"/>
                    <a:pt x="56" y="42"/>
                    <a:pt x="46" y="54"/>
                  </a:cubicBezTo>
                  <a:cubicBezTo>
                    <a:pt x="39" y="62"/>
                    <a:pt x="31" y="57"/>
                    <a:pt x="28" y="51"/>
                  </a:cubicBezTo>
                  <a:cubicBezTo>
                    <a:pt x="27" y="47"/>
                    <a:pt x="28" y="42"/>
                    <a:pt x="32" y="39"/>
                  </a:cubicBezTo>
                  <a:cubicBezTo>
                    <a:pt x="35" y="37"/>
                    <a:pt x="42" y="39"/>
                    <a:pt x="39" y="46"/>
                  </a:cubicBezTo>
                  <a:cubicBezTo>
                    <a:pt x="38" y="49"/>
                    <a:pt x="40" y="54"/>
                    <a:pt x="44" y="51"/>
                  </a:cubicBezTo>
                  <a:cubicBezTo>
                    <a:pt x="48" y="48"/>
                    <a:pt x="50" y="38"/>
                    <a:pt x="41" y="2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19" y="57"/>
                    <a:pt x="6" y="65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5" y="64"/>
                    <a:pt x="13" y="51"/>
                    <a:pt x="10" y="3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1" y="20"/>
                    <a:pt x="21" y="22"/>
                    <a:pt x="18" y="26"/>
                  </a:cubicBezTo>
                  <a:cubicBezTo>
                    <a:pt x="15" y="30"/>
                    <a:pt x="20" y="32"/>
                    <a:pt x="24" y="30"/>
                  </a:cubicBezTo>
                  <a:cubicBezTo>
                    <a:pt x="30" y="28"/>
                    <a:pt x="32" y="34"/>
                    <a:pt x="30" y="37"/>
                  </a:cubicBezTo>
                  <a:cubicBezTo>
                    <a:pt x="27" y="41"/>
                    <a:pt x="23" y="43"/>
                    <a:pt x="19" y="41"/>
                  </a:cubicBezTo>
                  <a:cubicBezTo>
                    <a:pt x="13" y="39"/>
                    <a:pt x="7" y="31"/>
                    <a:pt x="15" y="24"/>
                  </a:cubicBezTo>
                  <a:cubicBezTo>
                    <a:pt x="26" y="13"/>
                    <a:pt x="38" y="26"/>
                    <a:pt x="40" y="28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4" y="24"/>
                    <a:pt x="45" y="20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8" y="17"/>
                    <a:pt x="52" y="15"/>
                    <a:pt x="54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1"/>
                    <a:pt x="53" y="11"/>
                    <a:pt x="50" y="9"/>
                  </a:cubicBezTo>
                  <a:cubicBezTo>
                    <a:pt x="47" y="5"/>
                    <a:pt x="49" y="1"/>
                    <a:pt x="53" y="0"/>
                  </a:cubicBezTo>
                  <a:cubicBezTo>
                    <a:pt x="55" y="0"/>
                    <a:pt x="57" y="0"/>
                    <a:pt x="57" y="2"/>
                  </a:cubicBezTo>
                  <a:cubicBezTo>
                    <a:pt x="58" y="3"/>
                    <a:pt x="57" y="6"/>
                    <a:pt x="55" y="5"/>
                  </a:cubicBezTo>
                  <a:cubicBezTo>
                    <a:pt x="52" y="5"/>
                    <a:pt x="53" y="11"/>
                    <a:pt x="58" y="1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1" y="5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4"/>
                    <a:pt x="63" y="4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lnTo>
                    <a:pt x="65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728"/>
            <p:cNvSpPr/>
            <p:nvPr/>
          </p:nvSpPr>
          <p:spPr bwMode="auto">
            <a:xfrm>
              <a:off x="2049" y="988"/>
              <a:ext cx="10" cy="11"/>
            </a:xfrm>
            <a:custGeom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2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729"/>
            <p:cNvSpPr/>
            <p:nvPr/>
          </p:nvSpPr>
          <p:spPr bwMode="auto">
            <a:xfrm>
              <a:off x="1829" y="2969"/>
              <a:ext cx="237" cy="248"/>
            </a:xfrm>
            <a:custGeom>
              <a:gdLst>
                <a:gd name="T0" fmla="*/ 63 w 68"/>
                <a:gd name="T1" fmla="*/ 67 h 71"/>
                <a:gd name="T2" fmla="*/ 63 w 68"/>
                <a:gd name="T3" fmla="*/ 67 h 71"/>
                <a:gd name="T4" fmla="*/ 60 w 68"/>
                <a:gd name="T5" fmla="*/ 67 h 71"/>
                <a:gd name="T6" fmla="*/ 59 w 68"/>
                <a:gd name="T7" fmla="*/ 67 h 71"/>
                <a:gd name="T8" fmla="*/ 59 w 68"/>
                <a:gd name="T9" fmla="*/ 63 h 71"/>
                <a:gd name="T10" fmla="*/ 57 w 68"/>
                <a:gd name="T11" fmla="*/ 61 h 71"/>
                <a:gd name="T12" fmla="*/ 54 w 68"/>
                <a:gd name="T13" fmla="*/ 65 h 71"/>
                <a:gd name="T14" fmla="*/ 56 w 68"/>
                <a:gd name="T15" fmla="*/ 69 h 71"/>
                <a:gd name="T16" fmla="*/ 52 w 68"/>
                <a:gd name="T17" fmla="*/ 71 h 71"/>
                <a:gd name="T18" fmla="*/ 49 w 68"/>
                <a:gd name="T19" fmla="*/ 62 h 71"/>
                <a:gd name="T20" fmla="*/ 57 w 68"/>
                <a:gd name="T21" fmla="*/ 61 h 71"/>
                <a:gd name="T22" fmla="*/ 54 w 68"/>
                <a:gd name="T23" fmla="*/ 57 h 71"/>
                <a:gd name="T24" fmla="*/ 43 w 68"/>
                <a:gd name="T25" fmla="*/ 54 h 71"/>
                <a:gd name="T26" fmla="*/ 43 w 68"/>
                <a:gd name="T27" fmla="*/ 54 h 71"/>
                <a:gd name="T28" fmla="*/ 41 w 68"/>
                <a:gd name="T29" fmla="*/ 44 h 71"/>
                <a:gd name="T30" fmla="*/ 39 w 68"/>
                <a:gd name="T31" fmla="*/ 42 h 71"/>
                <a:gd name="T32" fmla="*/ 14 w 68"/>
                <a:gd name="T33" fmla="*/ 46 h 71"/>
                <a:gd name="T34" fmla="*/ 18 w 68"/>
                <a:gd name="T35" fmla="*/ 28 h 71"/>
                <a:gd name="T36" fmla="*/ 29 w 68"/>
                <a:gd name="T37" fmla="*/ 33 h 71"/>
                <a:gd name="T38" fmla="*/ 23 w 68"/>
                <a:gd name="T39" fmla="*/ 40 h 71"/>
                <a:gd name="T40" fmla="*/ 17 w 68"/>
                <a:gd name="T41" fmla="*/ 44 h 71"/>
                <a:gd name="T42" fmla="*/ 39 w 68"/>
                <a:gd name="T43" fmla="*/ 42 h 71"/>
                <a:gd name="T44" fmla="*/ 20 w 68"/>
                <a:gd name="T45" fmla="*/ 22 h 71"/>
                <a:gd name="T46" fmla="*/ 10 w 68"/>
                <a:gd name="T47" fmla="*/ 32 h 71"/>
                <a:gd name="T48" fmla="*/ 0 w 68"/>
                <a:gd name="T49" fmla="*/ 0 h 71"/>
                <a:gd name="T50" fmla="*/ 0 w 68"/>
                <a:gd name="T51" fmla="*/ 0 h 71"/>
                <a:gd name="T52" fmla="*/ 32 w 68"/>
                <a:gd name="T53" fmla="*/ 11 h 71"/>
                <a:gd name="T54" fmla="*/ 21 w 68"/>
                <a:gd name="T55" fmla="*/ 21 h 71"/>
                <a:gd name="T56" fmla="*/ 40 w 68"/>
                <a:gd name="T57" fmla="*/ 41 h 71"/>
                <a:gd name="T58" fmla="*/ 43 w 68"/>
                <a:gd name="T59" fmla="*/ 19 h 71"/>
                <a:gd name="T60" fmla="*/ 39 w 68"/>
                <a:gd name="T61" fmla="*/ 25 h 71"/>
                <a:gd name="T62" fmla="*/ 32 w 68"/>
                <a:gd name="T63" fmla="*/ 31 h 71"/>
                <a:gd name="T64" fmla="*/ 28 w 68"/>
                <a:gd name="T65" fmla="*/ 19 h 71"/>
                <a:gd name="T66" fmla="*/ 46 w 68"/>
                <a:gd name="T67" fmla="*/ 16 h 71"/>
                <a:gd name="T68" fmla="*/ 40 w 68"/>
                <a:gd name="T69" fmla="*/ 41 h 71"/>
                <a:gd name="T70" fmla="*/ 42 w 68"/>
                <a:gd name="T71" fmla="*/ 43 h 71"/>
                <a:gd name="T72" fmla="*/ 52 w 68"/>
                <a:gd name="T73" fmla="*/ 46 h 71"/>
                <a:gd name="T74" fmla="*/ 52 w 68"/>
                <a:gd name="T75" fmla="*/ 46 h 71"/>
                <a:gd name="T76" fmla="*/ 52 w 68"/>
                <a:gd name="T77" fmla="*/ 46 h 71"/>
                <a:gd name="T78" fmla="*/ 54 w 68"/>
                <a:gd name="T79" fmla="*/ 56 h 71"/>
                <a:gd name="T80" fmla="*/ 58 w 68"/>
                <a:gd name="T81" fmla="*/ 60 h 71"/>
                <a:gd name="T82" fmla="*/ 59 w 68"/>
                <a:gd name="T83" fmla="*/ 53 h 71"/>
                <a:gd name="T84" fmla="*/ 68 w 68"/>
                <a:gd name="T85" fmla="*/ 56 h 71"/>
                <a:gd name="T86" fmla="*/ 66 w 68"/>
                <a:gd name="T87" fmla="*/ 60 h 71"/>
                <a:gd name="T88" fmla="*/ 62 w 68"/>
                <a:gd name="T89" fmla="*/ 57 h 71"/>
                <a:gd name="T90" fmla="*/ 58 w 68"/>
                <a:gd name="T91" fmla="*/ 60 h 71"/>
                <a:gd name="T92" fmla="*/ 60 w 68"/>
                <a:gd name="T93" fmla="*/ 62 h 71"/>
                <a:gd name="T94" fmla="*/ 63 w 68"/>
                <a:gd name="T95" fmla="*/ 63 h 71"/>
                <a:gd name="T96" fmla="*/ 63 w 68"/>
                <a:gd name="T97" fmla="*/ 63 h 71"/>
                <a:gd name="T98" fmla="*/ 63 w 68"/>
                <a:gd name="T99" fmla="*/ 63 h 71"/>
                <a:gd name="T100" fmla="*/ 64 w 68"/>
                <a:gd name="T101" fmla="*/ 67 h 71"/>
                <a:gd name="T102" fmla="*/ 64 w 68"/>
                <a:gd name="T103" fmla="*/ 67 h 71"/>
                <a:gd name="T104" fmla="*/ 63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63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1" y="66"/>
                    <a:pt x="60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0" y="65"/>
                    <a:pt x="59" y="64"/>
                    <a:pt x="59" y="63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2" y="60"/>
                    <a:pt x="51" y="65"/>
                    <a:pt x="54" y="65"/>
                  </a:cubicBezTo>
                  <a:cubicBezTo>
                    <a:pt x="56" y="65"/>
                    <a:pt x="57" y="67"/>
                    <a:pt x="56" y="69"/>
                  </a:cubicBezTo>
                  <a:cubicBezTo>
                    <a:pt x="56" y="70"/>
                    <a:pt x="54" y="71"/>
                    <a:pt x="52" y="71"/>
                  </a:cubicBezTo>
                  <a:cubicBezTo>
                    <a:pt x="48" y="70"/>
                    <a:pt x="46" y="65"/>
                    <a:pt x="49" y="62"/>
                  </a:cubicBezTo>
                  <a:cubicBezTo>
                    <a:pt x="52" y="59"/>
                    <a:pt x="55" y="60"/>
                    <a:pt x="57" y="61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1" y="55"/>
                    <a:pt x="47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0"/>
                    <a:pt x="43" y="47"/>
                    <a:pt x="41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4"/>
                    <a:pt x="25" y="57"/>
                    <a:pt x="14" y="46"/>
                  </a:cubicBezTo>
                  <a:cubicBezTo>
                    <a:pt x="7" y="39"/>
                    <a:pt x="12" y="30"/>
                    <a:pt x="18" y="28"/>
                  </a:cubicBezTo>
                  <a:cubicBezTo>
                    <a:pt x="22" y="27"/>
                    <a:pt x="27" y="29"/>
                    <a:pt x="29" y="33"/>
                  </a:cubicBezTo>
                  <a:cubicBezTo>
                    <a:pt x="31" y="36"/>
                    <a:pt x="29" y="42"/>
                    <a:pt x="23" y="40"/>
                  </a:cubicBezTo>
                  <a:cubicBezTo>
                    <a:pt x="19" y="38"/>
                    <a:pt x="15" y="40"/>
                    <a:pt x="17" y="44"/>
                  </a:cubicBezTo>
                  <a:cubicBezTo>
                    <a:pt x="20" y="48"/>
                    <a:pt x="30" y="50"/>
                    <a:pt x="39" y="4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19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19" y="13"/>
                    <a:pt x="32" y="1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9" y="33"/>
                    <a:pt x="47" y="22"/>
                    <a:pt x="43" y="19"/>
                  </a:cubicBezTo>
                  <a:cubicBezTo>
                    <a:pt x="40" y="16"/>
                    <a:pt x="37" y="21"/>
                    <a:pt x="39" y="25"/>
                  </a:cubicBezTo>
                  <a:cubicBezTo>
                    <a:pt x="41" y="31"/>
                    <a:pt x="34" y="33"/>
                    <a:pt x="32" y="31"/>
                  </a:cubicBezTo>
                  <a:cubicBezTo>
                    <a:pt x="28" y="28"/>
                    <a:pt x="27" y="23"/>
                    <a:pt x="28" y="19"/>
                  </a:cubicBezTo>
                  <a:cubicBezTo>
                    <a:pt x="30" y="13"/>
                    <a:pt x="39" y="8"/>
                    <a:pt x="46" y="16"/>
                  </a:cubicBezTo>
                  <a:cubicBezTo>
                    <a:pt x="56" y="28"/>
                    <a:pt x="42" y="39"/>
                    <a:pt x="40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5" y="45"/>
                    <a:pt x="48" y="47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50"/>
                    <a:pt x="53" y="54"/>
                    <a:pt x="54" y="56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58"/>
                    <a:pt x="56" y="55"/>
                    <a:pt x="59" y="53"/>
                  </a:cubicBezTo>
                  <a:cubicBezTo>
                    <a:pt x="63" y="49"/>
                    <a:pt x="67" y="51"/>
                    <a:pt x="68" y="56"/>
                  </a:cubicBezTo>
                  <a:cubicBezTo>
                    <a:pt x="68" y="57"/>
                    <a:pt x="67" y="59"/>
                    <a:pt x="66" y="60"/>
                  </a:cubicBezTo>
                  <a:cubicBezTo>
                    <a:pt x="64" y="60"/>
                    <a:pt x="62" y="59"/>
                    <a:pt x="62" y="57"/>
                  </a:cubicBezTo>
                  <a:cubicBezTo>
                    <a:pt x="62" y="54"/>
                    <a:pt x="57" y="55"/>
                    <a:pt x="58" y="60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1" y="63"/>
                    <a:pt x="62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4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3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730"/>
            <p:cNvSpPr/>
            <p:nvPr/>
          </p:nvSpPr>
          <p:spPr bwMode="auto">
            <a:xfrm>
              <a:off x="2049" y="3199"/>
              <a:ext cx="10" cy="11"/>
            </a:xfrm>
            <a:custGeom>
              <a:gdLst>
                <a:gd name="T0" fmla="*/ 2 w 3"/>
                <a:gd name="T1" fmla="*/ 3 h 3"/>
                <a:gd name="T2" fmla="*/ 2 w 3"/>
                <a:gd name="T3" fmla="*/ 1 h 3"/>
                <a:gd name="T4" fmla="*/ 0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731"/>
            <p:cNvSpPr/>
            <p:nvPr/>
          </p:nvSpPr>
          <p:spPr bwMode="auto">
            <a:xfrm>
              <a:off x="2052" y="3206"/>
              <a:ext cx="234" cy="248"/>
            </a:xfrm>
            <a:custGeom>
              <a:gdLst>
                <a:gd name="T0" fmla="*/ 5 w 67"/>
                <a:gd name="T1" fmla="*/ 3 h 71"/>
                <a:gd name="T2" fmla="*/ 5 w 67"/>
                <a:gd name="T3" fmla="*/ 3 h 71"/>
                <a:gd name="T4" fmla="*/ 9 w 67"/>
                <a:gd name="T5" fmla="*/ 4 h 71"/>
                <a:gd name="T6" fmla="*/ 9 w 67"/>
                <a:gd name="T7" fmla="*/ 4 h 71"/>
                <a:gd name="T8" fmla="*/ 9 w 67"/>
                <a:gd name="T9" fmla="*/ 8 h 71"/>
                <a:gd name="T10" fmla="*/ 11 w 67"/>
                <a:gd name="T11" fmla="*/ 9 h 71"/>
                <a:gd name="T12" fmla="*/ 14 w 67"/>
                <a:gd name="T13" fmla="*/ 5 h 71"/>
                <a:gd name="T14" fmla="*/ 12 w 67"/>
                <a:gd name="T15" fmla="*/ 2 h 71"/>
                <a:gd name="T16" fmla="*/ 16 w 67"/>
                <a:gd name="T17" fmla="*/ 0 h 71"/>
                <a:gd name="T18" fmla="*/ 19 w 67"/>
                <a:gd name="T19" fmla="*/ 9 h 71"/>
                <a:gd name="T20" fmla="*/ 11 w 67"/>
                <a:gd name="T21" fmla="*/ 10 h 71"/>
                <a:gd name="T22" fmla="*/ 14 w 67"/>
                <a:gd name="T23" fmla="*/ 13 h 71"/>
                <a:gd name="T24" fmla="*/ 24 w 67"/>
                <a:gd name="T25" fmla="*/ 16 h 71"/>
                <a:gd name="T26" fmla="*/ 24 w 67"/>
                <a:gd name="T27" fmla="*/ 16 h 71"/>
                <a:gd name="T28" fmla="*/ 27 w 67"/>
                <a:gd name="T29" fmla="*/ 27 h 71"/>
                <a:gd name="T30" fmla="*/ 29 w 67"/>
                <a:gd name="T31" fmla="*/ 29 h 71"/>
                <a:gd name="T32" fmla="*/ 54 w 67"/>
                <a:gd name="T33" fmla="*/ 25 h 71"/>
                <a:gd name="T34" fmla="*/ 49 w 67"/>
                <a:gd name="T35" fmla="*/ 42 h 71"/>
                <a:gd name="T36" fmla="*/ 38 w 67"/>
                <a:gd name="T37" fmla="*/ 38 h 71"/>
                <a:gd name="T38" fmla="*/ 45 w 67"/>
                <a:gd name="T39" fmla="*/ 31 h 71"/>
                <a:gd name="T40" fmla="*/ 51 w 67"/>
                <a:gd name="T41" fmla="*/ 27 h 71"/>
                <a:gd name="T42" fmla="*/ 29 w 67"/>
                <a:gd name="T43" fmla="*/ 29 h 71"/>
                <a:gd name="T44" fmla="*/ 47 w 67"/>
                <a:gd name="T45" fmla="*/ 49 h 71"/>
                <a:gd name="T46" fmla="*/ 58 w 67"/>
                <a:gd name="T47" fmla="*/ 39 h 71"/>
                <a:gd name="T48" fmla="*/ 67 w 67"/>
                <a:gd name="T49" fmla="*/ 71 h 71"/>
                <a:gd name="T50" fmla="*/ 67 w 67"/>
                <a:gd name="T51" fmla="*/ 71 h 71"/>
                <a:gd name="T52" fmla="*/ 36 w 67"/>
                <a:gd name="T53" fmla="*/ 59 h 71"/>
                <a:gd name="T54" fmla="*/ 46 w 67"/>
                <a:gd name="T55" fmla="*/ 50 h 71"/>
                <a:gd name="T56" fmla="*/ 28 w 67"/>
                <a:gd name="T57" fmla="*/ 29 h 71"/>
                <a:gd name="T58" fmla="*/ 24 w 67"/>
                <a:gd name="T59" fmla="*/ 52 h 71"/>
                <a:gd name="T60" fmla="*/ 29 w 67"/>
                <a:gd name="T61" fmla="*/ 46 h 71"/>
                <a:gd name="T62" fmla="*/ 36 w 67"/>
                <a:gd name="T63" fmla="*/ 40 h 71"/>
                <a:gd name="T64" fmla="*/ 40 w 67"/>
                <a:gd name="T65" fmla="*/ 51 h 71"/>
                <a:gd name="T66" fmla="*/ 22 w 67"/>
                <a:gd name="T67" fmla="*/ 54 h 71"/>
                <a:gd name="T68" fmla="*/ 28 w 67"/>
                <a:gd name="T69" fmla="*/ 29 h 71"/>
                <a:gd name="T70" fmla="*/ 26 w 67"/>
                <a:gd name="T71" fmla="*/ 27 h 71"/>
                <a:gd name="T72" fmla="*/ 16 w 67"/>
                <a:gd name="T73" fmla="*/ 24 h 71"/>
                <a:gd name="T74" fmla="*/ 16 w 67"/>
                <a:gd name="T75" fmla="*/ 24 h 71"/>
                <a:gd name="T76" fmla="*/ 16 w 67"/>
                <a:gd name="T77" fmla="*/ 24 h 71"/>
                <a:gd name="T78" fmla="*/ 14 w 67"/>
                <a:gd name="T79" fmla="*/ 14 h 71"/>
                <a:gd name="T80" fmla="*/ 10 w 67"/>
                <a:gd name="T81" fmla="*/ 10 h 71"/>
                <a:gd name="T82" fmla="*/ 9 w 67"/>
                <a:gd name="T83" fmla="*/ 18 h 71"/>
                <a:gd name="T84" fmla="*/ 0 w 67"/>
                <a:gd name="T85" fmla="*/ 15 h 71"/>
                <a:gd name="T86" fmla="*/ 2 w 67"/>
                <a:gd name="T87" fmla="*/ 10 h 71"/>
                <a:gd name="T88" fmla="*/ 6 w 67"/>
                <a:gd name="T89" fmla="*/ 13 h 71"/>
                <a:gd name="T90" fmla="*/ 10 w 67"/>
                <a:gd name="T91" fmla="*/ 10 h 71"/>
                <a:gd name="T92" fmla="*/ 8 w 67"/>
                <a:gd name="T93" fmla="*/ 8 h 71"/>
                <a:gd name="T94" fmla="*/ 5 w 67"/>
                <a:gd name="T95" fmla="*/ 7 h 71"/>
                <a:gd name="T96" fmla="*/ 5 w 67"/>
                <a:gd name="T97" fmla="*/ 7 h 71"/>
                <a:gd name="T98" fmla="*/ 5 w 67"/>
                <a:gd name="T99" fmla="*/ 7 h 71"/>
                <a:gd name="T100" fmla="*/ 4 w 67"/>
                <a:gd name="T101" fmla="*/ 4 h 71"/>
                <a:gd name="T102" fmla="*/ 4 w 67"/>
                <a:gd name="T103" fmla="*/ 4 h 71"/>
                <a:gd name="T104" fmla="*/ 5 w 67"/>
                <a:gd name="T105" fmla="*/ 3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7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9" y="6"/>
                    <a:pt x="9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11"/>
                    <a:pt x="17" y="5"/>
                    <a:pt x="14" y="5"/>
                  </a:cubicBezTo>
                  <a:cubicBezTo>
                    <a:pt x="12" y="5"/>
                    <a:pt x="11" y="3"/>
                    <a:pt x="12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20" y="1"/>
                    <a:pt x="22" y="5"/>
                    <a:pt x="19" y="9"/>
                  </a:cubicBezTo>
                  <a:cubicBezTo>
                    <a:pt x="16" y="11"/>
                    <a:pt x="13" y="10"/>
                    <a:pt x="11" y="10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5"/>
                    <a:pt x="21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20"/>
                    <a:pt x="25" y="24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42" y="14"/>
                    <a:pt x="54" y="25"/>
                  </a:cubicBezTo>
                  <a:cubicBezTo>
                    <a:pt x="61" y="32"/>
                    <a:pt x="56" y="40"/>
                    <a:pt x="49" y="42"/>
                  </a:cubicBezTo>
                  <a:cubicBezTo>
                    <a:pt x="46" y="43"/>
                    <a:pt x="41" y="42"/>
                    <a:pt x="38" y="38"/>
                  </a:cubicBezTo>
                  <a:cubicBezTo>
                    <a:pt x="36" y="35"/>
                    <a:pt x="39" y="28"/>
                    <a:pt x="45" y="31"/>
                  </a:cubicBezTo>
                  <a:cubicBezTo>
                    <a:pt x="49" y="33"/>
                    <a:pt x="53" y="31"/>
                    <a:pt x="51" y="27"/>
                  </a:cubicBezTo>
                  <a:cubicBezTo>
                    <a:pt x="48" y="23"/>
                    <a:pt x="37" y="20"/>
                    <a:pt x="29" y="2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5" y="52"/>
                    <a:pt x="63" y="65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1" y="67"/>
                    <a:pt x="49" y="58"/>
                    <a:pt x="36" y="5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38"/>
                    <a:pt x="20" y="48"/>
                    <a:pt x="24" y="52"/>
                  </a:cubicBezTo>
                  <a:cubicBezTo>
                    <a:pt x="28" y="54"/>
                    <a:pt x="30" y="50"/>
                    <a:pt x="29" y="46"/>
                  </a:cubicBezTo>
                  <a:cubicBezTo>
                    <a:pt x="27" y="40"/>
                    <a:pt x="33" y="38"/>
                    <a:pt x="36" y="40"/>
                  </a:cubicBezTo>
                  <a:cubicBezTo>
                    <a:pt x="40" y="43"/>
                    <a:pt x="41" y="48"/>
                    <a:pt x="40" y="51"/>
                  </a:cubicBezTo>
                  <a:cubicBezTo>
                    <a:pt x="37" y="57"/>
                    <a:pt x="29" y="62"/>
                    <a:pt x="22" y="54"/>
                  </a:cubicBezTo>
                  <a:cubicBezTo>
                    <a:pt x="12" y="42"/>
                    <a:pt x="26" y="31"/>
                    <a:pt x="28" y="29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3" y="26"/>
                    <a:pt x="20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0"/>
                    <a:pt x="15" y="17"/>
                    <a:pt x="14" y="1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2"/>
                    <a:pt x="11" y="16"/>
                    <a:pt x="9" y="18"/>
                  </a:cubicBezTo>
                  <a:cubicBezTo>
                    <a:pt x="5" y="21"/>
                    <a:pt x="1" y="19"/>
                    <a:pt x="0" y="15"/>
                  </a:cubicBezTo>
                  <a:cubicBezTo>
                    <a:pt x="0" y="13"/>
                    <a:pt x="1" y="11"/>
                    <a:pt x="2" y="10"/>
                  </a:cubicBezTo>
                  <a:cubicBezTo>
                    <a:pt x="4" y="10"/>
                    <a:pt x="6" y="11"/>
                    <a:pt x="6" y="13"/>
                  </a:cubicBezTo>
                  <a:cubicBezTo>
                    <a:pt x="6" y="16"/>
                    <a:pt x="11" y="16"/>
                    <a:pt x="10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32"/>
            <p:cNvSpPr/>
            <p:nvPr/>
          </p:nvSpPr>
          <p:spPr bwMode="auto">
            <a:xfrm>
              <a:off x="2059" y="3210"/>
              <a:ext cx="11" cy="10"/>
            </a:xfrm>
            <a:custGeom>
              <a:gdLst>
                <a:gd name="T0" fmla="*/ 1 w 3"/>
                <a:gd name="T1" fmla="*/ 0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0 h 3"/>
                <a:gd name="T8" fmla="*/ 1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9" name="文本框 258"/>
          <p:cNvSpPr txBox="1"/>
          <p:nvPr/>
        </p:nvSpPr>
        <p:spPr>
          <a:xfrm>
            <a:off x="5377974" y="1584959"/>
            <a:ext cx="14360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9600">
                <a:solidFill>
                  <a:srgbClr val="3C4D6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壹</a:t>
            </a:r>
            <a:endParaRPr lang="zh-CN" altLang="en-US" sz="9600">
              <a:solidFill>
                <a:srgbClr val="3C4D60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60" name="文本框 25"/>
          <p:cNvSpPr txBox="1">
            <a:spLocks noChangeArrowheads="1"/>
          </p:cNvSpPr>
          <p:nvPr/>
        </p:nvSpPr>
        <p:spPr bwMode="auto">
          <a:xfrm>
            <a:off x="3826214" y="4378484"/>
            <a:ext cx="480131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sz="3600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单击此处添加您的标题</a:t>
            </a:r>
            <a:endParaRPr lang="zh-CN" altLang="en-US" sz="3600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advClick="0" advTm="2000"/>
  <p:timing/>
</p:sld>
</file>

<file path=ppt/slides/slide4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Oval 10"/>
          <p:cNvSpPr>
            <a:spLocks noChangeAspect="1"/>
          </p:cNvSpPr>
          <p:nvPr/>
        </p:nvSpPr>
        <p:spPr>
          <a:xfrm>
            <a:off x="1189846" y="2393472"/>
            <a:ext cx="576000" cy="576000"/>
          </a:xfrm>
          <a:prstGeom prst="ellipse">
            <a:avLst/>
          </a:prstGeom>
          <a:solidFill>
            <a:srgbClr val="3C4D60"/>
          </a:solidFill>
          <a:ln w="285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Oval 13"/>
          <p:cNvSpPr>
            <a:spLocks noChangeAspect="1"/>
          </p:cNvSpPr>
          <p:nvPr/>
        </p:nvSpPr>
        <p:spPr>
          <a:xfrm>
            <a:off x="1189846" y="3252601"/>
            <a:ext cx="576000" cy="576000"/>
          </a:xfrm>
          <a:prstGeom prst="ellipse">
            <a:avLst/>
          </a:prstGeom>
          <a:solidFill>
            <a:srgbClr val="79855A"/>
          </a:solidFill>
          <a:ln w="285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8" name="Picture 14" descr="phone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37166" y="3410081"/>
            <a:ext cx="289548" cy="289548"/>
          </a:xfrm>
          <a:prstGeom prst="rect">
            <a:avLst/>
          </a:prstGeom>
        </p:spPr>
      </p:pic>
      <p:pic>
        <p:nvPicPr>
          <p:cNvPr id="10" name="Picture 15" descr="bulb.png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27006" y="2556815"/>
            <a:ext cx="289548" cy="289548"/>
          </a:xfrm>
          <a:prstGeom prst="rect">
            <a:avLst/>
          </a:prstGeom>
        </p:spPr>
      </p:pic>
      <p:sp>
        <p:nvSpPr>
          <p:cNvPr id="11" name="Oval 19"/>
          <p:cNvSpPr>
            <a:spLocks noChangeAspect="1"/>
          </p:cNvSpPr>
          <p:nvPr/>
        </p:nvSpPr>
        <p:spPr>
          <a:xfrm>
            <a:off x="1189846" y="4119053"/>
            <a:ext cx="576000" cy="576000"/>
          </a:xfrm>
          <a:prstGeom prst="ellipse">
            <a:avLst/>
          </a:prstGeom>
          <a:solidFill>
            <a:srgbClr val="D8A2A3"/>
          </a:solidFill>
          <a:ln w="285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12" name="Picture 23" descr="cloud.png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57486" y="4274427"/>
            <a:ext cx="251998" cy="251998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8166848" y="1836691"/>
            <a:ext cx="4025152" cy="4106791"/>
            <a:chOff x="8166848" y="1836691"/>
            <a:chExt cx="4025152" cy="4106791"/>
          </a:xfrm>
        </p:grpSpPr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166848" y="1836691"/>
              <a:ext cx="4025152" cy="4106791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7"/>
            <a:srcRect r="8347"/>
            <a:stretch>
              <a:fillRect/>
            </a:stretch>
          </p:blipFill>
          <p:spPr>
            <a:xfrm>
              <a:off x="8705707" y="2269169"/>
              <a:ext cx="3486293" cy="2354405"/>
            </a:xfrm>
            <a:prstGeom prst="rect">
              <a:avLst/>
            </a:prstGeom>
          </p:spPr>
        </p:pic>
      </p:grpSp>
      <p:sp>
        <p:nvSpPr>
          <p:cNvPr id="16" name="矩形 15"/>
          <p:cNvSpPr/>
          <p:nvPr/>
        </p:nvSpPr>
        <p:spPr>
          <a:xfrm>
            <a:off x="2017306" y="2452407"/>
            <a:ext cx="5069294" cy="49513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017306" y="3254513"/>
            <a:ext cx="5069294" cy="49513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2017306" y="4135084"/>
            <a:ext cx="5069294" cy="49513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4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5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Oval 8"/>
          <p:cNvSpPr/>
          <p:nvPr/>
        </p:nvSpPr>
        <p:spPr>
          <a:xfrm>
            <a:off x="3916071" y="2049863"/>
            <a:ext cx="2438106" cy="2438106"/>
          </a:xfrm>
          <a:prstGeom prst="ellipse">
            <a:avLst/>
          </a:prstGeom>
          <a:solidFill>
            <a:srgbClr val="D8A2A3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Oval 288"/>
          <p:cNvSpPr/>
          <p:nvPr/>
        </p:nvSpPr>
        <p:spPr>
          <a:xfrm>
            <a:off x="5557149" y="2049863"/>
            <a:ext cx="2438106" cy="2438106"/>
          </a:xfrm>
          <a:prstGeom prst="ellipse">
            <a:avLst/>
          </a:prstGeom>
          <a:solidFill>
            <a:srgbClr val="79855A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Oval 289"/>
          <p:cNvSpPr/>
          <p:nvPr/>
        </p:nvSpPr>
        <p:spPr>
          <a:xfrm>
            <a:off x="4712197" y="3097990"/>
            <a:ext cx="2438106" cy="2438106"/>
          </a:xfrm>
          <a:prstGeom prst="ellipse">
            <a:avLst/>
          </a:prstGeom>
          <a:solidFill>
            <a:srgbClr val="3C4D6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cxnSp>
        <p:nvCxnSpPr>
          <p:cNvPr id="10" name="Straight Connector 13"/>
          <p:cNvCxnSpPr/>
          <p:nvPr/>
        </p:nvCxnSpPr>
        <p:spPr>
          <a:xfrm flipH="1">
            <a:off x="10806811" y="2011763"/>
            <a:ext cx="0" cy="903002"/>
          </a:xfrm>
          <a:prstGeom prst="line">
            <a:avLst/>
          </a:prstGeom>
          <a:ln w="38100">
            <a:solidFill>
              <a:srgbClr val="ADBA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290"/>
          <p:cNvCxnSpPr/>
          <p:nvPr/>
        </p:nvCxnSpPr>
        <p:spPr>
          <a:xfrm flipH="1">
            <a:off x="10806811" y="3193718"/>
            <a:ext cx="0" cy="903002"/>
          </a:xfrm>
          <a:prstGeom prst="line">
            <a:avLst/>
          </a:prstGeom>
          <a:ln w="38100">
            <a:solidFill>
              <a:srgbClr val="ADBA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292"/>
          <p:cNvCxnSpPr/>
          <p:nvPr/>
        </p:nvCxnSpPr>
        <p:spPr>
          <a:xfrm flipH="1">
            <a:off x="10812502" y="4594993"/>
            <a:ext cx="0" cy="903002"/>
          </a:xfrm>
          <a:prstGeom prst="line">
            <a:avLst/>
          </a:prstGeom>
          <a:ln w="38100">
            <a:solidFill>
              <a:srgbClr val="ADBA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36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7573" y="2585075"/>
            <a:ext cx="512916" cy="512916"/>
          </a:xfrm>
          <a:prstGeom prst="rect">
            <a:avLst/>
          </a:prstGeom>
        </p:spPr>
      </p:pic>
      <p:cxnSp>
        <p:nvCxnSpPr>
          <p:cNvPr id="14" name="Straight Connector 294"/>
          <p:cNvCxnSpPr/>
          <p:nvPr/>
        </p:nvCxnSpPr>
        <p:spPr>
          <a:xfrm flipH="1">
            <a:off x="1111314" y="1977098"/>
            <a:ext cx="0" cy="903002"/>
          </a:xfrm>
          <a:prstGeom prst="line">
            <a:avLst/>
          </a:prstGeom>
          <a:ln w="38100">
            <a:solidFill>
              <a:srgbClr val="ADBA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298"/>
          <p:cNvCxnSpPr/>
          <p:nvPr/>
        </p:nvCxnSpPr>
        <p:spPr>
          <a:xfrm flipH="1">
            <a:off x="1111314" y="4686104"/>
            <a:ext cx="0" cy="903002"/>
          </a:xfrm>
          <a:prstGeom prst="line">
            <a:avLst/>
          </a:prstGeom>
          <a:ln w="38100">
            <a:solidFill>
              <a:srgbClr val="ADBA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Picture 12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2958" y="3322116"/>
            <a:ext cx="429737" cy="429737"/>
          </a:xfrm>
          <a:prstGeom prst="rect">
            <a:avLst/>
          </a:prstGeom>
        </p:spPr>
      </p:pic>
      <p:pic>
        <p:nvPicPr>
          <p:cNvPr id="17" name="Picture 14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9235" y="4770166"/>
            <a:ext cx="477301" cy="477301"/>
          </a:xfrm>
          <a:prstGeom prst="rect">
            <a:avLst/>
          </a:prstGeom>
        </p:spPr>
      </p:pic>
      <p:pic>
        <p:nvPicPr>
          <p:cNvPr id="18" name="Picture 18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2809" y="2598896"/>
            <a:ext cx="485270" cy="485270"/>
          </a:xfrm>
          <a:prstGeom prst="rect">
            <a:avLst/>
          </a:prstGeom>
        </p:spPr>
      </p:pic>
      <p:cxnSp>
        <p:nvCxnSpPr>
          <p:cNvPr id="19" name="Straight Connector 294"/>
          <p:cNvCxnSpPr/>
          <p:nvPr/>
        </p:nvCxnSpPr>
        <p:spPr>
          <a:xfrm flipH="1">
            <a:off x="1111314" y="3363136"/>
            <a:ext cx="0" cy="903002"/>
          </a:xfrm>
          <a:prstGeom prst="line">
            <a:avLst/>
          </a:prstGeom>
          <a:ln w="38100">
            <a:solidFill>
              <a:srgbClr val="ADBAC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3"/>
          <p:cNvSpPr txBox="1"/>
          <p:nvPr/>
        </p:nvSpPr>
        <p:spPr>
          <a:xfrm>
            <a:off x="9335487" y="2082932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TextBox 13"/>
          <p:cNvSpPr txBox="1"/>
          <p:nvPr/>
        </p:nvSpPr>
        <p:spPr>
          <a:xfrm>
            <a:off x="8641891" y="2404933"/>
            <a:ext cx="1988883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TextBox 13"/>
          <p:cNvSpPr txBox="1"/>
          <p:nvPr/>
        </p:nvSpPr>
        <p:spPr>
          <a:xfrm>
            <a:off x="1272308" y="2082932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TextBox 13"/>
          <p:cNvSpPr txBox="1"/>
          <p:nvPr/>
        </p:nvSpPr>
        <p:spPr>
          <a:xfrm>
            <a:off x="1276389" y="2404933"/>
            <a:ext cx="2054443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TextBox 13"/>
          <p:cNvSpPr txBox="1"/>
          <p:nvPr/>
        </p:nvSpPr>
        <p:spPr>
          <a:xfrm>
            <a:off x="9335487" y="3513735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TextBox 13"/>
          <p:cNvSpPr txBox="1"/>
          <p:nvPr/>
        </p:nvSpPr>
        <p:spPr>
          <a:xfrm>
            <a:off x="8641891" y="3835736"/>
            <a:ext cx="1988883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TextBox 13"/>
          <p:cNvSpPr txBox="1"/>
          <p:nvPr/>
        </p:nvSpPr>
        <p:spPr>
          <a:xfrm>
            <a:off x="1272308" y="3513735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TextBox 13"/>
          <p:cNvSpPr txBox="1"/>
          <p:nvPr/>
        </p:nvSpPr>
        <p:spPr>
          <a:xfrm>
            <a:off x="1276389" y="3835736"/>
            <a:ext cx="2054443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TextBox 13"/>
          <p:cNvSpPr txBox="1"/>
          <p:nvPr/>
        </p:nvSpPr>
        <p:spPr>
          <a:xfrm>
            <a:off x="9335487" y="4813618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TextBox 13"/>
          <p:cNvSpPr txBox="1"/>
          <p:nvPr/>
        </p:nvSpPr>
        <p:spPr>
          <a:xfrm>
            <a:off x="8641891" y="5135619"/>
            <a:ext cx="1988883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algn="r"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TextBox 13"/>
          <p:cNvSpPr txBox="1"/>
          <p:nvPr/>
        </p:nvSpPr>
        <p:spPr>
          <a:xfrm>
            <a:off x="1272308" y="4813618"/>
            <a:ext cx="1295287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TextBox 13"/>
          <p:cNvSpPr txBox="1"/>
          <p:nvPr/>
        </p:nvSpPr>
        <p:spPr>
          <a:xfrm>
            <a:off x="1276389" y="5135619"/>
            <a:ext cx="2054443" cy="369332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单击此处可编辑内容，根据您的需要自由拉伸文本框大小</a:t>
            </a:r>
            <a:endParaRPr lang="en-US" altLang="zh-CN" sz="12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6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rcRect r="6016"/>
          <a:stretch>
            <a:fillRect/>
          </a:stretch>
        </p:blipFill>
        <p:spPr>
          <a:xfrm>
            <a:off x="8664381" y="2051815"/>
            <a:ext cx="2343997" cy="1645911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/>
          <a:srcRect r="6216"/>
          <a:stretch>
            <a:fillRect/>
          </a:stretch>
        </p:blipFill>
        <p:spPr>
          <a:xfrm>
            <a:off x="6233410" y="2051815"/>
            <a:ext cx="2334279" cy="1645911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/>
          <a:srcRect r="5856"/>
          <a:stretch>
            <a:fillRect/>
          </a:stretch>
        </p:blipFill>
        <p:spPr>
          <a:xfrm>
            <a:off x="3792318" y="2052743"/>
            <a:ext cx="2350507" cy="1644984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51226" y="2053671"/>
            <a:ext cx="2343996" cy="1644056"/>
          </a:xfrm>
          <a:prstGeom prst="rect">
            <a:avLst/>
          </a:prstGeom>
        </p:spPr>
      </p:pic>
      <p:sp>
        <p:nvSpPr>
          <p:cNvPr id="11" name="圆角矩形 42"/>
          <p:cNvSpPr/>
          <p:nvPr/>
        </p:nvSpPr>
        <p:spPr>
          <a:xfrm>
            <a:off x="1351227" y="3963810"/>
            <a:ext cx="2349514" cy="437818"/>
          </a:xfrm>
          <a:prstGeom prst="roundRect">
            <a:avLst/>
          </a:prstGeom>
          <a:solidFill>
            <a:srgbClr val="3C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1830119" y="4016669"/>
            <a:ext cx="15893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单击编辑标题</a:t>
            </a:r>
            <a:endParaRPr lang="zh-CN" altLang="en-US" sz="16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圆角矩形 47"/>
          <p:cNvSpPr/>
          <p:nvPr/>
        </p:nvSpPr>
        <p:spPr>
          <a:xfrm>
            <a:off x="3798847" y="3963810"/>
            <a:ext cx="2349514" cy="437818"/>
          </a:xfrm>
          <a:prstGeom prst="roundRect">
            <a:avLst/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圆角矩形 52"/>
          <p:cNvSpPr/>
          <p:nvPr/>
        </p:nvSpPr>
        <p:spPr>
          <a:xfrm>
            <a:off x="6240191" y="3963810"/>
            <a:ext cx="2349514" cy="437818"/>
          </a:xfrm>
          <a:prstGeom prst="roundRect">
            <a:avLst/>
          </a:prstGeom>
          <a:solidFill>
            <a:srgbClr val="3C4D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圆角矩形 57"/>
          <p:cNvSpPr/>
          <p:nvPr/>
        </p:nvSpPr>
        <p:spPr>
          <a:xfrm>
            <a:off x="8681535" y="3958121"/>
            <a:ext cx="2349514" cy="437818"/>
          </a:xfrm>
          <a:prstGeom prst="roundRect">
            <a:avLst/>
          </a:prstGeom>
          <a:solidFill>
            <a:srgbClr val="7985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文本框 15"/>
          <p:cNvSpPr txBox="1"/>
          <p:nvPr/>
        </p:nvSpPr>
        <p:spPr>
          <a:xfrm>
            <a:off x="4194507" y="4007753"/>
            <a:ext cx="15893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单击编辑标题</a:t>
            </a:r>
            <a:endParaRPr lang="zh-CN" altLang="en-US" sz="16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6727681" y="4007753"/>
            <a:ext cx="15893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单击编辑标题</a:t>
            </a:r>
            <a:endParaRPr lang="zh-CN" altLang="en-US" sz="16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9158158" y="4007753"/>
            <a:ext cx="15893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单击编辑标题</a:t>
            </a:r>
            <a:endParaRPr lang="zh-CN" altLang="en-US" sz="16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1489099" y="4602232"/>
            <a:ext cx="2068249" cy="110799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2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2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3933446" y="4602232"/>
            <a:ext cx="2068249" cy="110799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2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2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6377793" y="4602232"/>
            <a:ext cx="2068249" cy="110799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2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2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8822140" y="4602232"/>
            <a:ext cx="2068249" cy="1107996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200">
                <a:solidFill>
                  <a:srgbClr val="445469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</a:t>
            </a:r>
            <a:endParaRPr lang="en-US" altLang="zh-CN" sz="1200">
              <a:solidFill>
                <a:srgbClr val="445469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7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Oval 9"/>
          <p:cNvSpPr/>
          <p:nvPr/>
        </p:nvSpPr>
        <p:spPr>
          <a:xfrm>
            <a:off x="2349500" y="1316403"/>
            <a:ext cx="1219200" cy="1219041"/>
          </a:xfrm>
          <a:prstGeom prst="ellipse">
            <a:avLst/>
          </a:prstGeom>
          <a:solidFill>
            <a:srgbClr val="D8A2A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910" tIns="60955" rIns="121910" bIns="60955" rtlCol="0" anchor="ctr"/>
          <a:lstStyle/>
          <a:p>
            <a:pPr algn="ctr" defTabSz="609600"/>
            <a:endParaRPr lang="en-US" sz="24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AutoShape 114"/>
          <p:cNvSpPr/>
          <p:nvPr/>
        </p:nvSpPr>
        <p:spPr bwMode="auto">
          <a:xfrm>
            <a:off x="2573385" y="1524248"/>
            <a:ext cx="789030" cy="789027"/>
          </a:xfrm>
          <a:custGeom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050" y="9182"/>
                </a:moveTo>
                <a:cubicBezTo>
                  <a:pt x="21200" y="9182"/>
                  <a:pt x="21329" y="9229"/>
                  <a:pt x="21435" y="9326"/>
                </a:cubicBezTo>
                <a:cubicBezTo>
                  <a:pt x="21544" y="9426"/>
                  <a:pt x="21599" y="9549"/>
                  <a:pt x="21599" y="9699"/>
                </a:cubicBezTo>
                <a:lnTo>
                  <a:pt x="21599" y="11867"/>
                </a:lnTo>
                <a:cubicBezTo>
                  <a:pt x="21599" y="12232"/>
                  <a:pt x="21415" y="12414"/>
                  <a:pt x="21050" y="12414"/>
                </a:cubicBezTo>
                <a:lnTo>
                  <a:pt x="18746" y="12414"/>
                </a:lnTo>
                <a:cubicBezTo>
                  <a:pt x="18575" y="13204"/>
                  <a:pt x="18299" y="13947"/>
                  <a:pt x="17915" y="14646"/>
                </a:cubicBezTo>
                <a:cubicBezTo>
                  <a:pt x="17530" y="15342"/>
                  <a:pt x="17066" y="15965"/>
                  <a:pt x="16517" y="16514"/>
                </a:cubicBezTo>
                <a:cubicBezTo>
                  <a:pt x="15968" y="17061"/>
                  <a:pt x="15346" y="17528"/>
                  <a:pt x="14647" y="17913"/>
                </a:cubicBezTo>
                <a:cubicBezTo>
                  <a:pt x="13948" y="18298"/>
                  <a:pt x="13206" y="18577"/>
                  <a:pt x="12419" y="18741"/>
                </a:cubicBezTo>
                <a:lnTo>
                  <a:pt x="12419" y="21050"/>
                </a:lnTo>
                <a:cubicBezTo>
                  <a:pt x="12419" y="21197"/>
                  <a:pt x="12369" y="21329"/>
                  <a:pt x="12269" y="21435"/>
                </a:cubicBezTo>
                <a:cubicBezTo>
                  <a:pt x="12172" y="21544"/>
                  <a:pt x="12049" y="21599"/>
                  <a:pt x="11896" y="21599"/>
                </a:cubicBezTo>
                <a:lnTo>
                  <a:pt x="9732" y="21599"/>
                </a:lnTo>
                <a:cubicBezTo>
                  <a:pt x="9368" y="21599"/>
                  <a:pt x="9183" y="21417"/>
                  <a:pt x="9183" y="21050"/>
                </a:cubicBezTo>
                <a:lnTo>
                  <a:pt x="9183" y="18741"/>
                </a:lnTo>
                <a:cubicBezTo>
                  <a:pt x="8396" y="18577"/>
                  <a:pt x="7654" y="18298"/>
                  <a:pt x="6955" y="17913"/>
                </a:cubicBezTo>
                <a:cubicBezTo>
                  <a:pt x="6259" y="17528"/>
                  <a:pt x="5634" y="17061"/>
                  <a:pt x="5085" y="16514"/>
                </a:cubicBezTo>
                <a:cubicBezTo>
                  <a:pt x="4536" y="15965"/>
                  <a:pt x="4069" y="15342"/>
                  <a:pt x="3687" y="14646"/>
                </a:cubicBezTo>
                <a:cubicBezTo>
                  <a:pt x="3300" y="13947"/>
                  <a:pt x="3024" y="13204"/>
                  <a:pt x="2856" y="12414"/>
                </a:cubicBezTo>
                <a:lnTo>
                  <a:pt x="551" y="12414"/>
                </a:lnTo>
                <a:cubicBezTo>
                  <a:pt x="187" y="12414"/>
                  <a:pt x="0" y="12231"/>
                  <a:pt x="0" y="11867"/>
                </a:cubicBezTo>
                <a:lnTo>
                  <a:pt x="0" y="9699"/>
                </a:lnTo>
                <a:cubicBezTo>
                  <a:pt x="0" y="9549"/>
                  <a:pt x="58" y="9426"/>
                  <a:pt x="167" y="9326"/>
                </a:cubicBezTo>
                <a:cubicBezTo>
                  <a:pt x="273" y="9229"/>
                  <a:pt x="402" y="9182"/>
                  <a:pt x="551" y="9182"/>
                </a:cubicBezTo>
                <a:lnTo>
                  <a:pt x="2856" y="9182"/>
                </a:lnTo>
                <a:cubicBezTo>
                  <a:pt x="3026" y="8392"/>
                  <a:pt x="3300" y="7652"/>
                  <a:pt x="3687" y="6953"/>
                </a:cubicBezTo>
                <a:cubicBezTo>
                  <a:pt x="4069" y="6251"/>
                  <a:pt x="4536" y="5631"/>
                  <a:pt x="5085" y="5081"/>
                </a:cubicBezTo>
                <a:cubicBezTo>
                  <a:pt x="5634" y="4532"/>
                  <a:pt x="6256" y="4065"/>
                  <a:pt x="6955" y="3680"/>
                </a:cubicBezTo>
                <a:cubicBezTo>
                  <a:pt x="7654" y="3298"/>
                  <a:pt x="8396" y="3022"/>
                  <a:pt x="9183" y="2852"/>
                </a:cubicBezTo>
                <a:lnTo>
                  <a:pt x="9183" y="546"/>
                </a:lnTo>
                <a:cubicBezTo>
                  <a:pt x="9183" y="181"/>
                  <a:pt x="9365" y="0"/>
                  <a:pt x="9732" y="0"/>
                </a:cubicBezTo>
                <a:lnTo>
                  <a:pt x="11896" y="0"/>
                </a:lnTo>
                <a:cubicBezTo>
                  <a:pt x="12049" y="0"/>
                  <a:pt x="12172" y="50"/>
                  <a:pt x="12269" y="158"/>
                </a:cubicBezTo>
                <a:cubicBezTo>
                  <a:pt x="12369" y="267"/>
                  <a:pt x="12419" y="396"/>
                  <a:pt x="12419" y="546"/>
                </a:cubicBezTo>
                <a:lnTo>
                  <a:pt x="12419" y="2852"/>
                </a:lnTo>
                <a:cubicBezTo>
                  <a:pt x="13206" y="3022"/>
                  <a:pt x="13948" y="3298"/>
                  <a:pt x="14647" y="3680"/>
                </a:cubicBezTo>
                <a:cubicBezTo>
                  <a:pt x="15343" y="4065"/>
                  <a:pt x="15968" y="4532"/>
                  <a:pt x="16517" y="5082"/>
                </a:cubicBezTo>
                <a:cubicBezTo>
                  <a:pt x="17066" y="5631"/>
                  <a:pt x="17530" y="6251"/>
                  <a:pt x="17915" y="6953"/>
                </a:cubicBezTo>
                <a:cubicBezTo>
                  <a:pt x="18299" y="7652"/>
                  <a:pt x="18578" y="8392"/>
                  <a:pt x="18746" y="9182"/>
                </a:cubicBezTo>
                <a:lnTo>
                  <a:pt x="21050" y="9182"/>
                </a:lnTo>
                <a:close/>
                <a:moveTo>
                  <a:pt x="12419" y="16465"/>
                </a:moveTo>
                <a:cubicBezTo>
                  <a:pt x="13411" y="16194"/>
                  <a:pt x="14268" y="15698"/>
                  <a:pt x="14991" y="14981"/>
                </a:cubicBezTo>
                <a:cubicBezTo>
                  <a:pt x="15710" y="14264"/>
                  <a:pt x="16203" y="13410"/>
                  <a:pt x="16467" y="12414"/>
                </a:cubicBezTo>
                <a:lnTo>
                  <a:pt x="14048" y="12414"/>
                </a:lnTo>
                <a:cubicBezTo>
                  <a:pt x="13684" y="12414"/>
                  <a:pt x="13505" y="12231"/>
                  <a:pt x="13514" y="11867"/>
                </a:cubicBezTo>
                <a:lnTo>
                  <a:pt x="13514" y="9699"/>
                </a:lnTo>
                <a:cubicBezTo>
                  <a:pt x="13514" y="9549"/>
                  <a:pt x="13567" y="9426"/>
                  <a:pt x="13669" y="9326"/>
                </a:cubicBezTo>
                <a:cubicBezTo>
                  <a:pt x="13772" y="9229"/>
                  <a:pt x="13898" y="9182"/>
                  <a:pt x="14048" y="9182"/>
                </a:cubicBezTo>
                <a:lnTo>
                  <a:pt x="16467" y="9182"/>
                </a:lnTo>
                <a:cubicBezTo>
                  <a:pt x="16194" y="8186"/>
                  <a:pt x="15698" y="7332"/>
                  <a:pt x="14982" y="6609"/>
                </a:cubicBezTo>
                <a:cubicBezTo>
                  <a:pt x="14265" y="5883"/>
                  <a:pt x="13411" y="5390"/>
                  <a:pt x="12419" y="5131"/>
                </a:cubicBezTo>
                <a:lnTo>
                  <a:pt x="12419" y="7549"/>
                </a:lnTo>
                <a:cubicBezTo>
                  <a:pt x="12419" y="7699"/>
                  <a:pt x="12369" y="7828"/>
                  <a:pt x="12269" y="7928"/>
                </a:cubicBezTo>
                <a:cubicBezTo>
                  <a:pt x="12172" y="8031"/>
                  <a:pt x="12049" y="8081"/>
                  <a:pt x="11896" y="8081"/>
                </a:cubicBezTo>
                <a:lnTo>
                  <a:pt x="9732" y="8081"/>
                </a:lnTo>
                <a:cubicBezTo>
                  <a:pt x="9368" y="8081"/>
                  <a:pt x="9183" y="7905"/>
                  <a:pt x="9183" y="7549"/>
                </a:cubicBezTo>
                <a:lnTo>
                  <a:pt x="9183" y="5131"/>
                </a:lnTo>
                <a:cubicBezTo>
                  <a:pt x="8191" y="5402"/>
                  <a:pt x="7334" y="5895"/>
                  <a:pt x="6608" y="6612"/>
                </a:cubicBezTo>
                <a:cubicBezTo>
                  <a:pt x="5889" y="7332"/>
                  <a:pt x="5399" y="8187"/>
                  <a:pt x="5135" y="9182"/>
                </a:cubicBezTo>
                <a:lnTo>
                  <a:pt x="7580" y="9182"/>
                </a:lnTo>
                <a:cubicBezTo>
                  <a:pt x="7733" y="9182"/>
                  <a:pt x="7853" y="9229"/>
                  <a:pt x="7947" y="9326"/>
                </a:cubicBezTo>
                <a:cubicBezTo>
                  <a:pt x="8038" y="9426"/>
                  <a:pt x="8088" y="9550"/>
                  <a:pt x="8088" y="9700"/>
                </a:cubicBezTo>
                <a:lnTo>
                  <a:pt x="8088" y="11867"/>
                </a:lnTo>
                <a:cubicBezTo>
                  <a:pt x="8088" y="12017"/>
                  <a:pt x="8038" y="12144"/>
                  <a:pt x="7947" y="12252"/>
                </a:cubicBezTo>
                <a:cubicBezTo>
                  <a:pt x="7853" y="12364"/>
                  <a:pt x="7733" y="12414"/>
                  <a:pt x="7580" y="12414"/>
                </a:cubicBezTo>
                <a:lnTo>
                  <a:pt x="5135" y="12414"/>
                </a:lnTo>
                <a:cubicBezTo>
                  <a:pt x="5408" y="13410"/>
                  <a:pt x="5904" y="14267"/>
                  <a:pt x="6620" y="14990"/>
                </a:cubicBezTo>
                <a:cubicBezTo>
                  <a:pt x="7337" y="15710"/>
                  <a:pt x="8191" y="16203"/>
                  <a:pt x="9183" y="16465"/>
                </a:cubicBezTo>
                <a:lnTo>
                  <a:pt x="9183" y="14018"/>
                </a:lnTo>
                <a:cubicBezTo>
                  <a:pt x="9183" y="13868"/>
                  <a:pt x="9239" y="13744"/>
                  <a:pt x="9348" y="13653"/>
                </a:cubicBezTo>
                <a:cubicBezTo>
                  <a:pt x="9453" y="13559"/>
                  <a:pt x="9583" y="13512"/>
                  <a:pt x="9732" y="13512"/>
                </a:cubicBezTo>
                <a:lnTo>
                  <a:pt x="11896" y="13512"/>
                </a:lnTo>
                <a:cubicBezTo>
                  <a:pt x="12049" y="13512"/>
                  <a:pt x="12172" y="13559"/>
                  <a:pt x="12269" y="13653"/>
                </a:cubicBezTo>
                <a:cubicBezTo>
                  <a:pt x="12369" y="13744"/>
                  <a:pt x="12419" y="13868"/>
                  <a:pt x="12419" y="14018"/>
                </a:cubicBezTo>
                <a:lnTo>
                  <a:pt x="12419" y="164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48" tIns="19048" rIns="19048" bIns="19048" anchor="ctr"/>
          <a:lstStyle/>
          <a:p>
            <a:pPr defTabSz="171450">
              <a:defRPr/>
            </a:pPr>
            <a:endParaRPr lang="es-ES" sz="1100"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  <a:ea typeface="微软雅黑" panose="020b0503020204020204" pitchFamily="34" charset="-122"/>
              <a:cs typeface="Gill Sans" charset="0"/>
              <a:sym typeface="Arial" panose="020b0604020202020204" pitchFamily="34" charset="0"/>
            </a:endParaRPr>
          </a:p>
        </p:txBody>
      </p:sp>
      <p:sp>
        <p:nvSpPr>
          <p:cNvPr id="8" name="Oval 10"/>
          <p:cNvSpPr/>
          <p:nvPr/>
        </p:nvSpPr>
        <p:spPr>
          <a:xfrm>
            <a:off x="2349500" y="3017154"/>
            <a:ext cx="1219200" cy="1219041"/>
          </a:xfrm>
          <a:prstGeom prst="ellipse">
            <a:avLst/>
          </a:prstGeom>
          <a:solidFill>
            <a:srgbClr val="79855A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910" tIns="60955" rIns="121910" bIns="60955" rtlCol="0" anchor="ctr"/>
          <a:lstStyle/>
          <a:p>
            <a:pPr algn="ctr" defTabSz="609600"/>
            <a:endParaRPr lang="en-US" sz="24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Freeform 260"/>
          <p:cNvSpPr>
            <a:spLocks noChangeArrowheads="1"/>
          </p:cNvSpPr>
          <p:nvPr/>
        </p:nvSpPr>
        <p:spPr bwMode="auto">
          <a:xfrm>
            <a:off x="2767461" y="3258681"/>
            <a:ext cx="547656" cy="730113"/>
          </a:xfrm>
          <a:custGeom>
            <a:gdLst>
              <a:gd name="T0" fmla="*/ 594 w 595"/>
              <a:gd name="T1" fmla="*/ 242 h 795"/>
              <a:gd name="T2" fmla="*/ 577 w 595"/>
              <a:gd name="T3" fmla="*/ 259 h 795"/>
              <a:gd name="T4" fmla="*/ 218 w 595"/>
              <a:gd name="T5" fmla="*/ 409 h 795"/>
              <a:gd name="T6" fmla="*/ 209 w 595"/>
              <a:gd name="T7" fmla="*/ 409 h 795"/>
              <a:gd name="T8" fmla="*/ 201 w 595"/>
              <a:gd name="T9" fmla="*/ 401 h 795"/>
              <a:gd name="T10" fmla="*/ 193 w 595"/>
              <a:gd name="T11" fmla="*/ 384 h 795"/>
              <a:gd name="T12" fmla="*/ 193 w 595"/>
              <a:gd name="T13" fmla="*/ 117 h 795"/>
              <a:gd name="T14" fmla="*/ 201 w 595"/>
              <a:gd name="T15" fmla="*/ 100 h 795"/>
              <a:gd name="T16" fmla="*/ 218 w 595"/>
              <a:gd name="T17" fmla="*/ 100 h 795"/>
              <a:gd name="T18" fmla="*/ 577 w 595"/>
              <a:gd name="T19" fmla="*/ 217 h 795"/>
              <a:gd name="T20" fmla="*/ 594 w 595"/>
              <a:gd name="T21" fmla="*/ 242 h 795"/>
              <a:gd name="T22" fmla="*/ 251 w 595"/>
              <a:gd name="T23" fmla="*/ 719 h 795"/>
              <a:gd name="T24" fmla="*/ 126 w 595"/>
              <a:gd name="T25" fmla="*/ 794 h 795"/>
              <a:gd name="T26" fmla="*/ 0 w 595"/>
              <a:gd name="T27" fmla="*/ 719 h 795"/>
              <a:gd name="T28" fmla="*/ 92 w 595"/>
              <a:gd name="T29" fmla="*/ 652 h 795"/>
              <a:gd name="T30" fmla="*/ 92 w 595"/>
              <a:gd name="T31" fmla="*/ 92 h 795"/>
              <a:gd name="T32" fmla="*/ 101 w 595"/>
              <a:gd name="T33" fmla="*/ 83 h 795"/>
              <a:gd name="T34" fmla="*/ 75 w 595"/>
              <a:gd name="T35" fmla="*/ 42 h 795"/>
              <a:gd name="T36" fmla="*/ 126 w 595"/>
              <a:gd name="T37" fmla="*/ 0 h 795"/>
              <a:gd name="T38" fmla="*/ 142 w 595"/>
              <a:gd name="T39" fmla="*/ 0 h 795"/>
              <a:gd name="T40" fmla="*/ 193 w 595"/>
              <a:gd name="T41" fmla="*/ 42 h 795"/>
              <a:gd name="T42" fmla="*/ 159 w 595"/>
              <a:gd name="T43" fmla="*/ 92 h 795"/>
              <a:gd name="T44" fmla="*/ 159 w 595"/>
              <a:gd name="T45" fmla="*/ 652 h 795"/>
              <a:gd name="T46" fmla="*/ 251 w 595"/>
              <a:gd name="T47" fmla="*/ 719 h 795"/>
              <a:gd name="T48" fmla="*/ 226 w 595"/>
              <a:gd name="T49" fmla="*/ 719 h 795"/>
              <a:gd name="T50" fmla="*/ 159 w 595"/>
              <a:gd name="T51" fmla="*/ 677 h 795"/>
              <a:gd name="T52" fmla="*/ 159 w 595"/>
              <a:gd name="T53" fmla="*/ 719 h 795"/>
              <a:gd name="T54" fmla="*/ 126 w 595"/>
              <a:gd name="T55" fmla="*/ 752 h 795"/>
              <a:gd name="T56" fmla="*/ 92 w 595"/>
              <a:gd name="T57" fmla="*/ 719 h 795"/>
              <a:gd name="T58" fmla="*/ 92 w 595"/>
              <a:gd name="T59" fmla="*/ 677 h 795"/>
              <a:gd name="T60" fmla="*/ 25 w 595"/>
              <a:gd name="T61" fmla="*/ 719 h 795"/>
              <a:gd name="T62" fmla="*/ 126 w 595"/>
              <a:gd name="T63" fmla="*/ 777 h 795"/>
              <a:gd name="T64" fmla="*/ 226 w 595"/>
              <a:gd name="T65" fmla="*/ 719 h 795"/>
              <a:gd name="T66" fmla="*/ 226 w 595"/>
              <a:gd name="T67" fmla="*/ 719 h 795"/>
              <a:gd name="T68" fmla="*/ 226 w 595"/>
              <a:gd name="T69" fmla="*/ 719 h 79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95" h="795">
                <a:moveTo>
                  <a:pt x="594" y="242"/>
                </a:moveTo>
                <a:cubicBezTo>
                  <a:pt x="594" y="251"/>
                  <a:pt x="586" y="259"/>
                  <a:pt x="577" y="259"/>
                </a:cubicBezTo>
                <a:cubicBezTo>
                  <a:pt x="218" y="409"/>
                  <a:pt x="218" y="409"/>
                  <a:pt x="218" y="409"/>
                </a:cubicBezTo>
                <a:lnTo>
                  <a:pt x="209" y="409"/>
                </a:lnTo>
                <a:cubicBezTo>
                  <a:pt x="209" y="409"/>
                  <a:pt x="201" y="409"/>
                  <a:pt x="201" y="401"/>
                </a:cubicBezTo>
                <a:cubicBezTo>
                  <a:pt x="193" y="401"/>
                  <a:pt x="193" y="393"/>
                  <a:pt x="193" y="384"/>
                </a:cubicBezTo>
                <a:cubicBezTo>
                  <a:pt x="193" y="117"/>
                  <a:pt x="193" y="117"/>
                  <a:pt x="193" y="117"/>
                </a:cubicBezTo>
                <a:cubicBezTo>
                  <a:pt x="193" y="108"/>
                  <a:pt x="193" y="108"/>
                  <a:pt x="201" y="100"/>
                </a:cubicBezTo>
                <a:cubicBezTo>
                  <a:pt x="201" y="100"/>
                  <a:pt x="209" y="100"/>
                  <a:pt x="218" y="100"/>
                </a:cubicBezTo>
                <a:cubicBezTo>
                  <a:pt x="577" y="217"/>
                  <a:pt x="577" y="217"/>
                  <a:pt x="577" y="217"/>
                </a:cubicBezTo>
                <a:cubicBezTo>
                  <a:pt x="586" y="225"/>
                  <a:pt x="594" y="234"/>
                  <a:pt x="594" y="242"/>
                </a:cubicBezTo>
                <a:close/>
                <a:moveTo>
                  <a:pt x="251" y="719"/>
                </a:moveTo>
                <a:cubicBezTo>
                  <a:pt x="251" y="760"/>
                  <a:pt x="193" y="794"/>
                  <a:pt x="126" y="794"/>
                </a:cubicBezTo>
                <a:cubicBezTo>
                  <a:pt x="59" y="794"/>
                  <a:pt x="0" y="760"/>
                  <a:pt x="0" y="719"/>
                </a:cubicBezTo>
                <a:cubicBezTo>
                  <a:pt x="0" y="685"/>
                  <a:pt x="42" y="660"/>
                  <a:pt x="92" y="652"/>
                </a:cubicBezTo>
                <a:cubicBezTo>
                  <a:pt x="92" y="92"/>
                  <a:pt x="92" y="92"/>
                  <a:pt x="92" y="92"/>
                </a:cubicBezTo>
                <a:lnTo>
                  <a:pt x="101" y="83"/>
                </a:lnTo>
                <a:cubicBezTo>
                  <a:pt x="84" y="75"/>
                  <a:pt x="75" y="67"/>
                  <a:pt x="75" y="42"/>
                </a:cubicBezTo>
                <a:cubicBezTo>
                  <a:pt x="75" y="16"/>
                  <a:pt x="92" y="0"/>
                  <a:pt x="126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68" y="0"/>
                  <a:pt x="193" y="16"/>
                  <a:pt x="193" y="42"/>
                </a:cubicBezTo>
                <a:cubicBezTo>
                  <a:pt x="193" y="67"/>
                  <a:pt x="176" y="83"/>
                  <a:pt x="159" y="92"/>
                </a:cubicBezTo>
                <a:cubicBezTo>
                  <a:pt x="159" y="652"/>
                  <a:pt x="159" y="652"/>
                  <a:pt x="159" y="652"/>
                </a:cubicBezTo>
                <a:cubicBezTo>
                  <a:pt x="209" y="660"/>
                  <a:pt x="251" y="685"/>
                  <a:pt x="251" y="719"/>
                </a:cubicBezTo>
                <a:close/>
                <a:moveTo>
                  <a:pt x="226" y="719"/>
                </a:moveTo>
                <a:cubicBezTo>
                  <a:pt x="226" y="702"/>
                  <a:pt x="201" y="677"/>
                  <a:pt x="159" y="677"/>
                </a:cubicBezTo>
                <a:cubicBezTo>
                  <a:pt x="159" y="719"/>
                  <a:pt x="159" y="719"/>
                  <a:pt x="159" y="719"/>
                </a:cubicBezTo>
                <a:cubicBezTo>
                  <a:pt x="159" y="736"/>
                  <a:pt x="142" y="752"/>
                  <a:pt x="126" y="752"/>
                </a:cubicBezTo>
                <a:cubicBezTo>
                  <a:pt x="109" y="752"/>
                  <a:pt x="92" y="736"/>
                  <a:pt x="92" y="719"/>
                </a:cubicBezTo>
                <a:cubicBezTo>
                  <a:pt x="92" y="677"/>
                  <a:pt x="92" y="677"/>
                  <a:pt x="92" y="677"/>
                </a:cubicBezTo>
                <a:cubicBezTo>
                  <a:pt x="59" y="677"/>
                  <a:pt x="25" y="702"/>
                  <a:pt x="25" y="719"/>
                </a:cubicBezTo>
                <a:cubicBezTo>
                  <a:pt x="25" y="752"/>
                  <a:pt x="75" y="777"/>
                  <a:pt x="126" y="777"/>
                </a:cubicBezTo>
                <a:cubicBezTo>
                  <a:pt x="184" y="777"/>
                  <a:pt x="226" y="752"/>
                  <a:pt x="226" y="719"/>
                </a:cubicBezTo>
                <a:close/>
                <a:moveTo>
                  <a:pt x="226" y="719"/>
                </a:moveTo>
                <a:lnTo>
                  <a:pt x="226" y="7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defTabSz="609600">
              <a:defRPr/>
            </a:pPr>
            <a:endParaRPr lang="en-US" sz="2400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Oval 11"/>
          <p:cNvSpPr/>
          <p:nvPr/>
        </p:nvSpPr>
        <p:spPr>
          <a:xfrm>
            <a:off x="2349500" y="4723812"/>
            <a:ext cx="1219200" cy="1219041"/>
          </a:xfrm>
          <a:prstGeom prst="ellipse">
            <a:avLst/>
          </a:prstGeom>
          <a:solidFill>
            <a:srgbClr val="3C4D6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910" tIns="60955" rIns="121910" bIns="60955" rtlCol="0" anchor="ctr"/>
          <a:lstStyle/>
          <a:p>
            <a:pPr algn="ctr" defTabSz="609600"/>
            <a:endParaRPr lang="en-US" sz="240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2" name="Group 23"/>
          <p:cNvGrpSpPr/>
          <p:nvPr/>
        </p:nvGrpSpPr>
        <p:grpSpPr>
          <a:xfrm>
            <a:off x="2721083" y="4983678"/>
            <a:ext cx="614217" cy="654835"/>
            <a:chOff x="1588" y="1588"/>
            <a:chExt cx="984250" cy="1049337"/>
          </a:xfrm>
          <a:solidFill>
            <a:schemeClr val="bg1"/>
          </a:solidFill>
        </p:grpSpPr>
        <p:sp>
          <p:nvSpPr>
            <p:cNvPr id="13" name="Freeform 23"/>
            <p:cNvSpPr>
              <a:spLocks noEditPoints="1"/>
            </p:cNvSpPr>
            <p:nvPr/>
          </p:nvSpPr>
          <p:spPr bwMode="auto">
            <a:xfrm>
              <a:off x="592138" y="395288"/>
              <a:ext cx="393700" cy="655637"/>
            </a:xfrm>
            <a:custGeom>
              <a:gdLst>
                <a:gd name="T0" fmla="*/ 52 w 104"/>
                <a:gd name="T1" fmla="*/ 0 h 173"/>
                <a:gd name="T2" fmla="*/ 0 w 104"/>
                <a:gd name="T3" fmla="*/ 52 h 173"/>
                <a:gd name="T4" fmla="*/ 17 w 104"/>
                <a:gd name="T5" fmla="*/ 90 h 173"/>
                <a:gd name="T6" fmla="*/ 17 w 104"/>
                <a:gd name="T7" fmla="*/ 173 h 173"/>
                <a:gd name="T8" fmla="*/ 52 w 104"/>
                <a:gd name="T9" fmla="*/ 139 h 173"/>
                <a:gd name="T10" fmla="*/ 87 w 104"/>
                <a:gd name="T11" fmla="*/ 173 h 173"/>
                <a:gd name="T12" fmla="*/ 87 w 104"/>
                <a:gd name="T13" fmla="*/ 90 h 173"/>
                <a:gd name="T14" fmla="*/ 104 w 104"/>
                <a:gd name="T15" fmla="*/ 52 h 173"/>
                <a:gd name="T16" fmla="*/ 52 w 104"/>
                <a:gd name="T17" fmla="*/ 0 h 173"/>
                <a:gd name="T18" fmla="*/ 52 w 104"/>
                <a:gd name="T19" fmla="*/ 87 h 173"/>
                <a:gd name="T20" fmla="*/ 17 w 104"/>
                <a:gd name="T21" fmla="*/ 52 h 173"/>
                <a:gd name="T22" fmla="*/ 52 w 104"/>
                <a:gd name="T23" fmla="*/ 17 h 173"/>
                <a:gd name="T24" fmla="*/ 87 w 104"/>
                <a:gd name="T25" fmla="*/ 52 h 173"/>
                <a:gd name="T26" fmla="*/ 52 w 104"/>
                <a:gd name="T27" fmla="*/ 87 h 17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173">
                  <a:moveTo>
                    <a:pt x="52" y="0"/>
                  </a:moveTo>
                  <a:cubicBezTo>
                    <a:pt x="23" y="0"/>
                    <a:pt x="0" y="23"/>
                    <a:pt x="0" y="52"/>
                  </a:cubicBezTo>
                  <a:cubicBezTo>
                    <a:pt x="0" y="67"/>
                    <a:pt x="7" y="81"/>
                    <a:pt x="17" y="90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97" y="81"/>
                    <a:pt x="104" y="67"/>
                    <a:pt x="104" y="52"/>
                  </a:cubicBezTo>
                  <a:cubicBezTo>
                    <a:pt x="104" y="23"/>
                    <a:pt x="81" y="0"/>
                    <a:pt x="52" y="0"/>
                  </a:cubicBezTo>
                  <a:close/>
                  <a:moveTo>
                    <a:pt x="52" y="87"/>
                  </a:moveTo>
                  <a:cubicBezTo>
                    <a:pt x="33" y="87"/>
                    <a:pt x="17" y="71"/>
                    <a:pt x="17" y="52"/>
                  </a:cubicBezTo>
                  <a:cubicBezTo>
                    <a:pt x="17" y="33"/>
                    <a:pt x="33" y="17"/>
                    <a:pt x="52" y="17"/>
                  </a:cubicBezTo>
                  <a:cubicBezTo>
                    <a:pt x="71" y="17"/>
                    <a:pt x="87" y="33"/>
                    <a:pt x="87" y="52"/>
                  </a:cubicBezTo>
                  <a:cubicBezTo>
                    <a:pt x="87" y="71"/>
                    <a:pt x="71" y="87"/>
                    <a:pt x="5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45714" tIns="22857" rIns="45714" bIns="22857" numCol="1" anchor="t" anchorCtr="0" compatLnSpc="1"/>
            <a:lstStyle/>
            <a:p>
              <a:pPr defTabSz="609600"/>
              <a:endParaRPr lang="id-ID" sz="2400">
                <a:solidFill>
                  <a:prstClr val="black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" name="Freeform 24"/>
            <p:cNvSpPr/>
            <p:nvPr/>
          </p:nvSpPr>
          <p:spPr bwMode="auto">
            <a:xfrm>
              <a:off x="1588" y="1588"/>
              <a:ext cx="852488" cy="1049337"/>
            </a:xfrm>
            <a:custGeom>
              <a:gdLst>
                <a:gd name="T0" fmla="*/ 277 w 537"/>
                <a:gd name="T1" fmla="*/ 580 h 661"/>
                <a:gd name="T2" fmla="*/ 83 w 537"/>
                <a:gd name="T3" fmla="*/ 580 h 661"/>
                <a:gd name="T4" fmla="*/ 83 w 537"/>
                <a:gd name="T5" fmla="*/ 84 h 661"/>
                <a:gd name="T6" fmla="*/ 312 w 537"/>
                <a:gd name="T7" fmla="*/ 84 h 661"/>
                <a:gd name="T8" fmla="*/ 437 w 537"/>
                <a:gd name="T9" fmla="*/ 208 h 661"/>
                <a:gd name="T10" fmla="*/ 537 w 537"/>
                <a:gd name="T11" fmla="*/ 208 h 661"/>
                <a:gd name="T12" fmla="*/ 537 w 537"/>
                <a:gd name="T13" fmla="*/ 189 h 661"/>
                <a:gd name="T14" fmla="*/ 348 w 537"/>
                <a:gd name="T15" fmla="*/ 0 h 661"/>
                <a:gd name="T16" fmla="*/ 0 w 537"/>
                <a:gd name="T17" fmla="*/ 0 h 661"/>
                <a:gd name="T18" fmla="*/ 0 w 537"/>
                <a:gd name="T19" fmla="*/ 661 h 661"/>
                <a:gd name="T20" fmla="*/ 355 w 537"/>
                <a:gd name="T21" fmla="*/ 661 h 661"/>
                <a:gd name="T22" fmla="*/ 279 w 537"/>
                <a:gd name="T23" fmla="*/ 580 h 661"/>
                <a:gd name="T24" fmla="*/ 277 w 537"/>
                <a:gd name="T25" fmla="*/ 580 h 6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7" h="661">
                  <a:moveTo>
                    <a:pt x="277" y="580"/>
                  </a:moveTo>
                  <a:lnTo>
                    <a:pt x="83" y="580"/>
                  </a:lnTo>
                  <a:lnTo>
                    <a:pt x="83" y="84"/>
                  </a:lnTo>
                  <a:lnTo>
                    <a:pt x="312" y="84"/>
                  </a:lnTo>
                  <a:lnTo>
                    <a:pt x="437" y="208"/>
                  </a:lnTo>
                  <a:lnTo>
                    <a:pt x="537" y="208"/>
                  </a:lnTo>
                  <a:lnTo>
                    <a:pt x="537" y="189"/>
                  </a:lnTo>
                  <a:lnTo>
                    <a:pt x="348" y="0"/>
                  </a:lnTo>
                  <a:lnTo>
                    <a:pt x="0" y="0"/>
                  </a:lnTo>
                  <a:lnTo>
                    <a:pt x="0" y="661"/>
                  </a:lnTo>
                  <a:lnTo>
                    <a:pt x="355" y="661"/>
                  </a:lnTo>
                  <a:lnTo>
                    <a:pt x="279" y="580"/>
                  </a:lnTo>
                  <a:lnTo>
                    <a:pt x="277" y="5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45714" tIns="22857" rIns="45714" bIns="22857" numCol="1" anchor="t" anchorCtr="0" compatLnSpc="1"/>
            <a:lstStyle/>
            <a:p>
              <a:pPr defTabSz="609600"/>
              <a:endParaRPr lang="id-ID" sz="2400">
                <a:solidFill>
                  <a:prstClr val="black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5" name="Rectangle 25"/>
            <p:cNvSpPr>
              <a:spLocks noChangeArrowheads="1"/>
            </p:cNvSpPr>
            <p:nvPr/>
          </p:nvSpPr>
          <p:spPr bwMode="auto">
            <a:xfrm>
              <a:off x="198438" y="331788"/>
              <a:ext cx="330200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14" tIns="22857" rIns="45714" bIns="22857" numCol="1" anchor="t" anchorCtr="0" compatLnSpc="1"/>
            <a:lstStyle/>
            <a:p>
              <a:pPr defTabSz="609600"/>
              <a:endParaRPr lang="id-ID" sz="2400">
                <a:solidFill>
                  <a:prstClr val="black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6" name="Rectangle 26"/>
            <p:cNvSpPr>
              <a:spLocks noChangeArrowheads="1"/>
            </p:cNvSpPr>
            <p:nvPr/>
          </p:nvSpPr>
          <p:spPr bwMode="auto">
            <a:xfrm>
              <a:off x="198438" y="460375"/>
              <a:ext cx="330200" cy="682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14" tIns="22857" rIns="45714" bIns="22857" numCol="1" anchor="t" anchorCtr="0" compatLnSpc="1"/>
            <a:lstStyle/>
            <a:p>
              <a:pPr defTabSz="609600"/>
              <a:endParaRPr lang="id-ID" sz="2400">
                <a:solidFill>
                  <a:prstClr val="black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7" name="Rectangle 27"/>
            <p:cNvSpPr>
              <a:spLocks noChangeArrowheads="1"/>
            </p:cNvSpPr>
            <p:nvPr/>
          </p:nvSpPr>
          <p:spPr bwMode="auto">
            <a:xfrm>
              <a:off x="198438" y="592138"/>
              <a:ext cx="330200" cy="650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14" tIns="22857" rIns="45714" bIns="22857" numCol="1" anchor="t" anchorCtr="0" compatLnSpc="1"/>
            <a:lstStyle/>
            <a:p>
              <a:pPr defTabSz="609600"/>
              <a:endParaRPr lang="id-ID" sz="2400">
                <a:solidFill>
                  <a:prstClr val="black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8" name="矩形 17"/>
          <p:cNvSpPr/>
          <p:nvPr/>
        </p:nvSpPr>
        <p:spPr>
          <a:xfrm>
            <a:off x="3792585" y="1905612"/>
            <a:ext cx="6100715" cy="77559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  <a:endParaRPr lang="en-US" altLang="zh-CN" sz="14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TextBox 13"/>
          <p:cNvSpPr txBox="1"/>
          <p:nvPr/>
        </p:nvSpPr>
        <p:spPr>
          <a:xfrm>
            <a:off x="3792585" y="1524248"/>
            <a:ext cx="129433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3792585" y="3460598"/>
            <a:ext cx="6100715" cy="77559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  <a:endParaRPr lang="en-US" altLang="zh-CN" sz="14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TextBox 13"/>
          <p:cNvSpPr txBox="1"/>
          <p:nvPr/>
        </p:nvSpPr>
        <p:spPr>
          <a:xfrm>
            <a:off x="3792585" y="3079234"/>
            <a:ext cx="129433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3792585" y="5150727"/>
            <a:ext cx="6100715" cy="775597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lnSpc>
                <a:spcPct val="120000"/>
              </a:lnSpc>
              <a:spcBef>
                <a:spcPct val="20000"/>
              </a:spcBef>
            </a:pPr>
            <a:r>
              <a:rPr lang="zh-CN" altLang="en-US" sz="14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单击此处编辑您要的内容，建议您在展示时采用微软雅黑字体，本模版所有图形线条及其相应素材均可自由编辑、改色、替换。更多使用说明和作品请详阅模版最末的使用手册。</a:t>
            </a:r>
            <a:endParaRPr lang="en-US" altLang="zh-CN" sz="1400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TextBox 13"/>
          <p:cNvSpPr txBox="1"/>
          <p:nvPr/>
        </p:nvSpPr>
        <p:spPr>
          <a:xfrm>
            <a:off x="3792585" y="4769363"/>
            <a:ext cx="1294333" cy="246221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spAutoFit/>
          </a:bodyPr>
          <a:lstStyle/>
          <a:p>
            <a:pPr defTabSz="1216660">
              <a:spcBef>
                <a:spcPct val="20000"/>
              </a:spcBef>
              <a:defRPr/>
            </a:pPr>
            <a:r>
              <a:rPr lang="zh-CN" alt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单击编辑标题</a:t>
            </a:r>
            <a:endParaRPr lang="en-US" sz="1600" b="1">
              <a:solidFill>
                <a:srgbClr val="445469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advClick="0" advTm="2000"/>
  <p:timing/>
</p:sld>
</file>

<file path=ppt/slides/slide8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25"/>
          <p:cNvSpPr txBox="1">
            <a:spLocks noChangeArrowheads="1"/>
          </p:cNvSpPr>
          <p:nvPr/>
        </p:nvSpPr>
        <p:spPr bwMode="auto">
          <a:xfrm>
            <a:off x="238953" y="186311"/>
            <a:ext cx="305724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单击此处添加标题</a:t>
            </a:r>
            <a:endParaRPr lang="zh-CN" altLang="en-US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Oval 21"/>
          <p:cNvSpPr/>
          <p:nvPr/>
        </p:nvSpPr>
        <p:spPr>
          <a:xfrm rot="10800000" flipV="1">
            <a:off x="4323990" y="4169331"/>
            <a:ext cx="1152516" cy="1152516"/>
          </a:xfrm>
          <a:prstGeom prst="ellipse">
            <a:avLst/>
          </a:prstGeom>
          <a:solidFill>
            <a:srgbClr val="FFFFFF"/>
          </a:solidFill>
          <a:ln w="215900" cap="flat" cmpd="sng" algn="ctr">
            <a:solidFill>
              <a:srgbClr val="3C4D6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A6A6A6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Oval 22"/>
          <p:cNvSpPr/>
          <p:nvPr/>
        </p:nvSpPr>
        <p:spPr>
          <a:xfrm rot="10800000" flipV="1">
            <a:off x="5519742" y="4169331"/>
            <a:ext cx="1152516" cy="1152516"/>
          </a:xfrm>
          <a:prstGeom prst="ellipse">
            <a:avLst/>
          </a:prstGeom>
          <a:solidFill>
            <a:srgbClr val="FFFFFF"/>
          </a:solidFill>
          <a:ln w="215900" cap="flat" cmpd="sng" algn="ctr">
            <a:solidFill>
              <a:srgbClr val="3C4D6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7E7E7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Oval 23"/>
          <p:cNvSpPr/>
          <p:nvPr/>
        </p:nvSpPr>
        <p:spPr>
          <a:xfrm rot="10800000" flipV="1">
            <a:off x="6715494" y="4169331"/>
            <a:ext cx="1152516" cy="1152516"/>
          </a:xfrm>
          <a:prstGeom prst="ellipse">
            <a:avLst/>
          </a:prstGeom>
          <a:solidFill>
            <a:srgbClr val="FFFFFF"/>
          </a:solidFill>
          <a:ln w="215900" cap="flat" cmpd="sng" algn="ctr">
            <a:solidFill>
              <a:srgbClr val="3C4D6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Oval 24"/>
          <p:cNvSpPr/>
          <p:nvPr/>
        </p:nvSpPr>
        <p:spPr>
          <a:xfrm rot="10800000" flipV="1">
            <a:off x="4894034" y="3098000"/>
            <a:ext cx="1152516" cy="1152516"/>
          </a:xfrm>
          <a:prstGeom prst="ellipse">
            <a:avLst/>
          </a:prstGeom>
          <a:solidFill>
            <a:srgbClr val="FFFFFF"/>
          </a:solidFill>
          <a:ln w="215900" cap="flat" cmpd="sng" algn="ctr">
            <a:solidFill>
              <a:srgbClr val="79855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Oval 25"/>
          <p:cNvSpPr/>
          <p:nvPr/>
        </p:nvSpPr>
        <p:spPr>
          <a:xfrm rot="10800000" flipV="1">
            <a:off x="6089786" y="3098000"/>
            <a:ext cx="1152516" cy="1152516"/>
          </a:xfrm>
          <a:prstGeom prst="ellipse">
            <a:avLst/>
          </a:prstGeom>
          <a:solidFill>
            <a:srgbClr val="FFFFFF"/>
          </a:solidFill>
          <a:ln w="215900" cap="flat" cmpd="sng" algn="ctr">
            <a:solidFill>
              <a:srgbClr val="79855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Oval 26"/>
          <p:cNvSpPr/>
          <p:nvPr/>
        </p:nvSpPr>
        <p:spPr>
          <a:xfrm rot="10800000" flipV="1">
            <a:off x="5411623" y="1978169"/>
            <a:ext cx="1152516" cy="1152516"/>
          </a:xfrm>
          <a:prstGeom prst="ellipse">
            <a:avLst/>
          </a:prstGeom>
          <a:solidFill>
            <a:srgbClr val="FFFFFF"/>
          </a:solidFill>
          <a:ln w="215900" cap="flat" cmpd="sng" algn="ctr">
            <a:solidFill>
              <a:srgbClr val="D8A2A3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2800" b="0" i="0" u="none" strike="noStrike" kern="0" cap="none" spc="0" normalizeH="0" baseline="0" noProof="0">
              <a:ln>
                <a:noFill/>
              </a:ln>
              <a:solidFill>
                <a:srgbClr val="118CE7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Rounded Rectangle 37"/>
          <p:cNvSpPr/>
          <p:nvPr/>
        </p:nvSpPr>
        <p:spPr>
          <a:xfrm>
            <a:off x="8474718" y="1933881"/>
            <a:ext cx="604695" cy="604695"/>
          </a:xfrm>
          <a:prstGeom prst="roundRect">
            <a:avLst>
              <a:gd name="adj" fmla="val 16554"/>
            </a:avLst>
          </a:prstGeom>
          <a:solidFill>
            <a:srgbClr val="79855A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Rounded Rectangle 40"/>
          <p:cNvSpPr/>
          <p:nvPr/>
        </p:nvSpPr>
        <p:spPr>
          <a:xfrm>
            <a:off x="8474718" y="3283286"/>
            <a:ext cx="604695" cy="604695"/>
          </a:xfrm>
          <a:prstGeom prst="roundRect">
            <a:avLst>
              <a:gd name="adj" fmla="val 16554"/>
            </a:avLst>
          </a:prstGeom>
          <a:solidFill>
            <a:srgbClr val="3C4D6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Rounded Rectangle 42"/>
          <p:cNvSpPr/>
          <p:nvPr/>
        </p:nvSpPr>
        <p:spPr>
          <a:xfrm>
            <a:off x="8474718" y="4632693"/>
            <a:ext cx="604695" cy="604695"/>
          </a:xfrm>
          <a:prstGeom prst="roundRect">
            <a:avLst>
              <a:gd name="adj" fmla="val 16554"/>
            </a:avLst>
          </a:prstGeom>
          <a:solidFill>
            <a:srgbClr val="3C4D6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Rounded Rectangle 56"/>
          <p:cNvSpPr/>
          <p:nvPr/>
        </p:nvSpPr>
        <p:spPr>
          <a:xfrm flipH="1">
            <a:off x="3108370" y="1933881"/>
            <a:ext cx="604695" cy="604695"/>
          </a:xfrm>
          <a:prstGeom prst="roundRect">
            <a:avLst>
              <a:gd name="adj" fmla="val 16554"/>
            </a:avLst>
          </a:prstGeom>
          <a:solidFill>
            <a:srgbClr val="D8A2A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Rounded Rectangle 57"/>
          <p:cNvSpPr/>
          <p:nvPr/>
        </p:nvSpPr>
        <p:spPr>
          <a:xfrm flipH="1">
            <a:off x="3108370" y="3283286"/>
            <a:ext cx="604695" cy="604695"/>
          </a:xfrm>
          <a:prstGeom prst="roundRect">
            <a:avLst>
              <a:gd name="adj" fmla="val 16554"/>
            </a:avLst>
          </a:prstGeom>
          <a:solidFill>
            <a:srgbClr val="79855A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Rounded Rectangle 58"/>
          <p:cNvSpPr/>
          <p:nvPr/>
        </p:nvSpPr>
        <p:spPr>
          <a:xfrm flipH="1">
            <a:off x="3108370" y="4632693"/>
            <a:ext cx="604695" cy="604695"/>
          </a:xfrm>
          <a:prstGeom prst="roundRect">
            <a:avLst>
              <a:gd name="adj" fmla="val 16554"/>
            </a:avLst>
          </a:prstGeom>
          <a:solidFill>
            <a:srgbClr val="3C4D6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5901216" y="4546978"/>
            <a:ext cx="377138" cy="478408"/>
            <a:chOff x="5048377" y="427811"/>
            <a:chExt cx="377138" cy="478408"/>
          </a:xfrm>
          <a:solidFill>
            <a:srgbClr val="3C4D60"/>
          </a:solidFill>
        </p:grpSpPr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5121402" y="427811"/>
              <a:ext cx="272377" cy="460945"/>
            </a:xfrm>
            <a:custGeom>
              <a:gdLst>
                <a:gd name="T0" fmla="*/ 159 w 163"/>
                <a:gd name="T1" fmla="*/ 270 h 277"/>
                <a:gd name="T2" fmla="*/ 136 w 163"/>
                <a:gd name="T3" fmla="*/ 277 h 277"/>
                <a:gd name="T4" fmla="*/ 112 w 163"/>
                <a:gd name="T5" fmla="*/ 270 h 277"/>
                <a:gd name="T6" fmla="*/ 128 w 163"/>
                <a:gd name="T7" fmla="*/ 260 h 277"/>
                <a:gd name="T8" fmla="*/ 149 w 163"/>
                <a:gd name="T9" fmla="*/ 257 h 277"/>
                <a:gd name="T10" fmla="*/ 160 w 163"/>
                <a:gd name="T11" fmla="*/ 259 h 277"/>
                <a:gd name="T12" fmla="*/ 159 w 163"/>
                <a:gd name="T13" fmla="*/ 270 h 277"/>
                <a:gd name="T14" fmla="*/ 12 w 163"/>
                <a:gd name="T15" fmla="*/ 114 h 277"/>
                <a:gd name="T16" fmla="*/ 20 w 163"/>
                <a:gd name="T17" fmla="*/ 111 h 277"/>
                <a:gd name="T18" fmla="*/ 91 w 163"/>
                <a:gd name="T19" fmla="*/ 111 h 277"/>
                <a:gd name="T20" fmla="*/ 99 w 163"/>
                <a:gd name="T21" fmla="*/ 114 h 277"/>
                <a:gd name="T22" fmla="*/ 111 w 163"/>
                <a:gd name="T23" fmla="*/ 102 h 277"/>
                <a:gd name="T24" fmla="*/ 99 w 163"/>
                <a:gd name="T25" fmla="*/ 91 h 277"/>
                <a:gd name="T26" fmla="*/ 91 w 163"/>
                <a:gd name="T27" fmla="*/ 94 h 277"/>
                <a:gd name="T28" fmla="*/ 66 w 163"/>
                <a:gd name="T29" fmla="*/ 94 h 277"/>
                <a:gd name="T30" fmla="*/ 66 w 163"/>
                <a:gd name="T31" fmla="*/ 76 h 277"/>
                <a:gd name="T32" fmla="*/ 86 w 163"/>
                <a:gd name="T33" fmla="*/ 48 h 277"/>
                <a:gd name="T34" fmla="*/ 78 w 163"/>
                <a:gd name="T35" fmla="*/ 27 h 277"/>
                <a:gd name="T36" fmla="*/ 70 w 163"/>
                <a:gd name="T37" fmla="*/ 39 h 277"/>
                <a:gd name="T38" fmla="*/ 73 w 163"/>
                <a:gd name="T39" fmla="*/ 48 h 277"/>
                <a:gd name="T40" fmla="*/ 66 w 163"/>
                <a:gd name="T41" fmla="*/ 61 h 277"/>
                <a:gd name="T42" fmla="*/ 66 w 163"/>
                <a:gd name="T43" fmla="*/ 60 h 277"/>
                <a:gd name="T44" fmla="*/ 55 w 163"/>
                <a:gd name="T45" fmla="*/ 49 h 277"/>
                <a:gd name="T46" fmla="*/ 44 w 163"/>
                <a:gd name="T47" fmla="*/ 60 h 277"/>
                <a:gd name="T48" fmla="*/ 44 w 163"/>
                <a:gd name="T49" fmla="*/ 61 h 277"/>
                <a:gd name="T50" fmla="*/ 38 w 163"/>
                <a:gd name="T51" fmla="*/ 48 h 277"/>
                <a:gd name="T52" fmla="*/ 47 w 163"/>
                <a:gd name="T53" fmla="*/ 33 h 277"/>
                <a:gd name="T54" fmla="*/ 53 w 163"/>
                <a:gd name="T55" fmla="*/ 41 h 277"/>
                <a:gd name="T56" fmla="*/ 55 w 163"/>
                <a:gd name="T57" fmla="*/ 41 h 277"/>
                <a:gd name="T58" fmla="*/ 55 w 163"/>
                <a:gd name="T59" fmla="*/ 41 h 277"/>
                <a:gd name="T60" fmla="*/ 63 w 163"/>
                <a:gd name="T61" fmla="*/ 35 h 277"/>
                <a:gd name="T62" fmla="*/ 67 w 163"/>
                <a:gd name="T63" fmla="*/ 27 h 277"/>
                <a:gd name="T64" fmla="*/ 67 w 163"/>
                <a:gd name="T65" fmla="*/ 26 h 277"/>
                <a:gd name="T66" fmla="*/ 67 w 163"/>
                <a:gd name="T67" fmla="*/ 26 h 277"/>
                <a:gd name="T68" fmla="*/ 68 w 163"/>
                <a:gd name="T69" fmla="*/ 25 h 277"/>
                <a:gd name="T70" fmla="*/ 69 w 163"/>
                <a:gd name="T71" fmla="*/ 24 h 277"/>
                <a:gd name="T72" fmla="*/ 71 w 163"/>
                <a:gd name="T73" fmla="*/ 22 h 277"/>
                <a:gd name="T74" fmla="*/ 71 w 163"/>
                <a:gd name="T75" fmla="*/ 22 h 277"/>
                <a:gd name="T76" fmla="*/ 78 w 163"/>
                <a:gd name="T77" fmla="*/ 19 h 277"/>
                <a:gd name="T78" fmla="*/ 81 w 163"/>
                <a:gd name="T79" fmla="*/ 18 h 277"/>
                <a:gd name="T80" fmla="*/ 119 w 163"/>
                <a:gd name="T81" fmla="*/ 26 h 277"/>
                <a:gd name="T82" fmla="*/ 127 w 163"/>
                <a:gd name="T83" fmla="*/ 84 h 277"/>
                <a:gd name="T84" fmla="*/ 121 w 163"/>
                <a:gd name="T85" fmla="*/ 103 h 277"/>
                <a:gd name="T86" fmla="*/ 96 w 163"/>
                <a:gd name="T87" fmla="*/ 188 h 277"/>
                <a:gd name="T88" fmla="*/ 90 w 163"/>
                <a:gd name="T89" fmla="*/ 225 h 277"/>
                <a:gd name="T90" fmla="*/ 92 w 163"/>
                <a:gd name="T91" fmla="*/ 225 h 277"/>
                <a:gd name="T92" fmla="*/ 92 w 163"/>
                <a:gd name="T93" fmla="*/ 225 h 277"/>
                <a:gd name="T94" fmla="*/ 106 w 163"/>
                <a:gd name="T95" fmla="*/ 222 h 277"/>
                <a:gd name="T96" fmla="*/ 111 w 163"/>
                <a:gd name="T97" fmla="*/ 192 h 277"/>
                <a:gd name="T98" fmla="*/ 137 w 163"/>
                <a:gd name="T99" fmla="*/ 107 h 277"/>
                <a:gd name="T100" fmla="*/ 142 w 163"/>
                <a:gd name="T101" fmla="*/ 89 h 277"/>
                <a:gd name="T102" fmla="*/ 130 w 163"/>
                <a:gd name="T103" fmla="*/ 15 h 277"/>
                <a:gd name="T104" fmla="*/ 91 w 163"/>
                <a:gd name="T105" fmla="*/ 0 h 277"/>
                <a:gd name="T106" fmla="*/ 53 w 163"/>
                <a:gd name="T107" fmla="*/ 18 h 277"/>
                <a:gd name="T108" fmla="*/ 25 w 163"/>
                <a:gd name="T109" fmla="*/ 48 h 277"/>
                <a:gd name="T110" fmla="*/ 44 w 163"/>
                <a:gd name="T111" fmla="*/ 76 h 277"/>
                <a:gd name="T112" fmla="*/ 44 w 163"/>
                <a:gd name="T113" fmla="*/ 94 h 277"/>
                <a:gd name="T114" fmla="*/ 20 w 163"/>
                <a:gd name="T115" fmla="*/ 94 h 277"/>
                <a:gd name="T116" fmla="*/ 12 w 163"/>
                <a:gd name="T117" fmla="*/ 91 h 277"/>
                <a:gd name="T118" fmla="*/ 0 w 163"/>
                <a:gd name="T119" fmla="*/ 102 h 277"/>
                <a:gd name="T120" fmla="*/ 12 w 163"/>
                <a:gd name="T121" fmla="*/ 114 h 27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3" h="277">
                  <a:moveTo>
                    <a:pt x="159" y="270"/>
                  </a:moveTo>
                  <a:cubicBezTo>
                    <a:pt x="153" y="274"/>
                    <a:pt x="145" y="277"/>
                    <a:pt x="136" y="277"/>
                  </a:cubicBezTo>
                  <a:cubicBezTo>
                    <a:pt x="128" y="277"/>
                    <a:pt x="120" y="274"/>
                    <a:pt x="112" y="270"/>
                  </a:cubicBezTo>
                  <a:cubicBezTo>
                    <a:pt x="117" y="267"/>
                    <a:pt x="122" y="264"/>
                    <a:pt x="128" y="260"/>
                  </a:cubicBezTo>
                  <a:cubicBezTo>
                    <a:pt x="136" y="262"/>
                    <a:pt x="144" y="261"/>
                    <a:pt x="149" y="257"/>
                  </a:cubicBezTo>
                  <a:cubicBezTo>
                    <a:pt x="152" y="255"/>
                    <a:pt x="157" y="255"/>
                    <a:pt x="160" y="259"/>
                  </a:cubicBezTo>
                  <a:cubicBezTo>
                    <a:pt x="163" y="262"/>
                    <a:pt x="162" y="267"/>
                    <a:pt x="159" y="270"/>
                  </a:cubicBezTo>
                  <a:close/>
                  <a:moveTo>
                    <a:pt x="12" y="114"/>
                  </a:moveTo>
                  <a:cubicBezTo>
                    <a:pt x="15" y="114"/>
                    <a:pt x="18" y="113"/>
                    <a:pt x="20" y="111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3" y="113"/>
                    <a:pt x="96" y="114"/>
                    <a:pt x="99" y="114"/>
                  </a:cubicBezTo>
                  <a:cubicBezTo>
                    <a:pt x="106" y="114"/>
                    <a:pt x="111" y="109"/>
                    <a:pt x="111" y="102"/>
                  </a:cubicBezTo>
                  <a:cubicBezTo>
                    <a:pt x="111" y="96"/>
                    <a:pt x="106" y="91"/>
                    <a:pt x="99" y="91"/>
                  </a:cubicBezTo>
                  <a:cubicBezTo>
                    <a:pt x="96" y="91"/>
                    <a:pt x="93" y="92"/>
                    <a:pt x="91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78" y="72"/>
                    <a:pt x="86" y="61"/>
                    <a:pt x="86" y="48"/>
                  </a:cubicBezTo>
                  <a:cubicBezTo>
                    <a:pt x="86" y="40"/>
                    <a:pt x="83" y="33"/>
                    <a:pt x="78" y="27"/>
                  </a:cubicBezTo>
                  <a:cubicBezTo>
                    <a:pt x="74" y="30"/>
                    <a:pt x="70" y="33"/>
                    <a:pt x="70" y="39"/>
                  </a:cubicBezTo>
                  <a:cubicBezTo>
                    <a:pt x="72" y="41"/>
                    <a:pt x="73" y="45"/>
                    <a:pt x="73" y="48"/>
                  </a:cubicBezTo>
                  <a:cubicBezTo>
                    <a:pt x="73" y="53"/>
                    <a:pt x="70" y="58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54"/>
                    <a:pt x="61" y="49"/>
                    <a:pt x="55" y="49"/>
                  </a:cubicBezTo>
                  <a:cubicBezTo>
                    <a:pt x="49" y="49"/>
                    <a:pt x="44" y="54"/>
                    <a:pt x="44" y="60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58"/>
                    <a:pt x="38" y="53"/>
                    <a:pt x="38" y="48"/>
                  </a:cubicBezTo>
                  <a:cubicBezTo>
                    <a:pt x="38" y="41"/>
                    <a:pt x="41" y="36"/>
                    <a:pt x="47" y="33"/>
                  </a:cubicBezTo>
                  <a:cubicBezTo>
                    <a:pt x="47" y="37"/>
                    <a:pt x="49" y="40"/>
                    <a:pt x="53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9" y="41"/>
                    <a:pt x="62" y="39"/>
                    <a:pt x="63" y="35"/>
                  </a:cubicBezTo>
                  <a:cubicBezTo>
                    <a:pt x="63" y="32"/>
                    <a:pt x="65" y="29"/>
                    <a:pt x="67" y="27"/>
                  </a:cubicBezTo>
                  <a:cubicBezTo>
                    <a:pt x="67" y="27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8" y="25"/>
                    <a:pt x="68" y="25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70" y="23"/>
                    <a:pt x="71" y="23"/>
                    <a:pt x="71" y="22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3" y="21"/>
                    <a:pt x="75" y="20"/>
                    <a:pt x="78" y="19"/>
                  </a:cubicBezTo>
                  <a:cubicBezTo>
                    <a:pt x="79" y="18"/>
                    <a:pt x="80" y="18"/>
                    <a:pt x="81" y="18"/>
                  </a:cubicBezTo>
                  <a:cubicBezTo>
                    <a:pt x="92" y="14"/>
                    <a:pt x="108" y="16"/>
                    <a:pt x="119" y="26"/>
                  </a:cubicBezTo>
                  <a:cubicBezTo>
                    <a:pt x="131" y="39"/>
                    <a:pt x="134" y="59"/>
                    <a:pt x="127" y="84"/>
                  </a:cubicBezTo>
                  <a:cubicBezTo>
                    <a:pt x="121" y="103"/>
                    <a:pt x="121" y="103"/>
                    <a:pt x="121" y="103"/>
                  </a:cubicBezTo>
                  <a:cubicBezTo>
                    <a:pt x="112" y="134"/>
                    <a:pt x="105" y="160"/>
                    <a:pt x="96" y="188"/>
                  </a:cubicBezTo>
                  <a:cubicBezTo>
                    <a:pt x="91" y="203"/>
                    <a:pt x="90" y="215"/>
                    <a:pt x="90" y="225"/>
                  </a:cubicBezTo>
                  <a:cubicBezTo>
                    <a:pt x="91" y="225"/>
                    <a:pt x="91" y="225"/>
                    <a:pt x="92" y="225"/>
                  </a:cubicBezTo>
                  <a:cubicBezTo>
                    <a:pt x="92" y="225"/>
                    <a:pt x="92" y="225"/>
                    <a:pt x="92" y="225"/>
                  </a:cubicBezTo>
                  <a:cubicBezTo>
                    <a:pt x="96" y="225"/>
                    <a:pt x="101" y="224"/>
                    <a:pt x="106" y="222"/>
                  </a:cubicBezTo>
                  <a:cubicBezTo>
                    <a:pt x="106" y="213"/>
                    <a:pt x="108" y="203"/>
                    <a:pt x="111" y="192"/>
                  </a:cubicBezTo>
                  <a:cubicBezTo>
                    <a:pt x="120" y="165"/>
                    <a:pt x="128" y="138"/>
                    <a:pt x="137" y="107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54" y="47"/>
                    <a:pt x="140" y="25"/>
                    <a:pt x="130" y="15"/>
                  </a:cubicBezTo>
                  <a:cubicBezTo>
                    <a:pt x="120" y="5"/>
                    <a:pt x="105" y="0"/>
                    <a:pt x="91" y="0"/>
                  </a:cubicBezTo>
                  <a:cubicBezTo>
                    <a:pt x="75" y="0"/>
                    <a:pt x="61" y="7"/>
                    <a:pt x="53" y="18"/>
                  </a:cubicBezTo>
                  <a:cubicBezTo>
                    <a:pt x="38" y="19"/>
                    <a:pt x="25" y="32"/>
                    <a:pt x="25" y="48"/>
                  </a:cubicBezTo>
                  <a:cubicBezTo>
                    <a:pt x="25" y="61"/>
                    <a:pt x="33" y="72"/>
                    <a:pt x="44" y="76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20" y="94"/>
                    <a:pt x="20" y="94"/>
                    <a:pt x="20" y="94"/>
                  </a:cubicBezTo>
                  <a:cubicBezTo>
                    <a:pt x="18" y="92"/>
                    <a:pt x="15" y="91"/>
                    <a:pt x="12" y="91"/>
                  </a:cubicBezTo>
                  <a:cubicBezTo>
                    <a:pt x="5" y="91"/>
                    <a:pt x="0" y="96"/>
                    <a:pt x="0" y="102"/>
                  </a:cubicBezTo>
                  <a:cubicBezTo>
                    <a:pt x="0" y="109"/>
                    <a:pt x="5" y="114"/>
                    <a:pt x="12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80296" tIns="40148" rIns="80296" bIns="40148"/>
            <a:lstStyle/>
            <a:p>
              <a:pPr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kumimoji="0" lang="zh-CN" altLang="en-US" sz="1580">
                <a:solidFill>
                  <a:prstClr val="black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5048377" y="625461"/>
              <a:ext cx="377138" cy="280758"/>
            </a:xfrm>
            <a:custGeom>
              <a:gdLst>
                <a:gd name="T0" fmla="*/ 202 w 227"/>
                <a:gd name="T1" fmla="*/ 32 h 170"/>
                <a:gd name="T2" fmla="*/ 215 w 227"/>
                <a:gd name="T3" fmla="*/ 80 h 170"/>
                <a:gd name="T4" fmla="*/ 189 w 227"/>
                <a:gd name="T5" fmla="*/ 80 h 170"/>
                <a:gd name="T6" fmla="*/ 202 w 227"/>
                <a:gd name="T7" fmla="*/ 32 h 170"/>
                <a:gd name="T8" fmla="*/ 26 w 227"/>
                <a:gd name="T9" fmla="*/ 32 h 170"/>
                <a:gd name="T10" fmla="*/ 13 w 227"/>
                <a:gd name="T11" fmla="*/ 80 h 170"/>
                <a:gd name="T12" fmla="*/ 39 w 227"/>
                <a:gd name="T13" fmla="*/ 80 h 170"/>
                <a:gd name="T14" fmla="*/ 26 w 227"/>
                <a:gd name="T15" fmla="*/ 32 h 170"/>
                <a:gd name="T16" fmla="*/ 199 w 227"/>
                <a:gd name="T17" fmla="*/ 108 h 170"/>
                <a:gd name="T18" fmla="*/ 209 w 227"/>
                <a:gd name="T19" fmla="*/ 91 h 170"/>
                <a:gd name="T20" fmla="*/ 190 w 227"/>
                <a:gd name="T21" fmla="*/ 91 h 170"/>
                <a:gd name="T22" fmla="*/ 186 w 227"/>
                <a:gd name="T23" fmla="*/ 97 h 170"/>
                <a:gd name="T24" fmla="*/ 125 w 227"/>
                <a:gd name="T25" fmla="*/ 93 h 170"/>
                <a:gd name="T26" fmla="*/ 125 w 227"/>
                <a:gd name="T27" fmla="*/ 0 h 170"/>
                <a:gd name="T28" fmla="*/ 103 w 227"/>
                <a:gd name="T29" fmla="*/ 0 h 170"/>
                <a:gd name="T30" fmla="*/ 103 w 227"/>
                <a:gd name="T31" fmla="*/ 93 h 170"/>
                <a:gd name="T32" fmla="*/ 42 w 227"/>
                <a:gd name="T33" fmla="*/ 97 h 170"/>
                <a:gd name="T34" fmla="*/ 39 w 227"/>
                <a:gd name="T35" fmla="*/ 91 h 170"/>
                <a:gd name="T36" fmla="*/ 20 w 227"/>
                <a:gd name="T37" fmla="*/ 91 h 170"/>
                <a:gd name="T38" fmla="*/ 82 w 227"/>
                <a:gd name="T39" fmla="*/ 147 h 170"/>
                <a:gd name="T40" fmla="*/ 114 w 227"/>
                <a:gd name="T41" fmla="*/ 170 h 170"/>
                <a:gd name="T42" fmla="*/ 146 w 227"/>
                <a:gd name="T43" fmla="*/ 147 h 170"/>
                <a:gd name="T44" fmla="*/ 182 w 227"/>
                <a:gd name="T45" fmla="*/ 127 h 170"/>
                <a:gd name="T46" fmla="*/ 199 w 227"/>
                <a:gd name="T47" fmla="*/ 108 h 1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170">
                  <a:moveTo>
                    <a:pt x="202" y="32"/>
                  </a:moveTo>
                  <a:cubicBezTo>
                    <a:pt x="202" y="32"/>
                    <a:pt x="227" y="80"/>
                    <a:pt x="215" y="80"/>
                  </a:cubicBezTo>
                  <a:cubicBezTo>
                    <a:pt x="203" y="80"/>
                    <a:pt x="201" y="80"/>
                    <a:pt x="189" y="80"/>
                  </a:cubicBezTo>
                  <a:cubicBezTo>
                    <a:pt x="176" y="80"/>
                    <a:pt x="202" y="32"/>
                    <a:pt x="202" y="32"/>
                  </a:cubicBezTo>
                  <a:close/>
                  <a:moveTo>
                    <a:pt x="26" y="32"/>
                  </a:moveTo>
                  <a:cubicBezTo>
                    <a:pt x="26" y="32"/>
                    <a:pt x="0" y="80"/>
                    <a:pt x="13" y="80"/>
                  </a:cubicBezTo>
                  <a:cubicBezTo>
                    <a:pt x="26" y="80"/>
                    <a:pt x="27" y="80"/>
                    <a:pt x="39" y="80"/>
                  </a:cubicBezTo>
                  <a:cubicBezTo>
                    <a:pt x="51" y="80"/>
                    <a:pt x="26" y="32"/>
                    <a:pt x="26" y="32"/>
                  </a:cubicBezTo>
                  <a:close/>
                  <a:moveTo>
                    <a:pt x="199" y="108"/>
                  </a:moveTo>
                  <a:cubicBezTo>
                    <a:pt x="203" y="103"/>
                    <a:pt x="206" y="97"/>
                    <a:pt x="209" y="91"/>
                  </a:cubicBezTo>
                  <a:cubicBezTo>
                    <a:pt x="190" y="91"/>
                    <a:pt x="190" y="91"/>
                    <a:pt x="190" y="91"/>
                  </a:cubicBezTo>
                  <a:cubicBezTo>
                    <a:pt x="189" y="93"/>
                    <a:pt x="188" y="95"/>
                    <a:pt x="186" y="97"/>
                  </a:cubicBezTo>
                  <a:cubicBezTo>
                    <a:pt x="166" y="121"/>
                    <a:pt x="129" y="121"/>
                    <a:pt x="125" y="93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00" y="121"/>
                    <a:pt x="63" y="121"/>
                    <a:pt x="42" y="97"/>
                  </a:cubicBezTo>
                  <a:cubicBezTo>
                    <a:pt x="41" y="95"/>
                    <a:pt x="40" y="93"/>
                    <a:pt x="39" y="91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32" y="118"/>
                    <a:pt x="55" y="138"/>
                    <a:pt x="82" y="147"/>
                  </a:cubicBezTo>
                  <a:cubicBezTo>
                    <a:pt x="109" y="158"/>
                    <a:pt x="114" y="170"/>
                    <a:pt x="114" y="170"/>
                  </a:cubicBezTo>
                  <a:cubicBezTo>
                    <a:pt x="114" y="170"/>
                    <a:pt x="120" y="158"/>
                    <a:pt x="146" y="147"/>
                  </a:cubicBezTo>
                  <a:cubicBezTo>
                    <a:pt x="159" y="143"/>
                    <a:pt x="171" y="136"/>
                    <a:pt x="182" y="127"/>
                  </a:cubicBezTo>
                  <a:cubicBezTo>
                    <a:pt x="188" y="121"/>
                    <a:pt x="195" y="115"/>
                    <a:pt x="199" y="10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lIns="80296" tIns="40148" rIns="80296" bIns="40148"/>
            <a:lstStyle/>
            <a:p>
              <a:pPr eaLnBrk="1" fontAlgn="auto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kumimoji="0" lang="zh-CN" altLang="en-US" sz="1580">
                <a:solidFill>
                  <a:prstClr val="black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2" name="Freeform 18"/>
          <p:cNvSpPr>
            <a:spLocks noEditPoints="1"/>
          </p:cNvSpPr>
          <p:nvPr/>
        </p:nvSpPr>
        <p:spPr bwMode="auto">
          <a:xfrm>
            <a:off x="5852333" y="2389221"/>
            <a:ext cx="358280" cy="385518"/>
          </a:xfrm>
          <a:custGeom>
            <a:gdLst>
              <a:gd name="T0" fmla="*/ 198 w 217"/>
              <a:gd name="T1" fmla="*/ 4 h 232"/>
              <a:gd name="T2" fmla="*/ 1 w 217"/>
              <a:gd name="T3" fmla="*/ 58 h 232"/>
              <a:gd name="T4" fmla="*/ 147 w 217"/>
              <a:gd name="T5" fmla="*/ 151 h 232"/>
              <a:gd name="T6" fmla="*/ 152 w 217"/>
              <a:gd name="T7" fmla="*/ 175 h 232"/>
              <a:gd name="T8" fmla="*/ 3 w 217"/>
              <a:gd name="T9" fmla="*/ 188 h 232"/>
              <a:gd name="T10" fmla="*/ 15 w 217"/>
              <a:gd name="T11" fmla="*/ 198 h 232"/>
              <a:gd name="T12" fmla="*/ 37 w 217"/>
              <a:gd name="T13" fmla="*/ 194 h 232"/>
              <a:gd name="T14" fmla="*/ 62 w 217"/>
              <a:gd name="T15" fmla="*/ 213 h 232"/>
              <a:gd name="T16" fmla="*/ 130 w 217"/>
              <a:gd name="T17" fmla="*/ 191 h 232"/>
              <a:gd name="T18" fmla="*/ 135 w 217"/>
              <a:gd name="T19" fmla="*/ 232 h 232"/>
              <a:gd name="T20" fmla="*/ 141 w 217"/>
              <a:gd name="T21" fmla="*/ 191 h 232"/>
              <a:gd name="T22" fmla="*/ 170 w 217"/>
              <a:gd name="T23" fmla="*/ 163 h 232"/>
              <a:gd name="T24" fmla="*/ 203 w 217"/>
              <a:gd name="T25" fmla="*/ 19 h 232"/>
              <a:gd name="T26" fmla="*/ 51 w 217"/>
              <a:gd name="T27" fmla="*/ 213 h 232"/>
              <a:gd name="T28" fmla="*/ 37 w 217"/>
              <a:gd name="T29" fmla="*/ 207 h 232"/>
              <a:gd name="T30" fmla="*/ 48 w 217"/>
              <a:gd name="T31" fmla="*/ 208 h 232"/>
              <a:gd name="T32" fmla="*/ 143 w 217"/>
              <a:gd name="T33" fmla="*/ 213 h 232"/>
              <a:gd name="T34" fmla="*/ 130 w 217"/>
              <a:gd name="T35" fmla="*/ 207 h 232"/>
              <a:gd name="T36" fmla="*/ 141 w 217"/>
              <a:gd name="T37" fmla="*/ 208 h 232"/>
              <a:gd name="T38" fmla="*/ 146 w 217"/>
              <a:gd name="T39" fmla="*/ 135 h 232"/>
              <a:gd name="T40" fmla="*/ 150 w 217"/>
              <a:gd name="T41" fmla="*/ 121 h 232"/>
              <a:gd name="T42" fmla="*/ 93 w 217"/>
              <a:gd name="T43" fmla="*/ 77 h 232"/>
              <a:gd name="T44" fmla="*/ 92 w 217"/>
              <a:gd name="T45" fmla="*/ 91 h 232"/>
              <a:gd name="T46" fmla="*/ 90 w 217"/>
              <a:gd name="T47" fmla="*/ 114 h 232"/>
              <a:gd name="T48" fmla="*/ 94 w 217"/>
              <a:gd name="T49" fmla="*/ 68 h 232"/>
              <a:gd name="T50" fmla="*/ 126 w 217"/>
              <a:gd name="T51" fmla="*/ 65 h 232"/>
              <a:gd name="T52" fmla="*/ 53 w 217"/>
              <a:gd name="T53" fmla="*/ 72 h 232"/>
              <a:gd name="T54" fmla="*/ 85 w 217"/>
              <a:gd name="T55" fmla="*/ 69 h 232"/>
              <a:gd name="T56" fmla="*/ 53 w 217"/>
              <a:gd name="T57" fmla="*/ 93 h 232"/>
              <a:gd name="T58" fmla="*/ 44 w 217"/>
              <a:gd name="T59" fmla="*/ 94 h 232"/>
              <a:gd name="T60" fmla="*/ 44 w 217"/>
              <a:gd name="T61" fmla="*/ 82 h 232"/>
              <a:gd name="T62" fmla="*/ 45 w 217"/>
              <a:gd name="T63" fmla="*/ 115 h 232"/>
              <a:gd name="T64" fmla="*/ 44 w 217"/>
              <a:gd name="T65" fmla="*/ 103 h 232"/>
              <a:gd name="T66" fmla="*/ 81 w 217"/>
              <a:gd name="T67" fmla="*/ 114 h 232"/>
              <a:gd name="T68" fmla="*/ 80 w 217"/>
              <a:gd name="T69" fmla="*/ 123 h 232"/>
              <a:gd name="T70" fmla="*/ 54 w 217"/>
              <a:gd name="T71" fmla="*/ 123 h 232"/>
              <a:gd name="T72" fmla="*/ 116 w 217"/>
              <a:gd name="T73" fmla="*/ 122 h 232"/>
              <a:gd name="T74" fmla="*/ 89 w 217"/>
              <a:gd name="T75" fmla="*/ 122 h 232"/>
              <a:gd name="T76" fmla="*/ 129 w 217"/>
              <a:gd name="T77" fmla="*/ 98 h 232"/>
              <a:gd name="T78" fmla="*/ 159 w 217"/>
              <a:gd name="T79" fmla="*/ 87 h 232"/>
              <a:gd name="T80" fmla="*/ 164 w 217"/>
              <a:gd name="T81" fmla="*/ 71 h 232"/>
              <a:gd name="T82" fmla="*/ 135 w 217"/>
              <a:gd name="T83" fmla="*/ 64 h 232"/>
              <a:gd name="T84" fmla="*/ 167 w 217"/>
              <a:gd name="T85" fmla="*/ 62 h 232"/>
              <a:gd name="T86" fmla="*/ 18 w 217"/>
              <a:gd name="T87" fmla="*/ 75 h 232"/>
              <a:gd name="T88" fmla="*/ 24 w 217"/>
              <a:gd name="T89" fmla="*/ 124 h 232"/>
              <a:gd name="T90" fmla="*/ 25 w 217"/>
              <a:gd name="T91" fmla="*/ 135 h 23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6" h="231">
                <a:moveTo>
                  <a:pt x="216" y="6"/>
                </a:moveTo>
                <a:cubicBezTo>
                  <a:pt x="215" y="2"/>
                  <a:pt x="210" y="0"/>
                  <a:pt x="206" y="1"/>
                </a:cubicBezTo>
                <a:cubicBezTo>
                  <a:pt x="198" y="4"/>
                  <a:pt x="198" y="4"/>
                  <a:pt x="198" y="4"/>
                </a:cubicBezTo>
                <a:cubicBezTo>
                  <a:pt x="188" y="8"/>
                  <a:pt x="181" y="14"/>
                  <a:pt x="176" y="29"/>
                </a:cubicBezTo>
                <a:cubicBezTo>
                  <a:pt x="8" y="49"/>
                  <a:pt x="8" y="49"/>
                  <a:pt x="8" y="49"/>
                </a:cubicBezTo>
                <a:cubicBezTo>
                  <a:pt x="4" y="50"/>
                  <a:pt x="1" y="54"/>
                  <a:pt x="1" y="58"/>
                </a:cubicBezTo>
                <a:cubicBezTo>
                  <a:pt x="10" y="144"/>
                  <a:pt x="10" y="144"/>
                  <a:pt x="10" y="144"/>
                </a:cubicBezTo>
                <a:cubicBezTo>
                  <a:pt x="10" y="148"/>
                  <a:pt x="14" y="151"/>
                  <a:pt x="18" y="151"/>
                </a:cubicBezTo>
                <a:cubicBezTo>
                  <a:pt x="147" y="151"/>
                  <a:pt x="147" y="151"/>
                  <a:pt x="147" y="151"/>
                </a:cubicBezTo>
                <a:cubicBezTo>
                  <a:pt x="156" y="169"/>
                  <a:pt x="156" y="169"/>
                  <a:pt x="156" y="169"/>
                </a:cubicBezTo>
                <a:cubicBezTo>
                  <a:pt x="157" y="172"/>
                  <a:pt x="157" y="174"/>
                  <a:pt x="157" y="174"/>
                </a:cubicBezTo>
                <a:cubicBezTo>
                  <a:pt x="156" y="174"/>
                  <a:pt x="155" y="175"/>
                  <a:pt x="152" y="175"/>
                </a:cubicBezTo>
                <a:cubicBezTo>
                  <a:pt x="17" y="175"/>
                  <a:pt x="17" y="175"/>
                  <a:pt x="17" y="175"/>
                </a:cubicBezTo>
                <a:cubicBezTo>
                  <a:pt x="15" y="175"/>
                  <a:pt x="13" y="176"/>
                  <a:pt x="11" y="178"/>
                </a:cubicBezTo>
                <a:cubicBezTo>
                  <a:pt x="3" y="188"/>
                  <a:pt x="3" y="188"/>
                  <a:pt x="3" y="188"/>
                </a:cubicBezTo>
                <a:cubicBezTo>
                  <a:pt x="0" y="192"/>
                  <a:pt x="1" y="196"/>
                  <a:pt x="4" y="199"/>
                </a:cubicBezTo>
                <a:cubicBezTo>
                  <a:pt x="5" y="200"/>
                  <a:pt x="7" y="201"/>
                  <a:pt x="9" y="201"/>
                </a:cubicBezTo>
                <a:cubicBezTo>
                  <a:pt x="11" y="201"/>
                  <a:pt x="13" y="200"/>
                  <a:pt x="15" y="198"/>
                </a:cubicBezTo>
                <a:cubicBezTo>
                  <a:pt x="21" y="191"/>
                  <a:pt x="21" y="191"/>
                  <a:pt x="21" y="191"/>
                </a:cubicBezTo>
                <a:cubicBezTo>
                  <a:pt x="37" y="191"/>
                  <a:pt x="37" y="191"/>
                  <a:pt x="37" y="191"/>
                </a:cubicBezTo>
                <a:cubicBezTo>
                  <a:pt x="37" y="194"/>
                  <a:pt x="37" y="194"/>
                  <a:pt x="37" y="194"/>
                </a:cubicBezTo>
                <a:cubicBezTo>
                  <a:pt x="29" y="197"/>
                  <a:pt x="23" y="204"/>
                  <a:pt x="23" y="213"/>
                </a:cubicBezTo>
                <a:cubicBezTo>
                  <a:pt x="23" y="223"/>
                  <a:pt x="32" y="232"/>
                  <a:pt x="42" y="232"/>
                </a:cubicBezTo>
                <a:cubicBezTo>
                  <a:pt x="53" y="232"/>
                  <a:pt x="62" y="223"/>
                  <a:pt x="62" y="213"/>
                </a:cubicBezTo>
                <a:cubicBezTo>
                  <a:pt x="62" y="204"/>
                  <a:pt x="56" y="197"/>
                  <a:pt x="48" y="194"/>
                </a:cubicBezTo>
                <a:cubicBezTo>
                  <a:pt x="48" y="191"/>
                  <a:pt x="48" y="191"/>
                  <a:pt x="48" y="191"/>
                </a:cubicBezTo>
                <a:cubicBezTo>
                  <a:pt x="130" y="191"/>
                  <a:pt x="130" y="191"/>
                  <a:pt x="130" y="191"/>
                </a:cubicBezTo>
                <a:cubicBezTo>
                  <a:pt x="130" y="194"/>
                  <a:pt x="130" y="194"/>
                  <a:pt x="130" y="194"/>
                </a:cubicBezTo>
                <a:cubicBezTo>
                  <a:pt x="122" y="197"/>
                  <a:pt x="116" y="204"/>
                  <a:pt x="116" y="213"/>
                </a:cubicBezTo>
                <a:cubicBezTo>
                  <a:pt x="116" y="223"/>
                  <a:pt x="124" y="232"/>
                  <a:pt x="135" y="232"/>
                </a:cubicBezTo>
                <a:cubicBezTo>
                  <a:pt x="146" y="232"/>
                  <a:pt x="155" y="223"/>
                  <a:pt x="155" y="213"/>
                </a:cubicBezTo>
                <a:cubicBezTo>
                  <a:pt x="155" y="204"/>
                  <a:pt x="149" y="197"/>
                  <a:pt x="141" y="194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52" y="191"/>
                  <a:pt x="152" y="191"/>
                  <a:pt x="152" y="191"/>
                </a:cubicBezTo>
                <a:cubicBezTo>
                  <a:pt x="162" y="191"/>
                  <a:pt x="167" y="186"/>
                  <a:pt x="170" y="183"/>
                </a:cubicBezTo>
                <a:cubicBezTo>
                  <a:pt x="172" y="179"/>
                  <a:pt x="174" y="173"/>
                  <a:pt x="170" y="163"/>
                </a:cubicBezTo>
                <a:cubicBezTo>
                  <a:pt x="160" y="142"/>
                  <a:pt x="160" y="142"/>
                  <a:pt x="160" y="142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94" y="23"/>
                  <a:pt x="198" y="21"/>
                  <a:pt x="203" y="19"/>
                </a:cubicBezTo>
                <a:cubicBezTo>
                  <a:pt x="211" y="16"/>
                  <a:pt x="211" y="16"/>
                  <a:pt x="211" y="16"/>
                </a:cubicBezTo>
                <a:cubicBezTo>
                  <a:pt x="215" y="15"/>
                  <a:pt x="217" y="10"/>
                  <a:pt x="216" y="6"/>
                </a:cubicBezTo>
                <a:close/>
                <a:moveTo>
                  <a:pt x="51" y="213"/>
                </a:moveTo>
                <a:cubicBezTo>
                  <a:pt x="51" y="217"/>
                  <a:pt x="47" y="221"/>
                  <a:pt x="42" y="221"/>
                </a:cubicBezTo>
                <a:cubicBezTo>
                  <a:pt x="38" y="221"/>
                  <a:pt x="34" y="217"/>
                  <a:pt x="34" y="213"/>
                </a:cubicBezTo>
                <a:cubicBezTo>
                  <a:pt x="34" y="210"/>
                  <a:pt x="35" y="208"/>
                  <a:pt x="37" y="207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37" y="211"/>
                  <a:pt x="39" y="214"/>
                  <a:pt x="42" y="214"/>
                </a:cubicBezTo>
                <a:cubicBezTo>
                  <a:pt x="46" y="214"/>
                  <a:pt x="48" y="211"/>
                  <a:pt x="48" y="208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50" y="208"/>
                  <a:pt x="51" y="210"/>
                  <a:pt x="51" y="213"/>
                </a:cubicBezTo>
                <a:close/>
                <a:moveTo>
                  <a:pt x="143" y="213"/>
                </a:moveTo>
                <a:cubicBezTo>
                  <a:pt x="143" y="217"/>
                  <a:pt x="140" y="221"/>
                  <a:pt x="135" y="221"/>
                </a:cubicBezTo>
                <a:cubicBezTo>
                  <a:pt x="131" y="221"/>
                  <a:pt x="127" y="217"/>
                  <a:pt x="127" y="213"/>
                </a:cubicBezTo>
                <a:cubicBezTo>
                  <a:pt x="127" y="210"/>
                  <a:pt x="128" y="208"/>
                  <a:pt x="130" y="207"/>
                </a:cubicBezTo>
                <a:cubicBezTo>
                  <a:pt x="130" y="208"/>
                  <a:pt x="130" y="208"/>
                  <a:pt x="130" y="208"/>
                </a:cubicBezTo>
                <a:cubicBezTo>
                  <a:pt x="130" y="211"/>
                  <a:pt x="132" y="214"/>
                  <a:pt x="135" y="214"/>
                </a:cubicBezTo>
                <a:cubicBezTo>
                  <a:pt x="138" y="214"/>
                  <a:pt x="141" y="211"/>
                  <a:pt x="141" y="208"/>
                </a:cubicBezTo>
                <a:cubicBezTo>
                  <a:pt x="141" y="207"/>
                  <a:pt x="141" y="207"/>
                  <a:pt x="141" y="207"/>
                </a:cubicBezTo>
                <a:cubicBezTo>
                  <a:pt x="142" y="208"/>
                  <a:pt x="143" y="210"/>
                  <a:pt x="143" y="213"/>
                </a:cubicBezTo>
                <a:close/>
                <a:moveTo>
                  <a:pt x="146" y="135"/>
                </a:moveTo>
                <a:cubicBezTo>
                  <a:pt x="122" y="135"/>
                  <a:pt x="122" y="135"/>
                  <a:pt x="122" y="135"/>
                </a:cubicBezTo>
                <a:cubicBezTo>
                  <a:pt x="125" y="122"/>
                  <a:pt x="125" y="122"/>
                  <a:pt x="125" y="122"/>
                </a:cubicBezTo>
                <a:cubicBezTo>
                  <a:pt x="150" y="121"/>
                  <a:pt x="150" y="121"/>
                  <a:pt x="150" y="121"/>
                </a:cubicBezTo>
                <a:lnTo>
                  <a:pt x="146" y="135"/>
                </a:lnTo>
                <a:close/>
                <a:moveTo>
                  <a:pt x="92" y="91"/>
                </a:moveTo>
                <a:cubicBezTo>
                  <a:pt x="93" y="77"/>
                  <a:pt x="93" y="77"/>
                  <a:pt x="93" y="77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122" y="89"/>
                  <a:pt x="122" y="89"/>
                  <a:pt x="122" y="89"/>
                </a:cubicBezTo>
                <a:lnTo>
                  <a:pt x="92" y="91"/>
                </a:lnTo>
                <a:close/>
                <a:moveTo>
                  <a:pt x="120" y="98"/>
                </a:moveTo>
                <a:cubicBezTo>
                  <a:pt x="117" y="113"/>
                  <a:pt x="117" y="113"/>
                  <a:pt x="117" y="113"/>
                </a:cubicBezTo>
                <a:cubicBezTo>
                  <a:pt x="90" y="114"/>
                  <a:pt x="90" y="114"/>
                  <a:pt x="90" y="114"/>
                </a:cubicBezTo>
                <a:cubicBezTo>
                  <a:pt x="91" y="100"/>
                  <a:pt x="91" y="100"/>
                  <a:pt x="91" y="100"/>
                </a:cubicBezTo>
                <a:lnTo>
                  <a:pt x="120" y="98"/>
                </a:lnTo>
                <a:close/>
                <a:moveTo>
                  <a:pt x="94" y="68"/>
                </a:moveTo>
                <a:cubicBezTo>
                  <a:pt x="95" y="54"/>
                  <a:pt x="95" y="54"/>
                  <a:pt x="95" y="54"/>
                </a:cubicBezTo>
                <a:cubicBezTo>
                  <a:pt x="128" y="50"/>
                  <a:pt x="128" y="50"/>
                  <a:pt x="128" y="50"/>
                </a:cubicBezTo>
                <a:cubicBezTo>
                  <a:pt x="126" y="65"/>
                  <a:pt x="126" y="65"/>
                  <a:pt x="126" y="65"/>
                </a:cubicBezTo>
                <a:lnTo>
                  <a:pt x="94" y="68"/>
                </a:lnTo>
                <a:close/>
                <a:moveTo>
                  <a:pt x="85" y="69"/>
                </a:moveTo>
                <a:cubicBezTo>
                  <a:pt x="53" y="72"/>
                  <a:pt x="53" y="72"/>
                  <a:pt x="53" y="72"/>
                </a:cubicBezTo>
                <a:cubicBezTo>
                  <a:pt x="52" y="60"/>
                  <a:pt x="52" y="60"/>
                  <a:pt x="52" y="60"/>
                </a:cubicBezTo>
                <a:cubicBezTo>
                  <a:pt x="86" y="56"/>
                  <a:pt x="86" y="56"/>
                  <a:pt x="86" y="56"/>
                </a:cubicBezTo>
                <a:lnTo>
                  <a:pt x="85" y="69"/>
                </a:lnTo>
                <a:close/>
                <a:moveTo>
                  <a:pt x="84" y="78"/>
                </a:moveTo>
                <a:cubicBezTo>
                  <a:pt x="83" y="92"/>
                  <a:pt x="83" y="92"/>
                  <a:pt x="83" y="92"/>
                </a:cubicBezTo>
                <a:cubicBezTo>
                  <a:pt x="53" y="93"/>
                  <a:pt x="53" y="93"/>
                  <a:pt x="53" y="93"/>
                </a:cubicBezTo>
                <a:cubicBezTo>
                  <a:pt x="53" y="81"/>
                  <a:pt x="53" y="81"/>
                  <a:pt x="53" y="81"/>
                </a:cubicBezTo>
                <a:lnTo>
                  <a:pt x="84" y="78"/>
                </a:lnTo>
                <a:close/>
                <a:moveTo>
                  <a:pt x="44" y="94"/>
                </a:moveTo>
                <a:cubicBezTo>
                  <a:pt x="21" y="95"/>
                  <a:pt x="21" y="95"/>
                  <a:pt x="21" y="95"/>
                </a:cubicBezTo>
                <a:cubicBezTo>
                  <a:pt x="19" y="84"/>
                  <a:pt x="19" y="84"/>
                  <a:pt x="19" y="84"/>
                </a:cubicBezTo>
                <a:cubicBezTo>
                  <a:pt x="44" y="82"/>
                  <a:pt x="44" y="82"/>
                  <a:pt x="44" y="82"/>
                </a:cubicBezTo>
                <a:lnTo>
                  <a:pt x="44" y="94"/>
                </a:lnTo>
                <a:close/>
                <a:moveTo>
                  <a:pt x="44" y="103"/>
                </a:moveTo>
                <a:cubicBezTo>
                  <a:pt x="45" y="115"/>
                  <a:pt x="45" y="115"/>
                  <a:pt x="45" y="115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1" y="104"/>
                  <a:pt x="21" y="104"/>
                  <a:pt x="21" y="104"/>
                </a:cubicBezTo>
                <a:lnTo>
                  <a:pt x="44" y="103"/>
                </a:lnTo>
                <a:close/>
                <a:moveTo>
                  <a:pt x="53" y="102"/>
                </a:moveTo>
                <a:cubicBezTo>
                  <a:pt x="82" y="100"/>
                  <a:pt x="82" y="100"/>
                  <a:pt x="82" y="100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54" y="114"/>
                  <a:pt x="54" y="114"/>
                  <a:pt x="54" y="114"/>
                </a:cubicBezTo>
                <a:lnTo>
                  <a:pt x="53" y="102"/>
                </a:lnTo>
                <a:close/>
                <a:moveTo>
                  <a:pt x="80" y="123"/>
                </a:moveTo>
                <a:cubicBezTo>
                  <a:pt x="79" y="135"/>
                  <a:pt x="79" y="135"/>
                  <a:pt x="79" y="135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54" y="123"/>
                  <a:pt x="54" y="123"/>
                  <a:pt x="54" y="123"/>
                </a:cubicBezTo>
                <a:lnTo>
                  <a:pt x="80" y="123"/>
                </a:lnTo>
                <a:close/>
                <a:moveTo>
                  <a:pt x="89" y="122"/>
                </a:moveTo>
                <a:cubicBezTo>
                  <a:pt x="116" y="122"/>
                  <a:pt x="116" y="122"/>
                  <a:pt x="116" y="122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88" y="135"/>
                  <a:pt x="88" y="135"/>
                  <a:pt x="88" y="135"/>
                </a:cubicBezTo>
                <a:lnTo>
                  <a:pt x="89" y="122"/>
                </a:lnTo>
                <a:close/>
                <a:moveTo>
                  <a:pt x="152" y="112"/>
                </a:moveTo>
                <a:cubicBezTo>
                  <a:pt x="126" y="113"/>
                  <a:pt x="126" y="113"/>
                  <a:pt x="126" y="113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57" y="96"/>
                  <a:pt x="157" y="96"/>
                  <a:pt x="157" y="96"/>
                </a:cubicBezTo>
                <a:lnTo>
                  <a:pt x="152" y="112"/>
                </a:lnTo>
                <a:close/>
                <a:moveTo>
                  <a:pt x="159" y="87"/>
                </a:moveTo>
                <a:cubicBezTo>
                  <a:pt x="131" y="89"/>
                  <a:pt x="131" y="89"/>
                  <a:pt x="131" y="89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64" y="71"/>
                  <a:pt x="164" y="71"/>
                  <a:pt x="164" y="71"/>
                </a:cubicBezTo>
                <a:lnTo>
                  <a:pt x="159" y="87"/>
                </a:lnTo>
                <a:close/>
                <a:moveTo>
                  <a:pt x="167" y="62"/>
                </a:moveTo>
                <a:cubicBezTo>
                  <a:pt x="135" y="64"/>
                  <a:pt x="135" y="64"/>
                  <a:pt x="135" y="64"/>
                </a:cubicBezTo>
                <a:cubicBezTo>
                  <a:pt x="138" y="49"/>
                  <a:pt x="138" y="49"/>
                  <a:pt x="138" y="49"/>
                </a:cubicBezTo>
                <a:cubicBezTo>
                  <a:pt x="171" y="45"/>
                  <a:pt x="171" y="45"/>
                  <a:pt x="171" y="45"/>
                </a:cubicBezTo>
                <a:lnTo>
                  <a:pt x="167" y="62"/>
                </a:lnTo>
                <a:close/>
                <a:moveTo>
                  <a:pt x="44" y="61"/>
                </a:moveTo>
                <a:cubicBezTo>
                  <a:pt x="44" y="73"/>
                  <a:pt x="44" y="73"/>
                  <a:pt x="44" y="73"/>
                </a:cubicBezTo>
                <a:cubicBezTo>
                  <a:pt x="18" y="75"/>
                  <a:pt x="18" y="75"/>
                  <a:pt x="18" y="75"/>
                </a:cubicBezTo>
                <a:cubicBezTo>
                  <a:pt x="17" y="64"/>
                  <a:pt x="17" y="64"/>
                  <a:pt x="17" y="64"/>
                </a:cubicBezTo>
                <a:lnTo>
                  <a:pt x="44" y="61"/>
                </a:lnTo>
                <a:close/>
                <a:moveTo>
                  <a:pt x="24" y="124"/>
                </a:moveTo>
                <a:cubicBezTo>
                  <a:pt x="45" y="124"/>
                  <a:pt x="45" y="124"/>
                  <a:pt x="45" y="124"/>
                </a:cubicBezTo>
                <a:cubicBezTo>
                  <a:pt x="45" y="135"/>
                  <a:pt x="45" y="135"/>
                  <a:pt x="45" y="135"/>
                </a:cubicBezTo>
                <a:cubicBezTo>
                  <a:pt x="25" y="135"/>
                  <a:pt x="25" y="135"/>
                  <a:pt x="25" y="135"/>
                </a:cubicBezTo>
                <a:lnTo>
                  <a:pt x="24" y="124"/>
                </a:lnTo>
                <a:close/>
              </a:path>
            </a:pathLst>
          </a:custGeom>
          <a:solidFill>
            <a:srgbClr val="D8A2A3"/>
          </a:solidFill>
          <a:ln>
            <a:noFill/>
          </a:ln>
        </p:spPr>
        <p:txBody>
          <a:bodyPr lIns="80296" tIns="40148" rIns="80296" bIns="40148"/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kumimoji="0" lang="zh-CN" altLang="en-US" sz="1580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Freeform 75"/>
          <p:cNvSpPr>
            <a:spLocks noEditPoints="1"/>
          </p:cNvSpPr>
          <p:nvPr/>
        </p:nvSpPr>
        <p:spPr bwMode="auto">
          <a:xfrm>
            <a:off x="4702465" y="4546978"/>
            <a:ext cx="421136" cy="421136"/>
          </a:xfrm>
          <a:custGeom>
            <a:gdLst>
              <a:gd name="T0" fmla="*/ 101 w 254"/>
              <a:gd name="T1" fmla="*/ 63 h 254"/>
              <a:gd name="T2" fmla="*/ 62 w 254"/>
              <a:gd name="T3" fmla="*/ 102 h 254"/>
              <a:gd name="T4" fmla="*/ 94 w 254"/>
              <a:gd name="T5" fmla="*/ 18 h 254"/>
              <a:gd name="T6" fmla="*/ 152 w 254"/>
              <a:gd name="T7" fmla="*/ 63 h 254"/>
              <a:gd name="T8" fmla="*/ 191 w 254"/>
              <a:gd name="T9" fmla="*/ 102 h 254"/>
              <a:gd name="T10" fmla="*/ 159 w 254"/>
              <a:gd name="T11" fmla="*/ 18 h 254"/>
              <a:gd name="T12" fmla="*/ 191 w 254"/>
              <a:gd name="T13" fmla="*/ 152 h 254"/>
              <a:gd name="T14" fmla="*/ 152 w 254"/>
              <a:gd name="T15" fmla="*/ 191 h 254"/>
              <a:gd name="T16" fmla="*/ 236 w 254"/>
              <a:gd name="T17" fmla="*/ 160 h 254"/>
              <a:gd name="T18" fmla="*/ 17 w 254"/>
              <a:gd name="T19" fmla="*/ 160 h 254"/>
              <a:gd name="T20" fmla="*/ 101 w 254"/>
              <a:gd name="T21" fmla="*/ 191 h 254"/>
              <a:gd name="T22" fmla="*/ 62 w 254"/>
              <a:gd name="T23" fmla="*/ 152 h 254"/>
              <a:gd name="T24" fmla="*/ 240 w 254"/>
              <a:gd name="T25" fmla="*/ 105 h 254"/>
              <a:gd name="T26" fmla="*/ 194 w 254"/>
              <a:gd name="T27" fmla="*/ 141 h 254"/>
              <a:gd name="T28" fmla="*/ 244 w 254"/>
              <a:gd name="T29" fmla="*/ 145 h 254"/>
              <a:gd name="T30" fmla="*/ 160 w 254"/>
              <a:gd name="T31" fmla="*/ 241 h 254"/>
              <a:gd name="T32" fmla="*/ 216 w 254"/>
              <a:gd name="T33" fmla="*/ 215 h 254"/>
              <a:gd name="T34" fmla="*/ 251 w 254"/>
              <a:gd name="T35" fmla="*/ 135 h 254"/>
              <a:gd name="T36" fmla="*/ 251 w 254"/>
              <a:gd name="T37" fmla="*/ 119 h 254"/>
              <a:gd name="T38" fmla="*/ 249 w 254"/>
              <a:gd name="T39" fmla="*/ 129 h 254"/>
              <a:gd name="T40" fmla="*/ 247 w 254"/>
              <a:gd name="T41" fmla="*/ 127 h 254"/>
              <a:gd name="T42" fmla="*/ 245 w 254"/>
              <a:gd name="T43" fmla="*/ 131 h 254"/>
              <a:gd name="T44" fmla="*/ 246 w 254"/>
              <a:gd name="T45" fmla="*/ 122 h 254"/>
              <a:gd name="T46" fmla="*/ 249 w 254"/>
              <a:gd name="T47" fmla="*/ 130 h 254"/>
              <a:gd name="T48" fmla="*/ 112 w 254"/>
              <a:gd name="T49" fmla="*/ 195 h 254"/>
              <a:gd name="T50" fmla="*/ 110 w 254"/>
              <a:gd name="T51" fmla="*/ 244 h 254"/>
              <a:gd name="T52" fmla="*/ 12 w 254"/>
              <a:gd name="T53" fmla="*/ 160 h 254"/>
              <a:gd name="T54" fmla="*/ 36 w 254"/>
              <a:gd name="T55" fmla="*/ 214 h 254"/>
              <a:gd name="T56" fmla="*/ 118 w 254"/>
              <a:gd name="T57" fmla="*/ 251 h 254"/>
              <a:gd name="T58" fmla="*/ 135 w 254"/>
              <a:gd name="T59" fmla="*/ 251 h 254"/>
              <a:gd name="T60" fmla="*/ 141 w 254"/>
              <a:gd name="T61" fmla="*/ 195 h 254"/>
              <a:gd name="T62" fmla="*/ 124 w 254"/>
              <a:gd name="T63" fmla="*/ 250 h 254"/>
              <a:gd name="T64" fmla="*/ 125 w 254"/>
              <a:gd name="T65" fmla="*/ 250 h 254"/>
              <a:gd name="T66" fmla="*/ 125 w 254"/>
              <a:gd name="T67" fmla="*/ 245 h 254"/>
              <a:gd name="T68" fmla="*/ 127 w 254"/>
              <a:gd name="T69" fmla="*/ 242 h 254"/>
              <a:gd name="T70" fmla="*/ 127 w 254"/>
              <a:gd name="T71" fmla="*/ 251 h 254"/>
              <a:gd name="T72" fmla="*/ 13 w 254"/>
              <a:gd name="T73" fmla="*/ 105 h 254"/>
              <a:gd name="T74" fmla="*/ 41 w 254"/>
              <a:gd name="T75" fmla="*/ 44 h 254"/>
              <a:gd name="T76" fmla="*/ 93 w 254"/>
              <a:gd name="T77" fmla="*/ 9 h 254"/>
              <a:gd name="T78" fmla="*/ 4 w 254"/>
              <a:gd name="T79" fmla="*/ 117 h 254"/>
              <a:gd name="T80" fmla="*/ 0 w 254"/>
              <a:gd name="T81" fmla="*/ 127 h 254"/>
              <a:gd name="T82" fmla="*/ 13 w 254"/>
              <a:gd name="T83" fmla="*/ 149 h 254"/>
              <a:gd name="T84" fmla="*/ 59 w 254"/>
              <a:gd name="T85" fmla="*/ 113 h 254"/>
              <a:gd name="T86" fmla="*/ 3 w 254"/>
              <a:gd name="T87" fmla="*/ 127 h 254"/>
              <a:gd name="T88" fmla="*/ 4 w 254"/>
              <a:gd name="T89" fmla="*/ 126 h 254"/>
              <a:gd name="T90" fmla="*/ 6 w 254"/>
              <a:gd name="T91" fmla="*/ 129 h 254"/>
              <a:gd name="T92" fmla="*/ 8 w 254"/>
              <a:gd name="T93" fmla="*/ 123 h 254"/>
              <a:gd name="T94" fmla="*/ 7 w 254"/>
              <a:gd name="T95" fmla="*/ 132 h 254"/>
              <a:gd name="T96" fmla="*/ 138 w 254"/>
              <a:gd name="T97" fmla="*/ 5 h 254"/>
              <a:gd name="T98" fmla="*/ 127 w 254"/>
              <a:gd name="T99" fmla="*/ 0 h 254"/>
              <a:gd name="T100" fmla="*/ 105 w 254"/>
              <a:gd name="T101" fmla="*/ 14 h 254"/>
              <a:gd name="T102" fmla="*/ 141 w 254"/>
              <a:gd name="T103" fmla="*/ 59 h 254"/>
              <a:gd name="T104" fmla="*/ 144 w 254"/>
              <a:gd name="T105" fmla="*/ 10 h 254"/>
              <a:gd name="T106" fmla="*/ 240 w 254"/>
              <a:gd name="T107" fmla="*/ 94 h 254"/>
              <a:gd name="T108" fmla="*/ 216 w 254"/>
              <a:gd name="T109" fmla="*/ 39 h 254"/>
              <a:gd name="T110" fmla="*/ 122 w 254"/>
              <a:gd name="T111" fmla="*/ 7 h 254"/>
              <a:gd name="T112" fmla="*/ 130 w 254"/>
              <a:gd name="T113" fmla="*/ 5 h 254"/>
              <a:gd name="T114" fmla="*/ 128 w 254"/>
              <a:gd name="T115" fmla="*/ 5 h 254"/>
              <a:gd name="T116" fmla="*/ 128 w 254"/>
              <a:gd name="T117" fmla="*/ 9 h 254"/>
              <a:gd name="T118" fmla="*/ 127 w 254"/>
              <a:gd name="T119" fmla="*/ 12 h 254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54" h="254">
                <a:moveTo>
                  <a:pt x="94" y="18"/>
                </a:moveTo>
                <a:cubicBezTo>
                  <a:pt x="101" y="63"/>
                  <a:pt x="101" y="63"/>
                  <a:pt x="101" y="63"/>
                </a:cubicBezTo>
                <a:cubicBezTo>
                  <a:pt x="93" y="66"/>
                  <a:pt x="85" y="71"/>
                  <a:pt x="78" y="78"/>
                </a:cubicBezTo>
                <a:cubicBezTo>
                  <a:pt x="71" y="85"/>
                  <a:pt x="66" y="93"/>
                  <a:pt x="62" y="102"/>
                </a:cubicBezTo>
                <a:cubicBezTo>
                  <a:pt x="17" y="94"/>
                  <a:pt x="17" y="94"/>
                  <a:pt x="17" y="94"/>
                </a:cubicBezTo>
                <a:cubicBezTo>
                  <a:pt x="28" y="58"/>
                  <a:pt x="57" y="29"/>
                  <a:pt x="94" y="18"/>
                </a:cubicBezTo>
                <a:close/>
                <a:moveTo>
                  <a:pt x="159" y="18"/>
                </a:moveTo>
                <a:cubicBezTo>
                  <a:pt x="152" y="63"/>
                  <a:pt x="152" y="63"/>
                  <a:pt x="152" y="63"/>
                </a:cubicBezTo>
                <a:cubicBezTo>
                  <a:pt x="161" y="66"/>
                  <a:pt x="169" y="71"/>
                  <a:pt x="176" y="78"/>
                </a:cubicBezTo>
                <a:cubicBezTo>
                  <a:pt x="183" y="85"/>
                  <a:pt x="188" y="93"/>
                  <a:pt x="191" y="102"/>
                </a:cubicBezTo>
                <a:cubicBezTo>
                  <a:pt x="236" y="94"/>
                  <a:pt x="236" y="94"/>
                  <a:pt x="236" y="94"/>
                </a:cubicBezTo>
                <a:cubicBezTo>
                  <a:pt x="225" y="58"/>
                  <a:pt x="196" y="29"/>
                  <a:pt x="159" y="18"/>
                </a:cubicBezTo>
                <a:close/>
                <a:moveTo>
                  <a:pt x="236" y="160"/>
                </a:moveTo>
                <a:cubicBezTo>
                  <a:pt x="191" y="152"/>
                  <a:pt x="191" y="152"/>
                  <a:pt x="191" y="152"/>
                </a:cubicBezTo>
                <a:cubicBezTo>
                  <a:pt x="188" y="161"/>
                  <a:pt x="183" y="169"/>
                  <a:pt x="176" y="176"/>
                </a:cubicBezTo>
                <a:cubicBezTo>
                  <a:pt x="169" y="183"/>
                  <a:pt x="161" y="188"/>
                  <a:pt x="152" y="191"/>
                </a:cubicBezTo>
                <a:cubicBezTo>
                  <a:pt x="159" y="236"/>
                  <a:pt x="159" y="236"/>
                  <a:pt x="159" y="236"/>
                </a:cubicBezTo>
                <a:cubicBezTo>
                  <a:pt x="196" y="225"/>
                  <a:pt x="225" y="196"/>
                  <a:pt x="236" y="160"/>
                </a:cubicBezTo>
                <a:close/>
                <a:moveTo>
                  <a:pt x="62" y="152"/>
                </a:moveTo>
                <a:cubicBezTo>
                  <a:pt x="17" y="160"/>
                  <a:pt x="17" y="160"/>
                  <a:pt x="17" y="160"/>
                </a:cubicBezTo>
                <a:cubicBezTo>
                  <a:pt x="28" y="196"/>
                  <a:pt x="57" y="225"/>
                  <a:pt x="94" y="236"/>
                </a:cubicBezTo>
                <a:cubicBezTo>
                  <a:pt x="101" y="191"/>
                  <a:pt x="101" y="191"/>
                  <a:pt x="101" y="191"/>
                </a:cubicBezTo>
                <a:cubicBezTo>
                  <a:pt x="93" y="188"/>
                  <a:pt x="85" y="183"/>
                  <a:pt x="78" y="176"/>
                </a:cubicBezTo>
                <a:cubicBezTo>
                  <a:pt x="71" y="169"/>
                  <a:pt x="66" y="161"/>
                  <a:pt x="62" y="152"/>
                </a:cubicBezTo>
                <a:close/>
                <a:moveTo>
                  <a:pt x="251" y="119"/>
                </a:moveTo>
                <a:cubicBezTo>
                  <a:pt x="249" y="117"/>
                  <a:pt x="240" y="105"/>
                  <a:pt x="240" y="105"/>
                </a:cubicBezTo>
                <a:cubicBezTo>
                  <a:pt x="194" y="113"/>
                  <a:pt x="194" y="113"/>
                  <a:pt x="194" y="113"/>
                </a:cubicBezTo>
                <a:cubicBezTo>
                  <a:pt x="196" y="122"/>
                  <a:pt x="196" y="132"/>
                  <a:pt x="194" y="141"/>
                </a:cubicBezTo>
                <a:cubicBezTo>
                  <a:pt x="240" y="149"/>
                  <a:pt x="240" y="149"/>
                  <a:pt x="240" y="149"/>
                </a:cubicBezTo>
                <a:cubicBezTo>
                  <a:pt x="240" y="149"/>
                  <a:pt x="242" y="147"/>
                  <a:pt x="244" y="145"/>
                </a:cubicBezTo>
                <a:cubicBezTo>
                  <a:pt x="240" y="171"/>
                  <a:pt x="230" y="195"/>
                  <a:pt x="213" y="212"/>
                </a:cubicBezTo>
                <a:cubicBezTo>
                  <a:pt x="200" y="226"/>
                  <a:pt x="181" y="236"/>
                  <a:pt x="160" y="241"/>
                </a:cubicBezTo>
                <a:cubicBezTo>
                  <a:pt x="161" y="246"/>
                  <a:pt x="161" y="246"/>
                  <a:pt x="161" y="246"/>
                </a:cubicBezTo>
                <a:cubicBezTo>
                  <a:pt x="183" y="240"/>
                  <a:pt x="202" y="229"/>
                  <a:pt x="216" y="215"/>
                </a:cubicBezTo>
                <a:cubicBezTo>
                  <a:pt x="235" y="196"/>
                  <a:pt x="247" y="168"/>
                  <a:pt x="249" y="138"/>
                </a:cubicBezTo>
                <a:cubicBezTo>
                  <a:pt x="250" y="137"/>
                  <a:pt x="250" y="136"/>
                  <a:pt x="251" y="135"/>
                </a:cubicBezTo>
                <a:cubicBezTo>
                  <a:pt x="252" y="133"/>
                  <a:pt x="254" y="131"/>
                  <a:pt x="254" y="127"/>
                </a:cubicBezTo>
                <a:cubicBezTo>
                  <a:pt x="254" y="123"/>
                  <a:pt x="252" y="121"/>
                  <a:pt x="251" y="119"/>
                </a:cubicBezTo>
                <a:close/>
                <a:moveTo>
                  <a:pt x="249" y="130"/>
                </a:moveTo>
                <a:cubicBezTo>
                  <a:pt x="249" y="130"/>
                  <a:pt x="249" y="129"/>
                  <a:pt x="249" y="129"/>
                </a:cubicBezTo>
                <a:cubicBezTo>
                  <a:pt x="249" y="128"/>
                  <a:pt x="248" y="127"/>
                  <a:pt x="247" y="127"/>
                </a:cubicBezTo>
                <a:cubicBezTo>
                  <a:pt x="247" y="127"/>
                  <a:pt x="247" y="127"/>
                  <a:pt x="247" y="127"/>
                </a:cubicBezTo>
                <a:cubicBezTo>
                  <a:pt x="246" y="127"/>
                  <a:pt x="245" y="128"/>
                  <a:pt x="245" y="129"/>
                </a:cubicBezTo>
                <a:cubicBezTo>
                  <a:pt x="245" y="130"/>
                  <a:pt x="245" y="130"/>
                  <a:pt x="245" y="131"/>
                </a:cubicBezTo>
                <a:cubicBezTo>
                  <a:pt x="243" y="131"/>
                  <a:pt x="242" y="129"/>
                  <a:pt x="242" y="127"/>
                </a:cubicBezTo>
                <a:cubicBezTo>
                  <a:pt x="242" y="125"/>
                  <a:pt x="244" y="122"/>
                  <a:pt x="246" y="122"/>
                </a:cubicBezTo>
                <a:cubicBezTo>
                  <a:pt x="249" y="122"/>
                  <a:pt x="251" y="125"/>
                  <a:pt x="251" y="127"/>
                </a:cubicBezTo>
                <a:cubicBezTo>
                  <a:pt x="251" y="128"/>
                  <a:pt x="250" y="130"/>
                  <a:pt x="249" y="130"/>
                </a:cubicBezTo>
                <a:close/>
                <a:moveTo>
                  <a:pt x="141" y="195"/>
                </a:moveTo>
                <a:cubicBezTo>
                  <a:pt x="132" y="197"/>
                  <a:pt x="122" y="197"/>
                  <a:pt x="112" y="195"/>
                </a:cubicBezTo>
                <a:cubicBezTo>
                  <a:pt x="105" y="241"/>
                  <a:pt x="105" y="241"/>
                  <a:pt x="105" y="241"/>
                </a:cubicBezTo>
                <a:cubicBezTo>
                  <a:pt x="105" y="241"/>
                  <a:pt x="107" y="242"/>
                  <a:pt x="110" y="244"/>
                </a:cubicBezTo>
                <a:cubicBezTo>
                  <a:pt x="82" y="241"/>
                  <a:pt x="57" y="229"/>
                  <a:pt x="39" y="211"/>
                </a:cubicBezTo>
                <a:cubicBezTo>
                  <a:pt x="26" y="198"/>
                  <a:pt x="17" y="181"/>
                  <a:pt x="12" y="160"/>
                </a:cubicBezTo>
                <a:cubicBezTo>
                  <a:pt x="7" y="161"/>
                  <a:pt x="7" y="161"/>
                  <a:pt x="7" y="161"/>
                </a:cubicBezTo>
                <a:cubicBezTo>
                  <a:pt x="12" y="182"/>
                  <a:pt x="22" y="200"/>
                  <a:pt x="36" y="214"/>
                </a:cubicBezTo>
                <a:cubicBezTo>
                  <a:pt x="56" y="234"/>
                  <a:pt x="85" y="247"/>
                  <a:pt x="116" y="249"/>
                </a:cubicBezTo>
                <a:cubicBezTo>
                  <a:pt x="117" y="250"/>
                  <a:pt x="118" y="251"/>
                  <a:pt x="118" y="251"/>
                </a:cubicBezTo>
                <a:cubicBezTo>
                  <a:pt x="121" y="253"/>
                  <a:pt x="123" y="254"/>
                  <a:pt x="127" y="254"/>
                </a:cubicBezTo>
                <a:cubicBezTo>
                  <a:pt x="131" y="254"/>
                  <a:pt x="133" y="252"/>
                  <a:pt x="135" y="251"/>
                </a:cubicBezTo>
                <a:cubicBezTo>
                  <a:pt x="137" y="250"/>
                  <a:pt x="149" y="241"/>
                  <a:pt x="149" y="241"/>
                </a:cubicBezTo>
                <a:lnTo>
                  <a:pt x="141" y="195"/>
                </a:lnTo>
                <a:close/>
                <a:moveTo>
                  <a:pt x="127" y="251"/>
                </a:moveTo>
                <a:cubicBezTo>
                  <a:pt x="126" y="251"/>
                  <a:pt x="124" y="251"/>
                  <a:pt x="124" y="250"/>
                </a:cubicBezTo>
                <a:cubicBezTo>
                  <a:pt x="124" y="250"/>
                  <a:pt x="124" y="250"/>
                  <a:pt x="125" y="250"/>
                </a:cubicBezTo>
                <a:cubicBezTo>
                  <a:pt x="125" y="250"/>
                  <a:pt x="125" y="250"/>
                  <a:pt x="125" y="250"/>
                </a:cubicBezTo>
                <a:cubicBezTo>
                  <a:pt x="126" y="250"/>
                  <a:pt x="127" y="249"/>
                  <a:pt x="127" y="248"/>
                </a:cubicBezTo>
                <a:cubicBezTo>
                  <a:pt x="127" y="246"/>
                  <a:pt x="126" y="245"/>
                  <a:pt x="125" y="245"/>
                </a:cubicBezTo>
                <a:cubicBezTo>
                  <a:pt x="124" y="245"/>
                  <a:pt x="123" y="245"/>
                  <a:pt x="123" y="245"/>
                </a:cubicBezTo>
                <a:cubicBezTo>
                  <a:pt x="123" y="243"/>
                  <a:pt x="125" y="242"/>
                  <a:pt x="127" y="242"/>
                </a:cubicBezTo>
                <a:cubicBezTo>
                  <a:pt x="129" y="242"/>
                  <a:pt x="131" y="244"/>
                  <a:pt x="131" y="247"/>
                </a:cubicBezTo>
                <a:cubicBezTo>
                  <a:pt x="131" y="249"/>
                  <a:pt x="129" y="251"/>
                  <a:pt x="127" y="251"/>
                </a:cubicBezTo>
                <a:close/>
                <a:moveTo>
                  <a:pt x="59" y="113"/>
                </a:moveTo>
                <a:cubicBezTo>
                  <a:pt x="13" y="105"/>
                  <a:pt x="13" y="105"/>
                  <a:pt x="13" y="105"/>
                </a:cubicBezTo>
                <a:cubicBezTo>
                  <a:pt x="13" y="105"/>
                  <a:pt x="11" y="108"/>
                  <a:pt x="9" y="110"/>
                </a:cubicBezTo>
                <a:cubicBezTo>
                  <a:pt x="13" y="84"/>
                  <a:pt x="23" y="62"/>
                  <a:pt x="41" y="44"/>
                </a:cubicBezTo>
                <a:cubicBezTo>
                  <a:pt x="55" y="30"/>
                  <a:pt x="74" y="19"/>
                  <a:pt x="94" y="14"/>
                </a:cubicBezTo>
                <a:cubicBezTo>
                  <a:pt x="93" y="9"/>
                  <a:pt x="93" y="9"/>
                  <a:pt x="93" y="9"/>
                </a:cubicBezTo>
                <a:cubicBezTo>
                  <a:pt x="72" y="15"/>
                  <a:pt x="53" y="26"/>
                  <a:pt x="38" y="41"/>
                </a:cubicBezTo>
                <a:cubicBezTo>
                  <a:pt x="18" y="61"/>
                  <a:pt x="6" y="87"/>
                  <a:pt x="4" y="117"/>
                </a:cubicBezTo>
                <a:cubicBezTo>
                  <a:pt x="4" y="118"/>
                  <a:pt x="3" y="118"/>
                  <a:pt x="3" y="119"/>
                </a:cubicBezTo>
                <a:cubicBezTo>
                  <a:pt x="1" y="121"/>
                  <a:pt x="0" y="123"/>
                  <a:pt x="0" y="127"/>
                </a:cubicBezTo>
                <a:cubicBezTo>
                  <a:pt x="0" y="131"/>
                  <a:pt x="1" y="133"/>
                  <a:pt x="3" y="135"/>
                </a:cubicBezTo>
                <a:cubicBezTo>
                  <a:pt x="4" y="138"/>
                  <a:pt x="13" y="149"/>
                  <a:pt x="13" y="149"/>
                </a:cubicBezTo>
                <a:cubicBezTo>
                  <a:pt x="59" y="141"/>
                  <a:pt x="59" y="141"/>
                  <a:pt x="59" y="141"/>
                </a:cubicBezTo>
                <a:cubicBezTo>
                  <a:pt x="57" y="132"/>
                  <a:pt x="57" y="122"/>
                  <a:pt x="59" y="113"/>
                </a:cubicBezTo>
                <a:close/>
                <a:moveTo>
                  <a:pt x="7" y="132"/>
                </a:moveTo>
                <a:cubicBezTo>
                  <a:pt x="5" y="132"/>
                  <a:pt x="3" y="130"/>
                  <a:pt x="3" y="127"/>
                </a:cubicBezTo>
                <a:cubicBezTo>
                  <a:pt x="3" y="126"/>
                  <a:pt x="3" y="125"/>
                  <a:pt x="4" y="124"/>
                </a:cubicBezTo>
                <a:cubicBezTo>
                  <a:pt x="4" y="125"/>
                  <a:pt x="4" y="126"/>
                  <a:pt x="4" y="126"/>
                </a:cubicBezTo>
                <a:cubicBezTo>
                  <a:pt x="4" y="128"/>
                  <a:pt x="5" y="129"/>
                  <a:pt x="6" y="129"/>
                </a:cubicBezTo>
                <a:cubicBezTo>
                  <a:pt x="6" y="129"/>
                  <a:pt x="6" y="129"/>
                  <a:pt x="6" y="129"/>
                </a:cubicBezTo>
                <a:cubicBezTo>
                  <a:pt x="7" y="129"/>
                  <a:pt x="8" y="128"/>
                  <a:pt x="8" y="126"/>
                </a:cubicBezTo>
                <a:cubicBezTo>
                  <a:pt x="8" y="125"/>
                  <a:pt x="8" y="124"/>
                  <a:pt x="8" y="123"/>
                </a:cubicBezTo>
                <a:cubicBezTo>
                  <a:pt x="10" y="123"/>
                  <a:pt x="12" y="125"/>
                  <a:pt x="12" y="127"/>
                </a:cubicBezTo>
                <a:cubicBezTo>
                  <a:pt x="12" y="130"/>
                  <a:pt x="10" y="132"/>
                  <a:pt x="7" y="132"/>
                </a:cubicBezTo>
                <a:close/>
                <a:moveTo>
                  <a:pt x="216" y="39"/>
                </a:moveTo>
                <a:cubicBezTo>
                  <a:pt x="197" y="20"/>
                  <a:pt x="169" y="7"/>
                  <a:pt x="138" y="5"/>
                </a:cubicBezTo>
                <a:cubicBezTo>
                  <a:pt x="137" y="4"/>
                  <a:pt x="136" y="3"/>
                  <a:pt x="135" y="3"/>
                </a:cubicBezTo>
                <a:cubicBezTo>
                  <a:pt x="133" y="2"/>
                  <a:pt x="131" y="0"/>
                  <a:pt x="127" y="0"/>
                </a:cubicBezTo>
                <a:cubicBezTo>
                  <a:pt x="123" y="0"/>
                  <a:pt x="121" y="2"/>
                  <a:pt x="118" y="3"/>
                </a:cubicBezTo>
                <a:cubicBezTo>
                  <a:pt x="116" y="5"/>
                  <a:pt x="105" y="14"/>
                  <a:pt x="105" y="14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22" y="57"/>
                  <a:pt x="132" y="57"/>
                  <a:pt x="141" y="59"/>
                </a:cubicBezTo>
                <a:cubicBezTo>
                  <a:pt x="149" y="14"/>
                  <a:pt x="149" y="14"/>
                  <a:pt x="149" y="14"/>
                </a:cubicBezTo>
                <a:cubicBezTo>
                  <a:pt x="149" y="14"/>
                  <a:pt x="147" y="12"/>
                  <a:pt x="144" y="10"/>
                </a:cubicBezTo>
                <a:cubicBezTo>
                  <a:pt x="171" y="14"/>
                  <a:pt x="196" y="25"/>
                  <a:pt x="213" y="42"/>
                </a:cubicBezTo>
                <a:cubicBezTo>
                  <a:pt x="226" y="56"/>
                  <a:pt x="235" y="74"/>
                  <a:pt x="240" y="94"/>
                </a:cubicBezTo>
                <a:cubicBezTo>
                  <a:pt x="245" y="93"/>
                  <a:pt x="245" y="93"/>
                  <a:pt x="245" y="93"/>
                </a:cubicBezTo>
                <a:cubicBezTo>
                  <a:pt x="240" y="72"/>
                  <a:pt x="230" y="53"/>
                  <a:pt x="216" y="39"/>
                </a:cubicBezTo>
                <a:close/>
                <a:moveTo>
                  <a:pt x="127" y="12"/>
                </a:moveTo>
                <a:cubicBezTo>
                  <a:pt x="124" y="12"/>
                  <a:pt x="122" y="10"/>
                  <a:pt x="122" y="7"/>
                </a:cubicBezTo>
                <a:cubicBezTo>
                  <a:pt x="122" y="5"/>
                  <a:pt x="124" y="3"/>
                  <a:pt x="127" y="3"/>
                </a:cubicBezTo>
                <a:cubicBezTo>
                  <a:pt x="128" y="3"/>
                  <a:pt x="129" y="4"/>
                  <a:pt x="130" y="5"/>
                </a:cubicBezTo>
                <a:cubicBezTo>
                  <a:pt x="129" y="5"/>
                  <a:pt x="129" y="5"/>
                  <a:pt x="128" y="5"/>
                </a:cubicBezTo>
                <a:cubicBezTo>
                  <a:pt x="128" y="5"/>
                  <a:pt x="128" y="5"/>
                  <a:pt x="128" y="5"/>
                </a:cubicBezTo>
                <a:cubicBezTo>
                  <a:pt x="127" y="5"/>
                  <a:pt x="126" y="6"/>
                  <a:pt x="125" y="7"/>
                </a:cubicBezTo>
                <a:cubicBezTo>
                  <a:pt x="125" y="8"/>
                  <a:pt x="126" y="9"/>
                  <a:pt x="128" y="9"/>
                </a:cubicBezTo>
                <a:cubicBezTo>
                  <a:pt x="129" y="9"/>
                  <a:pt x="130" y="9"/>
                  <a:pt x="131" y="9"/>
                </a:cubicBezTo>
                <a:cubicBezTo>
                  <a:pt x="130" y="11"/>
                  <a:pt x="129" y="12"/>
                  <a:pt x="127" y="12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</p:spPr>
        <p:txBody>
          <a:bodyPr lIns="80296" tIns="40148" rIns="80296" bIns="40148"/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kumimoji="0" lang="zh-CN" altLang="en-US" sz="1580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Freeform 85"/>
          <p:cNvSpPr>
            <a:spLocks noEditPoints="1"/>
          </p:cNvSpPr>
          <p:nvPr/>
        </p:nvSpPr>
        <p:spPr bwMode="auto">
          <a:xfrm>
            <a:off x="6389476" y="3504635"/>
            <a:ext cx="553134" cy="318471"/>
          </a:xfrm>
          <a:custGeom>
            <a:gdLst>
              <a:gd name="T0" fmla="*/ 236 w 334"/>
              <a:gd name="T1" fmla="*/ 0 h 192"/>
              <a:gd name="T2" fmla="*/ 166 w 334"/>
              <a:gd name="T3" fmla="*/ 158 h 192"/>
              <a:gd name="T4" fmla="*/ 150 w 334"/>
              <a:gd name="T5" fmla="*/ 147 h 192"/>
              <a:gd name="T6" fmla="*/ 148 w 334"/>
              <a:gd name="T7" fmla="*/ 148 h 192"/>
              <a:gd name="T8" fmla="*/ 137 w 334"/>
              <a:gd name="T9" fmla="*/ 154 h 192"/>
              <a:gd name="T10" fmla="*/ 134 w 334"/>
              <a:gd name="T11" fmla="*/ 167 h 192"/>
              <a:gd name="T12" fmla="*/ 135 w 334"/>
              <a:gd name="T13" fmla="*/ 177 h 192"/>
              <a:gd name="T14" fmla="*/ 25 w 334"/>
              <a:gd name="T15" fmla="*/ 177 h 192"/>
              <a:gd name="T16" fmla="*/ 23 w 334"/>
              <a:gd name="T17" fmla="*/ 166 h 192"/>
              <a:gd name="T18" fmla="*/ 96 w 334"/>
              <a:gd name="T19" fmla="*/ 0 h 192"/>
              <a:gd name="T20" fmla="*/ 236 w 334"/>
              <a:gd name="T21" fmla="*/ 0 h 192"/>
              <a:gd name="T22" fmla="*/ 156 w 334"/>
              <a:gd name="T23" fmla="*/ 163 h 192"/>
              <a:gd name="T24" fmla="*/ 149 w 334"/>
              <a:gd name="T25" fmla="*/ 159 h 192"/>
              <a:gd name="T26" fmla="*/ 145 w 334"/>
              <a:gd name="T27" fmla="*/ 165 h 192"/>
              <a:gd name="T28" fmla="*/ 148 w 334"/>
              <a:gd name="T29" fmla="*/ 187 h 192"/>
              <a:gd name="T30" fmla="*/ 154 w 334"/>
              <a:gd name="T31" fmla="*/ 192 h 192"/>
              <a:gd name="T32" fmla="*/ 155 w 334"/>
              <a:gd name="T33" fmla="*/ 192 h 192"/>
              <a:gd name="T34" fmla="*/ 159 w 334"/>
              <a:gd name="T35" fmla="*/ 185 h 192"/>
              <a:gd name="T36" fmla="*/ 156 w 334"/>
              <a:gd name="T37" fmla="*/ 163 h 192"/>
              <a:gd name="T38" fmla="*/ 334 w 334"/>
              <a:gd name="T39" fmla="*/ 165 h 192"/>
              <a:gd name="T40" fmla="*/ 330 w 334"/>
              <a:gd name="T41" fmla="*/ 187 h 192"/>
              <a:gd name="T42" fmla="*/ 325 w 334"/>
              <a:gd name="T43" fmla="*/ 192 h 192"/>
              <a:gd name="T44" fmla="*/ 324 w 334"/>
              <a:gd name="T45" fmla="*/ 192 h 192"/>
              <a:gd name="T46" fmla="*/ 319 w 334"/>
              <a:gd name="T47" fmla="*/ 185 h 192"/>
              <a:gd name="T48" fmla="*/ 323 w 334"/>
              <a:gd name="T49" fmla="*/ 163 h 192"/>
              <a:gd name="T50" fmla="*/ 329 w 334"/>
              <a:gd name="T51" fmla="*/ 159 h 192"/>
              <a:gd name="T52" fmla="*/ 334 w 334"/>
              <a:gd name="T53" fmla="*/ 165 h 192"/>
              <a:gd name="T54" fmla="*/ 248 w 334"/>
              <a:gd name="T55" fmla="*/ 2 h 192"/>
              <a:gd name="T56" fmla="*/ 311 w 334"/>
              <a:gd name="T57" fmla="*/ 167 h 192"/>
              <a:gd name="T58" fmla="*/ 309 w 334"/>
              <a:gd name="T59" fmla="*/ 177 h 192"/>
              <a:gd name="T60" fmla="*/ 244 w 334"/>
              <a:gd name="T61" fmla="*/ 177 h 192"/>
              <a:gd name="T62" fmla="*/ 244 w 334"/>
              <a:gd name="T63" fmla="*/ 88 h 192"/>
              <a:gd name="T64" fmla="*/ 206 w 334"/>
              <a:gd name="T65" fmla="*/ 177 h 192"/>
              <a:gd name="T66" fmla="*/ 170 w 334"/>
              <a:gd name="T67" fmla="*/ 177 h 192"/>
              <a:gd name="T68" fmla="*/ 248 w 334"/>
              <a:gd name="T69" fmla="*/ 2 h 192"/>
              <a:gd name="T70" fmla="*/ 15 w 334"/>
              <a:gd name="T71" fmla="*/ 185 h 192"/>
              <a:gd name="T72" fmla="*/ 10 w 334"/>
              <a:gd name="T73" fmla="*/ 192 h 192"/>
              <a:gd name="T74" fmla="*/ 9 w 334"/>
              <a:gd name="T75" fmla="*/ 192 h 192"/>
              <a:gd name="T76" fmla="*/ 4 w 334"/>
              <a:gd name="T77" fmla="*/ 187 h 192"/>
              <a:gd name="T78" fmla="*/ 0 w 334"/>
              <a:gd name="T79" fmla="*/ 165 h 192"/>
              <a:gd name="T80" fmla="*/ 5 w 334"/>
              <a:gd name="T81" fmla="*/ 159 h 192"/>
              <a:gd name="T82" fmla="*/ 11 w 334"/>
              <a:gd name="T83" fmla="*/ 163 h 192"/>
              <a:gd name="T84" fmla="*/ 15 w 334"/>
              <a:gd name="T85" fmla="*/ 185 h 192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34" h="192">
                <a:moveTo>
                  <a:pt x="236" y="0"/>
                </a:moveTo>
                <a:cubicBezTo>
                  <a:pt x="166" y="158"/>
                  <a:pt x="166" y="158"/>
                  <a:pt x="166" y="158"/>
                </a:cubicBezTo>
                <a:cubicBezTo>
                  <a:pt x="164" y="152"/>
                  <a:pt x="157" y="147"/>
                  <a:pt x="150" y="147"/>
                </a:cubicBezTo>
                <a:cubicBezTo>
                  <a:pt x="149" y="147"/>
                  <a:pt x="149" y="147"/>
                  <a:pt x="148" y="148"/>
                </a:cubicBezTo>
                <a:cubicBezTo>
                  <a:pt x="143" y="148"/>
                  <a:pt x="139" y="151"/>
                  <a:pt x="137" y="154"/>
                </a:cubicBezTo>
                <a:cubicBezTo>
                  <a:pt x="134" y="158"/>
                  <a:pt x="133" y="162"/>
                  <a:pt x="134" y="167"/>
                </a:cubicBezTo>
                <a:cubicBezTo>
                  <a:pt x="135" y="177"/>
                  <a:pt x="135" y="177"/>
                  <a:pt x="135" y="177"/>
                </a:cubicBezTo>
                <a:cubicBezTo>
                  <a:pt x="25" y="177"/>
                  <a:pt x="25" y="177"/>
                  <a:pt x="25" y="177"/>
                </a:cubicBezTo>
                <a:cubicBezTo>
                  <a:pt x="23" y="166"/>
                  <a:pt x="23" y="166"/>
                  <a:pt x="23" y="166"/>
                </a:cubicBezTo>
                <a:cubicBezTo>
                  <a:pt x="96" y="0"/>
                  <a:pt x="96" y="0"/>
                  <a:pt x="96" y="0"/>
                </a:cubicBezTo>
                <a:lnTo>
                  <a:pt x="236" y="0"/>
                </a:lnTo>
                <a:close/>
                <a:moveTo>
                  <a:pt x="156" y="163"/>
                </a:moveTo>
                <a:cubicBezTo>
                  <a:pt x="155" y="160"/>
                  <a:pt x="153" y="158"/>
                  <a:pt x="149" y="159"/>
                </a:cubicBezTo>
                <a:cubicBezTo>
                  <a:pt x="146" y="159"/>
                  <a:pt x="144" y="162"/>
                  <a:pt x="145" y="165"/>
                </a:cubicBezTo>
                <a:cubicBezTo>
                  <a:pt x="148" y="187"/>
                  <a:pt x="148" y="187"/>
                  <a:pt x="148" y="187"/>
                </a:cubicBezTo>
                <a:cubicBezTo>
                  <a:pt x="149" y="190"/>
                  <a:pt x="151" y="192"/>
                  <a:pt x="154" y="192"/>
                </a:cubicBezTo>
                <a:cubicBezTo>
                  <a:pt x="154" y="192"/>
                  <a:pt x="154" y="192"/>
                  <a:pt x="155" y="192"/>
                </a:cubicBezTo>
                <a:cubicBezTo>
                  <a:pt x="158" y="191"/>
                  <a:pt x="160" y="189"/>
                  <a:pt x="159" y="185"/>
                </a:cubicBezTo>
                <a:lnTo>
                  <a:pt x="156" y="163"/>
                </a:lnTo>
                <a:close/>
                <a:moveTo>
                  <a:pt x="334" y="165"/>
                </a:moveTo>
                <a:cubicBezTo>
                  <a:pt x="330" y="187"/>
                  <a:pt x="330" y="187"/>
                  <a:pt x="330" y="187"/>
                </a:cubicBezTo>
                <a:cubicBezTo>
                  <a:pt x="330" y="190"/>
                  <a:pt x="328" y="192"/>
                  <a:pt x="325" y="192"/>
                </a:cubicBezTo>
                <a:cubicBezTo>
                  <a:pt x="325" y="192"/>
                  <a:pt x="324" y="192"/>
                  <a:pt x="324" y="192"/>
                </a:cubicBezTo>
                <a:cubicBezTo>
                  <a:pt x="321" y="191"/>
                  <a:pt x="319" y="189"/>
                  <a:pt x="319" y="185"/>
                </a:cubicBezTo>
                <a:cubicBezTo>
                  <a:pt x="323" y="163"/>
                  <a:pt x="323" y="163"/>
                  <a:pt x="323" y="163"/>
                </a:cubicBezTo>
                <a:cubicBezTo>
                  <a:pt x="323" y="160"/>
                  <a:pt x="326" y="158"/>
                  <a:pt x="329" y="159"/>
                </a:cubicBezTo>
                <a:cubicBezTo>
                  <a:pt x="332" y="159"/>
                  <a:pt x="334" y="162"/>
                  <a:pt x="334" y="165"/>
                </a:cubicBezTo>
                <a:close/>
                <a:moveTo>
                  <a:pt x="248" y="2"/>
                </a:moveTo>
                <a:cubicBezTo>
                  <a:pt x="311" y="167"/>
                  <a:pt x="311" y="167"/>
                  <a:pt x="311" y="167"/>
                </a:cubicBezTo>
                <a:cubicBezTo>
                  <a:pt x="309" y="177"/>
                  <a:pt x="309" y="177"/>
                  <a:pt x="309" y="177"/>
                </a:cubicBezTo>
                <a:cubicBezTo>
                  <a:pt x="244" y="177"/>
                  <a:pt x="244" y="177"/>
                  <a:pt x="244" y="177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06" y="177"/>
                  <a:pt x="206" y="177"/>
                  <a:pt x="206" y="177"/>
                </a:cubicBezTo>
                <a:cubicBezTo>
                  <a:pt x="170" y="177"/>
                  <a:pt x="170" y="177"/>
                  <a:pt x="170" y="177"/>
                </a:cubicBezTo>
                <a:lnTo>
                  <a:pt x="248" y="2"/>
                </a:lnTo>
                <a:close/>
                <a:moveTo>
                  <a:pt x="15" y="185"/>
                </a:moveTo>
                <a:cubicBezTo>
                  <a:pt x="15" y="189"/>
                  <a:pt x="13" y="191"/>
                  <a:pt x="10" y="192"/>
                </a:cubicBezTo>
                <a:cubicBezTo>
                  <a:pt x="10" y="192"/>
                  <a:pt x="9" y="192"/>
                  <a:pt x="9" y="192"/>
                </a:cubicBezTo>
                <a:cubicBezTo>
                  <a:pt x="6" y="192"/>
                  <a:pt x="4" y="190"/>
                  <a:pt x="4" y="187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62"/>
                  <a:pt x="2" y="159"/>
                  <a:pt x="5" y="159"/>
                </a:cubicBezTo>
                <a:cubicBezTo>
                  <a:pt x="8" y="158"/>
                  <a:pt x="11" y="160"/>
                  <a:pt x="11" y="163"/>
                </a:cubicBezTo>
                <a:lnTo>
                  <a:pt x="15" y="185"/>
                </a:ln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lIns="80296" tIns="40148" rIns="80296" bIns="40148"/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kumimoji="0" lang="zh-CN" altLang="en-US" sz="1580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Freeform 97"/>
          <p:cNvSpPr>
            <a:spLocks noEditPoints="1"/>
          </p:cNvSpPr>
          <p:nvPr/>
        </p:nvSpPr>
        <p:spPr bwMode="auto">
          <a:xfrm>
            <a:off x="7043469" y="4588448"/>
            <a:ext cx="496563" cy="314281"/>
          </a:xfrm>
          <a:custGeom>
            <a:gdLst>
              <a:gd name="T0" fmla="*/ 294 w 300"/>
              <a:gd name="T1" fmla="*/ 139 h 190"/>
              <a:gd name="T2" fmla="*/ 289 w 300"/>
              <a:gd name="T3" fmla="*/ 145 h 190"/>
              <a:gd name="T4" fmla="*/ 288 w 300"/>
              <a:gd name="T5" fmla="*/ 150 h 190"/>
              <a:gd name="T6" fmla="*/ 262 w 300"/>
              <a:gd name="T7" fmla="*/ 150 h 190"/>
              <a:gd name="T8" fmla="*/ 272 w 300"/>
              <a:gd name="T9" fmla="*/ 120 h 190"/>
              <a:gd name="T10" fmla="*/ 253 w 300"/>
              <a:gd name="T11" fmla="*/ 38 h 190"/>
              <a:gd name="T12" fmla="*/ 184 w 300"/>
              <a:gd name="T13" fmla="*/ 0 h 190"/>
              <a:gd name="T14" fmla="*/ 42 w 300"/>
              <a:gd name="T15" fmla="*/ 0 h 190"/>
              <a:gd name="T16" fmla="*/ 0 w 300"/>
              <a:gd name="T17" fmla="*/ 43 h 190"/>
              <a:gd name="T18" fmla="*/ 0 w 300"/>
              <a:gd name="T19" fmla="*/ 120 h 190"/>
              <a:gd name="T20" fmla="*/ 41 w 300"/>
              <a:gd name="T21" fmla="*/ 162 h 190"/>
              <a:gd name="T22" fmla="*/ 41 w 300"/>
              <a:gd name="T23" fmla="*/ 160 h 190"/>
              <a:gd name="T24" fmla="*/ 83 w 300"/>
              <a:gd name="T25" fmla="*/ 118 h 190"/>
              <a:gd name="T26" fmla="*/ 124 w 300"/>
              <a:gd name="T27" fmla="*/ 160 h 190"/>
              <a:gd name="T28" fmla="*/ 124 w 300"/>
              <a:gd name="T29" fmla="*/ 162 h 190"/>
              <a:gd name="T30" fmla="*/ 294 w 300"/>
              <a:gd name="T31" fmla="*/ 162 h 190"/>
              <a:gd name="T32" fmla="*/ 298 w 300"/>
              <a:gd name="T33" fmla="*/ 160 h 190"/>
              <a:gd name="T34" fmla="*/ 300 w 300"/>
              <a:gd name="T35" fmla="*/ 156 h 190"/>
              <a:gd name="T36" fmla="*/ 300 w 300"/>
              <a:gd name="T37" fmla="*/ 144 h 190"/>
              <a:gd name="T38" fmla="*/ 294 w 300"/>
              <a:gd name="T39" fmla="*/ 139 h 190"/>
              <a:gd name="T40" fmla="*/ 99 w 300"/>
              <a:gd name="T41" fmla="*/ 65 h 190"/>
              <a:gd name="T42" fmla="*/ 88 w 300"/>
              <a:gd name="T43" fmla="*/ 76 h 190"/>
              <a:gd name="T44" fmla="*/ 57 w 300"/>
              <a:gd name="T45" fmla="*/ 76 h 190"/>
              <a:gd name="T46" fmla="*/ 47 w 300"/>
              <a:gd name="T47" fmla="*/ 65 h 190"/>
              <a:gd name="T48" fmla="*/ 47 w 300"/>
              <a:gd name="T49" fmla="*/ 47 h 190"/>
              <a:gd name="T50" fmla="*/ 57 w 300"/>
              <a:gd name="T51" fmla="*/ 36 h 190"/>
              <a:gd name="T52" fmla="*/ 88 w 300"/>
              <a:gd name="T53" fmla="*/ 36 h 190"/>
              <a:gd name="T54" fmla="*/ 99 w 300"/>
              <a:gd name="T55" fmla="*/ 47 h 190"/>
              <a:gd name="T56" fmla="*/ 99 w 300"/>
              <a:gd name="T57" fmla="*/ 65 h 190"/>
              <a:gd name="T58" fmla="*/ 217 w 300"/>
              <a:gd name="T59" fmla="*/ 150 h 190"/>
              <a:gd name="T60" fmla="*/ 145 w 300"/>
              <a:gd name="T61" fmla="*/ 150 h 190"/>
              <a:gd name="T62" fmla="*/ 145 w 300"/>
              <a:gd name="T63" fmla="*/ 58 h 190"/>
              <a:gd name="T64" fmla="*/ 167 w 300"/>
              <a:gd name="T65" fmla="*/ 36 h 190"/>
              <a:gd name="T66" fmla="*/ 195 w 300"/>
              <a:gd name="T67" fmla="*/ 36 h 190"/>
              <a:gd name="T68" fmla="*/ 217 w 300"/>
              <a:gd name="T69" fmla="*/ 58 h 190"/>
              <a:gd name="T70" fmla="*/ 217 w 300"/>
              <a:gd name="T71" fmla="*/ 150 h 190"/>
              <a:gd name="T72" fmla="*/ 206 w 300"/>
              <a:gd name="T73" fmla="*/ 58 h 190"/>
              <a:gd name="T74" fmla="*/ 206 w 300"/>
              <a:gd name="T75" fmla="*/ 139 h 190"/>
              <a:gd name="T76" fmla="*/ 157 w 300"/>
              <a:gd name="T77" fmla="*/ 139 h 190"/>
              <a:gd name="T78" fmla="*/ 157 w 300"/>
              <a:gd name="T79" fmla="*/ 58 h 190"/>
              <a:gd name="T80" fmla="*/ 167 w 300"/>
              <a:gd name="T81" fmla="*/ 48 h 190"/>
              <a:gd name="T82" fmla="*/ 195 w 300"/>
              <a:gd name="T83" fmla="*/ 48 h 190"/>
              <a:gd name="T84" fmla="*/ 206 w 300"/>
              <a:gd name="T85" fmla="*/ 58 h 190"/>
              <a:gd name="T86" fmla="*/ 113 w 300"/>
              <a:gd name="T87" fmla="*/ 160 h 190"/>
              <a:gd name="T88" fmla="*/ 83 w 300"/>
              <a:gd name="T89" fmla="*/ 190 h 190"/>
              <a:gd name="T90" fmla="*/ 52 w 300"/>
              <a:gd name="T91" fmla="*/ 160 h 190"/>
              <a:gd name="T92" fmla="*/ 83 w 300"/>
              <a:gd name="T93" fmla="*/ 129 h 190"/>
              <a:gd name="T94" fmla="*/ 113 w 300"/>
              <a:gd name="T95" fmla="*/ 160 h 190"/>
              <a:gd name="T96" fmla="*/ 99 w 300"/>
              <a:gd name="T97" fmla="*/ 160 h 190"/>
              <a:gd name="T98" fmla="*/ 83 w 300"/>
              <a:gd name="T99" fmla="*/ 143 h 190"/>
              <a:gd name="T100" fmla="*/ 66 w 300"/>
              <a:gd name="T101" fmla="*/ 160 h 190"/>
              <a:gd name="T102" fmla="*/ 83 w 300"/>
              <a:gd name="T103" fmla="*/ 176 h 190"/>
              <a:gd name="T104" fmla="*/ 99 w 300"/>
              <a:gd name="T105" fmla="*/ 160 h 190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0" h="190">
                <a:moveTo>
                  <a:pt x="294" y="139"/>
                </a:moveTo>
                <a:cubicBezTo>
                  <a:pt x="291" y="139"/>
                  <a:pt x="288" y="141"/>
                  <a:pt x="289" y="145"/>
                </a:cubicBezTo>
                <a:cubicBezTo>
                  <a:pt x="288" y="150"/>
                  <a:pt x="288" y="150"/>
                  <a:pt x="288" y="150"/>
                </a:cubicBezTo>
                <a:cubicBezTo>
                  <a:pt x="262" y="150"/>
                  <a:pt x="262" y="150"/>
                  <a:pt x="262" y="150"/>
                </a:cubicBezTo>
                <a:cubicBezTo>
                  <a:pt x="270" y="143"/>
                  <a:pt x="275" y="133"/>
                  <a:pt x="272" y="120"/>
                </a:cubicBezTo>
                <a:cubicBezTo>
                  <a:pt x="272" y="120"/>
                  <a:pt x="259" y="54"/>
                  <a:pt x="253" y="38"/>
                </a:cubicBezTo>
                <a:cubicBezTo>
                  <a:pt x="243" y="15"/>
                  <a:pt x="226" y="0"/>
                  <a:pt x="18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18" y="0"/>
                  <a:pt x="0" y="19"/>
                  <a:pt x="0" y="43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43"/>
                  <a:pt x="18" y="161"/>
                  <a:pt x="41" y="162"/>
                </a:cubicBezTo>
                <a:cubicBezTo>
                  <a:pt x="41" y="161"/>
                  <a:pt x="41" y="160"/>
                  <a:pt x="41" y="160"/>
                </a:cubicBezTo>
                <a:cubicBezTo>
                  <a:pt x="41" y="136"/>
                  <a:pt x="59" y="118"/>
                  <a:pt x="83" y="118"/>
                </a:cubicBezTo>
                <a:cubicBezTo>
                  <a:pt x="106" y="118"/>
                  <a:pt x="124" y="136"/>
                  <a:pt x="124" y="160"/>
                </a:cubicBezTo>
                <a:cubicBezTo>
                  <a:pt x="124" y="160"/>
                  <a:pt x="124" y="161"/>
                  <a:pt x="124" y="162"/>
                </a:cubicBezTo>
                <a:cubicBezTo>
                  <a:pt x="294" y="162"/>
                  <a:pt x="294" y="162"/>
                  <a:pt x="294" y="162"/>
                </a:cubicBezTo>
                <a:cubicBezTo>
                  <a:pt x="296" y="162"/>
                  <a:pt x="297" y="161"/>
                  <a:pt x="298" y="160"/>
                </a:cubicBezTo>
                <a:cubicBezTo>
                  <a:pt x="299" y="159"/>
                  <a:pt x="300" y="158"/>
                  <a:pt x="300" y="156"/>
                </a:cubicBezTo>
                <a:cubicBezTo>
                  <a:pt x="300" y="144"/>
                  <a:pt x="300" y="144"/>
                  <a:pt x="300" y="144"/>
                </a:cubicBezTo>
                <a:cubicBezTo>
                  <a:pt x="300" y="141"/>
                  <a:pt x="297" y="139"/>
                  <a:pt x="294" y="139"/>
                </a:cubicBezTo>
                <a:close/>
                <a:moveTo>
                  <a:pt x="99" y="65"/>
                </a:moveTo>
                <a:cubicBezTo>
                  <a:pt x="99" y="71"/>
                  <a:pt x="94" y="76"/>
                  <a:pt x="88" y="76"/>
                </a:cubicBezTo>
                <a:cubicBezTo>
                  <a:pt x="57" y="76"/>
                  <a:pt x="57" y="76"/>
                  <a:pt x="57" y="76"/>
                </a:cubicBezTo>
                <a:cubicBezTo>
                  <a:pt x="51" y="76"/>
                  <a:pt x="47" y="71"/>
                  <a:pt x="47" y="65"/>
                </a:cubicBezTo>
                <a:cubicBezTo>
                  <a:pt x="47" y="47"/>
                  <a:pt x="47" y="47"/>
                  <a:pt x="47" y="47"/>
                </a:cubicBezTo>
                <a:cubicBezTo>
                  <a:pt x="47" y="41"/>
                  <a:pt x="51" y="36"/>
                  <a:pt x="5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94" y="36"/>
                  <a:pt x="99" y="41"/>
                  <a:pt x="99" y="47"/>
                </a:cubicBezTo>
                <a:lnTo>
                  <a:pt x="99" y="65"/>
                </a:lnTo>
                <a:close/>
                <a:moveTo>
                  <a:pt x="217" y="150"/>
                </a:moveTo>
                <a:cubicBezTo>
                  <a:pt x="145" y="150"/>
                  <a:pt x="145" y="150"/>
                  <a:pt x="145" y="150"/>
                </a:cubicBezTo>
                <a:cubicBezTo>
                  <a:pt x="145" y="58"/>
                  <a:pt x="145" y="58"/>
                  <a:pt x="145" y="58"/>
                </a:cubicBezTo>
                <a:cubicBezTo>
                  <a:pt x="145" y="46"/>
                  <a:pt x="155" y="36"/>
                  <a:pt x="167" y="36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207" y="36"/>
                  <a:pt x="217" y="46"/>
                  <a:pt x="217" y="58"/>
                </a:cubicBezTo>
                <a:lnTo>
                  <a:pt x="217" y="150"/>
                </a:lnTo>
                <a:close/>
                <a:moveTo>
                  <a:pt x="206" y="58"/>
                </a:moveTo>
                <a:cubicBezTo>
                  <a:pt x="206" y="139"/>
                  <a:pt x="206" y="139"/>
                  <a:pt x="206" y="139"/>
                </a:cubicBezTo>
                <a:cubicBezTo>
                  <a:pt x="157" y="139"/>
                  <a:pt x="157" y="139"/>
                  <a:pt x="157" y="139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2"/>
                  <a:pt x="161" y="48"/>
                  <a:pt x="167" y="48"/>
                </a:cubicBezTo>
                <a:cubicBezTo>
                  <a:pt x="195" y="48"/>
                  <a:pt x="195" y="48"/>
                  <a:pt x="195" y="48"/>
                </a:cubicBezTo>
                <a:cubicBezTo>
                  <a:pt x="201" y="48"/>
                  <a:pt x="206" y="52"/>
                  <a:pt x="206" y="58"/>
                </a:cubicBezTo>
                <a:close/>
                <a:moveTo>
                  <a:pt x="113" y="160"/>
                </a:moveTo>
                <a:cubicBezTo>
                  <a:pt x="113" y="176"/>
                  <a:pt x="99" y="190"/>
                  <a:pt x="83" y="190"/>
                </a:cubicBezTo>
                <a:cubicBezTo>
                  <a:pt x="66" y="190"/>
                  <a:pt x="52" y="176"/>
                  <a:pt x="52" y="160"/>
                </a:cubicBezTo>
                <a:cubicBezTo>
                  <a:pt x="52" y="143"/>
                  <a:pt x="66" y="129"/>
                  <a:pt x="83" y="129"/>
                </a:cubicBezTo>
                <a:cubicBezTo>
                  <a:pt x="99" y="129"/>
                  <a:pt x="113" y="143"/>
                  <a:pt x="113" y="160"/>
                </a:cubicBezTo>
                <a:close/>
                <a:moveTo>
                  <a:pt x="99" y="160"/>
                </a:moveTo>
                <a:cubicBezTo>
                  <a:pt x="99" y="150"/>
                  <a:pt x="92" y="143"/>
                  <a:pt x="83" y="143"/>
                </a:cubicBezTo>
                <a:cubicBezTo>
                  <a:pt x="73" y="143"/>
                  <a:pt x="66" y="150"/>
                  <a:pt x="66" y="160"/>
                </a:cubicBezTo>
                <a:cubicBezTo>
                  <a:pt x="66" y="169"/>
                  <a:pt x="73" y="176"/>
                  <a:pt x="83" y="176"/>
                </a:cubicBezTo>
                <a:cubicBezTo>
                  <a:pt x="92" y="176"/>
                  <a:pt x="99" y="169"/>
                  <a:pt x="99" y="160"/>
                </a:cubicBezTo>
                <a:close/>
              </a:path>
            </a:pathLst>
          </a:custGeom>
          <a:solidFill>
            <a:srgbClr val="3C4D60"/>
          </a:solidFill>
          <a:ln>
            <a:noFill/>
          </a:ln>
        </p:spPr>
        <p:txBody>
          <a:bodyPr lIns="80296" tIns="40148" rIns="80296" bIns="40148"/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kumimoji="0" lang="zh-CN" altLang="en-US" sz="1580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6" name="Freeform 115"/>
          <p:cNvSpPr>
            <a:spLocks noEditPoints="1"/>
          </p:cNvSpPr>
          <p:nvPr/>
        </p:nvSpPr>
        <p:spPr bwMode="auto">
          <a:xfrm>
            <a:off x="5201129" y="3521308"/>
            <a:ext cx="525896" cy="305900"/>
          </a:xfrm>
          <a:custGeom>
            <a:gdLst>
              <a:gd name="T0" fmla="*/ 231 w 317"/>
              <a:gd name="T1" fmla="*/ 67 h 185"/>
              <a:gd name="T2" fmla="*/ 195 w 317"/>
              <a:gd name="T3" fmla="*/ 3 h 185"/>
              <a:gd name="T4" fmla="*/ 194 w 317"/>
              <a:gd name="T5" fmla="*/ 2 h 185"/>
              <a:gd name="T6" fmla="*/ 193 w 317"/>
              <a:gd name="T7" fmla="*/ 1 h 185"/>
              <a:gd name="T8" fmla="*/ 192 w 317"/>
              <a:gd name="T9" fmla="*/ 0 h 185"/>
              <a:gd name="T10" fmla="*/ 191 w 317"/>
              <a:gd name="T11" fmla="*/ 0 h 185"/>
              <a:gd name="T12" fmla="*/ 189 w 317"/>
              <a:gd name="T13" fmla="*/ 0 h 185"/>
              <a:gd name="T14" fmla="*/ 169 w 317"/>
              <a:gd name="T15" fmla="*/ 0 h 185"/>
              <a:gd name="T16" fmla="*/ 169 w 317"/>
              <a:gd name="T17" fmla="*/ 13 h 185"/>
              <a:gd name="T18" fmla="*/ 195 w 317"/>
              <a:gd name="T19" fmla="*/ 30 h 185"/>
              <a:gd name="T20" fmla="*/ 99 w 317"/>
              <a:gd name="T21" fmla="*/ 18 h 185"/>
              <a:gd name="T22" fmla="*/ 117 w 317"/>
              <a:gd name="T23" fmla="*/ 72 h 185"/>
              <a:gd name="T24" fmla="*/ 126 w 317"/>
              <a:gd name="T25" fmla="*/ 74 h 185"/>
              <a:gd name="T26" fmla="*/ 114 w 317"/>
              <a:gd name="T27" fmla="*/ 43 h 185"/>
              <a:gd name="T28" fmla="*/ 151 w 317"/>
              <a:gd name="T29" fmla="*/ 117 h 185"/>
              <a:gd name="T30" fmla="*/ 61 w 317"/>
              <a:gd name="T31" fmla="*/ 62 h 185"/>
              <a:gd name="T32" fmla="*/ 61 w 317"/>
              <a:gd name="T33" fmla="*/ 185 h 185"/>
              <a:gd name="T34" fmla="*/ 155 w 317"/>
              <a:gd name="T35" fmla="*/ 130 h 185"/>
              <a:gd name="T36" fmla="*/ 206 w 317"/>
              <a:gd name="T37" fmla="*/ 49 h 185"/>
              <a:gd name="T38" fmla="*/ 194 w 317"/>
              <a:gd name="T39" fmla="*/ 123 h 185"/>
              <a:gd name="T40" fmla="*/ 317 w 317"/>
              <a:gd name="T41" fmla="*/ 123 h 185"/>
              <a:gd name="T42" fmla="*/ 61 w 317"/>
              <a:gd name="T43" fmla="*/ 101 h 185"/>
              <a:gd name="T44" fmla="*/ 61 w 317"/>
              <a:gd name="T45" fmla="*/ 146 h 185"/>
              <a:gd name="T46" fmla="*/ 111 w 317"/>
              <a:gd name="T47" fmla="*/ 130 h 185"/>
              <a:gd name="T48" fmla="*/ 11 w 317"/>
              <a:gd name="T49" fmla="*/ 123 h 185"/>
              <a:gd name="T50" fmla="*/ 111 w 317"/>
              <a:gd name="T51" fmla="*/ 117 h 185"/>
              <a:gd name="T52" fmla="*/ 61 w 317"/>
              <a:gd name="T53" fmla="*/ 101 h 185"/>
              <a:gd name="T54" fmla="*/ 206 w 317"/>
              <a:gd name="T55" fmla="*/ 123 h 185"/>
              <a:gd name="T56" fmla="*/ 239 w 317"/>
              <a:gd name="T57" fmla="*/ 108 h 185"/>
              <a:gd name="T58" fmla="*/ 256 w 317"/>
              <a:gd name="T59" fmla="*/ 146 h 185"/>
              <a:gd name="T60" fmla="*/ 256 w 317"/>
              <a:gd name="T61" fmla="*/ 101 h 185"/>
              <a:gd name="T62" fmla="*/ 237 w 317"/>
              <a:gd name="T63" fmla="*/ 77 h 185"/>
              <a:gd name="T64" fmla="*/ 306 w 317"/>
              <a:gd name="T65" fmla="*/ 123 h 185"/>
              <a:gd name="T66" fmla="*/ 63 w 317"/>
              <a:gd name="T67" fmla="*/ 6 h 185"/>
              <a:gd name="T68" fmla="*/ 110 w 317"/>
              <a:gd name="T69" fmla="*/ 0 h 185"/>
              <a:gd name="T70" fmla="*/ 110 w 317"/>
              <a:gd name="T71" fmla="*/ 13 h 185"/>
              <a:gd name="T72" fmla="*/ 63 w 317"/>
              <a:gd name="T73" fmla="*/ 6 h 185"/>
            </a:gdLst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17" h="185">
                <a:moveTo>
                  <a:pt x="256" y="62"/>
                </a:moveTo>
                <a:cubicBezTo>
                  <a:pt x="247" y="62"/>
                  <a:pt x="239" y="64"/>
                  <a:pt x="231" y="67"/>
                </a:cubicBezTo>
                <a:cubicBezTo>
                  <a:pt x="195" y="3"/>
                  <a:pt x="195" y="3"/>
                  <a:pt x="195" y="3"/>
                </a:cubicBezTo>
                <a:cubicBezTo>
                  <a:pt x="195" y="3"/>
                  <a:pt x="195" y="3"/>
                  <a:pt x="195" y="3"/>
                </a:cubicBezTo>
                <a:cubicBezTo>
                  <a:pt x="195" y="3"/>
                  <a:pt x="195" y="3"/>
                  <a:pt x="194" y="2"/>
                </a:cubicBezTo>
                <a:cubicBezTo>
                  <a:pt x="194" y="2"/>
                  <a:pt x="194" y="2"/>
                  <a:pt x="194" y="2"/>
                </a:cubicBezTo>
                <a:cubicBezTo>
                  <a:pt x="194" y="2"/>
                  <a:pt x="194" y="2"/>
                  <a:pt x="194" y="1"/>
                </a:cubicBezTo>
                <a:cubicBezTo>
                  <a:pt x="193" y="1"/>
                  <a:pt x="193" y="1"/>
                  <a:pt x="193" y="1"/>
                </a:cubicBezTo>
                <a:cubicBezTo>
                  <a:pt x="193" y="1"/>
                  <a:pt x="193" y="1"/>
                  <a:pt x="193" y="1"/>
                </a:cubicBezTo>
                <a:cubicBezTo>
                  <a:pt x="192" y="1"/>
                  <a:pt x="192" y="0"/>
                  <a:pt x="192" y="0"/>
                </a:cubicBezTo>
                <a:cubicBezTo>
                  <a:pt x="192" y="0"/>
                  <a:pt x="192" y="0"/>
                  <a:pt x="191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91" y="0"/>
                  <a:pt x="190" y="0"/>
                  <a:pt x="190" y="0"/>
                </a:cubicBezTo>
                <a:cubicBezTo>
                  <a:pt x="190" y="0"/>
                  <a:pt x="190" y="0"/>
                  <a:pt x="189" y="0"/>
                </a:cubicBezTo>
                <a:cubicBezTo>
                  <a:pt x="189" y="0"/>
                  <a:pt x="189" y="0"/>
                  <a:pt x="189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165" y="0"/>
                  <a:pt x="162" y="3"/>
                  <a:pt x="162" y="6"/>
                </a:cubicBezTo>
                <a:cubicBezTo>
                  <a:pt x="162" y="10"/>
                  <a:pt x="165" y="13"/>
                  <a:pt x="169" y="13"/>
                </a:cubicBezTo>
                <a:cubicBezTo>
                  <a:pt x="185" y="13"/>
                  <a:pt x="185" y="13"/>
                  <a:pt x="185" y="13"/>
                </a:cubicBezTo>
                <a:cubicBezTo>
                  <a:pt x="195" y="30"/>
                  <a:pt x="195" y="30"/>
                  <a:pt x="195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99" y="18"/>
                  <a:pt x="99" y="18"/>
                  <a:pt x="99" y="18"/>
                </a:cubicBezTo>
                <a:cubicBezTo>
                  <a:pt x="83" y="18"/>
                  <a:pt x="83" y="18"/>
                  <a:pt x="83" y="18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9" y="74"/>
                  <a:pt x="121" y="75"/>
                  <a:pt x="123" y="75"/>
                </a:cubicBezTo>
                <a:cubicBezTo>
                  <a:pt x="124" y="75"/>
                  <a:pt x="125" y="74"/>
                  <a:pt x="126" y="74"/>
                </a:cubicBezTo>
                <a:cubicBezTo>
                  <a:pt x="129" y="72"/>
                  <a:pt x="130" y="68"/>
                  <a:pt x="128" y="65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94" y="43"/>
                  <a:pt x="194" y="43"/>
                  <a:pt x="194" y="43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23" y="117"/>
                  <a:pt x="123" y="117"/>
                  <a:pt x="123" y="117"/>
                </a:cubicBezTo>
                <a:cubicBezTo>
                  <a:pt x="119" y="86"/>
                  <a:pt x="93" y="62"/>
                  <a:pt x="61" y="62"/>
                </a:cubicBezTo>
                <a:cubicBezTo>
                  <a:pt x="27" y="62"/>
                  <a:pt x="0" y="90"/>
                  <a:pt x="0" y="123"/>
                </a:cubicBezTo>
                <a:cubicBezTo>
                  <a:pt x="0" y="157"/>
                  <a:pt x="27" y="185"/>
                  <a:pt x="61" y="185"/>
                </a:cubicBezTo>
                <a:cubicBezTo>
                  <a:pt x="93" y="185"/>
                  <a:pt x="119" y="161"/>
                  <a:pt x="123" y="130"/>
                </a:cubicBezTo>
                <a:cubicBezTo>
                  <a:pt x="123" y="130"/>
                  <a:pt x="151" y="130"/>
                  <a:pt x="155" y="130"/>
                </a:cubicBezTo>
                <a:cubicBezTo>
                  <a:pt x="158" y="130"/>
                  <a:pt x="159" y="129"/>
                  <a:pt x="161" y="127"/>
                </a:cubicBezTo>
                <a:cubicBezTo>
                  <a:pt x="206" y="49"/>
                  <a:pt x="206" y="49"/>
                  <a:pt x="206" y="49"/>
                </a:cubicBezTo>
                <a:cubicBezTo>
                  <a:pt x="220" y="74"/>
                  <a:pt x="220" y="74"/>
                  <a:pt x="220" y="74"/>
                </a:cubicBezTo>
                <a:cubicBezTo>
                  <a:pt x="204" y="85"/>
                  <a:pt x="194" y="103"/>
                  <a:pt x="194" y="123"/>
                </a:cubicBezTo>
                <a:cubicBezTo>
                  <a:pt x="194" y="157"/>
                  <a:pt x="222" y="185"/>
                  <a:pt x="256" y="185"/>
                </a:cubicBezTo>
                <a:cubicBezTo>
                  <a:pt x="290" y="185"/>
                  <a:pt x="317" y="157"/>
                  <a:pt x="317" y="123"/>
                </a:cubicBezTo>
                <a:cubicBezTo>
                  <a:pt x="317" y="90"/>
                  <a:pt x="290" y="62"/>
                  <a:pt x="256" y="62"/>
                </a:cubicBezTo>
                <a:close/>
                <a:moveTo>
                  <a:pt x="61" y="101"/>
                </a:moveTo>
                <a:cubicBezTo>
                  <a:pt x="49" y="101"/>
                  <a:pt x="38" y="111"/>
                  <a:pt x="38" y="124"/>
                </a:cubicBezTo>
                <a:cubicBezTo>
                  <a:pt x="38" y="136"/>
                  <a:pt x="49" y="146"/>
                  <a:pt x="61" y="146"/>
                </a:cubicBezTo>
                <a:cubicBezTo>
                  <a:pt x="72" y="146"/>
                  <a:pt x="81" y="139"/>
                  <a:pt x="83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108" y="155"/>
                  <a:pt x="87" y="174"/>
                  <a:pt x="61" y="174"/>
                </a:cubicBezTo>
                <a:cubicBezTo>
                  <a:pt x="34" y="174"/>
                  <a:pt x="11" y="151"/>
                  <a:pt x="11" y="123"/>
                </a:cubicBezTo>
                <a:cubicBezTo>
                  <a:pt x="11" y="96"/>
                  <a:pt x="34" y="73"/>
                  <a:pt x="61" y="73"/>
                </a:cubicBezTo>
                <a:cubicBezTo>
                  <a:pt x="87" y="73"/>
                  <a:pt x="108" y="92"/>
                  <a:pt x="111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1" y="108"/>
                  <a:pt x="72" y="101"/>
                  <a:pt x="61" y="101"/>
                </a:cubicBezTo>
                <a:close/>
                <a:moveTo>
                  <a:pt x="256" y="174"/>
                </a:moveTo>
                <a:cubicBezTo>
                  <a:pt x="228" y="174"/>
                  <a:pt x="206" y="151"/>
                  <a:pt x="206" y="123"/>
                </a:cubicBezTo>
                <a:cubicBezTo>
                  <a:pt x="206" y="107"/>
                  <a:pt x="213" y="93"/>
                  <a:pt x="226" y="84"/>
                </a:cubicBezTo>
                <a:cubicBezTo>
                  <a:pt x="239" y="108"/>
                  <a:pt x="239" y="108"/>
                  <a:pt x="239" y="108"/>
                </a:cubicBezTo>
                <a:cubicBezTo>
                  <a:pt x="235" y="112"/>
                  <a:pt x="233" y="117"/>
                  <a:pt x="233" y="124"/>
                </a:cubicBezTo>
                <a:cubicBezTo>
                  <a:pt x="233" y="136"/>
                  <a:pt x="243" y="146"/>
                  <a:pt x="256" y="146"/>
                </a:cubicBezTo>
                <a:cubicBezTo>
                  <a:pt x="268" y="146"/>
                  <a:pt x="279" y="136"/>
                  <a:pt x="279" y="124"/>
                </a:cubicBezTo>
                <a:cubicBezTo>
                  <a:pt x="279" y="111"/>
                  <a:pt x="268" y="101"/>
                  <a:pt x="256" y="101"/>
                </a:cubicBezTo>
                <a:cubicBezTo>
                  <a:pt x="254" y="101"/>
                  <a:pt x="252" y="101"/>
                  <a:pt x="251" y="101"/>
                </a:cubicBezTo>
                <a:cubicBezTo>
                  <a:pt x="237" y="77"/>
                  <a:pt x="237" y="77"/>
                  <a:pt x="237" y="77"/>
                </a:cubicBezTo>
                <a:cubicBezTo>
                  <a:pt x="243" y="75"/>
                  <a:pt x="249" y="73"/>
                  <a:pt x="256" y="73"/>
                </a:cubicBezTo>
                <a:cubicBezTo>
                  <a:pt x="283" y="73"/>
                  <a:pt x="306" y="96"/>
                  <a:pt x="306" y="123"/>
                </a:cubicBezTo>
                <a:cubicBezTo>
                  <a:pt x="306" y="151"/>
                  <a:pt x="283" y="174"/>
                  <a:pt x="256" y="174"/>
                </a:cubicBezTo>
                <a:close/>
                <a:moveTo>
                  <a:pt x="63" y="6"/>
                </a:moveTo>
                <a:cubicBezTo>
                  <a:pt x="63" y="3"/>
                  <a:pt x="66" y="0"/>
                  <a:pt x="69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14" y="0"/>
                  <a:pt x="117" y="3"/>
                  <a:pt x="117" y="6"/>
                </a:cubicBezTo>
                <a:cubicBezTo>
                  <a:pt x="117" y="10"/>
                  <a:pt x="114" y="13"/>
                  <a:pt x="110" y="13"/>
                </a:cubicBezTo>
                <a:cubicBezTo>
                  <a:pt x="69" y="13"/>
                  <a:pt x="69" y="13"/>
                  <a:pt x="69" y="13"/>
                </a:cubicBezTo>
                <a:cubicBezTo>
                  <a:pt x="66" y="13"/>
                  <a:pt x="63" y="10"/>
                  <a:pt x="63" y="6"/>
                </a:cubicBezTo>
                <a:close/>
              </a:path>
            </a:pathLst>
          </a:custGeom>
          <a:solidFill>
            <a:srgbClr val="79855A"/>
          </a:solidFill>
          <a:ln>
            <a:noFill/>
          </a:ln>
        </p:spPr>
        <p:txBody>
          <a:bodyPr lIns="80296" tIns="40148" rIns="80296" bIns="40148"/>
          <a:lstStyle/>
          <a:p>
            <a:pPr eaLnBrk="1" fontAlgn="auto" hangingPunct="1">
              <a:spcBef>
                <a:spcPct val="0"/>
              </a:spcBef>
              <a:spcAft>
                <a:spcPct val="0"/>
              </a:spcAft>
              <a:defRPr/>
            </a:pPr>
            <a:endParaRPr kumimoji="0" lang="zh-CN" altLang="en-US" sz="1580">
              <a:solidFill>
                <a:prstClr val="black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3224547" y="2036173"/>
            <a:ext cx="3955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1</a:t>
            </a:r>
            <a:endParaRPr lang="zh-CN" altLang="en-US" sz="20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8579281" y="2036173"/>
            <a:ext cx="3955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2</a:t>
            </a:r>
            <a:endParaRPr lang="zh-CN" altLang="en-US" sz="20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3224547" y="3380343"/>
            <a:ext cx="3955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3</a:t>
            </a:r>
            <a:endParaRPr lang="zh-CN" altLang="en-US" sz="20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8579281" y="3380343"/>
            <a:ext cx="3955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4</a:t>
            </a:r>
            <a:endParaRPr lang="zh-CN" altLang="en-US" sz="20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3224547" y="4734126"/>
            <a:ext cx="3955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5</a:t>
            </a:r>
            <a:endParaRPr lang="zh-CN" altLang="en-US" sz="20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8579281" y="4734126"/>
            <a:ext cx="3955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b="1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6</a:t>
            </a:r>
            <a:endParaRPr lang="zh-CN" altLang="en-US" sz="2000" b="1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985143" y="1901044"/>
            <a:ext cx="1991611" cy="689383"/>
            <a:chOff x="1843887" y="1825150"/>
            <a:chExt cx="1991611" cy="689383"/>
          </a:xfrm>
        </p:grpSpPr>
        <p:sp>
          <p:nvSpPr>
            <p:cNvPr id="34" name="TextBox 13"/>
            <p:cNvSpPr txBox="1"/>
            <p:nvPr/>
          </p:nvSpPr>
          <p:spPr>
            <a:xfrm>
              <a:off x="3032870" y="1825150"/>
              <a:ext cx="802628" cy="246221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algn="ctr" defTabSz="1216660">
                <a:spcBef>
                  <a:spcPct val="20000"/>
                </a:spcBef>
                <a:defRPr/>
              </a:pPr>
              <a:r>
                <a:rPr lang="zh-CN" altLang="en-US" sz="1600" b="1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关键词</a:t>
              </a:r>
              <a:endParaRPr 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5" name="TextBox 13"/>
            <p:cNvSpPr txBox="1"/>
            <p:nvPr/>
          </p:nvSpPr>
          <p:spPr>
            <a:xfrm>
              <a:off x="1843887" y="2145201"/>
              <a:ext cx="1991611" cy="36933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algn="r" defTabSz="1216660">
                <a:spcBef>
                  <a:spcPct val="20000"/>
                </a:spcBef>
                <a:defRPr/>
              </a:pPr>
              <a:r>
                <a:rPr lang="zh-CN" altLang="en-US" sz="1200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单击此处可编辑内容，根据您的需要自由拉伸文本框大小</a:t>
              </a:r>
              <a:endParaRPr lang="en-US" altLang="zh-CN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9170006" y="1901044"/>
            <a:ext cx="2155786" cy="636406"/>
            <a:chOff x="1739122" y="4573411"/>
            <a:chExt cx="2155786" cy="636406"/>
          </a:xfrm>
        </p:grpSpPr>
        <p:sp>
          <p:nvSpPr>
            <p:cNvPr id="37" name="TextBox 13"/>
            <p:cNvSpPr txBox="1"/>
            <p:nvPr/>
          </p:nvSpPr>
          <p:spPr>
            <a:xfrm>
              <a:off x="1739122" y="4573411"/>
              <a:ext cx="761416" cy="246221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algn="ctr" defTabSz="1216660">
                <a:spcBef>
                  <a:spcPct val="20000"/>
                </a:spcBef>
                <a:defRPr/>
              </a:pPr>
              <a:r>
                <a:rPr lang="zh-CN" altLang="en-US" sz="1600" b="1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关键词</a:t>
              </a:r>
              <a:endParaRPr 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8" name="TextBox 13"/>
            <p:cNvSpPr txBox="1"/>
            <p:nvPr/>
          </p:nvSpPr>
          <p:spPr>
            <a:xfrm>
              <a:off x="1834240" y="4840485"/>
              <a:ext cx="2060668" cy="36933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defTabSz="1216660">
                <a:spcBef>
                  <a:spcPct val="20000"/>
                </a:spcBef>
                <a:defRPr/>
              </a:pPr>
              <a:r>
                <a:rPr lang="zh-CN" altLang="en-US" sz="1200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单击此处可编辑内容，根据您的需要自由拉伸文本框大小</a:t>
              </a:r>
              <a:endParaRPr lang="en-US" altLang="zh-CN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985143" y="3232941"/>
            <a:ext cx="1991611" cy="689383"/>
            <a:chOff x="1843887" y="1825150"/>
            <a:chExt cx="1991611" cy="689383"/>
          </a:xfrm>
        </p:grpSpPr>
        <p:sp>
          <p:nvSpPr>
            <p:cNvPr id="40" name="TextBox 13"/>
            <p:cNvSpPr txBox="1"/>
            <p:nvPr/>
          </p:nvSpPr>
          <p:spPr>
            <a:xfrm>
              <a:off x="3032870" y="1825150"/>
              <a:ext cx="802628" cy="246221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algn="ctr" defTabSz="1216660">
                <a:spcBef>
                  <a:spcPct val="20000"/>
                </a:spcBef>
                <a:defRPr/>
              </a:pPr>
              <a:r>
                <a:rPr lang="zh-CN" altLang="en-US" sz="1600" b="1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关键词</a:t>
              </a:r>
              <a:endParaRPr 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1" name="TextBox 13"/>
            <p:cNvSpPr txBox="1"/>
            <p:nvPr/>
          </p:nvSpPr>
          <p:spPr>
            <a:xfrm>
              <a:off x="1843887" y="2145201"/>
              <a:ext cx="1991611" cy="36933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algn="r" defTabSz="1216660">
                <a:spcBef>
                  <a:spcPct val="20000"/>
                </a:spcBef>
                <a:defRPr/>
              </a:pPr>
              <a:r>
                <a:rPr lang="zh-CN" altLang="en-US" sz="1200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单击此处可编辑内容，根据您的需要自由拉伸文本框大小</a:t>
              </a:r>
              <a:endParaRPr lang="en-US" altLang="zh-CN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9170006" y="3232941"/>
            <a:ext cx="2155786" cy="636406"/>
            <a:chOff x="1739122" y="4573411"/>
            <a:chExt cx="2155786" cy="636406"/>
          </a:xfrm>
        </p:grpSpPr>
        <p:sp>
          <p:nvSpPr>
            <p:cNvPr id="43" name="TextBox 13"/>
            <p:cNvSpPr txBox="1"/>
            <p:nvPr/>
          </p:nvSpPr>
          <p:spPr>
            <a:xfrm>
              <a:off x="1739122" y="4573411"/>
              <a:ext cx="761416" cy="246221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algn="ctr" defTabSz="1216660">
                <a:spcBef>
                  <a:spcPct val="20000"/>
                </a:spcBef>
                <a:defRPr/>
              </a:pPr>
              <a:r>
                <a:rPr lang="zh-CN" altLang="en-US" sz="1600" b="1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关键词</a:t>
              </a:r>
              <a:endParaRPr 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4" name="TextBox 13"/>
            <p:cNvSpPr txBox="1"/>
            <p:nvPr/>
          </p:nvSpPr>
          <p:spPr>
            <a:xfrm>
              <a:off x="1834240" y="4840485"/>
              <a:ext cx="2060668" cy="36933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defTabSz="1216660">
                <a:spcBef>
                  <a:spcPct val="20000"/>
                </a:spcBef>
                <a:defRPr/>
              </a:pPr>
              <a:r>
                <a:rPr lang="zh-CN" altLang="en-US" sz="1200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单击此处可编辑内容，根据您的需要自由拉伸文本框大小</a:t>
              </a:r>
              <a:endParaRPr lang="en-US" altLang="zh-CN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985143" y="4665904"/>
            <a:ext cx="1991611" cy="689383"/>
            <a:chOff x="1843887" y="1825150"/>
            <a:chExt cx="1991611" cy="689383"/>
          </a:xfrm>
        </p:grpSpPr>
        <p:sp>
          <p:nvSpPr>
            <p:cNvPr id="46" name="TextBox 13"/>
            <p:cNvSpPr txBox="1"/>
            <p:nvPr/>
          </p:nvSpPr>
          <p:spPr>
            <a:xfrm>
              <a:off x="3032870" y="1825150"/>
              <a:ext cx="802628" cy="246221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algn="ctr" defTabSz="1216660">
                <a:spcBef>
                  <a:spcPct val="20000"/>
                </a:spcBef>
                <a:defRPr/>
              </a:pPr>
              <a:r>
                <a:rPr lang="zh-CN" altLang="en-US" sz="1600" b="1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关键词</a:t>
              </a:r>
              <a:endParaRPr 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7" name="TextBox 13"/>
            <p:cNvSpPr txBox="1"/>
            <p:nvPr/>
          </p:nvSpPr>
          <p:spPr>
            <a:xfrm>
              <a:off x="1843887" y="2145201"/>
              <a:ext cx="1991611" cy="36933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algn="r" defTabSz="1216660">
                <a:spcBef>
                  <a:spcPct val="20000"/>
                </a:spcBef>
                <a:defRPr/>
              </a:pPr>
              <a:r>
                <a:rPr lang="zh-CN" altLang="en-US" sz="1200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单击此处可编辑内容，根据您的需要自由拉伸文本框大小</a:t>
              </a:r>
              <a:endParaRPr lang="en-US" altLang="zh-CN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9170006" y="4665904"/>
            <a:ext cx="2155786" cy="636406"/>
            <a:chOff x="1739122" y="4573411"/>
            <a:chExt cx="2155786" cy="636406"/>
          </a:xfrm>
        </p:grpSpPr>
        <p:sp>
          <p:nvSpPr>
            <p:cNvPr id="49" name="TextBox 13"/>
            <p:cNvSpPr txBox="1"/>
            <p:nvPr/>
          </p:nvSpPr>
          <p:spPr>
            <a:xfrm>
              <a:off x="1739122" y="4573411"/>
              <a:ext cx="761416" cy="246221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algn="ctr" defTabSz="1216660">
                <a:spcBef>
                  <a:spcPct val="20000"/>
                </a:spcBef>
                <a:defRPr/>
              </a:pPr>
              <a:r>
                <a:rPr lang="zh-CN" altLang="en-US" sz="1600" b="1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关键词</a:t>
              </a:r>
              <a:endParaRPr lang="en-US" sz="1600" b="1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50" name="TextBox 13"/>
            <p:cNvSpPr txBox="1"/>
            <p:nvPr/>
          </p:nvSpPr>
          <p:spPr>
            <a:xfrm>
              <a:off x="1834240" y="4840485"/>
              <a:ext cx="2060668" cy="36933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spAutoFit/>
            </a:bodyPr>
            <a:lstStyle/>
            <a:p>
              <a:pPr defTabSz="1216660">
                <a:spcBef>
                  <a:spcPct val="20000"/>
                </a:spcBef>
                <a:defRPr/>
              </a:pPr>
              <a:r>
                <a:rPr lang="zh-CN" altLang="en-US" sz="1200">
                  <a:solidFill>
                    <a:srgbClr val="445469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单击此处可编辑内容，根据您的需要自由拉伸文本框大小</a:t>
              </a:r>
              <a:endParaRPr lang="en-US" altLang="zh-CN" sz="1200">
                <a:solidFill>
                  <a:srgbClr val="445469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advClick="0" advTm="2000"/>
  <p:timing/>
</p:sld>
</file>

<file path=ppt/slides/slide9.xml><?xml version="1.0" encoding="utf-8"?>
<p:sld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 name="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id="486" name="图片 485"/>
          <p:cNvPicPr>
            <a:picLocks noChangeAspect="1"/>
          </p:cNvPicPr>
          <p:nvPr/>
        </p:nvPicPr>
        <p:blipFill>
          <a:blip r:embed="rId2"/>
          <a:srcRect t="7018" r="3931" b="6400"/>
          <a:stretch>
            <a:fillRect/>
          </a:stretch>
        </p:blipFill>
        <p:spPr>
          <a:xfrm>
            <a:off x="6218239" y="-14261"/>
            <a:ext cx="5973762" cy="68580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rcRect t="7018" b="6400"/>
          <a:stretch>
            <a:fillRect/>
          </a:stretch>
        </p:blipFill>
        <p:spPr>
          <a:xfrm>
            <a:off x="0" y="0"/>
            <a:ext cx="6218238" cy="6858000"/>
          </a:xfrm>
          <a:prstGeom prst="rect">
            <a:avLst/>
          </a:prstGeom>
        </p:spPr>
      </p:pic>
      <p:sp>
        <p:nvSpPr>
          <p:cNvPr id="495" name="矩形 494"/>
          <p:cNvSpPr/>
          <p:nvPr/>
        </p:nvSpPr>
        <p:spPr>
          <a:xfrm>
            <a:off x="0" y="14261"/>
            <a:ext cx="12192000" cy="6858000"/>
          </a:xfrm>
          <a:prstGeom prst="rect">
            <a:avLst/>
          </a:prstGeom>
          <a:solidFill>
            <a:schemeClr val="bg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87" name="图片 48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318846" cy="2439719"/>
          </a:xfrm>
          <a:prstGeom prst="rect">
            <a:avLst/>
          </a:prstGeom>
        </p:spPr>
      </p:pic>
      <p:pic>
        <p:nvPicPr>
          <p:cNvPr id="488" name="图片 4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12194" y="0"/>
            <a:ext cx="2379806" cy="2503857"/>
          </a:xfrm>
          <a:prstGeom prst="rect">
            <a:avLst/>
          </a:prstGeom>
        </p:spPr>
      </p:pic>
      <p:pic>
        <p:nvPicPr>
          <p:cNvPr id="489" name="图片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628234"/>
            <a:ext cx="2132376" cy="2229766"/>
          </a:xfrm>
          <a:prstGeom prst="rect">
            <a:avLst/>
          </a:prstGeom>
        </p:spPr>
      </p:pic>
      <p:pic>
        <p:nvPicPr>
          <p:cNvPr id="490" name="图片 4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72468" y="4641665"/>
            <a:ext cx="2119532" cy="2216335"/>
          </a:xfrm>
          <a:prstGeom prst="rect">
            <a:avLst/>
          </a:prstGeom>
        </p:spPr>
      </p:pic>
      <p:grpSp>
        <p:nvGrpSpPr>
          <p:cNvPr id="9" name="Group 483"/>
          <p:cNvGrpSpPr>
            <a:grpSpLocks noChangeAspect="1"/>
          </p:cNvGrpSpPr>
          <p:nvPr/>
        </p:nvGrpSpPr>
        <p:grpSpPr>
          <a:xfrm>
            <a:off x="4152168" y="913739"/>
            <a:ext cx="3887665" cy="3180235"/>
            <a:chOff x="1721" y="423"/>
            <a:chExt cx="4248" cy="3475"/>
          </a:xfrm>
        </p:grpSpPr>
        <p:grpSp>
          <p:nvGrpSpPr>
            <p:cNvPr id="10" name="Group 684"/>
            <p:cNvGrpSpPr/>
            <p:nvPr/>
          </p:nvGrpSpPr>
          <p:grpSpPr>
            <a:xfrm>
              <a:off x="1721" y="423"/>
              <a:ext cx="4248" cy="3475"/>
              <a:chOff x="1721" y="423"/>
              <a:chExt cx="4248" cy="3475"/>
            </a:xfrm>
          </p:grpSpPr>
          <p:sp>
            <p:nvSpPr>
              <p:cNvPr id="59" name="Freeform 484"/>
              <p:cNvSpPr>
                <a:spLocks noEditPoints="1"/>
              </p:cNvSpPr>
              <p:nvPr/>
            </p:nvSpPr>
            <p:spPr bwMode="auto">
              <a:xfrm>
                <a:off x="1721" y="423"/>
                <a:ext cx="4248" cy="3475"/>
              </a:xfrm>
              <a:custGeom>
                <a:gdLst>
                  <a:gd name="T0" fmla="*/ 961 w 1218"/>
                  <a:gd name="T1" fmla="*/ 71 h 995"/>
                  <a:gd name="T2" fmla="*/ 993 w 1218"/>
                  <a:gd name="T3" fmla="*/ 50 h 995"/>
                  <a:gd name="T4" fmla="*/ 1007 w 1218"/>
                  <a:gd name="T5" fmla="*/ 47 h 995"/>
                  <a:gd name="T6" fmla="*/ 1069 w 1218"/>
                  <a:gd name="T7" fmla="*/ 91 h 995"/>
                  <a:gd name="T8" fmla="*/ 1207 w 1218"/>
                  <a:gd name="T9" fmla="*/ 282 h 995"/>
                  <a:gd name="T10" fmla="*/ 1138 w 1218"/>
                  <a:gd name="T11" fmla="*/ 837 h 995"/>
                  <a:gd name="T12" fmla="*/ 1009 w 1218"/>
                  <a:gd name="T13" fmla="*/ 948 h 995"/>
                  <a:gd name="T14" fmla="*/ 991 w 1218"/>
                  <a:gd name="T15" fmla="*/ 943 h 995"/>
                  <a:gd name="T16" fmla="*/ 990 w 1218"/>
                  <a:gd name="T17" fmla="*/ 942 h 995"/>
                  <a:gd name="T18" fmla="*/ 966 w 1218"/>
                  <a:gd name="T19" fmla="*/ 922 h 995"/>
                  <a:gd name="T20" fmla="*/ 884 w 1218"/>
                  <a:gd name="T21" fmla="*/ 987 h 995"/>
                  <a:gd name="T22" fmla="*/ 834 w 1218"/>
                  <a:gd name="T23" fmla="*/ 954 h 995"/>
                  <a:gd name="T24" fmla="*/ 805 w 1218"/>
                  <a:gd name="T25" fmla="*/ 924 h 995"/>
                  <a:gd name="T26" fmla="*/ 727 w 1218"/>
                  <a:gd name="T27" fmla="*/ 971 h 995"/>
                  <a:gd name="T28" fmla="*/ 726 w 1218"/>
                  <a:gd name="T29" fmla="*/ 971 h 995"/>
                  <a:gd name="T30" fmla="*/ 724 w 1218"/>
                  <a:gd name="T31" fmla="*/ 972 h 995"/>
                  <a:gd name="T32" fmla="*/ 695 w 1218"/>
                  <a:gd name="T33" fmla="*/ 984 h 995"/>
                  <a:gd name="T34" fmla="*/ 629 w 1218"/>
                  <a:gd name="T35" fmla="*/ 951 h 995"/>
                  <a:gd name="T36" fmla="*/ 561 w 1218"/>
                  <a:gd name="T37" fmla="*/ 958 h 995"/>
                  <a:gd name="T38" fmla="*/ 510 w 1218"/>
                  <a:gd name="T39" fmla="*/ 981 h 995"/>
                  <a:gd name="T40" fmla="*/ 412 w 1218"/>
                  <a:gd name="T41" fmla="*/ 923 h 995"/>
                  <a:gd name="T42" fmla="*/ 387 w 1218"/>
                  <a:gd name="T43" fmla="*/ 951 h 995"/>
                  <a:gd name="T44" fmla="*/ 312 w 1218"/>
                  <a:gd name="T45" fmla="*/ 982 h 995"/>
                  <a:gd name="T46" fmla="*/ 229 w 1218"/>
                  <a:gd name="T47" fmla="*/ 943 h 995"/>
                  <a:gd name="T48" fmla="*/ 228 w 1218"/>
                  <a:gd name="T49" fmla="*/ 943 h 995"/>
                  <a:gd name="T50" fmla="*/ 227 w 1218"/>
                  <a:gd name="T51" fmla="*/ 944 h 995"/>
                  <a:gd name="T52" fmla="*/ 211 w 1218"/>
                  <a:gd name="T53" fmla="*/ 948 h 995"/>
                  <a:gd name="T54" fmla="*/ 81 w 1218"/>
                  <a:gd name="T55" fmla="*/ 840 h 995"/>
                  <a:gd name="T56" fmla="*/ 9 w 1218"/>
                  <a:gd name="T57" fmla="*/ 289 h 995"/>
                  <a:gd name="T58" fmla="*/ 146 w 1218"/>
                  <a:gd name="T59" fmla="*/ 91 h 995"/>
                  <a:gd name="T60" fmla="*/ 210 w 1218"/>
                  <a:gd name="T61" fmla="*/ 47 h 995"/>
                  <a:gd name="T62" fmla="*/ 226 w 1218"/>
                  <a:gd name="T63" fmla="*/ 51 h 995"/>
                  <a:gd name="T64" fmla="*/ 227 w 1218"/>
                  <a:gd name="T65" fmla="*/ 51 h 995"/>
                  <a:gd name="T66" fmla="*/ 253 w 1218"/>
                  <a:gd name="T67" fmla="*/ 72 h 995"/>
                  <a:gd name="T68" fmla="*/ 311 w 1218"/>
                  <a:gd name="T69" fmla="*/ 12 h 995"/>
                  <a:gd name="T70" fmla="*/ 385 w 1218"/>
                  <a:gd name="T71" fmla="*/ 43 h 995"/>
                  <a:gd name="T72" fmla="*/ 413 w 1218"/>
                  <a:gd name="T73" fmla="*/ 71 h 995"/>
                  <a:gd name="T74" fmla="*/ 492 w 1218"/>
                  <a:gd name="T75" fmla="*/ 23 h 995"/>
                  <a:gd name="T76" fmla="*/ 522 w 1218"/>
                  <a:gd name="T77" fmla="*/ 11 h 995"/>
                  <a:gd name="T78" fmla="*/ 585 w 1218"/>
                  <a:gd name="T79" fmla="*/ 42 h 995"/>
                  <a:gd name="T80" fmla="*/ 587 w 1218"/>
                  <a:gd name="T81" fmla="*/ 42 h 995"/>
                  <a:gd name="T82" fmla="*/ 611 w 1218"/>
                  <a:gd name="T83" fmla="*/ 50 h 995"/>
                  <a:gd name="T84" fmla="*/ 693 w 1218"/>
                  <a:gd name="T85" fmla="*/ 11 h 995"/>
                  <a:gd name="T86" fmla="*/ 724 w 1218"/>
                  <a:gd name="T87" fmla="*/ 23 h 995"/>
                  <a:gd name="T88" fmla="*/ 807 w 1218"/>
                  <a:gd name="T89" fmla="*/ 72 h 995"/>
                  <a:gd name="T90" fmla="*/ 882 w 1218"/>
                  <a:gd name="T91" fmla="*/ 0 h 995"/>
                  <a:gd name="T92" fmla="*/ 699 w 1218"/>
                  <a:gd name="T93" fmla="*/ 3 h 995"/>
                  <a:gd name="T94" fmla="*/ 564 w 1218"/>
                  <a:gd name="T95" fmla="*/ 29 h 995"/>
                  <a:gd name="T96" fmla="*/ 399 w 1218"/>
                  <a:gd name="T97" fmla="*/ 61 h 995"/>
                  <a:gd name="T98" fmla="*/ 232 w 1218"/>
                  <a:gd name="T99" fmla="*/ 44 h 995"/>
                  <a:gd name="T100" fmla="*/ 56 w 1218"/>
                  <a:gd name="T101" fmla="*/ 167 h 995"/>
                  <a:gd name="T102" fmla="*/ 21 w 1218"/>
                  <a:gd name="T103" fmla="*/ 797 h 995"/>
                  <a:gd name="T104" fmla="*/ 179 w 1218"/>
                  <a:gd name="T105" fmla="*/ 941 h 995"/>
                  <a:gd name="T106" fmla="*/ 396 w 1218"/>
                  <a:gd name="T107" fmla="*/ 948 h 995"/>
                  <a:gd name="T108" fmla="*/ 526 w 1218"/>
                  <a:gd name="T109" fmla="*/ 991 h 995"/>
                  <a:gd name="T110" fmla="*/ 671 w 1218"/>
                  <a:gd name="T111" fmla="*/ 984 h 995"/>
                  <a:gd name="T112" fmla="*/ 820 w 1218"/>
                  <a:gd name="T113" fmla="*/ 934 h 995"/>
                  <a:gd name="T114" fmla="*/ 985 w 1218"/>
                  <a:gd name="T115" fmla="*/ 949 h 995"/>
                  <a:gd name="T116" fmla="*/ 1142 w 1218"/>
                  <a:gd name="T117" fmla="*/ 844 h 995"/>
                  <a:gd name="T118" fmla="*/ 1205 w 1218"/>
                  <a:gd name="T119" fmla="*/ 224 h 995"/>
                  <a:gd name="T120" fmla="*/ 1072 w 1218"/>
                  <a:gd name="T121" fmla="*/ 84 h 995"/>
                  <a:gd name="T122" fmla="*/ 965 w 1218"/>
                  <a:gd name="T123" fmla="*/ 62 h 99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8" h="995">
                    <a:moveTo>
                      <a:pt x="883" y="8"/>
                    </a:move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7" y="8"/>
                      <a:pt x="892" y="8"/>
                      <a:pt x="896" y="9"/>
                    </a:cubicBezTo>
                    <a:cubicBezTo>
                      <a:pt x="921" y="14"/>
                      <a:pt x="938" y="32"/>
                      <a:pt x="949" y="52"/>
                    </a:cubicBezTo>
                    <a:cubicBezTo>
                      <a:pt x="952" y="58"/>
                      <a:pt x="954" y="70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1" y="71"/>
                      <a:pt x="961" y="71"/>
                      <a:pt x="961" y="71"/>
                    </a:cubicBezTo>
                    <a:cubicBezTo>
                      <a:pt x="962" y="72"/>
                      <a:pt x="963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64" y="72"/>
                      <a:pt x="964" y="72"/>
                      <a:pt x="964" y="72"/>
                    </a:cubicBezTo>
                    <a:cubicBezTo>
                      <a:pt x="974" y="72"/>
                      <a:pt x="982" y="59"/>
                      <a:pt x="989" y="52"/>
                    </a:cubicBezTo>
                    <a:cubicBezTo>
                      <a:pt x="990" y="52"/>
                      <a:pt x="991" y="51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2" y="50"/>
                      <a:pt x="992" y="50"/>
                    </a:cubicBezTo>
                    <a:cubicBezTo>
                      <a:pt x="992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3" y="50"/>
                      <a:pt x="993" y="50"/>
                      <a:pt x="993" y="50"/>
                    </a:cubicBezTo>
                    <a:cubicBezTo>
                      <a:pt x="998" y="47"/>
                      <a:pt x="1003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07" y="47"/>
                      <a:pt x="1007" y="47"/>
                      <a:pt x="1007" y="47"/>
                    </a:cubicBezTo>
                    <a:cubicBezTo>
                      <a:pt x="1016" y="47"/>
                      <a:pt x="1025" y="50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1" y="56"/>
                      <a:pt x="1031" y="56"/>
                      <a:pt x="1031" y="56"/>
                    </a:cubicBezTo>
                    <a:cubicBezTo>
                      <a:pt x="1037" y="62"/>
                      <a:pt x="1039" y="72"/>
                      <a:pt x="1045" y="77"/>
                    </a:cubicBezTo>
                    <a:cubicBezTo>
                      <a:pt x="1051" y="83"/>
                      <a:pt x="1061" y="87"/>
                      <a:pt x="1069" y="91"/>
                    </a:cubicBezTo>
                    <a:cubicBezTo>
                      <a:pt x="1083" y="98"/>
                      <a:pt x="1101" y="99"/>
                      <a:pt x="1110" y="113"/>
                    </a:cubicBezTo>
                    <a:cubicBezTo>
                      <a:pt x="1115" y="120"/>
                      <a:pt x="1115" y="130"/>
                      <a:pt x="1120" y="137"/>
                    </a:cubicBezTo>
                    <a:cubicBezTo>
                      <a:pt x="1124" y="143"/>
                      <a:pt x="1131" y="149"/>
                      <a:pt x="1136" y="155"/>
                    </a:cubicBezTo>
                    <a:cubicBezTo>
                      <a:pt x="1142" y="160"/>
                      <a:pt x="1148" y="169"/>
                      <a:pt x="1154" y="172"/>
                    </a:cubicBezTo>
                    <a:cubicBezTo>
                      <a:pt x="1168" y="178"/>
                      <a:pt x="1180" y="181"/>
                      <a:pt x="1187" y="194"/>
                    </a:cubicBezTo>
                    <a:cubicBezTo>
                      <a:pt x="1191" y="201"/>
                      <a:pt x="1193" y="211"/>
                      <a:pt x="1196" y="221"/>
                    </a:cubicBezTo>
                    <a:cubicBezTo>
                      <a:pt x="1199" y="231"/>
                      <a:pt x="1203" y="240"/>
                      <a:pt x="1205" y="249"/>
                    </a:cubicBezTo>
                    <a:cubicBezTo>
                      <a:pt x="1207" y="259"/>
                      <a:pt x="1207" y="270"/>
                      <a:pt x="1207" y="282"/>
                    </a:cubicBezTo>
                    <a:cubicBezTo>
                      <a:pt x="1207" y="294"/>
                      <a:pt x="1207" y="307"/>
                      <a:pt x="1207" y="320"/>
                    </a:cubicBezTo>
                    <a:cubicBezTo>
                      <a:pt x="1207" y="442"/>
                      <a:pt x="1207" y="563"/>
                      <a:pt x="1207" y="683"/>
                    </a:cubicBezTo>
                    <a:cubicBezTo>
                      <a:pt x="1207" y="693"/>
                      <a:pt x="1207" y="703"/>
                      <a:pt x="1207" y="712"/>
                    </a:cubicBezTo>
                    <a:cubicBezTo>
                      <a:pt x="1207" y="727"/>
                      <a:pt x="1206" y="742"/>
                      <a:pt x="1203" y="752"/>
                    </a:cubicBezTo>
                    <a:cubicBezTo>
                      <a:pt x="1201" y="759"/>
                      <a:pt x="1197" y="767"/>
                      <a:pt x="1195" y="775"/>
                    </a:cubicBezTo>
                    <a:cubicBezTo>
                      <a:pt x="1190" y="792"/>
                      <a:pt x="1188" y="803"/>
                      <a:pt x="1176" y="811"/>
                    </a:cubicBezTo>
                    <a:cubicBezTo>
                      <a:pt x="1170" y="816"/>
                      <a:pt x="1162" y="817"/>
                      <a:pt x="1156" y="820"/>
                    </a:cubicBezTo>
                    <a:cubicBezTo>
                      <a:pt x="1150" y="824"/>
                      <a:pt x="1144" y="831"/>
                      <a:pt x="1138" y="837"/>
                    </a:cubicBezTo>
                    <a:cubicBezTo>
                      <a:pt x="1131" y="844"/>
                      <a:pt x="1123" y="851"/>
                      <a:pt x="1119" y="859"/>
                    </a:cubicBezTo>
                    <a:cubicBezTo>
                      <a:pt x="1116" y="866"/>
                      <a:pt x="1116" y="871"/>
                      <a:pt x="1113" y="877"/>
                    </a:cubicBezTo>
                    <a:cubicBezTo>
                      <a:pt x="1103" y="897"/>
                      <a:pt x="1082" y="896"/>
                      <a:pt x="1062" y="907"/>
                    </a:cubicBezTo>
                    <a:cubicBezTo>
                      <a:pt x="1056" y="910"/>
                      <a:pt x="1049" y="913"/>
                      <a:pt x="1045" y="917"/>
                    </a:cubicBezTo>
                    <a:cubicBezTo>
                      <a:pt x="1039" y="923"/>
                      <a:pt x="1037" y="935"/>
                      <a:pt x="1031" y="940"/>
                    </a:cubicBezTo>
                    <a:cubicBezTo>
                      <a:pt x="1031" y="940"/>
                      <a:pt x="1031" y="940"/>
                      <a:pt x="1031" y="940"/>
                    </a:cubicBezTo>
                    <a:cubicBezTo>
                      <a:pt x="1031" y="940"/>
                      <a:pt x="1031" y="940"/>
                      <a:pt x="1031" y="941"/>
                    </a:cubicBezTo>
                    <a:cubicBezTo>
                      <a:pt x="1025" y="946"/>
                      <a:pt x="1017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9" y="948"/>
                      <a:pt x="1009" y="948"/>
                      <a:pt x="1009" y="948"/>
                    </a:cubicBezTo>
                    <a:cubicBezTo>
                      <a:pt x="1002" y="948"/>
                      <a:pt x="996" y="946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1" y="943"/>
                      <a:pt x="991" y="943"/>
                    </a:cubicBezTo>
                    <a:cubicBezTo>
                      <a:pt x="991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3"/>
                    </a:cubicBezTo>
                    <a:cubicBezTo>
                      <a:pt x="990" y="943"/>
                      <a:pt x="990" y="943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90" y="942"/>
                      <a:pt x="990" y="942"/>
                      <a:pt x="990" y="942"/>
                    </a:cubicBezTo>
                    <a:cubicBezTo>
                      <a:pt x="989" y="942"/>
                      <a:pt x="989" y="942"/>
                      <a:pt x="989" y="942"/>
                    </a:cubicBezTo>
                    <a:cubicBezTo>
                      <a:pt x="983" y="936"/>
                      <a:pt x="977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6" y="922"/>
                      <a:pt x="966" y="922"/>
                      <a:pt x="966" y="922"/>
                    </a:cubicBezTo>
                    <a:cubicBezTo>
                      <a:pt x="965" y="922"/>
                      <a:pt x="964" y="923"/>
                      <a:pt x="963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62" y="923"/>
                      <a:pt x="962" y="923"/>
                      <a:pt x="962" y="923"/>
                    </a:cubicBezTo>
                    <a:cubicBezTo>
                      <a:pt x="956" y="925"/>
                      <a:pt x="952" y="937"/>
                      <a:pt x="949" y="944"/>
                    </a:cubicBezTo>
                    <a:cubicBezTo>
                      <a:pt x="936" y="966"/>
                      <a:pt x="918" y="986"/>
                      <a:pt x="886" y="987"/>
                    </a:cubicBezTo>
                    <a:cubicBezTo>
                      <a:pt x="886" y="987"/>
                      <a:pt x="885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84" y="987"/>
                      <a:pt x="884" y="987"/>
                      <a:pt x="884" y="987"/>
                    </a:cubicBezTo>
                    <a:cubicBezTo>
                      <a:pt x="858" y="987"/>
                      <a:pt x="841" y="973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4" y="954"/>
                      <a:pt x="834" y="954"/>
                      <a:pt x="834" y="954"/>
                    </a:cubicBezTo>
                    <a:cubicBezTo>
                      <a:pt x="832" y="948"/>
                      <a:pt x="833" y="935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8" y="929"/>
                      <a:pt x="828" y="929"/>
                      <a:pt x="828" y="929"/>
                    </a:cubicBezTo>
                    <a:cubicBezTo>
                      <a:pt x="825" y="926"/>
                      <a:pt x="817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9" y="923"/>
                      <a:pt x="809" y="923"/>
                      <a:pt x="809" y="923"/>
                    </a:cubicBezTo>
                    <a:cubicBezTo>
                      <a:pt x="808" y="923"/>
                      <a:pt x="806" y="923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805" y="924"/>
                      <a:pt x="805" y="924"/>
                      <a:pt x="805" y="924"/>
                    </a:cubicBezTo>
                    <a:cubicBezTo>
                      <a:pt x="795" y="924"/>
                      <a:pt x="780" y="933"/>
                      <a:pt x="775" y="937"/>
                    </a:cubicBezTo>
                    <a:cubicBezTo>
                      <a:pt x="769" y="942"/>
                      <a:pt x="767" y="953"/>
                      <a:pt x="760" y="960"/>
                    </a:cubicBezTo>
                    <a:cubicBezTo>
                      <a:pt x="752" y="968"/>
                      <a:pt x="740" y="967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7" y="971"/>
                      <a:pt x="727" y="971"/>
                    </a:cubicBezTo>
                    <a:cubicBezTo>
                      <a:pt x="727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6" y="971"/>
                      <a:pt x="726" y="971"/>
                    </a:cubicBezTo>
                    <a:cubicBezTo>
                      <a:pt x="726" y="971"/>
                      <a:pt x="725" y="971"/>
                      <a:pt x="725" y="972"/>
                    </a:cubicBezTo>
                    <a:cubicBezTo>
                      <a:pt x="725" y="972"/>
                      <a:pt x="725" y="972"/>
                      <a:pt x="725" y="972"/>
                    </a:cubicBezTo>
                    <a:cubicBezTo>
                      <a:pt x="725" y="972"/>
                      <a:pt x="725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24" y="972"/>
                      <a:pt x="724" y="972"/>
                      <a:pt x="724" y="972"/>
                    </a:cubicBezTo>
                    <a:cubicBezTo>
                      <a:pt x="714" y="976"/>
                      <a:pt x="708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5" y="984"/>
                      <a:pt x="695" y="984"/>
                      <a:pt x="695" y="984"/>
                    </a:cubicBezTo>
                    <a:cubicBezTo>
                      <a:pt x="693" y="984"/>
                      <a:pt x="690" y="983"/>
                      <a:pt x="686" y="982"/>
                    </a:cubicBezTo>
                    <a:cubicBezTo>
                      <a:pt x="686" y="982"/>
                      <a:pt x="686" y="982"/>
                      <a:pt x="686" y="982"/>
                    </a:cubicBezTo>
                    <a:cubicBezTo>
                      <a:pt x="684" y="982"/>
                      <a:pt x="682" y="980"/>
                      <a:pt x="680" y="979"/>
                    </a:cubicBezTo>
                    <a:cubicBezTo>
                      <a:pt x="669" y="974"/>
                      <a:pt x="668" y="963"/>
                      <a:pt x="659" y="958"/>
                    </a:cubicBezTo>
                    <a:cubicBezTo>
                      <a:pt x="652" y="955"/>
                      <a:pt x="641" y="955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3" y="952"/>
                      <a:pt x="633" y="952"/>
                      <a:pt x="633" y="952"/>
                    </a:cubicBezTo>
                    <a:cubicBezTo>
                      <a:pt x="631" y="952"/>
                      <a:pt x="630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9" y="951"/>
                      <a:pt x="629" y="951"/>
                      <a:pt x="629" y="951"/>
                    </a:cubicBezTo>
                    <a:cubicBezTo>
                      <a:pt x="623" y="948"/>
                      <a:pt x="617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10" y="944"/>
                      <a:pt x="610" y="944"/>
                    </a:cubicBezTo>
                    <a:cubicBezTo>
                      <a:pt x="610" y="944"/>
                      <a:pt x="609" y="944"/>
                      <a:pt x="608" y="945"/>
                    </a:cubicBezTo>
                    <a:cubicBezTo>
                      <a:pt x="600" y="946"/>
                      <a:pt x="594" y="950"/>
                      <a:pt x="585" y="952"/>
                    </a:cubicBezTo>
                    <a:cubicBezTo>
                      <a:pt x="577" y="955"/>
                      <a:pt x="567" y="956"/>
                      <a:pt x="561" y="958"/>
                    </a:cubicBezTo>
                    <a:cubicBezTo>
                      <a:pt x="554" y="962"/>
                      <a:pt x="549" y="974"/>
                      <a:pt x="541" y="979"/>
                    </a:cubicBezTo>
                    <a:cubicBezTo>
                      <a:pt x="536" y="982"/>
                      <a:pt x="530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24" y="983"/>
                      <a:pt x="524" y="983"/>
                      <a:pt x="524" y="983"/>
                    </a:cubicBezTo>
                    <a:cubicBezTo>
                      <a:pt x="519" y="983"/>
                      <a:pt x="514" y="982"/>
                      <a:pt x="510" y="981"/>
                    </a:cubicBezTo>
                    <a:cubicBezTo>
                      <a:pt x="510" y="981"/>
                      <a:pt x="510" y="981"/>
                      <a:pt x="510" y="981"/>
                    </a:cubicBezTo>
                    <a:cubicBezTo>
                      <a:pt x="505" y="978"/>
                      <a:pt x="500" y="974"/>
                      <a:pt x="495" y="972"/>
                    </a:cubicBezTo>
                    <a:cubicBezTo>
                      <a:pt x="483" y="967"/>
                      <a:pt x="470" y="969"/>
                      <a:pt x="462" y="962"/>
                    </a:cubicBezTo>
                    <a:cubicBezTo>
                      <a:pt x="455" y="956"/>
                      <a:pt x="453" y="944"/>
                      <a:pt x="446" y="938"/>
                    </a:cubicBezTo>
                    <a:cubicBezTo>
                      <a:pt x="440" y="933"/>
                      <a:pt x="425" y="924"/>
                      <a:pt x="417" y="923"/>
                    </a:cubicBezTo>
                    <a:cubicBezTo>
                      <a:pt x="417" y="923"/>
                      <a:pt x="417" y="923"/>
                      <a:pt x="417" y="923"/>
                    </a:cubicBezTo>
                    <a:cubicBezTo>
                      <a:pt x="415" y="923"/>
                      <a:pt x="414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12" y="923"/>
                      <a:pt x="412" y="923"/>
                      <a:pt x="412" y="923"/>
                    </a:cubicBezTo>
                    <a:cubicBezTo>
                      <a:pt x="405" y="923"/>
                      <a:pt x="395" y="925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29"/>
                      <a:pt x="392" y="929"/>
                      <a:pt x="392" y="929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92" y="930"/>
                      <a:pt x="392" y="930"/>
                      <a:pt x="392" y="930"/>
                    </a:cubicBezTo>
                    <a:cubicBezTo>
                      <a:pt x="388" y="935"/>
                      <a:pt x="389" y="945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7" y="951"/>
                      <a:pt x="387" y="951"/>
                      <a:pt x="387" y="951"/>
                    </a:cubicBezTo>
                    <a:cubicBezTo>
                      <a:pt x="381" y="971"/>
                      <a:pt x="360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35" y="987"/>
                      <a:pt x="335" y="987"/>
                      <a:pt x="335" y="987"/>
                    </a:cubicBezTo>
                    <a:cubicBezTo>
                      <a:pt x="328" y="987"/>
                      <a:pt x="320" y="986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312" y="982"/>
                      <a:pt x="312" y="982"/>
                      <a:pt x="312" y="982"/>
                    </a:cubicBezTo>
                    <a:cubicBezTo>
                      <a:pt x="290" y="974"/>
                      <a:pt x="278" y="959"/>
                      <a:pt x="269" y="939"/>
                    </a:cubicBezTo>
                    <a:cubicBezTo>
                      <a:pt x="266" y="933"/>
                      <a:pt x="264" y="923"/>
                      <a:pt x="256" y="922"/>
                    </a:cubicBezTo>
                    <a:cubicBezTo>
                      <a:pt x="256" y="922"/>
                      <a:pt x="256" y="922"/>
                      <a:pt x="256" y="922"/>
                    </a:cubicBezTo>
                    <a:cubicBezTo>
                      <a:pt x="255" y="922"/>
                      <a:pt x="255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54" y="922"/>
                      <a:pt x="254" y="922"/>
                      <a:pt x="254" y="922"/>
                    </a:cubicBezTo>
                    <a:cubicBezTo>
                      <a:pt x="242" y="922"/>
                      <a:pt x="237" y="936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9" y="943"/>
                      <a:pt x="229" y="943"/>
                    </a:cubicBezTo>
                    <a:cubicBezTo>
                      <a:pt x="229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3"/>
                      <a:pt x="228" y="943"/>
                    </a:cubicBezTo>
                    <a:cubicBezTo>
                      <a:pt x="228" y="943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8" y="944"/>
                      <a:pt x="228" y="944"/>
                    </a:cubicBezTo>
                    <a:cubicBezTo>
                      <a:pt x="228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7" y="944"/>
                      <a:pt x="227" y="944"/>
                      <a:pt x="227" y="944"/>
                    </a:cubicBezTo>
                    <a:cubicBezTo>
                      <a:pt x="222" y="947"/>
                      <a:pt x="217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11" y="948"/>
                      <a:pt x="211" y="948"/>
                      <a:pt x="211" y="948"/>
                    </a:cubicBezTo>
                    <a:cubicBezTo>
                      <a:pt x="202" y="948"/>
                      <a:pt x="193" y="944"/>
                      <a:pt x="187" y="938"/>
                    </a:cubicBezTo>
                    <a:cubicBezTo>
                      <a:pt x="187" y="938"/>
                      <a:pt x="187" y="938"/>
                      <a:pt x="187" y="938"/>
                    </a:cubicBezTo>
                    <a:cubicBezTo>
                      <a:pt x="182" y="932"/>
                      <a:pt x="180" y="922"/>
                      <a:pt x="174" y="917"/>
                    </a:cubicBezTo>
                    <a:cubicBezTo>
                      <a:pt x="168" y="911"/>
                      <a:pt x="155" y="906"/>
                      <a:pt x="145" y="903"/>
                    </a:cubicBezTo>
                    <a:cubicBezTo>
                      <a:pt x="129" y="896"/>
                      <a:pt x="112" y="893"/>
                      <a:pt x="104" y="878"/>
                    </a:cubicBezTo>
                    <a:cubicBezTo>
                      <a:pt x="101" y="872"/>
                      <a:pt x="101" y="866"/>
                      <a:pt x="98" y="859"/>
                    </a:cubicBezTo>
                    <a:cubicBezTo>
                      <a:pt x="94" y="852"/>
                      <a:pt x="87" y="845"/>
                      <a:pt x="81" y="840"/>
                    </a:cubicBezTo>
                    <a:cubicBezTo>
                      <a:pt x="76" y="834"/>
                      <a:pt x="70" y="826"/>
                      <a:pt x="64" y="822"/>
                    </a:cubicBezTo>
                    <a:cubicBezTo>
                      <a:pt x="57" y="817"/>
                      <a:pt x="48" y="816"/>
                      <a:pt x="40" y="811"/>
                    </a:cubicBezTo>
                    <a:cubicBezTo>
                      <a:pt x="28" y="803"/>
                      <a:pt x="27" y="786"/>
                      <a:pt x="20" y="769"/>
                    </a:cubicBezTo>
                    <a:cubicBezTo>
                      <a:pt x="16" y="758"/>
                      <a:pt x="12" y="749"/>
                      <a:pt x="10" y="738"/>
                    </a:cubicBezTo>
                    <a:cubicBezTo>
                      <a:pt x="9" y="727"/>
                      <a:pt x="9" y="715"/>
                      <a:pt x="9" y="702"/>
                    </a:cubicBezTo>
                    <a:cubicBezTo>
                      <a:pt x="9" y="688"/>
                      <a:pt x="9" y="674"/>
                      <a:pt x="9" y="659"/>
                    </a:cubicBezTo>
                    <a:cubicBezTo>
                      <a:pt x="9" y="549"/>
                      <a:pt x="9" y="447"/>
                      <a:pt x="9" y="337"/>
                    </a:cubicBezTo>
                    <a:cubicBezTo>
                      <a:pt x="9" y="320"/>
                      <a:pt x="9" y="304"/>
                      <a:pt x="9" y="289"/>
                    </a:cubicBezTo>
                    <a:cubicBezTo>
                      <a:pt x="9" y="278"/>
                      <a:pt x="9" y="267"/>
                      <a:pt x="10" y="257"/>
                    </a:cubicBezTo>
                    <a:cubicBezTo>
                      <a:pt x="11" y="245"/>
                      <a:pt x="15" y="236"/>
                      <a:pt x="19" y="226"/>
                    </a:cubicBezTo>
                    <a:cubicBezTo>
                      <a:pt x="25" y="209"/>
                      <a:pt x="27" y="193"/>
                      <a:pt x="39" y="184"/>
                    </a:cubicBezTo>
                    <a:cubicBezTo>
                      <a:pt x="45" y="178"/>
                      <a:pt x="55" y="177"/>
                      <a:pt x="62" y="173"/>
                    </a:cubicBezTo>
                    <a:cubicBezTo>
                      <a:pt x="68" y="169"/>
                      <a:pt x="74" y="161"/>
                      <a:pt x="80" y="155"/>
                    </a:cubicBezTo>
                    <a:cubicBezTo>
                      <a:pt x="87" y="148"/>
                      <a:pt x="94" y="142"/>
                      <a:pt x="98" y="134"/>
                    </a:cubicBezTo>
                    <a:cubicBezTo>
                      <a:pt x="105" y="120"/>
                      <a:pt x="104" y="111"/>
                      <a:pt x="116" y="103"/>
                    </a:cubicBezTo>
                    <a:cubicBezTo>
                      <a:pt x="125" y="97"/>
                      <a:pt x="137" y="96"/>
                      <a:pt x="146" y="91"/>
                    </a:cubicBezTo>
                    <a:cubicBezTo>
                      <a:pt x="155" y="87"/>
                      <a:pt x="166" y="83"/>
                      <a:pt x="173" y="77"/>
                    </a:cubicBezTo>
                    <a:cubicBezTo>
                      <a:pt x="180" y="71"/>
                      <a:pt x="181" y="59"/>
                      <a:pt x="188" y="53"/>
                    </a:cubicBezTo>
                    <a:cubicBezTo>
                      <a:pt x="188" y="53"/>
                      <a:pt x="188" y="53"/>
                      <a:pt x="188" y="53"/>
                    </a:cubicBezTo>
                    <a:cubicBezTo>
                      <a:pt x="193" y="49"/>
                      <a:pt x="202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5" y="47"/>
                      <a:pt x="221" y="48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5" y="50"/>
                      <a:pt x="225" y="50"/>
                    </a:cubicBezTo>
                    <a:cubicBezTo>
                      <a:pt x="225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0"/>
                    </a:cubicBezTo>
                    <a:cubicBezTo>
                      <a:pt x="226" y="50"/>
                      <a:pt x="226" y="50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34" y="58"/>
                      <a:pt x="241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54" y="72"/>
                      <a:pt x="254" y="71"/>
                      <a:pt x="255" y="71"/>
                    </a:cubicBezTo>
                    <a:cubicBezTo>
                      <a:pt x="255" y="71"/>
                      <a:pt x="255" y="71"/>
                      <a:pt x="255" y="71"/>
                    </a:cubicBezTo>
                    <a:cubicBezTo>
                      <a:pt x="261" y="70"/>
                      <a:pt x="264" y="61"/>
                      <a:pt x="267" y="54"/>
                    </a:cubicBezTo>
                    <a:cubicBezTo>
                      <a:pt x="277" y="36"/>
                      <a:pt x="289" y="20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1" y="12"/>
                      <a:pt x="311" y="12"/>
                      <a:pt x="311" y="12"/>
                    </a:cubicBezTo>
                    <a:cubicBezTo>
                      <a:pt x="319" y="9"/>
                      <a:pt x="326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58" y="8"/>
                      <a:pt x="379" y="22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5" y="43"/>
                      <a:pt x="385" y="43"/>
                      <a:pt x="385" y="43"/>
                    </a:cubicBezTo>
                    <a:cubicBezTo>
                      <a:pt x="387" y="49"/>
                      <a:pt x="386" y="58"/>
                      <a:pt x="389" y="63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89" y="64"/>
                      <a:pt x="389" y="64"/>
                      <a:pt x="389" y="64"/>
                    </a:cubicBezTo>
                    <a:cubicBezTo>
                      <a:pt x="392" y="68"/>
                      <a:pt x="402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0" y="71"/>
                      <a:pt x="410" y="71"/>
                      <a:pt x="410" y="71"/>
                    </a:cubicBezTo>
                    <a:cubicBezTo>
                      <a:pt x="411" y="71"/>
                      <a:pt x="412" y="71"/>
                      <a:pt x="413" y="71"/>
                    </a:cubicBezTo>
                    <a:cubicBezTo>
                      <a:pt x="413" y="71"/>
                      <a:pt x="413" y="71"/>
                      <a:pt x="413" y="71"/>
                    </a:cubicBezTo>
                    <a:cubicBezTo>
                      <a:pt x="422" y="70"/>
                      <a:pt x="435" y="63"/>
                      <a:pt x="441" y="58"/>
                    </a:cubicBezTo>
                    <a:cubicBezTo>
                      <a:pt x="453" y="50"/>
                      <a:pt x="453" y="34"/>
                      <a:pt x="468" y="28"/>
                    </a:cubicBezTo>
                    <a:cubicBezTo>
                      <a:pt x="475" y="25"/>
                      <a:pt x="484" y="25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1" y="23"/>
                      <a:pt x="491" y="23"/>
                    </a:cubicBezTo>
                    <a:cubicBezTo>
                      <a:pt x="491" y="23"/>
                      <a:pt x="492" y="23"/>
                      <a:pt x="492" y="23"/>
                    </a:cubicBezTo>
                    <a:cubicBezTo>
                      <a:pt x="492" y="23"/>
                      <a:pt x="492" y="23"/>
                      <a:pt x="492" y="23"/>
                    </a:cubicBezTo>
                    <a:cubicBezTo>
                      <a:pt x="492" y="23"/>
                      <a:pt x="493" y="23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3" y="22"/>
                      <a:pt x="493" y="22"/>
                      <a:pt x="493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494" y="22"/>
                      <a:pt x="494" y="22"/>
                      <a:pt x="494" y="22"/>
                    </a:cubicBezTo>
                    <a:cubicBezTo>
                      <a:pt x="503" y="18"/>
                      <a:pt x="510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2" y="11"/>
                      <a:pt x="522" y="11"/>
                      <a:pt x="522" y="11"/>
                    </a:cubicBezTo>
                    <a:cubicBezTo>
                      <a:pt x="524" y="11"/>
                      <a:pt x="526" y="11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29" y="12"/>
                      <a:pt x="529" y="12"/>
                      <a:pt x="529" y="12"/>
                    </a:cubicBezTo>
                    <a:cubicBezTo>
                      <a:pt x="533" y="13"/>
                      <a:pt x="539" y="14"/>
                      <a:pt x="543" y="17"/>
                    </a:cubicBezTo>
                    <a:cubicBezTo>
                      <a:pt x="549" y="22"/>
                      <a:pt x="552" y="32"/>
                      <a:pt x="560" y="36"/>
                    </a:cubicBezTo>
                    <a:cubicBezTo>
                      <a:pt x="566" y="39"/>
                      <a:pt x="577" y="39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5" y="42"/>
                    </a:cubicBezTo>
                    <a:cubicBezTo>
                      <a:pt x="585" y="42"/>
                      <a:pt x="585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6" y="42"/>
                      <a:pt x="586" y="42"/>
                    </a:cubicBezTo>
                    <a:cubicBezTo>
                      <a:pt x="586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2"/>
                      <a:pt x="587" y="42"/>
                      <a:pt x="587" y="42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94" y="46"/>
                      <a:pt x="600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8" y="50"/>
                      <a:pt x="608" y="50"/>
                      <a:pt x="608" y="50"/>
                    </a:cubicBezTo>
                    <a:cubicBezTo>
                      <a:pt x="609" y="50"/>
                      <a:pt x="610" y="50"/>
                      <a:pt x="611" y="50"/>
                    </a:cubicBezTo>
                    <a:cubicBezTo>
                      <a:pt x="611" y="50"/>
                      <a:pt x="611" y="50"/>
                      <a:pt x="611" y="50"/>
                    </a:cubicBezTo>
                    <a:cubicBezTo>
                      <a:pt x="618" y="49"/>
                      <a:pt x="624" y="44"/>
                      <a:pt x="632" y="42"/>
                    </a:cubicBezTo>
                    <a:cubicBezTo>
                      <a:pt x="641" y="39"/>
                      <a:pt x="651" y="39"/>
                      <a:pt x="657" y="36"/>
                    </a:cubicBezTo>
                    <a:cubicBezTo>
                      <a:pt x="665" y="32"/>
                      <a:pt x="668" y="20"/>
                      <a:pt x="677" y="15"/>
                    </a:cubicBezTo>
                    <a:cubicBezTo>
                      <a:pt x="677" y="15"/>
                      <a:pt x="677" y="15"/>
                      <a:pt x="677" y="15"/>
                    </a:cubicBezTo>
                    <a:cubicBezTo>
                      <a:pt x="681" y="13"/>
                      <a:pt x="687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3" y="11"/>
                      <a:pt x="693" y="11"/>
                      <a:pt x="693" y="11"/>
                    </a:cubicBezTo>
                    <a:cubicBezTo>
                      <a:pt x="696" y="11"/>
                      <a:pt x="700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03" y="12"/>
                      <a:pt x="703" y="12"/>
                      <a:pt x="703" y="12"/>
                    </a:cubicBezTo>
                    <a:cubicBezTo>
                      <a:pt x="710" y="14"/>
                      <a:pt x="716" y="21"/>
                      <a:pt x="724" y="23"/>
                    </a:cubicBezTo>
                    <a:cubicBezTo>
                      <a:pt x="737" y="28"/>
                      <a:pt x="748" y="25"/>
                      <a:pt x="756" y="32"/>
                    </a:cubicBezTo>
                    <a:cubicBezTo>
                      <a:pt x="762" y="37"/>
                      <a:pt x="766" y="49"/>
                      <a:pt x="772" y="56"/>
                    </a:cubicBezTo>
                    <a:cubicBezTo>
                      <a:pt x="778" y="61"/>
                      <a:pt x="791" y="69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0" y="71"/>
                      <a:pt x="800" y="71"/>
                      <a:pt x="800" y="71"/>
                    </a:cubicBezTo>
                    <a:cubicBezTo>
                      <a:pt x="803" y="71"/>
                      <a:pt x="805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07" y="72"/>
                      <a:pt x="807" y="72"/>
                      <a:pt x="807" y="72"/>
                    </a:cubicBezTo>
                    <a:cubicBezTo>
                      <a:pt x="817" y="72"/>
                      <a:pt x="825" y="68"/>
                      <a:pt x="827" y="64"/>
                    </a:cubicBezTo>
                    <a:cubicBezTo>
                      <a:pt x="827" y="64"/>
                      <a:pt x="827" y="64"/>
                      <a:pt x="827" y="64"/>
                    </a:cubicBezTo>
                    <a:cubicBezTo>
                      <a:pt x="830" y="60"/>
                      <a:pt x="829" y="54"/>
                      <a:pt x="830" y="50"/>
                    </a:cubicBezTo>
                    <a:cubicBezTo>
                      <a:pt x="830" y="50"/>
                      <a:pt x="830" y="50"/>
                      <a:pt x="830" y="50"/>
                    </a:cubicBezTo>
                    <a:cubicBezTo>
                      <a:pt x="834" y="26"/>
                      <a:pt x="854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cubicBezTo>
                      <a:pt x="883" y="8"/>
                      <a:pt x="883" y="8"/>
                      <a:pt x="883" y="8"/>
                    </a:cubicBezTo>
                    <a:moveTo>
                      <a:pt x="882" y="0"/>
                    </a:moveTo>
                    <a:cubicBezTo>
                      <a:pt x="854" y="0"/>
                      <a:pt x="834" y="15"/>
                      <a:pt x="826" y="35"/>
                    </a:cubicBezTo>
                    <a:cubicBezTo>
                      <a:pt x="823" y="41"/>
                      <a:pt x="823" y="56"/>
                      <a:pt x="818" y="60"/>
                    </a:cubicBezTo>
                    <a:cubicBezTo>
                      <a:pt x="816" y="63"/>
                      <a:pt x="813" y="63"/>
                      <a:pt x="809" y="63"/>
                    </a:cubicBezTo>
                    <a:cubicBezTo>
                      <a:pt x="797" y="63"/>
                      <a:pt x="781" y="54"/>
                      <a:pt x="777" y="48"/>
                    </a:cubicBezTo>
                    <a:cubicBezTo>
                      <a:pt x="771" y="42"/>
                      <a:pt x="769" y="33"/>
                      <a:pt x="765" y="29"/>
                    </a:cubicBezTo>
                    <a:cubicBezTo>
                      <a:pt x="762" y="25"/>
                      <a:pt x="757" y="22"/>
                      <a:pt x="751" y="20"/>
                    </a:cubicBezTo>
                    <a:cubicBezTo>
                      <a:pt x="743" y="18"/>
                      <a:pt x="733" y="19"/>
                      <a:pt x="728" y="16"/>
                    </a:cubicBezTo>
                    <a:cubicBezTo>
                      <a:pt x="719" y="11"/>
                      <a:pt x="711" y="5"/>
                      <a:pt x="699" y="3"/>
                    </a:cubicBezTo>
                    <a:cubicBezTo>
                      <a:pt x="697" y="3"/>
                      <a:pt x="695" y="3"/>
                      <a:pt x="693" y="3"/>
                    </a:cubicBezTo>
                    <a:cubicBezTo>
                      <a:pt x="684" y="3"/>
                      <a:pt x="674" y="6"/>
                      <a:pt x="667" y="12"/>
                    </a:cubicBezTo>
                    <a:cubicBezTo>
                      <a:pt x="661" y="17"/>
                      <a:pt x="660" y="25"/>
                      <a:pt x="651" y="29"/>
                    </a:cubicBezTo>
                    <a:cubicBezTo>
                      <a:pt x="646" y="32"/>
                      <a:pt x="637" y="32"/>
                      <a:pt x="630" y="35"/>
                    </a:cubicBezTo>
                    <a:cubicBezTo>
                      <a:pt x="623" y="37"/>
                      <a:pt x="615" y="41"/>
                      <a:pt x="608" y="41"/>
                    </a:cubicBezTo>
                    <a:cubicBezTo>
                      <a:pt x="608" y="41"/>
                      <a:pt x="608" y="41"/>
                      <a:pt x="608" y="41"/>
                    </a:cubicBezTo>
                    <a:cubicBezTo>
                      <a:pt x="600" y="41"/>
                      <a:pt x="595" y="37"/>
                      <a:pt x="587" y="34"/>
                    </a:cubicBezTo>
                    <a:cubicBezTo>
                      <a:pt x="579" y="32"/>
                      <a:pt x="570" y="31"/>
                      <a:pt x="564" y="29"/>
                    </a:cubicBezTo>
                    <a:cubicBezTo>
                      <a:pt x="557" y="25"/>
                      <a:pt x="556" y="18"/>
                      <a:pt x="551" y="12"/>
                    </a:cubicBezTo>
                    <a:cubicBezTo>
                      <a:pt x="543" y="6"/>
                      <a:pt x="533" y="3"/>
                      <a:pt x="523" y="3"/>
                    </a:cubicBezTo>
                    <a:cubicBezTo>
                      <a:pt x="515" y="3"/>
                      <a:pt x="507" y="5"/>
                      <a:pt x="501" y="8"/>
                    </a:cubicBezTo>
                    <a:cubicBezTo>
                      <a:pt x="496" y="11"/>
                      <a:pt x="491" y="16"/>
                      <a:pt x="485" y="17"/>
                    </a:cubicBezTo>
                    <a:cubicBezTo>
                      <a:pt x="472" y="19"/>
                      <a:pt x="461" y="19"/>
                      <a:pt x="453" y="27"/>
                    </a:cubicBezTo>
                    <a:cubicBezTo>
                      <a:pt x="448" y="32"/>
                      <a:pt x="445" y="42"/>
                      <a:pt x="440" y="48"/>
                    </a:cubicBezTo>
                    <a:cubicBezTo>
                      <a:pt x="436" y="53"/>
                      <a:pt x="419" y="63"/>
                      <a:pt x="407" y="63"/>
                    </a:cubicBezTo>
                    <a:cubicBezTo>
                      <a:pt x="404" y="63"/>
                      <a:pt x="401" y="63"/>
                      <a:pt x="399" y="61"/>
                    </a:cubicBezTo>
                    <a:cubicBezTo>
                      <a:pt x="395" y="58"/>
                      <a:pt x="395" y="50"/>
                      <a:pt x="393" y="44"/>
                    </a:cubicBezTo>
                    <a:cubicBezTo>
                      <a:pt x="389" y="24"/>
                      <a:pt x="379" y="14"/>
                      <a:pt x="363" y="6"/>
                    </a:cubicBezTo>
                    <a:cubicBezTo>
                      <a:pt x="354" y="2"/>
                      <a:pt x="344" y="0"/>
                      <a:pt x="334" y="0"/>
                    </a:cubicBezTo>
                    <a:cubicBezTo>
                      <a:pt x="318" y="0"/>
                      <a:pt x="303" y="5"/>
                      <a:pt x="292" y="12"/>
                    </a:cubicBezTo>
                    <a:cubicBezTo>
                      <a:pt x="279" y="22"/>
                      <a:pt x="269" y="34"/>
                      <a:pt x="261" y="49"/>
                    </a:cubicBezTo>
                    <a:cubicBezTo>
                      <a:pt x="258" y="54"/>
                      <a:pt x="255" y="62"/>
                      <a:pt x="251" y="62"/>
                    </a:cubicBezTo>
                    <a:cubicBezTo>
                      <a:pt x="246" y="62"/>
                      <a:pt x="243" y="56"/>
                      <a:pt x="241" y="53"/>
                    </a:cubicBezTo>
                    <a:cubicBezTo>
                      <a:pt x="238" y="50"/>
                      <a:pt x="234" y="46"/>
                      <a:pt x="232" y="44"/>
                    </a:cubicBezTo>
                    <a:cubicBezTo>
                      <a:pt x="226" y="40"/>
                      <a:pt x="218" y="38"/>
                      <a:pt x="210" y="38"/>
                    </a:cubicBezTo>
                    <a:cubicBezTo>
                      <a:pt x="198" y="38"/>
                      <a:pt x="185" y="43"/>
                      <a:pt x="179" y="51"/>
                    </a:cubicBezTo>
                    <a:cubicBezTo>
                      <a:pt x="174" y="57"/>
                      <a:pt x="173" y="66"/>
                      <a:pt x="168" y="71"/>
                    </a:cubicBezTo>
                    <a:cubicBezTo>
                      <a:pt x="164" y="74"/>
                      <a:pt x="156" y="77"/>
                      <a:pt x="150" y="81"/>
                    </a:cubicBezTo>
                    <a:cubicBezTo>
                      <a:pt x="130" y="93"/>
                      <a:pt x="107" y="92"/>
                      <a:pt x="97" y="113"/>
                    </a:cubicBezTo>
                    <a:cubicBezTo>
                      <a:pt x="94" y="118"/>
                      <a:pt x="94" y="124"/>
                      <a:pt x="91" y="131"/>
                    </a:cubicBezTo>
                    <a:cubicBezTo>
                      <a:pt x="88" y="137"/>
                      <a:pt x="81" y="143"/>
                      <a:pt x="75" y="149"/>
                    </a:cubicBezTo>
                    <a:cubicBezTo>
                      <a:pt x="69" y="156"/>
                      <a:pt x="62" y="165"/>
                      <a:pt x="56" y="167"/>
                    </a:cubicBezTo>
                    <a:cubicBezTo>
                      <a:pt x="40" y="174"/>
                      <a:pt x="30" y="176"/>
                      <a:pt x="22" y="193"/>
                    </a:cubicBezTo>
                    <a:cubicBezTo>
                      <a:pt x="18" y="202"/>
                      <a:pt x="17" y="213"/>
                      <a:pt x="12" y="224"/>
                    </a:cubicBezTo>
                    <a:cubicBezTo>
                      <a:pt x="7" y="235"/>
                      <a:pt x="3" y="246"/>
                      <a:pt x="2" y="258"/>
                    </a:cubicBezTo>
                    <a:cubicBezTo>
                      <a:pt x="0" y="283"/>
                      <a:pt x="1" y="312"/>
                      <a:pt x="1" y="343"/>
                    </a:cubicBezTo>
                    <a:cubicBezTo>
                      <a:pt x="1" y="455"/>
                      <a:pt x="1" y="574"/>
                      <a:pt x="1" y="687"/>
                    </a:cubicBezTo>
                    <a:cubicBezTo>
                      <a:pt x="1" y="714"/>
                      <a:pt x="1" y="745"/>
                      <a:pt x="10" y="764"/>
                    </a:cubicBezTo>
                    <a:cubicBezTo>
                      <a:pt x="12" y="769"/>
                      <a:pt x="15" y="774"/>
                      <a:pt x="16" y="779"/>
                    </a:cubicBezTo>
                    <a:cubicBezTo>
                      <a:pt x="18" y="785"/>
                      <a:pt x="19" y="791"/>
                      <a:pt x="21" y="797"/>
                    </a:cubicBezTo>
                    <a:cubicBezTo>
                      <a:pt x="24" y="808"/>
                      <a:pt x="32" y="816"/>
                      <a:pt x="40" y="820"/>
                    </a:cubicBezTo>
                    <a:cubicBezTo>
                      <a:pt x="45" y="823"/>
                      <a:pt x="53" y="825"/>
                      <a:pt x="57" y="828"/>
                    </a:cubicBezTo>
                    <a:cubicBezTo>
                      <a:pt x="63" y="831"/>
                      <a:pt x="68" y="838"/>
                      <a:pt x="74" y="844"/>
                    </a:cubicBezTo>
                    <a:cubicBezTo>
                      <a:pt x="80" y="850"/>
                      <a:pt x="87" y="855"/>
                      <a:pt x="90" y="862"/>
                    </a:cubicBezTo>
                    <a:cubicBezTo>
                      <a:pt x="93" y="868"/>
                      <a:pt x="94" y="874"/>
                      <a:pt x="96" y="880"/>
                    </a:cubicBezTo>
                    <a:cubicBezTo>
                      <a:pt x="107" y="903"/>
                      <a:pt x="130" y="903"/>
                      <a:pt x="150" y="913"/>
                    </a:cubicBezTo>
                    <a:cubicBezTo>
                      <a:pt x="156" y="916"/>
                      <a:pt x="165" y="919"/>
                      <a:pt x="170" y="924"/>
                    </a:cubicBezTo>
                    <a:cubicBezTo>
                      <a:pt x="174" y="928"/>
                      <a:pt x="175" y="936"/>
                      <a:pt x="179" y="941"/>
                    </a:cubicBezTo>
                    <a:cubicBezTo>
                      <a:pt x="185" y="950"/>
                      <a:pt x="199" y="956"/>
                      <a:pt x="212" y="956"/>
                    </a:cubicBezTo>
                    <a:cubicBezTo>
                      <a:pt x="220" y="956"/>
                      <a:pt x="228" y="954"/>
                      <a:pt x="234" y="949"/>
                    </a:cubicBezTo>
                    <a:cubicBezTo>
                      <a:pt x="239" y="946"/>
                      <a:pt x="246" y="933"/>
                      <a:pt x="252" y="933"/>
                    </a:cubicBezTo>
                    <a:cubicBezTo>
                      <a:pt x="253" y="933"/>
                      <a:pt x="253" y="933"/>
                      <a:pt x="253" y="933"/>
                    </a:cubicBezTo>
                    <a:cubicBezTo>
                      <a:pt x="258" y="933"/>
                      <a:pt x="264" y="948"/>
                      <a:pt x="268" y="954"/>
                    </a:cubicBezTo>
                    <a:cubicBezTo>
                      <a:pt x="282" y="975"/>
                      <a:pt x="298" y="995"/>
                      <a:pt x="335" y="995"/>
                    </a:cubicBezTo>
                    <a:cubicBezTo>
                      <a:pt x="335" y="995"/>
                      <a:pt x="335" y="995"/>
                      <a:pt x="335" y="995"/>
                    </a:cubicBezTo>
                    <a:cubicBezTo>
                      <a:pt x="370" y="995"/>
                      <a:pt x="390" y="974"/>
                      <a:pt x="396" y="948"/>
                    </a:cubicBezTo>
                    <a:cubicBezTo>
                      <a:pt x="397" y="943"/>
                      <a:pt x="396" y="936"/>
                      <a:pt x="401" y="933"/>
                    </a:cubicBezTo>
                    <a:cubicBezTo>
                      <a:pt x="403" y="932"/>
                      <a:pt x="405" y="931"/>
                      <a:pt x="408" y="931"/>
                    </a:cubicBezTo>
                    <a:cubicBezTo>
                      <a:pt x="419" y="931"/>
                      <a:pt x="435" y="940"/>
                      <a:pt x="440" y="945"/>
                    </a:cubicBezTo>
                    <a:cubicBezTo>
                      <a:pt x="446" y="950"/>
                      <a:pt x="447" y="959"/>
                      <a:pt x="453" y="966"/>
                    </a:cubicBezTo>
                    <a:cubicBezTo>
                      <a:pt x="457" y="970"/>
                      <a:pt x="463" y="973"/>
                      <a:pt x="470" y="975"/>
                    </a:cubicBezTo>
                    <a:cubicBezTo>
                      <a:pt x="475" y="976"/>
                      <a:pt x="482" y="976"/>
                      <a:pt x="489" y="978"/>
                    </a:cubicBezTo>
                    <a:cubicBezTo>
                      <a:pt x="496" y="979"/>
                      <a:pt x="501" y="985"/>
                      <a:pt x="508" y="988"/>
                    </a:cubicBezTo>
                    <a:cubicBezTo>
                      <a:pt x="513" y="990"/>
                      <a:pt x="520" y="991"/>
                      <a:pt x="526" y="991"/>
                    </a:cubicBezTo>
                    <a:cubicBezTo>
                      <a:pt x="534" y="991"/>
                      <a:pt x="542" y="989"/>
                      <a:pt x="549" y="984"/>
                    </a:cubicBezTo>
                    <a:cubicBezTo>
                      <a:pt x="557" y="978"/>
                      <a:pt x="558" y="969"/>
                      <a:pt x="567" y="965"/>
                    </a:cubicBezTo>
                    <a:cubicBezTo>
                      <a:pt x="573" y="962"/>
                      <a:pt x="581" y="963"/>
                      <a:pt x="589" y="960"/>
                    </a:cubicBezTo>
                    <a:cubicBezTo>
                      <a:pt x="596" y="958"/>
                      <a:pt x="603" y="954"/>
                      <a:pt x="609" y="954"/>
                    </a:cubicBezTo>
                    <a:cubicBezTo>
                      <a:pt x="610" y="954"/>
                      <a:pt x="610" y="954"/>
                      <a:pt x="610" y="954"/>
                    </a:cubicBezTo>
                    <a:cubicBezTo>
                      <a:pt x="617" y="954"/>
                      <a:pt x="624" y="958"/>
                      <a:pt x="632" y="960"/>
                    </a:cubicBezTo>
                    <a:cubicBezTo>
                      <a:pt x="641" y="963"/>
                      <a:pt x="649" y="963"/>
                      <a:pt x="654" y="966"/>
                    </a:cubicBezTo>
                    <a:cubicBezTo>
                      <a:pt x="662" y="970"/>
                      <a:pt x="665" y="980"/>
                      <a:pt x="671" y="984"/>
                    </a:cubicBezTo>
                    <a:cubicBezTo>
                      <a:pt x="678" y="989"/>
                      <a:pt x="687" y="991"/>
                      <a:pt x="696" y="991"/>
                    </a:cubicBezTo>
                    <a:cubicBezTo>
                      <a:pt x="702" y="991"/>
                      <a:pt x="709" y="990"/>
                      <a:pt x="714" y="988"/>
                    </a:cubicBezTo>
                    <a:cubicBezTo>
                      <a:pt x="721" y="985"/>
                      <a:pt x="725" y="979"/>
                      <a:pt x="732" y="978"/>
                    </a:cubicBezTo>
                    <a:cubicBezTo>
                      <a:pt x="742" y="975"/>
                      <a:pt x="751" y="976"/>
                      <a:pt x="758" y="972"/>
                    </a:cubicBezTo>
                    <a:cubicBezTo>
                      <a:pt x="762" y="970"/>
                      <a:pt x="765" y="968"/>
                      <a:pt x="767" y="965"/>
                    </a:cubicBezTo>
                    <a:cubicBezTo>
                      <a:pt x="772" y="960"/>
                      <a:pt x="774" y="949"/>
                      <a:pt x="781" y="943"/>
                    </a:cubicBezTo>
                    <a:cubicBezTo>
                      <a:pt x="787" y="939"/>
                      <a:pt x="801" y="931"/>
                      <a:pt x="812" y="931"/>
                    </a:cubicBezTo>
                    <a:cubicBezTo>
                      <a:pt x="815" y="931"/>
                      <a:pt x="818" y="932"/>
                      <a:pt x="820" y="934"/>
                    </a:cubicBezTo>
                    <a:cubicBezTo>
                      <a:pt x="824" y="937"/>
                      <a:pt x="825" y="951"/>
                      <a:pt x="826" y="956"/>
                    </a:cubicBezTo>
                    <a:cubicBezTo>
                      <a:pt x="833" y="978"/>
                      <a:pt x="855" y="995"/>
                      <a:pt x="884" y="995"/>
                    </a:cubicBezTo>
                    <a:cubicBezTo>
                      <a:pt x="886" y="995"/>
                      <a:pt x="888" y="995"/>
                      <a:pt x="890" y="994"/>
                    </a:cubicBezTo>
                    <a:cubicBezTo>
                      <a:pt x="922" y="992"/>
                      <a:pt x="938" y="975"/>
                      <a:pt x="953" y="952"/>
                    </a:cubicBezTo>
                    <a:cubicBezTo>
                      <a:pt x="956" y="947"/>
                      <a:pt x="962" y="933"/>
                      <a:pt x="968" y="933"/>
                    </a:cubicBezTo>
                    <a:cubicBezTo>
                      <a:pt x="968" y="933"/>
                      <a:pt x="968" y="933"/>
                      <a:pt x="968" y="933"/>
                    </a:cubicBezTo>
                    <a:cubicBezTo>
                      <a:pt x="971" y="933"/>
                      <a:pt x="975" y="938"/>
                      <a:pt x="977" y="940"/>
                    </a:cubicBezTo>
                    <a:cubicBezTo>
                      <a:pt x="979" y="944"/>
                      <a:pt x="983" y="948"/>
                      <a:pt x="985" y="949"/>
                    </a:cubicBezTo>
                    <a:cubicBezTo>
                      <a:pt x="991" y="953"/>
                      <a:pt x="1000" y="955"/>
                      <a:pt x="1008" y="955"/>
                    </a:cubicBezTo>
                    <a:cubicBezTo>
                      <a:pt x="1020" y="955"/>
                      <a:pt x="1031" y="952"/>
                      <a:pt x="1038" y="945"/>
                    </a:cubicBezTo>
                    <a:cubicBezTo>
                      <a:pt x="1044" y="939"/>
                      <a:pt x="1044" y="930"/>
                      <a:pt x="1051" y="923"/>
                    </a:cubicBezTo>
                    <a:cubicBezTo>
                      <a:pt x="1056" y="917"/>
                      <a:pt x="1066" y="913"/>
                      <a:pt x="1073" y="910"/>
                    </a:cubicBezTo>
                    <a:cubicBezTo>
                      <a:pt x="1081" y="906"/>
                      <a:pt x="1091" y="904"/>
                      <a:pt x="1099" y="901"/>
                    </a:cubicBezTo>
                    <a:cubicBezTo>
                      <a:pt x="1108" y="897"/>
                      <a:pt x="1116" y="890"/>
                      <a:pt x="1121" y="880"/>
                    </a:cubicBezTo>
                    <a:cubicBezTo>
                      <a:pt x="1123" y="875"/>
                      <a:pt x="1123" y="869"/>
                      <a:pt x="1126" y="863"/>
                    </a:cubicBezTo>
                    <a:cubicBezTo>
                      <a:pt x="1129" y="857"/>
                      <a:pt x="1137" y="849"/>
                      <a:pt x="1142" y="844"/>
                    </a:cubicBezTo>
                    <a:cubicBezTo>
                      <a:pt x="1148" y="838"/>
                      <a:pt x="1154" y="831"/>
                      <a:pt x="1160" y="828"/>
                    </a:cubicBezTo>
                    <a:cubicBezTo>
                      <a:pt x="1164" y="825"/>
                      <a:pt x="1172" y="823"/>
                      <a:pt x="1178" y="820"/>
                    </a:cubicBezTo>
                    <a:cubicBezTo>
                      <a:pt x="1185" y="816"/>
                      <a:pt x="1192" y="808"/>
                      <a:pt x="1195" y="800"/>
                    </a:cubicBezTo>
                    <a:cubicBezTo>
                      <a:pt x="1199" y="791"/>
                      <a:pt x="1200" y="779"/>
                      <a:pt x="1204" y="769"/>
                    </a:cubicBezTo>
                    <a:cubicBezTo>
                      <a:pt x="1209" y="758"/>
                      <a:pt x="1212" y="749"/>
                      <a:pt x="1213" y="737"/>
                    </a:cubicBezTo>
                    <a:cubicBezTo>
                      <a:pt x="1216" y="713"/>
                      <a:pt x="1214" y="687"/>
                      <a:pt x="1214" y="658"/>
                    </a:cubicBezTo>
                    <a:cubicBezTo>
                      <a:pt x="1214" y="551"/>
                      <a:pt x="1214" y="440"/>
                      <a:pt x="1214" y="335"/>
                    </a:cubicBezTo>
                    <a:cubicBezTo>
                      <a:pt x="1214" y="291"/>
                      <a:pt x="1218" y="253"/>
                      <a:pt x="1205" y="224"/>
                    </a:cubicBezTo>
                    <a:cubicBezTo>
                      <a:pt x="1200" y="214"/>
                      <a:pt x="1199" y="202"/>
                      <a:pt x="1195" y="193"/>
                    </a:cubicBezTo>
                    <a:cubicBezTo>
                      <a:pt x="1191" y="183"/>
                      <a:pt x="1184" y="176"/>
                      <a:pt x="1175" y="172"/>
                    </a:cubicBezTo>
                    <a:cubicBezTo>
                      <a:pt x="1170" y="169"/>
                      <a:pt x="1161" y="167"/>
                      <a:pt x="1158" y="165"/>
                    </a:cubicBezTo>
                    <a:cubicBezTo>
                      <a:pt x="1153" y="162"/>
                      <a:pt x="1146" y="154"/>
                      <a:pt x="1141" y="148"/>
                    </a:cubicBezTo>
                    <a:cubicBezTo>
                      <a:pt x="1135" y="142"/>
                      <a:pt x="1129" y="136"/>
                      <a:pt x="1126" y="130"/>
                    </a:cubicBezTo>
                    <a:cubicBezTo>
                      <a:pt x="1122" y="124"/>
                      <a:pt x="1122" y="118"/>
                      <a:pt x="1120" y="113"/>
                    </a:cubicBezTo>
                    <a:cubicBezTo>
                      <a:pt x="1116" y="105"/>
                      <a:pt x="1110" y="99"/>
                      <a:pt x="1101" y="95"/>
                    </a:cubicBezTo>
                    <a:cubicBezTo>
                      <a:pt x="1092" y="90"/>
                      <a:pt x="1081" y="89"/>
                      <a:pt x="1072" y="84"/>
                    </a:cubicBezTo>
                    <a:cubicBezTo>
                      <a:pt x="1068" y="82"/>
                      <a:pt x="1064" y="79"/>
                      <a:pt x="1060" y="76"/>
                    </a:cubicBezTo>
                    <a:cubicBezTo>
                      <a:pt x="1055" y="73"/>
                      <a:pt x="1050" y="72"/>
                      <a:pt x="1047" y="68"/>
                    </a:cubicBezTo>
                    <a:cubicBezTo>
                      <a:pt x="1043" y="63"/>
                      <a:pt x="1042" y="56"/>
                      <a:pt x="1038" y="51"/>
                    </a:cubicBezTo>
                    <a:cubicBezTo>
                      <a:pt x="1032" y="43"/>
                      <a:pt x="1019" y="38"/>
                      <a:pt x="1007" y="38"/>
                    </a:cubicBezTo>
                    <a:cubicBezTo>
                      <a:pt x="1000" y="38"/>
                      <a:pt x="993" y="40"/>
                      <a:pt x="988" y="42"/>
                    </a:cubicBezTo>
                    <a:cubicBezTo>
                      <a:pt x="984" y="44"/>
                      <a:pt x="980" y="49"/>
                      <a:pt x="977" y="53"/>
                    </a:cubicBezTo>
                    <a:cubicBezTo>
                      <a:pt x="975" y="55"/>
                      <a:pt x="970" y="62"/>
                      <a:pt x="965" y="62"/>
                    </a:cubicBezTo>
                    <a:cubicBezTo>
                      <a:pt x="965" y="62"/>
                      <a:pt x="965" y="62"/>
                      <a:pt x="965" y="62"/>
                    </a:cubicBezTo>
                    <a:cubicBezTo>
                      <a:pt x="961" y="61"/>
                      <a:pt x="954" y="46"/>
                      <a:pt x="951" y="42"/>
                    </a:cubicBezTo>
                    <a:cubicBezTo>
                      <a:pt x="937" y="21"/>
                      <a:pt x="923" y="4"/>
                      <a:pt x="892" y="0"/>
                    </a:cubicBezTo>
                    <a:cubicBezTo>
                      <a:pt x="888" y="0"/>
                      <a:pt x="885" y="0"/>
                      <a:pt x="882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85"/>
              <p:cNvSpPr>
                <a:spLocks noEditPoints="1"/>
              </p:cNvSpPr>
              <p:nvPr/>
            </p:nvSpPr>
            <p:spPr bwMode="auto">
              <a:xfrm>
                <a:off x="1752" y="451"/>
                <a:ext cx="4179" cy="3419"/>
              </a:xfrm>
              <a:custGeom>
                <a:gdLst>
                  <a:gd name="T0" fmla="*/ 408 w 1198"/>
                  <a:gd name="T1" fmla="*/ 68 h 979"/>
                  <a:gd name="T2" fmla="*/ 512 w 1198"/>
                  <a:gd name="T3" fmla="*/ 8 h 979"/>
                  <a:gd name="T4" fmla="*/ 576 w 1198"/>
                  <a:gd name="T5" fmla="*/ 40 h 979"/>
                  <a:gd name="T6" fmla="*/ 649 w 1198"/>
                  <a:gd name="T7" fmla="*/ 33 h 979"/>
                  <a:gd name="T8" fmla="*/ 651 w 1198"/>
                  <a:gd name="T9" fmla="*/ 32 h 979"/>
                  <a:gd name="T10" fmla="*/ 684 w 1198"/>
                  <a:gd name="T11" fmla="*/ 8 h 979"/>
                  <a:gd name="T12" fmla="*/ 795 w 1198"/>
                  <a:gd name="T13" fmla="*/ 69 h 979"/>
                  <a:gd name="T14" fmla="*/ 875 w 1198"/>
                  <a:gd name="T15" fmla="*/ 5 h 979"/>
                  <a:gd name="T16" fmla="*/ 952 w 1198"/>
                  <a:gd name="T17" fmla="*/ 69 h 979"/>
                  <a:gd name="T18" fmla="*/ 1016 w 1198"/>
                  <a:gd name="T19" fmla="*/ 50 h 979"/>
                  <a:gd name="T20" fmla="*/ 1192 w 1198"/>
                  <a:gd name="T21" fmla="*/ 329 h 979"/>
                  <a:gd name="T22" fmla="*/ 1017 w 1198"/>
                  <a:gd name="T23" fmla="*/ 929 h 979"/>
                  <a:gd name="T24" fmla="*/ 969 w 1198"/>
                  <a:gd name="T25" fmla="*/ 914 h 979"/>
                  <a:gd name="T26" fmla="*/ 880 w 1198"/>
                  <a:gd name="T27" fmla="*/ 973 h 979"/>
                  <a:gd name="T28" fmla="*/ 829 w 1198"/>
                  <a:gd name="T29" fmla="*/ 940 h 979"/>
                  <a:gd name="T30" fmla="*/ 798 w 1198"/>
                  <a:gd name="T31" fmla="*/ 910 h 979"/>
                  <a:gd name="T32" fmla="*/ 715 w 1198"/>
                  <a:gd name="T33" fmla="*/ 958 h 979"/>
                  <a:gd name="T34" fmla="*/ 714 w 1198"/>
                  <a:gd name="T35" fmla="*/ 959 h 979"/>
                  <a:gd name="T36" fmla="*/ 653 w 1198"/>
                  <a:gd name="T37" fmla="*/ 946 h 979"/>
                  <a:gd name="T38" fmla="*/ 601 w 1198"/>
                  <a:gd name="T39" fmla="*/ 931 h 979"/>
                  <a:gd name="T40" fmla="*/ 516 w 1198"/>
                  <a:gd name="T41" fmla="*/ 970 h 979"/>
                  <a:gd name="T42" fmla="*/ 406 w 1198"/>
                  <a:gd name="T43" fmla="*/ 910 h 979"/>
                  <a:gd name="T44" fmla="*/ 373 w 1198"/>
                  <a:gd name="T45" fmla="*/ 939 h 979"/>
                  <a:gd name="T46" fmla="*/ 263 w 1198"/>
                  <a:gd name="T47" fmla="*/ 926 h 979"/>
                  <a:gd name="T48" fmla="*/ 202 w 1198"/>
                  <a:gd name="T49" fmla="*/ 935 h 979"/>
                  <a:gd name="T50" fmla="*/ 14 w 1198"/>
                  <a:gd name="T51" fmla="*/ 755 h 979"/>
                  <a:gd name="T52" fmla="*/ 10 w 1198"/>
                  <a:gd name="T53" fmla="*/ 231 h 979"/>
                  <a:gd name="T54" fmla="*/ 200 w 1198"/>
                  <a:gd name="T55" fmla="*/ 44 h 979"/>
                  <a:gd name="T56" fmla="*/ 246 w 1198"/>
                  <a:gd name="T57" fmla="*/ 69 h 979"/>
                  <a:gd name="T58" fmla="*/ 874 w 1198"/>
                  <a:gd name="T59" fmla="*/ 0 h 979"/>
                  <a:gd name="T60" fmla="*/ 763 w 1198"/>
                  <a:gd name="T61" fmla="*/ 48 h 979"/>
                  <a:gd name="T62" fmla="*/ 668 w 1198"/>
                  <a:gd name="T63" fmla="*/ 7 h 979"/>
                  <a:gd name="T64" fmla="*/ 578 w 1198"/>
                  <a:gd name="T65" fmla="*/ 34 h 979"/>
                  <a:gd name="T66" fmla="*/ 534 w 1198"/>
                  <a:gd name="T67" fmla="*/ 9 h 979"/>
                  <a:gd name="T68" fmla="*/ 484 w 1198"/>
                  <a:gd name="T69" fmla="*/ 14 h 979"/>
                  <a:gd name="T70" fmla="*/ 401 w 1198"/>
                  <a:gd name="T71" fmla="*/ 63 h 979"/>
                  <a:gd name="T72" fmla="*/ 302 w 1198"/>
                  <a:gd name="T73" fmla="*/ 4 h 979"/>
                  <a:gd name="T74" fmla="*/ 244 w 1198"/>
                  <a:gd name="T75" fmla="*/ 64 h 979"/>
                  <a:gd name="T76" fmla="*/ 217 w 1198"/>
                  <a:gd name="T77" fmla="*/ 43 h 979"/>
                  <a:gd name="T78" fmla="*/ 201 w 1198"/>
                  <a:gd name="T79" fmla="*/ 39 h 979"/>
                  <a:gd name="T80" fmla="*/ 1 w 1198"/>
                  <a:gd name="T81" fmla="*/ 249 h 979"/>
                  <a:gd name="T82" fmla="*/ 95 w 1198"/>
                  <a:gd name="T83" fmla="*/ 870 h 979"/>
                  <a:gd name="T84" fmla="*/ 218 w 1198"/>
                  <a:gd name="T85" fmla="*/ 936 h 979"/>
                  <a:gd name="T86" fmla="*/ 220 w 1198"/>
                  <a:gd name="T87" fmla="*/ 935 h 979"/>
                  <a:gd name="T88" fmla="*/ 260 w 1198"/>
                  <a:gd name="T89" fmla="*/ 931 h 979"/>
                  <a:gd name="T90" fmla="*/ 383 w 1198"/>
                  <a:gd name="T91" fmla="*/ 922 h 979"/>
                  <a:gd name="T92" fmla="*/ 453 w 1198"/>
                  <a:gd name="T93" fmla="*/ 954 h 979"/>
                  <a:gd name="T94" fmla="*/ 601 w 1198"/>
                  <a:gd name="T95" fmla="*/ 936 h 979"/>
                  <a:gd name="T96" fmla="*/ 677 w 1198"/>
                  <a:gd name="T97" fmla="*/ 974 h 979"/>
                  <a:gd name="T98" fmla="*/ 715 w 1198"/>
                  <a:gd name="T99" fmla="*/ 964 h 979"/>
                  <a:gd name="T100" fmla="*/ 718 w 1198"/>
                  <a:gd name="T101" fmla="*/ 963 h 979"/>
                  <a:gd name="T102" fmla="*/ 800 w 1198"/>
                  <a:gd name="T103" fmla="*/ 915 h 979"/>
                  <a:gd name="T104" fmla="*/ 875 w 1198"/>
                  <a:gd name="T105" fmla="*/ 979 h 979"/>
                  <a:gd name="T106" fmla="*/ 981 w 1198"/>
                  <a:gd name="T107" fmla="*/ 934 h 979"/>
                  <a:gd name="T108" fmla="*/ 981 w 1198"/>
                  <a:gd name="T109" fmla="*/ 935 h 979"/>
                  <a:gd name="T110" fmla="*/ 1022 w 1198"/>
                  <a:gd name="T111" fmla="*/ 932 h 979"/>
                  <a:gd name="T112" fmla="*/ 1198 w 1198"/>
                  <a:gd name="T113" fmla="*/ 312 h 979"/>
                  <a:gd name="T114" fmla="*/ 1022 w 1198"/>
                  <a:gd name="T115" fmla="*/ 48 h 979"/>
                  <a:gd name="T116" fmla="*/ 984 w 1198"/>
                  <a:gd name="T117" fmla="*/ 42 h 979"/>
                  <a:gd name="T118" fmla="*/ 952 w 1198"/>
                  <a:gd name="T119" fmla="*/ 63 h 9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98" h="979">
                    <a:moveTo>
                      <a:pt x="324" y="5"/>
                    </a:move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46" y="5"/>
                      <a:pt x="366" y="18"/>
                      <a:pt x="371" y="37"/>
                    </a:cubicBezTo>
                    <a:cubicBezTo>
                      <a:pt x="373" y="43"/>
                      <a:pt x="371" y="52"/>
                      <a:pt x="375" y="58"/>
                    </a:cubicBezTo>
                    <a:cubicBezTo>
                      <a:pt x="375" y="58"/>
                      <a:pt x="375" y="58"/>
                      <a:pt x="375" y="58"/>
                    </a:cubicBezTo>
                    <a:cubicBezTo>
                      <a:pt x="375" y="59"/>
                      <a:pt x="375" y="59"/>
                      <a:pt x="375" y="59"/>
                    </a:cubicBezTo>
                    <a:cubicBezTo>
                      <a:pt x="378" y="64"/>
                      <a:pt x="391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4" y="68"/>
                      <a:pt x="406" y="68"/>
                      <a:pt x="408" y="68"/>
                    </a:cubicBezTo>
                    <a:cubicBezTo>
                      <a:pt x="408" y="68"/>
                      <a:pt x="408" y="68"/>
                      <a:pt x="408" y="68"/>
                    </a:cubicBezTo>
                    <a:cubicBezTo>
                      <a:pt x="418" y="65"/>
                      <a:pt x="432" y="58"/>
                      <a:pt x="438" y="52"/>
                    </a:cubicBezTo>
                    <a:cubicBezTo>
                      <a:pt x="447" y="45"/>
                      <a:pt x="448" y="31"/>
                      <a:pt x="461" y="25"/>
                    </a:cubicBezTo>
                    <a:cubicBezTo>
                      <a:pt x="467" y="22"/>
                      <a:pt x="476" y="22"/>
                      <a:pt x="483" y="20"/>
                    </a:cubicBezTo>
                    <a:cubicBezTo>
                      <a:pt x="494" y="17"/>
                      <a:pt x="500" y="10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08" y="9"/>
                      <a:pt x="508" y="9"/>
                      <a:pt x="508" y="9"/>
                    </a:cubicBezTo>
                    <a:cubicBezTo>
                      <a:pt x="510" y="8"/>
                      <a:pt x="511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2" y="8"/>
                      <a:pt x="512" y="8"/>
                      <a:pt x="512" y="8"/>
                    </a:cubicBezTo>
                    <a:cubicBezTo>
                      <a:pt x="517" y="8"/>
                      <a:pt x="521" y="10"/>
                      <a:pt x="524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25" y="11"/>
                      <a:pt x="525" y="11"/>
                      <a:pt x="525" y="11"/>
                    </a:cubicBezTo>
                    <a:cubicBezTo>
                      <a:pt x="536" y="16"/>
                      <a:pt x="538" y="30"/>
                      <a:pt x="549" y="33"/>
                    </a:cubicBezTo>
                    <a:cubicBezTo>
                      <a:pt x="556" y="36"/>
                      <a:pt x="566" y="36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39"/>
                      <a:pt x="575" y="39"/>
                    </a:cubicBezTo>
                    <a:cubicBezTo>
                      <a:pt x="575" y="39"/>
                      <a:pt x="575" y="40"/>
                      <a:pt x="575" y="40"/>
                    </a:cubicBezTo>
                    <a:cubicBezTo>
                      <a:pt x="575" y="40"/>
                      <a:pt x="575" y="40"/>
                      <a:pt x="575" y="40"/>
                    </a:cubicBezTo>
                    <a:cubicBezTo>
                      <a:pt x="575" y="40"/>
                      <a:pt x="576" y="40"/>
                      <a:pt x="576" y="40"/>
                    </a:cubicBezTo>
                    <a:cubicBezTo>
                      <a:pt x="576" y="40"/>
                      <a:pt x="576" y="40"/>
                      <a:pt x="576" y="40"/>
                    </a:cubicBezTo>
                    <a:cubicBezTo>
                      <a:pt x="576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77" y="40"/>
                      <a:pt x="577" y="40"/>
                      <a:pt x="577" y="40"/>
                    </a:cubicBezTo>
                    <a:cubicBezTo>
                      <a:pt x="585" y="43"/>
                      <a:pt x="591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0" y="48"/>
                      <a:pt x="600" y="48"/>
                    </a:cubicBezTo>
                    <a:cubicBezTo>
                      <a:pt x="600" y="48"/>
                      <a:pt x="601" y="48"/>
                      <a:pt x="602" y="48"/>
                    </a:cubicBezTo>
                    <a:cubicBezTo>
                      <a:pt x="602" y="48"/>
                      <a:pt x="602" y="48"/>
                      <a:pt x="602" y="48"/>
                    </a:cubicBezTo>
                    <a:cubicBezTo>
                      <a:pt x="610" y="47"/>
                      <a:pt x="617" y="42"/>
                      <a:pt x="624" y="39"/>
                    </a:cubicBezTo>
                    <a:cubicBezTo>
                      <a:pt x="633" y="37"/>
                      <a:pt x="642" y="36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49" y="33"/>
                    </a:cubicBezTo>
                    <a:cubicBezTo>
                      <a:pt x="649" y="33"/>
                      <a:pt x="649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0" y="33"/>
                    </a:cubicBezTo>
                    <a:cubicBezTo>
                      <a:pt x="650" y="33"/>
                      <a:pt x="650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3"/>
                    </a:cubicBezTo>
                    <a:cubicBezTo>
                      <a:pt x="651" y="33"/>
                      <a:pt x="651" y="33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1" y="32"/>
                      <a:pt x="651" y="32"/>
                      <a:pt x="651" y="32"/>
                    </a:cubicBezTo>
                    <a:cubicBezTo>
                      <a:pt x="652" y="32"/>
                      <a:pt x="652" y="32"/>
                      <a:pt x="652" y="32"/>
                    </a:cubicBezTo>
                    <a:cubicBezTo>
                      <a:pt x="663" y="24"/>
                      <a:pt x="667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4" y="8"/>
                      <a:pt x="684" y="8"/>
                      <a:pt x="684" y="8"/>
                    </a:cubicBezTo>
                    <a:cubicBezTo>
                      <a:pt x="687" y="8"/>
                      <a:pt x="689" y="8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3" y="9"/>
                      <a:pt x="693" y="9"/>
                      <a:pt x="693" y="9"/>
                    </a:cubicBezTo>
                    <a:cubicBezTo>
                      <a:pt x="699" y="11"/>
                      <a:pt x="705" y="18"/>
                      <a:pt x="714" y="20"/>
                    </a:cubicBezTo>
                    <a:cubicBezTo>
                      <a:pt x="727" y="24"/>
                      <a:pt x="738" y="22"/>
                      <a:pt x="746" y="30"/>
                    </a:cubicBezTo>
                    <a:cubicBezTo>
                      <a:pt x="750" y="35"/>
                      <a:pt x="754" y="46"/>
                      <a:pt x="758" y="50"/>
                    </a:cubicBezTo>
                    <a:cubicBezTo>
                      <a:pt x="762" y="55"/>
                      <a:pt x="782" y="68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2" y="69"/>
                      <a:pt x="792" y="69"/>
                      <a:pt x="792" y="69"/>
                    </a:cubicBezTo>
                    <a:cubicBezTo>
                      <a:pt x="793" y="69"/>
                      <a:pt x="794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795" y="69"/>
                      <a:pt x="795" y="69"/>
                      <a:pt x="795" y="69"/>
                    </a:cubicBezTo>
                    <a:cubicBezTo>
                      <a:pt x="806" y="69"/>
                      <a:pt x="821" y="64"/>
                      <a:pt x="824" y="59"/>
                    </a:cubicBezTo>
                    <a:cubicBezTo>
                      <a:pt x="824" y="59"/>
                      <a:pt x="824" y="59"/>
                      <a:pt x="824" y="59"/>
                    </a:cubicBezTo>
                    <a:cubicBezTo>
                      <a:pt x="827" y="54"/>
                      <a:pt x="825" y="45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27" y="39"/>
                      <a:pt x="827" y="39"/>
                      <a:pt x="827" y="39"/>
                    </a:cubicBezTo>
                    <a:cubicBezTo>
                      <a:pt x="832" y="18"/>
                      <a:pt x="853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75" y="5"/>
                      <a:pt x="875" y="5"/>
                      <a:pt x="875" y="5"/>
                    </a:cubicBezTo>
                    <a:cubicBezTo>
                      <a:pt x="884" y="5"/>
                      <a:pt x="893" y="7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02" y="12"/>
                      <a:pt x="902" y="12"/>
                      <a:pt x="902" y="12"/>
                    </a:cubicBezTo>
                    <a:cubicBezTo>
                      <a:pt x="919" y="21"/>
                      <a:pt x="930" y="35"/>
                      <a:pt x="938" y="52"/>
                    </a:cubicBezTo>
                    <a:cubicBezTo>
                      <a:pt x="941" y="60"/>
                      <a:pt x="941" y="67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9" y="69"/>
                      <a:pt x="951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2" y="69"/>
                      <a:pt x="952" y="69"/>
                      <a:pt x="952" y="69"/>
                    </a:cubicBezTo>
                    <a:cubicBezTo>
                      <a:pt x="957" y="69"/>
                      <a:pt x="962" y="67"/>
                      <a:pt x="966" y="65"/>
                    </a:cubicBezTo>
                    <a:cubicBezTo>
                      <a:pt x="966" y="65"/>
                      <a:pt x="966" y="65"/>
                      <a:pt x="967" y="65"/>
                    </a:cubicBezTo>
                    <a:cubicBezTo>
                      <a:pt x="976" y="60"/>
                      <a:pt x="979" y="49"/>
                      <a:pt x="988" y="45"/>
                    </a:cubicBezTo>
                    <a:cubicBezTo>
                      <a:pt x="988" y="45"/>
                      <a:pt x="988" y="45"/>
                      <a:pt x="988" y="45"/>
                    </a:cubicBezTo>
                    <a:cubicBezTo>
                      <a:pt x="991" y="44"/>
                      <a:pt x="995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998" y="44"/>
                      <a:pt x="998" y="44"/>
                      <a:pt x="998" y="44"/>
                    </a:cubicBezTo>
                    <a:cubicBezTo>
                      <a:pt x="1005" y="44"/>
                      <a:pt x="1012" y="46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16" y="50"/>
                      <a:pt x="1016" y="50"/>
                      <a:pt x="1016" y="50"/>
                    </a:cubicBezTo>
                    <a:cubicBezTo>
                      <a:pt x="1023" y="56"/>
                      <a:pt x="1025" y="67"/>
                      <a:pt x="1031" y="73"/>
                    </a:cubicBezTo>
                    <a:cubicBezTo>
                      <a:pt x="1039" y="80"/>
                      <a:pt x="1056" y="86"/>
                      <a:pt x="1066" y="90"/>
                    </a:cubicBezTo>
                    <a:cubicBezTo>
                      <a:pt x="1079" y="94"/>
                      <a:pt x="1091" y="98"/>
                      <a:pt x="1097" y="110"/>
                    </a:cubicBezTo>
                    <a:cubicBezTo>
                      <a:pt x="1101" y="115"/>
                      <a:pt x="1102" y="122"/>
                      <a:pt x="1105" y="129"/>
                    </a:cubicBezTo>
                    <a:cubicBezTo>
                      <a:pt x="1109" y="136"/>
                      <a:pt x="1116" y="143"/>
                      <a:pt x="1123" y="149"/>
                    </a:cubicBezTo>
                    <a:cubicBezTo>
                      <a:pt x="1129" y="156"/>
                      <a:pt x="1135" y="164"/>
                      <a:pt x="1142" y="168"/>
                    </a:cubicBezTo>
                    <a:cubicBezTo>
                      <a:pt x="1148" y="172"/>
                      <a:pt x="1157" y="174"/>
                      <a:pt x="1163" y="177"/>
                    </a:cubicBezTo>
                    <a:cubicBezTo>
                      <a:pt x="1177" y="186"/>
                      <a:pt x="1177" y="200"/>
                      <a:pt x="1184" y="219"/>
                    </a:cubicBezTo>
                    <a:cubicBezTo>
                      <a:pt x="1188" y="230"/>
                      <a:pt x="1191" y="240"/>
                      <a:pt x="1192" y="251"/>
                    </a:cubicBezTo>
                    <a:cubicBezTo>
                      <a:pt x="1192" y="261"/>
                      <a:pt x="1193" y="272"/>
                      <a:pt x="1193" y="282"/>
                    </a:cubicBezTo>
                    <a:cubicBezTo>
                      <a:pt x="1193" y="298"/>
                      <a:pt x="1192" y="313"/>
                      <a:pt x="1192" y="329"/>
                    </a:cubicBezTo>
                    <a:cubicBezTo>
                      <a:pt x="1192" y="437"/>
                      <a:pt x="1192" y="535"/>
                      <a:pt x="1192" y="643"/>
                    </a:cubicBezTo>
                    <a:cubicBezTo>
                      <a:pt x="1192" y="660"/>
                      <a:pt x="1193" y="676"/>
                      <a:pt x="1193" y="692"/>
                    </a:cubicBezTo>
                    <a:cubicBezTo>
                      <a:pt x="1193" y="715"/>
                      <a:pt x="1192" y="736"/>
                      <a:pt x="1185" y="754"/>
                    </a:cubicBezTo>
                    <a:cubicBezTo>
                      <a:pt x="1178" y="773"/>
                      <a:pt x="1178" y="789"/>
                      <a:pt x="1164" y="799"/>
                    </a:cubicBezTo>
                    <a:cubicBezTo>
                      <a:pt x="1158" y="803"/>
                      <a:pt x="1151" y="804"/>
                      <a:pt x="1144" y="808"/>
                    </a:cubicBezTo>
                    <a:cubicBezTo>
                      <a:pt x="1136" y="812"/>
                      <a:pt x="1131" y="820"/>
                      <a:pt x="1125" y="826"/>
                    </a:cubicBezTo>
                    <a:cubicBezTo>
                      <a:pt x="1119" y="832"/>
                      <a:pt x="1112" y="839"/>
                      <a:pt x="1108" y="845"/>
                    </a:cubicBezTo>
                    <a:cubicBezTo>
                      <a:pt x="1103" y="852"/>
                      <a:pt x="1102" y="861"/>
                      <a:pt x="1098" y="869"/>
                    </a:cubicBezTo>
                    <a:cubicBezTo>
                      <a:pt x="1086" y="889"/>
                      <a:pt x="1050" y="889"/>
                      <a:pt x="1033" y="905"/>
                    </a:cubicBezTo>
                    <a:cubicBezTo>
                      <a:pt x="1026" y="911"/>
                      <a:pt x="1025" y="923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29"/>
                      <a:pt x="1017" y="929"/>
                    </a:cubicBezTo>
                    <a:cubicBezTo>
                      <a:pt x="1017" y="929"/>
                      <a:pt x="1017" y="930"/>
                      <a:pt x="1017" y="930"/>
                    </a:cubicBezTo>
                    <a:cubicBezTo>
                      <a:pt x="1017" y="930"/>
                      <a:pt x="1017" y="930"/>
                      <a:pt x="1017" y="930"/>
                    </a:cubicBezTo>
                    <a:cubicBezTo>
                      <a:pt x="1012" y="933"/>
                      <a:pt x="1006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1001" y="935"/>
                      <a:pt x="1001" y="935"/>
                      <a:pt x="1001" y="935"/>
                    </a:cubicBezTo>
                    <a:cubicBezTo>
                      <a:pt x="997" y="935"/>
                      <a:pt x="993" y="934"/>
                      <a:pt x="989" y="932"/>
                    </a:cubicBezTo>
                    <a:cubicBezTo>
                      <a:pt x="989" y="932"/>
                      <a:pt x="989" y="932"/>
                      <a:pt x="989" y="932"/>
                    </a:cubicBezTo>
                    <a:cubicBezTo>
                      <a:pt x="980" y="928"/>
                      <a:pt x="977" y="918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4"/>
                    </a:cubicBezTo>
                    <a:cubicBezTo>
                      <a:pt x="969" y="914"/>
                      <a:pt x="969" y="914"/>
                      <a:pt x="969" y="913"/>
                    </a:cubicBezTo>
                    <a:cubicBezTo>
                      <a:pt x="968" y="913"/>
                      <a:pt x="968" y="913"/>
                      <a:pt x="968" y="913"/>
                    </a:cubicBezTo>
                    <a:cubicBezTo>
                      <a:pt x="964" y="911"/>
                      <a:pt x="958" y="909"/>
                      <a:pt x="953" y="909"/>
                    </a:cubicBezTo>
                    <a:cubicBezTo>
                      <a:pt x="953" y="909"/>
                      <a:pt x="953" y="909"/>
                      <a:pt x="953" y="909"/>
                    </a:cubicBezTo>
                    <a:cubicBezTo>
                      <a:pt x="952" y="909"/>
                      <a:pt x="952" y="909"/>
                      <a:pt x="952" y="909"/>
                    </a:cubicBezTo>
                    <a:cubicBezTo>
                      <a:pt x="951" y="909"/>
                      <a:pt x="950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9" y="909"/>
                      <a:pt x="949" y="909"/>
                      <a:pt x="949" y="909"/>
                    </a:cubicBezTo>
                    <a:cubicBezTo>
                      <a:pt x="943" y="911"/>
                      <a:pt x="941" y="922"/>
                      <a:pt x="937" y="930"/>
                    </a:cubicBezTo>
                    <a:cubicBezTo>
                      <a:pt x="934" y="937"/>
                      <a:pt x="928" y="945"/>
                      <a:pt x="924" y="950"/>
                    </a:cubicBezTo>
                    <a:cubicBezTo>
                      <a:pt x="914" y="962"/>
                      <a:pt x="899" y="971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80" y="973"/>
                      <a:pt x="880" y="973"/>
                      <a:pt x="880" y="973"/>
                    </a:cubicBezTo>
                    <a:cubicBezTo>
                      <a:pt x="878" y="973"/>
                      <a:pt x="876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75" y="973"/>
                      <a:pt x="875" y="973"/>
                      <a:pt x="875" y="973"/>
                    </a:cubicBezTo>
                    <a:cubicBezTo>
                      <a:pt x="851" y="973"/>
                      <a:pt x="835" y="960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1"/>
                      <a:pt x="829" y="941"/>
                    </a:cubicBezTo>
                    <a:cubicBezTo>
                      <a:pt x="829" y="941"/>
                      <a:pt x="829" y="940"/>
                      <a:pt x="829" y="940"/>
                    </a:cubicBezTo>
                    <a:cubicBezTo>
                      <a:pt x="829" y="940"/>
                      <a:pt x="829" y="940"/>
                      <a:pt x="829" y="940"/>
                    </a:cubicBezTo>
                    <a:cubicBezTo>
                      <a:pt x="828" y="935"/>
                      <a:pt x="829" y="925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5" y="919"/>
                      <a:pt x="825" y="919"/>
                      <a:pt x="825" y="919"/>
                    </a:cubicBezTo>
                    <a:cubicBezTo>
                      <a:pt x="821" y="915"/>
                      <a:pt x="809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8" y="910"/>
                      <a:pt x="798" y="910"/>
                      <a:pt x="798" y="910"/>
                    </a:cubicBezTo>
                    <a:cubicBezTo>
                      <a:pt x="797" y="910"/>
                      <a:pt x="796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95" y="910"/>
                      <a:pt x="795" y="910"/>
                      <a:pt x="795" y="910"/>
                    </a:cubicBezTo>
                    <a:cubicBezTo>
                      <a:pt x="785" y="911"/>
                      <a:pt x="767" y="921"/>
                      <a:pt x="761" y="927"/>
                    </a:cubicBezTo>
                    <a:cubicBezTo>
                      <a:pt x="755" y="933"/>
                      <a:pt x="753" y="943"/>
                      <a:pt x="746" y="950"/>
                    </a:cubicBezTo>
                    <a:cubicBezTo>
                      <a:pt x="737" y="957"/>
                      <a:pt x="727" y="955"/>
                      <a:pt x="716" y="958"/>
                    </a:cubicBezTo>
                    <a:cubicBezTo>
                      <a:pt x="716" y="958"/>
                      <a:pt x="716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8"/>
                    </a:cubicBezTo>
                    <a:cubicBezTo>
                      <a:pt x="715" y="958"/>
                      <a:pt x="715" y="958"/>
                      <a:pt x="715" y="959"/>
                    </a:cubicBezTo>
                    <a:cubicBezTo>
                      <a:pt x="715" y="959"/>
                      <a:pt x="715" y="959"/>
                      <a:pt x="715" y="959"/>
                    </a:cubicBezTo>
                    <a:cubicBezTo>
                      <a:pt x="715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4" y="959"/>
                      <a:pt x="714" y="959"/>
                      <a:pt x="714" y="959"/>
                    </a:cubicBezTo>
                    <a:cubicBezTo>
                      <a:pt x="713" y="959"/>
                      <a:pt x="712" y="959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12" y="960"/>
                      <a:pt x="712" y="960"/>
                      <a:pt x="712" y="960"/>
                    </a:cubicBezTo>
                    <a:cubicBezTo>
                      <a:pt x="704" y="963"/>
                      <a:pt x="69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7" y="970"/>
                      <a:pt x="687" y="970"/>
                      <a:pt x="687" y="970"/>
                    </a:cubicBezTo>
                    <a:cubicBezTo>
                      <a:pt x="684" y="970"/>
                      <a:pt x="681" y="969"/>
                      <a:pt x="677" y="968"/>
                    </a:cubicBezTo>
                    <a:cubicBezTo>
                      <a:pt x="677" y="968"/>
                      <a:pt x="677" y="968"/>
                      <a:pt x="677" y="968"/>
                    </a:cubicBezTo>
                    <a:cubicBezTo>
                      <a:pt x="665" y="963"/>
                      <a:pt x="662" y="950"/>
                      <a:pt x="653" y="946"/>
                    </a:cubicBezTo>
                    <a:cubicBezTo>
                      <a:pt x="646" y="942"/>
                      <a:pt x="636" y="943"/>
                      <a:pt x="626" y="940"/>
                    </a:cubicBezTo>
                    <a:cubicBezTo>
                      <a:pt x="626" y="940"/>
                      <a:pt x="626" y="940"/>
                      <a:pt x="626" y="939"/>
                    </a:cubicBezTo>
                    <a:cubicBezTo>
                      <a:pt x="626" y="939"/>
                      <a:pt x="626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5" y="939"/>
                      <a:pt x="625" y="939"/>
                      <a:pt x="625" y="939"/>
                    </a:cubicBezTo>
                    <a:cubicBezTo>
                      <a:pt x="624" y="939"/>
                      <a:pt x="623" y="939"/>
                      <a:pt x="622" y="938"/>
                    </a:cubicBezTo>
                    <a:cubicBezTo>
                      <a:pt x="622" y="938"/>
                      <a:pt x="622" y="938"/>
                      <a:pt x="622" y="938"/>
                    </a:cubicBezTo>
                    <a:cubicBezTo>
                      <a:pt x="622" y="938"/>
                      <a:pt x="621" y="938"/>
                      <a:pt x="621" y="938"/>
                    </a:cubicBezTo>
                    <a:cubicBezTo>
                      <a:pt x="614" y="935"/>
                      <a:pt x="608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1" y="931"/>
                      <a:pt x="601" y="931"/>
                    </a:cubicBezTo>
                    <a:cubicBezTo>
                      <a:pt x="601" y="931"/>
                      <a:pt x="600" y="931"/>
                      <a:pt x="600" y="931"/>
                    </a:cubicBezTo>
                    <a:cubicBezTo>
                      <a:pt x="592" y="931"/>
                      <a:pt x="584" y="937"/>
                      <a:pt x="576" y="939"/>
                    </a:cubicBezTo>
                    <a:cubicBezTo>
                      <a:pt x="567" y="942"/>
                      <a:pt x="557" y="942"/>
                      <a:pt x="549" y="946"/>
                    </a:cubicBezTo>
                    <a:cubicBezTo>
                      <a:pt x="541" y="950"/>
                      <a:pt x="539" y="959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31" y="965"/>
                      <a:pt x="531" y="965"/>
                      <a:pt x="531" y="965"/>
                    </a:cubicBezTo>
                    <a:cubicBezTo>
                      <a:pt x="527" y="968"/>
                      <a:pt x="521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6" y="970"/>
                      <a:pt x="516" y="970"/>
                      <a:pt x="516" y="970"/>
                    </a:cubicBezTo>
                    <a:cubicBezTo>
                      <a:pt x="513" y="970"/>
                      <a:pt x="510" y="969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7" y="968"/>
                      <a:pt x="507" y="968"/>
                      <a:pt x="507" y="968"/>
                    </a:cubicBezTo>
                    <a:cubicBezTo>
                      <a:pt x="500" y="967"/>
                      <a:pt x="494" y="961"/>
                      <a:pt x="487" y="959"/>
                    </a:cubicBezTo>
                    <a:cubicBezTo>
                      <a:pt x="480" y="956"/>
                      <a:pt x="468" y="957"/>
                      <a:pt x="461" y="953"/>
                    </a:cubicBezTo>
                    <a:cubicBezTo>
                      <a:pt x="451" y="947"/>
                      <a:pt x="451" y="940"/>
                      <a:pt x="444" y="930"/>
                    </a:cubicBezTo>
                    <a:cubicBezTo>
                      <a:pt x="438" y="923"/>
                      <a:pt x="422" y="913"/>
                      <a:pt x="410" y="910"/>
                    </a:cubicBezTo>
                    <a:cubicBezTo>
                      <a:pt x="410" y="910"/>
                      <a:pt x="410" y="910"/>
                      <a:pt x="410" y="910"/>
                    </a:cubicBezTo>
                    <a:cubicBezTo>
                      <a:pt x="409" y="910"/>
                      <a:pt x="408" y="910"/>
                      <a:pt x="406" y="910"/>
                    </a:cubicBezTo>
                    <a:cubicBezTo>
                      <a:pt x="406" y="910"/>
                      <a:pt x="406" y="910"/>
                      <a:pt x="406" y="910"/>
                    </a:cubicBezTo>
                    <a:cubicBezTo>
                      <a:pt x="406" y="910"/>
                      <a:pt x="405" y="910"/>
                      <a:pt x="405" y="910"/>
                    </a:cubicBezTo>
                    <a:cubicBezTo>
                      <a:pt x="405" y="910"/>
                      <a:pt x="405" y="910"/>
                      <a:pt x="404" y="910"/>
                    </a:cubicBezTo>
                    <a:cubicBezTo>
                      <a:pt x="404" y="910"/>
                      <a:pt x="404" y="910"/>
                      <a:pt x="404" y="910"/>
                    </a:cubicBezTo>
                    <a:cubicBezTo>
                      <a:pt x="404" y="910"/>
                      <a:pt x="404" y="910"/>
                      <a:pt x="403" y="910"/>
                    </a:cubicBezTo>
                    <a:cubicBezTo>
                      <a:pt x="403" y="910"/>
                      <a:pt x="403" y="910"/>
                      <a:pt x="403" y="910"/>
                    </a:cubicBezTo>
                    <a:cubicBezTo>
                      <a:pt x="394" y="910"/>
                      <a:pt x="380" y="914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7" y="919"/>
                      <a:pt x="377" y="919"/>
                      <a:pt x="377" y="919"/>
                    </a:cubicBezTo>
                    <a:cubicBezTo>
                      <a:pt x="374" y="924"/>
                      <a:pt x="374" y="934"/>
                      <a:pt x="373" y="939"/>
                    </a:cubicBezTo>
                    <a:cubicBezTo>
                      <a:pt x="373" y="939"/>
                      <a:pt x="373" y="939"/>
                      <a:pt x="373" y="939"/>
                    </a:cubicBezTo>
                    <a:cubicBezTo>
                      <a:pt x="373" y="939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73" y="940"/>
                      <a:pt x="373" y="940"/>
                      <a:pt x="373" y="940"/>
                    </a:cubicBezTo>
                    <a:cubicBezTo>
                      <a:pt x="367" y="959"/>
                      <a:pt x="348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26" y="974"/>
                      <a:pt x="326" y="974"/>
                      <a:pt x="326" y="974"/>
                    </a:cubicBezTo>
                    <a:cubicBezTo>
                      <a:pt x="318" y="974"/>
                      <a:pt x="311" y="972"/>
                      <a:pt x="303" y="969"/>
                    </a:cubicBezTo>
                    <a:cubicBezTo>
                      <a:pt x="303" y="969"/>
                      <a:pt x="303" y="969"/>
                      <a:pt x="303" y="969"/>
                    </a:cubicBezTo>
                    <a:cubicBezTo>
                      <a:pt x="283" y="960"/>
                      <a:pt x="271" y="945"/>
                      <a:pt x="263" y="926"/>
                    </a:cubicBezTo>
                    <a:cubicBezTo>
                      <a:pt x="261" y="920"/>
                      <a:pt x="258" y="911"/>
                      <a:pt x="254" y="909"/>
                    </a:cubicBezTo>
                    <a:cubicBezTo>
                      <a:pt x="254" y="909"/>
                      <a:pt x="254" y="909"/>
                      <a:pt x="254" y="909"/>
                    </a:cubicBezTo>
                    <a:cubicBezTo>
                      <a:pt x="252" y="908"/>
                      <a:pt x="251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9" y="908"/>
                      <a:pt x="249" y="908"/>
                      <a:pt x="249" y="908"/>
                    </a:cubicBezTo>
                    <a:cubicBezTo>
                      <a:pt x="243" y="908"/>
                      <a:pt x="237" y="911"/>
                      <a:pt x="234" y="913"/>
                    </a:cubicBezTo>
                    <a:cubicBezTo>
                      <a:pt x="224" y="918"/>
                      <a:pt x="221" y="930"/>
                      <a:pt x="212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11" y="933"/>
                      <a:pt x="211" y="933"/>
                      <a:pt x="211" y="933"/>
                    </a:cubicBezTo>
                    <a:cubicBezTo>
                      <a:pt x="208" y="934"/>
                      <a:pt x="205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202" y="935"/>
                      <a:pt x="202" y="935"/>
                      <a:pt x="202" y="935"/>
                    </a:cubicBezTo>
                    <a:cubicBezTo>
                      <a:pt x="194" y="935"/>
                      <a:pt x="188" y="932"/>
                      <a:pt x="184" y="928"/>
                    </a:cubicBezTo>
                    <a:cubicBezTo>
                      <a:pt x="183" y="928"/>
                      <a:pt x="183" y="928"/>
                      <a:pt x="183" y="928"/>
                    </a:cubicBezTo>
                    <a:cubicBezTo>
                      <a:pt x="177" y="922"/>
                      <a:pt x="176" y="912"/>
                      <a:pt x="170" y="906"/>
                    </a:cubicBezTo>
                    <a:cubicBezTo>
                      <a:pt x="165" y="900"/>
                      <a:pt x="153" y="897"/>
                      <a:pt x="144" y="893"/>
                    </a:cubicBezTo>
                    <a:cubicBezTo>
                      <a:pt x="128" y="886"/>
                      <a:pt x="111" y="884"/>
                      <a:pt x="102" y="871"/>
                    </a:cubicBezTo>
                    <a:cubicBezTo>
                      <a:pt x="97" y="863"/>
                      <a:pt x="96" y="854"/>
                      <a:pt x="92" y="847"/>
                    </a:cubicBezTo>
                    <a:cubicBezTo>
                      <a:pt x="88" y="840"/>
                      <a:pt x="81" y="833"/>
                      <a:pt x="75" y="827"/>
                    </a:cubicBezTo>
                    <a:cubicBezTo>
                      <a:pt x="69" y="820"/>
                      <a:pt x="63" y="813"/>
                      <a:pt x="56" y="809"/>
                    </a:cubicBezTo>
                    <a:cubicBezTo>
                      <a:pt x="49" y="804"/>
                      <a:pt x="43" y="804"/>
                      <a:pt x="36" y="800"/>
                    </a:cubicBezTo>
                    <a:cubicBezTo>
                      <a:pt x="22" y="790"/>
                      <a:pt x="21" y="774"/>
                      <a:pt x="14" y="755"/>
                    </a:cubicBezTo>
                    <a:cubicBezTo>
                      <a:pt x="10" y="745"/>
                      <a:pt x="6" y="734"/>
                      <a:pt x="6" y="722"/>
                    </a:cubicBezTo>
                    <a:cubicBezTo>
                      <a:pt x="5" y="714"/>
                      <a:pt x="5" y="706"/>
                      <a:pt x="5" y="697"/>
                    </a:cubicBezTo>
                    <a:cubicBezTo>
                      <a:pt x="5" y="678"/>
                      <a:pt x="6" y="659"/>
                      <a:pt x="6" y="639"/>
                    </a:cubicBezTo>
                    <a:cubicBezTo>
                      <a:pt x="6" y="609"/>
                      <a:pt x="6" y="578"/>
                      <a:pt x="6" y="548"/>
                    </a:cubicBezTo>
                    <a:cubicBezTo>
                      <a:pt x="6" y="547"/>
                      <a:pt x="6" y="547"/>
                      <a:pt x="6" y="547"/>
                    </a:cubicBezTo>
                    <a:cubicBezTo>
                      <a:pt x="6" y="546"/>
                      <a:pt x="6" y="546"/>
                      <a:pt x="6" y="545"/>
                    </a:cubicBezTo>
                    <a:cubicBezTo>
                      <a:pt x="6" y="484"/>
                      <a:pt x="6" y="423"/>
                      <a:pt x="6" y="361"/>
                    </a:cubicBezTo>
                    <a:cubicBezTo>
                      <a:pt x="6" y="361"/>
                      <a:pt x="6" y="361"/>
                      <a:pt x="6" y="360"/>
                    </a:cubicBezTo>
                    <a:cubicBezTo>
                      <a:pt x="6" y="360"/>
                      <a:pt x="6" y="359"/>
                      <a:pt x="6" y="359"/>
                    </a:cubicBezTo>
                    <a:cubicBezTo>
                      <a:pt x="6" y="342"/>
                      <a:pt x="6" y="326"/>
                      <a:pt x="6" y="309"/>
                    </a:cubicBezTo>
                    <a:cubicBezTo>
                      <a:pt x="6" y="297"/>
                      <a:pt x="5" y="285"/>
                      <a:pt x="5" y="272"/>
                    </a:cubicBezTo>
                    <a:cubicBezTo>
                      <a:pt x="5" y="257"/>
                      <a:pt x="6" y="243"/>
                      <a:pt x="10" y="231"/>
                    </a:cubicBezTo>
                    <a:cubicBezTo>
                      <a:pt x="13" y="220"/>
                      <a:pt x="17" y="210"/>
                      <a:pt x="21" y="200"/>
                    </a:cubicBezTo>
                    <a:cubicBezTo>
                      <a:pt x="24" y="189"/>
                      <a:pt x="29" y="182"/>
                      <a:pt x="38" y="177"/>
                    </a:cubicBezTo>
                    <a:cubicBezTo>
                      <a:pt x="44" y="174"/>
                      <a:pt x="52" y="171"/>
                      <a:pt x="57" y="168"/>
                    </a:cubicBezTo>
                    <a:cubicBezTo>
                      <a:pt x="62" y="165"/>
                      <a:pt x="68" y="157"/>
                      <a:pt x="75" y="150"/>
                    </a:cubicBezTo>
                    <a:cubicBezTo>
                      <a:pt x="81" y="143"/>
                      <a:pt x="89" y="137"/>
                      <a:pt x="93" y="130"/>
                    </a:cubicBezTo>
                    <a:cubicBezTo>
                      <a:pt x="96" y="124"/>
                      <a:pt x="97" y="117"/>
                      <a:pt x="100" y="111"/>
                    </a:cubicBezTo>
                    <a:cubicBezTo>
                      <a:pt x="108" y="96"/>
                      <a:pt x="125" y="94"/>
                      <a:pt x="143" y="86"/>
                    </a:cubicBezTo>
                    <a:cubicBezTo>
                      <a:pt x="151" y="82"/>
                      <a:pt x="161" y="78"/>
                      <a:pt x="167" y="73"/>
                    </a:cubicBezTo>
                    <a:cubicBezTo>
                      <a:pt x="174" y="67"/>
                      <a:pt x="176" y="54"/>
                      <a:pt x="185" y="48"/>
                    </a:cubicBezTo>
                    <a:cubicBezTo>
                      <a:pt x="185" y="48"/>
                      <a:pt x="185" y="48"/>
                      <a:pt x="185" y="48"/>
                    </a:cubicBezTo>
                    <a:cubicBezTo>
                      <a:pt x="189" y="45"/>
                      <a:pt x="194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3" y="44"/>
                      <a:pt x="207" y="45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0" y="46"/>
                      <a:pt x="210" y="46"/>
                      <a:pt x="210" y="46"/>
                    </a:cubicBezTo>
                    <a:cubicBezTo>
                      <a:pt x="219" y="49"/>
                      <a:pt x="222" y="59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4" y="67"/>
                      <a:pt x="240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6" y="69"/>
                      <a:pt x="246" y="69"/>
                      <a:pt x="246" y="69"/>
                    </a:cubicBezTo>
                    <a:cubicBezTo>
                      <a:pt x="248" y="69"/>
                      <a:pt x="249" y="69"/>
                      <a:pt x="251" y="69"/>
                    </a:cubicBezTo>
                    <a:cubicBezTo>
                      <a:pt x="251" y="69"/>
                      <a:pt x="251" y="69"/>
                      <a:pt x="251" y="69"/>
                    </a:cubicBezTo>
                    <a:cubicBezTo>
                      <a:pt x="256" y="67"/>
                      <a:pt x="258" y="59"/>
                      <a:pt x="261" y="52"/>
                    </a:cubicBezTo>
                    <a:cubicBezTo>
                      <a:pt x="269" y="35"/>
                      <a:pt x="281" y="18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0" y="10"/>
                      <a:pt x="300" y="10"/>
                      <a:pt x="300" y="10"/>
                    </a:cubicBezTo>
                    <a:cubicBezTo>
                      <a:pt x="308" y="6"/>
                      <a:pt x="316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cubicBezTo>
                      <a:pt x="324" y="5"/>
                      <a:pt x="324" y="5"/>
                      <a:pt x="324" y="5"/>
                    </a:cubicBezTo>
                    <a:moveTo>
                      <a:pt x="874" y="0"/>
                    </a:moveTo>
                    <a:cubicBezTo>
                      <a:pt x="874" y="0"/>
                      <a:pt x="874" y="0"/>
                      <a:pt x="874" y="0"/>
                    </a:cubicBezTo>
                    <a:cubicBezTo>
                      <a:pt x="845" y="0"/>
                      <a:pt x="825" y="18"/>
                      <a:pt x="821" y="42"/>
                    </a:cubicBezTo>
                    <a:cubicBezTo>
                      <a:pt x="821" y="42"/>
                      <a:pt x="821" y="42"/>
                      <a:pt x="821" y="42"/>
                    </a:cubicBezTo>
                    <a:cubicBezTo>
                      <a:pt x="820" y="46"/>
                      <a:pt x="821" y="52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6" y="60"/>
                      <a:pt x="80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8" y="64"/>
                      <a:pt x="798" y="64"/>
                      <a:pt x="798" y="64"/>
                    </a:cubicBezTo>
                    <a:cubicBezTo>
                      <a:pt x="796" y="64"/>
                      <a:pt x="794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91" y="63"/>
                      <a:pt x="791" y="63"/>
                      <a:pt x="791" y="63"/>
                    </a:cubicBezTo>
                    <a:cubicBezTo>
                      <a:pt x="782" y="61"/>
                      <a:pt x="769" y="53"/>
                      <a:pt x="763" y="48"/>
                    </a:cubicBezTo>
                    <a:cubicBezTo>
                      <a:pt x="757" y="41"/>
                      <a:pt x="753" y="29"/>
                      <a:pt x="747" y="24"/>
                    </a:cubicBezTo>
                    <a:cubicBezTo>
                      <a:pt x="739" y="17"/>
                      <a:pt x="728" y="20"/>
                      <a:pt x="715" y="15"/>
                    </a:cubicBezTo>
                    <a:cubicBezTo>
                      <a:pt x="707" y="13"/>
                      <a:pt x="701" y="6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4" y="4"/>
                      <a:pt x="694" y="4"/>
                      <a:pt x="694" y="4"/>
                    </a:cubicBezTo>
                    <a:cubicBezTo>
                      <a:pt x="691" y="4"/>
                      <a:pt x="687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84" y="3"/>
                      <a:pt x="684" y="3"/>
                      <a:pt x="684" y="3"/>
                    </a:cubicBezTo>
                    <a:cubicBezTo>
                      <a:pt x="678" y="3"/>
                      <a:pt x="672" y="5"/>
                      <a:pt x="668" y="7"/>
                    </a:cubicBezTo>
                    <a:cubicBezTo>
                      <a:pt x="668" y="7"/>
                      <a:pt x="668" y="7"/>
                      <a:pt x="668" y="7"/>
                    </a:cubicBezTo>
                    <a:cubicBezTo>
                      <a:pt x="659" y="12"/>
                      <a:pt x="656" y="24"/>
                      <a:pt x="648" y="28"/>
                    </a:cubicBezTo>
                    <a:cubicBezTo>
                      <a:pt x="642" y="31"/>
                      <a:pt x="632" y="31"/>
                      <a:pt x="623" y="34"/>
                    </a:cubicBezTo>
                    <a:cubicBezTo>
                      <a:pt x="615" y="36"/>
                      <a:pt x="609" y="41"/>
                      <a:pt x="602" y="42"/>
                    </a:cubicBezTo>
                    <a:cubicBezTo>
                      <a:pt x="602" y="42"/>
                      <a:pt x="602" y="42"/>
                      <a:pt x="602" y="42"/>
                    </a:cubicBezTo>
                    <a:cubicBezTo>
                      <a:pt x="601" y="42"/>
                      <a:pt x="600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9" y="42"/>
                      <a:pt x="599" y="42"/>
                      <a:pt x="599" y="42"/>
                    </a:cubicBezTo>
                    <a:cubicBezTo>
                      <a:pt x="591" y="42"/>
                      <a:pt x="585" y="38"/>
                      <a:pt x="578" y="35"/>
                    </a:cubicBezTo>
                    <a:cubicBezTo>
                      <a:pt x="578" y="35"/>
                      <a:pt x="578" y="35"/>
                      <a:pt x="578" y="35"/>
                    </a:cubicBezTo>
                    <a:cubicBezTo>
                      <a:pt x="578" y="35"/>
                      <a:pt x="578" y="35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8" y="34"/>
                      <a:pt x="578" y="34"/>
                    </a:cubicBezTo>
                    <a:cubicBezTo>
                      <a:pt x="578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7" y="34"/>
                      <a:pt x="577" y="34"/>
                      <a:pt x="577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76" y="34"/>
                      <a:pt x="576" y="34"/>
                      <a:pt x="576" y="34"/>
                    </a:cubicBezTo>
                    <a:cubicBezTo>
                      <a:pt x="568" y="31"/>
                      <a:pt x="557" y="31"/>
                      <a:pt x="551" y="28"/>
                    </a:cubicBezTo>
                    <a:cubicBezTo>
                      <a:pt x="543" y="24"/>
                      <a:pt x="540" y="14"/>
                      <a:pt x="534" y="9"/>
                    </a:cubicBezTo>
                    <a:cubicBezTo>
                      <a:pt x="530" y="6"/>
                      <a:pt x="524" y="5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20" y="4"/>
                      <a:pt x="520" y="4"/>
                      <a:pt x="520" y="4"/>
                    </a:cubicBezTo>
                    <a:cubicBezTo>
                      <a:pt x="517" y="3"/>
                      <a:pt x="515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13" y="3"/>
                      <a:pt x="513" y="3"/>
                      <a:pt x="513" y="3"/>
                    </a:cubicBezTo>
                    <a:cubicBezTo>
                      <a:pt x="501" y="3"/>
                      <a:pt x="494" y="10"/>
                      <a:pt x="485" y="14"/>
                    </a:cubicBezTo>
                    <a:cubicBezTo>
                      <a:pt x="485" y="14"/>
                      <a:pt x="485" y="14"/>
                      <a:pt x="485" y="14"/>
                    </a:cubicBezTo>
                    <a:cubicBezTo>
                      <a:pt x="485" y="14"/>
                      <a:pt x="485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4"/>
                      <a:pt x="484" y="14"/>
                      <a:pt x="484" y="14"/>
                    </a:cubicBezTo>
                    <a:cubicBezTo>
                      <a:pt x="484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75" y="17"/>
                      <a:pt x="466" y="17"/>
                      <a:pt x="459" y="20"/>
                    </a:cubicBezTo>
                    <a:cubicBezTo>
                      <a:pt x="444" y="26"/>
                      <a:pt x="444" y="42"/>
                      <a:pt x="432" y="50"/>
                    </a:cubicBezTo>
                    <a:cubicBezTo>
                      <a:pt x="426" y="55"/>
                      <a:pt x="413" y="62"/>
                      <a:pt x="404" y="63"/>
                    </a:cubicBezTo>
                    <a:cubicBezTo>
                      <a:pt x="404" y="63"/>
                      <a:pt x="404" y="63"/>
                      <a:pt x="404" y="63"/>
                    </a:cubicBezTo>
                    <a:cubicBezTo>
                      <a:pt x="403" y="63"/>
                      <a:pt x="402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401" y="63"/>
                      <a:pt x="401" y="63"/>
                      <a:pt x="401" y="63"/>
                    </a:cubicBezTo>
                    <a:cubicBezTo>
                      <a:pt x="393" y="63"/>
                      <a:pt x="383" y="60"/>
                      <a:pt x="380" y="56"/>
                    </a:cubicBezTo>
                    <a:cubicBezTo>
                      <a:pt x="380" y="56"/>
                      <a:pt x="380" y="56"/>
                      <a:pt x="380" y="56"/>
                    </a:cubicBezTo>
                    <a:cubicBezTo>
                      <a:pt x="380" y="56"/>
                      <a:pt x="380" y="56"/>
                      <a:pt x="380" y="55"/>
                    </a:cubicBezTo>
                    <a:cubicBezTo>
                      <a:pt x="377" y="50"/>
                      <a:pt x="378" y="41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6" y="35"/>
                      <a:pt x="376" y="35"/>
                      <a:pt x="376" y="35"/>
                    </a:cubicBezTo>
                    <a:cubicBezTo>
                      <a:pt x="370" y="14"/>
                      <a:pt x="349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25" y="0"/>
                      <a:pt x="325" y="0"/>
                      <a:pt x="325" y="0"/>
                    </a:cubicBezTo>
                    <a:cubicBezTo>
                      <a:pt x="317" y="0"/>
                      <a:pt x="310" y="1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302" y="4"/>
                      <a:pt x="302" y="4"/>
                      <a:pt x="302" y="4"/>
                    </a:cubicBezTo>
                    <a:cubicBezTo>
                      <a:pt x="280" y="12"/>
                      <a:pt x="268" y="28"/>
                      <a:pt x="258" y="46"/>
                    </a:cubicBezTo>
                    <a:cubicBezTo>
                      <a:pt x="255" y="53"/>
                      <a:pt x="252" y="62"/>
                      <a:pt x="246" y="63"/>
                    </a:cubicBezTo>
                    <a:cubicBezTo>
                      <a:pt x="246" y="63"/>
                      <a:pt x="246" y="63"/>
                      <a:pt x="246" y="63"/>
                    </a:cubicBezTo>
                    <a:cubicBezTo>
                      <a:pt x="245" y="63"/>
                      <a:pt x="245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44" y="64"/>
                      <a:pt x="244" y="64"/>
                      <a:pt x="244" y="64"/>
                    </a:cubicBezTo>
                    <a:cubicBezTo>
                      <a:pt x="232" y="64"/>
                      <a:pt x="225" y="50"/>
                      <a:pt x="218" y="44"/>
                    </a:cubicBezTo>
                    <a:cubicBezTo>
                      <a:pt x="218" y="44"/>
                      <a:pt x="218" y="44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2" y="40"/>
                      <a:pt x="206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3" y="39"/>
                      <a:pt x="184" y="41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2" y="51"/>
                      <a:pt x="171" y="63"/>
                      <a:pt x="164" y="69"/>
                    </a:cubicBezTo>
                    <a:cubicBezTo>
                      <a:pt x="157" y="75"/>
                      <a:pt x="146" y="79"/>
                      <a:pt x="137" y="83"/>
                    </a:cubicBezTo>
                    <a:cubicBezTo>
                      <a:pt x="128" y="88"/>
                      <a:pt x="116" y="89"/>
                      <a:pt x="107" y="95"/>
                    </a:cubicBezTo>
                    <a:cubicBezTo>
                      <a:pt x="95" y="103"/>
                      <a:pt x="96" y="112"/>
                      <a:pt x="89" y="126"/>
                    </a:cubicBezTo>
                    <a:cubicBezTo>
                      <a:pt x="85" y="134"/>
                      <a:pt x="78" y="140"/>
                      <a:pt x="71" y="147"/>
                    </a:cubicBezTo>
                    <a:cubicBezTo>
                      <a:pt x="65" y="153"/>
                      <a:pt x="59" y="161"/>
                      <a:pt x="53" y="165"/>
                    </a:cubicBezTo>
                    <a:cubicBezTo>
                      <a:pt x="46" y="169"/>
                      <a:pt x="36" y="170"/>
                      <a:pt x="30" y="176"/>
                    </a:cubicBezTo>
                    <a:cubicBezTo>
                      <a:pt x="18" y="185"/>
                      <a:pt x="16" y="201"/>
                      <a:pt x="10" y="218"/>
                    </a:cubicBezTo>
                    <a:cubicBezTo>
                      <a:pt x="6" y="228"/>
                      <a:pt x="2" y="237"/>
                      <a:pt x="1" y="249"/>
                    </a:cubicBezTo>
                    <a:cubicBezTo>
                      <a:pt x="0" y="259"/>
                      <a:pt x="0" y="270"/>
                      <a:pt x="0" y="281"/>
                    </a:cubicBezTo>
                    <a:cubicBezTo>
                      <a:pt x="0" y="296"/>
                      <a:pt x="0" y="312"/>
                      <a:pt x="0" y="329"/>
                    </a:cubicBezTo>
                    <a:cubicBezTo>
                      <a:pt x="0" y="439"/>
                      <a:pt x="0" y="541"/>
                      <a:pt x="0" y="651"/>
                    </a:cubicBezTo>
                    <a:cubicBezTo>
                      <a:pt x="0" y="651"/>
                      <a:pt x="0" y="651"/>
                      <a:pt x="0" y="651"/>
                    </a:cubicBezTo>
                    <a:cubicBezTo>
                      <a:pt x="0" y="666"/>
                      <a:pt x="0" y="680"/>
                      <a:pt x="0" y="694"/>
                    </a:cubicBezTo>
                    <a:cubicBezTo>
                      <a:pt x="0" y="707"/>
                      <a:pt x="0" y="719"/>
                      <a:pt x="1" y="730"/>
                    </a:cubicBezTo>
                    <a:cubicBezTo>
                      <a:pt x="3" y="741"/>
                      <a:pt x="7" y="750"/>
                      <a:pt x="11" y="761"/>
                    </a:cubicBezTo>
                    <a:cubicBezTo>
                      <a:pt x="18" y="778"/>
                      <a:pt x="19" y="795"/>
                      <a:pt x="31" y="803"/>
                    </a:cubicBezTo>
                    <a:cubicBezTo>
                      <a:pt x="39" y="808"/>
                      <a:pt x="48" y="809"/>
                      <a:pt x="55" y="814"/>
                    </a:cubicBezTo>
                    <a:cubicBezTo>
                      <a:pt x="61" y="818"/>
                      <a:pt x="67" y="826"/>
                      <a:pt x="72" y="832"/>
                    </a:cubicBezTo>
                    <a:cubicBezTo>
                      <a:pt x="78" y="837"/>
                      <a:pt x="85" y="844"/>
                      <a:pt x="89" y="851"/>
                    </a:cubicBezTo>
                    <a:cubicBezTo>
                      <a:pt x="92" y="858"/>
                      <a:pt x="92" y="864"/>
                      <a:pt x="95" y="870"/>
                    </a:cubicBezTo>
                    <a:cubicBezTo>
                      <a:pt x="103" y="885"/>
                      <a:pt x="120" y="888"/>
                      <a:pt x="136" y="895"/>
                    </a:cubicBezTo>
                    <a:cubicBezTo>
                      <a:pt x="146" y="898"/>
                      <a:pt x="159" y="903"/>
                      <a:pt x="165" y="909"/>
                    </a:cubicBezTo>
                    <a:cubicBezTo>
                      <a:pt x="171" y="914"/>
                      <a:pt x="173" y="924"/>
                      <a:pt x="178" y="930"/>
                    </a:cubicBezTo>
                    <a:cubicBezTo>
                      <a:pt x="178" y="930"/>
                      <a:pt x="178" y="930"/>
                      <a:pt x="178" y="930"/>
                    </a:cubicBezTo>
                    <a:cubicBezTo>
                      <a:pt x="184" y="936"/>
                      <a:pt x="193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2" y="940"/>
                      <a:pt x="202" y="940"/>
                      <a:pt x="202" y="940"/>
                    </a:cubicBezTo>
                    <a:cubicBezTo>
                      <a:pt x="208" y="940"/>
                      <a:pt x="213" y="939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8" y="936"/>
                      <a:pt x="218" y="936"/>
                    </a:cubicBezTo>
                    <a:cubicBezTo>
                      <a:pt x="218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6"/>
                      <a:pt x="219" y="936"/>
                    </a:cubicBezTo>
                    <a:cubicBezTo>
                      <a:pt x="219" y="936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19" y="935"/>
                      <a:pt x="219" y="935"/>
                    </a:cubicBezTo>
                    <a:cubicBezTo>
                      <a:pt x="219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0" y="935"/>
                      <a:pt x="220" y="935"/>
                      <a:pt x="220" y="935"/>
                    </a:cubicBezTo>
                    <a:cubicBezTo>
                      <a:pt x="228" y="928"/>
                      <a:pt x="233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5" y="914"/>
                      <a:pt x="245" y="914"/>
                      <a:pt x="245" y="914"/>
                    </a:cubicBezTo>
                    <a:cubicBezTo>
                      <a:pt x="246" y="914"/>
                      <a:pt x="246" y="914"/>
                      <a:pt x="247" y="914"/>
                    </a:cubicBezTo>
                    <a:cubicBezTo>
                      <a:pt x="247" y="914"/>
                      <a:pt x="247" y="914"/>
                      <a:pt x="247" y="914"/>
                    </a:cubicBezTo>
                    <a:cubicBezTo>
                      <a:pt x="255" y="915"/>
                      <a:pt x="257" y="925"/>
                      <a:pt x="260" y="931"/>
                    </a:cubicBezTo>
                    <a:cubicBezTo>
                      <a:pt x="269" y="951"/>
                      <a:pt x="281" y="966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03" y="974"/>
                      <a:pt x="303" y="974"/>
                      <a:pt x="303" y="974"/>
                    </a:cubicBezTo>
                    <a:cubicBezTo>
                      <a:pt x="311" y="978"/>
                      <a:pt x="319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26" y="979"/>
                      <a:pt x="326" y="979"/>
                      <a:pt x="326" y="979"/>
                    </a:cubicBezTo>
                    <a:cubicBezTo>
                      <a:pt x="351" y="979"/>
                      <a:pt x="372" y="96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78" y="943"/>
                      <a:pt x="378" y="943"/>
                      <a:pt x="378" y="943"/>
                    </a:cubicBezTo>
                    <a:cubicBezTo>
                      <a:pt x="380" y="937"/>
                      <a:pt x="379" y="927"/>
                      <a:pt x="383" y="922"/>
                    </a:cubicBezTo>
                    <a:cubicBezTo>
                      <a:pt x="383" y="922"/>
                      <a:pt x="383" y="922"/>
                      <a:pt x="383" y="922"/>
                    </a:cubicBezTo>
                    <a:cubicBezTo>
                      <a:pt x="383" y="922"/>
                      <a:pt x="383" y="922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3" y="921"/>
                      <a:pt x="383" y="921"/>
                      <a:pt x="383" y="921"/>
                    </a:cubicBezTo>
                    <a:cubicBezTo>
                      <a:pt x="386" y="917"/>
                      <a:pt x="396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3" y="915"/>
                      <a:pt x="403" y="915"/>
                      <a:pt x="403" y="915"/>
                    </a:cubicBezTo>
                    <a:cubicBezTo>
                      <a:pt x="405" y="915"/>
                      <a:pt x="406" y="915"/>
                      <a:pt x="408" y="915"/>
                    </a:cubicBezTo>
                    <a:cubicBezTo>
                      <a:pt x="408" y="915"/>
                      <a:pt x="408" y="915"/>
                      <a:pt x="408" y="915"/>
                    </a:cubicBezTo>
                    <a:cubicBezTo>
                      <a:pt x="416" y="916"/>
                      <a:pt x="431" y="925"/>
                      <a:pt x="437" y="930"/>
                    </a:cubicBezTo>
                    <a:cubicBezTo>
                      <a:pt x="444" y="936"/>
                      <a:pt x="446" y="948"/>
                      <a:pt x="453" y="954"/>
                    </a:cubicBezTo>
                    <a:cubicBezTo>
                      <a:pt x="461" y="961"/>
                      <a:pt x="474" y="959"/>
                      <a:pt x="486" y="964"/>
                    </a:cubicBezTo>
                    <a:cubicBezTo>
                      <a:pt x="491" y="966"/>
                      <a:pt x="496" y="970"/>
                      <a:pt x="501" y="973"/>
                    </a:cubicBezTo>
                    <a:cubicBezTo>
                      <a:pt x="501" y="973"/>
                      <a:pt x="501" y="973"/>
                      <a:pt x="501" y="973"/>
                    </a:cubicBezTo>
                    <a:cubicBezTo>
                      <a:pt x="505" y="974"/>
                      <a:pt x="510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15" y="975"/>
                      <a:pt x="515" y="975"/>
                      <a:pt x="515" y="975"/>
                    </a:cubicBezTo>
                    <a:cubicBezTo>
                      <a:pt x="521" y="975"/>
                      <a:pt x="527" y="974"/>
                      <a:pt x="532" y="971"/>
                    </a:cubicBezTo>
                    <a:cubicBezTo>
                      <a:pt x="540" y="966"/>
                      <a:pt x="545" y="954"/>
                      <a:pt x="552" y="950"/>
                    </a:cubicBezTo>
                    <a:cubicBezTo>
                      <a:pt x="558" y="948"/>
                      <a:pt x="568" y="947"/>
                      <a:pt x="576" y="944"/>
                    </a:cubicBezTo>
                    <a:cubicBezTo>
                      <a:pt x="585" y="942"/>
                      <a:pt x="591" y="938"/>
                      <a:pt x="599" y="937"/>
                    </a:cubicBezTo>
                    <a:cubicBezTo>
                      <a:pt x="600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1" y="936"/>
                      <a:pt x="601" y="936"/>
                      <a:pt x="601" y="936"/>
                    </a:cubicBezTo>
                    <a:cubicBezTo>
                      <a:pt x="608" y="936"/>
                      <a:pt x="614" y="940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0" y="943"/>
                      <a:pt x="620" y="943"/>
                      <a:pt x="620" y="943"/>
                    </a:cubicBezTo>
                    <a:cubicBezTo>
                      <a:pt x="621" y="943"/>
                      <a:pt x="622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24" y="944"/>
                      <a:pt x="624" y="944"/>
                      <a:pt x="624" y="944"/>
                    </a:cubicBezTo>
                    <a:cubicBezTo>
                      <a:pt x="632" y="947"/>
                      <a:pt x="643" y="947"/>
                      <a:pt x="650" y="950"/>
                    </a:cubicBezTo>
                    <a:cubicBezTo>
                      <a:pt x="659" y="955"/>
                      <a:pt x="660" y="966"/>
                      <a:pt x="671" y="971"/>
                    </a:cubicBezTo>
                    <a:cubicBezTo>
                      <a:pt x="673" y="972"/>
                      <a:pt x="675" y="974"/>
                      <a:pt x="677" y="974"/>
                    </a:cubicBezTo>
                    <a:cubicBezTo>
                      <a:pt x="677" y="974"/>
                      <a:pt x="677" y="974"/>
                      <a:pt x="677" y="974"/>
                    </a:cubicBezTo>
                    <a:cubicBezTo>
                      <a:pt x="681" y="975"/>
                      <a:pt x="684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86" y="976"/>
                      <a:pt x="686" y="976"/>
                      <a:pt x="686" y="976"/>
                    </a:cubicBezTo>
                    <a:cubicBezTo>
                      <a:pt x="699" y="976"/>
                      <a:pt x="705" y="968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5" y="964"/>
                      <a:pt x="715" y="964"/>
                      <a:pt x="715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4"/>
                      <a:pt x="716" y="964"/>
                      <a:pt x="716" y="964"/>
                    </a:cubicBezTo>
                    <a:cubicBezTo>
                      <a:pt x="716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7" y="963"/>
                      <a:pt x="717" y="963"/>
                    </a:cubicBezTo>
                    <a:cubicBezTo>
                      <a:pt x="717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18" y="963"/>
                      <a:pt x="718" y="963"/>
                      <a:pt x="718" y="963"/>
                    </a:cubicBezTo>
                    <a:cubicBezTo>
                      <a:pt x="731" y="959"/>
                      <a:pt x="743" y="960"/>
                      <a:pt x="751" y="952"/>
                    </a:cubicBezTo>
                    <a:cubicBezTo>
                      <a:pt x="758" y="945"/>
                      <a:pt x="760" y="934"/>
                      <a:pt x="766" y="929"/>
                    </a:cubicBezTo>
                    <a:cubicBezTo>
                      <a:pt x="771" y="925"/>
                      <a:pt x="78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6" y="916"/>
                      <a:pt x="796" y="916"/>
                      <a:pt x="796" y="916"/>
                    </a:cubicBezTo>
                    <a:cubicBezTo>
                      <a:pt x="797" y="915"/>
                      <a:pt x="799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0" y="915"/>
                      <a:pt x="800" y="915"/>
                      <a:pt x="800" y="915"/>
                    </a:cubicBezTo>
                    <a:cubicBezTo>
                      <a:pt x="808" y="915"/>
                      <a:pt x="816" y="918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19" y="921"/>
                      <a:pt x="819" y="921"/>
                      <a:pt x="819" y="921"/>
                    </a:cubicBezTo>
                    <a:cubicBezTo>
                      <a:pt x="824" y="927"/>
                      <a:pt x="823" y="940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25" y="946"/>
                      <a:pt x="825" y="946"/>
                      <a:pt x="825" y="946"/>
                    </a:cubicBezTo>
                    <a:cubicBezTo>
                      <a:pt x="832" y="965"/>
                      <a:pt x="849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5" y="979"/>
                      <a:pt x="875" y="979"/>
                      <a:pt x="875" y="979"/>
                    </a:cubicBezTo>
                    <a:cubicBezTo>
                      <a:pt x="876" y="979"/>
                      <a:pt x="877" y="979"/>
                      <a:pt x="877" y="979"/>
                    </a:cubicBezTo>
                    <a:cubicBezTo>
                      <a:pt x="909" y="978"/>
                      <a:pt x="927" y="958"/>
                      <a:pt x="940" y="936"/>
                    </a:cubicBezTo>
                    <a:cubicBezTo>
                      <a:pt x="943" y="929"/>
                      <a:pt x="947" y="917"/>
                      <a:pt x="953" y="915"/>
                    </a:cubicBezTo>
                    <a:cubicBezTo>
                      <a:pt x="953" y="915"/>
                      <a:pt x="953" y="915"/>
                      <a:pt x="953" y="915"/>
                    </a:cubicBezTo>
                    <a:cubicBezTo>
                      <a:pt x="953" y="915"/>
                      <a:pt x="953" y="915"/>
                      <a:pt x="954" y="915"/>
                    </a:cubicBezTo>
                    <a:cubicBezTo>
                      <a:pt x="955" y="915"/>
                      <a:pt x="956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57" y="914"/>
                      <a:pt x="957" y="914"/>
                      <a:pt x="957" y="914"/>
                    </a:cubicBezTo>
                    <a:cubicBezTo>
                      <a:pt x="968" y="914"/>
                      <a:pt x="974" y="928"/>
                      <a:pt x="980" y="934"/>
                    </a:cubicBezTo>
                    <a:cubicBezTo>
                      <a:pt x="980" y="934"/>
                      <a:pt x="980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4"/>
                      <a:pt x="981" y="934"/>
                      <a:pt x="981" y="934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1" y="935"/>
                      <a:pt x="981" y="935"/>
                    </a:cubicBezTo>
                    <a:cubicBezTo>
                      <a:pt x="981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2" y="935"/>
                      <a:pt x="982" y="935"/>
                      <a:pt x="982" y="935"/>
                    </a:cubicBezTo>
                    <a:cubicBezTo>
                      <a:pt x="987" y="938"/>
                      <a:pt x="993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0" y="940"/>
                      <a:pt x="1000" y="940"/>
                      <a:pt x="1000" y="940"/>
                    </a:cubicBezTo>
                    <a:cubicBezTo>
                      <a:pt x="1008" y="940"/>
                      <a:pt x="1016" y="938"/>
                      <a:pt x="1022" y="933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2" y="932"/>
                      <a:pt x="1022" y="932"/>
                      <a:pt x="1022" y="932"/>
                    </a:cubicBezTo>
                    <a:cubicBezTo>
                      <a:pt x="1028" y="927"/>
                      <a:pt x="1030" y="915"/>
                      <a:pt x="1036" y="909"/>
                    </a:cubicBezTo>
                    <a:cubicBezTo>
                      <a:pt x="1040" y="905"/>
                      <a:pt x="1047" y="902"/>
                      <a:pt x="1053" y="899"/>
                    </a:cubicBezTo>
                    <a:cubicBezTo>
                      <a:pt x="1073" y="888"/>
                      <a:pt x="1094" y="889"/>
                      <a:pt x="1104" y="869"/>
                    </a:cubicBezTo>
                    <a:cubicBezTo>
                      <a:pt x="1107" y="863"/>
                      <a:pt x="1107" y="858"/>
                      <a:pt x="1110" y="851"/>
                    </a:cubicBezTo>
                    <a:cubicBezTo>
                      <a:pt x="1114" y="843"/>
                      <a:pt x="1122" y="836"/>
                      <a:pt x="1129" y="829"/>
                    </a:cubicBezTo>
                    <a:cubicBezTo>
                      <a:pt x="1135" y="823"/>
                      <a:pt x="1141" y="816"/>
                      <a:pt x="1147" y="812"/>
                    </a:cubicBezTo>
                    <a:cubicBezTo>
                      <a:pt x="1153" y="809"/>
                      <a:pt x="1161" y="808"/>
                      <a:pt x="1167" y="803"/>
                    </a:cubicBezTo>
                    <a:cubicBezTo>
                      <a:pt x="1179" y="795"/>
                      <a:pt x="1181" y="784"/>
                      <a:pt x="1186" y="767"/>
                    </a:cubicBezTo>
                    <a:cubicBezTo>
                      <a:pt x="1188" y="759"/>
                      <a:pt x="1192" y="751"/>
                      <a:pt x="1194" y="744"/>
                    </a:cubicBezTo>
                    <a:cubicBezTo>
                      <a:pt x="1197" y="734"/>
                      <a:pt x="1198" y="719"/>
                      <a:pt x="1198" y="704"/>
                    </a:cubicBezTo>
                    <a:cubicBezTo>
                      <a:pt x="1198" y="695"/>
                      <a:pt x="1198" y="685"/>
                      <a:pt x="1198" y="675"/>
                    </a:cubicBezTo>
                    <a:cubicBezTo>
                      <a:pt x="1198" y="555"/>
                      <a:pt x="1198" y="434"/>
                      <a:pt x="1198" y="312"/>
                    </a:cubicBezTo>
                    <a:cubicBezTo>
                      <a:pt x="1198" y="312"/>
                      <a:pt x="1198" y="312"/>
                      <a:pt x="1198" y="312"/>
                    </a:cubicBezTo>
                    <a:cubicBezTo>
                      <a:pt x="1198" y="299"/>
                      <a:pt x="1198" y="286"/>
                      <a:pt x="1198" y="274"/>
                    </a:cubicBezTo>
                    <a:cubicBezTo>
                      <a:pt x="1198" y="262"/>
                      <a:pt x="1198" y="251"/>
                      <a:pt x="1196" y="241"/>
                    </a:cubicBezTo>
                    <a:cubicBezTo>
                      <a:pt x="1194" y="232"/>
                      <a:pt x="1190" y="223"/>
                      <a:pt x="1187" y="213"/>
                    </a:cubicBezTo>
                    <a:cubicBezTo>
                      <a:pt x="1184" y="203"/>
                      <a:pt x="1182" y="193"/>
                      <a:pt x="1178" y="186"/>
                    </a:cubicBezTo>
                    <a:cubicBezTo>
                      <a:pt x="1171" y="173"/>
                      <a:pt x="1159" y="170"/>
                      <a:pt x="1145" y="164"/>
                    </a:cubicBezTo>
                    <a:cubicBezTo>
                      <a:pt x="1139" y="161"/>
                      <a:pt x="1133" y="152"/>
                      <a:pt x="1127" y="147"/>
                    </a:cubicBezTo>
                    <a:cubicBezTo>
                      <a:pt x="1122" y="141"/>
                      <a:pt x="1115" y="135"/>
                      <a:pt x="1111" y="129"/>
                    </a:cubicBezTo>
                    <a:cubicBezTo>
                      <a:pt x="1106" y="122"/>
                      <a:pt x="1106" y="112"/>
                      <a:pt x="1101" y="105"/>
                    </a:cubicBezTo>
                    <a:cubicBezTo>
                      <a:pt x="1092" y="91"/>
                      <a:pt x="1074" y="90"/>
                      <a:pt x="1060" y="83"/>
                    </a:cubicBezTo>
                    <a:cubicBezTo>
                      <a:pt x="1052" y="79"/>
                      <a:pt x="1042" y="75"/>
                      <a:pt x="1036" y="69"/>
                    </a:cubicBezTo>
                    <a:cubicBezTo>
                      <a:pt x="1030" y="64"/>
                      <a:pt x="1028" y="54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22" y="48"/>
                      <a:pt x="1022" y="48"/>
                      <a:pt x="1022" y="48"/>
                    </a:cubicBezTo>
                    <a:cubicBezTo>
                      <a:pt x="1016" y="42"/>
                      <a:pt x="1007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8" y="39"/>
                      <a:pt x="998" y="39"/>
                      <a:pt x="998" y="39"/>
                    </a:cubicBezTo>
                    <a:cubicBezTo>
                      <a:pt x="994" y="39"/>
                      <a:pt x="989" y="39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4" y="42"/>
                      <a:pt x="984" y="42"/>
                    </a:cubicBezTo>
                    <a:cubicBezTo>
                      <a:pt x="984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3" y="42"/>
                      <a:pt x="983" y="42"/>
                      <a:pt x="983" y="42"/>
                    </a:cubicBezTo>
                    <a:cubicBezTo>
                      <a:pt x="982" y="43"/>
                      <a:pt x="981" y="44"/>
                      <a:pt x="980" y="44"/>
                    </a:cubicBezTo>
                    <a:cubicBezTo>
                      <a:pt x="973" y="51"/>
                      <a:pt x="96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5" y="64"/>
                      <a:pt x="955" y="64"/>
                      <a:pt x="955" y="64"/>
                    </a:cubicBezTo>
                    <a:cubicBezTo>
                      <a:pt x="954" y="64"/>
                      <a:pt x="953" y="64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52" y="63"/>
                      <a:pt x="952" y="63"/>
                      <a:pt x="952" y="63"/>
                    </a:cubicBezTo>
                    <a:cubicBezTo>
                      <a:pt x="945" y="62"/>
                      <a:pt x="943" y="50"/>
                      <a:pt x="940" y="44"/>
                    </a:cubicBezTo>
                    <a:cubicBezTo>
                      <a:pt x="929" y="24"/>
                      <a:pt x="912" y="6"/>
                      <a:pt x="887" y="1"/>
                    </a:cubicBezTo>
                    <a:cubicBezTo>
                      <a:pt x="883" y="0"/>
                      <a:pt x="878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  <a:cubicBezTo>
                      <a:pt x="874" y="0"/>
                      <a:pt x="874" y="0"/>
                      <a:pt x="874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86"/>
              <p:cNvSpPr>
                <a:spLocks noEditPoints="1"/>
              </p:cNvSpPr>
              <p:nvPr/>
            </p:nvSpPr>
            <p:spPr bwMode="auto">
              <a:xfrm>
                <a:off x="1770" y="468"/>
                <a:ext cx="4143" cy="3384"/>
              </a:xfrm>
              <a:custGeom>
                <a:gdLst>
                  <a:gd name="T0" fmla="*/ 365 w 1188"/>
                  <a:gd name="T1" fmla="*/ 58 h 969"/>
                  <a:gd name="T2" fmla="*/ 400 w 1188"/>
                  <a:gd name="T3" fmla="*/ 69 h 969"/>
                  <a:gd name="T4" fmla="*/ 508 w 1188"/>
                  <a:gd name="T5" fmla="*/ 8 h 969"/>
                  <a:gd name="T6" fmla="*/ 616 w 1188"/>
                  <a:gd name="T7" fmla="*/ 41 h 969"/>
                  <a:gd name="T8" fmla="*/ 619 w 1188"/>
                  <a:gd name="T9" fmla="*/ 40 h 969"/>
                  <a:gd name="T10" fmla="*/ 701 w 1188"/>
                  <a:gd name="T11" fmla="*/ 17 h 969"/>
                  <a:gd name="T12" fmla="*/ 705 w 1188"/>
                  <a:gd name="T13" fmla="*/ 19 h 969"/>
                  <a:gd name="T14" fmla="*/ 807 w 1188"/>
                  <a:gd name="T15" fmla="*/ 65 h 969"/>
                  <a:gd name="T16" fmla="*/ 885 w 1188"/>
                  <a:gd name="T17" fmla="*/ 8 h 969"/>
                  <a:gd name="T18" fmla="*/ 967 w 1188"/>
                  <a:gd name="T19" fmla="*/ 63 h 969"/>
                  <a:gd name="T20" fmla="*/ 1096 w 1188"/>
                  <a:gd name="T21" fmla="*/ 126 h 969"/>
                  <a:gd name="T22" fmla="*/ 1137 w 1188"/>
                  <a:gd name="T23" fmla="*/ 799 h 969"/>
                  <a:gd name="T24" fmla="*/ 1026 w 1188"/>
                  <a:gd name="T25" fmla="*/ 894 h 969"/>
                  <a:gd name="T26" fmla="*/ 878 w 1188"/>
                  <a:gd name="T27" fmla="*/ 963 h 969"/>
                  <a:gd name="T28" fmla="*/ 826 w 1188"/>
                  <a:gd name="T29" fmla="*/ 911 h 969"/>
                  <a:gd name="T30" fmla="*/ 787 w 1188"/>
                  <a:gd name="T31" fmla="*/ 900 h 969"/>
                  <a:gd name="T32" fmla="*/ 704 w 1188"/>
                  <a:gd name="T33" fmla="*/ 951 h 969"/>
                  <a:gd name="T34" fmla="*/ 649 w 1188"/>
                  <a:gd name="T35" fmla="*/ 936 h 969"/>
                  <a:gd name="T36" fmla="*/ 621 w 1188"/>
                  <a:gd name="T37" fmla="*/ 929 h 969"/>
                  <a:gd name="T38" fmla="*/ 510 w 1188"/>
                  <a:gd name="T39" fmla="*/ 960 h 969"/>
                  <a:gd name="T40" fmla="*/ 484 w 1188"/>
                  <a:gd name="T41" fmla="*/ 950 h 969"/>
                  <a:gd name="T42" fmla="*/ 404 w 1188"/>
                  <a:gd name="T43" fmla="*/ 900 h 969"/>
                  <a:gd name="T44" fmla="*/ 364 w 1188"/>
                  <a:gd name="T45" fmla="*/ 932 h 969"/>
                  <a:gd name="T46" fmla="*/ 251 w 1188"/>
                  <a:gd name="T47" fmla="*/ 898 h 969"/>
                  <a:gd name="T48" fmla="*/ 225 w 1188"/>
                  <a:gd name="T49" fmla="*/ 904 h 969"/>
                  <a:gd name="T50" fmla="*/ 98 w 1188"/>
                  <a:gd name="T51" fmla="*/ 858 h 969"/>
                  <a:gd name="T52" fmla="*/ 5 w 1188"/>
                  <a:gd name="T53" fmla="*/ 560 h 969"/>
                  <a:gd name="T54" fmla="*/ 5 w 1188"/>
                  <a:gd name="T55" fmla="*/ 401 h 969"/>
                  <a:gd name="T56" fmla="*/ 5 w 1188"/>
                  <a:gd name="T57" fmla="*/ 389 h 969"/>
                  <a:gd name="T58" fmla="*/ 184 w 1188"/>
                  <a:gd name="T59" fmla="*/ 47 h 969"/>
                  <a:gd name="T60" fmla="*/ 223 w 1188"/>
                  <a:gd name="T61" fmla="*/ 64 h 969"/>
                  <a:gd name="T62" fmla="*/ 295 w 1188"/>
                  <a:gd name="T63" fmla="*/ 11 h 969"/>
                  <a:gd name="T64" fmla="*/ 256 w 1188"/>
                  <a:gd name="T65" fmla="*/ 47 h 969"/>
                  <a:gd name="T66" fmla="*/ 195 w 1188"/>
                  <a:gd name="T67" fmla="*/ 39 h 969"/>
                  <a:gd name="T68" fmla="*/ 16 w 1188"/>
                  <a:gd name="T69" fmla="*/ 195 h 969"/>
                  <a:gd name="T70" fmla="*/ 1 w 1188"/>
                  <a:gd name="T71" fmla="*/ 717 h 969"/>
                  <a:gd name="T72" fmla="*/ 197 w 1188"/>
                  <a:gd name="T73" fmla="*/ 930 h 969"/>
                  <a:gd name="T74" fmla="*/ 298 w 1188"/>
                  <a:gd name="T75" fmla="*/ 964 h 969"/>
                  <a:gd name="T76" fmla="*/ 372 w 1188"/>
                  <a:gd name="T77" fmla="*/ 914 h 969"/>
                  <a:gd name="T78" fmla="*/ 439 w 1188"/>
                  <a:gd name="T79" fmla="*/ 925 h 969"/>
                  <a:gd name="T80" fmla="*/ 526 w 1188"/>
                  <a:gd name="T81" fmla="*/ 960 h 969"/>
                  <a:gd name="T82" fmla="*/ 620 w 1188"/>
                  <a:gd name="T83" fmla="*/ 934 h 969"/>
                  <a:gd name="T84" fmla="*/ 682 w 1188"/>
                  <a:gd name="T85" fmla="*/ 965 h 969"/>
                  <a:gd name="T86" fmla="*/ 710 w 1188"/>
                  <a:gd name="T87" fmla="*/ 954 h 969"/>
                  <a:gd name="T88" fmla="*/ 790 w 1188"/>
                  <a:gd name="T89" fmla="*/ 905 h 969"/>
                  <a:gd name="T90" fmla="*/ 820 w 1188"/>
                  <a:gd name="T91" fmla="*/ 914 h 969"/>
                  <a:gd name="T92" fmla="*/ 875 w 1188"/>
                  <a:gd name="T93" fmla="*/ 968 h 969"/>
                  <a:gd name="T94" fmla="*/ 964 w 1188"/>
                  <a:gd name="T95" fmla="*/ 909 h 969"/>
                  <a:gd name="T96" fmla="*/ 1012 w 1188"/>
                  <a:gd name="T97" fmla="*/ 924 h 969"/>
                  <a:gd name="T98" fmla="*/ 1188 w 1188"/>
                  <a:gd name="T99" fmla="*/ 277 h 969"/>
                  <a:gd name="T100" fmla="*/ 993 w 1188"/>
                  <a:gd name="T101" fmla="*/ 39 h 969"/>
                  <a:gd name="T102" fmla="*/ 943 w 1188"/>
                  <a:gd name="T103" fmla="*/ 64 h 969"/>
                  <a:gd name="T104" fmla="*/ 822 w 1188"/>
                  <a:gd name="T105" fmla="*/ 34 h 969"/>
                  <a:gd name="T106" fmla="*/ 787 w 1188"/>
                  <a:gd name="T107" fmla="*/ 64 h 969"/>
                  <a:gd name="T108" fmla="*/ 646 w 1188"/>
                  <a:gd name="T109" fmla="*/ 27 h 969"/>
                  <a:gd name="T110" fmla="*/ 645 w 1188"/>
                  <a:gd name="T111" fmla="*/ 28 h 969"/>
                  <a:gd name="T112" fmla="*/ 572 w 1188"/>
                  <a:gd name="T113" fmla="*/ 35 h 969"/>
                  <a:gd name="T114" fmla="*/ 520 w 1188"/>
                  <a:gd name="T115" fmla="*/ 6 h 969"/>
                  <a:gd name="T116" fmla="*/ 433 w 1188"/>
                  <a:gd name="T117" fmla="*/ 47 h 969"/>
                  <a:gd name="T118" fmla="*/ 319 w 1188"/>
                  <a:gd name="T119" fmla="*/ 0 h 9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88" h="969">
                    <a:moveTo>
                      <a:pt x="319" y="5"/>
                    </a:move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39" y="5"/>
                      <a:pt x="358" y="1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2" y="36"/>
                      <a:pt x="362" y="36"/>
                      <a:pt x="362" y="36"/>
                    </a:cubicBezTo>
                    <a:cubicBezTo>
                      <a:pt x="363" y="43"/>
                      <a:pt x="361" y="53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7" y="60"/>
                      <a:pt x="372" y="62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78" y="64"/>
                      <a:pt x="378" y="64"/>
                      <a:pt x="378" y="64"/>
                    </a:cubicBezTo>
                    <a:cubicBezTo>
                      <a:pt x="386" y="67"/>
                      <a:pt x="394" y="69"/>
                      <a:pt x="400" y="69"/>
                    </a:cubicBezTo>
                    <a:cubicBezTo>
                      <a:pt x="400" y="69"/>
                      <a:pt x="400" y="69"/>
                      <a:pt x="400" y="69"/>
                    </a:cubicBezTo>
                    <a:cubicBezTo>
                      <a:pt x="400" y="69"/>
                      <a:pt x="401" y="69"/>
                      <a:pt x="401" y="69"/>
                    </a:cubicBezTo>
                    <a:cubicBezTo>
                      <a:pt x="401" y="69"/>
                      <a:pt x="401" y="69"/>
                      <a:pt x="401" y="69"/>
                    </a:cubicBezTo>
                    <a:cubicBezTo>
                      <a:pt x="408" y="68"/>
                      <a:pt x="415" y="64"/>
                      <a:pt x="420" y="61"/>
                    </a:cubicBezTo>
                    <a:cubicBezTo>
                      <a:pt x="426" y="58"/>
                      <a:pt x="433" y="55"/>
                      <a:pt x="436" y="52"/>
                    </a:cubicBezTo>
                    <a:cubicBezTo>
                      <a:pt x="446" y="43"/>
                      <a:pt x="446" y="30"/>
                      <a:pt x="457" y="24"/>
                    </a:cubicBezTo>
                    <a:cubicBezTo>
                      <a:pt x="463" y="21"/>
                      <a:pt x="473" y="21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0" y="19"/>
                    </a:cubicBezTo>
                    <a:cubicBezTo>
                      <a:pt x="480" y="19"/>
                      <a:pt x="480" y="19"/>
                      <a:pt x="481" y="19"/>
                    </a:cubicBezTo>
                    <a:cubicBezTo>
                      <a:pt x="481" y="19"/>
                      <a:pt x="481" y="19"/>
                      <a:pt x="481" y="19"/>
                    </a:cubicBezTo>
                    <a:cubicBezTo>
                      <a:pt x="484" y="18"/>
                      <a:pt x="486" y="17"/>
                      <a:pt x="488" y="16"/>
                    </a:cubicBezTo>
                    <a:cubicBezTo>
                      <a:pt x="495" y="13"/>
                      <a:pt x="501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08" y="8"/>
                      <a:pt x="508" y="8"/>
                      <a:pt x="508" y="8"/>
                    </a:cubicBezTo>
                    <a:cubicBezTo>
                      <a:pt x="511" y="8"/>
                      <a:pt x="514" y="9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17" y="10"/>
                      <a:pt x="517" y="10"/>
                      <a:pt x="517" y="10"/>
                    </a:cubicBezTo>
                    <a:cubicBezTo>
                      <a:pt x="528" y="15"/>
                      <a:pt x="531" y="29"/>
                      <a:pt x="541" y="33"/>
                    </a:cubicBezTo>
                    <a:cubicBezTo>
                      <a:pt x="549" y="37"/>
                      <a:pt x="560" y="37"/>
                      <a:pt x="568" y="40"/>
                    </a:cubicBezTo>
                    <a:cubicBezTo>
                      <a:pt x="577" y="43"/>
                      <a:pt x="585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594" y="49"/>
                      <a:pt x="594" y="49"/>
                      <a:pt x="594" y="49"/>
                    </a:cubicBezTo>
                    <a:cubicBezTo>
                      <a:pt x="602" y="49"/>
                      <a:pt x="608" y="45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6" y="41"/>
                    </a:cubicBezTo>
                    <a:cubicBezTo>
                      <a:pt x="616" y="41"/>
                      <a:pt x="616" y="41"/>
                      <a:pt x="617" y="41"/>
                    </a:cubicBezTo>
                    <a:cubicBezTo>
                      <a:pt x="617" y="41"/>
                      <a:pt x="617" y="41"/>
                      <a:pt x="618" y="41"/>
                    </a:cubicBezTo>
                    <a:cubicBezTo>
                      <a:pt x="618" y="41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8" y="40"/>
                      <a:pt x="618" y="40"/>
                    </a:cubicBezTo>
                    <a:cubicBezTo>
                      <a:pt x="618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19" y="40"/>
                      <a:pt x="619" y="40"/>
                    </a:cubicBezTo>
                    <a:cubicBezTo>
                      <a:pt x="619" y="40"/>
                      <a:pt x="620" y="40"/>
                      <a:pt x="620" y="40"/>
                    </a:cubicBezTo>
                    <a:cubicBezTo>
                      <a:pt x="620" y="40"/>
                      <a:pt x="620" y="40"/>
                      <a:pt x="620" y="40"/>
                    </a:cubicBezTo>
                    <a:cubicBezTo>
                      <a:pt x="630" y="36"/>
                      <a:pt x="641" y="36"/>
                      <a:pt x="649" y="32"/>
                    </a:cubicBezTo>
                    <a:cubicBezTo>
                      <a:pt x="660" y="27"/>
                      <a:pt x="661" y="10"/>
                      <a:pt x="678" y="8"/>
                    </a:cubicBezTo>
                    <a:cubicBezTo>
                      <a:pt x="678" y="8"/>
                      <a:pt x="678" y="8"/>
                      <a:pt x="678" y="8"/>
                    </a:cubicBezTo>
                    <a:cubicBezTo>
                      <a:pt x="679" y="8"/>
                      <a:pt x="679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0" y="8"/>
                      <a:pt x="680" y="8"/>
                      <a:pt x="680" y="8"/>
                    </a:cubicBezTo>
                    <a:cubicBezTo>
                      <a:pt x="688" y="8"/>
                      <a:pt x="693" y="14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1" y="17"/>
                      <a:pt x="701" y="17"/>
                      <a:pt x="701" y="17"/>
                    </a:cubicBezTo>
                    <a:cubicBezTo>
                      <a:pt x="702" y="17"/>
                      <a:pt x="702" y="17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2" y="18"/>
                      <a:pt x="702" y="18"/>
                    </a:cubicBezTo>
                    <a:cubicBezTo>
                      <a:pt x="702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3" y="18"/>
                      <a:pt x="703" y="18"/>
                      <a:pt x="703" y="18"/>
                    </a:cubicBezTo>
                    <a:cubicBezTo>
                      <a:pt x="704" y="18"/>
                      <a:pt x="704" y="18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05" y="19"/>
                      <a:pt x="705" y="19"/>
                      <a:pt x="705" y="19"/>
                    </a:cubicBezTo>
                    <a:cubicBezTo>
                      <a:pt x="717" y="23"/>
                      <a:pt x="729" y="21"/>
                      <a:pt x="736" y="28"/>
                    </a:cubicBezTo>
                    <a:cubicBezTo>
                      <a:pt x="744" y="35"/>
                      <a:pt x="745" y="44"/>
                      <a:pt x="751" y="50"/>
                    </a:cubicBezTo>
                    <a:cubicBezTo>
                      <a:pt x="757" y="56"/>
                      <a:pt x="777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8" y="69"/>
                    </a:cubicBezTo>
                    <a:cubicBezTo>
                      <a:pt x="788" y="69"/>
                      <a:pt x="788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89" y="69"/>
                      <a:pt x="789" y="69"/>
                      <a:pt x="789" y="69"/>
                    </a:cubicBezTo>
                    <a:cubicBezTo>
                      <a:pt x="794" y="69"/>
                      <a:pt x="800" y="67"/>
                      <a:pt x="805" y="65"/>
                    </a:cubicBezTo>
                    <a:cubicBezTo>
                      <a:pt x="805" y="65"/>
                      <a:pt x="805" y="65"/>
                      <a:pt x="805" y="65"/>
                    </a:cubicBezTo>
                    <a:cubicBezTo>
                      <a:pt x="806" y="65"/>
                      <a:pt x="806" y="65"/>
                      <a:pt x="806" y="65"/>
                    </a:cubicBezTo>
                    <a:cubicBezTo>
                      <a:pt x="806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07" y="65"/>
                      <a:pt x="807" y="65"/>
                      <a:pt x="807" y="65"/>
                    </a:cubicBezTo>
                    <a:cubicBezTo>
                      <a:pt x="814" y="63"/>
                      <a:pt x="820" y="62"/>
                      <a:pt x="824" y="58"/>
                    </a:cubicBezTo>
                    <a:cubicBezTo>
                      <a:pt x="827" y="53"/>
                      <a:pt x="826" y="41"/>
                      <a:pt x="827" y="35"/>
                    </a:cubicBezTo>
                    <a:cubicBezTo>
                      <a:pt x="827" y="35"/>
                      <a:pt x="827" y="35"/>
                      <a:pt x="827" y="35"/>
                    </a:cubicBezTo>
                    <a:cubicBezTo>
                      <a:pt x="832" y="16"/>
                      <a:pt x="84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69" y="5"/>
                      <a:pt x="869" y="5"/>
                      <a:pt x="869" y="5"/>
                    </a:cubicBezTo>
                    <a:cubicBezTo>
                      <a:pt x="874" y="5"/>
                      <a:pt x="880" y="6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885" y="8"/>
                      <a:pt x="885" y="8"/>
                      <a:pt x="885" y="8"/>
                    </a:cubicBezTo>
                    <a:cubicBezTo>
                      <a:pt x="902" y="13"/>
                      <a:pt x="918" y="29"/>
                      <a:pt x="926" y="44"/>
                    </a:cubicBezTo>
                    <a:cubicBezTo>
                      <a:pt x="930" y="53"/>
                      <a:pt x="930" y="64"/>
                      <a:pt x="939" y="70"/>
                    </a:cubicBezTo>
                    <a:cubicBezTo>
                      <a:pt x="950" y="68"/>
                      <a:pt x="957" y="68"/>
                      <a:pt x="966" y="64"/>
                    </a:cubicBezTo>
                    <a:cubicBezTo>
                      <a:pt x="966" y="64"/>
                      <a:pt x="966" y="64"/>
                      <a:pt x="966" y="64"/>
                    </a:cubicBezTo>
                    <a:cubicBezTo>
                      <a:pt x="966" y="64"/>
                      <a:pt x="966" y="64"/>
                      <a:pt x="966" y="63"/>
                    </a:cubicBezTo>
                    <a:cubicBezTo>
                      <a:pt x="966" y="63"/>
                      <a:pt x="966" y="63"/>
                      <a:pt x="966" y="63"/>
                    </a:cubicBezTo>
                    <a:cubicBezTo>
                      <a:pt x="966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67" y="63"/>
                      <a:pt x="967" y="63"/>
                      <a:pt x="967" y="63"/>
                    </a:cubicBezTo>
                    <a:cubicBezTo>
                      <a:pt x="977" y="57"/>
                      <a:pt x="979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3" y="44"/>
                      <a:pt x="993" y="44"/>
                      <a:pt x="993" y="44"/>
                    </a:cubicBezTo>
                    <a:cubicBezTo>
                      <a:pt x="994" y="44"/>
                      <a:pt x="996" y="44"/>
                      <a:pt x="999" y="45"/>
                    </a:cubicBezTo>
                    <a:cubicBezTo>
                      <a:pt x="1015" y="48"/>
                      <a:pt x="1013" y="64"/>
                      <a:pt x="1025" y="73"/>
                    </a:cubicBezTo>
                    <a:cubicBezTo>
                      <a:pt x="1031" y="77"/>
                      <a:pt x="1040" y="81"/>
                      <a:pt x="1048" y="85"/>
                    </a:cubicBezTo>
                    <a:cubicBezTo>
                      <a:pt x="1063" y="91"/>
                      <a:pt x="1080" y="93"/>
                      <a:pt x="1088" y="105"/>
                    </a:cubicBezTo>
                    <a:cubicBezTo>
                      <a:pt x="1092" y="112"/>
                      <a:pt x="1093" y="120"/>
                      <a:pt x="1096" y="126"/>
                    </a:cubicBezTo>
                    <a:cubicBezTo>
                      <a:pt x="1100" y="134"/>
                      <a:pt x="1108" y="139"/>
                      <a:pt x="1115" y="147"/>
                    </a:cubicBezTo>
                    <a:cubicBezTo>
                      <a:pt x="1121" y="154"/>
                      <a:pt x="1127" y="163"/>
                      <a:pt x="1134" y="167"/>
                    </a:cubicBezTo>
                    <a:cubicBezTo>
                      <a:pt x="1144" y="173"/>
                      <a:pt x="1156" y="174"/>
                      <a:pt x="1163" y="183"/>
                    </a:cubicBezTo>
                    <a:cubicBezTo>
                      <a:pt x="1168" y="190"/>
                      <a:pt x="1171" y="202"/>
                      <a:pt x="1174" y="213"/>
                    </a:cubicBezTo>
                    <a:cubicBezTo>
                      <a:pt x="1177" y="223"/>
                      <a:pt x="1181" y="234"/>
                      <a:pt x="1182" y="245"/>
                    </a:cubicBezTo>
                    <a:cubicBezTo>
                      <a:pt x="1183" y="256"/>
                      <a:pt x="1183" y="268"/>
                      <a:pt x="1183" y="280"/>
                    </a:cubicBezTo>
                    <a:cubicBezTo>
                      <a:pt x="1183" y="295"/>
                      <a:pt x="1182" y="310"/>
                      <a:pt x="1182" y="325"/>
                    </a:cubicBezTo>
                    <a:cubicBezTo>
                      <a:pt x="1182" y="434"/>
                      <a:pt x="1182" y="535"/>
                      <a:pt x="1182" y="646"/>
                    </a:cubicBezTo>
                    <a:cubicBezTo>
                      <a:pt x="1182" y="660"/>
                      <a:pt x="1183" y="674"/>
                      <a:pt x="1183" y="689"/>
                    </a:cubicBezTo>
                    <a:cubicBezTo>
                      <a:pt x="1183" y="701"/>
                      <a:pt x="1183" y="714"/>
                      <a:pt x="1181" y="725"/>
                    </a:cubicBezTo>
                    <a:cubicBezTo>
                      <a:pt x="1180" y="737"/>
                      <a:pt x="1176" y="746"/>
                      <a:pt x="1173" y="757"/>
                    </a:cubicBezTo>
                    <a:cubicBezTo>
                      <a:pt x="1170" y="768"/>
                      <a:pt x="1168" y="779"/>
                      <a:pt x="1162" y="786"/>
                    </a:cubicBezTo>
                    <a:cubicBezTo>
                      <a:pt x="1155" y="794"/>
                      <a:pt x="1147" y="793"/>
                      <a:pt x="1137" y="799"/>
                    </a:cubicBezTo>
                    <a:cubicBezTo>
                      <a:pt x="1129" y="803"/>
                      <a:pt x="1123" y="812"/>
                      <a:pt x="1116" y="819"/>
                    </a:cubicBezTo>
                    <a:cubicBezTo>
                      <a:pt x="1109" y="826"/>
                      <a:pt x="1101" y="832"/>
                      <a:pt x="1097" y="841"/>
                    </a:cubicBezTo>
                    <a:cubicBezTo>
                      <a:pt x="1092" y="851"/>
                      <a:pt x="1091" y="861"/>
                      <a:pt x="1085" y="868"/>
                    </a:cubicBezTo>
                    <a:cubicBezTo>
                      <a:pt x="1077" y="875"/>
                      <a:pt x="1065" y="878"/>
                      <a:pt x="1056" y="881"/>
                    </a:cubicBezTo>
                    <a:cubicBezTo>
                      <a:pt x="1046" y="884"/>
                      <a:pt x="1035" y="888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7" y="894"/>
                      <a:pt x="1027" y="894"/>
                      <a:pt x="1027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4"/>
                      <a:pt x="1026" y="894"/>
                    </a:cubicBezTo>
                    <a:cubicBezTo>
                      <a:pt x="1026" y="894"/>
                      <a:pt x="1026" y="895"/>
                      <a:pt x="1026" y="895"/>
                    </a:cubicBezTo>
                    <a:cubicBezTo>
                      <a:pt x="1026" y="895"/>
                      <a:pt x="1026" y="895"/>
                      <a:pt x="1026" y="895"/>
                    </a:cubicBezTo>
                    <a:cubicBezTo>
                      <a:pt x="1015" y="904"/>
                      <a:pt x="1015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6" y="925"/>
                      <a:pt x="996" y="925"/>
                      <a:pt x="996" y="925"/>
                    </a:cubicBezTo>
                    <a:cubicBezTo>
                      <a:pt x="994" y="925"/>
                      <a:pt x="992" y="925"/>
                      <a:pt x="990" y="924"/>
                    </a:cubicBezTo>
                    <a:cubicBezTo>
                      <a:pt x="990" y="924"/>
                      <a:pt x="990" y="924"/>
                      <a:pt x="990" y="924"/>
                    </a:cubicBezTo>
                    <a:cubicBezTo>
                      <a:pt x="980" y="922"/>
                      <a:pt x="976" y="909"/>
                      <a:pt x="966" y="904"/>
                    </a:cubicBezTo>
                    <a:cubicBezTo>
                      <a:pt x="958" y="900"/>
                      <a:pt x="951" y="899"/>
                      <a:pt x="940" y="898"/>
                    </a:cubicBezTo>
                    <a:cubicBezTo>
                      <a:pt x="931" y="907"/>
                      <a:pt x="929" y="921"/>
                      <a:pt x="923" y="931"/>
                    </a:cubicBezTo>
                    <a:cubicBezTo>
                      <a:pt x="913" y="945"/>
                      <a:pt x="899" y="961"/>
                      <a:pt x="878" y="963"/>
                    </a:cubicBezTo>
                    <a:cubicBezTo>
                      <a:pt x="875" y="964"/>
                      <a:pt x="873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71" y="964"/>
                      <a:pt x="871" y="964"/>
                      <a:pt x="871" y="964"/>
                    </a:cubicBezTo>
                    <a:cubicBezTo>
                      <a:pt x="848" y="964"/>
                      <a:pt x="834" y="952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5"/>
                      <a:pt x="829" y="935"/>
                    </a:cubicBezTo>
                    <a:cubicBezTo>
                      <a:pt x="829" y="935"/>
                      <a:pt x="829" y="934"/>
                      <a:pt x="829" y="934"/>
                    </a:cubicBezTo>
                    <a:cubicBezTo>
                      <a:pt x="829" y="934"/>
                      <a:pt x="829" y="934"/>
                      <a:pt x="829" y="934"/>
                    </a:cubicBezTo>
                    <a:cubicBezTo>
                      <a:pt x="827" y="928"/>
                      <a:pt x="830" y="918"/>
                      <a:pt x="826" y="911"/>
                    </a:cubicBezTo>
                    <a:cubicBezTo>
                      <a:pt x="826" y="911"/>
                      <a:pt x="826" y="911"/>
                      <a:pt x="826" y="911"/>
                    </a:cubicBezTo>
                    <a:cubicBezTo>
                      <a:pt x="824" y="908"/>
                      <a:pt x="811" y="903"/>
                      <a:pt x="800" y="901"/>
                    </a:cubicBezTo>
                    <a:cubicBezTo>
                      <a:pt x="800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9" y="901"/>
                      <a:pt x="799" y="901"/>
                      <a:pt x="799" y="901"/>
                    </a:cubicBezTo>
                    <a:cubicBezTo>
                      <a:pt x="796" y="901"/>
                      <a:pt x="794" y="900"/>
                      <a:pt x="792" y="900"/>
                    </a:cubicBezTo>
                    <a:cubicBezTo>
                      <a:pt x="792" y="900"/>
                      <a:pt x="792" y="900"/>
                      <a:pt x="792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1" y="900"/>
                      <a:pt x="791" y="900"/>
                    </a:cubicBezTo>
                    <a:cubicBezTo>
                      <a:pt x="791" y="900"/>
                      <a:pt x="790" y="900"/>
                      <a:pt x="790" y="900"/>
                    </a:cubicBezTo>
                    <a:cubicBezTo>
                      <a:pt x="790" y="900"/>
                      <a:pt x="790" y="900"/>
                      <a:pt x="790" y="900"/>
                    </a:cubicBezTo>
                    <a:cubicBezTo>
                      <a:pt x="789" y="900"/>
                      <a:pt x="788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87" y="900"/>
                      <a:pt x="787" y="900"/>
                      <a:pt x="787" y="900"/>
                    </a:cubicBezTo>
                    <a:cubicBezTo>
                      <a:pt x="776" y="902"/>
                      <a:pt x="758" y="912"/>
                      <a:pt x="752" y="918"/>
                    </a:cubicBezTo>
                    <a:cubicBezTo>
                      <a:pt x="744" y="927"/>
                      <a:pt x="743" y="939"/>
                      <a:pt x="732" y="945"/>
                    </a:cubicBezTo>
                    <a:cubicBezTo>
                      <a:pt x="726" y="947"/>
                      <a:pt x="714" y="947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0"/>
                    </a:cubicBezTo>
                    <a:cubicBezTo>
                      <a:pt x="706" y="950"/>
                      <a:pt x="706" y="950"/>
                      <a:pt x="706" y="951"/>
                    </a:cubicBezTo>
                    <a:cubicBezTo>
                      <a:pt x="705" y="951"/>
                      <a:pt x="705" y="951"/>
                      <a:pt x="705" y="951"/>
                    </a:cubicBezTo>
                    <a:cubicBezTo>
                      <a:pt x="705" y="951"/>
                      <a:pt x="704" y="951"/>
                      <a:pt x="704" y="951"/>
                    </a:cubicBezTo>
                    <a:cubicBezTo>
                      <a:pt x="704" y="951"/>
                      <a:pt x="704" y="951"/>
                      <a:pt x="704" y="951"/>
                    </a:cubicBezTo>
                    <a:cubicBezTo>
                      <a:pt x="703" y="951"/>
                      <a:pt x="703" y="951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703" y="952"/>
                      <a:pt x="703" y="952"/>
                      <a:pt x="703" y="952"/>
                    </a:cubicBezTo>
                    <a:cubicBezTo>
                      <a:pt x="695" y="955"/>
                      <a:pt x="690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2" y="960"/>
                      <a:pt x="682" y="960"/>
                      <a:pt x="682" y="960"/>
                    </a:cubicBezTo>
                    <a:cubicBezTo>
                      <a:pt x="680" y="960"/>
                      <a:pt x="678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75" y="959"/>
                      <a:pt x="675" y="959"/>
                      <a:pt x="675" y="959"/>
                    </a:cubicBezTo>
                    <a:cubicBezTo>
                      <a:pt x="662" y="954"/>
                      <a:pt x="662" y="941"/>
                      <a:pt x="649" y="936"/>
                    </a:cubicBezTo>
                    <a:cubicBezTo>
                      <a:pt x="642" y="932"/>
                      <a:pt x="632" y="932"/>
                      <a:pt x="623" y="929"/>
                    </a:cubicBezTo>
                    <a:cubicBezTo>
                      <a:pt x="623" y="929"/>
                      <a:pt x="623" y="929"/>
                      <a:pt x="623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2" y="929"/>
                      <a:pt x="622" y="929"/>
                      <a:pt x="622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21" y="929"/>
                      <a:pt x="621" y="929"/>
                      <a:pt x="621" y="929"/>
                    </a:cubicBezTo>
                    <a:cubicBezTo>
                      <a:pt x="613" y="925"/>
                      <a:pt x="60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6" y="920"/>
                      <a:pt x="596" y="920"/>
                      <a:pt x="596" y="920"/>
                    </a:cubicBezTo>
                    <a:cubicBezTo>
                      <a:pt x="594" y="920"/>
                      <a:pt x="593" y="920"/>
                      <a:pt x="592" y="920"/>
                    </a:cubicBezTo>
                    <a:cubicBezTo>
                      <a:pt x="585" y="921"/>
                      <a:pt x="577" y="926"/>
                      <a:pt x="568" y="929"/>
                    </a:cubicBezTo>
                    <a:cubicBezTo>
                      <a:pt x="559" y="932"/>
                      <a:pt x="548" y="932"/>
                      <a:pt x="541" y="936"/>
                    </a:cubicBezTo>
                    <a:cubicBezTo>
                      <a:pt x="529" y="942"/>
                      <a:pt x="529" y="959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10" y="960"/>
                      <a:pt x="510" y="960"/>
                      <a:pt x="510" y="960"/>
                    </a:cubicBezTo>
                    <a:cubicBezTo>
                      <a:pt x="501" y="960"/>
                      <a:pt x="495" y="955"/>
                      <a:pt x="488" y="951"/>
                    </a:cubicBezTo>
                    <a:cubicBezTo>
                      <a:pt x="488" y="951"/>
                      <a:pt x="488" y="951"/>
                      <a:pt x="488" y="951"/>
                    </a:cubicBezTo>
                    <a:cubicBezTo>
                      <a:pt x="488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7" y="951"/>
                    </a:cubicBezTo>
                    <a:cubicBezTo>
                      <a:pt x="487" y="951"/>
                      <a:pt x="487" y="951"/>
                      <a:pt x="486" y="951"/>
                    </a:cubicBezTo>
                    <a:cubicBezTo>
                      <a:pt x="486" y="951"/>
                      <a:pt x="486" y="951"/>
                      <a:pt x="486" y="951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6" y="950"/>
                      <a:pt x="486" y="950"/>
                      <a:pt x="486" y="950"/>
                    </a:cubicBezTo>
                    <a:cubicBezTo>
                      <a:pt x="485" y="950"/>
                      <a:pt x="485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4" y="950"/>
                      <a:pt x="484" y="950"/>
                    </a:cubicBezTo>
                    <a:cubicBezTo>
                      <a:pt x="484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83" y="950"/>
                      <a:pt x="483" y="950"/>
                      <a:pt x="483" y="950"/>
                    </a:cubicBezTo>
                    <a:cubicBezTo>
                      <a:pt x="475" y="947"/>
                      <a:pt x="465" y="947"/>
                      <a:pt x="459" y="944"/>
                    </a:cubicBezTo>
                    <a:cubicBezTo>
                      <a:pt x="447" y="937"/>
                      <a:pt x="448" y="925"/>
                      <a:pt x="438" y="917"/>
                    </a:cubicBezTo>
                    <a:cubicBezTo>
                      <a:pt x="431" y="911"/>
                      <a:pt x="413" y="900"/>
                      <a:pt x="404" y="900"/>
                    </a:cubicBezTo>
                    <a:cubicBezTo>
                      <a:pt x="404" y="900"/>
                      <a:pt x="404" y="900"/>
                      <a:pt x="404" y="900"/>
                    </a:cubicBezTo>
                    <a:cubicBezTo>
                      <a:pt x="403" y="900"/>
                      <a:pt x="403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402" y="900"/>
                      <a:pt x="402" y="900"/>
                      <a:pt x="402" y="900"/>
                    </a:cubicBezTo>
                    <a:cubicBezTo>
                      <a:pt x="397" y="900"/>
                      <a:pt x="391" y="901"/>
                      <a:pt x="385" y="903"/>
                    </a:cubicBezTo>
                    <a:cubicBezTo>
                      <a:pt x="385" y="903"/>
                      <a:pt x="385" y="903"/>
                      <a:pt x="385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84" y="903"/>
                      <a:pt x="384" y="903"/>
                      <a:pt x="384" y="903"/>
                    </a:cubicBezTo>
                    <a:cubicBezTo>
                      <a:pt x="378" y="905"/>
                      <a:pt x="370" y="906"/>
                      <a:pt x="367" y="911"/>
                    </a:cubicBezTo>
                    <a:cubicBezTo>
                      <a:pt x="363" y="916"/>
                      <a:pt x="365" y="927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2"/>
                      <a:pt x="364" y="932"/>
                    </a:cubicBezTo>
                    <a:cubicBezTo>
                      <a:pt x="364" y="932"/>
                      <a:pt x="364" y="933"/>
                      <a:pt x="364" y="933"/>
                    </a:cubicBezTo>
                    <a:cubicBezTo>
                      <a:pt x="359" y="952"/>
                      <a:pt x="343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22" y="963"/>
                      <a:pt x="322" y="963"/>
                      <a:pt x="322" y="963"/>
                    </a:cubicBezTo>
                    <a:cubicBezTo>
                      <a:pt x="318" y="963"/>
                      <a:pt x="314" y="963"/>
                      <a:pt x="310" y="962"/>
                    </a:cubicBezTo>
                    <a:cubicBezTo>
                      <a:pt x="310" y="962"/>
                      <a:pt x="310" y="962"/>
                      <a:pt x="310" y="962"/>
                    </a:cubicBezTo>
                    <a:cubicBezTo>
                      <a:pt x="288" y="957"/>
                      <a:pt x="272" y="939"/>
                      <a:pt x="264" y="923"/>
                    </a:cubicBezTo>
                    <a:cubicBezTo>
                      <a:pt x="261" y="915"/>
                      <a:pt x="261" y="901"/>
                      <a:pt x="251" y="898"/>
                    </a:cubicBezTo>
                    <a:cubicBezTo>
                      <a:pt x="251" y="898"/>
                      <a:pt x="251" y="898"/>
                      <a:pt x="251" y="898"/>
                    </a:cubicBezTo>
                    <a:cubicBezTo>
                      <a:pt x="250" y="898"/>
                      <a:pt x="249" y="898"/>
                      <a:pt x="248" y="898"/>
                    </a:cubicBezTo>
                    <a:cubicBezTo>
                      <a:pt x="248" y="898"/>
                      <a:pt x="248" y="898"/>
                      <a:pt x="248" y="898"/>
                    </a:cubicBezTo>
                    <a:cubicBezTo>
                      <a:pt x="247" y="898"/>
                      <a:pt x="247" y="898"/>
                      <a:pt x="247" y="898"/>
                    </a:cubicBezTo>
                    <a:cubicBezTo>
                      <a:pt x="240" y="898"/>
                      <a:pt x="230" y="901"/>
                      <a:pt x="226" y="904"/>
                    </a:cubicBezTo>
                    <a:cubicBezTo>
                      <a:pt x="226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5" y="904"/>
                      <a:pt x="225" y="904"/>
                      <a:pt x="225" y="904"/>
                    </a:cubicBezTo>
                    <a:cubicBezTo>
                      <a:pt x="224" y="905"/>
                      <a:pt x="223" y="905"/>
                      <a:pt x="222" y="906"/>
                    </a:cubicBezTo>
                    <a:cubicBezTo>
                      <a:pt x="215" y="912"/>
                      <a:pt x="209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7" y="925"/>
                      <a:pt x="197" y="925"/>
                      <a:pt x="197" y="925"/>
                    </a:cubicBezTo>
                    <a:cubicBezTo>
                      <a:pt x="194" y="925"/>
                      <a:pt x="190" y="924"/>
                      <a:pt x="186" y="922"/>
                    </a:cubicBezTo>
                    <a:cubicBezTo>
                      <a:pt x="186" y="922"/>
                      <a:pt x="186" y="922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86" y="921"/>
                      <a:pt x="186" y="921"/>
                      <a:pt x="186" y="921"/>
                    </a:cubicBezTo>
                    <a:cubicBezTo>
                      <a:pt x="176" y="916"/>
                      <a:pt x="176" y="903"/>
                      <a:pt x="168" y="896"/>
                    </a:cubicBezTo>
                    <a:cubicBezTo>
                      <a:pt x="161" y="891"/>
                      <a:pt x="150" y="888"/>
                      <a:pt x="142" y="884"/>
                    </a:cubicBezTo>
                    <a:cubicBezTo>
                      <a:pt x="125" y="877"/>
                      <a:pt x="106" y="875"/>
                      <a:pt x="98" y="858"/>
                    </a:cubicBezTo>
                    <a:cubicBezTo>
                      <a:pt x="96" y="853"/>
                      <a:pt x="95" y="846"/>
                      <a:pt x="92" y="840"/>
                    </a:cubicBezTo>
                    <a:cubicBezTo>
                      <a:pt x="88" y="833"/>
                      <a:pt x="80" y="827"/>
                      <a:pt x="74" y="821"/>
                    </a:cubicBezTo>
                    <a:cubicBezTo>
                      <a:pt x="68" y="814"/>
                      <a:pt x="62" y="806"/>
                      <a:pt x="55" y="801"/>
                    </a:cubicBezTo>
                    <a:cubicBezTo>
                      <a:pt x="42" y="792"/>
                      <a:pt x="29" y="793"/>
                      <a:pt x="22" y="776"/>
                    </a:cubicBezTo>
                    <a:cubicBezTo>
                      <a:pt x="18" y="768"/>
                      <a:pt x="16" y="757"/>
                      <a:pt x="12" y="747"/>
                    </a:cubicBezTo>
                    <a:cubicBezTo>
                      <a:pt x="6" y="730"/>
                      <a:pt x="5" y="708"/>
                      <a:pt x="5" y="685"/>
                    </a:cubicBezTo>
                    <a:cubicBezTo>
                      <a:pt x="5" y="669"/>
                      <a:pt x="5" y="652"/>
                      <a:pt x="5" y="636"/>
                    </a:cubicBezTo>
                    <a:cubicBezTo>
                      <a:pt x="5" y="611"/>
                      <a:pt x="5" y="587"/>
                      <a:pt x="5" y="563"/>
                    </a:cubicBezTo>
                    <a:cubicBezTo>
                      <a:pt x="5" y="562"/>
                      <a:pt x="5" y="562"/>
                      <a:pt x="5" y="562"/>
                    </a:cubicBezTo>
                    <a:cubicBezTo>
                      <a:pt x="5" y="562"/>
                      <a:pt x="5" y="562"/>
                      <a:pt x="5" y="561"/>
                    </a:cubicBezTo>
                    <a:cubicBezTo>
                      <a:pt x="5" y="561"/>
                      <a:pt x="5" y="561"/>
                      <a:pt x="5" y="561"/>
                    </a:cubicBezTo>
                    <a:cubicBezTo>
                      <a:pt x="5" y="561"/>
                      <a:pt x="5" y="560"/>
                      <a:pt x="5" y="560"/>
                    </a:cubicBezTo>
                    <a:cubicBezTo>
                      <a:pt x="5" y="560"/>
                      <a:pt x="5" y="560"/>
                      <a:pt x="5" y="560"/>
                    </a:cubicBezTo>
                    <a:cubicBezTo>
                      <a:pt x="5" y="559"/>
                      <a:pt x="5" y="559"/>
                      <a:pt x="5" y="559"/>
                    </a:cubicBezTo>
                    <a:cubicBezTo>
                      <a:pt x="5" y="558"/>
                      <a:pt x="5" y="558"/>
                      <a:pt x="5" y="557"/>
                    </a:cubicBezTo>
                    <a:cubicBezTo>
                      <a:pt x="5" y="557"/>
                      <a:pt x="5" y="557"/>
                      <a:pt x="5" y="557"/>
                    </a:cubicBezTo>
                    <a:cubicBezTo>
                      <a:pt x="5" y="556"/>
                      <a:pt x="5" y="556"/>
                      <a:pt x="5" y="556"/>
                    </a:cubicBezTo>
                    <a:cubicBezTo>
                      <a:pt x="5" y="556"/>
                      <a:pt x="5" y="556"/>
                      <a:pt x="5" y="555"/>
                    </a:cubicBezTo>
                    <a:cubicBezTo>
                      <a:pt x="5" y="555"/>
                      <a:pt x="5" y="555"/>
                      <a:pt x="5" y="555"/>
                    </a:cubicBezTo>
                    <a:cubicBezTo>
                      <a:pt x="5" y="555"/>
                      <a:pt x="5" y="554"/>
                      <a:pt x="5" y="554"/>
                    </a:cubicBezTo>
                    <a:cubicBezTo>
                      <a:pt x="5" y="554"/>
                      <a:pt x="5" y="553"/>
                      <a:pt x="5" y="552"/>
                    </a:cubicBezTo>
                    <a:cubicBezTo>
                      <a:pt x="5" y="552"/>
                      <a:pt x="5" y="552"/>
                      <a:pt x="5" y="552"/>
                    </a:cubicBezTo>
                    <a:cubicBezTo>
                      <a:pt x="5" y="502"/>
                      <a:pt x="5" y="454"/>
                      <a:pt x="5" y="404"/>
                    </a:cubicBezTo>
                    <a:cubicBezTo>
                      <a:pt x="5" y="404"/>
                      <a:pt x="5" y="403"/>
                      <a:pt x="5" y="403"/>
                    </a:cubicBezTo>
                    <a:cubicBezTo>
                      <a:pt x="5" y="403"/>
                      <a:pt x="5" y="402"/>
                      <a:pt x="5" y="401"/>
                    </a:cubicBezTo>
                    <a:cubicBezTo>
                      <a:pt x="5" y="401"/>
                      <a:pt x="5" y="401"/>
                      <a:pt x="5" y="401"/>
                    </a:cubicBezTo>
                    <a:cubicBezTo>
                      <a:pt x="5" y="400"/>
                      <a:pt x="5" y="400"/>
                      <a:pt x="5" y="399"/>
                    </a:cubicBezTo>
                    <a:cubicBezTo>
                      <a:pt x="5" y="399"/>
                      <a:pt x="5" y="399"/>
                      <a:pt x="5" y="398"/>
                    </a:cubicBezTo>
                    <a:cubicBezTo>
                      <a:pt x="5" y="398"/>
                      <a:pt x="5" y="398"/>
                      <a:pt x="5" y="398"/>
                    </a:cubicBezTo>
                    <a:cubicBezTo>
                      <a:pt x="5" y="398"/>
                      <a:pt x="5" y="397"/>
                      <a:pt x="5" y="397"/>
                    </a:cubicBezTo>
                    <a:cubicBezTo>
                      <a:pt x="5" y="397"/>
                      <a:pt x="5" y="397"/>
                      <a:pt x="5" y="397"/>
                    </a:cubicBezTo>
                    <a:cubicBezTo>
                      <a:pt x="5" y="396"/>
                      <a:pt x="5" y="396"/>
                      <a:pt x="5" y="396"/>
                    </a:cubicBezTo>
                    <a:cubicBezTo>
                      <a:pt x="5" y="396"/>
                      <a:pt x="5" y="396"/>
                      <a:pt x="5" y="395"/>
                    </a:cubicBezTo>
                    <a:cubicBezTo>
                      <a:pt x="5" y="395"/>
                      <a:pt x="5" y="395"/>
                      <a:pt x="5" y="395"/>
                    </a:cubicBezTo>
                    <a:cubicBezTo>
                      <a:pt x="5" y="394"/>
                      <a:pt x="5" y="394"/>
                      <a:pt x="5" y="394"/>
                    </a:cubicBezTo>
                    <a:cubicBezTo>
                      <a:pt x="5" y="393"/>
                      <a:pt x="5" y="393"/>
                      <a:pt x="5" y="392"/>
                    </a:cubicBezTo>
                    <a:cubicBezTo>
                      <a:pt x="5" y="392"/>
                      <a:pt x="5" y="392"/>
                      <a:pt x="5" y="392"/>
                    </a:cubicBezTo>
                    <a:cubicBezTo>
                      <a:pt x="5" y="391"/>
                      <a:pt x="5" y="390"/>
                      <a:pt x="5" y="390"/>
                    </a:cubicBezTo>
                    <a:cubicBezTo>
                      <a:pt x="5" y="390"/>
                      <a:pt x="5" y="389"/>
                      <a:pt x="5" y="389"/>
                    </a:cubicBezTo>
                    <a:cubicBezTo>
                      <a:pt x="5" y="368"/>
                      <a:pt x="5" y="346"/>
                      <a:pt x="5" y="324"/>
                    </a:cubicBezTo>
                    <a:cubicBezTo>
                      <a:pt x="5" y="311"/>
                      <a:pt x="5" y="297"/>
                      <a:pt x="5" y="284"/>
                    </a:cubicBezTo>
                    <a:cubicBezTo>
                      <a:pt x="5" y="271"/>
                      <a:pt x="5" y="259"/>
                      <a:pt x="6" y="247"/>
                    </a:cubicBezTo>
                    <a:cubicBezTo>
                      <a:pt x="7" y="236"/>
                      <a:pt x="11" y="226"/>
                      <a:pt x="14" y="216"/>
                    </a:cubicBezTo>
                    <a:cubicBezTo>
                      <a:pt x="19" y="199"/>
                      <a:pt x="20" y="185"/>
                      <a:pt x="33" y="177"/>
                    </a:cubicBezTo>
                    <a:cubicBezTo>
                      <a:pt x="39" y="173"/>
                      <a:pt x="46" y="172"/>
                      <a:pt x="53" y="168"/>
                    </a:cubicBezTo>
                    <a:cubicBezTo>
                      <a:pt x="60" y="164"/>
                      <a:pt x="66" y="156"/>
                      <a:pt x="72" y="149"/>
                    </a:cubicBezTo>
                    <a:cubicBezTo>
                      <a:pt x="78" y="142"/>
                      <a:pt x="86" y="136"/>
                      <a:pt x="91" y="129"/>
                    </a:cubicBezTo>
                    <a:cubicBezTo>
                      <a:pt x="96" y="120"/>
                      <a:pt x="97" y="108"/>
                      <a:pt x="104" y="101"/>
                    </a:cubicBezTo>
                    <a:cubicBezTo>
                      <a:pt x="111" y="93"/>
                      <a:pt x="124" y="91"/>
                      <a:pt x="136" y="87"/>
                    </a:cubicBezTo>
                    <a:cubicBezTo>
                      <a:pt x="146" y="83"/>
                      <a:pt x="159" y="77"/>
                      <a:pt x="166" y="71"/>
                    </a:cubicBezTo>
                    <a:cubicBezTo>
                      <a:pt x="174" y="64"/>
                      <a:pt x="175" y="52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4" y="47"/>
                      <a:pt x="184" y="47"/>
                      <a:pt x="184" y="47"/>
                    </a:cubicBezTo>
                    <a:cubicBezTo>
                      <a:pt x="188" y="45"/>
                      <a:pt x="192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8" y="44"/>
                      <a:pt x="201" y="44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03" y="45"/>
                      <a:pt x="203" y="45"/>
                      <a:pt x="203" y="45"/>
                    </a:cubicBezTo>
                    <a:cubicBezTo>
                      <a:pt x="212" y="48"/>
                      <a:pt x="216" y="60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3" y="64"/>
                      <a:pt x="223" y="64"/>
                      <a:pt x="223" y="64"/>
                    </a:cubicBezTo>
                    <a:cubicBezTo>
                      <a:pt x="229" y="67"/>
                      <a:pt x="239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7" y="70"/>
                      <a:pt x="248" y="70"/>
                      <a:pt x="249" y="70"/>
                    </a:cubicBezTo>
                    <a:cubicBezTo>
                      <a:pt x="249" y="70"/>
                      <a:pt x="249" y="70"/>
                      <a:pt x="249" y="70"/>
                    </a:cubicBezTo>
                    <a:cubicBezTo>
                      <a:pt x="256" y="68"/>
                      <a:pt x="257" y="60"/>
                      <a:pt x="259" y="53"/>
                    </a:cubicBezTo>
                    <a:cubicBezTo>
                      <a:pt x="266" y="36"/>
                      <a:pt x="278" y="20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295" y="11"/>
                      <a:pt x="295" y="11"/>
                      <a:pt x="295" y="11"/>
                    </a:cubicBezTo>
                    <a:cubicBezTo>
                      <a:pt x="303" y="7"/>
                      <a:pt x="311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cubicBezTo>
                      <a:pt x="319" y="5"/>
                      <a:pt x="319" y="5"/>
                      <a:pt x="319" y="5"/>
                    </a:cubicBezTo>
                    <a:moveTo>
                      <a:pt x="319" y="0"/>
                    </a:moveTo>
                    <a:cubicBezTo>
                      <a:pt x="319" y="0"/>
                      <a:pt x="319" y="0"/>
                      <a:pt x="319" y="0"/>
                    </a:cubicBezTo>
                    <a:cubicBezTo>
                      <a:pt x="311" y="0"/>
                      <a:pt x="303" y="1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95" y="5"/>
                      <a:pt x="295" y="5"/>
                      <a:pt x="295" y="5"/>
                    </a:cubicBezTo>
                    <a:cubicBezTo>
                      <a:pt x="276" y="13"/>
                      <a:pt x="264" y="30"/>
                      <a:pt x="256" y="47"/>
                    </a:cubicBezTo>
                    <a:cubicBezTo>
                      <a:pt x="253" y="54"/>
                      <a:pt x="251" y="62"/>
                      <a:pt x="246" y="64"/>
                    </a:cubicBezTo>
                    <a:cubicBezTo>
                      <a:pt x="246" y="64"/>
                      <a:pt x="246" y="64"/>
                      <a:pt x="246" y="64"/>
                    </a:cubicBezTo>
                    <a:cubicBezTo>
                      <a:pt x="244" y="64"/>
                      <a:pt x="243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41" y="64"/>
                      <a:pt x="241" y="64"/>
                      <a:pt x="241" y="64"/>
                    </a:cubicBezTo>
                    <a:cubicBezTo>
                      <a:pt x="235" y="64"/>
                      <a:pt x="229" y="62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25" y="59"/>
                      <a:pt x="225" y="59"/>
                      <a:pt x="225" y="59"/>
                    </a:cubicBezTo>
                    <a:cubicBezTo>
                      <a:pt x="217" y="54"/>
                      <a:pt x="214" y="44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5" y="41"/>
                      <a:pt x="205" y="41"/>
                      <a:pt x="205" y="41"/>
                    </a:cubicBezTo>
                    <a:cubicBezTo>
                      <a:pt x="202" y="40"/>
                      <a:pt x="198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95" y="39"/>
                      <a:pt x="195" y="39"/>
                      <a:pt x="195" y="39"/>
                    </a:cubicBezTo>
                    <a:cubicBezTo>
                      <a:pt x="189" y="39"/>
                      <a:pt x="184" y="40"/>
                      <a:pt x="180" y="43"/>
                    </a:cubicBezTo>
                    <a:cubicBezTo>
                      <a:pt x="180" y="43"/>
                      <a:pt x="180" y="43"/>
                      <a:pt x="180" y="43"/>
                    </a:cubicBezTo>
                    <a:cubicBezTo>
                      <a:pt x="171" y="49"/>
                      <a:pt x="169" y="62"/>
                      <a:pt x="162" y="68"/>
                    </a:cubicBezTo>
                    <a:cubicBezTo>
                      <a:pt x="156" y="73"/>
                      <a:pt x="146" y="77"/>
                      <a:pt x="138" y="81"/>
                    </a:cubicBezTo>
                    <a:cubicBezTo>
                      <a:pt x="120" y="89"/>
                      <a:pt x="103" y="91"/>
                      <a:pt x="95" y="106"/>
                    </a:cubicBezTo>
                    <a:cubicBezTo>
                      <a:pt x="92" y="112"/>
                      <a:pt x="91" y="119"/>
                      <a:pt x="88" y="125"/>
                    </a:cubicBezTo>
                    <a:cubicBezTo>
                      <a:pt x="84" y="132"/>
                      <a:pt x="76" y="138"/>
                      <a:pt x="70" y="145"/>
                    </a:cubicBezTo>
                    <a:cubicBezTo>
                      <a:pt x="63" y="152"/>
                      <a:pt x="57" y="160"/>
                      <a:pt x="52" y="163"/>
                    </a:cubicBezTo>
                    <a:cubicBezTo>
                      <a:pt x="47" y="166"/>
                      <a:pt x="39" y="169"/>
                      <a:pt x="33" y="172"/>
                    </a:cubicBezTo>
                    <a:cubicBezTo>
                      <a:pt x="24" y="177"/>
                      <a:pt x="19" y="184"/>
                      <a:pt x="16" y="195"/>
                    </a:cubicBezTo>
                    <a:cubicBezTo>
                      <a:pt x="12" y="205"/>
                      <a:pt x="8" y="215"/>
                      <a:pt x="5" y="226"/>
                    </a:cubicBezTo>
                    <a:cubicBezTo>
                      <a:pt x="1" y="238"/>
                      <a:pt x="0" y="252"/>
                      <a:pt x="0" y="267"/>
                    </a:cubicBezTo>
                    <a:cubicBezTo>
                      <a:pt x="0" y="280"/>
                      <a:pt x="1" y="292"/>
                      <a:pt x="1" y="304"/>
                    </a:cubicBezTo>
                    <a:cubicBezTo>
                      <a:pt x="1" y="321"/>
                      <a:pt x="1" y="337"/>
                      <a:pt x="1" y="354"/>
                    </a:cubicBezTo>
                    <a:cubicBezTo>
                      <a:pt x="1" y="354"/>
                      <a:pt x="1" y="355"/>
                      <a:pt x="1" y="355"/>
                    </a:cubicBezTo>
                    <a:cubicBezTo>
                      <a:pt x="1" y="356"/>
                      <a:pt x="1" y="356"/>
                      <a:pt x="1" y="356"/>
                    </a:cubicBezTo>
                    <a:cubicBezTo>
                      <a:pt x="1" y="418"/>
                      <a:pt x="1" y="479"/>
                      <a:pt x="1" y="540"/>
                    </a:cubicBezTo>
                    <a:cubicBezTo>
                      <a:pt x="1" y="541"/>
                      <a:pt x="1" y="541"/>
                      <a:pt x="1" y="542"/>
                    </a:cubicBezTo>
                    <a:cubicBezTo>
                      <a:pt x="1" y="542"/>
                      <a:pt x="1" y="542"/>
                      <a:pt x="1" y="543"/>
                    </a:cubicBezTo>
                    <a:cubicBezTo>
                      <a:pt x="1" y="573"/>
                      <a:pt x="1" y="604"/>
                      <a:pt x="1" y="634"/>
                    </a:cubicBezTo>
                    <a:cubicBezTo>
                      <a:pt x="1" y="634"/>
                      <a:pt x="1" y="634"/>
                      <a:pt x="1" y="634"/>
                    </a:cubicBezTo>
                    <a:cubicBezTo>
                      <a:pt x="1" y="654"/>
                      <a:pt x="0" y="673"/>
                      <a:pt x="0" y="692"/>
                    </a:cubicBezTo>
                    <a:cubicBezTo>
                      <a:pt x="0" y="701"/>
                      <a:pt x="0" y="709"/>
                      <a:pt x="1" y="717"/>
                    </a:cubicBezTo>
                    <a:cubicBezTo>
                      <a:pt x="1" y="729"/>
                      <a:pt x="5" y="740"/>
                      <a:pt x="9" y="750"/>
                    </a:cubicBezTo>
                    <a:cubicBezTo>
                      <a:pt x="16" y="769"/>
                      <a:pt x="17" y="785"/>
                      <a:pt x="31" y="795"/>
                    </a:cubicBezTo>
                    <a:cubicBezTo>
                      <a:pt x="38" y="799"/>
                      <a:pt x="44" y="799"/>
                      <a:pt x="51" y="804"/>
                    </a:cubicBezTo>
                    <a:cubicBezTo>
                      <a:pt x="58" y="808"/>
                      <a:pt x="64" y="815"/>
                      <a:pt x="70" y="822"/>
                    </a:cubicBezTo>
                    <a:cubicBezTo>
                      <a:pt x="76" y="828"/>
                      <a:pt x="83" y="835"/>
                      <a:pt x="87" y="842"/>
                    </a:cubicBezTo>
                    <a:cubicBezTo>
                      <a:pt x="91" y="849"/>
                      <a:pt x="92" y="858"/>
                      <a:pt x="97" y="866"/>
                    </a:cubicBezTo>
                    <a:cubicBezTo>
                      <a:pt x="106" y="879"/>
                      <a:pt x="123" y="881"/>
                      <a:pt x="139" y="888"/>
                    </a:cubicBezTo>
                    <a:cubicBezTo>
                      <a:pt x="148" y="892"/>
                      <a:pt x="160" y="895"/>
                      <a:pt x="165" y="901"/>
                    </a:cubicBezTo>
                    <a:cubicBezTo>
                      <a:pt x="171" y="907"/>
                      <a:pt x="172" y="917"/>
                      <a:pt x="178" y="923"/>
                    </a:cubicBezTo>
                    <a:cubicBezTo>
                      <a:pt x="178" y="923"/>
                      <a:pt x="178" y="923"/>
                      <a:pt x="179" y="923"/>
                    </a:cubicBezTo>
                    <a:cubicBezTo>
                      <a:pt x="183" y="927"/>
                      <a:pt x="189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197" y="930"/>
                      <a:pt x="197" y="930"/>
                      <a:pt x="197" y="930"/>
                    </a:cubicBezTo>
                    <a:cubicBezTo>
                      <a:pt x="200" y="930"/>
                      <a:pt x="203" y="929"/>
                      <a:pt x="206" y="928"/>
                    </a:cubicBezTo>
                    <a:cubicBezTo>
                      <a:pt x="206" y="928"/>
                      <a:pt x="206" y="928"/>
                      <a:pt x="206" y="928"/>
                    </a:cubicBezTo>
                    <a:cubicBezTo>
                      <a:pt x="206" y="928"/>
                      <a:pt x="206" y="928"/>
                      <a:pt x="207" y="928"/>
                    </a:cubicBezTo>
                    <a:cubicBezTo>
                      <a:pt x="216" y="925"/>
                      <a:pt x="219" y="913"/>
                      <a:pt x="229" y="908"/>
                    </a:cubicBezTo>
                    <a:cubicBezTo>
                      <a:pt x="232" y="906"/>
                      <a:pt x="238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4" y="903"/>
                      <a:pt x="244" y="903"/>
                      <a:pt x="244" y="903"/>
                    </a:cubicBezTo>
                    <a:cubicBezTo>
                      <a:pt x="246" y="903"/>
                      <a:pt x="247" y="903"/>
                      <a:pt x="249" y="904"/>
                    </a:cubicBezTo>
                    <a:cubicBezTo>
                      <a:pt x="249" y="904"/>
                      <a:pt x="249" y="904"/>
                      <a:pt x="249" y="904"/>
                    </a:cubicBezTo>
                    <a:cubicBezTo>
                      <a:pt x="253" y="906"/>
                      <a:pt x="256" y="915"/>
                      <a:pt x="258" y="921"/>
                    </a:cubicBezTo>
                    <a:cubicBezTo>
                      <a:pt x="266" y="940"/>
                      <a:pt x="278" y="955"/>
                      <a:pt x="298" y="964"/>
                    </a:cubicBezTo>
                    <a:cubicBezTo>
                      <a:pt x="298" y="964"/>
                      <a:pt x="298" y="964"/>
                      <a:pt x="298" y="964"/>
                    </a:cubicBezTo>
                    <a:cubicBezTo>
                      <a:pt x="306" y="967"/>
                      <a:pt x="313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21" y="969"/>
                      <a:pt x="321" y="969"/>
                      <a:pt x="321" y="969"/>
                    </a:cubicBezTo>
                    <a:cubicBezTo>
                      <a:pt x="343" y="969"/>
                      <a:pt x="362" y="954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5"/>
                      <a:pt x="368" y="935"/>
                    </a:cubicBezTo>
                    <a:cubicBezTo>
                      <a:pt x="368" y="935"/>
                      <a:pt x="368" y="934"/>
                      <a:pt x="368" y="934"/>
                    </a:cubicBezTo>
                    <a:cubicBezTo>
                      <a:pt x="368" y="934"/>
                      <a:pt x="368" y="934"/>
                      <a:pt x="368" y="934"/>
                    </a:cubicBezTo>
                    <a:cubicBezTo>
                      <a:pt x="369" y="929"/>
                      <a:pt x="369" y="919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2" y="914"/>
                      <a:pt x="372" y="914"/>
                      <a:pt x="372" y="914"/>
                    </a:cubicBezTo>
                    <a:cubicBezTo>
                      <a:pt x="375" y="909"/>
                      <a:pt x="389" y="905"/>
                      <a:pt x="398" y="905"/>
                    </a:cubicBezTo>
                    <a:cubicBezTo>
                      <a:pt x="398" y="905"/>
                      <a:pt x="398" y="905"/>
                      <a:pt x="398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399" y="905"/>
                      <a:pt x="399" y="905"/>
                      <a:pt x="399" y="905"/>
                    </a:cubicBezTo>
                    <a:cubicBezTo>
                      <a:pt x="400" y="905"/>
                      <a:pt x="400" y="905"/>
                      <a:pt x="400" y="905"/>
                    </a:cubicBezTo>
                    <a:cubicBezTo>
                      <a:pt x="400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1" y="905"/>
                      <a:pt x="401" y="905"/>
                      <a:pt x="401" y="905"/>
                    </a:cubicBezTo>
                    <a:cubicBezTo>
                      <a:pt x="403" y="905"/>
                      <a:pt x="404" y="905"/>
                      <a:pt x="405" y="905"/>
                    </a:cubicBezTo>
                    <a:cubicBezTo>
                      <a:pt x="405" y="905"/>
                      <a:pt x="405" y="905"/>
                      <a:pt x="405" y="905"/>
                    </a:cubicBezTo>
                    <a:cubicBezTo>
                      <a:pt x="417" y="908"/>
                      <a:pt x="433" y="918"/>
                      <a:pt x="439" y="925"/>
                    </a:cubicBezTo>
                    <a:cubicBezTo>
                      <a:pt x="446" y="935"/>
                      <a:pt x="446" y="942"/>
                      <a:pt x="456" y="948"/>
                    </a:cubicBezTo>
                    <a:cubicBezTo>
                      <a:pt x="463" y="952"/>
                      <a:pt x="475" y="951"/>
                      <a:pt x="482" y="954"/>
                    </a:cubicBezTo>
                    <a:cubicBezTo>
                      <a:pt x="489" y="956"/>
                      <a:pt x="495" y="962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2" y="963"/>
                      <a:pt x="502" y="963"/>
                      <a:pt x="502" y="963"/>
                    </a:cubicBezTo>
                    <a:cubicBezTo>
                      <a:pt x="505" y="964"/>
                      <a:pt x="508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1" y="965"/>
                      <a:pt x="511" y="965"/>
                      <a:pt x="511" y="965"/>
                    </a:cubicBezTo>
                    <a:cubicBezTo>
                      <a:pt x="516" y="965"/>
                      <a:pt x="522" y="963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26" y="960"/>
                      <a:pt x="526" y="960"/>
                      <a:pt x="526" y="960"/>
                    </a:cubicBezTo>
                    <a:cubicBezTo>
                      <a:pt x="534" y="954"/>
                      <a:pt x="536" y="945"/>
                      <a:pt x="544" y="941"/>
                    </a:cubicBezTo>
                    <a:cubicBezTo>
                      <a:pt x="552" y="937"/>
                      <a:pt x="562" y="937"/>
                      <a:pt x="571" y="934"/>
                    </a:cubicBezTo>
                    <a:cubicBezTo>
                      <a:pt x="579" y="932"/>
                      <a:pt x="587" y="926"/>
                      <a:pt x="595" y="926"/>
                    </a:cubicBezTo>
                    <a:cubicBezTo>
                      <a:pt x="595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596" y="926"/>
                      <a:pt x="596" y="926"/>
                      <a:pt x="596" y="926"/>
                    </a:cubicBezTo>
                    <a:cubicBezTo>
                      <a:pt x="603" y="926"/>
                      <a:pt x="609" y="930"/>
                      <a:pt x="616" y="933"/>
                    </a:cubicBezTo>
                    <a:cubicBezTo>
                      <a:pt x="616" y="933"/>
                      <a:pt x="617" y="933"/>
                      <a:pt x="617" y="933"/>
                    </a:cubicBezTo>
                    <a:cubicBezTo>
                      <a:pt x="617" y="933"/>
                      <a:pt x="617" y="933"/>
                      <a:pt x="617" y="933"/>
                    </a:cubicBezTo>
                    <a:cubicBezTo>
                      <a:pt x="618" y="934"/>
                      <a:pt x="619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0" y="934"/>
                      <a:pt x="620" y="934"/>
                      <a:pt x="620" y="934"/>
                    </a:cubicBezTo>
                    <a:cubicBezTo>
                      <a:pt x="621" y="934"/>
                      <a:pt x="621" y="934"/>
                      <a:pt x="621" y="934"/>
                    </a:cubicBezTo>
                    <a:cubicBezTo>
                      <a:pt x="621" y="935"/>
                      <a:pt x="621" y="935"/>
                      <a:pt x="621" y="935"/>
                    </a:cubicBezTo>
                    <a:cubicBezTo>
                      <a:pt x="631" y="938"/>
                      <a:pt x="641" y="937"/>
                      <a:pt x="648" y="941"/>
                    </a:cubicBezTo>
                    <a:cubicBezTo>
                      <a:pt x="657" y="945"/>
                      <a:pt x="660" y="958"/>
                      <a:pt x="672" y="963"/>
                    </a:cubicBezTo>
                    <a:cubicBezTo>
                      <a:pt x="672" y="963"/>
                      <a:pt x="672" y="963"/>
                      <a:pt x="672" y="963"/>
                    </a:cubicBezTo>
                    <a:cubicBezTo>
                      <a:pt x="676" y="964"/>
                      <a:pt x="679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82" y="965"/>
                      <a:pt x="682" y="965"/>
                      <a:pt x="682" y="965"/>
                    </a:cubicBezTo>
                    <a:cubicBezTo>
                      <a:pt x="692" y="965"/>
                      <a:pt x="699" y="958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5"/>
                      <a:pt x="707" y="955"/>
                      <a:pt x="707" y="955"/>
                    </a:cubicBezTo>
                    <a:cubicBezTo>
                      <a:pt x="707" y="954"/>
                      <a:pt x="708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09" y="954"/>
                      <a:pt x="709" y="954"/>
                    </a:cubicBezTo>
                    <a:cubicBezTo>
                      <a:pt x="709" y="954"/>
                      <a:pt x="710" y="954"/>
                      <a:pt x="710" y="954"/>
                    </a:cubicBezTo>
                    <a:cubicBezTo>
                      <a:pt x="710" y="954"/>
                      <a:pt x="710" y="954"/>
                      <a:pt x="710" y="954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0" y="953"/>
                      <a:pt x="710" y="953"/>
                      <a:pt x="710" y="953"/>
                    </a:cubicBezTo>
                    <a:cubicBezTo>
                      <a:pt x="711" y="953"/>
                      <a:pt x="711" y="953"/>
                      <a:pt x="711" y="953"/>
                    </a:cubicBezTo>
                    <a:cubicBezTo>
                      <a:pt x="722" y="950"/>
                      <a:pt x="732" y="952"/>
                      <a:pt x="741" y="945"/>
                    </a:cubicBezTo>
                    <a:cubicBezTo>
                      <a:pt x="748" y="938"/>
                      <a:pt x="750" y="928"/>
                      <a:pt x="756" y="922"/>
                    </a:cubicBezTo>
                    <a:cubicBezTo>
                      <a:pt x="762" y="916"/>
                      <a:pt x="780" y="906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0" y="905"/>
                      <a:pt x="790" y="905"/>
                      <a:pt x="790" y="905"/>
                    </a:cubicBezTo>
                    <a:cubicBezTo>
                      <a:pt x="791" y="905"/>
                      <a:pt x="792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793" y="905"/>
                      <a:pt x="793" y="905"/>
                      <a:pt x="793" y="905"/>
                    </a:cubicBezTo>
                    <a:cubicBezTo>
                      <a:pt x="804" y="905"/>
                      <a:pt x="816" y="910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0" y="914"/>
                      <a:pt x="820" y="914"/>
                      <a:pt x="820" y="914"/>
                    </a:cubicBezTo>
                    <a:cubicBezTo>
                      <a:pt x="824" y="920"/>
                      <a:pt x="823" y="930"/>
                      <a:pt x="824" y="935"/>
                    </a:cubicBezTo>
                    <a:cubicBezTo>
                      <a:pt x="824" y="935"/>
                      <a:pt x="824" y="935"/>
                      <a:pt x="824" y="935"/>
                    </a:cubicBezTo>
                    <a:cubicBezTo>
                      <a:pt x="824" y="935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24" y="936"/>
                      <a:pt x="824" y="936"/>
                      <a:pt x="824" y="936"/>
                    </a:cubicBezTo>
                    <a:cubicBezTo>
                      <a:pt x="830" y="955"/>
                      <a:pt x="846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0" y="968"/>
                      <a:pt x="870" y="968"/>
                      <a:pt x="870" y="968"/>
                    </a:cubicBezTo>
                    <a:cubicBezTo>
                      <a:pt x="871" y="968"/>
                      <a:pt x="873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75" y="968"/>
                      <a:pt x="875" y="968"/>
                      <a:pt x="875" y="968"/>
                    </a:cubicBezTo>
                    <a:cubicBezTo>
                      <a:pt x="894" y="966"/>
                      <a:pt x="909" y="957"/>
                      <a:pt x="919" y="945"/>
                    </a:cubicBezTo>
                    <a:cubicBezTo>
                      <a:pt x="923" y="940"/>
                      <a:pt x="929" y="932"/>
                      <a:pt x="932" y="925"/>
                    </a:cubicBezTo>
                    <a:cubicBezTo>
                      <a:pt x="936" y="917"/>
                      <a:pt x="938" y="906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4" y="904"/>
                      <a:pt x="944" y="904"/>
                      <a:pt x="944" y="904"/>
                    </a:cubicBezTo>
                    <a:cubicBezTo>
                      <a:pt x="945" y="904"/>
                      <a:pt x="946" y="904"/>
                      <a:pt x="947" y="904"/>
                    </a:cubicBezTo>
                    <a:cubicBezTo>
                      <a:pt x="947" y="904"/>
                      <a:pt x="947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48" y="904"/>
                      <a:pt x="948" y="904"/>
                      <a:pt x="948" y="904"/>
                    </a:cubicBezTo>
                    <a:cubicBezTo>
                      <a:pt x="953" y="904"/>
                      <a:pt x="959" y="906"/>
                      <a:pt x="963" y="908"/>
                    </a:cubicBezTo>
                    <a:cubicBezTo>
                      <a:pt x="963" y="908"/>
                      <a:pt x="963" y="908"/>
                      <a:pt x="964" y="908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64" y="909"/>
                      <a:pt x="964" y="909"/>
                      <a:pt x="964" y="909"/>
                    </a:cubicBezTo>
                    <a:cubicBezTo>
                      <a:pt x="972" y="913"/>
                      <a:pt x="975" y="923"/>
                      <a:pt x="984" y="927"/>
                    </a:cubicBezTo>
                    <a:cubicBezTo>
                      <a:pt x="984" y="927"/>
                      <a:pt x="984" y="927"/>
                      <a:pt x="984" y="927"/>
                    </a:cubicBezTo>
                    <a:cubicBezTo>
                      <a:pt x="988" y="929"/>
                      <a:pt x="992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996" y="930"/>
                      <a:pt x="996" y="930"/>
                      <a:pt x="996" y="930"/>
                    </a:cubicBezTo>
                    <a:cubicBezTo>
                      <a:pt x="1001" y="930"/>
                      <a:pt x="1007" y="928"/>
                      <a:pt x="1012" y="925"/>
                    </a:cubicBezTo>
                    <a:cubicBezTo>
                      <a:pt x="1012" y="925"/>
                      <a:pt x="1012" y="925"/>
                      <a:pt x="1012" y="925"/>
                    </a:cubicBezTo>
                    <a:cubicBezTo>
                      <a:pt x="1012" y="925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12" y="924"/>
                      <a:pt x="1012" y="924"/>
                      <a:pt x="1012" y="924"/>
                    </a:cubicBezTo>
                    <a:cubicBezTo>
                      <a:pt x="1020" y="918"/>
                      <a:pt x="1021" y="906"/>
                      <a:pt x="1028" y="900"/>
                    </a:cubicBezTo>
                    <a:cubicBezTo>
                      <a:pt x="1045" y="884"/>
                      <a:pt x="1081" y="884"/>
                      <a:pt x="1093" y="864"/>
                    </a:cubicBezTo>
                    <a:cubicBezTo>
                      <a:pt x="1097" y="856"/>
                      <a:pt x="1098" y="847"/>
                      <a:pt x="1103" y="840"/>
                    </a:cubicBezTo>
                    <a:cubicBezTo>
                      <a:pt x="1107" y="834"/>
                      <a:pt x="1114" y="827"/>
                      <a:pt x="1120" y="821"/>
                    </a:cubicBezTo>
                    <a:cubicBezTo>
                      <a:pt x="1126" y="815"/>
                      <a:pt x="1131" y="807"/>
                      <a:pt x="1139" y="803"/>
                    </a:cubicBezTo>
                    <a:cubicBezTo>
                      <a:pt x="1146" y="799"/>
                      <a:pt x="1153" y="798"/>
                      <a:pt x="1159" y="794"/>
                    </a:cubicBezTo>
                    <a:cubicBezTo>
                      <a:pt x="1173" y="784"/>
                      <a:pt x="1173" y="768"/>
                      <a:pt x="1180" y="749"/>
                    </a:cubicBezTo>
                    <a:cubicBezTo>
                      <a:pt x="1187" y="731"/>
                      <a:pt x="1188" y="710"/>
                      <a:pt x="1188" y="687"/>
                    </a:cubicBezTo>
                    <a:cubicBezTo>
                      <a:pt x="1188" y="671"/>
                      <a:pt x="1187" y="655"/>
                      <a:pt x="1187" y="638"/>
                    </a:cubicBezTo>
                    <a:cubicBezTo>
                      <a:pt x="1187" y="530"/>
                      <a:pt x="1187" y="432"/>
                      <a:pt x="1187" y="324"/>
                    </a:cubicBezTo>
                    <a:cubicBezTo>
                      <a:pt x="1187" y="324"/>
                      <a:pt x="1187" y="324"/>
                      <a:pt x="1187" y="324"/>
                    </a:cubicBezTo>
                    <a:cubicBezTo>
                      <a:pt x="1187" y="308"/>
                      <a:pt x="1188" y="293"/>
                      <a:pt x="1188" y="277"/>
                    </a:cubicBezTo>
                    <a:cubicBezTo>
                      <a:pt x="1188" y="267"/>
                      <a:pt x="1187" y="256"/>
                      <a:pt x="1187" y="246"/>
                    </a:cubicBezTo>
                    <a:cubicBezTo>
                      <a:pt x="1186" y="235"/>
                      <a:pt x="1183" y="225"/>
                      <a:pt x="1179" y="214"/>
                    </a:cubicBezTo>
                    <a:cubicBezTo>
                      <a:pt x="1172" y="195"/>
                      <a:pt x="1172" y="181"/>
                      <a:pt x="1158" y="172"/>
                    </a:cubicBezTo>
                    <a:cubicBezTo>
                      <a:pt x="1152" y="169"/>
                      <a:pt x="1143" y="167"/>
                      <a:pt x="1137" y="163"/>
                    </a:cubicBezTo>
                    <a:cubicBezTo>
                      <a:pt x="1130" y="159"/>
                      <a:pt x="1124" y="151"/>
                      <a:pt x="1118" y="144"/>
                    </a:cubicBezTo>
                    <a:cubicBezTo>
                      <a:pt x="1111" y="138"/>
                      <a:pt x="1104" y="131"/>
                      <a:pt x="1100" y="124"/>
                    </a:cubicBezTo>
                    <a:cubicBezTo>
                      <a:pt x="1097" y="117"/>
                      <a:pt x="1096" y="110"/>
                      <a:pt x="1092" y="105"/>
                    </a:cubicBezTo>
                    <a:cubicBezTo>
                      <a:pt x="1086" y="93"/>
                      <a:pt x="1074" y="89"/>
                      <a:pt x="1061" y="85"/>
                    </a:cubicBezTo>
                    <a:cubicBezTo>
                      <a:pt x="1051" y="81"/>
                      <a:pt x="1034" y="75"/>
                      <a:pt x="1026" y="68"/>
                    </a:cubicBezTo>
                    <a:cubicBezTo>
                      <a:pt x="1020" y="62"/>
                      <a:pt x="1018" y="51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11" y="45"/>
                      <a:pt x="1011" y="45"/>
                      <a:pt x="1011" y="45"/>
                    </a:cubicBezTo>
                    <a:cubicBezTo>
                      <a:pt x="1007" y="41"/>
                      <a:pt x="1000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3" y="39"/>
                      <a:pt x="993" y="39"/>
                      <a:pt x="993" y="39"/>
                    </a:cubicBezTo>
                    <a:cubicBezTo>
                      <a:pt x="990" y="39"/>
                      <a:pt x="986" y="39"/>
                      <a:pt x="983" y="40"/>
                    </a:cubicBezTo>
                    <a:cubicBezTo>
                      <a:pt x="983" y="40"/>
                      <a:pt x="983" y="40"/>
                      <a:pt x="983" y="40"/>
                    </a:cubicBezTo>
                    <a:cubicBezTo>
                      <a:pt x="974" y="44"/>
                      <a:pt x="971" y="55"/>
                      <a:pt x="962" y="60"/>
                    </a:cubicBezTo>
                    <a:cubicBezTo>
                      <a:pt x="961" y="60"/>
                      <a:pt x="961" y="60"/>
                      <a:pt x="961" y="60"/>
                    </a:cubicBezTo>
                    <a:cubicBezTo>
                      <a:pt x="957" y="62"/>
                      <a:pt x="952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7" y="64"/>
                      <a:pt x="947" y="64"/>
                      <a:pt x="947" y="64"/>
                    </a:cubicBezTo>
                    <a:cubicBezTo>
                      <a:pt x="946" y="64"/>
                      <a:pt x="944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43" y="64"/>
                      <a:pt x="943" y="64"/>
                      <a:pt x="943" y="64"/>
                    </a:cubicBezTo>
                    <a:cubicBezTo>
                      <a:pt x="936" y="62"/>
                      <a:pt x="936" y="55"/>
                      <a:pt x="933" y="47"/>
                    </a:cubicBezTo>
                    <a:cubicBezTo>
                      <a:pt x="925" y="30"/>
                      <a:pt x="914" y="16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97" y="7"/>
                      <a:pt x="897" y="7"/>
                      <a:pt x="897" y="7"/>
                    </a:cubicBezTo>
                    <a:cubicBezTo>
                      <a:pt x="888" y="2"/>
                      <a:pt x="879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70" y="0"/>
                      <a:pt x="870" y="0"/>
                      <a:pt x="870" y="0"/>
                    </a:cubicBezTo>
                    <a:cubicBezTo>
                      <a:pt x="848" y="0"/>
                      <a:pt x="827" y="13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2" y="34"/>
                      <a:pt x="822" y="34"/>
                      <a:pt x="822" y="34"/>
                    </a:cubicBezTo>
                    <a:cubicBezTo>
                      <a:pt x="820" y="40"/>
                      <a:pt x="822" y="49"/>
                      <a:pt x="819" y="54"/>
                    </a:cubicBezTo>
                    <a:cubicBezTo>
                      <a:pt x="819" y="54"/>
                      <a:pt x="819" y="54"/>
                      <a:pt x="819" y="54"/>
                    </a:cubicBezTo>
                    <a:cubicBezTo>
                      <a:pt x="816" y="59"/>
                      <a:pt x="801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90" y="64"/>
                      <a:pt x="790" y="64"/>
                      <a:pt x="790" y="64"/>
                    </a:cubicBezTo>
                    <a:cubicBezTo>
                      <a:pt x="789" y="64"/>
                      <a:pt x="788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87" y="64"/>
                      <a:pt x="787" y="64"/>
                      <a:pt x="787" y="64"/>
                    </a:cubicBezTo>
                    <a:cubicBezTo>
                      <a:pt x="777" y="63"/>
                      <a:pt x="757" y="50"/>
                      <a:pt x="753" y="45"/>
                    </a:cubicBezTo>
                    <a:cubicBezTo>
                      <a:pt x="749" y="41"/>
                      <a:pt x="745" y="30"/>
                      <a:pt x="741" y="25"/>
                    </a:cubicBezTo>
                    <a:cubicBezTo>
                      <a:pt x="733" y="17"/>
                      <a:pt x="722" y="19"/>
                      <a:pt x="709" y="15"/>
                    </a:cubicBezTo>
                    <a:cubicBezTo>
                      <a:pt x="700" y="13"/>
                      <a:pt x="694" y="6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8" y="4"/>
                      <a:pt x="688" y="4"/>
                      <a:pt x="688" y="4"/>
                    </a:cubicBezTo>
                    <a:cubicBezTo>
                      <a:pt x="684" y="3"/>
                      <a:pt x="682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79" y="3"/>
                      <a:pt x="679" y="3"/>
                      <a:pt x="679" y="3"/>
                    </a:cubicBezTo>
                    <a:cubicBezTo>
                      <a:pt x="662" y="3"/>
                      <a:pt x="658" y="19"/>
                      <a:pt x="647" y="27"/>
                    </a:cubicBezTo>
                    <a:cubicBezTo>
                      <a:pt x="647" y="27"/>
                      <a:pt x="647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7"/>
                      <a:pt x="646" y="27"/>
                      <a:pt x="646" y="27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6" y="28"/>
                      <a:pt x="646" y="28"/>
                      <a:pt x="646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5" y="28"/>
                      <a:pt x="645" y="28"/>
                      <a:pt x="645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44" y="28"/>
                      <a:pt x="644" y="28"/>
                      <a:pt x="644" y="28"/>
                    </a:cubicBezTo>
                    <a:cubicBezTo>
                      <a:pt x="637" y="31"/>
                      <a:pt x="628" y="32"/>
                      <a:pt x="619" y="34"/>
                    </a:cubicBezTo>
                    <a:cubicBezTo>
                      <a:pt x="612" y="37"/>
                      <a:pt x="605" y="42"/>
                      <a:pt x="597" y="43"/>
                    </a:cubicBezTo>
                    <a:cubicBezTo>
                      <a:pt x="597" y="43"/>
                      <a:pt x="597" y="43"/>
                      <a:pt x="597" y="43"/>
                    </a:cubicBezTo>
                    <a:cubicBezTo>
                      <a:pt x="596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95" y="43"/>
                      <a:pt x="595" y="43"/>
                      <a:pt x="595" y="43"/>
                    </a:cubicBezTo>
                    <a:cubicBezTo>
                      <a:pt x="586" y="43"/>
                      <a:pt x="580" y="38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2" y="35"/>
                      <a:pt x="572" y="35"/>
                    </a:cubicBezTo>
                    <a:cubicBezTo>
                      <a:pt x="572" y="35"/>
                      <a:pt x="571" y="35"/>
                      <a:pt x="571" y="35"/>
                    </a:cubicBezTo>
                    <a:cubicBezTo>
                      <a:pt x="571" y="35"/>
                      <a:pt x="571" y="35"/>
                      <a:pt x="571" y="35"/>
                    </a:cubicBezTo>
                    <a:cubicBezTo>
                      <a:pt x="571" y="35"/>
                      <a:pt x="570" y="35"/>
                      <a:pt x="570" y="35"/>
                    </a:cubicBezTo>
                    <a:cubicBezTo>
                      <a:pt x="570" y="35"/>
                      <a:pt x="570" y="35"/>
                      <a:pt x="570" y="35"/>
                    </a:cubicBezTo>
                    <a:cubicBezTo>
                      <a:pt x="570" y="35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70" y="34"/>
                      <a:pt x="570" y="34"/>
                      <a:pt x="570" y="34"/>
                    </a:cubicBezTo>
                    <a:cubicBezTo>
                      <a:pt x="561" y="31"/>
                      <a:pt x="551" y="31"/>
                      <a:pt x="544" y="28"/>
                    </a:cubicBezTo>
                    <a:cubicBezTo>
                      <a:pt x="533" y="25"/>
                      <a:pt x="531" y="11"/>
                      <a:pt x="520" y="6"/>
                    </a:cubicBezTo>
                    <a:cubicBezTo>
                      <a:pt x="520" y="6"/>
                      <a:pt x="520" y="6"/>
                      <a:pt x="520" y="6"/>
                    </a:cubicBezTo>
                    <a:cubicBezTo>
                      <a:pt x="520" y="6"/>
                      <a:pt x="520" y="6"/>
                      <a:pt x="519" y="6"/>
                    </a:cubicBezTo>
                    <a:cubicBezTo>
                      <a:pt x="516" y="5"/>
                      <a:pt x="512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7" y="3"/>
                      <a:pt x="507" y="3"/>
                      <a:pt x="507" y="3"/>
                    </a:cubicBezTo>
                    <a:cubicBezTo>
                      <a:pt x="506" y="3"/>
                      <a:pt x="505" y="3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503" y="4"/>
                      <a:pt x="503" y="4"/>
                      <a:pt x="503" y="4"/>
                    </a:cubicBezTo>
                    <a:cubicBezTo>
                      <a:pt x="495" y="5"/>
                      <a:pt x="489" y="12"/>
                      <a:pt x="478" y="15"/>
                    </a:cubicBezTo>
                    <a:cubicBezTo>
                      <a:pt x="471" y="17"/>
                      <a:pt x="462" y="17"/>
                      <a:pt x="456" y="20"/>
                    </a:cubicBezTo>
                    <a:cubicBezTo>
                      <a:pt x="443" y="26"/>
                      <a:pt x="442" y="40"/>
                      <a:pt x="433" y="47"/>
                    </a:cubicBezTo>
                    <a:cubicBezTo>
                      <a:pt x="427" y="53"/>
                      <a:pt x="413" y="60"/>
                      <a:pt x="403" y="63"/>
                    </a:cubicBezTo>
                    <a:cubicBezTo>
                      <a:pt x="403" y="63"/>
                      <a:pt x="403" y="63"/>
                      <a:pt x="403" y="63"/>
                    </a:cubicBezTo>
                    <a:cubicBezTo>
                      <a:pt x="401" y="63"/>
                      <a:pt x="399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97" y="63"/>
                      <a:pt x="397" y="63"/>
                      <a:pt x="397" y="63"/>
                    </a:cubicBezTo>
                    <a:cubicBezTo>
                      <a:pt x="386" y="63"/>
                      <a:pt x="373" y="59"/>
                      <a:pt x="370" y="54"/>
                    </a:cubicBezTo>
                    <a:cubicBezTo>
                      <a:pt x="370" y="54"/>
                      <a:pt x="370" y="54"/>
                      <a:pt x="370" y="53"/>
                    </a:cubicBezTo>
                    <a:cubicBezTo>
                      <a:pt x="370" y="53"/>
                      <a:pt x="370" y="53"/>
                      <a:pt x="370" y="53"/>
                    </a:cubicBezTo>
                    <a:cubicBezTo>
                      <a:pt x="366" y="47"/>
                      <a:pt x="368" y="38"/>
                      <a:pt x="366" y="32"/>
                    </a:cubicBezTo>
                    <a:cubicBezTo>
                      <a:pt x="361" y="13"/>
                      <a:pt x="341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  <a:cubicBezTo>
                      <a:pt x="319" y="0"/>
                      <a:pt x="319" y="0"/>
                      <a:pt x="319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87"/>
              <p:cNvSpPr>
                <a:spLocks noEditPoints="1"/>
              </p:cNvSpPr>
              <p:nvPr/>
            </p:nvSpPr>
            <p:spPr bwMode="auto">
              <a:xfrm>
                <a:off x="1787" y="486"/>
                <a:ext cx="4109" cy="3349"/>
              </a:xfrm>
              <a:custGeom>
                <a:gdLst>
                  <a:gd name="T0" fmla="*/ 375 w 1178"/>
                  <a:gd name="T1" fmla="*/ 62 h 959"/>
                  <a:gd name="T2" fmla="*/ 455 w 1178"/>
                  <a:gd name="T3" fmla="*/ 22 h 959"/>
                  <a:gd name="T4" fmla="*/ 481 w 1178"/>
                  <a:gd name="T5" fmla="*/ 16 h 959"/>
                  <a:gd name="T6" fmla="*/ 482 w 1178"/>
                  <a:gd name="T7" fmla="*/ 15 h 959"/>
                  <a:gd name="T8" fmla="*/ 562 w 1178"/>
                  <a:gd name="T9" fmla="*/ 38 h 959"/>
                  <a:gd name="T10" fmla="*/ 613 w 1178"/>
                  <a:gd name="T11" fmla="*/ 40 h 959"/>
                  <a:gd name="T12" fmla="*/ 615 w 1178"/>
                  <a:gd name="T13" fmla="*/ 39 h 959"/>
                  <a:gd name="T14" fmla="*/ 696 w 1178"/>
                  <a:gd name="T15" fmla="*/ 15 h 959"/>
                  <a:gd name="T16" fmla="*/ 698 w 1178"/>
                  <a:gd name="T17" fmla="*/ 16 h 959"/>
                  <a:gd name="T18" fmla="*/ 802 w 1178"/>
                  <a:gd name="T19" fmla="*/ 63 h 959"/>
                  <a:gd name="T20" fmla="*/ 804 w 1178"/>
                  <a:gd name="T21" fmla="*/ 62 h 959"/>
                  <a:gd name="T22" fmla="*/ 933 w 1178"/>
                  <a:gd name="T23" fmla="*/ 68 h 959"/>
                  <a:gd name="T24" fmla="*/ 963 w 1178"/>
                  <a:gd name="T25" fmla="*/ 62 h 959"/>
                  <a:gd name="T26" fmla="*/ 1087 w 1178"/>
                  <a:gd name="T27" fmla="*/ 122 h 959"/>
                  <a:gd name="T28" fmla="*/ 1089 w 1178"/>
                  <a:gd name="T29" fmla="*/ 833 h 959"/>
                  <a:gd name="T30" fmla="*/ 964 w 1178"/>
                  <a:gd name="T31" fmla="*/ 897 h 959"/>
                  <a:gd name="T32" fmla="*/ 937 w 1178"/>
                  <a:gd name="T33" fmla="*/ 888 h 959"/>
                  <a:gd name="T34" fmla="*/ 827 w 1178"/>
                  <a:gd name="T35" fmla="*/ 914 h 959"/>
                  <a:gd name="T36" fmla="*/ 804 w 1178"/>
                  <a:gd name="T37" fmla="*/ 896 h 959"/>
                  <a:gd name="T38" fmla="*/ 701 w 1178"/>
                  <a:gd name="T39" fmla="*/ 942 h 959"/>
                  <a:gd name="T40" fmla="*/ 618 w 1178"/>
                  <a:gd name="T41" fmla="*/ 920 h 959"/>
                  <a:gd name="T42" fmla="*/ 509 w 1178"/>
                  <a:gd name="T43" fmla="*/ 951 h 959"/>
                  <a:gd name="T44" fmla="*/ 483 w 1178"/>
                  <a:gd name="T45" fmla="*/ 942 h 959"/>
                  <a:gd name="T46" fmla="*/ 451 w 1178"/>
                  <a:gd name="T47" fmla="*/ 933 h 959"/>
                  <a:gd name="T48" fmla="*/ 378 w 1178"/>
                  <a:gd name="T49" fmla="*/ 895 h 959"/>
                  <a:gd name="T50" fmla="*/ 356 w 1178"/>
                  <a:gd name="T51" fmla="*/ 904 h 959"/>
                  <a:gd name="T52" fmla="*/ 234 w 1178"/>
                  <a:gd name="T53" fmla="*/ 891 h 959"/>
                  <a:gd name="T54" fmla="*/ 217 w 1178"/>
                  <a:gd name="T55" fmla="*/ 897 h 959"/>
                  <a:gd name="T56" fmla="*/ 97 w 1178"/>
                  <a:gd name="T57" fmla="*/ 853 h 959"/>
                  <a:gd name="T58" fmla="*/ 89 w 1178"/>
                  <a:gd name="T59" fmla="*/ 125 h 959"/>
                  <a:gd name="T60" fmla="*/ 191 w 1178"/>
                  <a:gd name="T61" fmla="*/ 42 h 959"/>
                  <a:gd name="T62" fmla="*/ 243 w 1178"/>
                  <a:gd name="T63" fmla="*/ 69 h 959"/>
                  <a:gd name="T64" fmla="*/ 290 w 1178"/>
                  <a:gd name="T65" fmla="*/ 6 h 959"/>
                  <a:gd name="T66" fmla="*/ 218 w 1178"/>
                  <a:gd name="T67" fmla="*/ 59 h 959"/>
                  <a:gd name="T68" fmla="*/ 161 w 1178"/>
                  <a:gd name="T69" fmla="*/ 66 h 959"/>
                  <a:gd name="T70" fmla="*/ 0 w 1178"/>
                  <a:gd name="T71" fmla="*/ 387 h 959"/>
                  <a:gd name="T72" fmla="*/ 0 w 1178"/>
                  <a:gd name="T73" fmla="*/ 547 h 959"/>
                  <a:gd name="T74" fmla="*/ 0 w 1178"/>
                  <a:gd name="T75" fmla="*/ 558 h 959"/>
                  <a:gd name="T76" fmla="*/ 181 w 1178"/>
                  <a:gd name="T77" fmla="*/ 916 h 959"/>
                  <a:gd name="T78" fmla="*/ 220 w 1178"/>
                  <a:gd name="T79" fmla="*/ 899 h 959"/>
                  <a:gd name="T80" fmla="*/ 317 w 1178"/>
                  <a:gd name="T81" fmla="*/ 958 h 959"/>
                  <a:gd name="T82" fmla="*/ 380 w 1178"/>
                  <a:gd name="T83" fmla="*/ 898 h 959"/>
                  <a:gd name="T84" fmla="*/ 479 w 1178"/>
                  <a:gd name="T85" fmla="*/ 945 h 959"/>
                  <a:gd name="T86" fmla="*/ 483 w 1178"/>
                  <a:gd name="T87" fmla="*/ 946 h 959"/>
                  <a:gd name="T88" fmla="*/ 616 w 1178"/>
                  <a:gd name="T89" fmla="*/ 924 h 959"/>
                  <a:gd name="T90" fmla="*/ 618 w 1178"/>
                  <a:gd name="T91" fmla="*/ 924 h 959"/>
                  <a:gd name="T92" fmla="*/ 699 w 1178"/>
                  <a:gd name="T93" fmla="*/ 946 h 959"/>
                  <a:gd name="T94" fmla="*/ 785 w 1178"/>
                  <a:gd name="T95" fmla="*/ 895 h 959"/>
                  <a:gd name="T96" fmla="*/ 824 w 1178"/>
                  <a:gd name="T97" fmla="*/ 929 h 959"/>
                  <a:gd name="T98" fmla="*/ 985 w 1178"/>
                  <a:gd name="T99" fmla="*/ 919 h 959"/>
                  <a:gd name="T100" fmla="*/ 1022 w 1178"/>
                  <a:gd name="T101" fmla="*/ 889 h 959"/>
                  <a:gd name="T102" fmla="*/ 1177 w 1178"/>
                  <a:gd name="T103" fmla="*/ 320 h 959"/>
                  <a:gd name="T104" fmla="*/ 988 w 1178"/>
                  <a:gd name="T105" fmla="*/ 39 h 959"/>
                  <a:gd name="T106" fmla="*/ 934 w 1178"/>
                  <a:gd name="T107" fmla="*/ 65 h 959"/>
                  <a:gd name="T108" fmla="*/ 802 w 1178"/>
                  <a:gd name="T109" fmla="*/ 60 h 959"/>
                  <a:gd name="T110" fmla="*/ 731 w 1178"/>
                  <a:gd name="T111" fmla="*/ 23 h 959"/>
                  <a:gd name="T112" fmla="*/ 697 w 1178"/>
                  <a:gd name="T113" fmla="*/ 13 h 959"/>
                  <a:gd name="T114" fmla="*/ 614 w 1178"/>
                  <a:gd name="T115" fmla="*/ 35 h 959"/>
                  <a:gd name="T116" fmla="*/ 589 w 1178"/>
                  <a:gd name="T117" fmla="*/ 44 h 959"/>
                  <a:gd name="T118" fmla="*/ 476 w 1178"/>
                  <a:gd name="T119" fmla="*/ 14 h 959"/>
                  <a:gd name="T120" fmla="*/ 373 w 1178"/>
                  <a:gd name="T121" fmla="*/ 59 h 959"/>
                  <a:gd name="T122" fmla="*/ 360 w 1178"/>
                  <a:gd name="T123" fmla="*/ 53 h 9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8" h="959">
                    <a:moveTo>
                      <a:pt x="316" y="4"/>
                    </a:move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7" y="4"/>
                      <a:pt x="317" y="4"/>
                    </a:cubicBezTo>
                    <a:cubicBezTo>
                      <a:pt x="335" y="4"/>
                      <a:pt x="349" y="14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4" y="34"/>
                      <a:pt x="354" y="36"/>
                      <a:pt x="354" y="38"/>
                    </a:cubicBezTo>
                    <a:cubicBezTo>
                      <a:pt x="354" y="41"/>
                      <a:pt x="353" y="44"/>
                      <a:pt x="353" y="47"/>
                    </a:cubicBezTo>
                    <a:cubicBezTo>
                      <a:pt x="353" y="50"/>
                      <a:pt x="354" y="53"/>
                      <a:pt x="355" y="55"/>
                    </a:cubicBezTo>
                    <a:cubicBezTo>
                      <a:pt x="358" y="60"/>
                      <a:pt x="367" y="60"/>
                      <a:pt x="374" y="62"/>
                    </a:cubicBezTo>
                    <a:cubicBezTo>
                      <a:pt x="374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5" y="62"/>
                      <a:pt x="375" y="62"/>
                    </a:cubicBezTo>
                    <a:cubicBezTo>
                      <a:pt x="375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76" y="62"/>
                      <a:pt x="376" y="62"/>
                      <a:pt x="376" y="62"/>
                    </a:cubicBezTo>
                    <a:cubicBezTo>
                      <a:pt x="384" y="64"/>
                      <a:pt x="388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6" y="67"/>
                      <a:pt x="396" y="67"/>
                      <a:pt x="396" y="67"/>
                    </a:cubicBezTo>
                    <a:cubicBezTo>
                      <a:pt x="397" y="67"/>
                      <a:pt x="398" y="67"/>
                      <a:pt x="399" y="67"/>
                    </a:cubicBezTo>
                    <a:cubicBezTo>
                      <a:pt x="399" y="67"/>
                      <a:pt x="399" y="67"/>
                      <a:pt x="399" y="67"/>
                    </a:cubicBezTo>
                    <a:cubicBezTo>
                      <a:pt x="406" y="66"/>
                      <a:pt x="412" y="63"/>
                      <a:pt x="418" y="59"/>
                    </a:cubicBezTo>
                    <a:cubicBezTo>
                      <a:pt x="424" y="56"/>
                      <a:pt x="431" y="53"/>
                      <a:pt x="434" y="49"/>
                    </a:cubicBezTo>
                    <a:cubicBezTo>
                      <a:pt x="443" y="41"/>
                      <a:pt x="443" y="28"/>
                      <a:pt x="455" y="22"/>
                    </a:cubicBezTo>
                    <a:cubicBezTo>
                      <a:pt x="461" y="19"/>
                      <a:pt x="470" y="19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0" y="16"/>
                      <a:pt x="480" y="16"/>
                      <a:pt x="480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1" y="16"/>
                      <a:pt x="481" y="16"/>
                    </a:cubicBezTo>
                    <a:cubicBezTo>
                      <a:pt x="481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6"/>
                    </a:cubicBezTo>
                    <a:cubicBezTo>
                      <a:pt x="482" y="16"/>
                      <a:pt x="482" y="16"/>
                      <a:pt x="482" y="15"/>
                    </a:cubicBezTo>
                    <a:cubicBezTo>
                      <a:pt x="482" y="15"/>
                      <a:pt x="482" y="15"/>
                      <a:pt x="482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3" y="15"/>
                    </a:cubicBezTo>
                    <a:cubicBezTo>
                      <a:pt x="483" y="15"/>
                      <a:pt x="483" y="15"/>
                      <a:pt x="484" y="15"/>
                    </a:cubicBezTo>
                    <a:cubicBezTo>
                      <a:pt x="491" y="12"/>
                      <a:pt x="496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3" y="7"/>
                      <a:pt x="503" y="7"/>
                      <a:pt x="503" y="7"/>
                    </a:cubicBezTo>
                    <a:cubicBezTo>
                      <a:pt x="504" y="7"/>
                      <a:pt x="505" y="7"/>
                      <a:pt x="506" y="8"/>
                    </a:cubicBezTo>
                    <a:cubicBezTo>
                      <a:pt x="519" y="10"/>
                      <a:pt x="521" y="25"/>
                      <a:pt x="533" y="31"/>
                    </a:cubicBezTo>
                    <a:cubicBezTo>
                      <a:pt x="540" y="35"/>
                      <a:pt x="553" y="35"/>
                      <a:pt x="562" y="38"/>
                    </a:cubicBezTo>
                    <a:cubicBezTo>
                      <a:pt x="571" y="41"/>
                      <a:pt x="580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89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0" y="48"/>
                      <a:pt x="590" y="48"/>
                      <a:pt x="590" y="48"/>
                    </a:cubicBezTo>
                    <a:cubicBezTo>
                      <a:pt x="598" y="48"/>
                      <a:pt x="605" y="43"/>
                      <a:pt x="612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40"/>
                      <a:pt x="613" y="40"/>
                      <a:pt x="613" y="40"/>
                    </a:cubicBezTo>
                    <a:cubicBezTo>
                      <a:pt x="613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4" y="39"/>
                      <a:pt x="614" y="39"/>
                      <a:pt x="614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5" y="39"/>
                      <a:pt x="615" y="39"/>
                    </a:cubicBezTo>
                    <a:cubicBezTo>
                      <a:pt x="615" y="39"/>
                      <a:pt x="616" y="38"/>
                      <a:pt x="616" y="38"/>
                    </a:cubicBezTo>
                    <a:cubicBezTo>
                      <a:pt x="616" y="38"/>
                      <a:pt x="616" y="38"/>
                      <a:pt x="616" y="38"/>
                    </a:cubicBezTo>
                    <a:cubicBezTo>
                      <a:pt x="626" y="35"/>
                      <a:pt x="638" y="35"/>
                      <a:pt x="646" y="31"/>
                    </a:cubicBezTo>
                    <a:cubicBezTo>
                      <a:pt x="659" y="25"/>
                      <a:pt x="657" y="9"/>
                      <a:pt x="674" y="8"/>
                    </a:cubicBezTo>
                    <a:cubicBezTo>
                      <a:pt x="674" y="8"/>
                      <a:pt x="674" y="8"/>
                      <a:pt x="674" y="8"/>
                    </a:cubicBezTo>
                    <a:cubicBezTo>
                      <a:pt x="675" y="8"/>
                      <a:pt x="675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76" y="8"/>
                      <a:pt x="676" y="8"/>
                      <a:pt x="676" y="8"/>
                    </a:cubicBezTo>
                    <a:cubicBezTo>
                      <a:pt x="684" y="8"/>
                      <a:pt x="688" y="12"/>
                      <a:pt x="696" y="15"/>
                    </a:cubicBezTo>
                    <a:cubicBezTo>
                      <a:pt x="696" y="15"/>
                      <a:pt x="696" y="15"/>
                      <a:pt x="696" y="15"/>
                    </a:cubicBezTo>
                    <a:cubicBezTo>
                      <a:pt x="696" y="15"/>
                      <a:pt x="696" y="15"/>
                      <a:pt x="696" y="16"/>
                    </a:cubicBezTo>
                    <a:cubicBezTo>
                      <a:pt x="696" y="16"/>
                      <a:pt x="696" y="16"/>
                      <a:pt x="696" y="16"/>
                    </a:cubicBezTo>
                    <a:cubicBezTo>
                      <a:pt x="696" y="16"/>
                      <a:pt x="696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7" y="16"/>
                      <a:pt x="697" y="16"/>
                    </a:cubicBezTo>
                    <a:cubicBezTo>
                      <a:pt x="697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8" y="16"/>
                      <a:pt x="698" y="16"/>
                    </a:cubicBezTo>
                    <a:cubicBezTo>
                      <a:pt x="698" y="16"/>
                      <a:pt x="699" y="16"/>
                      <a:pt x="699" y="16"/>
                    </a:cubicBezTo>
                    <a:cubicBezTo>
                      <a:pt x="699" y="16"/>
                      <a:pt x="699" y="17"/>
                      <a:pt x="699" y="17"/>
                    </a:cubicBezTo>
                    <a:cubicBezTo>
                      <a:pt x="699" y="17"/>
                      <a:pt x="700" y="17"/>
                      <a:pt x="700" y="17"/>
                    </a:cubicBezTo>
                    <a:cubicBezTo>
                      <a:pt x="709" y="20"/>
                      <a:pt x="721" y="19"/>
                      <a:pt x="727" y="24"/>
                    </a:cubicBezTo>
                    <a:cubicBezTo>
                      <a:pt x="734" y="29"/>
                      <a:pt x="737" y="41"/>
                      <a:pt x="742" y="47"/>
                    </a:cubicBezTo>
                    <a:cubicBezTo>
                      <a:pt x="748" y="53"/>
                      <a:pt x="768" y="65"/>
                      <a:pt x="777" y="67"/>
                    </a:cubicBezTo>
                    <a:cubicBezTo>
                      <a:pt x="779" y="67"/>
                      <a:pt x="780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2" y="68"/>
                      <a:pt x="782" y="68"/>
                      <a:pt x="782" y="68"/>
                    </a:cubicBezTo>
                    <a:cubicBezTo>
                      <a:pt x="789" y="68"/>
                      <a:pt x="796" y="65"/>
                      <a:pt x="802" y="63"/>
                    </a:cubicBezTo>
                    <a:cubicBezTo>
                      <a:pt x="802" y="63"/>
                      <a:pt x="802" y="63"/>
                      <a:pt x="802" y="63"/>
                    </a:cubicBezTo>
                    <a:cubicBezTo>
                      <a:pt x="802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3"/>
                      <a:pt x="803" y="63"/>
                      <a:pt x="803" y="63"/>
                    </a:cubicBezTo>
                    <a:cubicBezTo>
                      <a:pt x="803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4" y="62"/>
                      <a:pt x="804" y="62"/>
                      <a:pt x="804" y="62"/>
                    </a:cubicBezTo>
                    <a:cubicBezTo>
                      <a:pt x="809" y="61"/>
                      <a:pt x="820" y="61"/>
                      <a:pt x="823" y="55"/>
                    </a:cubicBezTo>
                    <a:cubicBezTo>
                      <a:pt x="825" y="53"/>
                      <a:pt x="825" y="50"/>
                      <a:pt x="825" y="47"/>
                    </a:cubicBezTo>
                    <a:cubicBezTo>
                      <a:pt x="825" y="44"/>
                      <a:pt x="825" y="41"/>
                      <a:pt x="825" y="37"/>
                    </a:cubicBezTo>
                    <a:cubicBezTo>
                      <a:pt x="825" y="35"/>
                      <a:pt x="825" y="34"/>
                      <a:pt x="825" y="32"/>
                    </a:cubicBezTo>
                    <a:cubicBezTo>
                      <a:pt x="825" y="32"/>
                      <a:pt x="825" y="32"/>
                      <a:pt x="825" y="32"/>
                    </a:cubicBezTo>
                    <a:cubicBezTo>
                      <a:pt x="829" y="14"/>
                      <a:pt x="846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64" y="4"/>
                      <a:pt x="864" y="4"/>
                      <a:pt x="864" y="4"/>
                    </a:cubicBezTo>
                    <a:cubicBezTo>
                      <a:pt x="873" y="4"/>
                      <a:pt x="882" y="6"/>
                      <a:pt x="890" y="11"/>
                    </a:cubicBezTo>
                    <a:cubicBezTo>
                      <a:pt x="900" y="17"/>
                      <a:pt x="909" y="27"/>
                      <a:pt x="915" y="36"/>
                    </a:cubicBezTo>
                    <a:cubicBezTo>
                      <a:pt x="920" y="45"/>
                      <a:pt x="922" y="66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3" y="68"/>
                      <a:pt x="933" y="68"/>
                      <a:pt x="933" y="68"/>
                    </a:cubicBezTo>
                    <a:cubicBezTo>
                      <a:pt x="934" y="69"/>
                      <a:pt x="935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36" y="69"/>
                      <a:pt x="936" y="69"/>
                      <a:pt x="936" y="69"/>
                    </a:cubicBezTo>
                    <a:cubicBezTo>
                      <a:pt x="940" y="69"/>
                      <a:pt x="944" y="67"/>
                      <a:pt x="947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48" y="66"/>
                      <a:pt x="948" y="66"/>
                      <a:pt x="948" y="66"/>
                    </a:cubicBezTo>
                    <a:cubicBezTo>
                      <a:pt x="953" y="64"/>
                      <a:pt x="958" y="64"/>
                      <a:pt x="963" y="62"/>
                    </a:cubicBezTo>
                    <a:cubicBezTo>
                      <a:pt x="973" y="56"/>
                      <a:pt x="974" y="43"/>
                      <a:pt x="988" y="42"/>
                    </a:cubicBezTo>
                    <a:cubicBezTo>
                      <a:pt x="988" y="42"/>
                      <a:pt x="988" y="42"/>
                      <a:pt x="988" y="42"/>
                    </a:cubicBezTo>
                    <a:cubicBezTo>
                      <a:pt x="988" y="42"/>
                      <a:pt x="988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989" y="42"/>
                      <a:pt x="989" y="42"/>
                      <a:pt x="989" y="42"/>
                    </a:cubicBezTo>
                    <a:cubicBezTo>
                      <a:pt x="1003" y="42"/>
                      <a:pt x="1005" y="57"/>
                      <a:pt x="1012" y="66"/>
                    </a:cubicBezTo>
                    <a:cubicBezTo>
                      <a:pt x="1012" y="66"/>
                      <a:pt x="1012" y="66"/>
                      <a:pt x="1012" y="66"/>
                    </a:cubicBezTo>
                    <a:cubicBezTo>
                      <a:pt x="1013" y="66"/>
                      <a:pt x="1013" y="66"/>
                      <a:pt x="1013" y="66"/>
                    </a:cubicBezTo>
                    <a:cubicBezTo>
                      <a:pt x="1013" y="66"/>
                      <a:pt x="1013" y="66"/>
                      <a:pt x="1013" y="67"/>
                    </a:cubicBezTo>
                    <a:cubicBezTo>
                      <a:pt x="1013" y="67"/>
                      <a:pt x="1013" y="67"/>
                      <a:pt x="1013" y="67"/>
                    </a:cubicBezTo>
                    <a:cubicBezTo>
                      <a:pt x="1029" y="85"/>
                      <a:pt x="1071" y="83"/>
                      <a:pt x="1082" y="105"/>
                    </a:cubicBezTo>
                    <a:cubicBezTo>
                      <a:pt x="1085" y="110"/>
                      <a:pt x="1085" y="116"/>
                      <a:pt x="1087" y="122"/>
                    </a:cubicBezTo>
                    <a:cubicBezTo>
                      <a:pt x="1091" y="130"/>
                      <a:pt x="1100" y="137"/>
                      <a:pt x="1107" y="144"/>
                    </a:cubicBezTo>
                    <a:cubicBezTo>
                      <a:pt x="1113" y="151"/>
                      <a:pt x="1120" y="160"/>
                      <a:pt x="1128" y="164"/>
                    </a:cubicBezTo>
                    <a:cubicBezTo>
                      <a:pt x="1137" y="170"/>
                      <a:pt x="1148" y="171"/>
                      <a:pt x="1155" y="179"/>
                    </a:cubicBezTo>
                    <a:cubicBezTo>
                      <a:pt x="1161" y="186"/>
                      <a:pt x="1163" y="196"/>
                      <a:pt x="1166" y="208"/>
                    </a:cubicBezTo>
                    <a:cubicBezTo>
                      <a:pt x="1169" y="219"/>
                      <a:pt x="1172" y="229"/>
                      <a:pt x="1173" y="240"/>
                    </a:cubicBezTo>
                    <a:cubicBezTo>
                      <a:pt x="1173" y="250"/>
                      <a:pt x="1174" y="261"/>
                      <a:pt x="1174" y="273"/>
                    </a:cubicBezTo>
                    <a:cubicBezTo>
                      <a:pt x="1174" y="288"/>
                      <a:pt x="1173" y="303"/>
                      <a:pt x="1173" y="317"/>
                    </a:cubicBezTo>
                    <a:cubicBezTo>
                      <a:pt x="1173" y="426"/>
                      <a:pt x="1173" y="519"/>
                      <a:pt x="1173" y="629"/>
                    </a:cubicBezTo>
                    <a:cubicBezTo>
                      <a:pt x="1173" y="646"/>
                      <a:pt x="1174" y="662"/>
                      <a:pt x="1174" y="678"/>
                    </a:cubicBezTo>
                    <a:cubicBezTo>
                      <a:pt x="1174" y="701"/>
                      <a:pt x="1173" y="723"/>
                      <a:pt x="1168" y="741"/>
                    </a:cubicBezTo>
                    <a:cubicBezTo>
                      <a:pt x="1163" y="760"/>
                      <a:pt x="1162" y="776"/>
                      <a:pt x="1147" y="784"/>
                    </a:cubicBezTo>
                    <a:cubicBezTo>
                      <a:pt x="1141" y="788"/>
                      <a:pt x="1133" y="789"/>
                      <a:pt x="1128" y="793"/>
                    </a:cubicBezTo>
                    <a:cubicBezTo>
                      <a:pt x="1120" y="797"/>
                      <a:pt x="1114" y="806"/>
                      <a:pt x="1108" y="813"/>
                    </a:cubicBezTo>
                    <a:cubicBezTo>
                      <a:pt x="1101" y="819"/>
                      <a:pt x="1093" y="825"/>
                      <a:pt x="1089" y="833"/>
                    </a:cubicBezTo>
                    <a:cubicBezTo>
                      <a:pt x="1086" y="839"/>
                      <a:pt x="1085" y="848"/>
                      <a:pt x="1082" y="855"/>
                    </a:cubicBezTo>
                    <a:cubicBezTo>
                      <a:pt x="1070" y="875"/>
                      <a:pt x="1035" y="873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8" y="888"/>
                      <a:pt x="1018" y="888"/>
                    </a:cubicBezTo>
                    <a:cubicBezTo>
                      <a:pt x="1018" y="888"/>
                      <a:pt x="1017" y="888"/>
                      <a:pt x="1017" y="888"/>
                    </a:cubicBezTo>
                    <a:cubicBezTo>
                      <a:pt x="1017" y="888"/>
                      <a:pt x="1017" y="888"/>
                      <a:pt x="1017" y="888"/>
                    </a:cubicBezTo>
                    <a:cubicBezTo>
                      <a:pt x="1010" y="895"/>
                      <a:pt x="1007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1" y="916"/>
                      <a:pt x="991" y="916"/>
                      <a:pt x="991" y="916"/>
                    </a:cubicBezTo>
                    <a:cubicBezTo>
                      <a:pt x="990" y="916"/>
                      <a:pt x="989" y="916"/>
                      <a:pt x="988" y="916"/>
                    </a:cubicBezTo>
                    <a:cubicBezTo>
                      <a:pt x="988" y="916"/>
                      <a:pt x="988" y="916"/>
                      <a:pt x="988" y="916"/>
                    </a:cubicBezTo>
                    <a:cubicBezTo>
                      <a:pt x="976" y="914"/>
                      <a:pt x="975" y="901"/>
                      <a:pt x="964" y="897"/>
                    </a:cubicBezTo>
                    <a:cubicBezTo>
                      <a:pt x="964" y="897"/>
                      <a:pt x="964" y="897"/>
                      <a:pt x="964" y="897"/>
                    </a:cubicBezTo>
                    <a:cubicBezTo>
                      <a:pt x="964" y="896"/>
                      <a:pt x="964" y="896"/>
                      <a:pt x="964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3" y="896"/>
                    </a:cubicBezTo>
                    <a:cubicBezTo>
                      <a:pt x="963" y="896"/>
                      <a:pt x="963" y="896"/>
                      <a:pt x="962" y="896"/>
                    </a:cubicBezTo>
                    <a:cubicBezTo>
                      <a:pt x="962" y="896"/>
                      <a:pt x="962" y="896"/>
                      <a:pt x="962" y="896"/>
                    </a:cubicBezTo>
                    <a:cubicBezTo>
                      <a:pt x="962" y="896"/>
                      <a:pt x="961" y="896"/>
                      <a:pt x="961" y="895"/>
                    </a:cubicBezTo>
                    <a:cubicBezTo>
                      <a:pt x="961" y="895"/>
                      <a:pt x="960" y="895"/>
                      <a:pt x="960" y="895"/>
                    </a:cubicBezTo>
                    <a:cubicBezTo>
                      <a:pt x="960" y="895"/>
                      <a:pt x="960" y="895"/>
                      <a:pt x="960" y="895"/>
                    </a:cubicBezTo>
                    <a:cubicBezTo>
                      <a:pt x="960" y="895"/>
                      <a:pt x="959" y="895"/>
                      <a:pt x="959" y="895"/>
                    </a:cubicBezTo>
                    <a:cubicBezTo>
                      <a:pt x="959" y="895"/>
                      <a:pt x="959" y="895"/>
                      <a:pt x="959" y="895"/>
                    </a:cubicBezTo>
                    <a:cubicBezTo>
                      <a:pt x="953" y="892"/>
                      <a:pt x="944" y="889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7" y="888"/>
                      <a:pt x="937" y="888"/>
                      <a:pt x="937" y="888"/>
                    </a:cubicBezTo>
                    <a:cubicBezTo>
                      <a:pt x="936" y="888"/>
                      <a:pt x="935" y="889"/>
                      <a:pt x="934" y="889"/>
                    </a:cubicBezTo>
                    <a:cubicBezTo>
                      <a:pt x="924" y="891"/>
                      <a:pt x="924" y="905"/>
                      <a:pt x="920" y="915"/>
                    </a:cubicBezTo>
                    <a:cubicBezTo>
                      <a:pt x="913" y="931"/>
                      <a:pt x="894" y="952"/>
                      <a:pt x="871" y="955"/>
                    </a:cubicBezTo>
                    <a:cubicBezTo>
                      <a:pt x="869" y="955"/>
                      <a:pt x="867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65" y="955"/>
                      <a:pt x="865" y="955"/>
                      <a:pt x="865" y="955"/>
                    </a:cubicBezTo>
                    <a:cubicBezTo>
                      <a:pt x="845" y="955"/>
                      <a:pt x="832" y="945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8" y="930"/>
                      <a:pt x="828" y="930"/>
                      <a:pt x="828" y="930"/>
                    </a:cubicBezTo>
                    <a:cubicBezTo>
                      <a:pt x="827" y="928"/>
                      <a:pt x="827" y="926"/>
                      <a:pt x="827" y="924"/>
                    </a:cubicBezTo>
                    <a:cubicBezTo>
                      <a:pt x="827" y="921"/>
                      <a:pt x="827" y="917"/>
                      <a:pt x="827" y="914"/>
                    </a:cubicBezTo>
                    <a:cubicBezTo>
                      <a:pt x="827" y="910"/>
                      <a:pt x="827" y="906"/>
                      <a:pt x="825" y="903"/>
                    </a:cubicBezTo>
                    <a:cubicBezTo>
                      <a:pt x="823" y="899"/>
                      <a:pt x="814" y="898"/>
                      <a:pt x="807" y="897"/>
                    </a:cubicBezTo>
                    <a:cubicBezTo>
                      <a:pt x="807" y="897"/>
                      <a:pt x="807" y="897"/>
                      <a:pt x="807" y="897"/>
                    </a:cubicBezTo>
                    <a:cubicBezTo>
                      <a:pt x="807" y="896"/>
                      <a:pt x="807" y="896"/>
                      <a:pt x="806" y="896"/>
                    </a:cubicBezTo>
                    <a:cubicBezTo>
                      <a:pt x="806" y="896"/>
                      <a:pt x="806" y="896"/>
                      <a:pt x="806" y="896"/>
                    </a:cubicBezTo>
                    <a:cubicBezTo>
                      <a:pt x="806" y="896"/>
                      <a:pt x="806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5" y="896"/>
                      <a:pt x="805" y="896"/>
                    </a:cubicBezTo>
                    <a:cubicBezTo>
                      <a:pt x="805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4" y="896"/>
                    </a:cubicBezTo>
                    <a:cubicBezTo>
                      <a:pt x="804" y="896"/>
                      <a:pt x="804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6"/>
                      <a:pt x="803" y="896"/>
                      <a:pt x="803" y="896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803" y="895"/>
                      <a:pt x="803" y="895"/>
                      <a:pt x="803" y="895"/>
                    </a:cubicBezTo>
                    <a:cubicBezTo>
                      <a:pt x="796" y="893"/>
                      <a:pt x="791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84" y="891"/>
                      <a:pt x="784" y="891"/>
                      <a:pt x="784" y="891"/>
                    </a:cubicBezTo>
                    <a:cubicBezTo>
                      <a:pt x="776" y="891"/>
                      <a:pt x="769" y="895"/>
                      <a:pt x="762" y="899"/>
                    </a:cubicBezTo>
                    <a:cubicBezTo>
                      <a:pt x="756" y="902"/>
                      <a:pt x="749" y="906"/>
                      <a:pt x="745" y="910"/>
                    </a:cubicBezTo>
                    <a:cubicBezTo>
                      <a:pt x="738" y="918"/>
                      <a:pt x="736" y="931"/>
                      <a:pt x="725" y="937"/>
                    </a:cubicBezTo>
                    <a:cubicBezTo>
                      <a:pt x="718" y="940"/>
                      <a:pt x="708" y="940"/>
                      <a:pt x="701" y="942"/>
                    </a:cubicBezTo>
                    <a:cubicBezTo>
                      <a:pt x="701" y="942"/>
                      <a:pt x="701" y="942"/>
                      <a:pt x="701" y="942"/>
                    </a:cubicBezTo>
                    <a:cubicBezTo>
                      <a:pt x="700" y="942"/>
                      <a:pt x="698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6" y="943"/>
                      <a:pt x="696" y="943"/>
                      <a:pt x="696" y="943"/>
                    </a:cubicBezTo>
                    <a:cubicBezTo>
                      <a:pt x="690" y="946"/>
                      <a:pt x="685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8" y="951"/>
                      <a:pt x="678" y="951"/>
                      <a:pt x="678" y="951"/>
                    </a:cubicBezTo>
                    <a:cubicBezTo>
                      <a:pt x="676" y="951"/>
                      <a:pt x="675" y="950"/>
                      <a:pt x="673" y="950"/>
                    </a:cubicBezTo>
                    <a:cubicBezTo>
                      <a:pt x="673" y="950"/>
                      <a:pt x="673" y="950"/>
                      <a:pt x="673" y="950"/>
                    </a:cubicBezTo>
                    <a:cubicBezTo>
                      <a:pt x="659" y="946"/>
                      <a:pt x="659" y="933"/>
                      <a:pt x="647" y="927"/>
                    </a:cubicBezTo>
                    <a:cubicBezTo>
                      <a:pt x="639" y="923"/>
                      <a:pt x="628" y="924"/>
                      <a:pt x="619" y="921"/>
                    </a:cubicBezTo>
                    <a:cubicBezTo>
                      <a:pt x="619" y="921"/>
                      <a:pt x="619" y="921"/>
                      <a:pt x="619" y="921"/>
                    </a:cubicBezTo>
                    <a:cubicBezTo>
                      <a:pt x="619" y="921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8" y="920"/>
                      <a:pt x="618" y="920"/>
                      <a:pt x="618" y="920"/>
                    </a:cubicBezTo>
                    <a:cubicBezTo>
                      <a:pt x="617" y="920"/>
                      <a:pt x="617" y="920"/>
                      <a:pt x="617" y="920"/>
                    </a:cubicBezTo>
                    <a:cubicBezTo>
                      <a:pt x="608" y="917"/>
                      <a:pt x="601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90" y="911"/>
                      <a:pt x="590" y="911"/>
                      <a:pt x="590" y="911"/>
                    </a:cubicBezTo>
                    <a:cubicBezTo>
                      <a:pt x="589" y="911"/>
                      <a:pt x="588" y="911"/>
                      <a:pt x="588" y="911"/>
                    </a:cubicBezTo>
                    <a:cubicBezTo>
                      <a:pt x="588" y="911"/>
                      <a:pt x="587" y="911"/>
                      <a:pt x="587" y="911"/>
                    </a:cubicBezTo>
                    <a:cubicBezTo>
                      <a:pt x="587" y="911"/>
                      <a:pt x="587" y="911"/>
                      <a:pt x="587" y="911"/>
                    </a:cubicBezTo>
                    <a:cubicBezTo>
                      <a:pt x="580" y="911"/>
                      <a:pt x="573" y="917"/>
                      <a:pt x="563" y="920"/>
                    </a:cubicBezTo>
                    <a:cubicBezTo>
                      <a:pt x="552" y="924"/>
                      <a:pt x="543" y="923"/>
                      <a:pt x="535" y="927"/>
                    </a:cubicBezTo>
                    <a:cubicBezTo>
                      <a:pt x="524" y="933"/>
                      <a:pt x="522" y="948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9" y="951"/>
                      <a:pt x="509" y="951"/>
                      <a:pt x="509" y="951"/>
                    </a:cubicBezTo>
                    <a:cubicBezTo>
                      <a:pt x="508" y="951"/>
                      <a:pt x="506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505" y="951"/>
                      <a:pt x="505" y="951"/>
                      <a:pt x="505" y="951"/>
                    </a:cubicBezTo>
                    <a:cubicBezTo>
                      <a:pt x="497" y="951"/>
                      <a:pt x="492" y="946"/>
                      <a:pt x="485" y="943"/>
                    </a:cubicBezTo>
                    <a:cubicBezTo>
                      <a:pt x="484" y="943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3" y="942"/>
                      <a:pt x="483" y="942"/>
                      <a:pt x="483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2" y="942"/>
                    </a:cubicBezTo>
                    <a:cubicBezTo>
                      <a:pt x="482" y="942"/>
                      <a:pt x="482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81" y="942"/>
                      <a:pt x="481" y="942"/>
                      <a:pt x="481" y="942"/>
                    </a:cubicBezTo>
                    <a:cubicBezTo>
                      <a:pt x="469" y="938"/>
                      <a:pt x="459" y="940"/>
                      <a:pt x="451" y="933"/>
                    </a:cubicBezTo>
                    <a:cubicBezTo>
                      <a:pt x="444" y="926"/>
                      <a:pt x="442" y="915"/>
                      <a:pt x="434" y="909"/>
                    </a:cubicBezTo>
                    <a:cubicBezTo>
                      <a:pt x="431" y="905"/>
                      <a:pt x="425" y="903"/>
                      <a:pt x="419" y="900"/>
                    </a:cubicBezTo>
                    <a:cubicBezTo>
                      <a:pt x="413" y="896"/>
                      <a:pt x="40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8" y="891"/>
                      <a:pt x="398" y="891"/>
                      <a:pt x="398" y="891"/>
                    </a:cubicBezTo>
                    <a:cubicBezTo>
                      <a:pt x="392" y="891"/>
                      <a:pt x="386" y="893"/>
                      <a:pt x="380" y="895"/>
                    </a:cubicBezTo>
                    <a:cubicBezTo>
                      <a:pt x="380" y="895"/>
                      <a:pt x="380" y="895"/>
                      <a:pt x="380" y="895"/>
                    </a:cubicBezTo>
                    <a:cubicBezTo>
                      <a:pt x="380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9" y="895"/>
                      <a:pt x="379" y="895"/>
                      <a:pt x="379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5"/>
                      <a:pt x="378" y="895"/>
                    </a:cubicBezTo>
                    <a:cubicBezTo>
                      <a:pt x="378" y="895"/>
                      <a:pt x="378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7" y="896"/>
                      <a:pt x="377" y="896"/>
                      <a:pt x="377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6" y="896"/>
                      <a:pt x="376" y="896"/>
                      <a:pt x="376" y="896"/>
                    </a:cubicBezTo>
                    <a:cubicBezTo>
                      <a:pt x="370" y="898"/>
                      <a:pt x="362" y="898"/>
                      <a:pt x="356" y="903"/>
                    </a:cubicBezTo>
                    <a:cubicBezTo>
                      <a:pt x="356" y="903"/>
                      <a:pt x="356" y="903"/>
                      <a:pt x="356" y="903"/>
                    </a:cubicBezTo>
                    <a:cubicBezTo>
                      <a:pt x="356" y="903"/>
                      <a:pt x="356" y="903"/>
                      <a:pt x="356" y="904"/>
                    </a:cubicBezTo>
                    <a:cubicBezTo>
                      <a:pt x="356" y="904"/>
                      <a:pt x="356" y="904"/>
                      <a:pt x="356" y="904"/>
                    </a:cubicBezTo>
                    <a:cubicBezTo>
                      <a:pt x="359" y="935"/>
                      <a:pt x="343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7" y="955"/>
                      <a:pt x="317" y="955"/>
                      <a:pt x="317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316" y="955"/>
                      <a:pt x="316" y="955"/>
                      <a:pt x="316" y="955"/>
                    </a:cubicBezTo>
                    <a:cubicBezTo>
                      <a:pt x="291" y="954"/>
                      <a:pt x="275" y="937"/>
                      <a:pt x="266" y="921"/>
                    </a:cubicBezTo>
                    <a:cubicBezTo>
                      <a:pt x="260" y="912"/>
                      <a:pt x="257" y="891"/>
                      <a:pt x="249" y="889"/>
                    </a:cubicBezTo>
                    <a:cubicBezTo>
                      <a:pt x="249" y="889"/>
                      <a:pt x="249" y="889"/>
                      <a:pt x="249" y="889"/>
                    </a:cubicBezTo>
                    <a:cubicBezTo>
                      <a:pt x="248" y="888"/>
                      <a:pt x="247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6" y="888"/>
                      <a:pt x="246" y="888"/>
                      <a:pt x="246" y="888"/>
                    </a:cubicBezTo>
                    <a:cubicBezTo>
                      <a:pt x="242" y="888"/>
                      <a:pt x="238" y="890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4" y="891"/>
                      <a:pt x="234" y="891"/>
                    </a:cubicBezTo>
                    <a:cubicBezTo>
                      <a:pt x="234" y="891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33" y="892"/>
                      <a:pt x="233" y="892"/>
                      <a:pt x="233" y="892"/>
                    </a:cubicBezTo>
                    <a:cubicBezTo>
                      <a:pt x="228" y="893"/>
                      <a:pt x="222" y="894"/>
                      <a:pt x="218" y="897"/>
                    </a:cubicBezTo>
                    <a:cubicBezTo>
                      <a:pt x="218" y="897"/>
                      <a:pt x="218" y="897"/>
                      <a:pt x="218" y="897"/>
                    </a:cubicBezTo>
                    <a:cubicBezTo>
                      <a:pt x="218" y="897"/>
                      <a:pt x="218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7" y="897"/>
                      <a:pt x="217" y="897"/>
                      <a:pt x="217" y="897"/>
                    </a:cubicBezTo>
                    <a:cubicBezTo>
                      <a:pt x="216" y="897"/>
                      <a:pt x="215" y="898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14" y="899"/>
                      <a:pt x="214" y="899"/>
                      <a:pt x="214" y="899"/>
                    </a:cubicBezTo>
                    <a:cubicBezTo>
                      <a:pt x="207" y="905"/>
                      <a:pt x="20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92" y="916"/>
                      <a:pt x="192" y="916"/>
                      <a:pt x="192" y="916"/>
                    </a:cubicBezTo>
                    <a:cubicBezTo>
                      <a:pt x="189" y="916"/>
                      <a:pt x="186" y="916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83" y="914"/>
                      <a:pt x="183" y="914"/>
                      <a:pt x="183" y="914"/>
                    </a:cubicBezTo>
                    <a:cubicBezTo>
                      <a:pt x="174" y="909"/>
                      <a:pt x="171" y="895"/>
                      <a:pt x="165" y="889"/>
                    </a:cubicBezTo>
                    <a:cubicBezTo>
                      <a:pt x="146" y="872"/>
                      <a:pt x="109" y="877"/>
                      <a:pt x="97" y="853"/>
                    </a:cubicBezTo>
                    <a:cubicBezTo>
                      <a:pt x="93" y="847"/>
                      <a:pt x="93" y="840"/>
                      <a:pt x="90" y="834"/>
                    </a:cubicBezTo>
                    <a:cubicBezTo>
                      <a:pt x="86" y="826"/>
                      <a:pt x="77" y="818"/>
                      <a:pt x="71" y="812"/>
                    </a:cubicBezTo>
                    <a:cubicBezTo>
                      <a:pt x="64" y="805"/>
                      <a:pt x="56" y="795"/>
                      <a:pt x="49" y="792"/>
                    </a:cubicBezTo>
                    <a:cubicBezTo>
                      <a:pt x="35" y="784"/>
                      <a:pt x="26" y="784"/>
                      <a:pt x="19" y="769"/>
                    </a:cubicBezTo>
                    <a:cubicBezTo>
                      <a:pt x="16" y="761"/>
                      <a:pt x="13" y="751"/>
                      <a:pt x="10" y="740"/>
                    </a:cubicBezTo>
                    <a:cubicBezTo>
                      <a:pt x="5" y="723"/>
                      <a:pt x="4" y="703"/>
                      <a:pt x="4" y="682"/>
                    </a:cubicBezTo>
                    <a:cubicBezTo>
                      <a:pt x="4" y="665"/>
                      <a:pt x="5" y="647"/>
                      <a:pt x="5" y="630"/>
                    </a:cubicBezTo>
                    <a:cubicBezTo>
                      <a:pt x="5" y="528"/>
                      <a:pt x="5" y="427"/>
                      <a:pt x="5" y="323"/>
                    </a:cubicBezTo>
                    <a:cubicBezTo>
                      <a:pt x="5" y="307"/>
                      <a:pt x="4" y="291"/>
                      <a:pt x="4" y="277"/>
                    </a:cubicBezTo>
                    <a:cubicBezTo>
                      <a:pt x="4" y="254"/>
                      <a:pt x="5" y="232"/>
                      <a:pt x="11" y="214"/>
                    </a:cubicBezTo>
                    <a:cubicBezTo>
                      <a:pt x="14" y="203"/>
                      <a:pt x="16" y="193"/>
                      <a:pt x="20" y="185"/>
                    </a:cubicBezTo>
                    <a:cubicBezTo>
                      <a:pt x="28" y="172"/>
                      <a:pt x="39" y="173"/>
                      <a:pt x="51" y="165"/>
                    </a:cubicBezTo>
                    <a:cubicBezTo>
                      <a:pt x="59" y="160"/>
                      <a:pt x="63" y="153"/>
                      <a:pt x="71" y="145"/>
                    </a:cubicBezTo>
                    <a:cubicBezTo>
                      <a:pt x="77" y="138"/>
                      <a:pt x="85" y="131"/>
                      <a:pt x="89" y="125"/>
                    </a:cubicBezTo>
                    <a:cubicBezTo>
                      <a:pt x="95" y="113"/>
                      <a:pt x="95" y="101"/>
                      <a:pt x="107" y="94"/>
                    </a:cubicBezTo>
                    <a:cubicBezTo>
                      <a:pt x="123" y="84"/>
                      <a:pt x="151" y="81"/>
                      <a:pt x="164" y="68"/>
                    </a:cubicBezTo>
                    <a:cubicBezTo>
                      <a:pt x="164" y="68"/>
                      <a:pt x="164" y="68"/>
                      <a:pt x="164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8"/>
                      <a:pt x="165" y="68"/>
                    </a:cubicBezTo>
                    <a:cubicBezTo>
                      <a:pt x="165" y="68"/>
                      <a:pt x="165" y="67"/>
                      <a:pt x="165" y="67"/>
                    </a:cubicBezTo>
                    <a:cubicBezTo>
                      <a:pt x="165" y="67"/>
                      <a:pt x="165" y="67"/>
                      <a:pt x="165" y="67"/>
                    </a:cubicBezTo>
                    <a:cubicBezTo>
                      <a:pt x="173" y="59"/>
                      <a:pt x="175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191" y="42"/>
                      <a:pt x="191" y="42"/>
                      <a:pt x="191" y="42"/>
                    </a:cubicBezTo>
                    <a:cubicBezTo>
                      <a:pt x="203" y="43"/>
                      <a:pt x="206" y="56"/>
                      <a:pt x="215" y="61"/>
                    </a:cubicBezTo>
                    <a:cubicBezTo>
                      <a:pt x="218" y="63"/>
                      <a:pt x="224" y="64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29" y="66"/>
                      <a:pt x="229" y="66"/>
                    </a:cubicBezTo>
                    <a:cubicBezTo>
                      <a:pt x="229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0" y="66"/>
                    </a:cubicBezTo>
                    <a:cubicBezTo>
                      <a:pt x="230" y="66"/>
                      <a:pt x="230" y="66"/>
                      <a:pt x="231" y="66"/>
                    </a:cubicBezTo>
                    <a:cubicBezTo>
                      <a:pt x="231" y="66"/>
                      <a:pt x="231" y="66"/>
                      <a:pt x="231" y="66"/>
                    </a:cubicBezTo>
                    <a:cubicBezTo>
                      <a:pt x="235" y="68"/>
                      <a:pt x="239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3" y="69"/>
                      <a:pt x="243" y="69"/>
                      <a:pt x="243" y="69"/>
                    </a:cubicBezTo>
                    <a:cubicBezTo>
                      <a:pt x="244" y="69"/>
                      <a:pt x="245" y="69"/>
                      <a:pt x="245" y="69"/>
                    </a:cubicBezTo>
                    <a:cubicBezTo>
                      <a:pt x="245" y="69"/>
                      <a:pt x="245" y="69"/>
                      <a:pt x="245" y="69"/>
                    </a:cubicBezTo>
                    <a:cubicBezTo>
                      <a:pt x="256" y="67"/>
                      <a:pt x="256" y="54"/>
                      <a:pt x="260" y="44"/>
                    </a:cubicBezTo>
                    <a:cubicBezTo>
                      <a:pt x="268" y="28"/>
                      <a:pt x="284" y="10"/>
                      <a:pt x="303" y="5"/>
                    </a:cubicBezTo>
                    <a:cubicBezTo>
                      <a:pt x="303" y="5"/>
                      <a:pt x="303" y="5"/>
                      <a:pt x="303" y="5"/>
                    </a:cubicBezTo>
                    <a:cubicBezTo>
                      <a:pt x="308" y="4"/>
                      <a:pt x="312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cubicBezTo>
                      <a:pt x="316" y="4"/>
                      <a:pt x="316" y="4"/>
                      <a:pt x="316" y="4"/>
                    </a:cubicBezTo>
                    <a:moveTo>
                      <a:pt x="314" y="0"/>
                    </a:moveTo>
                    <a:cubicBezTo>
                      <a:pt x="314" y="0"/>
                      <a:pt x="314" y="0"/>
                      <a:pt x="314" y="0"/>
                    </a:cubicBezTo>
                    <a:cubicBezTo>
                      <a:pt x="306" y="0"/>
                      <a:pt x="298" y="2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73" y="15"/>
                      <a:pt x="261" y="31"/>
                      <a:pt x="254" y="48"/>
                    </a:cubicBezTo>
                    <a:cubicBezTo>
                      <a:pt x="252" y="55"/>
                      <a:pt x="251" y="63"/>
                      <a:pt x="244" y="65"/>
                    </a:cubicBezTo>
                    <a:cubicBezTo>
                      <a:pt x="244" y="65"/>
                      <a:pt x="244" y="65"/>
                      <a:pt x="244" y="65"/>
                    </a:cubicBezTo>
                    <a:cubicBezTo>
                      <a:pt x="243" y="65"/>
                      <a:pt x="242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34" y="65"/>
                      <a:pt x="224" y="62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1" y="55"/>
                      <a:pt x="207" y="43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8" y="40"/>
                      <a:pt x="198" y="40"/>
                      <a:pt x="198" y="40"/>
                    </a:cubicBezTo>
                    <a:cubicBezTo>
                      <a:pt x="196" y="39"/>
                      <a:pt x="193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187" y="39"/>
                      <a:pt x="183" y="40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9" y="42"/>
                      <a:pt x="179" y="42"/>
                      <a:pt x="179" y="42"/>
                    </a:cubicBezTo>
                    <a:cubicBezTo>
                      <a:pt x="170" y="47"/>
                      <a:pt x="169" y="59"/>
                      <a:pt x="161" y="66"/>
                    </a:cubicBezTo>
                    <a:cubicBezTo>
                      <a:pt x="154" y="72"/>
                      <a:pt x="141" y="78"/>
                      <a:pt x="131" y="82"/>
                    </a:cubicBezTo>
                    <a:cubicBezTo>
                      <a:pt x="119" y="86"/>
                      <a:pt x="106" y="88"/>
                      <a:pt x="99" y="96"/>
                    </a:cubicBezTo>
                    <a:cubicBezTo>
                      <a:pt x="92" y="103"/>
                      <a:pt x="91" y="115"/>
                      <a:pt x="86" y="124"/>
                    </a:cubicBezTo>
                    <a:cubicBezTo>
                      <a:pt x="81" y="131"/>
                      <a:pt x="73" y="137"/>
                      <a:pt x="67" y="144"/>
                    </a:cubicBezTo>
                    <a:cubicBezTo>
                      <a:pt x="61" y="151"/>
                      <a:pt x="55" y="159"/>
                      <a:pt x="48" y="163"/>
                    </a:cubicBezTo>
                    <a:cubicBezTo>
                      <a:pt x="41" y="167"/>
                      <a:pt x="34" y="168"/>
                      <a:pt x="28" y="172"/>
                    </a:cubicBezTo>
                    <a:cubicBezTo>
                      <a:pt x="15" y="180"/>
                      <a:pt x="14" y="194"/>
                      <a:pt x="9" y="211"/>
                    </a:cubicBezTo>
                    <a:cubicBezTo>
                      <a:pt x="6" y="221"/>
                      <a:pt x="2" y="231"/>
                      <a:pt x="1" y="242"/>
                    </a:cubicBezTo>
                    <a:cubicBezTo>
                      <a:pt x="0" y="254"/>
                      <a:pt x="0" y="266"/>
                      <a:pt x="0" y="279"/>
                    </a:cubicBezTo>
                    <a:cubicBezTo>
                      <a:pt x="0" y="292"/>
                      <a:pt x="0" y="306"/>
                      <a:pt x="0" y="319"/>
                    </a:cubicBezTo>
                    <a:cubicBezTo>
                      <a:pt x="0" y="341"/>
                      <a:pt x="0" y="363"/>
                      <a:pt x="0" y="384"/>
                    </a:cubicBezTo>
                    <a:cubicBezTo>
                      <a:pt x="0" y="384"/>
                      <a:pt x="0" y="385"/>
                      <a:pt x="0" y="385"/>
                    </a:cubicBezTo>
                    <a:cubicBezTo>
                      <a:pt x="0" y="385"/>
                      <a:pt x="0" y="386"/>
                      <a:pt x="0" y="387"/>
                    </a:cubicBezTo>
                    <a:cubicBezTo>
                      <a:pt x="0" y="387"/>
                      <a:pt x="0" y="387"/>
                      <a:pt x="0" y="387"/>
                    </a:cubicBezTo>
                    <a:cubicBezTo>
                      <a:pt x="0" y="388"/>
                      <a:pt x="0" y="388"/>
                      <a:pt x="0" y="389"/>
                    </a:cubicBezTo>
                    <a:cubicBezTo>
                      <a:pt x="0" y="389"/>
                      <a:pt x="0" y="389"/>
                      <a:pt x="0" y="390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1"/>
                      <a:pt x="0" y="391"/>
                      <a:pt x="0" y="391"/>
                    </a:cubicBezTo>
                    <a:cubicBezTo>
                      <a:pt x="0" y="391"/>
                      <a:pt x="0" y="391"/>
                      <a:pt x="0" y="392"/>
                    </a:cubicBezTo>
                    <a:cubicBezTo>
                      <a:pt x="0" y="392"/>
                      <a:pt x="0" y="392"/>
                      <a:pt x="0" y="392"/>
                    </a:cubicBezTo>
                    <a:cubicBezTo>
                      <a:pt x="0" y="392"/>
                      <a:pt x="0" y="393"/>
                      <a:pt x="0" y="393"/>
                    </a:cubicBezTo>
                    <a:cubicBezTo>
                      <a:pt x="0" y="393"/>
                      <a:pt x="0" y="393"/>
                      <a:pt x="0" y="393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0" y="395"/>
                      <a:pt x="0" y="395"/>
                      <a:pt x="0" y="396"/>
                    </a:cubicBezTo>
                    <a:cubicBezTo>
                      <a:pt x="0" y="396"/>
                      <a:pt x="0" y="396"/>
                      <a:pt x="0" y="396"/>
                    </a:cubicBezTo>
                    <a:cubicBezTo>
                      <a:pt x="0" y="397"/>
                      <a:pt x="0" y="398"/>
                      <a:pt x="0" y="398"/>
                    </a:cubicBezTo>
                    <a:cubicBezTo>
                      <a:pt x="0" y="398"/>
                      <a:pt x="0" y="399"/>
                      <a:pt x="0" y="399"/>
                    </a:cubicBezTo>
                    <a:cubicBezTo>
                      <a:pt x="0" y="449"/>
                      <a:pt x="0" y="497"/>
                      <a:pt x="0" y="547"/>
                    </a:cubicBezTo>
                    <a:cubicBezTo>
                      <a:pt x="0" y="547"/>
                      <a:pt x="0" y="547"/>
                      <a:pt x="0" y="547"/>
                    </a:cubicBezTo>
                    <a:cubicBezTo>
                      <a:pt x="0" y="548"/>
                      <a:pt x="0" y="549"/>
                      <a:pt x="0" y="549"/>
                    </a:cubicBezTo>
                    <a:cubicBezTo>
                      <a:pt x="0" y="549"/>
                      <a:pt x="0" y="550"/>
                      <a:pt x="0" y="550"/>
                    </a:cubicBezTo>
                    <a:cubicBezTo>
                      <a:pt x="0" y="550"/>
                      <a:pt x="0" y="550"/>
                      <a:pt x="0" y="550"/>
                    </a:cubicBezTo>
                    <a:cubicBezTo>
                      <a:pt x="0" y="551"/>
                      <a:pt x="0" y="551"/>
                      <a:pt x="0" y="551"/>
                    </a:cubicBezTo>
                    <a:cubicBezTo>
                      <a:pt x="0" y="551"/>
                      <a:pt x="0" y="551"/>
                      <a:pt x="0" y="552"/>
                    </a:cubicBezTo>
                    <a:cubicBezTo>
                      <a:pt x="0" y="552"/>
                      <a:pt x="0" y="552"/>
                      <a:pt x="0" y="552"/>
                    </a:cubicBezTo>
                    <a:cubicBezTo>
                      <a:pt x="0" y="553"/>
                      <a:pt x="0" y="553"/>
                      <a:pt x="0" y="554"/>
                    </a:cubicBezTo>
                    <a:cubicBezTo>
                      <a:pt x="0" y="554"/>
                      <a:pt x="0" y="554"/>
                      <a:pt x="0" y="555"/>
                    </a:cubicBezTo>
                    <a:cubicBezTo>
                      <a:pt x="0" y="555"/>
                      <a:pt x="0" y="555"/>
                      <a:pt x="0" y="555"/>
                    </a:cubicBezTo>
                    <a:cubicBezTo>
                      <a:pt x="0" y="555"/>
                      <a:pt x="0" y="556"/>
                      <a:pt x="0" y="556"/>
                    </a:cubicBezTo>
                    <a:cubicBezTo>
                      <a:pt x="0" y="556"/>
                      <a:pt x="0" y="556"/>
                      <a:pt x="0" y="556"/>
                    </a:cubicBezTo>
                    <a:cubicBezTo>
                      <a:pt x="0" y="557"/>
                      <a:pt x="0" y="557"/>
                      <a:pt x="0" y="557"/>
                    </a:cubicBezTo>
                    <a:cubicBezTo>
                      <a:pt x="0" y="557"/>
                      <a:pt x="0" y="557"/>
                      <a:pt x="0" y="558"/>
                    </a:cubicBezTo>
                    <a:cubicBezTo>
                      <a:pt x="0" y="582"/>
                      <a:pt x="0" y="606"/>
                      <a:pt x="0" y="631"/>
                    </a:cubicBezTo>
                    <a:cubicBezTo>
                      <a:pt x="0" y="631"/>
                      <a:pt x="0" y="631"/>
                      <a:pt x="0" y="631"/>
                    </a:cubicBezTo>
                    <a:cubicBezTo>
                      <a:pt x="0" y="647"/>
                      <a:pt x="0" y="664"/>
                      <a:pt x="0" y="680"/>
                    </a:cubicBezTo>
                    <a:cubicBezTo>
                      <a:pt x="0" y="703"/>
                      <a:pt x="1" y="725"/>
                      <a:pt x="7" y="742"/>
                    </a:cubicBezTo>
                    <a:cubicBezTo>
                      <a:pt x="11" y="752"/>
                      <a:pt x="13" y="763"/>
                      <a:pt x="17" y="771"/>
                    </a:cubicBezTo>
                    <a:cubicBezTo>
                      <a:pt x="24" y="788"/>
                      <a:pt x="37" y="787"/>
                      <a:pt x="50" y="796"/>
                    </a:cubicBezTo>
                    <a:cubicBezTo>
                      <a:pt x="57" y="801"/>
                      <a:pt x="63" y="809"/>
                      <a:pt x="69" y="816"/>
                    </a:cubicBezTo>
                    <a:cubicBezTo>
                      <a:pt x="75" y="822"/>
                      <a:pt x="83" y="828"/>
                      <a:pt x="87" y="835"/>
                    </a:cubicBezTo>
                    <a:cubicBezTo>
                      <a:pt x="90" y="841"/>
                      <a:pt x="91" y="848"/>
                      <a:pt x="93" y="853"/>
                    </a:cubicBezTo>
                    <a:cubicBezTo>
                      <a:pt x="101" y="870"/>
                      <a:pt x="120" y="872"/>
                      <a:pt x="137" y="879"/>
                    </a:cubicBezTo>
                    <a:cubicBezTo>
                      <a:pt x="145" y="883"/>
                      <a:pt x="156" y="886"/>
                      <a:pt x="163" y="891"/>
                    </a:cubicBezTo>
                    <a:cubicBezTo>
                      <a:pt x="171" y="898"/>
                      <a:pt x="171" y="911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6"/>
                      <a:pt x="181" y="916"/>
                      <a:pt x="181" y="916"/>
                    </a:cubicBezTo>
                    <a:cubicBezTo>
                      <a:pt x="181" y="917"/>
                      <a:pt x="181" y="917"/>
                      <a:pt x="181" y="917"/>
                    </a:cubicBezTo>
                    <a:cubicBezTo>
                      <a:pt x="185" y="919"/>
                      <a:pt x="189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192" y="920"/>
                      <a:pt x="192" y="920"/>
                      <a:pt x="192" y="920"/>
                    </a:cubicBezTo>
                    <a:cubicBezTo>
                      <a:pt x="204" y="920"/>
                      <a:pt x="210" y="907"/>
                      <a:pt x="217" y="901"/>
                    </a:cubicBezTo>
                    <a:cubicBezTo>
                      <a:pt x="218" y="900"/>
                      <a:pt x="219" y="900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0" y="899"/>
                      <a:pt x="220" y="899"/>
                    </a:cubicBezTo>
                    <a:cubicBezTo>
                      <a:pt x="220" y="899"/>
                      <a:pt x="221" y="899"/>
                      <a:pt x="221" y="899"/>
                    </a:cubicBezTo>
                    <a:cubicBezTo>
                      <a:pt x="225" y="896"/>
                      <a:pt x="235" y="893"/>
                      <a:pt x="242" y="893"/>
                    </a:cubicBezTo>
                    <a:cubicBezTo>
                      <a:pt x="242" y="893"/>
                      <a:pt x="242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3" y="893"/>
                      <a:pt x="243" y="893"/>
                      <a:pt x="243" y="893"/>
                    </a:cubicBezTo>
                    <a:cubicBezTo>
                      <a:pt x="244" y="893"/>
                      <a:pt x="245" y="893"/>
                      <a:pt x="246" y="893"/>
                    </a:cubicBezTo>
                    <a:cubicBezTo>
                      <a:pt x="246" y="893"/>
                      <a:pt x="246" y="893"/>
                      <a:pt x="246" y="893"/>
                    </a:cubicBezTo>
                    <a:cubicBezTo>
                      <a:pt x="256" y="896"/>
                      <a:pt x="256" y="910"/>
                      <a:pt x="259" y="918"/>
                    </a:cubicBezTo>
                    <a:cubicBezTo>
                      <a:pt x="267" y="934"/>
                      <a:pt x="283" y="952"/>
                      <a:pt x="305" y="957"/>
                    </a:cubicBezTo>
                    <a:cubicBezTo>
                      <a:pt x="305" y="957"/>
                      <a:pt x="305" y="957"/>
                      <a:pt x="305" y="957"/>
                    </a:cubicBezTo>
                    <a:cubicBezTo>
                      <a:pt x="309" y="958"/>
                      <a:pt x="313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17" y="958"/>
                      <a:pt x="317" y="958"/>
                      <a:pt x="317" y="958"/>
                    </a:cubicBezTo>
                    <a:cubicBezTo>
                      <a:pt x="338" y="958"/>
                      <a:pt x="354" y="947"/>
                      <a:pt x="359" y="928"/>
                    </a:cubicBezTo>
                    <a:cubicBezTo>
                      <a:pt x="359" y="928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59" y="927"/>
                      <a:pt x="359" y="927"/>
                      <a:pt x="359" y="927"/>
                    </a:cubicBezTo>
                    <a:cubicBezTo>
                      <a:pt x="360" y="922"/>
                      <a:pt x="358" y="911"/>
                      <a:pt x="362" y="906"/>
                    </a:cubicBezTo>
                    <a:cubicBezTo>
                      <a:pt x="365" y="901"/>
                      <a:pt x="373" y="900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79" y="898"/>
                    </a:cubicBezTo>
                    <a:cubicBezTo>
                      <a:pt x="379" y="898"/>
                      <a:pt x="379" y="898"/>
                      <a:pt x="380" y="898"/>
                    </a:cubicBezTo>
                    <a:cubicBezTo>
                      <a:pt x="380" y="898"/>
                      <a:pt x="380" y="898"/>
                      <a:pt x="380" y="898"/>
                    </a:cubicBezTo>
                    <a:cubicBezTo>
                      <a:pt x="386" y="896"/>
                      <a:pt x="392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7" y="895"/>
                      <a:pt x="397" y="895"/>
                      <a:pt x="397" y="895"/>
                    </a:cubicBezTo>
                    <a:cubicBezTo>
                      <a:pt x="398" y="895"/>
                      <a:pt x="398" y="895"/>
                      <a:pt x="399" y="895"/>
                    </a:cubicBezTo>
                    <a:cubicBezTo>
                      <a:pt x="399" y="895"/>
                      <a:pt x="399" y="895"/>
                      <a:pt x="399" y="895"/>
                    </a:cubicBezTo>
                    <a:cubicBezTo>
                      <a:pt x="408" y="895"/>
                      <a:pt x="426" y="906"/>
                      <a:pt x="433" y="912"/>
                    </a:cubicBezTo>
                    <a:cubicBezTo>
                      <a:pt x="443" y="920"/>
                      <a:pt x="442" y="932"/>
                      <a:pt x="454" y="939"/>
                    </a:cubicBezTo>
                    <a:cubicBezTo>
                      <a:pt x="460" y="942"/>
                      <a:pt x="470" y="942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8" y="945"/>
                      <a:pt x="478" y="945"/>
                    </a:cubicBezTo>
                    <a:cubicBezTo>
                      <a:pt x="478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79" y="945"/>
                      <a:pt x="479" y="945"/>
                      <a:pt x="479" y="945"/>
                    </a:cubicBezTo>
                    <a:cubicBezTo>
                      <a:pt x="480" y="945"/>
                      <a:pt x="480" y="945"/>
                      <a:pt x="481" y="945"/>
                    </a:cubicBezTo>
                    <a:cubicBezTo>
                      <a:pt x="481" y="945"/>
                      <a:pt x="481" y="945"/>
                      <a:pt x="481" y="945"/>
                    </a:cubicBezTo>
                    <a:cubicBezTo>
                      <a:pt x="481" y="945"/>
                      <a:pt x="481" y="945"/>
                      <a:pt x="481" y="946"/>
                    </a:cubicBezTo>
                    <a:cubicBezTo>
                      <a:pt x="481" y="946"/>
                      <a:pt x="481" y="946"/>
                      <a:pt x="481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2" y="946"/>
                      <a:pt x="482" y="946"/>
                    </a:cubicBezTo>
                    <a:cubicBezTo>
                      <a:pt x="482" y="946"/>
                      <a:pt x="483" y="946"/>
                      <a:pt x="483" y="946"/>
                    </a:cubicBezTo>
                    <a:cubicBezTo>
                      <a:pt x="483" y="946"/>
                      <a:pt x="483" y="946"/>
                      <a:pt x="483" y="946"/>
                    </a:cubicBezTo>
                    <a:cubicBezTo>
                      <a:pt x="490" y="950"/>
                      <a:pt x="496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05" y="955"/>
                      <a:pt x="505" y="955"/>
                      <a:pt x="505" y="955"/>
                    </a:cubicBezTo>
                    <a:cubicBezTo>
                      <a:pt x="524" y="954"/>
                      <a:pt x="524" y="937"/>
                      <a:pt x="536" y="931"/>
                    </a:cubicBezTo>
                    <a:cubicBezTo>
                      <a:pt x="543" y="927"/>
                      <a:pt x="554" y="927"/>
                      <a:pt x="563" y="924"/>
                    </a:cubicBezTo>
                    <a:cubicBezTo>
                      <a:pt x="572" y="921"/>
                      <a:pt x="580" y="916"/>
                      <a:pt x="587" y="915"/>
                    </a:cubicBezTo>
                    <a:cubicBezTo>
                      <a:pt x="588" y="915"/>
                      <a:pt x="589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591" y="915"/>
                      <a:pt x="591" y="915"/>
                      <a:pt x="591" y="915"/>
                    </a:cubicBezTo>
                    <a:cubicBezTo>
                      <a:pt x="601" y="915"/>
                      <a:pt x="608" y="920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6" y="924"/>
                    </a:cubicBezTo>
                    <a:cubicBezTo>
                      <a:pt x="616" y="924"/>
                      <a:pt x="616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7" y="924"/>
                    </a:cubicBezTo>
                    <a:cubicBezTo>
                      <a:pt x="617" y="924"/>
                      <a:pt x="617" y="924"/>
                      <a:pt x="618" y="924"/>
                    </a:cubicBezTo>
                    <a:cubicBezTo>
                      <a:pt x="618" y="924"/>
                      <a:pt x="618" y="924"/>
                      <a:pt x="618" y="924"/>
                    </a:cubicBezTo>
                    <a:cubicBezTo>
                      <a:pt x="627" y="927"/>
                      <a:pt x="637" y="927"/>
                      <a:pt x="644" y="931"/>
                    </a:cubicBezTo>
                    <a:cubicBezTo>
                      <a:pt x="657" y="936"/>
                      <a:pt x="657" y="949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0" y="954"/>
                      <a:pt x="670" y="954"/>
                      <a:pt x="670" y="954"/>
                    </a:cubicBezTo>
                    <a:cubicBezTo>
                      <a:pt x="673" y="954"/>
                      <a:pt x="675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77" y="955"/>
                      <a:pt x="677" y="955"/>
                      <a:pt x="677" y="955"/>
                    </a:cubicBezTo>
                    <a:cubicBezTo>
                      <a:pt x="685" y="955"/>
                      <a:pt x="690" y="950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7"/>
                      <a:pt x="698" y="947"/>
                      <a:pt x="698" y="947"/>
                    </a:cubicBezTo>
                    <a:cubicBezTo>
                      <a:pt x="698" y="946"/>
                      <a:pt x="698" y="946"/>
                      <a:pt x="699" y="946"/>
                    </a:cubicBezTo>
                    <a:cubicBezTo>
                      <a:pt x="699" y="946"/>
                      <a:pt x="699" y="946"/>
                      <a:pt x="699" y="946"/>
                    </a:cubicBezTo>
                    <a:cubicBezTo>
                      <a:pt x="699" y="946"/>
                      <a:pt x="700" y="946"/>
                      <a:pt x="700" y="946"/>
                    </a:cubicBezTo>
                    <a:cubicBezTo>
                      <a:pt x="700" y="946"/>
                      <a:pt x="700" y="946"/>
                      <a:pt x="701" y="946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1" y="945"/>
                      <a:pt x="701" y="945"/>
                      <a:pt x="701" y="945"/>
                    </a:cubicBezTo>
                    <a:cubicBezTo>
                      <a:pt x="709" y="942"/>
                      <a:pt x="721" y="942"/>
                      <a:pt x="727" y="940"/>
                    </a:cubicBezTo>
                    <a:cubicBezTo>
                      <a:pt x="738" y="934"/>
                      <a:pt x="739" y="922"/>
                      <a:pt x="747" y="913"/>
                    </a:cubicBezTo>
                    <a:cubicBezTo>
                      <a:pt x="753" y="907"/>
                      <a:pt x="771" y="897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2" y="895"/>
                      <a:pt x="782" y="895"/>
                      <a:pt x="782" y="895"/>
                    </a:cubicBezTo>
                    <a:cubicBezTo>
                      <a:pt x="783" y="895"/>
                      <a:pt x="784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5" y="895"/>
                      <a:pt x="785" y="895"/>
                    </a:cubicBezTo>
                    <a:cubicBezTo>
                      <a:pt x="785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6" y="895"/>
                    </a:cubicBezTo>
                    <a:cubicBezTo>
                      <a:pt x="786" y="895"/>
                      <a:pt x="786" y="895"/>
                      <a:pt x="787" y="895"/>
                    </a:cubicBezTo>
                    <a:cubicBezTo>
                      <a:pt x="787" y="895"/>
                      <a:pt x="787" y="895"/>
                      <a:pt x="787" y="895"/>
                    </a:cubicBezTo>
                    <a:cubicBezTo>
                      <a:pt x="789" y="895"/>
                      <a:pt x="791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4" y="896"/>
                      <a:pt x="794" y="896"/>
                    </a:cubicBezTo>
                    <a:cubicBezTo>
                      <a:pt x="794" y="896"/>
                      <a:pt x="795" y="896"/>
                      <a:pt x="795" y="896"/>
                    </a:cubicBezTo>
                    <a:cubicBezTo>
                      <a:pt x="806" y="898"/>
                      <a:pt x="819" y="903"/>
                      <a:pt x="821" y="906"/>
                    </a:cubicBezTo>
                    <a:cubicBezTo>
                      <a:pt x="821" y="906"/>
                      <a:pt x="821" y="906"/>
                      <a:pt x="821" y="906"/>
                    </a:cubicBezTo>
                    <a:cubicBezTo>
                      <a:pt x="825" y="913"/>
                      <a:pt x="822" y="923"/>
                      <a:pt x="824" y="929"/>
                    </a:cubicBezTo>
                    <a:cubicBezTo>
                      <a:pt x="824" y="929"/>
                      <a:pt x="824" y="929"/>
                      <a:pt x="824" y="929"/>
                    </a:cubicBezTo>
                    <a:cubicBezTo>
                      <a:pt x="824" y="929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4" y="930"/>
                      <a:pt x="824" y="930"/>
                      <a:pt x="824" y="930"/>
                    </a:cubicBezTo>
                    <a:cubicBezTo>
                      <a:pt x="829" y="947"/>
                      <a:pt x="843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6" y="959"/>
                      <a:pt x="866" y="959"/>
                      <a:pt x="866" y="959"/>
                    </a:cubicBezTo>
                    <a:cubicBezTo>
                      <a:pt x="868" y="959"/>
                      <a:pt x="870" y="959"/>
                      <a:pt x="873" y="958"/>
                    </a:cubicBezTo>
                    <a:cubicBezTo>
                      <a:pt x="894" y="956"/>
                      <a:pt x="908" y="940"/>
                      <a:pt x="918" y="926"/>
                    </a:cubicBezTo>
                    <a:cubicBezTo>
                      <a:pt x="924" y="916"/>
                      <a:pt x="926" y="902"/>
                      <a:pt x="935" y="893"/>
                    </a:cubicBezTo>
                    <a:cubicBezTo>
                      <a:pt x="946" y="894"/>
                      <a:pt x="953" y="895"/>
                      <a:pt x="961" y="899"/>
                    </a:cubicBezTo>
                    <a:cubicBezTo>
                      <a:pt x="971" y="904"/>
                      <a:pt x="975" y="917"/>
                      <a:pt x="985" y="919"/>
                    </a:cubicBezTo>
                    <a:cubicBezTo>
                      <a:pt x="985" y="919"/>
                      <a:pt x="985" y="919"/>
                      <a:pt x="985" y="919"/>
                    </a:cubicBezTo>
                    <a:cubicBezTo>
                      <a:pt x="987" y="920"/>
                      <a:pt x="989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991" y="920"/>
                      <a:pt x="991" y="920"/>
                      <a:pt x="991" y="920"/>
                    </a:cubicBezTo>
                    <a:cubicBezTo>
                      <a:pt x="1010" y="920"/>
                      <a:pt x="1010" y="899"/>
                      <a:pt x="1021" y="890"/>
                    </a:cubicBezTo>
                    <a:cubicBezTo>
                      <a:pt x="1021" y="890"/>
                      <a:pt x="1021" y="890"/>
                      <a:pt x="1021" y="890"/>
                    </a:cubicBezTo>
                    <a:cubicBezTo>
                      <a:pt x="1021" y="890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1" y="889"/>
                    </a:cubicBezTo>
                    <a:cubicBezTo>
                      <a:pt x="1021" y="889"/>
                      <a:pt x="1021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22" y="889"/>
                      <a:pt x="1022" y="889"/>
                      <a:pt x="1022" y="889"/>
                    </a:cubicBezTo>
                    <a:cubicBezTo>
                      <a:pt x="1030" y="883"/>
                      <a:pt x="1041" y="879"/>
                      <a:pt x="1051" y="876"/>
                    </a:cubicBezTo>
                    <a:cubicBezTo>
                      <a:pt x="1060" y="873"/>
                      <a:pt x="1072" y="870"/>
                      <a:pt x="1080" y="863"/>
                    </a:cubicBezTo>
                    <a:cubicBezTo>
                      <a:pt x="1086" y="856"/>
                      <a:pt x="1087" y="846"/>
                      <a:pt x="1092" y="836"/>
                    </a:cubicBezTo>
                    <a:cubicBezTo>
                      <a:pt x="1096" y="827"/>
                      <a:pt x="1104" y="821"/>
                      <a:pt x="1111" y="814"/>
                    </a:cubicBezTo>
                    <a:cubicBezTo>
                      <a:pt x="1118" y="807"/>
                      <a:pt x="1124" y="798"/>
                      <a:pt x="1132" y="794"/>
                    </a:cubicBezTo>
                    <a:cubicBezTo>
                      <a:pt x="1142" y="788"/>
                      <a:pt x="1150" y="789"/>
                      <a:pt x="1157" y="781"/>
                    </a:cubicBezTo>
                    <a:cubicBezTo>
                      <a:pt x="1163" y="774"/>
                      <a:pt x="1165" y="763"/>
                      <a:pt x="1168" y="752"/>
                    </a:cubicBezTo>
                    <a:cubicBezTo>
                      <a:pt x="1171" y="741"/>
                      <a:pt x="1175" y="732"/>
                      <a:pt x="1176" y="720"/>
                    </a:cubicBezTo>
                    <a:cubicBezTo>
                      <a:pt x="1178" y="709"/>
                      <a:pt x="1178" y="696"/>
                      <a:pt x="1178" y="684"/>
                    </a:cubicBezTo>
                    <a:cubicBezTo>
                      <a:pt x="1178" y="669"/>
                      <a:pt x="1177" y="655"/>
                      <a:pt x="1177" y="641"/>
                    </a:cubicBezTo>
                    <a:cubicBezTo>
                      <a:pt x="1177" y="530"/>
                      <a:pt x="1177" y="429"/>
                      <a:pt x="1177" y="320"/>
                    </a:cubicBezTo>
                    <a:cubicBezTo>
                      <a:pt x="1177" y="320"/>
                      <a:pt x="1177" y="320"/>
                      <a:pt x="1177" y="320"/>
                    </a:cubicBezTo>
                    <a:cubicBezTo>
                      <a:pt x="1177" y="305"/>
                      <a:pt x="1178" y="290"/>
                      <a:pt x="1178" y="275"/>
                    </a:cubicBezTo>
                    <a:cubicBezTo>
                      <a:pt x="1178" y="263"/>
                      <a:pt x="1178" y="251"/>
                      <a:pt x="1177" y="240"/>
                    </a:cubicBezTo>
                    <a:cubicBezTo>
                      <a:pt x="1176" y="229"/>
                      <a:pt x="1172" y="218"/>
                      <a:pt x="1169" y="208"/>
                    </a:cubicBezTo>
                    <a:cubicBezTo>
                      <a:pt x="1166" y="197"/>
                      <a:pt x="1163" y="185"/>
                      <a:pt x="1158" y="178"/>
                    </a:cubicBezTo>
                    <a:cubicBezTo>
                      <a:pt x="1151" y="169"/>
                      <a:pt x="1139" y="168"/>
                      <a:pt x="1129" y="162"/>
                    </a:cubicBezTo>
                    <a:cubicBezTo>
                      <a:pt x="1122" y="158"/>
                      <a:pt x="1116" y="149"/>
                      <a:pt x="1110" y="142"/>
                    </a:cubicBezTo>
                    <a:cubicBezTo>
                      <a:pt x="1103" y="134"/>
                      <a:pt x="1095" y="129"/>
                      <a:pt x="1091" y="121"/>
                    </a:cubicBezTo>
                    <a:cubicBezTo>
                      <a:pt x="1088" y="115"/>
                      <a:pt x="1087" y="107"/>
                      <a:pt x="1083" y="100"/>
                    </a:cubicBezTo>
                    <a:cubicBezTo>
                      <a:pt x="1075" y="88"/>
                      <a:pt x="1058" y="86"/>
                      <a:pt x="1043" y="80"/>
                    </a:cubicBezTo>
                    <a:cubicBezTo>
                      <a:pt x="1035" y="76"/>
                      <a:pt x="1026" y="72"/>
                      <a:pt x="1020" y="68"/>
                    </a:cubicBezTo>
                    <a:cubicBezTo>
                      <a:pt x="1008" y="59"/>
                      <a:pt x="1010" y="43"/>
                      <a:pt x="994" y="40"/>
                    </a:cubicBezTo>
                    <a:cubicBezTo>
                      <a:pt x="991" y="39"/>
                      <a:pt x="989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88" y="39"/>
                      <a:pt x="988" y="39"/>
                      <a:pt x="988" y="39"/>
                    </a:cubicBezTo>
                    <a:cubicBezTo>
                      <a:pt x="974" y="39"/>
                      <a:pt x="972" y="52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2" y="58"/>
                      <a:pt x="962" y="58"/>
                    </a:cubicBezTo>
                    <a:cubicBezTo>
                      <a:pt x="962" y="58"/>
                      <a:pt x="961" y="58"/>
                      <a:pt x="961" y="58"/>
                    </a:cubicBezTo>
                    <a:cubicBezTo>
                      <a:pt x="961" y="58"/>
                      <a:pt x="961" y="58"/>
                      <a:pt x="961" y="58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52" y="63"/>
                      <a:pt x="945" y="63"/>
                      <a:pt x="934" y="65"/>
                    </a:cubicBezTo>
                    <a:cubicBezTo>
                      <a:pt x="925" y="59"/>
                      <a:pt x="925" y="48"/>
                      <a:pt x="921" y="39"/>
                    </a:cubicBezTo>
                    <a:cubicBezTo>
                      <a:pt x="913" y="24"/>
                      <a:pt x="897" y="8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80" y="3"/>
                      <a:pt x="880" y="3"/>
                      <a:pt x="880" y="3"/>
                    </a:cubicBezTo>
                    <a:cubicBezTo>
                      <a:pt x="875" y="1"/>
                      <a:pt x="869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64" y="0"/>
                      <a:pt x="864" y="0"/>
                      <a:pt x="864" y="0"/>
                    </a:cubicBezTo>
                    <a:cubicBezTo>
                      <a:pt x="844" y="0"/>
                      <a:pt x="827" y="11"/>
                      <a:pt x="822" y="30"/>
                    </a:cubicBezTo>
                    <a:cubicBezTo>
                      <a:pt x="822" y="30"/>
                      <a:pt x="822" y="30"/>
                      <a:pt x="822" y="30"/>
                    </a:cubicBezTo>
                    <a:cubicBezTo>
                      <a:pt x="821" y="36"/>
                      <a:pt x="822" y="48"/>
                      <a:pt x="819" y="53"/>
                    </a:cubicBezTo>
                    <a:cubicBezTo>
                      <a:pt x="815" y="57"/>
                      <a:pt x="809" y="58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2" y="60"/>
                      <a:pt x="802" y="60"/>
                    </a:cubicBezTo>
                    <a:cubicBezTo>
                      <a:pt x="802" y="60"/>
                      <a:pt x="801" y="60"/>
                      <a:pt x="801" y="60"/>
                    </a:cubicBezTo>
                    <a:cubicBezTo>
                      <a:pt x="801" y="60"/>
                      <a:pt x="801" y="60"/>
                      <a:pt x="800" y="60"/>
                    </a:cubicBezTo>
                    <a:cubicBezTo>
                      <a:pt x="800" y="60"/>
                      <a:pt x="800" y="60"/>
                      <a:pt x="800" y="60"/>
                    </a:cubicBezTo>
                    <a:cubicBezTo>
                      <a:pt x="795" y="62"/>
                      <a:pt x="789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4" y="64"/>
                      <a:pt x="784" y="64"/>
                      <a:pt x="784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83" y="64"/>
                      <a:pt x="783" y="64"/>
                      <a:pt x="783" y="64"/>
                    </a:cubicBezTo>
                    <a:cubicBezTo>
                      <a:pt x="772" y="64"/>
                      <a:pt x="752" y="51"/>
                      <a:pt x="746" y="45"/>
                    </a:cubicBezTo>
                    <a:cubicBezTo>
                      <a:pt x="740" y="39"/>
                      <a:pt x="739" y="30"/>
                      <a:pt x="731" y="23"/>
                    </a:cubicBezTo>
                    <a:cubicBezTo>
                      <a:pt x="724" y="16"/>
                      <a:pt x="712" y="18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700" y="14"/>
                      <a:pt x="700" y="14"/>
                      <a:pt x="700" y="14"/>
                    </a:cubicBezTo>
                    <a:cubicBezTo>
                      <a:pt x="699" y="13"/>
                      <a:pt x="699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8" y="13"/>
                      <a:pt x="698" y="13"/>
                    </a:cubicBezTo>
                    <a:cubicBezTo>
                      <a:pt x="698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3"/>
                      <a:pt x="697" y="13"/>
                      <a:pt x="697" y="13"/>
                    </a:cubicBezTo>
                    <a:cubicBezTo>
                      <a:pt x="697" y="12"/>
                      <a:pt x="697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96" y="12"/>
                      <a:pt x="696" y="12"/>
                      <a:pt x="696" y="12"/>
                    </a:cubicBezTo>
                    <a:cubicBezTo>
                      <a:pt x="688" y="9"/>
                      <a:pt x="683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5" y="3"/>
                      <a:pt x="675" y="3"/>
                      <a:pt x="675" y="3"/>
                    </a:cubicBezTo>
                    <a:cubicBezTo>
                      <a:pt x="674" y="3"/>
                      <a:pt x="674" y="3"/>
                      <a:pt x="673" y="3"/>
                    </a:cubicBezTo>
                    <a:cubicBezTo>
                      <a:pt x="673" y="3"/>
                      <a:pt x="673" y="3"/>
                      <a:pt x="673" y="3"/>
                    </a:cubicBezTo>
                    <a:cubicBezTo>
                      <a:pt x="656" y="5"/>
                      <a:pt x="655" y="22"/>
                      <a:pt x="644" y="27"/>
                    </a:cubicBezTo>
                    <a:cubicBezTo>
                      <a:pt x="636" y="31"/>
                      <a:pt x="625" y="31"/>
                      <a:pt x="615" y="35"/>
                    </a:cubicBezTo>
                    <a:cubicBezTo>
                      <a:pt x="615" y="35"/>
                      <a:pt x="615" y="35"/>
                      <a:pt x="615" y="35"/>
                    </a:cubicBezTo>
                    <a:cubicBezTo>
                      <a:pt x="615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4" y="35"/>
                      <a:pt x="614" y="35"/>
                    </a:cubicBezTo>
                    <a:cubicBezTo>
                      <a:pt x="614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5"/>
                      <a:pt x="613" y="35"/>
                    </a:cubicBezTo>
                    <a:cubicBezTo>
                      <a:pt x="613" y="35"/>
                      <a:pt x="613" y="36"/>
                      <a:pt x="613" y="36"/>
                    </a:cubicBezTo>
                    <a:cubicBezTo>
                      <a:pt x="612" y="36"/>
                      <a:pt x="612" y="36"/>
                      <a:pt x="612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11" y="36"/>
                      <a:pt x="611" y="36"/>
                      <a:pt x="611" y="36"/>
                    </a:cubicBezTo>
                    <a:cubicBezTo>
                      <a:pt x="603" y="40"/>
                      <a:pt x="597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9" y="44"/>
                      <a:pt x="589" y="44"/>
                      <a:pt x="589" y="44"/>
                    </a:cubicBezTo>
                    <a:cubicBezTo>
                      <a:pt x="580" y="44"/>
                      <a:pt x="572" y="38"/>
                      <a:pt x="563" y="35"/>
                    </a:cubicBezTo>
                    <a:cubicBezTo>
                      <a:pt x="555" y="32"/>
                      <a:pt x="544" y="32"/>
                      <a:pt x="536" y="28"/>
                    </a:cubicBezTo>
                    <a:cubicBezTo>
                      <a:pt x="526" y="24"/>
                      <a:pt x="523" y="10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12" y="5"/>
                      <a:pt x="512" y="5"/>
                      <a:pt x="512" y="5"/>
                    </a:cubicBezTo>
                    <a:cubicBezTo>
                      <a:pt x="509" y="4"/>
                      <a:pt x="506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503" y="3"/>
                      <a:pt x="503" y="3"/>
                      <a:pt x="503" y="3"/>
                    </a:cubicBezTo>
                    <a:cubicBezTo>
                      <a:pt x="496" y="3"/>
                      <a:pt x="490" y="8"/>
                      <a:pt x="483" y="11"/>
                    </a:cubicBezTo>
                    <a:cubicBezTo>
                      <a:pt x="481" y="12"/>
                      <a:pt x="479" y="13"/>
                      <a:pt x="476" y="14"/>
                    </a:cubicBezTo>
                    <a:cubicBezTo>
                      <a:pt x="476" y="14"/>
                      <a:pt x="476" y="14"/>
                      <a:pt x="476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75" y="14"/>
                      <a:pt x="475" y="14"/>
                      <a:pt x="475" y="14"/>
                    </a:cubicBezTo>
                    <a:cubicBezTo>
                      <a:pt x="468" y="16"/>
                      <a:pt x="458" y="16"/>
                      <a:pt x="452" y="19"/>
                    </a:cubicBezTo>
                    <a:cubicBezTo>
                      <a:pt x="441" y="25"/>
                      <a:pt x="441" y="38"/>
                      <a:pt x="431" y="47"/>
                    </a:cubicBezTo>
                    <a:cubicBezTo>
                      <a:pt x="428" y="50"/>
                      <a:pt x="421" y="53"/>
                      <a:pt x="415" y="56"/>
                    </a:cubicBezTo>
                    <a:cubicBezTo>
                      <a:pt x="410" y="59"/>
                      <a:pt x="403" y="63"/>
                      <a:pt x="396" y="64"/>
                    </a:cubicBezTo>
                    <a:cubicBezTo>
                      <a:pt x="396" y="64"/>
                      <a:pt x="396" y="64"/>
                      <a:pt x="396" y="64"/>
                    </a:cubicBezTo>
                    <a:cubicBezTo>
                      <a:pt x="396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95" y="64"/>
                      <a:pt x="395" y="64"/>
                      <a:pt x="395" y="64"/>
                    </a:cubicBezTo>
                    <a:cubicBezTo>
                      <a:pt x="389" y="64"/>
                      <a:pt x="381" y="62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73" y="59"/>
                      <a:pt x="373" y="59"/>
                      <a:pt x="373" y="59"/>
                    </a:cubicBezTo>
                    <a:cubicBezTo>
                      <a:pt x="367" y="57"/>
                      <a:pt x="362" y="55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60" y="53"/>
                      <a:pt x="360" y="53"/>
                      <a:pt x="360" y="53"/>
                    </a:cubicBezTo>
                    <a:cubicBezTo>
                      <a:pt x="356" y="48"/>
                      <a:pt x="358" y="38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7" y="31"/>
                      <a:pt x="357" y="31"/>
                      <a:pt x="357" y="31"/>
                    </a:cubicBezTo>
                    <a:cubicBezTo>
                      <a:pt x="353" y="11"/>
                      <a:pt x="33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  <a:cubicBezTo>
                      <a:pt x="314" y="0"/>
                      <a:pt x="314" y="0"/>
                      <a:pt x="31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88"/>
              <p:cNvSpPr>
                <a:spLocks noEditPoints="1"/>
              </p:cNvSpPr>
              <p:nvPr/>
            </p:nvSpPr>
            <p:spPr bwMode="auto">
              <a:xfrm>
                <a:off x="1801" y="500"/>
                <a:ext cx="4081" cy="3321"/>
              </a:xfrm>
              <a:custGeom>
                <a:gdLst>
                  <a:gd name="T0" fmla="*/ 372 w 1170"/>
                  <a:gd name="T1" fmla="*/ 60 h 951"/>
                  <a:gd name="T2" fmla="*/ 394 w 1170"/>
                  <a:gd name="T3" fmla="*/ 66 h 951"/>
                  <a:gd name="T4" fmla="*/ 479 w 1170"/>
                  <a:gd name="T5" fmla="*/ 14 h 951"/>
                  <a:gd name="T6" fmla="*/ 499 w 1170"/>
                  <a:gd name="T7" fmla="*/ 7 h 951"/>
                  <a:gd name="T8" fmla="*/ 593 w 1170"/>
                  <a:gd name="T9" fmla="*/ 46 h 951"/>
                  <a:gd name="T10" fmla="*/ 693 w 1170"/>
                  <a:gd name="T11" fmla="*/ 14 h 951"/>
                  <a:gd name="T12" fmla="*/ 694 w 1170"/>
                  <a:gd name="T13" fmla="*/ 15 h 951"/>
                  <a:gd name="T14" fmla="*/ 755 w 1170"/>
                  <a:gd name="T15" fmla="*/ 58 h 951"/>
                  <a:gd name="T16" fmla="*/ 858 w 1170"/>
                  <a:gd name="T17" fmla="*/ 3 h 951"/>
                  <a:gd name="T18" fmla="*/ 944 w 1170"/>
                  <a:gd name="T19" fmla="*/ 64 h 951"/>
                  <a:gd name="T20" fmla="*/ 1009 w 1170"/>
                  <a:gd name="T21" fmla="*/ 67 h 951"/>
                  <a:gd name="T22" fmla="*/ 1166 w 1170"/>
                  <a:gd name="T23" fmla="*/ 683 h 951"/>
                  <a:gd name="T24" fmla="*/ 986 w 1170"/>
                  <a:gd name="T25" fmla="*/ 909 h 951"/>
                  <a:gd name="T26" fmla="*/ 946 w 1170"/>
                  <a:gd name="T27" fmla="*/ 886 h 951"/>
                  <a:gd name="T28" fmla="*/ 929 w 1170"/>
                  <a:gd name="T29" fmla="*/ 881 h 951"/>
                  <a:gd name="T30" fmla="*/ 825 w 1170"/>
                  <a:gd name="T31" fmla="*/ 920 h 951"/>
                  <a:gd name="T32" fmla="*/ 737 w 1170"/>
                  <a:gd name="T33" fmla="*/ 906 h 951"/>
                  <a:gd name="T34" fmla="*/ 690 w 1170"/>
                  <a:gd name="T35" fmla="*/ 937 h 951"/>
                  <a:gd name="T36" fmla="*/ 615 w 1170"/>
                  <a:gd name="T37" fmla="*/ 913 h 951"/>
                  <a:gd name="T38" fmla="*/ 529 w 1170"/>
                  <a:gd name="T39" fmla="*/ 920 h 951"/>
                  <a:gd name="T40" fmla="*/ 478 w 1170"/>
                  <a:gd name="T41" fmla="*/ 935 h 951"/>
                  <a:gd name="T42" fmla="*/ 349 w 1170"/>
                  <a:gd name="T43" fmla="*/ 896 h 951"/>
                  <a:gd name="T44" fmla="*/ 245 w 1170"/>
                  <a:gd name="T45" fmla="*/ 881 h 951"/>
                  <a:gd name="T46" fmla="*/ 211 w 1170"/>
                  <a:gd name="T47" fmla="*/ 891 h 951"/>
                  <a:gd name="T48" fmla="*/ 88 w 1170"/>
                  <a:gd name="T49" fmla="*/ 829 h 951"/>
                  <a:gd name="T50" fmla="*/ 104 w 1170"/>
                  <a:gd name="T51" fmla="*/ 91 h 951"/>
                  <a:gd name="T52" fmla="*/ 207 w 1170"/>
                  <a:gd name="T53" fmla="*/ 58 h 951"/>
                  <a:gd name="T54" fmla="*/ 209 w 1170"/>
                  <a:gd name="T55" fmla="*/ 59 h 951"/>
                  <a:gd name="T56" fmla="*/ 228 w 1170"/>
                  <a:gd name="T57" fmla="*/ 65 h 951"/>
                  <a:gd name="T58" fmla="*/ 312 w 1170"/>
                  <a:gd name="T59" fmla="*/ 0 h 951"/>
                  <a:gd name="T60" fmla="*/ 226 w 1170"/>
                  <a:gd name="T61" fmla="*/ 62 h 951"/>
                  <a:gd name="T62" fmla="*/ 161 w 1170"/>
                  <a:gd name="T63" fmla="*/ 63 h 951"/>
                  <a:gd name="T64" fmla="*/ 1 w 1170"/>
                  <a:gd name="T65" fmla="*/ 626 h 951"/>
                  <a:gd name="T66" fmla="*/ 188 w 1170"/>
                  <a:gd name="T67" fmla="*/ 912 h 951"/>
                  <a:gd name="T68" fmla="*/ 229 w 1170"/>
                  <a:gd name="T69" fmla="*/ 888 h 951"/>
                  <a:gd name="T70" fmla="*/ 262 w 1170"/>
                  <a:gd name="T71" fmla="*/ 917 h 951"/>
                  <a:gd name="T72" fmla="*/ 373 w 1170"/>
                  <a:gd name="T73" fmla="*/ 892 h 951"/>
                  <a:gd name="T74" fmla="*/ 376 w 1170"/>
                  <a:gd name="T75" fmla="*/ 891 h 951"/>
                  <a:gd name="T76" fmla="*/ 478 w 1170"/>
                  <a:gd name="T77" fmla="*/ 938 h 951"/>
                  <a:gd name="T78" fmla="*/ 479 w 1170"/>
                  <a:gd name="T79" fmla="*/ 938 h 951"/>
                  <a:gd name="T80" fmla="*/ 586 w 1170"/>
                  <a:gd name="T81" fmla="*/ 907 h 951"/>
                  <a:gd name="T82" fmla="*/ 669 w 1170"/>
                  <a:gd name="T83" fmla="*/ 946 h 951"/>
                  <a:gd name="T84" fmla="*/ 780 w 1170"/>
                  <a:gd name="T85" fmla="*/ 887 h 951"/>
                  <a:gd name="T86" fmla="*/ 801 w 1170"/>
                  <a:gd name="T87" fmla="*/ 892 h 951"/>
                  <a:gd name="T88" fmla="*/ 824 w 1170"/>
                  <a:gd name="T89" fmla="*/ 926 h 951"/>
                  <a:gd name="T90" fmla="*/ 956 w 1170"/>
                  <a:gd name="T91" fmla="*/ 891 h 951"/>
                  <a:gd name="T92" fmla="*/ 987 w 1170"/>
                  <a:gd name="T93" fmla="*/ 912 h 951"/>
                  <a:gd name="T94" fmla="*/ 1169 w 1170"/>
                  <a:gd name="T95" fmla="*/ 625 h 951"/>
                  <a:gd name="T96" fmla="*/ 1008 w 1170"/>
                  <a:gd name="T97" fmla="*/ 62 h 951"/>
                  <a:gd name="T98" fmla="*/ 943 w 1170"/>
                  <a:gd name="T99" fmla="*/ 62 h 951"/>
                  <a:gd name="T100" fmla="*/ 860 w 1170"/>
                  <a:gd name="T101" fmla="*/ 0 h 951"/>
                  <a:gd name="T102" fmla="*/ 799 w 1170"/>
                  <a:gd name="T103" fmla="*/ 59 h 951"/>
                  <a:gd name="T104" fmla="*/ 738 w 1170"/>
                  <a:gd name="T105" fmla="*/ 43 h 951"/>
                  <a:gd name="T106" fmla="*/ 694 w 1170"/>
                  <a:gd name="T107" fmla="*/ 12 h 951"/>
                  <a:gd name="T108" fmla="*/ 672 w 1170"/>
                  <a:gd name="T109" fmla="*/ 4 h 951"/>
                  <a:gd name="T110" fmla="*/ 610 w 1170"/>
                  <a:gd name="T111" fmla="*/ 35 h 951"/>
                  <a:gd name="T112" fmla="*/ 586 w 1170"/>
                  <a:gd name="T113" fmla="*/ 44 h 951"/>
                  <a:gd name="T114" fmla="*/ 499 w 1170"/>
                  <a:gd name="T115" fmla="*/ 3 h 951"/>
                  <a:gd name="T116" fmla="*/ 477 w 1170"/>
                  <a:gd name="T117" fmla="*/ 12 h 951"/>
                  <a:gd name="T118" fmla="*/ 475 w 1170"/>
                  <a:gd name="T119" fmla="*/ 13 h 951"/>
                  <a:gd name="T120" fmla="*/ 392 w 1170"/>
                  <a:gd name="T121" fmla="*/ 63 h 951"/>
                  <a:gd name="T122" fmla="*/ 351 w 1170"/>
                  <a:gd name="T123" fmla="*/ 51 h 9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0" h="951">
                    <a:moveTo>
                      <a:pt x="311" y="2"/>
                    </a:move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3" y="2"/>
                      <a:pt x="316" y="2"/>
                      <a:pt x="318" y="2"/>
                    </a:cubicBezTo>
                    <a:cubicBezTo>
                      <a:pt x="332" y="4"/>
                      <a:pt x="345" y="14"/>
                      <a:pt x="347" y="32"/>
                    </a:cubicBezTo>
                    <a:cubicBezTo>
                      <a:pt x="347" y="33"/>
                      <a:pt x="347" y="34"/>
                      <a:pt x="347" y="34"/>
                    </a:cubicBezTo>
                    <a:cubicBezTo>
                      <a:pt x="347" y="38"/>
                      <a:pt x="346" y="43"/>
                      <a:pt x="346" y="47"/>
                    </a:cubicBezTo>
                    <a:cubicBezTo>
                      <a:pt x="346" y="49"/>
                      <a:pt x="346" y="52"/>
                      <a:pt x="348" y="54"/>
                    </a:cubicBezTo>
                    <a:cubicBezTo>
                      <a:pt x="351" y="59"/>
                      <a:pt x="365" y="59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1" y="60"/>
                    </a:cubicBezTo>
                    <a:cubicBezTo>
                      <a:pt x="371" y="60"/>
                      <a:pt x="371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0"/>
                      <a:pt x="372" y="60"/>
                      <a:pt x="372" y="60"/>
                    </a:cubicBezTo>
                    <a:cubicBezTo>
                      <a:pt x="372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3" y="61"/>
                      <a:pt x="373" y="61"/>
                    </a:cubicBezTo>
                    <a:cubicBezTo>
                      <a:pt x="373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74" y="61"/>
                      <a:pt x="374" y="61"/>
                      <a:pt x="374" y="61"/>
                    </a:cubicBezTo>
                    <a:cubicBezTo>
                      <a:pt x="381" y="63"/>
                      <a:pt x="387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4" y="66"/>
                      <a:pt x="394" y="66"/>
                      <a:pt x="394" y="66"/>
                    </a:cubicBezTo>
                    <a:cubicBezTo>
                      <a:pt x="397" y="66"/>
                      <a:pt x="400" y="65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04" y="64"/>
                      <a:pt x="404" y="64"/>
                      <a:pt x="404" y="64"/>
                    </a:cubicBezTo>
                    <a:cubicBezTo>
                      <a:pt x="413" y="60"/>
                      <a:pt x="426" y="53"/>
                      <a:pt x="432" y="48"/>
                    </a:cubicBezTo>
                    <a:cubicBezTo>
                      <a:pt x="441" y="39"/>
                      <a:pt x="441" y="24"/>
                      <a:pt x="454" y="19"/>
                    </a:cubicBezTo>
                    <a:cubicBezTo>
                      <a:pt x="462" y="16"/>
                      <a:pt x="470" y="17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8" y="14"/>
                      <a:pt x="478" y="14"/>
                      <a:pt x="478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79" y="14"/>
                    </a:cubicBezTo>
                    <a:cubicBezTo>
                      <a:pt x="479" y="14"/>
                      <a:pt x="479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4"/>
                      <a:pt x="480" y="14"/>
                    </a:cubicBezTo>
                    <a:cubicBezTo>
                      <a:pt x="480" y="14"/>
                      <a:pt x="480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1" y="13"/>
                      <a:pt x="481" y="13"/>
                      <a:pt x="481" y="13"/>
                    </a:cubicBezTo>
                    <a:cubicBezTo>
                      <a:pt x="487" y="10"/>
                      <a:pt x="492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499" y="7"/>
                      <a:pt x="499" y="7"/>
                      <a:pt x="499" y="7"/>
                    </a:cubicBezTo>
                    <a:cubicBezTo>
                      <a:pt x="500" y="7"/>
                      <a:pt x="500" y="7"/>
                      <a:pt x="501" y="7"/>
                    </a:cubicBezTo>
                    <a:cubicBezTo>
                      <a:pt x="516" y="9"/>
                      <a:pt x="517" y="25"/>
                      <a:pt x="528" y="30"/>
                    </a:cubicBezTo>
                    <a:cubicBezTo>
                      <a:pt x="536" y="34"/>
                      <a:pt x="548" y="34"/>
                      <a:pt x="558" y="37"/>
                    </a:cubicBezTo>
                    <a:cubicBezTo>
                      <a:pt x="558" y="37"/>
                      <a:pt x="558" y="37"/>
                      <a:pt x="558" y="37"/>
                    </a:cubicBezTo>
                    <a:cubicBezTo>
                      <a:pt x="559" y="38"/>
                      <a:pt x="560" y="38"/>
                      <a:pt x="560" y="38"/>
                    </a:cubicBezTo>
                    <a:cubicBezTo>
                      <a:pt x="561" y="38"/>
                      <a:pt x="561" y="38"/>
                      <a:pt x="561" y="38"/>
                    </a:cubicBezTo>
                    <a:cubicBezTo>
                      <a:pt x="561" y="38"/>
                      <a:pt x="561" y="38"/>
                      <a:pt x="561" y="39"/>
                    </a:cubicBezTo>
                    <a:cubicBezTo>
                      <a:pt x="570" y="42"/>
                      <a:pt x="577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6" y="47"/>
                      <a:pt x="586" y="47"/>
                      <a:pt x="586" y="47"/>
                    </a:cubicBezTo>
                    <a:cubicBezTo>
                      <a:pt x="588" y="47"/>
                      <a:pt x="591" y="46"/>
                      <a:pt x="593" y="46"/>
                    </a:cubicBezTo>
                    <a:cubicBezTo>
                      <a:pt x="593" y="46"/>
                      <a:pt x="593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594" y="46"/>
                      <a:pt x="594" y="46"/>
                      <a:pt x="594" y="46"/>
                    </a:cubicBezTo>
                    <a:cubicBezTo>
                      <a:pt x="600" y="44"/>
                      <a:pt x="608" y="39"/>
                      <a:pt x="617" y="37"/>
                    </a:cubicBezTo>
                    <a:cubicBezTo>
                      <a:pt x="626" y="34"/>
                      <a:pt x="636" y="33"/>
                      <a:pt x="643" y="30"/>
                    </a:cubicBezTo>
                    <a:cubicBezTo>
                      <a:pt x="652" y="25"/>
                      <a:pt x="656" y="8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0" y="7"/>
                      <a:pt x="670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1" y="7"/>
                      <a:pt x="671" y="7"/>
                      <a:pt x="671" y="7"/>
                    </a:cubicBezTo>
                    <a:cubicBezTo>
                      <a:pt x="678" y="7"/>
                      <a:pt x="683" y="10"/>
                      <a:pt x="690" y="13"/>
                    </a:cubicBezTo>
                    <a:cubicBezTo>
                      <a:pt x="691" y="14"/>
                      <a:pt x="692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4"/>
                      <a:pt x="693" y="14"/>
                      <a:pt x="693" y="14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3" y="15"/>
                    </a:cubicBezTo>
                    <a:cubicBezTo>
                      <a:pt x="693" y="15"/>
                      <a:pt x="693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4" y="15"/>
                    </a:cubicBezTo>
                    <a:cubicBezTo>
                      <a:pt x="694" y="15"/>
                      <a:pt x="694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695" y="15"/>
                      <a:pt x="695" y="15"/>
                      <a:pt x="695" y="15"/>
                    </a:cubicBezTo>
                    <a:cubicBezTo>
                      <a:pt x="704" y="17"/>
                      <a:pt x="713" y="17"/>
                      <a:pt x="720" y="21"/>
                    </a:cubicBezTo>
                    <a:cubicBezTo>
                      <a:pt x="728" y="27"/>
                      <a:pt x="729" y="36"/>
                      <a:pt x="736" y="44"/>
                    </a:cubicBezTo>
                    <a:cubicBezTo>
                      <a:pt x="740" y="49"/>
                      <a:pt x="748" y="53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4" y="57"/>
                      <a:pt x="754" y="57"/>
                    </a:cubicBezTo>
                    <a:cubicBezTo>
                      <a:pt x="754" y="57"/>
                      <a:pt x="755" y="58"/>
                      <a:pt x="755" y="58"/>
                    </a:cubicBezTo>
                    <a:cubicBezTo>
                      <a:pt x="755" y="58"/>
                      <a:pt x="755" y="58"/>
                      <a:pt x="755" y="58"/>
                    </a:cubicBezTo>
                    <a:cubicBezTo>
                      <a:pt x="762" y="62"/>
                      <a:pt x="769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7" y="67"/>
                    </a:cubicBezTo>
                    <a:cubicBezTo>
                      <a:pt x="777" y="67"/>
                      <a:pt x="777" y="67"/>
                      <a:pt x="778" y="67"/>
                    </a:cubicBezTo>
                    <a:cubicBezTo>
                      <a:pt x="778" y="67"/>
                      <a:pt x="778" y="67"/>
                      <a:pt x="778" y="67"/>
                    </a:cubicBezTo>
                    <a:cubicBezTo>
                      <a:pt x="786" y="66"/>
                      <a:pt x="793" y="62"/>
                      <a:pt x="801" y="60"/>
                    </a:cubicBezTo>
                    <a:cubicBezTo>
                      <a:pt x="808" y="58"/>
                      <a:pt x="816" y="59"/>
                      <a:pt x="824" y="54"/>
                    </a:cubicBezTo>
                    <a:cubicBezTo>
                      <a:pt x="823" y="51"/>
                      <a:pt x="823" y="47"/>
                      <a:pt x="823" y="44"/>
                    </a:cubicBezTo>
                    <a:cubicBezTo>
                      <a:pt x="823" y="25"/>
                      <a:pt x="829" y="11"/>
                      <a:pt x="844" y="5"/>
                    </a:cubicBezTo>
                    <a:cubicBezTo>
                      <a:pt x="844" y="5"/>
                      <a:pt x="844" y="5"/>
                      <a:pt x="844" y="5"/>
                    </a:cubicBezTo>
                    <a:cubicBezTo>
                      <a:pt x="849" y="4"/>
                      <a:pt x="853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58" y="3"/>
                      <a:pt x="858" y="3"/>
                      <a:pt x="858" y="3"/>
                    </a:cubicBezTo>
                    <a:cubicBezTo>
                      <a:pt x="880" y="3"/>
                      <a:pt x="902" y="20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1" y="39"/>
                      <a:pt x="911" y="39"/>
                      <a:pt x="911" y="39"/>
                    </a:cubicBezTo>
                    <a:cubicBezTo>
                      <a:pt x="916" y="49"/>
                      <a:pt x="916" y="67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8" y="68"/>
                      <a:pt x="928" y="68"/>
                    </a:cubicBezTo>
                    <a:cubicBezTo>
                      <a:pt x="928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29" y="68"/>
                      <a:pt x="929" y="68"/>
                      <a:pt x="929" y="68"/>
                    </a:cubicBezTo>
                    <a:cubicBezTo>
                      <a:pt x="934" y="68"/>
                      <a:pt x="939" y="66"/>
                      <a:pt x="944" y="65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4" y="64"/>
                      <a:pt x="944" y="64"/>
                      <a:pt x="944" y="64"/>
                    </a:cubicBezTo>
                    <a:cubicBezTo>
                      <a:pt x="949" y="63"/>
                      <a:pt x="955" y="62"/>
                      <a:pt x="959" y="60"/>
                    </a:cubicBezTo>
                    <a:cubicBezTo>
                      <a:pt x="969" y="56"/>
                      <a:pt x="974" y="42"/>
                      <a:pt x="984" y="41"/>
                    </a:cubicBezTo>
                    <a:cubicBezTo>
                      <a:pt x="984" y="41"/>
                      <a:pt x="984" y="41"/>
                      <a:pt x="984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85" y="41"/>
                      <a:pt x="985" y="41"/>
                      <a:pt x="985" y="41"/>
                    </a:cubicBezTo>
                    <a:cubicBezTo>
                      <a:pt x="999" y="42"/>
                      <a:pt x="1001" y="59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10" y="67"/>
                      <a:pt x="1010" y="67"/>
                    </a:cubicBezTo>
                    <a:cubicBezTo>
                      <a:pt x="1015" y="72"/>
                      <a:pt x="1026" y="77"/>
                      <a:pt x="1036" y="81"/>
                    </a:cubicBezTo>
                    <a:cubicBezTo>
                      <a:pt x="1051" y="86"/>
                      <a:pt x="1066" y="87"/>
                      <a:pt x="1074" y="99"/>
                    </a:cubicBezTo>
                    <a:cubicBezTo>
                      <a:pt x="1079" y="107"/>
                      <a:pt x="1080" y="116"/>
                      <a:pt x="1085" y="124"/>
                    </a:cubicBezTo>
                    <a:cubicBezTo>
                      <a:pt x="1089" y="130"/>
                      <a:pt x="1097" y="137"/>
                      <a:pt x="1103" y="144"/>
                    </a:cubicBezTo>
                    <a:cubicBezTo>
                      <a:pt x="1110" y="151"/>
                      <a:pt x="1117" y="160"/>
                      <a:pt x="1123" y="163"/>
                    </a:cubicBezTo>
                    <a:cubicBezTo>
                      <a:pt x="1134" y="169"/>
                      <a:pt x="1146" y="169"/>
                      <a:pt x="1152" y="181"/>
                    </a:cubicBezTo>
                    <a:cubicBezTo>
                      <a:pt x="1157" y="188"/>
                      <a:pt x="1159" y="199"/>
                      <a:pt x="1161" y="211"/>
                    </a:cubicBezTo>
                    <a:cubicBezTo>
                      <a:pt x="1165" y="228"/>
                      <a:pt x="1166" y="248"/>
                      <a:pt x="1166" y="270"/>
                    </a:cubicBezTo>
                    <a:cubicBezTo>
                      <a:pt x="1166" y="287"/>
                      <a:pt x="1166" y="305"/>
                      <a:pt x="1166" y="322"/>
                    </a:cubicBezTo>
                    <a:cubicBezTo>
                      <a:pt x="1166" y="424"/>
                      <a:pt x="1166" y="526"/>
                      <a:pt x="1166" y="631"/>
                    </a:cubicBezTo>
                    <a:cubicBezTo>
                      <a:pt x="1166" y="648"/>
                      <a:pt x="1166" y="666"/>
                      <a:pt x="1166" y="683"/>
                    </a:cubicBezTo>
                    <a:cubicBezTo>
                      <a:pt x="1166" y="692"/>
                      <a:pt x="1166" y="701"/>
                      <a:pt x="1166" y="709"/>
                    </a:cubicBezTo>
                    <a:cubicBezTo>
                      <a:pt x="1165" y="720"/>
                      <a:pt x="1163" y="731"/>
                      <a:pt x="1160" y="742"/>
                    </a:cubicBezTo>
                    <a:cubicBezTo>
                      <a:pt x="1157" y="758"/>
                      <a:pt x="1155" y="769"/>
                      <a:pt x="1145" y="777"/>
                    </a:cubicBezTo>
                    <a:cubicBezTo>
                      <a:pt x="1138" y="782"/>
                      <a:pt x="1129" y="782"/>
                      <a:pt x="1122" y="786"/>
                    </a:cubicBezTo>
                    <a:cubicBezTo>
                      <a:pt x="1115" y="791"/>
                      <a:pt x="1109" y="800"/>
                      <a:pt x="1103" y="807"/>
                    </a:cubicBezTo>
                    <a:cubicBezTo>
                      <a:pt x="1096" y="813"/>
                      <a:pt x="1086" y="820"/>
                      <a:pt x="1083" y="828"/>
                    </a:cubicBezTo>
                    <a:cubicBezTo>
                      <a:pt x="1078" y="840"/>
                      <a:pt x="1078" y="849"/>
                      <a:pt x="1070" y="857"/>
                    </a:cubicBezTo>
                    <a:cubicBezTo>
                      <a:pt x="1056" y="869"/>
                      <a:pt x="1022" y="869"/>
                      <a:pt x="1009" y="884"/>
                    </a:cubicBezTo>
                    <a:cubicBezTo>
                      <a:pt x="1002" y="892"/>
                      <a:pt x="1000" y="909"/>
                      <a:pt x="987" y="909"/>
                    </a:cubicBezTo>
                    <a:cubicBezTo>
                      <a:pt x="987" y="909"/>
                      <a:pt x="987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86" y="909"/>
                      <a:pt x="986" y="909"/>
                      <a:pt x="986" y="909"/>
                    </a:cubicBezTo>
                    <a:cubicBezTo>
                      <a:pt x="975" y="909"/>
                      <a:pt x="972" y="897"/>
                      <a:pt x="964" y="892"/>
                    </a:cubicBezTo>
                    <a:cubicBezTo>
                      <a:pt x="964" y="892"/>
                      <a:pt x="964" y="892"/>
                      <a:pt x="964" y="892"/>
                    </a:cubicBezTo>
                    <a:cubicBezTo>
                      <a:pt x="964" y="892"/>
                      <a:pt x="964" y="892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4" y="891"/>
                      <a:pt x="964" y="891"/>
                      <a:pt x="964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63" y="891"/>
                      <a:pt x="963" y="891"/>
                      <a:pt x="963" y="891"/>
                    </a:cubicBezTo>
                    <a:cubicBezTo>
                      <a:pt x="959" y="889"/>
                      <a:pt x="952" y="888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6" y="886"/>
                      <a:pt x="946" y="886"/>
                    </a:cubicBezTo>
                    <a:cubicBezTo>
                      <a:pt x="946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6"/>
                      <a:pt x="945" y="886"/>
                    </a:cubicBezTo>
                    <a:cubicBezTo>
                      <a:pt x="945" y="886"/>
                      <a:pt x="945" y="885"/>
                      <a:pt x="944" y="885"/>
                    </a:cubicBezTo>
                    <a:cubicBezTo>
                      <a:pt x="944" y="885"/>
                      <a:pt x="944" y="885"/>
                      <a:pt x="944" y="885"/>
                    </a:cubicBezTo>
                    <a:cubicBezTo>
                      <a:pt x="940" y="884"/>
                      <a:pt x="936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1" y="881"/>
                      <a:pt x="931" y="881"/>
                      <a:pt x="931" y="881"/>
                    </a:cubicBezTo>
                    <a:cubicBezTo>
                      <a:pt x="930" y="881"/>
                      <a:pt x="929" y="881"/>
                      <a:pt x="929" y="881"/>
                    </a:cubicBezTo>
                    <a:cubicBezTo>
                      <a:pt x="921" y="882"/>
                      <a:pt x="919" y="892"/>
                      <a:pt x="916" y="901"/>
                    </a:cubicBezTo>
                    <a:cubicBezTo>
                      <a:pt x="913" y="909"/>
                      <a:pt x="909" y="917"/>
                      <a:pt x="905" y="923"/>
                    </a:cubicBezTo>
                    <a:cubicBezTo>
                      <a:pt x="897" y="934"/>
                      <a:pt x="883" y="947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4" y="948"/>
                      <a:pt x="864" y="948"/>
                      <a:pt x="864" y="948"/>
                    </a:cubicBezTo>
                    <a:cubicBezTo>
                      <a:pt x="863" y="948"/>
                      <a:pt x="862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1" y="948"/>
                      <a:pt x="861" y="948"/>
                    </a:cubicBezTo>
                    <a:cubicBezTo>
                      <a:pt x="861" y="948"/>
                      <a:pt x="860" y="948"/>
                      <a:pt x="860" y="948"/>
                    </a:cubicBezTo>
                    <a:cubicBezTo>
                      <a:pt x="841" y="948"/>
                      <a:pt x="827" y="936"/>
                      <a:pt x="825" y="921"/>
                    </a:cubicBezTo>
                    <a:cubicBezTo>
                      <a:pt x="825" y="921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20"/>
                      <a:pt x="825" y="920"/>
                      <a:pt x="825" y="920"/>
                    </a:cubicBezTo>
                    <a:cubicBezTo>
                      <a:pt x="825" y="919"/>
                      <a:pt x="825" y="919"/>
                      <a:pt x="825" y="918"/>
                    </a:cubicBezTo>
                    <a:cubicBezTo>
                      <a:pt x="825" y="913"/>
                      <a:pt x="827" y="908"/>
                      <a:pt x="827" y="903"/>
                    </a:cubicBezTo>
                    <a:cubicBezTo>
                      <a:pt x="827" y="901"/>
                      <a:pt x="826" y="898"/>
                      <a:pt x="825" y="896"/>
                    </a:cubicBezTo>
                    <a:cubicBezTo>
                      <a:pt x="822" y="892"/>
                      <a:pt x="808" y="891"/>
                      <a:pt x="803" y="890"/>
                    </a:cubicBezTo>
                    <a:cubicBezTo>
                      <a:pt x="803" y="890"/>
                      <a:pt x="803" y="890"/>
                      <a:pt x="803" y="890"/>
                    </a:cubicBezTo>
                    <a:cubicBezTo>
                      <a:pt x="803" y="890"/>
                      <a:pt x="802" y="890"/>
                      <a:pt x="802" y="890"/>
                    </a:cubicBezTo>
                    <a:cubicBezTo>
                      <a:pt x="802" y="890"/>
                      <a:pt x="802" y="890"/>
                      <a:pt x="802" y="890"/>
                    </a:cubicBezTo>
                    <a:cubicBezTo>
                      <a:pt x="794" y="888"/>
                      <a:pt x="787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9" y="885"/>
                      <a:pt x="779" y="885"/>
                      <a:pt x="779" y="885"/>
                    </a:cubicBezTo>
                    <a:cubicBezTo>
                      <a:pt x="777" y="885"/>
                      <a:pt x="775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73" y="885"/>
                      <a:pt x="773" y="885"/>
                      <a:pt x="773" y="885"/>
                    </a:cubicBezTo>
                    <a:cubicBezTo>
                      <a:pt x="763" y="888"/>
                      <a:pt x="743" y="899"/>
                      <a:pt x="737" y="906"/>
                    </a:cubicBezTo>
                    <a:cubicBezTo>
                      <a:pt x="731" y="914"/>
                      <a:pt x="729" y="926"/>
                      <a:pt x="719" y="931"/>
                    </a:cubicBezTo>
                    <a:cubicBezTo>
                      <a:pt x="714" y="933"/>
                      <a:pt x="704" y="933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6" y="935"/>
                      <a:pt x="696" y="935"/>
                    </a:cubicBezTo>
                    <a:cubicBezTo>
                      <a:pt x="696" y="935"/>
                      <a:pt x="695" y="935"/>
                      <a:pt x="695" y="935"/>
                    </a:cubicBezTo>
                    <a:cubicBezTo>
                      <a:pt x="695" y="935"/>
                      <a:pt x="695" y="935"/>
                      <a:pt x="695" y="935"/>
                    </a:cubicBezTo>
                    <a:cubicBezTo>
                      <a:pt x="694" y="936"/>
                      <a:pt x="692" y="937"/>
                      <a:pt x="691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90" y="937"/>
                      <a:pt x="690" y="937"/>
                      <a:pt x="690" y="937"/>
                    </a:cubicBezTo>
                    <a:cubicBezTo>
                      <a:pt x="685" y="940"/>
                      <a:pt x="680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3" y="944"/>
                      <a:pt x="673" y="944"/>
                      <a:pt x="673" y="944"/>
                    </a:cubicBezTo>
                    <a:cubicBezTo>
                      <a:pt x="672" y="944"/>
                      <a:pt x="670" y="944"/>
                      <a:pt x="667" y="943"/>
                    </a:cubicBezTo>
                    <a:cubicBezTo>
                      <a:pt x="667" y="943"/>
                      <a:pt x="667" y="943"/>
                      <a:pt x="667" y="943"/>
                    </a:cubicBezTo>
                    <a:cubicBezTo>
                      <a:pt x="656" y="939"/>
                      <a:pt x="654" y="925"/>
                      <a:pt x="643" y="920"/>
                    </a:cubicBezTo>
                    <a:cubicBezTo>
                      <a:pt x="636" y="917"/>
                      <a:pt x="626" y="916"/>
                      <a:pt x="616" y="913"/>
                    </a:cubicBezTo>
                    <a:cubicBezTo>
                      <a:pt x="616" y="913"/>
                      <a:pt x="616" y="913"/>
                      <a:pt x="616" y="913"/>
                    </a:cubicBezTo>
                    <a:cubicBezTo>
                      <a:pt x="616" y="913"/>
                      <a:pt x="616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3"/>
                    </a:cubicBezTo>
                    <a:cubicBezTo>
                      <a:pt x="615" y="913"/>
                      <a:pt x="615" y="913"/>
                      <a:pt x="615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14" y="912"/>
                      <a:pt x="614" y="912"/>
                      <a:pt x="614" y="912"/>
                    </a:cubicBezTo>
                    <a:cubicBezTo>
                      <a:pt x="604" y="909"/>
                      <a:pt x="597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6" y="904"/>
                      <a:pt x="586" y="904"/>
                      <a:pt x="586" y="904"/>
                    </a:cubicBezTo>
                    <a:cubicBezTo>
                      <a:pt x="585" y="904"/>
                      <a:pt x="583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82" y="904"/>
                      <a:pt x="582" y="904"/>
                      <a:pt x="582" y="904"/>
                    </a:cubicBezTo>
                    <a:cubicBezTo>
                      <a:pt x="572" y="905"/>
                      <a:pt x="566" y="910"/>
                      <a:pt x="556" y="913"/>
                    </a:cubicBezTo>
                    <a:cubicBezTo>
                      <a:pt x="547" y="916"/>
                      <a:pt x="535" y="917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9" y="920"/>
                      <a:pt x="529" y="920"/>
                      <a:pt x="529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0"/>
                      <a:pt x="528" y="920"/>
                    </a:cubicBezTo>
                    <a:cubicBezTo>
                      <a:pt x="528" y="920"/>
                      <a:pt x="528" y="921"/>
                      <a:pt x="528" y="921"/>
                    </a:cubicBezTo>
                    <a:cubicBezTo>
                      <a:pt x="528" y="921"/>
                      <a:pt x="528" y="921"/>
                      <a:pt x="528" y="921"/>
                    </a:cubicBezTo>
                    <a:cubicBezTo>
                      <a:pt x="528" y="921"/>
                      <a:pt x="527" y="921"/>
                      <a:pt x="527" y="921"/>
                    </a:cubicBezTo>
                    <a:cubicBezTo>
                      <a:pt x="518" y="928"/>
                      <a:pt x="515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1" y="944"/>
                      <a:pt x="501" y="944"/>
                      <a:pt x="501" y="944"/>
                    </a:cubicBezTo>
                    <a:cubicBezTo>
                      <a:pt x="500" y="944"/>
                      <a:pt x="500" y="944"/>
                      <a:pt x="499" y="944"/>
                    </a:cubicBezTo>
                    <a:cubicBezTo>
                      <a:pt x="499" y="944"/>
                      <a:pt x="499" y="944"/>
                      <a:pt x="499" y="944"/>
                    </a:cubicBezTo>
                    <a:cubicBezTo>
                      <a:pt x="491" y="943"/>
                      <a:pt x="486" y="937"/>
                      <a:pt x="478" y="935"/>
                    </a:cubicBezTo>
                    <a:cubicBezTo>
                      <a:pt x="467" y="932"/>
                      <a:pt x="456" y="933"/>
                      <a:pt x="449" y="927"/>
                    </a:cubicBezTo>
                    <a:cubicBezTo>
                      <a:pt x="442" y="921"/>
                      <a:pt x="441" y="912"/>
                      <a:pt x="435" y="906"/>
                    </a:cubicBezTo>
                    <a:cubicBezTo>
                      <a:pt x="431" y="901"/>
                      <a:pt x="424" y="898"/>
                      <a:pt x="418" y="894"/>
                    </a:cubicBezTo>
                    <a:cubicBezTo>
                      <a:pt x="418" y="894"/>
                      <a:pt x="418" y="894"/>
                      <a:pt x="418" y="894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7" y="893"/>
                      <a:pt x="417" y="893"/>
                      <a:pt x="417" y="893"/>
                    </a:cubicBezTo>
                    <a:cubicBezTo>
                      <a:pt x="410" y="889"/>
                      <a:pt x="40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5" y="884"/>
                      <a:pt x="395" y="884"/>
                    </a:cubicBezTo>
                    <a:cubicBezTo>
                      <a:pt x="395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94" y="884"/>
                      <a:pt x="394" y="884"/>
                      <a:pt x="394" y="884"/>
                    </a:cubicBezTo>
                    <a:cubicBezTo>
                      <a:pt x="386" y="884"/>
                      <a:pt x="382" y="888"/>
                      <a:pt x="372" y="890"/>
                    </a:cubicBezTo>
                    <a:cubicBezTo>
                      <a:pt x="365" y="892"/>
                      <a:pt x="351" y="893"/>
                      <a:pt x="349" y="896"/>
                    </a:cubicBezTo>
                    <a:cubicBezTo>
                      <a:pt x="347" y="897"/>
                      <a:pt x="347" y="899"/>
                      <a:pt x="347" y="902"/>
                    </a:cubicBezTo>
                    <a:cubicBezTo>
                      <a:pt x="347" y="907"/>
                      <a:pt x="349" y="912"/>
                      <a:pt x="349" y="916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7"/>
                    </a:cubicBezTo>
                    <a:cubicBezTo>
                      <a:pt x="349" y="917"/>
                      <a:pt x="349" y="917"/>
                      <a:pt x="349" y="918"/>
                    </a:cubicBezTo>
                    <a:cubicBezTo>
                      <a:pt x="347" y="938"/>
                      <a:pt x="332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4" y="948"/>
                      <a:pt x="314" y="948"/>
                      <a:pt x="314" y="948"/>
                    </a:cubicBezTo>
                    <a:cubicBezTo>
                      <a:pt x="310" y="948"/>
                      <a:pt x="307" y="948"/>
                      <a:pt x="304" y="947"/>
                    </a:cubicBezTo>
                    <a:cubicBezTo>
                      <a:pt x="304" y="947"/>
                      <a:pt x="304" y="947"/>
                      <a:pt x="304" y="947"/>
                    </a:cubicBezTo>
                    <a:cubicBezTo>
                      <a:pt x="285" y="944"/>
                      <a:pt x="269" y="927"/>
                      <a:pt x="262" y="913"/>
                    </a:cubicBezTo>
                    <a:cubicBezTo>
                      <a:pt x="259" y="906"/>
                      <a:pt x="256" y="882"/>
                      <a:pt x="245" y="881"/>
                    </a:cubicBezTo>
                    <a:cubicBezTo>
                      <a:pt x="245" y="881"/>
                      <a:pt x="245" y="881"/>
                      <a:pt x="245" y="881"/>
                    </a:cubicBezTo>
                    <a:cubicBezTo>
                      <a:pt x="245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44" y="881"/>
                      <a:pt x="244" y="881"/>
                      <a:pt x="244" y="881"/>
                    </a:cubicBezTo>
                    <a:cubicBezTo>
                      <a:pt x="239" y="881"/>
                      <a:pt x="235" y="883"/>
                      <a:pt x="230" y="885"/>
                    </a:cubicBezTo>
                    <a:cubicBezTo>
                      <a:pt x="230" y="885"/>
                      <a:pt x="230" y="885"/>
                      <a:pt x="230" y="885"/>
                    </a:cubicBezTo>
                    <a:cubicBezTo>
                      <a:pt x="230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9" y="885"/>
                    </a:cubicBezTo>
                    <a:cubicBezTo>
                      <a:pt x="229" y="885"/>
                      <a:pt x="229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8" y="885"/>
                      <a:pt x="228" y="885"/>
                      <a:pt x="228" y="885"/>
                    </a:cubicBezTo>
                    <a:cubicBezTo>
                      <a:pt x="222" y="887"/>
                      <a:pt x="215" y="888"/>
                      <a:pt x="211" y="891"/>
                    </a:cubicBezTo>
                    <a:cubicBezTo>
                      <a:pt x="202" y="895"/>
                      <a:pt x="200" y="908"/>
                      <a:pt x="188" y="909"/>
                    </a:cubicBezTo>
                    <a:cubicBezTo>
                      <a:pt x="188" y="909"/>
                      <a:pt x="188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87" y="909"/>
                      <a:pt x="187" y="909"/>
                      <a:pt x="187" y="909"/>
                    </a:cubicBezTo>
                    <a:cubicBezTo>
                      <a:pt x="172" y="909"/>
                      <a:pt x="171" y="889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2" y="881"/>
                      <a:pt x="162" y="881"/>
                      <a:pt x="162" y="881"/>
                    </a:cubicBezTo>
                    <a:cubicBezTo>
                      <a:pt x="161" y="881"/>
                      <a:pt x="161" y="881"/>
                      <a:pt x="161" y="881"/>
                    </a:cubicBezTo>
                    <a:cubicBezTo>
                      <a:pt x="143" y="867"/>
                      <a:pt x="106" y="869"/>
                      <a:pt x="95" y="849"/>
                    </a:cubicBezTo>
                    <a:cubicBezTo>
                      <a:pt x="91" y="843"/>
                      <a:pt x="91" y="835"/>
                      <a:pt x="88" y="829"/>
                    </a:cubicBezTo>
                    <a:cubicBezTo>
                      <a:pt x="85" y="821"/>
                      <a:pt x="76" y="815"/>
                      <a:pt x="69" y="807"/>
                    </a:cubicBezTo>
                    <a:cubicBezTo>
                      <a:pt x="61" y="800"/>
                      <a:pt x="56" y="791"/>
                      <a:pt x="48" y="786"/>
                    </a:cubicBezTo>
                    <a:cubicBezTo>
                      <a:pt x="37" y="780"/>
                      <a:pt x="24" y="779"/>
                      <a:pt x="17" y="766"/>
                    </a:cubicBezTo>
                    <a:cubicBezTo>
                      <a:pt x="14" y="759"/>
                      <a:pt x="12" y="747"/>
                      <a:pt x="9" y="736"/>
                    </a:cubicBezTo>
                    <a:cubicBezTo>
                      <a:pt x="5" y="719"/>
                      <a:pt x="4" y="699"/>
                      <a:pt x="4" y="677"/>
                    </a:cubicBezTo>
                    <a:cubicBezTo>
                      <a:pt x="4" y="661"/>
                      <a:pt x="4" y="643"/>
                      <a:pt x="4" y="627"/>
                    </a:cubicBezTo>
                    <a:cubicBezTo>
                      <a:pt x="4" y="542"/>
                      <a:pt x="3" y="457"/>
                      <a:pt x="3" y="371"/>
                    </a:cubicBezTo>
                    <a:cubicBezTo>
                      <a:pt x="3" y="329"/>
                      <a:pt x="4" y="286"/>
                      <a:pt x="4" y="244"/>
                    </a:cubicBezTo>
                    <a:cubicBezTo>
                      <a:pt x="4" y="232"/>
                      <a:pt x="6" y="221"/>
                      <a:pt x="9" y="210"/>
                    </a:cubicBezTo>
                    <a:cubicBezTo>
                      <a:pt x="13" y="193"/>
                      <a:pt x="15" y="180"/>
                      <a:pt x="27" y="172"/>
                    </a:cubicBezTo>
                    <a:cubicBezTo>
                      <a:pt x="33" y="168"/>
                      <a:pt x="41" y="167"/>
                      <a:pt x="47" y="163"/>
                    </a:cubicBezTo>
                    <a:cubicBezTo>
                      <a:pt x="55" y="159"/>
                      <a:pt x="61" y="150"/>
                      <a:pt x="68" y="143"/>
                    </a:cubicBezTo>
                    <a:cubicBezTo>
                      <a:pt x="74" y="136"/>
                      <a:pt x="83" y="130"/>
                      <a:pt x="87" y="122"/>
                    </a:cubicBezTo>
                    <a:cubicBezTo>
                      <a:pt x="93" y="111"/>
                      <a:pt x="93" y="98"/>
                      <a:pt x="104" y="91"/>
                    </a:cubicBezTo>
                    <a:cubicBezTo>
                      <a:pt x="112" y="86"/>
                      <a:pt x="124" y="85"/>
                      <a:pt x="133" y="81"/>
                    </a:cubicBezTo>
                    <a:cubicBezTo>
                      <a:pt x="142" y="78"/>
                      <a:pt x="153" y="74"/>
                      <a:pt x="160" y="69"/>
                    </a:cubicBezTo>
                    <a:cubicBezTo>
                      <a:pt x="168" y="62"/>
                      <a:pt x="172" y="42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95" y="42"/>
                      <a:pt x="200" y="52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09" y="59"/>
                      <a:pt x="209" y="59"/>
                      <a:pt x="209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59"/>
                    </a:cubicBezTo>
                    <a:cubicBezTo>
                      <a:pt x="210" y="59"/>
                      <a:pt x="210" y="59"/>
                      <a:pt x="210" y="60"/>
                    </a:cubicBezTo>
                    <a:cubicBezTo>
                      <a:pt x="210" y="60"/>
                      <a:pt x="210" y="60"/>
                      <a:pt x="210" y="60"/>
                    </a:cubicBezTo>
                    <a:cubicBezTo>
                      <a:pt x="214" y="61"/>
                      <a:pt x="220" y="63"/>
                      <a:pt x="226" y="64"/>
                    </a:cubicBezTo>
                    <a:cubicBezTo>
                      <a:pt x="226" y="64"/>
                      <a:pt x="226" y="64"/>
                      <a:pt x="226" y="64"/>
                    </a:cubicBezTo>
                    <a:cubicBezTo>
                      <a:pt x="226" y="64"/>
                      <a:pt x="227" y="64"/>
                      <a:pt x="227" y="64"/>
                    </a:cubicBezTo>
                    <a:cubicBezTo>
                      <a:pt x="227" y="64"/>
                      <a:pt x="227" y="64"/>
                      <a:pt x="227" y="64"/>
                    </a:cubicBezTo>
                    <a:cubicBezTo>
                      <a:pt x="227" y="64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7" y="65"/>
                      <a:pt x="227" y="65"/>
                      <a:pt x="227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28" y="65"/>
                      <a:pt x="228" y="65"/>
                      <a:pt x="228" y="65"/>
                    </a:cubicBezTo>
                    <a:cubicBezTo>
                      <a:pt x="232" y="66"/>
                      <a:pt x="236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1" y="68"/>
                      <a:pt x="241" y="68"/>
                    </a:cubicBezTo>
                    <a:cubicBezTo>
                      <a:pt x="241" y="68"/>
                      <a:pt x="242" y="68"/>
                      <a:pt x="243" y="68"/>
                    </a:cubicBezTo>
                    <a:cubicBezTo>
                      <a:pt x="243" y="68"/>
                      <a:pt x="243" y="68"/>
                      <a:pt x="243" y="68"/>
                    </a:cubicBezTo>
                    <a:cubicBezTo>
                      <a:pt x="252" y="66"/>
                      <a:pt x="255" y="54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58" y="47"/>
                      <a:pt x="258" y="47"/>
                      <a:pt x="258" y="47"/>
                    </a:cubicBezTo>
                    <a:cubicBezTo>
                      <a:pt x="265" y="25"/>
                      <a:pt x="283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cubicBezTo>
                      <a:pt x="311" y="2"/>
                      <a:pt x="311" y="2"/>
                      <a:pt x="311" y="2"/>
                    </a:cubicBezTo>
                    <a:moveTo>
                      <a:pt x="312" y="0"/>
                    </a:moveTo>
                    <a:cubicBezTo>
                      <a:pt x="312" y="0"/>
                      <a:pt x="312" y="0"/>
                      <a:pt x="312" y="0"/>
                    </a:cubicBezTo>
                    <a:cubicBezTo>
                      <a:pt x="308" y="0"/>
                      <a:pt x="304" y="0"/>
                      <a:pt x="299" y="1"/>
                    </a:cubicBezTo>
                    <a:cubicBezTo>
                      <a:pt x="299" y="1"/>
                      <a:pt x="299" y="1"/>
                      <a:pt x="299" y="1"/>
                    </a:cubicBezTo>
                    <a:cubicBezTo>
                      <a:pt x="280" y="6"/>
                      <a:pt x="264" y="24"/>
                      <a:pt x="256" y="40"/>
                    </a:cubicBezTo>
                    <a:cubicBezTo>
                      <a:pt x="252" y="50"/>
                      <a:pt x="252" y="63"/>
                      <a:pt x="241" y="65"/>
                    </a:cubicBezTo>
                    <a:cubicBezTo>
                      <a:pt x="241" y="65"/>
                      <a:pt x="241" y="65"/>
                      <a:pt x="241" y="65"/>
                    </a:cubicBezTo>
                    <a:cubicBezTo>
                      <a:pt x="241" y="65"/>
                      <a:pt x="240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9" y="65"/>
                      <a:pt x="239" y="65"/>
                      <a:pt x="239" y="65"/>
                    </a:cubicBezTo>
                    <a:cubicBezTo>
                      <a:pt x="235" y="65"/>
                      <a:pt x="231" y="64"/>
                      <a:pt x="227" y="62"/>
                    </a:cubicBezTo>
                    <a:cubicBezTo>
                      <a:pt x="227" y="62"/>
                      <a:pt x="227" y="62"/>
                      <a:pt x="227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6" y="62"/>
                      <a:pt x="226" y="62"/>
                    </a:cubicBezTo>
                    <a:cubicBezTo>
                      <a:pt x="226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0" y="60"/>
                      <a:pt x="214" y="59"/>
                      <a:pt x="211" y="57"/>
                    </a:cubicBezTo>
                    <a:cubicBezTo>
                      <a:pt x="202" y="52"/>
                      <a:pt x="199" y="39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7" y="38"/>
                      <a:pt x="187" y="38"/>
                    </a:cubicBezTo>
                    <a:cubicBezTo>
                      <a:pt x="187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86" y="38"/>
                      <a:pt x="186" y="38"/>
                      <a:pt x="186" y="38"/>
                    </a:cubicBezTo>
                    <a:cubicBezTo>
                      <a:pt x="171" y="38"/>
                      <a:pt x="169" y="55"/>
                      <a:pt x="161" y="63"/>
                    </a:cubicBezTo>
                    <a:cubicBezTo>
                      <a:pt x="161" y="63"/>
                      <a:pt x="161" y="63"/>
                      <a:pt x="161" y="63"/>
                    </a:cubicBezTo>
                    <a:cubicBezTo>
                      <a:pt x="161" y="63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1" y="64"/>
                    </a:cubicBezTo>
                    <a:cubicBezTo>
                      <a:pt x="161" y="64"/>
                      <a:pt x="161" y="64"/>
                      <a:pt x="160" y="64"/>
                    </a:cubicBezTo>
                    <a:cubicBezTo>
                      <a:pt x="160" y="64"/>
                      <a:pt x="160" y="64"/>
                      <a:pt x="160" y="64"/>
                    </a:cubicBezTo>
                    <a:cubicBezTo>
                      <a:pt x="147" y="77"/>
                      <a:pt x="119" y="80"/>
                      <a:pt x="103" y="90"/>
                    </a:cubicBezTo>
                    <a:cubicBezTo>
                      <a:pt x="91" y="97"/>
                      <a:pt x="91" y="109"/>
                      <a:pt x="85" y="121"/>
                    </a:cubicBezTo>
                    <a:cubicBezTo>
                      <a:pt x="81" y="127"/>
                      <a:pt x="73" y="134"/>
                      <a:pt x="67" y="141"/>
                    </a:cubicBezTo>
                    <a:cubicBezTo>
                      <a:pt x="59" y="149"/>
                      <a:pt x="55" y="156"/>
                      <a:pt x="47" y="161"/>
                    </a:cubicBezTo>
                    <a:cubicBezTo>
                      <a:pt x="35" y="169"/>
                      <a:pt x="24" y="168"/>
                      <a:pt x="16" y="181"/>
                    </a:cubicBezTo>
                    <a:cubicBezTo>
                      <a:pt x="12" y="189"/>
                      <a:pt x="10" y="199"/>
                      <a:pt x="7" y="210"/>
                    </a:cubicBezTo>
                    <a:cubicBezTo>
                      <a:pt x="1" y="228"/>
                      <a:pt x="0" y="250"/>
                      <a:pt x="0" y="273"/>
                    </a:cubicBezTo>
                    <a:cubicBezTo>
                      <a:pt x="0" y="287"/>
                      <a:pt x="1" y="303"/>
                      <a:pt x="1" y="319"/>
                    </a:cubicBezTo>
                    <a:cubicBezTo>
                      <a:pt x="1" y="423"/>
                      <a:pt x="1" y="524"/>
                      <a:pt x="1" y="626"/>
                    </a:cubicBezTo>
                    <a:cubicBezTo>
                      <a:pt x="1" y="626"/>
                      <a:pt x="1" y="626"/>
                      <a:pt x="1" y="626"/>
                    </a:cubicBezTo>
                    <a:cubicBezTo>
                      <a:pt x="1" y="643"/>
                      <a:pt x="0" y="661"/>
                      <a:pt x="0" y="678"/>
                    </a:cubicBezTo>
                    <a:cubicBezTo>
                      <a:pt x="0" y="699"/>
                      <a:pt x="1" y="719"/>
                      <a:pt x="6" y="736"/>
                    </a:cubicBezTo>
                    <a:cubicBezTo>
                      <a:pt x="9" y="747"/>
                      <a:pt x="12" y="757"/>
                      <a:pt x="15" y="765"/>
                    </a:cubicBezTo>
                    <a:cubicBezTo>
                      <a:pt x="22" y="780"/>
                      <a:pt x="31" y="780"/>
                      <a:pt x="45" y="788"/>
                    </a:cubicBezTo>
                    <a:cubicBezTo>
                      <a:pt x="52" y="791"/>
                      <a:pt x="60" y="801"/>
                      <a:pt x="67" y="808"/>
                    </a:cubicBezTo>
                    <a:cubicBezTo>
                      <a:pt x="73" y="814"/>
                      <a:pt x="82" y="822"/>
                      <a:pt x="86" y="830"/>
                    </a:cubicBezTo>
                    <a:cubicBezTo>
                      <a:pt x="89" y="836"/>
                      <a:pt x="89" y="843"/>
                      <a:pt x="93" y="849"/>
                    </a:cubicBezTo>
                    <a:cubicBezTo>
                      <a:pt x="105" y="873"/>
                      <a:pt x="142" y="868"/>
                      <a:pt x="161" y="885"/>
                    </a:cubicBezTo>
                    <a:cubicBezTo>
                      <a:pt x="167" y="891"/>
                      <a:pt x="170" y="905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79" y="910"/>
                      <a:pt x="179" y="910"/>
                      <a:pt x="179" y="910"/>
                    </a:cubicBezTo>
                    <a:cubicBezTo>
                      <a:pt x="182" y="912"/>
                      <a:pt x="185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88" y="912"/>
                      <a:pt x="188" y="912"/>
                      <a:pt x="188" y="912"/>
                    </a:cubicBezTo>
                    <a:cubicBezTo>
                      <a:pt x="198" y="912"/>
                      <a:pt x="203" y="901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0" y="895"/>
                      <a:pt x="210" y="895"/>
                      <a:pt x="210" y="895"/>
                    </a:cubicBezTo>
                    <a:cubicBezTo>
                      <a:pt x="211" y="894"/>
                      <a:pt x="212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3" y="893"/>
                      <a:pt x="213" y="893"/>
                      <a:pt x="213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4" y="893"/>
                      <a:pt x="214" y="893"/>
                      <a:pt x="214" y="893"/>
                    </a:cubicBezTo>
                    <a:cubicBezTo>
                      <a:pt x="218" y="890"/>
                      <a:pt x="224" y="889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29" y="888"/>
                      <a:pt x="229" y="888"/>
                    </a:cubicBezTo>
                    <a:cubicBezTo>
                      <a:pt x="229" y="888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0" y="887"/>
                      <a:pt x="230" y="887"/>
                      <a:pt x="230" y="887"/>
                    </a:cubicBezTo>
                    <a:cubicBezTo>
                      <a:pt x="234" y="886"/>
                      <a:pt x="238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2" y="884"/>
                      <a:pt x="242" y="884"/>
                      <a:pt x="242" y="884"/>
                    </a:cubicBezTo>
                    <a:cubicBezTo>
                      <a:pt x="243" y="884"/>
                      <a:pt x="244" y="884"/>
                      <a:pt x="245" y="885"/>
                    </a:cubicBezTo>
                    <a:cubicBezTo>
                      <a:pt x="245" y="885"/>
                      <a:pt x="245" y="885"/>
                      <a:pt x="245" y="885"/>
                    </a:cubicBezTo>
                    <a:cubicBezTo>
                      <a:pt x="253" y="887"/>
                      <a:pt x="256" y="908"/>
                      <a:pt x="262" y="917"/>
                    </a:cubicBezTo>
                    <a:cubicBezTo>
                      <a:pt x="271" y="933"/>
                      <a:pt x="287" y="950"/>
                      <a:pt x="312" y="951"/>
                    </a:cubicBezTo>
                    <a:cubicBezTo>
                      <a:pt x="312" y="951"/>
                      <a:pt x="312" y="951"/>
                      <a:pt x="312" y="951"/>
                    </a:cubicBezTo>
                    <a:cubicBezTo>
                      <a:pt x="312" y="951"/>
                      <a:pt x="312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13" y="951"/>
                      <a:pt x="313" y="951"/>
                      <a:pt x="313" y="951"/>
                    </a:cubicBezTo>
                    <a:cubicBezTo>
                      <a:pt x="339" y="951"/>
                      <a:pt x="355" y="931"/>
                      <a:pt x="352" y="900"/>
                    </a:cubicBezTo>
                    <a:cubicBezTo>
                      <a:pt x="352" y="900"/>
                      <a:pt x="352" y="900"/>
                      <a:pt x="352" y="900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2" y="899"/>
                      <a:pt x="352" y="899"/>
                      <a:pt x="352" y="899"/>
                    </a:cubicBezTo>
                    <a:cubicBezTo>
                      <a:pt x="358" y="894"/>
                      <a:pt x="366" y="894"/>
                      <a:pt x="372" y="892"/>
                    </a:cubicBezTo>
                    <a:cubicBezTo>
                      <a:pt x="372" y="892"/>
                      <a:pt x="372" y="892"/>
                      <a:pt x="372" y="892"/>
                    </a:cubicBezTo>
                    <a:cubicBezTo>
                      <a:pt x="372" y="892"/>
                      <a:pt x="372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3" y="892"/>
                      <a:pt x="373" y="892"/>
                      <a:pt x="373" y="892"/>
                    </a:cubicBezTo>
                    <a:cubicBezTo>
                      <a:pt x="374" y="892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4" y="891"/>
                    </a:cubicBezTo>
                    <a:cubicBezTo>
                      <a:pt x="374" y="891"/>
                      <a:pt x="374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5" y="891"/>
                      <a:pt x="375" y="891"/>
                    </a:cubicBezTo>
                    <a:cubicBezTo>
                      <a:pt x="375" y="891"/>
                      <a:pt x="376" y="891"/>
                      <a:pt x="376" y="891"/>
                    </a:cubicBezTo>
                    <a:cubicBezTo>
                      <a:pt x="376" y="891"/>
                      <a:pt x="376" y="891"/>
                      <a:pt x="376" y="891"/>
                    </a:cubicBezTo>
                    <a:cubicBezTo>
                      <a:pt x="382" y="889"/>
                      <a:pt x="388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394" y="887"/>
                      <a:pt x="394" y="887"/>
                      <a:pt x="394" y="887"/>
                    </a:cubicBezTo>
                    <a:cubicBezTo>
                      <a:pt x="404" y="887"/>
                      <a:pt x="409" y="892"/>
                      <a:pt x="415" y="896"/>
                    </a:cubicBezTo>
                    <a:cubicBezTo>
                      <a:pt x="421" y="899"/>
                      <a:pt x="427" y="901"/>
                      <a:pt x="430" y="905"/>
                    </a:cubicBezTo>
                    <a:cubicBezTo>
                      <a:pt x="438" y="911"/>
                      <a:pt x="440" y="922"/>
                      <a:pt x="447" y="929"/>
                    </a:cubicBezTo>
                    <a:cubicBezTo>
                      <a:pt x="455" y="936"/>
                      <a:pt x="465" y="934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7" y="938"/>
                      <a:pt x="477" y="938"/>
                      <a:pt x="477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8" y="938"/>
                    </a:cubicBezTo>
                    <a:cubicBezTo>
                      <a:pt x="478" y="938"/>
                      <a:pt x="478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79" y="938"/>
                      <a:pt x="479" y="938"/>
                    </a:cubicBezTo>
                    <a:cubicBezTo>
                      <a:pt x="479" y="938"/>
                      <a:pt x="480" y="939"/>
                      <a:pt x="481" y="939"/>
                    </a:cubicBezTo>
                    <a:cubicBezTo>
                      <a:pt x="488" y="942"/>
                      <a:pt x="493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1" y="947"/>
                      <a:pt x="501" y="947"/>
                      <a:pt x="501" y="947"/>
                    </a:cubicBezTo>
                    <a:cubicBezTo>
                      <a:pt x="502" y="947"/>
                      <a:pt x="504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05" y="947"/>
                      <a:pt x="505" y="947"/>
                      <a:pt x="505" y="947"/>
                    </a:cubicBezTo>
                    <a:cubicBezTo>
                      <a:pt x="518" y="944"/>
                      <a:pt x="520" y="929"/>
                      <a:pt x="531" y="923"/>
                    </a:cubicBezTo>
                    <a:cubicBezTo>
                      <a:pt x="539" y="919"/>
                      <a:pt x="548" y="920"/>
                      <a:pt x="559" y="916"/>
                    </a:cubicBezTo>
                    <a:cubicBezTo>
                      <a:pt x="569" y="913"/>
                      <a:pt x="576" y="907"/>
                      <a:pt x="583" y="907"/>
                    </a:cubicBezTo>
                    <a:cubicBezTo>
                      <a:pt x="583" y="907"/>
                      <a:pt x="583" y="907"/>
                      <a:pt x="583" y="907"/>
                    </a:cubicBezTo>
                    <a:cubicBezTo>
                      <a:pt x="583" y="907"/>
                      <a:pt x="584" y="907"/>
                      <a:pt x="584" y="907"/>
                    </a:cubicBezTo>
                    <a:cubicBezTo>
                      <a:pt x="584" y="907"/>
                      <a:pt x="585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86" y="907"/>
                      <a:pt x="586" y="907"/>
                      <a:pt x="586" y="907"/>
                    </a:cubicBezTo>
                    <a:cubicBezTo>
                      <a:pt x="597" y="907"/>
                      <a:pt x="604" y="913"/>
                      <a:pt x="613" y="916"/>
                    </a:cubicBezTo>
                    <a:cubicBezTo>
                      <a:pt x="613" y="916"/>
                      <a:pt x="613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4" y="916"/>
                      <a:pt x="614" y="916"/>
                    </a:cubicBezTo>
                    <a:cubicBezTo>
                      <a:pt x="614" y="916"/>
                      <a:pt x="615" y="917"/>
                      <a:pt x="615" y="917"/>
                    </a:cubicBezTo>
                    <a:cubicBezTo>
                      <a:pt x="615" y="917"/>
                      <a:pt x="615" y="917"/>
                      <a:pt x="615" y="917"/>
                    </a:cubicBezTo>
                    <a:cubicBezTo>
                      <a:pt x="624" y="920"/>
                      <a:pt x="635" y="919"/>
                      <a:pt x="643" y="923"/>
                    </a:cubicBezTo>
                    <a:cubicBezTo>
                      <a:pt x="655" y="929"/>
                      <a:pt x="655" y="942"/>
                      <a:pt x="669" y="946"/>
                    </a:cubicBezTo>
                    <a:cubicBezTo>
                      <a:pt x="669" y="946"/>
                      <a:pt x="669" y="946"/>
                      <a:pt x="669" y="946"/>
                    </a:cubicBezTo>
                    <a:cubicBezTo>
                      <a:pt x="671" y="946"/>
                      <a:pt x="672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74" y="947"/>
                      <a:pt x="674" y="947"/>
                      <a:pt x="674" y="947"/>
                    </a:cubicBezTo>
                    <a:cubicBezTo>
                      <a:pt x="681" y="947"/>
                      <a:pt x="686" y="942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2" y="939"/>
                      <a:pt x="692" y="939"/>
                      <a:pt x="692" y="939"/>
                    </a:cubicBezTo>
                    <a:cubicBezTo>
                      <a:pt x="694" y="939"/>
                      <a:pt x="696" y="938"/>
                      <a:pt x="697" y="938"/>
                    </a:cubicBezTo>
                    <a:cubicBezTo>
                      <a:pt x="697" y="938"/>
                      <a:pt x="697" y="938"/>
                      <a:pt x="697" y="938"/>
                    </a:cubicBezTo>
                    <a:cubicBezTo>
                      <a:pt x="704" y="936"/>
                      <a:pt x="714" y="936"/>
                      <a:pt x="721" y="933"/>
                    </a:cubicBezTo>
                    <a:cubicBezTo>
                      <a:pt x="732" y="927"/>
                      <a:pt x="734" y="914"/>
                      <a:pt x="741" y="906"/>
                    </a:cubicBezTo>
                    <a:cubicBezTo>
                      <a:pt x="745" y="902"/>
                      <a:pt x="752" y="898"/>
                      <a:pt x="758" y="895"/>
                    </a:cubicBezTo>
                    <a:cubicBezTo>
                      <a:pt x="765" y="891"/>
                      <a:pt x="772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0" y="887"/>
                      <a:pt x="780" y="887"/>
                      <a:pt x="780" y="887"/>
                    </a:cubicBezTo>
                    <a:cubicBezTo>
                      <a:pt x="787" y="887"/>
                      <a:pt x="792" y="889"/>
                      <a:pt x="799" y="891"/>
                    </a:cubicBezTo>
                    <a:cubicBezTo>
                      <a:pt x="799" y="891"/>
                      <a:pt x="799" y="891"/>
                      <a:pt x="799" y="891"/>
                    </a:cubicBezTo>
                    <a:cubicBezTo>
                      <a:pt x="799" y="891"/>
                      <a:pt x="799" y="891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799" y="892"/>
                      <a:pt x="799" y="892"/>
                      <a:pt x="799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0" y="892"/>
                      <a:pt x="800" y="892"/>
                    </a:cubicBezTo>
                    <a:cubicBezTo>
                      <a:pt x="800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1" y="892"/>
                      <a:pt x="801" y="892"/>
                      <a:pt x="801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2" y="892"/>
                      <a:pt x="802" y="892"/>
                      <a:pt x="802" y="892"/>
                    </a:cubicBezTo>
                    <a:cubicBezTo>
                      <a:pt x="803" y="892"/>
                      <a:pt x="803" y="892"/>
                      <a:pt x="803" y="893"/>
                    </a:cubicBezTo>
                    <a:cubicBezTo>
                      <a:pt x="803" y="893"/>
                      <a:pt x="803" y="893"/>
                      <a:pt x="803" y="893"/>
                    </a:cubicBezTo>
                    <a:cubicBezTo>
                      <a:pt x="810" y="894"/>
                      <a:pt x="819" y="895"/>
                      <a:pt x="821" y="899"/>
                    </a:cubicBezTo>
                    <a:cubicBezTo>
                      <a:pt x="823" y="902"/>
                      <a:pt x="823" y="906"/>
                      <a:pt x="823" y="910"/>
                    </a:cubicBezTo>
                    <a:cubicBezTo>
                      <a:pt x="823" y="913"/>
                      <a:pt x="823" y="917"/>
                      <a:pt x="823" y="920"/>
                    </a:cubicBezTo>
                    <a:cubicBezTo>
                      <a:pt x="823" y="922"/>
                      <a:pt x="823" y="924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4" y="926"/>
                      <a:pt x="824" y="926"/>
                      <a:pt x="824" y="926"/>
                    </a:cubicBezTo>
                    <a:cubicBezTo>
                      <a:pt x="828" y="941"/>
                      <a:pt x="84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1" y="951"/>
                      <a:pt x="861" y="951"/>
                      <a:pt x="861" y="951"/>
                    </a:cubicBezTo>
                    <a:cubicBezTo>
                      <a:pt x="863" y="951"/>
                      <a:pt x="865" y="951"/>
                      <a:pt x="867" y="951"/>
                    </a:cubicBezTo>
                    <a:cubicBezTo>
                      <a:pt x="890" y="948"/>
                      <a:pt x="909" y="927"/>
                      <a:pt x="916" y="911"/>
                    </a:cubicBezTo>
                    <a:cubicBezTo>
                      <a:pt x="920" y="901"/>
                      <a:pt x="920" y="887"/>
                      <a:pt x="930" y="885"/>
                    </a:cubicBezTo>
                    <a:cubicBezTo>
                      <a:pt x="931" y="885"/>
                      <a:pt x="932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33" y="884"/>
                      <a:pt x="933" y="884"/>
                      <a:pt x="933" y="884"/>
                    </a:cubicBezTo>
                    <a:cubicBezTo>
                      <a:pt x="940" y="885"/>
                      <a:pt x="949" y="888"/>
                      <a:pt x="955" y="891"/>
                    </a:cubicBezTo>
                    <a:cubicBezTo>
                      <a:pt x="955" y="891"/>
                      <a:pt x="955" y="891"/>
                      <a:pt x="955" y="891"/>
                    </a:cubicBezTo>
                    <a:cubicBezTo>
                      <a:pt x="955" y="891"/>
                      <a:pt x="956" y="891"/>
                      <a:pt x="956" y="891"/>
                    </a:cubicBezTo>
                    <a:cubicBezTo>
                      <a:pt x="956" y="891"/>
                      <a:pt x="956" y="891"/>
                      <a:pt x="956" y="891"/>
                    </a:cubicBezTo>
                    <a:cubicBezTo>
                      <a:pt x="956" y="891"/>
                      <a:pt x="957" y="891"/>
                      <a:pt x="957" y="891"/>
                    </a:cubicBezTo>
                    <a:cubicBezTo>
                      <a:pt x="957" y="892"/>
                      <a:pt x="958" y="892"/>
                      <a:pt x="958" y="892"/>
                    </a:cubicBezTo>
                    <a:cubicBezTo>
                      <a:pt x="958" y="892"/>
                      <a:pt x="958" y="892"/>
                      <a:pt x="958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59" y="892"/>
                    </a:cubicBezTo>
                    <a:cubicBezTo>
                      <a:pt x="959" y="892"/>
                      <a:pt x="959" y="892"/>
                      <a:pt x="960" y="892"/>
                    </a:cubicBezTo>
                    <a:cubicBezTo>
                      <a:pt x="960" y="892"/>
                      <a:pt x="960" y="892"/>
                      <a:pt x="960" y="893"/>
                    </a:cubicBezTo>
                    <a:cubicBezTo>
                      <a:pt x="960" y="893"/>
                      <a:pt x="960" y="893"/>
                      <a:pt x="960" y="893"/>
                    </a:cubicBezTo>
                    <a:cubicBezTo>
                      <a:pt x="971" y="897"/>
                      <a:pt x="972" y="910"/>
                      <a:pt x="984" y="912"/>
                    </a:cubicBezTo>
                    <a:cubicBezTo>
                      <a:pt x="984" y="912"/>
                      <a:pt x="984" y="912"/>
                      <a:pt x="984" y="912"/>
                    </a:cubicBezTo>
                    <a:cubicBezTo>
                      <a:pt x="985" y="912"/>
                      <a:pt x="986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987" y="912"/>
                      <a:pt x="987" y="912"/>
                      <a:pt x="987" y="912"/>
                    </a:cubicBezTo>
                    <a:cubicBezTo>
                      <a:pt x="1003" y="912"/>
                      <a:pt x="1006" y="891"/>
                      <a:pt x="1013" y="884"/>
                    </a:cubicBezTo>
                    <a:cubicBezTo>
                      <a:pt x="1013" y="884"/>
                      <a:pt x="1013" y="884"/>
                      <a:pt x="1013" y="884"/>
                    </a:cubicBezTo>
                    <a:cubicBezTo>
                      <a:pt x="1013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14" y="884"/>
                      <a:pt x="1014" y="884"/>
                      <a:pt x="1014" y="884"/>
                    </a:cubicBezTo>
                    <a:cubicBezTo>
                      <a:pt x="1031" y="869"/>
                      <a:pt x="1066" y="871"/>
                      <a:pt x="1078" y="851"/>
                    </a:cubicBezTo>
                    <a:cubicBezTo>
                      <a:pt x="1081" y="844"/>
                      <a:pt x="1082" y="835"/>
                      <a:pt x="1085" y="829"/>
                    </a:cubicBezTo>
                    <a:cubicBezTo>
                      <a:pt x="1089" y="821"/>
                      <a:pt x="1097" y="815"/>
                      <a:pt x="1104" y="809"/>
                    </a:cubicBezTo>
                    <a:cubicBezTo>
                      <a:pt x="1110" y="802"/>
                      <a:pt x="1116" y="793"/>
                      <a:pt x="1124" y="789"/>
                    </a:cubicBezTo>
                    <a:cubicBezTo>
                      <a:pt x="1129" y="785"/>
                      <a:pt x="1137" y="784"/>
                      <a:pt x="1143" y="780"/>
                    </a:cubicBezTo>
                    <a:cubicBezTo>
                      <a:pt x="1158" y="772"/>
                      <a:pt x="1159" y="756"/>
                      <a:pt x="1164" y="737"/>
                    </a:cubicBezTo>
                    <a:cubicBezTo>
                      <a:pt x="1169" y="719"/>
                      <a:pt x="1170" y="697"/>
                      <a:pt x="1170" y="674"/>
                    </a:cubicBezTo>
                    <a:cubicBezTo>
                      <a:pt x="1170" y="658"/>
                      <a:pt x="1169" y="642"/>
                      <a:pt x="1169" y="625"/>
                    </a:cubicBezTo>
                    <a:cubicBezTo>
                      <a:pt x="1169" y="515"/>
                      <a:pt x="1169" y="422"/>
                      <a:pt x="1169" y="313"/>
                    </a:cubicBezTo>
                    <a:cubicBezTo>
                      <a:pt x="1169" y="313"/>
                      <a:pt x="1169" y="313"/>
                      <a:pt x="1169" y="313"/>
                    </a:cubicBezTo>
                    <a:cubicBezTo>
                      <a:pt x="1169" y="299"/>
                      <a:pt x="1170" y="284"/>
                      <a:pt x="1170" y="269"/>
                    </a:cubicBezTo>
                    <a:cubicBezTo>
                      <a:pt x="1170" y="257"/>
                      <a:pt x="1169" y="246"/>
                      <a:pt x="1169" y="236"/>
                    </a:cubicBezTo>
                    <a:cubicBezTo>
                      <a:pt x="1168" y="225"/>
                      <a:pt x="1165" y="215"/>
                      <a:pt x="1162" y="204"/>
                    </a:cubicBezTo>
                    <a:cubicBezTo>
                      <a:pt x="1159" y="192"/>
                      <a:pt x="1157" y="182"/>
                      <a:pt x="1151" y="175"/>
                    </a:cubicBezTo>
                    <a:cubicBezTo>
                      <a:pt x="1144" y="167"/>
                      <a:pt x="1133" y="166"/>
                      <a:pt x="1124" y="160"/>
                    </a:cubicBezTo>
                    <a:cubicBezTo>
                      <a:pt x="1116" y="156"/>
                      <a:pt x="1109" y="147"/>
                      <a:pt x="1103" y="140"/>
                    </a:cubicBezTo>
                    <a:cubicBezTo>
                      <a:pt x="1096" y="133"/>
                      <a:pt x="1087" y="126"/>
                      <a:pt x="1083" y="118"/>
                    </a:cubicBezTo>
                    <a:cubicBezTo>
                      <a:pt x="1081" y="112"/>
                      <a:pt x="1081" y="106"/>
                      <a:pt x="1078" y="101"/>
                    </a:cubicBezTo>
                    <a:cubicBezTo>
                      <a:pt x="1067" y="79"/>
                      <a:pt x="1025" y="81"/>
                      <a:pt x="1009" y="63"/>
                    </a:cubicBezTo>
                    <a:cubicBezTo>
                      <a:pt x="1009" y="63"/>
                      <a:pt x="1009" y="63"/>
                      <a:pt x="1009" y="63"/>
                    </a:cubicBezTo>
                    <a:cubicBezTo>
                      <a:pt x="1009" y="62"/>
                      <a:pt x="1009" y="62"/>
                      <a:pt x="1009" y="62"/>
                    </a:cubicBezTo>
                    <a:cubicBezTo>
                      <a:pt x="1009" y="62"/>
                      <a:pt x="1009" y="62"/>
                      <a:pt x="1008" y="62"/>
                    </a:cubicBezTo>
                    <a:cubicBezTo>
                      <a:pt x="1008" y="62"/>
                      <a:pt x="1008" y="62"/>
                      <a:pt x="1008" y="62"/>
                    </a:cubicBezTo>
                    <a:cubicBezTo>
                      <a:pt x="1001" y="53"/>
                      <a:pt x="999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5" y="38"/>
                      <a:pt x="985" y="38"/>
                      <a:pt x="985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84" y="38"/>
                      <a:pt x="984" y="38"/>
                      <a:pt x="984" y="38"/>
                    </a:cubicBezTo>
                    <a:cubicBezTo>
                      <a:pt x="970" y="39"/>
                      <a:pt x="969" y="52"/>
                      <a:pt x="959" y="58"/>
                    </a:cubicBezTo>
                    <a:cubicBezTo>
                      <a:pt x="954" y="60"/>
                      <a:pt x="949" y="60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4" y="62"/>
                    </a:cubicBezTo>
                    <a:cubicBezTo>
                      <a:pt x="944" y="62"/>
                      <a:pt x="944" y="62"/>
                      <a:pt x="943" y="62"/>
                    </a:cubicBezTo>
                    <a:cubicBezTo>
                      <a:pt x="940" y="63"/>
                      <a:pt x="936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2" y="65"/>
                      <a:pt x="932" y="65"/>
                      <a:pt x="932" y="65"/>
                    </a:cubicBezTo>
                    <a:cubicBezTo>
                      <a:pt x="931" y="65"/>
                      <a:pt x="930" y="65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29" y="64"/>
                      <a:pt x="929" y="64"/>
                      <a:pt x="929" y="64"/>
                    </a:cubicBezTo>
                    <a:cubicBezTo>
                      <a:pt x="918" y="62"/>
                      <a:pt x="916" y="41"/>
                      <a:pt x="911" y="32"/>
                    </a:cubicBezTo>
                    <a:cubicBezTo>
                      <a:pt x="905" y="23"/>
                      <a:pt x="896" y="13"/>
                      <a:pt x="886" y="7"/>
                    </a:cubicBezTo>
                    <a:cubicBezTo>
                      <a:pt x="878" y="2"/>
                      <a:pt x="869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60" y="0"/>
                      <a:pt x="860" y="0"/>
                      <a:pt x="860" y="0"/>
                    </a:cubicBezTo>
                    <a:cubicBezTo>
                      <a:pt x="842" y="0"/>
                      <a:pt x="825" y="10"/>
                      <a:pt x="821" y="28"/>
                    </a:cubicBezTo>
                    <a:cubicBezTo>
                      <a:pt x="821" y="28"/>
                      <a:pt x="821" y="28"/>
                      <a:pt x="821" y="28"/>
                    </a:cubicBezTo>
                    <a:cubicBezTo>
                      <a:pt x="821" y="30"/>
                      <a:pt x="821" y="31"/>
                      <a:pt x="821" y="33"/>
                    </a:cubicBezTo>
                    <a:cubicBezTo>
                      <a:pt x="821" y="37"/>
                      <a:pt x="821" y="40"/>
                      <a:pt x="821" y="43"/>
                    </a:cubicBezTo>
                    <a:cubicBezTo>
                      <a:pt x="821" y="46"/>
                      <a:pt x="821" y="49"/>
                      <a:pt x="819" y="51"/>
                    </a:cubicBezTo>
                    <a:cubicBezTo>
                      <a:pt x="816" y="57"/>
                      <a:pt x="805" y="57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800" y="58"/>
                      <a:pt x="800" y="58"/>
                    </a:cubicBezTo>
                    <a:cubicBezTo>
                      <a:pt x="800" y="58"/>
                      <a:pt x="799" y="58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9" y="59"/>
                      <a:pt x="799" y="59"/>
                    </a:cubicBezTo>
                    <a:cubicBezTo>
                      <a:pt x="799" y="59"/>
                      <a:pt x="798" y="59"/>
                      <a:pt x="798" y="59"/>
                    </a:cubicBezTo>
                    <a:cubicBezTo>
                      <a:pt x="798" y="59"/>
                      <a:pt x="798" y="59"/>
                      <a:pt x="798" y="59"/>
                    </a:cubicBezTo>
                    <a:cubicBezTo>
                      <a:pt x="792" y="61"/>
                      <a:pt x="785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8" y="64"/>
                      <a:pt x="778" y="64"/>
                      <a:pt x="778" y="64"/>
                    </a:cubicBezTo>
                    <a:cubicBezTo>
                      <a:pt x="776" y="64"/>
                      <a:pt x="775" y="63"/>
                      <a:pt x="773" y="63"/>
                    </a:cubicBezTo>
                    <a:cubicBezTo>
                      <a:pt x="764" y="61"/>
                      <a:pt x="744" y="49"/>
                      <a:pt x="738" y="43"/>
                    </a:cubicBezTo>
                    <a:cubicBezTo>
                      <a:pt x="733" y="37"/>
                      <a:pt x="730" y="25"/>
                      <a:pt x="723" y="20"/>
                    </a:cubicBezTo>
                    <a:cubicBezTo>
                      <a:pt x="717" y="15"/>
                      <a:pt x="705" y="16"/>
                      <a:pt x="696" y="13"/>
                    </a:cubicBezTo>
                    <a:cubicBezTo>
                      <a:pt x="696" y="13"/>
                      <a:pt x="695" y="13"/>
                      <a:pt x="695" y="13"/>
                    </a:cubicBezTo>
                    <a:cubicBezTo>
                      <a:pt x="695" y="13"/>
                      <a:pt x="695" y="12"/>
                      <a:pt x="695" y="12"/>
                    </a:cubicBezTo>
                    <a:cubicBezTo>
                      <a:pt x="695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4" y="12"/>
                      <a:pt x="694" y="12"/>
                    </a:cubicBezTo>
                    <a:cubicBezTo>
                      <a:pt x="694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3" y="12"/>
                      <a:pt x="693" y="12"/>
                      <a:pt x="693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2"/>
                      <a:pt x="692" y="12"/>
                      <a:pt x="692" y="12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92" y="11"/>
                      <a:pt x="692" y="11"/>
                      <a:pt x="692" y="11"/>
                    </a:cubicBezTo>
                    <a:cubicBezTo>
                      <a:pt x="684" y="8"/>
                      <a:pt x="680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2" y="4"/>
                      <a:pt x="672" y="4"/>
                      <a:pt x="672" y="4"/>
                    </a:cubicBezTo>
                    <a:cubicBezTo>
                      <a:pt x="671" y="4"/>
                      <a:pt x="671" y="4"/>
                      <a:pt x="670" y="4"/>
                    </a:cubicBezTo>
                    <a:cubicBezTo>
                      <a:pt x="670" y="4"/>
                      <a:pt x="670" y="4"/>
                      <a:pt x="670" y="4"/>
                    </a:cubicBezTo>
                    <a:cubicBezTo>
                      <a:pt x="653" y="5"/>
                      <a:pt x="655" y="21"/>
                      <a:pt x="642" y="27"/>
                    </a:cubicBezTo>
                    <a:cubicBezTo>
                      <a:pt x="634" y="31"/>
                      <a:pt x="622" y="31"/>
                      <a:pt x="612" y="34"/>
                    </a:cubicBezTo>
                    <a:cubicBezTo>
                      <a:pt x="612" y="34"/>
                      <a:pt x="612" y="34"/>
                      <a:pt x="612" y="34"/>
                    </a:cubicBezTo>
                    <a:cubicBezTo>
                      <a:pt x="612" y="34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1" y="35"/>
                    </a:cubicBezTo>
                    <a:cubicBezTo>
                      <a:pt x="611" y="35"/>
                      <a:pt x="611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10" y="35"/>
                      <a:pt x="610" y="35"/>
                    </a:cubicBezTo>
                    <a:cubicBezTo>
                      <a:pt x="610" y="35"/>
                      <a:pt x="609" y="35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9" y="36"/>
                    </a:cubicBezTo>
                    <a:cubicBezTo>
                      <a:pt x="609" y="36"/>
                      <a:pt x="609" y="36"/>
                      <a:pt x="608" y="36"/>
                    </a:cubicBezTo>
                    <a:cubicBezTo>
                      <a:pt x="601" y="39"/>
                      <a:pt x="594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6" y="44"/>
                      <a:pt x="586" y="44"/>
                    </a:cubicBezTo>
                    <a:cubicBezTo>
                      <a:pt x="586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85" y="44"/>
                      <a:pt x="585" y="44"/>
                      <a:pt x="585" y="44"/>
                    </a:cubicBezTo>
                    <a:cubicBezTo>
                      <a:pt x="576" y="44"/>
                      <a:pt x="567" y="37"/>
                      <a:pt x="558" y="34"/>
                    </a:cubicBezTo>
                    <a:cubicBezTo>
                      <a:pt x="549" y="31"/>
                      <a:pt x="536" y="31"/>
                      <a:pt x="529" y="27"/>
                    </a:cubicBezTo>
                    <a:cubicBezTo>
                      <a:pt x="517" y="21"/>
                      <a:pt x="515" y="6"/>
                      <a:pt x="502" y="4"/>
                    </a:cubicBezTo>
                    <a:cubicBezTo>
                      <a:pt x="501" y="3"/>
                      <a:pt x="500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9" y="3"/>
                      <a:pt x="499" y="3"/>
                      <a:pt x="499" y="3"/>
                    </a:cubicBezTo>
                    <a:cubicBezTo>
                      <a:pt x="492" y="3"/>
                      <a:pt x="487" y="8"/>
                      <a:pt x="480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9" y="11"/>
                    </a:cubicBezTo>
                    <a:cubicBezTo>
                      <a:pt x="479" y="11"/>
                      <a:pt x="479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8" y="12"/>
                      <a:pt x="478" y="12"/>
                    </a:cubicBezTo>
                    <a:cubicBezTo>
                      <a:pt x="478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75" y="13"/>
                      <a:pt x="475" y="13"/>
                      <a:pt x="475" y="13"/>
                    </a:cubicBezTo>
                    <a:cubicBezTo>
                      <a:pt x="466" y="15"/>
                      <a:pt x="457" y="15"/>
                      <a:pt x="451" y="18"/>
                    </a:cubicBezTo>
                    <a:cubicBezTo>
                      <a:pt x="439" y="24"/>
                      <a:pt x="439" y="37"/>
                      <a:pt x="430" y="45"/>
                    </a:cubicBezTo>
                    <a:cubicBezTo>
                      <a:pt x="427" y="49"/>
                      <a:pt x="420" y="52"/>
                      <a:pt x="414" y="55"/>
                    </a:cubicBezTo>
                    <a:cubicBezTo>
                      <a:pt x="408" y="59"/>
                      <a:pt x="402" y="62"/>
                      <a:pt x="395" y="63"/>
                    </a:cubicBezTo>
                    <a:cubicBezTo>
                      <a:pt x="395" y="63"/>
                      <a:pt x="395" y="63"/>
                      <a:pt x="395" y="63"/>
                    </a:cubicBezTo>
                    <a:cubicBezTo>
                      <a:pt x="394" y="63"/>
                      <a:pt x="393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92" y="63"/>
                      <a:pt x="392" y="63"/>
                      <a:pt x="392" y="63"/>
                    </a:cubicBezTo>
                    <a:cubicBezTo>
                      <a:pt x="384" y="63"/>
                      <a:pt x="380" y="60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2" y="58"/>
                      <a:pt x="372" y="58"/>
                    </a:cubicBezTo>
                    <a:cubicBezTo>
                      <a:pt x="372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1" y="58"/>
                      <a:pt x="371" y="58"/>
                    </a:cubicBezTo>
                    <a:cubicBezTo>
                      <a:pt x="371" y="58"/>
                      <a:pt x="370" y="58"/>
                      <a:pt x="370" y="58"/>
                    </a:cubicBezTo>
                    <a:cubicBezTo>
                      <a:pt x="363" y="56"/>
                      <a:pt x="354" y="56"/>
                      <a:pt x="351" y="51"/>
                    </a:cubicBezTo>
                    <a:cubicBezTo>
                      <a:pt x="350" y="49"/>
                      <a:pt x="349" y="46"/>
                      <a:pt x="349" y="43"/>
                    </a:cubicBezTo>
                    <a:cubicBezTo>
                      <a:pt x="349" y="40"/>
                      <a:pt x="350" y="37"/>
                      <a:pt x="350" y="34"/>
                    </a:cubicBezTo>
                    <a:cubicBezTo>
                      <a:pt x="350" y="32"/>
                      <a:pt x="350" y="30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9" y="28"/>
                      <a:pt x="349" y="28"/>
                      <a:pt x="349" y="28"/>
                    </a:cubicBezTo>
                    <a:cubicBezTo>
                      <a:pt x="345" y="10"/>
                      <a:pt x="331" y="0"/>
                      <a:pt x="313" y="0"/>
                    </a:cubicBezTo>
                    <a:cubicBezTo>
                      <a:pt x="313" y="0"/>
                      <a:pt x="312" y="0"/>
                      <a:pt x="312" y="0"/>
                    </a:cubicBezTo>
                    <a:cubicBezTo>
                      <a:pt x="312" y="0"/>
                      <a:pt x="312" y="0"/>
                      <a:pt x="312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489"/>
              <p:cNvSpPr>
                <a:spLocks noEditPoints="1"/>
              </p:cNvSpPr>
              <p:nvPr/>
            </p:nvSpPr>
            <p:spPr bwMode="auto">
              <a:xfrm>
                <a:off x="1812" y="507"/>
                <a:ext cx="4056" cy="3303"/>
              </a:xfrm>
              <a:custGeom>
                <a:gdLst>
                  <a:gd name="T0" fmla="*/ 366 w 1163"/>
                  <a:gd name="T1" fmla="*/ 60 h 946"/>
                  <a:gd name="T2" fmla="*/ 433 w 1163"/>
                  <a:gd name="T3" fmla="*/ 45 h 946"/>
                  <a:gd name="T4" fmla="*/ 496 w 1163"/>
                  <a:gd name="T5" fmla="*/ 8 h 946"/>
                  <a:gd name="T6" fmla="*/ 557 w 1163"/>
                  <a:gd name="T7" fmla="*/ 41 h 946"/>
                  <a:gd name="T8" fmla="*/ 669 w 1163"/>
                  <a:gd name="T9" fmla="*/ 7 h 946"/>
                  <a:gd name="T10" fmla="*/ 690 w 1163"/>
                  <a:gd name="T11" fmla="*/ 15 h 946"/>
                  <a:gd name="T12" fmla="*/ 827 w 1163"/>
                  <a:gd name="T13" fmla="*/ 20 h 946"/>
                  <a:gd name="T14" fmla="*/ 872 w 1163"/>
                  <a:gd name="T15" fmla="*/ 7 h 946"/>
                  <a:gd name="T16" fmla="*/ 941 w 1163"/>
                  <a:gd name="T17" fmla="*/ 65 h 946"/>
                  <a:gd name="T18" fmla="*/ 960 w 1163"/>
                  <a:gd name="T19" fmla="*/ 60 h 946"/>
                  <a:gd name="T20" fmla="*/ 1097 w 1163"/>
                  <a:gd name="T21" fmla="*/ 142 h 946"/>
                  <a:gd name="T22" fmla="*/ 1145 w 1163"/>
                  <a:gd name="T23" fmla="*/ 769 h 946"/>
                  <a:gd name="T24" fmla="*/ 964 w 1163"/>
                  <a:gd name="T25" fmla="*/ 888 h 946"/>
                  <a:gd name="T26" fmla="*/ 943 w 1163"/>
                  <a:gd name="T27" fmla="*/ 881 h 946"/>
                  <a:gd name="T28" fmla="*/ 926 w 1163"/>
                  <a:gd name="T29" fmla="*/ 875 h 946"/>
                  <a:gd name="T30" fmla="*/ 826 w 1163"/>
                  <a:gd name="T31" fmla="*/ 922 h 946"/>
                  <a:gd name="T32" fmla="*/ 775 w 1163"/>
                  <a:gd name="T33" fmla="*/ 879 h 946"/>
                  <a:gd name="T34" fmla="*/ 670 w 1163"/>
                  <a:gd name="T35" fmla="*/ 939 h 946"/>
                  <a:gd name="T36" fmla="*/ 582 w 1163"/>
                  <a:gd name="T37" fmla="*/ 898 h 946"/>
                  <a:gd name="T38" fmla="*/ 477 w 1163"/>
                  <a:gd name="T39" fmla="*/ 931 h 946"/>
                  <a:gd name="T40" fmla="*/ 393 w 1163"/>
                  <a:gd name="T41" fmla="*/ 879 h 946"/>
                  <a:gd name="T42" fmla="*/ 353 w 1163"/>
                  <a:gd name="T43" fmla="*/ 888 h 946"/>
                  <a:gd name="T44" fmla="*/ 316 w 1163"/>
                  <a:gd name="T45" fmla="*/ 943 h 946"/>
                  <a:gd name="T46" fmla="*/ 242 w 1163"/>
                  <a:gd name="T47" fmla="*/ 875 h 946"/>
                  <a:gd name="T48" fmla="*/ 225 w 1163"/>
                  <a:gd name="T49" fmla="*/ 881 h 946"/>
                  <a:gd name="T50" fmla="*/ 6 w 1163"/>
                  <a:gd name="T51" fmla="*/ 707 h 946"/>
                  <a:gd name="T52" fmla="*/ 7 w 1163"/>
                  <a:gd name="T53" fmla="*/ 568 h 946"/>
                  <a:gd name="T54" fmla="*/ 7 w 1163"/>
                  <a:gd name="T55" fmla="*/ 380 h 946"/>
                  <a:gd name="T56" fmla="*/ 7 w 1163"/>
                  <a:gd name="T57" fmla="*/ 369 h 946"/>
                  <a:gd name="T58" fmla="*/ 163 w 1163"/>
                  <a:gd name="T59" fmla="*/ 64 h 946"/>
                  <a:gd name="T60" fmla="*/ 222 w 1163"/>
                  <a:gd name="T61" fmla="*/ 65 h 946"/>
                  <a:gd name="T62" fmla="*/ 240 w 1163"/>
                  <a:gd name="T63" fmla="*/ 70 h 946"/>
                  <a:gd name="T64" fmla="*/ 240 w 1163"/>
                  <a:gd name="T65" fmla="*/ 66 h 946"/>
                  <a:gd name="T66" fmla="*/ 207 w 1163"/>
                  <a:gd name="T67" fmla="*/ 58 h 946"/>
                  <a:gd name="T68" fmla="*/ 205 w 1163"/>
                  <a:gd name="T69" fmla="*/ 56 h 946"/>
                  <a:gd name="T70" fmla="*/ 183 w 1163"/>
                  <a:gd name="T71" fmla="*/ 39 h 946"/>
                  <a:gd name="T72" fmla="*/ 1 w 1163"/>
                  <a:gd name="T73" fmla="*/ 625 h 946"/>
                  <a:gd name="T74" fmla="*/ 184 w 1163"/>
                  <a:gd name="T75" fmla="*/ 907 h 946"/>
                  <a:gd name="T76" fmla="*/ 227 w 1163"/>
                  <a:gd name="T77" fmla="*/ 883 h 946"/>
                  <a:gd name="T78" fmla="*/ 346 w 1163"/>
                  <a:gd name="T79" fmla="*/ 916 h 946"/>
                  <a:gd name="T80" fmla="*/ 414 w 1163"/>
                  <a:gd name="T81" fmla="*/ 891 h 946"/>
                  <a:gd name="T82" fmla="*/ 525 w 1163"/>
                  <a:gd name="T83" fmla="*/ 919 h 946"/>
                  <a:gd name="T84" fmla="*/ 583 w 1163"/>
                  <a:gd name="T85" fmla="*/ 902 h 946"/>
                  <a:gd name="T86" fmla="*/ 664 w 1163"/>
                  <a:gd name="T87" fmla="*/ 941 h 946"/>
                  <a:gd name="T88" fmla="*/ 693 w 1163"/>
                  <a:gd name="T89" fmla="*/ 933 h 946"/>
                  <a:gd name="T90" fmla="*/ 799 w 1163"/>
                  <a:gd name="T91" fmla="*/ 888 h 946"/>
                  <a:gd name="T92" fmla="*/ 861 w 1163"/>
                  <a:gd name="T93" fmla="*/ 946 h 946"/>
                  <a:gd name="T94" fmla="*/ 942 w 1163"/>
                  <a:gd name="T95" fmla="*/ 884 h 946"/>
                  <a:gd name="T96" fmla="*/ 961 w 1163"/>
                  <a:gd name="T97" fmla="*/ 889 h 946"/>
                  <a:gd name="T98" fmla="*/ 1100 w 1163"/>
                  <a:gd name="T99" fmla="*/ 805 h 946"/>
                  <a:gd name="T100" fmla="*/ 1082 w 1163"/>
                  <a:gd name="T101" fmla="*/ 122 h 946"/>
                  <a:gd name="T102" fmla="*/ 982 w 1163"/>
                  <a:gd name="T103" fmla="*/ 39 h 946"/>
                  <a:gd name="T104" fmla="*/ 925 w 1163"/>
                  <a:gd name="T105" fmla="*/ 66 h 946"/>
                  <a:gd name="T106" fmla="*/ 798 w 1163"/>
                  <a:gd name="T107" fmla="*/ 58 h 946"/>
                  <a:gd name="T108" fmla="*/ 692 w 1163"/>
                  <a:gd name="T109" fmla="*/ 13 h 946"/>
                  <a:gd name="T110" fmla="*/ 691 w 1163"/>
                  <a:gd name="T111" fmla="*/ 13 h 946"/>
                  <a:gd name="T112" fmla="*/ 666 w 1163"/>
                  <a:gd name="T113" fmla="*/ 5 h 946"/>
                  <a:gd name="T114" fmla="*/ 555 w 1163"/>
                  <a:gd name="T115" fmla="*/ 35 h 946"/>
                  <a:gd name="T116" fmla="*/ 478 w 1163"/>
                  <a:gd name="T117" fmla="*/ 11 h 946"/>
                  <a:gd name="T118" fmla="*/ 401 w 1163"/>
                  <a:gd name="T119" fmla="*/ 62 h 946"/>
                  <a:gd name="T120" fmla="*/ 370 w 1163"/>
                  <a:gd name="T121" fmla="*/ 59 h 946"/>
                  <a:gd name="T122" fmla="*/ 343 w 1163"/>
                  <a:gd name="T123" fmla="*/ 45 h 9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63" h="944">
                    <a:moveTo>
                      <a:pt x="309" y="3"/>
                    </a:move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13" y="3"/>
                      <a:pt x="317" y="3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22" y="5"/>
                      <a:pt x="322" y="5"/>
                      <a:pt x="322" y="5"/>
                    </a:cubicBezTo>
                    <a:cubicBezTo>
                      <a:pt x="331" y="8"/>
                      <a:pt x="340" y="17"/>
                      <a:pt x="341" y="30"/>
                    </a:cubicBezTo>
                    <a:cubicBezTo>
                      <a:pt x="341" y="31"/>
                      <a:pt x="341" y="32"/>
                      <a:pt x="341" y="33"/>
                    </a:cubicBezTo>
                    <a:cubicBezTo>
                      <a:pt x="341" y="39"/>
                      <a:pt x="339" y="45"/>
                      <a:pt x="339" y="51"/>
                    </a:cubicBezTo>
                    <a:cubicBezTo>
                      <a:pt x="339" y="52"/>
                      <a:pt x="339" y="54"/>
                      <a:pt x="340" y="56"/>
                    </a:cubicBezTo>
                    <a:cubicBezTo>
                      <a:pt x="348" y="59"/>
                      <a:pt x="356" y="58"/>
                      <a:pt x="365" y="60"/>
                    </a:cubicBezTo>
                    <a:cubicBezTo>
                      <a:pt x="365" y="60"/>
                      <a:pt x="365" y="60"/>
                      <a:pt x="365" y="60"/>
                    </a:cubicBezTo>
                    <a:cubicBezTo>
                      <a:pt x="365" y="60"/>
                      <a:pt x="365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6" y="60"/>
                      <a:pt x="366" y="60"/>
                      <a:pt x="366" y="60"/>
                    </a:cubicBezTo>
                    <a:cubicBezTo>
                      <a:pt x="367" y="60"/>
                      <a:pt x="369" y="61"/>
                      <a:pt x="370" y="61"/>
                    </a:cubicBezTo>
                    <a:cubicBezTo>
                      <a:pt x="370" y="61"/>
                      <a:pt x="370" y="61"/>
                      <a:pt x="370" y="61"/>
                    </a:cubicBezTo>
                    <a:cubicBezTo>
                      <a:pt x="370" y="61"/>
                      <a:pt x="370" y="61"/>
                      <a:pt x="371" y="61"/>
                    </a:cubicBezTo>
                    <a:cubicBezTo>
                      <a:pt x="371" y="61"/>
                      <a:pt x="371" y="61"/>
                      <a:pt x="371" y="61"/>
                    </a:cubicBezTo>
                    <a:cubicBezTo>
                      <a:pt x="371" y="62"/>
                      <a:pt x="371" y="62"/>
                      <a:pt x="371" y="62"/>
                    </a:cubicBezTo>
                    <a:cubicBezTo>
                      <a:pt x="378" y="64"/>
                      <a:pt x="385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2" y="67"/>
                      <a:pt x="392" y="67"/>
                      <a:pt x="392" y="67"/>
                    </a:cubicBezTo>
                    <a:cubicBezTo>
                      <a:pt x="393" y="67"/>
                      <a:pt x="393" y="67"/>
                      <a:pt x="394" y="67"/>
                    </a:cubicBezTo>
                    <a:cubicBezTo>
                      <a:pt x="394" y="67"/>
                      <a:pt x="394" y="67"/>
                      <a:pt x="394" y="67"/>
                    </a:cubicBezTo>
                    <a:cubicBezTo>
                      <a:pt x="401" y="66"/>
                      <a:pt x="409" y="62"/>
                      <a:pt x="415" y="58"/>
                    </a:cubicBezTo>
                    <a:cubicBezTo>
                      <a:pt x="421" y="54"/>
                      <a:pt x="429" y="50"/>
                      <a:pt x="433" y="45"/>
                    </a:cubicBezTo>
                    <a:cubicBezTo>
                      <a:pt x="439" y="38"/>
                      <a:pt x="440" y="26"/>
                      <a:pt x="450" y="20"/>
                    </a:cubicBezTo>
                    <a:cubicBezTo>
                      <a:pt x="456" y="17"/>
                      <a:pt x="467" y="17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5" y="15"/>
                      <a:pt x="475" y="15"/>
                      <a:pt x="475" y="15"/>
                    </a:cubicBezTo>
                    <a:cubicBezTo>
                      <a:pt x="476" y="14"/>
                      <a:pt x="477" y="14"/>
                      <a:pt x="478" y="14"/>
                    </a:cubicBezTo>
                    <a:cubicBezTo>
                      <a:pt x="484" y="11"/>
                      <a:pt x="489" y="8"/>
                      <a:pt x="495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6" y="8"/>
                    </a:cubicBezTo>
                    <a:cubicBezTo>
                      <a:pt x="496" y="8"/>
                      <a:pt x="496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497" y="8"/>
                      <a:pt x="497" y="8"/>
                      <a:pt x="497" y="8"/>
                    </a:cubicBezTo>
                    <a:cubicBezTo>
                      <a:pt x="509" y="9"/>
                      <a:pt x="513" y="26"/>
                      <a:pt x="523" y="31"/>
                    </a:cubicBezTo>
                    <a:cubicBezTo>
                      <a:pt x="532" y="36"/>
                      <a:pt x="543" y="36"/>
                      <a:pt x="554" y="40"/>
                    </a:cubicBezTo>
                    <a:cubicBezTo>
                      <a:pt x="554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0"/>
                      <a:pt x="555" y="40"/>
                      <a:pt x="555" y="40"/>
                    </a:cubicBezTo>
                    <a:cubicBezTo>
                      <a:pt x="555" y="41"/>
                      <a:pt x="555" y="41"/>
                      <a:pt x="555" y="41"/>
                    </a:cubicBezTo>
                    <a:cubicBezTo>
                      <a:pt x="555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6" y="41"/>
                      <a:pt x="556" y="41"/>
                      <a:pt x="556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57" y="41"/>
                      <a:pt x="557" y="41"/>
                      <a:pt x="557" y="41"/>
                    </a:cubicBezTo>
                    <a:cubicBezTo>
                      <a:pt x="566" y="44"/>
                      <a:pt x="575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4" y="48"/>
                      <a:pt x="584" y="48"/>
                    </a:cubicBezTo>
                    <a:cubicBezTo>
                      <a:pt x="584" y="48"/>
                      <a:pt x="585" y="48"/>
                      <a:pt x="586" y="48"/>
                    </a:cubicBezTo>
                    <a:cubicBezTo>
                      <a:pt x="586" y="48"/>
                      <a:pt x="586" y="48"/>
                      <a:pt x="586" y="48"/>
                    </a:cubicBezTo>
                    <a:cubicBezTo>
                      <a:pt x="595" y="47"/>
                      <a:pt x="604" y="43"/>
                      <a:pt x="613" y="39"/>
                    </a:cubicBezTo>
                    <a:cubicBezTo>
                      <a:pt x="623" y="36"/>
                      <a:pt x="634" y="35"/>
                      <a:pt x="642" y="31"/>
                    </a:cubicBezTo>
                    <a:cubicBezTo>
                      <a:pt x="650" y="27"/>
                      <a:pt x="655" y="9"/>
                      <a:pt x="666" y="8"/>
                    </a:cubicBezTo>
                    <a:cubicBezTo>
                      <a:pt x="666" y="8"/>
                      <a:pt x="666" y="8"/>
                      <a:pt x="666" y="8"/>
                    </a:cubicBezTo>
                    <a:cubicBezTo>
                      <a:pt x="667" y="8"/>
                      <a:pt x="668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69" y="7"/>
                      <a:pt x="669" y="7"/>
                      <a:pt x="669" y="7"/>
                    </a:cubicBezTo>
                    <a:cubicBezTo>
                      <a:pt x="675" y="8"/>
                      <a:pt x="680" y="11"/>
                      <a:pt x="685" y="13"/>
                    </a:cubicBezTo>
                    <a:cubicBezTo>
                      <a:pt x="685" y="13"/>
                      <a:pt x="685" y="13"/>
                      <a:pt x="685" y="13"/>
                    </a:cubicBezTo>
                    <a:cubicBezTo>
                      <a:pt x="685" y="13"/>
                      <a:pt x="686" y="13"/>
                      <a:pt x="686" y="14"/>
                    </a:cubicBezTo>
                    <a:cubicBezTo>
                      <a:pt x="687" y="14"/>
                      <a:pt x="688" y="14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89" y="15"/>
                      <a:pt x="689" y="15"/>
                    </a:cubicBezTo>
                    <a:cubicBezTo>
                      <a:pt x="689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690" y="15"/>
                      <a:pt x="690" y="15"/>
                      <a:pt x="690" y="15"/>
                    </a:cubicBezTo>
                    <a:cubicBezTo>
                      <a:pt x="700" y="18"/>
                      <a:pt x="711" y="17"/>
                      <a:pt x="718" y="23"/>
                    </a:cubicBezTo>
                    <a:cubicBezTo>
                      <a:pt x="725" y="29"/>
                      <a:pt x="727" y="41"/>
                      <a:pt x="735" y="47"/>
                    </a:cubicBezTo>
                    <a:cubicBezTo>
                      <a:pt x="739" y="51"/>
                      <a:pt x="745" y="55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2" y="59"/>
                      <a:pt x="752" y="59"/>
                      <a:pt x="752" y="59"/>
                    </a:cubicBezTo>
                    <a:cubicBezTo>
                      <a:pt x="758" y="63"/>
                      <a:pt x="765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2" y="68"/>
                      <a:pt x="772" y="68"/>
                      <a:pt x="772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73" y="68"/>
                      <a:pt x="773" y="68"/>
                      <a:pt x="773" y="68"/>
                    </a:cubicBezTo>
                    <a:cubicBezTo>
                      <a:pt x="781" y="67"/>
                      <a:pt x="789" y="62"/>
                      <a:pt x="798" y="60"/>
                    </a:cubicBezTo>
                    <a:cubicBezTo>
                      <a:pt x="807" y="57"/>
                      <a:pt x="816" y="60"/>
                      <a:pt x="826" y="56"/>
                    </a:cubicBezTo>
                    <a:cubicBezTo>
                      <a:pt x="826" y="47"/>
                      <a:pt x="824" y="40"/>
                      <a:pt x="824" y="33"/>
                    </a:cubicBezTo>
                    <a:cubicBezTo>
                      <a:pt x="824" y="29"/>
                      <a:pt x="825" y="24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27" y="20"/>
                      <a:pt x="827" y="20"/>
                      <a:pt x="827" y="20"/>
                    </a:cubicBezTo>
                    <a:cubicBezTo>
                      <a:pt x="833" y="9"/>
                      <a:pt x="843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55" y="4"/>
                      <a:pt x="855" y="4"/>
                      <a:pt x="855" y="4"/>
                    </a:cubicBezTo>
                    <a:cubicBezTo>
                      <a:pt x="861" y="4"/>
                      <a:pt x="866" y="5"/>
                      <a:pt x="872" y="7"/>
                    </a:cubicBezTo>
                    <a:cubicBezTo>
                      <a:pt x="872" y="7"/>
                      <a:pt x="872" y="7"/>
                      <a:pt x="872" y="7"/>
                    </a:cubicBezTo>
                    <a:cubicBezTo>
                      <a:pt x="872" y="7"/>
                      <a:pt x="873" y="7"/>
                      <a:pt x="873" y="7"/>
                    </a:cubicBezTo>
                    <a:cubicBezTo>
                      <a:pt x="888" y="13"/>
                      <a:pt x="900" y="27"/>
                      <a:pt x="906" y="40"/>
                    </a:cubicBezTo>
                    <a:cubicBezTo>
                      <a:pt x="911" y="52"/>
                      <a:pt x="911" y="67"/>
                      <a:pt x="923" y="70"/>
                    </a:cubicBezTo>
                    <a:cubicBezTo>
                      <a:pt x="924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25" y="70"/>
                      <a:pt x="925" y="70"/>
                      <a:pt x="925" y="70"/>
                    </a:cubicBezTo>
                    <a:cubicBezTo>
                      <a:pt x="930" y="70"/>
                      <a:pt x="934" y="67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39" y="65"/>
                    </a:cubicBezTo>
                    <a:cubicBezTo>
                      <a:pt x="939" y="65"/>
                      <a:pt x="939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0" y="65"/>
                      <a:pt x="940" y="65"/>
                      <a:pt x="940" y="65"/>
                    </a:cubicBezTo>
                    <a:cubicBezTo>
                      <a:pt x="941" y="65"/>
                      <a:pt x="941" y="65"/>
                      <a:pt x="941" y="65"/>
                    </a:cubicBezTo>
                    <a:cubicBezTo>
                      <a:pt x="947" y="63"/>
                      <a:pt x="953" y="62"/>
                      <a:pt x="958" y="61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8" y="60"/>
                      <a:pt x="958" y="60"/>
                    </a:cubicBezTo>
                    <a:cubicBezTo>
                      <a:pt x="958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59" y="60"/>
                      <a:pt x="959" y="60"/>
                      <a:pt x="959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60"/>
                      <a:pt x="960" y="60"/>
                      <a:pt x="960" y="60"/>
                    </a:cubicBezTo>
                    <a:cubicBezTo>
                      <a:pt x="960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1" y="59"/>
                      <a:pt x="961" y="59"/>
                      <a:pt x="961" y="59"/>
                    </a:cubicBezTo>
                    <a:cubicBezTo>
                      <a:pt x="969" y="53"/>
                      <a:pt x="97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2" y="43"/>
                    </a:cubicBezTo>
                    <a:cubicBezTo>
                      <a:pt x="982" y="43"/>
                      <a:pt x="982" y="43"/>
                      <a:pt x="983" y="43"/>
                    </a:cubicBezTo>
                    <a:cubicBezTo>
                      <a:pt x="996" y="44"/>
                      <a:pt x="998" y="62"/>
                      <a:pt x="1006" y="69"/>
                    </a:cubicBezTo>
                    <a:cubicBezTo>
                      <a:pt x="1022" y="82"/>
                      <a:pt x="1060" y="82"/>
                      <a:pt x="1070" y="100"/>
                    </a:cubicBezTo>
                    <a:cubicBezTo>
                      <a:pt x="1074" y="105"/>
                      <a:pt x="1074" y="114"/>
                      <a:pt x="1077" y="119"/>
                    </a:cubicBezTo>
                    <a:cubicBezTo>
                      <a:pt x="1080" y="126"/>
                      <a:pt x="1090" y="135"/>
                      <a:pt x="1097" y="142"/>
                    </a:cubicBezTo>
                    <a:cubicBezTo>
                      <a:pt x="1104" y="149"/>
                      <a:pt x="1110" y="158"/>
                      <a:pt x="1118" y="163"/>
                    </a:cubicBezTo>
                    <a:cubicBezTo>
                      <a:pt x="1129" y="169"/>
                      <a:pt x="1142" y="169"/>
                      <a:pt x="1149" y="182"/>
                    </a:cubicBezTo>
                    <a:cubicBezTo>
                      <a:pt x="1155" y="195"/>
                      <a:pt x="1158" y="215"/>
                      <a:pt x="1158" y="236"/>
                    </a:cubicBezTo>
                    <a:cubicBezTo>
                      <a:pt x="1158" y="239"/>
                      <a:pt x="1158" y="243"/>
                      <a:pt x="1158" y="247"/>
                    </a:cubicBezTo>
                    <a:cubicBezTo>
                      <a:pt x="1157" y="275"/>
                      <a:pt x="1156" y="303"/>
                      <a:pt x="1156" y="331"/>
                    </a:cubicBezTo>
                    <a:cubicBezTo>
                      <a:pt x="1156" y="377"/>
                      <a:pt x="1157" y="424"/>
                      <a:pt x="1157" y="470"/>
                    </a:cubicBezTo>
                    <a:cubicBezTo>
                      <a:pt x="1157" y="524"/>
                      <a:pt x="1157" y="568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19"/>
                      <a:pt x="1157" y="619"/>
                      <a:pt x="1157" y="619"/>
                    </a:cubicBezTo>
                    <a:cubicBezTo>
                      <a:pt x="1157" y="634"/>
                      <a:pt x="1157" y="652"/>
                      <a:pt x="1157" y="668"/>
                    </a:cubicBezTo>
                    <a:cubicBezTo>
                      <a:pt x="1157" y="677"/>
                      <a:pt x="1157" y="685"/>
                      <a:pt x="1157" y="693"/>
                    </a:cubicBezTo>
                    <a:cubicBezTo>
                      <a:pt x="1157" y="698"/>
                      <a:pt x="1158" y="703"/>
                      <a:pt x="1158" y="708"/>
                    </a:cubicBezTo>
                    <a:cubicBezTo>
                      <a:pt x="1158" y="727"/>
                      <a:pt x="1156" y="745"/>
                      <a:pt x="1151" y="759"/>
                    </a:cubicBezTo>
                    <a:cubicBezTo>
                      <a:pt x="1149" y="762"/>
                      <a:pt x="1146" y="768"/>
                      <a:pt x="1145" y="769"/>
                    </a:cubicBezTo>
                    <a:cubicBezTo>
                      <a:pt x="1139" y="776"/>
                      <a:pt x="1127" y="778"/>
                      <a:pt x="1119" y="782"/>
                    </a:cubicBezTo>
                    <a:cubicBezTo>
                      <a:pt x="1111" y="786"/>
                      <a:pt x="1106" y="795"/>
                      <a:pt x="1099" y="802"/>
                    </a:cubicBezTo>
                    <a:cubicBezTo>
                      <a:pt x="1092" y="808"/>
                      <a:pt x="1084" y="815"/>
                      <a:pt x="1079" y="822"/>
                    </a:cubicBezTo>
                    <a:cubicBezTo>
                      <a:pt x="1073" y="832"/>
                      <a:pt x="1074" y="846"/>
                      <a:pt x="1065" y="853"/>
                    </a:cubicBezTo>
                    <a:cubicBezTo>
                      <a:pt x="1049" y="868"/>
                      <a:pt x="1016" y="863"/>
                      <a:pt x="1002" y="882"/>
                    </a:cubicBezTo>
                    <a:cubicBezTo>
                      <a:pt x="997" y="890"/>
                      <a:pt x="995" y="903"/>
                      <a:pt x="984" y="903"/>
                    </a:cubicBezTo>
                    <a:cubicBezTo>
                      <a:pt x="984" y="903"/>
                      <a:pt x="984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83" y="903"/>
                      <a:pt x="983" y="903"/>
                      <a:pt x="983" y="903"/>
                    </a:cubicBezTo>
                    <a:cubicBezTo>
                      <a:pt x="973" y="903"/>
                      <a:pt x="970" y="893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4" y="888"/>
                      <a:pt x="964" y="888"/>
                      <a:pt x="964" y="888"/>
                    </a:cubicBezTo>
                    <a:cubicBezTo>
                      <a:pt x="963" y="888"/>
                      <a:pt x="963" y="888"/>
                      <a:pt x="963" y="888"/>
                    </a:cubicBezTo>
                    <a:cubicBezTo>
                      <a:pt x="963" y="888"/>
                      <a:pt x="963" y="888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3" y="887"/>
                      <a:pt x="963" y="887"/>
                    </a:cubicBezTo>
                    <a:cubicBezTo>
                      <a:pt x="963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62" y="887"/>
                      <a:pt x="962" y="887"/>
                      <a:pt x="962" y="887"/>
                    </a:cubicBezTo>
                    <a:cubicBezTo>
                      <a:pt x="957" y="885"/>
                      <a:pt x="950" y="884"/>
                      <a:pt x="943" y="882"/>
                    </a:cubicBezTo>
                    <a:cubicBezTo>
                      <a:pt x="943" y="882"/>
                      <a:pt x="943" y="882"/>
                      <a:pt x="943" y="882"/>
                    </a:cubicBezTo>
                    <a:cubicBezTo>
                      <a:pt x="943" y="882"/>
                      <a:pt x="943" y="881"/>
                      <a:pt x="943" y="881"/>
                    </a:cubicBezTo>
                    <a:cubicBezTo>
                      <a:pt x="943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2" y="881"/>
                      <a:pt x="942" y="881"/>
                      <a:pt x="942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1" y="881"/>
                      <a:pt x="941" y="881"/>
                    </a:cubicBezTo>
                    <a:cubicBezTo>
                      <a:pt x="941" y="881"/>
                      <a:pt x="940" y="881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40" y="880"/>
                      <a:pt x="940" y="880"/>
                      <a:pt x="940" y="880"/>
                    </a:cubicBezTo>
                    <a:cubicBezTo>
                      <a:pt x="935" y="878"/>
                      <a:pt x="931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6" y="875"/>
                      <a:pt x="926" y="875"/>
                    </a:cubicBezTo>
                    <a:cubicBezTo>
                      <a:pt x="926" y="875"/>
                      <a:pt x="925" y="875"/>
                      <a:pt x="925" y="876"/>
                    </a:cubicBezTo>
                    <a:cubicBezTo>
                      <a:pt x="918" y="876"/>
                      <a:pt x="913" y="885"/>
                      <a:pt x="911" y="894"/>
                    </a:cubicBezTo>
                    <a:cubicBezTo>
                      <a:pt x="904" y="917"/>
                      <a:pt x="889" y="941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2" y="943"/>
                      <a:pt x="862" y="943"/>
                      <a:pt x="862" y="943"/>
                    </a:cubicBezTo>
                    <a:cubicBezTo>
                      <a:pt x="860" y="944"/>
                      <a:pt x="859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57" y="944"/>
                      <a:pt x="857" y="944"/>
                      <a:pt x="857" y="944"/>
                    </a:cubicBezTo>
                    <a:cubicBezTo>
                      <a:pt x="841" y="944"/>
                      <a:pt x="829" y="934"/>
                      <a:pt x="826" y="922"/>
                    </a:cubicBezTo>
                    <a:cubicBezTo>
                      <a:pt x="826" y="922"/>
                      <a:pt x="826" y="922"/>
                      <a:pt x="826" y="922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6" y="921"/>
                      <a:pt x="826" y="921"/>
                      <a:pt x="826" y="921"/>
                    </a:cubicBezTo>
                    <a:cubicBezTo>
                      <a:pt x="825" y="919"/>
                      <a:pt x="825" y="917"/>
                      <a:pt x="825" y="915"/>
                    </a:cubicBezTo>
                    <a:cubicBezTo>
                      <a:pt x="825" y="907"/>
                      <a:pt x="828" y="899"/>
                      <a:pt x="828" y="890"/>
                    </a:cubicBezTo>
                    <a:cubicBezTo>
                      <a:pt x="828" y="890"/>
                      <a:pt x="828" y="890"/>
                      <a:pt x="828" y="889"/>
                    </a:cubicBezTo>
                    <a:cubicBezTo>
                      <a:pt x="818" y="887"/>
                      <a:pt x="810" y="888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1" y="886"/>
                    </a:cubicBezTo>
                    <a:cubicBezTo>
                      <a:pt x="801" y="886"/>
                      <a:pt x="801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800" y="886"/>
                      <a:pt x="800" y="886"/>
                      <a:pt x="800" y="886"/>
                    </a:cubicBezTo>
                    <a:cubicBezTo>
                      <a:pt x="799" y="886"/>
                      <a:pt x="798" y="886"/>
                      <a:pt x="797" y="885"/>
                    </a:cubicBezTo>
                    <a:cubicBezTo>
                      <a:pt x="790" y="883"/>
                      <a:pt x="784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5" y="879"/>
                      <a:pt x="775" y="879"/>
                      <a:pt x="775" y="879"/>
                    </a:cubicBezTo>
                    <a:cubicBezTo>
                      <a:pt x="773" y="879"/>
                      <a:pt x="772" y="880"/>
                      <a:pt x="770" y="880"/>
                    </a:cubicBezTo>
                    <a:cubicBezTo>
                      <a:pt x="763" y="881"/>
                      <a:pt x="758" y="885"/>
                      <a:pt x="751" y="889"/>
                    </a:cubicBezTo>
                    <a:cubicBezTo>
                      <a:pt x="745" y="892"/>
                      <a:pt x="739" y="896"/>
                      <a:pt x="735" y="900"/>
                    </a:cubicBezTo>
                    <a:cubicBezTo>
                      <a:pt x="726" y="908"/>
                      <a:pt x="726" y="922"/>
                      <a:pt x="714" y="927"/>
                    </a:cubicBezTo>
                    <a:cubicBezTo>
                      <a:pt x="709" y="929"/>
                      <a:pt x="700" y="929"/>
                      <a:pt x="693" y="931"/>
                    </a:cubicBezTo>
                    <a:cubicBezTo>
                      <a:pt x="693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92" y="931"/>
                      <a:pt x="692" y="931"/>
                      <a:pt x="692" y="931"/>
                    </a:cubicBezTo>
                    <a:cubicBezTo>
                      <a:pt x="689" y="932"/>
                      <a:pt x="687" y="932"/>
                      <a:pt x="685" y="933"/>
                    </a:cubicBezTo>
                    <a:cubicBezTo>
                      <a:pt x="680" y="936"/>
                      <a:pt x="675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70" y="939"/>
                      <a:pt x="670" y="939"/>
                      <a:pt x="670" y="939"/>
                    </a:cubicBezTo>
                    <a:cubicBezTo>
                      <a:pt x="669" y="939"/>
                      <a:pt x="669" y="939"/>
                      <a:pt x="668" y="939"/>
                    </a:cubicBezTo>
                    <a:cubicBezTo>
                      <a:pt x="668" y="939"/>
                      <a:pt x="668" y="939"/>
                      <a:pt x="668" y="939"/>
                    </a:cubicBezTo>
                    <a:cubicBezTo>
                      <a:pt x="657" y="937"/>
                      <a:pt x="652" y="921"/>
                      <a:pt x="645" y="916"/>
                    </a:cubicBezTo>
                    <a:cubicBezTo>
                      <a:pt x="636" y="911"/>
                      <a:pt x="623" y="911"/>
                      <a:pt x="613" y="907"/>
                    </a:cubicBezTo>
                    <a:cubicBezTo>
                      <a:pt x="613" y="907"/>
                      <a:pt x="613" y="907"/>
                      <a:pt x="613" y="907"/>
                    </a:cubicBezTo>
                    <a:cubicBezTo>
                      <a:pt x="613" y="907"/>
                      <a:pt x="613" y="907"/>
                      <a:pt x="612" y="907"/>
                    </a:cubicBezTo>
                    <a:cubicBezTo>
                      <a:pt x="612" y="907"/>
                      <a:pt x="611" y="907"/>
                      <a:pt x="611" y="907"/>
                    </a:cubicBezTo>
                    <a:cubicBezTo>
                      <a:pt x="601" y="903"/>
                      <a:pt x="593" y="898"/>
                      <a:pt x="583" y="898"/>
                    </a:cubicBezTo>
                    <a:cubicBezTo>
                      <a:pt x="583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2" y="898"/>
                    </a:cubicBezTo>
                    <a:cubicBezTo>
                      <a:pt x="582" y="898"/>
                      <a:pt x="582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81" y="898"/>
                      <a:pt x="581" y="898"/>
                      <a:pt x="581" y="898"/>
                    </a:cubicBezTo>
                    <a:cubicBezTo>
                      <a:pt x="572" y="899"/>
                      <a:pt x="563" y="904"/>
                      <a:pt x="553" y="907"/>
                    </a:cubicBezTo>
                    <a:cubicBezTo>
                      <a:pt x="542" y="910"/>
                      <a:pt x="531" y="910"/>
                      <a:pt x="523" y="916"/>
                    </a:cubicBezTo>
                    <a:cubicBezTo>
                      <a:pt x="515" y="921"/>
                      <a:pt x="510" y="937"/>
                      <a:pt x="499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8" y="939"/>
                      <a:pt x="498" y="939"/>
                      <a:pt x="498" y="939"/>
                    </a:cubicBezTo>
                    <a:cubicBezTo>
                      <a:pt x="497" y="939"/>
                      <a:pt x="497" y="939"/>
                      <a:pt x="497" y="939"/>
                    </a:cubicBezTo>
                    <a:cubicBezTo>
                      <a:pt x="493" y="939"/>
                      <a:pt x="488" y="936"/>
                      <a:pt x="483" y="934"/>
                    </a:cubicBezTo>
                    <a:cubicBezTo>
                      <a:pt x="481" y="933"/>
                      <a:pt x="479" y="932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77" y="931"/>
                      <a:pt x="477" y="931"/>
                      <a:pt x="477" y="931"/>
                    </a:cubicBezTo>
                    <a:cubicBezTo>
                      <a:pt x="467" y="929"/>
                      <a:pt x="457" y="929"/>
                      <a:pt x="450" y="925"/>
                    </a:cubicBezTo>
                    <a:cubicBezTo>
                      <a:pt x="442" y="919"/>
                      <a:pt x="440" y="908"/>
                      <a:pt x="433" y="901"/>
                    </a:cubicBezTo>
                    <a:cubicBezTo>
                      <a:pt x="429" y="896"/>
                      <a:pt x="422" y="893"/>
                      <a:pt x="416" y="889"/>
                    </a:cubicBezTo>
                    <a:cubicBezTo>
                      <a:pt x="416" y="889"/>
                      <a:pt x="416" y="889"/>
                      <a:pt x="416" y="889"/>
                    </a:cubicBezTo>
                    <a:cubicBezTo>
                      <a:pt x="409" y="885"/>
                      <a:pt x="40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93" y="879"/>
                      <a:pt x="393" y="879"/>
                      <a:pt x="393" y="879"/>
                    </a:cubicBezTo>
                    <a:cubicBezTo>
                      <a:pt x="384" y="879"/>
                      <a:pt x="375" y="885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5" y="887"/>
                    </a:cubicBezTo>
                    <a:cubicBezTo>
                      <a:pt x="365" y="887"/>
                      <a:pt x="365" y="887"/>
                      <a:pt x="364" y="887"/>
                    </a:cubicBezTo>
                    <a:cubicBezTo>
                      <a:pt x="362" y="887"/>
                      <a:pt x="359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355" y="888"/>
                      <a:pt x="355" y="888"/>
                    </a:cubicBezTo>
                    <a:cubicBezTo>
                      <a:pt x="355" y="888"/>
                      <a:pt x="354" y="888"/>
                      <a:pt x="354" y="888"/>
                    </a:cubicBezTo>
                    <a:cubicBezTo>
                      <a:pt x="354" y="888"/>
                      <a:pt x="354" y="888"/>
                      <a:pt x="353" y="888"/>
                    </a:cubicBezTo>
                    <a:cubicBezTo>
                      <a:pt x="353" y="888"/>
                      <a:pt x="353" y="888"/>
                      <a:pt x="353" y="888"/>
                    </a:cubicBezTo>
                    <a:cubicBezTo>
                      <a:pt x="353" y="888"/>
                      <a:pt x="353" y="887"/>
                      <a:pt x="352" y="887"/>
                    </a:cubicBezTo>
                    <a:cubicBezTo>
                      <a:pt x="351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50" y="887"/>
                      <a:pt x="350" y="887"/>
                      <a:pt x="350" y="887"/>
                    </a:cubicBezTo>
                    <a:cubicBezTo>
                      <a:pt x="347" y="887"/>
                      <a:pt x="343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88"/>
                      <a:pt x="340" y="888"/>
                      <a:pt x="340" y="888"/>
                    </a:cubicBezTo>
                    <a:cubicBezTo>
                      <a:pt x="340" y="890"/>
                      <a:pt x="339" y="891"/>
                      <a:pt x="339" y="892"/>
                    </a:cubicBezTo>
                    <a:cubicBezTo>
                      <a:pt x="339" y="900"/>
                      <a:pt x="343" y="905"/>
                      <a:pt x="343" y="913"/>
                    </a:cubicBezTo>
                    <a:cubicBezTo>
                      <a:pt x="343" y="914"/>
                      <a:pt x="343" y="915"/>
                      <a:pt x="343" y="916"/>
                    </a:cubicBezTo>
                    <a:cubicBezTo>
                      <a:pt x="342" y="932"/>
                      <a:pt x="329" y="941"/>
                      <a:pt x="316" y="943"/>
                    </a:cubicBezTo>
                    <a:cubicBezTo>
                      <a:pt x="314" y="943"/>
                      <a:pt x="312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310" y="943"/>
                      <a:pt x="310" y="943"/>
                      <a:pt x="310" y="943"/>
                    </a:cubicBezTo>
                    <a:cubicBezTo>
                      <a:pt x="283" y="943"/>
                      <a:pt x="265" y="921"/>
                      <a:pt x="258" y="899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8" y="898"/>
                      <a:pt x="258" y="898"/>
                      <a:pt x="258" y="898"/>
                    </a:cubicBezTo>
                    <a:cubicBezTo>
                      <a:pt x="256" y="888"/>
                      <a:pt x="253" y="877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6"/>
                      <a:pt x="243" y="876"/>
                      <a:pt x="243" y="876"/>
                    </a:cubicBezTo>
                    <a:cubicBezTo>
                      <a:pt x="243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42" y="875"/>
                      <a:pt x="242" y="875"/>
                      <a:pt x="242" y="875"/>
                    </a:cubicBezTo>
                    <a:cubicBezTo>
                      <a:pt x="237" y="875"/>
                      <a:pt x="232" y="878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7" y="880"/>
                      <a:pt x="227" y="880"/>
                    </a:cubicBezTo>
                    <a:cubicBezTo>
                      <a:pt x="227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0"/>
                      <a:pt x="226" y="880"/>
                    </a:cubicBezTo>
                    <a:cubicBezTo>
                      <a:pt x="226" y="880"/>
                      <a:pt x="226" y="881"/>
                      <a:pt x="226" y="881"/>
                    </a:cubicBezTo>
                    <a:cubicBezTo>
                      <a:pt x="226" y="881"/>
                      <a:pt x="226" y="881"/>
                      <a:pt x="226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25" y="881"/>
                      <a:pt x="225" y="881"/>
                      <a:pt x="225" y="881"/>
                    </a:cubicBezTo>
                    <a:cubicBezTo>
                      <a:pt x="219" y="883"/>
                      <a:pt x="211" y="884"/>
                      <a:pt x="207" y="886"/>
                    </a:cubicBezTo>
                    <a:cubicBezTo>
                      <a:pt x="198" y="890"/>
                      <a:pt x="195" y="903"/>
                      <a:pt x="184" y="903"/>
                    </a:cubicBezTo>
                    <a:cubicBezTo>
                      <a:pt x="171" y="903"/>
                      <a:pt x="170" y="887"/>
                      <a:pt x="163" y="879"/>
                    </a:cubicBezTo>
                    <a:cubicBezTo>
                      <a:pt x="146" y="862"/>
                      <a:pt x="104" y="868"/>
                      <a:pt x="93" y="845"/>
                    </a:cubicBezTo>
                    <a:cubicBezTo>
                      <a:pt x="89" y="837"/>
                      <a:pt x="90" y="829"/>
                      <a:pt x="86" y="823"/>
                    </a:cubicBezTo>
                    <a:cubicBezTo>
                      <a:pt x="82" y="816"/>
                      <a:pt x="74" y="810"/>
                      <a:pt x="67" y="804"/>
                    </a:cubicBezTo>
                    <a:cubicBezTo>
                      <a:pt x="60" y="796"/>
                      <a:pt x="55" y="787"/>
                      <a:pt x="46" y="783"/>
                    </a:cubicBezTo>
                    <a:cubicBezTo>
                      <a:pt x="36" y="777"/>
                      <a:pt x="23" y="775"/>
                      <a:pt x="17" y="764"/>
                    </a:cubicBezTo>
                    <a:cubicBezTo>
                      <a:pt x="10" y="751"/>
                      <a:pt x="6" y="728"/>
                      <a:pt x="6" y="707"/>
                    </a:cubicBezTo>
                    <a:cubicBezTo>
                      <a:pt x="6" y="705"/>
                      <a:pt x="6" y="702"/>
                      <a:pt x="6" y="700"/>
                    </a:cubicBezTo>
                    <a:cubicBezTo>
                      <a:pt x="7" y="688"/>
                      <a:pt x="7" y="676"/>
                      <a:pt x="7" y="663"/>
                    </a:cubicBezTo>
                    <a:cubicBezTo>
                      <a:pt x="7" y="650"/>
                      <a:pt x="7" y="637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24"/>
                      <a:pt x="7" y="624"/>
                      <a:pt x="7" y="624"/>
                    </a:cubicBezTo>
                    <a:cubicBezTo>
                      <a:pt x="7" y="607"/>
                      <a:pt x="7" y="591"/>
                      <a:pt x="7" y="575"/>
                    </a:cubicBezTo>
                    <a:cubicBezTo>
                      <a:pt x="7" y="575"/>
                      <a:pt x="7" y="575"/>
                      <a:pt x="7" y="574"/>
                    </a:cubicBezTo>
                    <a:cubicBezTo>
                      <a:pt x="7" y="574"/>
                      <a:pt x="7" y="573"/>
                      <a:pt x="7" y="573"/>
                    </a:cubicBezTo>
                    <a:cubicBezTo>
                      <a:pt x="7" y="572"/>
                      <a:pt x="7" y="572"/>
                      <a:pt x="7" y="572"/>
                    </a:cubicBezTo>
                    <a:cubicBezTo>
                      <a:pt x="7" y="571"/>
                      <a:pt x="7" y="571"/>
                      <a:pt x="7" y="570"/>
                    </a:cubicBezTo>
                    <a:cubicBezTo>
                      <a:pt x="7" y="570"/>
                      <a:pt x="7" y="570"/>
                      <a:pt x="7" y="570"/>
                    </a:cubicBezTo>
                    <a:cubicBezTo>
                      <a:pt x="7" y="569"/>
                      <a:pt x="7" y="569"/>
                      <a:pt x="7" y="569"/>
                    </a:cubicBezTo>
                    <a:cubicBezTo>
                      <a:pt x="7" y="569"/>
                      <a:pt x="7" y="569"/>
                      <a:pt x="7" y="568"/>
                    </a:cubicBezTo>
                    <a:cubicBezTo>
                      <a:pt x="7" y="568"/>
                      <a:pt x="7" y="568"/>
                      <a:pt x="7" y="568"/>
                    </a:cubicBezTo>
                    <a:cubicBezTo>
                      <a:pt x="7" y="568"/>
                      <a:pt x="7" y="567"/>
                      <a:pt x="7" y="567"/>
                    </a:cubicBezTo>
                    <a:cubicBezTo>
                      <a:pt x="7" y="567"/>
                      <a:pt x="7" y="567"/>
                      <a:pt x="7" y="567"/>
                    </a:cubicBezTo>
                    <a:cubicBezTo>
                      <a:pt x="7" y="567"/>
                      <a:pt x="7" y="566"/>
                      <a:pt x="7" y="566"/>
                    </a:cubicBezTo>
                    <a:cubicBezTo>
                      <a:pt x="7" y="566"/>
                      <a:pt x="7" y="566"/>
                      <a:pt x="7" y="566"/>
                    </a:cubicBezTo>
                    <a:cubicBezTo>
                      <a:pt x="7" y="565"/>
                      <a:pt x="7" y="564"/>
                      <a:pt x="7" y="564"/>
                    </a:cubicBezTo>
                    <a:cubicBezTo>
                      <a:pt x="7" y="564"/>
                      <a:pt x="7" y="563"/>
                      <a:pt x="7" y="563"/>
                    </a:cubicBezTo>
                    <a:cubicBezTo>
                      <a:pt x="7" y="563"/>
                      <a:pt x="7" y="562"/>
                      <a:pt x="7" y="561"/>
                    </a:cubicBezTo>
                    <a:cubicBezTo>
                      <a:pt x="7" y="561"/>
                      <a:pt x="7" y="561"/>
                      <a:pt x="7" y="561"/>
                    </a:cubicBezTo>
                    <a:cubicBezTo>
                      <a:pt x="7" y="559"/>
                      <a:pt x="7" y="558"/>
                      <a:pt x="7" y="557"/>
                    </a:cubicBezTo>
                    <a:cubicBezTo>
                      <a:pt x="7" y="556"/>
                      <a:pt x="7" y="556"/>
                      <a:pt x="7" y="556"/>
                    </a:cubicBezTo>
                    <a:cubicBezTo>
                      <a:pt x="7" y="497"/>
                      <a:pt x="7" y="441"/>
                      <a:pt x="7" y="381"/>
                    </a:cubicBezTo>
                    <a:cubicBezTo>
                      <a:pt x="7" y="381"/>
                      <a:pt x="7" y="381"/>
                      <a:pt x="7" y="381"/>
                    </a:cubicBezTo>
                    <a:cubicBezTo>
                      <a:pt x="7" y="381"/>
                      <a:pt x="7" y="380"/>
                      <a:pt x="7" y="380"/>
                    </a:cubicBezTo>
                    <a:cubicBezTo>
                      <a:pt x="7" y="380"/>
                      <a:pt x="7" y="380"/>
                      <a:pt x="7" y="380"/>
                    </a:cubicBezTo>
                    <a:cubicBezTo>
                      <a:pt x="7" y="379"/>
                      <a:pt x="7" y="379"/>
                      <a:pt x="7" y="379"/>
                    </a:cubicBezTo>
                    <a:cubicBezTo>
                      <a:pt x="7" y="379"/>
                      <a:pt x="7" y="379"/>
                      <a:pt x="7" y="378"/>
                    </a:cubicBezTo>
                    <a:cubicBezTo>
                      <a:pt x="7" y="378"/>
                      <a:pt x="7" y="377"/>
                      <a:pt x="7" y="377"/>
                    </a:cubicBezTo>
                    <a:cubicBezTo>
                      <a:pt x="7" y="376"/>
                      <a:pt x="7" y="376"/>
                      <a:pt x="7" y="376"/>
                    </a:cubicBezTo>
                    <a:cubicBezTo>
                      <a:pt x="7" y="376"/>
                      <a:pt x="7" y="376"/>
                      <a:pt x="7" y="375"/>
                    </a:cubicBezTo>
                    <a:cubicBezTo>
                      <a:pt x="7" y="375"/>
                      <a:pt x="7" y="375"/>
                      <a:pt x="7" y="375"/>
                    </a:cubicBezTo>
                    <a:cubicBezTo>
                      <a:pt x="7" y="375"/>
                      <a:pt x="7" y="374"/>
                      <a:pt x="7" y="374"/>
                    </a:cubicBezTo>
                    <a:cubicBezTo>
                      <a:pt x="7" y="374"/>
                      <a:pt x="7" y="374"/>
                      <a:pt x="7" y="374"/>
                    </a:cubicBezTo>
                    <a:cubicBezTo>
                      <a:pt x="7" y="373"/>
                      <a:pt x="7" y="373"/>
                      <a:pt x="7" y="373"/>
                    </a:cubicBezTo>
                    <a:cubicBezTo>
                      <a:pt x="7" y="373"/>
                      <a:pt x="7" y="373"/>
                      <a:pt x="7" y="372"/>
                    </a:cubicBezTo>
                    <a:cubicBezTo>
                      <a:pt x="7" y="372"/>
                      <a:pt x="7" y="372"/>
                      <a:pt x="7" y="372"/>
                    </a:cubicBezTo>
                    <a:cubicBezTo>
                      <a:pt x="7" y="372"/>
                      <a:pt x="7" y="371"/>
                      <a:pt x="7" y="371"/>
                    </a:cubicBezTo>
                    <a:cubicBezTo>
                      <a:pt x="7" y="371"/>
                      <a:pt x="7" y="371"/>
                      <a:pt x="7" y="371"/>
                    </a:cubicBezTo>
                    <a:cubicBezTo>
                      <a:pt x="7" y="370"/>
                      <a:pt x="7" y="369"/>
                      <a:pt x="7" y="369"/>
                    </a:cubicBezTo>
                    <a:cubicBezTo>
                      <a:pt x="7" y="369"/>
                      <a:pt x="7" y="368"/>
                      <a:pt x="7" y="368"/>
                    </a:cubicBezTo>
                    <a:cubicBezTo>
                      <a:pt x="7" y="352"/>
                      <a:pt x="7" y="336"/>
                      <a:pt x="7" y="319"/>
                    </a:cubicBezTo>
                    <a:cubicBezTo>
                      <a:pt x="7" y="306"/>
                      <a:pt x="7" y="291"/>
                      <a:pt x="7" y="277"/>
                    </a:cubicBezTo>
                    <a:cubicBezTo>
                      <a:pt x="7" y="266"/>
                      <a:pt x="7" y="255"/>
                      <a:pt x="6" y="244"/>
                    </a:cubicBezTo>
                    <a:cubicBezTo>
                      <a:pt x="6" y="240"/>
                      <a:pt x="6" y="236"/>
                      <a:pt x="6" y="233"/>
                    </a:cubicBezTo>
                    <a:cubicBezTo>
                      <a:pt x="6" y="206"/>
                      <a:pt x="12" y="179"/>
                      <a:pt x="27" y="171"/>
                    </a:cubicBezTo>
                    <a:cubicBezTo>
                      <a:pt x="33" y="168"/>
                      <a:pt x="39" y="167"/>
                      <a:pt x="46" y="164"/>
                    </a:cubicBezTo>
                    <a:cubicBezTo>
                      <a:pt x="53" y="159"/>
                      <a:pt x="60" y="150"/>
                      <a:pt x="67" y="143"/>
                    </a:cubicBezTo>
                    <a:cubicBezTo>
                      <a:pt x="74" y="136"/>
                      <a:pt x="82" y="128"/>
                      <a:pt x="87" y="121"/>
                    </a:cubicBezTo>
                    <a:cubicBezTo>
                      <a:pt x="89" y="116"/>
                      <a:pt x="90" y="107"/>
                      <a:pt x="93" y="103"/>
                    </a:cubicBezTo>
                    <a:cubicBezTo>
                      <a:pt x="104" y="79"/>
                      <a:pt x="147" y="84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63" y="64"/>
                      <a:pt x="163" y="64"/>
                      <a:pt x="163" y="64"/>
                    </a:cubicBezTo>
                    <a:cubicBezTo>
                      <a:pt x="170" y="56"/>
                      <a:pt x="171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3" y="43"/>
                      <a:pt x="183" y="43"/>
                      <a:pt x="184" y="43"/>
                    </a:cubicBezTo>
                    <a:cubicBezTo>
                      <a:pt x="194" y="44"/>
                      <a:pt x="196" y="55"/>
                      <a:pt x="204" y="59"/>
                    </a:cubicBezTo>
                    <a:cubicBezTo>
                      <a:pt x="208" y="61"/>
                      <a:pt x="216" y="63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3" y="65"/>
                    </a:cubicBezTo>
                    <a:cubicBezTo>
                      <a:pt x="223" y="65"/>
                      <a:pt x="223" y="65"/>
                      <a:pt x="224" y="65"/>
                    </a:cubicBezTo>
                    <a:cubicBezTo>
                      <a:pt x="224" y="65"/>
                      <a:pt x="224" y="65"/>
                      <a:pt x="224" y="65"/>
                    </a:cubicBezTo>
                    <a:cubicBezTo>
                      <a:pt x="229" y="67"/>
                      <a:pt x="234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39" y="70"/>
                      <a:pt x="239" y="70"/>
                    </a:cubicBezTo>
                    <a:cubicBezTo>
                      <a:pt x="239" y="70"/>
                      <a:pt x="240" y="70"/>
                      <a:pt x="240" y="70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68"/>
                      <a:pt x="258" y="40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75" y="16"/>
                      <a:pt x="290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cubicBezTo>
                      <a:pt x="309" y="3"/>
                      <a:pt x="309" y="3"/>
                      <a:pt x="309" y="3"/>
                    </a:cubicBezTo>
                    <a:moveTo>
                      <a:pt x="308" y="0"/>
                    </a:moveTo>
                    <a:cubicBezTo>
                      <a:pt x="308" y="0"/>
                      <a:pt x="308" y="0"/>
                      <a:pt x="308" y="0"/>
                    </a:cubicBezTo>
                    <a:cubicBezTo>
                      <a:pt x="280" y="0"/>
                      <a:pt x="262" y="23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2" y="52"/>
                      <a:pt x="249" y="64"/>
                      <a:pt x="240" y="66"/>
                    </a:cubicBezTo>
                    <a:cubicBezTo>
                      <a:pt x="240" y="66"/>
                      <a:pt x="240" y="66"/>
                      <a:pt x="240" y="66"/>
                    </a:cubicBezTo>
                    <a:cubicBezTo>
                      <a:pt x="239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8" y="66"/>
                      <a:pt x="238" y="66"/>
                      <a:pt x="238" y="66"/>
                    </a:cubicBezTo>
                    <a:cubicBezTo>
                      <a:pt x="233" y="66"/>
                      <a:pt x="229" y="64"/>
                      <a:pt x="225" y="63"/>
                    </a:cubicBezTo>
                    <a:cubicBezTo>
                      <a:pt x="225" y="63"/>
                      <a:pt x="225" y="63"/>
                      <a:pt x="225" y="63"/>
                    </a:cubicBezTo>
                    <a:cubicBezTo>
                      <a:pt x="225" y="63"/>
                      <a:pt x="225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3"/>
                      <a:pt x="224" y="63"/>
                    </a:cubicBezTo>
                    <a:cubicBezTo>
                      <a:pt x="224" y="63"/>
                      <a:pt x="224" y="62"/>
                      <a:pt x="224" y="62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4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17" y="61"/>
                      <a:pt x="211" y="59"/>
                      <a:pt x="207" y="58"/>
                    </a:cubicBezTo>
                    <a:cubicBezTo>
                      <a:pt x="207" y="58"/>
                      <a:pt x="207" y="58"/>
                      <a:pt x="207" y="5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6" y="57"/>
                    </a:cubicBezTo>
                    <a:cubicBezTo>
                      <a:pt x="206" y="57"/>
                      <a:pt x="206" y="57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5" y="56"/>
                      <a:pt x="205" y="56"/>
                    </a:cubicBezTo>
                    <a:cubicBezTo>
                      <a:pt x="205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204" y="56"/>
                      <a:pt x="204" y="56"/>
                      <a:pt x="204" y="56"/>
                    </a:cubicBezTo>
                    <a:cubicBezTo>
                      <a:pt x="197" y="50"/>
                      <a:pt x="192" y="40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9" y="40"/>
                      <a:pt x="165" y="60"/>
                      <a:pt x="157" y="67"/>
                    </a:cubicBezTo>
                    <a:cubicBezTo>
                      <a:pt x="150" y="72"/>
                      <a:pt x="139" y="76"/>
                      <a:pt x="130" y="79"/>
                    </a:cubicBezTo>
                    <a:cubicBezTo>
                      <a:pt x="121" y="83"/>
                      <a:pt x="109" y="84"/>
                      <a:pt x="101" y="89"/>
                    </a:cubicBezTo>
                    <a:cubicBezTo>
                      <a:pt x="90" y="96"/>
                      <a:pt x="90" y="109"/>
                      <a:pt x="84" y="120"/>
                    </a:cubicBezTo>
                    <a:cubicBezTo>
                      <a:pt x="80" y="128"/>
                      <a:pt x="71" y="134"/>
                      <a:pt x="65" y="141"/>
                    </a:cubicBezTo>
                    <a:cubicBezTo>
                      <a:pt x="58" y="148"/>
                      <a:pt x="52" y="157"/>
                      <a:pt x="44" y="161"/>
                    </a:cubicBezTo>
                    <a:cubicBezTo>
                      <a:pt x="38" y="165"/>
                      <a:pt x="30" y="166"/>
                      <a:pt x="24" y="170"/>
                    </a:cubicBezTo>
                    <a:cubicBezTo>
                      <a:pt x="12" y="178"/>
                      <a:pt x="10" y="191"/>
                      <a:pt x="6" y="208"/>
                    </a:cubicBezTo>
                    <a:cubicBezTo>
                      <a:pt x="3" y="219"/>
                      <a:pt x="1" y="230"/>
                      <a:pt x="1" y="242"/>
                    </a:cubicBezTo>
                    <a:cubicBezTo>
                      <a:pt x="1" y="284"/>
                      <a:pt x="0" y="327"/>
                      <a:pt x="0" y="369"/>
                    </a:cubicBezTo>
                    <a:cubicBezTo>
                      <a:pt x="0" y="455"/>
                      <a:pt x="1" y="540"/>
                      <a:pt x="1" y="625"/>
                    </a:cubicBezTo>
                    <a:cubicBezTo>
                      <a:pt x="1" y="625"/>
                      <a:pt x="1" y="625"/>
                      <a:pt x="1" y="625"/>
                    </a:cubicBezTo>
                    <a:cubicBezTo>
                      <a:pt x="1" y="641"/>
                      <a:pt x="1" y="659"/>
                      <a:pt x="1" y="675"/>
                    </a:cubicBezTo>
                    <a:cubicBezTo>
                      <a:pt x="1" y="697"/>
                      <a:pt x="2" y="717"/>
                      <a:pt x="6" y="734"/>
                    </a:cubicBezTo>
                    <a:cubicBezTo>
                      <a:pt x="9" y="745"/>
                      <a:pt x="11" y="757"/>
                      <a:pt x="14" y="764"/>
                    </a:cubicBezTo>
                    <a:cubicBezTo>
                      <a:pt x="21" y="777"/>
                      <a:pt x="34" y="778"/>
                      <a:pt x="45" y="784"/>
                    </a:cubicBezTo>
                    <a:cubicBezTo>
                      <a:pt x="53" y="789"/>
                      <a:pt x="58" y="798"/>
                      <a:pt x="66" y="805"/>
                    </a:cubicBezTo>
                    <a:cubicBezTo>
                      <a:pt x="73" y="813"/>
                      <a:pt x="82" y="819"/>
                      <a:pt x="85" y="827"/>
                    </a:cubicBezTo>
                    <a:cubicBezTo>
                      <a:pt x="88" y="833"/>
                      <a:pt x="88" y="841"/>
                      <a:pt x="92" y="847"/>
                    </a:cubicBezTo>
                    <a:cubicBezTo>
                      <a:pt x="103" y="867"/>
                      <a:pt x="140" y="865"/>
                      <a:pt x="158" y="879"/>
                    </a:cubicBezTo>
                    <a:cubicBezTo>
                      <a:pt x="158" y="879"/>
                      <a:pt x="158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59" y="879"/>
                      <a:pt x="159" y="879"/>
                      <a:pt x="159" y="879"/>
                    </a:cubicBezTo>
                    <a:cubicBezTo>
                      <a:pt x="168" y="887"/>
                      <a:pt x="169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4" y="907"/>
                      <a:pt x="184" y="907"/>
                      <a:pt x="184" y="907"/>
                    </a:cubicBezTo>
                    <a:cubicBezTo>
                      <a:pt x="185" y="907"/>
                      <a:pt x="185" y="907"/>
                      <a:pt x="185" y="907"/>
                    </a:cubicBezTo>
                    <a:cubicBezTo>
                      <a:pt x="197" y="906"/>
                      <a:pt x="199" y="893"/>
                      <a:pt x="208" y="889"/>
                    </a:cubicBezTo>
                    <a:cubicBezTo>
                      <a:pt x="212" y="886"/>
                      <a:pt x="219" y="885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5" y="883"/>
                      <a:pt x="225" y="883"/>
                      <a:pt x="225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6" y="883"/>
                      <a:pt x="226" y="883"/>
                    </a:cubicBezTo>
                    <a:cubicBezTo>
                      <a:pt x="226" y="883"/>
                      <a:pt x="227" y="883"/>
                      <a:pt x="227" y="883"/>
                    </a:cubicBezTo>
                    <a:cubicBezTo>
                      <a:pt x="227" y="883"/>
                      <a:pt x="227" y="883"/>
                      <a:pt x="227" y="883"/>
                    </a:cubicBezTo>
                    <a:cubicBezTo>
                      <a:pt x="232" y="881"/>
                      <a:pt x="236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1" y="879"/>
                      <a:pt x="241" y="879"/>
                    </a:cubicBezTo>
                    <a:cubicBezTo>
                      <a:pt x="241" y="879"/>
                      <a:pt x="242" y="879"/>
                      <a:pt x="242" y="879"/>
                    </a:cubicBezTo>
                    <a:cubicBezTo>
                      <a:pt x="242" y="879"/>
                      <a:pt x="242" y="879"/>
                      <a:pt x="242" y="879"/>
                    </a:cubicBezTo>
                    <a:cubicBezTo>
                      <a:pt x="253" y="880"/>
                      <a:pt x="256" y="904"/>
                      <a:pt x="259" y="911"/>
                    </a:cubicBezTo>
                    <a:cubicBezTo>
                      <a:pt x="266" y="925"/>
                      <a:pt x="282" y="942"/>
                      <a:pt x="301" y="945"/>
                    </a:cubicBezTo>
                    <a:cubicBezTo>
                      <a:pt x="301" y="945"/>
                      <a:pt x="301" y="945"/>
                      <a:pt x="301" y="945"/>
                    </a:cubicBezTo>
                    <a:cubicBezTo>
                      <a:pt x="304" y="946"/>
                      <a:pt x="307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11" y="946"/>
                      <a:pt x="311" y="946"/>
                      <a:pt x="311" y="946"/>
                    </a:cubicBezTo>
                    <a:cubicBezTo>
                      <a:pt x="329" y="946"/>
                      <a:pt x="344" y="936"/>
                      <a:pt x="346" y="916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5"/>
                    </a:cubicBezTo>
                    <a:cubicBezTo>
                      <a:pt x="346" y="915"/>
                      <a:pt x="346" y="915"/>
                      <a:pt x="346" y="914"/>
                    </a:cubicBezTo>
                    <a:cubicBezTo>
                      <a:pt x="346" y="910"/>
                      <a:pt x="344" y="905"/>
                      <a:pt x="344" y="900"/>
                    </a:cubicBezTo>
                    <a:cubicBezTo>
                      <a:pt x="344" y="897"/>
                      <a:pt x="344" y="895"/>
                      <a:pt x="346" y="894"/>
                    </a:cubicBezTo>
                    <a:cubicBezTo>
                      <a:pt x="348" y="891"/>
                      <a:pt x="362" y="890"/>
                      <a:pt x="369" y="888"/>
                    </a:cubicBezTo>
                    <a:cubicBezTo>
                      <a:pt x="379" y="886"/>
                      <a:pt x="383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1" y="882"/>
                      <a:pt x="391" y="882"/>
                    </a:cubicBezTo>
                    <a:cubicBezTo>
                      <a:pt x="391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392" y="882"/>
                      <a:pt x="392" y="882"/>
                      <a:pt x="392" y="882"/>
                    </a:cubicBezTo>
                    <a:cubicBezTo>
                      <a:pt x="402" y="882"/>
                      <a:pt x="407" y="887"/>
                      <a:pt x="414" y="891"/>
                    </a:cubicBezTo>
                    <a:cubicBezTo>
                      <a:pt x="414" y="891"/>
                      <a:pt x="414" y="891"/>
                      <a:pt x="414" y="891"/>
                    </a:cubicBezTo>
                    <a:cubicBezTo>
                      <a:pt x="414" y="891"/>
                      <a:pt x="414" y="891"/>
                      <a:pt x="415" y="892"/>
                    </a:cubicBezTo>
                    <a:cubicBezTo>
                      <a:pt x="415" y="892"/>
                      <a:pt x="415" y="892"/>
                      <a:pt x="415" y="892"/>
                    </a:cubicBezTo>
                    <a:cubicBezTo>
                      <a:pt x="421" y="896"/>
                      <a:pt x="428" y="899"/>
                      <a:pt x="432" y="904"/>
                    </a:cubicBezTo>
                    <a:cubicBezTo>
                      <a:pt x="438" y="910"/>
                      <a:pt x="439" y="919"/>
                      <a:pt x="446" y="925"/>
                    </a:cubicBezTo>
                    <a:cubicBezTo>
                      <a:pt x="453" y="931"/>
                      <a:pt x="464" y="930"/>
                      <a:pt x="475" y="933"/>
                    </a:cubicBezTo>
                    <a:cubicBezTo>
                      <a:pt x="483" y="935"/>
                      <a:pt x="488" y="941"/>
                      <a:pt x="496" y="942"/>
                    </a:cubicBezTo>
                    <a:cubicBezTo>
                      <a:pt x="496" y="942"/>
                      <a:pt x="496" y="942"/>
                      <a:pt x="496" y="942"/>
                    </a:cubicBezTo>
                    <a:cubicBezTo>
                      <a:pt x="497" y="942"/>
                      <a:pt x="497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498" y="942"/>
                      <a:pt x="498" y="942"/>
                      <a:pt x="498" y="942"/>
                    </a:cubicBezTo>
                    <a:cubicBezTo>
                      <a:pt x="512" y="942"/>
                      <a:pt x="515" y="926"/>
                      <a:pt x="524" y="919"/>
                    </a:cubicBezTo>
                    <a:cubicBezTo>
                      <a:pt x="524" y="919"/>
                      <a:pt x="525" y="919"/>
                      <a:pt x="525" y="919"/>
                    </a:cubicBezTo>
                    <a:cubicBezTo>
                      <a:pt x="525" y="919"/>
                      <a:pt x="525" y="919"/>
                      <a:pt x="525" y="919"/>
                    </a:cubicBezTo>
                    <a:cubicBezTo>
                      <a:pt x="525" y="919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5" y="918"/>
                    </a:cubicBezTo>
                    <a:cubicBezTo>
                      <a:pt x="525" y="918"/>
                      <a:pt x="525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26" y="918"/>
                      <a:pt x="526" y="918"/>
                      <a:pt x="526" y="918"/>
                    </a:cubicBezTo>
                    <a:cubicBezTo>
                      <a:pt x="532" y="915"/>
                      <a:pt x="544" y="914"/>
                      <a:pt x="553" y="911"/>
                    </a:cubicBezTo>
                    <a:cubicBezTo>
                      <a:pt x="563" y="908"/>
                      <a:pt x="569" y="903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79" y="902"/>
                      <a:pt x="579" y="902"/>
                      <a:pt x="579" y="902"/>
                    </a:cubicBezTo>
                    <a:cubicBezTo>
                      <a:pt x="580" y="902"/>
                      <a:pt x="582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83" y="902"/>
                      <a:pt x="583" y="902"/>
                      <a:pt x="583" y="902"/>
                    </a:cubicBezTo>
                    <a:cubicBezTo>
                      <a:pt x="594" y="902"/>
                      <a:pt x="601" y="907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1" y="910"/>
                    </a:cubicBezTo>
                    <a:cubicBezTo>
                      <a:pt x="611" y="910"/>
                      <a:pt x="611" y="910"/>
                      <a:pt x="612" y="910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2" y="911"/>
                      <a:pt x="612" y="911"/>
                      <a:pt x="612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13" y="911"/>
                      <a:pt x="613" y="911"/>
                      <a:pt x="613" y="911"/>
                    </a:cubicBezTo>
                    <a:cubicBezTo>
                      <a:pt x="623" y="914"/>
                      <a:pt x="633" y="915"/>
                      <a:pt x="640" y="918"/>
                    </a:cubicBezTo>
                    <a:cubicBezTo>
                      <a:pt x="651" y="923"/>
                      <a:pt x="653" y="937"/>
                      <a:pt x="664" y="941"/>
                    </a:cubicBezTo>
                    <a:cubicBezTo>
                      <a:pt x="664" y="941"/>
                      <a:pt x="664" y="941"/>
                      <a:pt x="664" y="941"/>
                    </a:cubicBezTo>
                    <a:cubicBezTo>
                      <a:pt x="667" y="942"/>
                      <a:pt x="669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0" y="942"/>
                      <a:pt x="670" y="942"/>
                      <a:pt x="670" y="942"/>
                    </a:cubicBezTo>
                    <a:cubicBezTo>
                      <a:pt x="677" y="942"/>
                      <a:pt x="682" y="938"/>
                      <a:pt x="687" y="935"/>
                    </a:cubicBezTo>
                    <a:cubicBezTo>
                      <a:pt x="687" y="935"/>
                      <a:pt x="687" y="935"/>
                      <a:pt x="687" y="935"/>
                    </a:cubicBezTo>
                    <a:cubicBezTo>
                      <a:pt x="687" y="935"/>
                      <a:pt x="687" y="935"/>
                      <a:pt x="688" y="935"/>
                    </a:cubicBezTo>
                    <a:cubicBezTo>
                      <a:pt x="689" y="935"/>
                      <a:pt x="691" y="934"/>
                      <a:pt x="692" y="933"/>
                    </a:cubicBezTo>
                    <a:cubicBezTo>
                      <a:pt x="692" y="933"/>
                      <a:pt x="692" y="933"/>
                      <a:pt x="692" y="933"/>
                    </a:cubicBezTo>
                    <a:cubicBezTo>
                      <a:pt x="692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693" y="933"/>
                      <a:pt x="693" y="933"/>
                      <a:pt x="693" y="933"/>
                    </a:cubicBezTo>
                    <a:cubicBezTo>
                      <a:pt x="701" y="931"/>
                      <a:pt x="711" y="931"/>
                      <a:pt x="716" y="929"/>
                    </a:cubicBezTo>
                    <a:cubicBezTo>
                      <a:pt x="726" y="924"/>
                      <a:pt x="728" y="912"/>
                      <a:pt x="734" y="904"/>
                    </a:cubicBezTo>
                    <a:cubicBezTo>
                      <a:pt x="740" y="897"/>
                      <a:pt x="760" y="886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0" y="883"/>
                      <a:pt x="770" y="883"/>
                      <a:pt x="770" y="883"/>
                    </a:cubicBezTo>
                    <a:cubicBezTo>
                      <a:pt x="772" y="883"/>
                      <a:pt x="774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76" y="883"/>
                      <a:pt x="776" y="883"/>
                      <a:pt x="776" y="883"/>
                    </a:cubicBezTo>
                    <a:cubicBezTo>
                      <a:pt x="784" y="883"/>
                      <a:pt x="791" y="886"/>
                      <a:pt x="799" y="888"/>
                    </a:cubicBezTo>
                    <a:cubicBezTo>
                      <a:pt x="799" y="888"/>
                      <a:pt x="799" y="888"/>
                      <a:pt x="799" y="888"/>
                    </a:cubicBezTo>
                    <a:cubicBezTo>
                      <a:pt x="799" y="888"/>
                      <a:pt x="800" y="888"/>
                      <a:pt x="800" y="888"/>
                    </a:cubicBezTo>
                    <a:cubicBezTo>
                      <a:pt x="800" y="888"/>
                      <a:pt x="800" y="888"/>
                      <a:pt x="800" y="888"/>
                    </a:cubicBezTo>
                    <a:cubicBezTo>
                      <a:pt x="805" y="889"/>
                      <a:pt x="819" y="890"/>
                      <a:pt x="822" y="894"/>
                    </a:cubicBezTo>
                    <a:cubicBezTo>
                      <a:pt x="823" y="896"/>
                      <a:pt x="824" y="899"/>
                      <a:pt x="824" y="901"/>
                    </a:cubicBezTo>
                    <a:cubicBezTo>
                      <a:pt x="824" y="906"/>
                      <a:pt x="822" y="911"/>
                      <a:pt x="822" y="916"/>
                    </a:cubicBezTo>
                    <a:cubicBezTo>
                      <a:pt x="822" y="917"/>
                      <a:pt x="822" y="917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8"/>
                      <a:pt x="822" y="918"/>
                    </a:cubicBezTo>
                    <a:cubicBezTo>
                      <a:pt x="822" y="918"/>
                      <a:pt x="822" y="919"/>
                      <a:pt x="822" y="919"/>
                    </a:cubicBezTo>
                    <a:cubicBezTo>
                      <a:pt x="824" y="934"/>
                      <a:pt x="838" y="946"/>
                      <a:pt x="857" y="946"/>
                    </a:cubicBezTo>
                    <a:cubicBezTo>
                      <a:pt x="857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8" y="946"/>
                      <a:pt x="858" y="946"/>
                      <a:pt x="858" y="946"/>
                    </a:cubicBezTo>
                    <a:cubicBezTo>
                      <a:pt x="859" y="946"/>
                      <a:pt x="860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61" y="946"/>
                      <a:pt x="861" y="946"/>
                      <a:pt x="861" y="946"/>
                    </a:cubicBezTo>
                    <a:cubicBezTo>
                      <a:pt x="880" y="945"/>
                      <a:pt x="894" y="932"/>
                      <a:pt x="902" y="921"/>
                    </a:cubicBezTo>
                    <a:cubicBezTo>
                      <a:pt x="906" y="915"/>
                      <a:pt x="910" y="907"/>
                      <a:pt x="913" y="899"/>
                    </a:cubicBezTo>
                    <a:cubicBezTo>
                      <a:pt x="916" y="890"/>
                      <a:pt x="918" y="880"/>
                      <a:pt x="926" y="879"/>
                    </a:cubicBezTo>
                    <a:cubicBezTo>
                      <a:pt x="926" y="879"/>
                      <a:pt x="927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28" y="879"/>
                      <a:pt x="928" y="879"/>
                      <a:pt x="928" y="879"/>
                    </a:cubicBezTo>
                    <a:cubicBezTo>
                      <a:pt x="933" y="879"/>
                      <a:pt x="937" y="882"/>
                      <a:pt x="941" y="883"/>
                    </a:cubicBezTo>
                    <a:cubicBezTo>
                      <a:pt x="941" y="883"/>
                      <a:pt x="941" y="883"/>
                      <a:pt x="941" y="883"/>
                    </a:cubicBezTo>
                    <a:cubicBezTo>
                      <a:pt x="942" y="883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2" y="884"/>
                      <a:pt x="942" y="884"/>
                    </a:cubicBezTo>
                    <a:cubicBezTo>
                      <a:pt x="942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3" y="884"/>
                      <a:pt x="943" y="884"/>
                      <a:pt x="943" y="884"/>
                    </a:cubicBezTo>
                    <a:cubicBezTo>
                      <a:pt x="949" y="886"/>
                      <a:pt x="956" y="887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0" y="889"/>
                    </a:cubicBezTo>
                    <a:cubicBezTo>
                      <a:pt x="960" y="889"/>
                      <a:pt x="960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89"/>
                      <a:pt x="961" y="889"/>
                      <a:pt x="961" y="889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1" y="890"/>
                      <a:pt x="961" y="890"/>
                      <a:pt x="961" y="890"/>
                    </a:cubicBezTo>
                    <a:cubicBezTo>
                      <a:pt x="969" y="895"/>
                      <a:pt x="972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3" y="907"/>
                      <a:pt x="983" y="907"/>
                      <a:pt x="983" y="907"/>
                    </a:cubicBezTo>
                    <a:cubicBezTo>
                      <a:pt x="984" y="907"/>
                      <a:pt x="984" y="907"/>
                      <a:pt x="984" y="907"/>
                    </a:cubicBezTo>
                    <a:cubicBezTo>
                      <a:pt x="997" y="907"/>
                      <a:pt x="999" y="890"/>
                      <a:pt x="1006" y="882"/>
                    </a:cubicBezTo>
                    <a:cubicBezTo>
                      <a:pt x="1019" y="867"/>
                      <a:pt x="1053" y="867"/>
                      <a:pt x="1067" y="855"/>
                    </a:cubicBezTo>
                    <a:cubicBezTo>
                      <a:pt x="1075" y="847"/>
                      <a:pt x="1075" y="838"/>
                      <a:pt x="1080" y="826"/>
                    </a:cubicBezTo>
                    <a:cubicBezTo>
                      <a:pt x="1083" y="818"/>
                      <a:pt x="1093" y="811"/>
                      <a:pt x="1100" y="805"/>
                    </a:cubicBezTo>
                    <a:cubicBezTo>
                      <a:pt x="1106" y="798"/>
                      <a:pt x="1112" y="789"/>
                      <a:pt x="1119" y="784"/>
                    </a:cubicBezTo>
                    <a:cubicBezTo>
                      <a:pt x="1126" y="780"/>
                      <a:pt x="1135" y="780"/>
                      <a:pt x="1142" y="775"/>
                    </a:cubicBezTo>
                    <a:cubicBezTo>
                      <a:pt x="1152" y="767"/>
                      <a:pt x="1154" y="756"/>
                      <a:pt x="1157" y="740"/>
                    </a:cubicBezTo>
                    <a:cubicBezTo>
                      <a:pt x="1160" y="729"/>
                      <a:pt x="1162" y="718"/>
                      <a:pt x="1163" y="707"/>
                    </a:cubicBezTo>
                    <a:cubicBezTo>
                      <a:pt x="1163" y="699"/>
                      <a:pt x="1163" y="690"/>
                      <a:pt x="1163" y="681"/>
                    </a:cubicBezTo>
                    <a:cubicBezTo>
                      <a:pt x="1163" y="664"/>
                      <a:pt x="1163" y="646"/>
                      <a:pt x="1163" y="629"/>
                    </a:cubicBezTo>
                    <a:cubicBezTo>
                      <a:pt x="1163" y="524"/>
                      <a:pt x="1163" y="422"/>
                      <a:pt x="1163" y="320"/>
                    </a:cubicBezTo>
                    <a:cubicBezTo>
                      <a:pt x="1163" y="320"/>
                      <a:pt x="1163" y="320"/>
                      <a:pt x="1163" y="320"/>
                    </a:cubicBezTo>
                    <a:cubicBezTo>
                      <a:pt x="1163" y="303"/>
                      <a:pt x="1163" y="285"/>
                      <a:pt x="1163" y="268"/>
                    </a:cubicBezTo>
                    <a:cubicBezTo>
                      <a:pt x="1163" y="246"/>
                      <a:pt x="1162" y="226"/>
                      <a:pt x="1158" y="209"/>
                    </a:cubicBezTo>
                    <a:cubicBezTo>
                      <a:pt x="1156" y="197"/>
                      <a:pt x="1154" y="186"/>
                      <a:pt x="1149" y="179"/>
                    </a:cubicBezTo>
                    <a:cubicBezTo>
                      <a:pt x="1143" y="167"/>
                      <a:pt x="1131" y="167"/>
                      <a:pt x="1120" y="161"/>
                    </a:cubicBezTo>
                    <a:cubicBezTo>
                      <a:pt x="1114" y="158"/>
                      <a:pt x="1107" y="149"/>
                      <a:pt x="1100" y="142"/>
                    </a:cubicBezTo>
                    <a:cubicBezTo>
                      <a:pt x="1094" y="135"/>
                      <a:pt x="1086" y="128"/>
                      <a:pt x="1082" y="122"/>
                    </a:cubicBezTo>
                    <a:cubicBezTo>
                      <a:pt x="1077" y="114"/>
                      <a:pt x="1076" y="105"/>
                      <a:pt x="1071" y="97"/>
                    </a:cubicBezTo>
                    <a:cubicBezTo>
                      <a:pt x="1063" y="85"/>
                      <a:pt x="1048" y="84"/>
                      <a:pt x="1033" y="79"/>
                    </a:cubicBezTo>
                    <a:cubicBezTo>
                      <a:pt x="1023" y="75"/>
                      <a:pt x="1012" y="70"/>
                      <a:pt x="1007" y="65"/>
                    </a:cubicBezTo>
                    <a:cubicBezTo>
                      <a:pt x="1007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1006" y="65"/>
                      <a:pt x="1006" y="65"/>
                      <a:pt x="1006" y="65"/>
                    </a:cubicBezTo>
                    <a:cubicBezTo>
                      <a:pt x="998" y="57"/>
                      <a:pt x="996" y="40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2" y="39"/>
                    </a:cubicBezTo>
                    <a:cubicBezTo>
                      <a:pt x="982" y="39"/>
                      <a:pt x="982" y="39"/>
                      <a:pt x="981" y="39"/>
                    </a:cubicBezTo>
                    <a:cubicBezTo>
                      <a:pt x="981" y="39"/>
                      <a:pt x="981" y="39"/>
                      <a:pt x="981" y="39"/>
                    </a:cubicBezTo>
                    <a:cubicBezTo>
                      <a:pt x="971" y="40"/>
                      <a:pt x="966" y="54"/>
                      <a:pt x="956" y="58"/>
                    </a:cubicBezTo>
                    <a:cubicBezTo>
                      <a:pt x="952" y="60"/>
                      <a:pt x="946" y="61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2"/>
                    </a:cubicBezTo>
                    <a:cubicBezTo>
                      <a:pt x="941" y="62"/>
                      <a:pt x="941" y="62"/>
                      <a:pt x="941" y="63"/>
                    </a:cubicBezTo>
                    <a:cubicBezTo>
                      <a:pt x="936" y="64"/>
                      <a:pt x="931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6" y="66"/>
                      <a:pt x="926" y="66"/>
                    </a:cubicBezTo>
                    <a:cubicBezTo>
                      <a:pt x="926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25" y="66"/>
                      <a:pt x="925" y="66"/>
                      <a:pt x="925" y="66"/>
                    </a:cubicBezTo>
                    <a:cubicBezTo>
                      <a:pt x="913" y="65"/>
                      <a:pt x="913" y="4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908" y="37"/>
                      <a:pt x="908" y="37"/>
                      <a:pt x="908" y="37"/>
                    </a:cubicBezTo>
                    <a:cubicBezTo>
                      <a:pt x="899" y="18"/>
                      <a:pt x="877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850" y="1"/>
                      <a:pt x="846" y="2"/>
                      <a:pt x="841" y="3"/>
                    </a:cubicBezTo>
                    <a:cubicBezTo>
                      <a:pt x="841" y="3"/>
                      <a:pt x="841" y="3"/>
                      <a:pt x="841" y="3"/>
                    </a:cubicBezTo>
                    <a:cubicBezTo>
                      <a:pt x="826" y="9"/>
                      <a:pt x="820" y="23"/>
                      <a:pt x="820" y="42"/>
                    </a:cubicBezTo>
                    <a:cubicBezTo>
                      <a:pt x="820" y="45"/>
                      <a:pt x="820" y="49"/>
                      <a:pt x="821" y="52"/>
                    </a:cubicBezTo>
                    <a:cubicBezTo>
                      <a:pt x="821" y="52"/>
                      <a:pt x="821" y="52"/>
                      <a:pt x="821" y="52"/>
                    </a:cubicBezTo>
                    <a:cubicBezTo>
                      <a:pt x="813" y="57"/>
                      <a:pt x="805" y="56"/>
                      <a:pt x="798" y="58"/>
                    </a:cubicBezTo>
                    <a:cubicBezTo>
                      <a:pt x="790" y="60"/>
                      <a:pt x="783" y="64"/>
                      <a:pt x="775" y="65"/>
                    </a:cubicBezTo>
                    <a:cubicBezTo>
                      <a:pt x="775" y="65"/>
                      <a:pt x="775" y="65"/>
                      <a:pt x="775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74" y="65"/>
                      <a:pt x="774" y="65"/>
                      <a:pt x="774" y="65"/>
                    </a:cubicBezTo>
                    <a:cubicBezTo>
                      <a:pt x="766" y="65"/>
                      <a:pt x="759" y="60"/>
                      <a:pt x="752" y="56"/>
                    </a:cubicBezTo>
                    <a:cubicBezTo>
                      <a:pt x="752" y="56"/>
                      <a:pt x="752" y="56"/>
                      <a:pt x="752" y="56"/>
                    </a:cubicBezTo>
                    <a:cubicBezTo>
                      <a:pt x="752" y="56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51" y="55"/>
                      <a:pt x="751" y="55"/>
                      <a:pt x="751" y="55"/>
                    </a:cubicBezTo>
                    <a:cubicBezTo>
                      <a:pt x="745" y="51"/>
                      <a:pt x="737" y="47"/>
                      <a:pt x="733" y="42"/>
                    </a:cubicBezTo>
                    <a:cubicBezTo>
                      <a:pt x="726" y="34"/>
                      <a:pt x="725" y="25"/>
                      <a:pt x="717" y="19"/>
                    </a:cubicBezTo>
                    <a:cubicBezTo>
                      <a:pt x="710" y="15"/>
                      <a:pt x="701" y="15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2" y="13"/>
                      <a:pt x="692" y="13"/>
                      <a:pt x="692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1" y="13"/>
                      <a:pt x="691" y="13"/>
                      <a:pt x="691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3"/>
                    </a:cubicBezTo>
                    <a:cubicBezTo>
                      <a:pt x="690" y="13"/>
                      <a:pt x="690" y="13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90" y="12"/>
                      <a:pt x="690" y="12"/>
                      <a:pt x="690" y="12"/>
                    </a:cubicBezTo>
                    <a:cubicBezTo>
                      <a:pt x="689" y="12"/>
                      <a:pt x="688" y="12"/>
                      <a:pt x="687" y="11"/>
                    </a:cubicBezTo>
                    <a:cubicBezTo>
                      <a:pt x="680" y="8"/>
                      <a:pt x="675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8" y="5"/>
                      <a:pt x="668" y="5"/>
                      <a:pt x="668" y="5"/>
                    </a:cubicBezTo>
                    <a:cubicBezTo>
                      <a:pt x="667" y="5"/>
                      <a:pt x="667" y="5"/>
                      <a:pt x="666" y="5"/>
                    </a:cubicBezTo>
                    <a:cubicBezTo>
                      <a:pt x="666" y="5"/>
                      <a:pt x="666" y="5"/>
                      <a:pt x="666" y="5"/>
                    </a:cubicBezTo>
                    <a:cubicBezTo>
                      <a:pt x="653" y="6"/>
                      <a:pt x="649" y="23"/>
                      <a:pt x="640" y="28"/>
                    </a:cubicBezTo>
                    <a:cubicBezTo>
                      <a:pt x="633" y="31"/>
                      <a:pt x="623" y="32"/>
                      <a:pt x="614" y="35"/>
                    </a:cubicBezTo>
                    <a:cubicBezTo>
                      <a:pt x="605" y="37"/>
                      <a:pt x="597" y="42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1" y="44"/>
                      <a:pt x="591" y="44"/>
                      <a:pt x="591" y="44"/>
                    </a:cubicBezTo>
                    <a:cubicBezTo>
                      <a:pt x="590" y="44"/>
                      <a:pt x="590" y="44"/>
                      <a:pt x="590" y="44"/>
                    </a:cubicBezTo>
                    <a:cubicBezTo>
                      <a:pt x="588" y="44"/>
                      <a:pt x="585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83" y="45"/>
                      <a:pt x="583" y="45"/>
                      <a:pt x="583" y="45"/>
                    </a:cubicBezTo>
                    <a:cubicBezTo>
                      <a:pt x="574" y="45"/>
                      <a:pt x="567" y="40"/>
                      <a:pt x="558" y="37"/>
                    </a:cubicBezTo>
                    <a:cubicBezTo>
                      <a:pt x="558" y="36"/>
                      <a:pt x="558" y="36"/>
                      <a:pt x="558" y="36"/>
                    </a:cubicBezTo>
                    <a:cubicBezTo>
                      <a:pt x="558" y="36"/>
                      <a:pt x="558" y="36"/>
                      <a:pt x="557" y="36"/>
                    </a:cubicBezTo>
                    <a:cubicBezTo>
                      <a:pt x="557" y="36"/>
                      <a:pt x="556" y="36"/>
                      <a:pt x="555" y="35"/>
                    </a:cubicBezTo>
                    <a:cubicBezTo>
                      <a:pt x="555" y="35"/>
                      <a:pt x="555" y="35"/>
                      <a:pt x="555" y="35"/>
                    </a:cubicBezTo>
                    <a:cubicBezTo>
                      <a:pt x="545" y="32"/>
                      <a:pt x="533" y="32"/>
                      <a:pt x="525" y="28"/>
                    </a:cubicBezTo>
                    <a:cubicBezTo>
                      <a:pt x="514" y="23"/>
                      <a:pt x="513" y="7"/>
                      <a:pt x="498" y="5"/>
                    </a:cubicBezTo>
                    <a:cubicBezTo>
                      <a:pt x="497" y="5"/>
                      <a:pt x="497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96" y="5"/>
                      <a:pt x="496" y="5"/>
                      <a:pt x="496" y="5"/>
                    </a:cubicBezTo>
                    <a:cubicBezTo>
                      <a:pt x="489" y="5"/>
                      <a:pt x="484" y="8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8" y="11"/>
                      <a:pt x="478" y="11"/>
                      <a:pt x="478" y="11"/>
                    </a:cubicBezTo>
                    <a:cubicBezTo>
                      <a:pt x="477" y="11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7" y="12"/>
                      <a:pt x="477" y="12"/>
                      <a:pt x="477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6" y="12"/>
                    </a:cubicBezTo>
                    <a:cubicBezTo>
                      <a:pt x="476" y="12"/>
                      <a:pt x="476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75" y="12"/>
                      <a:pt x="475" y="12"/>
                      <a:pt x="475" y="12"/>
                    </a:cubicBezTo>
                    <a:cubicBezTo>
                      <a:pt x="467" y="15"/>
                      <a:pt x="459" y="14"/>
                      <a:pt x="451" y="17"/>
                    </a:cubicBezTo>
                    <a:cubicBezTo>
                      <a:pt x="438" y="22"/>
                      <a:pt x="438" y="37"/>
                      <a:pt x="429" y="46"/>
                    </a:cubicBezTo>
                    <a:cubicBezTo>
                      <a:pt x="423" y="51"/>
                      <a:pt x="410" y="58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401" y="62"/>
                      <a:pt x="401" y="62"/>
                      <a:pt x="401" y="62"/>
                    </a:cubicBezTo>
                    <a:cubicBezTo>
                      <a:pt x="397" y="63"/>
                      <a:pt x="394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91" y="64"/>
                      <a:pt x="391" y="64"/>
                      <a:pt x="391" y="64"/>
                    </a:cubicBezTo>
                    <a:cubicBezTo>
                      <a:pt x="384" y="64"/>
                      <a:pt x="378" y="61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1" y="59"/>
                      <a:pt x="371" y="59"/>
                    </a:cubicBezTo>
                    <a:cubicBezTo>
                      <a:pt x="371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70" y="59"/>
                      <a:pt x="370" y="59"/>
                    </a:cubicBezTo>
                    <a:cubicBezTo>
                      <a:pt x="370" y="59"/>
                      <a:pt x="369" y="59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9" y="58"/>
                      <a:pt x="369" y="58"/>
                      <a:pt x="369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8" y="58"/>
                      <a:pt x="368" y="58"/>
                      <a:pt x="368" y="58"/>
                    </a:cubicBezTo>
                    <a:cubicBezTo>
                      <a:pt x="362" y="57"/>
                      <a:pt x="348" y="57"/>
                      <a:pt x="345" y="52"/>
                    </a:cubicBezTo>
                    <a:cubicBezTo>
                      <a:pt x="343" y="50"/>
                      <a:pt x="343" y="47"/>
                      <a:pt x="343" y="45"/>
                    </a:cubicBezTo>
                    <a:cubicBezTo>
                      <a:pt x="343" y="41"/>
                      <a:pt x="344" y="36"/>
                      <a:pt x="344" y="32"/>
                    </a:cubicBezTo>
                    <a:cubicBezTo>
                      <a:pt x="344" y="32"/>
                      <a:pt x="344" y="31"/>
                      <a:pt x="344" y="30"/>
                    </a:cubicBezTo>
                    <a:cubicBezTo>
                      <a:pt x="342" y="12"/>
                      <a:pt x="329" y="2"/>
                      <a:pt x="315" y="0"/>
                    </a:cubicBezTo>
                    <a:cubicBezTo>
                      <a:pt x="313" y="0"/>
                      <a:pt x="310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490"/>
              <p:cNvSpPr>
                <a:spLocks noEditPoints="1"/>
              </p:cNvSpPr>
              <p:nvPr/>
            </p:nvSpPr>
            <p:spPr bwMode="auto">
              <a:xfrm>
                <a:off x="1833" y="517"/>
                <a:ext cx="4018" cy="3286"/>
              </a:xfrm>
              <a:custGeom>
                <a:gdLst>
                  <a:gd name="T0" fmla="*/ 266 w 1152"/>
                  <a:gd name="T1" fmla="*/ 823 h 941"/>
                  <a:gd name="T2" fmla="*/ 365 w 1152"/>
                  <a:gd name="T3" fmla="*/ 828 h 941"/>
                  <a:gd name="T4" fmla="*/ 481 w 1152"/>
                  <a:gd name="T5" fmla="*/ 819 h 941"/>
                  <a:gd name="T6" fmla="*/ 539 w 1152"/>
                  <a:gd name="T7" fmla="*/ 839 h 941"/>
                  <a:gd name="T8" fmla="*/ 634 w 1152"/>
                  <a:gd name="T9" fmla="*/ 799 h 941"/>
                  <a:gd name="T10" fmla="*/ 731 w 1152"/>
                  <a:gd name="T11" fmla="*/ 814 h 941"/>
                  <a:gd name="T12" fmla="*/ 827 w 1152"/>
                  <a:gd name="T13" fmla="*/ 804 h 941"/>
                  <a:gd name="T14" fmla="*/ 924 w 1152"/>
                  <a:gd name="T15" fmla="*/ 809 h 941"/>
                  <a:gd name="T16" fmla="*/ 1070 w 1152"/>
                  <a:gd name="T17" fmla="*/ 820 h 941"/>
                  <a:gd name="T18" fmla="*/ 851 w 1152"/>
                  <a:gd name="T19" fmla="*/ 938 h 941"/>
                  <a:gd name="T20" fmla="*/ 785 w 1152"/>
                  <a:gd name="T21" fmla="*/ 878 h 941"/>
                  <a:gd name="T22" fmla="*/ 577 w 1152"/>
                  <a:gd name="T23" fmla="*/ 892 h 941"/>
                  <a:gd name="T24" fmla="*/ 389 w 1152"/>
                  <a:gd name="T25" fmla="*/ 872 h 941"/>
                  <a:gd name="T26" fmla="*/ 326 w 1152"/>
                  <a:gd name="T27" fmla="*/ 930 h 941"/>
                  <a:gd name="T28" fmla="*/ 196 w 1152"/>
                  <a:gd name="T29" fmla="*/ 883 h 941"/>
                  <a:gd name="T30" fmla="*/ 197 w 1152"/>
                  <a:gd name="T31" fmla="*/ 107 h 941"/>
                  <a:gd name="T32" fmla="*/ 307 w 1152"/>
                  <a:gd name="T33" fmla="*/ 126 h 941"/>
                  <a:gd name="T34" fmla="*/ 459 w 1152"/>
                  <a:gd name="T35" fmla="*/ 151 h 941"/>
                  <a:gd name="T36" fmla="*/ 519 w 1152"/>
                  <a:gd name="T37" fmla="*/ 144 h 941"/>
                  <a:gd name="T38" fmla="*/ 605 w 1152"/>
                  <a:gd name="T39" fmla="*/ 128 h 941"/>
                  <a:gd name="T40" fmla="*/ 730 w 1152"/>
                  <a:gd name="T41" fmla="*/ 112 h 941"/>
                  <a:gd name="T42" fmla="*/ 876 w 1152"/>
                  <a:gd name="T43" fmla="*/ 119 h 941"/>
                  <a:gd name="T44" fmla="*/ 999 w 1152"/>
                  <a:gd name="T45" fmla="*/ 93 h 941"/>
                  <a:gd name="T46" fmla="*/ 977 w 1152"/>
                  <a:gd name="T47" fmla="*/ 843 h 941"/>
                  <a:gd name="T48" fmla="*/ 887 w 1152"/>
                  <a:gd name="T49" fmla="*/ 820 h 941"/>
                  <a:gd name="T50" fmla="*/ 749 w 1152"/>
                  <a:gd name="T51" fmla="*/ 849 h 941"/>
                  <a:gd name="T52" fmla="*/ 646 w 1152"/>
                  <a:gd name="T53" fmla="*/ 799 h 941"/>
                  <a:gd name="T54" fmla="*/ 510 w 1152"/>
                  <a:gd name="T55" fmla="*/ 799 h 941"/>
                  <a:gd name="T56" fmla="*/ 424 w 1152"/>
                  <a:gd name="T57" fmla="*/ 828 h 941"/>
                  <a:gd name="T58" fmla="*/ 304 w 1152"/>
                  <a:gd name="T59" fmla="*/ 817 h 941"/>
                  <a:gd name="T60" fmla="*/ 268 w 1152"/>
                  <a:gd name="T61" fmla="*/ 820 h 941"/>
                  <a:gd name="T62" fmla="*/ 87 w 1152"/>
                  <a:gd name="T63" fmla="*/ 777 h 941"/>
                  <a:gd name="T64" fmla="*/ 332 w 1152"/>
                  <a:gd name="T65" fmla="*/ 59 h 941"/>
                  <a:gd name="T66" fmla="*/ 490 w 1152"/>
                  <a:gd name="T67" fmla="*/ 8 h 941"/>
                  <a:gd name="T68" fmla="*/ 711 w 1152"/>
                  <a:gd name="T69" fmla="*/ 21 h 941"/>
                  <a:gd name="T70" fmla="*/ 827 w 1152"/>
                  <a:gd name="T71" fmla="*/ 60 h 941"/>
                  <a:gd name="T72" fmla="*/ 938 w 1152"/>
                  <a:gd name="T73" fmla="*/ 63 h 941"/>
                  <a:gd name="T74" fmla="*/ 994 w 1152"/>
                  <a:gd name="T75" fmla="*/ 89 h 941"/>
                  <a:gd name="T76" fmla="*/ 849 w 1152"/>
                  <a:gd name="T77" fmla="*/ 121 h 941"/>
                  <a:gd name="T78" fmla="*/ 706 w 1152"/>
                  <a:gd name="T79" fmla="*/ 152 h 941"/>
                  <a:gd name="T80" fmla="*/ 647 w 1152"/>
                  <a:gd name="T81" fmla="*/ 139 h 941"/>
                  <a:gd name="T82" fmla="*/ 597 w 1152"/>
                  <a:gd name="T83" fmla="*/ 111 h 941"/>
                  <a:gd name="T84" fmla="*/ 481 w 1152"/>
                  <a:gd name="T85" fmla="*/ 121 h 941"/>
                  <a:gd name="T86" fmla="*/ 387 w 1152"/>
                  <a:gd name="T87" fmla="*/ 96 h 941"/>
                  <a:gd name="T88" fmla="*/ 275 w 1152"/>
                  <a:gd name="T89" fmla="*/ 116 h 941"/>
                  <a:gd name="T90" fmla="*/ 106 w 1152"/>
                  <a:gd name="T91" fmla="*/ 141 h 941"/>
                  <a:gd name="T92" fmla="*/ 193 w 1152"/>
                  <a:gd name="T93" fmla="*/ 57 h 941"/>
                  <a:gd name="T94" fmla="*/ 218 w 1152"/>
                  <a:gd name="T95" fmla="*/ 64 h 941"/>
                  <a:gd name="T96" fmla="*/ 218 w 1152"/>
                  <a:gd name="T97" fmla="*/ 62 h 941"/>
                  <a:gd name="T98" fmla="*/ 21 w 1152"/>
                  <a:gd name="T99" fmla="*/ 168 h 941"/>
                  <a:gd name="T100" fmla="*/ 1 w 1152"/>
                  <a:gd name="T101" fmla="*/ 563 h 941"/>
                  <a:gd name="T102" fmla="*/ 219 w 1152"/>
                  <a:gd name="T103" fmla="*/ 878 h 941"/>
                  <a:gd name="T104" fmla="*/ 337 w 1152"/>
                  <a:gd name="T105" fmla="*/ 913 h 941"/>
                  <a:gd name="T106" fmla="*/ 387 w 1152"/>
                  <a:gd name="T107" fmla="*/ 876 h 941"/>
                  <a:gd name="T108" fmla="*/ 606 w 1152"/>
                  <a:gd name="T109" fmla="*/ 904 h 941"/>
                  <a:gd name="T110" fmla="*/ 795 w 1152"/>
                  <a:gd name="T111" fmla="*/ 883 h 941"/>
                  <a:gd name="T112" fmla="*/ 936 w 1152"/>
                  <a:gd name="T113" fmla="*/ 878 h 941"/>
                  <a:gd name="T114" fmla="*/ 1073 w 1152"/>
                  <a:gd name="T115" fmla="*/ 819 h 941"/>
                  <a:gd name="T116" fmla="*/ 954 w 1152"/>
                  <a:gd name="T117" fmla="*/ 57 h 941"/>
                  <a:gd name="T118" fmla="*/ 849 w 1152"/>
                  <a:gd name="T119" fmla="*/ 1 h 941"/>
                  <a:gd name="T120" fmla="*/ 683 w 1152"/>
                  <a:gd name="T121" fmla="*/ 12 h 941"/>
                  <a:gd name="T122" fmla="*/ 549 w 1152"/>
                  <a:gd name="T123" fmla="*/ 38 h 941"/>
                  <a:gd name="T124" fmla="*/ 365 w 1152"/>
                  <a:gd name="T125" fmla="*/ 59 h 9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2" h="941">
                    <a:moveTo>
                      <a:pt x="4" y="722"/>
                    </a:moveTo>
                    <a:cubicBezTo>
                      <a:pt x="4" y="717"/>
                      <a:pt x="5" y="712"/>
                      <a:pt x="7" y="708"/>
                    </a:cubicBezTo>
                    <a:cubicBezTo>
                      <a:pt x="13" y="709"/>
                      <a:pt x="17" y="713"/>
                      <a:pt x="23" y="716"/>
                    </a:cubicBezTo>
                    <a:cubicBezTo>
                      <a:pt x="37" y="722"/>
                      <a:pt x="50" y="722"/>
                      <a:pt x="58" y="734"/>
                    </a:cubicBezTo>
                    <a:cubicBezTo>
                      <a:pt x="62" y="741"/>
                      <a:pt x="61" y="750"/>
                      <a:pt x="65" y="757"/>
                    </a:cubicBezTo>
                    <a:cubicBezTo>
                      <a:pt x="69" y="764"/>
                      <a:pt x="79" y="772"/>
                      <a:pt x="85" y="778"/>
                    </a:cubicBezTo>
                    <a:cubicBezTo>
                      <a:pt x="92" y="785"/>
                      <a:pt x="99" y="795"/>
                      <a:pt x="106" y="799"/>
                    </a:cubicBezTo>
                    <a:cubicBezTo>
                      <a:pt x="117" y="805"/>
                      <a:pt x="129" y="806"/>
                      <a:pt x="136" y="817"/>
                    </a:cubicBezTo>
                    <a:cubicBezTo>
                      <a:pt x="142" y="829"/>
                      <a:pt x="143" y="846"/>
                      <a:pt x="153" y="850"/>
                    </a:cubicBezTo>
                    <a:cubicBezTo>
                      <a:pt x="155" y="850"/>
                      <a:pt x="158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0" y="851"/>
                      <a:pt x="160" y="851"/>
                      <a:pt x="160" y="851"/>
                    </a:cubicBezTo>
                    <a:cubicBezTo>
                      <a:pt x="167" y="851"/>
                      <a:pt x="173" y="848"/>
                      <a:pt x="178" y="846"/>
                    </a:cubicBezTo>
                    <a:cubicBezTo>
                      <a:pt x="178" y="846"/>
                      <a:pt x="178" y="846"/>
                      <a:pt x="178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79" y="846"/>
                    </a:cubicBezTo>
                    <a:cubicBezTo>
                      <a:pt x="179" y="846"/>
                      <a:pt x="179" y="846"/>
                      <a:pt x="180" y="846"/>
                    </a:cubicBezTo>
                    <a:cubicBezTo>
                      <a:pt x="180" y="846"/>
                      <a:pt x="180" y="846"/>
                      <a:pt x="180" y="846"/>
                    </a:cubicBezTo>
                    <a:cubicBezTo>
                      <a:pt x="187" y="843"/>
                      <a:pt x="196" y="839"/>
                      <a:pt x="201" y="835"/>
                    </a:cubicBezTo>
                    <a:cubicBezTo>
                      <a:pt x="208" y="828"/>
                      <a:pt x="210" y="815"/>
                      <a:pt x="220" y="811"/>
                    </a:cubicBezTo>
                    <a:cubicBezTo>
                      <a:pt x="220" y="811"/>
                      <a:pt x="220" y="811"/>
                      <a:pt x="220" y="811"/>
                    </a:cubicBezTo>
                    <a:cubicBezTo>
                      <a:pt x="224" y="810"/>
                      <a:pt x="227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31" y="809"/>
                      <a:pt x="231" y="809"/>
                      <a:pt x="231" y="809"/>
                    </a:cubicBezTo>
                    <a:cubicBezTo>
                      <a:pt x="243" y="809"/>
                      <a:pt x="252" y="817"/>
                      <a:pt x="261" y="821"/>
                    </a:cubicBezTo>
                    <a:cubicBezTo>
                      <a:pt x="263" y="822"/>
                      <a:pt x="264" y="822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6" y="823"/>
                      <a:pt x="266" y="823"/>
                      <a:pt x="266" y="823"/>
                    </a:cubicBezTo>
                    <a:cubicBezTo>
                      <a:pt x="269" y="824"/>
                      <a:pt x="273" y="824"/>
                      <a:pt x="277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78" y="824"/>
                      <a:pt x="278" y="824"/>
                      <a:pt x="278" y="824"/>
                    </a:cubicBezTo>
                    <a:cubicBezTo>
                      <a:pt x="286" y="824"/>
                      <a:pt x="297" y="822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4" y="819"/>
                      <a:pt x="304" y="819"/>
                    </a:cubicBezTo>
                    <a:cubicBezTo>
                      <a:pt x="304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5" y="819"/>
                    </a:cubicBezTo>
                    <a:cubicBezTo>
                      <a:pt x="305" y="819"/>
                      <a:pt x="305" y="819"/>
                      <a:pt x="306" y="819"/>
                    </a:cubicBezTo>
                    <a:cubicBezTo>
                      <a:pt x="306" y="819"/>
                      <a:pt x="306" y="819"/>
                      <a:pt x="306" y="819"/>
                    </a:cubicBezTo>
                    <a:cubicBezTo>
                      <a:pt x="306" y="818"/>
                      <a:pt x="306" y="818"/>
                      <a:pt x="307" y="818"/>
                    </a:cubicBezTo>
                    <a:cubicBezTo>
                      <a:pt x="318" y="812"/>
                      <a:pt x="320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3" y="803"/>
                      <a:pt x="333" y="803"/>
                      <a:pt x="333" y="803"/>
                    </a:cubicBezTo>
                    <a:cubicBezTo>
                      <a:pt x="334" y="803"/>
                      <a:pt x="336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37" y="803"/>
                      <a:pt x="337" y="803"/>
                      <a:pt x="337" y="803"/>
                    </a:cubicBezTo>
                    <a:cubicBezTo>
                      <a:pt x="352" y="805"/>
                      <a:pt x="355" y="818"/>
                      <a:pt x="365" y="828"/>
                    </a:cubicBezTo>
                    <a:cubicBezTo>
                      <a:pt x="369" y="832"/>
                      <a:pt x="379" y="837"/>
                      <a:pt x="385" y="841"/>
                    </a:cubicBezTo>
                    <a:cubicBezTo>
                      <a:pt x="385" y="841"/>
                      <a:pt x="385" y="842"/>
                      <a:pt x="385" y="842"/>
                    </a:cubicBezTo>
                    <a:cubicBezTo>
                      <a:pt x="385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86" y="842"/>
                      <a:pt x="386" y="842"/>
                      <a:pt x="386" y="842"/>
                    </a:cubicBezTo>
                    <a:cubicBezTo>
                      <a:pt x="393" y="847"/>
                      <a:pt x="398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6" y="852"/>
                      <a:pt x="406" y="852"/>
                      <a:pt x="406" y="852"/>
                    </a:cubicBezTo>
                    <a:cubicBezTo>
                      <a:pt x="407" y="852"/>
                      <a:pt x="408" y="852"/>
                      <a:pt x="408" y="852"/>
                    </a:cubicBezTo>
                    <a:cubicBezTo>
                      <a:pt x="408" y="852"/>
                      <a:pt x="408" y="852"/>
                      <a:pt x="408" y="852"/>
                    </a:cubicBezTo>
                    <a:cubicBezTo>
                      <a:pt x="417" y="851"/>
                      <a:pt x="427" y="840"/>
                      <a:pt x="428" y="832"/>
                    </a:cubicBezTo>
                    <a:cubicBezTo>
                      <a:pt x="428" y="832"/>
                      <a:pt x="428" y="831"/>
                      <a:pt x="428" y="830"/>
                    </a:cubicBezTo>
                    <a:cubicBezTo>
                      <a:pt x="428" y="824"/>
                      <a:pt x="426" y="819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6" y="814"/>
                      <a:pt x="426" y="814"/>
                      <a:pt x="426" y="814"/>
                    </a:cubicBezTo>
                    <a:cubicBezTo>
                      <a:pt x="425" y="801"/>
                      <a:pt x="434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47" y="788"/>
                      <a:pt x="447" y="788"/>
                      <a:pt x="447" y="788"/>
                    </a:cubicBezTo>
                    <a:cubicBezTo>
                      <a:pt x="450" y="788"/>
                      <a:pt x="453" y="788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6" y="790"/>
                      <a:pt x="456" y="790"/>
                      <a:pt x="456" y="790"/>
                    </a:cubicBezTo>
                    <a:cubicBezTo>
                      <a:pt x="459" y="791"/>
                      <a:pt x="465" y="796"/>
                      <a:pt x="466" y="798"/>
                    </a:cubicBezTo>
                    <a:cubicBezTo>
                      <a:pt x="470" y="803"/>
                      <a:pt x="471" y="816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7" y="819"/>
                      <a:pt x="477" y="819"/>
                      <a:pt x="477" y="819"/>
                    </a:cubicBezTo>
                    <a:cubicBezTo>
                      <a:pt x="479" y="819"/>
                      <a:pt x="480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1" y="819"/>
                      <a:pt x="481" y="819"/>
                      <a:pt x="481" y="819"/>
                    </a:cubicBezTo>
                    <a:cubicBezTo>
                      <a:pt x="489" y="819"/>
                      <a:pt x="496" y="811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3" y="805"/>
                      <a:pt x="503" y="805"/>
                      <a:pt x="503" y="805"/>
                    </a:cubicBezTo>
                    <a:cubicBezTo>
                      <a:pt x="504" y="804"/>
                      <a:pt x="505" y="803"/>
                      <a:pt x="506" y="803"/>
                    </a:cubicBezTo>
                    <a:cubicBezTo>
                      <a:pt x="506" y="803"/>
                      <a:pt x="506" y="803"/>
                      <a:pt x="506" y="803"/>
                    </a:cubicBezTo>
                    <a:cubicBezTo>
                      <a:pt x="506" y="803"/>
                      <a:pt x="507" y="803"/>
                      <a:pt x="507" y="803"/>
                    </a:cubicBezTo>
                    <a:cubicBezTo>
                      <a:pt x="507" y="803"/>
                      <a:pt x="507" y="803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7" y="802"/>
                      <a:pt x="507" y="802"/>
                      <a:pt x="507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08" y="802"/>
                      <a:pt x="508" y="802"/>
                      <a:pt x="508" y="802"/>
                    </a:cubicBezTo>
                    <a:cubicBezTo>
                      <a:pt x="512" y="800"/>
                      <a:pt x="517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21" y="799"/>
                      <a:pt x="521" y="799"/>
                      <a:pt x="521" y="799"/>
                    </a:cubicBezTo>
                    <a:cubicBezTo>
                      <a:pt x="535" y="799"/>
                      <a:pt x="548" y="807"/>
                      <a:pt x="547" y="821"/>
                    </a:cubicBezTo>
                    <a:cubicBezTo>
                      <a:pt x="547" y="821"/>
                      <a:pt x="547" y="821"/>
                      <a:pt x="547" y="821"/>
                    </a:cubicBezTo>
                    <a:cubicBezTo>
                      <a:pt x="547" y="821"/>
                      <a:pt x="547" y="821"/>
                      <a:pt x="547" y="822"/>
                    </a:cubicBezTo>
                    <a:cubicBezTo>
                      <a:pt x="547" y="822"/>
                      <a:pt x="547" y="822"/>
                      <a:pt x="547" y="822"/>
                    </a:cubicBezTo>
                    <a:cubicBezTo>
                      <a:pt x="546" y="830"/>
                      <a:pt x="538" y="830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5" y="838"/>
                      <a:pt x="535" y="838"/>
                      <a:pt x="535" y="838"/>
                    </a:cubicBezTo>
                    <a:cubicBezTo>
                      <a:pt x="536" y="839"/>
                      <a:pt x="538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39" y="839"/>
                      <a:pt x="539" y="839"/>
                      <a:pt x="539" y="839"/>
                    </a:cubicBezTo>
                    <a:cubicBezTo>
                      <a:pt x="543" y="839"/>
                      <a:pt x="547" y="836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2" y="833"/>
                      <a:pt x="552" y="833"/>
                      <a:pt x="552" y="833"/>
                    </a:cubicBezTo>
                    <a:cubicBezTo>
                      <a:pt x="554" y="831"/>
                      <a:pt x="556" y="830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58" y="829"/>
                      <a:pt x="558" y="829"/>
                      <a:pt x="558" y="829"/>
                    </a:cubicBezTo>
                    <a:cubicBezTo>
                      <a:pt x="563" y="828"/>
                      <a:pt x="569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76" y="827"/>
                      <a:pt x="576" y="827"/>
                      <a:pt x="576" y="827"/>
                    </a:cubicBezTo>
                    <a:cubicBezTo>
                      <a:pt x="583" y="827"/>
                      <a:pt x="591" y="828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7" y="830"/>
                      <a:pt x="597" y="830"/>
                      <a:pt x="597" y="830"/>
                    </a:cubicBezTo>
                    <a:cubicBezTo>
                      <a:pt x="598" y="830"/>
                      <a:pt x="599" y="831"/>
                      <a:pt x="600" y="831"/>
                    </a:cubicBezTo>
                    <a:cubicBezTo>
                      <a:pt x="606" y="834"/>
                      <a:pt x="610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6" y="838"/>
                      <a:pt x="616" y="838"/>
                      <a:pt x="616" y="838"/>
                    </a:cubicBezTo>
                    <a:cubicBezTo>
                      <a:pt x="617" y="837"/>
                      <a:pt x="617" y="837"/>
                      <a:pt x="617" y="837"/>
                    </a:cubicBezTo>
                    <a:cubicBezTo>
                      <a:pt x="617" y="831"/>
                      <a:pt x="609" y="830"/>
                      <a:pt x="608" y="822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8" y="821"/>
                      <a:pt x="608" y="821"/>
                      <a:pt x="608" y="821"/>
                    </a:cubicBezTo>
                    <a:cubicBezTo>
                      <a:pt x="607" y="807"/>
                      <a:pt x="620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4" y="799"/>
                      <a:pt x="634" y="799"/>
                      <a:pt x="634" y="799"/>
                    </a:cubicBezTo>
                    <a:cubicBezTo>
                      <a:pt x="638" y="799"/>
                      <a:pt x="642" y="800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6" y="801"/>
                      <a:pt x="646" y="801"/>
                      <a:pt x="646" y="801"/>
                    </a:cubicBezTo>
                    <a:cubicBezTo>
                      <a:pt x="648" y="802"/>
                      <a:pt x="650" y="803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1" y="805"/>
                      <a:pt x="651" y="805"/>
                      <a:pt x="651" y="805"/>
                    </a:cubicBezTo>
                    <a:cubicBezTo>
                      <a:pt x="658" y="810"/>
                      <a:pt x="665" y="819"/>
                      <a:pt x="673" y="819"/>
                    </a:cubicBezTo>
                    <a:cubicBezTo>
                      <a:pt x="673" y="819"/>
                      <a:pt x="674" y="819"/>
                      <a:pt x="674" y="819"/>
                    </a:cubicBezTo>
                    <a:cubicBezTo>
                      <a:pt x="674" y="819"/>
                      <a:pt x="674" y="819"/>
                      <a:pt x="674" y="819"/>
                    </a:cubicBezTo>
                    <a:cubicBezTo>
                      <a:pt x="675" y="819"/>
                      <a:pt x="677" y="819"/>
                      <a:pt x="679" y="818"/>
                    </a:cubicBezTo>
                    <a:cubicBezTo>
                      <a:pt x="679" y="818"/>
                      <a:pt x="679" y="818"/>
                      <a:pt x="679" y="818"/>
                    </a:cubicBezTo>
                    <a:cubicBezTo>
                      <a:pt x="683" y="816"/>
                      <a:pt x="684" y="810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5"/>
                      <a:pt x="686" y="805"/>
                    </a:cubicBezTo>
                    <a:cubicBezTo>
                      <a:pt x="686" y="805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86" y="804"/>
                      <a:pt x="686" y="804"/>
                      <a:pt x="686" y="804"/>
                    </a:cubicBezTo>
                    <a:cubicBezTo>
                      <a:pt x="690" y="796"/>
                      <a:pt x="696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8" y="788"/>
                      <a:pt x="708" y="788"/>
                      <a:pt x="708" y="788"/>
                    </a:cubicBezTo>
                    <a:cubicBezTo>
                      <a:pt x="709" y="788"/>
                      <a:pt x="710" y="788"/>
                      <a:pt x="711" y="788"/>
                    </a:cubicBezTo>
                    <a:cubicBezTo>
                      <a:pt x="723" y="789"/>
                      <a:pt x="731" y="799"/>
                      <a:pt x="731" y="814"/>
                    </a:cubicBezTo>
                    <a:cubicBezTo>
                      <a:pt x="731" y="815"/>
                      <a:pt x="731" y="816"/>
                      <a:pt x="730" y="817"/>
                    </a:cubicBezTo>
                    <a:cubicBezTo>
                      <a:pt x="730" y="822"/>
                      <a:pt x="728" y="826"/>
                      <a:pt x="728" y="831"/>
                    </a:cubicBezTo>
                    <a:cubicBezTo>
                      <a:pt x="728" y="832"/>
                      <a:pt x="729" y="833"/>
                      <a:pt x="729" y="834"/>
                    </a:cubicBezTo>
                    <a:cubicBezTo>
                      <a:pt x="730" y="841"/>
                      <a:pt x="738" y="852"/>
                      <a:pt x="748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49" y="853"/>
                      <a:pt x="749" y="853"/>
                      <a:pt x="749" y="853"/>
                    </a:cubicBezTo>
                    <a:cubicBezTo>
                      <a:pt x="757" y="853"/>
                      <a:pt x="763" y="846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2"/>
                      <a:pt x="770" y="842"/>
                    </a:cubicBezTo>
                    <a:cubicBezTo>
                      <a:pt x="770" y="842"/>
                      <a:pt x="770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1" y="841"/>
                      <a:pt x="771" y="841"/>
                      <a:pt x="771" y="841"/>
                    </a:cubicBezTo>
                    <a:cubicBezTo>
                      <a:pt x="777" y="837"/>
                      <a:pt x="786" y="832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8"/>
                    </a:cubicBezTo>
                    <a:cubicBezTo>
                      <a:pt x="791" y="828"/>
                      <a:pt x="791" y="828"/>
                      <a:pt x="791" y="827"/>
                    </a:cubicBezTo>
                    <a:cubicBezTo>
                      <a:pt x="800" y="818"/>
                      <a:pt x="805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1" y="803"/>
                      <a:pt x="821" y="803"/>
                      <a:pt x="821" y="803"/>
                    </a:cubicBezTo>
                    <a:cubicBezTo>
                      <a:pt x="823" y="803"/>
                      <a:pt x="825" y="803"/>
                      <a:pt x="827" y="803"/>
                    </a:cubicBezTo>
                    <a:cubicBezTo>
                      <a:pt x="827" y="803"/>
                      <a:pt x="827" y="804"/>
                      <a:pt x="827" y="804"/>
                    </a:cubicBezTo>
                    <a:cubicBezTo>
                      <a:pt x="827" y="804"/>
                      <a:pt x="827" y="804"/>
                      <a:pt x="827" y="804"/>
                    </a:cubicBezTo>
                    <a:cubicBezTo>
                      <a:pt x="838" y="806"/>
                      <a:pt x="840" y="814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1" y="819"/>
                      <a:pt x="851" y="819"/>
                      <a:pt x="851" y="819"/>
                    </a:cubicBezTo>
                    <a:cubicBezTo>
                      <a:pt x="857" y="822"/>
                      <a:pt x="869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78" y="823"/>
                      <a:pt x="878" y="823"/>
                      <a:pt x="878" y="823"/>
                    </a:cubicBezTo>
                    <a:cubicBezTo>
                      <a:pt x="882" y="823"/>
                      <a:pt x="885" y="823"/>
                      <a:pt x="887" y="823"/>
                    </a:cubicBezTo>
                    <a:cubicBezTo>
                      <a:pt x="887" y="823"/>
                      <a:pt x="887" y="823"/>
                      <a:pt x="887" y="823"/>
                    </a:cubicBezTo>
                    <a:cubicBezTo>
                      <a:pt x="887" y="823"/>
                      <a:pt x="887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8" y="823"/>
                      <a:pt x="888" y="823"/>
                    </a:cubicBezTo>
                    <a:cubicBezTo>
                      <a:pt x="888" y="823"/>
                      <a:pt x="889" y="823"/>
                      <a:pt x="889" y="823"/>
                    </a:cubicBezTo>
                    <a:cubicBezTo>
                      <a:pt x="891" y="822"/>
                      <a:pt x="893" y="821"/>
                      <a:pt x="896" y="820"/>
                    </a:cubicBezTo>
                    <a:cubicBezTo>
                      <a:pt x="904" y="816"/>
                      <a:pt x="913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4" y="809"/>
                      <a:pt x="924" y="809"/>
                      <a:pt x="924" y="809"/>
                    </a:cubicBezTo>
                    <a:cubicBezTo>
                      <a:pt x="928" y="809"/>
                      <a:pt x="931" y="810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35" y="811"/>
                      <a:pt x="935" y="811"/>
                      <a:pt x="935" y="811"/>
                    </a:cubicBezTo>
                    <a:cubicBezTo>
                      <a:pt x="946" y="815"/>
                      <a:pt x="947" y="828"/>
                      <a:pt x="956" y="835"/>
                    </a:cubicBezTo>
                    <a:cubicBezTo>
                      <a:pt x="961" y="840"/>
                      <a:pt x="967" y="842"/>
                      <a:pt x="974" y="844"/>
                    </a:cubicBezTo>
                    <a:cubicBezTo>
                      <a:pt x="974" y="844"/>
                      <a:pt x="974" y="844"/>
                      <a:pt x="974" y="844"/>
                    </a:cubicBezTo>
                    <a:cubicBezTo>
                      <a:pt x="974" y="844"/>
                      <a:pt x="974" y="844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75" y="845"/>
                      <a:pt x="975" y="845"/>
                      <a:pt x="975" y="845"/>
                    </a:cubicBezTo>
                    <a:cubicBezTo>
                      <a:pt x="980" y="846"/>
                      <a:pt x="987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4" y="850"/>
                      <a:pt x="994" y="850"/>
                      <a:pt x="994" y="850"/>
                    </a:cubicBezTo>
                    <a:cubicBezTo>
                      <a:pt x="996" y="850"/>
                      <a:pt x="998" y="849"/>
                      <a:pt x="1000" y="849"/>
                    </a:cubicBezTo>
                    <a:cubicBezTo>
                      <a:pt x="1000" y="849"/>
                      <a:pt x="1000" y="849"/>
                      <a:pt x="1000" y="849"/>
                    </a:cubicBezTo>
                    <a:cubicBezTo>
                      <a:pt x="1011" y="845"/>
                      <a:pt x="1012" y="822"/>
                      <a:pt x="1020" y="813"/>
                    </a:cubicBezTo>
                    <a:cubicBezTo>
                      <a:pt x="1026" y="805"/>
                      <a:pt x="1040" y="803"/>
                      <a:pt x="1047" y="799"/>
                    </a:cubicBezTo>
                    <a:cubicBezTo>
                      <a:pt x="1055" y="794"/>
                      <a:pt x="1061" y="785"/>
                      <a:pt x="1067" y="778"/>
                    </a:cubicBezTo>
                    <a:cubicBezTo>
                      <a:pt x="1073" y="772"/>
                      <a:pt x="1083" y="765"/>
                      <a:pt x="1087" y="758"/>
                    </a:cubicBezTo>
                    <a:cubicBezTo>
                      <a:pt x="1092" y="749"/>
                      <a:pt x="1091" y="738"/>
                      <a:pt x="1098" y="730"/>
                    </a:cubicBezTo>
                    <a:cubicBezTo>
                      <a:pt x="1105" y="722"/>
                      <a:pt x="1117" y="721"/>
                      <a:pt x="1128" y="716"/>
                    </a:cubicBezTo>
                    <a:cubicBezTo>
                      <a:pt x="1134" y="713"/>
                      <a:pt x="1138" y="709"/>
                      <a:pt x="1145" y="709"/>
                    </a:cubicBezTo>
                    <a:cubicBezTo>
                      <a:pt x="1148" y="712"/>
                      <a:pt x="1148" y="717"/>
                      <a:pt x="1148" y="722"/>
                    </a:cubicBezTo>
                    <a:cubicBezTo>
                      <a:pt x="1148" y="727"/>
                      <a:pt x="1147" y="733"/>
                      <a:pt x="1146" y="738"/>
                    </a:cubicBezTo>
                    <a:cubicBezTo>
                      <a:pt x="1144" y="750"/>
                      <a:pt x="1142" y="762"/>
                      <a:pt x="1134" y="768"/>
                    </a:cubicBezTo>
                    <a:cubicBezTo>
                      <a:pt x="1127" y="773"/>
                      <a:pt x="1119" y="773"/>
                      <a:pt x="1112" y="777"/>
                    </a:cubicBezTo>
                    <a:cubicBezTo>
                      <a:pt x="1104" y="781"/>
                      <a:pt x="1097" y="791"/>
                      <a:pt x="1090" y="798"/>
                    </a:cubicBezTo>
                    <a:cubicBezTo>
                      <a:pt x="1082" y="806"/>
                      <a:pt x="1074" y="812"/>
                      <a:pt x="1070" y="820"/>
                    </a:cubicBezTo>
                    <a:cubicBezTo>
                      <a:pt x="1066" y="828"/>
                      <a:pt x="1066" y="839"/>
                      <a:pt x="1061" y="846"/>
                    </a:cubicBezTo>
                    <a:cubicBezTo>
                      <a:pt x="1047" y="863"/>
                      <a:pt x="1008" y="857"/>
                      <a:pt x="994" y="877"/>
                    </a:cubicBezTo>
                    <a:cubicBezTo>
                      <a:pt x="989" y="885"/>
                      <a:pt x="988" y="896"/>
                      <a:pt x="978" y="897"/>
                    </a:cubicBezTo>
                    <a:cubicBezTo>
                      <a:pt x="978" y="897"/>
                      <a:pt x="978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7" y="897"/>
                      <a:pt x="977" y="897"/>
                      <a:pt x="977" y="897"/>
                    </a:cubicBezTo>
                    <a:cubicBezTo>
                      <a:pt x="970" y="897"/>
                      <a:pt x="967" y="889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1" y="884"/>
                      <a:pt x="961" y="884"/>
                      <a:pt x="961" y="884"/>
                    </a:cubicBezTo>
                    <a:cubicBezTo>
                      <a:pt x="960" y="883"/>
                      <a:pt x="959" y="883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8" y="882"/>
                      <a:pt x="958" y="882"/>
                      <a:pt x="958" y="882"/>
                    </a:cubicBezTo>
                    <a:cubicBezTo>
                      <a:pt x="953" y="880"/>
                      <a:pt x="945" y="879"/>
                      <a:pt x="937" y="876"/>
                    </a:cubicBezTo>
                    <a:cubicBezTo>
                      <a:pt x="937" y="876"/>
                      <a:pt x="937" y="876"/>
                      <a:pt x="937" y="876"/>
                    </a:cubicBezTo>
                    <a:cubicBezTo>
                      <a:pt x="930" y="873"/>
                      <a:pt x="925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9" y="869"/>
                      <a:pt x="919" y="869"/>
                      <a:pt x="919" y="869"/>
                    </a:cubicBezTo>
                    <a:cubicBezTo>
                      <a:pt x="918" y="869"/>
                      <a:pt x="918" y="869"/>
                      <a:pt x="917" y="870"/>
                    </a:cubicBezTo>
                    <a:cubicBezTo>
                      <a:pt x="902" y="871"/>
                      <a:pt x="902" y="893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96" y="905"/>
                      <a:pt x="896" y="905"/>
                      <a:pt x="896" y="905"/>
                    </a:cubicBezTo>
                    <a:cubicBezTo>
                      <a:pt x="889" y="919"/>
                      <a:pt x="872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51" y="938"/>
                      <a:pt x="851" y="938"/>
                      <a:pt x="851" y="938"/>
                    </a:cubicBezTo>
                    <a:cubicBezTo>
                      <a:pt x="847" y="938"/>
                      <a:pt x="843" y="937"/>
                      <a:pt x="838" y="936"/>
                    </a:cubicBezTo>
                    <a:cubicBezTo>
                      <a:pt x="838" y="936"/>
                      <a:pt x="838" y="936"/>
                      <a:pt x="838" y="936"/>
                    </a:cubicBezTo>
                    <a:cubicBezTo>
                      <a:pt x="827" y="931"/>
                      <a:pt x="822" y="922"/>
                      <a:pt x="822" y="910"/>
                    </a:cubicBezTo>
                    <a:cubicBezTo>
                      <a:pt x="822" y="905"/>
                      <a:pt x="823" y="900"/>
                      <a:pt x="825" y="895"/>
                    </a:cubicBezTo>
                    <a:cubicBezTo>
                      <a:pt x="827" y="890"/>
                      <a:pt x="832" y="885"/>
                      <a:pt x="832" y="879"/>
                    </a:cubicBezTo>
                    <a:cubicBezTo>
                      <a:pt x="832" y="879"/>
                      <a:pt x="832" y="878"/>
                      <a:pt x="832" y="878"/>
                    </a:cubicBezTo>
                    <a:cubicBezTo>
                      <a:pt x="832" y="878"/>
                      <a:pt x="832" y="878"/>
                      <a:pt x="832" y="878"/>
                    </a:cubicBezTo>
                    <a:cubicBezTo>
                      <a:pt x="831" y="878"/>
                      <a:pt x="830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9" y="878"/>
                      <a:pt x="829" y="878"/>
                      <a:pt x="829" y="878"/>
                    </a:cubicBezTo>
                    <a:cubicBezTo>
                      <a:pt x="822" y="878"/>
                      <a:pt x="818" y="880"/>
                      <a:pt x="814" y="882"/>
                    </a:cubicBezTo>
                    <a:cubicBezTo>
                      <a:pt x="812" y="882"/>
                      <a:pt x="811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9" y="883"/>
                      <a:pt x="809" y="883"/>
                      <a:pt x="809" y="883"/>
                    </a:cubicBezTo>
                    <a:cubicBezTo>
                      <a:pt x="808" y="883"/>
                      <a:pt x="807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6" y="883"/>
                      <a:pt x="806" y="883"/>
                      <a:pt x="806" y="883"/>
                    </a:cubicBezTo>
                    <a:cubicBezTo>
                      <a:pt x="801" y="883"/>
                      <a:pt x="797" y="882"/>
                      <a:pt x="793" y="881"/>
                    </a:cubicBezTo>
                    <a:cubicBezTo>
                      <a:pt x="791" y="880"/>
                      <a:pt x="788" y="879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6" y="878"/>
                      <a:pt x="786" y="878"/>
                      <a:pt x="786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85" y="878"/>
                      <a:pt x="785" y="878"/>
                      <a:pt x="785" y="878"/>
                    </a:cubicBezTo>
                    <a:cubicBezTo>
                      <a:pt x="779" y="875"/>
                      <a:pt x="773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7" y="873"/>
                      <a:pt x="767" y="873"/>
                      <a:pt x="767" y="873"/>
                    </a:cubicBezTo>
                    <a:cubicBezTo>
                      <a:pt x="766" y="873"/>
                      <a:pt x="766" y="873"/>
                      <a:pt x="766" y="873"/>
                    </a:cubicBezTo>
                    <a:cubicBezTo>
                      <a:pt x="757" y="873"/>
                      <a:pt x="750" y="879"/>
                      <a:pt x="743" y="883"/>
                    </a:cubicBezTo>
                    <a:cubicBezTo>
                      <a:pt x="737" y="888"/>
                      <a:pt x="728" y="892"/>
                      <a:pt x="724" y="897"/>
                    </a:cubicBezTo>
                    <a:cubicBezTo>
                      <a:pt x="717" y="906"/>
                      <a:pt x="718" y="917"/>
                      <a:pt x="708" y="922"/>
                    </a:cubicBezTo>
                    <a:cubicBezTo>
                      <a:pt x="702" y="925"/>
                      <a:pt x="694" y="924"/>
                      <a:pt x="685" y="926"/>
                    </a:cubicBezTo>
                    <a:cubicBezTo>
                      <a:pt x="685" y="926"/>
                      <a:pt x="685" y="926"/>
                      <a:pt x="685" y="926"/>
                    </a:cubicBezTo>
                    <a:cubicBezTo>
                      <a:pt x="685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4" y="926"/>
                      <a:pt x="684" y="926"/>
                      <a:pt x="684" y="926"/>
                    </a:cubicBezTo>
                    <a:cubicBezTo>
                      <a:pt x="681" y="927"/>
                      <a:pt x="679" y="928"/>
                      <a:pt x="678" y="928"/>
                    </a:cubicBezTo>
                    <a:cubicBezTo>
                      <a:pt x="673" y="930"/>
                      <a:pt x="669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5" y="933"/>
                      <a:pt x="665" y="933"/>
                    </a:cubicBezTo>
                    <a:cubicBezTo>
                      <a:pt x="665" y="933"/>
                      <a:pt x="664" y="933"/>
                      <a:pt x="664" y="933"/>
                    </a:cubicBezTo>
                    <a:cubicBezTo>
                      <a:pt x="664" y="933"/>
                      <a:pt x="664" y="933"/>
                      <a:pt x="664" y="933"/>
                    </a:cubicBezTo>
                    <a:cubicBezTo>
                      <a:pt x="652" y="932"/>
                      <a:pt x="649" y="916"/>
                      <a:pt x="640" y="910"/>
                    </a:cubicBezTo>
                    <a:cubicBezTo>
                      <a:pt x="634" y="906"/>
                      <a:pt x="624" y="904"/>
                      <a:pt x="614" y="901"/>
                    </a:cubicBezTo>
                    <a:cubicBezTo>
                      <a:pt x="601" y="898"/>
                      <a:pt x="591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7" y="892"/>
                      <a:pt x="577" y="892"/>
                      <a:pt x="577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76" y="892"/>
                      <a:pt x="576" y="892"/>
                      <a:pt x="576" y="892"/>
                    </a:cubicBezTo>
                    <a:cubicBezTo>
                      <a:pt x="567" y="892"/>
                      <a:pt x="555" y="895"/>
                      <a:pt x="545" y="898"/>
                    </a:cubicBezTo>
                    <a:cubicBezTo>
                      <a:pt x="533" y="902"/>
                      <a:pt x="521" y="905"/>
                      <a:pt x="513" y="912"/>
                    </a:cubicBezTo>
                    <a:cubicBezTo>
                      <a:pt x="506" y="917"/>
                      <a:pt x="502" y="930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4" y="932"/>
                      <a:pt x="494" y="932"/>
                      <a:pt x="494" y="932"/>
                    </a:cubicBezTo>
                    <a:cubicBezTo>
                      <a:pt x="493" y="932"/>
                      <a:pt x="492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91" y="932"/>
                      <a:pt x="491" y="932"/>
                      <a:pt x="491" y="932"/>
                    </a:cubicBezTo>
                    <a:cubicBezTo>
                      <a:pt x="486" y="932"/>
                      <a:pt x="482" y="930"/>
                      <a:pt x="477" y="928"/>
                    </a:cubicBezTo>
                    <a:cubicBezTo>
                      <a:pt x="477" y="928"/>
                      <a:pt x="476" y="928"/>
                      <a:pt x="476" y="927"/>
                    </a:cubicBezTo>
                    <a:cubicBezTo>
                      <a:pt x="476" y="927"/>
                      <a:pt x="476" y="927"/>
                      <a:pt x="476" y="927"/>
                    </a:cubicBezTo>
                    <a:cubicBezTo>
                      <a:pt x="475" y="927"/>
                      <a:pt x="475" y="927"/>
                      <a:pt x="474" y="927"/>
                    </a:cubicBezTo>
                    <a:cubicBezTo>
                      <a:pt x="474" y="927"/>
                      <a:pt x="474" y="927"/>
                      <a:pt x="474" y="927"/>
                    </a:cubicBezTo>
                    <a:cubicBezTo>
                      <a:pt x="474" y="927"/>
                      <a:pt x="473" y="927"/>
                      <a:pt x="473" y="927"/>
                    </a:cubicBezTo>
                    <a:cubicBezTo>
                      <a:pt x="463" y="924"/>
                      <a:pt x="453" y="925"/>
                      <a:pt x="446" y="921"/>
                    </a:cubicBezTo>
                    <a:cubicBezTo>
                      <a:pt x="438" y="916"/>
                      <a:pt x="436" y="905"/>
                      <a:pt x="430" y="898"/>
                    </a:cubicBezTo>
                    <a:cubicBezTo>
                      <a:pt x="426" y="893"/>
                      <a:pt x="418" y="888"/>
                      <a:pt x="412" y="884"/>
                    </a:cubicBezTo>
                    <a:cubicBezTo>
                      <a:pt x="406" y="880"/>
                      <a:pt x="399" y="873"/>
                      <a:pt x="391" y="873"/>
                    </a:cubicBezTo>
                    <a:cubicBezTo>
                      <a:pt x="391" y="873"/>
                      <a:pt x="391" y="873"/>
                      <a:pt x="391" y="873"/>
                    </a:cubicBezTo>
                    <a:cubicBezTo>
                      <a:pt x="391" y="872"/>
                      <a:pt x="390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9" y="872"/>
                      <a:pt x="389" y="872"/>
                      <a:pt x="389" y="872"/>
                    </a:cubicBezTo>
                    <a:cubicBezTo>
                      <a:pt x="385" y="872"/>
                      <a:pt x="381" y="873"/>
                      <a:pt x="377" y="875"/>
                    </a:cubicBezTo>
                    <a:cubicBezTo>
                      <a:pt x="375" y="876"/>
                      <a:pt x="372" y="877"/>
                      <a:pt x="370" y="878"/>
                    </a:cubicBezTo>
                    <a:cubicBezTo>
                      <a:pt x="368" y="878"/>
                      <a:pt x="366" y="879"/>
                      <a:pt x="364" y="880"/>
                    </a:cubicBezTo>
                    <a:cubicBezTo>
                      <a:pt x="360" y="882"/>
                      <a:pt x="355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50" y="883"/>
                      <a:pt x="350" y="883"/>
                      <a:pt x="350" y="883"/>
                    </a:cubicBezTo>
                    <a:cubicBezTo>
                      <a:pt x="347" y="883"/>
                      <a:pt x="344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1" y="882"/>
                      <a:pt x="341" y="882"/>
                      <a:pt x="341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2"/>
                      <a:pt x="340" y="882"/>
                      <a:pt x="340" y="882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40" y="881"/>
                      <a:pt x="340" y="881"/>
                      <a:pt x="340" y="881"/>
                    </a:cubicBezTo>
                    <a:cubicBezTo>
                      <a:pt x="337" y="881"/>
                      <a:pt x="334" y="878"/>
                      <a:pt x="331" y="877"/>
                    </a:cubicBezTo>
                    <a:cubicBezTo>
                      <a:pt x="329" y="876"/>
                      <a:pt x="328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6" y="876"/>
                      <a:pt x="326" y="876"/>
                      <a:pt x="326" y="876"/>
                    </a:cubicBezTo>
                    <a:cubicBezTo>
                      <a:pt x="325" y="876"/>
                      <a:pt x="324" y="876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3" y="877"/>
                      <a:pt x="323" y="877"/>
                      <a:pt x="323" y="877"/>
                    </a:cubicBezTo>
                    <a:cubicBezTo>
                      <a:pt x="322" y="877"/>
                      <a:pt x="322" y="878"/>
                      <a:pt x="322" y="880"/>
                    </a:cubicBezTo>
                    <a:cubicBezTo>
                      <a:pt x="322" y="885"/>
                      <a:pt x="330" y="893"/>
                      <a:pt x="331" y="897"/>
                    </a:cubicBezTo>
                    <a:cubicBezTo>
                      <a:pt x="333" y="901"/>
                      <a:pt x="334" y="905"/>
                      <a:pt x="334" y="910"/>
                    </a:cubicBezTo>
                    <a:cubicBezTo>
                      <a:pt x="334" y="918"/>
                      <a:pt x="331" y="925"/>
                      <a:pt x="327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6" y="930"/>
                      <a:pt x="326" y="930"/>
                      <a:pt x="326" y="930"/>
                    </a:cubicBezTo>
                    <a:cubicBezTo>
                      <a:pt x="320" y="935"/>
                      <a:pt x="313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306" y="938"/>
                      <a:pt x="306" y="938"/>
                      <a:pt x="306" y="938"/>
                    </a:cubicBezTo>
                    <a:cubicBezTo>
                      <a:pt x="294" y="938"/>
                      <a:pt x="282" y="932"/>
                      <a:pt x="275" y="926"/>
                    </a:cubicBezTo>
                    <a:cubicBezTo>
                      <a:pt x="275" y="926"/>
                      <a:pt x="275" y="926"/>
                      <a:pt x="275" y="926"/>
                    </a:cubicBezTo>
                    <a:cubicBezTo>
                      <a:pt x="267" y="919"/>
                      <a:pt x="262" y="910"/>
                      <a:pt x="259" y="904"/>
                    </a:cubicBezTo>
                    <a:cubicBezTo>
                      <a:pt x="256" y="897"/>
                      <a:pt x="255" y="888"/>
                      <a:pt x="252" y="882"/>
                    </a:cubicBezTo>
                    <a:cubicBezTo>
                      <a:pt x="250" y="877"/>
                      <a:pt x="246" y="870"/>
                      <a:pt x="238" y="869"/>
                    </a:cubicBezTo>
                    <a:cubicBezTo>
                      <a:pt x="238" y="869"/>
                      <a:pt x="238" y="869"/>
                      <a:pt x="238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7" y="869"/>
                      <a:pt x="237" y="869"/>
                      <a:pt x="237" y="869"/>
                    </a:cubicBezTo>
                    <a:cubicBezTo>
                      <a:pt x="232" y="869"/>
                      <a:pt x="227" y="872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2" y="875"/>
                      <a:pt x="222" y="875"/>
                      <a:pt x="222" y="875"/>
                    </a:cubicBezTo>
                    <a:cubicBezTo>
                      <a:pt x="220" y="876"/>
                      <a:pt x="218" y="876"/>
                      <a:pt x="217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16" y="877"/>
                      <a:pt x="216" y="877"/>
                      <a:pt x="216" y="877"/>
                    </a:cubicBezTo>
                    <a:cubicBezTo>
                      <a:pt x="208" y="880"/>
                      <a:pt x="202" y="880"/>
                      <a:pt x="198" y="882"/>
                    </a:cubicBezTo>
                    <a:cubicBezTo>
                      <a:pt x="198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2"/>
                    </a:cubicBezTo>
                    <a:cubicBezTo>
                      <a:pt x="197" y="882"/>
                      <a:pt x="197" y="882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7" y="883"/>
                    </a:cubicBezTo>
                    <a:cubicBezTo>
                      <a:pt x="197" y="883"/>
                      <a:pt x="197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96" y="883"/>
                      <a:pt x="196" y="883"/>
                      <a:pt x="196" y="883"/>
                    </a:cubicBezTo>
                    <a:cubicBezTo>
                      <a:pt x="189" y="887"/>
                      <a:pt x="187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78" y="897"/>
                      <a:pt x="178" y="897"/>
                      <a:pt x="178" y="897"/>
                    </a:cubicBezTo>
                    <a:cubicBezTo>
                      <a:pt x="166" y="896"/>
                      <a:pt x="164" y="877"/>
                      <a:pt x="155" y="870"/>
                    </a:cubicBezTo>
                    <a:cubicBezTo>
                      <a:pt x="136" y="856"/>
                      <a:pt x="102" y="861"/>
                      <a:pt x="90" y="843"/>
                    </a:cubicBezTo>
                    <a:cubicBezTo>
                      <a:pt x="86" y="837"/>
                      <a:pt x="86" y="828"/>
                      <a:pt x="84" y="822"/>
                    </a:cubicBezTo>
                    <a:cubicBezTo>
                      <a:pt x="80" y="813"/>
                      <a:pt x="71" y="806"/>
                      <a:pt x="63" y="799"/>
                    </a:cubicBezTo>
                    <a:cubicBezTo>
                      <a:pt x="56" y="792"/>
                      <a:pt x="49" y="781"/>
                      <a:pt x="42" y="777"/>
                    </a:cubicBezTo>
                    <a:cubicBezTo>
                      <a:pt x="31" y="771"/>
                      <a:pt x="20" y="772"/>
                      <a:pt x="13" y="761"/>
                    </a:cubicBezTo>
                    <a:cubicBezTo>
                      <a:pt x="9" y="754"/>
                      <a:pt x="7" y="745"/>
                      <a:pt x="5" y="736"/>
                    </a:cubicBezTo>
                    <a:cubicBezTo>
                      <a:pt x="5" y="731"/>
                      <a:pt x="4" y="727"/>
                      <a:pt x="4" y="722"/>
                    </a:cubicBezTo>
                    <a:moveTo>
                      <a:pt x="160" y="92"/>
                    </a:move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73" y="92"/>
                      <a:pt x="191" y="101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7" y="107"/>
                      <a:pt x="197" y="107"/>
                    </a:cubicBezTo>
                    <a:cubicBezTo>
                      <a:pt x="197" y="107"/>
                      <a:pt x="198" y="107"/>
                      <a:pt x="198" y="107"/>
                    </a:cubicBezTo>
                    <a:cubicBezTo>
                      <a:pt x="205" y="114"/>
                      <a:pt x="206" y="126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20" y="132"/>
                      <a:pt x="225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cubicBezTo>
                      <a:pt x="234" y="133"/>
                      <a:pt x="239" y="132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44" y="131"/>
                      <a:pt x="244" y="131"/>
                      <a:pt x="244" y="131"/>
                    </a:cubicBezTo>
                    <a:cubicBezTo>
                      <a:pt x="252" y="128"/>
                      <a:pt x="259" y="122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67" y="120"/>
                      <a:pt x="267" y="120"/>
                      <a:pt x="267" y="120"/>
                    </a:cubicBezTo>
                    <a:cubicBezTo>
                      <a:pt x="270" y="119"/>
                      <a:pt x="273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77" y="119"/>
                      <a:pt x="277" y="119"/>
                      <a:pt x="277" y="119"/>
                    </a:cubicBezTo>
                    <a:cubicBezTo>
                      <a:pt x="284" y="119"/>
                      <a:pt x="293" y="120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0" y="123"/>
                    </a:cubicBezTo>
                    <a:cubicBezTo>
                      <a:pt x="300" y="123"/>
                      <a:pt x="300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1" y="123"/>
                      <a:pt x="301" y="123"/>
                      <a:pt x="301" y="123"/>
                    </a:cubicBezTo>
                    <a:cubicBezTo>
                      <a:pt x="303" y="124"/>
                      <a:pt x="305" y="125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07" y="126"/>
                      <a:pt x="307" y="126"/>
                      <a:pt x="307" y="126"/>
                    </a:cubicBezTo>
                    <a:cubicBezTo>
                      <a:pt x="316" y="132"/>
                      <a:pt x="321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2" y="140"/>
                      <a:pt x="332" y="140"/>
                      <a:pt x="332" y="140"/>
                    </a:cubicBezTo>
                    <a:cubicBezTo>
                      <a:pt x="335" y="140"/>
                      <a:pt x="338" y="139"/>
                      <a:pt x="342" y="137"/>
                    </a:cubicBezTo>
                    <a:cubicBezTo>
                      <a:pt x="342" y="137"/>
                      <a:pt x="342" y="137"/>
                      <a:pt x="342" y="137"/>
                    </a:cubicBezTo>
                    <a:cubicBezTo>
                      <a:pt x="354" y="133"/>
                      <a:pt x="358" y="120"/>
                      <a:pt x="367" y="112"/>
                    </a:cubicBezTo>
                    <a:cubicBezTo>
                      <a:pt x="373" y="108"/>
                      <a:pt x="379" y="105"/>
                      <a:pt x="386" y="101"/>
                    </a:cubicBezTo>
                    <a:cubicBezTo>
                      <a:pt x="386" y="101"/>
                      <a:pt x="386" y="101"/>
                      <a:pt x="386" y="100"/>
                    </a:cubicBezTo>
                    <a:cubicBezTo>
                      <a:pt x="386" y="100"/>
                      <a:pt x="387" y="100"/>
                      <a:pt x="387" y="100"/>
                    </a:cubicBezTo>
                    <a:cubicBezTo>
                      <a:pt x="387" y="100"/>
                      <a:pt x="387" y="100"/>
                      <a:pt x="387" y="100"/>
                    </a:cubicBezTo>
                    <a:cubicBezTo>
                      <a:pt x="393" y="96"/>
                      <a:pt x="398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5" y="92"/>
                      <a:pt x="405" y="92"/>
                      <a:pt x="405" y="92"/>
                    </a:cubicBezTo>
                    <a:cubicBezTo>
                      <a:pt x="406" y="92"/>
                      <a:pt x="406" y="92"/>
                      <a:pt x="406" y="92"/>
                    </a:cubicBezTo>
                    <a:cubicBezTo>
                      <a:pt x="414" y="92"/>
                      <a:pt x="420" y="99"/>
                      <a:pt x="421" y="106"/>
                    </a:cubicBezTo>
                    <a:cubicBezTo>
                      <a:pt x="422" y="108"/>
                      <a:pt x="422" y="110"/>
                      <a:pt x="422" y="112"/>
                    </a:cubicBezTo>
                    <a:cubicBezTo>
                      <a:pt x="422" y="117"/>
                      <a:pt x="421" y="123"/>
                      <a:pt x="421" y="129"/>
                    </a:cubicBezTo>
                    <a:cubicBezTo>
                      <a:pt x="421" y="130"/>
                      <a:pt x="421" y="132"/>
                      <a:pt x="421" y="134"/>
                    </a:cubicBezTo>
                    <a:cubicBezTo>
                      <a:pt x="421" y="134"/>
                      <a:pt x="421" y="135"/>
                      <a:pt x="422" y="135"/>
                    </a:cubicBezTo>
                    <a:cubicBezTo>
                      <a:pt x="422" y="135"/>
                      <a:pt x="422" y="135"/>
                      <a:pt x="422" y="135"/>
                    </a:cubicBezTo>
                    <a:cubicBezTo>
                      <a:pt x="424" y="147"/>
                      <a:pt x="435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46" y="155"/>
                      <a:pt x="446" y="155"/>
                      <a:pt x="446" y="155"/>
                    </a:cubicBezTo>
                    <a:cubicBezTo>
                      <a:pt x="450" y="155"/>
                      <a:pt x="455" y="154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59" y="151"/>
                      <a:pt x="459" y="151"/>
                      <a:pt x="459" y="151"/>
                    </a:cubicBezTo>
                    <a:cubicBezTo>
                      <a:pt x="463" y="149"/>
                      <a:pt x="466" y="144"/>
                      <a:pt x="469" y="139"/>
                    </a:cubicBezTo>
                    <a:cubicBezTo>
                      <a:pt x="472" y="135"/>
                      <a:pt x="475" y="128"/>
                      <a:pt x="480" y="127"/>
                    </a:cubicBezTo>
                    <a:cubicBezTo>
                      <a:pt x="480" y="127"/>
                      <a:pt x="480" y="127"/>
                      <a:pt x="480" y="127"/>
                    </a:cubicBezTo>
                    <a:cubicBezTo>
                      <a:pt x="481" y="127"/>
                      <a:pt x="481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2" y="127"/>
                      <a:pt x="482" y="127"/>
                      <a:pt x="482" y="127"/>
                    </a:cubicBezTo>
                    <a:cubicBezTo>
                      <a:pt x="489" y="127"/>
                      <a:pt x="495" y="133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1" y="138"/>
                      <a:pt x="501" y="138"/>
                      <a:pt x="501" y="138"/>
                    </a:cubicBezTo>
                    <a:cubicBezTo>
                      <a:pt x="503" y="139"/>
                      <a:pt x="505" y="140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7" y="141"/>
                      <a:pt x="507" y="141"/>
                    </a:cubicBezTo>
                    <a:cubicBezTo>
                      <a:pt x="507" y="141"/>
                      <a:pt x="508" y="141"/>
                      <a:pt x="508" y="141"/>
                    </a:cubicBezTo>
                    <a:cubicBezTo>
                      <a:pt x="508" y="141"/>
                      <a:pt x="508" y="141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08" y="142"/>
                      <a:pt x="508" y="142"/>
                      <a:pt x="508" y="142"/>
                    </a:cubicBezTo>
                    <a:cubicBezTo>
                      <a:pt x="512" y="143"/>
                      <a:pt x="516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19" y="144"/>
                      <a:pt x="519" y="144"/>
                      <a:pt x="519" y="144"/>
                    </a:cubicBezTo>
                    <a:cubicBezTo>
                      <a:pt x="532" y="144"/>
                      <a:pt x="544" y="13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49" y="127"/>
                      <a:pt x="549" y="127"/>
                      <a:pt x="549" y="127"/>
                    </a:cubicBezTo>
                    <a:cubicBezTo>
                      <a:pt x="552" y="122"/>
                      <a:pt x="551" y="118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5" y="116"/>
                      <a:pt x="555" y="116"/>
                      <a:pt x="555" y="116"/>
                    </a:cubicBezTo>
                    <a:cubicBezTo>
                      <a:pt x="556" y="116"/>
                      <a:pt x="556" y="116"/>
                      <a:pt x="556" y="116"/>
                    </a:cubicBezTo>
                    <a:cubicBezTo>
                      <a:pt x="558" y="115"/>
                      <a:pt x="563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69" y="115"/>
                      <a:pt x="569" y="115"/>
                      <a:pt x="569" y="115"/>
                    </a:cubicBezTo>
                    <a:cubicBezTo>
                      <a:pt x="571" y="115"/>
                      <a:pt x="574" y="115"/>
                      <a:pt x="576" y="115"/>
                    </a:cubicBezTo>
                    <a:cubicBezTo>
                      <a:pt x="576" y="115"/>
                      <a:pt x="576" y="115"/>
                      <a:pt x="576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77" y="115"/>
                      <a:pt x="577" y="115"/>
                      <a:pt x="577" y="115"/>
                    </a:cubicBezTo>
                    <a:cubicBezTo>
                      <a:pt x="583" y="115"/>
                      <a:pt x="593" y="115"/>
                      <a:pt x="597" y="117"/>
                    </a:cubicBezTo>
                    <a:cubicBezTo>
                      <a:pt x="601" y="118"/>
                      <a:pt x="602" y="123"/>
                      <a:pt x="604" y="127"/>
                    </a:cubicBezTo>
                    <a:cubicBezTo>
                      <a:pt x="604" y="127"/>
                      <a:pt x="604" y="127"/>
                      <a:pt x="604" y="127"/>
                    </a:cubicBezTo>
                    <a:cubicBezTo>
                      <a:pt x="604" y="127"/>
                      <a:pt x="604" y="127"/>
                      <a:pt x="605" y="127"/>
                    </a:cubicBezTo>
                    <a:cubicBezTo>
                      <a:pt x="605" y="127"/>
                      <a:pt x="605" y="127"/>
                      <a:pt x="605" y="127"/>
                    </a:cubicBezTo>
                    <a:cubicBezTo>
                      <a:pt x="605" y="127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05" y="128"/>
                      <a:pt x="605" y="128"/>
                      <a:pt x="605" y="128"/>
                    </a:cubicBezTo>
                    <a:cubicBezTo>
                      <a:pt x="611" y="137"/>
                      <a:pt x="621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4" y="144"/>
                      <a:pt x="634" y="144"/>
                      <a:pt x="634" y="144"/>
                    </a:cubicBezTo>
                    <a:cubicBezTo>
                      <a:pt x="637" y="144"/>
                      <a:pt x="641" y="143"/>
                      <a:pt x="644" y="142"/>
                    </a:cubicBezTo>
                    <a:cubicBezTo>
                      <a:pt x="644" y="142"/>
                      <a:pt x="644" y="142"/>
                      <a:pt x="644" y="142"/>
                    </a:cubicBezTo>
                    <a:cubicBezTo>
                      <a:pt x="648" y="141"/>
                      <a:pt x="653" y="138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58" y="134"/>
                      <a:pt x="658" y="134"/>
                      <a:pt x="658" y="134"/>
                    </a:cubicBezTo>
                    <a:cubicBezTo>
                      <a:pt x="662" y="131"/>
                      <a:pt x="666" y="127"/>
                      <a:pt x="671" y="127"/>
                    </a:cubicBezTo>
                    <a:cubicBezTo>
                      <a:pt x="671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2" y="127"/>
                      <a:pt x="672" y="127"/>
                      <a:pt x="672" y="127"/>
                    </a:cubicBezTo>
                    <a:cubicBezTo>
                      <a:pt x="677" y="128"/>
                      <a:pt x="681" y="135"/>
                      <a:pt x="683" y="139"/>
                    </a:cubicBezTo>
                    <a:cubicBezTo>
                      <a:pt x="686" y="143"/>
                      <a:pt x="690" y="148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3" y="151"/>
                      <a:pt x="693" y="151"/>
                      <a:pt x="693" y="151"/>
                    </a:cubicBezTo>
                    <a:cubicBezTo>
                      <a:pt x="697" y="154"/>
                      <a:pt x="702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07" y="155"/>
                      <a:pt x="707" y="155"/>
                      <a:pt x="707" y="155"/>
                    </a:cubicBezTo>
                    <a:cubicBezTo>
                      <a:pt x="718" y="155"/>
                      <a:pt x="728" y="146"/>
                      <a:pt x="730" y="134"/>
                    </a:cubicBezTo>
                    <a:cubicBezTo>
                      <a:pt x="730" y="134"/>
                      <a:pt x="730" y="134"/>
                      <a:pt x="730" y="134"/>
                    </a:cubicBezTo>
                    <a:cubicBezTo>
                      <a:pt x="731" y="132"/>
                      <a:pt x="731" y="131"/>
                      <a:pt x="731" y="129"/>
                    </a:cubicBezTo>
                    <a:cubicBezTo>
                      <a:pt x="731" y="123"/>
                      <a:pt x="730" y="117"/>
                      <a:pt x="730" y="112"/>
                    </a:cubicBezTo>
                    <a:cubicBezTo>
                      <a:pt x="730" y="110"/>
                      <a:pt x="730" y="108"/>
                      <a:pt x="730" y="106"/>
                    </a:cubicBezTo>
                    <a:cubicBezTo>
                      <a:pt x="732" y="99"/>
                      <a:pt x="739" y="93"/>
                      <a:pt x="746" y="92"/>
                    </a:cubicBezTo>
                    <a:cubicBezTo>
                      <a:pt x="746" y="92"/>
                      <a:pt x="746" y="92"/>
                      <a:pt x="746" y="92"/>
                    </a:cubicBezTo>
                    <a:cubicBezTo>
                      <a:pt x="746" y="92"/>
                      <a:pt x="746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47" y="92"/>
                      <a:pt x="747" y="92"/>
                      <a:pt x="747" y="92"/>
                    </a:cubicBezTo>
                    <a:cubicBezTo>
                      <a:pt x="753" y="92"/>
                      <a:pt x="760" y="96"/>
                      <a:pt x="765" y="100"/>
                    </a:cubicBezTo>
                    <a:cubicBezTo>
                      <a:pt x="765" y="100"/>
                      <a:pt x="765" y="100"/>
                      <a:pt x="765" y="100"/>
                    </a:cubicBezTo>
                    <a:cubicBezTo>
                      <a:pt x="765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66" y="100"/>
                      <a:pt x="766" y="100"/>
                      <a:pt x="766" y="100"/>
                    </a:cubicBezTo>
                    <a:cubicBezTo>
                      <a:pt x="772" y="104"/>
                      <a:pt x="778" y="107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83" y="111"/>
                      <a:pt x="783" y="111"/>
                      <a:pt x="783" y="111"/>
                    </a:cubicBezTo>
                    <a:cubicBezTo>
                      <a:pt x="795" y="120"/>
                      <a:pt x="801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19" y="139"/>
                      <a:pt x="819" y="139"/>
                      <a:pt x="819" y="139"/>
                    </a:cubicBezTo>
                    <a:cubicBezTo>
                      <a:pt x="821" y="139"/>
                      <a:pt x="822" y="139"/>
                      <a:pt x="824" y="139"/>
                    </a:cubicBezTo>
                    <a:cubicBezTo>
                      <a:pt x="824" y="139"/>
                      <a:pt x="824" y="139"/>
                      <a:pt x="824" y="139"/>
                    </a:cubicBezTo>
                    <a:cubicBezTo>
                      <a:pt x="837" y="137"/>
                      <a:pt x="838" y="128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1" y="123"/>
                      <a:pt x="851" y="123"/>
                    </a:cubicBezTo>
                    <a:cubicBezTo>
                      <a:pt x="851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2" y="123"/>
                      <a:pt x="852" y="123"/>
                      <a:pt x="852" y="123"/>
                    </a:cubicBezTo>
                    <a:cubicBezTo>
                      <a:pt x="858" y="120"/>
                      <a:pt x="868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6" y="119"/>
                      <a:pt x="876" y="119"/>
                      <a:pt x="876" y="119"/>
                    </a:cubicBezTo>
                    <a:cubicBezTo>
                      <a:pt x="879" y="119"/>
                      <a:pt x="881" y="119"/>
                      <a:pt x="883" y="119"/>
                    </a:cubicBezTo>
                    <a:cubicBezTo>
                      <a:pt x="883" y="119"/>
                      <a:pt x="883" y="119"/>
                      <a:pt x="883" y="119"/>
                    </a:cubicBezTo>
                    <a:cubicBezTo>
                      <a:pt x="883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4" y="119"/>
                    </a:cubicBezTo>
                    <a:cubicBezTo>
                      <a:pt x="884" y="119"/>
                      <a:pt x="884" y="119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5" y="120"/>
                      <a:pt x="885" y="120"/>
                      <a:pt x="885" y="120"/>
                    </a:cubicBezTo>
                    <a:cubicBezTo>
                      <a:pt x="888" y="120"/>
                      <a:pt x="890" y="121"/>
                      <a:pt x="893" y="123"/>
                    </a:cubicBezTo>
                    <a:cubicBezTo>
                      <a:pt x="902" y="127"/>
                      <a:pt x="912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4" y="133"/>
                      <a:pt x="924" y="133"/>
                      <a:pt x="924" y="133"/>
                    </a:cubicBezTo>
                    <a:cubicBezTo>
                      <a:pt x="927" y="133"/>
                      <a:pt x="931" y="133"/>
                      <a:pt x="934" y="131"/>
                    </a:cubicBezTo>
                    <a:cubicBezTo>
                      <a:pt x="934" y="131"/>
                      <a:pt x="934" y="131"/>
                      <a:pt x="934" y="131"/>
                    </a:cubicBezTo>
                    <a:cubicBezTo>
                      <a:pt x="934" y="131"/>
                      <a:pt x="934" y="131"/>
                      <a:pt x="935" y="131"/>
                    </a:cubicBezTo>
                    <a:cubicBezTo>
                      <a:pt x="935" y="131"/>
                      <a:pt x="935" y="131"/>
                      <a:pt x="935" y="131"/>
                    </a:cubicBezTo>
                    <a:cubicBezTo>
                      <a:pt x="946" y="127"/>
                      <a:pt x="948" y="113"/>
                      <a:pt x="956" y="106"/>
                    </a:cubicBezTo>
                    <a:cubicBezTo>
                      <a:pt x="961" y="102"/>
                      <a:pt x="967" y="100"/>
                      <a:pt x="975" y="97"/>
                    </a:cubicBezTo>
                    <a:cubicBezTo>
                      <a:pt x="975" y="96"/>
                      <a:pt x="975" y="96"/>
                      <a:pt x="975" y="96"/>
                    </a:cubicBezTo>
                    <a:cubicBezTo>
                      <a:pt x="980" y="95"/>
                      <a:pt x="986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3" y="92"/>
                      <a:pt x="993" y="92"/>
                      <a:pt x="993" y="92"/>
                    </a:cubicBezTo>
                    <a:cubicBezTo>
                      <a:pt x="995" y="92"/>
                      <a:pt x="997" y="92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999" y="93"/>
                      <a:pt x="999" y="93"/>
                      <a:pt x="999" y="93"/>
                    </a:cubicBezTo>
                    <a:cubicBezTo>
                      <a:pt x="1009" y="97"/>
                      <a:pt x="1010" y="115"/>
                      <a:pt x="1016" y="125"/>
                    </a:cubicBezTo>
                    <a:cubicBezTo>
                      <a:pt x="1018" y="128"/>
                      <a:pt x="1021" y="132"/>
                      <a:pt x="1025" y="135"/>
                    </a:cubicBezTo>
                    <a:cubicBezTo>
                      <a:pt x="1031" y="139"/>
                      <a:pt x="1039" y="138"/>
                      <a:pt x="1046" y="143"/>
                    </a:cubicBezTo>
                    <a:cubicBezTo>
                      <a:pt x="1054" y="147"/>
                      <a:pt x="1059" y="156"/>
                      <a:pt x="1067" y="164"/>
                    </a:cubicBezTo>
                    <a:cubicBezTo>
                      <a:pt x="1073" y="170"/>
                      <a:pt x="1082" y="177"/>
                      <a:pt x="1086" y="185"/>
                    </a:cubicBezTo>
                    <a:cubicBezTo>
                      <a:pt x="1090" y="191"/>
                      <a:pt x="1090" y="199"/>
                      <a:pt x="1094" y="206"/>
                    </a:cubicBezTo>
                    <a:cubicBezTo>
                      <a:pt x="1103" y="223"/>
                      <a:pt x="1130" y="219"/>
                      <a:pt x="1138" y="235"/>
                    </a:cubicBezTo>
                    <a:cubicBezTo>
                      <a:pt x="1141" y="241"/>
                      <a:pt x="1142" y="251"/>
                      <a:pt x="1142" y="262"/>
                    </a:cubicBezTo>
                    <a:cubicBezTo>
                      <a:pt x="1142" y="272"/>
                      <a:pt x="1141" y="283"/>
                      <a:pt x="1141" y="292"/>
                    </a:cubicBezTo>
                    <a:cubicBezTo>
                      <a:pt x="1141" y="410"/>
                      <a:pt x="1141" y="529"/>
                      <a:pt x="1141" y="649"/>
                    </a:cubicBezTo>
                    <a:cubicBezTo>
                      <a:pt x="1141" y="656"/>
                      <a:pt x="1141" y="666"/>
                      <a:pt x="1141" y="675"/>
                    </a:cubicBezTo>
                    <a:cubicBezTo>
                      <a:pt x="1141" y="688"/>
                      <a:pt x="1141" y="699"/>
                      <a:pt x="1137" y="706"/>
                    </a:cubicBezTo>
                    <a:cubicBezTo>
                      <a:pt x="1128" y="720"/>
                      <a:pt x="1102" y="718"/>
                      <a:pt x="1093" y="734"/>
                    </a:cubicBezTo>
                    <a:cubicBezTo>
                      <a:pt x="1090" y="739"/>
                      <a:pt x="1089" y="748"/>
                      <a:pt x="1086" y="754"/>
                    </a:cubicBezTo>
                    <a:cubicBezTo>
                      <a:pt x="1083" y="762"/>
                      <a:pt x="1073" y="769"/>
                      <a:pt x="1066" y="777"/>
                    </a:cubicBezTo>
                    <a:cubicBezTo>
                      <a:pt x="1059" y="784"/>
                      <a:pt x="1052" y="793"/>
                      <a:pt x="1045" y="798"/>
                    </a:cubicBezTo>
                    <a:cubicBezTo>
                      <a:pt x="1033" y="804"/>
                      <a:pt x="1024" y="803"/>
                      <a:pt x="1017" y="815"/>
                    </a:cubicBezTo>
                    <a:cubicBezTo>
                      <a:pt x="1010" y="826"/>
                      <a:pt x="1009" y="842"/>
                      <a:pt x="999" y="846"/>
                    </a:cubicBezTo>
                    <a:cubicBezTo>
                      <a:pt x="997" y="846"/>
                      <a:pt x="994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92" y="847"/>
                      <a:pt x="992" y="847"/>
                      <a:pt x="992" y="847"/>
                    </a:cubicBezTo>
                    <a:cubicBezTo>
                      <a:pt x="987" y="847"/>
                      <a:pt x="981" y="845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7" y="843"/>
                      <a:pt x="977" y="843"/>
                      <a:pt x="977" y="843"/>
                    </a:cubicBezTo>
                    <a:cubicBezTo>
                      <a:pt x="971" y="841"/>
                      <a:pt x="963" y="838"/>
                      <a:pt x="958" y="834"/>
                    </a:cubicBezTo>
                    <a:cubicBezTo>
                      <a:pt x="949" y="827"/>
                      <a:pt x="948" y="814"/>
                      <a:pt x="938" y="810"/>
                    </a:cubicBezTo>
                    <a:cubicBezTo>
                      <a:pt x="938" y="810"/>
                      <a:pt x="938" y="810"/>
                      <a:pt x="938" y="810"/>
                    </a:cubicBezTo>
                    <a:cubicBezTo>
                      <a:pt x="933" y="808"/>
                      <a:pt x="929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25" y="807"/>
                      <a:pt x="925" y="807"/>
                      <a:pt x="925" y="807"/>
                    </a:cubicBezTo>
                    <a:cubicBezTo>
                      <a:pt x="913" y="807"/>
                      <a:pt x="903" y="814"/>
                      <a:pt x="893" y="818"/>
                    </a:cubicBezTo>
                    <a:cubicBezTo>
                      <a:pt x="892" y="818"/>
                      <a:pt x="890" y="819"/>
                      <a:pt x="889" y="819"/>
                    </a:cubicBezTo>
                    <a:cubicBezTo>
                      <a:pt x="889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19"/>
                      <a:pt x="888" y="819"/>
                      <a:pt x="888" y="819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8" y="820"/>
                      <a:pt x="888" y="820"/>
                    </a:cubicBezTo>
                    <a:cubicBezTo>
                      <a:pt x="888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7" y="820"/>
                      <a:pt x="887" y="820"/>
                      <a:pt x="887" y="820"/>
                    </a:cubicBezTo>
                    <a:cubicBezTo>
                      <a:pt x="884" y="821"/>
                      <a:pt x="880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76" y="821"/>
                      <a:pt x="876" y="821"/>
                      <a:pt x="876" y="821"/>
                    </a:cubicBezTo>
                    <a:cubicBezTo>
                      <a:pt x="868" y="821"/>
                      <a:pt x="860" y="820"/>
                      <a:pt x="854" y="818"/>
                    </a:cubicBezTo>
                    <a:cubicBezTo>
                      <a:pt x="854" y="818"/>
                      <a:pt x="854" y="818"/>
                      <a:pt x="854" y="818"/>
                    </a:cubicBezTo>
                    <a:cubicBezTo>
                      <a:pt x="854" y="818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4" y="817"/>
                      <a:pt x="854" y="817"/>
                      <a:pt x="854" y="817"/>
                    </a:cubicBezTo>
                    <a:cubicBezTo>
                      <a:pt x="853" y="817"/>
                      <a:pt x="853" y="817"/>
                      <a:pt x="853" y="817"/>
                    </a:cubicBezTo>
                    <a:cubicBezTo>
                      <a:pt x="852" y="817"/>
                      <a:pt x="851" y="816"/>
                      <a:pt x="849" y="815"/>
                    </a:cubicBezTo>
                    <a:cubicBezTo>
                      <a:pt x="841" y="810"/>
                      <a:pt x="834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22" y="801"/>
                      <a:pt x="822" y="801"/>
                      <a:pt x="822" y="801"/>
                    </a:cubicBezTo>
                    <a:cubicBezTo>
                      <a:pt x="819" y="801"/>
                      <a:pt x="816" y="801"/>
                      <a:pt x="813" y="803"/>
                    </a:cubicBezTo>
                    <a:cubicBezTo>
                      <a:pt x="813" y="803"/>
                      <a:pt x="813" y="803"/>
                      <a:pt x="813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12" y="803"/>
                      <a:pt x="812" y="803"/>
                      <a:pt x="812" y="803"/>
                    </a:cubicBezTo>
                    <a:cubicBezTo>
                      <a:pt x="800" y="808"/>
                      <a:pt x="794" y="822"/>
                      <a:pt x="786" y="829"/>
                    </a:cubicBezTo>
                    <a:cubicBezTo>
                      <a:pt x="782" y="832"/>
                      <a:pt x="776" y="835"/>
                      <a:pt x="770" y="839"/>
                    </a:cubicBezTo>
                    <a:cubicBezTo>
                      <a:pt x="764" y="843"/>
                      <a:pt x="758" y="848"/>
                      <a:pt x="751" y="849"/>
                    </a:cubicBezTo>
                    <a:cubicBezTo>
                      <a:pt x="750" y="849"/>
                      <a:pt x="750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9" y="849"/>
                      <a:pt x="749" y="849"/>
                      <a:pt x="749" y="849"/>
                    </a:cubicBezTo>
                    <a:cubicBezTo>
                      <a:pt x="741" y="849"/>
                      <a:pt x="735" y="841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3" y="835"/>
                      <a:pt x="733" y="835"/>
                      <a:pt x="733" y="835"/>
                    </a:cubicBezTo>
                    <a:cubicBezTo>
                      <a:pt x="732" y="833"/>
                      <a:pt x="732" y="831"/>
                      <a:pt x="732" y="829"/>
                    </a:cubicBezTo>
                    <a:cubicBezTo>
                      <a:pt x="732" y="823"/>
                      <a:pt x="734" y="818"/>
                      <a:pt x="734" y="813"/>
                    </a:cubicBezTo>
                    <a:cubicBezTo>
                      <a:pt x="734" y="812"/>
                      <a:pt x="734" y="811"/>
                      <a:pt x="733" y="811"/>
                    </a:cubicBezTo>
                    <a:cubicBezTo>
                      <a:pt x="733" y="811"/>
                      <a:pt x="733" y="811"/>
                      <a:pt x="733" y="811"/>
                    </a:cubicBezTo>
                    <a:cubicBezTo>
                      <a:pt x="733" y="811"/>
                      <a:pt x="733" y="810"/>
                      <a:pt x="733" y="810"/>
                    </a:cubicBezTo>
                    <a:cubicBezTo>
                      <a:pt x="733" y="810"/>
                      <a:pt x="733" y="810"/>
                      <a:pt x="733" y="810"/>
                    </a:cubicBezTo>
                    <a:cubicBezTo>
                      <a:pt x="732" y="797"/>
                      <a:pt x="724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9" y="785"/>
                      <a:pt x="709" y="785"/>
                      <a:pt x="709" y="785"/>
                    </a:cubicBezTo>
                    <a:cubicBezTo>
                      <a:pt x="707" y="785"/>
                      <a:pt x="705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703" y="786"/>
                      <a:pt x="703" y="786"/>
                      <a:pt x="703" y="786"/>
                    </a:cubicBezTo>
                    <a:cubicBezTo>
                      <a:pt x="696" y="788"/>
                      <a:pt x="690" y="793"/>
                      <a:pt x="687" y="798"/>
                    </a:cubicBezTo>
                    <a:cubicBezTo>
                      <a:pt x="683" y="803"/>
                      <a:pt x="681" y="812"/>
                      <a:pt x="674" y="813"/>
                    </a:cubicBezTo>
                    <a:cubicBezTo>
                      <a:pt x="674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73" y="813"/>
                      <a:pt x="673" y="813"/>
                      <a:pt x="673" y="813"/>
                    </a:cubicBezTo>
                    <a:cubicBezTo>
                      <a:pt x="667" y="813"/>
                      <a:pt x="660" y="808"/>
                      <a:pt x="654" y="804"/>
                    </a:cubicBezTo>
                    <a:cubicBezTo>
                      <a:pt x="651" y="802"/>
                      <a:pt x="649" y="800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6" y="799"/>
                      <a:pt x="646" y="799"/>
                      <a:pt x="646" y="799"/>
                    </a:cubicBezTo>
                    <a:cubicBezTo>
                      <a:pt x="642" y="797"/>
                      <a:pt x="638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35" y="797"/>
                      <a:pt x="635" y="797"/>
                      <a:pt x="635" y="797"/>
                    </a:cubicBezTo>
                    <a:cubicBezTo>
                      <a:pt x="625" y="797"/>
                      <a:pt x="616" y="801"/>
                      <a:pt x="611" y="806"/>
                    </a:cubicBezTo>
                    <a:cubicBezTo>
                      <a:pt x="611" y="806"/>
                      <a:pt x="611" y="806"/>
                      <a:pt x="611" y="806"/>
                    </a:cubicBezTo>
                    <a:cubicBezTo>
                      <a:pt x="611" y="806"/>
                      <a:pt x="610" y="806"/>
                      <a:pt x="610" y="807"/>
                    </a:cubicBezTo>
                    <a:cubicBezTo>
                      <a:pt x="607" y="810"/>
                      <a:pt x="605" y="821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600" y="824"/>
                      <a:pt x="600" y="824"/>
                      <a:pt x="600" y="824"/>
                    </a:cubicBezTo>
                    <a:cubicBezTo>
                      <a:pt x="598" y="825"/>
                      <a:pt x="593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8" y="825"/>
                      <a:pt x="588" y="825"/>
                      <a:pt x="588" y="825"/>
                    </a:cubicBezTo>
                    <a:cubicBezTo>
                      <a:pt x="586" y="825"/>
                      <a:pt x="584" y="825"/>
                      <a:pt x="582" y="825"/>
                    </a:cubicBezTo>
                    <a:cubicBezTo>
                      <a:pt x="580" y="825"/>
                      <a:pt x="579" y="825"/>
                      <a:pt x="577" y="825"/>
                    </a:cubicBezTo>
                    <a:cubicBezTo>
                      <a:pt x="570" y="825"/>
                      <a:pt x="560" y="826"/>
                      <a:pt x="556" y="823"/>
                    </a:cubicBezTo>
                    <a:cubicBezTo>
                      <a:pt x="552" y="822"/>
                      <a:pt x="552" y="817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9" y="813"/>
                      <a:pt x="549" y="813"/>
                      <a:pt x="549" y="813"/>
                    </a:cubicBezTo>
                    <a:cubicBezTo>
                      <a:pt x="543" y="804"/>
                      <a:pt x="532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20" y="797"/>
                      <a:pt x="520" y="797"/>
                      <a:pt x="520" y="797"/>
                    </a:cubicBezTo>
                    <a:cubicBezTo>
                      <a:pt x="516" y="797"/>
                      <a:pt x="513" y="798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10" y="799"/>
                      <a:pt x="510" y="799"/>
                      <a:pt x="510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9" y="799"/>
                      <a:pt x="509" y="799"/>
                      <a:pt x="509" y="799"/>
                    </a:cubicBezTo>
                    <a:cubicBezTo>
                      <a:pt x="506" y="800"/>
                      <a:pt x="504" y="802"/>
                      <a:pt x="501" y="804"/>
                    </a:cubicBezTo>
                    <a:cubicBezTo>
                      <a:pt x="495" y="808"/>
                      <a:pt x="489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3" y="813"/>
                      <a:pt x="483" y="813"/>
                    </a:cubicBezTo>
                    <a:cubicBezTo>
                      <a:pt x="483" y="813"/>
                      <a:pt x="482" y="813"/>
                      <a:pt x="482" y="813"/>
                    </a:cubicBezTo>
                    <a:cubicBezTo>
                      <a:pt x="482" y="813"/>
                      <a:pt x="482" y="813"/>
                      <a:pt x="482" y="813"/>
                    </a:cubicBezTo>
                    <a:cubicBezTo>
                      <a:pt x="474" y="812"/>
                      <a:pt x="472" y="803"/>
                      <a:pt x="469" y="799"/>
                    </a:cubicBezTo>
                    <a:cubicBezTo>
                      <a:pt x="466" y="794"/>
                      <a:pt x="461" y="789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5" y="787"/>
                      <a:pt x="455" y="787"/>
                      <a:pt x="455" y="787"/>
                    </a:cubicBezTo>
                    <a:cubicBezTo>
                      <a:pt x="452" y="786"/>
                      <a:pt x="449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46" y="785"/>
                      <a:pt x="446" y="785"/>
                      <a:pt x="446" y="785"/>
                    </a:cubicBezTo>
                    <a:cubicBezTo>
                      <a:pt x="435" y="785"/>
                      <a:pt x="426" y="794"/>
                      <a:pt x="424" y="804"/>
                    </a:cubicBezTo>
                    <a:cubicBezTo>
                      <a:pt x="424" y="804"/>
                      <a:pt x="424" y="804"/>
                      <a:pt x="424" y="804"/>
                    </a:cubicBezTo>
                    <a:cubicBezTo>
                      <a:pt x="424" y="804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4" y="805"/>
                      <a:pt x="424" y="805"/>
                      <a:pt x="424" y="805"/>
                    </a:cubicBezTo>
                    <a:cubicBezTo>
                      <a:pt x="423" y="807"/>
                      <a:pt x="423" y="809"/>
                      <a:pt x="423" y="811"/>
                    </a:cubicBezTo>
                    <a:cubicBezTo>
                      <a:pt x="423" y="817"/>
                      <a:pt x="424" y="823"/>
                      <a:pt x="424" y="828"/>
                    </a:cubicBezTo>
                    <a:cubicBezTo>
                      <a:pt x="424" y="830"/>
                      <a:pt x="424" y="832"/>
                      <a:pt x="424" y="834"/>
                    </a:cubicBezTo>
                    <a:cubicBezTo>
                      <a:pt x="422" y="840"/>
                      <a:pt x="417" y="847"/>
                      <a:pt x="409" y="848"/>
                    </a:cubicBezTo>
                    <a:cubicBezTo>
                      <a:pt x="409" y="848"/>
                      <a:pt x="408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7" y="848"/>
                      <a:pt x="407" y="848"/>
                      <a:pt x="407" y="848"/>
                    </a:cubicBezTo>
                    <a:cubicBezTo>
                      <a:pt x="401" y="848"/>
                      <a:pt x="395" y="844"/>
                      <a:pt x="390" y="841"/>
                    </a:cubicBezTo>
                    <a:cubicBezTo>
                      <a:pt x="390" y="841"/>
                      <a:pt x="390" y="841"/>
                      <a:pt x="390" y="841"/>
                    </a:cubicBezTo>
                    <a:cubicBezTo>
                      <a:pt x="390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1"/>
                      <a:pt x="389" y="841"/>
                      <a:pt x="389" y="841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9" y="840"/>
                      <a:pt x="389" y="840"/>
                    </a:cubicBezTo>
                    <a:cubicBezTo>
                      <a:pt x="389" y="840"/>
                      <a:pt x="388" y="840"/>
                      <a:pt x="388" y="840"/>
                    </a:cubicBezTo>
                    <a:cubicBezTo>
                      <a:pt x="381" y="836"/>
                      <a:pt x="375" y="833"/>
                      <a:pt x="369" y="828"/>
                    </a:cubicBezTo>
                    <a:cubicBezTo>
                      <a:pt x="359" y="820"/>
                      <a:pt x="354" y="804"/>
                      <a:pt x="339" y="801"/>
                    </a:cubicBezTo>
                    <a:cubicBezTo>
                      <a:pt x="339" y="801"/>
                      <a:pt x="339" y="801"/>
                      <a:pt x="339" y="801"/>
                    </a:cubicBezTo>
                    <a:cubicBezTo>
                      <a:pt x="338" y="801"/>
                      <a:pt x="336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35" y="801"/>
                      <a:pt x="335" y="801"/>
                      <a:pt x="335" y="801"/>
                    </a:cubicBezTo>
                    <a:cubicBezTo>
                      <a:pt x="322" y="801"/>
                      <a:pt x="315" y="810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6" y="816"/>
                      <a:pt x="306" y="816"/>
                      <a:pt x="306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5" y="816"/>
                    </a:cubicBezTo>
                    <a:cubicBezTo>
                      <a:pt x="305" y="816"/>
                      <a:pt x="305" y="816"/>
                      <a:pt x="304" y="817"/>
                    </a:cubicBezTo>
                    <a:cubicBezTo>
                      <a:pt x="304" y="817"/>
                      <a:pt x="304" y="817"/>
                      <a:pt x="304" y="817"/>
                    </a:cubicBezTo>
                    <a:cubicBezTo>
                      <a:pt x="304" y="817"/>
                      <a:pt x="304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3" y="817"/>
                      <a:pt x="303" y="817"/>
                    </a:cubicBezTo>
                    <a:cubicBezTo>
                      <a:pt x="303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302" y="817"/>
                      <a:pt x="302" y="817"/>
                      <a:pt x="302" y="817"/>
                    </a:cubicBezTo>
                    <a:cubicBezTo>
                      <a:pt x="297" y="820"/>
                      <a:pt x="287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8" y="821"/>
                      <a:pt x="278" y="821"/>
                      <a:pt x="278" y="821"/>
                    </a:cubicBezTo>
                    <a:cubicBezTo>
                      <a:pt x="275" y="821"/>
                      <a:pt x="272" y="821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9" y="820"/>
                      <a:pt x="269" y="820"/>
                    </a:cubicBezTo>
                    <a:cubicBezTo>
                      <a:pt x="269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8" y="820"/>
                      <a:pt x="268" y="820"/>
                      <a:pt x="268" y="820"/>
                    </a:cubicBezTo>
                    <a:cubicBezTo>
                      <a:pt x="266" y="819"/>
                      <a:pt x="264" y="819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62" y="818"/>
                      <a:pt x="262" y="818"/>
                      <a:pt x="262" y="818"/>
                    </a:cubicBezTo>
                    <a:cubicBezTo>
                      <a:pt x="253" y="814"/>
                      <a:pt x="243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31" y="807"/>
                      <a:pt x="231" y="807"/>
                      <a:pt x="231" y="807"/>
                    </a:cubicBezTo>
                    <a:cubicBezTo>
                      <a:pt x="227" y="807"/>
                      <a:pt x="223" y="807"/>
                      <a:pt x="218" y="810"/>
                    </a:cubicBezTo>
                    <a:cubicBezTo>
                      <a:pt x="207" y="814"/>
                      <a:pt x="205" y="828"/>
                      <a:pt x="196" y="835"/>
                    </a:cubicBezTo>
                    <a:cubicBezTo>
                      <a:pt x="192" y="839"/>
                      <a:pt x="184" y="842"/>
                      <a:pt x="178" y="844"/>
                    </a:cubicBezTo>
                    <a:cubicBezTo>
                      <a:pt x="178" y="844"/>
                      <a:pt x="178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7" y="844"/>
                      <a:pt x="177" y="844"/>
                      <a:pt x="177" y="844"/>
                    </a:cubicBezTo>
                    <a:cubicBezTo>
                      <a:pt x="173" y="845"/>
                      <a:pt x="166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60" y="847"/>
                      <a:pt x="160" y="847"/>
                      <a:pt x="160" y="847"/>
                    </a:cubicBezTo>
                    <a:cubicBezTo>
                      <a:pt x="158" y="847"/>
                      <a:pt x="156" y="847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53" y="846"/>
                      <a:pt x="153" y="846"/>
                      <a:pt x="153" y="846"/>
                    </a:cubicBezTo>
                    <a:cubicBezTo>
                      <a:pt x="143" y="842"/>
                      <a:pt x="143" y="826"/>
                      <a:pt x="136" y="814"/>
                    </a:cubicBezTo>
                    <a:cubicBezTo>
                      <a:pt x="129" y="804"/>
                      <a:pt x="119" y="804"/>
                      <a:pt x="108" y="798"/>
                    </a:cubicBezTo>
                    <a:cubicBezTo>
                      <a:pt x="100" y="793"/>
                      <a:pt x="93" y="783"/>
                      <a:pt x="87" y="777"/>
                    </a:cubicBezTo>
                    <a:cubicBezTo>
                      <a:pt x="80" y="770"/>
                      <a:pt x="70" y="762"/>
                      <a:pt x="67" y="755"/>
                    </a:cubicBezTo>
                    <a:cubicBezTo>
                      <a:pt x="60" y="742"/>
                      <a:pt x="61" y="731"/>
                      <a:pt x="50" y="724"/>
                    </a:cubicBezTo>
                    <a:cubicBezTo>
                      <a:pt x="38" y="716"/>
                      <a:pt x="20" y="717"/>
                      <a:pt x="14" y="703"/>
                    </a:cubicBezTo>
                    <a:cubicBezTo>
                      <a:pt x="11" y="698"/>
                      <a:pt x="11" y="686"/>
                      <a:pt x="11" y="674"/>
                    </a:cubicBezTo>
                    <a:cubicBezTo>
                      <a:pt x="11" y="665"/>
                      <a:pt x="11" y="656"/>
                      <a:pt x="11" y="647"/>
                    </a:cubicBezTo>
                    <a:cubicBezTo>
                      <a:pt x="11" y="527"/>
                      <a:pt x="11" y="414"/>
                      <a:pt x="11" y="295"/>
                    </a:cubicBezTo>
                    <a:cubicBezTo>
                      <a:pt x="11" y="285"/>
                      <a:pt x="10" y="275"/>
                      <a:pt x="10" y="265"/>
                    </a:cubicBezTo>
                    <a:cubicBezTo>
                      <a:pt x="10" y="250"/>
                      <a:pt x="12" y="236"/>
                      <a:pt x="19" y="230"/>
                    </a:cubicBezTo>
                    <a:cubicBezTo>
                      <a:pt x="30" y="220"/>
                      <a:pt x="50" y="220"/>
                      <a:pt x="58" y="208"/>
                    </a:cubicBezTo>
                    <a:cubicBezTo>
                      <a:pt x="62" y="201"/>
                      <a:pt x="62" y="193"/>
                      <a:pt x="66" y="185"/>
                    </a:cubicBezTo>
                    <a:cubicBezTo>
                      <a:pt x="70" y="178"/>
                      <a:pt x="80" y="171"/>
                      <a:pt x="87" y="164"/>
                    </a:cubicBezTo>
                    <a:cubicBezTo>
                      <a:pt x="93" y="156"/>
                      <a:pt x="99" y="147"/>
                      <a:pt x="108" y="143"/>
                    </a:cubicBezTo>
                    <a:cubicBezTo>
                      <a:pt x="119" y="136"/>
                      <a:pt x="130" y="136"/>
                      <a:pt x="137" y="124"/>
                    </a:cubicBezTo>
                    <a:cubicBezTo>
                      <a:pt x="144" y="112"/>
                      <a:pt x="142" y="94"/>
                      <a:pt x="157" y="92"/>
                    </a:cubicBezTo>
                    <a:cubicBezTo>
                      <a:pt x="157" y="92"/>
                      <a:pt x="157" y="92"/>
                      <a:pt x="157" y="92"/>
                    </a:cubicBezTo>
                    <a:cubicBezTo>
                      <a:pt x="158" y="92"/>
                      <a:pt x="159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moveTo>
                      <a:pt x="303" y="3"/>
                    </a:move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14" y="3"/>
                      <a:pt x="325" y="7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0" y="18"/>
                      <a:pt x="330" y="18"/>
                      <a:pt x="330" y="18"/>
                    </a:cubicBezTo>
                    <a:cubicBezTo>
                      <a:pt x="332" y="22"/>
                      <a:pt x="333" y="25"/>
                      <a:pt x="333" y="29"/>
                    </a:cubicBezTo>
                    <a:cubicBezTo>
                      <a:pt x="333" y="39"/>
                      <a:pt x="328" y="48"/>
                      <a:pt x="325" y="58"/>
                    </a:cubicBezTo>
                    <a:cubicBezTo>
                      <a:pt x="327" y="58"/>
                      <a:pt x="329" y="59"/>
                      <a:pt x="331" y="59"/>
                    </a:cubicBezTo>
                    <a:cubicBezTo>
                      <a:pt x="331" y="59"/>
                      <a:pt x="332" y="59"/>
                      <a:pt x="332" y="59"/>
                    </a:cubicBezTo>
                    <a:cubicBezTo>
                      <a:pt x="335" y="59"/>
                      <a:pt x="338" y="58"/>
                      <a:pt x="341" y="58"/>
                    </a:cubicBezTo>
                    <a:cubicBezTo>
                      <a:pt x="344" y="58"/>
                      <a:pt x="347" y="57"/>
                      <a:pt x="350" y="57"/>
                    </a:cubicBezTo>
                    <a:cubicBezTo>
                      <a:pt x="350" y="57"/>
                      <a:pt x="350" y="57"/>
                      <a:pt x="351" y="57"/>
                    </a:cubicBezTo>
                    <a:cubicBezTo>
                      <a:pt x="352" y="57"/>
                      <a:pt x="352" y="57"/>
                      <a:pt x="353" y="57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4" y="58"/>
                      <a:pt x="354" y="58"/>
                      <a:pt x="354" y="58"/>
                    </a:cubicBezTo>
                    <a:cubicBezTo>
                      <a:pt x="358" y="58"/>
                      <a:pt x="361" y="59"/>
                      <a:pt x="365" y="60"/>
                    </a:cubicBezTo>
                    <a:cubicBezTo>
                      <a:pt x="372" y="63"/>
                      <a:pt x="379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8" y="67"/>
                      <a:pt x="388" y="67"/>
                      <a:pt x="388" y="67"/>
                    </a:cubicBezTo>
                    <a:cubicBezTo>
                      <a:pt x="389" y="67"/>
                      <a:pt x="390" y="67"/>
                      <a:pt x="391" y="67"/>
                    </a:cubicBezTo>
                    <a:cubicBezTo>
                      <a:pt x="391" y="67"/>
                      <a:pt x="391" y="67"/>
                      <a:pt x="391" y="67"/>
                    </a:cubicBezTo>
                    <a:cubicBezTo>
                      <a:pt x="400" y="66"/>
                      <a:pt x="405" y="60"/>
                      <a:pt x="412" y="56"/>
                    </a:cubicBezTo>
                    <a:cubicBezTo>
                      <a:pt x="419" y="51"/>
                      <a:pt x="426" y="48"/>
                      <a:pt x="430" y="43"/>
                    </a:cubicBezTo>
                    <a:cubicBezTo>
                      <a:pt x="436" y="34"/>
                      <a:pt x="437" y="23"/>
                      <a:pt x="446" y="18"/>
                    </a:cubicBezTo>
                    <a:cubicBezTo>
                      <a:pt x="452" y="16"/>
                      <a:pt x="462" y="16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0" y="14"/>
                    </a:cubicBezTo>
                    <a:cubicBezTo>
                      <a:pt x="470" y="14"/>
                      <a:pt x="470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1" y="14"/>
                      <a:pt x="471" y="14"/>
                      <a:pt x="471" y="14"/>
                    </a:cubicBezTo>
                    <a:cubicBezTo>
                      <a:pt x="472" y="14"/>
                      <a:pt x="473" y="13"/>
                      <a:pt x="474" y="13"/>
                    </a:cubicBezTo>
                    <a:cubicBezTo>
                      <a:pt x="479" y="11"/>
                      <a:pt x="483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490" y="8"/>
                      <a:pt x="490" y="8"/>
                      <a:pt x="490" y="8"/>
                    </a:cubicBezTo>
                    <a:cubicBezTo>
                      <a:pt x="502" y="8"/>
                      <a:pt x="505" y="24"/>
                      <a:pt x="511" y="29"/>
                    </a:cubicBezTo>
                    <a:cubicBezTo>
                      <a:pt x="518" y="34"/>
                      <a:pt x="532" y="37"/>
                      <a:pt x="543" y="41"/>
                    </a:cubicBezTo>
                    <a:cubicBezTo>
                      <a:pt x="543" y="41"/>
                      <a:pt x="543" y="41"/>
                      <a:pt x="543" y="41"/>
                    </a:cubicBezTo>
                    <a:cubicBezTo>
                      <a:pt x="544" y="41"/>
                      <a:pt x="544" y="41"/>
                      <a:pt x="544" y="41"/>
                    </a:cubicBezTo>
                    <a:cubicBezTo>
                      <a:pt x="555" y="44"/>
                      <a:pt x="565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7" y="48"/>
                      <a:pt x="577" y="48"/>
                      <a:pt x="577" y="48"/>
                    </a:cubicBezTo>
                    <a:cubicBezTo>
                      <a:pt x="579" y="48"/>
                      <a:pt x="580" y="48"/>
                      <a:pt x="581" y="48"/>
                    </a:cubicBezTo>
                    <a:cubicBezTo>
                      <a:pt x="582" y="48"/>
                      <a:pt x="582" y="48"/>
                      <a:pt x="582" y="48"/>
                    </a:cubicBezTo>
                    <a:cubicBezTo>
                      <a:pt x="590" y="47"/>
                      <a:pt x="601" y="44"/>
                      <a:pt x="610" y="41"/>
                    </a:cubicBezTo>
                    <a:cubicBezTo>
                      <a:pt x="623" y="36"/>
                      <a:pt x="633" y="34"/>
                      <a:pt x="641" y="28"/>
                    </a:cubicBezTo>
                    <a:cubicBezTo>
                      <a:pt x="646" y="24"/>
                      <a:pt x="651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8" y="8"/>
                      <a:pt x="673" y="11"/>
                      <a:pt x="677" y="13"/>
                    </a:cubicBezTo>
                    <a:cubicBezTo>
                      <a:pt x="679" y="13"/>
                      <a:pt x="680" y="14"/>
                      <a:pt x="681" y="14"/>
                    </a:cubicBezTo>
                    <a:cubicBezTo>
                      <a:pt x="681" y="14"/>
                      <a:pt x="681" y="14"/>
                      <a:pt x="681" y="14"/>
                    </a:cubicBezTo>
                    <a:cubicBezTo>
                      <a:pt x="681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82" y="14"/>
                      <a:pt x="682" y="14"/>
                      <a:pt x="682" y="14"/>
                    </a:cubicBezTo>
                    <a:cubicBezTo>
                      <a:pt x="693" y="17"/>
                      <a:pt x="704" y="15"/>
                      <a:pt x="711" y="21"/>
                    </a:cubicBezTo>
                    <a:cubicBezTo>
                      <a:pt x="717" y="26"/>
                      <a:pt x="718" y="35"/>
                      <a:pt x="723" y="41"/>
                    </a:cubicBezTo>
                    <a:cubicBezTo>
                      <a:pt x="727" y="47"/>
                      <a:pt x="735" y="51"/>
                      <a:pt x="741" y="56"/>
                    </a:cubicBezTo>
                    <a:cubicBezTo>
                      <a:pt x="747" y="60"/>
                      <a:pt x="754" y="67"/>
                      <a:pt x="762" y="68"/>
                    </a:cubicBezTo>
                    <a:cubicBezTo>
                      <a:pt x="763" y="68"/>
                      <a:pt x="764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65" y="68"/>
                      <a:pt x="765" y="68"/>
                      <a:pt x="765" y="68"/>
                    </a:cubicBezTo>
                    <a:cubicBezTo>
                      <a:pt x="773" y="68"/>
                      <a:pt x="779" y="64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7" y="61"/>
                      <a:pt x="787" y="61"/>
                      <a:pt x="787" y="61"/>
                    </a:cubicBezTo>
                    <a:cubicBezTo>
                      <a:pt x="788" y="60"/>
                      <a:pt x="789" y="60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1" y="59"/>
                      <a:pt x="791" y="59"/>
                    </a:cubicBezTo>
                    <a:cubicBezTo>
                      <a:pt x="791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2" y="59"/>
                      <a:pt x="792" y="59"/>
                      <a:pt x="792" y="59"/>
                    </a:cubicBezTo>
                    <a:cubicBezTo>
                      <a:pt x="796" y="58"/>
                      <a:pt x="799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2" y="58"/>
                      <a:pt x="802" y="58"/>
                      <a:pt x="802" y="58"/>
                    </a:cubicBezTo>
                    <a:cubicBezTo>
                      <a:pt x="808" y="58"/>
                      <a:pt x="813" y="59"/>
                      <a:pt x="818" y="59"/>
                    </a:cubicBezTo>
                    <a:cubicBezTo>
                      <a:pt x="818" y="59"/>
                      <a:pt x="818" y="59"/>
                      <a:pt x="819" y="59"/>
                    </a:cubicBezTo>
                    <a:cubicBezTo>
                      <a:pt x="819" y="59"/>
                      <a:pt x="819" y="59"/>
                      <a:pt x="819" y="59"/>
                    </a:cubicBezTo>
                    <a:cubicBezTo>
                      <a:pt x="822" y="60"/>
                      <a:pt x="824" y="60"/>
                      <a:pt x="827" y="60"/>
                    </a:cubicBezTo>
                    <a:cubicBezTo>
                      <a:pt x="827" y="60"/>
                      <a:pt x="827" y="60"/>
                      <a:pt x="827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0"/>
                      <a:pt x="828" y="60"/>
                    </a:cubicBezTo>
                    <a:cubicBezTo>
                      <a:pt x="828" y="60"/>
                      <a:pt x="828" y="61"/>
                      <a:pt x="828" y="61"/>
                    </a:cubicBezTo>
                    <a:cubicBezTo>
                      <a:pt x="828" y="61"/>
                      <a:pt x="828" y="61"/>
                      <a:pt x="828" y="61"/>
                    </a:cubicBezTo>
                    <a:cubicBezTo>
                      <a:pt x="829" y="60"/>
                      <a:pt x="829" y="59"/>
                      <a:pt x="829" y="58"/>
                    </a:cubicBezTo>
                    <a:cubicBezTo>
                      <a:pt x="829" y="52"/>
                      <a:pt x="824" y="47"/>
                      <a:pt x="822" y="42"/>
                    </a:cubicBezTo>
                    <a:cubicBezTo>
                      <a:pt x="821" y="38"/>
                      <a:pt x="820" y="34"/>
                      <a:pt x="820" y="31"/>
                    </a:cubicBezTo>
                    <a:cubicBezTo>
                      <a:pt x="820" y="16"/>
                      <a:pt x="831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50" y="3"/>
                      <a:pt x="850" y="3"/>
                    </a:cubicBezTo>
                    <a:cubicBezTo>
                      <a:pt x="873" y="3"/>
                      <a:pt x="888" y="21"/>
                      <a:pt x="895" y="37"/>
                    </a:cubicBezTo>
                    <a:cubicBezTo>
                      <a:pt x="895" y="37"/>
                      <a:pt x="896" y="37"/>
                      <a:pt x="896" y="37"/>
                    </a:cubicBezTo>
                    <a:cubicBezTo>
                      <a:pt x="896" y="37"/>
                      <a:pt x="896" y="37"/>
                      <a:pt x="896" y="37"/>
                    </a:cubicBezTo>
                    <a:cubicBezTo>
                      <a:pt x="900" y="48"/>
                      <a:pt x="903" y="69"/>
                      <a:pt x="917" y="70"/>
                    </a:cubicBezTo>
                    <a:cubicBezTo>
                      <a:pt x="917" y="70"/>
                      <a:pt x="917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18" y="70"/>
                      <a:pt x="918" y="70"/>
                      <a:pt x="918" y="70"/>
                    </a:cubicBezTo>
                    <a:cubicBezTo>
                      <a:pt x="922" y="70"/>
                      <a:pt x="926" y="68"/>
                      <a:pt x="930" y="66"/>
                    </a:cubicBezTo>
                    <a:cubicBezTo>
                      <a:pt x="932" y="65"/>
                      <a:pt x="934" y="64"/>
                      <a:pt x="936" y="63"/>
                    </a:cubicBezTo>
                    <a:cubicBezTo>
                      <a:pt x="936" y="63"/>
                      <a:pt x="936" y="63"/>
                      <a:pt x="936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7" y="63"/>
                      <a:pt x="937" y="63"/>
                      <a:pt x="937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38" y="63"/>
                      <a:pt x="938" y="63"/>
                      <a:pt x="938" y="63"/>
                    </a:cubicBezTo>
                    <a:cubicBezTo>
                      <a:pt x="945" y="61"/>
                      <a:pt x="951" y="60"/>
                      <a:pt x="956" y="58"/>
                    </a:cubicBezTo>
                    <a:cubicBezTo>
                      <a:pt x="957" y="58"/>
                      <a:pt x="957" y="58"/>
                      <a:pt x="958" y="57"/>
                    </a:cubicBezTo>
                    <a:cubicBezTo>
                      <a:pt x="958" y="57"/>
                      <a:pt x="958" y="57"/>
                      <a:pt x="958" y="57"/>
                    </a:cubicBezTo>
                    <a:cubicBezTo>
                      <a:pt x="958" y="57"/>
                      <a:pt x="958" y="57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59" y="56"/>
                      <a:pt x="959" y="56"/>
                      <a:pt x="959" y="56"/>
                    </a:cubicBezTo>
                    <a:cubicBezTo>
                      <a:pt x="964" y="52"/>
                      <a:pt x="968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76" y="44"/>
                      <a:pt x="976" y="44"/>
                      <a:pt x="976" y="44"/>
                    </a:cubicBezTo>
                    <a:cubicBezTo>
                      <a:pt x="988" y="44"/>
                      <a:pt x="992" y="64"/>
                      <a:pt x="1001" y="71"/>
                    </a:cubicBezTo>
                    <a:cubicBezTo>
                      <a:pt x="1019" y="83"/>
                      <a:pt x="1050" y="79"/>
                      <a:pt x="1062" y="97"/>
                    </a:cubicBezTo>
                    <a:cubicBezTo>
                      <a:pt x="1066" y="103"/>
                      <a:pt x="1066" y="111"/>
                      <a:pt x="1070" y="118"/>
                    </a:cubicBezTo>
                    <a:cubicBezTo>
                      <a:pt x="1074" y="127"/>
                      <a:pt x="1083" y="133"/>
                      <a:pt x="1089" y="140"/>
                    </a:cubicBezTo>
                    <a:cubicBezTo>
                      <a:pt x="1095" y="147"/>
                      <a:pt x="1102" y="157"/>
                      <a:pt x="1110" y="161"/>
                    </a:cubicBezTo>
                    <a:cubicBezTo>
                      <a:pt x="1116" y="165"/>
                      <a:pt x="1125" y="165"/>
                      <a:pt x="1131" y="169"/>
                    </a:cubicBezTo>
                    <a:cubicBezTo>
                      <a:pt x="1142" y="176"/>
                      <a:pt x="1148" y="195"/>
                      <a:pt x="1148" y="212"/>
                    </a:cubicBezTo>
                    <a:cubicBezTo>
                      <a:pt x="1148" y="219"/>
                      <a:pt x="1147" y="225"/>
                      <a:pt x="1145" y="230"/>
                    </a:cubicBezTo>
                    <a:cubicBezTo>
                      <a:pt x="1138" y="230"/>
                      <a:pt x="1134" y="225"/>
                      <a:pt x="1128" y="223"/>
                    </a:cubicBezTo>
                    <a:cubicBezTo>
                      <a:pt x="1115" y="217"/>
                      <a:pt x="1102" y="216"/>
                      <a:pt x="1095" y="204"/>
                    </a:cubicBezTo>
                    <a:cubicBezTo>
                      <a:pt x="1091" y="198"/>
                      <a:pt x="1092" y="191"/>
                      <a:pt x="1088" y="184"/>
                    </a:cubicBezTo>
                    <a:cubicBezTo>
                      <a:pt x="1084" y="176"/>
                      <a:pt x="1075" y="169"/>
                      <a:pt x="1068" y="162"/>
                    </a:cubicBezTo>
                    <a:cubicBezTo>
                      <a:pt x="1061" y="154"/>
                      <a:pt x="1055" y="146"/>
                      <a:pt x="1048" y="142"/>
                    </a:cubicBezTo>
                    <a:cubicBezTo>
                      <a:pt x="1038" y="135"/>
                      <a:pt x="1025" y="135"/>
                      <a:pt x="1019" y="126"/>
                    </a:cubicBezTo>
                    <a:cubicBezTo>
                      <a:pt x="1011" y="115"/>
                      <a:pt x="1011" y="93"/>
                      <a:pt x="999" y="89"/>
                    </a:cubicBezTo>
                    <a:cubicBezTo>
                      <a:pt x="999" y="89"/>
                      <a:pt x="999" y="89"/>
                      <a:pt x="999" y="89"/>
                    </a:cubicBezTo>
                    <a:cubicBezTo>
                      <a:pt x="997" y="89"/>
                      <a:pt x="996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94" y="89"/>
                      <a:pt x="994" y="89"/>
                      <a:pt x="994" y="89"/>
                    </a:cubicBezTo>
                    <a:cubicBezTo>
                      <a:pt x="988" y="89"/>
                      <a:pt x="981" y="91"/>
                      <a:pt x="977" y="93"/>
                    </a:cubicBezTo>
                    <a:cubicBezTo>
                      <a:pt x="977" y="93"/>
                      <a:pt x="977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6" y="93"/>
                      <a:pt x="976" y="93"/>
                    </a:cubicBezTo>
                    <a:cubicBezTo>
                      <a:pt x="976" y="93"/>
                      <a:pt x="975" y="93"/>
                      <a:pt x="975" y="94"/>
                    </a:cubicBezTo>
                    <a:cubicBezTo>
                      <a:pt x="969" y="96"/>
                      <a:pt x="961" y="99"/>
                      <a:pt x="956" y="103"/>
                    </a:cubicBezTo>
                    <a:cubicBezTo>
                      <a:pt x="947" y="110"/>
                      <a:pt x="945" y="124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5" y="128"/>
                      <a:pt x="935" y="128"/>
                      <a:pt x="935" y="128"/>
                    </a:cubicBezTo>
                    <a:cubicBezTo>
                      <a:pt x="931" y="130"/>
                      <a:pt x="927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23" y="131"/>
                      <a:pt x="923" y="131"/>
                      <a:pt x="923" y="131"/>
                    </a:cubicBezTo>
                    <a:cubicBezTo>
                      <a:pt x="917" y="131"/>
                      <a:pt x="912" y="130"/>
                      <a:pt x="907" y="128"/>
                    </a:cubicBezTo>
                    <a:cubicBezTo>
                      <a:pt x="907" y="128"/>
                      <a:pt x="907" y="128"/>
                      <a:pt x="907" y="128"/>
                    </a:cubicBezTo>
                    <a:cubicBezTo>
                      <a:pt x="899" y="125"/>
                      <a:pt x="894" y="117"/>
                      <a:pt x="886" y="116"/>
                    </a:cubicBezTo>
                    <a:cubicBezTo>
                      <a:pt x="886" y="116"/>
                      <a:pt x="886" y="116"/>
                      <a:pt x="886" y="116"/>
                    </a:cubicBezTo>
                    <a:cubicBezTo>
                      <a:pt x="884" y="116"/>
                      <a:pt x="882" y="116"/>
                      <a:pt x="880" y="116"/>
                    </a:cubicBezTo>
                    <a:cubicBezTo>
                      <a:pt x="880" y="116"/>
                      <a:pt x="880" y="116"/>
                      <a:pt x="880" y="116"/>
                    </a:cubicBezTo>
                    <a:cubicBezTo>
                      <a:pt x="880" y="116"/>
                      <a:pt x="879" y="116"/>
                      <a:pt x="879" y="116"/>
                    </a:cubicBezTo>
                    <a:cubicBezTo>
                      <a:pt x="870" y="116"/>
                      <a:pt x="857" y="118"/>
                      <a:pt x="850" y="121"/>
                    </a:cubicBezTo>
                    <a:cubicBezTo>
                      <a:pt x="850" y="121"/>
                      <a:pt x="850" y="121"/>
                      <a:pt x="850" y="121"/>
                    </a:cubicBezTo>
                    <a:cubicBezTo>
                      <a:pt x="850" y="121"/>
                      <a:pt x="850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9" y="121"/>
                    </a:cubicBezTo>
                    <a:cubicBezTo>
                      <a:pt x="849" y="121"/>
                      <a:pt x="849" y="121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8" y="122"/>
                      <a:pt x="848" y="122"/>
                    </a:cubicBezTo>
                    <a:cubicBezTo>
                      <a:pt x="848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47" y="122"/>
                      <a:pt x="847" y="122"/>
                      <a:pt x="847" y="122"/>
                    </a:cubicBezTo>
                    <a:cubicBezTo>
                      <a:pt x="837" y="127"/>
                      <a:pt x="834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21" y="138"/>
                      <a:pt x="821" y="138"/>
                      <a:pt x="821" y="138"/>
                    </a:cubicBezTo>
                    <a:cubicBezTo>
                      <a:pt x="819" y="138"/>
                      <a:pt x="818" y="138"/>
                      <a:pt x="816" y="137"/>
                    </a:cubicBezTo>
                    <a:cubicBezTo>
                      <a:pt x="816" y="137"/>
                      <a:pt x="816" y="137"/>
                      <a:pt x="816" y="137"/>
                    </a:cubicBezTo>
                    <a:cubicBezTo>
                      <a:pt x="801" y="135"/>
                      <a:pt x="796" y="119"/>
                      <a:pt x="787" y="111"/>
                    </a:cubicBezTo>
                    <a:cubicBezTo>
                      <a:pt x="782" y="106"/>
                      <a:pt x="775" y="103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9"/>
                    </a:cubicBezTo>
                    <a:cubicBezTo>
                      <a:pt x="768" y="99"/>
                      <a:pt x="768" y="99"/>
                      <a:pt x="768" y="98"/>
                    </a:cubicBezTo>
                    <a:cubicBezTo>
                      <a:pt x="761" y="94"/>
                      <a:pt x="756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48" y="89"/>
                      <a:pt x="748" y="89"/>
                      <a:pt x="748" y="89"/>
                    </a:cubicBezTo>
                    <a:cubicBezTo>
                      <a:pt x="739" y="89"/>
                      <a:pt x="728" y="98"/>
                      <a:pt x="726" y="107"/>
                    </a:cubicBezTo>
                    <a:cubicBezTo>
                      <a:pt x="726" y="108"/>
                      <a:pt x="726" y="109"/>
                      <a:pt x="726" y="110"/>
                    </a:cubicBezTo>
                    <a:cubicBezTo>
                      <a:pt x="726" y="117"/>
                      <a:pt x="729" y="123"/>
                      <a:pt x="729" y="128"/>
                    </a:cubicBezTo>
                    <a:cubicBezTo>
                      <a:pt x="729" y="128"/>
                      <a:pt x="729" y="128"/>
                      <a:pt x="729" y="128"/>
                    </a:cubicBezTo>
                    <a:cubicBezTo>
                      <a:pt x="729" y="143"/>
                      <a:pt x="718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706" y="152"/>
                      <a:pt x="706" y="152"/>
                      <a:pt x="706" y="152"/>
                    </a:cubicBezTo>
                    <a:cubicBezTo>
                      <a:pt x="699" y="152"/>
                      <a:pt x="691" y="148"/>
                      <a:pt x="687" y="140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3" y="134"/>
                      <a:pt x="682" y="122"/>
                      <a:pt x="676" y="121"/>
                    </a:cubicBezTo>
                    <a:cubicBezTo>
                      <a:pt x="676" y="121"/>
                      <a:pt x="676" y="121"/>
                      <a:pt x="676" y="121"/>
                    </a:cubicBezTo>
                    <a:cubicBezTo>
                      <a:pt x="675" y="121"/>
                      <a:pt x="674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73" y="121"/>
                      <a:pt x="673" y="121"/>
                      <a:pt x="673" y="121"/>
                    </a:cubicBezTo>
                    <a:cubicBezTo>
                      <a:pt x="665" y="121"/>
                      <a:pt x="658" y="130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1" y="136"/>
                      <a:pt x="651" y="136"/>
                      <a:pt x="651" y="136"/>
                    </a:cubicBezTo>
                    <a:cubicBezTo>
                      <a:pt x="650" y="137"/>
                      <a:pt x="649" y="137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8" y="138"/>
                      <a:pt x="648" y="138"/>
                      <a:pt x="648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8"/>
                      <a:pt x="647" y="138"/>
                      <a:pt x="647" y="138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7" y="139"/>
                      <a:pt x="647" y="139"/>
                      <a:pt x="647" y="139"/>
                    </a:cubicBezTo>
                    <a:cubicBezTo>
                      <a:pt x="643" y="141"/>
                      <a:pt x="638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33" y="142"/>
                      <a:pt x="633" y="142"/>
                      <a:pt x="633" y="142"/>
                    </a:cubicBezTo>
                    <a:cubicBezTo>
                      <a:pt x="628" y="142"/>
                      <a:pt x="623" y="141"/>
                      <a:pt x="618" y="138"/>
                    </a:cubicBezTo>
                    <a:cubicBezTo>
                      <a:pt x="618" y="138"/>
                      <a:pt x="618" y="138"/>
                      <a:pt x="618" y="138"/>
                    </a:cubicBezTo>
                    <a:cubicBezTo>
                      <a:pt x="614" y="136"/>
                      <a:pt x="607" y="130"/>
                      <a:pt x="607" y="121"/>
                    </a:cubicBezTo>
                    <a:cubicBezTo>
                      <a:pt x="607" y="120"/>
                      <a:pt x="607" y="120"/>
                      <a:pt x="607" y="119"/>
                    </a:cubicBezTo>
                    <a:cubicBezTo>
                      <a:pt x="608" y="110"/>
                      <a:pt x="615" y="110"/>
                      <a:pt x="619" y="103"/>
                    </a:cubicBezTo>
                    <a:cubicBezTo>
                      <a:pt x="619" y="102"/>
                      <a:pt x="619" y="102"/>
                      <a:pt x="619" y="102"/>
                    </a:cubicBezTo>
                    <a:cubicBezTo>
                      <a:pt x="617" y="102"/>
                      <a:pt x="616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5" y="102"/>
                      <a:pt x="615" y="102"/>
                      <a:pt x="615" y="102"/>
                    </a:cubicBezTo>
                    <a:cubicBezTo>
                      <a:pt x="610" y="102"/>
                      <a:pt x="606" y="105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2" y="108"/>
                      <a:pt x="602" y="108"/>
                      <a:pt x="602" y="108"/>
                    </a:cubicBezTo>
                    <a:cubicBezTo>
                      <a:pt x="600" y="109"/>
                      <a:pt x="599" y="110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7" y="111"/>
                      <a:pt x="597" y="111"/>
                    </a:cubicBezTo>
                    <a:cubicBezTo>
                      <a:pt x="597" y="111"/>
                      <a:pt x="596" y="111"/>
                      <a:pt x="596" y="111"/>
                    </a:cubicBezTo>
                    <a:cubicBezTo>
                      <a:pt x="591" y="113"/>
                      <a:pt x="586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80" y="113"/>
                      <a:pt x="580" y="113"/>
                      <a:pt x="580" y="113"/>
                    </a:cubicBezTo>
                    <a:cubicBezTo>
                      <a:pt x="565" y="113"/>
                      <a:pt x="550" y="108"/>
                      <a:pt x="539" y="104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9" y="103"/>
                    </a:cubicBezTo>
                    <a:cubicBezTo>
                      <a:pt x="539" y="103"/>
                      <a:pt x="539" y="103"/>
                      <a:pt x="538" y="103"/>
                    </a:cubicBezTo>
                    <a:cubicBezTo>
                      <a:pt x="540" y="110"/>
                      <a:pt x="545" y="111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8"/>
                      <a:pt x="546" y="118"/>
                    </a:cubicBezTo>
                    <a:cubicBezTo>
                      <a:pt x="546" y="118"/>
                      <a:pt x="546" y="119"/>
                      <a:pt x="546" y="119"/>
                    </a:cubicBezTo>
                    <a:cubicBezTo>
                      <a:pt x="548" y="134"/>
                      <a:pt x="535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21" y="141"/>
                      <a:pt x="521" y="141"/>
                      <a:pt x="521" y="141"/>
                    </a:cubicBezTo>
                    <a:cubicBezTo>
                      <a:pt x="517" y="141"/>
                      <a:pt x="512" y="140"/>
                      <a:pt x="508" y="139"/>
                    </a:cubicBezTo>
                    <a:cubicBezTo>
                      <a:pt x="508" y="139"/>
                      <a:pt x="508" y="139"/>
                      <a:pt x="508" y="139"/>
                    </a:cubicBezTo>
                    <a:cubicBezTo>
                      <a:pt x="508" y="139"/>
                      <a:pt x="508" y="138"/>
                      <a:pt x="508" y="138"/>
                    </a:cubicBezTo>
                    <a:cubicBezTo>
                      <a:pt x="508" y="138"/>
                      <a:pt x="508" y="138"/>
                      <a:pt x="508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7" y="138"/>
                      <a:pt x="507" y="138"/>
                      <a:pt x="507" y="138"/>
                    </a:cubicBezTo>
                    <a:cubicBezTo>
                      <a:pt x="506" y="137"/>
                      <a:pt x="504" y="136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503" y="135"/>
                      <a:pt x="503" y="135"/>
                      <a:pt x="503" y="135"/>
                    </a:cubicBezTo>
                    <a:cubicBezTo>
                      <a:pt x="496" y="130"/>
                      <a:pt x="489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81" y="121"/>
                      <a:pt x="481" y="121"/>
                      <a:pt x="481" y="121"/>
                    </a:cubicBezTo>
                    <a:cubicBezTo>
                      <a:pt x="479" y="121"/>
                      <a:pt x="477" y="122"/>
                      <a:pt x="475" y="122"/>
                    </a:cubicBezTo>
                    <a:cubicBezTo>
                      <a:pt x="470" y="125"/>
                      <a:pt x="470" y="135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5" y="142"/>
                      <a:pt x="465" y="142"/>
                      <a:pt x="465" y="142"/>
                    </a:cubicBezTo>
                    <a:cubicBezTo>
                      <a:pt x="462" y="147"/>
                      <a:pt x="45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5" y="153"/>
                      <a:pt x="445" y="153"/>
                      <a:pt x="445" y="153"/>
                    </a:cubicBezTo>
                    <a:cubicBezTo>
                      <a:pt x="444" y="153"/>
                      <a:pt x="443" y="153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41" y="152"/>
                      <a:pt x="441" y="152"/>
                      <a:pt x="441" y="152"/>
                    </a:cubicBezTo>
                    <a:cubicBezTo>
                      <a:pt x="431" y="151"/>
                      <a:pt x="423" y="140"/>
                      <a:pt x="423" y="128"/>
                    </a:cubicBezTo>
                    <a:cubicBezTo>
                      <a:pt x="423" y="128"/>
                      <a:pt x="423" y="128"/>
                      <a:pt x="423" y="127"/>
                    </a:cubicBezTo>
                    <a:cubicBezTo>
                      <a:pt x="423" y="122"/>
                      <a:pt x="426" y="116"/>
                      <a:pt x="426" y="110"/>
                    </a:cubicBezTo>
                    <a:cubicBezTo>
                      <a:pt x="426" y="108"/>
                      <a:pt x="426" y="107"/>
                      <a:pt x="426" y="106"/>
                    </a:cubicBezTo>
                    <a:cubicBezTo>
                      <a:pt x="424" y="99"/>
                      <a:pt x="414" y="88"/>
                      <a:pt x="406" y="88"/>
                    </a:cubicBezTo>
                    <a:cubicBezTo>
                      <a:pt x="406" y="88"/>
                      <a:pt x="406" y="88"/>
                      <a:pt x="406" y="88"/>
                    </a:cubicBezTo>
                    <a:cubicBezTo>
                      <a:pt x="406" y="88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405" y="87"/>
                      <a:pt x="405" y="87"/>
                      <a:pt x="405" y="87"/>
                    </a:cubicBezTo>
                    <a:cubicBezTo>
                      <a:pt x="398" y="88"/>
                      <a:pt x="392" y="93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6"/>
                      <a:pt x="387" y="96"/>
                      <a:pt x="387" y="96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7" y="97"/>
                      <a:pt x="387" y="97"/>
                      <a:pt x="387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6" y="97"/>
                      <a:pt x="386" y="97"/>
                      <a:pt x="386" y="97"/>
                    </a:cubicBezTo>
                    <a:cubicBezTo>
                      <a:pt x="380" y="101"/>
                      <a:pt x="374" y="104"/>
                      <a:pt x="369" y="109"/>
                    </a:cubicBezTo>
                    <a:cubicBezTo>
                      <a:pt x="358" y="117"/>
                      <a:pt x="353" y="132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41" y="136"/>
                      <a:pt x="341" y="136"/>
                      <a:pt x="341" y="136"/>
                    </a:cubicBezTo>
                    <a:cubicBezTo>
                      <a:pt x="338" y="137"/>
                      <a:pt x="335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32" y="138"/>
                      <a:pt x="332" y="138"/>
                      <a:pt x="332" y="138"/>
                    </a:cubicBezTo>
                    <a:cubicBezTo>
                      <a:pt x="321" y="138"/>
                      <a:pt x="316" y="129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7" y="123"/>
                      <a:pt x="307" y="123"/>
                      <a:pt x="307" y="123"/>
                    </a:cubicBezTo>
                    <a:cubicBezTo>
                      <a:pt x="306" y="123"/>
                      <a:pt x="306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5" y="122"/>
                    </a:cubicBezTo>
                    <a:cubicBezTo>
                      <a:pt x="305" y="122"/>
                      <a:pt x="305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2"/>
                      <a:pt x="304" y="122"/>
                      <a:pt x="304" y="122"/>
                    </a:cubicBezTo>
                    <a:cubicBezTo>
                      <a:pt x="304" y="121"/>
                      <a:pt x="304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303" y="121"/>
                      <a:pt x="303" y="121"/>
                      <a:pt x="303" y="121"/>
                    </a:cubicBezTo>
                    <a:cubicBezTo>
                      <a:pt x="296" y="118"/>
                      <a:pt x="284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5" y="116"/>
                      <a:pt x="275" y="116"/>
                      <a:pt x="275" y="116"/>
                    </a:cubicBezTo>
                    <a:cubicBezTo>
                      <a:pt x="272" y="116"/>
                      <a:pt x="269" y="116"/>
                      <a:pt x="267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6" y="117"/>
                      <a:pt x="266" y="117"/>
                      <a:pt x="266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5" y="117"/>
                      <a:pt x="265" y="117"/>
                      <a:pt x="265" y="117"/>
                    </a:cubicBezTo>
                    <a:cubicBezTo>
                      <a:pt x="263" y="118"/>
                      <a:pt x="262" y="119"/>
                      <a:pt x="260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9" y="120"/>
                      <a:pt x="259" y="120"/>
                      <a:pt x="259" y="120"/>
                    </a:cubicBezTo>
                    <a:cubicBezTo>
                      <a:pt x="251" y="124"/>
                      <a:pt x="241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9" y="131"/>
                      <a:pt x="229" y="131"/>
                      <a:pt x="229" y="131"/>
                    </a:cubicBezTo>
                    <a:cubicBezTo>
                      <a:pt x="225" y="131"/>
                      <a:pt x="221" y="130"/>
                      <a:pt x="217" y="128"/>
                    </a:cubicBezTo>
                    <a:cubicBezTo>
                      <a:pt x="217" y="128"/>
                      <a:pt x="217" y="128"/>
                      <a:pt x="217" y="128"/>
                    </a:cubicBezTo>
                    <a:cubicBezTo>
                      <a:pt x="207" y="124"/>
                      <a:pt x="206" y="111"/>
                      <a:pt x="198" y="105"/>
                    </a:cubicBezTo>
                    <a:cubicBezTo>
                      <a:pt x="193" y="101"/>
                      <a:pt x="186" y="97"/>
                      <a:pt x="178" y="94"/>
                    </a:cubicBezTo>
                    <a:cubicBezTo>
                      <a:pt x="178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1" y="91"/>
                      <a:pt x="165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6" y="89"/>
                      <a:pt x="154" y="89"/>
                      <a:pt x="153" y="89"/>
                    </a:cubicBezTo>
                    <a:cubicBezTo>
                      <a:pt x="140" y="93"/>
                      <a:pt x="140" y="119"/>
                      <a:pt x="132" y="129"/>
                    </a:cubicBezTo>
                    <a:cubicBezTo>
                      <a:pt x="126" y="135"/>
                      <a:pt x="115" y="136"/>
                      <a:pt x="106" y="141"/>
                    </a:cubicBezTo>
                    <a:cubicBezTo>
                      <a:pt x="98" y="145"/>
                      <a:pt x="92" y="154"/>
                      <a:pt x="85" y="161"/>
                    </a:cubicBezTo>
                    <a:cubicBezTo>
                      <a:pt x="78" y="169"/>
                      <a:pt x="68" y="177"/>
                      <a:pt x="64" y="184"/>
                    </a:cubicBezTo>
                    <a:cubicBezTo>
                      <a:pt x="60" y="192"/>
                      <a:pt x="61" y="200"/>
                      <a:pt x="56" y="208"/>
                    </a:cubicBezTo>
                    <a:cubicBezTo>
                      <a:pt x="48" y="220"/>
                      <a:pt x="24" y="223"/>
                      <a:pt x="11" y="230"/>
                    </a:cubicBezTo>
                    <a:cubicBezTo>
                      <a:pt x="10" y="231"/>
                      <a:pt x="9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3" y="231"/>
                      <a:pt x="3" y="218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4" y="209"/>
                      <a:pt x="4" y="209"/>
                      <a:pt x="4" y="209"/>
                    </a:cubicBezTo>
                    <a:cubicBezTo>
                      <a:pt x="6" y="191"/>
                      <a:pt x="9" y="177"/>
                      <a:pt x="21" y="170"/>
                    </a:cubicBezTo>
                    <a:cubicBezTo>
                      <a:pt x="27" y="167"/>
                      <a:pt x="35" y="166"/>
                      <a:pt x="41" y="163"/>
                    </a:cubicBezTo>
                    <a:cubicBezTo>
                      <a:pt x="49" y="158"/>
                      <a:pt x="55" y="148"/>
                      <a:pt x="62" y="141"/>
                    </a:cubicBezTo>
                    <a:cubicBezTo>
                      <a:pt x="70" y="132"/>
                      <a:pt x="79" y="126"/>
                      <a:pt x="82" y="119"/>
                    </a:cubicBezTo>
                    <a:cubicBezTo>
                      <a:pt x="85" y="113"/>
                      <a:pt x="86" y="105"/>
                      <a:pt x="90" y="98"/>
                    </a:cubicBezTo>
                    <a:cubicBezTo>
                      <a:pt x="103" y="76"/>
                      <a:pt x="145" y="84"/>
                      <a:pt x="160" y="62"/>
                    </a:cubicBezTo>
                    <a:cubicBezTo>
                      <a:pt x="165" y="54"/>
                      <a:pt x="167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84" y="44"/>
                      <a:pt x="188" y="52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4" y="57"/>
                    </a:cubicBezTo>
                    <a:cubicBezTo>
                      <a:pt x="194" y="57"/>
                      <a:pt x="194" y="57"/>
                      <a:pt x="195" y="57"/>
                    </a:cubicBezTo>
                    <a:cubicBezTo>
                      <a:pt x="195" y="57"/>
                      <a:pt x="195" y="57"/>
                      <a:pt x="195" y="57"/>
                    </a:cubicBezTo>
                    <a:cubicBezTo>
                      <a:pt x="195" y="57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5" y="58"/>
                    </a:cubicBezTo>
                    <a:cubicBezTo>
                      <a:pt x="195" y="58"/>
                      <a:pt x="195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196" y="58"/>
                      <a:pt x="196" y="58"/>
                      <a:pt x="196" y="58"/>
                    </a:cubicBezTo>
                    <a:cubicBezTo>
                      <a:pt x="201" y="61"/>
                      <a:pt x="208" y="61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6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7" y="63"/>
                      <a:pt x="217" y="63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18" y="64"/>
                      <a:pt x="218" y="64"/>
                      <a:pt x="218" y="64"/>
                    </a:cubicBezTo>
                    <a:cubicBezTo>
                      <a:pt x="224" y="66"/>
                      <a:pt x="229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4" y="70"/>
                      <a:pt x="234" y="70"/>
                      <a:pt x="234" y="70"/>
                    </a:cubicBezTo>
                    <a:cubicBezTo>
                      <a:pt x="235" y="70"/>
                      <a:pt x="236" y="70"/>
                      <a:pt x="236" y="70"/>
                    </a:cubicBezTo>
                    <a:cubicBezTo>
                      <a:pt x="236" y="70"/>
                      <a:pt x="237" y="70"/>
                      <a:pt x="237" y="70"/>
                    </a:cubicBezTo>
                    <a:cubicBezTo>
                      <a:pt x="250" y="68"/>
                      <a:pt x="252" y="50"/>
                      <a:pt x="257" y="38"/>
                    </a:cubicBezTo>
                    <a:cubicBezTo>
                      <a:pt x="264" y="22"/>
                      <a:pt x="278" y="5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298" y="3"/>
                      <a:pt x="298" y="3"/>
                      <a:pt x="298" y="3"/>
                    </a:cubicBezTo>
                    <a:cubicBezTo>
                      <a:pt x="300" y="3"/>
                      <a:pt x="301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cubicBezTo>
                      <a:pt x="303" y="3"/>
                      <a:pt x="303" y="3"/>
                      <a:pt x="303" y="3"/>
                    </a:cubicBezTo>
                    <a:moveTo>
                      <a:pt x="303" y="0"/>
                    </a:moveTo>
                    <a:cubicBezTo>
                      <a:pt x="303" y="0"/>
                      <a:pt x="303" y="0"/>
                      <a:pt x="303" y="0"/>
                    </a:cubicBezTo>
                    <a:cubicBezTo>
                      <a:pt x="284" y="0"/>
                      <a:pt x="269" y="13"/>
                      <a:pt x="261" y="24"/>
                    </a:cubicBezTo>
                    <a:cubicBezTo>
                      <a:pt x="261" y="24"/>
                      <a:pt x="261" y="24"/>
                      <a:pt x="261" y="24"/>
                    </a:cubicBezTo>
                    <a:cubicBezTo>
                      <a:pt x="252" y="37"/>
                      <a:pt x="249" y="65"/>
                      <a:pt x="234" y="67"/>
                    </a:cubicBezTo>
                    <a:cubicBezTo>
                      <a:pt x="234" y="67"/>
                      <a:pt x="234" y="67"/>
                      <a:pt x="234" y="67"/>
                    </a:cubicBezTo>
                    <a:cubicBezTo>
                      <a:pt x="234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4"/>
                      <a:pt x="218" y="62"/>
                    </a:cubicBezTo>
                    <a:cubicBezTo>
                      <a:pt x="218" y="62"/>
                      <a:pt x="218" y="62"/>
                      <a:pt x="218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6" y="62"/>
                      <a:pt x="216" y="62"/>
                      <a:pt x="216" y="62"/>
                    </a:cubicBezTo>
                    <a:cubicBezTo>
                      <a:pt x="210" y="60"/>
                      <a:pt x="202" y="58"/>
                      <a:pt x="198" y="56"/>
                    </a:cubicBezTo>
                    <a:cubicBezTo>
                      <a:pt x="190" y="52"/>
                      <a:pt x="188" y="41"/>
                      <a:pt x="178" y="40"/>
                    </a:cubicBezTo>
                    <a:cubicBezTo>
                      <a:pt x="177" y="40"/>
                      <a:pt x="177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76" y="40"/>
                      <a:pt x="176" y="40"/>
                      <a:pt x="176" y="40"/>
                    </a:cubicBezTo>
                    <a:cubicBezTo>
                      <a:pt x="165" y="40"/>
                      <a:pt x="164" y="53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1"/>
                      <a:pt x="157" y="61"/>
                      <a:pt x="157" y="61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57" y="62"/>
                      <a:pt x="157" y="62"/>
                      <a:pt x="157" y="62"/>
                    </a:cubicBezTo>
                    <a:cubicBezTo>
                      <a:pt x="141" y="81"/>
                      <a:pt x="98" y="76"/>
                      <a:pt x="87" y="100"/>
                    </a:cubicBezTo>
                    <a:cubicBezTo>
                      <a:pt x="84" y="104"/>
                      <a:pt x="83" y="113"/>
                      <a:pt x="81" y="118"/>
                    </a:cubicBezTo>
                    <a:cubicBezTo>
                      <a:pt x="76" y="125"/>
                      <a:pt x="68" y="133"/>
                      <a:pt x="61" y="140"/>
                    </a:cubicBezTo>
                    <a:cubicBezTo>
                      <a:pt x="54" y="147"/>
                      <a:pt x="47" y="156"/>
                      <a:pt x="40" y="161"/>
                    </a:cubicBezTo>
                    <a:cubicBezTo>
                      <a:pt x="33" y="164"/>
                      <a:pt x="27" y="165"/>
                      <a:pt x="21" y="168"/>
                    </a:cubicBezTo>
                    <a:cubicBezTo>
                      <a:pt x="6" y="176"/>
                      <a:pt x="0" y="203"/>
                      <a:pt x="0" y="230"/>
                    </a:cubicBezTo>
                    <a:cubicBezTo>
                      <a:pt x="0" y="233"/>
                      <a:pt x="0" y="237"/>
                      <a:pt x="0" y="241"/>
                    </a:cubicBezTo>
                    <a:cubicBezTo>
                      <a:pt x="1" y="252"/>
                      <a:pt x="1" y="263"/>
                      <a:pt x="1" y="274"/>
                    </a:cubicBezTo>
                    <a:cubicBezTo>
                      <a:pt x="1" y="288"/>
                      <a:pt x="1" y="303"/>
                      <a:pt x="1" y="316"/>
                    </a:cubicBezTo>
                    <a:cubicBezTo>
                      <a:pt x="1" y="333"/>
                      <a:pt x="1" y="349"/>
                      <a:pt x="1" y="365"/>
                    </a:cubicBezTo>
                    <a:cubicBezTo>
                      <a:pt x="1" y="365"/>
                      <a:pt x="1" y="366"/>
                      <a:pt x="1" y="366"/>
                    </a:cubicBezTo>
                    <a:cubicBezTo>
                      <a:pt x="1" y="366"/>
                      <a:pt x="1" y="367"/>
                      <a:pt x="1" y="368"/>
                    </a:cubicBezTo>
                    <a:cubicBezTo>
                      <a:pt x="1" y="368"/>
                      <a:pt x="1" y="368"/>
                      <a:pt x="1" y="368"/>
                    </a:cubicBezTo>
                    <a:cubicBezTo>
                      <a:pt x="1" y="368"/>
                      <a:pt x="1" y="369"/>
                      <a:pt x="1" y="369"/>
                    </a:cubicBezTo>
                    <a:cubicBezTo>
                      <a:pt x="1" y="369"/>
                      <a:pt x="1" y="369"/>
                      <a:pt x="1" y="369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1" y="370"/>
                      <a:pt x="1" y="370"/>
                      <a:pt x="1" y="371"/>
                    </a:cubicBezTo>
                    <a:cubicBezTo>
                      <a:pt x="1" y="371"/>
                      <a:pt x="1" y="371"/>
                      <a:pt x="1" y="371"/>
                    </a:cubicBezTo>
                    <a:cubicBezTo>
                      <a:pt x="1" y="371"/>
                      <a:pt x="1" y="372"/>
                      <a:pt x="1" y="372"/>
                    </a:cubicBezTo>
                    <a:cubicBezTo>
                      <a:pt x="1" y="372"/>
                      <a:pt x="1" y="372"/>
                      <a:pt x="1" y="372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3"/>
                      <a:pt x="1" y="373"/>
                      <a:pt x="1" y="374"/>
                    </a:cubicBezTo>
                    <a:cubicBezTo>
                      <a:pt x="1" y="374"/>
                      <a:pt x="1" y="375"/>
                      <a:pt x="1" y="375"/>
                    </a:cubicBezTo>
                    <a:cubicBezTo>
                      <a:pt x="1" y="376"/>
                      <a:pt x="1" y="376"/>
                      <a:pt x="1" y="376"/>
                    </a:cubicBezTo>
                    <a:cubicBezTo>
                      <a:pt x="1" y="376"/>
                      <a:pt x="1" y="376"/>
                      <a:pt x="1" y="377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1" y="377"/>
                      <a:pt x="1" y="378"/>
                      <a:pt x="1" y="378"/>
                    </a:cubicBezTo>
                    <a:cubicBezTo>
                      <a:pt x="1" y="378"/>
                      <a:pt x="1" y="378"/>
                      <a:pt x="1" y="378"/>
                    </a:cubicBezTo>
                    <a:cubicBezTo>
                      <a:pt x="1" y="438"/>
                      <a:pt x="1" y="494"/>
                      <a:pt x="1" y="553"/>
                    </a:cubicBezTo>
                    <a:cubicBezTo>
                      <a:pt x="1" y="553"/>
                      <a:pt x="1" y="553"/>
                      <a:pt x="1" y="554"/>
                    </a:cubicBezTo>
                    <a:cubicBezTo>
                      <a:pt x="1" y="555"/>
                      <a:pt x="1" y="556"/>
                      <a:pt x="1" y="558"/>
                    </a:cubicBezTo>
                    <a:cubicBezTo>
                      <a:pt x="1" y="558"/>
                      <a:pt x="1" y="558"/>
                      <a:pt x="1" y="558"/>
                    </a:cubicBezTo>
                    <a:cubicBezTo>
                      <a:pt x="1" y="559"/>
                      <a:pt x="1" y="560"/>
                      <a:pt x="1" y="560"/>
                    </a:cubicBezTo>
                    <a:cubicBezTo>
                      <a:pt x="1" y="560"/>
                      <a:pt x="1" y="561"/>
                      <a:pt x="1" y="561"/>
                    </a:cubicBezTo>
                    <a:cubicBezTo>
                      <a:pt x="1" y="561"/>
                      <a:pt x="1" y="562"/>
                      <a:pt x="1" y="563"/>
                    </a:cubicBezTo>
                    <a:cubicBezTo>
                      <a:pt x="1" y="563"/>
                      <a:pt x="1" y="563"/>
                      <a:pt x="1" y="563"/>
                    </a:cubicBezTo>
                    <a:cubicBezTo>
                      <a:pt x="1" y="563"/>
                      <a:pt x="1" y="564"/>
                      <a:pt x="1" y="564"/>
                    </a:cubicBezTo>
                    <a:cubicBezTo>
                      <a:pt x="1" y="564"/>
                      <a:pt x="1" y="564"/>
                      <a:pt x="1" y="564"/>
                    </a:cubicBezTo>
                    <a:cubicBezTo>
                      <a:pt x="1" y="564"/>
                      <a:pt x="1" y="565"/>
                      <a:pt x="1" y="565"/>
                    </a:cubicBezTo>
                    <a:cubicBezTo>
                      <a:pt x="1" y="565"/>
                      <a:pt x="1" y="565"/>
                      <a:pt x="1" y="565"/>
                    </a:cubicBezTo>
                    <a:cubicBezTo>
                      <a:pt x="1" y="566"/>
                      <a:pt x="1" y="566"/>
                      <a:pt x="1" y="566"/>
                    </a:cubicBezTo>
                    <a:cubicBezTo>
                      <a:pt x="1" y="566"/>
                      <a:pt x="1" y="566"/>
                      <a:pt x="1" y="567"/>
                    </a:cubicBezTo>
                    <a:cubicBezTo>
                      <a:pt x="1" y="567"/>
                      <a:pt x="1" y="567"/>
                      <a:pt x="1" y="567"/>
                    </a:cubicBezTo>
                    <a:cubicBezTo>
                      <a:pt x="1" y="568"/>
                      <a:pt x="1" y="568"/>
                      <a:pt x="1" y="569"/>
                    </a:cubicBezTo>
                    <a:cubicBezTo>
                      <a:pt x="1" y="569"/>
                      <a:pt x="1" y="569"/>
                      <a:pt x="1" y="570"/>
                    </a:cubicBezTo>
                    <a:cubicBezTo>
                      <a:pt x="1" y="570"/>
                      <a:pt x="1" y="571"/>
                      <a:pt x="1" y="571"/>
                    </a:cubicBezTo>
                    <a:cubicBezTo>
                      <a:pt x="1" y="572"/>
                      <a:pt x="1" y="572"/>
                      <a:pt x="1" y="572"/>
                    </a:cubicBezTo>
                    <a:cubicBezTo>
                      <a:pt x="1" y="588"/>
                      <a:pt x="1" y="604"/>
                      <a:pt x="1" y="621"/>
                    </a:cubicBezTo>
                    <a:cubicBezTo>
                      <a:pt x="1" y="621"/>
                      <a:pt x="1" y="621"/>
                      <a:pt x="1" y="621"/>
                    </a:cubicBezTo>
                    <a:cubicBezTo>
                      <a:pt x="1" y="634"/>
                      <a:pt x="1" y="647"/>
                      <a:pt x="1" y="660"/>
                    </a:cubicBezTo>
                    <a:cubicBezTo>
                      <a:pt x="1" y="673"/>
                      <a:pt x="1" y="685"/>
                      <a:pt x="0" y="697"/>
                    </a:cubicBezTo>
                    <a:cubicBezTo>
                      <a:pt x="0" y="699"/>
                      <a:pt x="0" y="702"/>
                      <a:pt x="0" y="704"/>
                    </a:cubicBezTo>
                    <a:cubicBezTo>
                      <a:pt x="0" y="725"/>
                      <a:pt x="4" y="748"/>
                      <a:pt x="11" y="761"/>
                    </a:cubicBezTo>
                    <a:cubicBezTo>
                      <a:pt x="17" y="772"/>
                      <a:pt x="30" y="774"/>
                      <a:pt x="40" y="780"/>
                    </a:cubicBezTo>
                    <a:cubicBezTo>
                      <a:pt x="49" y="784"/>
                      <a:pt x="54" y="793"/>
                      <a:pt x="61" y="801"/>
                    </a:cubicBezTo>
                    <a:cubicBezTo>
                      <a:pt x="68" y="807"/>
                      <a:pt x="76" y="813"/>
                      <a:pt x="80" y="820"/>
                    </a:cubicBezTo>
                    <a:cubicBezTo>
                      <a:pt x="84" y="826"/>
                      <a:pt x="83" y="834"/>
                      <a:pt x="87" y="842"/>
                    </a:cubicBezTo>
                    <a:cubicBezTo>
                      <a:pt x="98" y="865"/>
                      <a:pt x="140" y="859"/>
                      <a:pt x="157" y="876"/>
                    </a:cubicBezTo>
                    <a:cubicBezTo>
                      <a:pt x="164" y="884"/>
                      <a:pt x="165" y="900"/>
                      <a:pt x="178" y="900"/>
                    </a:cubicBezTo>
                    <a:cubicBezTo>
                      <a:pt x="189" y="900"/>
                      <a:pt x="192" y="887"/>
                      <a:pt x="201" y="883"/>
                    </a:cubicBezTo>
                    <a:cubicBezTo>
                      <a:pt x="205" y="881"/>
                      <a:pt x="213" y="880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19" y="878"/>
                    </a:cubicBezTo>
                    <a:cubicBezTo>
                      <a:pt x="219" y="878"/>
                      <a:pt x="219" y="878"/>
                      <a:pt x="220" y="878"/>
                    </a:cubicBezTo>
                    <a:cubicBezTo>
                      <a:pt x="220" y="878"/>
                      <a:pt x="220" y="878"/>
                      <a:pt x="220" y="878"/>
                    </a:cubicBezTo>
                    <a:cubicBezTo>
                      <a:pt x="220" y="878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0" y="877"/>
                      <a:pt x="220" y="877"/>
                    </a:cubicBezTo>
                    <a:cubicBezTo>
                      <a:pt x="220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1" y="877"/>
                      <a:pt x="221" y="877"/>
                      <a:pt x="221" y="877"/>
                    </a:cubicBezTo>
                    <a:cubicBezTo>
                      <a:pt x="226" y="875"/>
                      <a:pt x="231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6" y="872"/>
                      <a:pt x="236" y="872"/>
                    </a:cubicBezTo>
                    <a:cubicBezTo>
                      <a:pt x="236" y="872"/>
                      <a:pt x="237" y="872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37" y="873"/>
                      <a:pt x="237" y="873"/>
                      <a:pt x="237" y="873"/>
                    </a:cubicBezTo>
                    <a:cubicBezTo>
                      <a:pt x="247" y="874"/>
                      <a:pt x="250" y="88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5"/>
                    </a:cubicBezTo>
                    <a:cubicBezTo>
                      <a:pt x="252" y="895"/>
                      <a:pt x="252" y="895"/>
                      <a:pt x="252" y="896"/>
                    </a:cubicBezTo>
                    <a:cubicBezTo>
                      <a:pt x="259" y="918"/>
                      <a:pt x="277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4" y="940"/>
                      <a:pt x="304" y="940"/>
                      <a:pt x="304" y="940"/>
                    </a:cubicBezTo>
                    <a:cubicBezTo>
                      <a:pt x="306" y="940"/>
                      <a:pt x="308" y="940"/>
                      <a:pt x="310" y="940"/>
                    </a:cubicBezTo>
                    <a:cubicBezTo>
                      <a:pt x="323" y="938"/>
                      <a:pt x="336" y="929"/>
                      <a:pt x="337" y="913"/>
                    </a:cubicBezTo>
                    <a:cubicBezTo>
                      <a:pt x="337" y="912"/>
                      <a:pt x="337" y="911"/>
                      <a:pt x="337" y="910"/>
                    </a:cubicBezTo>
                    <a:cubicBezTo>
                      <a:pt x="337" y="902"/>
                      <a:pt x="333" y="897"/>
                      <a:pt x="333" y="889"/>
                    </a:cubicBezTo>
                    <a:cubicBezTo>
                      <a:pt x="333" y="888"/>
                      <a:pt x="334" y="887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4" y="885"/>
                      <a:pt x="334" y="885"/>
                      <a:pt x="334" y="885"/>
                    </a:cubicBezTo>
                    <a:cubicBezTo>
                      <a:pt x="337" y="885"/>
                      <a:pt x="341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4" y="884"/>
                      <a:pt x="344" y="884"/>
                    </a:cubicBezTo>
                    <a:cubicBezTo>
                      <a:pt x="344" y="884"/>
                      <a:pt x="345" y="884"/>
                      <a:pt x="346" y="884"/>
                    </a:cubicBezTo>
                    <a:cubicBezTo>
                      <a:pt x="347" y="884"/>
                      <a:pt x="347" y="885"/>
                      <a:pt x="347" y="885"/>
                    </a:cubicBezTo>
                    <a:cubicBezTo>
                      <a:pt x="347" y="885"/>
                      <a:pt x="347" y="885"/>
                      <a:pt x="347" y="885"/>
                    </a:cubicBezTo>
                    <a:cubicBezTo>
                      <a:pt x="348" y="885"/>
                      <a:pt x="348" y="885"/>
                      <a:pt x="348" y="885"/>
                    </a:cubicBezTo>
                    <a:cubicBezTo>
                      <a:pt x="348" y="885"/>
                      <a:pt x="349" y="885"/>
                      <a:pt x="349" y="885"/>
                    </a:cubicBezTo>
                    <a:cubicBezTo>
                      <a:pt x="349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0" y="885"/>
                      <a:pt x="350" y="885"/>
                      <a:pt x="350" y="885"/>
                    </a:cubicBezTo>
                    <a:cubicBezTo>
                      <a:pt x="353" y="885"/>
                      <a:pt x="356" y="884"/>
                      <a:pt x="358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59" y="884"/>
                      <a:pt x="359" y="884"/>
                      <a:pt x="359" y="884"/>
                    </a:cubicBezTo>
                    <a:cubicBezTo>
                      <a:pt x="369" y="882"/>
                      <a:pt x="378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87" y="876"/>
                      <a:pt x="387" y="876"/>
                      <a:pt x="387" y="876"/>
                    </a:cubicBezTo>
                    <a:cubicBezTo>
                      <a:pt x="397" y="876"/>
                      <a:pt x="403" y="882"/>
                      <a:pt x="410" y="886"/>
                    </a:cubicBezTo>
                    <a:cubicBezTo>
                      <a:pt x="410" y="886"/>
                      <a:pt x="410" y="886"/>
                      <a:pt x="410" y="886"/>
                    </a:cubicBezTo>
                    <a:cubicBezTo>
                      <a:pt x="416" y="890"/>
                      <a:pt x="423" y="893"/>
                      <a:pt x="427" y="898"/>
                    </a:cubicBezTo>
                    <a:cubicBezTo>
                      <a:pt x="434" y="905"/>
                      <a:pt x="436" y="916"/>
                      <a:pt x="444" y="922"/>
                    </a:cubicBezTo>
                    <a:cubicBezTo>
                      <a:pt x="451" y="926"/>
                      <a:pt x="461" y="926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1" y="928"/>
                      <a:pt x="471" y="928"/>
                      <a:pt x="471" y="928"/>
                    </a:cubicBezTo>
                    <a:cubicBezTo>
                      <a:pt x="473" y="929"/>
                      <a:pt x="475" y="930"/>
                      <a:pt x="477" y="931"/>
                    </a:cubicBezTo>
                    <a:cubicBezTo>
                      <a:pt x="482" y="933"/>
                      <a:pt x="487" y="936"/>
                      <a:pt x="491" y="936"/>
                    </a:cubicBezTo>
                    <a:cubicBezTo>
                      <a:pt x="491" y="936"/>
                      <a:pt x="491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2" y="936"/>
                    </a:cubicBezTo>
                    <a:cubicBezTo>
                      <a:pt x="492" y="936"/>
                      <a:pt x="492" y="936"/>
                      <a:pt x="493" y="936"/>
                    </a:cubicBezTo>
                    <a:cubicBezTo>
                      <a:pt x="504" y="934"/>
                      <a:pt x="509" y="918"/>
                      <a:pt x="517" y="913"/>
                    </a:cubicBezTo>
                    <a:cubicBezTo>
                      <a:pt x="525" y="907"/>
                      <a:pt x="536" y="907"/>
                      <a:pt x="547" y="904"/>
                    </a:cubicBezTo>
                    <a:cubicBezTo>
                      <a:pt x="557" y="901"/>
                      <a:pt x="566" y="896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5" y="895"/>
                      <a:pt x="575" y="895"/>
                      <a:pt x="575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6" y="895"/>
                      <a:pt x="576" y="895"/>
                    </a:cubicBezTo>
                    <a:cubicBezTo>
                      <a:pt x="576" y="895"/>
                      <a:pt x="577" y="895"/>
                      <a:pt x="577" y="895"/>
                    </a:cubicBezTo>
                    <a:cubicBezTo>
                      <a:pt x="587" y="895"/>
                      <a:pt x="595" y="900"/>
                      <a:pt x="605" y="904"/>
                    </a:cubicBezTo>
                    <a:cubicBezTo>
                      <a:pt x="605" y="904"/>
                      <a:pt x="606" y="904"/>
                      <a:pt x="606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07" y="904"/>
                      <a:pt x="607" y="904"/>
                      <a:pt x="607" y="904"/>
                    </a:cubicBezTo>
                    <a:cubicBezTo>
                      <a:pt x="617" y="908"/>
                      <a:pt x="630" y="908"/>
                      <a:pt x="639" y="913"/>
                    </a:cubicBezTo>
                    <a:cubicBezTo>
                      <a:pt x="646" y="918"/>
                      <a:pt x="651" y="934"/>
                      <a:pt x="662" y="936"/>
                    </a:cubicBezTo>
                    <a:cubicBezTo>
                      <a:pt x="662" y="936"/>
                      <a:pt x="662" y="936"/>
                      <a:pt x="662" y="936"/>
                    </a:cubicBezTo>
                    <a:cubicBezTo>
                      <a:pt x="663" y="936"/>
                      <a:pt x="663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4" y="936"/>
                      <a:pt x="664" y="936"/>
                      <a:pt x="664" y="936"/>
                    </a:cubicBezTo>
                    <a:cubicBezTo>
                      <a:pt x="669" y="936"/>
                      <a:pt x="674" y="933"/>
                      <a:pt x="679" y="930"/>
                    </a:cubicBezTo>
                    <a:cubicBezTo>
                      <a:pt x="681" y="929"/>
                      <a:pt x="683" y="929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6" y="928"/>
                      <a:pt x="686" y="928"/>
                    </a:cubicBezTo>
                    <a:cubicBezTo>
                      <a:pt x="686" y="928"/>
                      <a:pt x="687" y="928"/>
                      <a:pt x="687" y="928"/>
                    </a:cubicBezTo>
                    <a:cubicBezTo>
                      <a:pt x="694" y="926"/>
                      <a:pt x="703" y="926"/>
                      <a:pt x="708" y="924"/>
                    </a:cubicBezTo>
                    <a:cubicBezTo>
                      <a:pt x="720" y="919"/>
                      <a:pt x="720" y="905"/>
                      <a:pt x="729" y="897"/>
                    </a:cubicBezTo>
                    <a:cubicBezTo>
                      <a:pt x="733" y="893"/>
                      <a:pt x="739" y="889"/>
                      <a:pt x="745" y="886"/>
                    </a:cubicBezTo>
                    <a:cubicBezTo>
                      <a:pt x="752" y="882"/>
                      <a:pt x="757" y="878"/>
                      <a:pt x="764" y="877"/>
                    </a:cubicBezTo>
                    <a:cubicBezTo>
                      <a:pt x="766" y="877"/>
                      <a:pt x="767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69" y="876"/>
                      <a:pt x="769" y="876"/>
                      <a:pt x="769" y="876"/>
                    </a:cubicBezTo>
                    <a:cubicBezTo>
                      <a:pt x="778" y="876"/>
                      <a:pt x="784" y="880"/>
                      <a:pt x="791" y="882"/>
                    </a:cubicBezTo>
                    <a:cubicBezTo>
                      <a:pt x="792" y="883"/>
                      <a:pt x="793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4" y="883"/>
                      <a:pt x="794" y="883"/>
                      <a:pt x="794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795" y="883"/>
                      <a:pt x="795" y="883"/>
                      <a:pt x="795" y="883"/>
                    </a:cubicBezTo>
                    <a:cubicBezTo>
                      <a:pt x="804" y="885"/>
                      <a:pt x="812" y="884"/>
                      <a:pt x="822" y="886"/>
                    </a:cubicBezTo>
                    <a:cubicBezTo>
                      <a:pt x="822" y="887"/>
                      <a:pt x="822" y="887"/>
                      <a:pt x="822" y="887"/>
                    </a:cubicBezTo>
                    <a:cubicBezTo>
                      <a:pt x="822" y="896"/>
                      <a:pt x="819" y="904"/>
                      <a:pt x="819" y="912"/>
                    </a:cubicBezTo>
                    <a:cubicBezTo>
                      <a:pt x="819" y="914"/>
                      <a:pt x="819" y="916"/>
                      <a:pt x="820" y="918"/>
                    </a:cubicBezTo>
                    <a:cubicBezTo>
                      <a:pt x="820" y="918"/>
                      <a:pt x="820" y="918"/>
                      <a:pt x="820" y="918"/>
                    </a:cubicBezTo>
                    <a:cubicBezTo>
                      <a:pt x="820" y="918"/>
                      <a:pt x="820" y="918"/>
                      <a:pt x="820" y="919"/>
                    </a:cubicBezTo>
                    <a:cubicBezTo>
                      <a:pt x="820" y="919"/>
                      <a:pt x="820" y="919"/>
                      <a:pt x="820" y="919"/>
                    </a:cubicBezTo>
                    <a:cubicBezTo>
                      <a:pt x="823" y="931"/>
                      <a:pt x="835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1" y="941"/>
                      <a:pt x="851" y="941"/>
                      <a:pt x="851" y="941"/>
                    </a:cubicBezTo>
                    <a:cubicBezTo>
                      <a:pt x="853" y="941"/>
                      <a:pt x="854" y="941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56" y="940"/>
                      <a:pt x="856" y="940"/>
                      <a:pt x="856" y="940"/>
                    </a:cubicBezTo>
                    <a:cubicBezTo>
                      <a:pt x="883" y="938"/>
                      <a:pt x="898" y="914"/>
                      <a:pt x="905" y="891"/>
                    </a:cubicBezTo>
                    <a:cubicBezTo>
                      <a:pt x="907" y="882"/>
                      <a:pt x="912" y="873"/>
                      <a:pt x="919" y="873"/>
                    </a:cubicBezTo>
                    <a:cubicBezTo>
                      <a:pt x="919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0" y="872"/>
                      <a:pt x="920" y="872"/>
                      <a:pt x="920" y="872"/>
                    </a:cubicBezTo>
                    <a:cubicBezTo>
                      <a:pt x="925" y="872"/>
                      <a:pt x="929" y="875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7"/>
                      <a:pt x="934" y="877"/>
                      <a:pt x="934" y="877"/>
                    </a:cubicBezTo>
                    <a:cubicBezTo>
                      <a:pt x="934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5" y="878"/>
                    </a:cubicBezTo>
                    <a:cubicBezTo>
                      <a:pt x="935" y="878"/>
                      <a:pt x="935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6" y="878"/>
                      <a:pt x="936" y="878"/>
                    </a:cubicBezTo>
                    <a:cubicBezTo>
                      <a:pt x="936" y="878"/>
                      <a:pt x="937" y="878"/>
                      <a:pt x="937" y="878"/>
                    </a:cubicBezTo>
                    <a:cubicBezTo>
                      <a:pt x="937" y="878"/>
                      <a:pt x="937" y="879"/>
                      <a:pt x="937" y="879"/>
                    </a:cubicBezTo>
                    <a:cubicBezTo>
                      <a:pt x="937" y="879"/>
                      <a:pt x="937" y="879"/>
                      <a:pt x="937" y="879"/>
                    </a:cubicBezTo>
                    <a:cubicBezTo>
                      <a:pt x="944" y="881"/>
                      <a:pt x="951" y="882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6" y="884"/>
                      <a:pt x="956" y="884"/>
                    </a:cubicBezTo>
                    <a:cubicBezTo>
                      <a:pt x="956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4"/>
                      <a:pt x="957" y="884"/>
                      <a:pt x="957" y="884"/>
                    </a:cubicBezTo>
                    <a:cubicBezTo>
                      <a:pt x="957" y="885"/>
                      <a:pt x="957" y="885"/>
                      <a:pt x="957" y="885"/>
                    </a:cubicBezTo>
                    <a:cubicBezTo>
                      <a:pt x="957" y="885"/>
                      <a:pt x="957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58" y="885"/>
                      <a:pt x="958" y="885"/>
                      <a:pt x="958" y="885"/>
                    </a:cubicBezTo>
                    <a:cubicBezTo>
                      <a:pt x="964" y="890"/>
                      <a:pt x="96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7" y="900"/>
                      <a:pt x="977" y="900"/>
                      <a:pt x="977" y="900"/>
                    </a:cubicBezTo>
                    <a:cubicBezTo>
                      <a:pt x="978" y="900"/>
                      <a:pt x="978" y="900"/>
                      <a:pt x="978" y="900"/>
                    </a:cubicBezTo>
                    <a:cubicBezTo>
                      <a:pt x="989" y="900"/>
                      <a:pt x="991" y="887"/>
                      <a:pt x="996" y="879"/>
                    </a:cubicBezTo>
                    <a:cubicBezTo>
                      <a:pt x="1010" y="860"/>
                      <a:pt x="1043" y="865"/>
                      <a:pt x="1059" y="850"/>
                    </a:cubicBezTo>
                    <a:cubicBezTo>
                      <a:pt x="1068" y="843"/>
                      <a:pt x="1067" y="829"/>
                      <a:pt x="1073" y="819"/>
                    </a:cubicBezTo>
                    <a:cubicBezTo>
                      <a:pt x="1078" y="812"/>
                      <a:pt x="1086" y="805"/>
                      <a:pt x="1093" y="799"/>
                    </a:cubicBezTo>
                    <a:cubicBezTo>
                      <a:pt x="1100" y="792"/>
                      <a:pt x="1105" y="783"/>
                      <a:pt x="1113" y="779"/>
                    </a:cubicBezTo>
                    <a:cubicBezTo>
                      <a:pt x="1121" y="775"/>
                      <a:pt x="1133" y="773"/>
                      <a:pt x="1139" y="766"/>
                    </a:cubicBezTo>
                    <a:cubicBezTo>
                      <a:pt x="1140" y="765"/>
                      <a:pt x="1143" y="759"/>
                      <a:pt x="1145" y="756"/>
                    </a:cubicBezTo>
                    <a:cubicBezTo>
                      <a:pt x="1150" y="742"/>
                      <a:pt x="1152" y="724"/>
                      <a:pt x="1152" y="705"/>
                    </a:cubicBezTo>
                    <a:cubicBezTo>
                      <a:pt x="1152" y="700"/>
                      <a:pt x="1151" y="695"/>
                      <a:pt x="1151" y="690"/>
                    </a:cubicBezTo>
                    <a:cubicBezTo>
                      <a:pt x="1151" y="682"/>
                      <a:pt x="1151" y="674"/>
                      <a:pt x="1151" y="665"/>
                    </a:cubicBezTo>
                    <a:cubicBezTo>
                      <a:pt x="1151" y="649"/>
                      <a:pt x="1151" y="631"/>
                      <a:pt x="1151" y="616"/>
                    </a:cubicBezTo>
                    <a:cubicBezTo>
                      <a:pt x="1151" y="616"/>
                      <a:pt x="1151" y="616"/>
                      <a:pt x="1151" y="616"/>
                    </a:cubicBezTo>
                    <a:cubicBezTo>
                      <a:pt x="1151" y="565"/>
                      <a:pt x="1151" y="521"/>
                      <a:pt x="1151" y="467"/>
                    </a:cubicBezTo>
                    <a:cubicBezTo>
                      <a:pt x="1151" y="421"/>
                      <a:pt x="1150" y="374"/>
                      <a:pt x="1150" y="328"/>
                    </a:cubicBezTo>
                    <a:cubicBezTo>
                      <a:pt x="1150" y="300"/>
                      <a:pt x="1151" y="272"/>
                      <a:pt x="1152" y="244"/>
                    </a:cubicBezTo>
                    <a:cubicBezTo>
                      <a:pt x="1152" y="240"/>
                      <a:pt x="1152" y="236"/>
                      <a:pt x="1152" y="233"/>
                    </a:cubicBezTo>
                    <a:cubicBezTo>
                      <a:pt x="1152" y="212"/>
                      <a:pt x="1149" y="192"/>
                      <a:pt x="1143" y="179"/>
                    </a:cubicBezTo>
                    <a:cubicBezTo>
                      <a:pt x="1136" y="166"/>
                      <a:pt x="1123" y="166"/>
                      <a:pt x="1112" y="160"/>
                    </a:cubicBezTo>
                    <a:cubicBezTo>
                      <a:pt x="1104" y="155"/>
                      <a:pt x="1098" y="146"/>
                      <a:pt x="1091" y="139"/>
                    </a:cubicBezTo>
                    <a:cubicBezTo>
                      <a:pt x="1084" y="132"/>
                      <a:pt x="1074" y="123"/>
                      <a:pt x="1071" y="116"/>
                    </a:cubicBezTo>
                    <a:cubicBezTo>
                      <a:pt x="1068" y="111"/>
                      <a:pt x="1068" y="102"/>
                      <a:pt x="1064" y="97"/>
                    </a:cubicBezTo>
                    <a:cubicBezTo>
                      <a:pt x="1054" y="79"/>
                      <a:pt x="1016" y="79"/>
                      <a:pt x="1000" y="66"/>
                    </a:cubicBezTo>
                    <a:cubicBezTo>
                      <a:pt x="992" y="59"/>
                      <a:pt x="990" y="41"/>
                      <a:pt x="977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76" y="40"/>
                      <a:pt x="976" y="40"/>
                      <a:pt x="976" y="40"/>
                    </a:cubicBezTo>
                    <a:cubicBezTo>
                      <a:pt x="966" y="40"/>
                      <a:pt x="963" y="50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5" y="56"/>
                      <a:pt x="955" y="56"/>
                    </a:cubicBezTo>
                    <a:cubicBezTo>
                      <a:pt x="955" y="56"/>
                      <a:pt x="954" y="56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4" y="57"/>
                    </a:cubicBezTo>
                    <a:cubicBezTo>
                      <a:pt x="954" y="57"/>
                      <a:pt x="954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3" y="57"/>
                      <a:pt x="953" y="57"/>
                    </a:cubicBezTo>
                    <a:cubicBezTo>
                      <a:pt x="953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7"/>
                    </a:cubicBezTo>
                    <a:cubicBezTo>
                      <a:pt x="952" y="57"/>
                      <a:pt x="952" y="57"/>
                      <a:pt x="952" y="58"/>
                    </a:cubicBezTo>
                    <a:cubicBezTo>
                      <a:pt x="947" y="59"/>
                      <a:pt x="941" y="60"/>
                      <a:pt x="935" y="62"/>
                    </a:cubicBezTo>
                    <a:cubicBezTo>
                      <a:pt x="935" y="62"/>
                      <a:pt x="935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4" y="62"/>
                      <a:pt x="934" y="62"/>
                      <a:pt x="934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33" y="62"/>
                      <a:pt x="933" y="62"/>
                      <a:pt x="933" y="62"/>
                    </a:cubicBezTo>
                    <a:cubicBezTo>
                      <a:pt x="928" y="64"/>
                      <a:pt x="924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9" y="67"/>
                      <a:pt x="919" y="67"/>
                    </a:cubicBezTo>
                    <a:cubicBezTo>
                      <a:pt x="919" y="67"/>
                      <a:pt x="918" y="67"/>
                      <a:pt x="917" y="67"/>
                    </a:cubicBezTo>
                    <a:cubicBezTo>
                      <a:pt x="905" y="64"/>
                      <a:pt x="905" y="49"/>
                      <a:pt x="900" y="37"/>
                    </a:cubicBezTo>
                    <a:cubicBezTo>
                      <a:pt x="894" y="24"/>
                      <a:pt x="882" y="10"/>
                      <a:pt x="867" y="4"/>
                    </a:cubicBezTo>
                    <a:cubicBezTo>
                      <a:pt x="867" y="4"/>
                      <a:pt x="866" y="4"/>
                      <a:pt x="866" y="4"/>
                    </a:cubicBezTo>
                    <a:cubicBezTo>
                      <a:pt x="866" y="4"/>
                      <a:pt x="866" y="4"/>
                      <a:pt x="866" y="4"/>
                    </a:cubicBezTo>
                    <a:cubicBezTo>
                      <a:pt x="860" y="2"/>
                      <a:pt x="855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37" y="1"/>
                      <a:pt x="827" y="6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21" y="17"/>
                      <a:pt x="821" y="17"/>
                      <a:pt x="821" y="17"/>
                    </a:cubicBezTo>
                    <a:cubicBezTo>
                      <a:pt x="819" y="21"/>
                      <a:pt x="818" y="26"/>
                      <a:pt x="818" y="30"/>
                    </a:cubicBezTo>
                    <a:cubicBezTo>
                      <a:pt x="818" y="37"/>
                      <a:pt x="820" y="44"/>
                      <a:pt x="820" y="53"/>
                    </a:cubicBezTo>
                    <a:cubicBezTo>
                      <a:pt x="820" y="53"/>
                      <a:pt x="820" y="53"/>
                      <a:pt x="820" y="53"/>
                    </a:cubicBezTo>
                    <a:cubicBezTo>
                      <a:pt x="810" y="57"/>
                      <a:pt x="801" y="54"/>
                      <a:pt x="792" y="57"/>
                    </a:cubicBezTo>
                    <a:cubicBezTo>
                      <a:pt x="783" y="59"/>
                      <a:pt x="775" y="64"/>
                      <a:pt x="767" y="65"/>
                    </a:cubicBezTo>
                    <a:cubicBezTo>
                      <a:pt x="767" y="65"/>
                      <a:pt x="767" y="65"/>
                      <a:pt x="767" y="65"/>
                    </a:cubicBezTo>
                    <a:cubicBezTo>
                      <a:pt x="767" y="65"/>
                      <a:pt x="767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66" y="65"/>
                      <a:pt x="766" y="65"/>
                      <a:pt x="766" y="65"/>
                    </a:cubicBezTo>
                    <a:cubicBezTo>
                      <a:pt x="759" y="65"/>
                      <a:pt x="752" y="60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46" y="56"/>
                      <a:pt x="746" y="56"/>
                      <a:pt x="746" y="56"/>
                    </a:cubicBezTo>
                    <a:cubicBezTo>
                      <a:pt x="739" y="52"/>
                      <a:pt x="733" y="48"/>
                      <a:pt x="729" y="44"/>
                    </a:cubicBezTo>
                    <a:cubicBezTo>
                      <a:pt x="721" y="38"/>
                      <a:pt x="719" y="26"/>
                      <a:pt x="712" y="20"/>
                    </a:cubicBezTo>
                    <a:cubicBezTo>
                      <a:pt x="705" y="14"/>
                      <a:pt x="694" y="15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4" y="12"/>
                      <a:pt x="684" y="12"/>
                    </a:cubicBezTo>
                    <a:cubicBezTo>
                      <a:pt x="684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3" y="12"/>
                      <a:pt x="683" y="12"/>
                      <a:pt x="683" y="12"/>
                    </a:cubicBezTo>
                    <a:cubicBezTo>
                      <a:pt x="682" y="11"/>
                      <a:pt x="681" y="11"/>
                      <a:pt x="680" y="11"/>
                    </a:cubicBezTo>
                    <a:cubicBezTo>
                      <a:pt x="680" y="10"/>
                      <a:pt x="679" y="10"/>
                      <a:pt x="679" y="10"/>
                    </a:cubicBezTo>
                    <a:cubicBezTo>
                      <a:pt x="679" y="10"/>
                      <a:pt x="679" y="10"/>
                      <a:pt x="679" y="10"/>
                    </a:cubicBezTo>
                    <a:cubicBezTo>
                      <a:pt x="674" y="8"/>
                      <a:pt x="669" y="5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3" y="4"/>
                      <a:pt x="663" y="4"/>
                      <a:pt x="663" y="4"/>
                    </a:cubicBezTo>
                    <a:cubicBezTo>
                      <a:pt x="662" y="4"/>
                      <a:pt x="661" y="5"/>
                      <a:pt x="660" y="5"/>
                    </a:cubicBezTo>
                    <a:cubicBezTo>
                      <a:pt x="660" y="5"/>
                      <a:pt x="660" y="5"/>
                      <a:pt x="660" y="5"/>
                    </a:cubicBezTo>
                    <a:cubicBezTo>
                      <a:pt x="649" y="6"/>
                      <a:pt x="644" y="24"/>
                      <a:pt x="636" y="28"/>
                    </a:cubicBezTo>
                    <a:cubicBezTo>
                      <a:pt x="628" y="32"/>
                      <a:pt x="617" y="33"/>
                      <a:pt x="607" y="36"/>
                    </a:cubicBezTo>
                    <a:cubicBezTo>
                      <a:pt x="598" y="40"/>
                      <a:pt x="589" y="44"/>
                      <a:pt x="580" y="45"/>
                    </a:cubicBezTo>
                    <a:cubicBezTo>
                      <a:pt x="580" y="45"/>
                      <a:pt x="580" y="45"/>
                      <a:pt x="580" y="45"/>
                    </a:cubicBezTo>
                    <a:cubicBezTo>
                      <a:pt x="579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78" y="45"/>
                      <a:pt x="578" y="45"/>
                      <a:pt x="578" y="45"/>
                    </a:cubicBezTo>
                    <a:cubicBezTo>
                      <a:pt x="569" y="45"/>
                      <a:pt x="560" y="41"/>
                      <a:pt x="551" y="38"/>
                    </a:cubicBezTo>
                    <a:cubicBezTo>
                      <a:pt x="551" y="38"/>
                      <a:pt x="551" y="38"/>
                      <a:pt x="551" y="38"/>
                    </a:cubicBezTo>
                    <a:cubicBezTo>
                      <a:pt x="551" y="38"/>
                      <a:pt x="551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50" y="38"/>
                      <a:pt x="550" y="38"/>
                    </a:cubicBezTo>
                    <a:cubicBezTo>
                      <a:pt x="550" y="38"/>
                      <a:pt x="549" y="38"/>
                      <a:pt x="549" y="38"/>
                    </a:cubicBezTo>
                    <a:cubicBezTo>
                      <a:pt x="549" y="38"/>
                      <a:pt x="549" y="38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9" y="37"/>
                      <a:pt x="549" y="37"/>
                    </a:cubicBezTo>
                    <a:cubicBezTo>
                      <a:pt x="549" y="37"/>
                      <a:pt x="548" y="37"/>
                      <a:pt x="548" y="37"/>
                    </a:cubicBezTo>
                    <a:cubicBezTo>
                      <a:pt x="537" y="33"/>
                      <a:pt x="526" y="33"/>
                      <a:pt x="517" y="28"/>
                    </a:cubicBezTo>
                    <a:cubicBezTo>
                      <a:pt x="507" y="23"/>
                      <a:pt x="503" y="6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1" y="5"/>
                      <a:pt x="491" y="5"/>
                      <a:pt x="491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90" y="5"/>
                    </a:cubicBezTo>
                    <a:cubicBezTo>
                      <a:pt x="490" y="5"/>
                      <a:pt x="490" y="5"/>
                      <a:pt x="489" y="5"/>
                    </a:cubicBezTo>
                    <a:cubicBezTo>
                      <a:pt x="483" y="5"/>
                      <a:pt x="478" y="8"/>
                      <a:pt x="472" y="11"/>
                    </a:cubicBezTo>
                    <a:cubicBezTo>
                      <a:pt x="471" y="11"/>
                      <a:pt x="470" y="11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9" y="12"/>
                      <a:pt x="469" y="12"/>
                      <a:pt x="469" y="12"/>
                    </a:cubicBezTo>
                    <a:cubicBezTo>
                      <a:pt x="461" y="14"/>
                      <a:pt x="450" y="14"/>
                      <a:pt x="444" y="17"/>
                    </a:cubicBezTo>
                    <a:cubicBezTo>
                      <a:pt x="434" y="23"/>
                      <a:pt x="433" y="35"/>
                      <a:pt x="427" y="42"/>
                    </a:cubicBezTo>
                    <a:cubicBezTo>
                      <a:pt x="423" y="47"/>
                      <a:pt x="415" y="51"/>
                      <a:pt x="409" y="55"/>
                    </a:cubicBezTo>
                    <a:cubicBezTo>
                      <a:pt x="403" y="59"/>
                      <a:pt x="395" y="63"/>
                      <a:pt x="388" y="64"/>
                    </a:cubicBezTo>
                    <a:cubicBezTo>
                      <a:pt x="388" y="64"/>
                      <a:pt x="388" y="64"/>
                      <a:pt x="388" y="64"/>
                    </a:cubicBezTo>
                    <a:cubicBezTo>
                      <a:pt x="387" y="64"/>
                      <a:pt x="387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86" y="64"/>
                      <a:pt x="386" y="64"/>
                      <a:pt x="386" y="64"/>
                    </a:cubicBezTo>
                    <a:cubicBezTo>
                      <a:pt x="379" y="64"/>
                      <a:pt x="372" y="61"/>
                      <a:pt x="365" y="59"/>
                    </a:cubicBezTo>
                    <a:cubicBezTo>
                      <a:pt x="365" y="59"/>
                      <a:pt x="365" y="59"/>
                      <a:pt x="365" y="58"/>
                    </a:cubicBezTo>
                    <a:cubicBezTo>
                      <a:pt x="365" y="58"/>
                      <a:pt x="365" y="58"/>
                      <a:pt x="365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4" y="58"/>
                      <a:pt x="364" y="58"/>
                      <a:pt x="364" y="58"/>
                    </a:cubicBezTo>
                    <a:cubicBezTo>
                      <a:pt x="363" y="58"/>
                      <a:pt x="361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9" y="57"/>
                      <a:pt x="359" y="57"/>
                      <a:pt x="359" y="57"/>
                    </a:cubicBezTo>
                    <a:cubicBezTo>
                      <a:pt x="350" y="55"/>
                      <a:pt x="342" y="56"/>
                      <a:pt x="334" y="53"/>
                    </a:cubicBezTo>
                    <a:cubicBezTo>
                      <a:pt x="333" y="51"/>
                      <a:pt x="333" y="49"/>
                      <a:pt x="333" y="48"/>
                    </a:cubicBezTo>
                    <a:cubicBezTo>
                      <a:pt x="333" y="42"/>
                      <a:pt x="335" y="36"/>
                      <a:pt x="335" y="30"/>
                    </a:cubicBezTo>
                    <a:cubicBezTo>
                      <a:pt x="335" y="29"/>
                      <a:pt x="335" y="28"/>
                      <a:pt x="335" y="27"/>
                    </a:cubicBezTo>
                    <a:cubicBezTo>
                      <a:pt x="334" y="14"/>
                      <a:pt x="325" y="5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6" y="2"/>
                      <a:pt x="316" y="2"/>
                      <a:pt x="316" y="2"/>
                    </a:cubicBezTo>
                    <a:cubicBezTo>
                      <a:pt x="311" y="0"/>
                      <a:pt x="307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3" y="0"/>
                      <a:pt x="303" y="0"/>
                      <a:pt x="303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91"/>
              <p:cNvSpPr>
                <a:spLocks noEditPoints="1"/>
              </p:cNvSpPr>
              <p:nvPr/>
            </p:nvSpPr>
            <p:spPr bwMode="auto">
              <a:xfrm>
                <a:off x="1847" y="2990"/>
                <a:ext cx="3990" cy="803"/>
              </a:xfrm>
              <a:custGeom>
                <a:gdLst>
                  <a:gd name="T0" fmla="*/ 690 w 1144"/>
                  <a:gd name="T1" fmla="*/ 134 h 230"/>
                  <a:gd name="T2" fmla="*/ 681 w 1144"/>
                  <a:gd name="T3" fmla="*/ 141 h 230"/>
                  <a:gd name="T4" fmla="*/ 974 w 1144"/>
                  <a:gd name="T5" fmla="*/ 185 h 230"/>
                  <a:gd name="T6" fmla="*/ 936 w 1144"/>
                  <a:gd name="T7" fmla="*/ 167 h 230"/>
                  <a:gd name="T8" fmla="*/ 847 w 1144"/>
                  <a:gd name="T9" fmla="*/ 227 h 230"/>
                  <a:gd name="T10" fmla="*/ 811 w 1144"/>
                  <a:gd name="T11" fmla="*/ 171 h 230"/>
                  <a:gd name="T12" fmla="*/ 755 w 1144"/>
                  <a:gd name="T13" fmla="*/ 162 h 230"/>
                  <a:gd name="T14" fmla="*/ 675 w 1144"/>
                  <a:gd name="T15" fmla="*/ 217 h 230"/>
                  <a:gd name="T16" fmla="*/ 602 w 1144"/>
                  <a:gd name="T17" fmla="*/ 184 h 230"/>
                  <a:gd name="T18" fmla="*/ 538 w 1144"/>
                  <a:gd name="T19" fmla="*/ 181 h 230"/>
                  <a:gd name="T20" fmla="*/ 445 w 1144"/>
                  <a:gd name="T21" fmla="*/ 213 h 230"/>
                  <a:gd name="T22" fmla="*/ 368 w 1144"/>
                  <a:gd name="T23" fmla="*/ 167 h 230"/>
                  <a:gd name="T24" fmla="*/ 324 w 1144"/>
                  <a:gd name="T25" fmla="*/ 164 h 230"/>
                  <a:gd name="T26" fmla="*/ 326 w 1144"/>
                  <a:gd name="T27" fmla="*/ 192 h 230"/>
                  <a:gd name="T28" fmla="*/ 234 w 1144"/>
                  <a:gd name="T29" fmla="*/ 157 h 230"/>
                  <a:gd name="T30" fmla="*/ 159 w 1144"/>
                  <a:gd name="T31" fmla="*/ 166 h 230"/>
                  <a:gd name="T32" fmla="*/ 152 w 1144"/>
                  <a:gd name="T33" fmla="*/ 147 h 230"/>
                  <a:gd name="T34" fmla="*/ 175 w 1144"/>
                  <a:gd name="T35" fmla="*/ 140 h 230"/>
                  <a:gd name="T36" fmla="*/ 269 w 1144"/>
                  <a:gd name="T37" fmla="*/ 119 h 230"/>
                  <a:gd name="T38" fmla="*/ 330 w 1144"/>
                  <a:gd name="T39" fmla="*/ 97 h 230"/>
                  <a:gd name="T40" fmla="*/ 444 w 1144"/>
                  <a:gd name="T41" fmla="*/ 82 h 230"/>
                  <a:gd name="T42" fmla="*/ 486 w 1144"/>
                  <a:gd name="T43" fmla="*/ 154 h 230"/>
                  <a:gd name="T44" fmla="*/ 539 w 1144"/>
                  <a:gd name="T45" fmla="*/ 109 h 230"/>
                  <a:gd name="T46" fmla="*/ 556 w 1144"/>
                  <a:gd name="T47" fmla="*/ 125 h 230"/>
                  <a:gd name="T48" fmla="*/ 588 w 1144"/>
                  <a:gd name="T49" fmla="*/ 124 h 230"/>
                  <a:gd name="T50" fmla="*/ 633 w 1144"/>
                  <a:gd name="T51" fmla="*/ 135 h 230"/>
                  <a:gd name="T52" fmla="*/ 676 w 1144"/>
                  <a:gd name="T53" fmla="*/ 162 h 230"/>
                  <a:gd name="T54" fmla="*/ 705 w 1144"/>
                  <a:gd name="T55" fmla="*/ 82 h 230"/>
                  <a:gd name="T56" fmla="*/ 737 w 1144"/>
                  <a:gd name="T57" fmla="*/ 146 h 230"/>
                  <a:gd name="T58" fmla="*/ 787 w 1144"/>
                  <a:gd name="T59" fmla="*/ 123 h 230"/>
                  <a:gd name="T60" fmla="*/ 877 w 1144"/>
                  <a:gd name="T61" fmla="*/ 118 h 230"/>
                  <a:gd name="T62" fmla="*/ 894 w 1144"/>
                  <a:gd name="T63" fmla="*/ 114 h 230"/>
                  <a:gd name="T64" fmla="*/ 996 w 1144"/>
                  <a:gd name="T65" fmla="*/ 145 h 230"/>
                  <a:gd name="T66" fmla="*/ 1116 w 1144"/>
                  <a:gd name="T67" fmla="*/ 13 h 230"/>
                  <a:gd name="T68" fmla="*/ 174 w 1144"/>
                  <a:gd name="T69" fmla="*/ 189 h 230"/>
                  <a:gd name="T70" fmla="*/ 194 w 1144"/>
                  <a:gd name="T71" fmla="*/ 174 h 230"/>
                  <a:gd name="T72" fmla="*/ 271 w 1144"/>
                  <a:gd name="T73" fmla="*/ 218 h 230"/>
                  <a:gd name="T74" fmla="*/ 322 w 1144"/>
                  <a:gd name="T75" fmla="*/ 168 h 230"/>
                  <a:gd name="T76" fmla="*/ 385 w 1144"/>
                  <a:gd name="T77" fmla="*/ 164 h 230"/>
                  <a:gd name="T78" fmla="*/ 487 w 1144"/>
                  <a:gd name="T79" fmla="*/ 224 h 230"/>
                  <a:gd name="T80" fmla="*/ 573 w 1144"/>
                  <a:gd name="T81" fmla="*/ 184 h 230"/>
                  <a:gd name="T82" fmla="*/ 704 w 1144"/>
                  <a:gd name="T83" fmla="*/ 214 h 230"/>
                  <a:gd name="T84" fmla="*/ 802 w 1144"/>
                  <a:gd name="T85" fmla="*/ 175 h 230"/>
                  <a:gd name="T86" fmla="*/ 818 w 1144"/>
                  <a:gd name="T87" fmla="*/ 202 h 230"/>
                  <a:gd name="T88" fmla="*/ 915 w 1144"/>
                  <a:gd name="T89" fmla="*/ 161 h 230"/>
                  <a:gd name="T90" fmla="*/ 990 w 1144"/>
                  <a:gd name="T91" fmla="*/ 169 h 230"/>
                  <a:gd name="T92" fmla="*/ 990 w 1144"/>
                  <a:gd name="T93" fmla="*/ 142 h 230"/>
                  <a:gd name="T94" fmla="*/ 892 w 1144"/>
                  <a:gd name="T95" fmla="*/ 112 h 230"/>
                  <a:gd name="T96" fmla="*/ 847 w 1144"/>
                  <a:gd name="T97" fmla="*/ 111 h 230"/>
                  <a:gd name="T98" fmla="*/ 817 w 1144"/>
                  <a:gd name="T99" fmla="*/ 95 h 230"/>
                  <a:gd name="T100" fmla="*/ 745 w 1144"/>
                  <a:gd name="T101" fmla="*/ 145 h 230"/>
                  <a:gd name="T102" fmla="*/ 682 w 1144"/>
                  <a:gd name="T103" fmla="*/ 97 h 230"/>
                  <a:gd name="T104" fmla="*/ 642 w 1144"/>
                  <a:gd name="T105" fmla="*/ 93 h 230"/>
                  <a:gd name="T106" fmla="*/ 593 w 1144"/>
                  <a:gd name="T107" fmla="*/ 122 h 230"/>
                  <a:gd name="T108" fmla="*/ 535 w 1144"/>
                  <a:gd name="T109" fmla="*/ 131 h 230"/>
                  <a:gd name="T110" fmla="*/ 503 w 1144"/>
                  <a:gd name="T111" fmla="*/ 94 h 230"/>
                  <a:gd name="T112" fmla="*/ 473 w 1144"/>
                  <a:gd name="T113" fmla="*/ 111 h 230"/>
                  <a:gd name="T114" fmla="*/ 404 w 1144"/>
                  <a:gd name="T115" fmla="*/ 144 h 230"/>
                  <a:gd name="T116" fmla="*/ 329 w 1144"/>
                  <a:gd name="T117" fmla="*/ 95 h 230"/>
                  <a:gd name="T118" fmla="*/ 262 w 1144"/>
                  <a:gd name="T119" fmla="*/ 115 h 230"/>
                  <a:gd name="T120" fmla="*/ 175 w 1144"/>
                  <a:gd name="T121" fmla="*/ 138 h 230"/>
                  <a:gd name="T122" fmla="*/ 3 w 1144"/>
                  <a:gd name="T123" fmla="*/ 0 h 2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44" h="230">
                    <a:moveTo>
                      <a:pt x="468" y="154"/>
                    </a:moveTo>
                    <a:cubicBezTo>
                      <a:pt x="461" y="154"/>
                      <a:pt x="456" y="142"/>
                      <a:pt x="458" y="136"/>
                    </a:cubicBezTo>
                    <a:cubicBezTo>
                      <a:pt x="465" y="139"/>
                      <a:pt x="470" y="145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3" y="153"/>
                      <a:pt x="473" y="153"/>
                    </a:cubicBezTo>
                    <a:cubicBezTo>
                      <a:pt x="473" y="153"/>
                      <a:pt x="472" y="153"/>
                      <a:pt x="472" y="153"/>
                    </a:cubicBezTo>
                    <a:cubicBezTo>
                      <a:pt x="471" y="154"/>
                      <a:pt x="470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cubicBezTo>
                      <a:pt x="468" y="154"/>
                      <a:pt x="468" y="154"/>
                      <a:pt x="468" y="154"/>
                    </a:cubicBezTo>
                    <a:moveTo>
                      <a:pt x="690" y="134"/>
                    </a:move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4" y="140"/>
                      <a:pt x="687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9" y="155"/>
                      <a:pt x="679" y="155"/>
                      <a:pt x="679" y="155"/>
                    </a:cubicBezTo>
                    <a:cubicBezTo>
                      <a:pt x="677" y="155"/>
                      <a:pt x="676" y="154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4" y="153"/>
                      <a:pt x="674" y="153"/>
                      <a:pt x="674" y="153"/>
                    </a:cubicBezTo>
                    <a:cubicBezTo>
                      <a:pt x="675" y="149"/>
                      <a:pt x="678" y="145"/>
                      <a:pt x="681" y="142"/>
                    </a:cubicBezTo>
                    <a:cubicBezTo>
                      <a:pt x="681" y="142"/>
                      <a:pt x="681" y="141"/>
                      <a:pt x="681" y="141"/>
                    </a:cubicBezTo>
                    <a:cubicBezTo>
                      <a:pt x="684" y="138"/>
                      <a:pt x="686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cubicBezTo>
                      <a:pt x="690" y="134"/>
                      <a:pt x="690" y="134"/>
                      <a:pt x="690" y="134"/>
                    </a:cubicBezTo>
                    <a:moveTo>
                      <a:pt x="1134" y="8"/>
                    </a:move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5" y="8"/>
                      <a:pt x="1136" y="8"/>
                      <a:pt x="1137" y="8"/>
                    </a:cubicBezTo>
                    <a:cubicBezTo>
                      <a:pt x="1141" y="11"/>
                      <a:pt x="1142" y="16"/>
                      <a:pt x="1142" y="20"/>
                    </a:cubicBezTo>
                    <a:cubicBezTo>
                      <a:pt x="1142" y="24"/>
                      <a:pt x="1141" y="28"/>
                      <a:pt x="1141" y="31"/>
                    </a:cubicBezTo>
                    <a:cubicBezTo>
                      <a:pt x="1139" y="44"/>
                      <a:pt x="1135" y="56"/>
                      <a:pt x="1126" y="61"/>
                    </a:cubicBezTo>
                    <a:cubicBezTo>
                      <a:pt x="1120" y="64"/>
                      <a:pt x="1112" y="64"/>
                      <a:pt x="1105" y="68"/>
                    </a:cubicBezTo>
                    <a:cubicBezTo>
                      <a:pt x="1098" y="72"/>
                      <a:pt x="1092" y="82"/>
                      <a:pt x="1085" y="89"/>
                    </a:cubicBezTo>
                    <a:cubicBezTo>
                      <a:pt x="1077" y="96"/>
                      <a:pt x="1068" y="102"/>
                      <a:pt x="1064" y="110"/>
                    </a:cubicBezTo>
                    <a:cubicBezTo>
                      <a:pt x="1060" y="119"/>
                      <a:pt x="1061" y="131"/>
                      <a:pt x="1055" y="138"/>
                    </a:cubicBezTo>
                    <a:cubicBezTo>
                      <a:pt x="1043" y="151"/>
                      <a:pt x="1022" y="147"/>
                      <a:pt x="1003" y="154"/>
                    </a:cubicBezTo>
                    <a:cubicBezTo>
                      <a:pt x="999" y="156"/>
                      <a:pt x="993" y="160"/>
                      <a:pt x="990" y="164"/>
                    </a:cubicBezTo>
                    <a:cubicBezTo>
                      <a:pt x="985" y="170"/>
                      <a:pt x="983" y="184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74" y="185"/>
                      <a:pt x="974" y="185"/>
                      <a:pt x="974" y="185"/>
                    </a:cubicBezTo>
                    <a:cubicBezTo>
                      <a:pt x="969" y="185"/>
                      <a:pt x="965" y="179"/>
                      <a:pt x="961" y="175"/>
                    </a:cubicBezTo>
                    <a:cubicBezTo>
                      <a:pt x="959" y="174"/>
                      <a:pt x="958" y="173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6" y="172"/>
                      <a:pt x="956" y="172"/>
                      <a:pt x="956" y="172"/>
                    </a:cubicBezTo>
                    <a:cubicBezTo>
                      <a:pt x="951" y="170"/>
                      <a:pt x="942" y="170"/>
                      <a:pt x="936" y="168"/>
                    </a:cubicBezTo>
                    <a:cubicBezTo>
                      <a:pt x="936" y="168"/>
                      <a:pt x="936" y="168"/>
                      <a:pt x="936" y="168"/>
                    </a:cubicBezTo>
                    <a:cubicBezTo>
                      <a:pt x="936" y="168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6" y="167"/>
                      <a:pt x="936" y="167"/>
                      <a:pt x="936" y="167"/>
                    </a:cubicBezTo>
                    <a:cubicBezTo>
                      <a:pt x="934" y="167"/>
                      <a:pt x="933" y="167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32" y="166"/>
                      <a:pt x="932" y="166"/>
                      <a:pt x="932" y="166"/>
                    </a:cubicBezTo>
                    <a:cubicBezTo>
                      <a:pt x="925" y="162"/>
                      <a:pt x="921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4" y="158"/>
                      <a:pt x="914" y="158"/>
                      <a:pt x="914" y="158"/>
                    </a:cubicBezTo>
                    <a:cubicBezTo>
                      <a:pt x="913" y="158"/>
                      <a:pt x="913" y="158"/>
                      <a:pt x="912" y="158"/>
                    </a:cubicBezTo>
                    <a:cubicBezTo>
                      <a:pt x="905" y="159"/>
                      <a:pt x="897" y="168"/>
                      <a:pt x="893" y="176"/>
                    </a:cubicBezTo>
                    <a:cubicBezTo>
                      <a:pt x="891" y="182"/>
                      <a:pt x="891" y="189"/>
                      <a:pt x="889" y="194"/>
                    </a:cubicBezTo>
                    <a:cubicBezTo>
                      <a:pt x="883" y="207"/>
                      <a:pt x="870" y="225"/>
                      <a:pt x="853" y="227"/>
                    </a:cubicBezTo>
                    <a:cubicBezTo>
                      <a:pt x="851" y="227"/>
                      <a:pt x="849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47" y="227"/>
                      <a:pt x="847" y="227"/>
                      <a:pt x="847" y="227"/>
                    </a:cubicBezTo>
                    <a:cubicBezTo>
                      <a:pt x="827" y="227"/>
                      <a:pt x="815" y="211"/>
                      <a:pt x="822" y="191"/>
                    </a:cubicBezTo>
                    <a:cubicBezTo>
                      <a:pt x="822" y="191"/>
                      <a:pt x="823" y="191"/>
                      <a:pt x="823" y="191"/>
                    </a:cubicBezTo>
                    <a:cubicBezTo>
                      <a:pt x="823" y="191"/>
                      <a:pt x="823" y="191"/>
                      <a:pt x="823" y="191"/>
                    </a:cubicBezTo>
                    <a:cubicBezTo>
                      <a:pt x="826" y="181"/>
                      <a:pt x="835" y="178"/>
                      <a:pt x="835" y="171"/>
                    </a:cubicBezTo>
                    <a:cubicBezTo>
                      <a:pt x="835" y="171"/>
                      <a:pt x="835" y="171"/>
                      <a:pt x="835" y="171"/>
                    </a:cubicBezTo>
                    <a:cubicBezTo>
                      <a:pt x="834" y="166"/>
                      <a:pt x="831" y="163"/>
                      <a:pt x="828" y="163"/>
                    </a:cubicBezTo>
                    <a:cubicBezTo>
                      <a:pt x="828" y="163"/>
                      <a:pt x="828" y="163"/>
                      <a:pt x="828" y="163"/>
                    </a:cubicBezTo>
                    <a:cubicBezTo>
                      <a:pt x="828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7" y="163"/>
                      <a:pt x="827" y="163"/>
                      <a:pt x="827" y="163"/>
                    </a:cubicBezTo>
                    <a:cubicBezTo>
                      <a:pt x="824" y="163"/>
                      <a:pt x="821" y="165"/>
                      <a:pt x="818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7" y="167"/>
                      <a:pt x="817" y="167"/>
                      <a:pt x="817" y="167"/>
                    </a:cubicBezTo>
                    <a:cubicBezTo>
                      <a:pt x="815" y="169"/>
                      <a:pt x="812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1" y="171"/>
                      <a:pt x="811" y="171"/>
                      <a:pt x="811" y="171"/>
                    </a:cubicBezTo>
                    <a:cubicBezTo>
                      <a:pt x="810" y="171"/>
                      <a:pt x="810" y="171"/>
                      <a:pt x="810" y="171"/>
                    </a:cubicBezTo>
                    <a:cubicBezTo>
                      <a:pt x="807" y="172"/>
                      <a:pt x="804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800" y="173"/>
                      <a:pt x="800" y="173"/>
                      <a:pt x="800" y="173"/>
                    </a:cubicBezTo>
                    <a:cubicBezTo>
                      <a:pt x="793" y="173"/>
                      <a:pt x="786" y="170"/>
                      <a:pt x="780" y="167"/>
                    </a:cubicBezTo>
                    <a:cubicBezTo>
                      <a:pt x="780" y="167"/>
                      <a:pt x="780" y="167"/>
                      <a:pt x="780" y="167"/>
                    </a:cubicBezTo>
                    <a:cubicBezTo>
                      <a:pt x="780" y="167"/>
                      <a:pt x="780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9" y="167"/>
                      <a:pt x="779" y="167"/>
                      <a:pt x="779" y="167"/>
                    </a:cubicBezTo>
                    <a:cubicBezTo>
                      <a:pt x="773" y="164"/>
                      <a:pt x="766" y="161"/>
                      <a:pt x="759" y="161"/>
                    </a:cubicBezTo>
                    <a:cubicBezTo>
                      <a:pt x="759" y="161"/>
                      <a:pt x="759" y="161"/>
                      <a:pt x="758" y="161"/>
                    </a:cubicBezTo>
                    <a:cubicBezTo>
                      <a:pt x="757" y="161"/>
                      <a:pt x="757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6" y="161"/>
                      <a:pt x="756" y="161"/>
                      <a:pt x="756" y="161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55" y="162"/>
                      <a:pt x="755" y="162"/>
                      <a:pt x="755" y="162"/>
                    </a:cubicBezTo>
                    <a:cubicBezTo>
                      <a:pt x="748" y="163"/>
                      <a:pt x="742" y="170"/>
                      <a:pt x="736" y="174"/>
                    </a:cubicBezTo>
                    <a:cubicBezTo>
                      <a:pt x="730" y="179"/>
                      <a:pt x="722" y="183"/>
                      <a:pt x="719" y="188"/>
                    </a:cubicBezTo>
                    <a:cubicBezTo>
                      <a:pt x="713" y="196"/>
                      <a:pt x="712" y="208"/>
                      <a:pt x="702" y="213"/>
                    </a:cubicBezTo>
                    <a:cubicBezTo>
                      <a:pt x="697" y="215"/>
                      <a:pt x="687" y="214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8" y="216"/>
                      <a:pt x="678" y="216"/>
                    </a:cubicBezTo>
                    <a:cubicBezTo>
                      <a:pt x="678" y="216"/>
                      <a:pt x="677" y="216"/>
                      <a:pt x="677" y="216"/>
                    </a:cubicBezTo>
                    <a:cubicBezTo>
                      <a:pt x="677" y="217"/>
                      <a:pt x="676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5" y="217"/>
                      <a:pt x="675" y="217"/>
                      <a:pt x="675" y="217"/>
                    </a:cubicBezTo>
                    <a:cubicBezTo>
                      <a:pt x="670" y="219"/>
                      <a:pt x="667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2" y="221"/>
                      <a:pt x="662" y="221"/>
                    </a:cubicBezTo>
                    <a:cubicBezTo>
                      <a:pt x="662" y="221"/>
                      <a:pt x="661" y="221"/>
                      <a:pt x="660" y="221"/>
                    </a:cubicBezTo>
                    <a:cubicBezTo>
                      <a:pt x="660" y="221"/>
                      <a:pt x="660" y="221"/>
                      <a:pt x="660" y="221"/>
                    </a:cubicBezTo>
                    <a:cubicBezTo>
                      <a:pt x="651" y="220"/>
                      <a:pt x="645" y="204"/>
                      <a:pt x="637" y="198"/>
                    </a:cubicBezTo>
                    <a:cubicBezTo>
                      <a:pt x="634" y="196"/>
                      <a:pt x="628" y="194"/>
                      <a:pt x="623" y="192"/>
                    </a:cubicBezTo>
                    <a:cubicBezTo>
                      <a:pt x="617" y="189"/>
                      <a:pt x="613" y="185"/>
                      <a:pt x="609" y="184"/>
                    </a:cubicBezTo>
                    <a:cubicBezTo>
                      <a:pt x="609" y="184"/>
                      <a:pt x="609" y="184"/>
                      <a:pt x="609" y="184"/>
                    </a:cubicBezTo>
                    <a:cubicBezTo>
                      <a:pt x="607" y="184"/>
                      <a:pt x="605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3" y="184"/>
                      <a:pt x="603" y="184"/>
                    </a:cubicBezTo>
                    <a:cubicBezTo>
                      <a:pt x="603" y="184"/>
                      <a:pt x="602" y="184"/>
                      <a:pt x="602" y="184"/>
                    </a:cubicBezTo>
                    <a:cubicBezTo>
                      <a:pt x="601" y="184"/>
                      <a:pt x="601" y="184"/>
                      <a:pt x="600" y="184"/>
                    </a:cubicBezTo>
                    <a:cubicBezTo>
                      <a:pt x="600" y="184"/>
                      <a:pt x="600" y="184"/>
                      <a:pt x="600" y="184"/>
                    </a:cubicBezTo>
                    <a:cubicBezTo>
                      <a:pt x="600" y="184"/>
                      <a:pt x="599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8" y="184"/>
                      <a:pt x="598" y="184"/>
                      <a:pt x="598" y="184"/>
                    </a:cubicBezTo>
                    <a:cubicBezTo>
                      <a:pt x="597" y="184"/>
                      <a:pt x="595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94" y="184"/>
                      <a:pt x="594" y="184"/>
                      <a:pt x="594" y="184"/>
                    </a:cubicBezTo>
                    <a:cubicBezTo>
                      <a:pt x="581" y="182"/>
                      <a:pt x="569" y="183"/>
                      <a:pt x="553" y="183"/>
                    </a:cubicBezTo>
                    <a:cubicBezTo>
                      <a:pt x="552" y="182"/>
                      <a:pt x="550" y="182"/>
                      <a:pt x="548" y="182"/>
                    </a:cubicBezTo>
                    <a:cubicBezTo>
                      <a:pt x="546" y="182"/>
                      <a:pt x="543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1" y="181"/>
                      <a:pt x="541" y="181"/>
                      <a:pt x="541" y="181"/>
                    </a:cubicBezTo>
                    <a:cubicBezTo>
                      <a:pt x="540" y="181"/>
                      <a:pt x="539" y="181"/>
                      <a:pt x="538" y="181"/>
                    </a:cubicBezTo>
                    <a:cubicBezTo>
                      <a:pt x="538" y="181"/>
                      <a:pt x="538" y="181"/>
                      <a:pt x="538" y="181"/>
                    </a:cubicBezTo>
                    <a:cubicBezTo>
                      <a:pt x="537" y="181"/>
                      <a:pt x="537" y="181"/>
                      <a:pt x="537" y="181"/>
                    </a:cubicBezTo>
                    <a:cubicBezTo>
                      <a:pt x="533" y="182"/>
                      <a:pt x="529" y="187"/>
                      <a:pt x="524" y="190"/>
                    </a:cubicBezTo>
                    <a:cubicBezTo>
                      <a:pt x="517" y="195"/>
                      <a:pt x="510" y="197"/>
                      <a:pt x="506" y="201"/>
                    </a:cubicBezTo>
                    <a:cubicBezTo>
                      <a:pt x="500" y="207"/>
                      <a:pt x="497" y="220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8" y="221"/>
                      <a:pt x="488" y="221"/>
                      <a:pt x="488" y="221"/>
                    </a:cubicBezTo>
                    <a:cubicBezTo>
                      <a:pt x="487" y="221"/>
                      <a:pt x="487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6" y="221"/>
                      <a:pt x="486" y="221"/>
                      <a:pt x="486" y="221"/>
                    </a:cubicBezTo>
                    <a:cubicBezTo>
                      <a:pt x="482" y="221"/>
                      <a:pt x="479" y="219"/>
                      <a:pt x="475" y="218"/>
                    </a:cubicBezTo>
                    <a:cubicBezTo>
                      <a:pt x="473" y="217"/>
                      <a:pt x="472" y="217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70" y="216"/>
                      <a:pt x="470" y="216"/>
                      <a:pt x="470" y="216"/>
                    </a:cubicBezTo>
                    <a:cubicBezTo>
                      <a:pt x="459" y="214"/>
                      <a:pt x="452" y="216"/>
                      <a:pt x="445" y="213"/>
                    </a:cubicBezTo>
                    <a:cubicBezTo>
                      <a:pt x="436" y="208"/>
                      <a:pt x="435" y="198"/>
                      <a:pt x="431" y="191"/>
                    </a:cubicBezTo>
                    <a:cubicBezTo>
                      <a:pt x="427" y="185"/>
                      <a:pt x="419" y="181"/>
                      <a:pt x="411" y="175"/>
                    </a:cubicBezTo>
                    <a:cubicBezTo>
                      <a:pt x="405" y="170"/>
                      <a:pt x="399" y="162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1" y="161"/>
                      <a:pt x="391" y="161"/>
                      <a:pt x="391" y="161"/>
                    </a:cubicBezTo>
                    <a:cubicBezTo>
                      <a:pt x="390" y="161"/>
                      <a:pt x="388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7" y="161"/>
                      <a:pt x="387" y="161"/>
                      <a:pt x="387" y="161"/>
                    </a:cubicBezTo>
                    <a:cubicBezTo>
                      <a:pt x="381" y="161"/>
                      <a:pt x="375" y="163"/>
                      <a:pt x="369" y="166"/>
                    </a:cubicBezTo>
                    <a:cubicBezTo>
                      <a:pt x="369" y="167"/>
                      <a:pt x="369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8" y="167"/>
                    </a:cubicBezTo>
                    <a:cubicBezTo>
                      <a:pt x="368" y="167"/>
                      <a:pt x="368" y="167"/>
                      <a:pt x="367" y="167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61" y="170"/>
                      <a:pt x="355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8" y="173"/>
                      <a:pt x="348" y="173"/>
                      <a:pt x="348" y="173"/>
                    </a:cubicBezTo>
                    <a:cubicBezTo>
                      <a:pt x="345" y="173"/>
                      <a:pt x="343" y="173"/>
                      <a:pt x="340" y="172"/>
                    </a:cubicBezTo>
                    <a:cubicBezTo>
                      <a:pt x="340" y="172"/>
                      <a:pt x="340" y="172"/>
                      <a:pt x="340" y="172"/>
                    </a:cubicBezTo>
                    <a:cubicBezTo>
                      <a:pt x="340" y="172"/>
                      <a:pt x="340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9" y="172"/>
                      <a:pt x="339" y="172"/>
                      <a:pt x="339" y="172"/>
                    </a:cubicBezTo>
                    <a:cubicBezTo>
                      <a:pt x="337" y="171"/>
                      <a:pt x="330" y="166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4" y="164"/>
                      <a:pt x="324" y="164"/>
                      <a:pt x="324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4"/>
                      <a:pt x="323" y="164"/>
                      <a:pt x="323" y="164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3" y="163"/>
                      <a:pt x="323" y="163"/>
                      <a:pt x="323" y="163"/>
                    </a:cubicBezTo>
                    <a:cubicBezTo>
                      <a:pt x="322" y="163"/>
                      <a:pt x="322" y="163"/>
                      <a:pt x="322" y="163"/>
                    </a:cubicBezTo>
                    <a:cubicBezTo>
                      <a:pt x="322" y="163"/>
                      <a:pt x="321" y="163"/>
                      <a:pt x="321" y="163"/>
                    </a:cubicBezTo>
                    <a:cubicBezTo>
                      <a:pt x="321" y="163"/>
                      <a:pt x="321" y="163"/>
                      <a:pt x="321" y="163"/>
                    </a:cubicBezTo>
                    <a:cubicBezTo>
                      <a:pt x="321" y="163"/>
                      <a:pt x="320" y="163"/>
                      <a:pt x="320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9" y="163"/>
                      <a:pt x="319" y="163"/>
                      <a:pt x="319" y="163"/>
                    </a:cubicBezTo>
                    <a:cubicBezTo>
                      <a:pt x="316" y="163"/>
                      <a:pt x="313" y="164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0"/>
                      <a:pt x="312" y="170"/>
                    </a:cubicBezTo>
                    <a:cubicBezTo>
                      <a:pt x="312" y="170"/>
                      <a:pt x="312" y="171"/>
                      <a:pt x="312" y="171"/>
                    </a:cubicBezTo>
                    <a:cubicBezTo>
                      <a:pt x="312" y="179"/>
                      <a:pt x="323" y="185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2"/>
                      <a:pt x="326" y="192"/>
                    </a:cubicBezTo>
                    <a:cubicBezTo>
                      <a:pt x="326" y="192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26" y="193"/>
                      <a:pt x="326" y="193"/>
                      <a:pt x="326" y="193"/>
                    </a:cubicBezTo>
                    <a:cubicBezTo>
                      <a:pt x="334" y="214"/>
                      <a:pt x="317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9" y="226"/>
                      <a:pt x="299" y="226"/>
                      <a:pt x="299" y="226"/>
                    </a:cubicBezTo>
                    <a:cubicBezTo>
                      <a:pt x="293" y="226"/>
                      <a:pt x="286" y="225"/>
                      <a:pt x="280" y="221"/>
                    </a:cubicBezTo>
                    <a:cubicBezTo>
                      <a:pt x="280" y="221"/>
                      <a:pt x="280" y="221"/>
                      <a:pt x="280" y="221"/>
                    </a:cubicBezTo>
                    <a:cubicBezTo>
                      <a:pt x="271" y="216"/>
                      <a:pt x="264" y="206"/>
                      <a:pt x="260" y="196"/>
                    </a:cubicBezTo>
                    <a:cubicBezTo>
                      <a:pt x="254" y="184"/>
                      <a:pt x="252" y="159"/>
                      <a:pt x="235" y="157"/>
                    </a:cubicBezTo>
                    <a:cubicBezTo>
                      <a:pt x="235" y="157"/>
                      <a:pt x="235" y="157"/>
                      <a:pt x="235" y="157"/>
                    </a:cubicBezTo>
                    <a:cubicBezTo>
                      <a:pt x="235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34" y="157"/>
                      <a:pt x="234" y="157"/>
                      <a:pt x="234" y="157"/>
                    </a:cubicBezTo>
                    <a:cubicBezTo>
                      <a:pt x="229" y="157"/>
                      <a:pt x="224" y="161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8" y="164"/>
                      <a:pt x="218" y="164"/>
                      <a:pt x="218" y="164"/>
                    </a:cubicBezTo>
                    <a:cubicBezTo>
                      <a:pt x="215" y="166"/>
                      <a:pt x="213" y="167"/>
                      <a:pt x="210" y="168"/>
                    </a:cubicBezTo>
                    <a:cubicBezTo>
                      <a:pt x="210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9" y="168"/>
                      <a:pt x="209" y="168"/>
                      <a:pt x="209" y="168"/>
                    </a:cubicBezTo>
                    <a:cubicBezTo>
                      <a:pt x="203" y="170"/>
                      <a:pt x="197" y="170"/>
                      <a:pt x="192" y="172"/>
                    </a:cubicBezTo>
                    <a:cubicBezTo>
                      <a:pt x="185" y="175"/>
                      <a:pt x="181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66" y="185"/>
                      <a:pt x="163" y="173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9" y="166"/>
                      <a:pt x="159" y="166"/>
                      <a:pt x="159" y="166"/>
                    </a:cubicBezTo>
                    <a:cubicBezTo>
                      <a:pt x="156" y="161"/>
                      <a:pt x="150" y="155"/>
                      <a:pt x="146" y="154"/>
                    </a:cubicBezTo>
                    <a:cubicBezTo>
                      <a:pt x="137" y="150"/>
                      <a:pt x="127" y="151"/>
                      <a:pt x="118" y="150"/>
                    </a:cubicBezTo>
                    <a:cubicBezTo>
                      <a:pt x="110" y="148"/>
                      <a:pt x="101" y="146"/>
                      <a:pt x="94" y="141"/>
                    </a:cubicBezTo>
                    <a:cubicBezTo>
                      <a:pt x="85" y="135"/>
                      <a:pt x="86" y="123"/>
                      <a:pt x="81" y="112"/>
                    </a:cubicBezTo>
                    <a:cubicBezTo>
                      <a:pt x="77" y="103"/>
                      <a:pt x="67" y="97"/>
                      <a:pt x="60" y="90"/>
                    </a:cubicBezTo>
                    <a:cubicBezTo>
                      <a:pt x="54" y="83"/>
                      <a:pt x="47" y="72"/>
                      <a:pt x="40" y="68"/>
                    </a:cubicBezTo>
                    <a:cubicBezTo>
                      <a:pt x="30" y="62"/>
                      <a:pt x="19" y="63"/>
                      <a:pt x="12" y="55"/>
                    </a:cubicBezTo>
                    <a:cubicBezTo>
                      <a:pt x="7" y="48"/>
                      <a:pt x="3" y="36"/>
                      <a:pt x="3" y="25"/>
                    </a:cubicBezTo>
                    <a:cubicBezTo>
                      <a:pt x="3" y="19"/>
                      <a:pt x="4" y="13"/>
                      <a:pt x="6" y="8"/>
                    </a:cubicBezTo>
                    <a:cubicBezTo>
                      <a:pt x="19" y="10"/>
                      <a:pt x="32" y="12"/>
                      <a:pt x="42" y="17"/>
                    </a:cubicBezTo>
                    <a:cubicBezTo>
                      <a:pt x="55" y="25"/>
                      <a:pt x="53" y="37"/>
                      <a:pt x="59" y="50"/>
                    </a:cubicBezTo>
                    <a:cubicBezTo>
                      <a:pt x="63" y="57"/>
                      <a:pt x="71" y="63"/>
                      <a:pt x="79" y="71"/>
                    </a:cubicBezTo>
                    <a:cubicBezTo>
                      <a:pt x="86" y="78"/>
                      <a:pt x="92" y="87"/>
                      <a:pt x="99" y="92"/>
                    </a:cubicBezTo>
                    <a:cubicBezTo>
                      <a:pt x="107" y="98"/>
                      <a:pt x="121" y="98"/>
                      <a:pt x="128" y="107"/>
                    </a:cubicBezTo>
                    <a:cubicBezTo>
                      <a:pt x="137" y="118"/>
                      <a:pt x="135" y="144"/>
                      <a:pt x="149" y="147"/>
                    </a:cubicBezTo>
                    <a:cubicBezTo>
                      <a:pt x="149" y="147"/>
                      <a:pt x="151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2" y="147"/>
                      <a:pt x="152" y="147"/>
                      <a:pt x="152" y="147"/>
                    </a:cubicBezTo>
                    <a:cubicBezTo>
                      <a:pt x="158" y="147"/>
                      <a:pt x="167" y="144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3" y="141"/>
                      <a:pt x="173" y="141"/>
                      <a:pt x="173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4" y="141"/>
                    </a:cubicBezTo>
                    <a:cubicBezTo>
                      <a:pt x="174" y="141"/>
                      <a:pt x="174" y="141"/>
                      <a:pt x="175" y="141"/>
                    </a:cubicBezTo>
                    <a:cubicBezTo>
                      <a:pt x="175" y="141"/>
                      <a:pt x="175" y="141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5" y="140"/>
                      <a:pt x="175" y="140"/>
                    </a:cubicBezTo>
                    <a:cubicBezTo>
                      <a:pt x="175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76" y="140"/>
                      <a:pt x="176" y="140"/>
                      <a:pt x="176" y="140"/>
                    </a:cubicBezTo>
                    <a:cubicBezTo>
                      <a:pt x="184" y="137"/>
                      <a:pt x="193" y="132"/>
                      <a:pt x="198" y="128"/>
                    </a:cubicBezTo>
                    <a:cubicBezTo>
                      <a:pt x="207" y="120"/>
                      <a:pt x="208" y="106"/>
                      <a:pt x="223" y="104"/>
                    </a:cubicBezTo>
                    <a:cubicBezTo>
                      <a:pt x="223" y="104"/>
                      <a:pt x="223" y="104"/>
                      <a:pt x="223" y="104"/>
                    </a:cubicBezTo>
                    <a:cubicBezTo>
                      <a:pt x="224" y="104"/>
                      <a:pt x="226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27" y="104"/>
                      <a:pt x="227" y="104"/>
                      <a:pt x="227" y="104"/>
                    </a:cubicBezTo>
                    <a:cubicBezTo>
                      <a:pt x="240" y="104"/>
                      <a:pt x="247" y="112"/>
                      <a:pt x="256" y="116"/>
                    </a:cubicBezTo>
                    <a:cubicBezTo>
                      <a:pt x="258" y="117"/>
                      <a:pt x="260" y="118"/>
                      <a:pt x="262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3" y="118"/>
                      <a:pt x="263" y="118"/>
                      <a:pt x="263" y="118"/>
                    </a:cubicBezTo>
                    <a:cubicBezTo>
                      <a:pt x="265" y="119"/>
                      <a:pt x="267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69" y="119"/>
                      <a:pt x="269" y="119"/>
                      <a:pt x="269" y="119"/>
                    </a:cubicBezTo>
                    <a:cubicBezTo>
                      <a:pt x="280" y="119"/>
                      <a:pt x="293" y="116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2" y="113"/>
                      <a:pt x="302" y="113"/>
                      <a:pt x="302" y="113"/>
                    </a:cubicBezTo>
                    <a:cubicBezTo>
                      <a:pt x="303" y="112"/>
                      <a:pt x="304" y="112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05" y="111"/>
                      <a:pt x="305" y="111"/>
                      <a:pt x="305" y="111"/>
                    </a:cubicBezTo>
                    <a:cubicBezTo>
                      <a:pt x="313" y="106"/>
                      <a:pt x="319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0" y="97"/>
                      <a:pt x="330" y="97"/>
                      <a:pt x="330" y="97"/>
                    </a:cubicBezTo>
                    <a:cubicBezTo>
                      <a:pt x="332" y="97"/>
                      <a:pt x="335" y="97"/>
                      <a:pt x="338" y="99"/>
                    </a:cubicBezTo>
                    <a:cubicBezTo>
                      <a:pt x="349" y="103"/>
                      <a:pt x="353" y="114"/>
                      <a:pt x="360" y="122"/>
                    </a:cubicBezTo>
                    <a:cubicBezTo>
                      <a:pt x="364" y="126"/>
                      <a:pt x="373" y="131"/>
                      <a:pt x="379" y="135"/>
                    </a:cubicBezTo>
                    <a:cubicBezTo>
                      <a:pt x="386" y="140"/>
                      <a:pt x="391" y="147"/>
                      <a:pt x="398" y="148"/>
                    </a:cubicBezTo>
                    <a:cubicBezTo>
                      <a:pt x="399" y="148"/>
                      <a:pt x="399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0" y="148"/>
                      <a:pt x="400" y="148"/>
                      <a:pt x="400" y="148"/>
                    </a:cubicBezTo>
                    <a:cubicBezTo>
                      <a:pt x="406" y="148"/>
                      <a:pt x="413" y="144"/>
                      <a:pt x="417" y="141"/>
                    </a:cubicBezTo>
                    <a:cubicBezTo>
                      <a:pt x="417" y="141"/>
                      <a:pt x="417" y="141"/>
                      <a:pt x="417" y="141"/>
                    </a:cubicBezTo>
                    <a:cubicBezTo>
                      <a:pt x="420" y="138"/>
                      <a:pt x="427" y="131"/>
                      <a:pt x="428" y="126"/>
                    </a:cubicBezTo>
                    <a:cubicBezTo>
                      <a:pt x="428" y="125"/>
                      <a:pt x="428" y="125"/>
                      <a:pt x="428" y="124"/>
                    </a:cubicBezTo>
                    <a:cubicBezTo>
                      <a:pt x="428" y="117"/>
                      <a:pt x="424" y="111"/>
                      <a:pt x="424" y="105"/>
                    </a:cubicBezTo>
                    <a:cubicBezTo>
                      <a:pt x="424" y="105"/>
                      <a:pt x="424" y="105"/>
                      <a:pt x="424" y="105"/>
                    </a:cubicBezTo>
                    <a:cubicBezTo>
                      <a:pt x="424" y="104"/>
                      <a:pt x="424" y="104"/>
                      <a:pt x="424" y="104"/>
                    </a:cubicBezTo>
                    <a:cubicBezTo>
                      <a:pt x="424" y="93"/>
                      <a:pt x="433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8" y="82"/>
                      <a:pt x="452" y="83"/>
                      <a:pt x="456" y="86"/>
                    </a:cubicBezTo>
                    <a:cubicBezTo>
                      <a:pt x="456" y="86"/>
                      <a:pt x="456" y="86"/>
                      <a:pt x="456" y="87"/>
                    </a:cubicBezTo>
                    <a:cubicBezTo>
                      <a:pt x="456" y="87"/>
                      <a:pt x="456" y="87"/>
                      <a:pt x="456" y="87"/>
                    </a:cubicBezTo>
                    <a:cubicBezTo>
                      <a:pt x="461" y="91"/>
                      <a:pt x="466" y="101"/>
                      <a:pt x="466" y="110"/>
                    </a:cubicBezTo>
                    <a:cubicBezTo>
                      <a:pt x="466" y="112"/>
                      <a:pt x="465" y="115"/>
                      <a:pt x="464" y="117"/>
                    </a:cubicBezTo>
                    <a:cubicBezTo>
                      <a:pt x="461" y="124"/>
                      <a:pt x="449" y="123"/>
                      <a:pt x="447" y="129"/>
                    </a:cubicBezTo>
                    <a:cubicBezTo>
                      <a:pt x="447" y="130"/>
                      <a:pt x="447" y="131"/>
                      <a:pt x="447" y="132"/>
                    </a:cubicBezTo>
                    <a:cubicBezTo>
                      <a:pt x="447" y="141"/>
                      <a:pt x="460" y="158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7" y="160"/>
                      <a:pt x="467" y="160"/>
                      <a:pt x="467" y="160"/>
                    </a:cubicBezTo>
                    <a:cubicBezTo>
                      <a:pt x="468" y="161"/>
                      <a:pt x="470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3" y="161"/>
                      <a:pt x="473" y="161"/>
                      <a:pt x="473" y="161"/>
                    </a:cubicBezTo>
                    <a:cubicBezTo>
                      <a:pt x="479" y="161"/>
                      <a:pt x="486" y="159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54"/>
                      <a:pt x="486" y="154"/>
                      <a:pt x="486" y="154"/>
                    </a:cubicBezTo>
                    <a:cubicBezTo>
                      <a:pt x="486" y="148"/>
                      <a:pt x="473" y="141"/>
                      <a:pt x="471" y="138"/>
                    </a:cubicBezTo>
                    <a:cubicBezTo>
                      <a:pt x="469" y="135"/>
                      <a:pt x="467" y="131"/>
                      <a:pt x="467" y="127"/>
                    </a:cubicBezTo>
                    <a:cubicBezTo>
                      <a:pt x="467" y="126"/>
                      <a:pt x="467" y="125"/>
                      <a:pt x="468" y="124"/>
                    </a:cubicBezTo>
                    <a:cubicBezTo>
                      <a:pt x="470" y="117"/>
                      <a:pt x="481" y="116"/>
                      <a:pt x="488" y="112"/>
                    </a:cubicBezTo>
                    <a:cubicBezTo>
                      <a:pt x="496" y="107"/>
                      <a:pt x="500" y="98"/>
                      <a:pt x="507" y="95"/>
                    </a:cubicBezTo>
                    <a:cubicBezTo>
                      <a:pt x="507" y="95"/>
                      <a:pt x="507" y="95"/>
                      <a:pt x="508" y="95"/>
                    </a:cubicBezTo>
                    <a:cubicBezTo>
                      <a:pt x="510" y="94"/>
                      <a:pt x="513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17" y="93"/>
                      <a:pt x="517" y="93"/>
                      <a:pt x="517" y="93"/>
                    </a:cubicBezTo>
                    <a:cubicBezTo>
                      <a:pt x="527" y="93"/>
                      <a:pt x="539" y="9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09"/>
                    </a:cubicBezTo>
                    <a:cubicBezTo>
                      <a:pt x="539" y="109"/>
                      <a:pt x="539" y="109"/>
                      <a:pt x="539" y="110"/>
                    </a:cubicBezTo>
                    <a:cubicBezTo>
                      <a:pt x="539" y="124"/>
                      <a:pt x="520" y="124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5" y="135"/>
                      <a:pt x="515" y="135"/>
                      <a:pt x="515" y="135"/>
                    </a:cubicBezTo>
                    <a:cubicBezTo>
                      <a:pt x="519" y="137"/>
                      <a:pt x="523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27" y="138"/>
                      <a:pt x="527" y="138"/>
                      <a:pt x="527" y="138"/>
                    </a:cubicBezTo>
                    <a:cubicBezTo>
                      <a:pt x="536" y="138"/>
                      <a:pt x="544" y="131"/>
                      <a:pt x="552" y="127"/>
                    </a:cubicBezTo>
                    <a:cubicBezTo>
                      <a:pt x="552" y="127"/>
                      <a:pt x="552" y="127"/>
                      <a:pt x="553" y="127"/>
                    </a:cubicBezTo>
                    <a:cubicBezTo>
                      <a:pt x="553" y="127"/>
                      <a:pt x="553" y="127"/>
                      <a:pt x="553" y="127"/>
                    </a:cubicBezTo>
                    <a:cubicBezTo>
                      <a:pt x="553" y="126"/>
                      <a:pt x="554" y="126"/>
                      <a:pt x="555" y="126"/>
                    </a:cubicBezTo>
                    <a:cubicBezTo>
                      <a:pt x="555" y="126"/>
                      <a:pt x="555" y="126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5" y="125"/>
                    </a:cubicBezTo>
                    <a:cubicBezTo>
                      <a:pt x="555" y="125"/>
                      <a:pt x="555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6" y="125"/>
                      <a:pt x="556" y="125"/>
                      <a:pt x="556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57" y="125"/>
                      <a:pt x="557" y="125"/>
                      <a:pt x="557" y="125"/>
                    </a:cubicBezTo>
                    <a:cubicBezTo>
                      <a:pt x="561" y="123"/>
                      <a:pt x="567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3" y="122"/>
                      <a:pt x="573" y="122"/>
                      <a:pt x="573" y="122"/>
                    </a:cubicBezTo>
                    <a:cubicBezTo>
                      <a:pt x="578" y="122"/>
                      <a:pt x="583" y="123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8" y="124"/>
                      <a:pt x="588" y="124"/>
                    </a:cubicBezTo>
                    <a:cubicBezTo>
                      <a:pt x="588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4"/>
                    </a:cubicBezTo>
                    <a:cubicBezTo>
                      <a:pt x="589" y="124"/>
                      <a:pt x="589" y="124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89" y="125"/>
                      <a:pt x="589" y="125"/>
                    </a:cubicBezTo>
                    <a:cubicBezTo>
                      <a:pt x="589" y="125"/>
                      <a:pt x="590" y="125"/>
                      <a:pt x="590" y="125"/>
                    </a:cubicBezTo>
                    <a:cubicBezTo>
                      <a:pt x="590" y="125"/>
                      <a:pt x="590" y="125"/>
                      <a:pt x="591" y="125"/>
                    </a:cubicBezTo>
                    <a:cubicBezTo>
                      <a:pt x="591" y="125"/>
                      <a:pt x="591" y="125"/>
                      <a:pt x="591" y="125"/>
                    </a:cubicBezTo>
                    <a:cubicBezTo>
                      <a:pt x="592" y="125"/>
                      <a:pt x="593" y="126"/>
                      <a:pt x="593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594" y="126"/>
                      <a:pt x="594" y="126"/>
                      <a:pt x="594" y="126"/>
                    </a:cubicBezTo>
                    <a:cubicBezTo>
                      <a:pt x="603" y="131"/>
                      <a:pt x="612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3" y="137"/>
                      <a:pt x="623" y="137"/>
                      <a:pt x="623" y="137"/>
                    </a:cubicBezTo>
                    <a:cubicBezTo>
                      <a:pt x="626" y="137"/>
                      <a:pt x="629" y="137"/>
                      <a:pt x="633" y="135"/>
                    </a:cubicBezTo>
                    <a:cubicBezTo>
                      <a:pt x="633" y="135"/>
                      <a:pt x="633" y="135"/>
                      <a:pt x="633" y="135"/>
                    </a:cubicBezTo>
                    <a:cubicBezTo>
                      <a:pt x="629" y="124"/>
                      <a:pt x="608" y="126"/>
                      <a:pt x="608" y="111"/>
                    </a:cubicBezTo>
                    <a:cubicBezTo>
                      <a:pt x="608" y="111"/>
                      <a:pt x="608" y="111"/>
                      <a:pt x="608" y="111"/>
                    </a:cubicBezTo>
                    <a:cubicBezTo>
                      <a:pt x="608" y="110"/>
                      <a:pt x="608" y="110"/>
                      <a:pt x="608" y="110"/>
                    </a:cubicBezTo>
                    <a:cubicBezTo>
                      <a:pt x="607" y="100"/>
                      <a:pt x="618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0" y="93"/>
                      <a:pt x="630" y="93"/>
                      <a:pt x="630" y="93"/>
                    </a:cubicBezTo>
                    <a:cubicBezTo>
                      <a:pt x="634" y="93"/>
                      <a:pt x="638" y="94"/>
                      <a:pt x="641" y="96"/>
                    </a:cubicBezTo>
                    <a:cubicBezTo>
                      <a:pt x="650" y="100"/>
                      <a:pt x="653" y="109"/>
                      <a:pt x="660" y="113"/>
                    </a:cubicBezTo>
                    <a:cubicBezTo>
                      <a:pt x="667" y="117"/>
                      <a:pt x="678" y="117"/>
                      <a:pt x="680" y="124"/>
                    </a:cubicBezTo>
                    <a:cubicBezTo>
                      <a:pt x="680" y="125"/>
                      <a:pt x="680" y="126"/>
                      <a:pt x="680" y="127"/>
                    </a:cubicBezTo>
                    <a:cubicBezTo>
                      <a:pt x="680" y="134"/>
                      <a:pt x="675" y="139"/>
                      <a:pt x="673" y="141"/>
                    </a:cubicBezTo>
                    <a:cubicBezTo>
                      <a:pt x="671" y="144"/>
                      <a:pt x="661" y="149"/>
                      <a:pt x="661" y="153"/>
                    </a:cubicBezTo>
                    <a:cubicBezTo>
                      <a:pt x="661" y="153"/>
                      <a:pt x="661" y="153"/>
                      <a:pt x="661" y="153"/>
                    </a:cubicBezTo>
                    <a:cubicBezTo>
                      <a:pt x="661" y="159"/>
                      <a:pt x="669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6" y="162"/>
                      <a:pt x="676" y="162"/>
                      <a:pt x="676" y="162"/>
                    </a:cubicBezTo>
                    <a:cubicBezTo>
                      <a:pt x="677" y="162"/>
                      <a:pt x="678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79" y="162"/>
                      <a:pt x="679" y="162"/>
                      <a:pt x="679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0" y="162"/>
                      <a:pt x="680" y="162"/>
                      <a:pt x="680" y="162"/>
                    </a:cubicBezTo>
                    <a:cubicBezTo>
                      <a:pt x="686" y="160"/>
                      <a:pt x="691" y="154"/>
                      <a:pt x="693" y="149"/>
                    </a:cubicBezTo>
                    <a:cubicBezTo>
                      <a:pt x="696" y="145"/>
                      <a:pt x="701" y="136"/>
                      <a:pt x="701" y="131"/>
                    </a:cubicBezTo>
                    <a:cubicBezTo>
                      <a:pt x="701" y="131"/>
                      <a:pt x="701" y="130"/>
                      <a:pt x="701" y="130"/>
                    </a:cubicBezTo>
                    <a:cubicBezTo>
                      <a:pt x="700" y="123"/>
                      <a:pt x="686" y="122"/>
                      <a:pt x="683" y="116"/>
                    </a:cubicBezTo>
                    <a:cubicBezTo>
                      <a:pt x="682" y="114"/>
                      <a:pt x="682" y="111"/>
                      <a:pt x="682" y="109"/>
                    </a:cubicBezTo>
                    <a:cubicBezTo>
                      <a:pt x="682" y="96"/>
                      <a:pt x="693" y="83"/>
                      <a:pt x="702" y="82"/>
                    </a:cubicBezTo>
                    <a:cubicBezTo>
                      <a:pt x="702" y="82"/>
                      <a:pt x="702" y="82"/>
                      <a:pt x="702" y="82"/>
                    </a:cubicBezTo>
                    <a:cubicBezTo>
                      <a:pt x="703" y="82"/>
                      <a:pt x="704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05" y="82"/>
                      <a:pt x="705" y="82"/>
                      <a:pt x="705" y="82"/>
                    </a:cubicBezTo>
                    <a:cubicBezTo>
                      <a:pt x="717" y="82"/>
                      <a:pt x="725" y="94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7"/>
                    </a:cubicBezTo>
                    <a:cubicBezTo>
                      <a:pt x="724" y="107"/>
                      <a:pt x="724" y="107"/>
                      <a:pt x="724" y="108"/>
                    </a:cubicBezTo>
                    <a:cubicBezTo>
                      <a:pt x="724" y="113"/>
                      <a:pt x="720" y="118"/>
                      <a:pt x="720" y="124"/>
                    </a:cubicBezTo>
                    <a:cubicBezTo>
                      <a:pt x="720" y="124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5"/>
                      <a:pt x="720" y="125"/>
                    </a:cubicBezTo>
                    <a:cubicBezTo>
                      <a:pt x="720" y="125"/>
                      <a:pt x="720" y="126"/>
                      <a:pt x="720" y="126"/>
                    </a:cubicBezTo>
                    <a:cubicBezTo>
                      <a:pt x="720" y="126"/>
                      <a:pt x="720" y="126"/>
                      <a:pt x="720" y="126"/>
                    </a:cubicBezTo>
                    <a:cubicBezTo>
                      <a:pt x="721" y="132"/>
                      <a:pt x="729" y="141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37" y="146"/>
                      <a:pt x="737" y="146"/>
                      <a:pt x="737" y="146"/>
                    </a:cubicBezTo>
                    <a:cubicBezTo>
                      <a:pt x="740" y="148"/>
                      <a:pt x="743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49"/>
                      <a:pt x="746" y="149"/>
                      <a:pt x="746" y="149"/>
                    </a:cubicBezTo>
                    <a:cubicBezTo>
                      <a:pt x="746" y="150"/>
                      <a:pt x="746" y="150"/>
                      <a:pt x="746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47" y="150"/>
                      <a:pt x="747" y="150"/>
                      <a:pt x="747" y="150"/>
                    </a:cubicBezTo>
                    <a:cubicBezTo>
                      <a:pt x="754" y="149"/>
                      <a:pt x="761" y="141"/>
                      <a:pt x="767" y="136"/>
                    </a:cubicBezTo>
                    <a:cubicBezTo>
                      <a:pt x="774" y="131"/>
                      <a:pt x="782" y="128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87" y="123"/>
                      <a:pt x="787" y="123"/>
                      <a:pt x="787" y="123"/>
                    </a:cubicBezTo>
                    <a:cubicBezTo>
                      <a:pt x="796" y="114"/>
                      <a:pt x="801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7" y="97"/>
                      <a:pt x="817" y="97"/>
                      <a:pt x="817" y="97"/>
                    </a:cubicBezTo>
                    <a:cubicBezTo>
                      <a:pt x="819" y="97"/>
                      <a:pt x="820" y="97"/>
                      <a:pt x="823" y="97"/>
                    </a:cubicBezTo>
                    <a:cubicBezTo>
                      <a:pt x="832" y="99"/>
                      <a:pt x="838" y="110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53" y="116"/>
                      <a:pt x="866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77" y="118"/>
                      <a:pt x="877" y="118"/>
                      <a:pt x="877" y="118"/>
                    </a:cubicBezTo>
                    <a:cubicBezTo>
                      <a:pt x="880" y="118"/>
                      <a:pt x="882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5" y="118"/>
                    </a:cubicBezTo>
                    <a:cubicBezTo>
                      <a:pt x="885" y="118"/>
                      <a:pt x="885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8"/>
                    </a:cubicBezTo>
                    <a:cubicBezTo>
                      <a:pt x="886" y="118"/>
                      <a:pt x="886" y="118"/>
                      <a:pt x="886" y="117"/>
                    </a:cubicBezTo>
                    <a:cubicBezTo>
                      <a:pt x="888" y="117"/>
                      <a:pt x="891" y="116"/>
                      <a:pt x="894" y="114"/>
                    </a:cubicBezTo>
                    <a:cubicBezTo>
                      <a:pt x="902" y="110"/>
                      <a:pt x="91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1" y="103"/>
                      <a:pt x="921" y="103"/>
                      <a:pt x="921" y="103"/>
                    </a:cubicBezTo>
                    <a:cubicBezTo>
                      <a:pt x="925" y="103"/>
                      <a:pt x="929" y="104"/>
                      <a:pt x="933" y="107"/>
                    </a:cubicBezTo>
                    <a:cubicBezTo>
                      <a:pt x="933" y="107"/>
                      <a:pt x="933" y="107"/>
                      <a:pt x="933" y="107"/>
                    </a:cubicBezTo>
                    <a:cubicBezTo>
                      <a:pt x="933" y="107"/>
                      <a:pt x="934" y="107"/>
                      <a:pt x="934" y="107"/>
                    </a:cubicBezTo>
                    <a:cubicBezTo>
                      <a:pt x="940" y="111"/>
                      <a:pt x="943" y="122"/>
                      <a:pt x="949" y="127"/>
                    </a:cubicBezTo>
                    <a:cubicBezTo>
                      <a:pt x="949" y="127"/>
                      <a:pt x="949" y="127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49" y="128"/>
                      <a:pt x="949" y="128"/>
                      <a:pt x="949" y="128"/>
                    </a:cubicBezTo>
                    <a:cubicBezTo>
                      <a:pt x="950" y="128"/>
                      <a:pt x="950" y="128"/>
                      <a:pt x="950" y="128"/>
                    </a:cubicBezTo>
                    <a:cubicBezTo>
                      <a:pt x="956" y="134"/>
                      <a:pt x="976" y="144"/>
                      <a:pt x="990" y="145"/>
                    </a:cubicBezTo>
                    <a:cubicBezTo>
                      <a:pt x="990" y="145"/>
                      <a:pt x="991" y="145"/>
                      <a:pt x="991" y="145"/>
                    </a:cubicBezTo>
                    <a:cubicBezTo>
                      <a:pt x="991" y="145"/>
                      <a:pt x="991" y="145"/>
                      <a:pt x="991" y="145"/>
                    </a:cubicBezTo>
                    <a:cubicBezTo>
                      <a:pt x="993" y="145"/>
                      <a:pt x="995" y="145"/>
                      <a:pt x="996" y="145"/>
                    </a:cubicBezTo>
                    <a:cubicBezTo>
                      <a:pt x="996" y="145"/>
                      <a:pt x="996" y="145"/>
                      <a:pt x="996" y="145"/>
                    </a:cubicBezTo>
                    <a:cubicBezTo>
                      <a:pt x="1011" y="141"/>
                      <a:pt x="1010" y="112"/>
                      <a:pt x="1021" y="103"/>
                    </a:cubicBezTo>
                    <a:cubicBezTo>
                      <a:pt x="1028" y="97"/>
                      <a:pt x="1038" y="96"/>
                      <a:pt x="1045" y="92"/>
                    </a:cubicBezTo>
                    <a:cubicBezTo>
                      <a:pt x="1052" y="88"/>
                      <a:pt x="1059" y="78"/>
                      <a:pt x="1066" y="72"/>
                    </a:cubicBezTo>
                    <a:cubicBezTo>
                      <a:pt x="1072" y="65"/>
                      <a:pt x="1082" y="57"/>
                      <a:pt x="1086" y="49"/>
                    </a:cubicBezTo>
                    <a:cubicBezTo>
                      <a:pt x="1090" y="41"/>
                      <a:pt x="1089" y="30"/>
                      <a:pt x="1096" y="23"/>
                    </a:cubicBezTo>
                    <a:cubicBezTo>
                      <a:pt x="1100" y="18"/>
                      <a:pt x="1108" y="16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5" y="13"/>
                    </a:cubicBezTo>
                    <a:cubicBezTo>
                      <a:pt x="1115" y="13"/>
                      <a:pt x="1115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16" y="13"/>
                      <a:pt x="1116" y="13"/>
                      <a:pt x="1116" y="13"/>
                    </a:cubicBezTo>
                    <a:cubicBezTo>
                      <a:pt x="1122" y="11"/>
                      <a:pt x="1127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cubicBezTo>
                      <a:pt x="1134" y="8"/>
                      <a:pt x="1134" y="8"/>
                      <a:pt x="1134" y="8"/>
                    </a:cubicBezTo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0" y="19"/>
                      <a:pt x="1" y="23"/>
                      <a:pt x="1" y="28"/>
                    </a:cubicBezTo>
                    <a:cubicBezTo>
                      <a:pt x="3" y="37"/>
                      <a:pt x="5" y="46"/>
                      <a:pt x="9" y="53"/>
                    </a:cubicBezTo>
                    <a:cubicBezTo>
                      <a:pt x="16" y="64"/>
                      <a:pt x="27" y="63"/>
                      <a:pt x="38" y="69"/>
                    </a:cubicBezTo>
                    <a:cubicBezTo>
                      <a:pt x="45" y="73"/>
                      <a:pt x="52" y="84"/>
                      <a:pt x="59" y="91"/>
                    </a:cubicBezTo>
                    <a:cubicBezTo>
                      <a:pt x="67" y="98"/>
                      <a:pt x="76" y="105"/>
                      <a:pt x="80" y="114"/>
                    </a:cubicBezTo>
                    <a:cubicBezTo>
                      <a:pt x="82" y="120"/>
                      <a:pt x="82" y="129"/>
                      <a:pt x="86" y="135"/>
                    </a:cubicBezTo>
                    <a:cubicBezTo>
                      <a:pt x="98" y="153"/>
                      <a:pt x="132" y="148"/>
                      <a:pt x="151" y="162"/>
                    </a:cubicBezTo>
                    <a:cubicBezTo>
                      <a:pt x="160" y="169"/>
                      <a:pt x="162" y="188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74" y="189"/>
                      <a:pt x="174" y="189"/>
                      <a:pt x="174" y="189"/>
                    </a:cubicBezTo>
                    <a:cubicBezTo>
                      <a:pt x="183" y="189"/>
                      <a:pt x="185" y="179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2" y="175"/>
                      <a:pt x="192" y="175"/>
                      <a:pt x="192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5"/>
                      <a:pt x="193" y="175"/>
                      <a:pt x="193" y="175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3" y="174"/>
                      <a:pt x="193" y="174"/>
                    </a:cubicBezTo>
                    <a:cubicBezTo>
                      <a:pt x="193" y="174"/>
                      <a:pt x="194" y="174"/>
                      <a:pt x="194" y="174"/>
                    </a:cubicBezTo>
                    <a:cubicBezTo>
                      <a:pt x="198" y="172"/>
                      <a:pt x="204" y="172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2" y="169"/>
                    </a:cubicBezTo>
                    <a:cubicBezTo>
                      <a:pt x="212" y="169"/>
                      <a:pt x="212" y="169"/>
                      <a:pt x="213" y="169"/>
                    </a:cubicBezTo>
                    <a:cubicBezTo>
                      <a:pt x="214" y="168"/>
                      <a:pt x="216" y="168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18" y="167"/>
                      <a:pt x="218" y="167"/>
                      <a:pt x="218" y="167"/>
                    </a:cubicBezTo>
                    <a:cubicBezTo>
                      <a:pt x="223" y="164"/>
                      <a:pt x="228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3" y="161"/>
                    </a:cubicBezTo>
                    <a:cubicBezTo>
                      <a:pt x="233" y="161"/>
                      <a:pt x="233" y="161"/>
                      <a:pt x="234" y="161"/>
                    </a:cubicBezTo>
                    <a:cubicBezTo>
                      <a:pt x="234" y="161"/>
                      <a:pt x="234" y="161"/>
                      <a:pt x="234" y="161"/>
                    </a:cubicBezTo>
                    <a:cubicBezTo>
                      <a:pt x="242" y="162"/>
                      <a:pt x="246" y="169"/>
                      <a:pt x="248" y="174"/>
                    </a:cubicBezTo>
                    <a:cubicBezTo>
                      <a:pt x="251" y="180"/>
                      <a:pt x="252" y="189"/>
                      <a:pt x="255" y="196"/>
                    </a:cubicBezTo>
                    <a:cubicBezTo>
                      <a:pt x="258" y="202"/>
                      <a:pt x="263" y="211"/>
                      <a:pt x="271" y="218"/>
                    </a:cubicBezTo>
                    <a:cubicBezTo>
                      <a:pt x="271" y="218"/>
                      <a:pt x="271" y="218"/>
                      <a:pt x="271" y="218"/>
                    </a:cubicBezTo>
                    <a:cubicBezTo>
                      <a:pt x="278" y="224"/>
                      <a:pt x="290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2" y="230"/>
                      <a:pt x="302" y="230"/>
                      <a:pt x="302" y="230"/>
                    </a:cubicBezTo>
                    <a:cubicBezTo>
                      <a:pt x="309" y="230"/>
                      <a:pt x="316" y="227"/>
                      <a:pt x="322" y="222"/>
                    </a:cubicBezTo>
                    <a:cubicBezTo>
                      <a:pt x="322" y="222"/>
                      <a:pt x="322" y="222"/>
                      <a:pt x="322" y="222"/>
                    </a:cubicBezTo>
                    <a:cubicBezTo>
                      <a:pt x="322" y="222"/>
                      <a:pt x="322" y="222"/>
                      <a:pt x="323" y="222"/>
                    </a:cubicBezTo>
                    <a:cubicBezTo>
                      <a:pt x="327" y="217"/>
                      <a:pt x="330" y="210"/>
                      <a:pt x="330" y="202"/>
                    </a:cubicBezTo>
                    <a:cubicBezTo>
                      <a:pt x="330" y="197"/>
                      <a:pt x="329" y="193"/>
                      <a:pt x="327" y="189"/>
                    </a:cubicBezTo>
                    <a:cubicBezTo>
                      <a:pt x="326" y="185"/>
                      <a:pt x="318" y="177"/>
                      <a:pt x="318" y="172"/>
                    </a:cubicBezTo>
                    <a:cubicBezTo>
                      <a:pt x="318" y="170"/>
                      <a:pt x="318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19" y="169"/>
                      <a:pt x="319" y="169"/>
                      <a:pt x="319" y="169"/>
                    </a:cubicBezTo>
                    <a:cubicBezTo>
                      <a:pt x="320" y="168"/>
                      <a:pt x="321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4" y="168"/>
                      <a:pt x="325" y="168"/>
                      <a:pt x="327" y="169"/>
                    </a:cubicBezTo>
                    <a:cubicBezTo>
                      <a:pt x="330" y="170"/>
                      <a:pt x="333" y="173"/>
                      <a:pt x="336" y="173"/>
                    </a:cubicBezTo>
                    <a:cubicBezTo>
                      <a:pt x="336" y="173"/>
                      <a:pt x="336" y="173"/>
                      <a:pt x="336" y="173"/>
                    </a:cubicBezTo>
                    <a:cubicBezTo>
                      <a:pt x="336" y="173"/>
                      <a:pt x="336" y="173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6" y="174"/>
                    </a:cubicBezTo>
                    <a:cubicBezTo>
                      <a:pt x="336" y="174"/>
                      <a:pt x="336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37" y="174"/>
                      <a:pt x="337" y="174"/>
                      <a:pt x="337" y="174"/>
                    </a:cubicBezTo>
                    <a:cubicBezTo>
                      <a:pt x="340" y="174"/>
                      <a:pt x="343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46" y="175"/>
                      <a:pt x="346" y="175"/>
                      <a:pt x="346" y="175"/>
                    </a:cubicBezTo>
                    <a:cubicBezTo>
                      <a:pt x="351" y="175"/>
                      <a:pt x="356" y="174"/>
                      <a:pt x="360" y="172"/>
                    </a:cubicBezTo>
                    <a:cubicBezTo>
                      <a:pt x="362" y="171"/>
                      <a:pt x="364" y="170"/>
                      <a:pt x="366" y="170"/>
                    </a:cubicBezTo>
                    <a:cubicBezTo>
                      <a:pt x="368" y="169"/>
                      <a:pt x="371" y="168"/>
                      <a:pt x="373" y="167"/>
                    </a:cubicBezTo>
                    <a:cubicBezTo>
                      <a:pt x="377" y="165"/>
                      <a:pt x="381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5" y="164"/>
                      <a:pt x="385" y="164"/>
                      <a:pt x="385" y="164"/>
                    </a:cubicBezTo>
                    <a:cubicBezTo>
                      <a:pt x="386" y="164"/>
                      <a:pt x="387" y="164"/>
                      <a:pt x="387" y="165"/>
                    </a:cubicBezTo>
                    <a:cubicBezTo>
                      <a:pt x="387" y="165"/>
                      <a:pt x="387" y="165"/>
                      <a:pt x="387" y="165"/>
                    </a:cubicBezTo>
                    <a:cubicBezTo>
                      <a:pt x="395" y="165"/>
                      <a:pt x="402" y="172"/>
                      <a:pt x="408" y="176"/>
                    </a:cubicBezTo>
                    <a:cubicBezTo>
                      <a:pt x="414" y="180"/>
                      <a:pt x="422" y="185"/>
                      <a:pt x="426" y="190"/>
                    </a:cubicBezTo>
                    <a:cubicBezTo>
                      <a:pt x="432" y="197"/>
                      <a:pt x="434" y="208"/>
                      <a:pt x="442" y="213"/>
                    </a:cubicBezTo>
                    <a:cubicBezTo>
                      <a:pt x="449" y="217"/>
                      <a:pt x="459" y="216"/>
                      <a:pt x="469" y="219"/>
                    </a:cubicBezTo>
                    <a:cubicBezTo>
                      <a:pt x="469" y="219"/>
                      <a:pt x="470" y="219"/>
                      <a:pt x="470" y="219"/>
                    </a:cubicBezTo>
                    <a:cubicBezTo>
                      <a:pt x="470" y="219"/>
                      <a:pt x="470" y="219"/>
                      <a:pt x="470" y="219"/>
                    </a:cubicBezTo>
                    <a:cubicBezTo>
                      <a:pt x="471" y="219"/>
                      <a:pt x="471" y="219"/>
                      <a:pt x="472" y="219"/>
                    </a:cubicBezTo>
                    <a:cubicBezTo>
                      <a:pt x="472" y="219"/>
                      <a:pt x="472" y="219"/>
                      <a:pt x="472" y="219"/>
                    </a:cubicBezTo>
                    <a:cubicBezTo>
                      <a:pt x="472" y="220"/>
                      <a:pt x="473" y="220"/>
                      <a:pt x="473" y="220"/>
                    </a:cubicBezTo>
                    <a:cubicBezTo>
                      <a:pt x="478" y="222"/>
                      <a:pt x="482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7" y="224"/>
                      <a:pt x="487" y="224"/>
                      <a:pt x="487" y="224"/>
                    </a:cubicBezTo>
                    <a:cubicBezTo>
                      <a:pt x="488" y="224"/>
                      <a:pt x="489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0" y="224"/>
                      <a:pt x="490" y="224"/>
                      <a:pt x="490" y="224"/>
                    </a:cubicBezTo>
                    <a:cubicBezTo>
                      <a:pt x="498" y="222"/>
                      <a:pt x="502" y="209"/>
                      <a:pt x="509" y="204"/>
                    </a:cubicBezTo>
                    <a:cubicBezTo>
                      <a:pt x="517" y="197"/>
                      <a:pt x="529" y="194"/>
                      <a:pt x="541" y="190"/>
                    </a:cubicBezTo>
                    <a:cubicBezTo>
                      <a:pt x="551" y="187"/>
                      <a:pt x="563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2" y="184"/>
                    </a:cubicBezTo>
                    <a:cubicBezTo>
                      <a:pt x="572" y="184"/>
                      <a:pt x="572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73" y="184"/>
                      <a:pt x="573" y="184"/>
                      <a:pt x="573" y="184"/>
                    </a:cubicBezTo>
                    <a:cubicBezTo>
                      <a:pt x="587" y="184"/>
                      <a:pt x="597" y="190"/>
                      <a:pt x="610" y="193"/>
                    </a:cubicBezTo>
                    <a:cubicBezTo>
                      <a:pt x="620" y="196"/>
                      <a:pt x="630" y="198"/>
                      <a:pt x="636" y="202"/>
                    </a:cubicBezTo>
                    <a:cubicBezTo>
                      <a:pt x="645" y="208"/>
                      <a:pt x="648" y="224"/>
                      <a:pt x="660" y="225"/>
                    </a:cubicBezTo>
                    <a:cubicBezTo>
                      <a:pt x="660" y="225"/>
                      <a:pt x="660" y="225"/>
                      <a:pt x="660" y="225"/>
                    </a:cubicBezTo>
                    <a:cubicBezTo>
                      <a:pt x="660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5" y="225"/>
                      <a:pt x="669" y="222"/>
                      <a:pt x="674" y="220"/>
                    </a:cubicBezTo>
                    <a:cubicBezTo>
                      <a:pt x="675" y="220"/>
                      <a:pt x="677" y="219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0" y="218"/>
                      <a:pt x="680" y="218"/>
                    </a:cubicBezTo>
                    <a:cubicBezTo>
                      <a:pt x="680" y="218"/>
                      <a:pt x="681" y="218"/>
                      <a:pt x="681" y="218"/>
                    </a:cubicBezTo>
                    <a:cubicBezTo>
                      <a:pt x="681" y="218"/>
                      <a:pt x="681" y="218"/>
                      <a:pt x="681" y="218"/>
                    </a:cubicBezTo>
                    <a:cubicBezTo>
                      <a:pt x="690" y="216"/>
                      <a:pt x="698" y="217"/>
                      <a:pt x="704" y="214"/>
                    </a:cubicBezTo>
                    <a:cubicBezTo>
                      <a:pt x="714" y="209"/>
                      <a:pt x="713" y="198"/>
                      <a:pt x="720" y="189"/>
                    </a:cubicBezTo>
                    <a:cubicBezTo>
                      <a:pt x="724" y="184"/>
                      <a:pt x="733" y="180"/>
                      <a:pt x="739" y="175"/>
                    </a:cubicBezTo>
                    <a:cubicBezTo>
                      <a:pt x="746" y="171"/>
                      <a:pt x="753" y="165"/>
                      <a:pt x="762" y="165"/>
                    </a:cubicBezTo>
                    <a:cubicBezTo>
                      <a:pt x="762" y="165"/>
                      <a:pt x="762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3" y="165"/>
                      <a:pt x="763" y="165"/>
                      <a:pt x="763" y="165"/>
                    </a:cubicBezTo>
                    <a:cubicBezTo>
                      <a:pt x="769" y="165"/>
                      <a:pt x="775" y="167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1" y="170"/>
                    </a:cubicBezTo>
                    <a:cubicBezTo>
                      <a:pt x="781" y="170"/>
                      <a:pt x="781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2" y="170"/>
                      <a:pt x="782" y="170"/>
                      <a:pt x="782" y="170"/>
                    </a:cubicBezTo>
                    <a:cubicBezTo>
                      <a:pt x="784" y="171"/>
                      <a:pt x="787" y="172"/>
                      <a:pt x="789" y="173"/>
                    </a:cubicBezTo>
                    <a:cubicBezTo>
                      <a:pt x="793" y="174"/>
                      <a:pt x="797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2" y="175"/>
                      <a:pt x="802" y="175"/>
                      <a:pt x="802" y="175"/>
                    </a:cubicBezTo>
                    <a:cubicBezTo>
                      <a:pt x="803" y="175"/>
                      <a:pt x="804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5" y="175"/>
                      <a:pt x="805" y="175"/>
                      <a:pt x="805" y="175"/>
                    </a:cubicBezTo>
                    <a:cubicBezTo>
                      <a:pt x="807" y="175"/>
                      <a:pt x="808" y="174"/>
                      <a:pt x="810" y="174"/>
                    </a:cubicBezTo>
                    <a:cubicBezTo>
                      <a:pt x="814" y="172"/>
                      <a:pt x="818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5" y="170"/>
                      <a:pt x="825" y="170"/>
                      <a:pt x="825" y="170"/>
                    </a:cubicBezTo>
                    <a:cubicBezTo>
                      <a:pt x="826" y="170"/>
                      <a:pt x="827" y="170"/>
                      <a:pt x="828" y="170"/>
                    </a:cubicBezTo>
                    <a:cubicBezTo>
                      <a:pt x="828" y="170"/>
                      <a:pt x="828" y="170"/>
                      <a:pt x="828" y="170"/>
                    </a:cubicBezTo>
                    <a:cubicBezTo>
                      <a:pt x="828" y="170"/>
                      <a:pt x="828" y="171"/>
                      <a:pt x="828" y="171"/>
                    </a:cubicBezTo>
                    <a:cubicBezTo>
                      <a:pt x="828" y="177"/>
                      <a:pt x="823" y="182"/>
                      <a:pt x="821" y="187"/>
                    </a:cubicBezTo>
                    <a:cubicBezTo>
                      <a:pt x="819" y="192"/>
                      <a:pt x="818" y="197"/>
                      <a:pt x="818" y="202"/>
                    </a:cubicBezTo>
                    <a:cubicBezTo>
                      <a:pt x="818" y="214"/>
                      <a:pt x="823" y="223"/>
                      <a:pt x="834" y="228"/>
                    </a:cubicBezTo>
                    <a:cubicBezTo>
                      <a:pt x="834" y="228"/>
                      <a:pt x="834" y="228"/>
                      <a:pt x="834" y="228"/>
                    </a:cubicBezTo>
                    <a:cubicBezTo>
                      <a:pt x="839" y="229"/>
                      <a:pt x="843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47" y="230"/>
                      <a:pt x="847" y="230"/>
                      <a:pt x="847" y="230"/>
                    </a:cubicBezTo>
                    <a:cubicBezTo>
                      <a:pt x="868" y="230"/>
                      <a:pt x="885" y="211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2" y="197"/>
                      <a:pt x="892" y="197"/>
                      <a:pt x="892" y="197"/>
                    </a:cubicBezTo>
                    <a:cubicBezTo>
                      <a:pt x="898" y="185"/>
                      <a:pt x="898" y="163"/>
                      <a:pt x="913" y="162"/>
                    </a:cubicBezTo>
                    <a:cubicBezTo>
                      <a:pt x="914" y="161"/>
                      <a:pt x="914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15" y="161"/>
                      <a:pt x="915" y="161"/>
                      <a:pt x="915" y="161"/>
                    </a:cubicBezTo>
                    <a:cubicBezTo>
                      <a:pt x="921" y="161"/>
                      <a:pt x="926" y="165"/>
                      <a:pt x="933" y="168"/>
                    </a:cubicBezTo>
                    <a:cubicBezTo>
                      <a:pt x="933" y="168"/>
                      <a:pt x="933" y="168"/>
                      <a:pt x="933" y="168"/>
                    </a:cubicBezTo>
                    <a:cubicBezTo>
                      <a:pt x="941" y="171"/>
                      <a:pt x="949" y="172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4" y="174"/>
                      <a:pt x="954" y="174"/>
                      <a:pt x="954" y="174"/>
                    </a:cubicBezTo>
                    <a:cubicBezTo>
                      <a:pt x="955" y="175"/>
                      <a:pt x="956" y="175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57" y="176"/>
                      <a:pt x="957" y="176"/>
                      <a:pt x="957" y="176"/>
                    </a:cubicBezTo>
                    <a:cubicBezTo>
                      <a:pt x="963" y="181"/>
                      <a:pt x="966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3" y="189"/>
                      <a:pt x="973" y="189"/>
                      <a:pt x="973" y="189"/>
                    </a:cubicBezTo>
                    <a:cubicBezTo>
                      <a:pt x="974" y="189"/>
                      <a:pt x="974" y="189"/>
                      <a:pt x="974" y="189"/>
                    </a:cubicBezTo>
                    <a:cubicBezTo>
                      <a:pt x="984" y="188"/>
                      <a:pt x="985" y="177"/>
                      <a:pt x="990" y="169"/>
                    </a:cubicBezTo>
                    <a:cubicBezTo>
                      <a:pt x="1004" y="149"/>
                      <a:pt x="1043" y="155"/>
                      <a:pt x="1057" y="138"/>
                    </a:cubicBezTo>
                    <a:cubicBezTo>
                      <a:pt x="1062" y="131"/>
                      <a:pt x="1062" y="120"/>
                      <a:pt x="1066" y="112"/>
                    </a:cubicBezTo>
                    <a:cubicBezTo>
                      <a:pt x="1070" y="104"/>
                      <a:pt x="1078" y="98"/>
                      <a:pt x="1086" y="90"/>
                    </a:cubicBezTo>
                    <a:cubicBezTo>
                      <a:pt x="1093" y="83"/>
                      <a:pt x="1100" y="73"/>
                      <a:pt x="1108" y="69"/>
                    </a:cubicBezTo>
                    <a:cubicBezTo>
                      <a:pt x="1115" y="65"/>
                      <a:pt x="1123" y="65"/>
                      <a:pt x="1130" y="60"/>
                    </a:cubicBezTo>
                    <a:cubicBezTo>
                      <a:pt x="1138" y="54"/>
                      <a:pt x="1140" y="42"/>
                      <a:pt x="1142" y="30"/>
                    </a:cubicBezTo>
                    <a:cubicBezTo>
                      <a:pt x="1143" y="25"/>
                      <a:pt x="1144" y="19"/>
                      <a:pt x="1144" y="14"/>
                    </a:cubicBezTo>
                    <a:cubicBezTo>
                      <a:pt x="1144" y="9"/>
                      <a:pt x="1144" y="4"/>
                      <a:pt x="1141" y="1"/>
                    </a:cubicBezTo>
                    <a:cubicBezTo>
                      <a:pt x="1134" y="1"/>
                      <a:pt x="1130" y="5"/>
                      <a:pt x="1124" y="8"/>
                    </a:cubicBezTo>
                    <a:cubicBezTo>
                      <a:pt x="1113" y="13"/>
                      <a:pt x="1101" y="14"/>
                      <a:pt x="1094" y="22"/>
                    </a:cubicBezTo>
                    <a:cubicBezTo>
                      <a:pt x="1087" y="30"/>
                      <a:pt x="1088" y="41"/>
                      <a:pt x="1083" y="50"/>
                    </a:cubicBezTo>
                    <a:cubicBezTo>
                      <a:pt x="1079" y="57"/>
                      <a:pt x="1069" y="64"/>
                      <a:pt x="1063" y="70"/>
                    </a:cubicBezTo>
                    <a:cubicBezTo>
                      <a:pt x="1057" y="77"/>
                      <a:pt x="1051" y="86"/>
                      <a:pt x="1043" y="91"/>
                    </a:cubicBezTo>
                    <a:cubicBezTo>
                      <a:pt x="1036" y="95"/>
                      <a:pt x="1022" y="97"/>
                      <a:pt x="1016" y="105"/>
                    </a:cubicBezTo>
                    <a:cubicBezTo>
                      <a:pt x="1008" y="114"/>
                      <a:pt x="1007" y="137"/>
                      <a:pt x="996" y="141"/>
                    </a:cubicBezTo>
                    <a:cubicBezTo>
                      <a:pt x="996" y="141"/>
                      <a:pt x="996" y="141"/>
                      <a:pt x="996" y="141"/>
                    </a:cubicBezTo>
                    <a:cubicBezTo>
                      <a:pt x="994" y="141"/>
                      <a:pt x="992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90" y="142"/>
                      <a:pt x="990" y="142"/>
                      <a:pt x="990" y="142"/>
                    </a:cubicBezTo>
                    <a:cubicBezTo>
                      <a:pt x="983" y="142"/>
                      <a:pt x="976" y="138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1" y="137"/>
                      <a:pt x="971" y="137"/>
                      <a:pt x="971" y="137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70" y="136"/>
                      <a:pt x="970" y="136"/>
                      <a:pt x="970" y="136"/>
                    </a:cubicBezTo>
                    <a:cubicBezTo>
                      <a:pt x="963" y="134"/>
                      <a:pt x="957" y="132"/>
                      <a:pt x="952" y="127"/>
                    </a:cubicBezTo>
                    <a:cubicBezTo>
                      <a:pt x="943" y="120"/>
                      <a:pt x="942" y="107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31" y="103"/>
                      <a:pt x="931" y="103"/>
                      <a:pt x="931" y="103"/>
                    </a:cubicBezTo>
                    <a:cubicBezTo>
                      <a:pt x="927" y="102"/>
                      <a:pt x="924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20" y="101"/>
                      <a:pt x="920" y="101"/>
                      <a:pt x="920" y="101"/>
                    </a:cubicBezTo>
                    <a:cubicBezTo>
                      <a:pt x="909" y="101"/>
                      <a:pt x="900" y="108"/>
                      <a:pt x="892" y="112"/>
                    </a:cubicBezTo>
                    <a:cubicBezTo>
                      <a:pt x="889" y="113"/>
                      <a:pt x="887" y="114"/>
                      <a:pt x="885" y="115"/>
                    </a:cubicBezTo>
                    <a:cubicBezTo>
                      <a:pt x="885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4" y="115"/>
                      <a:pt x="884" y="115"/>
                      <a:pt x="884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3" y="115"/>
                      <a:pt x="883" y="115"/>
                      <a:pt x="883" y="115"/>
                    </a:cubicBezTo>
                    <a:cubicBezTo>
                      <a:pt x="881" y="115"/>
                      <a:pt x="878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74" y="115"/>
                      <a:pt x="874" y="115"/>
                      <a:pt x="874" y="115"/>
                    </a:cubicBezTo>
                    <a:cubicBezTo>
                      <a:pt x="865" y="115"/>
                      <a:pt x="853" y="114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47" y="111"/>
                      <a:pt x="847" y="111"/>
                      <a:pt x="847" y="111"/>
                    </a:cubicBezTo>
                    <a:cubicBezTo>
                      <a:pt x="836" y="106"/>
                      <a:pt x="834" y="98"/>
                      <a:pt x="823" y="96"/>
                    </a:cubicBezTo>
                    <a:cubicBezTo>
                      <a:pt x="823" y="96"/>
                      <a:pt x="823" y="96"/>
                      <a:pt x="823" y="96"/>
                    </a:cubicBezTo>
                    <a:cubicBezTo>
                      <a:pt x="823" y="96"/>
                      <a:pt x="823" y="95"/>
                      <a:pt x="823" y="95"/>
                    </a:cubicBezTo>
                    <a:cubicBezTo>
                      <a:pt x="821" y="95"/>
                      <a:pt x="819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17" y="95"/>
                      <a:pt x="817" y="95"/>
                      <a:pt x="817" y="95"/>
                    </a:cubicBezTo>
                    <a:cubicBezTo>
                      <a:pt x="801" y="95"/>
                      <a:pt x="796" y="110"/>
                      <a:pt x="787" y="119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7" y="120"/>
                      <a:pt x="787" y="120"/>
                      <a:pt x="787" y="120"/>
                    </a:cubicBezTo>
                    <a:cubicBezTo>
                      <a:pt x="782" y="124"/>
                      <a:pt x="773" y="129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7" y="133"/>
                      <a:pt x="767" y="133"/>
                      <a:pt x="767" y="133"/>
                    </a:cubicBezTo>
                    <a:cubicBezTo>
                      <a:pt x="766" y="133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66" y="134"/>
                      <a:pt x="766" y="134"/>
                      <a:pt x="766" y="134"/>
                    </a:cubicBezTo>
                    <a:cubicBezTo>
                      <a:pt x="759" y="138"/>
                      <a:pt x="753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5" y="145"/>
                    </a:cubicBezTo>
                    <a:cubicBezTo>
                      <a:pt x="745" y="145"/>
                      <a:pt x="745" y="145"/>
                      <a:pt x="744" y="145"/>
                    </a:cubicBezTo>
                    <a:cubicBezTo>
                      <a:pt x="734" y="144"/>
                      <a:pt x="726" y="133"/>
                      <a:pt x="725" y="126"/>
                    </a:cubicBezTo>
                    <a:cubicBezTo>
                      <a:pt x="725" y="125"/>
                      <a:pt x="724" y="124"/>
                      <a:pt x="724" y="123"/>
                    </a:cubicBezTo>
                    <a:cubicBezTo>
                      <a:pt x="724" y="118"/>
                      <a:pt x="726" y="114"/>
                      <a:pt x="726" y="109"/>
                    </a:cubicBezTo>
                    <a:cubicBezTo>
                      <a:pt x="727" y="108"/>
                      <a:pt x="727" y="107"/>
                      <a:pt x="727" y="106"/>
                    </a:cubicBezTo>
                    <a:cubicBezTo>
                      <a:pt x="727" y="91"/>
                      <a:pt x="719" y="81"/>
                      <a:pt x="707" y="80"/>
                    </a:cubicBezTo>
                    <a:cubicBezTo>
                      <a:pt x="706" y="80"/>
                      <a:pt x="705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704" y="80"/>
                      <a:pt x="704" y="80"/>
                      <a:pt x="704" y="80"/>
                    </a:cubicBezTo>
                    <a:cubicBezTo>
                      <a:pt x="692" y="80"/>
                      <a:pt x="686" y="88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6"/>
                      <a:pt x="682" y="96"/>
                    </a:cubicBezTo>
                    <a:cubicBezTo>
                      <a:pt x="682" y="96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2" y="97"/>
                      <a:pt x="682" y="97"/>
                      <a:pt x="682" y="97"/>
                    </a:cubicBezTo>
                    <a:cubicBezTo>
                      <a:pt x="680" y="102"/>
                      <a:pt x="679" y="108"/>
                      <a:pt x="675" y="110"/>
                    </a:cubicBezTo>
                    <a:cubicBezTo>
                      <a:pt x="675" y="110"/>
                      <a:pt x="675" y="110"/>
                      <a:pt x="675" y="110"/>
                    </a:cubicBezTo>
                    <a:cubicBezTo>
                      <a:pt x="673" y="111"/>
                      <a:pt x="671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70" y="111"/>
                      <a:pt x="670" y="111"/>
                    </a:cubicBezTo>
                    <a:cubicBezTo>
                      <a:pt x="670" y="111"/>
                      <a:pt x="669" y="111"/>
                      <a:pt x="669" y="111"/>
                    </a:cubicBezTo>
                    <a:cubicBezTo>
                      <a:pt x="661" y="111"/>
                      <a:pt x="654" y="102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7" y="97"/>
                      <a:pt x="647" y="97"/>
                      <a:pt x="647" y="97"/>
                    </a:cubicBezTo>
                    <a:cubicBezTo>
                      <a:pt x="646" y="95"/>
                      <a:pt x="644" y="94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42" y="93"/>
                      <a:pt x="642" y="93"/>
                      <a:pt x="642" y="93"/>
                    </a:cubicBezTo>
                    <a:cubicBezTo>
                      <a:pt x="638" y="92"/>
                      <a:pt x="634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30" y="91"/>
                      <a:pt x="630" y="91"/>
                      <a:pt x="630" y="91"/>
                    </a:cubicBezTo>
                    <a:cubicBezTo>
                      <a:pt x="616" y="91"/>
                      <a:pt x="603" y="99"/>
                      <a:pt x="604" y="113"/>
                    </a:cubicBezTo>
                    <a:cubicBezTo>
                      <a:pt x="604" y="113"/>
                      <a:pt x="604" y="113"/>
                      <a:pt x="604" y="113"/>
                    </a:cubicBezTo>
                    <a:cubicBezTo>
                      <a:pt x="604" y="113"/>
                      <a:pt x="604" y="113"/>
                      <a:pt x="604" y="114"/>
                    </a:cubicBezTo>
                    <a:cubicBezTo>
                      <a:pt x="605" y="122"/>
                      <a:pt x="613" y="123"/>
                      <a:pt x="613" y="129"/>
                    </a:cubicBezTo>
                    <a:cubicBezTo>
                      <a:pt x="613" y="129"/>
                      <a:pt x="613" y="129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12" y="130"/>
                      <a:pt x="612" y="130"/>
                      <a:pt x="612" y="130"/>
                    </a:cubicBezTo>
                    <a:cubicBezTo>
                      <a:pt x="606" y="130"/>
                      <a:pt x="602" y="126"/>
                      <a:pt x="596" y="123"/>
                    </a:cubicBezTo>
                    <a:cubicBezTo>
                      <a:pt x="595" y="123"/>
                      <a:pt x="594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93" y="122"/>
                      <a:pt x="593" y="122"/>
                      <a:pt x="593" y="122"/>
                    </a:cubicBezTo>
                    <a:cubicBezTo>
                      <a:pt x="587" y="120"/>
                      <a:pt x="579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72" y="119"/>
                      <a:pt x="572" y="119"/>
                      <a:pt x="572" y="119"/>
                    </a:cubicBezTo>
                    <a:cubicBezTo>
                      <a:pt x="565" y="119"/>
                      <a:pt x="559" y="120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4" y="121"/>
                      <a:pt x="554" y="121"/>
                      <a:pt x="554" y="121"/>
                    </a:cubicBezTo>
                    <a:cubicBezTo>
                      <a:pt x="552" y="122"/>
                      <a:pt x="550" y="123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8" y="125"/>
                      <a:pt x="548" y="125"/>
                      <a:pt x="548" y="125"/>
                    </a:cubicBezTo>
                    <a:cubicBezTo>
                      <a:pt x="543" y="128"/>
                      <a:pt x="539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4" y="131"/>
                      <a:pt x="532" y="131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1" y="130"/>
                      <a:pt x="531" y="130"/>
                      <a:pt x="531" y="130"/>
                    </a:cubicBezTo>
                    <a:cubicBezTo>
                      <a:pt x="534" y="122"/>
                      <a:pt x="542" y="122"/>
                      <a:pt x="543" y="114"/>
                    </a:cubicBezTo>
                    <a:cubicBezTo>
                      <a:pt x="543" y="114"/>
                      <a:pt x="543" y="114"/>
                      <a:pt x="543" y="114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3" y="113"/>
                      <a:pt x="543" y="113"/>
                      <a:pt x="543" y="113"/>
                    </a:cubicBezTo>
                    <a:cubicBezTo>
                      <a:pt x="544" y="99"/>
                      <a:pt x="531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7" y="91"/>
                      <a:pt x="517" y="91"/>
                      <a:pt x="517" y="91"/>
                    </a:cubicBezTo>
                    <a:cubicBezTo>
                      <a:pt x="513" y="91"/>
                      <a:pt x="508" y="92"/>
                      <a:pt x="504" y="94"/>
                    </a:cubicBezTo>
                    <a:cubicBezTo>
                      <a:pt x="504" y="94"/>
                      <a:pt x="504" y="94"/>
                      <a:pt x="504" y="94"/>
                    </a:cubicBezTo>
                    <a:cubicBezTo>
                      <a:pt x="504" y="94"/>
                      <a:pt x="504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4"/>
                      <a:pt x="503" y="94"/>
                      <a:pt x="503" y="94"/>
                    </a:cubicBezTo>
                    <a:cubicBezTo>
                      <a:pt x="503" y="95"/>
                      <a:pt x="503" y="95"/>
                      <a:pt x="503" y="95"/>
                    </a:cubicBezTo>
                    <a:cubicBezTo>
                      <a:pt x="503" y="95"/>
                      <a:pt x="502" y="95"/>
                      <a:pt x="502" y="95"/>
                    </a:cubicBezTo>
                    <a:cubicBezTo>
                      <a:pt x="502" y="95"/>
                      <a:pt x="502" y="95"/>
                      <a:pt x="502" y="95"/>
                    </a:cubicBezTo>
                    <a:cubicBezTo>
                      <a:pt x="501" y="95"/>
                      <a:pt x="500" y="96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9" y="97"/>
                      <a:pt x="499" y="97"/>
                      <a:pt x="499" y="97"/>
                    </a:cubicBezTo>
                    <a:cubicBezTo>
                      <a:pt x="492" y="103"/>
                      <a:pt x="485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7" y="111"/>
                      <a:pt x="477" y="111"/>
                      <a:pt x="477" y="111"/>
                    </a:cubicBezTo>
                    <a:cubicBezTo>
                      <a:pt x="476" y="111"/>
                      <a:pt x="475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73" y="111"/>
                      <a:pt x="473" y="111"/>
                      <a:pt x="473" y="111"/>
                    </a:cubicBezTo>
                    <a:cubicBezTo>
                      <a:pt x="467" y="108"/>
                      <a:pt x="466" y="95"/>
                      <a:pt x="462" y="90"/>
                    </a:cubicBezTo>
                    <a:cubicBezTo>
                      <a:pt x="461" y="88"/>
                      <a:pt x="455" y="83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52" y="82"/>
                      <a:pt x="452" y="82"/>
                      <a:pt x="452" y="82"/>
                    </a:cubicBezTo>
                    <a:cubicBezTo>
                      <a:pt x="449" y="80"/>
                      <a:pt x="446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43" y="80"/>
                      <a:pt x="443" y="80"/>
                      <a:pt x="443" y="80"/>
                    </a:cubicBezTo>
                    <a:cubicBezTo>
                      <a:pt x="430" y="80"/>
                      <a:pt x="421" y="93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06"/>
                      <a:pt x="422" y="106"/>
                      <a:pt x="422" y="106"/>
                    </a:cubicBezTo>
                    <a:cubicBezTo>
                      <a:pt x="422" y="111"/>
                      <a:pt x="424" y="116"/>
                      <a:pt x="424" y="122"/>
                    </a:cubicBezTo>
                    <a:cubicBezTo>
                      <a:pt x="424" y="123"/>
                      <a:pt x="424" y="124"/>
                      <a:pt x="424" y="124"/>
                    </a:cubicBezTo>
                    <a:cubicBezTo>
                      <a:pt x="423" y="132"/>
                      <a:pt x="413" y="143"/>
                      <a:pt x="404" y="144"/>
                    </a:cubicBezTo>
                    <a:cubicBezTo>
                      <a:pt x="404" y="144"/>
                      <a:pt x="404" y="144"/>
                      <a:pt x="404" y="144"/>
                    </a:cubicBezTo>
                    <a:cubicBezTo>
                      <a:pt x="404" y="144"/>
                      <a:pt x="403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402" y="144"/>
                      <a:pt x="402" y="144"/>
                      <a:pt x="402" y="144"/>
                    </a:cubicBezTo>
                    <a:cubicBezTo>
                      <a:pt x="394" y="144"/>
                      <a:pt x="389" y="139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2" y="134"/>
                      <a:pt x="382" y="134"/>
                    </a:cubicBezTo>
                    <a:cubicBezTo>
                      <a:pt x="382" y="134"/>
                      <a:pt x="381" y="134"/>
                      <a:pt x="381" y="134"/>
                    </a:cubicBezTo>
                    <a:cubicBezTo>
                      <a:pt x="381" y="134"/>
                      <a:pt x="381" y="133"/>
                      <a:pt x="381" y="133"/>
                    </a:cubicBezTo>
                    <a:cubicBezTo>
                      <a:pt x="375" y="129"/>
                      <a:pt x="365" y="124"/>
                      <a:pt x="361" y="120"/>
                    </a:cubicBezTo>
                    <a:cubicBezTo>
                      <a:pt x="351" y="110"/>
                      <a:pt x="348" y="97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3" y="95"/>
                      <a:pt x="333" y="95"/>
                      <a:pt x="333" y="95"/>
                    </a:cubicBezTo>
                    <a:cubicBezTo>
                      <a:pt x="332" y="95"/>
                      <a:pt x="330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29" y="95"/>
                      <a:pt x="329" y="95"/>
                      <a:pt x="329" y="95"/>
                    </a:cubicBezTo>
                    <a:cubicBezTo>
                      <a:pt x="316" y="95"/>
                      <a:pt x="314" y="104"/>
                      <a:pt x="303" y="110"/>
                    </a:cubicBezTo>
                    <a:cubicBezTo>
                      <a:pt x="302" y="110"/>
                      <a:pt x="302" y="110"/>
                      <a:pt x="302" y="111"/>
                    </a:cubicBezTo>
                    <a:cubicBezTo>
                      <a:pt x="302" y="111"/>
                      <a:pt x="302" y="111"/>
                      <a:pt x="302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1" y="111"/>
                      <a:pt x="301" y="111"/>
                    </a:cubicBezTo>
                    <a:cubicBezTo>
                      <a:pt x="301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300" y="111"/>
                      <a:pt x="300" y="111"/>
                      <a:pt x="300" y="111"/>
                    </a:cubicBezTo>
                    <a:cubicBezTo>
                      <a:pt x="293" y="114"/>
                      <a:pt x="282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4" y="116"/>
                    </a:cubicBezTo>
                    <a:cubicBezTo>
                      <a:pt x="274" y="116"/>
                      <a:pt x="274" y="116"/>
                      <a:pt x="273" y="116"/>
                    </a:cubicBezTo>
                    <a:cubicBezTo>
                      <a:pt x="269" y="116"/>
                      <a:pt x="265" y="116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2" y="115"/>
                      <a:pt x="262" y="115"/>
                      <a:pt x="262" y="115"/>
                    </a:cubicBezTo>
                    <a:cubicBezTo>
                      <a:pt x="260" y="114"/>
                      <a:pt x="259" y="114"/>
                      <a:pt x="257" y="113"/>
                    </a:cubicBezTo>
                    <a:cubicBezTo>
                      <a:pt x="248" y="109"/>
                      <a:pt x="239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7" y="101"/>
                      <a:pt x="227" y="101"/>
                      <a:pt x="227" y="101"/>
                    </a:cubicBezTo>
                    <a:cubicBezTo>
                      <a:pt x="223" y="101"/>
                      <a:pt x="220" y="102"/>
                      <a:pt x="216" y="103"/>
                    </a:cubicBezTo>
                    <a:cubicBezTo>
                      <a:pt x="216" y="103"/>
                      <a:pt x="216" y="103"/>
                      <a:pt x="216" y="103"/>
                    </a:cubicBezTo>
                    <a:cubicBezTo>
                      <a:pt x="206" y="107"/>
                      <a:pt x="204" y="120"/>
                      <a:pt x="197" y="127"/>
                    </a:cubicBezTo>
                    <a:cubicBezTo>
                      <a:pt x="192" y="131"/>
                      <a:pt x="183" y="135"/>
                      <a:pt x="176" y="138"/>
                    </a:cubicBezTo>
                    <a:cubicBezTo>
                      <a:pt x="176" y="138"/>
                      <a:pt x="176" y="138"/>
                      <a:pt x="176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5" y="138"/>
                    </a:cubicBezTo>
                    <a:cubicBezTo>
                      <a:pt x="175" y="138"/>
                      <a:pt x="175" y="138"/>
                      <a:pt x="174" y="138"/>
                    </a:cubicBezTo>
                    <a:cubicBezTo>
                      <a:pt x="174" y="138"/>
                      <a:pt x="174" y="138"/>
                      <a:pt x="174" y="138"/>
                    </a:cubicBezTo>
                    <a:cubicBezTo>
                      <a:pt x="169" y="140"/>
                      <a:pt x="163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6" y="143"/>
                      <a:pt x="156" y="143"/>
                      <a:pt x="156" y="143"/>
                    </a:cubicBezTo>
                    <a:cubicBezTo>
                      <a:pt x="154" y="143"/>
                      <a:pt x="151" y="142"/>
                      <a:pt x="149" y="142"/>
                    </a:cubicBezTo>
                    <a:cubicBezTo>
                      <a:pt x="139" y="138"/>
                      <a:pt x="138" y="121"/>
                      <a:pt x="132" y="109"/>
                    </a:cubicBezTo>
                    <a:cubicBezTo>
                      <a:pt x="125" y="98"/>
                      <a:pt x="113" y="97"/>
                      <a:pt x="102" y="91"/>
                    </a:cubicBezTo>
                    <a:cubicBezTo>
                      <a:pt x="95" y="87"/>
                      <a:pt x="88" y="77"/>
                      <a:pt x="81" y="70"/>
                    </a:cubicBezTo>
                    <a:cubicBezTo>
                      <a:pt x="75" y="64"/>
                      <a:pt x="65" y="56"/>
                      <a:pt x="61" y="49"/>
                    </a:cubicBezTo>
                    <a:cubicBezTo>
                      <a:pt x="57" y="42"/>
                      <a:pt x="58" y="33"/>
                      <a:pt x="54" y="26"/>
                    </a:cubicBezTo>
                    <a:cubicBezTo>
                      <a:pt x="46" y="14"/>
                      <a:pt x="33" y="14"/>
                      <a:pt x="19" y="8"/>
                    </a:cubicBezTo>
                    <a:cubicBezTo>
                      <a:pt x="13" y="5"/>
                      <a:pt x="9" y="1"/>
                      <a:pt x="3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92"/>
              <p:cNvSpPr>
                <a:spLocks noEditPoints="1"/>
              </p:cNvSpPr>
              <p:nvPr/>
            </p:nvSpPr>
            <p:spPr bwMode="auto">
              <a:xfrm>
                <a:off x="1857" y="3018"/>
                <a:ext cx="3973" cy="764"/>
              </a:xfrm>
              <a:custGeom>
                <a:gdLst>
                  <a:gd name="T0" fmla="*/ 695 w 1139"/>
                  <a:gd name="T1" fmla="*/ 140 h 219"/>
                  <a:gd name="T2" fmla="*/ 713 w 1139"/>
                  <a:gd name="T3" fmla="*/ 178 h 219"/>
                  <a:gd name="T4" fmla="*/ 611 w 1139"/>
                  <a:gd name="T5" fmla="*/ 167 h 219"/>
                  <a:gd name="T6" fmla="*/ 557 w 1139"/>
                  <a:gd name="T7" fmla="*/ 170 h 219"/>
                  <a:gd name="T8" fmla="*/ 529 w 1139"/>
                  <a:gd name="T9" fmla="*/ 166 h 219"/>
                  <a:gd name="T10" fmla="*/ 467 w 1139"/>
                  <a:gd name="T11" fmla="*/ 206 h 219"/>
                  <a:gd name="T12" fmla="*/ 432 w 1139"/>
                  <a:gd name="T13" fmla="*/ 124 h 219"/>
                  <a:gd name="T14" fmla="*/ 534 w 1139"/>
                  <a:gd name="T15" fmla="*/ 131 h 219"/>
                  <a:gd name="T16" fmla="*/ 842 w 1139"/>
                  <a:gd name="T17" fmla="*/ 107 h 219"/>
                  <a:gd name="T18" fmla="*/ 880 w 1139"/>
                  <a:gd name="T19" fmla="*/ 113 h 219"/>
                  <a:gd name="T20" fmla="*/ 988 w 1139"/>
                  <a:gd name="T21" fmla="*/ 145 h 219"/>
                  <a:gd name="T22" fmla="*/ 932 w 1139"/>
                  <a:gd name="T23" fmla="*/ 157 h 219"/>
                  <a:gd name="T24" fmla="*/ 847 w 1139"/>
                  <a:gd name="T25" fmla="*/ 216 h 219"/>
                  <a:gd name="T26" fmla="*/ 810 w 1139"/>
                  <a:gd name="T27" fmla="*/ 159 h 219"/>
                  <a:gd name="T28" fmla="*/ 771 w 1139"/>
                  <a:gd name="T29" fmla="*/ 155 h 219"/>
                  <a:gd name="T30" fmla="*/ 332 w 1139"/>
                  <a:gd name="T31" fmla="*/ 91 h 219"/>
                  <a:gd name="T32" fmla="*/ 303 w 1139"/>
                  <a:gd name="T33" fmla="*/ 215 h 219"/>
                  <a:gd name="T34" fmla="*/ 266 w 1139"/>
                  <a:gd name="T35" fmla="*/ 169 h 219"/>
                  <a:gd name="T36" fmla="*/ 233 w 1139"/>
                  <a:gd name="T37" fmla="*/ 144 h 219"/>
                  <a:gd name="T38" fmla="*/ 186 w 1139"/>
                  <a:gd name="T39" fmla="*/ 162 h 219"/>
                  <a:gd name="T40" fmla="*/ 224 w 1139"/>
                  <a:gd name="T41" fmla="*/ 98 h 219"/>
                  <a:gd name="T42" fmla="*/ 255 w 1139"/>
                  <a:gd name="T43" fmla="*/ 113 h 219"/>
                  <a:gd name="T44" fmla="*/ 277 w 1139"/>
                  <a:gd name="T45" fmla="*/ 111 h 219"/>
                  <a:gd name="T46" fmla="*/ 300 w 1139"/>
                  <a:gd name="T47" fmla="*/ 107 h 219"/>
                  <a:gd name="T48" fmla="*/ 326 w 1139"/>
                  <a:gd name="T49" fmla="*/ 90 h 219"/>
                  <a:gd name="T50" fmla="*/ 501 w 1139"/>
                  <a:gd name="T51" fmla="*/ 92 h 219"/>
                  <a:gd name="T52" fmla="*/ 654 w 1139"/>
                  <a:gd name="T53" fmla="*/ 134 h 219"/>
                  <a:gd name="T54" fmla="*/ 456 w 1139"/>
                  <a:gd name="T55" fmla="*/ 104 h 219"/>
                  <a:gd name="T56" fmla="*/ 707 w 1139"/>
                  <a:gd name="T57" fmla="*/ 115 h 219"/>
                  <a:gd name="T58" fmla="*/ 1125 w 1139"/>
                  <a:gd name="T59" fmla="*/ 5 h 219"/>
                  <a:gd name="T60" fmla="*/ 1004 w 1139"/>
                  <a:gd name="T61" fmla="*/ 138 h 219"/>
                  <a:gd name="T62" fmla="*/ 45 w 1139"/>
                  <a:gd name="T63" fmla="*/ 16 h 219"/>
                  <a:gd name="T64" fmla="*/ 2 w 1139"/>
                  <a:gd name="T65" fmla="*/ 17 h 219"/>
                  <a:gd name="T66" fmla="*/ 1112 w 1139"/>
                  <a:gd name="T67" fmla="*/ 5 h 219"/>
                  <a:gd name="T68" fmla="*/ 930 w 1139"/>
                  <a:gd name="T69" fmla="*/ 99 h 219"/>
                  <a:gd name="T70" fmla="*/ 882 w 1139"/>
                  <a:gd name="T71" fmla="*/ 110 h 219"/>
                  <a:gd name="T72" fmla="*/ 784 w 1139"/>
                  <a:gd name="T73" fmla="*/ 115 h 219"/>
                  <a:gd name="T74" fmla="*/ 734 w 1139"/>
                  <a:gd name="T75" fmla="*/ 138 h 219"/>
                  <a:gd name="T76" fmla="*/ 699 w 1139"/>
                  <a:gd name="T77" fmla="*/ 74 h 219"/>
                  <a:gd name="T78" fmla="*/ 677 w 1139"/>
                  <a:gd name="T79" fmla="*/ 119 h 219"/>
                  <a:gd name="T80" fmla="*/ 591 w 1139"/>
                  <a:gd name="T81" fmla="*/ 118 h 219"/>
                  <a:gd name="T82" fmla="*/ 554 w 1139"/>
                  <a:gd name="T83" fmla="*/ 117 h 219"/>
                  <a:gd name="T84" fmla="*/ 524 w 1139"/>
                  <a:gd name="T85" fmla="*/ 130 h 219"/>
                  <a:gd name="T86" fmla="*/ 464 w 1139"/>
                  <a:gd name="T87" fmla="*/ 119 h 219"/>
                  <a:gd name="T88" fmla="*/ 453 w 1139"/>
                  <a:gd name="T89" fmla="*/ 79 h 219"/>
                  <a:gd name="T90" fmla="*/ 357 w 1139"/>
                  <a:gd name="T91" fmla="*/ 114 h 219"/>
                  <a:gd name="T92" fmla="*/ 266 w 1139"/>
                  <a:gd name="T93" fmla="*/ 111 h 219"/>
                  <a:gd name="T94" fmla="*/ 172 w 1139"/>
                  <a:gd name="T95" fmla="*/ 132 h 219"/>
                  <a:gd name="T96" fmla="*/ 96 w 1139"/>
                  <a:gd name="T97" fmla="*/ 84 h 219"/>
                  <a:gd name="T98" fmla="*/ 171 w 1139"/>
                  <a:gd name="T99" fmla="*/ 177 h 219"/>
                  <a:gd name="T100" fmla="*/ 277 w 1139"/>
                  <a:gd name="T101" fmla="*/ 213 h 219"/>
                  <a:gd name="T102" fmla="*/ 318 w 1139"/>
                  <a:gd name="T103" fmla="*/ 155 h 219"/>
                  <a:gd name="T104" fmla="*/ 345 w 1139"/>
                  <a:gd name="T105" fmla="*/ 165 h 219"/>
                  <a:gd name="T106" fmla="*/ 388 w 1139"/>
                  <a:gd name="T107" fmla="*/ 153 h 219"/>
                  <a:gd name="T108" fmla="*/ 535 w 1139"/>
                  <a:gd name="T109" fmla="*/ 173 h 219"/>
                  <a:gd name="T110" fmla="*/ 600 w 1139"/>
                  <a:gd name="T111" fmla="*/ 176 h 219"/>
                  <a:gd name="T112" fmla="*/ 674 w 1139"/>
                  <a:gd name="T113" fmla="*/ 208 h 219"/>
                  <a:gd name="T114" fmla="*/ 756 w 1139"/>
                  <a:gd name="T115" fmla="*/ 153 h 219"/>
                  <a:gd name="T116" fmla="*/ 824 w 1139"/>
                  <a:gd name="T117" fmla="*/ 155 h 219"/>
                  <a:gd name="T118" fmla="*/ 911 w 1139"/>
                  <a:gd name="T119" fmla="*/ 150 h 219"/>
                  <a:gd name="T120" fmla="*/ 958 w 1139"/>
                  <a:gd name="T121" fmla="*/ 167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9" h="219">
                    <a:moveTo>
                      <a:pt x="570" y="117"/>
                    </a:move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1" y="117"/>
                      <a:pt x="573" y="117"/>
                      <a:pt x="575" y="118"/>
                    </a:cubicBezTo>
                    <a:cubicBezTo>
                      <a:pt x="588" y="119"/>
                      <a:pt x="597" y="127"/>
                      <a:pt x="611" y="131"/>
                    </a:cubicBezTo>
                    <a:cubicBezTo>
                      <a:pt x="621" y="134"/>
                      <a:pt x="633" y="135"/>
                      <a:pt x="639" y="139"/>
                    </a:cubicBezTo>
                    <a:cubicBezTo>
                      <a:pt x="645" y="142"/>
                      <a:pt x="647" y="150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3" y="154"/>
                      <a:pt x="653" y="154"/>
                      <a:pt x="653" y="154"/>
                    </a:cubicBezTo>
                    <a:cubicBezTo>
                      <a:pt x="658" y="157"/>
                      <a:pt x="665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1" y="158"/>
                      <a:pt x="671" y="158"/>
                      <a:pt x="671" y="158"/>
                    </a:cubicBezTo>
                    <a:cubicBezTo>
                      <a:pt x="674" y="158"/>
                      <a:pt x="677" y="158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0" y="157"/>
                      <a:pt x="680" y="157"/>
                      <a:pt x="680" y="157"/>
                    </a:cubicBezTo>
                    <a:cubicBezTo>
                      <a:pt x="687" y="155"/>
                      <a:pt x="691" y="147"/>
                      <a:pt x="695" y="140"/>
                    </a:cubicBezTo>
                    <a:cubicBezTo>
                      <a:pt x="698" y="133"/>
                      <a:pt x="704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0" y="124"/>
                      <a:pt x="710" y="124"/>
                      <a:pt x="710" y="124"/>
                    </a:cubicBezTo>
                    <a:cubicBezTo>
                      <a:pt x="717" y="124"/>
                      <a:pt x="722" y="131"/>
                      <a:pt x="726" y="135"/>
                    </a:cubicBezTo>
                    <a:cubicBezTo>
                      <a:pt x="726" y="135"/>
                      <a:pt x="726" y="135"/>
                      <a:pt x="726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5"/>
                      <a:pt x="727" y="135"/>
                    </a:cubicBezTo>
                    <a:cubicBezTo>
                      <a:pt x="727" y="135"/>
                      <a:pt x="727" y="136"/>
                      <a:pt x="727" y="136"/>
                    </a:cubicBezTo>
                    <a:cubicBezTo>
                      <a:pt x="727" y="136"/>
                      <a:pt x="727" y="136"/>
                      <a:pt x="727" y="136"/>
                    </a:cubicBezTo>
                    <a:cubicBezTo>
                      <a:pt x="731" y="139"/>
                      <a:pt x="741" y="146"/>
                      <a:pt x="741" y="151"/>
                    </a:cubicBezTo>
                    <a:cubicBezTo>
                      <a:pt x="741" y="151"/>
                      <a:pt x="741" y="151"/>
                      <a:pt x="741" y="151"/>
                    </a:cubicBezTo>
                    <a:cubicBezTo>
                      <a:pt x="741" y="163"/>
                      <a:pt x="719" y="169"/>
                      <a:pt x="713" y="178"/>
                    </a:cubicBezTo>
                    <a:cubicBezTo>
                      <a:pt x="709" y="184"/>
                      <a:pt x="708" y="197"/>
                      <a:pt x="699" y="202"/>
                    </a:cubicBezTo>
                    <a:cubicBezTo>
                      <a:pt x="694" y="205"/>
                      <a:pt x="684" y="204"/>
                      <a:pt x="674" y="206"/>
                    </a:cubicBezTo>
                    <a:cubicBezTo>
                      <a:pt x="670" y="206"/>
                      <a:pt x="667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3" y="208"/>
                      <a:pt x="663" y="208"/>
                    </a:cubicBezTo>
                    <a:cubicBezTo>
                      <a:pt x="663" y="208"/>
                      <a:pt x="662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61" y="208"/>
                      <a:pt x="661" y="208"/>
                      <a:pt x="661" y="208"/>
                    </a:cubicBezTo>
                    <a:cubicBezTo>
                      <a:pt x="650" y="208"/>
                      <a:pt x="648" y="198"/>
                      <a:pt x="641" y="191"/>
                    </a:cubicBezTo>
                    <a:cubicBezTo>
                      <a:pt x="641" y="191"/>
                      <a:pt x="641" y="191"/>
                      <a:pt x="641" y="191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41" y="190"/>
                      <a:pt x="641" y="190"/>
                      <a:pt x="641" y="190"/>
                    </a:cubicBezTo>
                    <a:cubicBezTo>
                      <a:pt x="637" y="187"/>
                      <a:pt x="632" y="183"/>
                      <a:pt x="626" y="178"/>
                    </a:cubicBezTo>
                    <a:cubicBezTo>
                      <a:pt x="621" y="173"/>
                      <a:pt x="617" y="168"/>
                      <a:pt x="611" y="167"/>
                    </a:cubicBezTo>
                    <a:cubicBezTo>
                      <a:pt x="611" y="167"/>
                      <a:pt x="611" y="167"/>
                      <a:pt x="611" y="167"/>
                    </a:cubicBezTo>
                    <a:cubicBezTo>
                      <a:pt x="610" y="167"/>
                      <a:pt x="609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8" y="167"/>
                      <a:pt x="608" y="167"/>
                      <a:pt x="608" y="167"/>
                    </a:cubicBezTo>
                    <a:cubicBezTo>
                      <a:pt x="603" y="167"/>
                      <a:pt x="599" y="169"/>
                      <a:pt x="595" y="170"/>
                    </a:cubicBezTo>
                    <a:cubicBezTo>
                      <a:pt x="594" y="170"/>
                      <a:pt x="592" y="171"/>
                      <a:pt x="591" y="171"/>
                    </a:cubicBezTo>
                    <a:cubicBezTo>
                      <a:pt x="591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90" y="171"/>
                      <a:pt x="590" y="171"/>
                    </a:cubicBezTo>
                    <a:cubicBezTo>
                      <a:pt x="590" y="171"/>
                      <a:pt x="589" y="171"/>
                      <a:pt x="589" y="171"/>
                    </a:cubicBezTo>
                    <a:cubicBezTo>
                      <a:pt x="586" y="171"/>
                      <a:pt x="582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8" y="171"/>
                    </a:cubicBezTo>
                    <a:cubicBezTo>
                      <a:pt x="578" y="171"/>
                      <a:pt x="578" y="171"/>
                      <a:pt x="577" y="171"/>
                    </a:cubicBezTo>
                    <a:cubicBezTo>
                      <a:pt x="571" y="171"/>
                      <a:pt x="564" y="171"/>
                      <a:pt x="558" y="171"/>
                    </a:cubicBezTo>
                    <a:cubicBezTo>
                      <a:pt x="558" y="171"/>
                      <a:pt x="557" y="171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7" y="170"/>
                      <a:pt x="557" y="170"/>
                    </a:cubicBezTo>
                    <a:cubicBezTo>
                      <a:pt x="557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6" y="170"/>
                    </a:cubicBezTo>
                    <a:cubicBezTo>
                      <a:pt x="556" y="170"/>
                      <a:pt x="556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5" y="170"/>
                    </a:cubicBezTo>
                    <a:cubicBezTo>
                      <a:pt x="555" y="170"/>
                      <a:pt x="555" y="170"/>
                      <a:pt x="554" y="170"/>
                    </a:cubicBezTo>
                    <a:cubicBezTo>
                      <a:pt x="554" y="170"/>
                      <a:pt x="554" y="170"/>
                      <a:pt x="554" y="170"/>
                    </a:cubicBezTo>
                    <a:cubicBezTo>
                      <a:pt x="552" y="170"/>
                      <a:pt x="549" y="169"/>
                      <a:pt x="547" y="168"/>
                    </a:cubicBezTo>
                    <a:cubicBezTo>
                      <a:pt x="542" y="167"/>
                      <a:pt x="538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4" y="166"/>
                      <a:pt x="534" y="166"/>
                      <a:pt x="534" y="166"/>
                    </a:cubicBezTo>
                    <a:cubicBezTo>
                      <a:pt x="532" y="166"/>
                      <a:pt x="531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9" y="166"/>
                      <a:pt x="529" y="166"/>
                      <a:pt x="529" y="166"/>
                    </a:cubicBezTo>
                    <a:cubicBezTo>
                      <a:pt x="523" y="168"/>
                      <a:pt x="520" y="173"/>
                      <a:pt x="513" y="179"/>
                    </a:cubicBezTo>
                    <a:cubicBezTo>
                      <a:pt x="508" y="184"/>
                      <a:pt x="502" y="188"/>
                      <a:pt x="499" y="192"/>
                    </a:cubicBezTo>
                    <a:cubicBezTo>
                      <a:pt x="495" y="197"/>
                      <a:pt x="491" y="207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484" y="209"/>
                      <a:pt x="483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2" y="209"/>
                      <a:pt x="482" y="209"/>
                      <a:pt x="482" y="209"/>
                    </a:cubicBezTo>
                    <a:cubicBezTo>
                      <a:pt x="480" y="209"/>
                      <a:pt x="478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5" y="208"/>
                      <a:pt x="475" y="208"/>
                      <a:pt x="475" y="208"/>
                    </a:cubicBezTo>
                    <a:cubicBezTo>
                      <a:pt x="473" y="207"/>
                      <a:pt x="470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8" y="206"/>
                      <a:pt x="468" y="206"/>
                    </a:cubicBezTo>
                    <a:cubicBezTo>
                      <a:pt x="468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67" y="206"/>
                      <a:pt x="467" y="206"/>
                      <a:pt x="467" y="206"/>
                    </a:cubicBezTo>
                    <a:cubicBezTo>
                      <a:pt x="457" y="204"/>
                      <a:pt x="449" y="206"/>
                      <a:pt x="442" y="202"/>
                    </a:cubicBezTo>
                    <a:cubicBezTo>
                      <a:pt x="436" y="199"/>
                      <a:pt x="433" y="188"/>
                      <a:pt x="429" y="182"/>
                    </a:cubicBezTo>
                    <a:cubicBezTo>
                      <a:pt x="426" y="176"/>
                      <a:pt x="419" y="172"/>
                      <a:pt x="413" y="167"/>
                    </a:cubicBezTo>
                    <a:cubicBezTo>
                      <a:pt x="407" y="163"/>
                      <a:pt x="398" y="156"/>
                      <a:pt x="398" y="150"/>
                    </a:cubicBezTo>
                    <a:cubicBezTo>
                      <a:pt x="398" y="150"/>
                      <a:pt x="398" y="150"/>
                      <a:pt x="398" y="150"/>
                    </a:cubicBezTo>
                    <a:cubicBezTo>
                      <a:pt x="398" y="145"/>
                      <a:pt x="410" y="139"/>
                      <a:pt x="414" y="136"/>
                    </a:cubicBezTo>
                    <a:cubicBezTo>
                      <a:pt x="414" y="136"/>
                      <a:pt x="414" y="136"/>
                      <a:pt x="414" y="136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14" y="135"/>
                      <a:pt x="414" y="135"/>
                      <a:pt x="414" y="135"/>
                    </a:cubicBezTo>
                    <a:cubicBezTo>
                      <a:pt x="420" y="130"/>
                      <a:pt x="424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32" y="124"/>
                      <a:pt x="432" y="124"/>
                      <a:pt x="432" y="124"/>
                    </a:cubicBezTo>
                    <a:cubicBezTo>
                      <a:pt x="445" y="124"/>
                      <a:pt x="450" y="151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1" y="156"/>
                      <a:pt x="461" y="156"/>
                      <a:pt x="461" y="156"/>
                    </a:cubicBezTo>
                    <a:cubicBezTo>
                      <a:pt x="464" y="157"/>
                      <a:pt x="468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71" y="158"/>
                      <a:pt x="471" y="158"/>
                      <a:pt x="471" y="158"/>
                    </a:cubicBezTo>
                    <a:cubicBezTo>
                      <a:pt x="481" y="158"/>
                      <a:pt x="490" y="153"/>
                      <a:pt x="495" y="147"/>
                    </a:cubicBezTo>
                    <a:cubicBezTo>
                      <a:pt x="495" y="147"/>
                      <a:pt x="495" y="147"/>
                      <a:pt x="495" y="147"/>
                    </a:cubicBezTo>
                    <a:cubicBezTo>
                      <a:pt x="497" y="144"/>
                      <a:pt x="499" y="140"/>
                      <a:pt x="502" y="138"/>
                    </a:cubicBezTo>
                    <a:cubicBezTo>
                      <a:pt x="509" y="134"/>
                      <a:pt x="525" y="134"/>
                      <a:pt x="533" y="131"/>
                    </a:cubicBezTo>
                    <a:cubicBezTo>
                      <a:pt x="533" y="131"/>
                      <a:pt x="533" y="131"/>
                      <a:pt x="533" y="131"/>
                    </a:cubicBezTo>
                    <a:cubicBezTo>
                      <a:pt x="533" y="131"/>
                      <a:pt x="533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4" y="131"/>
                    </a:cubicBezTo>
                    <a:cubicBezTo>
                      <a:pt x="534" y="131"/>
                      <a:pt x="534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5" y="131"/>
                    </a:cubicBezTo>
                    <a:cubicBezTo>
                      <a:pt x="535" y="131"/>
                      <a:pt x="535" y="131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6" y="130"/>
                      <a:pt x="536" y="130"/>
                      <a:pt x="536" y="130"/>
                    </a:cubicBezTo>
                    <a:cubicBezTo>
                      <a:pt x="537" y="130"/>
                      <a:pt x="537" y="130"/>
                      <a:pt x="537" y="130"/>
                    </a:cubicBezTo>
                    <a:cubicBezTo>
                      <a:pt x="548" y="125"/>
                      <a:pt x="554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cubicBezTo>
                      <a:pt x="570" y="117"/>
                      <a:pt x="570" y="117"/>
                      <a:pt x="570" y="117"/>
                    </a:cubicBezTo>
                    <a:moveTo>
                      <a:pt x="814" y="91"/>
                    </a:move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6" y="91"/>
                      <a:pt x="818" y="91"/>
                      <a:pt x="820" y="91"/>
                    </a:cubicBezTo>
                    <a:cubicBezTo>
                      <a:pt x="828" y="93"/>
                      <a:pt x="834" y="104"/>
                      <a:pt x="842" y="107"/>
                    </a:cubicBezTo>
                    <a:cubicBezTo>
                      <a:pt x="847" y="109"/>
                      <a:pt x="855" y="110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2" y="111"/>
                      <a:pt x="862" y="111"/>
                      <a:pt x="862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3" y="111"/>
                      <a:pt x="863" y="111"/>
                      <a:pt x="863" y="111"/>
                    </a:cubicBezTo>
                    <a:cubicBezTo>
                      <a:pt x="864" y="111"/>
                      <a:pt x="865" y="111"/>
                      <a:pt x="865" y="111"/>
                    </a:cubicBezTo>
                    <a:cubicBezTo>
                      <a:pt x="865" y="111"/>
                      <a:pt x="865" y="111"/>
                      <a:pt x="865" y="111"/>
                    </a:cubicBezTo>
                    <a:cubicBezTo>
                      <a:pt x="865" y="111"/>
                      <a:pt x="866" y="112"/>
                      <a:pt x="866" y="112"/>
                    </a:cubicBezTo>
                    <a:cubicBezTo>
                      <a:pt x="866" y="112"/>
                      <a:pt x="866" y="112"/>
                      <a:pt x="866" y="112"/>
                    </a:cubicBezTo>
                    <a:cubicBezTo>
                      <a:pt x="871" y="112"/>
                      <a:pt x="875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0" y="113"/>
                      <a:pt x="880" y="113"/>
                      <a:pt x="880" y="113"/>
                    </a:cubicBezTo>
                    <a:cubicBezTo>
                      <a:pt x="882" y="113"/>
                      <a:pt x="884" y="113"/>
                      <a:pt x="885" y="113"/>
                    </a:cubicBezTo>
                    <a:cubicBezTo>
                      <a:pt x="885" y="113"/>
                      <a:pt x="885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6" y="113"/>
                      <a:pt x="886" y="113"/>
                      <a:pt x="886" y="113"/>
                    </a:cubicBezTo>
                    <a:cubicBezTo>
                      <a:pt x="887" y="112"/>
                      <a:pt x="889" y="112"/>
                      <a:pt x="890" y="111"/>
                    </a:cubicBezTo>
                    <a:cubicBezTo>
                      <a:pt x="899" y="107"/>
                      <a:pt x="905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17" y="98"/>
                      <a:pt x="917" y="98"/>
                      <a:pt x="917" y="98"/>
                    </a:cubicBezTo>
                    <a:cubicBezTo>
                      <a:pt x="920" y="98"/>
                      <a:pt x="923" y="99"/>
                      <a:pt x="926" y="99"/>
                    </a:cubicBezTo>
                    <a:cubicBezTo>
                      <a:pt x="926" y="99"/>
                      <a:pt x="926" y="100"/>
                      <a:pt x="926" y="100"/>
                    </a:cubicBezTo>
                    <a:cubicBezTo>
                      <a:pt x="926" y="100"/>
                      <a:pt x="926" y="100"/>
                      <a:pt x="926" y="100"/>
                    </a:cubicBezTo>
                    <a:cubicBezTo>
                      <a:pt x="935" y="102"/>
                      <a:pt x="936" y="112"/>
                      <a:pt x="942" y="119"/>
                    </a:cubicBezTo>
                    <a:cubicBezTo>
                      <a:pt x="949" y="127"/>
                      <a:pt x="965" y="133"/>
                      <a:pt x="977" y="138"/>
                    </a:cubicBezTo>
                    <a:cubicBezTo>
                      <a:pt x="981" y="140"/>
                      <a:pt x="987" y="141"/>
                      <a:pt x="988" y="145"/>
                    </a:cubicBezTo>
                    <a:cubicBezTo>
                      <a:pt x="988" y="145"/>
                      <a:pt x="988" y="145"/>
                      <a:pt x="988" y="146"/>
                    </a:cubicBezTo>
                    <a:cubicBezTo>
                      <a:pt x="988" y="151"/>
                      <a:pt x="976" y="170"/>
                      <a:pt x="971" y="171"/>
                    </a:cubicBezTo>
                    <a:cubicBezTo>
                      <a:pt x="971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70" y="171"/>
                      <a:pt x="970" y="171"/>
                      <a:pt x="970" y="171"/>
                    </a:cubicBezTo>
                    <a:cubicBezTo>
                      <a:pt x="966" y="171"/>
                      <a:pt x="963" y="167"/>
                      <a:pt x="959" y="164"/>
                    </a:cubicBezTo>
                    <a:cubicBezTo>
                      <a:pt x="958" y="163"/>
                      <a:pt x="957" y="163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56" y="162"/>
                      <a:pt x="956" y="162"/>
                      <a:pt x="956" y="162"/>
                    </a:cubicBezTo>
                    <a:cubicBezTo>
                      <a:pt x="947" y="158"/>
                      <a:pt x="941" y="161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2" y="157"/>
                      <a:pt x="932" y="157"/>
                      <a:pt x="932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7"/>
                    </a:cubicBezTo>
                    <a:cubicBezTo>
                      <a:pt x="931" y="157"/>
                      <a:pt x="931" y="157"/>
                      <a:pt x="931" y="156"/>
                    </a:cubicBezTo>
                    <a:cubicBezTo>
                      <a:pt x="931" y="156"/>
                      <a:pt x="931" y="156"/>
                      <a:pt x="931" y="156"/>
                    </a:cubicBezTo>
                    <a:cubicBezTo>
                      <a:pt x="930" y="156"/>
                      <a:pt x="929" y="155"/>
                      <a:pt x="928" y="155"/>
                    </a:cubicBezTo>
                    <a:cubicBezTo>
                      <a:pt x="922" y="151"/>
                      <a:pt x="916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9" y="145"/>
                    </a:cubicBezTo>
                    <a:cubicBezTo>
                      <a:pt x="909" y="145"/>
                      <a:pt x="909" y="145"/>
                      <a:pt x="908" y="145"/>
                    </a:cubicBezTo>
                    <a:cubicBezTo>
                      <a:pt x="898" y="145"/>
                      <a:pt x="891" y="162"/>
                      <a:pt x="883" y="166"/>
                    </a:cubicBezTo>
                    <a:cubicBezTo>
                      <a:pt x="877" y="168"/>
                      <a:pt x="868" y="166"/>
                      <a:pt x="867" y="172"/>
                    </a:cubicBezTo>
                    <a:cubicBezTo>
                      <a:pt x="867" y="172"/>
                      <a:pt x="867" y="173"/>
                      <a:pt x="867" y="173"/>
                    </a:cubicBezTo>
                    <a:cubicBezTo>
                      <a:pt x="867" y="179"/>
                      <a:pt x="875" y="182"/>
                      <a:pt x="875" y="188"/>
                    </a:cubicBezTo>
                    <a:cubicBezTo>
                      <a:pt x="875" y="188"/>
                      <a:pt x="875" y="189"/>
                      <a:pt x="875" y="189"/>
                    </a:cubicBezTo>
                    <a:cubicBezTo>
                      <a:pt x="875" y="196"/>
                      <a:pt x="870" y="204"/>
                      <a:pt x="866" y="208"/>
                    </a:cubicBezTo>
                    <a:cubicBezTo>
                      <a:pt x="861" y="213"/>
                      <a:pt x="855" y="215"/>
                      <a:pt x="847" y="216"/>
                    </a:cubicBezTo>
                    <a:cubicBezTo>
                      <a:pt x="845" y="216"/>
                      <a:pt x="844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43" y="216"/>
                      <a:pt x="843" y="216"/>
                      <a:pt x="843" y="216"/>
                    </a:cubicBezTo>
                    <a:cubicBezTo>
                      <a:pt x="828" y="216"/>
                      <a:pt x="815" y="204"/>
                      <a:pt x="822" y="186"/>
                    </a:cubicBezTo>
                    <a:cubicBezTo>
                      <a:pt x="822" y="186"/>
                      <a:pt x="822" y="185"/>
                      <a:pt x="822" y="185"/>
                    </a:cubicBezTo>
                    <a:cubicBezTo>
                      <a:pt x="822" y="185"/>
                      <a:pt x="822" y="185"/>
                      <a:pt x="822" y="185"/>
                    </a:cubicBezTo>
                    <a:cubicBezTo>
                      <a:pt x="825" y="176"/>
                      <a:pt x="837" y="172"/>
                      <a:pt x="837" y="164"/>
                    </a:cubicBezTo>
                    <a:cubicBezTo>
                      <a:pt x="837" y="164"/>
                      <a:pt x="837" y="164"/>
                      <a:pt x="837" y="163"/>
                    </a:cubicBezTo>
                    <a:cubicBezTo>
                      <a:pt x="837" y="157"/>
                      <a:pt x="829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24" y="150"/>
                      <a:pt x="824" y="150"/>
                      <a:pt x="824" y="150"/>
                    </a:cubicBezTo>
                    <a:cubicBezTo>
                      <a:pt x="818" y="150"/>
                      <a:pt x="816" y="155"/>
                      <a:pt x="811" y="159"/>
                    </a:cubicBezTo>
                    <a:cubicBezTo>
                      <a:pt x="811" y="159"/>
                      <a:pt x="811" y="159"/>
                      <a:pt x="811" y="159"/>
                    </a:cubicBezTo>
                    <a:cubicBezTo>
                      <a:pt x="811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10" y="159"/>
                    </a:cubicBezTo>
                    <a:cubicBezTo>
                      <a:pt x="810" y="159"/>
                      <a:pt x="810" y="159"/>
                      <a:pt x="809" y="160"/>
                    </a:cubicBezTo>
                    <a:cubicBezTo>
                      <a:pt x="809" y="160"/>
                      <a:pt x="809" y="160"/>
                      <a:pt x="809" y="160"/>
                    </a:cubicBezTo>
                    <a:cubicBezTo>
                      <a:pt x="809" y="160"/>
                      <a:pt x="809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8" y="160"/>
                      <a:pt x="808" y="160"/>
                      <a:pt x="808" y="160"/>
                    </a:cubicBezTo>
                    <a:cubicBezTo>
                      <a:pt x="807" y="160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7" y="161"/>
                      <a:pt x="807" y="161"/>
                      <a:pt x="807" y="161"/>
                    </a:cubicBezTo>
                    <a:cubicBezTo>
                      <a:pt x="803" y="162"/>
                      <a:pt x="800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96" y="163"/>
                      <a:pt x="796" y="163"/>
                      <a:pt x="796" y="163"/>
                    </a:cubicBezTo>
                    <a:cubicBezTo>
                      <a:pt x="787" y="163"/>
                      <a:pt x="778" y="159"/>
                      <a:pt x="771" y="155"/>
                    </a:cubicBezTo>
                    <a:cubicBezTo>
                      <a:pt x="771" y="155"/>
                      <a:pt x="771" y="155"/>
                      <a:pt x="771" y="155"/>
                    </a:cubicBezTo>
                    <a:cubicBezTo>
                      <a:pt x="771" y="155"/>
                      <a:pt x="771" y="155"/>
                      <a:pt x="770" y="155"/>
                    </a:cubicBezTo>
                    <a:cubicBezTo>
                      <a:pt x="770" y="155"/>
                      <a:pt x="770" y="155"/>
                      <a:pt x="770" y="155"/>
                    </a:cubicBezTo>
                    <a:cubicBezTo>
                      <a:pt x="768" y="153"/>
                      <a:pt x="757" y="148"/>
                      <a:pt x="757" y="145"/>
                    </a:cubicBezTo>
                    <a:cubicBezTo>
                      <a:pt x="756" y="144"/>
                      <a:pt x="756" y="144"/>
                      <a:pt x="756" y="144"/>
                    </a:cubicBezTo>
                    <a:cubicBezTo>
                      <a:pt x="756" y="138"/>
                      <a:pt x="764" y="132"/>
                      <a:pt x="769" y="128"/>
                    </a:cubicBezTo>
                    <a:cubicBezTo>
                      <a:pt x="775" y="124"/>
                      <a:pt x="781" y="121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6" y="116"/>
                    </a:cubicBezTo>
                    <a:cubicBezTo>
                      <a:pt x="786" y="116"/>
                      <a:pt x="786" y="116"/>
                      <a:pt x="787" y="116"/>
                    </a:cubicBezTo>
                    <a:cubicBezTo>
                      <a:pt x="787" y="116"/>
                      <a:pt x="787" y="116"/>
                      <a:pt x="787" y="116"/>
                    </a:cubicBezTo>
                    <a:cubicBezTo>
                      <a:pt x="795" y="106"/>
                      <a:pt x="798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cubicBezTo>
                      <a:pt x="814" y="91"/>
                      <a:pt x="814" y="91"/>
                      <a:pt x="814" y="91"/>
                    </a:cubicBezTo>
                    <a:moveTo>
                      <a:pt x="326" y="90"/>
                    </a:move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8" y="90"/>
                      <a:pt x="330" y="91"/>
                      <a:pt x="332" y="91"/>
                    </a:cubicBezTo>
                    <a:cubicBezTo>
                      <a:pt x="345" y="94"/>
                      <a:pt x="349" y="110"/>
                      <a:pt x="359" y="118"/>
                    </a:cubicBezTo>
                    <a:cubicBezTo>
                      <a:pt x="367" y="126"/>
                      <a:pt x="385" y="134"/>
                      <a:pt x="385" y="143"/>
                    </a:cubicBezTo>
                    <a:cubicBezTo>
                      <a:pt x="385" y="143"/>
                      <a:pt x="385" y="143"/>
                      <a:pt x="385" y="143"/>
                    </a:cubicBezTo>
                    <a:cubicBezTo>
                      <a:pt x="385" y="147"/>
                      <a:pt x="361" y="161"/>
                      <a:pt x="351" y="163"/>
                    </a:cubicBezTo>
                    <a:cubicBezTo>
                      <a:pt x="349" y="163"/>
                      <a:pt x="348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7" y="163"/>
                      <a:pt x="347" y="163"/>
                      <a:pt x="347" y="163"/>
                    </a:cubicBezTo>
                    <a:cubicBezTo>
                      <a:pt x="342" y="163"/>
                      <a:pt x="338" y="162"/>
                      <a:pt x="335" y="161"/>
                    </a:cubicBezTo>
                    <a:cubicBezTo>
                      <a:pt x="335" y="161"/>
                      <a:pt x="335" y="161"/>
                      <a:pt x="335" y="161"/>
                    </a:cubicBezTo>
                    <a:cubicBezTo>
                      <a:pt x="329" y="158"/>
                      <a:pt x="324" y="150"/>
                      <a:pt x="318" y="150"/>
                    </a:cubicBezTo>
                    <a:cubicBezTo>
                      <a:pt x="312" y="150"/>
                      <a:pt x="305" y="158"/>
                      <a:pt x="305" y="164"/>
                    </a:cubicBezTo>
                    <a:cubicBezTo>
                      <a:pt x="305" y="164"/>
                      <a:pt x="305" y="164"/>
                      <a:pt x="305" y="164"/>
                    </a:cubicBezTo>
                    <a:cubicBezTo>
                      <a:pt x="305" y="173"/>
                      <a:pt x="322" y="181"/>
                      <a:pt x="322" y="195"/>
                    </a:cubicBezTo>
                    <a:cubicBezTo>
                      <a:pt x="322" y="198"/>
                      <a:pt x="321" y="200"/>
                      <a:pt x="320" y="203"/>
                    </a:cubicBezTo>
                    <a:cubicBezTo>
                      <a:pt x="317" y="211"/>
                      <a:pt x="311" y="214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3" y="215"/>
                      <a:pt x="303" y="215"/>
                      <a:pt x="303" y="215"/>
                    </a:cubicBezTo>
                    <a:cubicBezTo>
                      <a:pt x="302" y="216"/>
                      <a:pt x="300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3" y="216"/>
                      <a:pt x="287" y="215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3"/>
                      <a:pt x="283" y="213"/>
                    </a:cubicBezTo>
                    <a:cubicBezTo>
                      <a:pt x="283" y="213"/>
                      <a:pt x="283" y="212"/>
                      <a:pt x="282" y="212"/>
                    </a:cubicBezTo>
                    <a:cubicBezTo>
                      <a:pt x="282" y="212"/>
                      <a:pt x="282" y="212"/>
                      <a:pt x="282" y="212"/>
                    </a:cubicBezTo>
                    <a:cubicBezTo>
                      <a:pt x="274" y="208"/>
                      <a:pt x="264" y="197"/>
                      <a:pt x="264" y="188"/>
                    </a:cubicBezTo>
                    <a:cubicBezTo>
                      <a:pt x="264" y="187"/>
                      <a:pt x="264" y="186"/>
                      <a:pt x="264" y="186"/>
                    </a:cubicBezTo>
                    <a:cubicBezTo>
                      <a:pt x="265" y="180"/>
                      <a:pt x="273" y="178"/>
                      <a:pt x="273" y="174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3" y="173"/>
                      <a:pt x="273" y="173"/>
                      <a:pt x="273" y="173"/>
                    </a:cubicBezTo>
                    <a:cubicBezTo>
                      <a:pt x="272" y="169"/>
                      <a:pt x="269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6" y="169"/>
                      <a:pt x="266" y="169"/>
                    </a:cubicBezTo>
                    <a:cubicBezTo>
                      <a:pt x="266" y="169"/>
                      <a:pt x="265" y="169"/>
                      <a:pt x="265" y="169"/>
                    </a:cubicBezTo>
                    <a:cubicBezTo>
                      <a:pt x="265" y="169"/>
                      <a:pt x="265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4" y="169"/>
                      <a:pt x="264" y="169"/>
                      <a:pt x="264" y="169"/>
                    </a:cubicBezTo>
                    <a:cubicBezTo>
                      <a:pt x="263" y="169"/>
                      <a:pt x="263" y="169"/>
                      <a:pt x="263" y="169"/>
                    </a:cubicBezTo>
                    <a:cubicBezTo>
                      <a:pt x="263" y="169"/>
                      <a:pt x="263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2" y="169"/>
                      <a:pt x="262" y="169"/>
                      <a:pt x="262" y="169"/>
                    </a:cubicBezTo>
                    <a:cubicBezTo>
                      <a:pt x="261" y="169"/>
                      <a:pt x="261" y="169"/>
                      <a:pt x="260" y="169"/>
                    </a:cubicBezTo>
                    <a:cubicBezTo>
                      <a:pt x="260" y="169"/>
                      <a:pt x="260" y="169"/>
                      <a:pt x="260" y="169"/>
                    </a:cubicBezTo>
                    <a:cubicBezTo>
                      <a:pt x="250" y="165"/>
                      <a:pt x="246" y="146"/>
                      <a:pt x="234" y="145"/>
                    </a:cubicBezTo>
                    <a:cubicBezTo>
                      <a:pt x="234" y="145"/>
                      <a:pt x="234" y="145"/>
                      <a:pt x="234" y="145"/>
                    </a:cubicBezTo>
                    <a:cubicBezTo>
                      <a:pt x="234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33" y="144"/>
                      <a:pt x="233" y="144"/>
                      <a:pt x="233" y="144"/>
                    </a:cubicBezTo>
                    <a:cubicBezTo>
                      <a:pt x="226" y="144"/>
                      <a:pt x="220" y="150"/>
                      <a:pt x="215" y="154"/>
                    </a:cubicBezTo>
                    <a:cubicBezTo>
                      <a:pt x="214" y="155"/>
                      <a:pt x="212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1" y="156"/>
                    </a:cubicBezTo>
                    <a:cubicBezTo>
                      <a:pt x="211" y="156"/>
                      <a:pt x="211" y="156"/>
                      <a:pt x="210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03" y="160"/>
                      <a:pt x="190" y="160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6" y="162"/>
                      <a:pt x="186" y="162"/>
                      <a:pt x="186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5" y="162"/>
                      <a:pt x="185" y="162"/>
                      <a:pt x="185" y="162"/>
                    </a:cubicBezTo>
                    <a:cubicBezTo>
                      <a:pt x="184" y="163"/>
                      <a:pt x="183" y="164"/>
                      <a:pt x="182" y="165"/>
                    </a:cubicBezTo>
                    <a:cubicBezTo>
                      <a:pt x="178" y="167"/>
                      <a:pt x="175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2" y="171"/>
                    </a:cubicBezTo>
                    <a:cubicBezTo>
                      <a:pt x="172" y="171"/>
                      <a:pt x="172" y="171"/>
                      <a:pt x="171" y="171"/>
                    </a:cubicBezTo>
                    <a:cubicBezTo>
                      <a:pt x="171" y="171"/>
                      <a:pt x="171" y="171"/>
                      <a:pt x="171" y="171"/>
                    </a:cubicBezTo>
                    <a:cubicBezTo>
                      <a:pt x="166" y="170"/>
                      <a:pt x="164" y="165"/>
                      <a:pt x="161" y="160"/>
                    </a:cubicBezTo>
                    <a:cubicBezTo>
                      <a:pt x="159" y="156"/>
                      <a:pt x="154" y="150"/>
                      <a:pt x="154" y="146"/>
                    </a:cubicBezTo>
                    <a:cubicBezTo>
                      <a:pt x="154" y="146"/>
                      <a:pt x="155" y="146"/>
                      <a:pt x="155" y="146"/>
                    </a:cubicBezTo>
                    <a:cubicBezTo>
                      <a:pt x="155" y="140"/>
                      <a:pt x="170" y="136"/>
                      <a:pt x="177" y="133"/>
                    </a:cubicBezTo>
                    <a:cubicBezTo>
                      <a:pt x="184" y="129"/>
                      <a:pt x="195" y="124"/>
                      <a:pt x="199" y="120"/>
                    </a:cubicBezTo>
                    <a:cubicBezTo>
                      <a:pt x="207" y="112"/>
                      <a:pt x="207" y="99"/>
                      <a:pt x="222" y="98"/>
                    </a:cubicBezTo>
                    <a:cubicBezTo>
                      <a:pt x="222" y="98"/>
                      <a:pt x="222" y="98"/>
                      <a:pt x="222" y="98"/>
                    </a:cubicBezTo>
                    <a:cubicBezTo>
                      <a:pt x="223" y="98"/>
                      <a:pt x="223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24" y="98"/>
                      <a:pt x="224" y="98"/>
                      <a:pt x="224" y="98"/>
                    </a:cubicBezTo>
                    <a:cubicBezTo>
                      <a:pt x="238" y="98"/>
                      <a:pt x="243" y="108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2" y="112"/>
                      <a:pt x="252" y="112"/>
                      <a:pt x="252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2"/>
                    </a:cubicBezTo>
                    <a:cubicBezTo>
                      <a:pt x="253" y="112"/>
                      <a:pt x="253" y="112"/>
                      <a:pt x="253" y="113"/>
                    </a:cubicBezTo>
                    <a:cubicBezTo>
                      <a:pt x="253" y="113"/>
                      <a:pt x="253" y="113"/>
                      <a:pt x="253" y="113"/>
                    </a:cubicBezTo>
                    <a:cubicBezTo>
                      <a:pt x="253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4" y="113"/>
                    </a:cubicBezTo>
                    <a:cubicBezTo>
                      <a:pt x="254" y="113"/>
                      <a:pt x="254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5" y="113"/>
                    </a:cubicBezTo>
                    <a:cubicBezTo>
                      <a:pt x="255" y="113"/>
                      <a:pt x="255" y="113"/>
                      <a:pt x="256" y="113"/>
                    </a:cubicBezTo>
                    <a:cubicBezTo>
                      <a:pt x="257" y="114"/>
                      <a:pt x="259" y="114"/>
                      <a:pt x="260" y="114"/>
                    </a:cubicBezTo>
                    <a:cubicBezTo>
                      <a:pt x="260" y="114"/>
                      <a:pt x="260" y="114"/>
                      <a:pt x="260" y="114"/>
                    </a:cubicBezTo>
                    <a:cubicBezTo>
                      <a:pt x="260" y="114"/>
                      <a:pt x="261" y="114"/>
                      <a:pt x="261" y="114"/>
                    </a:cubicBezTo>
                    <a:cubicBezTo>
                      <a:pt x="265" y="114"/>
                      <a:pt x="269" y="113"/>
                      <a:pt x="274" y="112"/>
                    </a:cubicBezTo>
                    <a:cubicBezTo>
                      <a:pt x="274" y="112"/>
                      <a:pt x="274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5" y="112"/>
                      <a:pt x="275" y="112"/>
                      <a:pt x="275" y="112"/>
                    </a:cubicBezTo>
                    <a:cubicBezTo>
                      <a:pt x="276" y="111"/>
                      <a:pt x="276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7" y="111"/>
                      <a:pt x="277" y="111"/>
                    </a:cubicBezTo>
                    <a:cubicBezTo>
                      <a:pt x="277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8" y="111"/>
                      <a:pt x="278" y="111"/>
                    </a:cubicBezTo>
                    <a:cubicBezTo>
                      <a:pt x="278" y="111"/>
                      <a:pt x="279" y="111"/>
                      <a:pt x="279" y="111"/>
                    </a:cubicBezTo>
                    <a:cubicBezTo>
                      <a:pt x="286" y="110"/>
                      <a:pt x="294" y="110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299" y="107"/>
                      <a:pt x="299" y="107"/>
                    </a:cubicBezTo>
                    <a:cubicBezTo>
                      <a:pt x="299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0" y="107"/>
                      <a:pt x="300" y="107"/>
                    </a:cubicBezTo>
                    <a:cubicBezTo>
                      <a:pt x="300" y="107"/>
                      <a:pt x="301" y="107"/>
                      <a:pt x="301" y="107"/>
                    </a:cubicBezTo>
                    <a:cubicBezTo>
                      <a:pt x="301" y="107"/>
                      <a:pt x="301" y="107"/>
                      <a:pt x="301" y="107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1" y="106"/>
                      <a:pt x="301" y="106"/>
                      <a:pt x="301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02" y="106"/>
                      <a:pt x="302" y="106"/>
                      <a:pt x="302" y="106"/>
                    </a:cubicBezTo>
                    <a:cubicBezTo>
                      <a:pt x="311" y="100"/>
                      <a:pt x="315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cubicBezTo>
                      <a:pt x="326" y="90"/>
                      <a:pt x="326" y="90"/>
                      <a:pt x="326" y="90"/>
                    </a:cubicBezTo>
                    <a:moveTo>
                      <a:pt x="515" y="88"/>
                    </a:move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24" y="88"/>
                      <a:pt x="533" y="93"/>
                      <a:pt x="532" y="103"/>
                    </a:cubicBezTo>
                    <a:cubicBezTo>
                      <a:pt x="532" y="103"/>
                      <a:pt x="532" y="103"/>
                      <a:pt x="532" y="103"/>
                    </a:cubicBezTo>
                    <a:cubicBezTo>
                      <a:pt x="530" y="115"/>
                      <a:pt x="513" y="115"/>
                      <a:pt x="504" y="121"/>
                    </a:cubicBezTo>
                    <a:cubicBezTo>
                      <a:pt x="499" y="124"/>
                      <a:pt x="500" y="131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3" y="134"/>
                      <a:pt x="493" y="134"/>
                      <a:pt x="493" y="134"/>
                    </a:cubicBezTo>
                    <a:cubicBezTo>
                      <a:pt x="491" y="134"/>
                      <a:pt x="490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8" y="134"/>
                      <a:pt x="488" y="134"/>
                      <a:pt x="488" y="134"/>
                    </a:cubicBezTo>
                    <a:cubicBezTo>
                      <a:pt x="481" y="134"/>
                      <a:pt x="472" y="130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22"/>
                      <a:pt x="472" y="122"/>
                      <a:pt x="472" y="122"/>
                    </a:cubicBezTo>
                    <a:cubicBezTo>
                      <a:pt x="472" y="113"/>
                      <a:pt x="485" y="111"/>
                      <a:pt x="489" y="108"/>
                    </a:cubicBezTo>
                    <a:cubicBezTo>
                      <a:pt x="494" y="104"/>
                      <a:pt x="496" y="96"/>
                      <a:pt x="501" y="92"/>
                    </a:cubicBezTo>
                    <a:cubicBezTo>
                      <a:pt x="501" y="92"/>
                      <a:pt x="501" y="92"/>
                      <a:pt x="501" y="92"/>
                    </a:cubicBezTo>
                    <a:cubicBezTo>
                      <a:pt x="505" y="89"/>
                      <a:pt x="510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cubicBezTo>
                      <a:pt x="515" y="88"/>
                      <a:pt x="515" y="88"/>
                      <a:pt x="515" y="88"/>
                    </a:cubicBezTo>
                    <a:moveTo>
                      <a:pt x="626" y="87"/>
                    </a:move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31" y="87"/>
                      <a:pt x="635" y="89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39" y="91"/>
                      <a:pt x="639" y="91"/>
                      <a:pt x="639" y="91"/>
                    </a:cubicBezTo>
                    <a:cubicBezTo>
                      <a:pt x="644" y="95"/>
                      <a:pt x="647" y="106"/>
                      <a:pt x="651" y="109"/>
                    </a:cubicBezTo>
                    <a:cubicBezTo>
                      <a:pt x="656" y="112"/>
                      <a:pt x="667" y="112"/>
                      <a:pt x="669" y="120"/>
                    </a:cubicBezTo>
                    <a:cubicBezTo>
                      <a:pt x="669" y="121"/>
                      <a:pt x="669" y="122"/>
                      <a:pt x="669" y="123"/>
                    </a:cubicBezTo>
                    <a:cubicBezTo>
                      <a:pt x="669" y="131"/>
                      <a:pt x="661" y="133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6" y="134"/>
                      <a:pt x="656" y="134"/>
                      <a:pt x="656" y="134"/>
                    </a:cubicBezTo>
                    <a:cubicBezTo>
                      <a:pt x="655" y="134"/>
                      <a:pt x="655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54" y="134"/>
                      <a:pt x="654" y="134"/>
                      <a:pt x="654" y="134"/>
                    </a:cubicBezTo>
                    <a:cubicBezTo>
                      <a:pt x="644" y="134"/>
                      <a:pt x="644" y="124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40" y="120"/>
                      <a:pt x="640" y="120"/>
                      <a:pt x="640" y="120"/>
                    </a:cubicBezTo>
                    <a:cubicBezTo>
                      <a:pt x="635" y="116"/>
                      <a:pt x="626" y="117"/>
                      <a:pt x="620" y="115"/>
                    </a:cubicBezTo>
                    <a:cubicBezTo>
                      <a:pt x="615" y="112"/>
                      <a:pt x="608" y="108"/>
                      <a:pt x="608" y="101"/>
                    </a:cubicBezTo>
                    <a:cubicBezTo>
                      <a:pt x="608" y="92"/>
                      <a:pt x="617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cubicBezTo>
                      <a:pt x="626" y="87"/>
                      <a:pt x="626" y="87"/>
                      <a:pt x="626" y="87"/>
                    </a:cubicBezTo>
                    <a:moveTo>
                      <a:pt x="424" y="96"/>
                    </a:moveTo>
                    <a:cubicBezTo>
                      <a:pt x="424" y="86"/>
                      <a:pt x="429" y="77"/>
                      <a:pt x="440" y="77"/>
                    </a:cubicBezTo>
                    <a:cubicBezTo>
                      <a:pt x="441" y="77"/>
                      <a:pt x="442" y="77"/>
                      <a:pt x="443" y="77"/>
                    </a:cubicBezTo>
                    <a:cubicBezTo>
                      <a:pt x="443" y="77"/>
                      <a:pt x="443" y="77"/>
                      <a:pt x="443" y="77"/>
                    </a:cubicBezTo>
                    <a:cubicBezTo>
                      <a:pt x="451" y="78"/>
                      <a:pt x="459" y="86"/>
                      <a:pt x="459" y="95"/>
                    </a:cubicBezTo>
                    <a:cubicBezTo>
                      <a:pt x="459" y="98"/>
                      <a:pt x="458" y="101"/>
                      <a:pt x="456" y="104"/>
                    </a:cubicBezTo>
                    <a:cubicBezTo>
                      <a:pt x="454" y="108"/>
                      <a:pt x="449" y="113"/>
                      <a:pt x="440" y="114"/>
                    </a:cubicBezTo>
                    <a:cubicBezTo>
                      <a:pt x="439" y="114"/>
                      <a:pt x="439" y="114"/>
                      <a:pt x="438" y="114"/>
                    </a:cubicBezTo>
                    <a:cubicBezTo>
                      <a:pt x="438" y="114"/>
                      <a:pt x="438" y="114"/>
                      <a:pt x="438" y="114"/>
                    </a:cubicBezTo>
                    <a:cubicBezTo>
                      <a:pt x="429" y="114"/>
                      <a:pt x="424" y="105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cubicBezTo>
                      <a:pt x="424" y="96"/>
                      <a:pt x="424" y="96"/>
                      <a:pt x="424" y="96"/>
                    </a:cubicBezTo>
                    <a:moveTo>
                      <a:pt x="701" y="77"/>
                    </a:move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9" y="77"/>
                      <a:pt x="716" y="83"/>
                      <a:pt x="717" y="88"/>
                    </a:cubicBezTo>
                    <a:cubicBezTo>
                      <a:pt x="717" y="88"/>
                      <a:pt x="717" y="88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7" y="89"/>
                      <a:pt x="717" y="89"/>
                      <a:pt x="717" y="89"/>
                    </a:cubicBezTo>
                    <a:cubicBezTo>
                      <a:pt x="718" y="91"/>
                      <a:pt x="718" y="93"/>
                      <a:pt x="718" y="95"/>
                    </a:cubicBezTo>
                    <a:cubicBezTo>
                      <a:pt x="718" y="104"/>
                      <a:pt x="714" y="113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7" y="115"/>
                      <a:pt x="707" y="115"/>
                      <a:pt x="707" y="115"/>
                    </a:cubicBezTo>
                    <a:cubicBezTo>
                      <a:pt x="706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5" y="115"/>
                      <a:pt x="705" y="115"/>
                    </a:cubicBezTo>
                    <a:cubicBezTo>
                      <a:pt x="705" y="115"/>
                      <a:pt x="704" y="115"/>
                      <a:pt x="704" y="115"/>
                    </a:cubicBezTo>
                    <a:cubicBezTo>
                      <a:pt x="697" y="115"/>
                      <a:pt x="687" y="109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5" y="103"/>
                      <a:pt x="685" y="103"/>
                    </a:cubicBezTo>
                    <a:cubicBezTo>
                      <a:pt x="685" y="103"/>
                      <a:pt x="684" y="103"/>
                      <a:pt x="684" y="103"/>
                    </a:cubicBezTo>
                    <a:cubicBezTo>
                      <a:pt x="684" y="100"/>
                      <a:pt x="683" y="97"/>
                      <a:pt x="683" y="95"/>
                    </a:cubicBezTo>
                    <a:cubicBezTo>
                      <a:pt x="683" y="84"/>
                      <a:pt x="693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cubicBezTo>
                      <a:pt x="701" y="77"/>
                      <a:pt x="701" y="77"/>
                      <a:pt x="701" y="77"/>
                    </a:cubicBezTo>
                    <a:moveTo>
                      <a:pt x="1125" y="5"/>
                    </a:move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8" y="5"/>
                      <a:pt x="1130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3" y="5"/>
                      <a:pt x="1133" y="5"/>
                      <a:pt x="1133" y="5"/>
                    </a:cubicBezTo>
                    <a:cubicBezTo>
                      <a:pt x="1135" y="10"/>
                      <a:pt x="1136" y="16"/>
                      <a:pt x="1136" y="21"/>
                    </a:cubicBezTo>
                    <a:cubicBezTo>
                      <a:pt x="1136" y="33"/>
                      <a:pt x="1131" y="45"/>
                      <a:pt x="1124" y="50"/>
                    </a:cubicBezTo>
                    <a:cubicBezTo>
                      <a:pt x="1117" y="54"/>
                      <a:pt x="1107" y="54"/>
                      <a:pt x="1100" y="58"/>
                    </a:cubicBezTo>
                    <a:cubicBezTo>
                      <a:pt x="1092" y="62"/>
                      <a:pt x="1087" y="71"/>
                      <a:pt x="1080" y="79"/>
                    </a:cubicBezTo>
                    <a:cubicBezTo>
                      <a:pt x="1073" y="87"/>
                      <a:pt x="1064" y="92"/>
                      <a:pt x="1060" y="100"/>
                    </a:cubicBezTo>
                    <a:cubicBezTo>
                      <a:pt x="1054" y="111"/>
                      <a:pt x="1057" y="123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7" y="131"/>
                      <a:pt x="1047" y="131"/>
                      <a:pt x="1047" y="131"/>
                    </a:cubicBezTo>
                    <a:cubicBezTo>
                      <a:pt x="1040" y="137"/>
                      <a:pt x="1029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8" y="140"/>
                      <a:pt x="1018" y="140"/>
                      <a:pt x="1018" y="140"/>
                    </a:cubicBezTo>
                    <a:cubicBezTo>
                      <a:pt x="1014" y="140"/>
                      <a:pt x="1009" y="139"/>
                      <a:pt x="1005" y="138"/>
                    </a:cubicBezTo>
                    <a:cubicBezTo>
                      <a:pt x="1005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4" y="138"/>
                      <a:pt x="1004" y="138"/>
                      <a:pt x="1004" y="138"/>
                    </a:cubicBezTo>
                    <a:cubicBezTo>
                      <a:pt x="1008" y="119"/>
                      <a:pt x="1009" y="102"/>
                      <a:pt x="1022" y="94"/>
                    </a:cubicBezTo>
                    <a:cubicBezTo>
                      <a:pt x="1028" y="90"/>
                      <a:pt x="1037" y="90"/>
                      <a:pt x="1044" y="86"/>
                    </a:cubicBezTo>
                    <a:cubicBezTo>
                      <a:pt x="1051" y="82"/>
                      <a:pt x="1057" y="72"/>
                      <a:pt x="1064" y="65"/>
                    </a:cubicBezTo>
                    <a:cubicBezTo>
                      <a:pt x="1072" y="57"/>
                      <a:pt x="1081" y="52"/>
                      <a:pt x="1085" y="44"/>
                    </a:cubicBezTo>
                    <a:cubicBezTo>
                      <a:pt x="1089" y="35"/>
                      <a:pt x="1088" y="24"/>
                      <a:pt x="1093" y="17"/>
                    </a:cubicBezTo>
                    <a:cubicBezTo>
                      <a:pt x="1093" y="17"/>
                      <a:pt x="1093" y="17"/>
                      <a:pt x="1093" y="17"/>
                    </a:cubicBezTo>
                    <a:cubicBezTo>
                      <a:pt x="1100" y="9"/>
                      <a:pt x="1112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cubicBezTo>
                      <a:pt x="1125" y="5"/>
                      <a:pt x="1125" y="5"/>
                      <a:pt x="1125" y="5"/>
                    </a:cubicBezTo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25" y="4"/>
                      <a:pt x="41" y="12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51" y="23"/>
                      <a:pt x="50" y="34"/>
                      <a:pt x="54" y="43"/>
                    </a:cubicBezTo>
                    <a:cubicBezTo>
                      <a:pt x="57" y="52"/>
                      <a:pt x="67" y="57"/>
                      <a:pt x="74" y="65"/>
                    </a:cubicBezTo>
                    <a:cubicBezTo>
                      <a:pt x="80" y="71"/>
                      <a:pt x="88" y="82"/>
                      <a:pt x="95" y="86"/>
                    </a:cubicBezTo>
                    <a:cubicBezTo>
                      <a:pt x="103" y="91"/>
                      <a:pt x="113" y="90"/>
                      <a:pt x="120" y="97"/>
                    </a:cubicBezTo>
                    <a:cubicBezTo>
                      <a:pt x="130" y="105"/>
                      <a:pt x="132" y="121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4" y="137"/>
                      <a:pt x="134" y="137"/>
                      <a:pt x="134" y="137"/>
                    </a:cubicBezTo>
                    <a:cubicBezTo>
                      <a:pt x="130" y="139"/>
                      <a:pt x="125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20" y="140"/>
                      <a:pt x="120" y="140"/>
                      <a:pt x="120" y="140"/>
                    </a:cubicBezTo>
                    <a:cubicBezTo>
                      <a:pt x="107" y="140"/>
                      <a:pt x="92" y="134"/>
                      <a:pt x="87" y="126"/>
                    </a:cubicBezTo>
                    <a:cubicBezTo>
                      <a:pt x="87" y="126"/>
                      <a:pt x="87" y="126"/>
                      <a:pt x="87" y="126"/>
                    </a:cubicBezTo>
                    <a:cubicBezTo>
                      <a:pt x="82" y="119"/>
                      <a:pt x="83" y="108"/>
                      <a:pt x="79" y="100"/>
                    </a:cubicBezTo>
                    <a:cubicBezTo>
                      <a:pt x="75" y="93"/>
                      <a:pt x="65" y="85"/>
                      <a:pt x="59" y="79"/>
                    </a:cubicBezTo>
                    <a:cubicBezTo>
                      <a:pt x="52" y="72"/>
                      <a:pt x="47" y="62"/>
                      <a:pt x="39" y="58"/>
                    </a:cubicBezTo>
                    <a:cubicBezTo>
                      <a:pt x="27" y="51"/>
                      <a:pt x="15" y="54"/>
                      <a:pt x="8" y="42"/>
                    </a:cubicBezTo>
                    <a:cubicBezTo>
                      <a:pt x="5" y="37"/>
                      <a:pt x="2" y="26"/>
                      <a:pt x="2" y="17"/>
                    </a:cubicBezTo>
                    <a:cubicBezTo>
                      <a:pt x="2" y="12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4"/>
                      <a:pt x="10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131" y="0"/>
                    </a:moveTo>
                    <a:cubicBezTo>
                      <a:pt x="1131" y="0"/>
                      <a:pt x="1131" y="0"/>
                      <a:pt x="1131" y="0"/>
                    </a:cubicBezTo>
                    <a:cubicBezTo>
                      <a:pt x="1124" y="0"/>
                      <a:pt x="1119" y="3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3" y="5"/>
                      <a:pt x="1113" y="5"/>
                      <a:pt x="1113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12" y="5"/>
                      <a:pt x="1112" y="5"/>
                      <a:pt x="1112" y="5"/>
                    </a:cubicBezTo>
                    <a:cubicBezTo>
                      <a:pt x="1105" y="8"/>
                      <a:pt x="1097" y="10"/>
                      <a:pt x="1093" y="15"/>
                    </a:cubicBezTo>
                    <a:cubicBezTo>
                      <a:pt x="1086" y="22"/>
                      <a:pt x="1087" y="33"/>
                      <a:pt x="1083" y="41"/>
                    </a:cubicBezTo>
                    <a:cubicBezTo>
                      <a:pt x="1079" y="49"/>
                      <a:pt x="1069" y="57"/>
                      <a:pt x="1063" y="64"/>
                    </a:cubicBezTo>
                    <a:cubicBezTo>
                      <a:pt x="1056" y="70"/>
                      <a:pt x="1049" y="80"/>
                      <a:pt x="1042" y="84"/>
                    </a:cubicBezTo>
                    <a:cubicBezTo>
                      <a:pt x="1035" y="88"/>
                      <a:pt x="1025" y="89"/>
                      <a:pt x="1018" y="95"/>
                    </a:cubicBezTo>
                    <a:cubicBezTo>
                      <a:pt x="1007" y="104"/>
                      <a:pt x="1008" y="133"/>
                      <a:pt x="993" y="137"/>
                    </a:cubicBezTo>
                    <a:cubicBezTo>
                      <a:pt x="993" y="137"/>
                      <a:pt x="993" y="137"/>
                      <a:pt x="993" y="137"/>
                    </a:cubicBezTo>
                    <a:cubicBezTo>
                      <a:pt x="992" y="137"/>
                      <a:pt x="990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8" y="137"/>
                      <a:pt x="988" y="137"/>
                    </a:cubicBezTo>
                    <a:cubicBezTo>
                      <a:pt x="988" y="137"/>
                      <a:pt x="987" y="137"/>
                      <a:pt x="987" y="137"/>
                    </a:cubicBezTo>
                    <a:cubicBezTo>
                      <a:pt x="973" y="136"/>
                      <a:pt x="953" y="126"/>
                      <a:pt x="947" y="120"/>
                    </a:cubicBezTo>
                    <a:cubicBezTo>
                      <a:pt x="947" y="120"/>
                      <a:pt x="947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20"/>
                      <a:pt x="946" y="120"/>
                      <a:pt x="946" y="120"/>
                    </a:cubicBezTo>
                    <a:cubicBezTo>
                      <a:pt x="946" y="119"/>
                      <a:pt x="946" y="119"/>
                      <a:pt x="946" y="119"/>
                    </a:cubicBezTo>
                    <a:cubicBezTo>
                      <a:pt x="940" y="114"/>
                      <a:pt x="937" y="103"/>
                      <a:pt x="931" y="99"/>
                    </a:cubicBezTo>
                    <a:cubicBezTo>
                      <a:pt x="931" y="99"/>
                      <a:pt x="930" y="99"/>
                      <a:pt x="930" y="99"/>
                    </a:cubicBezTo>
                    <a:cubicBezTo>
                      <a:pt x="930" y="99"/>
                      <a:pt x="930" y="99"/>
                      <a:pt x="930" y="99"/>
                    </a:cubicBezTo>
                    <a:cubicBezTo>
                      <a:pt x="926" y="96"/>
                      <a:pt x="922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18" y="95"/>
                      <a:pt x="918" y="95"/>
                      <a:pt x="918" y="95"/>
                    </a:cubicBezTo>
                    <a:cubicBezTo>
                      <a:pt x="908" y="95"/>
                      <a:pt x="899" y="102"/>
                      <a:pt x="891" y="106"/>
                    </a:cubicBezTo>
                    <a:cubicBezTo>
                      <a:pt x="888" y="108"/>
                      <a:pt x="885" y="109"/>
                      <a:pt x="883" y="109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3" y="110"/>
                      <a:pt x="883" y="110"/>
                      <a:pt x="883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79" y="110"/>
                      <a:pt x="877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3" y="110"/>
                      <a:pt x="850" y="108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44" y="106"/>
                      <a:pt x="844" y="106"/>
                      <a:pt x="844" y="106"/>
                    </a:cubicBezTo>
                    <a:cubicBezTo>
                      <a:pt x="835" y="102"/>
                      <a:pt x="829" y="91"/>
                      <a:pt x="820" y="89"/>
                    </a:cubicBezTo>
                    <a:cubicBezTo>
                      <a:pt x="817" y="89"/>
                      <a:pt x="816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814" y="89"/>
                      <a:pt x="814" y="89"/>
                      <a:pt x="814" y="89"/>
                    </a:cubicBezTo>
                    <a:cubicBezTo>
                      <a:pt x="798" y="89"/>
                      <a:pt x="793" y="106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84" y="115"/>
                      <a:pt x="784" y="115"/>
                      <a:pt x="784" y="115"/>
                    </a:cubicBezTo>
                    <a:cubicBezTo>
                      <a:pt x="779" y="120"/>
                      <a:pt x="771" y="123"/>
                      <a:pt x="764" y="128"/>
                    </a:cubicBezTo>
                    <a:cubicBezTo>
                      <a:pt x="758" y="133"/>
                      <a:pt x="751" y="141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4" y="142"/>
                    </a:cubicBezTo>
                    <a:cubicBezTo>
                      <a:pt x="744" y="142"/>
                      <a:pt x="744" y="142"/>
                      <a:pt x="743" y="142"/>
                    </a:cubicBezTo>
                    <a:cubicBezTo>
                      <a:pt x="743" y="142"/>
                      <a:pt x="743" y="142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3" y="141"/>
                      <a:pt x="743" y="141"/>
                      <a:pt x="743" y="141"/>
                    </a:cubicBezTo>
                    <a:cubicBezTo>
                      <a:pt x="740" y="141"/>
                      <a:pt x="737" y="140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34" y="138"/>
                      <a:pt x="734" y="138"/>
                      <a:pt x="734" y="138"/>
                    </a:cubicBezTo>
                    <a:cubicBezTo>
                      <a:pt x="726" y="133"/>
                      <a:pt x="718" y="124"/>
                      <a:pt x="717" y="118"/>
                    </a:cubicBezTo>
                    <a:cubicBezTo>
                      <a:pt x="717" y="118"/>
                      <a:pt x="717" y="118"/>
                      <a:pt x="717" y="118"/>
                    </a:cubicBezTo>
                    <a:cubicBezTo>
                      <a:pt x="717" y="118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7"/>
                      <a:pt x="717" y="117"/>
                    </a:cubicBezTo>
                    <a:cubicBezTo>
                      <a:pt x="717" y="117"/>
                      <a:pt x="717" y="116"/>
                      <a:pt x="717" y="116"/>
                    </a:cubicBezTo>
                    <a:cubicBezTo>
                      <a:pt x="717" y="110"/>
                      <a:pt x="721" y="105"/>
                      <a:pt x="721" y="100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1" y="99"/>
                      <a:pt x="721" y="99"/>
                      <a:pt x="721" y="99"/>
                    </a:cubicBezTo>
                    <a:cubicBezTo>
                      <a:pt x="722" y="86"/>
                      <a:pt x="714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2" y="74"/>
                      <a:pt x="702" y="74"/>
                      <a:pt x="702" y="74"/>
                    </a:cubicBezTo>
                    <a:cubicBezTo>
                      <a:pt x="701" y="74"/>
                      <a:pt x="700" y="74"/>
                      <a:pt x="699" y="74"/>
                    </a:cubicBezTo>
                    <a:cubicBezTo>
                      <a:pt x="699" y="74"/>
                      <a:pt x="699" y="74"/>
                      <a:pt x="699" y="74"/>
                    </a:cubicBezTo>
                    <a:cubicBezTo>
                      <a:pt x="690" y="75"/>
                      <a:pt x="679" y="88"/>
                      <a:pt x="679" y="101"/>
                    </a:cubicBezTo>
                    <a:cubicBezTo>
                      <a:pt x="679" y="103"/>
                      <a:pt x="679" y="106"/>
                      <a:pt x="680" y="108"/>
                    </a:cubicBezTo>
                    <a:cubicBezTo>
                      <a:pt x="683" y="114"/>
                      <a:pt x="697" y="115"/>
                      <a:pt x="698" y="122"/>
                    </a:cubicBezTo>
                    <a:cubicBezTo>
                      <a:pt x="698" y="122"/>
                      <a:pt x="698" y="123"/>
                      <a:pt x="698" y="123"/>
                    </a:cubicBezTo>
                    <a:cubicBezTo>
                      <a:pt x="698" y="128"/>
                      <a:pt x="693" y="137"/>
                      <a:pt x="690" y="141"/>
                    </a:cubicBezTo>
                    <a:cubicBezTo>
                      <a:pt x="688" y="146"/>
                      <a:pt x="683" y="152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7" y="154"/>
                    </a:cubicBezTo>
                    <a:cubicBezTo>
                      <a:pt x="677" y="154"/>
                      <a:pt x="677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6" y="154"/>
                      <a:pt x="676" y="154"/>
                      <a:pt x="676" y="154"/>
                    </a:cubicBezTo>
                    <a:cubicBezTo>
                      <a:pt x="675" y="154"/>
                      <a:pt x="674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73" y="154"/>
                      <a:pt x="673" y="154"/>
                      <a:pt x="673" y="154"/>
                    </a:cubicBezTo>
                    <a:cubicBezTo>
                      <a:pt x="666" y="154"/>
                      <a:pt x="658" y="151"/>
                      <a:pt x="658" y="145"/>
                    </a:cubicBezTo>
                    <a:cubicBezTo>
                      <a:pt x="658" y="145"/>
                      <a:pt x="658" y="145"/>
                      <a:pt x="658" y="145"/>
                    </a:cubicBezTo>
                    <a:cubicBezTo>
                      <a:pt x="658" y="141"/>
                      <a:pt x="668" y="136"/>
                      <a:pt x="670" y="133"/>
                    </a:cubicBezTo>
                    <a:cubicBezTo>
                      <a:pt x="672" y="131"/>
                      <a:pt x="677" y="126"/>
                      <a:pt x="677" y="119"/>
                    </a:cubicBezTo>
                    <a:cubicBezTo>
                      <a:pt x="677" y="118"/>
                      <a:pt x="677" y="117"/>
                      <a:pt x="677" y="116"/>
                    </a:cubicBezTo>
                    <a:cubicBezTo>
                      <a:pt x="675" y="109"/>
                      <a:pt x="664" y="109"/>
                      <a:pt x="657" y="105"/>
                    </a:cubicBezTo>
                    <a:cubicBezTo>
                      <a:pt x="650" y="101"/>
                      <a:pt x="647" y="92"/>
                      <a:pt x="638" y="88"/>
                    </a:cubicBezTo>
                    <a:cubicBezTo>
                      <a:pt x="635" y="86"/>
                      <a:pt x="631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27" y="85"/>
                      <a:pt x="627" y="85"/>
                      <a:pt x="627" y="85"/>
                    </a:cubicBezTo>
                    <a:cubicBezTo>
                      <a:pt x="615" y="85"/>
                      <a:pt x="604" y="92"/>
                      <a:pt x="605" y="102"/>
                    </a:cubicBezTo>
                    <a:cubicBezTo>
                      <a:pt x="605" y="102"/>
                      <a:pt x="605" y="102"/>
                      <a:pt x="605" y="103"/>
                    </a:cubicBezTo>
                    <a:cubicBezTo>
                      <a:pt x="605" y="103"/>
                      <a:pt x="605" y="103"/>
                      <a:pt x="605" y="103"/>
                    </a:cubicBezTo>
                    <a:cubicBezTo>
                      <a:pt x="605" y="118"/>
                      <a:pt x="626" y="116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30" y="127"/>
                      <a:pt x="630" y="127"/>
                      <a:pt x="630" y="127"/>
                    </a:cubicBezTo>
                    <a:cubicBezTo>
                      <a:pt x="626" y="129"/>
                      <a:pt x="623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20" y="129"/>
                      <a:pt x="620" y="129"/>
                      <a:pt x="620" y="129"/>
                    </a:cubicBezTo>
                    <a:cubicBezTo>
                      <a:pt x="609" y="129"/>
                      <a:pt x="600" y="123"/>
                      <a:pt x="591" y="118"/>
                    </a:cubicBezTo>
                    <a:cubicBezTo>
                      <a:pt x="591" y="118"/>
                      <a:pt x="591" y="118"/>
                      <a:pt x="591" y="118"/>
                    </a:cubicBezTo>
                    <a:cubicBezTo>
                      <a:pt x="591" y="118"/>
                      <a:pt x="591" y="118"/>
                      <a:pt x="590" y="118"/>
                    </a:cubicBezTo>
                    <a:cubicBezTo>
                      <a:pt x="590" y="118"/>
                      <a:pt x="589" y="117"/>
                      <a:pt x="588" y="117"/>
                    </a:cubicBezTo>
                    <a:cubicBezTo>
                      <a:pt x="588" y="117"/>
                      <a:pt x="588" y="117"/>
                      <a:pt x="588" y="117"/>
                    </a:cubicBezTo>
                    <a:cubicBezTo>
                      <a:pt x="587" y="117"/>
                      <a:pt x="587" y="117"/>
                      <a:pt x="587" y="117"/>
                    </a:cubicBezTo>
                    <a:cubicBezTo>
                      <a:pt x="587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7"/>
                      <a:pt x="586" y="117"/>
                      <a:pt x="586" y="117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6" y="116"/>
                      <a:pt x="586" y="116"/>
                    </a:cubicBezTo>
                    <a:cubicBezTo>
                      <a:pt x="586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5" y="116"/>
                      <a:pt x="585" y="116"/>
                      <a:pt x="585" y="116"/>
                    </a:cubicBezTo>
                    <a:cubicBezTo>
                      <a:pt x="580" y="115"/>
                      <a:pt x="575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70" y="114"/>
                      <a:pt x="570" y="114"/>
                      <a:pt x="570" y="114"/>
                    </a:cubicBezTo>
                    <a:cubicBezTo>
                      <a:pt x="564" y="114"/>
                      <a:pt x="558" y="115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4" y="117"/>
                    </a:cubicBezTo>
                    <a:cubicBezTo>
                      <a:pt x="554" y="117"/>
                      <a:pt x="554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3" y="117"/>
                      <a:pt x="553" y="117"/>
                      <a:pt x="553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7"/>
                      <a:pt x="552" y="117"/>
                      <a:pt x="552" y="117"/>
                    </a:cubicBezTo>
                    <a:cubicBezTo>
                      <a:pt x="552" y="118"/>
                      <a:pt x="552" y="118"/>
                      <a:pt x="552" y="118"/>
                    </a:cubicBezTo>
                    <a:cubicBezTo>
                      <a:pt x="551" y="118"/>
                      <a:pt x="550" y="118"/>
                      <a:pt x="550" y="119"/>
                    </a:cubicBezTo>
                    <a:cubicBezTo>
                      <a:pt x="550" y="119"/>
                      <a:pt x="550" y="119"/>
                      <a:pt x="550" y="119"/>
                    </a:cubicBezTo>
                    <a:cubicBezTo>
                      <a:pt x="549" y="119"/>
                      <a:pt x="549" y="119"/>
                      <a:pt x="549" y="119"/>
                    </a:cubicBezTo>
                    <a:cubicBezTo>
                      <a:pt x="541" y="123"/>
                      <a:pt x="533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4" y="130"/>
                      <a:pt x="524" y="130"/>
                      <a:pt x="524" y="130"/>
                    </a:cubicBezTo>
                    <a:cubicBezTo>
                      <a:pt x="520" y="130"/>
                      <a:pt x="516" y="129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2" y="127"/>
                      <a:pt x="512" y="127"/>
                      <a:pt x="512" y="127"/>
                    </a:cubicBezTo>
                    <a:cubicBezTo>
                      <a:pt x="517" y="116"/>
                      <a:pt x="536" y="116"/>
                      <a:pt x="536" y="102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101"/>
                      <a:pt x="536" y="101"/>
                      <a:pt x="536" y="101"/>
                    </a:cubicBezTo>
                    <a:cubicBezTo>
                      <a:pt x="536" y="91"/>
                      <a:pt x="52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4" y="85"/>
                      <a:pt x="514" y="85"/>
                      <a:pt x="514" y="85"/>
                    </a:cubicBezTo>
                    <a:cubicBezTo>
                      <a:pt x="510" y="85"/>
                      <a:pt x="507" y="86"/>
                      <a:pt x="505" y="87"/>
                    </a:cubicBezTo>
                    <a:cubicBezTo>
                      <a:pt x="504" y="87"/>
                      <a:pt x="504" y="87"/>
                      <a:pt x="504" y="87"/>
                    </a:cubicBezTo>
                    <a:cubicBezTo>
                      <a:pt x="497" y="90"/>
                      <a:pt x="493" y="99"/>
                      <a:pt x="485" y="104"/>
                    </a:cubicBezTo>
                    <a:cubicBezTo>
                      <a:pt x="478" y="108"/>
                      <a:pt x="467" y="109"/>
                      <a:pt x="465" y="116"/>
                    </a:cubicBezTo>
                    <a:cubicBezTo>
                      <a:pt x="464" y="117"/>
                      <a:pt x="464" y="118"/>
                      <a:pt x="464" y="119"/>
                    </a:cubicBezTo>
                    <a:cubicBezTo>
                      <a:pt x="464" y="123"/>
                      <a:pt x="466" y="127"/>
                      <a:pt x="468" y="130"/>
                    </a:cubicBezTo>
                    <a:cubicBezTo>
                      <a:pt x="470" y="133"/>
                      <a:pt x="483" y="140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46"/>
                      <a:pt x="483" y="146"/>
                      <a:pt x="483" y="146"/>
                    </a:cubicBezTo>
                    <a:cubicBezTo>
                      <a:pt x="483" y="151"/>
                      <a:pt x="476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70" y="153"/>
                      <a:pt x="470" y="153"/>
                      <a:pt x="470" y="153"/>
                    </a:cubicBezTo>
                    <a:cubicBezTo>
                      <a:pt x="467" y="153"/>
                      <a:pt x="465" y="153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64" y="152"/>
                      <a:pt x="464" y="152"/>
                      <a:pt x="464" y="152"/>
                    </a:cubicBezTo>
                    <a:cubicBezTo>
                      <a:pt x="457" y="150"/>
                      <a:pt x="444" y="133"/>
                      <a:pt x="444" y="124"/>
                    </a:cubicBezTo>
                    <a:cubicBezTo>
                      <a:pt x="444" y="123"/>
                      <a:pt x="444" y="122"/>
                      <a:pt x="444" y="121"/>
                    </a:cubicBezTo>
                    <a:cubicBezTo>
                      <a:pt x="446" y="115"/>
                      <a:pt x="458" y="116"/>
                      <a:pt x="461" y="109"/>
                    </a:cubicBezTo>
                    <a:cubicBezTo>
                      <a:pt x="462" y="107"/>
                      <a:pt x="463" y="104"/>
                      <a:pt x="463" y="102"/>
                    </a:cubicBezTo>
                    <a:cubicBezTo>
                      <a:pt x="463" y="93"/>
                      <a:pt x="458" y="83"/>
                      <a:pt x="453" y="79"/>
                    </a:cubicBezTo>
                    <a:cubicBezTo>
                      <a:pt x="453" y="79"/>
                      <a:pt x="453" y="79"/>
                      <a:pt x="453" y="79"/>
                    </a:cubicBezTo>
                    <a:cubicBezTo>
                      <a:pt x="453" y="78"/>
                      <a:pt x="453" y="78"/>
                      <a:pt x="453" y="78"/>
                    </a:cubicBezTo>
                    <a:cubicBezTo>
                      <a:pt x="449" y="75"/>
                      <a:pt x="445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41" y="74"/>
                      <a:pt x="441" y="74"/>
                      <a:pt x="441" y="74"/>
                    </a:cubicBezTo>
                    <a:cubicBezTo>
                      <a:pt x="430" y="74"/>
                      <a:pt x="421" y="85"/>
                      <a:pt x="421" y="96"/>
                    </a:cubicBezTo>
                    <a:cubicBezTo>
                      <a:pt x="421" y="96"/>
                      <a:pt x="421" y="96"/>
                      <a:pt x="421" y="97"/>
                    </a:cubicBezTo>
                    <a:cubicBezTo>
                      <a:pt x="421" y="97"/>
                      <a:pt x="421" y="97"/>
                      <a:pt x="421" y="97"/>
                    </a:cubicBezTo>
                    <a:cubicBezTo>
                      <a:pt x="421" y="103"/>
                      <a:pt x="425" y="109"/>
                      <a:pt x="425" y="116"/>
                    </a:cubicBezTo>
                    <a:cubicBezTo>
                      <a:pt x="425" y="117"/>
                      <a:pt x="425" y="117"/>
                      <a:pt x="425" y="118"/>
                    </a:cubicBezTo>
                    <a:cubicBezTo>
                      <a:pt x="424" y="123"/>
                      <a:pt x="417" y="130"/>
                      <a:pt x="414" y="133"/>
                    </a:cubicBezTo>
                    <a:cubicBezTo>
                      <a:pt x="414" y="133"/>
                      <a:pt x="414" y="133"/>
                      <a:pt x="414" y="133"/>
                    </a:cubicBezTo>
                    <a:cubicBezTo>
                      <a:pt x="410" y="136"/>
                      <a:pt x="403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7" y="140"/>
                      <a:pt x="397" y="140"/>
                      <a:pt x="397" y="140"/>
                    </a:cubicBezTo>
                    <a:cubicBezTo>
                      <a:pt x="396" y="140"/>
                      <a:pt x="396" y="140"/>
                      <a:pt x="395" y="140"/>
                    </a:cubicBezTo>
                    <a:cubicBezTo>
                      <a:pt x="388" y="139"/>
                      <a:pt x="383" y="132"/>
                      <a:pt x="376" y="127"/>
                    </a:cubicBezTo>
                    <a:cubicBezTo>
                      <a:pt x="370" y="123"/>
                      <a:pt x="361" y="118"/>
                      <a:pt x="357" y="114"/>
                    </a:cubicBezTo>
                    <a:cubicBezTo>
                      <a:pt x="350" y="106"/>
                      <a:pt x="346" y="95"/>
                      <a:pt x="335" y="91"/>
                    </a:cubicBezTo>
                    <a:cubicBezTo>
                      <a:pt x="332" y="89"/>
                      <a:pt x="329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27" y="89"/>
                      <a:pt x="327" y="89"/>
                      <a:pt x="327" y="89"/>
                    </a:cubicBezTo>
                    <a:cubicBezTo>
                      <a:pt x="316" y="89"/>
                      <a:pt x="310" y="98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2" y="103"/>
                      <a:pt x="302" y="103"/>
                      <a:pt x="302" y="103"/>
                    </a:cubicBezTo>
                    <a:cubicBezTo>
                      <a:pt x="301" y="104"/>
                      <a:pt x="300" y="104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9" y="105"/>
                      <a:pt x="299" y="105"/>
                    </a:cubicBezTo>
                    <a:cubicBezTo>
                      <a:pt x="299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0" y="108"/>
                      <a:pt x="277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4" y="111"/>
                      <a:pt x="262" y="111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60" y="110"/>
                      <a:pt x="260" y="110"/>
                      <a:pt x="259" y="110"/>
                    </a:cubicBezTo>
                    <a:cubicBezTo>
                      <a:pt x="257" y="110"/>
                      <a:pt x="255" y="109"/>
                      <a:pt x="253" y="108"/>
                    </a:cubicBezTo>
                    <a:cubicBezTo>
                      <a:pt x="244" y="104"/>
                      <a:pt x="237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4" y="96"/>
                      <a:pt x="224" y="96"/>
                      <a:pt x="224" y="96"/>
                    </a:cubicBezTo>
                    <a:cubicBezTo>
                      <a:pt x="223" y="96"/>
                      <a:pt x="221" y="96"/>
                      <a:pt x="220" y="96"/>
                    </a:cubicBezTo>
                    <a:cubicBezTo>
                      <a:pt x="220" y="96"/>
                      <a:pt x="220" y="96"/>
                      <a:pt x="220" y="96"/>
                    </a:cubicBezTo>
                    <a:cubicBezTo>
                      <a:pt x="205" y="98"/>
                      <a:pt x="204" y="112"/>
                      <a:pt x="195" y="120"/>
                    </a:cubicBezTo>
                    <a:cubicBezTo>
                      <a:pt x="190" y="124"/>
                      <a:pt x="181" y="129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3" y="132"/>
                      <a:pt x="173" y="132"/>
                    </a:cubicBezTo>
                    <a:cubicBezTo>
                      <a:pt x="173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2"/>
                      <a:pt x="172" y="132"/>
                      <a:pt x="172" y="132"/>
                    </a:cubicBezTo>
                    <a:cubicBezTo>
                      <a:pt x="172" y="133"/>
                      <a:pt x="172" y="133"/>
                      <a:pt x="172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1" y="133"/>
                    </a:cubicBezTo>
                    <a:cubicBezTo>
                      <a:pt x="171" y="133"/>
                      <a:pt x="171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64" y="136"/>
                      <a:pt x="155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8" y="139"/>
                      <a:pt x="146" y="139"/>
                      <a:pt x="146" y="139"/>
                    </a:cubicBezTo>
                    <a:cubicBezTo>
                      <a:pt x="132" y="136"/>
                      <a:pt x="134" y="110"/>
                      <a:pt x="125" y="99"/>
                    </a:cubicBezTo>
                    <a:cubicBezTo>
                      <a:pt x="118" y="90"/>
                      <a:pt x="104" y="90"/>
                      <a:pt x="96" y="84"/>
                    </a:cubicBezTo>
                    <a:cubicBezTo>
                      <a:pt x="89" y="79"/>
                      <a:pt x="83" y="70"/>
                      <a:pt x="76" y="63"/>
                    </a:cubicBezTo>
                    <a:cubicBezTo>
                      <a:pt x="68" y="55"/>
                      <a:pt x="60" y="49"/>
                      <a:pt x="56" y="42"/>
                    </a:cubicBezTo>
                    <a:cubicBezTo>
                      <a:pt x="50" y="29"/>
                      <a:pt x="52" y="17"/>
                      <a:pt x="39" y="9"/>
                    </a:cubicBezTo>
                    <a:cubicBezTo>
                      <a:pt x="29" y="4"/>
                      <a:pt x="16" y="2"/>
                      <a:pt x="3" y="0"/>
                    </a:cubicBezTo>
                    <a:cubicBezTo>
                      <a:pt x="1" y="5"/>
                      <a:pt x="0" y="11"/>
                      <a:pt x="0" y="17"/>
                    </a:cubicBezTo>
                    <a:cubicBezTo>
                      <a:pt x="0" y="28"/>
                      <a:pt x="4" y="40"/>
                      <a:pt x="9" y="47"/>
                    </a:cubicBezTo>
                    <a:cubicBezTo>
                      <a:pt x="16" y="55"/>
                      <a:pt x="27" y="54"/>
                      <a:pt x="37" y="60"/>
                    </a:cubicBezTo>
                    <a:cubicBezTo>
                      <a:pt x="44" y="64"/>
                      <a:pt x="51" y="75"/>
                      <a:pt x="57" y="82"/>
                    </a:cubicBezTo>
                    <a:cubicBezTo>
                      <a:pt x="64" y="89"/>
                      <a:pt x="74" y="95"/>
                      <a:pt x="78" y="104"/>
                    </a:cubicBezTo>
                    <a:cubicBezTo>
                      <a:pt x="83" y="115"/>
                      <a:pt x="82" y="127"/>
                      <a:pt x="91" y="133"/>
                    </a:cubicBezTo>
                    <a:cubicBezTo>
                      <a:pt x="98" y="138"/>
                      <a:pt x="107" y="140"/>
                      <a:pt x="115" y="142"/>
                    </a:cubicBezTo>
                    <a:cubicBezTo>
                      <a:pt x="124" y="143"/>
                      <a:pt x="134" y="142"/>
                      <a:pt x="143" y="146"/>
                    </a:cubicBezTo>
                    <a:cubicBezTo>
                      <a:pt x="147" y="147"/>
                      <a:pt x="153" y="153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60" y="165"/>
                      <a:pt x="163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1" y="177"/>
                      <a:pt x="171" y="177"/>
                      <a:pt x="171" y="177"/>
                    </a:cubicBezTo>
                    <a:cubicBezTo>
                      <a:pt x="178" y="177"/>
                      <a:pt x="182" y="167"/>
                      <a:pt x="189" y="164"/>
                    </a:cubicBezTo>
                    <a:cubicBezTo>
                      <a:pt x="194" y="162"/>
                      <a:pt x="200" y="162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6" y="160"/>
                      <a:pt x="206" y="160"/>
                    </a:cubicBezTo>
                    <a:cubicBezTo>
                      <a:pt x="206" y="160"/>
                      <a:pt x="207" y="160"/>
                      <a:pt x="207" y="160"/>
                    </a:cubicBezTo>
                    <a:cubicBezTo>
                      <a:pt x="210" y="159"/>
                      <a:pt x="212" y="158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15" y="156"/>
                      <a:pt x="215" y="156"/>
                      <a:pt x="215" y="156"/>
                    </a:cubicBezTo>
                    <a:cubicBezTo>
                      <a:pt x="221" y="153"/>
                      <a:pt x="226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1" y="149"/>
                      <a:pt x="231" y="149"/>
                    </a:cubicBezTo>
                    <a:cubicBezTo>
                      <a:pt x="231" y="149"/>
                      <a:pt x="232" y="149"/>
                      <a:pt x="232" y="149"/>
                    </a:cubicBezTo>
                    <a:cubicBezTo>
                      <a:pt x="232" y="149"/>
                      <a:pt x="232" y="149"/>
                      <a:pt x="232" y="149"/>
                    </a:cubicBezTo>
                    <a:cubicBezTo>
                      <a:pt x="249" y="151"/>
                      <a:pt x="251" y="176"/>
                      <a:pt x="257" y="188"/>
                    </a:cubicBezTo>
                    <a:cubicBezTo>
                      <a:pt x="261" y="198"/>
                      <a:pt x="268" y="208"/>
                      <a:pt x="277" y="213"/>
                    </a:cubicBezTo>
                    <a:cubicBezTo>
                      <a:pt x="277" y="213"/>
                      <a:pt x="277" y="213"/>
                      <a:pt x="277" y="213"/>
                    </a:cubicBezTo>
                    <a:cubicBezTo>
                      <a:pt x="283" y="217"/>
                      <a:pt x="290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296" y="218"/>
                      <a:pt x="296" y="218"/>
                      <a:pt x="296" y="218"/>
                    </a:cubicBezTo>
                    <a:cubicBezTo>
                      <a:pt x="314" y="218"/>
                      <a:pt x="331" y="206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5"/>
                      <a:pt x="323" y="185"/>
                    </a:cubicBezTo>
                    <a:cubicBezTo>
                      <a:pt x="323" y="185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3" y="184"/>
                      <a:pt x="323" y="184"/>
                      <a:pt x="323" y="184"/>
                    </a:cubicBezTo>
                    <a:cubicBezTo>
                      <a:pt x="320" y="177"/>
                      <a:pt x="309" y="171"/>
                      <a:pt x="309" y="163"/>
                    </a:cubicBezTo>
                    <a:cubicBezTo>
                      <a:pt x="309" y="163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09" y="162"/>
                      <a:pt x="309" y="162"/>
                      <a:pt x="309" y="162"/>
                    </a:cubicBezTo>
                    <a:cubicBezTo>
                      <a:pt x="310" y="156"/>
                      <a:pt x="313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6" y="155"/>
                    </a:cubicBezTo>
                    <a:cubicBezTo>
                      <a:pt x="316" y="155"/>
                      <a:pt x="316" y="155"/>
                      <a:pt x="317" y="155"/>
                    </a:cubicBezTo>
                    <a:cubicBezTo>
                      <a:pt x="317" y="155"/>
                      <a:pt x="318" y="155"/>
                      <a:pt x="318" y="155"/>
                    </a:cubicBezTo>
                    <a:cubicBezTo>
                      <a:pt x="318" y="155"/>
                      <a:pt x="318" y="155"/>
                      <a:pt x="318" y="155"/>
                    </a:cubicBezTo>
                    <a:cubicBezTo>
                      <a:pt x="318" y="155"/>
                      <a:pt x="319" y="155"/>
                      <a:pt x="319" y="155"/>
                    </a:cubicBezTo>
                    <a:cubicBezTo>
                      <a:pt x="319" y="155"/>
                      <a:pt x="319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5"/>
                    </a:cubicBezTo>
                    <a:cubicBezTo>
                      <a:pt x="320" y="155"/>
                      <a:pt x="320" y="155"/>
                      <a:pt x="320" y="156"/>
                    </a:cubicBezTo>
                    <a:cubicBezTo>
                      <a:pt x="320" y="156"/>
                      <a:pt x="320" y="156"/>
                      <a:pt x="320" y="156"/>
                    </a:cubicBezTo>
                    <a:cubicBezTo>
                      <a:pt x="320" y="156"/>
                      <a:pt x="320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7" y="158"/>
                      <a:pt x="334" y="163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6" y="164"/>
                      <a:pt x="336" y="164"/>
                      <a:pt x="336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37" y="164"/>
                      <a:pt x="337" y="164"/>
                      <a:pt x="337" y="164"/>
                    </a:cubicBezTo>
                    <a:cubicBezTo>
                      <a:pt x="340" y="165"/>
                      <a:pt x="342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45" y="165"/>
                      <a:pt x="345" y="165"/>
                      <a:pt x="345" y="165"/>
                    </a:cubicBezTo>
                    <a:cubicBezTo>
                      <a:pt x="352" y="165"/>
                      <a:pt x="358" y="162"/>
                      <a:pt x="364" y="159"/>
                    </a:cubicBezTo>
                    <a:cubicBezTo>
                      <a:pt x="364" y="159"/>
                      <a:pt x="364" y="159"/>
                      <a:pt x="364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5" y="159"/>
                      <a:pt x="365" y="159"/>
                      <a:pt x="365" y="159"/>
                    </a:cubicBezTo>
                    <a:cubicBezTo>
                      <a:pt x="366" y="159"/>
                      <a:pt x="366" y="159"/>
                      <a:pt x="366" y="158"/>
                    </a:cubicBezTo>
                    <a:cubicBezTo>
                      <a:pt x="372" y="155"/>
                      <a:pt x="378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4" y="153"/>
                      <a:pt x="384" y="153"/>
                      <a:pt x="384" y="153"/>
                    </a:cubicBezTo>
                    <a:cubicBezTo>
                      <a:pt x="385" y="153"/>
                      <a:pt x="387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88" y="153"/>
                      <a:pt x="388" y="153"/>
                      <a:pt x="388" y="153"/>
                    </a:cubicBezTo>
                    <a:cubicBezTo>
                      <a:pt x="396" y="154"/>
                      <a:pt x="402" y="162"/>
                      <a:pt x="408" y="167"/>
                    </a:cubicBezTo>
                    <a:cubicBezTo>
                      <a:pt x="416" y="173"/>
                      <a:pt x="424" y="177"/>
                      <a:pt x="428" y="183"/>
                    </a:cubicBezTo>
                    <a:cubicBezTo>
                      <a:pt x="432" y="190"/>
                      <a:pt x="433" y="200"/>
                      <a:pt x="442" y="205"/>
                    </a:cubicBezTo>
                    <a:cubicBezTo>
                      <a:pt x="449" y="208"/>
                      <a:pt x="456" y="206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7" y="208"/>
                      <a:pt x="467" y="208"/>
                      <a:pt x="467" y="208"/>
                    </a:cubicBezTo>
                    <a:cubicBezTo>
                      <a:pt x="469" y="209"/>
                      <a:pt x="470" y="209"/>
                      <a:pt x="472" y="210"/>
                    </a:cubicBezTo>
                    <a:cubicBezTo>
                      <a:pt x="476" y="211"/>
                      <a:pt x="479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3" y="213"/>
                      <a:pt x="483" y="213"/>
                      <a:pt x="483" y="213"/>
                    </a:cubicBezTo>
                    <a:cubicBezTo>
                      <a:pt x="484" y="213"/>
                      <a:pt x="484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85" y="213"/>
                      <a:pt x="485" y="213"/>
                      <a:pt x="485" y="213"/>
                    </a:cubicBezTo>
                    <a:cubicBezTo>
                      <a:pt x="494" y="212"/>
                      <a:pt x="497" y="199"/>
                      <a:pt x="503" y="193"/>
                    </a:cubicBezTo>
                    <a:cubicBezTo>
                      <a:pt x="507" y="189"/>
                      <a:pt x="514" y="187"/>
                      <a:pt x="521" y="182"/>
                    </a:cubicBezTo>
                    <a:cubicBezTo>
                      <a:pt x="526" y="179"/>
                      <a:pt x="530" y="174"/>
                      <a:pt x="534" y="173"/>
                    </a:cubicBezTo>
                    <a:cubicBezTo>
                      <a:pt x="534" y="173"/>
                      <a:pt x="534" y="173"/>
                      <a:pt x="535" y="173"/>
                    </a:cubicBezTo>
                    <a:cubicBezTo>
                      <a:pt x="535" y="173"/>
                      <a:pt x="535" y="173"/>
                      <a:pt x="535" y="173"/>
                    </a:cubicBezTo>
                    <a:cubicBezTo>
                      <a:pt x="536" y="173"/>
                      <a:pt x="537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38" y="173"/>
                      <a:pt x="538" y="173"/>
                      <a:pt x="538" y="173"/>
                    </a:cubicBezTo>
                    <a:cubicBezTo>
                      <a:pt x="540" y="173"/>
                      <a:pt x="543" y="174"/>
                      <a:pt x="545" y="174"/>
                    </a:cubicBezTo>
                    <a:cubicBezTo>
                      <a:pt x="547" y="174"/>
                      <a:pt x="549" y="174"/>
                      <a:pt x="550" y="175"/>
                    </a:cubicBezTo>
                    <a:cubicBezTo>
                      <a:pt x="566" y="175"/>
                      <a:pt x="578" y="174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1" y="176"/>
                      <a:pt x="591" y="176"/>
                      <a:pt x="591" y="176"/>
                    </a:cubicBezTo>
                    <a:cubicBezTo>
                      <a:pt x="592" y="176"/>
                      <a:pt x="594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5" y="176"/>
                      <a:pt x="595" y="176"/>
                      <a:pt x="595" y="176"/>
                    </a:cubicBezTo>
                    <a:cubicBezTo>
                      <a:pt x="596" y="176"/>
                      <a:pt x="597" y="176"/>
                      <a:pt x="597" y="176"/>
                    </a:cubicBezTo>
                    <a:cubicBezTo>
                      <a:pt x="597" y="176"/>
                      <a:pt x="597" y="176"/>
                      <a:pt x="597" y="176"/>
                    </a:cubicBezTo>
                    <a:cubicBezTo>
                      <a:pt x="598" y="176"/>
                      <a:pt x="598" y="176"/>
                      <a:pt x="599" y="176"/>
                    </a:cubicBezTo>
                    <a:cubicBezTo>
                      <a:pt x="599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0" y="176"/>
                      <a:pt x="600" y="176"/>
                      <a:pt x="600" y="176"/>
                    </a:cubicBezTo>
                    <a:cubicBezTo>
                      <a:pt x="602" y="176"/>
                      <a:pt x="604" y="176"/>
                      <a:pt x="606" y="176"/>
                    </a:cubicBezTo>
                    <a:cubicBezTo>
                      <a:pt x="606" y="176"/>
                      <a:pt x="606" y="176"/>
                      <a:pt x="606" y="176"/>
                    </a:cubicBezTo>
                    <a:cubicBezTo>
                      <a:pt x="610" y="177"/>
                      <a:pt x="614" y="181"/>
                      <a:pt x="620" y="184"/>
                    </a:cubicBezTo>
                    <a:cubicBezTo>
                      <a:pt x="625" y="186"/>
                      <a:pt x="631" y="188"/>
                      <a:pt x="634" y="190"/>
                    </a:cubicBezTo>
                    <a:cubicBezTo>
                      <a:pt x="642" y="196"/>
                      <a:pt x="648" y="212"/>
                      <a:pt x="657" y="213"/>
                    </a:cubicBezTo>
                    <a:cubicBezTo>
                      <a:pt x="657" y="213"/>
                      <a:pt x="657" y="213"/>
                      <a:pt x="657" y="213"/>
                    </a:cubicBezTo>
                    <a:cubicBezTo>
                      <a:pt x="658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59" y="213"/>
                      <a:pt x="659" y="213"/>
                      <a:pt x="659" y="213"/>
                    </a:cubicBezTo>
                    <a:cubicBezTo>
                      <a:pt x="664" y="213"/>
                      <a:pt x="667" y="211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2" y="209"/>
                      <a:pt x="672" y="209"/>
                      <a:pt x="672" y="209"/>
                    </a:cubicBezTo>
                    <a:cubicBezTo>
                      <a:pt x="673" y="209"/>
                      <a:pt x="674" y="209"/>
                      <a:pt x="674" y="208"/>
                    </a:cubicBezTo>
                    <a:cubicBezTo>
                      <a:pt x="674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75" y="208"/>
                      <a:pt x="675" y="208"/>
                      <a:pt x="675" y="208"/>
                    </a:cubicBezTo>
                    <a:cubicBezTo>
                      <a:pt x="684" y="206"/>
                      <a:pt x="694" y="207"/>
                      <a:pt x="699" y="205"/>
                    </a:cubicBezTo>
                    <a:cubicBezTo>
                      <a:pt x="709" y="200"/>
                      <a:pt x="710" y="188"/>
                      <a:pt x="716" y="180"/>
                    </a:cubicBezTo>
                    <a:cubicBezTo>
                      <a:pt x="719" y="175"/>
                      <a:pt x="727" y="171"/>
                      <a:pt x="733" y="166"/>
                    </a:cubicBezTo>
                    <a:cubicBezTo>
                      <a:pt x="739" y="162"/>
                      <a:pt x="745" y="155"/>
                      <a:pt x="752" y="154"/>
                    </a:cubicBezTo>
                    <a:cubicBezTo>
                      <a:pt x="752" y="154"/>
                      <a:pt x="752" y="154"/>
                      <a:pt x="752" y="154"/>
                    </a:cubicBezTo>
                    <a:cubicBezTo>
                      <a:pt x="752" y="154"/>
                      <a:pt x="752" y="154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3" y="153"/>
                      <a:pt x="753" y="153"/>
                      <a:pt x="753" y="153"/>
                    </a:cubicBezTo>
                    <a:cubicBezTo>
                      <a:pt x="754" y="153"/>
                      <a:pt x="754" y="153"/>
                      <a:pt x="755" y="153"/>
                    </a:cubicBezTo>
                    <a:cubicBezTo>
                      <a:pt x="756" y="153"/>
                      <a:pt x="756" y="153"/>
                      <a:pt x="756" y="153"/>
                    </a:cubicBezTo>
                    <a:cubicBezTo>
                      <a:pt x="763" y="153"/>
                      <a:pt x="770" y="156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6" y="159"/>
                      <a:pt x="776" y="159"/>
                      <a:pt x="776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77" y="159"/>
                      <a:pt x="777" y="159"/>
                      <a:pt x="777" y="159"/>
                    </a:cubicBezTo>
                    <a:cubicBezTo>
                      <a:pt x="783" y="162"/>
                      <a:pt x="790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797" y="165"/>
                      <a:pt x="797" y="165"/>
                      <a:pt x="797" y="165"/>
                    </a:cubicBezTo>
                    <a:cubicBezTo>
                      <a:pt x="801" y="165"/>
                      <a:pt x="804" y="164"/>
                      <a:pt x="807" y="163"/>
                    </a:cubicBezTo>
                    <a:cubicBezTo>
                      <a:pt x="807" y="163"/>
                      <a:pt x="807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8" y="163"/>
                      <a:pt x="808" y="163"/>
                      <a:pt x="808" y="163"/>
                    </a:cubicBezTo>
                    <a:cubicBezTo>
                      <a:pt x="809" y="163"/>
                      <a:pt x="812" y="161"/>
                      <a:pt x="814" y="159"/>
                    </a:cubicBezTo>
                    <a:cubicBezTo>
                      <a:pt x="814" y="159"/>
                      <a:pt x="814" y="159"/>
                      <a:pt x="814" y="159"/>
                    </a:cubicBezTo>
                    <a:cubicBezTo>
                      <a:pt x="814" y="159"/>
                      <a:pt x="814" y="159"/>
                      <a:pt x="815" y="159"/>
                    </a:cubicBezTo>
                    <a:cubicBezTo>
                      <a:pt x="818" y="157"/>
                      <a:pt x="821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4" y="155"/>
                      <a:pt x="824" y="155"/>
                    </a:cubicBezTo>
                    <a:cubicBezTo>
                      <a:pt x="824" y="155"/>
                      <a:pt x="825" y="155"/>
                      <a:pt x="825" y="155"/>
                    </a:cubicBezTo>
                    <a:cubicBezTo>
                      <a:pt x="825" y="155"/>
                      <a:pt x="825" y="155"/>
                      <a:pt x="825" y="155"/>
                    </a:cubicBezTo>
                    <a:cubicBezTo>
                      <a:pt x="828" y="155"/>
                      <a:pt x="831" y="158"/>
                      <a:pt x="832" y="163"/>
                    </a:cubicBezTo>
                    <a:cubicBezTo>
                      <a:pt x="832" y="163"/>
                      <a:pt x="832" y="163"/>
                      <a:pt x="832" y="163"/>
                    </a:cubicBezTo>
                    <a:cubicBezTo>
                      <a:pt x="832" y="170"/>
                      <a:pt x="823" y="173"/>
                      <a:pt x="820" y="183"/>
                    </a:cubicBezTo>
                    <a:cubicBezTo>
                      <a:pt x="820" y="183"/>
                      <a:pt x="820" y="183"/>
                      <a:pt x="820" y="183"/>
                    </a:cubicBezTo>
                    <a:cubicBezTo>
                      <a:pt x="820" y="183"/>
                      <a:pt x="819" y="183"/>
                      <a:pt x="819" y="183"/>
                    </a:cubicBezTo>
                    <a:cubicBezTo>
                      <a:pt x="812" y="203"/>
                      <a:pt x="82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4" y="219"/>
                      <a:pt x="844" y="219"/>
                      <a:pt x="844" y="219"/>
                    </a:cubicBezTo>
                    <a:cubicBezTo>
                      <a:pt x="846" y="219"/>
                      <a:pt x="848" y="219"/>
                      <a:pt x="850" y="219"/>
                    </a:cubicBezTo>
                    <a:cubicBezTo>
                      <a:pt x="867" y="217"/>
                      <a:pt x="880" y="199"/>
                      <a:pt x="886" y="186"/>
                    </a:cubicBezTo>
                    <a:cubicBezTo>
                      <a:pt x="888" y="181"/>
                      <a:pt x="888" y="174"/>
                      <a:pt x="890" y="168"/>
                    </a:cubicBezTo>
                    <a:cubicBezTo>
                      <a:pt x="894" y="160"/>
                      <a:pt x="902" y="151"/>
                      <a:pt x="909" y="150"/>
                    </a:cubicBezTo>
                    <a:cubicBezTo>
                      <a:pt x="910" y="150"/>
                      <a:pt x="910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1" y="150"/>
                      <a:pt x="911" y="150"/>
                      <a:pt x="911" y="150"/>
                    </a:cubicBezTo>
                    <a:cubicBezTo>
                      <a:pt x="918" y="150"/>
                      <a:pt x="922" y="154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29" y="158"/>
                      <a:pt x="929" y="158"/>
                      <a:pt x="929" y="158"/>
                    </a:cubicBezTo>
                    <a:cubicBezTo>
                      <a:pt x="930" y="159"/>
                      <a:pt x="931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59"/>
                      <a:pt x="933" y="159"/>
                    </a:cubicBezTo>
                    <a:cubicBezTo>
                      <a:pt x="933" y="159"/>
                      <a:pt x="933" y="160"/>
                      <a:pt x="933" y="160"/>
                    </a:cubicBezTo>
                    <a:cubicBezTo>
                      <a:pt x="933" y="160"/>
                      <a:pt x="933" y="160"/>
                      <a:pt x="933" y="160"/>
                    </a:cubicBezTo>
                    <a:cubicBezTo>
                      <a:pt x="939" y="162"/>
                      <a:pt x="948" y="162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3" y="164"/>
                      <a:pt x="953" y="164"/>
                      <a:pt x="953" y="164"/>
                    </a:cubicBezTo>
                    <a:cubicBezTo>
                      <a:pt x="955" y="165"/>
                      <a:pt x="956" y="166"/>
                      <a:pt x="958" y="167"/>
                    </a:cubicBezTo>
                    <a:cubicBezTo>
                      <a:pt x="962" y="171"/>
                      <a:pt x="966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71" y="177"/>
                      <a:pt x="971" y="177"/>
                      <a:pt x="971" y="177"/>
                    </a:cubicBezTo>
                    <a:cubicBezTo>
                      <a:pt x="980" y="176"/>
                      <a:pt x="982" y="162"/>
                      <a:pt x="987" y="156"/>
                    </a:cubicBezTo>
                    <a:cubicBezTo>
                      <a:pt x="990" y="152"/>
                      <a:pt x="996" y="148"/>
                      <a:pt x="1000" y="146"/>
                    </a:cubicBezTo>
                    <a:cubicBezTo>
                      <a:pt x="1019" y="139"/>
                      <a:pt x="1040" y="143"/>
                      <a:pt x="1052" y="130"/>
                    </a:cubicBezTo>
                    <a:cubicBezTo>
                      <a:pt x="1058" y="123"/>
                      <a:pt x="1057" y="111"/>
                      <a:pt x="1061" y="102"/>
                    </a:cubicBezTo>
                    <a:cubicBezTo>
                      <a:pt x="1065" y="94"/>
                      <a:pt x="1074" y="88"/>
                      <a:pt x="1082" y="81"/>
                    </a:cubicBezTo>
                    <a:cubicBezTo>
                      <a:pt x="1089" y="74"/>
                      <a:pt x="1095" y="64"/>
                      <a:pt x="1102" y="60"/>
                    </a:cubicBezTo>
                    <a:cubicBezTo>
                      <a:pt x="1109" y="56"/>
                      <a:pt x="1117" y="56"/>
                      <a:pt x="1123" y="53"/>
                    </a:cubicBezTo>
                    <a:cubicBezTo>
                      <a:pt x="1132" y="48"/>
                      <a:pt x="1136" y="36"/>
                      <a:pt x="1138" y="23"/>
                    </a:cubicBezTo>
                    <a:cubicBezTo>
                      <a:pt x="1138" y="20"/>
                      <a:pt x="1139" y="16"/>
                      <a:pt x="1139" y="12"/>
                    </a:cubicBezTo>
                    <a:cubicBezTo>
                      <a:pt x="1139" y="8"/>
                      <a:pt x="1138" y="3"/>
                      <a:pt x="1134" y="0"/>
                    </a:cubicBezTo>
                    <a:cubicBezTo>
                      <a:pt x="1133" y="0"/>
                      <a:pt x="1132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  <a:cubicBezTo>
                      <a:pt x="1131" y="0"/>
                      <a:pt x="1131" y="0"/>
                      <a:pt x="1131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93"/>
              <p:cNvSpPr>
                <a:spLocks noEditPoints="1"/>
              </p:cNvSpPr>
              <p:nvPr/>
            </p:nvSpPr>
            <p:spPr bwMode="auto">
              <a:xfrm>
                <a:off x="4494" y="3335"/>
                <a:ext cx="809" cy="437"/>
              </a:xfrm>
              <a:custGeom>
                <a:gdLst>
                  <a:gd name="T0" fmla="*/ 63 w 232"/>
                  <a:gd name="T1" fmla="*/ 2 h 125"/>
                  <a:gd name="T2" fmla="*/ 109 w 232"/>
                  <a:gd name="T3" fmla="*/ 22 h 125"/>
                  <a:gd name="T4" fmla="*/ 110 w 232"/>
                  <a:gd name="T5" fmla="*/ 23 h 125"/>
                  <a:gd name="T6" fmla="*/ 112 w 232"/>
                  <a:gd name="T7" fmla="*/ 23 h 125"/>
                  <a:gd name="T8" fmla="*/ 128 w 232"/>
                  <a:gd name="T9" fmla="*/ 26 h 125"/>
                  <a:gd name="T10" fmla="*/ 132 w 232"/>
                  <a:gd name="T11" fmla="*/ 26 h 125"/>
                  <a:gd name="T12" fmla="*/ 135 w 232"/>
                  <a:gd name="T13" fmla="*/ 25 h 125"/>
                  <a:gd name="T14" fmla="*/ 162 w 232"/>
                  <a:gd name="T15" fmla="*/ 10 h 125"/>
                  <a:gd name="T16" fmla="*/ 216 w 232"/>
                  <a:gd name="T17" fmla="*/ 48 h 125"/>
                  <a:gd name="T18" fmla="*/ 214 w 232"/>
                  <a:gd name="T19" fmla="*/ 73 h 125"/>
                  <a:gd name="T20" fmla="*/ 214 w 232"/>
                  <a:gd name="T21" fmla="*/ 73 h 125"/>
                  <a:gd name="T22" fmla="*/ 200 w 232"/>
                  <a:gd name="T23" fmla="*/ 68 h 125"/>
                  <a:gd name="T24" fmla="*/ 200 w 232"/>
                  <a:gd name="T25" fmla="*/ 68 h 125"/>
                  <a:gd name="T26" fmla="*/ 150 w 232"/>
                  <a:gd name="T27" fmla="*/ 46 h 125"/>
                  <a:gd name="T28" fmla="*/ 134 w 232"/>
                  <a:gd name="T29" fmla="*/ 63 h 125"/>
                  <a:gd name="T30" fmla="*/ 113 w 232"/>
                  <a:gd name="T31" fmla="*/ 102 h 125"/>
                  <a:gd name="T32" fmla="*/ 90 w 232"/>
                  <a:gd name="T33" fmla="*/ 123 h 125"/>
                  <a:gd name="T34" fmla="*/ 87 w 232"/>
                  <a:gd name="T35" fmla="*/ 123 h 125"/>
                  <a:gd name="T36" fmla="*/ 85 w 232"/>
                  <a:gd name="T37" fmla="*/ 74 h 125"/>
                  <a:gd name="T38" fmla="*/ 68 w 232"/>
                  <a:gd name="T39" fmla="*/ 55 h 125"/>
                  <a:gd name="T40" fmla="*/ 40 w 232"/>
                  <a:gd name="T41" fmla="*/ 70 h 125"/>
                  <a:gd name="T42" fmla="*/ 40 w 232"/>
                  <a:gd name="T43" fmla="*/ 70 h 125"/>
                  <a:gd name="T44" fmla="*/ 39 w 232"/>
                  <a:gd name="T45" fmla="*/ 70 h 125"/>
                  <a:gd name="T46" fmla="*/ 20 w 232"/>
                  <a:gd name="T47" fmla="*/ 64 h 125"/>
                  <a:gd name="T48" fmla="*/ 32 w 232"/>
                  <a:gd name="T49" fmla="*/ 27 h 125"/>
                  <a:gd name="T50" fmla="*/ 58 w 232"/>
                  <a:gd name="T51" fmla="*/ 1 h 125"/>
                  <a:gd name="T52" fmla="*/ 58 w 232"/>
                  <a:gd name="T53" fmla="*/ 0 h 125"/>
                  <a:gd name="T54" fmla="*/ 30 w 232"/>
                  <a:gd name="T55" fmla="*/ 25 h 125"/>
                  <a:gd name="T56" fmla="*/ 0 w 232"/>
                  <a:gd name="T57" fmla="*/ 53 h 125"/>
                  <a:gd name="T58" fmla="*/ 15 w 232"/>
                  <a:gd name="T59" fmla="*/ 64 h 125"/>
                  <a:gd name="T60" fmla="*/ 40 w 232"/>
                  <a:gd name="T61" fmla="*/ 72 h 125"/>
                  <a:gd name="T62" fmla="*/ 51 w 232"/>
                  <a:gd name="T63" fmla="*/ 70 h 125"/>
                  <a:gd name="T64" fmla="*/ 52 w 232"/>
                  <a:gd name="T65" fmla="*/ 69 h 125"/>
                  <a:gd name="T66" fmla="*/ 53 w 232"/>
                  <a:gd name="T67" fmla="*/ 69 h 125"/>
                  <a:gd name="T68" fmla="*/ 54 w 232"/>
                  <a:gd name="T69" fmla="*/ 68 h 125"/>
                  <a:gd name="T70" fmla="*/ 68 w 232"/>
                  <a:gd name="T71" fmla="*/ 59 h 125"/>
                  <a:gd name="T72" fmla="*/ 68 w 232"/>
                  <a:gd name="T73" fmla="*/ 59 h 125"/>
                  <a:gd name="T74" fmla="*/ 66 w 232"/>
                  <a:gd name="T75" fmla="*/ 94 h 125"/>
                  <a:gd name="T76" fmla="*/ 87 w 232"/>
                  <a:gd name="T77" fmla="*/ 125 h 125"/>
                  <a:gd name="T78" fmla="*/ 119 w 232"/>
                  <a:gd name="T79" fmla="*/ 98 h 125"/>
                  <a:gd name="T80" fmla="*/ 127 w 232"/>
                  <a:gd name="T81" fmla="*/ 75 h 125"/>
                  <a:gd name="T82" fmla="*/ 153 w 232"/>
                  <a:gd name="T83" fmla="*/ 54 h 125"/>
                  <a:gd name="T84" fmla="*/ 175 w 232"/>
                  <a:gd name="T85" fmla="*/ 65 h 125"/>
                  <a:gd name="T86" fmla="*/ 176 w 232"/>
                  <a:gd name="T87" fmla="*/ 66 h 125"/>
                  <a:gd name="T88" fmla="*/ 176 w 232"/>
                  <a:gd name="T89" fmla="*/ 66 h 125"/>
                  <a:gd name="T90" fmla="*/ 200 w 232"/>
                  <a:gd name="T91" fmla="*/ 71 h 125"/>
                  <a:gd name="T92" fmla="*/ 200 w 232"/>
                  <a:gd name="T93" fmla="*/ 71 h 125"/>
                  <a:gd name="T94" fmla="*/ 214 w 232"/>
                  <a:gd name="T95" fmla="*/ 80 h 125"/>
                  <a:gd name="T96" fmla="*/ 232 w 232"/>
                  <a:gd name="T97" fmla="*/ 54 h 125"/>
                  <a:gd name="T98" fmla="*/ 170 w 232"/>
                  <a:gd name="T99" fmla="*/ 9 h 125"/>
                  <a:gd name="T100" fmla="*/ 161 w 232"/>
                  <a:gd name="T101" fmla="*/ 7 h 125"/>
                  <a:gd name="T102" fmla="*/ 130 w 232"/>
                  <a:gd name="T103" fmla="*/ 22 h 125"/>
                  <a:gd name="T104" fmla="*/ 129 w 232"/>
                  <a:gd name="T105" fmla="*/ 22 h 125"/>
                  <a:gd name="T106" fmla="*/ 124 w 232"/>
                  <a:gd name="T107" fmla="*/ 22 h 125"/>
                  <a:gd name="T108" fmla="*/ 109 w 232"/>
                  <a:gd name="T109" fmla="*/ 20 h 125"/>
                  <a:gd name="T110" fmla="*/ 107 w 232"/>
                  <a:gd name="T111" fmla="*/ 20 h 125"/>
                  <a:gd name="T112" fmla="*/ 107 w 232"/>
                  <a:gd name="T113" fmla="*/ 20 h 125"/>
                  <a:gd name="T114" fmla="*/ 106 w 232"/>
                  <a:gd name="T115" fmla="*/ 20 h 125"/>
                  <a:gd name="T116" fmla="*/ 58 w 232"/>
                  <a:gd name="T117" fmla="*/ 0 h 1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125"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60" y="1"/>
                      <a:pt x="61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74" y="4"/>
                      <a:pt x="76" y="14"/>
                      <a:pt x="85" y="18"/>
                    </a:cubicBezTo>
                    <a:cubicBezTo>
                      <a:pt x="91" y="21"/>
                      <a:pt x="100" y="21"/>
                      <a:pt x="109" y="22"/>
                    </a:cubicBezTo>
                    <a:cubicBezTo>
                      <a:pt x="109" y="22"/>
                      <a:pt x="109" y="22"/>
                      <a:pt x="109" y="23"/>
                    </a:cubicBezTo>
                    <a:cubicBezTo>
                      <a:pt x="109" y="23"/>
                      <a:pt x="109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0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7" y="25"/>
                      <a:pt x="122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9" y="26"/>
                      <a:pt x="131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2" y="26"/>
                    </a:cubicBezTo>
                    <a:cubicBezTo>
                      <a:pt x="132" y="26"/>
                      <a:pt x="132" y="26"/>
                      <a:pt x="133" y="26"/>
                    </a:cubicBezTo>
                    <a:cubicBezTo>
                      <a:pt x="133" y="25"/>
                      <a:pt x="134" y="25"/>
                      <a:pt x="135" y="25"/>
                    </a:cubicBezTo>
                    <a:cubicBezTo>
                      <a:pt x="143" y="20"/>
                      <a:pt x="148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0"/>
                      <a:pt x="162" y="10"/>
                      <a:pt x="163" y="10"/>
                    </a:cubicBezTo>
                    <a:cubicBezTo>
                      <a:pt x="175" y="10"/>
                      <a:pt x="177" y="21"/>
                      <a:pt x="184" y="28"/>
                    </a:cubicBezTo>
                    <a:cubicBezTo>
                      <a:pt x="191" y="37"/>
                      <a:pt x="205" y="41"/>
                      <a:pt x="216" y="48"/>
                    </a:cubicBezTo>
                    <a:cubicBezTo>
                      <a:pt x="219" y="49"/>
                      <a:pt x="224" y="52"/>
                      <a:pt x="225" y="55"/>
                    </a:cubicBezTo>
                    <a:cubicBezTo>
                      <a:pt x="225" y="56"/>
                      <a:pt x="225" y="57"/>
                      <a:pt x="225" y="58"/>
                    </a:cubicBezTo>
                    <a:cubicBezTo>
                      <a:pt x="225" y="64"/>
                      <a:pt x="219" y="73"/>
                      <a:pt x="215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4" y="73"/>
                      <a:pt x="214" y="73"/>
                      <a:pt x="214" y="73"/>
                    </a:cubicBezTo>
                    <a:cubicBezTo>
                      <a:pt x="211" y="73"/>
                      <a:pt x="208" y="72"/>
                      <a:pt x="205" y="70"/>
                    </a:cubicBezTo>
                    <a:cubicBezTo>
                      <a:pt x="203" y="69"/>
                      <a:pt x="202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200" y="68"/>
                      <a:pt x="200" y="68"/>
                      <a:pt x="200" y="68"/>
                    </a:cubicBezTo>
                    <a:cubicBezTo>
                      <a:pt x="192" y="66"/>
                      <a:pt x="183" y="67"/>
                      <a:pt x="177" y="64"/>
                    </a:cubicBezTo>
                    <a:cubicBezTo>
                      <a:pt x="172" y="63"/>
                      <a:pt x="168" y="58"/>
                      <a:pt x="164" y="55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0" y="52"/>
                      <a:pt x="155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50" y="46"/>
                    </a:cubicBezTo>
                    <a:cubicBezTo>
                      <a:pt x="150" y="46"/>
                      <a:pt x="150" y="46"/>
                      <a:pt x="149" y="46"/>
                    </a:cubicBezTo>
                    <a:cubicBezTo>
                      <a:pt x="142" y="47"/>
                      <a:pt x="139" y="58"/>
                      <a:pt x="134" y="63"/>
                    </a:cubicBezTo>
                    <a:cubicBezTo>
                      <a:pt x="129" y="67"/>
                      <a:pt x="122" y="69"/>
                      <a:pt x="114" y="72"/>
                    </a:cubicBezTo>
                    <a:cubicBezTo>
                      <a:pt x="109" y="73"/>
                      <a:pt x="104" y="75"/>
                      <a:pt x="103" y="79"/>
                    </a:cubicBezTo>
                    <a:cubicBezTo>
                      <a:pt x="103" y="80"/>
                      <a:pt x="103" y="80"/>
                      <a:pt x="103" y="80"/>
                    </a:cubicBezTo>
                    <a:cubicBezTo>
                      <a:pt x="103" y="87"/>
                      <a:pt x="113" y="93"/>
                      <a:pt x="113" y="102"/>
                    </a:cubicBezTo>
                    <a:cubicBezTo>
                      <a:pt x="113" y="103"/>
                      <a:pt x="113" y="103"/>
                      <a:pt x="113" y="104"/>
                    </a:cubicBezTo>
                    <a:cubicBezTo>
                      <a:pt x="112" y="114"/>
                      <a:pt x="103" y="121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89" y="123"/>
                      <a:pt x="88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71" y="123"/>
                      <a:pt x="61" y="108"/>
                      <a:pt x="70" y="92"/>
                    </a:cubicBezTo>
                    <a:cubicBezTo>
                      <a:pt x="74" y="84"/>
                      <a:pt x="84" y="80"/>
                      <a:pt x="85" y="75"/>
                    </a:cubicBezTo>
                    <a:cubicBezTo>
                      <a:pt x="85" y="74"/>
                      <a:pt x="85" y="74"/>
                      <a:pt x="85" y="74"/>
                    </a:cubicBezTo>
                    <a:cubicBezTo>
                      <a:pt x="85" y="66"/>
                      <a:pt x="75" y="5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3" y="55"/>
                      <a:pt x="59" y="60"/>
                      <a:pt x="54" y="64"/>
                    </a:cubicBezTo>
                    <a:cubicBezTo>
                      <a:pt x="50" y="67"/>
                      <a:pt x="46" y="70"/>
                      <a:pt x="41" y="70"/>
                    </a:cubicBezTo>
                    <a:cubicBezTo>
                      <a:pt x="41" y="70"/>
                      <a:pt x="41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2" y="70"/>
                      <a:pt x="26" y="68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5"/>
                      <a:pt x="20" y="65"/>
                      <a:pt x="20" y="64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16" y="62"/>
                      <a:pt x="7" y="57"/>
                      <a:pt x="7" y="51"/>
                    </a:cubicBezTo>
                    <a:cubicBezTo>
                      <a:pt x="7" y="51"/>
                      <a:pt x="6" y="51"/>
                      <a:pt x="6" y="51"/>
                    </a:cubicBezTo>
                    <a:cubicBezTo>
                      <a:pt x="6" y="40"/>
                      <a:pt x="25" y="33"/>
                      <a:pt x="32" y="27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9" y="18"/>
                      <a:pt x="43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2" y="0"/>
                      <a:pt x="39" y="1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5" y="30"/>
                      <a:pt x="19" y="33"/>
                      <a:pt x="13" y="37"/>
                    </a:cubicBezTo>
                    <a:cubicBezTo>
                      <a:pt x="8" y="41"/>
                      <a:pt x="0" y="47"/>
                      <a:pt x="0" y="53"/>
                    </a:cubicBezTo>
                    <a:cubicBezTo>
                      <a:pt x="0" y="53"/>
                      <a:pt x="0" y="53"/>
                      <a:pt x="1" y="54"/>
                    </a:cubicBezTo>
                    <a:cubicBezTo>
                      <a:pt x="1" y="57"/>
                      <a:pt x="12" y="62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2" y="68"/>
                      <a:pt x="31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44" y="72"/>
                      <a:pt x="47" y="71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51" y="70"/>
                      <a:pt x="51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60" y="64"/>
                      <a:pt x="62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73" y="59"/>
                      <a:pt x="81" y="66"/>
                      <a:pt x="81" y="72"/>
                    </a:cubicBezTo>
                    <a:cubicBezTo>
                      <a:pt x="81" y="73"/>
                      <a:pt x="81" y="73"/>
                      <a:pt x="81" y="73"/>
                    </a:cubicBezTo>
                    <a:cubicBezTo>
                      <a:pt x="81" y="81"/>
                      <a:pt x="69" y="85"/>
                      <a:pt x="66" y="94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4"/>
                      <a:pt x="66" y="95"/>
                      <a:pt x="66" y="95"/>
                    </a:cubicBezTo>
                    <a:cubicBezTo>
                      <a:pt x="59" y="113"/>
                      <a:pt x="72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7" y="125"/>
                      <a:pt x="87" y="125"/>
                      <a:pt x="87" y="125"/>
                    </a:cubicBezTo>
                    <a:cubicBezTo>
                      <a:pt x="88" y="125"/>
                      <a:pt x="89" y="125"/>
                      <a:pt x="91" y="125"/>
                    </a:cubicBezTo>
                    <a:cubicBezTo>
                      <a:pt x="99" y="124"/>
                      <a:pt x="105" y="122"/>
                      <a:pt x="110" y="117"/>
                    </a:cubicBezTo>
                    <a:cubicBezTo>
                      <a:pt x="114" y="113"/>
                      <a:pt x="119" y="105"/>
                      <a:pt x="119" y="98"/>
                    </a:cubicBezTo>
                    <a:cubicBezTo>
                      <a:pt x="119" y="98"/>
                      <a:pt x="119" y="97"/>
                      <a:pt x="119" y="97"/>
                    </a:cubicBezTo>
                    <a:cubicBezTo>
                      <a:pt x="119" y="91"/>
                      <a:pt x="111" y="88"/>
                      <a:pt x="111" y="82"/>
                    </a:cubicBezTo>
                    <a:cubicBezTo>
                      <a:pt x="111" y="82"/>
                      <a:pt x="111" y="81"/>
                      <a:pt x="111" y="81"/>
                    </a:cubicBezTo>
                    <a:cubicBezTo>
                      <a:pt x="112" y="75"/>
                      <a:pt x="121" y="77"/>
                      <a:pt x="127" y="75"/>
                    </a:cubicBezTo>
                    <a:cubicBezTo>
                      <a:pt x="135" y="71"/>
                      <a:pt x="142" y="54"/>
                      <a:pt x="152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53" y="54"/>
                      <a:pt x="153" y="54"/>
                      <a:pt x="153" y="54"/>
                    </a:cubicBezTo>
                    <a:cubicBezTo>
                      <a:pt x="160" y="54"/>
                      <a:pt x="166" y="60"/>
                      <a:pt x="172" y="64"/>
                    </a:cubicBezTo>
                    <a:cubicBezTo>
                      <a:pt x="173" y="64"/>
                      <a:pt x="174" y="65"/>
                      <a:pt x="175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6"/>
                      <a:pt x="175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85" y="70"/>
                      <a:pt x="191" y="67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0" y="71"/>
                      <a:pt x="200" y="71"/>
                      <a:pt x="200" y="71"/>
                    </a:cubicBezTo>
                    <a:cubicBezTo>
                      <a:pt x="201" y="72"/>
                      <a:pt x="202" y="72"/>
                      <a:pt x="203" y="73"/>
                    </a:cubicBezTo>
                    <a:cubicBezTo>
                      <a:pt x="207" y="76"/>
                      <a:pt x="210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4" y="80"/>
                      <a:pt x="215" y="80"/>
                      <a:pt x="215" y="80"/>
                    </a:cubicBezTo>
                    <a:cubicBezTo>
                      <a:pt x="220" y="79"/>
                      <a:pt x="232" y="60"/>
                      <a:pt x="232" y="55"/>
                    </a:cubicBezTo>
                    <a:cubicBezTo>
                      <a:pt x="232" y="54"/>
                      <a:pt x="232" y="54"/>
                      <a:pt x="232" y="54"/>
                    </a:cubicBezTo>
                    <a:cubicBezTo>
                      <a:pt x="231" y="50"/>
                      <a:pt x="225" y="49"/>
                      <a:pt x="221" y="47"/>
                    </a:cubicBezTo>
                    <a:cubicBezTo>
                      <a:pt x="209" y="42"/>
                      <a:pt x="193" y="36"/>
                      <a:pt x="186" y="28"/>
                    </a:cubicBezTo>
                    <a:cubicBezTo>
                      <a:pt x="180" y="21"/>
                      <a:pt x="179" y="11"/>
                      <a:pt x="170" y="9"/>
                    </a:cubicBezTo>
                    <a:cubicBezTo>
                      <a:pt x="170" y="9"/>
                      <a:pt x="170" y="9"/>
                      <a:pt x="170" y="9"/>
                    </a:cubicBezTo>
                    <a:cubicBezTo>
                      <a:pt x="170" y="9"/>
                      <a:pt x="170" y="8"/>
                      <a:pt x="170" y="8"/>
                    </a:cubicBezTo>
                    <a:cubicBezTo>
                      <a:pt x="167" y="8"/>
                      <a:pt x="164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61" y="7"/>
                      <a:pt x="161" y="7"/>
                      <a:pt x="161" y="7"/>
                    </a:cubicBezTo>
                    <a:cubicBezTo>
                      <a:pt x="149" y="7"/>
                      <a:pt x="143" y="16"/>
                      <a:pt x="134" y="20"/>
                    </a:cubicBezTo>
                    <a:cubicBezTo>
                      <a:pt x="133" y="21"/>
                      <a:pt x="131" y="21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28" y="22"/>
                      <a:pt x="126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19" y="22"/>
                      <a:pt x="115" y="21"/>
                      <a:pt x="110" y="21"/>
                    </a:cubicBezTo>
                    <a:cubicBezTo>
                      <a:pt x="110" y="21"/>
                      <a:pt x="110" y="21"/>
                      <a:pt x="110" y="21"/>
                    </a:cubicBezTo>
                    <a:cubicBezTo>
                      <a:pt x="110" y="21"/>
                      <a:pt x="109" y="20"/>
                      <a:pt x="109" y="20"/>
                    </a:cubicBezTo>
                    <a:cubicBezTo>
                      <a:pt x="109" y="20"/>
                      <a:pt x="109" y="20"/>
                      <a:pt x="109" y="20"/>
                    </a:cubicBezTo>
                    <a:cubicBezTo>
                      <a:pt x="109" y="20"/>
                      <a:pt x="108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07" y="20"/>
                      <a:pt x="107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99" y="19"/>
                      <a:pt x="91" y="18"/>
                      <a:pt x="86" y="16"/>
                    </a:cubicBezTo>
                    <a:cubicBezTo>
                      <a:pt x="78" y="13"/>
                      <a:pt x="72" y="2"/>
                      <a:pt x="64" y="0"/>
                    </a:cubicBezTo>
                    <a:cubicBezTo>
                      <a:pt x="62" y="0"/>
                      <a:pt x="60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94"/>
              <p:cNvSpPr>
                <a:spLocks noEditPoints="1"/>
              </p:cNvSpPr>
              <p:nvPr/>
            </p:nvSpPr>
            <p:spPr bwMode="auto">
              <a:xfrm>
                <a:off x="2394" y="3332"/>
                <a:ext cx="806" cy="440"/>
              </a:xfrm>
              <a:custGeom>
                <a:gdLst>
                  <a:gd name="T0" fmla="*/ 198 w 231"/>
                  <a:gd name="T1" fmla="*/ 25 h 126"/>
                  <a:gd name="T2" fmla="*/ 197 w 231"/>
                  <a:gd name="T3" fmla="*/ 71 h 126"/>
                  <a:gd name="T4" fmla="*/ 194 w 231"/>
                  <a:gd name="T5" fmla="*/ 71 h 126"/>
                  <a:gd name="T6" fmla="*/ 185 w 231"/>
                  <a:gd name="T7" fmla="*/ 70 h 126"/>
                  <a:gd name="T8" fmla="*/ 160 w 231"/>
                  <a:gd name="T9" fmla="*/ 57 h 126"/>
                  <a:gd name="T10" fmla="*/ 146 w 231"/>
                  <a:gd name="T11" fmla="*/ 74 h 126"/>
                  <a:gd name="T12" fmla="*/ 165 w 231"/>
                  <a:gd name="T13" fmla="*/ 104 h 126"/>
                  <a:gd name="T14" fmla="*/ 145 w 231"/>
                  <a:gd name="T15" fmla="*/ 124 h 126"/>
                  <a:gd name="T16" fmla="*/ 118 w 231"/>
                  <a:gd name="T17" fmla="*/ 102 h 126"/>
                  <a:gd name="T18" fmla="*/ 83 w 231"/>
                  <a:gd name="T19" fmla="*/ 47 h 126"/>
                  <a:gd name="T20" fmla="*/ 63 w 231"/>
                  <a:gd name="T21" fmla="*/ 60 h 126"/>
                  <a:gd name="T22" fmla="*/ 56 w 231"/>
                  <a:gd name="T23" fmla="*/ 64 h 126"/>
                  <a:gd name="T24" fmla="*/ 32 w 231"/>
                  <a:gd name="T25" fmla="*/ 69 h 126"/>
                  <a:gd name="T26" fmla="*/ 25 w 231"/>
                  <a:gd name="T27" fmla="*/ 72 h 126"/>
                  <a:gd name="T28" fmla="*/ 18 w 231"/>
                  <a:gd name="T29" fmla="*/ 75 h 126"/>
                  <a:gd name="T30" fmla="*/ 26 w 231"/>
                  <a:gd name="T31" fmla="*/ 43 h 126"/>
                  <a:gd name="T32" fmla="*/ 70 w 231"/>
                  <a:gd name="T33" fmla="*/ 10 h 126"/>
                  <a:gd name="T34" fmla="*/ 97 w 231"/>
                  <a:gd name="T35" fmla="*/ 27 h 126"/>
                  <a:gd name="T36" fmla="*/ 97 w 231"/>
                  <a:gd name="T37" fmla="*/ 28 h 126"/>
                  <a:gd name="T38" fmla="*/ 100 w 231"/>
                  <a:gd name="T39" fmla="*/ 28 h 126"/>
                  <a:gd name="T40" fmla="*/ 121 w 231"/>
                  <a:gd name="T41" fmla="*/ 24 h 126"/>
                  <a:gd name="T42" fmla="*/ 122 w 231"/>
                  <a:gd name="T43" fmla="*/ 24 h 126"/>
                  <a:gd name="T44" fmla="*/ 150 w 231"/>
                  <a:gd name="T45" fmla="*/ 17 h 126"/>
                  <a:gd name="T46" fmla="*/ 172 w 231"/>
                  <a:gd name="T47" fmla="*/ 0 h 126"/>
                  <a:gd name="T48" fmla="*/ 148 w 231"/>
                  <a:gd name="T49" fmla="*/ 16 h 126"/>
                  <a:gd name="T50" fmla="*/ 147 w 231"/>
                  <a:gd name="T51" fmla="*/ 17 h 126"/>
                  <a:gd name="T52" fmla="*/ 146 w 231"/>
                  <a:gd name="T53" fmla="*/ 17 h 126"/>
                  <a:gd name="T54" fmla="*/ 146 w 231"/>
                  <a:gd name="T55" fmla="*/ 17 h 126"/>
                  <a:gd name="T56" fmla="*/ 145 w 231"/>
                  <a:gd name="T57" fmla="*/ 17 h 126"/>
                  <a:gd name="T58" fmla="*/ 124 w 231"/>
                  <a:gd name="T59" fmla="*/ 21 h 126"/>
                  <a:gd name="T60" fmla="*/ 123 w 231"/>
                  <a:gd name="T61" fmla="*/ 21 h 126"/>
                  <a:gd name="T62" fmla="*/ 123 w 231"/>
                  <a:gd name="T63" fmla="*/ 21 h 126"/>
                  <a:gd name="T64" fmla="*/ 120 w 231"/>
                  <a:gd name="T65" fmla="*/ 22 h 126"/>
                  <a:gd name="T66" fmla="*/ 102 w 231"/>
                  <a:gd name="T67" fmla="*/ 23 h 126"/>
                  <a:gd name="T68" fmla="*/ 101 w 231"/>
                  <a:gd name="T69" fmla="*/ 23 h 126"/>
                  <a:gd name="T70" fmla="*/ 100 w 231"/>
                  <a:gd name="T71" fmla="*/ 23 h 126"/>
                  <a:gd name="T72" fmla="*/ 99 w 231"/>
                  <a:gd name="T73" fmla="*/ 22 h 126"/>
                  <a:gd name="T74" fmla="*/ 98 w 231"/>
                  <a:gd name="T75" fmla="*/ 22 h 126"/>
                  <a:gd name="T76" fmla="*/ 70 w 231"/>
                  <a:gd name="T77" fmla="*/ 8 h 126"/>
                  <a:gd name="T78" fmla="*/ 23 w 231"/>
                  <a:gd name="T79" fmla="*/ 43 h 126"/>
                  <a:gd name="T80" fmla="*/ 17 w 231"/>
                  <a:gd name="T81" fmla="*/ 81 h 126"/>
                  <a:gd name="T82" fmla="*/ 28 w 231"/>
                  <a:gd name="T83" fmla="*/ 75 h 126"/>
                  <a:gd name="T84" fmla="*/ 32 w 231"/>
                  <a:gd name="T85" fmla="*/ 72 h 126"/>
                  <a:gd name="T86" fmla="*/ 32 w 231"/>
                  <a:gd name="T87" fmla="*/ 72 h 126"/>
                  <a:gd name="T88" fmla="*/ 57 w 231"/>
                  <a:gd name="T89" fmla="*/ 66 h 126"/>
                  <a:gd name="T90" fmla="*/ 79 w 231"/>
                  <a:gd name="T91" fmla="*/ 54 h 126"/>
                  <a:gd name="T92" fmla="*/ 80 w 231"/>
                  <a:gd name="T93" fmla="*/ 55 h 126"/>
                  <a:gd name="T94" fmla="*/ 108 w 231"/>
                  <a:gd name="T95" fmla="*/ 79 h 126"/>
                  <a:gd name="T96" fmla="*/ 110 w 231"/>
                  <a:gd name="T97" fmla="*/ 79 h 126"/>
                  <a:gd name="T98" fmla="*/ 112 w 231"/>
                  <a:gd name="T99" fmla="*/ 79 h 126"/>
                  <a:gd name="T100" fmla="*/ 119 w 231"/>
                  <a:gd name="T101" fmla="*/ 83 h 126"/>
                  <a:gd name="T102" fmla="*/ 128 w 231"/>
                  <a:gd name="T103" fmla="*/ 122 h 126"/>
                  <a:gd name="T104" fmla="*/ 129 w 231"/>
                  <a:gd name="T105" fmla="*/ 123 h 126"/>
                  <a:gd name="T106" fmla="*/ 149 w 231"/>
                  <a:gd name="T107" fmla="*/ 125 h 126"/>
                  <a:gd name="T108" fmla="*/ 151 w 231"/>
                  <a:gd name="T109" fmla="*/ 74 h 126"/>
                  <a:gd name="T110" fmla="*/ 193 w 231"/>
                  <a:gd name="T111" fmla="*/ 73 h 126"/>
                  <a:gd name="T112" fmla="*/ 231 w 231"/>
                  <a:gd name="T113" fmla="*/ 53 h 126"/>
                  <a:gd name="T114" fmla="*/ 172 w 231"/>
                  <a:gd name="T115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1" h="125">
                    <a:moveTo>
                      <a:pt x="173" y="2"/>
                    </a:move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6" y="2"/>
                      <a:pt x="178" y="3"/>
                      <a:pt x="181" y="4"/>
                    </a:cubicBezTo>
                    <a:cubicBezTo>
                      <a:pt x="189" y="8"/>
                      <a:pt x="192" y="18"/>
                      <a:pt x="198" y="25"/>
                    </a:cubicBezTo>
                    <a:cubicBezTo>
                      <a:pt x="202" y="29"/>
                      <a:pt x="208" y="33"/>
                      <a:pt x="213" y="37"/>
                    </a:cubicBezTo>
                    <a:cubicBezTo>
                      <a:pt x="217" y="39"/>
                      <a:pt x="224" y="46"/>
                      <a:pt x="224" y="51"/>
                    </a:cubicBezTo>
                    <a:cubicBezTo>
                      <a:pt x="224" y="51"/>
                      <a:pt x="224" y="51"/>
                      <a:pt x="224" y="52"/>
                    </a:cubicBezTo>
                    <a:cubicBezTo>
                      <a:pt x="224" y="60"/>
                      <a:pt x="206" y="70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7" y="71"/>
                      <a:pt x="197" y="71"/>
                      <a:pt x="197" y="71"/>
                    </a:cubicBezTo>
                    <a:cubicBezTo>
                      <a:pt x="196" y="71"/>
                      <a:pt x="195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4" y="71"/>
                      <a:pt x="194" y="71"/>
                      <a:pt x="194" y="71"/>
                    </a:cubicBezTo>
                    <a:cubicBezTo>
                      <a:pt x="191" y="71"/>
                      <a:pt x="188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78" y="67"/>
                      <a:pt x="171" y="57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3" y="56"/>
                      <a:pt x="162" y="57"/>
                      <a:pt x="160" y="57"/>
                    </a:cubicBezTo>
                    <a:cubicBezTo>
                      <a:pt x="160" y="57"/>
                      <a:pt x="160" y="57"/>
                      <a:pt x="160" y="57"/>
                    </a:cubicBezTo>
                    <a:cubicBezTo>
                      <a:pt x="160" y="57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60" y="58"/>
                      <a:pt x="160" y="58"/>
                      <a:pt x="160" y="58"/>
                    </a:cubicBezTo>
                    <a:cubicBezTo>
                      <a:pt x="153" y="61"/>
                      <a:pt x="146" y="69"/>
                      <a:pt x="146" y="74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75"/>
                      <a:pt x="146" y="75"/>
                      <a:pt x="146" y="75"/>
                    </a:cubicBezTo>
                    <a:cubicBezTo>
                      <a:pt x="146" y="81"/>
                      <a:pt x="159" y="89"/>
                      <a:pt x="161" y="93"/>
                    </a:cubicBezTo>
                    <a:cubicBezTo>
                      <a:pt x="164" y="97"/>
                      <a:pt x="165" y="101"/>
                      <a:pt x="165" y="104"/>
                    </a:cubicBezTo>
                    <a:cubicBezTo>
                      <a:pt x="165" y="114"/>
                      <a:pt x="158" y="122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8" y="124"/>
                      <a:pt x="148" y="124"/>
                      <a:pt x="148" y="124"/>
                    </a:cubicBezTo>
                    <a:cubicBezTo>
                      <a:pt x="147" y="124"/>
                      <a:pt x="146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45" y="124"/>
                      <a:pt x="145" y="124"/>
                      <a:pt x="145" y="124"/>
                    </a:cubicBezTo>
                    <a:cubicBezTo>
                      <a:pt x="131" y="124"/>
                      <a:pt x="118" y="114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8" y="102"/>
                      <a:pt x="118" y="102"/>
                      <a:pt x="118" y="102"/>
                    </a:cubicBezTo>
                    <a:cubicBezTo>
                      <a:pt x="119" y="93"/>
                      <a:pt x="126" y="90"/>
                      <a:pt x="128" y="82"/>
                    </a:cubicBezTo>
                    <a:cubicBezTo>
                      <a:pt x="124" y="71"/>
                      <a:pt x="115" y="75"/>
                      <a:pt x="104" y="70"/>
                    </a:cubicBezTo>
                    <a:cubicBezTo>
                      <a:pt x="102" y="69"/>
                      <a:pt x="97" y="65"/>
                      <a:pt x="95" y="62"/>
                    </a:cubicBezTo>
                    <a:cubicBezTo>
                      <a:pt x="91" y="57"/>
                      <a:pt x="89" y="48"/>
                      <a:pt x="83" y="47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75" y="47"/>
                      <a:pt x="69" y="55"/>
                      <a:pt x="63" y="60"/>
                    </a:cubicBezTo>
                    <a:cubicBezTo>
                      <a:pt x="61" y="62"/>
                      <a:pt x="59" y="63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48" y="68"/>
                      <a:pt x="38" y="67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2" y="69"/>
                    </a:cubicBezTo>
                    <a:cubicBezTo>
                      <a:pt x="32" y="69"/>
                      <a:pt x="32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31" y="69"/>
                      <a:pt x="31" y="69"/>
                      <a:pt x="31" y="69"/>
                    </a:cubicBezTo>
                    <a:cubicBezTo>
                      <a:pt x="29" y="70"/>
                      <a:pt x="27" y="71"/>
                      <a:pt x="25" y="72"/>
                    </a:cubicBezTo>
                    <a:cubicBezTo>
                      <a:pt x="23" y="74"/>
                      <a:pt x="20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18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3" y="74"/>
                      <a:pt x="7" y="65"/>
                      <a:pt x="7" y="59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8" y="50"/>
                      <a:pt x="20" y="46"/>
                      <a:pt x="26" y="43"/>
                    </a:cubicBezTo>
                    <a:cubicBezTo>
                      <a:pt x="31" y="40"/>
                      <a:pt x="43" y="35"/>
                      <a:pt x="47" y="31"/>
                    </a:cubicBezTo>
                    <a:cubicBezTo>
                      <a:pt x="52" y="25"/>
                      <a:pt x="55" y="15"/>
                      <a:pt x="61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4" y="11"/>
                      <a:pt x="67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81" y="10"/>
                      <a:pt x="91" y="21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7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8" y="28"/>
                      <a:pt x="98" y="28"/>
                    </a:cubicBezTo>
                    <a:cubicBezTo>
                      <a:pt x="98" y="28"/>
                      <a:pt x="98" y="28"/>
                      <a:pt x="98" y="28"/>
                    </a:cubicBezTo>
                    <a:cubicBezTo>
                      <a:pt x="99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7" y="28"/>
                      <a:pt x="114" y="26"/>
                      <a:pt x="120" y="25"/>
                    </a:cubicBezTo>
                    <a:cubicBezTo>
                      <a:pt x="120" y="24"/>
                      <a:pt x="120" y="24"/>
                      <a:pt x="120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1" y="24"/>
                    </a:cubicBezTo>
                    <a:cubicBezTo>
                      <a:pt x="121" y="24"/>
                      <a:pt x="121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30" y="22"/>
                      <a:pt x="139" y="22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6" y="19"/>
                      <a:pt x="146" y="19"/>
                      <a:pt x="146" y="19"/>
                    </a:cubicBezTo>
                    <a:cubicBezTo>
                      <a:pt x="148" y="19"/>
                      <a:pt x="149" y="18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0" y="17"/>
                      <a:pt x="150" y="17"/>
                      <a:pt x="150" y="17"/>
                    </a:cubicBezTo>
                    <a:cubicBezTo>
                      <a:pt x="157" y="12"/>
                      <a:pt x="16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cubicBezTo>
                      <a:pt x="173" y="2"/>
                      <a:pt x="173" y="2"/>
                      <a:pt x="173" y="2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61" y="0"/>
                      <a:pt x="157" y="10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47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6" y="17"/>
                      <a:pt x="146" y="17"/>
                    </a:cubicBezTo>
                    <a:cubicBezTo>
                      <a:pt x="146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0" y="20"/>
                      <a:pt x="132" y="20"/>
                      <a:pt x="125" y="21"/>
                    </a:cubicBezTo>
                    <a:cubicBezTo>
                      <a:pt x="125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122" y="21"/>
                      <a:pt x="122" y="21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15" y="23"/>
                      <a:pt x="111" y="24"/>
                      <a:pt x="107" y="24"/>
                    </a:cubicBezTo>
                    <a:cubicBezTo>
                      <a:pt x="107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4"/>
                      <a:pt x="103" y="24"/>
                      <a:pt x="102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99" y="23"/>
                      <a:pt x="99" y="23"/>
                    </a:cubicBezTo>
                    <a:cubicBezTo>
                      <a:pt x="99" y="23"/>
                      <a:pt x="99" y="23"/>
                      <a:pt x="99" y="23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2"/>
                      <a:pt x="99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89" y="18"/>
                      <a:pt x="84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9" y="8"/>
                      <a:pt x="69" y="8"/>
                      <a:pt x="68" y="8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53" y="9"/>
                      <a:pt x="53" y="22"/>
                      <a:pt x="45" y="30"/>
                    </a:cubicBezTo>
                    <a:cubicBezTo>
                      <a:pt x="41" y="34"/>
                      <a:pt x="30" y="39"/>
                      <a:pt x="23" y="43"/>
                    </a:cubicBezTo>
                    <a:cubicBezTo>
                      <a:pt x="16" y="46"/>
                      <a:pt x="1" y="50"/>
                      <a:pt x="1" y="56"/>
                    </a:cubicBezTo>
                    <a:cubicBezTo>
                      <a:pt x="1" y="56"/>
                      <a:pt x="0" y="56"/>
                      <a:pt x="0" y="56"/>
                    </a:cubicBezTo>
                    <a:cubicBezTo>
                      <a:pt x="0" y="60"/>
                      <a:pt x="5" y="66"/>
                      <a:pt x="7" y="70"/>
                    </a:cubicBezTo>
                    <a:cubicBezTo>
                      <a:pt x="10" y="75"/>
                      <a:pt x="12" y="80"/>
                      <a:pt x="17" y="81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21" y="81"/>
                      <a:pt x="24" y="77"/>
                      <a:pt x="28" y="75"/>
                    </a:cubicBezTo>
                    <a:cubicBezTo>
                      <a:pt x="29" y="74"/>
                      <a:pt x="30" y="73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6" y="70"/>
                      <a:pt x="49" y="70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8" y="66"/>
                      <a:pt x="60" y="65"/>
                      <a:pt x="61" y="64"/>
                    </a:cubicBezTo>
                    <a:cubicBezTo>
                      <a:pt x="66" y="60"/>
                      <a:pt x="72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79" y="54"/>
                      <a:pt x="79" y="54"/>
                    </a:cubicBezTo>
                    <a:cubicBezTo>
                      <a:pt x="79" y="54"/>
                      <a:pt x="80" y="54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92" y="56"/>
                      <a:pt x="96" y="75"/>
                      <a:pt x="106" y="79"/>
                    </a:cubicBezTo>
                    <a:cubicBezTo>
                      <a:pt x="106" y="79"/>
                      <a:pt x="106" y="79"/>
                      <a:pt x="106" y="79"/>
                    </a:cubicBezTo>
                    <a:cubicBezTo>
                      <a:pt x="107" y="79"/>
                      <a:pt x="107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9" y="79"/>
                      <a:pt x="109" y="79"/>
                      <a:pt x="109" y="79"/>
                    </a:cubicBezTo>
                    <a:cubicBezTo>
                      <a:pt x="109" y="79"/>
                      <a:pt x="109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1" y="79"/>
                      <a:pt x="111" y="79"/>
                      <a:pt x="111" y="79"/>
                    </a:cubicBezTo>
                    <a:cubicBezTo>
                      <a:pt x="111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5" y="79"/>
                      <a:pt x="118" y="79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3"/>
                    </a:cubicBezTo>
                    <a:cubicBezTo>
                      <a:pt x="119" y="83"/>
                      <a:pt x="119" y="83"/>
                      <a:pt x="119" y="84"/>
                    </a:cubicBezTo>
                    <a:cubicBezTo>
                      <a:pt x="119" y="88"/>
                      <a:pt x="111" y="90"/>
                      <a:pt x="110" y="96"/>
                    </a:cubicBezTo>
                    <a:cubicBezTo>
                      <a:pt x="110" y="96"/>
                      <a:pt x="110" y="97"/>
                      <a:pt x="110" y="98"/>
                    </a:cubicBezTo>
                    <a:cubicBezTo>
                      <a:pt x="110" y="107"/>
                      <a:pt x="120" y="118"/>
                      <a:pt x="128" y="122"/>
                    </a:cubicBezTo>
                    <a:cubicBezTo>
                      <a:pt x="128" y="122"/>
                      <a:pt x="128" y="122"/>
                      <a:pt x="128" y="122"/>
                    </a:cubicBezTo>
                    <a:cubicBezTo>
                      <a:pt x="129" y="122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29" y="123"/>
                      <a:pt x="129" y="123"/>
                      <a:pt x="129" y="123"/>
                    </a:cubicBezTo>
                    <a:cubicBezTo>
                      <a:pt x="133" y="125"/>
                      <a:pt x="139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4" y="126"/>
                      <a:pt x="144" y="126"/>
                      <a:pt x="144" y="126"/>
                    </a:cubicBezTo>
                    <a:cubicBezTo>
                      <a:pt x="146" y="126"/>
                      <a:pt x="148" y="126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49" y="125"/>
                      <a:pt x="149" y="125"/>
                      <a:pt x="149" y="125"/>
                    </a:cubicBezTo>
                    <a:cubicBezTo>
                      <a:pt x="157" y="124"/>
                      <a:pt x="163" y="121"/>
                      <a:pt x="166" y="113"/>
                    </a:cubicBezTo>
                    <a:cubicBezTo>
                      <a:pt x="167" y="110"/>
                      <a:pt x="168" y="108"/>
                      <a:pt x="168" y="105"/>
                    </a:cubicBezTo>
                    <a:cubicBezTo>
                      <a:pt x="168" y="91"/>
                      <a:pt x="151" y="83"/>
                      <a:pt x="151" y="74"/>
                    </a:cubicBezTo>
                    <a:cubicBezTo>
                      <a:pt x="151" y="74"/>
                      <a:pt x="151" y="74"/>
                      <a:pt x="151" y="74"/>
                    </a:cubicBezTo>
                    <a:cubicBezTo>
                      <a:pt x="151" y="68"/>
                      <a:pt x="158" y="60"/>
                      <a:pt x="164" y="60"/>
                    </a:cubicBezTo>
                    <a:cubicBezTo>
                      <a:pt x="170" y="60"/>
                      <a:pt x="175" y="68"/>
                      <a:pt x="181" y="71"/>
                    </a:cubicBezTo>
                    <a:cubicBezTo>
                      <a:pt x="181" y="71"/>
                      <a:pt x="181" y="71"/>
                      <a:pt x="181" y="71"/>
                    </a:cubicBezTo>
                    <a:cubicBezTo>
                      <a:pt x="184" y="72"/>
                      <a:pt x="188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3" y="73"/>
                      <a:pt x="193" y="73"/>
                      <a:pt x="193" y="73"/>
                    </a:cubicBezTo>
                    <a:cubicBezTo>
                      <a:pt x="194" y="73"/>
                      <a:pt x="195" y="73"/>
                      <a:pt x="197" y="73"/>
                    </a:cubicBezTo>
                    <a:cubicBezTo>
                      <a:pt x="207" y="71"/>
                      <a:pt x="231" y="57"/>
                      <a:pt x="231" y="53"/>
                    </a:cubicBezTo>
                    <a:cubicBezTo>
                      <a:pt x="231" y="53"/>
                      <a:pt x="231" y="53"/>
                      <a:pt x="231" y="53"/>
                    </a:cubicBezTo>
                    <a:cubicBezTo>
                      <a:pt x="231" y="44"/>
                      <a:pt x="213" y="36"/>
                      <a:pt x="205" y="28"/>
                    </a:cubicBezTo>
                    <a:cubicBezTo>
                      <a:pt x="195" y="20"/>
                      <a:pt x="191" y="4"/>
                      <a:pt x="178" y="1"/>
                    </a:cubicBezTo>
                    <a:cubicBezTo>
                      <a:pt x="176" y="1"/>
                      <a:pt x="174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95"/>
              <p:cNvSpPr>
                <a:spLocks noEditPoints="1"/>
              </p:cNvSpPr>
              <p:nvPr/>
            </p:nvSpPr>
            <p:spPr bwMode="auto">
              <a:xfrm>
                <a:off x="4515" y="3339"/>
                <a:ext cx="764" cy="426"/>
              </a:xfrm>
              <a:custGeom>
                <a:gdLst>
                  <a:gd name="T0" fmla="*/ 86 w 219"/>
                  <a:gd name="T1" fmla="*/ 78 h 122"/>
                  <a:gd name="T2" fmla="*/ 103 w 219"/>
                  <a:gd name="T3" fmla="*/ 104 h 122"/>
                  <a:gd name="T4" fmla="*/ 81 w 219"/>
                  <a:gd name="T5" fmla="*/ 119 h 122"/>
                  <a:gd name="T6" fmla="*/ 65 w 219"/>
                  <a:gd name="T7" fmla="*/ 94 h 122"/>
                  <a:gd name="T8" fmla="*/ 65 w 219"/>
                  <a:gd name="T9" fmla="*/ 94 h 122"/>
                  <a:gd name="T10" fmla="*/ 73 w 219"/>
                  <a:gd name="T11" fmla="*/ 85 h 122"/>
                  <a:gd name="T12" fmla="*/ 157 w 219"/>
                  <a:gd name="T13" fmla="*/ 11 h 122"/>
                  <a:gd name="T14" fmla="*/ 175 w 219"/>
                  <a:gd name="T15" fmla="*/ 29 h 122"/>
                  <a:gd name="T16" fmla="*/ 206 w 219"/>
                  <a:gd name="T17" fmla="*/ 66 h 122"/>
                  <a:gd name="T18" fmla="*/ 204 w 219"/>
                  <a:gd name="T19" fmla="*/ 66 h 122"/>
                  <a:gd name="T20" fmla="*/ 202 w 219"/>
                  <a:gd name="T21" fmla="*/ 66 h 122"/>
                  <a:gd name="T22" fmla="*/ 151 w 219"/>
                  <a:gd name="T23" fmla="*/ 41 h 122"/>
                  <a:gd name="T24" fmla="*/ 157 w 219"/>
                  <a:gd name="T25" fmla="*/ 11 h 122"/>
                  <a:gd name="T26" fmla="*/ 52 w 219"/>
                  <a:gd name="T27" fmla="*/ 2 h 122"/>
                  <a:gd name="T28" fmla="*/ 107 w 219"/>
                  <a:gd name="T29" fmla="*/ 26 h 122"/>
                  <a:gd name="T30" fmla="*/ 92 w 219"/>
                  <a:gd name="T31" fmla="*/ 73 h 122"/>
                  <a:gd name="T32" fmla="*/ 90 w 219"/>
                  <a:gd name="T33" fmla="*/ 74 h 122"/>
                  <a:gd name="T34" fmla="*/ 62 w 219"/>
                  <a:gd name="T35" fmla="*/ 50 h 122"/>
                  <a:gd name="T36" fmla="*/ 33 w 219"/>
                  <a:gd name="T37" fmla="*/ 68 h 122"/>
                  <a:gd name="T38" fmla="*/ 5 w 219"/>
                  <a:gd name="T39" fmla="*/ 50 h 122"/>
                  <a:gd name="T40" fmla="*/ 28 w 219"/>
                  <a:gd name="T41" fmla="*/ 26 h 122"/>
                  <a:gd name="T42" fmla="*/ 28 w 219"/>
                  <a:gd name="T43" fmla="*/ 26 h 122"/>
                  <a:gd name="T44" fmla="*/ 29 w 219"/>
                  <a:gd name="T45" fmla="*/ 25 h 122"/>
                  <a:gd name="T46" fmla="*/ 52 w 219"/>
                  <a:gd name="T47" fmla="*/ 2 h 122"/>
                  <a:gd name="T48" fmla="*/ 52 w 219"/>
                  <a:gd name="T49" fmla="*/ 0 h 122"/>
                  <a:gd name="T50" fmla="*/ 26 w 219"/>
                  <a:gd name="T51" fmla="*/ 26 h 122"/>
                  <a:gd name="T52" fmla="*/ 14 w 219"/>
                  <a:gd name="T53" fmla="*/ 63 h 122"/>
                  <a:gd name="T54" fmla="*/ 33 w 219"/>
                  <a:gd name="T55" fmla="*/ 69 h 122"/>
                  <a:gd name="T56" fmla="*/ 34 w 219"/>
                  <a:gd name="T57" fmla="*/ 69 h 122"/>
                  <a:gd name="T58" fmla="*/ 35 w 219"/>
                  <a:gd name="T59" fmla="*/ 69 h 122"/>
                  <a:gd name="T60" fmla="*/ 62 w 219"/>
                  <a:gd name="T61" fmla="*/ 54 h 122"/>
                  <a:gd name="T62" fmla="*/ 79 w 219"/>
                  <a:gd name="T63" fmla="*/ 73 h 122"/>
                  <a:gd name="T64" fmla="*/ 81 w 219"/>
                  <a:gd name="T65" fmla="*/ 122 h 122"/>
                  <a:gd name="T66" fmla="*/ 84 w 219"/>
                  <a:gd name="T67" fmla="*/ 122 h 122"/>
                  <a:gd name="T68" fmla="*/ 97 w 219"/>
                  <a:gd name="T69" fmla="*/ 79 h 122"/>
                  <a:gd name="T70" fmla="*/ 143 w 219"/>
                  <a:gd name="T71" fmla="*/ 45 h 122"/>
                  <a:gd name="T72" fmla="*/ 144 w 219"/>
                  <a:gd name="T73" fmla="*/ 45 h 122"/>
                  <a:gd name="T74" fmla="*/ 194 w 219"/>
                  <a:gd name="T75" fmla="*/ 67 h 122"/>
                  <a:gd name="T76" fmla="*/ 194 w 219"/>
                  <a:gd name="T77" fmla="*/ 67 h 122"/>
                  <a:gd name="T78" fmla="*/ 208 w 219"/>
                  <a:gd name="T79" fmla="*/ 72 h 122"/>
                  <a:gd name="T80" fmla="*/ 209 w 219"/>
                  <a:gd name="T81" fmla="*/ 72 h 122"/>
                  <a:gd name="T82" fmla="*/ 178 w 219"/>
                  <a:gd name="T83" fmla="*/ 27 h 122"/>
                  <a:gd name="T84" fmla="*/ 156 w 219"/>
                  <a:gd name="T85" fmla="*/ 9 h 122"/>
                  <a:gd name="T86" fmla="*/ 126 w 219"/>
                  <a:gd name="T87" fmla="*/ 25 h 122"/>
                  <a:gd name="T88" fmla="*/ 126 w 219"/>
                  <a:gd name="T89" fmla="*/ 25 h 122"/>
                  <a:gd name="T90" fmla="*/ 122 w 219"/>
                  <a:gd name="T91" fmla="*/ 25 h 122"/>
                  <a:gd name="T92" fmla="*/ 105 w 219"/>
                  <a:gd name="T93" fmla="*/ 22 h 122"/>
                  <a:gd name="T94" fmla="*/ 104 w 219"/>
                  <a:gd name="T95" fmla="*/ 22 h 122"/>
                  <a:gd name="T96" fmla="*/ 79 w 219"/>
                  <a:gd name="T97" fmla="*/ 17 h 122"/>
                  <a:gd name="T98" fmla="*/ 52 w 219"/>
                  <a:gd name="T99" fmla="*/ 0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9" h="122">
                    <a:moveTo>
                      <a:pt x="86" y="78"/>
                    </a:move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cubicBezTo>
                      <a:pt x="93" y="78"/>
                      <a:pt x="103" y="92"/>
                      <a:pt x="103" y="102"/>
                    </a:cubicBezTo>
                    <a:cubicBezTo>
                      <a:pt x="103" y="103"/>
                      <a:pt x="103" y="103"/>
                      <a:pt x="103" y="104"/>
                    </a:cubicBezTo>
                    <a:cubicBezTo>
                      <a:pt x="102" y="112"/>
                      <a:pt x="94" y="118"/>
                      <a:pt x="83" y="119"/>
                    </a:cubicBezTo>
                    <a:cubicBezTo>
                      <a:pt x="82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81" y="119"/>
                      <a:pt x="81" y="119"/>
                      <a:pt x="81" y="119"/>
                    </a:cubicBezTo>
                    <a:cubicBezTo>
                      <a:pt x="68" y="119"/>
                      <a:pt x="59" y="109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7" y="90"/>
                      <a:pt x="70" y="87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3" y="85"/>
                      <a:pt x="73" y="85"/>
                      <a:pt x="73" y="85"/>
                    </a:cubicBezTo>
                    <a:cubicBezTo>
                      <a:pt x="78" y="81"/>
                      <a:pt x="83" y="78"/>
                      <a:pt x="86" y="78"/>
                    </a:cubicBezTo>
                    <a:cubicBezTo>
                      <a:pt x="86" y="78"/>
                      <a:pt x="86" y="78"/>
                      <a:pt x="86" y="78"/>
                    </a:cubicBezTo>
                    <a:moveTo>
                      <a:pt x="157" y="11"/>
                    </a:move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9" y="11"/>
                      <a:pt x="162" y="12"/>
                      <a:pt x="164" y="13"/>
                    </a:cubicBezTo>
                    <a:cubicBezTo>
                      <a:pt x="169" y="15"/>
                      <a:pt x="170" y="23"/>
                      <a:pt x="175" y="29"/>
                    </a:cubicBezTo>
                    <a:cubicBezTo>
                      <a:pt x="179" y="33"/>
                      <a:pt x="189" y="38"/>
                      <a:pt x="196" y="42"/>
                    </a:cubicBezTo>
                    <a:cubicBezTo>
                      <a:pt x="202" y="45"/>
                      <a:pt x="213" y="50"/>
                      <a:pt x="214" y="57"/>
                    </a:cubicBezTo>
                    <a:cubicBezTo>
                      <a:pt x="214" y="57"/>
                      <a:pt x="214" y="57"/>
                      <a:pt x="214" y="57"/>
                    </a:cubicBezTo>
                    <a:cubicBezTo>
                      <a:pt x="214" y="62"/>
                      <a:pt x="209" y="65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206" y="66"/>
                      <a:pt x="205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4" y="66"/>
                      <a:pt x="204" y="66"/>
                      <a:pt x="204" y="66"/>
                    </a:cubicBezTo>
                    <a:cubicBezTo>
                      <a:pt x="203" y="66"/>
                      <a:pt x="203" y="66"/>
                      <a:pt x="203" y="66"/>
                    </a:cubicBezTo>
                    <a:cubicBezTo>
                      <a:pt x="203" y="66"/>
                      <a:pt x="203" y="66"/>
                      <a:pt x="202" y="66"/>
                    </a:cubicBezTo>
                    <a:cubicBezTo>
                      <a:pt x="197" y="66"/>
                      <a:pt x="189" y="65"/>
                      <a:pt x="183" y="64"/>
                    </a:cubicBezTo>
                    <a:cubicBezTo>
                      <a:pt x="183" y="64"/>
                      <a:pt x="182" y="64"/>
                      <a:pt x="182" y="64"/>
                    </a:cubicBezTo>
                    <a:cubicBezTo>
                      <a:pt x="182" y="64"/>
                      <a:pt x="182" y="64"/>
                      <a:pt x="182" y="64"/>
                    </a:cubicBezTo>
                    <a:cubicBezTo>
                      <a:pt x="164" y="62"/>
                      <a:pt x="160" y="50"/>
                      <a:pt x="151" y="41"/>
                    </a:cubicBezTo>
                    <a:cubicBezTo>
                      <a:pt x="145" y="36"/>
                      <a:pt x="137" y="33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6" y="18"/>
                      <a:pt x="14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cubicBezTo>
                      <a:pt x="157" y="11"/>
                      <a:pt x="157" y="11"/>
                      <a:pt x="157" y="11"/>
                    </a:cubicBezTo>
                    <a:moveTo>
                      <a:pt x="52" y="2"/>
                    </a:move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3" y="2"/>
                      <a:pt x="54" y="3"/>
                      <a:pt x="55" y="3"/>
                    </a:cubicBezTo>
                    <a:cubicBezTo>
                      <a:pt x="65" y="4"/>
                      <a:pt x="69" y="16"/>
                      <a:pt x="78" y="20"/>
                    </a:cubicBezTo>
                    <a:cubicBezTo>
                      <a:pt x="87" y="23"/>
                      <a:pt x="98" y="22"/>
                      <a:pt x="107" y="26"/>
                    </a:cubicBezTo>
                    <a:cubicBezTo>
                      <a:pt x="118" y="29"/>
                      <a:pt x="131" y="33"/>
                      <a:pt x="131" y="44"/>
                    </a:cubicBezTo>
                    <a:cubicBezTo>
                      <a:pt x="131" y="47"/>
                      <a:pt x="131" y="49"/>
                      <a:pt x="130" y="52"/>
                    </a:cubicBezTo>
                    <a:cubicBezTo>
                      <a:pt x="125" y="62"/>
                      <a:pt x="106" y="68"/>
                      <a:pt x="94" y="72"/>
                    </a:cubicBezTo>
                    <a:cubicBezTo>
                      <a:pt x="93" y="72"/>
                      <a:pt x="93" y="73"/>
                      <a:pt x="92" y="73"/>
                    </a:cubicBezTo>
                    <a:cubicBezTo>
                      <a:pt x="92" y="73"/>
                      <a:pt x="92" y="73"/>
                      <a:pt x="91" y="74"/>
                    </a:cubicBezTo>
                    <a:cubicBezTo>
                      <a:pt x="91" y="74"/>
                      <a:pt x="91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83" y="74"/>
                      <a:pt x="78" y="63"/>
                      <a:pt x="72" y="56"/>
                    </a:cubicBezTo>
                    <a:cubicBezTo>
                      <a:pt x="69" y="53"/>
                      <a:pt x="66" y="50"/>
                      <a:pt x="62" y="50"/>
                    </a:cubicBezTo>
                    <a:cubicBezTo>
                      <a:pt x="52" y="50"/>
                      <a:pt x="49" y="66"/>
                      <a:pt x="35" y="68"/>
                    </a:cubicBezTo>
                    <a:cubicBezTo>
                      <a:pt x="35" y="68"/>
                      <a:pt x="34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2" y="68"/>
                    </a:cubicBezTo>
                    <a:cubicBezTo>
                      <a:pt x="21" y="67"/>
                      <a:pt x="6" y="59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5" y="37"/>
                      <a:pt x="22" y="33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6" y="17"/>
                      <a:pt x="38" y="3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2"/>
                      <a:pt x="52" y="2"/>
                      <a:pt x="52" y="2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37" y="0"/>
                      <a:pt x="33" y="17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6"/>
                    </a:cubicBezTo>
                    <a:cubicBezTo>
                      <a:pt x="19" y="32"/>
                      <a:pt x="0" y="39"/>
                      <a:pt x="0" y="50"/>
                    </a:cubicBezTo>
                    <a:cubicBezTo>
                      <a:pt x="0" y="50"/>
                      <a:pt x="1" y="50"/>
                      <a:pt x="1" y="50"/>
                    </a:cubicBezTo>
                    <a:cubicBezTo>
                      <a:pt x="1" y="56"/>
                      <a:pt x="10" y="61"/>
                      <a:pt x="14" y="63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4"/>
                      <a:pt x="14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0" y="67"/>
                      <a:pt x="26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40" y="69"/>
                      <a:pt x="44" y="66"/>
                      <a:pt x="48" y="63"/>
                    </a:cubicBezTo>
                    <a:cubicBezTo>
                      <a:pt x="53" y="59"/>
                      <a:pt x="57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9" y="55"/>
                      <a:pt x="79" y="65"/>
                      <a:pt x="79" y="73"/>
                    </a:cubicBezTo>
                    <a:cubicBezTo>
                      <a:pt x="79" y="73"/>
                      <a:pt x="79" y="73"/>
                      <a:pt x="79" y="74"/>
                    </a:cubicBezTo>
                    <a:cubicBezTo>
                      <a:pt x="78" y="79"/>
                      <a:pt x="68" y="83"/>
                      <a:pt x="64" y="91"/>
                    </a:cubicBezTo>
                    <a:cubicBezTo>
                      <a:pt x="55" y="107"/>
                      <a:pt x="65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1" y="122"/>
                      <a:pt x="81" y="122"/>
                      <a:pt x="81" y="122"/>
                    </a:cubicBezTo>
                    <a:cubicBezTo>
                      <a:pt x="82" y="122"/>
                      <a:pt x="83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97" y="120"/>
                      <a:pt x="106" y="113"/>
                      <a:pt x="107" y="103"/>
                    </a:cubicBezTo>
                    <a:cubicBezTo>
                      <a:pt x="107" y="102"/>
                      <a:pt x="107" y="102"/>
                      <a:pt x="107" y="101"/>
                    </a:cubicBezTo>
                    <a:cubicBezTo>
                      <a:pt x="107" y="92"/>
                      <a:pt x="97" y="86"/>
                      <a:pt x="97" y="79"/>
                    </a:cubicBezTo>
                    <a:cubicBezTo>
                      <a:pt x="97" y="79"/>
                      <a:pt x="97" y="79"/>
                      <a:pt x="97" y="78"/>
                    </a:cubicBezTo>
                    <a:cubicBezTo>
                      <a:pt x="98" y="74"/>
                      <a:pt x="103" y="72"/>
                      <a:pt x="108" y="71"/>
                    </a:cubicBezTo>
                    <a:cubicBezTo>
                      <a:pt x="116" y="68"/>
                      <a:pt x="123" y="66"/>
                      <a:pt x="128" y="62"/>
                    </a:cubicBezTo>
                    <a:cubicBezTo>
                      <a:pt x="133" y="57"/>
                      <a:pt x="136" y="46"/>
                      <a:pt x="143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9" y="45"/>
                      <a:pt x="154" y="51"/>
                      <a:pt x="158" y="54"/>
                    </a:cubicBezTo>
                    <a:cubicBezTo>
                      <a:pt x="158" y="54"/>
                      <a:pt x="158" y="54"/>
                      <a:pt x="158" y="54"/>
                    </a:cubicBezTo>
                    <a:cubicBezTo>
                      <a:pt x="162" y="57"/>
                      <a:pt x="166" y="62"/>
                      <a:pt x="171" y="63"/>
                    </a:cubicBezTo>
                    <a:cubicBezTo>
                      <a:pt x="177" y="66"/>
                      <a:pt x="186" y="65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4" y="67"/>
                      <a:pt x="194" y="67"/>
                      <a:pt x="194" y="67"/>
                    </a:cubicBezTo>
                    <a:cubicBezTo>
                      <a:pt x="196" y="67"/>
                      <a:pt x="197" y="68"/>
                      <a:pt x="199" y="69"/>
                    </a:cubicBezTo>
                    <a:cubicBezTo>
                      <a:pt x="202" y="71"/>
                      <a:pt x="205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8" y="72"/>
                    </a:cubicBezTo>
                    <a:cubicBezTo>
                      <a:pt x="208" y="72"/>
                      <a:pt x="208" y="72"/>
                      <a:pt x="209" y="72"/>
                    </a:cubicBezTo>
                    <a:cubicBezTo>
                      <a:pt x="213" y="72"/>
                      <a:pt x="219" y="63"/>
                      <a:pt x="219" y="57"/>
                    </a:cubicBezTo>
                    <a:cubicBezTo>
                      <a:pt x="219" y="56"/>
                      <a:pt x="219" y="55"/>
                      <a:pt x="219" y="54"/>
                    </a:cubicBezTo>
                    <a:cubicBezTo>
                      <a:pt x="218" y="51"/>
                      <a:pt x="213" y="48"/>
                      <a:pt x="210" y="47"/>
                    </a:cubicBezTo>
                    <a:cubicBezTo>
                      <a:pt x="199" y="40"/>
                      <a:pt x="185" y="36"/>
                      <a:pt x="178" y="27"/>
                    </a:cubicBezTo>
                    <a:cubicBezTo>
                      <a:pt x="171" y="20"/>
                      <a:pt x="169" y="9"/>
                      <a:pt x="157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56" y="9"/>
                      <a:pt x="156" y="9"/>
                      <a:pt x="156" y="9"/>
                    </a:cubicBezTo>
                    <a:cubicBezTo>
                      <a:pt x="142" y="9"/>
                      <a:pt x="137" y="19"/>
                      <a:pt x="129" y="24"/>
                    </a:cubicBezTo>
                    <a:cubicBezTo>
                      <a:pt x="128" y="24"/>
                      <a:pt x="127" y="24"/>
                      <a:pt x="127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5" y="25"/>
                      <a:pt x="123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22" y="25"/>
                      <a:pt x="122" y="25"/>
                      <a:pt x="122" y="25"/>
                    </a:cubicBezTo>
                    <a:cubicBezTo>
                      <a:pt x="116" y="25"/>
                      <a:pt x="111" y="24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5" y="22"/>
                      <a:pt x="105" y="22"/>
                      <a:pt x="105" y="22"/>
                    </a:cubicBezTo>
                    <a:cubicBezTo>
                      <a:pt x="105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94" y="20"/>
                      <a:pt x="85" y="20"/>
                      <a:pt x="79" y="17"/>
                    </a:cubicBezTo>
                    <a:cubicBezTo>
                      <a:pt x="70" y="13"/>
                      <a:pt x="68" y="3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5" y="1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96"/>
              <p:cNvSpPr>
                <a:spLocks noEditPoints="1"/>
              </p:cNvSpPr>
              <p:nvPr/>
            </p:nvSpPr>
            <p:spPr bwMode="auto">
              <a:xfrm>
                <a:off x="2419" y="3339"/>
                <a:ext cx="756" cy="426"/>
              </a:xfrm>
              <a:custGeom>
                <a:gdLst>
                  <a:gd name="T0" fmla="*/ 133 w 217"/>
                  <a:gd name="T1" fmla="*/ 78 h 122"/>
                  <a:gd name="T2" fmla="*/ 153 w 217"/>
                  <a:gd name="T3" fmla="*/ 112 h 122"/>
                  <a:gd name="T4" fmla="*/ 153 w 217"/>
                  <a:gd name="T5" fmla="*/ 112 h 122"/>
                  <a:gd name="T6" fmla="*/ 141 w 217"/>
                  <a:gd name="T7" fmla="*/ 119 h 122"/>
                  <a:gd name="T8" fmla="*/ 137 w 217"/>
                  <a:gd name="T9" fmla="*/ 119 h 122"/>
                  <a:gd name="T10" fmla="*/ 116 w 217"/>
                  <a:gd name="T11" fmla="*/ 104 h 122"/>
                  <a:gd name="T12" fmla="*/ 116 w 217"/>
                  <a:gd name="T13" fmla="*/ 101 h 122"/>
                  <a:gd name="T14" fmla="*/ 132 w 217"/>
                  <a:gd name="T15" fmla="*/ 78 h 122"/>
                  <a:gd name="T16" fmla="*/ 62 w 217"/>
                  <a:gd name="T17" fmla="*/ 11 h 122"/>
                  <a:gd name="T18" fmla="*/ 67 w 217"/>
                  <a:gd name="T19" fmla="*/ 42 h 122"/>
                  <a:gd name="T20" fmla="*/ 19 w 217"/>
                  <a:gd name="T21" fmla="*/ 65 h 122"/>
                  <a:gd name="T22" fmla="*/ 13 w 217"/>
                  <a:gd name="T23" fmla="*/ 66 h 122"/>
                  <a:gd name="T24" fmla="*/ 10 w 217"/>
                  <a:gd name="T25" fmla="*/ 65 h 122"/>
                  <a:gd name="T26" fmla="*/ 39 w 217"/>
                  <a:gd name="T27" fmla="*/ 33 h 122"/>
                  <a:gd name="T28" fmla="*/ 62 w 217"/>
                  <a:gd name="T29" fmla="*/ 11 h 122"/>
                  <a:gd name="T30" fmla="*/ 166 w 217"/>
                  <a:gd name="T31" fmla="*/ 2 h 122"/>
                  <a:gd name="T32" fmla="*/ 189 w 217"/>
                  <a:gd name="T33" fmla="*/ 23 h 122"/>
                  <a:gd name="T34" fmla="*/ 213 w 217"/>
                  <a:gd name="T35" fmla="*/ 50 h 122"/>
                  <a:gd name="T36" fmla="*/ 189 w 217"/>
                  <a:gd name="T37" fmla="*/ 67 h 122"/>
                  <a:gd name="T38" fmla="*/ 186 w 217"/>
                  <a:gd name="T39" fmla="*/ 68 h 122"/>
                  <a:gd name="T40" fmla="*/ 168 w 217"/>
                  <a:gd name="T41" fmla="*/ 58 h 122"/>
                  <a:gd name="T42" fmla="*/ 157 w 217"/>
                  <a:gd name="T43" fmla="*/ 50 h 122"/>
                  <a:gd name="T44" fmla="*/ 131 w 217"/>
                  <a:gd name="T45" fmla="*/ 73 h 122"/>
                  <a:gd name="T46" fmla="*/ 129 w 217"/>
                  <a:gd name="T47" fmla="*/ 73 h 122"/>
                  <a:gd name="T48" fmla="*/ 100 w 217"/>
                  <a:gd name="T49" fmla="*/ 64 h 122"/>
                  <a:gd name="T50" fmla="*/ 99 w 217"/>
                  <a:gd name="T51" fmla="*/ 64 h 122"/>
                  <a:gd name="T52" fmla="*/ 99 w 217"/>
                  <a:gd name="T53" fmla="*/ 64 h 122"/>
                  <a:gd name="T54" fmla="*/ 99 w 217"/>
                  <a:gd name="T55" fmla="*/ 64 h 122"/>
                  <a:gd name="T56" fmla="*/ 98 w 217"/>
                  <a:gd name="T57" fmla="*/ 64 h 122"/>
                  <a:gd name="T58" fmla="*/ 88 w 217"/>
                  <a:gd name="T59" fmla="*/ 47 h 122"/>
                  <a:gd name="T60" fmla="*/ 141 w 217"/>
                  <a:gd name="T61" fmla="*/ 19 h 122"/>
                  <a:gd name="T62" fmla="*/ 142 w 217"/>
                  <a:gd name="T63" fmla="*/ 19 h 122"/>
                  <a:gd name="T64" fmla="*/ 145 w 217"/>
                  <a:gd name="T65" fmla="*/ 17 h 122"/>
                  <a:gd name="T66" fmla="*/ 166 w 217"/>
                  <a:gd name="T67" fmla="*/ 2 h 122"/>
                  <a:gd name="T68" fmla="*/ 143 w 217"/>
                  <a:gd name="T69" fmla="*/ 15 h 122"/>
                  <a:gd name="T70" fmla="*/ 139 w 217"/>
                  <a:gd name="T71" fmla="*/ 17 h 122"/>
                  <a:gd name="T72" fmla="*/ 115 w 217"/>
                  <a:gd name="T73" fmla="*/ 22 h 122"/>
                  <a:gd name="T74" fmla="*/ 114 w 217"/>
                  <a:gd name="T75" fmla="*/ 22 h 122"/>
                  <a:gd name="T76" fmla="*/ 93 w 217"/>
                  <a:gd name="T77" fmla="*/ 26 h 122"/>
                  <a:gd name="T78" fmla="*/ 91 w 217"/>
                  <a:gd name="T79" fmla="*/ 26 h 122"/>
                  <a:gd name="T80" fmla="*/ 90 w 217"/>
                  <a:gd name="T81" fmla="*/ 26 h 122"/>
                  <a:gd name="T82" fmla="*/ 90 w 217"/>
                  <a:gd name="T83" fmla="*/ 25 h 122"/>
                  <a:gd name="T84" fmla="*/ 63 w 217"/>
                  <a:gd name="T85" fmla="*/ 8 h 122"/>
                  <a:gd name="T86" fmla="*/ 19 w 217"/>
                  <a:gd name="T87" fmla="*/ 41 h 122"/>
                  <a:gd name="T88" fmla="*/ 10 w 217"/>
                  <a:gd name="T89" fmla="*/ 73 h 122"/>
                  <a:gd name="T90" fmla="*/ 11 w 217"/>
                  <a:gd name="T91" fmla="*/ 73 h 122"/>
                  <a:gd name="T92" fmla="*/ 24 w 217"/>
                  <a:gd name="T93" fmla="*/ 67 h 122"/>
                  <a:gd name="T94" fmla="*/ 49 w 217"/>
                  <a:gd name="T95" fmla="*/ 63 h 122"/>
                  <a:gd name="T96" fmla="*/ 49 w 217"/>
                  <a:gd name="T97" fmla="*/ 62 h 122"/>
                  <a:gd name="T98" fmla="*/ 56 w 217"/>
                  <a:gd name="T99" fmla="*/ 58 h 122"/>
                  <a:gd name="T100" fmla="*/ 75 w 217"/>
                  <a:gd name="T101" fmla="*/ 45 h 122"/>
                  <a:gd name="T102" fmla="*/ 97 w 217"/>
                  <a:gd name="T103" fmla="*/ 68 h 122"/>
                  <a:gd name="T104" fmla="*/ 111 w 217"/>
                  <a:gd name="T105" fmla="*/ 100 h 122"/>
                  <a:gd name="T106" fmla="*/ 138 w 217"/>
                  <a:gd name="T107" fmla="*/ 122 h 122"/>
                  <a:gd name="T108" fmla="*/ 141 w 217"/>
                  <a:gd name="T109" fmla="*/ 122 h 122"/>
                  <a:gd name="T110" fmla="*/ 139 w 217"/>
                  <a:gd name="T111" fmla="*/ 73 h 122"/>
                  <a:gd name="T112" fmla="*/ 153 w 217"/>
                  <a:gd name="T113" fmla="*/ 56 h 122"/>
                  <a:gd name="T114" fmla="*/ 157 w 217"/>
                  <a:gd name="T115" fmla="*/ 54 h 122"/>
                  <a:gd name="T116" fmla="*/ 157 w 217"/>
                  <a:gd name="T117" fmla="*/ 54 h 122"/>
                  <a:gd name="T118" fmla="*/ 178 w 217"/>
                  <a:gd name="T119" fmla="*/ 68 h 122"/>
                  <a:gd name="T120" fmla="*/ 187 w 217"/>
                  <a:gd name="T121" fmla="*/ 69 h 122"/>
                  <a:gd name="T122" fmla="*/ 217 w 217"/>
                  <a:gd name="T123" fmla="*/ 50 h 122"/>
                  <a:gd name="T124" fmla="*/ 174 w 217"/>
                  <a:gd name="T125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" h="122">
                    <a:moveTo>
                      <a:pt x="132" y="78"/>
                    </a:moveTo>
                    <a:cubicBezTo>
                      <a:pt x="132" y="78"/>
                      <a:pt x="132" y="78"/>
                      <a:pt x="132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3" y="78"/>
                      <a:pt x="133" y="78"/>
                      <a:pt x="133" y="78"/>
                    </a:cubicBezTo>
                    <a:cubicBezTo>
                      <a:pt x="135" y="78"/>
                      <a:pt x="136" y="79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38" y="80"/>
                      <a:pt x="138" y="80"/>
                      <a:pt x="138" y="80"/>
                    </a:cubicBezTo>
                    <a:cubicBezTo>
                      <a:pt x="148" y="84"/>
                      <a:pt x="160" y="100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2"/>
                    </a:cubicBezTo>
                    <a:cubicBezTo>
                      <a:pt x="153" y="112"/>
                      <a:pt x="153" y="112"/>
                      <a:pt x="153" y="113"/>
                    </a:cubicBezTo>
                    <a:cubicBezTo>
                      <a:pt x="150" y="116"/>
                      <a:pt x="146" y="118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0" y="119"/>
                      <a:pt x="138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37" y="119"/>
                      <a:pt x="137" y="119"/>
                      <a:pt x="137" y="119"/>
                    </a:cubicBezTo>
                    <a:cubicBezTo>
                      <a:pt x="127" y="119"/>
                      <a:pt x="118" y="113"/>
                      <a:pt x="116" y="105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4"/>
                      <a:pt x="116" y="104"/>
                      <a:pt x="116" y="104"/>
                    </a:cubicBezTo>
                    <a:cubicBezTo>
                      <a:pt x="116" y="103"/>
                      <a:pt x="116" y="102"/>
                      <a:pt x="116" y="101"/>
                    </a:cubicBezTo>
                    <a:cubicBezTo>
                      <a:pt x="116" y="96"/>
                      <a:pt x="119" y="92"/>
                      <a:pt x="121" y="89"/>
                    </a:cubicBezTo>
                    <a:cubicBezTo>
                      <a:pt x="124" y="85"/>
                      <a:pt x="127" y="79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cubicBezTo>
                      <a:pt x="132" y="78"/>
                      <a:pt x="132" y="78"/>
                      <a:pt x="132" y="78"/>
                    </a:cubicBezTo>
                    <a:moveTo>
                      <a:pt x="62" y="11"/>
                    </a:move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72" y="11"/>
                      <a:pt x="81" y="18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0" y="33"/>
                      <a:pt x="72" y="36"/>
                      <a:pt x="67" y="42"/>
                    </a:cubicBezTo>
                    <a:cubicBezTo>
                      <a:pt x="61" y="49"/>
                      <a:pt x="56" y="58"/>
                      <a:pt x="47" y="62"/>
                    </a:cubicBezTo>
                    <a:cubicBezTo>
                      <a:pt x="39" y="65"/>
                      <a:pt x="26" y="63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8" y="65"/>
                      <a:pt x="16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12" y="66"/>
                      <a:pt x="11" y="66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7" y="63"/>
                      <a:pt x="6" y="60"/>
                      <a:pt x="6" y="58"/>
                    </a:cubicBezTo>
                    <a:cubicBezTo>
                      <a:pt x="6" y="52"/>
                      <a:pt x="14" y="47"/>
                      <a:pt x="21" y="44"/>
                    </a:cubicBezTo>
                    <a:cubicBezTo>
                      <a:pt x="26" y="40"/>
                      <a:pt x="34" y="37"/>
                      <a:pt x="39" y="33"/>
                    </a:cubicBezTo>
                    <a:cubicBezTo>
                      <a:pt x="46" y="27"/>
                      <a:pt x="49" y="15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11"/>
                      <a:pt x="60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7" y="2"/>
                      <a:pt x="168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80" y="5"/>
                      <a:pt x="184" y="16"/>
                      <a:pt x="189" y="23"/>
                    </a:cubicBezTo>
                    <a:cubicBezTo>
                      <a:pt x="194" y="29"/>
                      <a:pt x="213" y="38"/>
                      <a:pt x="213" y="49"/>
                    </a:cubicBezTo>
                    <a:cubicBezTo>
                      <a:pt x="213" y="49"/>
                      <a:pt x="213" y="49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2" y="58"/>
                      <a:pt x="198" y="66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9" y="67"/>
                      <a:pt x="189" y="67"/>
                      <a:pt x="189" y="67"/>
                    </a:cubicBezTo>
                    <a:cubicBezTo>
                      <a:pt x="188" y="67"/>
                      <a:pt x="188" y="67"/>
                      <a:pt x="187" y="68"/>
                    </a:cubicBezTo>
                    <a:cubicBezTo>
                      <a:pt x="187" y="68"/>
                      <a:pt x="187" y="68"/>
                      <a:pt x="187" y="68"/>
                    </a:cubicBezTo>
                    <a:cubicBezTo>
                      <a:pt x="187" y="68"/>
                      <a:pt x="187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86" y="68"/>
                      <a:pt x="186" y="68"/>
                      <a:pt x="186" y="68"/>
                    </a:cubicBezTo>
                    <a:cubicBezTo>
                      <a:pt x="178" y="67"/>
                      <a:pt x="172" y="62"/>
                      <a:pt x="168" y="58"/>
                    </a:cubicBezTo>
                    <a:cubicBezTo>
                      <a:pt x="165" y="55"/>
                      <a:pt x="162" y="50"/>
                      <a:pt x="158" y="50"/>
                    </a:cubicBezTo>
                    <a:cubicBezTo>
                      <a:pt x="158" y="50"/>
                      <a:pt x="158" y="50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49" y="50"/>
                      <a:pt x="144" y="61"/>
                      <a:pt x="137" y="68"/>
                    </a:cubicBezTo>
                    <a:cubicBezTo>
                      <a:pt x="136" y="70"/>
                      <a:pt x="134" y="72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0" y="73"/>
                      <a:pt x="130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22" y="73"/>
                      <a:pt x="106" y="68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100" y="64"/>
                      <a:pt x="100" y="64"/>
                    </a:cubicBezTo>
                    <a:cubicBezTo>
                      <a:pt x="100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9" y="64"/>
                      <a:pt x="99" y="64"/>
                      <a:pt x="99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3"/>
                    </a:cubicBezTo>
                    <a:cubicBezTo>
                      <a:pt x="98" y="63"/>
                      <a:pt x="98" y="63"/>
                      <a:pt x="98" y="63"/>
                    </a:cubicBezTo>
                    <a:cubicBezTo>
                      <a:pt x="93" y="60"/>
                      <a:pt x="88" y="54"/>
                      <a:pt x="88" y="47"/>
                    </a:cubicBezTo>
                    <a:cubicBezTo>
                      <a:pt x="88" y="45"/>
                      <a:pt x="88" y="43"/>
                      <a:pt x="89" y="42"/>
                    </a:cubicBezTo>
                    <a:cubicBezTo>
                      <a:pt x="92" y="32"/>
                      <a:pt x="101" y="29"/>
                      <a:pt x="111" y="26"/>
                    </a:cubicBezTo>
                    <a:cubicBezTo>
                      <a:pt x="120" y="22"/>
                      <a:pt x="132" y="23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41" y="19"/>
                      <a:pt x="141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2" y="19"/>
                      <a:pt x="142" y="19"/>
                      <a:pt x="142" y="19"/>
                    </a:cubicBezTo>
                    <a:cubicBezTo>
                      <a:pt x="143" y="18"/>
                      <a:pt x="144" y="18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7"/>
                      <a:pt x="145" y="17"/>
                      <a:pt x="145" y="17"/>
                    </a:cubicBezTo>
                    <a:cubicBezTo>
                      <a:pt x="152" y="12"/>
                      <a:pt x="157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6" y="0"/>
                      <a:pt x="150" y="10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3" y="15"/>
                      <a:pt x="143" y="15"/>
                      <a:pt x="143" y="15"/>
                    </a:cubicBezTo>
                    <a:cubicBezTo>
                      <a:pt x="142" y="16"/>
                      <a:pt x="141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2" y="20"/>
                      <a:pt x="123" y="20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5" y="22"/>
                      <a:pt x="115" y="22"/>
                      <a:pt x="115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4" y="22"/>
                      <a:pt x="114" y="22"/>
                      <a:pt x="113" y="22"/>
                    </a:cubicBezTo>
                    <a:cubicBezTo>
                      <a:pt x="113" y="22"/>
                      <a:pt x="113" y="22"/>
                      <a:pt x="113" y="23"/>
                    </a:cubicBezTo>
                    <a:cubicBezTo>
                      <a:pt x="107" y="24"/>
                      <a:pt x="100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3" y="26"/>
                      <a:pt x="93" y="26"/>
                    </a:cubicBezTo>
                    <a:cubicBezTo>
                      <a:pt x="93" y="26"/>
                      <a:pt x="92" y="26"/>
                      <a:pt x="91" y="26"/>
                    </a:cubicBezTo>
                    <a:cubicBezTo>
                      <a:pt x="91" y="26"/>
                      <a:pt x="91" y="26"/>
                      <a:pt x="91" y="26"/>
                    </a:cubicBezTo>
                    <a:cubicBezTo>
                      <a:pt x="91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90" y="26"/>
                      <a:pt x="90" y="25"/>
                      <a:pt x="90" y="25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4" y="19"/>
                      <a:pt x="74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0" y="8"/>
                      <a:pt x="57" y="9"/>
                      <a:pt x="54" y="10"/>
                    </a:cubicBezTo>
                    <a:cubicBezTo>
                      <a:pt x="54" y="10"/>
                      <a:pt x="54" y="10"/>
                      <a:pt x="54" y="11"/>
                    </a:cubicBezTo>
                    <a:cubicBezTo>
                      <a:pt x="48" y="13"/>
                      <a:pt x="45" y="23"/>
                      <a:pt x="40" y="29"/>
                    </a:cubicBezTo>
                    <a:cubicBezTo>
                      <a:pt x="36" y="33"/>
                      <a:pt x="24" y="38"/>
                      <a:pt x="19" y="41"/>
                    </a:cubicBezTo>
                    <a:cubicBezTo>
                      <a:pt x="13" y="44"/>
                      <a:pt x="1" y="48"/>
                      <a:pt x="0" y="56"/>
                    </a:cubicBezTo>
                    <a:cubicBezTo>
                      <a:pt x="0" y="56"/>
                      <a:pt x="0" y="56"/>
                      <a:pt x="0" y="57"/>
                    </a:cubicBezTo>
                    <a:cubicBezTo>
                      <a:pt x="0" y="63"/>
                      <a:pt x="6" y="72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3" y="73"/>
                      <a:pt x="16" y="72"/>
                      <a:pt x="18" y="70"/>
                    </a:cubicBezTo>
                    <a:cubicBezTo>
                      <a:pt x="20" y="69"/>
                      <a:pt x="22" y="68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31" y="65"/>
                      <a:pt x="41" y="66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49" y="63"/>
                      <a:pt x="49" y="63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2"/>
                      <a:pt x="50" y="62"/>
                      <a:pt x="50" y="62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2" y="61"/>
                      <a:pt x="54" y="60"/>
                      <a:pt x="56" y="58"/>
                    </a:cubicBezTo>
                    <a:cubicBezTo>
                      <a:pt x="62" y="53"/>
                      <a:pt x="68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5" y="45"/>
                      <a:pt x="75" y="45"/>
                    </a:cubicBezTo>
                    <a:cubicBezTo>
                      <a:pt x="75" y="45"/>
                      <a:pt x="76" y="45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82" y="46"/>
                      <a:pt x="84" y="55"/>
                      <a:pt x="88" y="60"/>
                    </a:cubicBezTo>
                    <a:cubicBezTo>
                      <a:pt x="90" y="63"/>
                      <a:pt x="95" y="67"/>
                      <a:pt x="97" y="68"/>
                    </a:cubicBezTo>
                    <a:cubicBezTo>
                      <a:pt x="108" y="73"/>
                      <a:pt x="117" y="69"/>
                      <a:pt x="121" y="80"/>
                    </a:cubicBezTo>
                    <a:cubicBezTo>
                      <a:pt x="121" y="80"/>
                      <a:pt x="121" y="80"/>
                      <a:pt x="121" y="80"/>
                    </a:cubicBezTo>
                    <a:cubicBezTo>
                      <a:pt x="119" y="88"/>
                      <a:pt x="112" y="91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00"/>
                      <a:pt x="111" y="100"/>
                      <a:pt x="111" y="100"/>
                    </a:cubicBezTo>
                    <a:cubicBezTo>
                      <a:pt x="111" y="112"/>
                      <a:pt x="124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8" y="122"/>
                      <a:pt x="138" y="122"/>
                      <a:pt x="138" y="122"/>
                    </a:cubicBezTo>
                    <a:cubicBezTo>
                      <a:pt x="139" y="122"/>
                      <a:pt x="140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41" y="122"/>
                      <a:pt x="141" y="122"/>
                      <a:pt x="141" y="122"/>
                    </a:cubicBezTo>
                    <a:cubicBezTo>
                      <a:pt x="151" y="120"/>
                      <a:pt x="158" y="112"/>
                      <a:pt x="158" y="102"/>
                    </a:cubicBezTo>
                    <a:cubicBezTo>
                      <a:pt x="158" y="99"/>
                      <a:pt x="157" y="95"/>
                      <a:pt x="154" y="91"/>
                    </a:cubicBezTo>
                    <a:cubicBezTo>
                      <a:pt x="152" y="87"/>
                      <a:pt x="139" y="79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3"/>
                    </a:cubicBezTo>
                    <a:cubicBezTo>
                      <a:pt x="139" y="73"/>
                      <a:pt x="139" y="73"/>
                      <a:pt x="139" y="72"/>
                    </a:cubicBezTo>
                    <a:cubicBezTo>
                      <a:pt x="139" y="67"/>
                      <a:pt x="146" y="59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6"/>
                      <a:pt x="153" y="56"/>
                    </a:cubicBezTo>
                    <a:cubicBezTo>
                      <a:pt x="153" y="56"/>
                      <a:pt x="153" y="55"/>
                      <a:pt x="153" y="55"/>
                    </a:cubicBezTo>
                    <a:cubicBezTo>
                      <a:pt x="153" y="55"/>
                      <a:pt x="153" y="55"/>
                      <a:pt x="153" y="55"/>
                    </a:cubicBezTo>
                    <a:cubicBezTo>
                      <a:pt x="155" y="55"/>
                      <a:pt x="156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57" y="54"/>
                      <a:pt x="157" y="54"/>
                      <a:pt x="157" y="54"/>
                    </a:cubicBezTo>
                    <a:cubicBezTo>
                      <a:pt x="164" y="55"/>
                      <a:pt x="171" y="65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78" y="68"/>
                      <a:pt x="178" y="68"/>
                      <a:pt x="178" y="68"/>
                    </a:cubicBezTo>
                    <a:cubicBezTo>
                      <a:pt x="181" y="68"/>
                      <a:pt x="184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8" y="69"/>
                      <a:pt x="189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0" y="69"/>
                      <a:pt x="190" y="69"/>
                      <a:pt x="190" y="69"/>
                    </a:cubicBezTo>
                    <a:cubicBezTo>
                      <a:pt x="199" y="68"/>
                      <a:pt x="217" y="58"/>
                      <a:pt x="217" y="50"/>
                    </a:cubicBezTo>
                    <a:cubicBezTo>
                      <a:pt x="217" y="49"/>
                      <a:pt x="217" y="49"/>
                      <a:pt x="217" y="49"/>
                    </a:cubicBezTo>
                    <a:cubicBezTo>
                      <a:pt x="217" y="44"/>
                      <a:pt x="210" y="37"/>
                      <a:pt x="206" y="35"/>
                    </a:cubicBezTo>
                    <a:cubicBezTo>
                      <a:pt x="201" y="31"/>
                      <a:pt x="195" y="27"/>
                      <a:pt x="191" y="23"/>
                    </a:cubicBezTo>
                    <a:cubicBezTo>
                      <a:pt x="185" y="16"/>
                      <a:pt x="182" y="6"/>
                      <a:pt x="174" y="2"/>
                    </a:cubicBezTo>
                    <a:cubicBezTo>
                      <a:pt x="171" y="1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97"/>
              <p:cNvSpPr>
                <a:spLocks noEditPoints="1"/>
              </p:cNvSpPr>
              <p:nvPr/>
            </p:nvSpPr>
            <p:spPr bwMode="auto">
              <a:xfrm>
                <a:off x="4721" y="3611"/>
                <a:ext cx="153" cy="143"/>
              </a:xfrm>
              <a:custGeom>
                <a:gdLst>
                  <a:gd name="T0" fmla="*/ 25 w 44"/>
                  <a:gd name="T1" fmla="*/ 5 h 41"/>
                  <a:gd name="T2" fmla="*/ 25 w 44"/>
                  <a:gd name="T3" fmla="*/ 5 h 41"/>
                  <a:gd name="T4" fmla="*/ 25 w 44"/>
                  <a:gd name="T5" fmla="*/ 5 h 41"/>
                  <a:gd name="T6" fmla="*/ 25 w 44"/>
                  <a:gd name="T7" fmla="*/ 5 h 41"/>
                  <a:gd name="T8" fmla="*/ 26 w 44"/>
                  <a:gd name="T9" fmla="*/ 5 h 41"/>
                  <a:gd name="T10" fmla="*/ 26 w 44"/>
                  <a:gd name="T11" fmla="*/ 5 h 41"/>
                  <a:gd name="T12" fmla="*/ 40 w 44"/>
                  <a:gd name="T13" fmla="*/ 23 h 41"/>
                  <a:gd name="T14" fmla="*/ 40 w 44"/>
                  <a:gd name="T15" fmla="*/ 25 h 41"/>
                  <a:gd name="T16" fmla="*/ 26 w 44"/>
                  <a:gd name="T17" fmla="*/ 38 h 41"/>
                  <a:gd name="T18" fmla="*/ 26 w 44"/>
                  <a:gd name="T19" fmla="*/ 39 h 41"/>
                  <a:gd name="T20" fmla="*/ 22 w 44"/>
                  <a:gd name="T21" fmla="*/ 39 h 41"/>
                  <a:gd name="T22" fmla="*/ 22 w 44"/>
                  <a:gd name="T23" fmla="*/ 39 h 41"/>
                  <a:gd name="T24" fmla="*/ 22 w 44"/>
                  <a:gd name="T25" fmla="*/ 39 h 41"/>
                  <a:gd name="T26" fmla="*/ 22 w 44"/>
                  <a:gd name="T27" fmla="*/ 39 h 41"/>
                  <a:gd name="T28" fmla="*/ 22 w 44"/>
                  <a:gd name="T29" fmla="*/ 39 h 41"/>
                  <a:gd name="T30" fmla="*/ 8 w 44"/>
                  <a:gd name="T31" fmla="*/ 22 h 41"/>
                  <a:gd name="T32" fmla="*/ 8 w 44"/>
                  <a:gd name="T33" fmla="*/ 22 h 41"/>
                  <a:gd name="T34" fmla="*/ 25 w 44"/>
                  <a:gd name="T35" fmla="*/ 5 h 41"/>
                  <a:gd name="T36" fmla="*/ 25 w 44"/>
                  <a:gd name="T37" fmla="*/ 5 h 41"/>
                  <a:gd name="T38" fmla="*/ 25 w 44"/>
                  <a:gd name="T39" fmla="*/ 5 h 41"/>
                  <a:gd name="T40" fmla="*/ 27 w 44"/>
                  <a:gd name="T41" fmla="*/ 0 h 41"/>
                  <a:gd name="T42" fmla="*/ 14 w 44"/>
                  <a:gd name="T43" fmla="*/ 7 h 41"/>
                  <a:gd name="T44" fmla="*/ 14 w 44"/>
                  <a:gd name="T45" fmla="*/ 7 h 41"/>
                  <a:gd name="T46" fmla="*/ 14 w 44"/>
                  <a:gd name="T47" fmla="*/ 7 h 41"/>
                  <a:gd name="T48" fmla="*/ 6 w 44"/>
                  <a:gd name="T49" fmla="*/ 16 h 41"/>
                  <a:gd name="T50" fmla="*/ 6 w 44"/>
                  <a:gd name="T51" fmla="*/ 16 h 41"/>
                  <a:gd name="T52" fmla="*/ 6 w 44"/>
                  <a:gd name="T53" fmla="*/ 16 h 41"/>
                  <a:gd name="T54" fmla="*/ 6 w 44"/>
                  <a:gd name="T55" fmla="*/ 16 h 41"/>
                  <a:gd name="T56" fmla="*/ 6 w 44"/>
                  <a:gd name="T57" fmla="*/ 16 h 41"/>
                  <a:gd name="T58" fmla="*/ 6 w 44"/>
                  <a:gd name="T59" fmla="*/ 16 h 41"/>
                  <a:gd name="T60" fmla="*/ 6 w 44"/>
                  <a:gd name="T61" fmla="*/ 16 h 41"/>
                  <a:gd name="T62" fmla="*/ 6 w 44"/>
                  <a:gd name="T63" fmla="*/ 16 h 41"/>
                  <a:gd name="T64" fmla="*/ 22 w 44"/>
                  <a:gd name="T65" fmla="*/ 41 h 41"/>
                  <a:gd name="T66" fmla="*/ 22 w 44"/>
                  <a:gd name="T67" fmla="*/ 41 h 41"/>
                  <a:gd name="T68" fmla="*/ 22 w 44"/>
                  <a:gd name="T69" fmla="*/ 41 h 41"/>
                  <a:gd name="T70" fmla="*/ 22 w 44"/>
                  <a:gd name="T71" fmla="*/ 41 h 41"/>
                  <a:gd name="T72" fmla="*/ 24 w 44"/>
                  <a:gd name="T73" fmla="*/ 41 h 41"/>
                  <a:gd name="T74" fmla="*/ 44 w 44"/>
                  <a:gd name="T75" fmla="*/ 26 h 41"/>
                  <a:gd name="T76" fmla="*/ 44 w 44"/>
                  <a:gd name="T77" fmla="*/ 24 h 41"/>
                  <a:gd name="T78" fmla="*/ 27 w 44"/>
                  <a:gd name="T79" fmla="*/ 0 h 41"/>
                  <a:gd name="T80" fmla="*/ 27 w 44"/>
                  <a:gd name="T81" fmla="*/ 0 h 41"/>
                  <a:gd name="T82" fmla="*/ 27 w 44"/>
                  <a:gd name="T83" fmla="*/ 0 h 41"/>
                  <a:gd name="T84" fmla="*/ 27 w 44"/>
                  <a:gd name="T85" fmla="*/ 0 h 41"/>
                  <a:gd name="T86" fmla="*/ 27 w 44"/>
                  <a:gd name="T87" fmla="*/ 0 h 41"/>
                  <a:gd name="T88" fmla="*/ 27 w 44"/>
                  <a:gd name="T89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4" h="41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32" y="5"/>
                      <a:pt x="40" y="13"/>
                      <a:pt x="40" y="23"/>
                    </a:cubicBezTo>
                    <a:cubicBezTo>
                      <a:pt x="40" y="24"/>
                      <a:pt x="40" y="24"/>
                      <a:pt x="40" y="25"/>
                    </a:cubicBezTo>
                    <a:cubicBezTo>
                      <a:pt x="39" y="31"/>
                      <a:pt x="34" y="37"/>
                      <a:pt x="26" y="38"/>
                    </a:cubicBezTo>
                    <a:cubicBezTo>
                      <a:pt x="26" y="38"/>
                      <a:pt x="26" y="39"/>
                      <a:pt x="26" y="39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0" y="39"/>
                      <a:pt x="7" y="3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13"/>
                      <a:pt x="16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4" y="0"/>
                      <a:pt x="19" y="3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9"/>
                      <a:pt x="8" y="12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0" y="31"/>
                      <a:pt x="9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3" y="41"/>
                      <a:pt x="24" y="41"/>
                    </a:cubicBezTo>
                    <a:cubicBezTo>
                      <a:pt x="35" y="40"/>
                      <a:pt x="43" y="34"/>
                      <a:pt x="44" y="26"/>
                    </a:cubicBezTo>
                    <a:cubicBezTo>
                      <a:pt x="44" y="25"/>
                      <a:pt x="44" y="25"/>
                      <a:pt x="44" y="24"/>
                    </a:cubicBezTo>
                    <a:cubicBezTo>
                      <a:pt x="44" y="14"/>
                      <a:pt x="34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98"/>
              <p:cNvSpPr>
                <a:spLocks noEditPoints="1"/>
              </p:cNvSpPr>
              <p:nvPr/>
            </p:nvSpPr>
            <p:spPr bwMode="auto">
              <a:xfrm>
                <a:off x="2823" y="3611"/>
                <a:ext cx="161" cy="143"/>
              </a:xfrm>
              <a:custGeom>
                <a:gdLst>
                  <a:gd name="T0" fmla="*/ 19 w 46"/>
                  <a:gd name="T1" fmla="*/ 6 h 41"/>
                  <a:gd name="T2" fmla="*/ 19 w 46"/>
                  <a:gd name="T3" fmla="*/ 6 h 41"/>
                  <a:gd name="T4" fmla="*/ 19 w 46"/>
                  <a:gd name="T5" fmla="*/ 6 h 41"/>
                  <a:gd name="T6" fmla="*/ 23 w 46"/>
                  <a:gd name="T7" fmla="*/ 38 h 41"/>
                  <a:gd name="T8" fmla="*/ 23 w 46"/>
                  <a:gd name="T9" fmla="*/ 38 h 41"/>
                  <a:gd name="T10" fmla="*/ 23 w 46"/>
                  <a:gd name="T11" fmla="*/ 38 h 41"/>
                  <a:gd name="T12" fmla="*/ 23 w 46"/>
                  <a:gd name="T13" fmla="*/ 38 h 41"/>
                  <a:gd name="T14" fmla="*/ 21 w 46"/>
                  <a:gd name="T15" fmla="*/ 38 h 41"/>
                  <a:gd name="T16" fmla="*/ 21 w 46"/>
                  <a:gd name="T17" fmla="*/ 38 h 41"/>
                  <a:gd name="T18" fmla="*/ 21 w 46"/>
                  <a:gd name="T19" fmla="*/ 38 h 41"/>
                  <a:gd name="T20" fmla="*/ 21 w 46"/>
                  <a:gd name="T21" fmla="*/ 38 h 41"/>
                  <a:gd name="T22" fmla="*/ 21 w 46"/>
                  <a:gd name="T23" fmla="*/ 38 h 41"/>
                  <a:gd name="T24" fmla="*/ 4 w 46"/>
                  <a:gd name="T25" fmla="*/ 25 h 41"/>
                  <a:gd name="T26" fmla="*/ 4 w 46"/>
                  <a:gd name="T27" fmla="*/ 24 h 41"/>
                  <a:gd name="T28" fmla="*/ 4 w 46"/>
                  <a:gd name="T29" fmla="*/ 24 h 41"/>
                  <a:gd name="T30" fmla="*/ 4 w 46"/>
                  <a:gd name="T31" fmla="*/ 24 h 41"/>
                  <a:gd name="T32" fmla="*/ 4 w 46"/>
                  <a:gd name="T33" fmla="*/ 23 h 41"/>
                  <a:gd name="T34" fmla="*/ 17 w 46"/>
                  <a:gd name="T35" fmla="*/ 6 h 41"/>
                  <a:gd name="T36" fmla="*/ 17 w 46"/>
                  <a:gd name="T37" fmla="*/ 6 h 41"/>
                  <a:gd name="T38" fmla="*/ 19 w 46"/>
                  <a:gd name="T39" fmla="*/ 6 h 41"/>
                  <a:gd name="T40" fmla="*/ 19 w 46"/>
                  <a:gd name="T41" fmla="*/ 6 h 41"/>
                  <a:gd name="T42" fmla="*/ 19 w 46"/>
                  <a:gd name="T43" fmla="*/ 6 h 41"/>
                  <a:gd name="T44" fmla="*/ 16 w 46"/>
                  <a:gd name="T45" fmla="*/ 0 h 41"/>
                  <a:gd name="T46" fmla="*/ 16 w 46"/>
                  <a:gd name="T47" fmla="*/ 0 h 41"/>
                  <a:gd name="T48" fmla="*/ 16 w 46"/>
                  <a:gd name="T49" fmla="*/ 0 h 41"/>
                  <a:gd name="T50" fmla="*/ 16 w 46"/>
                  <a:gd name="T51" fmla="*/ 0 h 41"/>
                  <a:gd name="T52" fmla="*/ 5 w 46"/>
                  <a:gd name="T53" fmla="*/ 11 h 41"/>
                  <a:gd name="T54" fmla="*/ 0 w 46"/>
                  <a:gd name="T55" fmla="*/ 23 h 41"/>
                  <a:gd name="T56" fmla="*/ 0 w 46"/>
                  <a:gd name="T57" fmla="*/ 26 h 41"/>
                  <a:gd name="T58" fmla="*/ 0 w 46"/>
                  <a:gd name="T59" fmla="*/ 26 h 41"/>
                  <a:gd name="T60" fmla="*/ 0 w 46"/>
                  <a:gd name="T61" fmla="*/ 26 h 41"/>
                  <a:gd name="T62" fmla="*/ 0 w 46"/>
                  <a:gd name="T63" fmla="*/ 26 h 41"/>
                  <a:gd name="T64" fmla="*/ 0 w 46"/>
                  <a:gd name="T65" fmla="*/ 26 h 41"/>
                  <a:gd name="T66" fmla="*/ 0 w 46"/>
                  <a:gd name="T67" fmla="*/ 27 h 41"/>
                  <a:gd name="T68" fmla="*/ 21 w 46"/>
                  <a:gd name="T69" fmla="*/ 41 h 41"/>
                  <a:gd name="T70" fmla="*/ 21 w 46"/>
                  <a:gd name="T71" fmla="*/ 41 h 41"/>
                  <a:gd name="T72" fmla="*/ 21 w 46"/>
                  <a:gd name="T73" fmla="*/ 41 h 41"/>
                  <a:gd name="T74" fmla="*/ 21 w 46"/>
                  <a:gd name="T75" fmla="*/ 41 h 41"/>
                  <a:gd name="T76" fmla="*/ 25 w 46"/>
                  <a:gd name="T77" fmla="*/ 41 h 41"/>
                  <a:gd name="T78" fmla="*/ 25 w 46"/>
                  <a:gd name="T79" fmla="*/ 41 h 41"/>
                  <a:gd name="T80" fmla="*/ 25 w 46"/>
                  <a:gd name="T81" fmla="*/ 41 h 41"/>
                  <a:gd name="T82" fmla="*/ 37 w 46"/>
                  <a:gd name="T83" fmla="*/ 35 h 41"/>
                  <a:gd name="T84" fmla="*/ 37 w 46"/>
                  <a:gd name="T85" fmla="*/ 34 h 41"/>
                  <a:gd name="T86" fmla="*/ 37 w 46"/>
                  <a:gd name="T87" fmla="*/ 34 h 41"/>
                  <a:gd name="T88" fmla="*/ 37 w 46"/>
                  <a:gd name="T89" fmla="*/ 34 h 41"/>
                  <a:gd name="T90" fmla="*/ 37 w 46"/>
                  <a:gd name="T91" fmla="*/ 34 h 41"/>
                  <a:gd name="T92" fmla="*/ 37 w 46"/>
                  <a:gd name="T93" fmla="*/ 34 h 41"/>
                  <a:gd name="T94" fmla="*/ 22 w 46"/>
                  <a:gd name="T95" fmla="*/ 2 h 41"/>
                  <a:gd name="T96" fmla="*/ 22 w 46"/>
                  <a:gd name="T97" fmla="*/ 2 h 41"/>
                  <a:gd name="T98" fmla="*/ 22 w 46"/>
                  <a:gd name="T99" fmla="*/ 2 h 41"/>
                  <a:gd name="T100" fmla="*/ 17 w 46"/>
                  <a:gd name="T101" fmla="*/ 0 h 41"/>
                  <a:gd name="T102" fmla="*/ 17 w 46"/>
                  <a:gd name="T103" fmla="*/ 0 h 41"/>
                  <a:gd name="T104" fmla="*/ 16 w 46"/>
                  <a:gd name="T105" fmla="*/ 0 h 41"/>
                  <a:gd name="T106" fmla="*/ 16 w 46"/>
                  <a:gd name="T107" fmla="*/ 0 h 4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" h="41">
                    <a:moveTo>
                      <a:pt x="19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35" y="6"/>
                      <a:pt x="46" y="36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2" y="38"/>
                      <a:pt x="4" y="33"/>
                      <a:pt x="4" y="25"/>
                    </a:cubicBezTo>
                    <a:cubicBezTo>
                      <a:pt x="4" y="25"/>
                      <a:pt x="4" y="25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3"/>
                    </a:cubicBezTo>
                    <a:cubicBezTo>
                      <a:pt x="4" y="15"/>
                      <a:pt x="10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1"/>
                      <a:pt x="8" y="7"/>
                      <a:pt x="5" y="11"/>
                    </a:cubicBezTo>
                    <a:cubicBezTo>
                      <a:pt x="3" y="14"/>
                      <a:pt x="0" y="18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2" y="35"/>
                      <a:pt x="1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1"/>
                      <a:pt x="24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30" y="40"/>
                      <a:pt x="34" y="38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44" y="22"/>
                      <a:pt x="32" y="6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99"/>
              <p:cNvSpPr>
                <a:spLocks noEditPoints="1"/>
              </p:cNvSpPr>
              <p:nvPr/>
            </p:nvSpPr>
            <p:spPr bwMode="auto">
              <a:xfrm>
                <a:off x="4735" y="3629"/>
                <a:ext cx="125" cy="118"/>
              </a:xfrm>
              <a:custGeom>
                <a:gdLst>
                  <a:gd name="T0" fmla="*/ 20 w 36"/>
                  <a:gd name="T1" fmla="*/ 4 h 34"/>
                  <a:gd name="T2" fmla="*/ 20 w 36"/>
                  <a:gd name="T3" fmla="*/ 4 h 34"/>
                  <a:gd name="T4" fmla="*/ 20 w 36"/>
                  <a:gd name="T5" fmla="*/ 4 h 34"/>
                  <a:gd name="T6" fmla="*/ 32 w 36"/>
                  <a:gd name="T7" fmla="*/ 14 h 34"/>
                  <a:gd name="T8" fmla="*/ 32 w 36"/>
                  <a:gd name="T9" fmla="*/ 14 h 34"/>
                  <a:gd name="T10" fmla="*/ 32 w 36"/>
                  <a:gd name="T11" fmla="*/ 15 h 34"/>
                  <a:gd name="T12" fmla="*/ 32 w 36"/>
                  <a:gd name="T13" fmla="*/ 18 h 34"/>
                  <a:gd name="T14" fmla="*/ 20 w 36"/>
                  <a:gd name="T15" fmla="*/ 30 h 34"/>
                  <a:gd name="T16" fmla="*/ 18 w 36"/>
                  <a:gd name="T17" fmla="*/ 30 h 34"/>
                  <a:gd name="T18" fmla="*/ 18 w 36"/>
                  <a:gd name="T19" fmla="*/ 30 h 34"/>
                  <a:gd name="T20" fmla="*/ 20 w 36"/>
                  <a:gd name="T21" fmla="*/ 4 h 34"/>
                  <a:gd name="T22" fmla="*/ 20 w 36"/>
                  <a:gd name="T23" fmla="*/ 4 h 34"/>
                  <a:gd name="T24" fmla="*/ 20 w 36"/>
                  <a:gd name="T25" fmla="*/ 4 h 34"/>
                  <a:gd name="T26" fmla="*/ 20 w 36"/>
                  <a:gd name="T27" fmla="*/ 4 h 34"/>
                  <a:gd name="T28" fmla="*/ 20 w 36"/>
                  <a:gd name="T29" fmla="*/ 4 h 34"/>
                  <a:gd name="T30" fmla="*/ 21 w 36"/>
                  <a:gd name="T31" fmla="*/ 0 h 34"/>
                  <a:gd name="T32" fmla="*/ 21 w 36"/>
                  <a:gd name="T33" fmla="*/ 0 h 34"/>
                  <a:gd name="T34" fmla="*/ 4 w 36"/>
                  <a:gd name="T35" fmla="*/ 17 h 34"/>
                  <a:gd name="T36" fmla="*/ 4 w 36"/>
                  <a:gd name="T37" fmla="*/ 17 h 34"/>
                  <a:gd name="T38" fmla="*/ 18 w 36"/>
                  <a:gd name="T39" fmla="*/ 34 h 34"/>
                  <a:gd name="T40" fmla="*/ 18 w 36"/>
                  <a:gd name="T41" fmla="*/ 34 h 34"/>
                  <a:gd name="T42" fmla="*/ 18 w 36"/>
                  <a:gd name="T43" fmla="*/ 34 h 34"/>
                  <a:gd name="T44" fmla="*/ 18 w 36"/>
                  <a:gd name="T45" fmla="*/ 34 h 34"/>
                  <a:gd name="T46" fmla="*/ 22 w 36"/>
                  <a:gd name="T47" fmla="*/ 34 h 34"/>
                  <a:gd name="T48" fmla="*/ 22 w 36"/>
                  <a:gd name="T49" fmla="*/ 33 h 34"/>
                  <a:gd name="T50" fmla="*/ 36 w 36"/>
                  <a:gd name="T51" fmla="*/ 20 h 34"/>
                  <a:gd name="T52" fmla="*/ 36 w 36"/>
                  <a:gd name="T53" fmla="*/ 18 h 34"/>
                  <a:gd name="T54" fmla="*/ 22 w 36"/>
                  <a:gd name="T55" fmla="*/ 0 h 34"/>
                  <a:gd name="T56" fmla="*/ 22 w 36"/>
                  <a:gd name="T57" fmla="*/ 0 h 34"/>
                  <a:gd name="T58" fmla="*/ 21 w 36"/>
                  <a:gd name="T59" fmla="*/ 0 h 34"/>
                  <a:gd name="T60" fmla="*/ 21 w 36"/>
                  <a:gd name="T61" fmla="*/ 0 h 34"/>
                  <a:gd name="T62" fmla="*/ 21 w 36"/>
                  <a:gd name="T63" fmla="*/ 0 h 34"/>
                  <a:gd name="T64" fmla="*/ 21 w 36"/>
                  <a:gd name="T65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34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6" y="4"/>
                      <a:pt x="30" y="10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5"/>
                    </a:cubicBezTo>
                    <a:cubicBezTo>
                      <a:pt x="32" y="16"/>
                      <a:pt x="32" y="17"/>
                      <a:pt x="32" y="18"/>
                    </a:cubicBezTo>
                    <a:cubicBezTo>
                      <a:pt x="32" y="25"/>
                      <a:pt x="27" y="29"/>
                      <a:pt x="20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0" y="30"/>
                      <a:pt x="7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6" y="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26"/>
                      <a:pt x="6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20" y="34"/>
                      <a:pt x="22" y="34"/>
                    </a:cubicBezTo>
                    <a:cubicBezTo>
                      <a:pt x="22" y="34"/>
                      <a:pt x="22" y="33"/>
                      <a:pt x="22" y="33"/>
                    </a:cubicBezTo>
                    <a:cubicBezTo>
                      <a:pt x="30" y="32"/>
                      <a:pt x="35" y="26"/>
                      <a:pt x="36" y="20"/>
                    </a:cubicBezTo>
                    <a:cubicBezTo>
                      <a:pt x="36" y="19"/>
                      <a:pt x="36" y="19"/>
                      <a:pt x="36" y="18"/>
                    </a:cubicBezTo>
                    <a:cubicBezTo>
                      <a:pt x="36" y="8"/>
                      <a:pt x="28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500"/>
              <p:cNvSpPr>
                <a:spLocks noEditPoints="1"/>
              </p:cNvSpPr>
              <p:nvPr/>
            </p:nvSpPr>
            <p:spPr bwMode="auto">
              <a:xfrm>
                <a:off x="3245" y="3426"/>
                <a:ext cx="1197" cy="321"/>
              </a:xfrm>
              <a:custGeom>
                <a:gdLst>
                  <a:gd name="T0" fmla="*/ 184 w 343"/>
                  <a:gd name="T1" fmla="*/ 5 h 92"/>
                  <a:gd name="T2" fmla="*/ 251 w 343"/>
                  <a:gd name="T3" fmla="*/ 41 h 92"/>
                  <a:gd name="T4" fmla="*/ 284 w 343"/>
                  <a:gd name="T5" fmla="*/ 43 h 92"/>
                  <a:gd name="T6" fmla="*/ 312 w 343"/>
                  <a:gd name="T7" fmla="*/ 12 h 92"/>
                  <a:gd name="T8" fmla="*/ 313 w 343"/>
                  <a:gd name="T9" fmla="*/ 12 h 92"/>
                  <a:gd name="T10" fmla="*/ 337 w 343"/>
                  <a:gd name="T11" fmla="*/ 35 h 92"/>
                  <a:gd name="T12" fmla="*/ 265 w 343"/>
                  <a:gd name="T13" fmla="*/ 88 h 92"/>
                  <a:gd name="T14" fmla="*/ 265 w 343"/>
                  <a:gd name="T15" fmla="*/ 88 h 92"/>
                  <a:gd name="T16" fmla="*/ 245 w 343"/>
                  <a:gd name="T17" fmla="*/ 70 h 92"/>
                  <a:gd name="T18" fmla="*/ 245 w 343"/>
                  <a:gd name="T19" fmla="*/ 70 h 92"/>
                  <a:gd name="T20" fmla="*/ 211 w 343"/>
                  <a:gd name="T21" fmla="*/ 46 h 92"/>
                  <a:gd name="T22" fmla="*/ 186 w 343"/>
                  <a:gd name="T23" fmla="*/ 51 h 92"/>
                  <a:gd name="T24" fmla="*/ 177 w 343"/>
                  <a:gd name="T25" fmla="*/ 51 h 92"/>
                  <a:gd name="T26" fmla="*/ 157 w 343"/>
                  <a:gd name="T27" fmla="*/ 50 h 92"/>
                  <a:gd name="T28" fmla="*/ 151 w 343"/>
                  <a:gd name="T29" fmla="*/ 48 h 92"/>
                  <a:gd name="T30" fmla="*/ 120 w 343"/>
                  <a:gd name="T31" fmla="*/ 48 h 92"/>
                  <a:gd name="T32" fmla="*/ 81 w 343"/>
                  <a:gd name="T33" fmla="*/ 89 h 92"/>
                  <a:gd name="T34" fmla="*/ 46 w 343"/>
                  <a:gd name="T35" fmla="*/ 84 h 92"/>
                  <a:gd name="T36" fmla="*/ 17 w 343"/>
                  <a:gd name="T37" fmla="*/ 21 h 92"/>
                  <a:gd name="T38" fmla="*/ 32 w 343"/>
                  <a:gd name="T39" fmla="*/ 12 h 92"/>
                  <a:gd name="T40" fmla="*/ 76 w 343"/>
                  <a:gd name="T41" fmla="*/ 44 h 92"/>
                  <a:gd name="T42" fmla="*/ 111 w 343"/>
                  <a:gd name="T43" fmla="*/ 25 h 92"/>
                  <a:gd name="T44" fmla="*/ 172 w 343"/>
                  <a:gd name="T45" fmla="*/ 3 h 92"/>
                  <a:gd name="T46" fmla="*/ 139 w 343"/>
                  <a:gd name="T47" fmla="*/ 13 h 92"/>
                  <a:gd name="T48" fmla="*/ 137 w 343"/>
                  <a:gd name="T49" fmla="*/ 14 h 92"/>
                  <a:gd name="T50" fmla="*/ 136 w 343"/>
                  <a:gd name="T51" fmla="*/ 14 h 92"/>
                  <a:gd name="T52" fmla="*/ 136 w 343"/>
                  <a:gd name="T53" fmla="*/ 14 h 92"/>
                  <a:gd name="T54" fmla="*/ 97 w 343"/>
                  <a:gd name="T55" fmla="*/ 30 h 92"/>
                  <a:gd name="T56" fmla="*/ 63 w 343"/>
                  <a:gd name="T57" fmla="*/ 39 h 92"/>
                  <a:gd name="T58" fmla="*/ 34 w 343"/>
                  <a:gd name="T59" fmla="*/ 7 h 92"/>
                  <a:gd name="T60" fmla="*/ 16 w 343"/>
                  <a:gd name="T61" fmla="*/ 18 h 92"/>
                  <a:gd name="T62" fmla="*/ 16 w 343"/>
                  <a:gd name="T63" fmla="*/ 19 h 92"/>
                  <a:gd name="T64" fmla="*/ 44 w 343"/>
                  <a:gd name="T65" fmla="*/ 85 h 92"/>
                  <a:gd name="T66" fmla="*/ 70 w 343"/>
                  <a:gd name="T67" fmla="*/ 89 h 92"/>
                  <a:gd name="T68" fmla="*/ 77 w 343"/>
                  <a:gd name="T69" fmla="*/ 91 h 92"/>
                  <a:gd name="T70" fmla="*/ 84 w 343"/>
                  <a:gd name="T71" fmla="*/ 92 h 92"/>
                  <a:gd name="T72" fmla="*/ 101 w 343"/>
                  <a:gd name="T73" fmla="*/ 75 h 92"/>
                  <a:gd name="T74" fmla="*/ 136 w 343"/>
                  <a:gd name="T75" fmla="*/ 49 h 92"/>
                  <a:gd name="T76" fmla="*/ 156 w 343"/>
                  <a:gd name="T77" fmla="*/ 53 h 92"/>
                  <a:gd name="T78" fmla="*/ 157 w 343"/>
                  <a:gd name="T79" fmla="*/ 53 h 92"/>
                  <a:gd name="T80" fmla="*/ 159 w 343"/>
                  <a:gd name="T81" fmla="*/ 53 h 92"/>
                  <a:gd name="T82" fmla="*/ 180 w 343"/>
                  <a:gd name="T83" fmla="*/ 54 h 92"/>
                  <a:gd name="T84" fmla="*/ 192 w 343"/>
                  <a:gd name="T85" fmla="*/ 54 h 92"/>
                  <a:gd name="T86" fmla="*/ 193 w 343"/>
                  <a:gd name="T87" fmla="*/ 54 h 92"/>
                  <a:gd name="T88" fmla="*/ 210 w 343"/>
                  <a:gd name="T89" fmla="*/ 50 h 92"/>
                  <a:gd name="T90" fmla="*/ 243 w 343"/>
                  <a:gd name="T91" fmla="*/ 73 h 92"/>
                  <a:gd name="T92" fmla="*/ 263 w 343"/>
                  <a:gd name="T93" fmla="*/ 91 h 92"/>
                  <a:gd name="T94" fmla="*/ 265 w 343"/>
                  <a:gd name="T95" fmla="*/ 91 h 92"/>
                  <a:gd name="T96" fmla="*/ 343 w 343"/>
                  <a:gd name="T97" fmla="*/ 34 h 92"/>
                  <a:gd name="T98" fmla="*/ 329 w 343"/>
                  <a:gd name="T99" fmla="*/ 18 h 92"/>
                  <a:gd name="T100" fmla="*/ 328 w 343"/>
                  <a:gd name="T101" fmla="*/ 18 h 92"/>
                  <a:gd name="T102" fmla="*/ 312 w 343"/>
                  <a:gd name="T103" fmla="*/ 7 h 92"/>
                  <a:gd name="T104" fmla="*/ 282 w 343"/>
                  <a:gd name="T105" fmla="*/ 40 h 92"/>
                  <a:gd name="T106" fmla="*/ 273 w 343"/>
                  <a:gd name="T107" fmla="*/ 41 h 92"/>
                  <a:gd name="T108" fmla="*/ 255 w 343"/>
                  <a:gd name="T109" fmla="*/ 37 h 92"/>
                  <a:gd name="T110" fmla="*/ 172 w 343"/>
                  <a:gd name="T111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3" h="92">
                    <a:moveTo>
                      <a:pt x="172" y="3"/>
                    </a:move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5" y="3"/>
                      <a:pt x="179" y="3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84" y="5"/>
                      <a:pt x="184" y="5"/>
                      <a:pt x="184" y="5"/>
                    </a:cubicBezTo>
                    <a:cubicBezTo>
                      <a:pt x="190" y="7"/>
                      <a:pt x="198" y="12"/>
                      <a:pt x="207" y="16"/>
                    </a:cubicBezTo>
                    <a:cubicBezTo>
                      <a:pt x="216" y="19"/>
                      <a:pt x="226" y="20"/>
                      <a:pt x="232" y="23"/>
                    </a:cubicBezTo>
                    <a:cubicBezTo>
                      <a:pt x="239" y="27"/>
                      <a:pt x="243" y="37"/>
                      <a:pt x="250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7" y="44"/>
                      <a:pt x="264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5" y="45"/>
                      <a:pt x="280" y="45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97" y="38"/>
                      <a:pt x="300" y="13"/>
                      <a:pt x="312" y="12"/>
                    </a:cubicBezTo>
                    <a:cubicBezTo>
                      <a:pt x="312" y="12"/>
                      <a:pt x="312" y="12"/>
                      <a:pt x="312" y="12"/>
                    </a:cubicBezTo>
                    <a:cubicBezTo>
                      <a:pt x="312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3" y="12"/>
                      <a:pt x="313" y="12"/>
                      <a:pt x="313" y="12"/>
                    </a:cubicBezTo>
                    <a:cubicBezTo>
                      <a:pt x="316" y="12"/>
                      <a:pt x="319" y="14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23" y="16"/>
                      <a:pt x="323" y="16"/>
                      <a:pt x="323" y="16"/>
                    </a:cubicBezTo>
                    <a:cubicBezTo>
                      <a:pt x="330" y="21"/>
                      <a:pt x="337" y="29"/>
                      <a:pt x="337" y="35"/>
                    </a:cubicBezTo>
                    <a:cubicBezTo>
                      <a:pt x="337" y="35"/>
                      <a:pt x="337" y="35"/>
                      <a:pt x="337" y="35"/>
                    </a:cubicBezTo>
                    <a:cubicBezTo>
                      <a:pt x="337" y="47"/>
                      <a:pt x="319" y="50"/>
                      <a:pt x="312" y="61"/>
                    </a:cubicBezTo>
                    <a:cubicBezTo>
                      <a:pt x="308" y="67"/>
                      <a:pt x="308" y="79"/>
                      <a:pt x="301" y="83"/>
                    </a:cubicBezTo>
                    <a:cubicBezTo>
                      <a:pt x="293" y="88"/>
                      <a:pt x="273" y="87"/>
                      <a:pt x="267" y="88"/>
                    </a:cubicBezTo>
                    <a:cubicBezTo>
                      <a:pt x="267" y="88"/>
                      <a:pt x="266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65" y="88"/>
                      <a:pt x="265" y="88"/>
                      <a:pt x="265" y="88"/>
                    </a:cubicBezTo>
                    <a:cubicBezTo>
                      <a:pt x="255" y="88"/>
                      <a:pt x="251" y="77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6" y="70"/>
                      <a:pt x="246" y="70"/>
                    </a:cubicBezTo>
                    <a:cubicBezTo>
                      <a:pt x="246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45" y="70"/>
                      <a:pt x="245" y="70"/>
                      <a:pt x="245" y="70"/>
                    </a:cubicBezTo>
                    <a:cubicBezTo>
                      <a:pt x="237" y="59"/>
                      <a:pt x="228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11" y="46"/>
                      <a:pt x="211" y="46"/>
                      <a:pt x="211" y="46"/>
                    </a:cubicBezTo>
                    <a:cubicBezTo>
                      <a:pt x="207" y="46"/>
                      <a:pt x="203" y="47"/>
                      <a:pt x="199" y="48"/>
                    </a:cubicBezTo>
                    <a:cubicBezTo>
                      <a:pt x="195" y="49"/>
                      <a:pt x="191" y="50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7" y="51"/>
                      <a:pt x="187" y="51"/>
                      <a:pt x="187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183" y="51"/>
                      <a:pt x="180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0" y="51"/>
                      <a:pt x="164" y="51"/>
                      <a:pt x="158" y="50"/>
                    </a:cubicBezTo>
                    <a:cubicBezTo>
                      <a:pt x="158" y="50"/>
                      <a:pt x="158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7" y="50"/>
                      <a:pt x="157" y="50"/>
                      <a:pt x="157" y="50"/>
                    </a:cubicBezTo>
                    <a:cubicBezTo>
                      <a:pt x="155" y="49"/>
                      <a:pt x="153" y="49"/>
                      <a:pt x="151" y="48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51" y="48"/>
                      <a:pt x="151" y="48"/>
                      <a:pt x="150" y="48"/>
                    </a:cubicBezTo>
                    <a:cubicBezTo>
                      <a:pt x="144" y="47"/>
                      <a:pt x="138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28" y="45"/>
                      <a:pt x="124" y="46"/>
                      <a:pt x="120" y="48"/>
                    </a:cubicBezTo>
                    <a:cubicBezTo>
                      <a:pt x="113" y="52"/>
                      <a:pt x="106" y="61"/>
                      <a:pt x="102" y="68"/>
                    </a:cubicBezTo>
                    <a:cubicBezTo>
                      <a:pt x="97" y="74"/>
                      <a:pt x="93" y="86"/>
                      <a:pt x="85" y="88"/>
                    </a:cubicBezTo>
                    <a:cubicBezTo>
                      <a:pt x="84" y="88"/>
                      <a:pt x="82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79" y="89"/>
                      <a:pt x="76" y="88"/>
                      <a:pt x="74" y="88"/>
                    </a:cubicBezTo>
                    <a:cubicBezTo>
                      <a:pt x="71" y="87"/>
                      <a:pt x="68" y="87"/>
                      <a:pt x="65" y="86"/>
                    </a:cubicBezTo>
                    <a:cubicBezTo>
                      <a:pt x="58" y="86"/>
                      <a:pt x="50" y="86"/>
                      <a:pt x="46" y="84"/>
                    </a:cubicBezTo>
                    <a:cubicBezTo>
                      <a:pt x="38" y="80"/>
                      <a:pt x="38" y="70"/>
                      <a:pt x="33" y="62"/>
                    </a:cubicBezTo>
                    <a:cubicBezTo>
                      <a:pt x="28" y="54"/>
                      <a:pt x="6" y="47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28"/>
                      <a:pt x="13" y="24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17"/>
                      <a:pt x="26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3" y="12"/>
                      <a:pt x="33" y="12"/>
                    </a:cubicBezTo>
                    <a:cubicBezTo>
                      <a:pt x="46" y="12"/>
                      <a:pt x="49" y="36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4" y="44"/>
                      <a:pt x="70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83" y="44"/>
                      <a:pt x="91" y="43"/>
                      <a:pt x="95" y="41"/>
                    </a:cubicBezTo>
                    <a:cubicBezTo>
                      <a:pt x="95" y="41"/>
                      <a:pt x="96" y="41"/>
                      <a:pt x="96" y="41"/>
                    </a:cubicBezTo>
                    <a:cubicBezTo>
                      <a:pt x="103" y="37"/>
                      <a:pt x="106" y="28"/>
                      <a:pt x="111" y="25"/>
                    </a:cubicBezTo>
                    <a:cubicBezTo>
                      <a:pt x="119" y="20"/>
                      <a:pt x="130" y="19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50" y="11"/>
                      <a:pt x="158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2" y="3"/>
                      <a:pt x="172" y="3"/>
                      <a:pt x="172" y="3"/>
                    </a:cubicBezTo>
                    <a:moveTo>
                      <a:pt x="172" y="0"/>
                    </a:moveTo>
                    <a:cubicBezTo>
                      <a:pt x="172" y="0"/>
                      <a:pt x="172" y="0"/>
                      <a:pt x="172" y="0"/>
                    </a:cubicBezTo>
                    <a:cubicBezTo>
                      <a:pt x="156" y="0"/>
                      <a:pt x="150" y="8"/>
                      <a:pt x="139" y="13"/>
                    </a:cubicBezTo>
                    <a:cubicBezTo>
                      <a:pt x="139" y="13"/>
                      <a:pt x="139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7" y="14"/>
                      <a:pt x="137" y="14"/>
                      <a:pt x="137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27" y="17"/>
                      <a:pt x="111" y="17"/>
                      <a:pt x="104" y="21"/>
                    </a:cubicBezTo>
                    <a:cubicBezTo>
                      <a:pt x="101" y="23"/>
                      <a:pt x="99" y="27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2" y="36"/>
                      <a:pt x="8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0" y="41"/>
                      <a:pt x="66" y="40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52" y="34"/>
                      <a:pt x="47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6" y="7"/>
                      <a:pt x="22" y="13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2" y="22"/>
                      <a:pt x="0" y="2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9"/>
                      <a:pt x="9" y="46"/>
                      <a:pt x="15" y="50"/>
                    </a:cubicBezTo>
                    <a:cubicBezTo>
                      <a:pt x="21" y="55"/>
                      <a:pt x="28" y="59"/>
                      <a:pt x="31" y="65"/>
                    </a:cubicBezTo>
                    <a:cubicBezTo>
                      <a:pt x="35" y="71"/>
                      <a:pt x="38" y="82"/>
                      <a:pt x="44" y="85"/>
                    </a:cubicBezTo>
                    <a:cubicBezTo>
                      <a:pt x="51" y="89"/>
                      <a:pt x="59" y="87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72" y="89"/>
                      <a:pt x="75" y="90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80" y="91"/>
                      <a:pt x="82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5" y="92"/>
                      <a:pt x="86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87" y="92"/>
                      <a:pt x="87" y="92"/>
                      <a:pt x="87" y="92"/>
                    </a:cubicBezTo>
                    <a:cubicBezTo>
                      <a:pt x="93" y="90"/>
                      <a:pt x="97" y="80"/>
                      <a:pt x="101" y="75"/>
                    </a:cubicBezTo>
                    <a:cubicBezTo>
                      <a:pt x="104" y="71"/>
                      <a:pt x="110" y="67"/>
                      <a:pt x="115" y="62"/>
                    </a:cubicBezTo>
                    <a:cubicBezTo>
                      <a:pt x="122" y="56"/>
                      <a:pt x="125" y="51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1" y="49"/>
                      <a:pt x="131" y="49"/>
                      <a:pt x="131" y="49"/>
                    </a:cubicBezTo>
                    <a:cubicBezTo>
                      <a:pt x="133" y="49"/>
                      <a:pt x="134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36" y="49"/>
                      <a:pt x="136" y="49"/>
                      <a:pt x="136" y="49"/>
                    </a:cubicBezTo>
                    <a:cubicBezTo>
                      <a:pt x="140" y="49"/>
                      <a:pt x="144" y="50"/>
                      <a:pt x="149" y="51"/>
                    </a:cubicBezTo>
                    <a:cubicBezTo>
                      <a:pt x="151" y="52"/>
                      <a:pt x="154" y="53"/>
                      <a:pt x="156" y="53"/>
                    </a:cubicBezTo>
                    <a:cubicBezTo>
                      <a:pt x="156" y="53"/>
                      <a:pt x="156" y="53"/>
                      <a:pt x="156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7" y="53"/>
                      <a:pt x="157" y="53"/>
                      <a:pt x="157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8" y="53"/>
                      <a:pt x="158" y="53"/>
                    </a:cubicBezTo>
                    <a:cubicBezTo>
                      <a:pt x="158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3"/>
                      <a:pt x="159" y="53"/>
                      <a:pt x="159" y="53"/>
                    </a:cubicBezTo>
                    <a:cubicBezTo>
                      <a:pt x="159" y="54"/>
                      <a:pt x="160" y="54"/>
                      <a:pt x="160" y="54"/>
                    </a:cubicBezTo>
                    <a:cubicBezTo>
                      <a:pt x="166" y="54"/>
                      <a:pt x="173" y="54"/>
                      <a:pt x="179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4" y="54"/>
                      <a:pt x="188" y="54"/>
                      <a:pt x="191" y="54"/>
                    </a:cubicBezTo>
                    <a:cubicBezTo>
                      <a:pt x="191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3" y="54"/>
                      <a:pt x="193" y="54"/>
                    </a:cubicBezTo>
                    <a:cubicBezTo>
                      <a:pt x="194" y="54"/>
                      <a:pt x="196" y="53"/>
                      <a:pt x="197" y="53"/>
                    </a:cubicBezTo>
                    <a:cubicBezTo>
                      <a:pt x="201" y="52"/>
                      <a:pt x="205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0" y="50"/>
                      <a:pt x="210" y="50"/>
                      <a:pt x="210" y="50"/>
                    </a:cubicBezTo>
                    <a:cubicBezTo>
                      <a:pt x="211" y="50"/>
                      <a:pt x="212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9" y="51"/>
                      <a:pt x="223" y="56"/>
                      <a:pt x="228" y="61"/>
                    </a:cubicBezTo>
                    <a:cubicBezTo>
                      <a:pt x="234" y="66"/>
                      <a:pt x="239" y="70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3"/>
                    </a:cubicBezTo>
                    <a:cubicBezTo>
                      <a:pt x="243" y="73"/>
                      <a:pt x="243" y="73"/>
                      <a:pt x="243" y="74"/>
                    </a:cubicBezTo>
                    <a:cubicBezTo>
                      <a:pt x="243" y="74"/>
                      <a:pt x="243" y="74"/>
                      <a:pt x="243" y="74"/>
                    </a:cubicBezTo>
                    <a:cubicBezTo>
                      <a:pt x="250" y="81"/>
                      <a:pt x="252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4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5" y="91"/>
                      <a:pt x="265" y="91"/>
                      <a:pt x="265" y="91"/>
                    </a:cubicBezTo>
                    <a:cubicBezTo>
                      <a:pt x="269" y="91"/>
                      <a:pt x="272" y="89"/>
                      <a:pt x="276" y="89"/>
                    </a:cubicBezTo>
                    <a:cubicBezTo>
                      <a:pt x="286" y="87"/>
                      <a:pt x="296" y="88"/>
                      <a:pt x="301" y="85"/>
                    </a:cubicBezTo>
                    <a:cubicBezTo>
                      <a:pt x="310" y="80"/>
                      <a:pt x="311" y="67"/>
                      <a:pt x="315" y="61"/>
                    </a:cubicBezTo>
                    <a:cubicBezTo>
                      <a:pt x="321" y="52"/>
                      <a:pt x="343" y="46"/>
                      <a:pt x="343" y="34"/>
                    </a:cubicBezTo>
                    <a:cubicBezTo>
                      <a:pt x="343" y="34"/>
                      <a:pt x="343" y="34"/>
                      <a:pt x="343" y="34"/>
                    </a:cubicBezTo>
                    <a:cubicBezTo>
                      <a:pt x="343" y="29"/>
                      <a:pt x="333" y="22"/>
                      <a:pt x="329" y="19"/>
                    </a:cubicBezTo>
                    <a:cubicBezTo>
                      <a:pt x="329" y="19"/>
                      <a:pt x="329" y="19"/>
                      <a:pt x="329" y="19"/>
                    </a:cubicBezTo>
                    <a:cubicBezTo>
                      <a:pt x="329" y="19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9" y="18"/>
                    </a:cubicBezTo>
                    <a:cubicBezTo>
                      <a:pt x="329" y="18"/>
                      <a:pt x="329" y="18"/>
                      <a:pt x="328" y="18"/>
                    </a:cubicBezTo>
                    <a:cubicBezTo>
                      <a:pt x="328" y="18"/>
                      <a:pt x="328" y="18"/>
                      <a:pt x="328" y="18"/>
                    </a:cubicBezTo>
                    <a:cubicBezTo>
                      <a:pt x="324" y="14"/>
                      <a:pt x="319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12" y="7"/>
                      <a:pt x="312" y="7"/>
                      <a:pt x="312" y="7"/>
                    </a:cubicBezTo>
                    <a:cubicBezTo>
                      <a:pt x="306" y="7"/>
                      <a:pt x="300" y="16"/>
                      <a:pt x="297" y="23"/>
                    </a:cubicBezTo>
                    <a:cubicBezTo>
                      <a:pt x="293" y="30"/>
                      <a:pt x="289" y="38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82" y="40"/>
                      <a:pt x="282" y="40"/>
                      <a:pt x="282" y="40"/>
                    </a:cubicBezTo>
                    <a:cubicBezTo>
                      <a:pt x="279" y="41"/>
                      <a:pt x="276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73" y="41"/>
                      <a:pt x="273" y="41"/>
                      <a:pt x="273" y="41"/>
                    </a:cubicBezTo>
                    <a:cubicBezTo>
                      <a:pt x="267" y="41"/>
                      <a:pt x="260" y="40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55" y="37"/>
                      <a:pt x="255" y="37"/>
                      <a:pt x="255" y="37"/>
                    </a:cubicBezTo>
                    <a:cubicBezTo>
                      <a:pt x="249" y="33"/>
                      <a:pt x="247" y="25"/>
                      <a:pt x="241" y="22"/>
                    </a:cubicBezTo>
                    <a:cubicBezTo>
                      <a:pt x="235" y="18"/>
                      <a:pt x="223" y="17"/>
                      <a:pt x="213" y="14"/>
                    </a:cubicBezTo>
                    <a:cubicBezTo>
                      <a:pt x="199" y="10"/>
                      <a:pt x="190" y="2"/>
                      <a:pt x="177" y="1"/>
                    </a:cubicBezTo>
                    <a:cubicBezTo>
                      <a:pt x="175" y="0"/>
                      <a:pt x="173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501"/>
              <p:cNvSpPr>
                <a:spLocks noEditPoints="1"/>
              </p:cNvSpPr>
              <p:nvPr/>
            </p:nvSpPr>
            <p:spPr bwMode="auto">
              <a:xfrm>
                <a:off x="2837" y="3632"/>
                <a:ext cx="147" cy="112"/>
              </a:xfrm>
              <a:custGeom>
                <a:gdLst>
                  <a:gd name="T0" fmla="*/ 15 w 42"/>
                  <a:gd name="T1" fmla="*/ 4 h 32"/>
                  <a:gd name="T2" fmla="*/ 15 w 42"/>
                  <a:gd name="T3" fmla="*/ 4 h 32"/>
                  <a:gd name="T4" fmla="*/ 15 w 42"/>
                  <a:gd name="T5" fmla="*/ 4 h 32"/>
                  <a:gd name="T6" fmla="*/ 21 w 42"/>
                  <a:gd name="T7" fmla="*/ 29 h 32"/>
                  <a:gd name="T8" fmla="*/ 21 w 42"/>
                  <a:gd name="T9" fmla="*/ 29 h 32"/>
                  <a:gd name="T10" fmla="*/ 20 w 42"/>
                  <a:gd name="T11" fmla="*/ 29 h 32"/>
                  <a:gd name="T12" fmla="*/ 20 w 42"/>
                  <a:gd name="T13" fmla="*/ 29 h 32"/>
                  <a:gd name="T14" fmla="*/ 20 w 42"/>
                  <a:gd name="T15" fmla="*/ 29 h 32"/>
                  <a:gd name="T16" fmla="*/ 20 w 42"/>
                  <a:gd name="T17" fmla="*/ 29 h 32"/>
                  <a:gd name="T18" fmla="*/ 16 w 42"/>
                  <a:gd name="T19" fmla="*/ 29 h 32"/>
                  <a:gd name="T20" fmla="*/ 16 w 42"/>
                  <a:gd name="T21" fmla="*/ 29 h 32"/>
                  <a:gd name="T22" fmla="*/ 16 w 42"/>
                  <a:gd name="T23" fmla="*/ 29 h 32"/>
                  <a:gd name="T24" fmla="*/ 16 w 42"/>
                  <a:gd name="T25" fmla="*/ 29 h 32"/>
                  <a:gd name="T26" fmla="*/ 16 w 42"/>
                  <a:gd name="T27" fmla="*/ 29 h 32"/>
                  <a:gd name="T28" fmla="*/ 4 w 42"/>
                  <a:gd name="T29" fmla="*/ 20 h 32"/>
                  <a:gd name="T30" fmla="*/ 4 w 42"/>
                  <a:gd name="T31" fmla="*/ 20 h 32"/>
                  <a:gd name="T32" fmla="*/ 3 w 42"/>
                  <a:gd name="T33" fmla="*/ 17 h 32"/>
                  <a:gd name="T34" fmla="*/ 13 w 42"/>
                  <a:gd name="T35" fmla="*/ 4 h 32"/>
                  <a:gd name="T36" fmla="*/ 13 w 42"/>
                  <a:gd name="T37" fmla="*/ 4 h 32"/>
                  <a:gd name="T38" fmla="*/ 15 w 42"/>
                  <a:gd name="T39" fmla="*/ 4 h 32"/>
                  <a:gd name="T40" fmla="*/ 15 w 42"/>
                  <a:gd name="T41" fmla="*/ 4 h 32"/>
                  <a:gd name="T42" fmla="*/ 15 w 42"/>
                  <a:gd name="T43" fmla="*/ 4 h 32"/>
                  <a:gd name="T44" fmla="*/ 15 w 42"/>
                  <a:gd name="T45" fmla="*/ 0 h 32"/>
                  <a:gd name="T46" fmla="*/ 15 w 42"/>
                  <a:gd name="T47" fmla="*/ 0 h 32"/>
                  <a:gd name="T48" fmla="*/ 13 w 42"/>
                  <a:gd name="T49" fmla="*/ 0 h 32"/>
                  <a:gd name="T50" fmla="*/ 13 w 42"/>
                  <a:gd name="T51" fmla="*/ 0 h 32"/>
                  <a:gd name="T52" fmla="*/ 0 w 42"/>
                  <a:gd name="T53" fmla="*/ 17 h 32"/>
                  <a:gd name="T54" fmla="*/ 0 w 42"/>
                  <a:gd name="T55" fmla="*/ 18 h 32"/>
                  <a:gd name="T56" fmla="*/ 0 w 42"/>
                  <a:gd name="T57" fmla="*/ 18 h 32"/>
                  <a:gd name="T58" fmla="*/ 0 w 42"/>
                  <a:gd name="T59" fmla="*/ 18 h 32"/>
                  <a:gd name="T60" fmla="*/ 0 w 42"/>
                  <a:gd name="T61" fmla="*/ 19 h 32"/>
                  <a:gd name="T62" fmla="*/ 17 w 42"/>
                  <a:gd name="T63" fmla="*/ 32 h 32"/>
                  <a:gd name="T64" fmla="*/ 17 w 42"/>
                  <a:gd name="T65" fmla="*/ 32 h 32"/>
                  <a:gd name="T66" fmla="*/ 17 w 42"/>
                  <a:gd name="T67" fmla="*/ 32 h 32"/>
                  <a:gd name="T68" fmla="*/ 17 w 42"/>
                  <a:gd name="T69" fmla="*/ 32 h 32"/>
                  <a:gd name="T70" fmla="*/ 19 w 42"/>
                  <a:gd name="T71" fmla="*/ 32 h 32"/>
                  <a:gd name="T72" fmla="*/ 19 w 42"/>
                  <a:gd name="T73" fmla="*/ 32 h 32"/>
                  <a:gd name="T74" fmla="*/ 19 w 42"/>
                  <a:gd name="T75" fmla="*/ 32 h 32"/>
                  <a:gd name="T76" fmla="*/ 19 w 42"/>
                  <a:gd name="T77" fmla="*/ 32 h 32"/>
                  <a:gd name="T78" fmla="*/ 15 w 42"/>
                  <a:gd name="T79" fmla="*/ 0 h 32"/>
                  <a:gd name="T80" fmla="*/ 15 w 42"/>
                  <a:gd name="T81" fmla="*/ 0 h 32"/>
                  <a:gd name="T82" fmla="*/ 15 w 42"/>
                  <a:gd name="T83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32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7" y="4"/>
                      <a:pt x="36" y="25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9" y="29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0" y="29"/>
                      <a:pt x="5" y="25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3" y="18"/>
                      <a:pt x="3" y="17"/>
                    </a:cubicBezTo>
                    <a:cubicBezTo>
                      <a:pt x="3" y="11"/>
                      <a:pt x="8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9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7"/>
                      <a:pt x="8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42" y="30"/>
                      <a:pt x="31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502"/>
              <p:cNvSpPr>
                <a:spLocks noEditPoints="1"/>
              </p:cNvSpPr>
              <p:nvPr/>
            </p:nvSpPr>
            <p:spPr bwMode="auto">
              <a:xfrm>
                <a:off x="4735" y="3643"/>
                <a:ext cx="111" cy="90"/>
              </a:xfrm>
              <a:custGeom>
                <a:gdLst>
                  <a:gd name="T0" fmla="*/ 20 w 32"/>
                  <a:gd name="T1" fmla="*/ 8 h 26"/>
                  <a:gd name="T2" fmla="*/ 20 w 32"/>
                  <a:gd name="T3" fmla="*/ 8 h 26"/>
                  <a:gd name="T4" fmla="*/ 20 w 32"/>
                  <a:gd name="T5" fmla="*/ 8 h 26"/>
                  <a:gd name="T6" fmla="*/ 25 w 32"/>
                  <a:gd name="T7" fmla="*/ 13 h 26"/>
                  <a:gd name="T8" fmla="*/ 25 w 32"/>
                  <a:gd name="T9" fmla="*/ 13 h 26"/>
                  <a:gd name="T10" fmla="*/ 25 w 32"/>
                  <a:gd name="T11" fmla="*/ 13 h 26"/>
                  <a:gd name="T12" fmla="*/ 25 w 32"/>
                  <a:gd name="T13" fmla="*/ 13 h 26"/>
                  <a:gd name="T14" fmla="*/ 18 w 32"/>
                  <a:gd name="T15" fmla="*/ 20 h 26"/>
                  <a:gd name="T16" fmla="*/ 18 w 32"/>
                  <a:gd name="T17" fmla="*/ 20 h 26"/>
                  <a:gd name="T18" fmla="*/ 18 w 32"/>
                  <a:gd name="T19" fmla="*/ 20 h 26"/>
                  <a:gd name="T20" fmla="*/ 18 w 32"/>
                  <a:gd name="T21" fmla="*/ 20 h 26"/>
                  <a:gd name="T22" fmla="*/ 18 w 32"/>
                  <a:gd name="T23" fmla="*/ 20 h 26"/>
                  <a:gd name="T24" fmla="*/ 16 w 32"/>
                  <a:gd name="T25" fmla="*/ 20 h 26"/>
                  <a:gd name="T26" fmla="*/ 16 w 32"/>
                  <a:gd name="T27" fmla="*/ 20 h 26"/>
                  <a:gd name="T28" fmla="*/ 16 w 32"/>
                  <a:gd name="T29" fmla="*/ 19 h 26"/>
                  <a:gd name="T30" fmla="*/ 16 w 32"/>
                  <a:gd name="T31" fmla="*/ 19 h 26"/>
                  <a:gd name="T32" fmla="*/ 20 w 32"/>
                  <a:gd name="T33" fmla="*/ 8 h 26"/>
                  <a:gd name="T34" fmla="*/ 20 w 32"/>
                  <a:gd name="T35" fmla="*/ 8 h 26"/>
                  <a:gd name="T36" fmla="*/ 20 w 32"/>
                  <a:gd name="T37" fmla="*/ 8 h 26"/>
                  <a:gd name="T38" fmla="*/ 20 w 32"/>
                  <a:gd name="T39" fmla="*/ 0 h 26"/>
                  <a:gd name="T40" fmla="*/ 20 w 32"/>
                  <a:gd name="T41" fmla="*/ 0 h 26"/>
                  <a:gd name="T42" fmla="*/ 20 w 32"/>
                  <a:gd name="T43" fmla="*/ 0 h 26"/>
                  <a:gd name="T44" fmla="*/ 20 w 32"/>
                  <a:gd name="T45" fmla="*/ 0 h 26"/>
                  <a:gd name="T46" fmla="*/ 18 w 32"/>
                  <a:gd name="T47" fmla="*/ 26 h 26"/>
                  <a:gd name="T48" fmla="*/ 18 w 32"/>
                  <a:gd name="T49" fmla="*/ 26 h 26"/>
                  <a:gd name="T50" fmla="*/ 20 w 32"/>
                  <a:gd name="T51" fmla="*/ 26 h 26"/>
                  <a:gd name="T52" fmla="*/ 32 w 32"/>
                  <a:gd name="T53" fmla="*/ 14 h 26"/>
                  <a:gd name="T54" fmla="*/ 32 w 32"/>
                  <a:gd name="T55" fmla="*/ 11 h 26"/>
                  <a:gd name="T56" fmla="*/ 32 w 32"/>
                  <a:gd name="T57" fmla="*/ 10 h 26"/>
                  <a:gd name="T58" fmla="*/ 32 w 32"/>
                  <a:gd name="T59" fmla="*/ 10 h 26"/>
                  <a:gd name="T60" fmla="*/ 20 w 32"/>
                  <a:gd name="T61" fmla="*/ 0 h 26"/>
                  <a:gd name="T62" fmla="*/ 20 w 32"/>
                  <a:gd name="T63" fmla="*/ 0 h 26"/>
                  <a:gd name="T64" fmla="*/ 20 w 32"/>
                  <a:gd name="T6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6">
                    <a:moveTo>
                      <a:pt x="20" y="8"/>
                    </a:move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8"/>
                      <a:pt x="25" y="9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7"/>
                      <a:pt x="23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0" y="14"/>
                      <a:pt x="16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7" y="1"/>
                      <a:pt x="0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9" y="26"/>
                      <a:pt x="20" y="26"/>
                    </a:cubicBezTo>
                    <a:cubicBezTo>
                      <a:pt x="27" y="25"/>
                      <a:pt x="32" y="21"/>
                      <a:pt x="32" y="14"/>
                    </a:cubicBezTo>
                    <a:cubicBezTo>
                      <a:pt x="32" y="13"/>
                      <a:pt x="32" y="12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6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503"/>
              <p:cNvSpPr>
                <a:spLocks noEditPoints="1"/>
              </p:cNvSpPr>
              <p:nvPr/>
            </p:nvSpPr>
            <p:spPr bwMode="auto">
              <a:xfrm>
                <a:off x="3266" y="3437"/>
                <a:ext cx="1155" cy="300"/>
              </a:xfrm>
              <a:custGeom>
                <a:gdLst>
                  <a:gd name="T0" fmla="*/ 51 w 331"/>
                  <a:gd name="T1" fmla="*/ 40 h 86"/>
                  <a:gd name="T2" fmla="*/ 78 w 331"/>
                  <a:gd name="T3" fmla="*/ 81 h 86"/>
                  <a:gd name="T4" fmla="*/ 77 w 331"/>
                  <a:gd name="T5" fmla="*/ 81 h 86"/>
                  <a:gd name="T6" fmla="*/ 76 w 331"/>
                  <a:gd name="T7" fmla="*/ 81 h 86"/>
                  <a:gd name="T8" fmla="*/ 63 w 331"/>
                  <a:gd name="T9" fmla="*/ 82 h 86"/>
                  <a:gd name="T10" fmla="*/ 39 w 331"/>
                  <a:gd name="T11" fmla="*/ 78 h 86"/>
                  <a:gd name="T12" fmla="*/ 29 w 331"/>
                  <a:gd name="T13" fmla="*/ 58 h 86"/>
                  <a:gd name="T14" fmla="*/ 26 w 331"/>
                  <a:gd name="T15" fmla="*/ 13 h 86"/>
                  <a:gd name="T16" fmla="*/ 327 w 331"/>
                  <a:gd name="T17" fmla="*/ 32 h 86"/>
                  <a:gd name="T18" fmla="*/ 269 w 331"/>
                  <a:gd name="T19" fmla="*/ 82 h 86"/>
                  <a:gd name="T20" fmla="*/ 257 w 331"/>
                  <a:gd name="T21" fmla="*/ 81 h 86"/>
                  <a:gd name="T22" fmla="*/ 239 w 331"/>
                  <a:gd name="T23" fmla="*/ 50 h 86"/>
                  <a:gd name="T24" fmla="*/ 253 w 331"/>
                  <a:gd name="T25" fmla="*/ 45 h 86"/>
                  <a:gd name="T26" fmla="*/ 259 w 331"/>
                  <a:gd name="T27" fmla="*/ 45 h 86"/>
                  <a:gd name="T28" fmla="*/ 266 w 331"/>
                  <a:gd name="T29" fmla="*/ 46 h 86"/>
                  <a:gd name="T30" fmla="*/ 268 w 331"/>
                  <a:gd name="T31" fmla="*/ 46 h 86"/>
                  <a:gd name="T32" fmla="*/ 308 w 331"/>
                  <a:gd name="T33" fmla="*/ 12 h 86"/>
                  <a:gd name="T34" fmla="*/ 166 w 331"/>
                  <a:gd name="T35" fmla="*/ 2 h 86"/>
                  <a:gd name="T36" fmla="*/ 230 w 331"/>
                  <a:gd name="T37" fmla="*/ 36 h 86"/>
                  <a:gd name="T38" fmla="*/ 221 w 331"/>
                  <a:gd name="T39" fmla="*/ 40 h 86"/>
                  <a:gd name="T40" fmla="*/ 213 w 331"/>
                  <a:gd name="T41" fmla="*/ 39 h 86"/>
                  <a:gd name="T42" fmla="*/ 212 w 331"/>
                  <a:gd name="T43" fmla="*/ 39 h 86"/>
                  <a:gd name="T44" fmla="*/ 202 w 331"/>
                  <a:gd name="T45" fmla="*/ 39 h 86"/>
                  <a:gd name="T46" fmla="*/ 170 w 331"/>
                  <a:gd name="T47" fmla="*/ 45 h 86"/>
                  <a:gd name="T48" fmla="*/ 136 w 331"/>
                  <a:gd name="T49" fmla="*/ 39 h 86"/>
                  <a:gd name="T50" fmla="*/ 134 w 331"/>
                  <a:gd name="T51" fmla="*/ 38 h 86"/>
                  <a:gd name="T52" fmla="*/ 124 w 331"/>
                  <a:gd name="T53" fmla="*/ 38 h 86"/>
                  <a:gd name="T54" fmla="*/ 117 w 331"/>
                  <a:gd name="T55" fmla="*/ 38 h 86"/>
                  <a:gd name="T56" fmla="*/ 106 w 331"/>
                  <a:gd name="T57" fmla="*/ 36 h 86"/>
                  <a:gd name="T58" fmla="*/ 129 w 331"/>
                  <a:gd name="T59" fmla="*/ 17 h 86"/>
                  <a:gd name="T60" fmla="*/ 130 w 331"/>
                  <a:gd name="T61" fmla="*/ 17 h 86"/>
                  <a:gd name="T62" fmla="*/ 131 w 331"/>
                  <a:gd name="T63" fmla="*/ 16 h 86"/>
                  <a:gd name="T64" fmla="*/ 132 w 331"/>
                  <a:gd name="T65" fmla="*/ 16 h 86"/>
                  <a:gd name="T66" fmla="*/ 166 w 331"/>
                  <a:gd name="T67" fmla="*/ 2 h 86"/>
                  <a:gd name="T68" fmla="*/ 132 w 331"/>
                  <a:gd name="T69" fmla="*/ 13 h 86"/>
                  <a:gd name="T70" fmla="*/ 70 w 331"/>
                  <a:gd name="T71" fmla="*/ 41 h 86"/>
                  <a:gd name="T72" fmla="*/ 54 w 331"/>
                  <a:gd name="T73" fmla="*/ 38 h 86"/>
                  <a:gd name="T74" fmla="*/ 26 w 331"/>
                  <a:gd name="T75" fmla="*/ 9 h 86"/>
                  <a:gd name="T76" fmla="*/ 0 w 331"/>
                  <a:gd name="T77" fmla="*/ 32 h 86"/>
                  <a:gd name="T78" fmla="*/ 75 w 331"/>
                  <a:gd name="T79" fmla="*/ 86 h 86"/>
                  <a:gd name="T80" fmla="*/ 96 w 331"/>
                  <a:gd name="T81" fmla="*/ 65 h 86"/>
                  <a:gd name="T82" fmla="*/ 126 w 331"/>
                  <a:gd name="T83" fmla="*/ 42 h 86"/>
                  <a:gd name="T84" fmla="*/ 151 w 331"/>
                  <a:gd name="T85" fmla="*/ 47 h 86"/>
                  <a:gd name="T86" fmla="*/ 171 w 331"/>
                  <a:gd name="T87" fmla="*/ 48 h 86"/>
                  <a:gd name="T88" fmla="*/ 180 w 331"/>
                  <a:gd name="T89" fmla="*/ 48 h 86"/>
                  <a:gd name="T90" fmla="*/ 193 w 331"/>
                  <a:gd name="T91" fmla="*/ 45 h 86"/>
                  <a:gd name="T92" fmla="*/ 205 w 331"/>
                  <a:gd name="T93" fmla="*/ 43 h 86"/>
                  <a:gd name="T94" fmla="*/ 239 w 331"/>
                  <a:gd name="T95" fmla="*/ 67 h 86"/>
                  <a:gd name="T96" fmla="*/ 240 w 331"/>
                  <a:gd name="T97" fmla="*/ 67 h 86"/>
                  <a:gd name="T98" fmla="*/ 259 w 331"/>
                  <a:gd name="T99" fmla="*/ 85 h 86"/>
                  <a:gd name="T100" fmla="*/ 331 w 331"/>
                  <a:gd name="T101" fmla="*/ 32 h 86"/>
                  <a:gd name="T102" fmla="*/ 307 w 331"/>
                  <a:gd name="T103" fmla="*/ 9 h 86"/>
                  <a:gd name="T104" fmla="*/ 306 w 331"/>
                  <a:gd name="T105" fmla="*/ 9 h 86"/>
                  <a:gd name="T106" fmla="*/ 278 w 331"/>
                  <a:gd name="T107" fmla="*/ 40 h 86"/>
                  <a:gd name="T108" fmla="*/ 245 w 331"/>
                  <a:gd name="T109" fmla="*/ 38 h 86"/>
                  <a:gd name="T110" fmla="*/ 178 w 331"/>
                  <a:gd name="T111" fmla="*/ 2 h 86"/>
                  <a:gd name="T112" fmla="*/ 166 w 331"/>
                  <a:gd name="T113" fmla="*/ 0 h 8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1" h="86">
                    <a:moveTo>
                      <a:pt x="26" y="13"/>
                    </a:move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9" y="13"/>
                      <a:pt x="42" y="35"/>
                      <a:pt x="51" y="40"/>
                    </a:cubicBezTo>
                    <a:cubicBezTo>
                      <a:pt x="54" y="42"/>
                      <a:pt x="64" y="44"/>
                      <a:pt x="72" y="45"/>
                    </a:cubicBezTo>
                    <a:cubicBezTo>
                      <a:pt x="79" y="45"/>
                      <a:pt x="91" y="45"/>
                      <a:pt x="93" y="50"/>
                    </a:cubicBezTo>
                    <a:cubicBezTo>
                      <a:pt x="94" y="51"/>
                      <a:pt x="94" y="52"/>
                      <a:pt x="94" y="53"/>
                    </a:cubicBezTo>
                    <a:cubicBezTo>
                      <a:pt x="94" y="63"/>
                      <a:pt x="82" y="79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7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6" y="81"/>
                      <a:pt x="76" y="81"/>
                      <a:pt x="76" y="81"/>
                    </a:cubicBezTo>
                    <a:cubicBezTo>
                      <a:pt x="72" y="82"/>
                      <a:pt x="67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53" y="82"/>
                      <a:pt x="42" y="81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32" y="73"/>
                      <a:pt x="33" y="65"/>
                      <a:pt x="29" y="58"/>
                    </a:cubicBezTo>
                    <a:cubicBezTo>
                      <a:pt x="24" y="48"/>
                      <a:pt x="5" y="45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24"/>
                      <a:pt x="17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moveTo>
                      <a:pt x="308" y="12"/>
                    </a:move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16" y="13"/>
                      <a:pt x="327" y="23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32"/>
                      <a:pt x="327" y="32"/>
                      <a:pt x="327" y="32"/>
                    </a:cubicBezTo>
                    <a:cubicBezTo>
                      <a:pt x="327" y="44"/>
                      <a:pt x="309" y="46"/>
                      <a:pt x="304" y="56"/>
                    </a:cubicBezTo>
                    <a:cubicBezTo>
                      <a:pt x="300" y="64"/>
                      <a:pt x="301" y="74"/>
                      <a:pt x="292" y="79"/>
                    </a:cubicBezTo>
                    <a:cubicBezTo>
                      <a:pt x="289" y="81"/>
                      <a:pt x="278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9" y="82"/>
                      <a:pt x="269" y="82"/>
                      <a:pt x="269" y="82"/>
                    </a:cubicBezTo>
                    <a:cubicBezTo>
                      <a:pt x="264" y="82"/>
                      <a:pt x="259" y="82"/>
                      <a:pt x="257" y="81"/>
                    </a:cubicBezTo>
                    <a:cubicBezTo>
                      <a:pt x="257" y="81"/>
                      <a:pt x="257" y="81"/>
                      <a:pt x="257" y="81"/>
                    </a:cubicBezTo>
                    <a:cubicBezTo>
                      <a:pt x="257" y="81"/>
                      <a:pt x="256" y="81"/>
                      <a:pt x="256" y="81"/>
                    </a:cubicBezTo>
                    <a:cubicBezTo>
                      <a:pt x="256" y="81"/>
                      <a:pt x="256" y="81"/>
                      <a:pt x="256" y="81"/>
                    </a:cubicBezTo>
                    <a:cubicBezTo>
                      <a:pt x="247" y="78"/>
                      <a:pt x="240" y="6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3" y="46"/>
                      <a:pt x="248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3" y="45"/>
                      <a:pt x="253" y="45"/>
                      <a:pt x="253" y="45"/>
                    </a:cubicBezTo>
                    <a:cubicBezTo>
                      <a:pt x="255" y="45"/>
                      <a:pt x="257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61" y="46"/>
                      <a:pt x="264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6" y="46"/>
                      <a:pt x="266" y="46"/>
                    </a:cubicBezTo>
                    <a:cubicBezTo>
                      <a:pt x="266" y="46"/>
                      <a:pt x="267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68" y="46"/>
                      <a:pt x="268" y="46"/>
                      <a:pt x="268" y="46"/>
                    </a:cubicBezTo>
                    <a:cubicBezTo>
                      <a:pt x="273" y="45"/>
                      <a:pt x="279" y="44"/>
                      <a:pt x="283" y="42"/>
                    </a:cubicBezTo>
                    <a:cubicBezTo>
                      <a:pt x="293" y="36"/>
                      <a:pt x="294" y="14"/>
                      <a:pt x="307" y="13"/>
                    </a:cubicBezTo>
                    <a:cubicBezTo>
                      <a:pt x="307" y="13"/>
                      <a:pt x="307" y="13"/>
                      <a:pt x="307" y="13"/>
                    </a:cubicBezTo>
                    <a:cubicBezTo>
                      <a:pt x="307" y="13"/>
                      <a:pt x="307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cubicBezTo>
                      <a:pt x="308" y="12"/>
                      <a:pt x="308" y="12"/>
                      <a:pt x="308" y="12"/>
                    </a:cubicBezTo>
                    <a:moveTo>
                      <a:pt x="166" y="2"/>
                    </a:move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9" y="2"/>
                      <a:pt x="171" y="3"/>
                      <a:pt x="175" y="3"/>
                    </a:cubicBezTo>
                    <a:cubicBezTo>
                      <a:pt x="175" y="3"/>
                      <a:pt x="175" y="3"/>
                      <a:pt x="175" y="4"/>
                    </a:cubicBezTo>
                    <a:cubicBezTo>
                      <a:pt x="175" y="4"/>
                      <a:pt x="175" y="4"/>
                      <a:pt x="175" y="4"/>
                    </a:cubicBezTo>
                    <a:cubicBezTo>
                      <a:pt x="186" y="6"/>
                      <a:pt x="196" y="13"/>
                      <a:pt x="207" y="17"/>
                    </a:cubicBezTo>
                    <a:cubicBezTo>
                      <a:pt x="217" y="21"/>
                      <a:pt x="230" y="25"/>
                      <a:pt x="230" y="36"/>
                    </a:cubicBezTo>
                    <a:cubicBezTo>
                      <a:pt x="230" y="37"/>
                      <a:pt x="230" y="37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26" y="40"/>
                      <a:pt x="224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21" y="40"/>
                      <a:pt x="221" y="40"/>
                      <a:pt x="221" y="40"/>
                    </a:cubicBezTo>
                    <a:cubicBezTo>
                      <a:pt x="218" y="40"/>
                      <a:pt x="216" y="40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3" y="39"/>
                      <a:pt x="213" y="39"/>
                    </a:cubicBezTo>
                    <a:cubicBezTo>
                      <a:pt x="213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2" y="39"/>
                      <a:pt x="212" y="39"/>
                      <a:pt x="212" y="39"/>
                    </a:cubicBezTo>
                    <a:cubicBezTo>
                      <a:pt x="210" y="39"/>
                      <a:pt x="208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5" y="39"/>
                      <a:pt x="205" y="39"/>
                      <a:pt x="205" y="39"/>
                    </a:cubicBezTo>
                    <a:cubicBezTo>
                      <a:pt x="204" y="39"/>
                      <a:pt x="204" y="39"/>
                      <a:pt x="203" y="39"/>
                    </a:cubicBezTo>
                    <a:cubicBezTo>
                      <a:pt x="203" y="39"/>
                      <a:pt x="203" y="39"/>
                      <a:pt x="202" y="39"/>
                    </a:cubicBezTo>
                    <a:cubicBezTo>
                      <a:pt x="202" y="39"/>
                      <a:pt x="202" y="39"/>
                      <a:pt x="202" y="39"/>
                    </a:cubicBezTo>
                    <a:cubicBezTo>
                      <a:pt x="194" y="40"/>
                      <a:pt x="187" y="44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9" y="45"/>
                      <a:pt x="179" y="45"/>
                      <a:pt x="179" y="45"/>
                    </a:cubicBezTo>
                    <a:cubicBezTo>
                      <a:pt x="176" y="45"/>
                      <a:pt x="173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56" y="45"/>
                      <a:pt x="147" y="41"/>
                      <a:pt x="136" y="39"/>
                    </a:cubicBezTo>
                    <a:cubicBezTo>
                      <a:pt x="136" y="39"/>
                      <a:pt x="136" y="39"/>
                      <a:pt x="136" y="39"/>
                    </a:cubicBezTo>
                    <a:cubicBezTo>
                      <a:pt x="136" y="39"/>
                      <a:pt x="135" y="39"/>
                      <a:pt x="135" y="38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132" y="38"/>
                      <a:pt x="130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8" y="38"/>
                      <a:pt x="128" y="38"/>
                      <a:pt x="128" y="38"/>
                    </a:cubicBezTo>
                    <a:cubicBezTo>
                      <a:pt x="127" y="38"/>
                      <a:pt x="125" y="38"/>
                      <a:pt x="124" y="38"/>
                    </a:cubicBezTo>
                    <a:cubicBezTo>
                      <a:pt x="124" y="38"/>
                      <a:pt x="123" y="38"/>
                      <a:pt x="123" y="38"/>
                    </a:cubicBezTo>
                    <a:cubicBezTo>
                      <a:pt x="123" y="38"/>
                      <a:pt x="123" y="38"/>
                      <a:pt x="123" y="38"/>
                    </a:cubicBezTo>
                    <a:cubicBezTo>
                      <a:pt x="121" y="38"/>
                      <a:pt x="119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3" y="38"/>
                      <a:pt x="110" y="38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06" y="35"/>
                      <a:pt x="106" y="35"/>
                      <a:pt x="106" y="34"/>
                    </a:cubicBezTo>
                    <a:cubicBezTo>
                      <a:pt x="106" y="23"/>
                      <a:pt x="120" y="21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29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6"/>
                      <a:pt x="131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43" y="11"/>
                      <a:pt x="152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6" y="2"/>
                      <a:pt x="166" y="2"/>
                      <a:pt x="166" y="2"/>
                    </a:cubicBezTo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52" y="0"/>
                      <a:pt x="144" y="8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32" y="13"/>
                      <a:pt x="132" y="13"/>
                      <a:pt x="132" y="13"/>
                    </a:cubicBezTo>
                    <a:cubicBezTo>
                      <a:pt x="124" y="16"/>
                      <a:pt x="113" y="17"/>
                      <a:pt x="105" y="22"/>
                    </a:cubicBezTo>
                    <a:cubicBezTo>
                      <a:pt x="100" y="25"/>
                      <a:pt x="97" y="34"/>
                      <a:pt x="90" y="38"/>
                    </a:cubicBezTo>
                    <a:cubicBezTo>
                      <a:pt x="90" y="38"/>
                      <a:pt x="89" y="38"/>
                      <a:pt x="89" y="38"/>
                    </a:cubicBezTo>
                    <a:cubicBezTo>
                      <a:pt x="85" y="40"/>
                      <a:pt x="77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4" y="41"/>
                      <a:pt x="58" y="41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43" y="33"/>
                      <a:pt x="40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0" y="9"/>
                      <a:pt x="15" y="14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7" y="21"/>
                      <a:pt x="0" y="25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44"/>
                      <a:pt x="22" y="51"/>
                      <a:pt x="27" y="59"/>
                    </a:cubicBezTo>
                    <a:cubicBezTo>
                      <a:pt x="32" y="67"/>
                      <a:pt x="32" y="77"/>
                      <a:pt x="40" y="81"/>
                    </a:cubicBezTo>
                    <a:cubicBezTo>
                      <a:pt x="44" y="83"/>
                      <a:pt x="52" y="83"/>
                      <a:pt x="59" y="83"/>
                    </a:cubicBezTo>
                    <a:cubicBezTo>
                      <a:pt x="62" y="84"/>
                      <a:pt x="65" y="84"/>
                      <a:pt x="68" y="85"/>
                    </a:cubicBezTo>
                    <a:cubicBezTo>
                      <a:pt x="70" y="85"/>
                      <a:pt x="73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5" y="86"/>
                      <a:pt x="75" y="86"/>
                      <a:pt x="75" y="86"/>
                    </a:cubicBezTo>
                    <a:cubicBezTo>
                      <a:pt x="76" y="86"/>
                      <a:pt x="78" y="85"/>
                      <a:pt x="79" y="85"/>
                    </a:cubicBezTo>
                    <a:cubicBezTo>
                      <a:pt x="87" y="83"/>
                      <a:pt x="91" y="71"/>
                      <a:pt x="96" y="65"/>
                    </a:cubicBezTo>
                    <a:cubicBezTo>
                      <a:pt x="100" y="58"/>
                      <a:pt x="107" y="49"/>
                      <a:pt x="114" y="45"/>
                    </a:cubicBezTo>
                    <a:cubicBezTo>
                      <a:pt x="118" y="43"/>
                      <a:pt x="122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32" y="42"/>
                      <a:pt x="138" y="44"/>
                      <a:pt x="144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7" y="46"/>
                      <a:pt x="149" y="46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1" y="47"/>
                      <a:pt x="151" y="47"/>
                      <a:pt x="151" y="47"/>
                    </a:cubicBezTo>
                    <a:cubicBezTo>
                      <a:pt x="152" y="47"/>
                      <a:pt x="152" y="47"/>
                      <a:pt x="152" y="47"/>
                    </a:cubicBezTo>
                    <a:cubicBezTo>
                      <a:pt x="158" y="48"/>
                      <a:pt x="164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1" y="48"/>
                      <a:pt x="171" y="48"/>
                      <a:pt x="171" y="48"/>
                    </a:cubicBezTo>
                    <a:cubicBezTo>
                      <a:pt x="174" y="48"/>
                      <a:pt x="177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48"/>
                      <a:pt x="180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5" y="47"/>
                      <a:pt x="189" y="46"/>
                      <a:pt x="193" y="45"/>
                    </a:cubicBezTo>
                    <a:cubicBezTo>
                      <a:pt x="197" y="44"/>
                      <a:pt x="201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05" y="43"/>
                      <a:pt x="205" y="43"/>
                      <a:pt x="205" y="43"/>
                    </a:cubicBezTo>
                    <a:cubicBezTo>
                      <a:pt x="222" y="43"/>
                      <a:pt x="231" y="5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39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0" y="67"/>
                      <a:pt x="240" y="67"/>
                      <a:pt x="240" y="67"/>
                    </a:cubicBezTo>
                    <a:cubicBezTo>
                      <a:pt x="245" y="74"/>
                      <a:pt x="24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59" y="85"/>
                      <a:pt x="259" y="85"/>
                      <a:pt x="259" y="85"/>
                    </a:cubicBezTo>
                    <a:cubicBezTo>
                      <a:pt x="260" y="85"/>
                      <a:pt x="261" y="85"/>
                      <a:pt x="261" y="85"/>
                    </a:cubicBezTo>
                    <a:cubicBezTo>
                      <a:pt x="267" y="84"/>
                      <a:pt x="287" y="85"/>
                      <a:pt x="295" y="80"/>
                    </a:cubicBezTo>
                    <a:cubicBezTo>
                      <a:pt x="302" y="76"/>
                      <a:pt x="302" y="64"/>
                      <a:pt x="306" y="58"/>
                    </a:cubicBezTo>
                    <a:cubicBezTo>
                      <a:pt x="313" y="47"/>
                      <a:pt x="331" y="44"/>
                      <a:pt x="331" y="32"/>
                    </a:cubicBezTo>
                    <a:cubicBezTo>
                      <a:pt x="331" y="32"/>
                      <a:pt x="331" y="32"/>
                      <a:pt x="331" y="32"/>
                    </a:cubicBezTo>
                    <a:cubicBezTo>
                      <a:pt x="331" y="26"/>
                      <a:pt x="324" y="18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7" y="13"/>
                      <a:pt x="317" y="13"/>
                      <a:pt x="317" y="13"/>
                    </a:cubicBezTo>
                    <a:cubicBezTo>
                      <a:pt x="313" y="11"/>
                      <a:pt x="310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7" y="9"/>
                      <a:pt x="307" y="9"/>
                    </a:cubicBezTo>
                    <a:cubicBezTo>
                      <a:pt x="307" y="9"/>
                      <a:pt x="306" y="9"/>
                      <a:pt x="306" y="9"/>
                    </a:cubicBezTo>
                    <a:cubicBezTo>
                      <a:pt x="306" y="9"/>
                      <a:pt x="306" y="9"/>
                      <a:pt x="306" y="9"/>
                    </a:cubicBezTo>
                    <a:cubicBezTo>
                      <a:pt x="294" y="10"/>
                      <a:pt x="291" y="35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8" y="40"/>
                      <a:pt x="278" y="40"/>
                      <a:pt x="278" y="40"/>
                    </a:cubicBezTo>
                    <a:cubicBezTo>
                      <a:pt x="274" y="42"/>
                      <a:pt x="269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58" y="42"/>
                      <a:pt x="251" y="41"/>
                      <a:pt x="245" y="38"/>
                    </a:cubicBezTo>
                    <a:cubicBezTo>
                      <a:pt x="245" y="38"/>
                      <a:pt x="245" y="38"/>
                      <a:pt x="245" y="38"/>
                    </a:cubicBezTo>
                    <a:cubicBezTo>
                      <a:pt x="245" y="38"/>
                      <a:pt x="245" y="38"/>
                      <a:pt x="244" y="38"/>
                    </a:cubicBezTo>
                    <a:cubicBezTo>
                      <a:pt x="237" y="34"/>
                      <a:pt x="233" y="24"/>
                      <a:pt x="226" y="20"/>
                    </a:cubicBezTo>
                    <a:cubicBezTo>
                      <a:pt x="220" y="17"/>
                      <a:pt x="210" y="16"/>
                      <a:pt x="201" y="13"/>
                    </a:cubicBezTo>
                    <a:cubicBezTo>
                      <a:pt x="192" y="9"/>
                      <a:pt x="184" y="4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3" y="0"/>
                      <a:pt x="169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  <a:cubicBezTo>
                      <a:pt x="166" y="0"/>
                      <a:pt x="166" y="0"/>
                      <a:pt x="166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504"/>
              <p:cNvSpPr>
                <a:spLocks noEditPoints="1"/>
              </p:cNvSpPr>
              <p:nvPr/>
            </p:nvSpPr>
            <p:spPr bwMode="auto">
              <a:xfrm>
                <a:off x="2848" y="3646"/>
                <a:ext cx="115" cy="87"/>
              </a:xfrm>
              <a:custGeom>
                <a:gdLst>
                  <a:gd name="T0" fmla="*/ 13 w 33"/>
                  <a:gd name="T1" fmla="*/ 7 h 25"/>
                  <a:gd name="T2" fmla="*/ 13 w 33"/>
                  <a:gd name="T3" fmla="*/ 7 h 25"/>
                  <a:gd name="T4" fmla="*/ 13 w 33"/>
                  <a:gd name="T5" fmla="*/ 7 h 25"/>
                  <a:gd name="T6" fmla="*/ 14 w 33"/>
                  <a:gd name="T7" fmla="*/ 7 h 25"/>
                  <a:gd name="T8" fmla="*/ 14 w 33"/>
                  <a:gd name="T9" fmla="*/ 7 h 25"/>
                  <a:gd name="T10" fmla="*/ 14 w 33"/>
                  <a:gd name="T11" fmla="*/ 7 h 25"/>
                  <a:gd name="T12" fmla="*/ 19 w 33"/>
                  <a:gd name="T13" fmla="*/ 13 h 25"/>
                  <a:gd name="T14" fmla="*/ 15 w 33"/>
                  <a:gd name="T15" fmla="*/ 18 h 25"/>
                  <a:gd name="T16" fmla="*/ 15 w 33"/>
                  <a:gd name="T17" fmla="*/ 18 h 25"/>
                  <a:gd name="T18" fmla="*/ 15 w 33"/>
                  <a:gd name="T19" fmla="*/ 18 h 25"/>
                  <a:gd name="T20" fmla="*/ 15 w 33"/>
                  <a:gd name="T21" fmla="*/ 18 h 25"/>
                  <a:gd name="T22" fmla="*/ 15 w 33"/>
                  <a:gd name="T23" fmla="*/ 18 h 25"/>
                  <a:gd name="T24" fmla="*/ 13 w 33"/>
                  <a:gd name="T25" fmla="*/ 18 h 25"/>
                  <a:gd name="T26" fmla="*/ 13 w 33"/>
                  <a:gd name="T27" fmla="*/ 18 h 25"/>
                  <a:gd name="T28" fmla="*/ 13 w 33"/>
                  <a:gd name="T29" fmla="*/ 18 h 25"/>
                  <a:gd name="T30" fmla="*/ 13 w 33"/>
                  <a:gd name="T31" fmla="*/ 18 h 25"/>
                  <a:gd name="T32" fmla="*/ 13 w 33"/>
                  <a:gd name="T33" fmla="*/ 18 h 25"/>
                  <a:gd name="T34" fmla="*/ 8 w 33"/>
                  <a:gd name="T35" fmla="*/ 13 h 25"/>
                  <a:gd name="T36" fmla="*/ 8 w 33"/>
                  <a:gd name="T37" fmla="*/ 13 h 25"/>
                  <a:gd name="T38" fmla="*/ 8 w 33"/>
                  <a:gd name="T39" fmla="*/ 13 h 25"/>
                  <a:gd name="T40" fmla="*/ 8 w 33"/>
                  <a:gd name="T41" fmla="*/ 13 h 25"/>
                  <a:gd name="T42" fmla="*/ 13 w 33"/>
                  <a:gd name="T43" fmla="*/ 7 h 25"/>
                  <a:gd name="T44" fmla="*/ 13 w 33"/>
                  <a:gd name="T45" fmla="*/ 7 h 25"/>
                  <a:gd name="T46" fmla="*/ 13 w 33"/>
                  <a:gd name="T47" fmla="*/ 7 h 25"/>
                  <a:gd name="T48" fmla="*/ 12 w 33"/>
                  <a:gd name="T49" fmla="*/ 0 h 25"/>
                  <a:gd name="T50" fmla="*/ 12 w 33"/>
                  <a:gd name="T51" fmla="*/ 0 h 25"/>
                  <a:gd name="T52" fmla="*/ 10 w 33"/>
                  <a:gd name="T53" fmla="*/ 0 h 25"/>
                  <a:gd name="T54" fmla="*/ 10 w 33"/>
                  <a:gd name="T55" fmla="*/ 0 h 25"/>
                  <a:gd name="T56" fmla="*/ 0 w 33"/>
                  <a:gd name="T57" fmla="*/ 13 h 25"/>
                  <a:gd name="T58" fmla="*/ 1 w 33"/>
                  <a:gd name="T59" fmla="*/ 16 h 25"/>
                  <a:gd name="T60" fmla="*/ 1 w 33"/>
                  <a:gd name="T61" fmla="*/ 16 h 25"/>
                  <a:gd name="T62" fmla="*/ 13 w 33"/>
                  <a:gd name="T63" fmla="*/ 25 h 25"/>
                  <a:gd name="T64" fmla="*/ 13 w 33"/>
                  <a:gd name="T65" fmla="*/ 25 h 25"/>
                  <a:gd name="T66" fmla="*/ 13 w 33"/>
                  <a:gd name="T67" fmla="*/ 25 h 25"/>
                  <a:gd name="T68" fmla="*/ 13 w 33"/>
                  <a:gd name="T69" fmla="*/ 25 h 25"/>
                  <a:gd name="T70" fmla="*/ 17 w 33"/>
                  <a:gd name="T71" fmla="*/ 25 h 25"/>
                  <a:gd name="T72" fmla="*/ 17 w 33"/>
                  <a:gd name="T73" fmla="*/ 25 h 25"/>
                  <a:gd name="T74" fmla="*/ 17 w 33"/>
                  <a:gd name="T75" fmla="*/ 25 h 25"/>
                  <a:gd name="T76" fmla="*/ 17 w 33"/>
                  <a:gd name="T77" fmla="*/ 25 h 25"/>
                  <a:gd name="T78" fmla="*/ 18 w 33"/>
                  <a:gd name="T79" fmla="*/ 25 h 25"/>
                  <a:gd name="T80" fmla="*/ 18 w 33"/>
                  <a:gd name="T81" fmla="*/ 25 h 25"/>
                  <a:gd name="T82" fmla="*/ 12 w 33"/>
                  <a:gd name="T83" fmla="*/ 0 h 25"/>
                  <a:gd name="T84" fmla="*/ 12 w 33"/>
                  <a:gd name="T85" fmla="*/ 0 h 25"/>
                  <a:gd name="T86" fmla="*/ 12 w 33"/>
                  <a:gd name="T87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5"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7" y="7"/>
                      <a:pt x="19" y="10"/>
                      <a:pt x="19" y="13"/>
                    </a:cubicBezTo>
                    <a:cubicBezTo>
                      <a:pt x="19" y="15"/>
                      <a:pt x="18" y="17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0" y="18"/>
                      <a:pt x="8" y="15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0"/>
                      <a:pt x="10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1"/>
                      <a:pt x="0" y="7"/>
                      <a:pt x="0" y="13"/>
                    </a:cubicBezTo>
                    <a:cubicBezTo>
                      <a:pt x="0" y="14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21"/>
                      <a:pt x="7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33" y="21"/>
                      <a:pt x="2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505"/>
              <p:cNvSpPr>
                <a:spLocks noEditPoints="1"/>
              </p:cNvSpPr>
              <p:nvPr/>
            </p:nvSpPr>
            <p:spPr bwMode="auto">
              <a:xfrm>
                <a:off x="4100" y="3479"/>
                <a:ext cx="307" cy="244"/>
              </a:xfrm>
              <a:custGeom>
                <a:gdLst>
                  <a:gd name="T0" fmla="*/ 69 w 88"/>
                  <a:gd name="T1" fmla="*/ 4 h 70"/>
                  <a:gd name="T2" fmla="*/ 84 w 88"/>
                  <a:gd name="T3" fmla="*/ 19 h 70"/>
                  <a:gd name="T4" fmla="*/ 62 w 88"/>
                  <a:gd name="T5" fmla="*/ 41 h 70"/>
                  <a:gd name="T6" fmla="*/ 48 w 88"/>
                  <a:gd name="T7" fmla="*/ 67 h 70"/>
                  <a:gd name="T8" fmla="*/ 39 w 88"/>
                  <a:gd name="T9" fmla="*/ 67 h 70"/>
                  <a:gd name="T10" fmla="*/ 39 w 88"/>
                  <a:gd name="T11" fmla="*/ 67 h 70"/>
                  <a:gd name="T12" fmla="*/ 39 w 88"/>
                  <a:gd name="T13" fmla="*/ 67 h 70"/>
                  <a:gd name="T14" fmla="*/ 19 w 88"/>
                  <a:gd name="T15" fmla="*/ 64 h 70"/>
                  <a:gd name="T16" fmla="*/ 18 w 88"/>
                  <a:gd name="T17" fmla="*/ 64 h 70"/>
                  <a:gd name="T18" fmla="*/ 18 w 88"/>
                  <a:gd name="T19" fmla="*/ 64 h 70"/>
                  <a:gd name="T20" fmla="*/ 10 w 88"/>
                  <a:gd name="T21" fmla="*/ 44 h 70"/>
                  <a:gd name="T22" fmla="*/ 68 w 88"/>
                  <a:gd name="T23" fmla="*/ 4 h 70"/>
                  <a:gd name="T24" fmla="*/ 69 w 88"/>
                  <a:gd name="T25" fmla="*/ 4 h 70"/>
                  <a:gd name="T26" fmla="*/ 69 w 88"/>
                  <a:gd name="T27" fmla="*/ 4 h 70"/>
                  <a:gd name="T28" fmla="*/ 69 w 88"/>
                  <a:gd name="T29" fmla="*/ 0 h 70"/>
                  <a:gd name="T30" fmla="*/ 68 w 88"/>
                  <a:gd name="T31" fmla="*/ 1 h 70"/>
                  <a:gd name="T32" fmla="*/ 29 w 88"/>
                  <a:gd name="T33" fmla="*/ 34 h 70"/>
                  <a:gd name="T34" fmla="*/ 29 w 88"/>
                  <a:gd name="T35" fmla="*/ 34 h 70"/>
                  <a:gd name="T36" fmla="*/ 27 w 88"/>
                  <a:gd name="T37" fmla="*/ 34 h 70"/>
                  <a:gd name="T38" fmla="*/ 27 w 88"/>
                  <a:gd name="T39" fmla="*/ 34 h 70"/>
                  <a:gd name="T40" fmla="*/ 20 w 88"/>
                  <a:gd name="T41" fmla="*/ 33 h 70"/>
                  <a:gd name="T42" fmla="*/ 20 w 88"/>
                  <a:gd name="T43" fmla="*/ 33 h 70"/>
                  <a:gd name="T44" fmla="*/ 20 w 88"/>
                  <a:gd name="T45" fmla="*/ 33 h 70"/>
                  <a:gd name="T46" fmla="*/ 14 w 88"/>
                  <a:gd name="T47" fmla="*/ 33 h 70"/>
                  <a:gd name="T48" fmla="*/ 14 w 88"/>
                  <a:gd name="T49" fmla="*/ 33 h 70"/>
                  <a:gd name="T50" fmla="*/ 0 w 88"/>
                  <a:gd name="T51" fmla="*/ 38 h 70"/>
                  <a:gd name="T52" fmla="*/ 0 w 88"/>
                  <a:gd name="T53" fmla="*/ 38 h 70"/>
                  <a:gd name="T54" fmla="*/ 17 w 88"/>
                  <a:gd name="T55" fmla="*/ 69 h 70"/>
                  <a:gd name="T56" fmla="*/ 18 w 88"/>
                  <a:gd name="T57" fmla="*/ 69 h 70"/>
                  <a:gd name="T58" fmla="*/ 30 w 88"/>
                  <a:gd name="T59" fmla="*/ 70 h 70"/>
                  <a:gd name="T60" fmla="*/ 30 w 88"/>
                  <a:gd name="T61" fmla="*/ 70 h 70"/>
                  <a:gd name="T62" fmla="*/ 53 w 88"/>
                  <a:gd name="T63" fmla="*/ 67 h 70"/>
                  <a:gd name="T64" fmla="*/ 88 w 88"/>
                  <a:gd name="T65" fmla="*/ 20 h 70"/>
                  <a:gd name="T66" fmla="*/ 69 w 88"/>
                  <a:gd name="T67" fmla="*/ 0 h 70"/>
                  <a:gd name="T68" fmla="*/ 69 w 88"/>
                  <a:gd name="T69" fmla="*/ 0 h 7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70"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76" y="4"/>
                      <a:pt x="84" y="12"/>
                      <a:pt x="84" y="19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84" y="32"/>
                      <a:pt x="67" y="31"/>
                      <a:pt x="62" y="41"/>
                    </a:cubicBezTo>
                    <a:cubicBezTo>
                      <a:pt x="57" y="52"/>
                      <a:pt x="62" y="63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6" y="67"/>
                      <a:pt x="43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2" y="67"/>
                      <a:pt x="23" y="66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5" y="61"/>
                      <a:pt x="10" y="54"/>
                      <a:pt x="10" y="48"/>
                    </a:cubicBezTo>
                    <a:cubicBezTo>
                      <a:pt x="10" y="47"/>
                      <a:pt x="10" y="46"/>
                      <a:pt x="10" y="44"/>
                    </a:cubicBezTo>
                    <a:cubicBezTo>
                      <a:pt x="14" y="34"/>
                      <a:pt x="41" y="38"/>
                      <a:pt x="49" y="32"/>
                    </a:cubicBezTo>
                    <a:cubicBezTo>
                      <a:pt x="59" y="24"/>
                      <a:pt x="55" y="5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8" y="1"/>
                      <a:pt x="68" y="1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55" y="2"/>
                      <a:pt x="54" y="24"/>
                      <a:pt x="44" y="30"/>
                    </a:cubicBezTo>
                    <a:cubicBezTo>
                      <a:pt x="40" y="32"/>
                      <a:pt x="34" y="33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8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5" y="34"/>
                      <a:pt x="22" y="34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3"/>
                      <a:pt x="16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9" y="33"/>
                      <a:pt x="4" y="34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48"/>
                      <a:pt x="8" y="66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0" y="70"/>
                      <a:pt x="25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9" y="70"/>
                      <a:pt x="50" y="69"/>
                      <a:pt x="53" y="67"/>
                    </a:cubicBezTo>
                    <a:cubicBezTo>
                      <a:pt x="62" y="62"/>
                      <a:pt x="61" y="52"/>
                      <a:pt x="65" y="44"/>
                    </a:cubicBezTo>
                    <a:cubicBezTo>
                      <a:pt x="70" y="34"/>
                      <a:pt x="88" y="32"/>
                      <a:pt x="88" y="20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1"/>
                      <a:pt x="77" y="1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506"/>
              <p:cNvSpPr>
                <a:spLocks noEditPoints="1"/>
              </p:cNvSpPr>
              <p:nvPr/>
            </p:nvSpPr>
            <p:spPr bwMode="auto">
              <a:xfrm>
                <a:off x="3284" y="3482"/>
                <a:ext cx="310" cy="241"/>
              </a:xfrm>
              <a:custGeom>
                <a:gdLst>
                  <a:gd name="T0" fmla="*/ 20 w 89"/>
                  <a:gd name="T1" fmla="*/ 3 h 69"/>
                  <a:gd name="T2" fmla="*/ 20 w 89"/>
                  <a:gd name="T3" fmla="*/ 3 h 69"/>
                  <a:gd name="T4" fmla="*/ 20 w 89"/>
                  <a:gd name="T5" fmla="*/ 3 h 69"/>
                  <a:gd name="T6" fmla="*/ 21 w 89"/>
                  <a:gd name="T7" fmla="*/ 3 h 69"/>
                  <a:gd name="T8" fmla="*/ 41 w 89"/>
                  <a:gd name="T9" fmla="*/ 28 h 69"/>
                  <a:gd name="T10" fmla="*/ 61 w 89"/>
                  <a:gd name="T11" fmla="*/ 34 h 69"/>
                  <a:gd name="T12" fmla="*/ 80 w 89"/>
                  <a:gd name="T13" fmla="*/ 43 h 69"/>
                  <a:gd name="T14" fmla="*/ 81 w 89"/>
                  <a:gd name="T15" fmla="*/ 47 h 69"/>
                  <a:gd name="T16" fmla="*/ 71 w 89"/>
                  <a:gd name="T17" fmla="*/ 64 h 69"/>
                  <a:gd name="T18" fmla="*/ 55 w 89"/>
                  <a:gd name="T19" fmla="*/ 66 h 69"/>
                  <a:gd name="T20" fmla="*/ 47 w 89"/>
                  <a:gd name="T21" fmla="*/ 67 h 69"/>
                  <a:gd name="T22" fmla="*/ 47 w 89"/>
                  <a:gd name="T23" fmla="*/ 67 h 69"/>
                  <a:gd name="T24" fmla="*/ 47 w 89"/>
                  <a:gd name="T25" fmla="*/ 67 h 69"/>
                  <a:gd name="T26" fmla="*/ 47 w 89"/>
                  <a:gd name="T27" fmla="*/ 67 h 69"/>
                  <a:gd name="T28" fmla="*/ 47 w 89"/>
                  <a:gd name="T29" fmla="*/ 67 h 69"/>
                  <a:gd name="T30" fmla="*/ 36 w 89"/>
                  <a:gd name="T31" fmla="*/ 64 h 69"/>
                  <a:gd name="T32" fmla="*/ 35 w 89"/>
                  <a:gd name="T33" fmla="*/ 64 h 69"/>
                  <a:gd name="T34" fmla="*/ 26 w 89"/>
                  <a:gd name="T35" fmla="*/ 43 h 69"/>
                  <a:gd name="T36" fmla="*/ 4 w 89"/>
                  <a:gd name="T37" fmla="*/ 21 h 69"/>
                  <a:gd name="T38" fmla="*/ 20 w 89"/>
                  <a:gd name="T39" fmla="*/ 3 h 69"/>
                  <a:gd name="T40" fmla="*/ 20 w 89"/>
                  <a:gd name="T41" fmla="*/ 3 h 69"/>
                  <a:gd name="T42" fmla="*/ 20 w 89"/>
                  <a:gd name="T43" fmla="*/ 3 h 69"/>
                  <a:gd name="T44" fmla="*/ 21 w 89"/>
                  <a:gd name="T45" fmla="*/ 0 h 69"/>
                  <a:gd name="T46" fmla="*/ 21 w 89"/>
                  <a:gd name="T47" fmla="*/ 0 h 69"/>
                  <a:gd name="T48" fmla="*/ 0 w 89"/>
                  <a:gd name="T49" fmla="*/ 19 h 69"/>
                  <a:gd name="T50" fmla="*/ 0 w 89"/>
                  <a:gd name="T51" fmla="*/ 19 h 69"/>
                  <a:gd name="T52" fmla="*/ 0 w 89"/>
                  <a:gd name="T53" fmla="*/ 19 h 69"/>
                  <a:gd name="T54" fmla="*/ 24 w 89"/>
                  <a:gd name="T55" fmla="*/ 45 h 69"/>
                  <a:gd name="T56" fmla="*/ 34 w 89"/>
                  <a:gd name="T57" fmla="*/ 65 h 69"/>
                  <a:gd name="T58" fmla="*/ 34 w 89"/>
                  <a:gd name="T59" fmla="*/ 65 h 69"/>
                  <a:gd name="T60" fmla="*/ 34 w 89"/>
                  <a:gd name="T61" fmla="*/ 65 h 69"/>
                  <a:gd name="T62" fmla="*/ 34 w 89"/>
                  <a:gd name="T63" fmla="*/ 65 h 69"/>
                  <a:gd name="T64" fmla="*/ 34 w 89"/>
                  <a:gd name="T65" fmla="*/ 65 h 69"/>
                  <a:gd name="T66" fmla="*/ 34 w 89"/>
                  <a:gd name="T67" fmla="*/ 65 h 69"/>
                  <a:gd name="T68" fmla="*/ 58 w 89"/>
                  <a:gd name="T69" fmla="*/ 69 h 69"/>
                  <a:gd name="T70" fmla="*/ 58 w 89"/>
                  <a:gd name="T71" fmla="*/ 69 h 69"/>
                  <a:gd name="T72" fmla="*/ 58 w 89"/>
                  <a:gd name="T73" fmla="*/ 69 h 69"/>
                  <a:gd name="T74" fmla="*/ 58 w 89"/>
                  <a:gd name="T75" fmla="*/ 69 h 69"/>
                  <a:gd name="T76" fmla="*/ 71 w 89"/>
                  <a:gd name="T77" fmla="*/ 68 h 69"/>
                  <a:gd name="T78" fmla="*/ 71 w 89"/>
                  <a:gd name="T79" fmla="*/ 68 h 69"/>
                  <a:gd name="T80" fmla="*/ 71 w 89"/>
                  <a:gd name="T81" fmla="*/ 68 h 69"/>
                  <a:gd name="T82" fmla="*/ 71 w 89"/>
                  <a:gd name="T83" fmla="*/ 68 h 69"/>
                  <a:gd name="T84" fmla="*/ 71 w 89"/>
                  <a:gd name="T85" fmla="*/ 68 h 69"/>
                  <a:gd name="T86" fmla="*/ 71 w 89"/>
                  <a:gd name="T87" fmla="*/ 68 h 69"/>
                  <a:gd name="T88" fmla="*/ 71 w 89"/>
                  <a:gd name="T89" fmla="*/ 68 h 69"/>
                  <a:gd name="T90" fmla="*/ 71 w 89"/>
                  <a:gd name="T91" fmla="*/ 68 h 69"/>
                  <a:gd name="T92" fmla="*/ 72 w 89"/>
                  <a:gd name="T93" fmla="*/ 68 h 69"/>
                  <a:gd name="T94" fmla="*/ 72 w 89"/>
                  <a:gd name="T95" fmla="*/ 68 h 69"/>
                  <a:gd name="T96" fmla="*/ 72 w 89"/>
                  <a:gd name="T97" fmla="*/ 68 h 69"/>
                  <a:gd name="T98" fmla="*/ 72 w 89"/>
                  <a:gd name="T99" fmla="*/ 68 h 69"/>
                  <a:gd name="T100" fmla="*/ 73 w 89"/>
                  <a:gd name="T101" fmla="*/ 68 h 69"/>
                  <a:gd name="T102" fmla="*/ 73 w 89"/>
                  <a:gd name="T103" fmla="*/ 68 h 69"/>
                  <a:gd name="T104" fmla="*/ 73 w 89"/>
                  <a:gd name="T105" fmla="*/ 68 h 69"/>
                  <a:gd name="T106" fmla="*/ 89 w 89"/>
                  <a:gd name="T107" fmla="*/ 40 h 69"/>
                  <a:gd name="T108" fmla="*/ 88 w 89"/>
                  <a:gd name="T109" fmla="*/ 37 h 69"/>
                  <a:gd name="T110" fmla="*/ 67 w 89"/>
                  <a:gd name="T111" fmla="*/ 32 h 69"/>
                  <a:gd name="T112" fmla="*/ 46 w 89"/>
                  <a:gd name="T113" fmla="*/ 27 h 69"/>
                  <a:gd name="T114" fmla="*/ 21 w 89"/>
                  <a:gd name="T115" fmla="*/ 0 h 69"/>
                  <a:gd name="T116" fmla="*/ 21 w 89"/>
                  <a:gd name="T117" fmla="*/ 0 h 69"/>
                  <a:gd name="T118" fmla="*/ 21 w 89"/>
                  <a:gd name="T119" fmla="*/ 0 h 69"/>
                  <a:gd name="T120" fmla="*/ 21 w 89"/>
                  <a:gd name="T121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9" h="69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33" y="4"/>
                      <a:pt x="33" y="21"/>
                      <a:pt x="41" y="28"/>
                    </a:cubicBezTo>
                    <a:cubicBezTo>
                      <a:pt x="46" y="32"/>
                      <a:pt x="54" y="33"/>
                      <a:pt x="61" y="34"/>
                    </a:cubicBezTo>
                    <a:cubicBezTo>
                      <a:pt x="68" y="36"/>
                      <a:pt x="78" y="37"/>
                      <a:pt x="80" y="43"/>
                    </a:cubicBezTo>
                    <a:cubicBezTo>
                      <a:pt x="80" y="44"/>
                      <a:pt x="81" y="46"/>
                      <a:pt x="81" y="47"/>
                    </a:cubicBezTo>
                    <a:cubicBezTo>
                      <a:pt x="81" y="54"/>
                      <a:pt x="75" y="62"/>
                      <a:pt x="71" y="64"/>
                    </a:cubicBezTo>
                    <a:cubicBezTo>
                      <a:pt x="67" y="66"/>
                      <a:pt x="60" y="66"/>
                      <a:pt x="55" y="66"/>
                    </a:cubicBezTo>
                    <a:cubicBezTo>
                      <a:pt x="53" y="66"/>
                      <a:pt x="50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43" y="67"/>
                      <a:pt x="39" y="66"/>
                      <a:pt x="36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0" y="60"/>
                      <a:pt x="30" y="51"/>
                      <a:pt x="26" y="43"/>
                    </a:cubicBezTo>
                    <a:cubicBezTo>
                      <a:pt x="21" y="34"/>
                      <a:pt x="5" y="31"/>
                      <a:pt x="4" y="21"/>
                    </a:cubicBezTo>
                    <a:cubicBezTo>
                      <a:pt x="3" y="12"/>
                      <a:pt x="12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2" y="0"/>
                      <a:pt x="0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2"/>
                      <a:pt x="19" y="35"/>
                      <a:pt x="24" y="45"/>
                    </a:cubicBezTo>
                    <a:cubicBezTo>
                      <a:pt x="28" y="52"/>
                      <a:pt x="27" y="60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7" y="68"/>
                      <a:pt x="4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2" y="69"/>
                      <a:pt x="67" y="69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7" y="66"/>
                      <a:pt x="89" y="50"/>
                      <a:pt x="89" y="40"/>
                    </a:cubicBezTo>
                    <a:cubicBezTo>
                      <a:pt x="89" y="39"/>
                      <a:pt x="89" y="38"/>
                      <a:pt x="88" y="37"/>
                    </a:cubicBezTo>
                    <a:cubicBezTo>
                      <a:pt x="86" y="32"/>
                      <a:pt x="74" y="32"/>
                      <a:pt x="67" y="32"/>
                    </a:cubicBezTo>
                    <a:cubicBezTo>
                      <a:pt x="59" y="31"/>
                      <a:pt x="49" y="29"/>
                      <a:pt x="46" y="27"/>
                    </a:cubicBezTo>
                    <a:cubicBezTo>
                      <a:pt x="37" y="22"/>
                      <a:pt x="34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507"/>
              <p:cNvSpPr>
                <a:spLocks noEditPoints="1"/>
              </p:cNvSpPr>
              <p:nvPr/>
            </p:nvSpPr>
            <p:spPr bwMode="auto">
              <a:xfrm>
                <a:off x="3294" y="3493"/>
                <a:ext cx="272" cy="223"/>
              </a:xfrm>
              <a:custGeom>
                <a:gdLst>
                  <a:gd name="T0" fmla="*/ 17 w 78"/>
                  <a:gd name="T1" fmla="*/ 4 h 64"/>
                  <a:gd name="T2" fmla="*/ 17 w 78"/>
                  <a:gd name="T3" fmla="*/ 4 h 64"/>
                  <a:gd name="T4" fmla="*/ 17 w 78"/>
                  <a:gd name="T5" fmla="*/ 4 h 64"/>
                  <a:gd name="T6" fmla="*/ 35 w 78"/>
                  <a:gd name="T7" fmla="*/ 28 h 64"/>
                  <a:gd name="T8" fmla="*/ 35 w 78"/>
                  <a:gd name="T9" fmla="*/ 28 h 64"/>
                  <a:gd name="T10" fmla="*/ 35 w 78"/>
                  <a:gd name="T11" fmla="*/ 28 h 64"/>
                  <a:gd name="T12" fmla="*/ 36 w 78"/>
                  <a:gd name="T13" fmla="*/ 29 h 64"/>
                  <a:gd name="T14" fmla="*/ 36 w 78"/>
                  <a:gd name="T15" fmla="*/ 29 h 64"/>
                  <a:gd name="T16" fmla="*/ 36 w 78"/>
                  <a:gd name="T17" fmla="*/ 29 h 64"/>
                  <a:gd name="T18" fmla="*/ 36 w 78"/>
                  <a:gd name="T19" fmla="*/ 30 h 64"/>
                  <a:gd name="T20" fmla="*/ 70 w 78"/>
                  <a:gd name="T21" fmla="*/ 45 h 64"/>
                  <a:gd name="T22" fmla="*/ 70 w 78"/>
                  <a:gd name="T23" fmla="*/ 47 h 64"/>
                  <a:gd name="T24" fmla="*/ 51 w 78"/>
                  <a:gd name="T25" fmla="*/ 61 h 64"/>
                  <a:gd name="T26" fmla="*/ 51 w 78"/>
                  <a:gd name="T27" fmla="*/ 61 h 64"/>
                  <a:gd name="T28" fmla="*/ 51 w 78"/>
                  <a:gd name="T29" fmla="*/ 61 h 64"/>
                  <a:gd name="T30" fmla="*/ 51 w 78"/>
                  <a:gd name="T31" fmla="*/ 61 h 64"/>
                  <a:gd name="T32" fmla="*/ 50 w 78"/>
                  <a:gd name="T33" fmla="*/ 61 h 64"/>
                  <a:gd name="T34" fmla="*/ 45 w 78"/>
                  <a:gd name="T35" fmla="*/ 61 h 64"/>
                  <a:gd name="T36" fmla="*/ 45 w 78"/>
                  <a:gd name="T37" fmla="*/ 61 h 64"/>
                  <a:gd name="T38" fmla="*/ 45 w 78"/>
                  <a:gd name="T39" fmla="*/ 61 h 64"/>
                  <a:gd name="T40" fmla="*/ 45 w 78"/>
                  <a:gd name="T41" fmla="*/ 61 h 64"/>
                  <a:gd name="T42" fmla="*/ 45 w 78"/>
                  <a:gd name="T43" fmla="*/ 61 h 64"/>
                  <a:gd name="T44" fmla="*/ 30 w 78"/>
                  <a:gd name="T45" fmla="*/ 54 h 64"/>
                  <a:gd name="T46" fmla="*/ 30 w 78"/>
                  <a:gd name="T47" fmla="*/ 54 h 64"/>
                  <a:gd name="T48" fmla="*/ 25 w 78"/>
                  <a:gd name="T49" fmla="*/ 35 h 64"/>
                  <a:gd name="T50" fmla="*/ 4 w 78"/>
                  <a:gd name="T51" fmla="*/ 17 h 64"/>
                  <a:gd name="T52" fmla="*/ 4 w 78"/>
                  <a:gd name="T53" fmla="*/ 16 h 64"/>
                  <a:gd name="T54" fmla="*/ 16 w 78"/>
                  <a:gd name="T55" fmla="*/ 4 h 64"/>
                  <a:gd name="T56" fmla="*/ 16 w 78"/>
                  <a:gd name="T57" fmla="*/ 4 h 64"/>
                  <a:gd name="T58" fmla="*/ 16 w 78"/>
                  <a:gd name="T59" fmla="*/ 4 h 64"/>
                  <a:gd name="T60" fmla="*/ 16 w 78"/>
                  <a:gd name="T61" fmla="*/ 4 h 64"/>
                  <a:gd name="T62" fmla="*/ 16 w 78"/>
                  <a:gd name="T63" fmla="*/ 4 h 64"/>
                  <a:gd name="T64" fmla="*/ 16 w 78"/>
                  <a:gd name="T65" fmla="*/ 4 h 64"/>
                  <a:gd name="T66" fmla="*/ 16 w 78"/>
                  <a:gd name="T67" fmla="*/ 4 h 64"/>
                  <a:gd name="T68" fmla="*/ 17 w 78"/>
                  <a:gd name="T69" fmla="*/ 4 h 64"/>
                  <a:gd name="T70" fmla="*/ 17 w 78"/>
                  <a:gd name="T71" fmla="*/ 4 h 64"/>
                  <a:gd name="T72" fmla="*/ 17 w 78"/>
                  <a:gd name="T73" fmla="*/ 0 h 64"/>
                  <a:gd name="T74" fmla="*/ 17 w 78"/>
                  <a:gd name="T75" fmla="*/ 0 h 64"/>
                  <a:gd name="T76" fmla="*/ 1 w 78"/>
                  <a:gd name="T77" fmla="*/ 18 h 64"/>
                  <a:gd name="T78" fmla="*/ 23 w 78"/>
                  <a:gd name="T79" fmla="*/ 40 h 64"/>
                  <a:gd name="T80" fmla="*/ 32 w 78"/>
                  <a:gd name="T81" fmla="*/ 61 h 64"/>
                  <a:gd name="T82" fmla="*/ 33 w 78"/>
                  <a:gd name="T83" fmla="*/ 61 h 64"/>
                  <a:gd name="T84" fmla="*/ 44 w 78"/>
                  <a:gd name="T85" fmla="*/ 64 h 64"/>
                  <a:gd name="T86" fmla="*/ 44 w 78"/>
                  <a:gd name="T87" fmla="*/ 64 h 64"/>
                  <a:gd name="T88" fmla="*/ 44 w 78"/>
                  <a:gd name="T89" fmla="*/ 64 h 64"/>
                  <a:gd name="T90" fmla="*/ 44 w 78"/>
                  <a:gd name="T91" fmla="*/ 64 h 64"/>
                  <a:gd name="T92" fmla="*/ 52 w 78"/>
                  <a:gd name="T93" fmla="*/ 63 h 64"/>
                  <a:gd name="T94" fmla="*/ 68 w 78"/>
                  <a:gd name="T95" fmla="*/ 61 h 64"/>
                  <a:gd name="T96" fmla="*/ 78 w 78"/>
                  <a:gd name="T97" fmla="*/ 44 h 64"/>
                  <a:gd name="T98" fmla="*/ 77 w 78"/>
                  <a:gd name="T99" fmla="*/ 40 h 64"/>
                  <a:gd name="T100" fmla="*/ 58 w 78"/>
                  <a:gd name="T101" fmla="*/ 31 h 64"/>
                  <a:gd name="T102" fmla="*/ 38 w 78"/>
                  <a:gd name="T103" fmla="*/ 25 h 64"/>
                  <a:gd name="T104" fmla="*/ 18 w 78"/>
                  <a:gd name="T105" fmla="*/ 0 h 64"/>
                  <a:gd name="T106" fmla="*/ 17 w 78"/>
                  <a:gd name="T107" fmla="*/ 0 h 64"/>
                  <a:gd name="T108" fmla="*/ 17 w 78"/>
                  <a:gd name="T109" fmla="*/ 0 h 64"/>
                  <a:gd name="T110" fmla="*/ 17 w 78"/>
                  <a:gd name="T111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64"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9" y="4"/>
                      <a:pt x="29" y="22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9"/>
                      <a:pt x="35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5" y="35"/>
                      <a:pt x="67" y="32"/>
                      <a:pt x="70" y="45"/>
                    </a:cubicBezTo>
                    <a:cubicBezTo>
                      <a:pt x="70" y="46"/>
                      <a:pt x="70" y="47"/>
                      <a:pt x="70" y="47"/>
                    </a:cubicBezTo>
                    <a:cubicBezTo>
                      <a:pt x="70" y="58"/>
                      <a:pt x="58" y="60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0" y="61"/>
                    </a:cubicBezTo>
                    <a:cubicBezTo>
                      <a:pt x="48" y="61"/>
                      <a:pt x="47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38" y="61"/>
                      <a:pt x="33" y="59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7" y="49"/>
                      <a:pt x="29" y="41"/>
                      <a:pt x="25" y="35"/>
                    </a:cubicBezTo>
                    <a:cubicBezTo>
                      <a:pt x="21" y="29"/>
                      <a:pt x="5" y="27"/>
                      <a:pt x="4" y="17"/>
                    </a:cubicBezTo>
                    <a:cubicBezTo>
                      <a:pt x="4" y="17"/>
                      <a:pt x="4" y="17"/>
                      <a:pt x="4" y="16"/>
                    </a:cubicBezTo>
                    <a:cubicBezTo>
                      <a:pt x="4" y="10"/>
                      <a:pt x="11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0"/>
                      <a:pt x="0" y="9"/>
                      <a:pt x="1" y="18"/>
                    </a:cubicBezTo>
                    <a:cubicBezTo>
                      <a:pt x="2" y="28"/>
                      <a:pt x="18" y="31"/>
                      <a:pt x="23" y="40"/>
                    </a:cubicBezTo>
                    <a:cubicBezTo>
                      <a:pt x="27" y="48"/>
                      <a:pt x="27" y="57"/>
                      <a:pt x="32" y="61"/>
                    </a:cubicBezTo>
                    <a:cubicBezTo>
                      <a:pt x="32" y="61"/>
                      <a:pt x="32" y="61"/>
                      <a:pt x="33" y="61"/>
                    </a:cubicBezTo>
                    <a:cubicBezTo>
                      <a:pt x="36" y="63"/>
                      <a:pt x="40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7" y="64"/>
                      <a:pt x="50" y="63"/>
                      <a:pt x="52" y="63"/>
                    </a:cubicBezTo>
                    <a:cubicBezTo>
                      <a:pt x="57" y="63"/>
                      <a:pt x="64" y="63"/>
                      <a:pt x="68" y="61"/>
                    </a:cubicBezTo>
                    <a:cubicBezTo>
                      <a:pt x="72" y="59"/>
                      <a:pt x="78" y="51"/>
                      <a:pt x="78" y="44"/>
                    </a:cubicBezTo>
                    <a:cubicBezTo>
                      <a:pt x="78" y="43"/>
                      <a:pt x="77" y="41"/>
                      <a:pt x="77" y="40"/>
                    </a:cubicBezTo>
                    <a:cubicBezTo>
                      <a:pt x="75" y="34"/>
                      <a:pt x="65" y="33"/>
                      <a:pt x="58" y="31"/>
                    </a:cubicBezTo>
                    <a:cubicBezTo>
                      <a:pt x="51" y="30"/>
                      <a:pt x="43" y="29"/>
                      <a:pt x="38" y="25"/>
                    </a:cubicBezTo>
                    <a:cubicBezTo>
                      <a:pt x="30" y="18"/>
                      <a:pt x="30" y="1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508"/>
              <p:cNvSpPr>
                <a:spLocks noEditPoints="1"/>
              </p:cNvSpPr>
              <p:nvPr/>
            </p:nvSpPr>
            <p:spPr bwMode="auto">
              <a:xfrm>
                <a:off x="4135" y="3493"/>
                <a:ext cx="258" cy="220"/>
              </a:xfrm>
              <a:custGeom>
                <a:gdLst>
                  <a:gd name="T0" fmla="*/ 31 w 74"/>
                  <a:gd name="T1" fmla="*/ 62 h 63"/>
                  <a:gd name="T2" fmla="*/ 9 w 74"/>
                  <a:gd name="T3" fmla="*/ 46 h 63"/>
                  <a:gd name="T4" fmla="*/ 43 w 74"/>
                  <a:gd name="T5" fmla="*/ 34 h 63"/>
                  <a:gd name="T6" fmla="*/ 47 w 74"/>
                  <a:gd name="T7" fmla="*/ 47 h 63"/>
                  <a:gd name="T8" fmla="*/ 42 w 74"/>
                  <a:gd name="T9" fmla="*/ 59 h 63"/>
                  <a:gd name="T10" fmla="*/ 31 w 74"/>
                  <a:gd name="T11" fmla="*/ 62 h 63"/>
                  <a:gd name="T12" fmla="*/ 31 w 74"/>
                  <a:gd name="T13" fmla="*/ 62 h 63"/>
                  <a:gd name="T14" fmla="*/ 31 w 74"/>
                  <a:gd name="T15" fmla="*/ 62 h 63"/>
                  <a:gd name="T16" fmla="*/ 31 w 74"/>
                  <a:gd name="T17" fmla="*/ 62 h 63"/>
                  <a:gd name="T18" fmla="*/ 31 w 74"/>
                  <a:gd name="T19" fmla="*/ 62 h 63"/>
                  <a:gd name="T20" fmla="*/ 60 w 74"/>
                  <a:gd name="T21" fmla="*/ 4 h 63"/>
                  <a:gd name="T22" fmla="*/ 60 w 74"/>
                  <a:gd name="T23" fmla="*/ 4 h 63"/>
                  <a:gd name="T24" fmla="*/ 60 w 74"/>
                  <a:gd name="T25" fmla="*/ 4 h 63"/>
                  <a:gd name="T26" fmla="*/ 70 w 74"/>
                  <a:gd name="T27" fmla="*/ 15 h 63"/>
                  <a:gd name="T28" fmla="*/ 70 w 74"/>
                  <a:gd name="T29" fmla="*/ 15 h 63"/>
                  <a:gd name="T30" fmla="*/ 70 w 74"/>
                  <a:gd name="T31" fmla="*/ 15 h 63"/>
                  <a:gd name="T32" fmla="*/ 54 w 74"/>
                  <a:gd name="T33" fmla="*/ 27 h 63"/>
                  <a:gd name="T34" fmla="*/ 54 w 74"/>
                  <a:gd name="T35" fmla="*/ 27 h 63"/>
                  <a:gd name="T36" fmla="*/ 54 w 74"/>
                  <a:gd name="T37" fmla="*/ 27 h 63"/>
                  <a:gd name="T38" fmla="*/ 54 w 74"/>
                  <a:gd name="T39" fmla="*/ 27 h 63"/>
                  <a:gd name="T40" fmla="*/ 54 w 74"/>
                  <a:gd name="T41" fmla="*/ 27 h 63"/>
                  <a:gd name="T42" fmla="*/ 50 w 74"/>
                  <a:gd name="T43" fmla="*/ 27 h 63"/>
                  <a:gd name="T44" fmla="*/ 50 w 74"/>
                  <a:gd name="T45" fmla="*/ 27 h 63"/>
                  <a:gd name="T46" fmla="*/ 49 w 74"/>
                  <a:gd name="T47" fmla="*/ 20 h 63"/>
                  <a:gd name="T48" fmla="*/ 59 w 74"/>
                  <a:gd name="T49" fmla="*/ 4 h 63"/>
                  <a:gd name="T50" fmla="*/ 59 w 74"/>
                  <a:gd name="T51" fmla="*/ 4 h 63"/>
                  <a:gd name="T52" fmla="*/ 60 w 74"/>
                  <a:gd name="T53" fmla="*/ 4 h 63"/>
                  <a:gd name="T54" fmla="*/ 60 w 74"/>
                  <a:gd name="T55" fmla="*/ 4 h 63"/>
                  <a:gd name="T56" fmla="*/ 60 w 74"/>
                  <a:gd name="T57" fmla="*/ 4 h 63"/>
                  <a:gd name="T58" fmla="*/ 59 w 74"/>
                  <a:gd name="T59" fmla="*/ 0 h 63"/>
                  <a:gd name="T60" fmla="*/ 59 w 74"/>
                  <a:gd name="T61" fmla="*/ 0 h 63"/>
                  <a:gd name="T62" fmla="*/ 58 w 74"/>
                  <a:gd name="T63" fmla="*/ 0 h 63"/>
                  <a:gd name="T64" fmla="*/ 58 w 74"/>
                  <a:gd name="T65" fmla="*/ 0 h 63"/>
                  <a:gd name="T66" fmla="*/ 39 w 74"/>
                  <a:gd name="T67" fmla="*/ 28 h 63"/>
                  <a:gd name="T68" fmla="*/ 0 w 74"/>
                  <a:gd name="T69" fmla="*/ 40 h 63"/>
                  <a:gd name="T70" fmla="*/ 0 w 74"/>
                  <a:gd name="T71" fmla="*/ 44 h 63"/>
                  <a:gd name="T72" fmla="*/ 8 w 74"/>
                  <a:gd name="T73" fmla="*/ 60 h 63"/>
                  <a:gd name="T74" fmla="*/ 8 w 74"/>
                  <a:gd name="T75" fmla="*/ 60 h 63"/>
                  <a:gd name="T76" fmla="*/ 8 w 74"/>
                  <a:gd name="T77" fmla="*/ 60 h 63"/>
                  <a:gd name="T78" fmla="*/ 8 w 74"/>
                  <a:gd name="T79" fmla="*/ 60 h 63"/>
                  <a:gd name="T80" fmla="*/ 9 w 74"/>
                  <a:gd name="T81" fmla="*/ 60 h 63"/>
                  <a:gd name="T82" fmla="*/ 9 w 74"/>
                  <a:gd name="T83" fmla="*/ 60 h 63"/>
                  <a:gd name="T84" fmla="*/ 29 w 74"/>
                  <a:gd name="T85" fmla="*/ 63 h 63"/>
                  <a:gd name="T86" fmla="*/ 29 w 74"/>
                  <a:gd name="T87" fmla="*/ 63 h 63"/>
                  <a:gd name="T88" fmla="*/ 29 w 74"/>
                  <a:gd name="T89" fmla="*/ 63 h 63"/>
                  <a:gd name="T90" fmla="*/ 29 w 74"/>
                  <a:gd name="T91" fmla="*/ 63 h 63"/>
                  <a:gd name="T92" fmla="*/ 38 w 74"/>
                  <a:gd name="T93" fmla="*/ 63 h 63"/>
                  <a:gd name="T94" fmla="*/ 38 w 74"/>
                  <a:gd name="T95" fmla="*/ 63 h 63"/>
                  <a:gd name="T96" fmla="*/ 38 w 74"/>
                  <a:gd name="T97" fmla="*/ 63 h 63"/>
                  <a:gd name="T98" fmla="*/ 52 w 74"/>
                  <a:gd name="T99" fmla="*/ 37 h 63"/>
                  <a:gd name="T100" fmla="*/ 74 w 74"/>
                  <a:gd name="T101" fmla="*/ 15 h 63"/>
                  <a:gd name="T102" fmla="*/ 74 w 74"/>
                  <a:gd name="T103" fmla="*/ 15 h 63"/>
                  <a:gd name="T104" fmla="*/ 59 w 74"/>
                  <a:gd name="T105" fmla="*/ 0 h 63"/>
                  <a:gd name="T106" fmla="*/ 59 w 74"/>
                  <a:gd name="T107" fmla="*/ 0 h 63"/>
                  <a:gd name="T108" fmla="*/ 59 w 74"/>
                  <a:gd name="T109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4" h="62">
                    <a:moveTo>
                      <a:pt x="31" y="62"/>
                    </a:moveTo>
                    <a:cubicBezTo>
                      <a:pt x="20" y="62"/>
                      <a:pt x="8" y="55"/>
                      <a:pt x="9" y="46"/>
                    </a:cubicBezTo>
                    <a:cubicBezTo>
                      <a:pt x="10" y="35"/>
                      <a:pt x="32" y="35"/>
                      <a:pt x="43" y="34"/>
                    </a:cubicBezTo>
                    <a:cubicBezTo>
                      <a:pt x="46" y="38"/>
                      <a:pt x="47" y="42"/>
                      <a:pt x="47" y="47"/>
                    </a:cubicBezTo>
                    <a:cubicBezTo>
                      <a:pt x="47" y="52"/>
                      <a:pt x="45" y="57"/>
                      <a:pt x="42" y="59"/>
                    </a:cubicBezTo>
                    <a:cubicBezTo>
                      <a:pt x="39" y="61"/>
                      <a:pt x="35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moveTo>
                      <a:pt x="60" y="4"/>
                    </a:move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6" y="4"/>
                      <a:pt x="70" y="10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23"/>
                      <a:pt x="62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52" y="27"/>
                      <a:pt x="51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9" y="25"/>
                      <a:pt x="49" y="23"/>
                      <a:pt x="49" y="20"/>
                    </a:cubicBezTo>
                    <a:cubicBezTo>
                      <a:pt x="49" y="12"/>
                      <a:pt x="53" y="5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45" y="1"/>
                      <a:pt x="49" y="20"/>
                      <a:pt x="39" y="28"/>
                    </a:cubicBezTo>
                    <a:cubicBezTo>
                      <a:pt x="31" y="34"/>
                      <a:pt x="4" y="30"/>
                      <a:pt x="0" y="40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50"/>
                      <a:pt x="5" y="57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0"/>
                      <a:pt x="8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62"/>
                      <a:pt x="22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29" y="63"/>
                    </a:cubicBezTo>
                    <a:cubicBezTo>
                      <a:pt x="33" y="63"/>
                      <a:pt x="36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52" y="59"/>
                      <a:pt x="47" y="48"/>
                      <a:pt x="52" y="37"/>
                    </a:cubicBezTo>
                    <a:cubicBezTo>
                      <a:pt x="57" y="27"/>
                      <a:pt x="74" y="28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8"/>
                      <a:pt x="66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509"/>
              <p:cNvSpPr/>
              <p:nvPr/>
            </p:nvSpPr>
            <p:spPr bwMode="auto">
              <a:xfrm>
                <a:off x="4769" y="3671"/>
                <a:ext cx="53" cy="42"/>
              </a:xfrm>
              <a:custGeom>
                <a:gdLst>
                  <a:gd name="T0" fmla="*/ 10 w 15"/>
                  <a:gd name="T1" fmla="*/ 0 h 12"/>
                  <a:gd name="T2" fmla="*/ 10 w 15"/>
                  <a:gd name="T3" fmla="*/ 0 h 12"/>
                  <a:gd name="T4" fmla="*/ 6 w 15"/>
                  <a:gd name="T5" fmla="*/ 11 h 12"/>
                  <a:gd name="T6" fmla="*/ 6 w 15"/>
                  <a:gd name="T7" fmla="*/ 11 h 12"/>
                  <a:gd name="T8" fmla="*/ 6 w 15"/>
                  <a:gd name="T9" fmla="*/ 12 h 12"/>
                  <a:gd name="T10" fmla="*/ 6 w 15"/>
                  <a:gd name="T11" fmla="*/ 12 h 12"/>
                  <a:gd name="T12" fmla="*/ 8 w 15"/>
                  <a:gd name="T13" fmla="*/ 12 h 12"/>
                  <a:gd name="T14" fmla="*/ 8 w 15"/>
                  <a:gd name="T15" fmla="*/ 12 h 12"/>
                  <a:gd name="T16" fmla="*/ 8 w 15"/>
                  <a:gd name="T17" fmla="*/ 12 h 12"/>
                  <a:gd name="T18" fmla="*/ 8 w 15"/>
                  <a:gd name="T19" fmla="*/ 12 h 12"/>
                  <a:gd name="T20" fmla="*/ 15 w 15"/>
                  <a:gd name="T21" fmla="*/ 5 h 12"/>
                  <a:gd name="T22" fmla="*/ 15 w 15"/>
                  <a:gd name="T23" fmla="*/ 5 h 12"/>
                  <a:gd name="T24" fmla="*/ 15 w 15"/>
                  <a:gd name="T25" fmla="*/ 5 h 12"/>
                  <a:gd name="T26" fmla="*/ 15 w 15"/>
                  <a:gd name="T27" fmla="*/ 5 h 12"/>
                  <a:gd name="T28" fmla="*/ 10 w 15"/>
                  <a:gd name="T29" fmla="*/ 0 h 12"/>
                  <a:gd name="T30" fmla="*/ 10 w 15"/>
                  <a:gd name="T31" fmla="*/ 0 h 12"/>
                  <a:gd name="T32" fmla="*/ 10 w 15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0" y="6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2"/>
                      <a:pt x="15" y="9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510"/>
              <p:cNvSpPr/>
              <p:nvPr/>
            </p:nvSpPr>
            <p:spPr bwMode="auto">
              <a:xfrm>
                <a:off x="2876" y="3671"/>
                <a:ext cx="38" cy="38"/>
              </a:xfrm>
              <a:custGeom>
                <a:gdLst>
                  <a:gd name="T0" fmla="*/ 5 w 11"/>
                  <a:gd name="T1" fmla="*/ 0 h 11"/>
                  <a:gd name="T2" fmla="*/ 5 w 11"/>
                  <a:gd name="T3" fmla="*/ 0 h 11"/>
                  <a:gd name="T4" fmla="*/ 0 w 11"/>
                  <a:gd name="T5" fmla="*/ 6 h 11"/>
                  <a:gd name="T6" fmla="*/ 0 w 11"/>
                  <a:gd name="T7" fmla="*/ 6 h 11"/>
                  <a:gd name="T8" fmla="*/ 0 w 11"/>
                  <a:gd name="T9" fmla="*/ 6 h 11"/>
                  <a:gd name="T10" fmla="*/ 0 w 11"/>
                  <a:gd name="T11" fmla="*/ 6 h 11"/>
                  <a:gd name="T12" fmla="*/ 5 w 11"/>
                  <a:gd name="T13" fmla="*/ 11 h 11"/>
                  <a:gd name="T14" fmla="*/ 5 w 11"/>
                  <a:gd name="T15" fmla="*/ 11 h 11"/>
                  <a:gd name="T16" fmla="*/ 5 w 11"/>
                  <a:gd name="T17" fmla="*/ 11 h 11"/>
                  <a:gd name="T18" fmla="*/ 5 w 11"/>
                  <a:gd name="T19" fmla="*/ 11 h 11"/>
                  <a:gd name="T20" fmla="*/ 7 w 11"/>
                  <a:gd name="T21" fmla="*/ 11 h 11"/>
                  <a:gd name="T22" fmla="*/ 7 w 11"/>
                  <a:gd name="T23" fmla="*/ 11 h 11"/>
                  <a:gd name="T24" fmla="*/ 7 w 11"/>
                  <a:gd name="T25" fmla="*/ 11 h 11"/>
                  <a:gd name="T26" fmla="*/ 7 w 11"/>
                  <a:gd name="T27" fmla="*/ 11 h 11"/>
                  <a:gd name="T28" fmla="*/ 7 w 11"/>
                  <a:gd name="T29" fmla="*/ 11 h 11"/>
                  <a:gd name="T30" fmla="*/ 11 w 11"/>
                  <a:gd name="T31" fmla="*/ 6 h 11"/>
                  <a:gd name="T32" fmla="*/ 6 w 11"/>
                  <a:gd name="T33" fmla="*/ 0 h 11"/>
                  <a:gd name="T34" fmla="*/ 6 w 11"/>
                  <a:gd name="T35" fmla="*/ 0 h 11"/>
                  <a:gd name="T36" fmla="*/ 6 w 11"/>
                  <a:gd name="T37" fmla="*/ 0 h 11"/>
                  <a:gd name="T38" fmla="*/ 5 w 11"/>
                  <a:gd name="T39" fmla="*/ 0 h 11"/>
                  <a:gd name="T40" fmla="*/ 5 w 11"/>
                  <a:gd name="T41" fmla="*/ 0 h 11"/>
                  <a:gd name="T42" fmla="*/ 5 w 11"/>
                  <a:gd name="T43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1" y="8"/>
                      <a:pt x="11" y="6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511"/>
              <p:cNvSpPr>
                <a:spLocks noEditPoints="1"/>
              </p:cNvSpPr>
              <p:nvPr/>
            </p:nvSpPr>
            <p:spPr bwMode="auto">
              <a:xfrm>
                <a:off x="4163" y="3611"/>
                <a:ext cx="136" cy="98"/>
              </a:xfrm>
              <a:custGeom>
                <a:gdLst>
                  <a:gd name="T0" fmla="*/ 23 w 39"/>
                  <a:gd name="T1" fmla="*/ 8 h 28"/>
                  <a:gd name="T2" fmla="*/ 23 w 39"/>
                  <a:gd name="T3" fmla="*/ 8 h 28"/>
                  <a:gd name="T4" fmla="*/ 23 w 39"/>
                  <a:gd name="T5" fmla="*/ 8 h 28"/>
                  <a:gd name="T6" fmla="*/ 33 w 39"/>
                  <a:gd name="T7" fmla="*/ 16 h 28"/>
                  <a:gd name="T8" fmla="*/ 33 w 39"/>
                  <a:gd name="T9" fmla="*/ 16 h 28"/>
                  <a:gd name="T10" fmla="*/ 28 w 39"/>
                  <a:gd name="T11" fmla="*/ 21 h 28"/>
                  <a:gd name="T12" fmla="*/ 28 w 39"/>
                  <a:gd name="T13" fmla="*/ 21 h 28"/>
                  <a:gd name="T14" fmla="*/ 28 w 39"/>
                  <a:gd name="T15" fmla="*/ 21 h 28"/>
                  <a:gd name="T16" fmla="*/ 23 w 39"/>
                  <a:gd name="T17" fmla="*/ 22 h 28"/>
                  <a:gd name="T18" fmla="*/ 23 w 39"/>
                  <a:gd name="T19" fmla="*/ 22 h 28"/>
                  <a:gd name="T20" fmla="*/ 23 w 39"/>
                  <a:gd name="T21" fmla="*/ 22 h 28"/>
                  <a:gd name="T22" fmla="*/ 23 w 39"/>
                  <a:gd name="T23" fmla="*/ 22 h 28"/>
                  <a:gd name="T24" fmla="*/ 23 w 39"/>
                  <a:gd name="T25" fmla="*/ 22 h 28"/>
                  <a:gd name="T26" fmla="*/ 14 w 39"/>
                  <a:gd name="T27" fmla="*/ 16 h 28"/>
                  <a:gd name="T28" fmla="*/ 14 w 39"/>
                  <a:gd name="T29" fmla="*/ 15 h 28"/>
                  <a:gd name="T30" fmla="*/ 14 w 39"/>
                  <a:gd name="T31" fmla="*/ 15 h 28"/>
                  <a:gd name="T32" fmla="*/ 14 w 39"/>
                  <a:gd name="T33" fmla="*/ 15 h 28"/>
                  <a:gd name="T34" fmla="*/ 23 w 39"/>
                  <a:gd name="T35" fmla="*/ 8 h 28"/>
                  <a:gd name="T36" fmla="*/ 23 w 39"/>
                  <a:gd name="T37" fmla="*/ 8 h 28"/>
                  <a:gd name="T38" fmla="*/ 23 w 39"/>
                  <a:gd name="T39" fmla="*/ 8 h 28"/>
                  <a:gd name="T40" fmla="*/ 35 w 39"/>
                  <a:gd name="T41" fmla="*/ 0 h 28"/>
                  <a:gd name="T42" fmla="*/ 1 w 39"/>
                  <a:gd name="T43" fmla="*/ 12 h 28"/>
                  <a:gd name="T44" fmla="*/ 23 w 39"/>
                  <a:gd name="T45" fmla="*/ 28 h 28"/>
                  <a:gd name="T46" fmla="*/ 23 w 39"/>
                  <a:gd name="T47" fmla="*/ 28 h 28"/>
                  <a:gd name="T48" fmla="*/ 23 w 39"/>
                  <a:gd name="T49" fmla="*/ 28 h 28"/>
                  <a:gd name="T50" fmla="*/ 23 w 39"/>
                  <a:gd name="T51" fmla="*/ 28 h 28"/>
                  <a:gd name="T52" fmla="*/ 34 w 39"/>
                  <a:gd name="T53" fmla="*/ 25 h 28"/>
                  <a:gd name="T54" fmla="*/ 39 w 39"/>
                  <a:gd name="T55" fmla="*/ 13 h 28"/>
                  <a:gd name="T56" fmla="*/ 35 w 39"/>
                  <a:gd name="T57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" h="28">
                    <a:moveTo>
                      <a:pt x="23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8" y="8"/>
                      <a:pt x="33" y="10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7"/>
                      <a:pt x="32" y="20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6" y="22"/>
                      <a:pt x="25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9" y="22"/>
                      <a:pt x="14" y="20"/>
                      <a:pt x="14" y="16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0"/>
                      <a:pt x="18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moveTo>
                      <a:pt x="35" y="0"/>
                    </a:moveTo>
                    <a:cubicBezTo>
                      <a:pt x="24" y="1"/>
                      <a:pt x="2" y="1"/>
                      <a:pt x="1" y="12"/>
                    </a:cubicBezTo>
                    <a:cubicBezTo>
                      <a:pt x="0" y="21"/>
                      <a:pt x="12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7" y="28"/>
                      <a:pt x="31" y="27"/>
                      <a:pt x="34" y="25"/>
                    </a:cubicBezTo>
                    <a:cubicBezTo>
                      <a:pt x="37" y="23"/>
                      <a:pt x="39" y="18"/>
                      <a:pt x="39" y="13"/>
                    </a:cubicBezTo>
                    <a:cubicBezTo>
                      <a:pt x="39" y="8"/>
                      <a:pt x="38" y="4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512"/>
              <p:cNvSpPr>
                <a:spLocks noEditPoints="1"/>
              </p:cNvSpPr>
              <p:nvPr/>
            </p:nvSpPr>
            <p:spPr bwMode="auto">
              <a:xfrm>
                <a:off x="3308" y="3506"/>
                <a:ext cx="230" cy="200"/>
              </a:xfrm>
              <a:custGeom>
                <a:gdLst>
                  <a:gd name="T0" fmla="*/ 39 w 66"/>
                  <a:gd name="T1" fmla="*/ 34 h 57"/>
                  <a:gd name="T2" fmla="*/ 55 w 66"/>
                  <a:gd name="T3" fmla="*/ 44 h 57"/>
                  <a:gd name="T4" fmla="*/ 39 w 66"/>
                  <a:gd name="T5" fmla="*/ 53 h 57"/>
                  <a:gd name="T6" fmla="*/ 39 w 66"/>
                  <a:gd name="T7" fmla="*/ 53 h 57"/>
                  <a:gd name="T8" fmla="*/ 39 w 66"/>
                  <a:gd name="T9" fmla="*/ 53 h 57"/>
                  <a:gd name="T10" fmla="*/ 36 w 66"/>
                  <a:gd name="T11" fmla="*/ 53 h 57"/>
                  <a:gd name="T12" fmla="*/ 32 w 66"/>
                  <a:gd name="T13" fmla="*/ 36 h 57"/>
                  <a:gd name="T14" fmla="*/ 39 w 66"/>
                  <a:gd name="T15" fmla="*/ 34 h 57"/>
                  <a:gd name="T16" fmla="*/ 39 w 66"/>
                  <a:gd name="T17" fmla="*/ 34 h 57"/>
                  <a:gd name="T18" fmla="*/ 12 w 66"/>
                  <a:gd name="T19" fmla="*/ 8 h 57"/>
                  <a:gd name="T20" fmla="*/ 16 w 66"/>
                  <a:gd name="T21" fmla="*/ 16 h 57"/>
                  <a:gd name="T22" fmla="*/ 16 w 66"/>
                  <a:gd name="T23" fmla="*/ 16 h 57"/>
                  <a:gd name="T24" fmla="*/ 16 w 66"/>
                  <a:gd name="T25" fmla="*/ 17 h 57"/>
                  <a:gd name="T26" fmla="*/ 14 w 66"/>
                  <a:gd name="T27" fmla="*/ 17 h 57"/>
                  <a:gd name="T28" fmla="*/ 14 w 66"/>
                  <a:gd name="T29" fmla="*/ 17 h 57"/>
                  <a:gd name="T30" fmla="*/ 14 w 66"/>
                  <a:gd name="T31" fmla="*/ 17 h 57"/>
                  <a:gd name="T32" fmla="*/ 9 w 66"/>
                  <a:gd name="T33" fmla="*/ 10 h 57"/>
                  <a:gd name="T34" fmla="*/ 9 w 66"/>
                  <a:gd name="T35" fmla="*/ 10 h 57"/>
                  <a:gd name="T36" fmla="*/ 9 w 66"/>
                  <a:gd name="T37" fmla="*/ 10 h 57"/>
                  <a:gd name="T38" fmla="*/ 9 w 66"/>
                  <a:gd name="T39" fmla="*/ 10 h 57"/>
                  <a:gd name="T40" fmla="*/ 12 w 66"/>
                  <a:gd name="T41" fmla="*/ 8 h 57"/>
                  <a:gd name="T42" fmla="*/ 13 w 66"/>
                  <a:gd name="T43" fmla="*/ 0 h 57"/>
                  <a:gd name="T44" fmla="*/ 12 w 66"/>
                  <a:gd name="T45" fmla="*/ 0 h 57"/>
                  <a:gd name="T46" fmla="*/ 12 w 66"/>
                  <a:gd name="T47" fmla="*/ 0 h 57"/>
                  <a:gd name="T48" fmla="*/ 12 w 66"/>
                  <a:gd name="T49" fmla="*/ 0 h 57"/>
                  <a:gd name="T50" fmla="*/ 0 w 66"/>
                  <a:gd name="T51" fmla="*/ 12 h 57"/>
                  <a:gd name="T52" fmla="*/ 21 w 66"/>
                  <a:gd name="T53" fmla="*/ 31 h 57"/>
                  <a:gd name="T54" fmla="*/ 26 w 66"/>
                  <a:gd name="T55" fmla="*/ 50 h 57"/>
                  <a:gd name="T56" fmla="*/ 41 w 66"/>
                  <a:gd name="T57" fmla="*/ 57 h 57"/>
                  <a:gd name="T58" fmla="*/ 41 w 66"/>
                  <a:gd name="T59" fmla="*/ 57 h 57"/>
                  <a:gd name="T60" fmla="*/ 47 w 66"/>
                  <a:gd name="T61" fmla="*/ 57 h 57"/>
                  <a:gd name="T62" fmla="*/ 47 w 66"/>
                  <a:gd name="T63" fmla="*/ 57 h 57"/>
                  <a:gd name="T64" fmla="*/ 66 w 66"/>
                  <a:gd name="T65" fmla="*/ 43 h 57"/>
                  <a:gd name="T66" fmla="*/ 32 w 66"/>
                  <a:gd name="T67" fmla="*/ 26 h 57"/>
                  <a:gd name="T68" fmla="*/ 32 w 66"/>
                  <a:gd name="T69" fmla="*/ 25 h 57"/>
                  <a:gd name="T70" fmla="*/ 31 w 66"/>
                  <a:gd name="T71" fmla="*/ 24 h 57"/>
                  <a:gd name="T72" fmla="*/ 31 w 66"/>
                  <a:gd name="T73" fmla="*/ 24 h 57"/>
                  <a:gd name="T74" fmla="*/ 13 w 66"/>
                  <a:gd name="T75" fmla="*/ 0 h 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57">
                    <a:moveTo>
                      <a:pt x="39" y="34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6" y="34"/>
                      <a:pt x="55" y="39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50"/>
                      <a:pt x="47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7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2" y="52"/>
                      <a:pt x="29" y="47"/>
                      <a:pt x="29" y="42"/>
                    </a:cubicBezTo>
                    <a:cubicBezTo>
                      <a:pt x="29" y="40"/>
                      <a:pt x="30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4" y="34"/>
                      <a:pt x="36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moveTo>
                      <a:pt x="12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5" y="8"/>
                      <a:pt x="19" y="14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1" y="17"/>
                      <a:pt x="8" y="14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moveTo>
                      <a:pt x="13" y="0"/>
                    </a:move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7" y="0"/>
                      <a:pt x="0" y="6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23"/>
                      <a:pt x="17" y="25"/>
                      <a:pt x="21" y="31"/>
                    </a:cubicBezTo>
                    <a:cubicBezTo>
                      <a:pt x="25" y="37"/>
                      <a:pt x="23" y="45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9" y="55"/>
                      <a:pt x="34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3" y="57"/>
                      <a:pt x="44" y="57"/>
                      <a:pt x="46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47" y="57"/>
                      <a:pt x="47" y="57"/>
                      <a:pt x="47" y="57"/>
                    </a:cubicBezTo>
                    <a:cubicBezTo>
                      <a:pt x="54" y="56"/>
                      <a:pt x="66" y="54"/>
                      <a:pt x="66" y="43"/>
                    </a:cubicBezTo>
                    <a:cubicBezTo>
                      <a:pt x="66" y="43"/>
                      <a:pt x="66" y="42"/>
                      <a:pt x="66" y="41"/>
                    </a:cubicBezTo>
                    <a:cubicBezTo>
                      <a:pt x="63" y="28"/>
                      <a:pt x="41" y="31"/>
                      <a:pt x="32" y="26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5" y="18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513"/>
              <p:cNvSpPr/>
              <p:nvPr/>
            </p:nvSpPr>
            <p:spPr bwMode="auto">
              <a:xfrm>
                <a:off x="3409" y="3625"/>
                <a:ext cx="91" cy="67"/>
              </a:xfrm>
              <a:custGeom>
                <a:gdLst>
                  <a:gd name="T0" fmla="*/ 10 w 26"/>
                  <a:gd name="T1" fmla="*/ 0 h 19"/>
                  <a:gd name="T2" fmla="*/ 10 w 26"/>
                  <a:gd name="T3" fmla="*/ 0 h 19"/>
                  <a:gd name="T4" fmla="*/ 3 w 26"/>
                  <a:gd name="T5" fmla="*/ 2 h 19"/>
                  <a:gd name="T6" fmla="*/ 3 w 26"/>
                  <a:gd name="T7" fmla="*/ 2 h 19"/>
                  <a:gd name="T8" fmla="*/ 0 w 26"/>
                  <a:gd name="T9" fmla="*/ 8 h 19"/>
                  <a:gd name="T10" fmla="*/ 7 w 26"/>
                  <a:gd name="T11" fmla="*/ 19 h 19"/>
                  <a:gd name="T12" fmla="*/ 7 w 26"/>
                  <a:gd name="T13" fmla="*/ 19 h 19"/>
                  <a:gd name="T14" fmla="*/ 10 w 26"/>
                  <a:gd name="T15" fmla="*/ 19 h 19"/>
                  <a:gd name="T16" fmla="*/ 10 w 26"/>
                  <a:gd name="T17" fmla="*/ 19 h 19"/>
                  <a:gd name="T18" fmla="*/ 10 w 26"/>
                  <a:gd name="T19" fmla="*/ 19 h 19"/>
                  <a:gd name="T20" fmla="*/ 10 w 26"/>
                  <a:gd name="T21" fmla="*/ 19 h 19"/>
                  <a:gd name="T22" fmla="*/ 26 w 26"/>
                  <a:gd name="T23" fmla="*/ 10 h 19"/>
                  <a:gd name="T24" fmla="*/ 26 w 26"/>
                  <a:gd name="T25" fmla="*/ 10 h 19"/>
                  <a:gd name="T26" fmla="*/ 10 w 26"/>
                  <a:gd name="T27" fmla="*/ 0 h 19"/>
                  <a:gd name="T28" fmla="*/ 10 w 26"/>
                  <a:gd name="T29" fmla="*/ 0 h 19"/>
                  <a:gd name="T30" fmla="*/ 10 w 26"/>
                  <a:gd name="T31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1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0" y="13"/>
                      <a:pt x="3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8" y="19"/>
                      <a:pt x="26" y="16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5"/>
                      <a:pt x="17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14"/>
              <p:cNvSpPr/>
              <p:nvPr/>
            </p:nvSpPr>
            <p:spPr bwMode="auto">
              <a:xfrm>
                <a:off x="4211" y="3639"/>
                <a:ext cx="67" cy="49"/>
              </a:xfrm>
              <a:custGeom>
                <a:gdLst>
                  <a:gd name="T0" fmla="*/ 9 w 19"/>
                  <a:gd name="T1" fmla="*/ 0 h 14"/>
                  <a:gd name="T2" fmla="*/ 9 w 19"/>
                  <a:gd name="T3" fmla="*/ 0 h 14"/>
                  <a:gd name="T4" fmla="*/ 0 w 19"/>
                  <a:gd name="T5" fmla="*/ 7 h 14"/>
                  <a:gd name="T6" fmla="*/ 0 w 19"/>
                  <a:gd name="T7" fmla="*/ 7 h 14"/>
                  <a:gd name="T8" fmla="*/ 0 w 19"/>
                  <a:gd name="T9" fmla="*/ 7 h 14"/>
                  <a:gd name="T10" fmla="*/ 0 w 19"/>
                  <a:gd name="T11" fmla="*/ 8 h 14"/>
                  <a:gd name="T12" fmla="*/ 9 w 19"/>
                  <a:gd name="T13" fmla="*/ 14 h 14"/>
                  <a:gd name="T14" fmla="*/ 9 w 19"/>
                  <a:gd name="T15" fmla="*/ 14 h 14"/>
                  <a:gd name="T16" fmla="*/ 9 w 19"/>
                  <a:gd name="T17" fmla="*/ 14 h 14"/>
                  <a:gd name="T18" fmla="*/ 9 w 19"/>
                  <a:gd name="T19" fmla="*/ 14 h 14"/>
                  <a:gd name="T20" fmla="*/ 14 w 19"/>
                  <a:gd name="T21" fmla="*/ 13 h 14"/>
                  <a:gd name="T22" fmla="*/ 14 w 19"/>
                  <a:gd name="T23" fmla="*/ 13 h 14"/>
                  <a:gd name="T24" fmla="*/ 14 w 19"/>
                  <a:gd name="T25" fmla="*/ 13 h 14"/>
                  <a:gd name="T26" fmla="*/ 19 w 19"/>
                  <a:gd name="T27" fmla="*/ 8 h 14"/>
                  <a:gd name="T28" fmla="*/ 19 w 19"/>
                  <a:gd name="T29" fmla="*/ 8 h 14"/>
                  <a:gd name="T30" fmla="*/ 9 w 19"/>
                  <a:gd name="T31" fmla="*/ 0 h 14"/>
                  <a:gd name="T32" fmla="*/ 9 w 19"/>
                  <a:gd name="T33" fmla="*/ 0 h 14"/>
                  <a:gd name="T34" fmla="*/ 9 w 19"/>
                  <a:gd name="T35" fmla="*/ 0 h 1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1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"/>
                      <a:pt x="5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4"/>
                      <a:pt x="12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8" y="12"/>
                      <a:pt x="19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2"/>
                      <a:pt x="1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515"/>
              <p:cNvSpPr>
                <a:spLocks noEditPoints="1"/>
              </p:cNvSpPr>
              <p:nvPr/>
            </p:nvSpPr>
            <p:spPr bwMode="auto">
              <a:xfrm>
                <a:off x="4532" y="3346"/>
                <a:ext cx="440" cy="251"/>
              </a:xfrm>
              <a:custGeom>
                <a:gdLst>
                  <a:gd name="T0" fmla="*/ 47 w 126"/>
                  <a:gd name="T1" fmla="*/ 2 h 72"/>
                  <a:gd name="T2" fmla="*/ 49 w 126"/>
                  <a:gd name="T3" fmla="*/ 3 h 72"/>
                  <a:gd name="T4" fmla="*/ 49 w 126"/>
                  <a:gd name="T5" fmla="*/ 3 h 72"/>
                  <a:gd name="T6" fmla="*/ 90 w 126"/>
                  <a:gd name="T7" fmla="*/ 22 h 72"/>
                  <a:gd name="T8" fmla="*/ 119 w 126"/>
                  <a:gd name="T9" fmla="*/ 46 h 72"/>
                  <a:gd name="T10" fmla="*/ 90 w 126"/>
                  <a:gd name="T11" fmla="*/ 66 h 72"/>
                  <a:gd name="T12" fmla="*/ 88 w 126"/>
                  <a:gd name="T13" fmla="*/ 66 h 72"/>
                  <a:gd name="T14" fmla="*/ 88 w 126"/>
                  <a:gd name="T15" fmla="*/ 66 h 72"/>
                  <a:gd name="T16" fmla="*/ 88 w 126"/>
                  <a:gd name="T17" fmla="*/ 66 h 72"/>
                  <a:gd name="T18" fmla="*/ 71 w 126"/>
                  <a:gd name="T19" fmla="*/ 55 h 72"/>
                  <a:gd name="T20" fmla="*/ 70 w 126"/>
                  <a:gd name="T21" fmla="*/ 55 h 72"/>
                  <a:gd name="T22" fmla="*/ 56 w 126"/>
                  <a:gd name="T23" fmla="*/ 43 h 72"/>
                  <a:gd name="T24" fmla="*/ 56 w 126"/>
                  <a:gd name="T25" fmla="*/ 43 h 72"/>
                  <a:gd name="T26" fmla="*/ 56 w 126"/>
                  <a:gd name="T27" fmla="*/ 43 h 72"/>
                  <a:gd name="T28" fmla="*/ 31 w 126"/>
                  <a:gd name="T29" fmla="*/ 64 h 72"/>
                  <a:gd name="T30" fmla="*/ 31 w 126"/>
                  <a:gd name="T31" fmla="*/ 64 h 72"/>
                  <a:gd name="T32" fmla="*/ 27 w 126"/>
                  <a:gd name="T33" fmla="*/ 64 h 72"/>
                  <a:gd name="T34" fmla="*/ 27 w 126"/>
                  <a:gd name="T35" fmla="*/ 64 h 72"/>
                  <a:gd name="T36" fmla="*/ 4 w 126"/>
                  <a:gd name="T37" fmla="*/ 48 h 72"/>
                  <a:gd name="T38" fmla="*/ 4 w 126"/>
                  <a:gd name="T39" fmla="*/ 47 h 72"/>
                  <a:gd name="T40" fmla="*/ 27 w 126"/>
                  <a:gd name="T41" fmla="*/ 24 h 72"/>
                  <a:gd name="T42" fmla="*/ 27 w 126"/>
                  <a:gd name="T43" fmla="*/ 23 h 72"/>
                  <a:gd name="T44" fmla="*/ 27 w 126"/>
                  <a:gd name="T45" fmla="*/ 23 h 72"/>
                  <a:gd name="T46" fmla="*/ 47 w 126"/>
                  <a:gd name="T47" fmla="*/ 2 h 72"/>
                  <a:gd name="T48" fmla="*/ 47 w 126"/>
                  <a:gd name="T49" fmla="*/ 0 h 72"/>
                  <a:gd name="T50" fmla="*/ 24 w 126"/>
                  <a:gd name="T51" fmla="*/ 23 h 72"/>
                  <a:gd name="T52" fmla="*/ 24 w 126"/>
                  <a:gd name="T53" fmla="*/ 23 h 72"/>
                  <a:gd name="T54" fmla="*/ 24 w 126"/>
                  <a:gd name="T55" fmla="*/ 24 h 72"/>
                  <a:gd name="T56" fmla="*/ 24 w 126"/>
                  <a:gd name="T57" fmla="*/ 24 h 72"/>
                  <a:gd name="T58" fmla="*/ 23 w 126"/>
                  <a:gd name="T59" fmla="*/ 24 h 72"/>
                  <a:gd name="T60" fmla="*/ 23 w 126"/>
                  <a:gd name="T61" fmla="*/ 24 h 72"/>
                  <a:gd name="T62" fmla="*/ 0 w 126"/>
                  <a:gd name="T63" fmla="*/ 47 h 72"/>
                  <a:gd name="T64" fmla="*/ 0 w 126"/>
                  <a:gd name="T65" fmla="*/ 48 h 72"/>
                  <a:gd name="T66" fmla="*/ 0 w 126"/>
                  <a:gd name="T67" fmla="*/ 48 h 72"/>
                  <a:gd name="T68" fmla="*/ 28 w 126"/>
                  <a:gd name="T69" fmla="*/ 66 h 72"/>
                  <a:gd name="T70" fmla="*/ 28 w 126"/>
                  <a:gd name="T71" fmla="*/ 66 h 72"/>
                  <a:gd name="T72" fmla="*/ 57 w 126"/>
                  <a:gd name="T73" fmla="*/ 48 h 72"/>
                  <a:gd name="T74" fmla="*/ 85 w 126"/>
                  <a:gd name="T75" fmla="*/ 72 h 72"/>
                  <a:gd name="T76" fmla="*/ 85 w 126"/>
                  <a:gd name="T77" fmla="*/ 72 h 72"/>
                  <a:gd name="T78" fmla="*/ 86 w 126"/>
                  <a:gd name="T79" fmla="*/ 72 h 72"/>
                  <a:gd name="T80" fmla="*/ 89 w 126"/>
                  <a:gd name="T81" fmla="*/ 70 h 72"/>
                  <a:gd name="T82" fmla="*/ 126 w 126"/>
                  <a:gd name="T83" fmla="*/ 42 h 72"/>
                  <a:gd name="T84" fmla="*/ 73 w 126"/>
                  <a:gd name="T85" fmla="*/ 18 h 72"/>
                  <a:gd name="T86" fmla="*/ 47 w 126"/>
                  <a:gd name="T87" fmla="*/ 0 h 72"/>
                  <a:gd name="T88" fmla="*/ 47 w 126"/>
                  <a:gd name="T89" fmla="*/ 0 h 7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5" h="72"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60" y="3"/>
                      <a:pt x="62" y="16"/>
                      <a:pt x="71" y="19"/>
                    </a:cubicBezTo>
                    <a:cubicBezTo>
                      <a:pt x="76" y="22"/>
                      <a:pt x="84" y="21"/>
                      <a:pt x="90" y="22"/>
                    </a:cubicBezTo>
                    <a:cubicBezTo>
                      <a:pt x="102" y="25"/>
                      <a:pt x="119" y="31"/>
                      <a:pt x="119" y="45"/>
                    </a:cubicBezTo>
                    <a:cubicBezTo>
                      <a:pt x="119" y="45"/>
                      <a:pt x="119" y="45"/>
                      <a:pt x="119" y="46"/>
                    </a:cubicBezTo>
                    <a:cubicBezTo>
                      <a:pt x="118" y="58"/>
                      <a:pt x="100" y="65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89" y="66"/>
                      <a:pt x="89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8" y="66"/>
                      <a:pt x="88" y="66"/>
                      <a:pt x="88" y="66"/>
                    </a:cubicBezTo>
                    <a:cubicBezTo>
                      <a:pt x="80" y="66"/>
                      <a:pt x="75" y="61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68" y="52"/>
                      <a:pt x="66" y="49"/>
                      <a:pt x="64" y="47"/>
                    </a:cubicBezTo>
                    <a:cubicBezTo>
                      <a:pt x="62" y="44"/>
                      <a:pt x="59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48" y="43"/>
                      <a:pt x="43" y="62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0" y="64"/>
                      <a:pt x="28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16" y="64"/>
                      <a:pt x="4" y="57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35"/>
                      <a:pt x="21" y="32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3" y="15"/>
                      <a:pt x="35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3" y="1"/>
                      <a:pt x="31" y="15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7" y="31"/>
                      <a:pt x="0" y="35"/>
                      <a:pt x="0" y="47"/>
                    </a:cubicBezTo>
                    <a:cubicBezTo>
                      <a:pt x="0" y="47"/>
                      <a:pt x="0" y="4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7"/>
                      <a:pt x="16" y="65"/>
                      <a:pt x="27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9" y="66"/>
                      <a:pt x="30" y="66"/>
                      <a:pt x="30" y="66"/>
                    </a:cubicBezTo>
                    <a:cubicBezTo>
                      <a:pt x="44" y="64"/>
                      <a:pt x="47" y="48"/>
                      <a:pt x="57" y="48"/>
                    </a:cubicBezTo>
                    <a:cubicBezTo>
                      <a:pt x="61" y="48"/>
                      <a:pt x="64" y="51"/>
                      <a:pt x="67" y="54"/>
                    </a:cubicBezTo>
                    <a:cubicBezTo>
                      <a:pt x="73" y="61"/>
                      <a:pt x="78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7" y="71"/>
                      <a:pt x="87" y="71"/>
                      <a:pt x="87" y="71"/>
                    </a:cubicBezTo>
                    <a:cubicBezTo>
                      <a:pt x="88" y="71"/>
                      <a:pt x="88" y="70"/>
                      <a:pt x="89" y="70"/>
                    </a:cubicBezTo>
                    <a:cubicBezTo>
                      <a:pt x="101" y="66"/>
                      <a:pt x="120" y="60"/>
                      <a:pt x="125" y="50"/>
                    </a:cubicBezTo>
                    <a:cubicBezTo>
                      <a:pt x="126" y="47"/>
                      <a:pt x="126" y="45"/>
                      <a:pt x="126" y="42"/>
                    </a:cubicBezTo>
                    <a:cubicBezTo>
                      <a:pt x="126" y="31"/>
                      <a:pt x="113" y="27"/>
                      <a:pt x="102" y="24"/>
                    </a:cubicBezTo>
                    <a:cubicBezTo>
                      <a:pt x="93" y="20"/>
                      <a:pt x="82" y="21"/>
                      <a:pt x="73" y="18"/>
                    </a:cubicBezTo>
                    <a:cubicBezTo>
                      <a:pt x="64" y="14"/>
                      <a:pt x="60" y="2"/>
                      <a:pt x="50" y="1"/>
                    </a:cubicBezTo>
                    <a:cubicBezTo>
                      <a:pt x="49" y="1"/>
                      <a:pt x="48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516"/>
              <p:cNvSpPr>
                <a:spLocks noEditPoints="1"/>
              </p:cNvSpPr>
              <p:nvPr/>
            </p:nvSpPr>
            <p:spPr bwMode="auto">
              <a:xfrm>
                <a:off x="2726" y="3346"/>
                <a:ext cx="436" cy="248"/>
              </a:xfrm>
              <a:custGeom>
                <a:gdLst>
                  <a:gd name="T0" fmla="*/ 78 w 125"/>
                  <a:gd name="T1" fmla="*/ 2 h 71"/>
                  <a:gd name="T2" fmla="*/ 122 w 125"/>
                  <a:gd name="T3" fmla="*/ 46 h 71"/>
                  <a:gd name="T4" fmla="*/ 98 w 125"/>
                  <a:gd name="T5" fmla="*/ 64 h 71"/>
                  <a:gd name="T6" fmla="*/ 98 w 125"/>
                  <a:gd name="T7" fmla="*/ 64 h 71"/>
                  <a:gd name="T8" fmla="*/ 70 w 125"/>
                  <a:gd name="T9" fmla="*/ 44 h 71"/>
                  <a:gd name="T10" fmla="*/ 70 w 125"/>
                  <a:gd name="T11" fmla="*/ 44 h 71"/>
                  <a:gd name="T12" fmla="*/ 41 w 125"/>
                  <a:gd name="T13" fmla="*/ 67 h 71"/>
                  <a:gd name="T14" fmla="*/ 40 w 125"/>
                  <a:gd name="T15" fmla="*/ 67 h 71"/>
                  <a:gd name="T16" fmla="*/ 40 w 125"/>
                  <a:gd name="T17" fmla="*/ 67 h 71"/>
                  <a:gd name="T18" fmla="*/ 38 w 125"/>
                  <a:gd name="T19" fmla="*/ 67 h 71"/>
                  <a:gd name="T20" fmla="*/ 37 w 125"/>
                  <a:gd name="T21" fmla="*/ 67 h 71"/>
                  <a:gd name="T22" fmla="*/ 36 w 125"/>
                  <a:gd name="T23" fmla="*/ 67 h 71"/>
                  <a:gd name="T24" fmla="*/ 36 w 125"/>
                  <a:gd name="T25" fmla="*/ 67 h 71"/>
                  <a:gd name="T26" fmla="*/ 6 w 125"/>
                  <a:gd name="T27" fmla="*/ 46 h 71"/>
                  <a:gd name="T28" fmla="*/ 55 w 125"/>
                  <a:gd name="T29" fmla="*/ 19 h 71"/>
                  <a:gd name="T30" fmla="*/ 55 w 125"/>
                  <a:gd name="T31" fmla="*/ 19 h 71"/>
                  <a:gd name="T32" fmla="*/ 56 w 125"/>
                  <a:gd name="T33" fmla="*/ 18 h 71"/>
                  <a:gd name="T34" fmla="*/ 56 w 125"/>
                  <a:gd name="T35" fmla="*/ 18 h 71"/>
                  <a:gd name="T36" fmla="*/ 56 w 125"/>
                  <a:gd name="T37" fmla="*/ 18 h 71"/>
                  <a:gd name="T38" fmla="*/ 57 w 125"/>
                  <a:gd name="T39" fmla="*/ 18 h 71"/>
                  <a:gd name="T40" fmla="*/ 78 w 125"/>
                  <a:gd name="T41" fmla="*/ 2 h 71"/>
                  <a:gd name="T42" fmla="*/ 78 w 125"/>
                  <a:gd name="T43" fmla="*/ 0 h 71"/>
                  <a:gd name="T44" fmla="*/ 57 w 125"/>
                  <a:gd name="T45" fmla="*/ 15 h 71"/>
                  <a:gd name="T46" fmla="*/ 54 w 125"/>
                  <a:gd name="T47" fmla="*/ 17 h 71"/>
                  <a:gd name="T48" fmla="*/ 53 w 125"/>
                  <a:gd name="T49" fmla="*/ 17 h 71"/>
                  <a:gd name="T50" fmla="*/ 53 w 125"/>
                  <a:gd name="T51" fmla="*/ 17 h 71"/>
                  <a:gd name="T52" fmla="*/ 0 w 125"/>
                  <a:gd name="T53" fmla="*/ 45 h 71"/>
                  <a:gd name="T54" fmla="*/ 10 w 125"/>
                  <a:gd name="T55" fmla="*/ 62 h 71"/>
                  <a:gd name="T56" fmla="*/ 11 w 125"/>
                  <a:gd name="T57" fmla="*/ 62 h 71"/>
                  <a:gd name="T58" fmla="*/ 11 w 125"/>
                  <a:gd name="T59" fmla="*/ 62 h 71"/>
                  <a:gd name="T60" fmla="*/ 11 w 125"/>
                  <a:gd name="T61" fmla="*/ 62 h 71"/>
                  <a:gd name="T62" fmla="*/ 11 w 125"/>
                  <a:gd name="T63" fmla="*/ 62 h 71"/>
                  <a:gd name="T64" fmla="*/ 11 w 125"/>
                  <a:gd name="T65" fmla="*/ 62 h 71"/>
                  <a:gd name="T66" fmla="*/ 12 w 125"/>
                  <a:gd name="T67" fmla="*/ 62 h 71"/>
                  <a:gd name="T68" fmla="*/ 41 w 125"/>
                  <a:gd name="T69" fmla="*/ 71 h 71"/>
                  <a:gd name="T70" fmla="*/ 43 w 125"/>
                  <a:gd name="T71" fmla="*/ 71 h 71"/>
                  <a:gd name="T72" fmla="*/ 69 w 125"/>
                  <a:gd name="T73" fmla="*/ 48 h 71"/>
                  <a:gd name="T74" fmla="*/ 69 w 125"/>
                  <a:gd name="T75" fmla="*/ 48 h 71"/>
                  <a:gd name="T76" fmla="*/ 80 w 125"/>
                  <a:gd name="T77" fmla="*/ 56 h 71"/>
                  <a:gd name="T78" fmla="*/ 98 w 125"/>
                  <a:gd name="T79" fmla="*/ 66 h 71"/>
                  <a:gd name="T80" fmla="*/ 101 w 125"/>
                  <a:gd name="T81" fmla="*/ 65 h 71"/>
                  <a:gd name="T82" fmla="*/ 101 w 125"/>
                  <a:gd name="T83" fmla="*/ 65 h 71"/>
                  <a:gd name="T84" fmla="*/ 125 w 125"/>
                  <a:gd name="T85" fmla="*/ 48 h 71"/>
                  <a:gd name="T86" fmla="*/ 101 w 125"/>
                  <a:gd name="T87" fmla="*/ 21 h 71"/>
                  <a:gd name="T88" fmla="*/ 81 w 125"/>
                  <a:gd name="T89" fmla="*/ 1 h 71"/>
                  <a:gd name="T90" fmla="*/ 78 w 125"/>
                  <a:gd name="T91" fmla="*/ 0 h 7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5" h="71">
                    <a:moveTo>
                      <a:pt x="78" y="2"/>
                    </a:move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9" y="2"/>
                      <a:pt x="80" y="2"/>
                      <a:pt x="81" y="3"/>
                    </a:cubicBezTo>
                    <a:cubicBezTo>
                      <a:pt x="92" y="4"/>
                      <a:pt x="95" y="17"/>
                      <a:pt x="101" y="25"/>
                    </a:cubicBezTo>
                    <a:cubicBezTo>
                      <a:pt x="106" y="32"/>
                      <a:pt x="121" y="35"/>
                      <a:pt x="122" y="46"/>
                    </a:cubicBezTo>
                    <a:cubicBezTo>
                      <a:pt x="122" y="46"/>
                      <a:pt x="122" y="46"/>
                      <a:pt x="122" y="47"/>
                    </a:cubicBezTo>
                    <a:cubicBezTo>
                      <a:pt x="122" y="55"/>
                      <a:pt x="110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7" y="64"/>
                      <a:pt x="95" y="64"/>
                      <a:pt x="93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81" y="60"/>
                      <a:pt x="8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63" y="44"/>
                      <a:pt x="58" y="53"/>
                      <a:pt x="52" y="59"/>
                    </a:cubicBezTo>
                    <a:cubicBezTo>
                      <a:pt x="49" y="63"/>
                      <a:pt x="45" y="66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7"/>
                      <a:pt x="41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39" y="67"/>
                      <a:pt x="39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8" y="67"/>
                      <a:pt x="38" y="67"/>
                    </a:cubicBezTo>
                    <a:cubicBezTo>
                      <a:pt x="38" y="67"/>
                      <a:pt x="37" y="67"/>
                      <a:pt x="37" y="67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24" y="66"/>
                      <a:pt x="7" y="5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6" y="47"/>
                      <a:pt x="6" y="47"/>
                      <a:pt x="6" y="46"/>
                    </a:cubicBezTo>
                    <a:cubicBezTo>
                      <a:pt x="6" y="35"/>
                      <a:pt x="19" y="26"/>
                      <a:pt x="31" y="23"/>
                    </a:cubicBezTo>
                    <a:cubicBezTo>
                      <a:pt x="40" y="20"/>
                      <a:pt x="48" y="22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9"/>
                      <a:pt x="55" y="18"/>
                      <a:pt x="55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64" y="12"/>
                      <a:pt x="67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8" y="2"/>
                      <a:pt x="78" y="2"/>
                      <a:pt x="78" y="2"/>
                    </a:cubicBezTo>
                    <a:moveTo>
                      <a:pt x="78" y="0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69" y="0"/>
                      <a:pt x="64" y="10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7" y="15"/>
                      <a:pt x="57" y="15"/>
                      <a:pt x="57" y="15"/>
                    </a:cubicBezTo>
                    <a:cubicBezTo>
                      <a:pt x="56" y="16"/>
                      <a:pt x="55" y="16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44" y="21"/>
                      <a:pt x="32" y="20"/>
                      <a:pt x="23" y="24"/>
                    </a:cubicBezTo>
                    <a:cubicBezTo>
                      <a:pt x="13" y="27"/>
                      <a:pt x="4" y="30"/>
                      <a:pt x="1" y="40"/>
                    </a:cubicBezTo>
                    <a:cubicBezTo>
                      <a:pt x="0" y="41"/>
                      <a:pt x="0" y="43"/>
                      <a:pt x="0" y="45"/>
                    </a:cubicBezTo>
                    <a:cubicBezTo>
                      <a:pt x="0" y="52"/>
                      <a:pt x="5" y="58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8" y="66"/>
                      <a:pt x="34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1" y="71"/>
                      <a:pt x="41" y="71"/>
                      <a:pt x="41" y="71"/>
                    </a:cubicBezTo>
                    <a:cubicBezTo>
                      <a:pt x="42" y="71"/>
                      <a:pt x="42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6" y="70"/>
                      <a:pt x="48" y="68"/>
                      <a:pt x="49" y="66"/>
                    </a:cubicBezTo>
                    <a:cubicBezTo>
                      <a:pt x="56" y="59"/>
                      <a:pt x="61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4" y="48"/>
                      <a:pt x="77" y="53"/>
                      <a:pt x="80" y="56"/>
                    </a:cubicBezTo>
                    <a:cubicBezTo>
                      <a:pt x="84" y="60"/>
                      <a:pt x="90" y="65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8" y="66"/>
                      <a:pt x="98" y="66"/>
                      <a:pt x="98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99" y="66"/>
                      <a:pt x="99" y="66"/>
                      <a:pt x="99" y="66"/>
                    </a:cubicBezTo>
                    <a:cubicBezTo>
                      <a:pt x="100" y="65"/>
                      <a:pt x="100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01" y="65"/>
                      <a:pt x="101" y="65"/>
                      <a:pt x="101" y="65"/>
                    </a:cubicBezTo>
                    <a:cubicBezTo>
                      <a:pt x="110" y="64"/>
                      <a:pt x="124" y="56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8"/>
                      <a:pt x="125" y="48"/>
                      <a:pt x="125" y="48"/>
                    </a:cubicBezTo>
                    <a:cubicBezTo>
                      <a:pt x="125" y="47"/>
                      <a:pt x="125" y="47"/>
                      <a:pt x="125" y="47"/>
                    </a:cubicBezTo>
                    <a:cubicBezTo>
                      <a:pt x="125" y="36"/>
                      <a:pt x="106" y="27"/>
                      <a:pt x="101" y="21"/>
                    </a:cubicBezTo>
                    <a:cubicBezTo>
                      <a:pt x="96" y="14"/>
                      <a:pt x="92" y="3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79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517"/>
              <p:cNvSpPr>
                <a:spLocks noEditPoints="1"/>
              </p:cNvSpPr>
              <p:nvPr/>
            </p:nvSpPr>
            <p:spPr bwMode="auto">
              <a:xfrm>
                <a:off x="3636" y="3444"/>
                <a:ext cx="432" cy="150"/>
              </a:xfrm>
              <a:custGeom>
                <a:gdLst>
                  <a:gd name="T0" fmla="*/ 60 w 124"/>
                  <a:gd name="T1" fmla="*/ 3 h 43"/>
                  <a:gd name="T2" fmla="*/ 68 w 124"/>
                  <a:gd name="T3" fmla="*/ 4 h 43"/>
                  <a:gd name="T4" fmla="*/ 68 w 124"/>
                  <a:gd name="T5" fmla="*/ 4 h 43"/>
                  <a:gd name="T6" fmla="*/ 113 w 124"/>
                  <a:gd name="T7" fmla="*/ 29 h 43"/>
                  <a:gd name="T8" fmla="*/ 113 w 124"/>
                  <a:gd name="T9" fmla="*/ 29 h 43"/>
                  <a:gd name="T10" fmla="*/ 91 w 124"/>
                  <a:gd name="T11" fmla="*/ 35 h 43"/>
                  <a:gd name="T12" fmla="*/ 90 w 124"/>
                  <a:gd name="T13" fmla="*/ 35 h 43"/>
                  <a:gd name="T14" fmla="*/ 90 w 124"/>
                  <a:gd name="T15" fmla="*/ 35 h 43"/>
                  <a:gd name="T16" fmla="*/ 89 w 124"/>
                  <a:gd name="T17" fmla="*/ 35 h 43"/>
                  <a:gd name="T18" fmla="*/ 62 w 124"/>
                  <a:gd name="T19" fmla="*/ 41 h 43"/>
                  <a:gd name="T20" fmla="*/ 62 w 124"/>
                  <a:gd name="T21" fmla="*/ 41 h 43"/>
                  <a:gd name="T22" fmla="*/ 62 w 124"/>
                  <a:gd name="T23" fmla="*/ 41 h 43"/>
                  <a:gd name="T24" fmla="*/ 58 w 124"/>
                  <a:gd name="T25" fmla="*/ 41 h 43"/>
                  <a:gd name="T26" fmla="*/ 12 w 124"/>
                  <a:gd name="T27" fmla="*/ 27 h 43"/>
                  <a:gd name="T28" fmla="*/ 12 w 124"/>
                  <a:gd name="T29" fmla="*/ 27 h 43"/>
                  <a:gd name="T30" fmla="*/ 32 w 124"/>
                  <a:gd name="T31" fmla="*/ 14 h 43"/>
                  <a:gd name="T32" fmla="*/ 32 w 124"/>
                  <a:gd name="T33" fmla="*/ 13 h 43"/>
                  <a:gd name="T34" fmla="*/ 60 w 124"/>
                  <a:gd name="T35" fmla="*/ 3 h 43"/>
                  <a:gd name="T36" fmla="*/ 60 w 124"/>
                  <a:gd name="T37" fmla="*/ 0 h 43"/>
                  <a:gd name="T38" fmla="*/ 26 w 124"/>
                  <a:gd name="T39" fmla="*/ 14 h 43"/>
                  <a:gd name="T40" fmla="*/ 26 w 124"/>
                  <a:gd name="T41" fmla="*/ 14 h 43"/>
                  <a:gd name="T42" fmla="*/ 26 w 124"/>
                  <a:gd name="T43" fmla="*/ 14 h 43"/>
                  <a:gd name="T44" fmla="*/ 25 w 124"/>
                  <a:gd name="T45" fmla="*/ 14 h 43"/>
                  <a:gd name="T46" fmla="*/ 25 w 124"/>
                  <a:gd name="T47" fmla="*/ 14 h 43"/>
                  <a:gd name="T48" fmla="*/ 25 w 124"/>
                  <a:gd name="T49" fmla="*/ 14 h 43"/>
                  <a:gd name="T50" fmla="*/ 24 w 124"/>
                  <a:gd name="T51" fmla="*/ 15 h 43"/>
                  <a:gd name="T52" fmla="*/ 24 w 124"/>
                  <a:gd name="T53" fmla="*/ 15 h 43"/>
                  <a:gd name="T54" fmla="*/ 23 w 124"/>
                  <a:gd name="T55" fmla="*/ 15 h 43"/>
                  <a:gd name="T56" fmla="*/ 23 w 124"/>
                  <a:gd name="T57" fmla="*/ 15 h 43"/>
                  <a:gd name="T58" fmla="*/ 0 w 124"/>
                  <a:gd name="T59" fmla="*/ 32 h 43"/>
                  <a:gd name="T60" fmla="*/ 0 w 124"/>
                  <a:gd name="T61" fmla="*/ 34 h 43"/>
                  <a:gd name="T62" fmla="*/ 0 w 124"/>
                  <a:gd name="T63" fmla="*/ 34 h 43"/>
                  <a:gd name="T64" fmla="*/ 11 w 124"/>
                  <a:gd name="T65" fmla="*/ 36 h 43"/>
                  <a:gd name="T66" fmla="*/ 11 w 124"/>
                  <a:gd name="T67" fmla="*/ 36 h 43"/>
                  <a:gd name="T68" fmla="*/ 17 w 124"/>
                  <a:gd name="T69" fmla="*/ 36 h 43"/>
                  <a:gd name="T70" fmla="*/ 22 w 124"/>
                  <a:gd name="T71" fmla="*/ 36 h 43"/>
                  <a:gd name="T72" fmla="*/ 22 w 124"/>
                  <a:gd name="T73" fmla="*/ 36 h 43"/>
                  <a:gd name="T74" fmla="*/ 28 w 124"/>
                  <a:gd name="T75" fmla="*/ 36 h 43"/>
                  <a:gd name="T76" fmla="*/ 28 w 124"/>
                  <a:gd name="T77" fmla="*/ 36 h 43"/>
                  <a:gd name="T78" fmla="*/ 29 w 124"/>
                  <a:gd name="T79" fmla="*/ 36 h 43"/>
                  <a:gd name="T80" fmla="*/ 30 w 124"/>
                  <a:gd name="T81" fmla="*/ 37 h 43"/>
                  <a:gd name="T82" fmla="*/ 64 w 124"/>
                  <a:gd name="T83" fmla="*/ 43 h 43"/>
                  <a:gd name="T84" fmla="*/ 64 w 124"/>
                  <a:gd name="T85" fmla="*/ 43 h 43"/>
                  <a:gd name="T86" fmla="*/ 73 w 124"/>
                  <a:gd name="T87" fmla="*/ 43 h 43"/>
                  <a:gd name="T88" fmla="*/ 96 w 124"/>
                  <a:gd name="T89" fmla="*/ 37 h 43"/>
                  <a:gd name="T90" fmla="*/ 97 w 124"/>
                  <a:gd name="T91" fmla="*/ 37 h 43"/>
                  <a:gd name="T92" fmla="*/ 99 w 124"/>
                  <a:gd name="T93" fmla="*/ 37 h 43"/>
                  <a:gd name="T94" fmla="*/ 99 w 124"/>
                  <a:gd name="T95" fmla="*/ 37 h 43"/>
                  <a:gd name="T96" fmla="*/ 106 w 124"/>
                  <a:gd name="T97" fmla="*/ 37 h 43"/>
                  <a:gd name="T98" fmla="*/ 106 w 124"/>
                  <a:gd name="T99" fmla="*/ 37 h 43"/>
                  <a:gd name="T100" fmla="*/ 107 w 124"/>
                  <a:gd name="T101" fmla="*/ 37 h 43"/>
                  <a:gd name="T102" fmla="*/ 115 w 124"/>
                  <a:gd name="T103" fmla="*/ 38 h 43"/>
                  <a:gd name="T104" fmla="*/ 115 w 124"/>
                  <a:gd name="T105" fmla="*/ 38 h 43"/>
                  <a:gd name="T106" fmla="*/ 123 w 124"/>
                  <a:gd name="T107" fmla="*/ 36 h 43"/>
                  <a:gd name="T108" fmla="*/ 123 w 124"/>
                  <a:gd name="T109" fmla="*/ 36 h 43"/>
                  <a:gd name="T110" fmla="*/ 101 w 124"/>
                  <a:gd name="T111" fmla="*/ 15 h 43"/>
                  <a:gd name="T112" fmla="*/ 69 w 124"/>
                  <a:gd name="T113" fmla="*/ 2 h 43"/>
                  <a:gd name="T114" fmla="*/ 60 w 124"/>
                  <a:gd name="T115" fmla="*/ 0 h 43"/>
                  <a:gd name="T116" fmla="*/ 60 w 124"/>
                  <a:gd name="T117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43">
                    <a:moveTo>
                      <a:pt x="60" y="3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3" y="3"/>
                      <a:pt x="65" y="3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76" y="6"/>
                      <a:pt x="84" y="11"/>
                      <a:pt x="92" y="15"/>
                    </a:cubicBezTo>
                    <a:cubicBezTo>
                      <a:pt x="100" y="19"/>
                      <a:pt x="112" y="20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07" y="34"/>
                      <a:pt x="99" y="33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5"/>
                      <a:pt x="91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0" y="38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1" y="41"/>
                      <a:pt x="59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0" y="40"/>
                      <a:pt x="42" y="38"/>
                      <a:pt x="34" y="35"/>
                    </a:cubicBezTo>
                    <a:cubicBezTo>
                      <a:pt x="26" y="33"/>
                      <a:pt x="18" y="32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5" y="21"/>
                      <a:pt x="24" y="17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41" y="8"/>
                      <a:pt x="49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moveTo>
                      <a:pt x="6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46" y="0"/>
                      <a:pt x="37" y="9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4" y="19"/>
                      <a:pt x="0" y="21"/>
                      <a:pt x="0" y="32"/>
                    </a:cubicBezTo>
                    <a:cubicBezTo>
                      <a:pt x="0" y="33"/>
                      <a:pt x="0" y="3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6"/>
                      <a:pt x="7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9" y="36"/>
                      <a:pt x="21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6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41" y="39"/>
                      <a:pt x="50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7" y="43"/>
                      <a:pt x="70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81" y="42"/>
                      <a:pt x="88" y="38"/>
                      <a:pt x="96" y="37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8" y="37"/>
                      <a:pt x="98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102" y="37"/>
                      <a:pt x="104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07" y="37"/>
                      <a:pt x="107" y="37"/>
                      <a:pt x="107" y="37"/>
                    </a:cubicBezTo>
                    <a:cubicBezTo>
                      <a:pt x="110" y="38"/>
                      <a:pt x="112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8" y="38"/>
                      <a:pt x="120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4" y="35"/>
                      <a:pt x="124" y="35"/>
                      <a:pt x="124" y="34"/>
                    </a:cubicBezTo>
                    <a:cubicBezTo>
                      <a:pt x="124" y="23"/>
                      <a:pt x="111" y="19"/>
                      <a:pt x="101" y="15"/>
                    </a:cubicBezTo>
                    <a:cubicBezTo>
                      <a:pt x="90" y="11"/>
                      <a:pt x="80" y="4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5" y="1"/>
                      <a:pt x="63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518"/>
              <p:cNvSpPr/>
              <p:nvPr/>
            </p:nvSpPr>
            <p:spPr bwMode="auto">
              <a:xfrm>
                <a:off x="4306" y="3506"/>
                <a:ext cx="73" cy="81"/>
              </a:xfrm>
              <a:custGeom>
                <a:gdLst>
                  <a:gd name="T0" fmla="*/ 11 w 21"/>
                  <a:gd name="T1" fmla="*/ 0 h 23"/>
                  <a:gd name="T2" fmla="*/ 11 w 21"/>
                  <a:gd name="T3" fmla="*/ 0 h 23"/>
                  <a:gd name="T4" fmla="*/ 10 w 21"/>
                  <a:gd name="T5" fmla="*/ 0 h 23"/>
                  <a:gd name="T6" fmla="*/ 10 w 21"/>
                  <a:gd name="T7" fmla="*/ 0 h 23"/>
                  <a:gd name="T8" fmla="*/ 0 w 21"/>
                  <a:gd name="T9" fmla="*/ 16 h 23"/>
                  <a:gd name="T10" fmla="*/ 1 w 21"/>
                  <a:gd name="T11" fmla="*/ 23 h 23"/>
                  <a:gd name="T12" fmla="*/ 1 w 21"/>
                  <a:gd name="T13" fmla="*/ 23 h 23"/>
                  <a:gd name="T14" fmla="*/ 5 w 21"/>
                  <a:gd name="T15" fmla="*/ 23 h 23"/>
                  <a:gd name="T16" fmla="*/ 5 w 21"/>
                  <a:gd name="T17" fmla="*/ 23 h 23"/>
                  <a:gd name="T18" fmla="*/ 5 w 21"/>
                  <a:gd name="T19" fmla="*/ 23 h 23"/>
                  <a:gd name="T20" fmla="*/ 5 w 21"/>
                  <a:gd name="T21" fmla="*/ 23 h 23"/>
                  <a:gd name="T22" fmla="*/ 21 w 21"/>
                  <a:gd name="T23" fmla="*/ 11 h 23"/>
                  <a:gd name="T24" fmla="*/ 21 w 21"/>
                  <a:gd name="T25" fmla="*/ 11 h 23"/>
                  <a:gd name="T26" fmla="*/ 11 w 21"/>
                  <a:gd name="T27" fmla="*/ 0 h 23"/>
                  <a:gd name="T28" fmla="*/ 11 w 21"/>
                  <a:gd name="T29" fmla="*/ 0 h 23"/>
                  <a:gd name="T30" fmla="*/ 11 w 21"/>
                  <a:gd name="T31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3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1"/>
                      <a:pt x="0" y="8"/>
                      <a:pt x="0" y="16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3"/>
                      <a:pt x="3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3" y="23"/>
                      <a:pt x="21" y="19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6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519"/>
              <p:cNvSpPr>
                <a:spLocks noEditPoints="1"/>
              </p:cNvSpPr>
              <p:nvPr/>
            </p:nvSpPr>
            <p:spPr bwMode="auto">
              <a:xfrm>
                <a:off x="3678" y="3454"/>
                <a:ext cx="352" cy="133"/>
              </a:xfrm>
              <a:custGeom>
                <a:gdLst>
                  <a:gd name="T0" fmla="*/ 48 w 101"/>
                  <a:gd name="T1" fmla="*/ 4 h 38"/>
                  <a:gd name="T2" fmla="*/ 70 w 101"/>
                  <a:gd name="T3" fmla="*/ 10 h 38"/>
                  <a:gd name="T4" fmla="*/ 70 w 101"/>
                  <a:gd name="T5" fmla="*/ 10 h 38"/>
                  <a:gd name="T6" fmla="*/ 70 w 101"/>
                  <a:gd name="T7" fmla="*/ 10 h 38"/>
                  <a:gd name="T8" fmla="*/ 87 w 101"/>
                  <a:gd name="T9" fmla="*/ 22 h 38"/>
                  <a:gd name="T10" fmla="*/ 59 w 101"/>
                  <a:gd name="T11" fmla="*/ 33 h 38"/>
                  <a:gd name="T12" fmla="*/ 58 w 101"/>
                  <a:gd name="T13" fmla="*/ 33 h 38"/>
                  <a:gd name="T14" fmla="*/ 49 w 101"/>
                  <a:gd name="T15" fmla="*/ 34 h 38"/>
                  <a:gd name="T16" fmla="*/ 49 w 101"/>
                  <a:gd name="T17" fmla="*/ 34 h 38"/>
                  <a:gd name="T18" fmla="*/ 25 w 101"/>
                  <a:gd name="T19" fmla="*/ 30 h 38"/>
                  <a:gd name="T20" fmla="*/ 25 w 101"/>
                  <a:gd name="T21" fmla="*/ 30 h 38"/>
                  <a:gd name="T22" fmla="*/ 25 w 101"/>
                  <a:gd name="T23" fmla="*/ 30 h 38"/>
                  <a:gd name="T24" fmla="*/ 13 w 101"/>
                  <a:gd name="T25" fmla="*/ 22 h 38"/>
                  <a:gd name="T26" fmla="*/ 27 w 101"/>
                  <a:gd name="T27" fmla="*/ 9 h 38"/>
                  <a:gd name="T28" fmla="*/ 48 w 101"/>
                  <a:gd name="T29" fmla="*/ 4 h 38"/>
                  <a:gd name="T30" fmla="*/ 48 w 101"/>
                  <a:gd name="T31" fmla="*/ 4 h 38"/>
                  <a:gd name="T32" fmla="*/ 48 w 101"/>
                  <a:gd name="T33" fmla="*/ 0 h 38"/>
                  <a:gd name="T34" fmla="*/ 20 w 101"/>
                  <a:gd name="T35" fmla="*/ 10 h 38"/>
                  <a:gd name="T36" fmla="*/ 20 w 101"/>
                  <a:gd name="T37" fmla="*/ 11 h 38"/>
                  <a:gd name="T38" fmla="*/ 0 w 101"/>
                  <a:gd name="T39" fmla="*/ 24 h 38"/>
                  <a:gd name="T40" fmla="*/ 46 w 101"/>
                  <a:gd name="T41" fmla="*/ 38 h 38"/>
                  <a:gd name="T42" fmla="*/ 50 w 101"/>
                  <a:gd name="T43" fmla="*/ 38 h 38"/>
                  <a:gd name="T44" fmla="*/ 50 w 101"/>
                  <a:gd name="T45" fmla="*/ 38 h 38"/>
                  <a:gd name="T46" fmla="*/ 77 w 101"/>
                  <a:gd name="T47" fmla="*/ 32 h 38"/>
                  <a:gd name="T48" fmla="*/ 78 w 101"/>
                  <a:gd name="T49" fmla="*/ 32 h 38"/>
                  <a:gd name="T50" fmla="*/ 78 w 101"/>
                  <a:gd name="T51" fmla="*/ 32 h 38"/>
                  <a:gd name="T52" fmla="*/ 79 w 101"/>
                  <a:gd name="T53" fmla="*/ 32 h 38"/>
                  <a:gd name="T54" fmla="*/ 79 w 101"/>
                  <a:gd name="T55" fmla="*/ 32 h 38"/>
                  <a:gd name="T56" fmla="*/ 101 w 101"/>
                  <a:gd name="T57" fmla="*/ 26 h 38"/>
                  <a:gd name="T58" fmla="*/ 56 w 101"/>
                  <a:gd name="T59" fmla="*/ 1 h 38"/>
                  <a:gd name="T60" fmla="*/ 56 w 101"/>
                  <a:gd name="T61" fmla="*/ 1 h 38"/>
                  <a:gd name="T62" fmla="*/ 48 w 101"/>
                  <a:gd name="T6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0" h="38">
                    <a:moveTo>
                      <a:pt x="48" y="4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55" y="4"/>
                      <a:pt x="62" y="6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4" y="12"/>
                      <a:pt x="87" y="16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7"/>
                      <a:pt x="78" y="28"/>
                      <a:pt x="74" y="29"/>
                    </a:cubicBezTo>
                    <a:cubicBezTo>
                      <a:pt x="68" y="31"/>
                      <a:pt x="65" y="33"/>
                      <a:pt x="59" y="33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9" y="33"/>
                      <a:pt x="58" y="33"/>
                      <a:pt x="58" y="33"/>
                    </a:cubicBezTo>
                    <a:cubicBezTo>
                      <a:pt x="55" y="34"/>
                      <a:pt x="52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0" y="34"/>
                      <a:pt x="32" y="32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2" y="29"/>
                      <a:pt x="13" y="25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17"/>
                      <a:pt x="23" y="12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5" y="5"/>
                      <a:pt x="4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37" y="0"/>
                      <a:pt x="29" y="5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2" y="14"/>
                      <a:pt x="3" y="18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29"/>
                      <a:pt x="14" y="30"/>
                      <a:pt x="22" y="32"/>
                    </a:cubicBezTo>
                    <a:cubicBezTo>
                      <a:pt x="30" y="35"/>
                      <a:pt x="38" y="37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7" y="38"/>
                      <a:pt x="49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61" y="38"/>
                      <a:pt x="68" y="35"/>
                      <a:pt x="77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87" y="30"/>
                      <a:pt x="95" y="31"/>
                      <a:pt x="101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17"/>
                      <a:pt x="88" y="16"/>
                      <a:pt x="80" y="12"/>
                    </a:cubicBezTo>
                    <a:cubicBezTo>
                      <a:pt x="72" y="8"/>
                      <a:pt x="64" y="3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3" y="0"/>
                      <a:pt x="51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520"/>
              <p:cNvSpPr>
                <a:spLocks noEditPoints="1"/>
              </p:cNvSpPr>
              <p:nvPr/>
            </p:nvSpPr>
            <p:spPr bwMode="auto">
              <a:xfrm>
                <a:off x="2746" y="3353"/>
                <a:ext cx="405" cy="227"/>
              </a:xfrm>
              <a:custGeom>
                <a:gdLst>
                  <a:gd name="T0" fmla="*/ 72 w 116"/>
                  <a:gd name="T1" fmla="*/ 2 h 65"/>
                  <a:gd name="T2" fmla="*/ 92 w 116"/>
                  <a:gd name="T3" fmla="*/ 24 h 65"/>
                  <a:gd name="T4" fmla="*/ 93 w 116"/>
                  <a:gd name="T5" fmla="*/ 25 h 65"/>
                  <a:gd name="T6" fmla="*/ 112 w 116"/>
                  <a:gd name="T7" fmla="*/ 45 h 65"/>
                  <a:gd name="T8" fmla="*/ 93 w 116"/>
                  <a:gd name="T9" fmla="*/ 59 h 65"/>
                  <a:gd name="T10" fmla="*/ 93 w 116"/>
                  <a:gd name="T11" fmla="*/ 59 h 65"/>
                  <a:gd name="T12" fmla="*/ 86 w 116"/>
                  <a:gd name="T13" fmla="*/ 58 h 65"/>
                  <a:gd name="T14" fmla="*/ 75 w 116"/>
                  <a:gd name="T15" fmla="*/ 46 h 65"/>
                  <a:gd name="T16" fmla="*/ 64 w 116"/>
                  <a:gd name="T17" fmla="*/ 35 h 65"/>
                  <a:gd name="T18" fmla="*/ 48 w 116"/>
                  <a:gd name="T19" fmla="*/ 51 h 65"/>
                  <a:gd name="T20" fmla="*/ 35 w 116"/>
                  <a:gd name="T21" fmla="*/ 61 h 65"/>
                  <a:gd name="T22" fmla="*/ 32 w 116"/>
                  <a:gd name="T23" fmla="*/ 61 h 65"/>
                  <a:gd name="T24" fmla="*/ 32 w 116"/>
                  <a:gd name="T25" fmla="*/ 61 h 65"/>
                  <a:gd name="T26" fmla="*/ 31 w 116"/>
                  <a:gd name="T27" fmla="*/ 61 h 65"/>
                  <a:gd name="T28" fmla="*/ 30 w 116"/>
                  <a:gd name="T29" fmla="*/ 61 h 65"/>
                  <a:gd name="T30" fmla="*/ 6 w 116"/>
                  <a:gd name="T31" fmla="*/ 46 h 65"/>
                  <a:gd name="T32" fmla="*/ 6 w 116"/>
                  <a:gd name="T33" fmla="*/ 44 h 65"/>
                  <a:gd name="T34" fmla="*/ 51 w 116"/>
                  <a:gd name="T35" fmla="*/ 20 h 65"/>
                  <a:gd name="T36" fmla="*/ 72 w 116"/>
                  <a:gd name="T37" fmla="*/ 2 h 65"/>
                  <a:gd name="T38" fmla="*/ 72 w 116"/>
                  <a:gd name="T39" fmla="*/ 0 h 65"/>
                  <a:gd name="T40" fmla="*/ 51 w 116"/>
                  <a:gd name="T41" fmla="*/ 15 h 65"/>
                  <a:gd name="T42" fmla="*/ 51 w 116"/>
                  <a:gd name="T43" fmla="*/ 16 h 65"/>
                  <a:gd name="T44" fmla="*/ 50 w 116"/>
                  <a:gd name="T45" fmla="*/ 16 h 65"/>
                  <a:gd name="T46" fmla="*/ 50 w 116"/>
                  <a:gd name="T47" fmla="*/ 16 h 65"/>
                  <a:gd name="T48" fmla="*/ 50 w 116"/>
                  <a:gd name="T49" fmla="*/ 16 h 65"/>
                  <a:gd name="T50" fmla="*/ 50 w 116"/>
                  <a:gd name="T51" fmla="*/ 16 h 65"/>
                  <a:gd name="T52" fmla="*/ 49 w 116"/>
                  <a:gd name="T53" fmla="*/ 16 h 65"/>
                  <a:gd name="T54" fmla="*/ 49 w 116"/>
                  <a:gd name="T55" fmla="*/ 17 h 65"/>
                  <a:gd name="T56" fmla="*/ 49 w 116"/>
                  <a:gd name="T57" fmla="*/ 17 h 65"/>
                  <a:gd name="T58" fmla="*/ 25 w 116"/>
                  <a:gd name="T59" fmla="*/ 21 h 65"/>
                  <a:gd name="T60" fmla="*/ 0 w 116"/>
                  <a:gd name="T61" fmla="*/ 46 h 65"/>
                  <a:gd name="T62" fmla="*/ 30 w 116"/>
                  <a:gd name="T63" fmla="*/ 65 h 65"/>
                  <a:gd name="T64" fmla="*/ 30 w 116"/>
                  <a:gd name="T65" fmla="*/ 65 h 65"/>
                  <a:gd name="T66" fmla="*/ 30 w 116"/>
                  <a:gd name="T67" fmla="*/ 65 h 65"/>
                  <a:gd name="T68" fmla="*/ 31 w 116"/>
                  <a:gd name="T69" fmla="*/ 65 h 65"/>
                  <a:gd name="T70" fmla="*/ 32 w 116"/>
                  <a:gd name="T71" fmla="*/ 65 h 65"/>
                  <a:gd name="T72" fmla="*/ 34 w 116"/>
                  <a:gd name="T73" fmla="*/ 65 h 65"/>
                  <a:gd name="T74" fmla="*/ 34 w 116"/>
                  <a:gd name="T75" fmla="*/ 65 h 65"/>
                  <a:gd name="T76" fmla="*/ 34 w 116"/>
                  <a:gd name="T77" fmla="*/ 65 h 65"/>
                  <a:gd name="T78" fmla="*/ 35 w 116"/>
                  <a:gd name="T79" fmla="*/ 65 h 65"/>
                  <a:gd name="T80" fmla="*/ 46 w 116"/>
                  <a:gd name="T81" fmla="*/ 57 h 65"/>
                  <a:gd name="T82" fmla="*/ 64 w 116"/>
                  <a:gd name="T83" fmla="*/ 42 h 65"/>
                  <a:gd name="T84" fmla="*/ 64 w 116"/>
                  <a:gd name="T85" fmla="*/ 42 h 65"/>
                  <a:gd name="T86" fmla="*/ 64 w 116"/>
                  <a:gd name="T87" fmla="*/ 42 h 65"/>
                  <a:gd name="T88" fmla="*/ 87 w 116"/>
                  <a:gd name="T89" fmla="*/ 61 h 65"/>
                  <a:gd name="T90" fmla="*/ 92 w 116"/>
                  <a:gd name="T91" fmla="*/ 62 h 65"/>
                  <a:gd name="T92" fmla="*/ 92 w 116"/>
                  <a:gd name="T93" fmla="*/ 62 h 65"/>
                  <a:gd name="T94" fmla="*/ 116 w 116"/>
                  <a:gd name="T95" fmla="*/ 44 h 65"/>
                  <a:gd name="T96" fmla="*/ 75 w 116"/>
                  <a:gd name="T97" fmla="*/ 1 h 65"/>
                  <a:gd name="T98" fmla="*/ 72 w 116"/>
                  <a:gd name="T99" fmla="*/ 0 h 6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5" h="65">
                    <a:moveTo>
                      <a:pt x="72" y="2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85" y="2"/>
                      <a:pt x="87" y="16"/>
                      <a:pt x="92" y="24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2" y="24"/>
                      <a:pt x="93" y="24"/>
                      <a:pt x="93" y="25"/>
                    </a:cubicBezTo>
                    <a:cubicBezTo>
                      <a:pt x="98" y="31"/>
                      <a:pt x="112" y="35"/>
                      <a:pt x="112" y="44"/>
                    </a:cubicBezTo>
                    <a:cubicBezTo>
                      <a:pt x="112" y="44"/>
                      <a:pt x="112" y="45"/>
                      <a:pt x="112" y="45"/>
                    </a:cubicBezTo>
                    <a:cubicBezTo>
                      <a:pt x="112" y="55"/>
                      <a:pt x="102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1" y="59"/>
                      <a:pt x="88" y="59"/>
                      <a:pt x="86" y="58"/>
                    </a:cubicBezTo>
                    <a:cubicBezTo>
                      <a:pt x="86" y="58"/>
                      <a:pt x="86" y="58"/>
                      <a:pt x="86" y="58"/>
                    </a:cubicBezTo>
                    <a:cubicBezTo>
                      <a:pt x="80" y="56"/>
                      <a:pt x="78" y="51"/>
                      <a:pt x="75" y="46"/>
                    </a:cubicBezTo>
                    <a:cubicBezTo>
                      <a:pt x="73" y="43"/>
                      <a:pt x="71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58" y="35"/>
                      <a:pt x="53" y="44"/>
                      <a:pt x="48" y="51"/>
                    </a:cubicBezTo>
                    <a:cubicBezTo>
                      <a:pt x="44" y="56"/>
                      <a:pt x="40" y="60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1" y="61"/>
                      <a:pt x="7" y="55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5"/>
                      <a:pt x="6" y="44"/>
                      <a:pt x="6" y="44"/>
                    </a:cubicBezTo>
                    <a:cubicBezTo>
                      <a:pt x="6" y="30"/>
                      <a:pt x="23" y="23"/>
                      <a:pt x="35" y="22"/>
                    </a:cubicBezTo>
                    <a:cubicBezTo>
                      <a:pt x="40" y="21"/>
                      <a:pt x="46" y="22"/>
                      <a:pt x="51" y="20"/>
                    </a:cubicBezTo>
                    <a:cubicBezTo>
                      <a:pt x="60" y="16"/>
                      <a:pt x="61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moveTo>
                      <a:pt x="72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1" y="0"/>
                      <a:pt x="58" y="10"/>
                      <a:pt x="51" y="15"/>
                    </a:cubicBezTo>
                    <a:cubicBezTo>
                      <a:pt x="51" y="15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49" y="16"/>
                    </a:cubicBezTo>
                    <a:cubicBezTo>
                      <a:pt x="49" y="16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2" y="20"/>
                      <a:pt x="34" y="18"/>
                      <a:pt x="25" y="21"/>
                    </a:cubicBezTo>
                    <a:cubicBezTo>
                      <a:pt x="13" y="24"/>
                      <a:pt x="0" y="33"/>
                      <a:pt x="0" y="44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56"/>
                      <a:pt x="18" y="64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3" y="65"/>
                      <a:pt x="33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9" y="64"/>
                      <a:pt x="43" y="61"/>
                      <a:pt x="46" y="57"/>
                    </a:cubicBezTo>
                    <a:cubicBezTo>
                      <a:pt x="52" y="51"/>
                      <a:pt x="57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74" y="42"/>
                      <a:pt x="75" y="58"/>
                      <a:pt x="87" y="61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89" y="62"/>
                      <a:pt x="91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104" y="62"/>
                      <a:pt x="116" y="53"/>
                      <a:pt x="116" y="45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33"/>
                      <a:pt x="100" y="30"/>
                      <a:pt x="95" y="23"/>
                    </a:cubicBezTo>
                    <a:cubicBezTo>
                      <a:pt x="89" y="15"/>
                      <a:pt x="86" y="2"/>
                      <a:pt x="75" y="1"/>
                    </a:cubicBezTo>
                    <a:cubicBezTo>
                      <a:pt x="74" y="0"/>
                      <a:pt x="73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521"/>
              <p:cNvSpPr>
                <a:spLocks noEditPoints="1"/>
              </p:cNvSpPr>
              <p:nvPr/>
            </p:nvSpPr>
            <p:spPr bwMode="auto">
              <a:xfrm>
                <a:off x="4546" y="3353"/>
                <a:ext cx="401" cy="223"/>
              </a:xfrm>
              <a:custGeom>
                <a:gdLst>
                  <a:gd name="T0" fmla="*/ 43 w 115"/>
                  <a:gd name="T1" fmla="*/ 3 h 64"/>
                  <a:gd name="T2" fmla="*/ 44 w 115"/>
                  <a:gd name="T3" fmla="*/ 3 h 64"/>
                  <a:gd name="T4" fmla="*/ 72 w 115"/>
                  <a:gd name="T5" fmla="*/ 21 h 64"/>
                  <a:gd name="T6" fmla="*/ 72 w 115"/>
                  <a:gd name="T7" fmla="*/ 21 h 64"/>
                  <a:gd name="T8" fmla="*/ 75 w 115"/>
                  <a:gd name="T9" fmla="*/ 21 h 64"/>
                  <a:gd name="T10" fmla="*/ 81 w 115"/>
                  <a:gd name="T11" fmla="*/ 22 h 64"/>
                  <a:gd name="T12" fmla="*/ 109 w 115"/>
                  <a:gd name="T13" fmla="*/ 43 h 64"/>
                  <a:gd name="T14" fmla="*/ 84 w 115"/>
                  <a:gd name="T15" fmla="*/ 61 h 64"/>
                  <a:gd name="T16" fmla="*/ 84 w 115"/>
                  <a:gd name="T17" fmla="*/ 61 h 64"/>
                  <a:gd name="T18" fmla="*/ 84 w 115"/>
                  <a:gd name="T19" fmla="*/ 61 h 64"/>
                  <a:gd name="T20" fmla="*/ 66 w 115"/>
                  <a:gd name="T21" fmla="*/ 49 h 64"/>
                  <a:gd name="T22" fmla="*/ 66 w 115"/>
                  <a:gd name="T23" fmla="*/ 49 h 64"/>
                  <a:gd name="T24" fmla="*/ 66 w 115"/>
                  <a:gd name="T25" fmla="*/ 49 h 64"/>
                  <a:gd name="T26" fmla="*/ 66 w 115"/>
                  <a:gd name="T27" fmla="*/ 49 h 64"/>
                  <a:gd name="T28" fmla="*/ 66 w 115"/>
                  <a:gd name="T29" fmla="*/ 49 h 64"/>
                  <a:gd name="T30" fmla="*/ 66 w 115"/>
                  <a:gd name="T31" fmla="*/ 49 h 64"/>
                  <a:gd name="T32" fmla="*/ 53 w 115"/>
                  <a:gd name="T33" fmla="*/ 34 h 64"/>
                  <a:gd name="T34" fmla="*/ 52 w 115"/>
                  <a:gd name="T35" fmla="*/ 34 h 64"/>
                  <a:gd name="T36" fmla="*/ 35 w 115"/>
                  <a:gd name="T37" fmla="*/ 55 h 64"/>
                  <a:gd name="T38" fmla="*/ 30 w 115"/>
                  <a:gd name="T39" fmla="*/ 59 h 64"/>
                  <a:gd name="T40" fmla="*/ 23 w 115"/>
                  <a:gd name="T41" fmla="*/ 60 h 64"/>
                  <a:gd name="T42" fmla="*/ 23 w 115"/>
                  <a:gd name="T43" fmla="*/ 60 h 64"/>
                  <a:gd name="T44" fmla="*/ 4 w 115"/>
                  <a:gd name="T45" fmla="*/ 46 h 64"/>
                  <a:gd name="T46" fmla="*/ 4 w 115"/>
                  <a:gd name="T47" fmla="*/ 45 h 64"/>
                  <a:gd name="T48" fmla="*/ 25 w 115"/>
                  <a:gd name="T49" fmla="*/ 23 h 64"/>
                  <a:gd name="T50" fmla="*/ 25 w 115"/>
                  <a:gd name="T51" fmla="*/ 23 h 64"/>
                  <a:gd name="T52" fmla="*/ 25 w 115"/>
                  <a:gd name="T53" fmla="*/ 23 h 64"/>
                  <a:gd name="T54" fmla="*/ 26 w 115"/>
                  <a:gd name="T55" fmla="*/ 23 h 64"/>
                  <a:gd name="T56" fmla="*/ 43 w 115"/>
                  <a:gd name="T57" fmla="*/ 3 h 64"/>
                  <a:gd name="T58" fmla="*/ 43 w 115"/>
                  <a:gd name="T59" fmla="*/ 0 h 64"/>
                  <a:gd name="T60" fmla="*/ 23 w 115"/>
                  <a:gd name="T61" fmla="*/ 21 h 64"/>
                  <a:gd name="T62" fmla="*/ 23 w 115"/>
                  <a:gd name="T63" fmla="*/ 21 h 64"/>
                  <a:gd name="T64" fmla="*/ 23 w 115"/>
                  <a:gd name="T65" fmla="*/ 22 h 64"/>
                  <a:gd name="T66" fmla="*/ 0 w 115"/>
                  <a:gd name="T67" fmla="*/ 45 h 64"/>
                  <a:gd name="T68" fmla="*/ 0 w 115"/>
                  <a:gd name="T69" fmla="*/ 46 h 64"/>
                  <a:gd name="T70" fmla="*/ 23 w 115"/>
                  <a:gd name="T71" fmla="*/ 62 h 64"/>
                  <a:gd name="T72" fmla="*/ 23 w 115"/>
                  <a:gd name="T73" fmla="*/ 62 h 64"/>
                  <a:gd name="T74" fmla="*/ 27 w 115"/>
                  <a:gd name="T75" fmla="*/ 62 h 64"/>
                  <a:gd name="T76" fmla="*/ 52 w 115"/>
                  <a:gd name="T77" fmla="*/ 41 h 64"/>
                  <a:gd name="T78" fmla="*/ 52 w 115"/>
                  <a:gd name="T79" fmla="*/ 41 h 64"/>
                  <a:gd name="T80" fmla="*/ 52 w 115"/>
                  <a:gd name="T81" fmla="*/ 41 h 64"/>
                  <a:gd name="T82" fmla="*/ 52 w 115"/>
                  <a:gd name="T83" fmla="*/ 41 h 64"/>
                  <a:gd name="T84" fmla="*/ 66 w 115"/>
                  <a:gd name="T85" fmla="*/ 53 h 64"/>
                  <a:gd name="T86" fmla="*/ 67 w 115"/>
                  <a:gd name="T87" fmla="*/ 53 h 64"/>
                  <a:gd name="T88" fmla="*/ 84 w 115"/>
                  <a:gd name="T89" fmla="*/ 64 h 64"/>
                  <a:gd name="T90" fmla="*/ 84 w 115"/>
                  <a:gd name="T91" fmla="*/ 64 h 64"/>
                  <a:gd name="T92" fmla="*/ 86 w 115"/>
                  <a:gd name="T93" fmla="*/ 64 h 64"/>
                  <a:gd name="T94" fmla="*/ 86 w 115"/>
                  <a:gd name="T95" fmla="*/ 64 h 64"/>
                  <a:gd name="T96" fmla="*/ 115 w 115"/>
                  <a:gd name="T97" fmla="*/ 43 h 64"/>
                  <a:gd name="T98" fmla="*/ 67 w 115"/>
                  <a:gd name="T99" fmla="*/ 17 h 64"/>
                  <a:gd name="T100" fmla="*/ 45 w 115"/>
                  <a:gd name="T101" fmla="*/ 1 h 64"/>
                  <a:gd name="T102" fmla="*/ 43 w 115"/>
                  <a:gd name="T103" fmla="*/ 0 h 64"/>
                  <a:gd name="T104" fmla="*/ 43 w 115"/>
                  <a:gd name="T10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5" h="64">
                    <a:moveTo>
                      <a:pt x="43" y="3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4" y="3"/>
                    </a:cubicBezTo>
                    <a:cubicBezTo>
                      <a:pt x="55" y="4"/>
                      <a:pt x="55" y="17"/>
                      <a:pt x="64" y="20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3" y="21"/>
                      <a:pt x="74" y="21"/>
                      <a:pt x="75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1"/>
                      <a:pt x="77" y="21"/>
                      <a:pt x="78" y="21"/>
                    </a:cubicBezTo>
                    <a:cubicBezTo>
                      <a:pt x="79" y="21"/>
                      <a:pt x="80" y="21"/>
                      <a:pt x="81" y="22"/>
                    </a:cubicBezTo>
                    <a:cubicBezTo>
                      <a:pt x="96" y="23"/>
                      <a:pt x="109" y="32"/>
                      <a:pt x="109" y="43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9" y="54"/>
                      <a:pt x="94" y="60"/>
                      <a:pt x="86" y="61"/>
                    </a:cubicBezTo>
                    <a:cubicBezTo>
                      <a:pt x="85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76" y="61"/>
                      <a:pt x="71" y="56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2" y="43"/>
                      <a:pt x="58" y="35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4" y="34"/>
                      <a:pt x="41" y="48"/>
                      <a:pt x="35" y="55"/>
                    </a:cubicBezTo>
                    <a:cubicBezTo>
                      <a:pt x="33" y="57"/>
                      <a:pt x="32" y="58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28" y="60"/>
                      <a:pt x="26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14" y="60"/>
                      <a:pt x="4" y="54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33"/>
                      <a:pt x="19" y="3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30" y="16"/>
                      <a:pt x="31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1" y="0"/>
                      <a:pt x="29" y="13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17" y="30"/>
                      <a:pt x="0" y="33"/>
                      <a:pt x="0" y="45"/>
                    </a:cubicBezTo>
                    <a:cubicBezTo>
                      <a:pt x="0" y="45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5"/>
                      <a:pt x="12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4" y="62"/>
                      <a:pt x="26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39" y="60"/>
                      <a:pt x="44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5" y="41"/>
                      <a:pt x="58" y="42"/>
                      <a:pt x="60" y="45"/>
                    </a:cubicBezTo>
                    <a:cubicBezTo>
                      <a:pt x="62" y="47"/>
                      <a:pt x="64" y="50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71" y="59"/>
                      <a:pt x="76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4" y="64"/>
                      <a:pt x="84" y="64"/>
                      <a:pt x="84" y="64"/>
                    </a:cubicBezTo>
                    <a:cubicBezTo>
                      <a:pt x="85" y="64"/>
                      <a:pt x="85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96" y="63"/>
                      <a:pt x="114" y="56"/>
                      <a:pt x="115" y="44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29"/>
                      <a:pt x="98" y="23"/>
                      <a:pt x="86" y="20"/>
                    </a:cubicBezTo>
                    <a:cubicBezTo>
                      <a:pt x="80" y="19"/>
                      <a:pt x="72" y="20"/>
                      <a:pt x="67" y="17"/>
                    </a:cubicBezTo>
                    <a:cubicBezTo>
                      <a:pt x="58" y="14"/>
                      <a:pt x="56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522"/>
              <p:cNvSpPr>
                <a:spLocks noEditPoints="1"/>
              </p:cNvSpPr>
              <p:nvPr/>
            </p:nvSpPr>
            <p:spPr bwMode="auto">
              <a:xfrm>
                <a:off x="3723" y="3468"/>
                <a:ext cx="258" cy="105"/>
              </a:xfrm>
              <a:custGeom>
                <a:gdLst>
                  <a:gd name="T0" fmla="*/ 36 w 74"/>
                  <a:gd name="T1" fmla="*/ 5 h 30"/>
                  <a:gd name="T2" fmla="*/ 36 w 74"/>
                  <a:gd name="T3" fmla="*/ 5 h 30"/>
                  <a:gd name="T4" fmla="*/ 36 w 74"/>
                  <a:gd name="T5" fmla="*/ 5 h 30"/>
                  <a:gd name="T6" fmla="*/ 39 w 74"/>
                  <a:gd name="T7" fmla="*/ 5 h 30"/>
                  <a:gd name="T8" fmla="*/ 59 w 74"/>
                  <a:gd name="T9" fmla="*/ 16 h 30"/>
                  <a:gd name="T10" fmla="*/ 59 w 74"/>
                  <a:gd name="T11" fmla="*/ 16 h 30"/>
                  <a:gd name="T12" fmla="*/ 59 w 74"/>
                  <a:gd name="T13" fmla="*/ 16 h 30"/>
                  <a:gd name="T14" fmla="*/ 37 w 74"/>
                  <a:gd name="T15" fmla="*/ 24 h 30"/>
                  <a:gd name="T16" fmla="*/ 37 w 74"/>
                  <a:gd name="T17" fmla="*/ 24 h 30"/>
                  <a:gd name="T18" fmla="*/ 37 w 74"/>
                  <a:gd name="T19" fmla="*/ 24 h 30"/>
                  <a:gd name="T20" fmla="*/ 37 w 74"/>
                  <a:gd name="T21" fmla="*/ 24 h 30"/>
                  <a:gd name="T22" fmla="*/ 37 w 74"/>
                  <a:gd name="T23" fmla="*/ 24 h 30"/>
                  <a:gd name="T24" fmla="*/ 23 w 74"/>
                  <a:gd name="T25" fmla="*/ 23 h 30"/>
                  <a:gd name="T26" fmla="*/ 23 w 74"/>
                  <a:gd name="T27" fmla="*/ 23 h 30"/>
                  <a:gd name="T28" fmla="*/ 13 w 74"/>
                  <a:gd name="T29" fmla="*/ 17 h 30"/>
                  <a:gd name="T30" fmla="*/ 13 w 74"/>
                  <a:gd name="T31" fmla="*/ 17 h 30"/>
                  <a:gd name="T32" fmla="*/ 13 w 74"/>
                  <a:gd name="T33" fmla="*/ 17 h 30"/>
                  <a:gd name="T34" fmla="*/ 36 w 74"/>
                  <a:gd name="T35" fmla="*/ 5 h 30"/>
                  <a:gd name="T36" fmla="*/ 36 w 74"/>
                  <a:gd name="T37" fmla="*/ 5 h 30"/>
                  <a:gd name="T38" fmla="*/ 36 w 74"/>
                  <a:gd name="T39" fmla="*/ 5 h 30"/>
                  <a:gd name="T40" fmla="*/ 35 w 74"/>
                  <a:gd name="T41" fmla="*/ 0 h 30"/>
                  <a:gd name="T42" fmla="*/ 35 w 74"/>
                  <a:gd name="T43" fmla="*/ 0 h 30"/>
                  <a:gd name="T44" fmla="*/ 14 w 74"/>
                  <a:gd name="T45" fmla="*/ 5 h 30"/>
                  <a:gd name="T46" fmla="*/ 14 w 74"/>
                  <a:gd name="T47" fmla="*/ 5 h 30"/>
                  <a:gd name="T48" fmla="*/ 0 w 74"/>
                  <a:gd name="T49" fmla="*/ 18 h 30"/>
                  <a:gd name="T50" fmla="*/ 0 w 74"/>
                  <a:gd name="T51" fmla="*/ 18 h 30"/>
                  <a:gd name="T52" fmla="*/ 12 w 74"/>
                  <a:gd name="T53" fmla="*/ 26 h 30"/>
                  <a:gd name="T54" fmla="*/ 12 w 74"/>
                  <a:gd name="T55" fmla="*/ 26 h 30"/>
                  <a:gd name="T56" fmla="*/ 12 w 74"/>
                  <a:gd name="T57" fmla="*/ 26 h 30"/>
                  <a:gd name="T58" fmla="*/ 12 w 74"/>
                  <a:gd name="T59" fmla="*/ 26 h 30"/>
                  <a:gd name="T60" fmla="*/ 12 w 74"/>
                  <a:gd name="T61" fmla="*/ 26 h 30"/>
                  <a:gd name="T62" fmla="*/ 12 w 74"/>
                  <a:gd name="T63" fmla="*/ 26 h 30"/>
                  <a:gd name="T64" fmla="*/ 36 w 74"/>
                  <a:gd name="T65" fmla="*/ 30 h 30"/>
                  <a:gd name="T66" fmla="*/ 36 w 74"/>
                  <a:gd name="T67" fmla="*/ 30 h 30"/>
                  <a:gd name="T68" fmla="*/ 36 w 74"/>
                  <a:gd name="T69" fmla="*/ 30 h 30"/>
                  <a:gd name="T70" fmla="*/ 36 w 74"/>
                  <a:gd name="T71" fmla="*/ 30 h 30"/>
                  <a:gd name="T72" fmla="*/ 45 w 74"/>
                  <a:gd name="T73" fmla="*/ 29 h 30"/>
                  <a:gd name="T74" fmla="*/ 46 w 74"/>
                  <a:gd name="T75" fmla="*/ 29 h 30"/>
                  <a:gd name="T76" fmla="*/ 46 w 74"/>
                  <a:gd name="T77" fmla="*/ 29 h 30"/>
                  <a:gd name="T78" fmla="*/ 61 w 74"/>
                  <a:gd name="T79" fmla="*/ 25 h 30"/>
                  <a:gd name="T80" fmla="*/ 74 w 74"/>
                  <a:gd name="T81" fmla="*/ 18 h 30"/>
                  <a:gd name="T82" fmla="*/ 74 w 74"/>
                  <a:gd name="T83" fmla="*/ 18 h 30"/>
                  <a:gd name="T84" fmla="*/ 57 w 74"/>
                  <a:gd name="T85" fmla="*/ 6 h 30"/>
                  <a:gd name="T86" fmla="*/ 57 w 74"/>
                  <a:gd name="T87" fmla="*/ 6 h 30"/>
                  <a:gd name="T88" fmla="*/ 57 w 74"/>
                  <a:gd name="T89" fmla="*/ 6 h 30"/>
                  <a:gd name="T90" fmla="*/ 57 w 74"/>
                  <a:gd name="T91" fmla="*/ 6 h 30"/>
                  <a:gd name="T92" fmla="*/ 57 w 74"/>
                  <a:gd name="T93" fmla="*/ 6 h 30"/>
                  <a:gd name="T94" fmla="*/ 35 w 74"/>
                  <a:gd name="T95" fmla="*/ 0 h 30"/>
                  <a:gd name="T96" fmla="*/ 35 w 74"/>
                  <a:gd name="T97" fmla="*/ 0 h 30"/>
                  <a:gd name="T98" fmla="*/ 35 w 74"/>
                  <a:gd name="T99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30">
                    <a:moveTo>
                      <a:pt x="36" y="5"/>
                    </a:move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5"/>
                      <a:pt x="38" y="5"/>
                      <a:pt x="39" y="5"/>
                    </a:cubicBezTo>
                    <a:cubicBezTo>
                      <a:pt x="49" y="6"/>
                      <a:pt x="55" y="10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6" y="22"/>
                      <a:pt x="4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2" y="24"/>
                      <a:pt x="28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2"/>
                      <a:pt x="14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0"/>
                      <a:pt x="2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28" y="0"/>
                      <a:pt x="22" y="1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0" y="8"/>
                      <a:pt x="0" y="13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1"/>
                      <a:pt x="9" y="25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9" y="28"/>
                      <a:pt x="27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9" y="30"/>
                      <a:pt x="42" y="30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52" y="29"/>
                      <a:pt x="55" y="27"/>
                      <a:pt x="61" y="25"/>
                    </a:cubicBezTo>
                    <a:cubicBezTo>
                      <a:pt x="65" y="24"/>
                      <a:pt x="74" y="23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2"/>
                      <a:pt x="61" y="8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49" y="2"/>
                      <a:pt x="42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523"/>
              <p:cNvSpPr>
                <a:spLocks noEditPoints="1"/>
              </p:cNvSpPr>
              <p:nvPr/>
            </p:nvSpPr>
            <p:spPr bwMode="auto">
              <a:xfrm>
                <a:off x="4989" y="3377"/>
                <a:ext cx="272" cy="192"/>
              </a:xfrm>
              <a:custGeom>
                <a:gdLst>
                  <a:gd name="T0" fmla="*/ 20 w 78"/>
                  <a:gd name="T1" fmla="*/ 3 h 55"/>
                  <a:gd name="T2" fmla="*/ 20 w 78"/>
                  <a:gd name="T3" fmla="*/ 3 h 55"/>
                  <a:gd name="T4" fmla="*/ 20 w 78"/>
                  <a:gd name="T5" fmla="*/ 3 h 55"/>
                  <a:gd name="T6" fmla="*/ 27 w 78"/>
                  <a:gd name="T7" fmla="*/ 5 h 55"/>
                  <a:gd name="T8" fmla="*/ 35 w 78"/>
                  <a:gd name="T9" fmla="*/ 17 h 55"/>
                  <a:gd name="T10" fmla="*/ 70 w 78"/>
                  <a:gd name="T11" fmla="*/ 45 h 55"/>
                  <a:gd name="T12" fmla="*/ 70 w 78"/>
                  <a:gd name="T13" fmla="*/ 45 h 55"/>
                  <a:gd name="T14" fmla="*/ 70 w 78"/>
                  <a:gd name="T15" fmla="*/ 45 h 55"/>
                  <a:gd name="T16" fmla="*/ 70 w 78"/>
                  <a:gd name="T17" fmla="*/ 45 h 55"/>
                  <a:gd name="T18" fmla="*/ 70 w 78"/>
                  <a:gd name="T19" fmla="*/ 45 h 55"/>
                  <a:gd name="T20" fmla="*/ 52 w 78"/>
                  <a:gd name="T21" fmla="*/ 51 h 55"/>
                  <a:gd name="T22" fmla="*/ 52 w 78"/>
                  <a:gd name="T23" fmla="*/ 51 h 55"/>
                  <a:gd name="T24" fmla="*/ 52 w 78"/>
                  <a:gd name="T25" fmla="*/ 51 h 55"/>
                  <a:gd name="T26" fmla="*/ 52 w 78"/>
                  <a:gd name="T27" fmla="*/ 51 h 55"/>
                  <a:gd name="T28" fmla="*/ 52 w 78"/>
                  <a:gd name="T29" fmla="*/ 51 h 55"/>
                  <a:gd name="T30" fmla="*/ 35 w 78"/>
                  <a:gd name="T31" fmla="*/ 48 h 55"/>
                  <a:gd name="T32" fmla="*/ 35 w 78"/>
                  <a:gd name="T33" fmla="*/ 48 h 55"/>
                  <a:gd name="T34" fmla="*/ 35 w 78"/>
                  <a:gd name="T35" fmla="*/ 48 h 55"/>
                  <a:gd name="T36" fmla="*/ 35 w 78"/>
                  <a:gd name="T37" fmla="*/ 48 h 55"/>
                  <a:gd name="T38" fmla="*/ 20 w 78"/>
                  <a:gd name="T39" fmla="*/ 29 h 55"/>
                  <a:gd name="T40" fmla="*/ 8 w 78"/>
                  <a:gd name="T41" fmla="*/ 13 h 55"/>
                  <a:gd name="T42" fmla="*/ 8 w 78"/>
                  <a:gd name="T43" fmla="*/ 13 h 55"/>
                  <a:gd name="T44" fmla="*/ 8 w 78"/>
                  <a:gd name="T45" fmla="*/ 13 h 55"/>
                  <a:gd name="T46" fmla="*/ 20 w 78"/>
                  <a:gd name="T47" fmla="*/ 3 h 55"/>
                  <a:gd name="T48" fmla="*/ 20 w 78"/>
                  <a:gd name="T49" fmla="*/ 3 h 55"/>
                  <a:gd name="T50" fmla="*/ 20 w 78"/>
                  <a:gd name="T51" fmla="*/ 3 h 55"/>
                  <a:gd name="T52" fmla="*/ 21 w 78"/>
                  <a:gd name="T53" fmla="*/ 0 h 55"/>
                  <a:gd name="T54" fmla="*/ 21 w 78"/>
                  <a:gd name="T55" fmla="*/ 0 h 55"/>
                  <a:gd name="T56" fmla="*/ 1 w 78"/>
                  <a:gd name="T57" fmla="*/ 16 h 55"/>
                  <a:gd name="T58" fmla="*/ 1 w 78"/>
                  <a:gd name="T59" fmla="*/ 16 h 55"/>
                  <a:gd name="T60" fmla="*/ 1 w 78"/>
                  <a:gd name="T61" fmla="*/ 16 h 55"/>
                  <a:gd name="T62" fmla="*/ 15 w 78"/>
                  <a:gd name="T63" fmla="*/ 30 h 55"/>
                  <a:gd name="T64" fmla="*/ 46 w 78"/>
                  <a:gd name="T65" fmla="*/ 53 h 55"/>
                  <a:gd name="T66" fmla="*/ 46 w 78"/>
                  <a:gd name="T67" fmla="*/ 53 h 55"/>
                  <a:gd name="T68" fmla="*/ 47 w 78"/>
                  <a:gd name="T69" fmla="*/ 53 h 55"/>
                  <a:gd name="T70" fmla="*/ 66 w 78"/>
                  <a:gd name="T71" fmla="*/ 55 h 55"/>
                  <a:gd name="T72" fmla="*/ 67 w 78"/>
                  <a:gd name="T73" fmla="*/ 55 h 55"/>
                  <a:gd name="T74" fmla="*/ 68 w 78"/>
                  <a:gd name="T75" fmla="*/ 55 h 55"/>
                  <a:gd name="T76" fmla="*/ 68 w 78"/>
                  <a:gd name="T77" fmla="*/ 55 h 55"/>
                  <a:gd name="T78" fmla="*/ 68 w 78"/>
                  <a:gd name="T79" fmla="*/ 55 h 55"/>
                  <a:gd name="T80" fmla="*/ 70 w 78"/>
                  <a:gd name="T81" fmla="*/ 55 h 55"/>
                  <a:gd name="T82" fmla="*/ 70 w 78"/>
                  <a:gd name="T83" fmla="*/ 55 h 55"/>
                  <a:gd name="T84" fmla="*/ 70 w 78"/>
                  <a:gd name="T85" fmla="*/ 55 h 55"/>
                  <a:gd name="T86" fmla="*/ 78 w 78"/>
                  <a:gd name="T87" fmla="*/ 46 h 55"/>
                  <a:gd name="T88" fmla="*/ 78 w 78"/>
                  <a:gd name="T89" fmla="*/ 46 h 55"/>
                  <a:gd name="T90" fmla="*/ 60 w 78"/>
                  <a:gd name="T91" fmla="*/ 31 h 55"/>
                  <a:gd name="T92" fmla="*/ 39 w 78"/>
                  <a:gd name="T93" fmla="*/ 18 h 55"/>
                  <a:gd name="T94" fmla="*/ 28 w 78"/>
                  <a:gd name="T95" fmla="*/ 2 h 55"/>
                  <a:gd name="T96" fmla="*/ 21 w 78"/>
                  <a:gd name="T97" fmla="*/ 0 h 55"/>
                  <a:gd name="T98" fmla="*/ 21 w 78"/>
                  <a:gd name="T99" fmla="*/ 0 h 55"/>
                  <a:gd name="T100" fmla="*/ 21 w 78"/>
                  <a:gd name="T101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" h="55">
                    <a:moveTo>
                      <a:pt x="20" y="3"/>
                    </a:move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3"/>
                      <a:pt x="25" y="4"/>
                      <a:pt x="27" y="5"/>
                    </a:cubicBezTo>
                    <a:cubicBezTo>
                      <a:pt x="31" y="7"/>
                      <a:pt x="32" y="13"/>
                      <a:pt x="35" y="17"/>
                    </a:cubicBezTo>
                    <a:cubicBezTo>
                      <a:pt x="44" y="28"/>
                      <a:pt x="68" y="32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7" y="50"/>
                      <a:pt x="60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45" y="51"/>
                      <a:pt x="39" y="50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28" y="45"/>
                      <a:pt x="24" y="35"/>
                      <a:pt x="20" y="29"/>
                    </a:cubicBezTo>
                    <a:cubicBezTo>
                      <a:pt x="17" y="24"/>
                      <a:pt x="8" y="19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8"/>
                      <a:pt x="14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0"/>
                      <a:pt x="0" y="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22"/>
                      <a:pt x="9" y="25"/>
                      <a:pt x="15" y="30"/>
                    </a:cubicBezTo>
                    <a:cubicBezTo>
                      <a:pt x="24" y="39"/>
                      <a:pt x="28" y="51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3"/>
                      <a:pt x="47" y="53"/>
                      <a:pt x="47" y="53"/>
                    </a:cubicBezTo>
                    <a:cubicBezTo>
                      <a:pt x="53" y="54"/>
                      <a:pt x="61" y="55"/>
                      <a:pt x="66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7" y="55"/>
                      <a:pt x="67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9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3" y="54"/>
                      <a:pt x="78" y="51"/>
                      <a:pt x="78" y="46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7" y="39"/>
                      <a:pt x="66" y="34"/>
                      <a:pt x="60" y="31"/>
                    </a:cubicBezTo>
                    <a:cubicBezTo>
                      <a:pt x="53" y="27"/>
                      <a:pt x="43" y="22"/>
                      <a:pt x="39" y="18"/>
                    </a:cubicBezTo>
                    <a:cubicBezTo>
                      <a:pt x="34" y="12"/>
                      <a:pt x="33" y="4"/>
                      <a:pt x="28" y="2"/>
                    </a:cubicBezTo>
                    <a:cubicBezTo>
                      <a:pt x="26" y="1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524"/>
              <p:cNvSpPr>
                <a:spLocks noEditPoints="1"/>
              </p:cNvSpPr>
              <p:nvPr/>
            </p:nvSpPr>
            <p:spPr bwMode="auto">
              <a:xfrm>
                <a:off x="4560" y="3363"/>
                <a:ext cx="366" cy="203"/>
              </a:xfrm>
              <a:custGeom>
                <a:gdLst>
                  <a:gd name="T0" fmla="*/ 76 w 105"/>
                  <a:gd name="T1" fmla="*/ 22 h 58"/>
                  <a:gd name="T2" fmla="*/ 97 w 105"/>
                  <a:gd name="T3" fmla="*/ 41 h 58"/>
                  <a:gd name="T4" fmla="*/ 97 w 105"/>
                  <a:gd name="T5" fmla="*/ 42 h 58"/>
                  <a:gd name="T6" fmla="*/ 97 w 105"/>
                  <a:gd name="T7" fmla="*/ 42 h 58"/>
                  <a:gd name="T8" fmla="*/ 81 w 105"/>
                  <a:gd name="T9" fmla="*/ 55 h 58"/>
                  <a:gd name="T10" fmla="*/ 80 w 105"/>
                  <a:gd name="T11" fmla="*/ 55 h 58"/>
                  <a:gd name="T12" fmla="*/ 80 w 105"/>
                  <a:gd name="T13" fmla="*/ 55 h 58"/>
                  <a:gd name="T14" fmla="*/ 61 w 105"/>
                  <a:gd name="T15" fmla="*/ 28 h 58"/>
                  <a:gd name="T16" fmla="*/ 76 w 105"/>
                  <a:gd name="T17" fmla="*/ 22 h 58"/>
                  <a:gd name="T18" fmla="*/ 76 w 105"/>
                  <a:gd name="T19" fmla="*/ 22 h 58"/>
                  <a:gd name="T20" fmla="*/ 39 w 105"/>
                  <a:gd name="T21" fmla="*/ 5 h 58"/>
                  <a:gd name="T22" fmla="*/ 40 w 105"/>
                  <a:gd name="T23" fmla="*/ 5 h 58"/>
                  <a:gd name="T24" fmla="*/ 40 w 105"/>
                  <a:gd name="T25" fmla="*/ 5 h 58"/>
                  <a:gd name="T26" fmla="*/ 48 w 105"/>
                  <a:gd name="T27" fmla="*/ 16 h 58"/>
                  <a:gd name="T28" fmla="*/ 32 w 105"/>
                  <a:gd name="T29" fmla="*/ 38 h 58"/>
                  <a:gd name="T30" fmla="*/ 31 w 105"/>
                  <a:gd name="T31" fmla="*/ 46 h 58"/>
                  <a:gd name="T32" fmla="*/ 18 w 105"/>
                  <a:gd name="T33" fmla="*/ 53 h 58"/>
                  <a:gd name="T34" fmla="*/ 18 w 105"/>
                  <a:gd name="T35" fmla="*/ 53 h 58"/>
                  <a:gd name="T36" fmla="*/ 18 w 105"/>
                  <a:gd name="T37" fmla="*/ 53 h 58"/>
                  <a:gd name="T38" fmla="*/ 5 w 105"/>
                  <a:gd name="T39" fmla="*/ 43 h 58"/>
                  <a:gd name="T40" fmla="*/ 5 w 105"/>
                  <a:gd name="T41" fmla="*/ 43 h 58"/>
                  <a:gd name="T42" fmla="*/ 28 w 105"/>
                  <a:gd name="T43" fmla="*/ 25 h 58"/>
                  <a:gd name="T44" fmla="*/ 28 w 105"/>
                  <a:gd name="T45" fmla="*/ 24 h 58"/>
                  <a:gd name="T46" fmla="*/ 39 w 105"/>
                  <a:gd name="T47" fmla="*/ 5 h 58"/>
                  <a:gd name="T48" fmla="*/ 39 w 105"/>
                  <a:gd name="T49" fmla="*/ 0 h 58"/>
                  <a:gd name="T50" fmla="*/ 22 w 105"/>
                  <a:gd name="T51" fmla="*/ 20 h 58"/>
                  <a:gd name="T52" fmla="*/ 21 w 105"/>
                  <a:gd name="T53" fmla="*/ 20 h 58"/>
                  <a:gd name="T54" fmla="*/ 21 w 105"/>
                  <a:gd name="T55" fmla="*/ 20 h 58"/>
                  <a:gd name="T56" fmla="*/ 21 w 105"/>
                  <a:gd name="T57" fmla="*/ 20 h 58"/>
                  <a:gd name="T58" fmla="*/ 0 w 105"/>
                  <a:gd name="T59" fmla="*/ 42 h 58"/>
                  <a:gd name="T60" fmla="*/ 0 w 105"/>
                  <a:gd name="T61" fmla="*/ 43 h 58"/>
                  <a:gd name="T62" fmla="*/ 19 w 105"/>
                  <a:gd name="T63" fmla="*/ 57 h 58"/>
                  <a:gd name="T64" fmla="*/ 19 w 105"/>
                  <a:gd name="T65" fmla="*/ 57 h 58"/>
                  <a:gd name="T66" fmla="*/ 26 w 105"/>
                  <a:gd name="T67" fmla="*/ 56 h 58"/>
                  <a:gd name="T68" fmla="*/ 48 w 105"/>
                  <a:gd name="T69" fmla="*/ 31 h 58"/>
                  <a:gd name="T70" fmla="*/ 48 w 105"/>
                  <a:gd name="T71" fmla="*/ 31 h 58"/>
                  <a:gd name="T72" fmla="*/ 49 w 105"/>
                  <a:gd name="T73" fmla="*/ 31 h 58"/>
                  <a:gd name="T74" fmla="*/ 62 w 105"/>
                  <a:gd name="T75" fmla="*/ 46 h 58"/>
                  <a:gd name="T76" fmla="*/ 62 w 105"/>
                  <a:gd name="T77" fmla="*/ 46 h 58"/>
                  <a:gd name="T78" fmla="*/ 62 w 105"/>
                  <a:gd name="T79" fmla="*/ 46 h 58"/>
                  <a:gd name="T80" fmla="*/ 62 w 105"/>
                  <a:gd name="T81" fmla="*/ 46 h 58"/>
                  <a:gd name="T82" fmla="*/ 62 w 105"/>
                  <a:gd name="T83" fmla="*/ 46 h 58"/>
                  <a:gd name="T84" fmla="*/ 62 w 105"/>
                  <a:gd name="T85" fmla="*/ 46 h 58"/>
                  <a:gd name="T86" fmla="*/ 80 w 105"/>
                  <a:gd name="T87" fmla="*/ 58 h 58"/>
                  <a:gd name="T88" fmla="*/ 80 w 105"/>
                  <a:gd name="T89" fmla="*/ 58 h 58"/>
                  <a:gd name="T90" fmla="*/ 82 w 105"/>
                  <a:gd name="T91" fmla="*/ 58 h 58"/>
                  <a:gd name="T92" fmla="*/ 105 w 105"/>
                  <a:gd name="T93" fmla="*/ 40 h 58"/>
                  <a:gd name="T94" fmla="*/ 74 w 105"/>
                  <a:gd name="T95" fmla="*/ 18 h 58"/>
                  <a:gd name="T96" fmla="*/ 71 w 105"/>
                  <a:gd name="T97" fmla="*/ 18 h 58"/>
                  <a:gd name="T98" fmla="*/ 68 w 105"/>
                  <a:gd name="T99" fmla="*/ 18 h 58"/>
                  <a:gd name="T100" fmla="*/ 68 w 105"/>
                  <a:gd name="T101" fmla="*/ 18 h 58"/>
                  <a:gd name="T102" fmla="*/ 40 w 105"/>
                  <a:gd name="T103" fmla="*/ 0 h 58"/>
                  <a:gd name="T104" fmla="*/ 39 w 105"/>
                  <a:gd name="T105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5" h="57">
                    <a:moveTo>
                      <a:pt x="76" y="22"/>
                    </a:move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87" y="22"/>
                      <a:pt x="99" y="30"/>
                      <a:pt x="97" y="41"/>
                    </a:cubicBezTo>
                    <a:cubicBezTo>
                      <a:pt x="97" y="41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6" y="49"/>
                      <a:pt x="88" y="54"/>
                      <a:pt x="81" y="55"/>
                    </a:cubicBezTo>
                    <a:cubicBezTo>
                      <a:pt x="81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68" y="55"/>
                      <a:pt x="61" y="41"/>
                      <a:pt x="61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5" y="24"/>
                      <a:pt x="70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moveTo>
                      <a:pt x="39" y="5"/>
                    </a:move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4" y="5"/>
                      <a:pt x="48" y="8"/>
                      <a:pt x="48" y="14"/>
                    </a:cubicBezTo>
                    <a:cubicBezTo>
                      <a:pt x="48" y="14"/>
                      <a:pt x="48" y="15"/>
                      <a:pt x="48" y="16"/>
                    </a:cubicBezTo>
                    <a:cubicBezTo>
                      <a:pt x="46" y="23"/>
                      <a:pt x="35" y="23"/>
                      <a:pt x="32" y="28"/>
                    </a:cubicBezTo>
                    <a:cubicBezTo>
                      <a:pt x="32" y="32"/>
                      <a:pt x="32" y="35"/>
                      <a:pt x="32" y="38"/>
                    </a:cubicBezTo>
                    <a:cubicBezTo>
                      <a:pt x="32" y="40"/>
                      <a:pt x="32" y="43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28" y="51"/>
                      <a:pt x="23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1" y="53"/>
                      <a:pt x="5" y="49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31"/>
                      <a:pt x="21" y="31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15"/>
                      <a:pt x="30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27" y="0"/>
                      <a:pt x="26" y="13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5" y="29"/>
                      <a:pt x="0" y="30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1"/>
                      <a:pt x="10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2" y="57"/>
                      <a:pt x="24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8" y="55"/>
                      <a:pt x="29" y="54"/>
                      <a:pt x="31" y="52"/>
                    </a:cubicBezTo>
                    <a:cubicBezTo>
                      <a:pt x="37" y="45"/>
                      <a:pt x="40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54" y="32"/>
                      <a:pt x="58" y="40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7" y="53"/>
                      <a:pt x="72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80" y="58"/>
                      <a:pt x="81" y="58"/>
                      <a:pt x="82" y="58"/>
                    </a:cubicBezTo>
                    <a:cubicBezTo>
                      <a:pt x="90" y="57"/>
                      <a:pt x="105" y="51"/>
                      <a:pt x="105" y="40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5" y="29"/>
                      <a:pt x="92" y="20"/>
                      <a:pt x="77" y="19"/>
                    </a:cubicBezTo>
                    <a:cubicBezTo>
                      <a:pt x="76" y="18"/>
                      <a:pt x="75" y="18"/>
                      <a:pt x="74" y="18"/>
                    </a:cubicBezTo>
                    <a:cubicBezTo>
                      <a:pt x="73" y="18"/>
                      <a:pt x="72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0" y="18"/>
                      <a:pt x="69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5" y="18"/>
                      <a:pt x="62" y="18"/>
                      <a:pt x="60" y="17"/>
                    </a:cubicBezTo>
                    <a:cubicBezTo>
                      <a:pt x="51" y="14"/>
                      <a:pt x="51" y="1"/>
                      <a:pt x="4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525"/>
              <p:cNvSpPr>
                <a:spLocks noEditPoints="1"/>
              </p:cNvSpPr>
              <p:nvPr/>
            </p:nvSpPr>
            <p:spPr bwMode="auto">
              <a:xfrm>
                <a:off x="2767" y="3360"/>
                <a:ext cx="370" cy="206"/>
              </a:xfrm>
              <a:custGeom>
                <a:gdLst>
                  <a:gd name="T0" fmla="*/ 32 w 106"/>
                  <a:gd name="T1" fmla="*/ 23 h 59"/>
                  <a:gd name="T2" fmla="*/ 34 w 106"/>
                  <a:gd name="T3" fmla="*/ 23 h 59"/>
                  <a:gd name="T4" fmla="*/ 46 w 106"/>
                  <a:gd name="T5" fmla="*/ 33 h 59"/>
                  <a:gd name="T6" fmla="*/ 28 w 106"/>
                  <a:gd name="T7" fmla="*/ 55 h 59"/>
                  <a:gd name="T8" fmla="*/ 25 w 106"/>
                  <a:gd name="T9" fmla="*/ 55 h 59"/>
                  <a:gd name="T10" fmla="*/ 25 w 106"/>
                  <a:gd name="T11" fmla="*/ 55 h 59"/>
                  <a:gd name="T12" fmla="*/ 25 w 106"/>
                  <a:gd name="T13" fmla="*/ 55 h 59"/>
                  <a:gd name="T14" fmla="*/ 8 w 106"/>
                  <a:gd name="T15" fmla="*/ 44 h 59"/>
                  <a:gd name="T16" fmla="*/ 8 w 106"/>
                  <a:gd name="T17" fmla="*/ 44 h 59"/>
                  <a:gd name="T18" fmla="*/ 7 w 106"/>
                  <a:gd name="T19" fmla="*/ 44 h 59"/>
                  <a:gd name="T20" fmla="*/ 7 w 106"/>
                  <a:gd name="T21" fmla="*/ 43 h 59"/>
                  <a:gd name="T22" fmla="*/ 32 w 106"/>
                  <a:gd name="T23" fmla="*/ 23 h 59"/>
                  <a:gd name="T24" fmla="*/ 67 w 106"/>
                  <a:gd name="T25" fmla="*/ 5 h 59"/>
                  <a:gd name="T26" fmla="*/ 67 w 106"/>
                  <a:gd name="T27" fmla="*/ 5 h 59"/>
                  <a:gd name="T28" fmla="*/ 79 w 106"/>
                  <a:gd name="T29" fmla="*/ 23 h 59"/>
                  <a:gd name="T30" fmla="*/ 79 w 106"/>
                  <a:gd name="T31" fmla="*/ 23 h 59"/>
                  <a:gd name="T32" fmla="*/ 79 w 106"/>
                  <a:gd name="T33" fmla="*/ 23 h 59"/>
                  <a:gd name="T34" fmla="*/ 101 w 106"/>
                  <a:gd name="T35" fmla="*/ 43 h 59"/>
                  <a:gd name="T36" fmla="*/ 89 w 106"/>
                  <a:gd name="T37" fmla="*/ 54 h 59"/>
                  <a:gd name="T38" fmla="*/ 87 w 106"/>
                  <a:gd name="T39" fmla="*/ 54 h 59"/>
                  <a:gd name="T40" fmla="*/ 87 w 106"/>
                  <a:gd name="T41" fmla="*/ 54 h 59"/>
                  <a:gd name="T42" fmla="*/ 74 w 106"/>
                  <a:gd name="T43" fmla="*/ 43 h 59"/>
                  <a:gd name="T44" fmla="*/ 72 w 106"/>
                  <a:gd name="T45" fmla="*/ 31 h 59"/>
                  <a:gd name="T46" fmla="*/ 56 w 106"/>
                  <a:gd name="T47" fmla="*/ 16 h 59"/>
                  <a:gd name="T48" fmla="*/ 65 w 106"/>
                  <a:gd name="T49" fmla="*/ 5 h 59"/>
                  <a:gd name="T50" fmla="*/ 67 w 106"/>
                  <a:gd name="T51" fmla="*/ 5 h 59"/>
                  <a:gd name="T52" fmla="*/ 66 w 106"/>
                  <a:gd name="T53" fmla="*/ 0 h 59"/>
                  <a:gd name="T54" fmla="*/ 45 w 106"/>
                  <a:gd name="T55" fmla="*/ 18 h 59"/>
                  <a:gd name="T56" fmla="*/ 0 w 106"/>
                  <a:gd name="T57" fmla="*/ 42 h 59"/>
                  <a:gd name="T58" fmla="*/ 0 w 106"/>
                  <a:gd name="T59" fmla="*/ 44 h 59"/>
                  <a:gd name="T60" fmla="*/ 24 w 106"/>
                  <a:gd name="T61" fmla="*/ 59 h 59"/>
                  <a:gd name="T62" fmla="*/ 25 w 106"/>
                  <a:gd name="T63" fmla="*/ 59 h 59"/>
                  <a:gd name="T64" fmla="*/ 26 w 106"/>
                  <a:gd name="T65" fmla="*/ 59 h 59"/>
                  <a:gd name="T66" fmla="*/ 26 w 106"/>
                  <a:gd name="T67" fmla="*/ 59 h 59"/>
                  <a:gd name="T68" fmla="*/ 29 w 106"/>
                  <a:gd name="T69" fmla="*/ 59 h 59"/>
                  <a:gd name="T70" fmla="*/ 58 w 106"/>
                  <a:gd name="T71" fmla="*/ 33 h 59"/>
                  <a:gd name="T72" fmla="*/ 58 w 106"/>
                  <a:gd name="T73" fmla="*/ 33 h 59"/>
                  <a:gd name="T74" fmla="*/ 69 w 106"/>
                  <a:gd name="T75" fmla="*/ 44 h 59"/>
                  <a:gd name="T76" fmla="*/ 80 w 106"/>
                  <a:gd name="T77" fmla="*/ 56 h 59"/>
                  <a:gd name="T78" fmla="*/ 87 w 106"/>
                  <a:gd name="T79" fmla="*/ 57 h 59"/>
                  <a:gd name="T80" fmla="*/ 87 w 106"/>
                  <a:gd name="T81" fmla="*/ 57 h 59"/>
                  <a:gd name="T82" fmla="*/ 106 w 106"/>
                  <a:gd name="T83" fmla="*/ 42 h 59"/>
                  <a:gd name="T84" fmla="*/ 86 w 106"/>
                  <a:gd name="T85" fmla="*/ 22 h 59"/>
                  <a:gd name="T86" fmla="*/ 66 w 106"/>
                  <a:gd name="T87" fmla="*/ 0 h 59"/>
                  <a:gd name="T88" fmla="*/ 66 w 106"/>
                  <a:gd name="T89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5" h="59"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3"/>
                      <a:pt x="33" y="23"/>
                      <a:pt x="34" y="23"/>
                    </a:cubicBezTo>
                    <a:cubicBezTo>
                      <a:pt x="37" y="23"/>
                      <a:pt x="43" y="25"/>
                      <a:pt x="45" y="28"/>
                    </a:cubicBezTo>
                    <a:cubicBezTo>
                      <a:pt x="46" y="29"/>
                      <a:pt x="46" y="31"/>
                      <a:pt x="46" y="33"/>
                    </a:cubicBezTo>
                    <a:cubicBezTo>
                      <a:pt x="46" y="43"/>
                      <a:pt x="35" y="54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5"/>
                      <a:pt x="26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17" y="55"/>
                      <a:pt x="9" y="50"/>
                      <a:pt x="8" y="45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7" y="44"/>
                      <a:pt x="7" y="44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31"/>
                      <a:pt x="21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moveTo>
                      <a:pt x="67" y="5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76" y="5"/>
                      <a:pt x="75" y="14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3" y="33"/>
                      <a:pt x="100" y="31"/>
                      <a:pt x="101" y="43"/>
                    </a:cubicBezTo>
                    <a:cubicBezTo>
                      <a:pt x="101" y="43"/>
                      <a:pt x="101" y="43"/>
                      <a:pt x="101" y="43"/>
                    </a:cubicBezTo>
                    <a:cubicBezTo>
                      <a:pt x="101" y="50"/>
                      <a:pt x="94" y="53"/>
                      <a:pt x="89" y="54"/>
                    </a:cubicBezTo>
                    <a:cubicBezTo>
                      <a:pt x="88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0" y="54"/>
                      <a:pt x="76" y="49"/>
                      <a:pt x="74" y="43"/>
                    </a:cubicBezTo>
                    <a:cubicBezTo>
                      <a:pt x="74" y="43"/>
                      <a:pt x="74" y="43"/>
                      <a:pt x="74" y="43"/>
                    </a:cubicBezTo>
                    <a:cubicBezTo>
                      <a:pt x="73" y="40"/>
                      <a:pt x="74" y="35"/>
                      <a:pt x="72" y="31"/>
                    </a:cubicBezTo>
                    <a:cubicBezTo>
                      <a:pt x="69" y="24"/>
                      <a:pt x="58" y="25"/>
                      <a:pt x="57" y="19"/>
                    </a:cubicBezTo>
                    <a:cubicBezTo>
                      <a:pt x="57" y="18"/>
                      <a:pt x="56" y="17"/>
                      <a:pt x="56" y="16"/>
                    </a:cubicBezTo>
                    <a:cubicBezTo>
                      <a:pt x="56" y="11"/>
                      <a:pt x="62" y="6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6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55" y="0"/>
                      <a:pt x="54" y="14"/>
                      <a:pt x="45" y="18"/>
                    </a:cubicBezTo>
                    <a:cubicBezTo>
                      <a:pt x="40" y="20"/>
                      <a:pt x="34" y="19"/>
                      <a:pt x="29" y="20"/>
                    </a:cubicBezTo>
                    <a:cubicBezTo>
                      <a:pt x="17" y="21"/>
                      <a:pt x="0" y="28"/>
                      <a:pt x="0" y="42"/>
                    </a:cubicBezTo>
                    <a:cubicBezTo>
                      <a:pt x="0" y="42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53"/>
                      <a:pt x="15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25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7" y="59"/>
                      <a:pt x="28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34" y="58"/>
                      <a:pt x="38" y="54"/>
                      <a:pt x="42" y="49"/>
                    </a:cubicBezTo>
                    <a:cubicBezTo>
                      <a:pt x="47" y="42"/>
                      <a:pt x="52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5" y="33"/>
                      <a:pt x="67" y="41"/>
                      <a:pt x="69" y="44"/>
                    </a:cubicBezTo>
                    <a:cubicBezTo>
                      <a:pt x="72" y="49"/>
                      <a:pt x="74" y="54"/>
                      <a:pt x="80" y="56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82" y="57"/>
                      <a:pt x="85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6" y="57"/>
                      <a:pt x="106" y="53"/>
                      <a:pt x="106" y="43"/>
                    </a:cubicBezTo>
                    <a:cubicBezTo>
                      <a:pt x="106" y="43"/>
                      <a:pt x="106" y="42"/>
                      <a:pt x="106" y="42"/>
                    </a:cubicBezTo>
                    <a:cubicBezTo>
                      <a:pt x="106" y="33"/>
                      <a:pt x="92" y="29"/>
                      <a:pt x="87" y="23"/>
                    </a:cubicBezTo>
                    <a:cubicBezTo>
                      <a:pt x="87" y="22"/>
                      <a:pt x="86" y="22"/>
                      <a:pt x="86" y="22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1" y="14"/>
                      <a:pt x="79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526"/>
              <p:cNvSpPr>
                <a:spLocks noEditPoints="1"/>
              </p:cNvSpPr>
              <p:nvPr/>
            </p:nvSpPr>
            <p:spPr bwMode="auto">
              <a:xfrm>
                <a:off x="2440" y="3377"/>
                <a:ext cx="261" cy="192"/>
              </a:xfrm>
              <a:custGeom>
                <a:gdLst>
                  <a:gd name="T0" fmla="*/ 56 w 75"/>
                  <a:gd name="T1" fmla="*/ 3 h 55"/>
                  <a:gd name="T2" fmla="*/ 56 w 75"/>
                  <a:gd name="T3" fmla="*/ 3 h 55"/>
                  <a:gd name="T4" fmla="*/ 56 w 75"/>
                  <a:gd name="T5" fmla="*/ 3 h 55"/>
                  <a:gd name="T6" fmla="*/ 68 w 75"/>
                  <a:gd name="T7" fmla="*/ 11 h 55"/>
                  <a:gd name="T8" fmla="*/ 68 w 75"/>
                  <a:gd name="T9" fmla="*/ 11 h 55"/>
                  <a:gd name="T10" fmla="*/ 68 w 75"/>
                  <a:gd name="T11" fmla="*/ 12 h 55"/>
                  <a:gd name="T12" fmla="*/ 68 w 75"/>
                  <a:gd name="T13" fmla="*/ 12 h 55"/>
                  <a:gd name="T14" fmla="*/ 58 w 75"/>
                  <a:gd name="T15" fmla="*/ 27 h 55"/>
                  <a:gd name="T16" fmla="*/ 33 w 75"/>
                  <a:gd name="T17" fmla="*/ 50 h 55"/>
                  <a:gd name="T18" fmla="*/ 33 w 75"/>
                  <a:gd name="T19" fmla="*/ 50 h 55"/>
                  <a:gd name="T20" fmla="*/ 33 w 75"/>
                  <a:gd name="T21" fmla="*/ 50 h 55"/>
                  <a:gd name="T22" fmla="*/ 33 w 75"/>
                  <a:gd name="T23" fmla="*/ 50 h 55"/>
                  <a:gd name="T24" fmla="*/ 33 w 75"/>
                  <a:gd name="T25" fmla="*/ 50 h 55"/>
                  <a:gd name="T26" fmla="*/ 33 w 75"/>
                  <a:gd name="T27" fmla="*/ 50 h 55"/>
                  <a:gd name="T28" fmla="*/ 33 w 75"/>
                  <a:gd name="T29" fmla="*/ 50 h 55"/>
                  <a:gd name="T30" fmla="*/ 23 w 75"/>
                  <a:gd name="T31" fmla="*/ 51 h 55"/>
                  <a:gd name="T32" fmla="*/ 23 w 75"/>
                  <a:gd name="T33" fmla="*/ 51 h 55"/>
                  <a:gd name="T34" fmla="*/ 23 w 75"/>
                  <a:gd name="T35" fmla="*/ 51 h 55"/>
                  <a:gd name="T36" fmla="*/ 23 w 75"/>
                  <a:gd name="T37" fmla="*/ 51 h 55"/>
                  <a:gd name="T38" fmla="*/ 23 w 75"/>
                  <a:gd name="T39" fmla="*/ 51 h 55"/>
                  <a:gd name="T40" fmla="*/ 7 w 75"/>
                  <a:gd name="T41" fmla="*/ 46 h 55"/>
                  <a:gd name="T42" fmla="*/ 7 w 75"/>
                  <a:gd name="T43" fmla="*/ 46 h 55"/>
                  <a:gd name="T44" fmla="*/ 7 w 75"/>
                  <a:gd name="T45" fmla="*/ 45 h 55"/>
                  <a:gd name="T46" fmla="*/ 22 w 75"/>
                  <a:gd name="T47" fmla="*/ 30 h 55"/>
                  <a:gd name="T48" fmla="*/ 40 w 75"/>
                  <a:gd name="T49" fmla="*/ 19 h 55"/>
                  <a:gd name="T50" fmla="*/ 50 w 75"/>
                  <a:gd name="T51" fmla="*/ 5 h 55"/>
                  <a:gd name="T52" fmla="*/ 50 w 75"/>
                  <a:gd name="T53" fmla="*/ 5 h 55"/>
                  <a:gd name="T54" fmla="*/ 56 w 75"/>
                  <a:gd name="T55" fmla="*/ 3 h 55"/>
                  <a:gd name="T56" fmla="*/ 56 w 75"/>
                  <a:gd name="T57" fmla="*/ 3 h 55"/>
                  <a:gd name="T58" fmla="*/ 56 w 75"/>
                  <a:gd name="T59" fmla="*/ 3 h 55"/>
                  <a:gd name="T60" fmla="*/ 56 w 75"/>
                  <a:gd name="T61" fmla="*/ 0 h 55"/>
                  <a:gd name="T62" fmla="*/ 56 w 75"/>
                  <a:gd name="T63" fmla="*/ 0 h 55"/>
                  <a:gd name="T64" fmla="*/ 50 w 75"/>
                  <a:gd name="T65" fmla="*/ 1 h 55"/>
                  <a:gd name="T66" fmla="*/ 50 w 75"/>
                  <a:gd name="T67" fmla="*/ 1 h 55"/>
                  <a:gd name="T68" fmla="*/ 33 w 75"/>
                  <a:gd name="T69" fmla="*/ 22 h 55"/>
                  <a:gd name="T70" fmla="*/ 15 w 75"/>
                  <a:gd name="T71" fmla="*/ 33 h 55"/>
                  <a:gd name="T72" fmla="*/ 0 w 75"/>
                  <a:gd name="T73" fmla="*/ 47 h 55"/>
                  <a:gd name="T74" fmla="*/ 4 w 75"/>
                  <a:gd name="T75" fmla="*/ 54 h 55"/>
                  <a:gd name="T76" fmla="*/ 4 w 75"/>
                  <a:gd name="T77" fmla="*/ 54 h 55"/>
                  <a:gd name="T78" fmla="*/ 4 w 75"/>
                  <a:gd name="T79" fmla="*/ 54 h 55"/>
                  <a:gd name="T80" fmla="*/ 4 w 75"/>
                  <a:gd name="T81" fmla="*/ 54 h 55"/>
                  <a:gd name="T82" fmla="*/ 7 w 75"/>
                  <a:gd name="T83" fmla="*/ 55 h 55"/>
                  <a:gd name="T84" fmla="*/ 7 w 75"/>
                  <a:gd name="T85" fmla="*/ 55 h 55"/>
                  <a:gd name="T86" fmla="*/ 7 w 75"/>
                  <a:gd name="T87" fmla="*/ 55 h 55"/>
                  <a:gd name="T88" fmla="*/ 7 w 75"/>
                  <a:gd name="T89" fmla="*/ 55 h 55"/>
                  <a:gd name="T90" fmla="*/ 13 w 75"/>
                  <a:gd name="T91" fmla="*/ 54 h 55"/>
                  <a:gd name="T92" fmla="*/ 13 w 75"/>
                  <a:gd name="T93" fmla="*/ 54 h 55"/>
                  <a:gd name="T94" fmla="*/ 13 w 75"/>
                  <a:gd name="T95" fmla="*/ 54 h 55"/>
                  <a:gd name="T96" fmla="*/ 41 w 75"/>
                  <a:gd name="T97" fmla="*/ 51 h 55"/>
                  <a:gd name="T98" fmla="*/ 61 w 75"/>
                  <a:gd name="T99" fmla="*/ 31 h 55"/>
                  <a:gd name="T100" fmla="*/ 75 w 75"/>
                  <a:gd name="T101" fmla="*/ 15 h 55"/>
                  <a:gd name="T102" fmla="*/ 75 w 75"/>
                  <a:gd name="T103" fmla="*/ 15 h 55"/>
                  <a:gd name="T104" fmla="*/ 56 w 75"/>
                  <a:gd name="T105" fmla="*/ 0 h 55"/>
                  <a:gd name="T106" fmla="*/ 56 w 75"/>
                  <a:gd name="T107" fmla="*/ 0 h 55"/>
                  <a:gd name="T108" fmla="*/ 56 w 75"/>
                  <a:gd name="T109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5" h="55"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62" y="3"/>
                      <a:pt x="67" y="7"/>
                      <a:pt x="68" y="11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1"/>
                      <a:pt x="68" y="11"/>
                      <a:pt x="68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19"/>
                      <a:pt x="61" y="22"/>
                      <a:pt x="58" y="27"/>
                    </a:cubicBezTo>
                    <a:cubicBezTo>
                      <a:pt x="49" y="39"/>
                      <a:pt x="50" y="47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1" y="50"/>
                      <a:pt x="27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16" y="51"/>
                      <a:pt x="8" y="50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39"/>
                      <a:pt x="20" y="31"/>
                      <a:pt x="22" y="30"/>
                    </a:cubicBezTo>
                    <a:cubicBezTo>
                      <a:pt x="27" y="27"/>
                      <a:pt x="37" y="23"/>
                      <a:pt x="40" y="19"/>
                    </a:cubicBezTo>
                    <a:cubicBezTo>
                      <a:pt x="44" y="15"/>
                      <a:pt x="46" y="7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2" y="4"/>
                      <a:pt x="54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4" y="0"/>
                      <a:pt x="52" y="0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3" y="4"/>
                      <a:pt x="40" y="16"/>
                      <a:pt x="33" y="22"/>
                    </a:cubicBezTo>
                    <a:cubicBezTo>
                      <a:pt x="28" y="26"/>
                      <a:pt x="20" y="29"/>
                      <a:pt x="15" y="33"/>
                    </a:cubicBezTo>
                    <a:cubicBezTo>
                      <a:pt x="8" y="36"/>
                      <a:pt x="0" y="41"/>
                      <a:pt x="0" y="47"/>
                    </a:cubicBezTo>
                    <a:cubicBezTo>
                      <a:pt x="0" y="49"/>
                      <a:pt x="1" y="52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5" y="55"/>
                      <a:pt x="6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0" y="55"/>
                      <a:pt x="12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20" y="52"/>
                      <a:pt x="33" y="54"/>
                      <a:pt x="41" y="51"/>
                    </a:cubicBezTo>
                    <a:cubicBezTo>
                      <a:pt x="50" y="47"/>
                      <a:pt x="55" y="38"/>
                      <a:pt x="61" y="31"/>
                    </a:cubicBezTo>
                    <a:cubicBezTo>
                      <a:pt x="66" y="25"/>
                      <a:pt x="74" y="22"/>
                      <a:pt x="75" y="15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5" y="7"/>
                      <a:pt x="6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527"/>
              <p:cNvSpPr/>
              <p:nvPr/>
            </p:nvSpPr>
            <p:spPr bwMode="auto">
              <a:xfrm>
                <a:off x="3336" y="3534"/>
                <a:ext cx="38" cy="32"/>
              </a:xfrm>
              <a:custGeom>
                <a:gdLst>
                  <a:gd name="T0" fmla="*/ 4 w 11"/>
                  <a:gd name="T1" fmla="*/ 0 h 9"/>
                  <a:gd name="T2" fmla="*/ 4 w 11"/>
                  <a:gd name="T3" fmla="*/ 0 h 9"/>
                  <a:gd name="T4" fmla="*/ 1 w 11"/>
                  <a:gd name="T5" fmla="*/ 2 h 9"/>
                  <a:gd name="T6" fmla="*/ 1 w 11"/>
                  <a:gd name="T7" fmla="*/ 2 h 9"/>
                  <a:gd name="T8" fmla="*/ 1 w 11"/>
                  <a:gd name="T9" fmla="*/ 2 h 9"/>
                  <a:gd name="T10" fmla="*/ 1 w 11"/>
                  <a:gd name="T11" fmla="*/ 2 h 9"/>
                  <a:gd name="T12" fmla="*/ 1 w 11"/>
                  <a:gd name="T13" fmla="*/ 2 h 9"/>
                  <a:gd name="T14" fmla="*/ 1 w 11"/>
                  <a:gd name="T15" fmla="*/ 2 h 9"/>
                  <a:gd name="T16" fmla="*/ 1 w 11"/>
                  <a:gd name="T17" fmla="*/ 2 h 9"/>
                  <a:gd name="T18" fmla="*/ 1 w 11"/>
                  <a:gd name="T19" fmla="*/ 2 h 9"/>
                  <a:gd name="T20" fmla="*/ 6 w 11"/>
                  <a:gd name="T21" fmla="*/ 9 h 9"/>
                  <a:gd name="T22" fmla="*/ 6 w 11"/>
                  <a:gd name="T23" fmla="*/ 9 h 9"/>
                  <a:gd name="T24" fmla="*/ 6 w 11"/>
                  <a:gd name="T25" fmla="*/ 9 h 9"/>
                  <a:gd name="T26" fmla="*/ 6 w 11"/>
                  <a:gd name="T27" fmla="*/ 9 h 9"/>
                  <a:gd name="T28" fmla="*/ 8 w 11"/>
                  <a:gd name="T29" fmla="*/ 9 h 9"/>
                  <a:gd name="T30" fmla="*/ 8 w 11"/>
                  <a:gd name="T31" fmla="*/ 9 h 9"/>
                  <a:gd name="T32" fmla="*/ 8 w 11"/>
                  <a:gd name="T33" fmla="*/ 8 h 9"/>
                  <a:gd name="T34" fmla="*/ 8 w 11"/>
                  <a:gd name="T35" fmla="*/ 8 h 9"/>
                  <a:gd name="T36" fmla="*/ 8 w 11"/>
                  <a:gd name="T37" fmla="*/ 8 h 9"/>
                  <a:gd name="T38" fmla="*/ 8 w 11"/>
                  <a:gd name="T39" fmla="*/ 8 h 9"/>
                  <a:gd name="T40" fmla="*/ 4 w 11"/>
                  <a:gd name="T41" fmla="*/ 0 h 9"/>
                  <a:gd name="T42" fmla="*/ 4 w 11"/>
                  <a:gd name="T43" fmla="*/ 0 h 9"/>
                  <a:gd name="T44" fmla="*/ 4 w 11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3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6"/>
                      <a:pt x="7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528"/>
              <p:cNvSpPr>
                <a:spLocks noEditPoints="1"/>
              </p:cNvSpPr>
              <p:nvPr/>
            </p:nvSpPr>
            <p:spPr bwMode="auto">
              <a:xfrm>
                <a:off x="5017" y="3388"/>
                <a:ext cx="216" cy="167"/>
              </a:xfrm>
              <a:custGeom>
                <a:gdLst>
                  <a:gd name="T0" fmla="*/ 14 w 62"/>
                  <a:gd name="T1" fmla="*/ 6 h 48"/>
                  <a:gd name="T2" fmla="*/ 14 w 62"/>
                  <a:gd name="T3" fmla="*/ 6 h 48"/>
                  <a:gd name="T4" fmla="*/ 14 w 62"/>
                  <a:gd name="T5" fmla="*/ 6 h 48"/>
                  <a:gd name="T6" fmla="*/ 24 w 62"/>
                  <a:gd name="T7" fmla="*/ 17 h 48"/>
                  <a:gd name="T8" fmla="*/ 24 w 62"/>
                  <a:gd name="T9" fmla="*/ 17 h 48"/>
                  <a:gd name="T10" fmla="*/ 24 w 62"/>
                  <a:gd name="T11" fmla="*/ 17 h 48"/>
                  <a:gd name="T12" fmla="*/ 24 w 62"/>
                  <a:gd name="T13" fmla="*/ 17 h 48"/>
                  <a:gd name="T14" fmla="*/ 24 w 62"/>
                  <a:gd name="T15" fmla="*/ 17 h 48"/>
                  <a:gd name="T16" fmla="*/ 24 w 62"/>
                  <a:gd name="T17" fmla="*/ 17 h 48"/>
                  <a:gd name="T18" fmla="*/ 24 w 62"/>
                  <a:gd name="T19" fmla="*/ 17 h 48"/>
                  <a:gd name="T20" fmla="*/ 25 w 62"/>
                  <a:gd name="T21" fmla="*/ 18 h 48"/>
                  <a:gd name="T22" fmla="*/ 25 w 62"/>
                  <a:gd name="T23" fmla="*/ 18 h 48"/>
                  <a:gd name="T24" fmla="*/ 25 w 62"/>
                  <a:gd name="T25" fmla="*/ 18 h 48"/>
                  <a:gd name="T26" fmla="*/ 25 w 62"/>
                  <a:gd name="T27" fmla="*/ 19 h 48"/>
                  <a:gd name="T28" fmla="*/ 25 w 62"/>
                  <a:gd name="T29" fmla="*/ 19 h 48"/>
                  <a:gd name="T30" fmla="*/ 25 w 62"/>
                  <a:gd name="T31" fmla="*/ 19 h 48"/>
                  <a:gd name="T32" fmla="*/ 25 w 62"/>
                  <a:gd name="T33" fmla="*/ 19 h 48"/>
                  <a:gd name="T34" fmla="*/ 25 w 62"/>
                  <a:gd name="T35" fmla="*/ 19 h 48"/>
                  <a:gd name="T36" fmla="*/ 41 w 62"/>
                  <a:gd name="T37" fmla="*/ 27 h 48"/>
                  <a:gd name="T38" fmla="*/ 53 w 62"/>
                  <a:gd name="T39" fmla="*/ 39 h 48"/>
                  <a:gd name="T40" fmla="*/ 53 w 62"/>
                  <a:gd name="T41" fmla="*/ 39 h 48"/>
                  <a:gd name="T42" fmla="*/ 39 w 62"/>
                  <a:gd name="T43" fmla="*/ 45 h 48"/>
                  <a:gd name="T44" fmla="*/ 39 w 62"/>
                  <a:gd name="T45" fmla="*/ 45 h 48"/>
                  <a:gd name="T46" fmla="*/ 39 w 62"/>
                  <a:gd name="T47" fmla="*/ 45 h 48"/>
                  <a:gd name="T48" fmla="*/ 39 w 62"/>
                  <a:gd name="T49" fmla="*/ 45 h 48"/>
                  <a:gd name="T50" fmla="*/ 39 w 62"/>
                  <a:gd name="T51" fmla="*/ 45 h 48"/>
                  <a:gd name="T52" fmla="*/ 34 w 62"/>
                  <a:gd name="T53" fmla="*/ 45 h 48"/>
                  <a:gd name="T54" fmla="*/ 34 w 62"/>
                  <a:gd name="T55" fmla="*/ 45 h 48"/>
                  <a:gd name="T56" fmla="*/ 20 w 62"/>
                  <a:gd name="T57" fmla="*/ 34 h 48"/>
                  <a:gd name="T58" fmla="*/ 17 w 62"/>
                  <a:gd name="T59" fmla="*/ 22 h 48"/>
                  <a:gd name="T60" fmla="*/ 9 w 62"/>
                  <a:gd name="T61" fmla="*/ 10 h 48"/>
                  <a:gd name="T62" fmla="*/ 9 w 62"/>
                  <a:gd name="T63" fmla="*/ 9 h 48"/>
                  <a:gd name="T64" fmla="*/ 9 w 62"/>
                  <a:gd name="T65" fmla="*/ 8 h 48"/>
                  <a:gd name="T66" fmla="*/ 14 w 62"/>
                  <a:gd name="T67" fmla="*/ 6 h 48"/>
                  <a:gd name="T68" fmla="*/ 14 w 62"/>
                  <a:gd name="T69" fmla="*/ 6 h 48"/>
                  <a:gd name="T70" fmla="*/ 14 w 62"/>
                  <a:gd name="T71" fmla="*/ 6 h 48"/>
                  <a:gd name="T72" fmla="*/ 12 w 62"/>
                  <a:gd name="T73" fmla="*/ 0 h 48"/>
                  <a:gd name="T74" fmla="*/ 12 w 62"/>
                  <a:gd name="T75" fmla="*/ 0 h 48"/>
                  <a:gd name="T76" fmla="*/ 0 w 62"/>
                  <a:gd name="T77" fmla="*/ 10 h 48"/>
                  <a:gd name="T78" fmla="*/ 0 w 62"/>
                  <a:gd name="T79" fmla="*/ 10 h 48"/>
                  <a:gd name="T80" fmla="*/ 0 w 62"/>
                  <a:gd name="T81" fmla="*/ 10 h 48"/>
                  <a:gd name="T82" fmla="*/ 12 w 62"/>
                  <a:gd name="T83" fmla="*/ 26 h 48"/>
                  <a:gd name="T84" fmla="*/ 27 w 62"/>
                  <a:gd name="T85" fmla="*/ 45 h 48"/>
                  <a:gd name="T86" fmla="*/ 27 w 62"/>
                  <a:gd name="T87" fmla="*/ 45 h 48"/>
                  <a:gd name="T88" fmla="*/ 27 w 62"/>
                  <a:gd name="T89" fmla="*/ 45 h 48"/>
                  <a:gd name="T90" fmla="*/ 27 w 62"/>
                  <a:gd name="T91" fmla="*/ 45 h 48"/>
                  <a:gd name="T92" fmla="*/ 44 w 62"/>
                  <a:gd name="T93" fmla="*/ 48 h 48"/>
                  <a:gd name="T94" fmla="*/ 44 w 62"/>
                  <a:gd name="T95" fmla="*/ 48 h 48"/>
                  <a:gd name="T96" fmla="*/ 44 w 62"/>
                  <a:gd name="T97" fmla="*/ 48 h 48"/>
                  <a:gd name="T98" fmla="*/ 44 w 62"/>
                  <a:gd name="T99" fmla="*/ 48 h 48"/>
                  <a:gd name="T100" fmla="*/ 62 w 62"/>
                  <a:gd name="T101" fmla="*/ 42 h 48"/>
                  <a:gd name="T102" fmla="*/ 62 w 62"/>
                  <a:gd name="T103" fmla="*/ 42 h 48"/>
                  <a:gd name="T104" fmla="*/ 62 w 62"/>
                  <a:gd name="T105" fmla="*/ 42 h 48"/>
                  <a:gd name="T106" fmla="*/ 62 w 62"/>
                  <a:gd name="T107" fmla="*/ 42 h 48"/>
                  <a:gd name="T108" fmla="*/ 27 w 62"/>
                  <a:gd name="T109" fmla="*/ 14 h 48"/>
                  <a:gd name="T110" fmla="*/ 19 w 62"/>
                  <a:gd name="T111" fmla="*/ 2 h 48"/>
                  <a:gd name="T112" fmla="*/ 12 w 62"/>
                  <a:gd name="T113" fmla="*/ 0 h 48"/>
                  <a:gd name="T114" fmla="*/ 12 w 62"/>
                  <a:gd name="T115" fmla="*/ 0 h 48"/>
                  <a:gd name="T116" fmla="*/ 12 w 62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2" h="48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8" y="6"/>
                      <a:pt x="21" y="13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0" y="22"/>
                      <a:pt x="36" y="24"/>
                      <a:pt x="41" y="27"/>
                    </a:cubicBezTo>
                    <a:cubicBezTo>
                      <a:pt x="46" y="30"/>
                      <a:pt x="53" y="34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44"/>
                      <a:pt x="45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5"/>
                      <a:pt x="36" y="45"/>
                      <a:pt x="34" y="45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28" y="44"/>
                      <a:pt x="22" y="38"/>
                      <a:pt x="20" y="34"/>
                    </a:cubicBezTo>
                    <a:cubicBezTo>
                      <a:pt x="18" y="29"/>
                      <a:pt x="18" y="25"/>
                      <a:pt x="17" y="22"/>
                    </a:cubicBezTo>
                    <a:cubicBezTo>
                      <a:pt x="15" y="18"/>
                      <a:pt x="9" y="15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7"/>
                      <a:pt x="12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1"/>
                      <a:pt x="0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6"/>
                      <a:pt x="9" y="21"/>
                      <a:pt x="12" y="26"/>
                    </a:cubicBezTo>
                    <a:cubicBezTo>
                      <a:pt x="16" y="32"/>
                      <a:pt x="20" y="42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31" y="47"/>
                      <a:pt x="37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2" y="48"/>
                      <a:pt x="59" y="47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0" y="29"/>
                      <a:pt x="36" y="25"/>
                      <a:pt x="27" y="14"/>
                    </a:cubicBezTo>
                    <a:cubicBezTo>
                      <a:pt x="24" y="10"/>
                      <a:pt x="23" y="4"/>
                      <a:pt x="19" y="2"/>
                    </a:cubicBezTo>
                    <a:cubicBezTo>
                      <a:pt x="17" y="1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529"/>
              <p:cNvSpPr/>
              <p:nvPr/>
            </p:nvSpPr>
            <p:spPr bwMode="auto">
              <a:xfrm>
                <a:off x="4773" y="3440"/>
                <a:ext cx="132" cy="115"/>
              </a:xfrm>
              <a:custGeom>
                <a:gdLst>
                  <a:gd name="T0" fmla="*/ 15 w 38"/>
                  <a:gd name="T1" fmla="*/ 0 h 33"/>
                  <a:gd name="T2" fmla="*/ 15 w 38"/>
                  <a:gd name="T3" fmla="*/ 0 h 33"/>
                  <a:gd name="T4" fmla="*/ 0 w 38"/>
                  <a:gd name="T5" fmla="*/ 6 h 33"/>
                  <a:gd name="T6" fmla="*/ 0 w 38"/>
                  <a:gd name="T7" fmla="*/ 6 h 33"/>
                  <a:gd name="T8" fmla="*/ 19 w 38"/>
                  <a:gd name="T9" fmla="*/ 33 h 33"/>
                  <a:gd name="T10" fmla="*/ 19 w 38"/>
                  <a:gd name="T11" fmla="*/ 33 h 33"/>
                  <a:gd name="T12" fmla="*/ 19 w 38"/>
                  <a:gd name="T13" fmla="*/ 33 h 33"/>
                  <a:gd name="T14" fmla="*/ 19 w 38"/>
                  <a:gd name="T15" fmla="*/ 33 h 33"/>
                  <a:gd name="T16" fmla="*/ 20 w 38"/>
                  <a:gd name="T17" fmla="*/ 33 h 33"/>
                  <a:gd name="T18" fmla="*/ 36 w 38"/>
                  <a:gd name="T19" fmla="*/ 20 h 33"/>
                  <a:gd name="T20" fmla="*/ 36 w 38"/>
                  <a:gd name="T21" fmla="*/ 20 h 33"/>
                  <a:gd name="T22" fmla="*/ 36 w 38"/>
                  <a:gd name="T23" fmla="*/ 20 h 33"/>
                  <a:gd name="T24" fmla="*/ 36 w 38"/>
                  <a:gd name="T25" fmla="*/ 20 h 33"/>
                  <a:gd name="T26" fmla="*/ 36 w 38"/>
                  <a:gd name="T27" fmla="*/ 20 h 33"/>
                  <a:gd name="T28" fmla="*/ 36 w 38"/>
                  <a:gd name="T29" fmla="*/ 19 h 33"/>
                  <a:gd name="T30" fmla="*/ 15 w 38"/>
                  <a:gd name="T31" fmla="*/ 0 h 33"/>
                  <a:gd name="T32" fmla="*/ 15 w 38"/>
                  <a:gd name="T33" fmla="*/ 0 h 33"/>
                  <a:gd name="T34" fmla="*/ 15 w 38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3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4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"/>
                      <a:pt x="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2"/>
                      <a:pt x="35" y="27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19"/>
                      <a:pt x="36" y="19"/>
                    </a:cubicBezTo>
                    <a:cubicBezTo>
                      <a:pt x="38" y="8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530"/>
              <p:cNvSpPr/>
              <p:nvPr/>
            </p:nvSpPr>
            <p:spPr bwMode="auto">
              <a:xfrm>
                <a:off x="3765" y="3486"/>
                <a:ext cx="164" cy="66"/>
              </a:xfrm>
              <a:custGeom>
                <a:gdLst>
                  <a:gd name="T0" fmla="*/ 24 w 47"/>
                  <a:gd name="T1" fmla="*/ 0 h 19"/>
                  <a:gd name="T2" fmla="*/ 24 w 47"/>
                  <a:gd name="T3" fmla="*/ 0 h 19"/>
                  <a:gd name="T4" fmla="*/ 1 w 47"/>
                  <a:gd name="T5" fmla="*/ 12 h 19"/>
                  <a:gd name="T6" fmla="*/ 1 w 47"/>
                  <a:gd name="T7" fmla="*/ 12 h 19"/>
                  <a:gd name="T8" fmla="*/ 1 w 47"/>
                  <a:gd name="T9" fmla="*/ 12 h 19"/>
                  <a:gd name="T10" fmla="*/ 11 w 47"/>
                  <a:gd name="T11" fmla="*/ 18 h 19"/>
                  <a:gd name="T12" fmla="*/ 11 w 47"/>
                  <a:gd name="T13" fmla="*/ 18 h 19"/>
                  <a:gd name="T14" fmla="*/ 25 w 47"/>
                  <a:gd name="T15" fmla="*/ 19 h 19"/>
                  <a:gd name="T16" fmla="*/ 25 w 47"/>
                  <a:gd name="T17" fmla="*/ 19 h 19"/>
                  <a:gd name="T18" fmla="*/ 25 w 47"/>
                  <a:gd name="T19" fmla="*/ 19 h 19"/>
                  <a:gd name="T20" fmla="*/ 25 w 47"/>
                  <a:gd name="T21" fmla="*/ 19 h 19"/>
                  <a:gd name="T22" fmla="*/ 47 w 47"/>
                  <a:gd name="T23" fmla="*/ 11 h 19"/>
                  <a:gd name="T24" fmla="*/ 47 w 47"/>
                  <a:gd name="T25" fmla="*/ 11 h 19"/>
                  <a:gd name="T26" fmla="*/ 27 w 47"/>
                  <a:gd name="T27" fmla="*/ 0 h 19"/>
                  <a:gd name="T28" fmla="*/ 24 w 47"/>
                  <a:gd name="T29" fmla="*/ 0 h 19"/>
                  <a:gd name="T30" fmla="*/ 24 w 47"/>
                  <a:gd name="T31" fmla="*/ 0 h 19"/>
                  <a:gd name="T32" fmla="*/ 24 w 47"/>
                  <a:gd name="T3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19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4" y="0"/>
                      <a:pt x="0" y="5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5"/>
                      <a:pt x="8" y="17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6" y="19"/>
                      <a:pt x="20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5" y="19"/>
                      <a:pt x="44" y="17"/>
                      <a:pt x="47" y="11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3" y="5"/>
                      <a:pt x="37" y="1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531"/>
              <p:cNvSpPr/>
              <p:nvPr/>
            </p:nvSpPr>
            <p:spPr bwMode="auto">
              <a:xfrm>
                <a:off x="2788" y="3440"/>
                <a:ext cx="140" cy="112"/>
              </a:xfrm>
              <a:custGeom>
                <a:gdLst>
                  <a:gd name="T0" fmla="*/ 26 w 40"/>
                  <a:gd name="T1" fmla="*/ 0 h 32"/>
                  <a:gd name="T2" fmla="*/ 26 w 40"/>
                  <a:gd name="T3" fmla="*/ 0 h 32"/>
                  <a:gd name="T4" fmla="*/ 1 w 40"/>
                  <a:gd name="T5" fmla="*/ 20 h 32"/>
                  <a:gd name="T6" fmla="*/ 1 w 40"/>
                  <a:gd name="T7" fmla="*/ 20 h 32"/>
                  <a:gd name="T8" fmla="*/ 1 w 40"/>
                  <a:gd name="T9" fmla="*/ 21 h 32"/>
                  <a:gd name="T10" fmla="*/ 2 w 40"/>
                  <a:gd name="T11" fmla="*/ 21 h 32"/>
                  <a:gd name="T12" fmla="*/ 2 w 40"/>
                  <a:gd name="T13" fmla="*/ 21 h 32"/>
                  <a:gd name="T14" fmla="*/ 2 w 40"/>
                  <a:gd name="T15" fmla="*/ 21 h 32"/>
                  <a:gd name="T16" fmla="*/ 2 w 40"/>
                  <a:gd name="T17" fmla="*/ 21 h 32"/>
                  <a:gd name="T18" fmla="*/ 2 w 40"/>
                  <a:gd name="T19" fmla="*/ 22 h 32"/>
                  <a:gd name="T20" fmla="*/ 19 w 40"/>
                  <a:gd name="T21" fmla="*/ 32 h 32"/>
                  <a:gd name="T22" fmla="*/ 19 w 40"/>
                  <a:gd name="T23" fmla="*/ 32 h 32"/>
                  <a:gd name="T24" fmla="*/ 19 w 40"/>
                  <a:gd name="T25" fmla="*/ 32 h 32"/>
                  <a:gd name="T26" fmla="*/ 19 w 40"/>
                  <a:gd name="T27" fmla="*/ 32 h 32"/>
                  <a:gd name="T28" fmla="*/ 22 w 40"/>
                  <a:gd name="T29" fmla="*/ 32 h 32"/>
                  <a:gd name="T30" fmla="*/ 22 w 40"/>
                  <a:gd name="T31" fmla="*/ 32 h 32"/>
                  <a:gd name="T32" fmla="*/ 23 w 40"/>
                  <a:gd name="T33" fmla="*/ 32 h 32"/>
                  <a:gd name="T34" fmla="*/ 40 w 40"/>
                  <a:gd name="T35" fmla="*/ 10 h 32"/>
                  <a:gd name="T36" fmla="*/ 39 w 40"/>
                  <a:gd name="T37" fmla="*/ 5 h 32"/>
                  <a:gd name="T38" fmla="*/ 28 w 40"/>
                  <a:gd name="T39" fmla="*/ 0 h 32"/>
                  <a:gd name="T40" fmla="*/ 26 w 40"/>
                  <a:gd name="T41" fmla="*/ 0 h 32"/>
                  <a:gd name="T42" fmla="*/ 26 w 40"/>
                  <a:gd name="T43" fmla="*/ 0 h 32"/>
                  <a:gd name="T44" fmla="*/ 26 w 40"/>
                  <a:gd name="T4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32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5" y="0"/>
                      <a:pt x="0" y="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3" y="27"/>
                      <a:pt x="1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9" y="31"/>
                      <a:pt x="40" y="20"/>
                      <a:pt x="40" y="10"/>
                    </a:cubicBezTo>
                    <a:cubicBezTo>
                      <a:pt x="40" y="8"/>
                      <a:pt x="40" y="6"/>
                      <a:pt x="39" y="5"/>
                    </a:cubicBezTo>
                    <a:cubicBezTo>
                      <a:pt x="37" y="2"/>
                      <a:pt x="31" y="0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532"/>
              <p:cNvSpPr>
                <a:spLocks noEditPoints="1"/>
              </p:cNvSpPr>
              <p:nvPr/>
            </p:nvSpPr>
            <p:spPr bwMode="auto">
              <a:xfrm>
                <a:off x="2464" y="3388"/>
                <a:ext cx="213" cy="167"/>
              </a:xfrm>
              <a:custGeom>
                <a:gdLst>
                  <a:gd name="T0" fmla="*/ 48 w 61"/>
                  <a:gd name="T1" fmla="*/ 6 h 48"/>
                  <a:gd name="T2" fmla="*/ 48 w 61"/>
                  <a:gd name="T3" fmla="*/ 6 h 48"/>
                  <a:gd name="T4" fmla="*/ 48 w 61"/>
                  <a:gd name="T5" fmla="*/ 6 h 48"/>
                  <a:gd name="T6" fmla="*/ 52 w 61"/>
                  <a:gd name="T7" fmla="*/ 8 h 48"/>
                  <a:gd name="T8" fmla="*/ 52 w 61"/>
                  <a:gd name="T9" fmla="*/ 8 h 48"/>
                  <a:gd name="T10" fmla="*/ 53 w 61"/>
                  <a:gd name="T11" fmla="*/ 8 h 48"/>
                  <a:gd name="T12" fmla="*/ 53 w 61"/>
                  <a:gd name="T13" fmla="*/ 10 h 48"/>
                  <a:gd name="T14" fmla="*/ 45 w 61"/>
                  <a:gd name="T15" fmla="*/ 22 h 48"/>
                  <a:gd name="T16" fmla="*/ 40 w 61"/>
                  <a:gd name="T17" fmla="*/ 37 h 48"/>
                  <a:gd name="T18" fmla="*/ 24 w 61"/>
                  <a:gd name="T19" fmla="*/ 45 h 48"/>
                  <a:gd name="T20" fmla="*/ 24 w 61"/>
                  <a:gd name="T21" fmla="*/ 45 h 48"/>
                  <a:gd name="T22" fmla="*/ 24 w 61"/>
                  <a:gd name="T23" fmla="*/ 45 h 48"/>
                  <a:gd name="T24" fmla="*/ 24 w 61"/>
                  <a:gd name="T25" fmla="*/ 45 h 48"/>
                  <a:gd name="T26" fmla="*/ 24 w 61"/>
                  <a:gd name="T27" fmla="*/ 45 h 48"/>
                  <a:gd name="T28" fmla="*/ 10 w 61"/>
                  <a:gd name="T29" fmla="*/ 41 h 48"/>
                  <a:gd name="T30" fmla="*/ 10 w 61"/>
                  <a:gd name="T31" fmla="*/ 41 h 48"/>
                  <a:gd name="T32" fmla="*/ 9 w 61"/>
                  <a:gd name="T33" fmla="*/ 40 h 48"/>
                  <a:gd name="T34" fmla="*/ 9 w 61"/>
                  <a:gd name="T35" fmla="*/ 40 h 48"/>
                  <a:gd name="T36" fmla="*/ 9 w 61"/>
                  <a:gd name="T37" fmla="*/ 40 h 48"/>
                  <a:gd name="T38" fmla="*/ 9 w 61"/>
                  <a:gd name="T39" fmla="*/ 40 h 48"/>
                  <a:gd name="T40" fmla="*/ 39 w 61"/>
                  <a:gd name="T41" fmla="*/ 16 h 48"/>
                  <a:gd name="T42" fmla="*/ 39 w 61"/>
                  <a:gd name="T43" fmla="*/ 16 h 48"/>
                  <a:gd name="T44" fmla="*/ 39 w 61"/>
                  <a:gd name="T45" fmla="*/ 16 h 48"/>
                  <a:gd name="T46" fmla="*/ 39 w 61"/>
                  <a:gd name="T47" fmla="*/ 16 h 48"/>
                  <a:gd name="T48" fmla="*/ 39 w 61"/>
                  <a:gd name="T49" fmla="*/ 16 h 48"/>
                  <a:gd name="T50" fmla="*/ 40 w 61"/>
                  <a:gd name="T51" fmla="*/ 16 h 48"/>
                  <a:gd name="T52" fmla="*/ 40 w 61"/>
                  <a:gd name="T53" fmla="*/ 16 h 48"/>
                  <a:gd name="T54" fmla="*/ 40 w 61"/>
                  <a:gd name="T55" fmla="*/ 16 h 48"/>
                  <a:gd name="T56" fmla="*/ 48 w 61"/>
                  <a:gd name="T57" fmla="*/ 6 h 48"/>
                  <a:gd name="T58" fmla="*/ 48 w 61"/>
                  <a:gd name="T59" fmla="*/ 6 h 48"/>
                  <a:gd name="T60" fmla="*/ 48 w 61"/>
                  <a:gd name="T61" fmla="*/ 6 h 48"/>
                  <a:gd name="T62" fmla="*/ 49 w 61"/>
                  <a:gd name="T63" fmla="*/ 0 h 48"/>
                  <a:gd name="T64" fmla="*/ 49 w 61"/>
                  <a:gd name="T65" fmla="*/ 0 h 48"/>
                  <a:gd name="T66" fmla="*/ 43 w 61"/>
                  <a:gd name="T67" fmla="*/ 2 h 48"/>
                  <a:gd name="T68" fmla="*/ 43 w 61"/>
                  <a:gd name="T69" fmla="*/ 2 h 48"/>
                  <a:gd name="T70" fmla="*/ 33 w 61"/>
                  <a:gd name="T71" fmla="*/ 16 h 48"/>
                  <a:gd name="T72" fmla="*/ 15 w 61"/>
                  <a:gd name="T73" fmla="*/ 27 h 48"/>
                  <a:gd name="T74" fmla="*/ 0 w 61"/>
                  <a:gd name="T75" fmla="*/ 42 h 48"/>
                  <a:gd name="T76" fmla="*/ 0 w 61"/>
                  <a:gd name="T77" fmla="*/ 43 h 48"/>
                  <a:gd name="T78" fmla="*/ 0 w 61"/>
                  <a:gd name="T79" fmla="*/ 43 h 48"/>
                  <a:gd name="T80" fmla="*/ 16 w 61"/>
                  <a:gd name="T81" fmla="*/ 48 h 48"/>
                  <a:gd name="T82" fmla="*/ 16 w 61"/>
                  <a:gd name="T83" fmla="*/ 48 h 48"/>
                  <a:gd name="T84" fmla="*/ 16 w 61"/>
                  <a:gd name="T85" fmla="*/ 48 h 48"/>
                  <a:gd name="T86" fmla="*/ 16 w 61"/>
                  <a:gd name="T87" fmla="*/ 48 h 48"/>
                  <a:gd name="T88" fmla="*/ 26 w 61"/>
                  <a:gd name="T89" fmla="*/ 47 h 48"/>
                  <a:gd name="T90" fmla="*/ 26 w 61"/>
                  <a:gd name="T91" fmla="*/ 47 h 48"/>
                  <a:gd name="T92" fmla="*/ 26 w 61"/>
                  <a:gd name="T93" fmla="*/ 47 h 48"/>
                  <a:gd name="T94" fmla="*/ 26 w 61"/>
                  <a:gd name="T95" fmla="*/ 47 h 48"/>
                  <a:gd name="T96" fmla="*/ 26 w 61"/>
                  <a:gd name="T97" fmla="*/ 47 h 48"/>
                  <a:gd name="T98" fmla="*/ 26 w 61"/>
                  <a:gd name="T99" fmla="*/ 47 h 48"/>
                  <a:gd name="T100" fmla="*/ 26 w 61"/>
                  <a:gd name="T101" fmla="*/ 47 h 48"/>
                  <a:gd name="T102" fmla="*/ 51 w 61"/>
                  <a:gd name="T103" fmla="*/ 24 h 48"/>
                  <a:gd name="T104" fmla="*/ 61 w 61"/>
                  <a:gd name="T105" fmla="*/ 9 h 48"/>
                  <a:gd name="T106" fmla="*/ 61 w 61"/>
                  <a:gd name="T107" fmla="*/ 9 h 48"/>
                  <a:gd name="T108" fmla="*/ 61 w 61"/>
                  <a:gd name="T109" fmla="*/ 8 h 48"/>
                  <a:gd name="T110" fmla="*/ 61 w 61"/>
                  <a:gd name="T111" fmla="*/ 8 h 48"/>
                  <a:gd name="T112" fmla="*/ 49 w 61"/>
                  <a:gd name="T113" fmla="*/ 0 h 48"/>
                  <a:gd name="T114" fmla="*/ 49 w 61"/>
                  <a:gd name="T115" fmla="*/ 0 h 48"/>
                  <a:gd name="T116" fmla="*/ 49 w 61"/>
                  <a:gd name="T117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1" h="48">
                    <a:moveTo>
                      <a:pt x="48" y="6"/>
                    </a:move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6"/>
                      <a:pt x="51" y="6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3" y="8"/>
                      <a:pt x="53" y="8"/>
                    </a:cubicBezTo>
                    <a:cubicBezTo>
                      <a:pt x="53" y="9"/>
                      <a:pt x="53" y="9"/>
                      <a:pt x="53" y="10"/>
                    </a:cubicBezTo>
                    <a:cubicBezTo>
                      <a:pt x="53" y="14"/>
                      <a:pt x="47" y="17"/>
                      <a:pt x="45" y="22"/>
                    </a:cubicBezTo>
                    <a:cubicBezTo>
                      <a:pt x="43" y="26"/>
                      <a:pt x="43" y="32"/>
                      <a:pt x="40" y="37"/>
                    </a:cubicBezTo>
                    <a:cubicBezTo>
                      <a:pt x="36" y="42"/>
                      <a:pt x="30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19" y="45"/>
                      <a:pt x="14" y="44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1" y="25"/>
                      <a:pt x="32" y="2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2" y="12"/>
                      <a:pt x="44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7" y="0"/>
                      <a:pt x="45" y="1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39" y="4"/>
                      <a:pt x="37" y="12"/>
                      <a:pt x="33" y="16"/>
                    </a:cubicBezTo>
                    <a:cubicBezTo>
                      <a:pt x="30" y="20"/>
                      <a:pt x="20" y="24"/>
                      <a:pt x="15" y="27"/>
                    </a:cubicBezTo>
                    <a:cubicBezTo>
                      <a:pt x="13" y="28"/>
                      <a:pt x="0" y="36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9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20" y="48"/>
                      <a:pt x="24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43" y="44"/>
                      <a:pt x="42" y="36"/>
                      <a:pt x="51" y="24"/>
                    </a:cubicBezTo>
                    <a:cubicBezTo>
                      <a:pt x="54" y="19"/>
                      <a:pt x="61" y="16"/>
                      <a:pt x="61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0" y="4"/>
                      <a:pt x="55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533"/>
              <p:cNvSpPr/>
              <p:nvPr/>
            </p:nvSpPr>
            <p:spPr bwMode="auto">
              <a:xfrm>
                <a:off x="4578" y="3381"/>
                <a:ext cx="150" cy="167"/>
              </a:xfrm>
              <a:custGeom>
                <a:gdLst>
                  <a:gd name="T0" fmla="*/ 34 w 43"/>
                  <a:gd name="T1" fmla="*/ 0 h 48"/>
                  <a:gd name="T2" fmla="*/ 34 w 43"/>
                  <a:gd name="T3" fmla="*/ 0 h 48"/>
                  <a:gd name="T4" fmla="*/ 23 w 43"/>
                  <a:gd name="T5" fmla="*/ 19 h 48"/>
                  <a:gd name="T6" fmla="*/ 23 w 43"/>
                  <a:gd name="T7" fmla="*/ 19 h 48"/>
                  <a:gd name="T8" fmla="*/ 23 w 43"/>
                  <a:gd name="T9" fmla="*/ 20 h 48"/>
                  <a:gd name="T10" fmla="*/ 23 w 43"/>
                  <a:gd name="T11" fmla="*/ 20 h 48"/>
                  <a:gd name="T12" fmla="*/ 0 w 43"/>
                  <a:gd name="T13" fmla="*/ 38 h 48"/>
                  <a:gd name="T14" fmla="*/ 0 w 43"/>
                  <a:gd name="T15" fmla="*/ 38 h 48"/>
                  <a:gd name="T16" fmla="*/ 0 w 43"/>
                  <a:gd name="T17" fmla="*/ 38 h 48"/>
                  <a:gd name="T18" fmla="*/ 13 w 43"/>
                  <a:gd name="T19" fmla="*/ 48 h 48"/>
                  <a:gd name="T20" fmla="*/ 13 w 43"/>
                  <a:gd name="T21" fmla="*/ 48 h 48"/>
                  <a:gd name="T22" fmla="*/ 13 w 43"/>
                  <a:gd name="T23" fmla="*/ 48 h 48"/>
                  <a:gd name="T24" fmla="*/ 13 w 43"/>
                  <a:gd name="T25" fmla="*/ 48 h 48"/>
                  <a:gd name="T26" fmla="*/ 26 w 43"/>
                  <a:gd name="T27" fmla="*/ 41 h 48"/>
                  <a:gd name="T28" fmla="*/ 26 w 43"/>
                  <a:gd name="T29" fmla="*/ 41 h 48"/>
                  <a:gd name="T30" fmla="*/ 26 w 43"/>
                  <a:gd name="T31" fmla="*/ 41 h 48"/>
                  <a:gd name="T32" fmla="*/ 27 w 43"/>
                  <a:gd name="T33" fmla="*/ 33 h 48"/>
                  <a:gd name="T34" fmla="*/ 27 w 43"/>
                  <a:gd name="T35" fmla="*/ 23 h 48"/>
                  <a:gd name="T36" fmla="*/ 27 w 43"/>
                  <a:gd name="T37" fmla="*/ 23 h 48"/>
                  <a:gd name="T38" fmla="*/ 43 w 43"/>
                  <a:gd name="T39" fmla="*/ 11 h 48"/>
                  <a:gd name="T40" fmla="*/ 43 w 43"/>
                  <a:gd name="T41" fmla="*/ 9 h 48"/>
                  <a:gd name="T42" fmla="*/ 35 w 43"/>
                  <a:gd name="T43" fmla="*/ 0 h 48"/>
                  <a:gd name="T44" fmla="*/ 35 w 43"/>
                  <a:gd name="T45" fmla="*/ 0 h 48"/>
                  <a:gd name="T46" fmla="*/ 35 w 43"/>
                  <a:gd name="T47" fmla="*/ 0 h 48"/>
                  <a:gd name="T48" fmla="*/ 34 w 43"/>
                  <a:gd name="T49" fmla="*/ 0 h 48"/>
                  <a:gd name="T50" fmla="*/ 34 w 43"/>
                  <a:gd name="T51" fmla="*/ 0 h 48"/>
                  <a:gd name="T52" fmla="*/ 34 w 43"/>
                  <a:gd name="T5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48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5" y="0"/>
                      <a:pt x="24" y="1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6" y="26"/>
                      <a:pt x="0" y="26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4"/>
                      <a:pt x="6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8" y="48"/>
                      <a:pt x="23" y="46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8"/>
                      <a:pt x="27" y="35"/>
                      <a:pt x="27" y="33"/>
                    </a:cubicBezTo>
                    <a:cubicBezTo>
                      <a:pt x="27" y="30"/>
                      <a:pt x="27" y="27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0" y="18"/>
                      <a:pt x="41" y="18"/>
                      <a:pt x="43" y="11"/>
                    </a:cubicBezTo>
                    <a:cubicBezTo>
                      <a:pt x="43" y="10"/>
                      <a:pt x="43" y="9"/>
                      <a:pt x="43" y="9"/>
                    </a:cubicBezTo>
                    <a:cubicBezTo>
                      <a:pt x="43" y="3"/>
                      <a:pt x="39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534"/>
              <p:cNvSpPr/>
              <p:nvPr/>
            </p:nvSpPr>
            <p:spPr bwMode="auto">
              <a:xfrm>
                <a:off x="2963" y="3377"/>
                <a:ext cx="157" cy="171"/>
              </a:xfrm>
              <a:custGeom>
                <a:gdLst>
                  <a:gd name="T0" fmla="*/ 11 w 45"/>
                  <a:gd name="T1" fmla="*/ 0 h 49"/>
                  <a:gd name="T2" fmla="*/ 11 w 45"/>
                  <a:gd name="T3" fmla="*/ 0 h 49"/>
                  <a:gd name="T4" fmla="*/ 9 w 45"/>
                  <a:gd name="T5" fmla="*/ 0 h 49"/>
                  <a:gd name="T6" fmla="*/ 9 w 45"/>
                  <a:gd name="T7" fmla="*/ 0 h 49"/>
                  <a:gd name="T8" fmla="*/ 0 w 45"/>
                  <a:gd name="T9" fmla="*/ 11 h 49"/>
                  <a:gd name="T10" fmla="*/ 1 w 45"/>
                  <a:gd name="T11" fmla="*/ 14 h 49"/>
                  <a:gd name="T12" fmla="*/ 16 w 45"/>
                  <a:gd name="T13" fmla="*/ 26 h 49"/>
                  <a:gd name="T14" fmla="*/ 18 w 45"/>
                  <a:gd name="T15" fmla="*/ 38 h 49"/>
                  <a:gd name="T16" fmla="*/ 18 w 45"/>
                  <a:gd name="T17" fmla="*/ 38 h 49"/>
                  <a:gd name="T18" fmla="*/ 31 w 45"/>
                  <a:gd name="T19" fmla="*/ 49 h 49"/>
                  <a:gd name="T20" fmla="*/ 31 w 45"/>
                  <a:gd name="T21" fmla="*/ 49 h 49"/>
                  <a:gd name="T22" fmla="*/ 31 w 45"/>
                  <a:gd name="T23" fmla="*/ 49 h 49"/>
                  <a:gd name="T24" fmla="*/ 31 w 45"/>
                  <a:gd name="T25" fmla="*/ 49 h 49"/>
                  <a:gd name="T26" fmla="*/ 33 w 45"/>
                  <a:gd name="T27" fmla="*/ 49 h 49"/>
                  <a:gd name="T28" fmla="*/ 45 w 45"/>
                  <a:gd name="T29" fmla="*/ 38 h 49"/>
                  <a:gd name="T30" fmla="*/ 45 w 45"/>
                  <a:gd name="T31" fmla="*/ 38 h 49"/>
                  <a:gd name="T32" fmla="*/ 23 w 45"/>
                  <a:gd name="T33" fmla="*/ 18 h 49"/>
                  <a:gd name="T34" fmla="*/ 23 w 45"/>
                  <a:gd name="T35" fmla="*/ 18 h 49"/>
                  <a:gd name="T36" fmla="*/ 23 w 45"/>
                  <a:gd name="T37" fmla="*/ 18 h 49"/>
                  <a:gd name="T38" fmla="*/ 23 w 45"/>
                  <a:gd name="T39" fmla="*/ 18 h 49"/>
                  <a:gd name="T40" fmla="*/ 23 w 45"/>
                  <a:gd name="T41" fmla="*/ 18 h 49"/>
                  <a:gd name="T42" fmla="*/ 23 w 45"/>
                  <a:gd name="T43" fmla="*/ 18 h 49"/>
                  <a:gd name="T44" fmla="*/ 23 w 45"/>
                  <a:gd name="T45" fmla="*/ 18 h 49"/>
                  <a:gd name="T46" fmla="*/ 11 w 45"/>
                  <a:gd name="T47" fmla="*/ 0 h 49"/>
                  <a:gd name="T48" fmla="*/ 11 w 45"/>
                  <a:gd name="T49" fmla="*/ 0 h 49"/>
                  <a:gd name="T50" fmla="*/ 11 w 45"/>
                  <a:gd name="T51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4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0" y="6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2" y="20"/>
                      <a:pt x="13" y="19"/>
                      <a:pt x="16" y="26"/>
                    </a:cubicBezTo>
                    <a:cubicBezTo>
                      <a:pt x="18" y="30"/>
                      <a:pt x="17" y="35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44"/>
                      <a:pt x="24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8" y="48"/>
                      <a:pt x="45" y="45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26"/>
                      <a:pt x="27" y="2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9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535"/>
              <p:cNvSpPr>
                <a:spLocks noEditPoints="1"/>
              </p:cNvSpPr>
              <p:nvPr/>
            </p:nvSpPr>
            <p:spPr bwMode="auto">
              <a:xfrm>
                <a:off x="5048" y="3409"/>
                <a:ext cx="154" cy="136"/>
              </a:xfrm>
              <a:custGeom>
                <a:gdLst>
                  <a:gd name="T0" fmla="*/ 24 w 44"/>
                  <a:gd name="T1" fmla="*/ 23 h 39"/>
                  <a:gd name="T2" fmla="*/ 24 w 44"/>
                  <a:gd name="T3" fmla="*/ 23 h 39"/>
                  <a:gd name="T4" fmla="*/ 24 w 44"/>
                  <a:gd name="T5" fmla="*/ 23 h 39"/>
                  <a:gd name="T6" fmla="*/ 34 w 44"/>
                  <a:gd name="T7" fmla="*/ 30 h 39"/>
                  <a:gd name="T8" fmla="*/ 34 w 44"/>
                  <a:gd name="T9" fmla="*/ 30 h 39"/>
                  <a:gd name="T10" fmla="*/ 34 w 44"/>
                  <a:gd name="T11" fmla="*/ 30 h 39"/>
                  <a:gd name="T12" fmla="*/ 34 w 44"/>
                  <a:gd name="T13" fmla="*/ 30 h 39"/>
                  <a:gd name="T14" fmla="*/ 34 w 44"/>
                  <a:gd name="T15" fmla="*/ 30 h 39"/>
                  <a:gd name="T16" fmla="*/ 28 w 44"/>
                  <a:gd name="T17" fmla="*/ 34 h 39"/>
                  <a:gd name="T18" fmla="*/ 28 w 44"/>
                  <a:gd name="T19" fmla="*/ 34 h 39"/>
                  <a:gd name="T20" fmla="*/ 28 w 44"/>
                  <a:gd name="T21" fmla="*/ 34 h 39"/>
                  <a:gd name="T22" fmla="*/ 28 w 44"/>
                  <a:gd name="T23" fmla="*/ 34 h 39"/>
                  <a:gd name="T24" fmla="*/ 28 w 44"/>
                  <a:gd name="T25" fmla="*/ 34 h 39"/>
                  <a:gd name="T26" fmla="*/ 19 w 44"/>
                  <a:gd name="T27" fmla="*/ 26 h 39"/>
                  <a:gd name="T28" fmla="*/ 19 w 44"/>
                  <a:gd name="T29" fmla="*/ 26 h 39"/>
                  <a:gd name="T30" fmla="*/ 19 w 44"/>
                  <a:gd name="T31" fmla="*/ 26 h 39"/>
                  <a:gd name="T32" fmla="*/ 19 w 44"/>
                  <a:gd name="T33" fmla="*/ 26 h 39"/>
                  <a:gd name="T34" fmla="*/ 19 w 44"/>
                  <a:gd name="T35" fmla="*/ 26 h 39"/>
                  <a:gd name="T36" fmla="*/ 19 w 44"/>
                  <a:gd name="T37" fmla="*/ 26 h 39"/>
                  <a:gd name="T38" fmla="*/ 23 w 44"/>
                  <a:gd name="T39" fmla="*/ 23 h 39"/>
                  <a:gd name="T40" fmla="*/ 24 w 44"/>
                  <a:gd name="T41" fmla="*/ 23 h 39"/>
                  <a:gd name="T42" fmla="*/ 24 w 44"/>
                  <a:gd name="T43" fmla="*/ 23 h 39"/>
                  <a:gd name="T44" fmla="*/ 5 w 44"/>
                  <a:gd name="T45" fmla="*/ 0 h 39"/>
                  <a:gd name="T46" fmla="*/ 5 w 44"/>
                  <a:gd name="T47" fmla="*/ 0 h 39"/>
                  <a:gd name="T48" fmla="*/ 0 w 44"/>
                  <a:gd name="T49" fmla="*/ 2 h 39"/>
                  <a:gd name="T50" fmla="*/ 0 w 44"/>
                  <a:gd name="T51" fmla="*/ 3 h 39"/>
                  <a:gd name="T52" fmla="*/ 0 w 44"/>
                  <a:gd name="T53" fmla="*/ 4 h 39"/>
                  <a:gd name="T54" fmla="*/ 8 w 44"/>
                  <a:gd name="T55" fmla="*/ 16 h 39"/>
                  <a:gd name="T56" fmla="*/ 11 w 44"/>
                  <a:gd name="T57" fmla="*/ 28 h 39"/>
                  <a:gd name="T58" fmla="*/ 25 w 44"/>
                  <a:gd name="T59" fmla="*/ 39 h 39"/>
                  <a:gd name="T60" fmla="*/ 25 w 44"/>
                  <a:gd name="T61" fmla="*/ 39 h 39"/>
                  <a:gd name="T62" fmla="*/ 30 w 44"/>
                  <a:gd name="T63" fmla="*/ 39 h 39"/>
                  <a:gd name="T64" fmla="*/ 30 w 44"/>
                  <a:gd name="T65" fmla="*/ 39 h 39"/>
                  <a:gd name="T66" fmla="*/ 30 w 44"/>
                  <a:gd name="T67" fmla="*/ 39 h 39"/>
                  <a:gd name="T68" fmla="*/ 30 w 44"/>
                  <a:gd name="T69" fmla="*/ 39 h 39"/>
                  <a:gd name="T70" fmla="*/ 44 w 44"/>
                  <a:gd name="T71" fmla="*/ 33 h 39"/>
                  <a:gd name="T72" fmla="*/ 44 w 44"/>
                  <a:gd name="T73" fmla="*/ 33 h 39"/>
                  <a:gd name="T74" fmla="*/ 32 w 44"/>
                  <a:gd name="T75" fmla="*/ 21 h 39"/>
                  <a:gd name="T76" fmla="*/ 16 w 44"/>
                  <a:gd name="T77" fmla="*/ 13 h 39"/>
                  <a:gd name="T78" fmla="*/ 16 w 44"/>
                  <a:gd name="T79" fmla="*/ 13 h 39"/>
                  <a:gd name="T80" fmla="*/ 16 w 44"/>
                  <a:gd name="T81" fmla="*/ 13 h 39"/>
                  <a:gd name="T82" fmla="*/ 16 w 44"/>
                  <a:gd name="T83" fmla="*/ 13 h 39"/>
                  <a:gd name="T84" fmla="*/ 16 w 44"/>
                  <a:gd name="T85" fmla="*/ 13 h 39"/>
                  <a:gd name="T86" fmla="*/ 16 w 44"/>
                  <a:gd name="T87" fmla="*/ 12 h 39"/>
                  <a:gd name="T88" fmla="*/ 16 w 44"/>
                  <a:gd name="T89" fmla="*/ 12 h 39"/>
                  <a:gd name="T90" fmla="*/ 16 w 44"/>
                  <a:gd name="T91" fmla="*/ 12 h 39"/>
                  <a:gd name="T92" fmla="*/ 15 w 44"/>
                  <a:gd name="T93" fmla="*/ 11 h 39"/>
                  <a:gd name="T94" fmla="*/ 15 w 44"/>
                  <a:gd name="T95" fmla="*/ 11 h 39"/>
                  <a:gd name="T96" fmla="*/ 15 w 44"/>
                  <a:gd name="T97" fmla="*/ 11 h 39"/>
                  <a:gd name="T98" fmla="*/ 15 w 44"/>
                  <a:gd name="T99" fmla="*/ 11 h 39"/>
                  <a:gd name="T100" fmla="*/ 15 w 44"/>
                  <a:gd name="T101" fmla="*/ 11 h 39"/>
                  <a:gd name="T102" fmla="*/ 15 w 44"/>
                  <a:gd name="T103" fmla="*/ 11 h 39"/>
                  <a:gd name="T104" fmla="*/ 15 w 44"/>
                  <a:gd name="T105" fmla="*/ 11 h 39"/>
                  <a:gd name="T106" fmla="*/ 5 w 44"/>
                  <a:gd name="T107" fmla="*/ 0 h 39"/>
                  <a:gd name="T108" fmla="*/ 5 w 44"/>
                  <a:gd name="T109" fmla="*/ 0 h 39"/>
                  <a:gd name="T110" fmla="*/ 5 w 44"/>
                  <a:gd name="T111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39">
                    <a:moveTo>
                      <a:pt x="24" y="23"/>
                    </a:move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8" y="23"/>
                      <a:pt x="33" y="27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3"/>
                      <a:pt x="30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3" y="34"/>
                      <a:pt x="18" y="31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9"/>
                      <a:pt x="6" y="12"/>
                      <a:pt x="8" y="16"/>
                    </a:cubicBezTo>
                    <a:cubicBezTo>
                      <a:pt x="9" y="19"/>
                      <a:pt x="9" y="23"/>
                      <a:pt x="11" y="28"/>
                    </a:cubicBezTo>
                    <a:cubicBezTo>
                      <a:pt x="13" y="32"/>
                      <a:pt x="19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7" y="39"/>
                      <a:pt x="28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6" y="39"/>
                      <a:pt x="44" y="38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28"/>
                      <a:pt x="37" y="24"/>
                      <a:pt x="32" y="21"/>
                    </a:cubicBezTo>
                    <a:cubicBezTo>
                      <a:pt x="27" y="18"/>
                      <a:pt x="21" y="16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2" y="7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536"/>
              <p:cNvSpPr>
                <a:spLocks noEditPoints="1"/>
              </p:cNvSpPr>
              <p:nvPr/>
            </p:nvSpPr>
            <p:spPr bwMode="auto">
              <a:xfrm>
                <a:off x="2495" y="3409"/>
                <a:ext cx="154" cy="136"/>
              </a:xfrm>
              <a:custGeom>
                <a:gdLst>
                  <a:gd name="T0" fmla="*/ 20 w 44"/>
                  <a:gd name="T1" fmla="*/ 24 h 39"/>
                  <a:gd name="T2" fmla="*/ 20 w 44"/>
                  <a:gd name="T3" fmla="*/ 24 h 39"/>
                  <a:gd name="T4" fmla="*/ 20 w 44"/>
                  <a:gd name="T5" fmla="*/ 24 h 39"/>
                  <a:gd name="T6" fmla="*/ 24 w 44"/>
                  <a:gd name="T7" fmla="*/ 25 h 39"/>
                  <a:gd name="T8" fmla="*/ 24 w 44"/>
                  <a:gd name="T9" fmla="*/ 25 h 39"/>
                  <a:gd name="T10" fmla="*/ 24 w 44"/>
                  <a:gd name="T11" fmla="*/ 25 h 39"/>
                  <a:gd name="T12" fmla="*/ 24 w 44"/>
                  <a:gd name="T13" fmla="*/ 26 h 39"/>
                  <a:gd name="T14" fmla="*/ 17 w 44"/>
                  <a:gd name="T15" fmla="*/ 33 h 39"/>
                  <a:gd name="T16" fmla="*/ 17 w 44"/>
                  <a:gd name="T17" fmla="*/ 33 h 39"/>
                  <a:gd name="T18" fmla="*/ 17 w 44"/>
                  <a:gd name="T19" fmla="*/ 33 h 39"/>
                  <a:gd name="T20" fmla="*/ 17 w 44"/>
                  <a:gd name="T21" fmla="*/ 33 h 39"/>
                  <a:gd name="T22" fmla="*/ 17 w 44"/>
                  <a:gd name="T23" fmla="*/ 33 h 39"/>
                  <a:gd name="T24" fmla="*/ 12 w 44"/>
                  <a:gd name="T25" fmla="*/ 31 h 39"/>
                  <a:gd name="T26" fmla="*/ 12 w 44"/>
                  <a:gd name="T27" fmla="*/ 31 h 39"/>
                  <a:gd name="T28" fmla="*/ 12 w 44"/>
                  <a:gd name="T29" fmla="*/ 31 h 39"/>
                  <a:gd name="T30" fmla="*/ 12 w 44"/>
                  <a:gd name="T31" fmla="*/ 31 h 39"/>
                  <a:gd name="T32" fmla="*/ 12 w 44"/>
                  <a:gd name="T33" fmla="*/ 31 h 39"/>
                  <a:gd name="T34" fmla="*/ 12 w 44"/>
                  <a:gd name="T35" fmla="*/ 30 h 39"/>
                  <a:gd name="T36" fmla="*/ 12 w 44"/>
                  <a:gd name="T37" fmla="*/ 30 h 39"/>
                  <a:gd name="T38" fmla="*/ 20 w 44"/>
                  <a:gd name="T39" fmla="*/ 24 h 39"/>
                  <a:gd name="T40" fmla="*/ 20 w 44"/>
                  <a:gd name="T41" fmla="*/ 24 h 39"/>
                  <a:gd name="T42" fmla="*/ 20 w 44"/>
                  <a:gd name="T43" fmla="*/ 24 h 39"/>
                  <a:gd name="T44" fmla="*/ 39 w 44"/>
                  <a:gd name="T45" fmla="*/ 0 h 39"/>
                  <a:gd name="T46" fmla="*/ 39 w 44"/>
                  <a:gd name="T47" fmla="*/ 0 h 39"/>
                  <a:gd name="T48" fmla="*/ 31 w 44"/>
                  <a:gd name="T49" fmla="*/ 10 h 39"/>
                  <a:gd name="T50" fmla="*/ 31 w 44"/>
                  <a:gd name="T51" fmla="*/ 10 h 39"/>
                  <a:gd name="T52" fmla="*/ 31 w 44"/>
                  <a:gd name="T53" fmla="*/ 10 h 39"/>
                  <a:gd name="T54" fmla="*/ 30 w 44"/>
                  <a:gd name="T55" fmla="*/ 10 h 39"/>
                  <a:gd name="T56" fmla="*/ 30 w 44"/>
                  <a:gd name="T57" fmla="*/ 10 h 39"/>
                  <a:gd name="T58" fmla="*/ 30 w 44"/>
                  <a:gd name="T59" fmla="*/ 10 h 39"/>
                  <a:gd name="T60" fmla="*/ 30 w 44"/>
                  <a:gd name="T61" fmla="*/ 10 h 39"/>
                  <a:gd name="T62" fmla="*/ 30 w 44"/>
                  <a:gd name="T63" fmla="*/ 10 h 39"/>
                  <a:gd name="T64" fmla="*/ 0 w 44"/>
                  <a:gd name="T65" fmla="*/ 34 h 39"/>
                  <a:gd name="T66" fmla="*/ 0 w 44"/>
                  <a:gd name="T67" fmla="*/ 34 h 39"/>
                  <a:gd name="T68" fmla="*/ 0 w 44"/>
                  <a:gd name="T69" fmla="*/ 34 h 39"/>
                  <a:gd name="T70" fmla="*/ 1 w 44"/>
                  <a:gd name="T71" fmla="*/ 35 h 39"/>
                  <a:gd name="T72" fmla="*/ 1 w 44"/>
                  <a:gd name="T73" fmla="*/ 35 h 39"/>
                  <a:gd name="T74" fmla="*/ 15 w 44"/>
                  <a:gd name="T75" fmla="*/ 39 h 39"/>
                  <a:gd name="T76" fmla="*/ 15 w 44"/>
                  <a:gd name="T77" fmla="*/ 39 h 39"/>
                  <a:gd name="T78" fmla="*/ 15 w 44"/>
                  <a:gd name="T79" fmla="*/ 39 h 39"/>
                  <a:gd name="T80" fmla="*/ 15 w 44"/>
                  <a:gd name="T81" fmla="*/ 39 h 39"/>
                  <a:gd name="T82" fmla="*/ 31 w 44"/>
                  <a:gd name="T83" fmla="*/ 31 h 39"/>
                  <a:gd name="T84" fmla="*/ 36 w 44"/>
                  <a:gd name="T85" fmla="*/ 16 h 39"/>
                  <a:gd name="T86" fmla="*/ 44 w 44"/>
                  <a:gd name="T87" fmla="*/ 4 h 39"/>
                  <a:gd name="T88" fmla="*/ 44 w 44"/>
                  <a:gd name="T89" fmla="*/ 2 h 39"/>
                  <a:gd name="T90" fmla="*/ 43 w 44"/>
                  <a:gd name="T91" fmla="*/ 2 h 39"/>
                  <a:gd name="T92" fmla="*/ 43 w 44"/>
                  <a:gd name="T93" fmla="*/ 2 h 39"/>
                  <a:gd name="T94" fmla="*/ 39 w 44"/>
                  <a:gd name="T95" fmla="*/ 0 h 39"/>
                  <a:gd name="T96" fmla="*/ 39 w 44"/>
                  <a:gd name="T97" fmla="*/ 0 h 39"/>
                  <a:gd name="T98" fmla="*/ 39 w 44"/>
                  <a:gd name="T99" fmla="*/ 0 h 3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4" h="39"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3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5" y="30"/>
                      <a:pt x="21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5" y="33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7"/>
                      <a:pt x="16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5" y="0"/>
                      <a:pt x="33" y="6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3" y="20"/>
                      <a:pt x="2" y="19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4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5" y="38"/>
                      <a:pt x="10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21" y="39"/>
                      <a:pt x="27" y="36"/>
                      <a:pt x="31" y="31"/>
                    </a:cubicBezTo>
                    <a:cubicBezTo>
                      <a:pt x="34" y="26"/>
                      <a:pt x="34" y="20"/>
                      <a:pt x="36" y="16"/>
                    </a:cubicBezTo>
                    <a:cubicBezTo>
                      <a:pt x="38" y="11"/>
                      <a:pt x="44" y="8"/>
                      <a:pt x="44" y="4"/>
                    </a:cubicBezTo>
                    <a:cubicBezTo>
                      <a:pt x="44" y="3"/>
                      <a:pt x="44" y="3"/>
                      <a:pt x="44" y="2"/>
                    </a:cubicBezTo>
                    <a:cubicBezTo>
                      <a:pt x="44" y="2"/>
                      <a:pt x="43" y="2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2" y="0"/>
                      <a:pt x="40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537"/>
              <p:cNvSpPr/>
              <p:nvPr/>
            </p:nvSpPr>
            <p:spPr bwMode="auto">
              <a:xfrm>
                <a:off x="4197" y="3458"/>
                <a:ext cx="70" cy="73"/>
              </a:xfrm>
              <a:custGeom>
                <a:gdLst>
                  <a:gd name="T0" fmla="*/ 16 w 20"/>
                  <a:gd name="T1" fmla="*/ 0 h 21"/>
                  <a:gd name="T2" fmla="*/ 16 w 20"/>
                  <a:gd name="T3" fmla="*/ 0 h 21"/>
                  <a:gd name="T4" fmla="*/ 7 w 20"/>
                  <a:gd name="T5" fmla="*/ 7 h 21"/>
                  <a:gd name="T6" fmla="*/ 7 w 20"/>
                  <a:gd name="T7" fmla="*/ 8 h 21"/>
                  <a:gd name="T8" fmla="*/ 0 w 20"/>
                  <a:gd name="T9" fmla="*/ 19 h 21"/>
                  <a:gd name="T10" fmla="*/ 0 w 20"/>
                  <a:gd name="T11" fmla="*/ 19 h 21"/>
                  <a:gd name="T12" fmla="*/ 0 w 20"/>
                  <a:gd name="T13" fmla="*/ 19 h 21"/>
                  <a:gd name="T14" fmla="*/ 5 w 20"/>
                  <a:gd name="T15" fmla="*/ 21 h 21"/>
                  <a:gd name="T16" fmla="*/ 5 w 20"/>
                  <a:gd name="T17" fmla="*/ 21 h 21"/>
                  <a:gd name="T18" fmla="*/ 5 w 20"/>
                  <a:gd name="T19" fmla="*/ 21 h 21"/>
                  <a:gd name="T20" fmla="*/ 5 w 20"/>
                  <a:gd name="T21" fmla="*/ 21 h 21"/>
                  <a:gd name="T22" fmla="*/ 16 w 20"/>
                  <a:gd name="T23" fmla="*/ 0 h 21"/>
                  <a:gd name="T24" fmla="*/ 16 w 20"/>
                  <a:gd name="T25" fmla="*/ 0 h 21"/>
                  <a:gd name="T26" fmla="*/ 16 w 20"/>
                  <a:gd name="T27" fmla="*/ 0 h 21"/>
                  <a:gd name="T28" fmla="*/ 16 w 20"/>
                  <a:gd name="T29" fmla="*/ 0 h 21"/>
                  <a:gd name="T30" fmla="*/ 16 w 20"/>
                  <a:gd name="T31" fmla="*/ 0 h 21"/>
                  <a:gd name="T32" fmla="*/ 16 w 20"/>
                  <a:gd name="T33" fmla="*/ 0 h 21"/>
                  <a:gd name="T34" fmla="*/ 16 w 20"/>
                  <a:gd name="T35" fmla="*/ 0 h 21"/>
                  <a:gd name="T36" fmla="*/ 16 w 20"/>
                  <a:gd name="T37" fmla="*/ 0 h 21"/>
                  <a:gd name="T38" fmla="*/ 16 w 20"/>
                  <a:gd name="T39" fmla="*/ 0 h 21"/>
                  <a:gd name="T40" fmla="*/ 16 w 20"/>
                  <a:gd name="T41" fmla="*/ 0 h 21"/>
                  <a:gd name="T42" fmla="*/ 16 w 20"/>
                  <a:gd name="T43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10" y="4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4" y="11"/>
                      <a:pt x="1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3" y="21"/>
                      <a:pt x="20" y="6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538"/>
              <p:cNvSpPr/>
              <p:nvPr/>
            </p:nvSpPr>
            <p:spPr bwMode="auto">
              <a:xfrm>
                <a:off x="3437" y="3465"/>
                <a:ext cx="59" cy="62"/>
              </a:xfrm>
              <a:custGeom>
                <a:gdLst>
                  <a:gd name="T0" fmla="*/ 2 w 17"/>
                  <a:gd name="T1" fmla="*/ 0 h 18"/>
                  <a:gd name="T2" fmla="*/ 12 w 17"/>
                  <a:gd name="T3" fmla="*/ 18 h 18"/>
                  <a:gd name="T4" fmla="*/ 12 w 17"/>
                  <a:gd name="T5" fmla="*/ 18 h 18"/>
                  <a:gd name="T6" fmla="*/ 12 w 17"/>
                  <a:gd name="T7" fmla="*/ 18 h 18"/>
                  <a:gd name="T8" fmla="*/ 12 w 17"/>
                  <a:gd name="T9" fmla="*/ 18 h 18"/>
                  <a:gd name="T10" fmla="*/ 16 w 17"/>
                  <a:gd name="T11" fmla="*/ 17 h 18"/>
                  <a:gd name="T12" fmla="*/ 17 w 17"/>
                  <a:gd name="T13" fmla="*/ 17 h 18"/>
                  <a:gd name="T14" fmla="*/ 17 w 17"/>
                  <a:gd name="T15" fmla="*/ 17 h 18"/>
                  <a:gd name="T16" fmla="*/ 17 w 17"/>
                  <a:gd name="T17" fmla="*/ 17 h 18"/>
                  <a:gd name="T18" fmla="*/ 2 w 17"/>
                  <a:gd name="T1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8">
                    <a:moveTo>
                      <a:pt x="2" y="0"/>
                    </a:moveTo>
                    <a:cubicBezTo>
                      <a:pt x="0" y="6"/>
                      <a:pt x="5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8"/>
                      <a:pt x="15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9"/>
                      <a:pt x="9" y="3"/>
                      <a:pt x="2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539"/>
              <p:cNvSpPr/>
              <p:nvPr/>
            </p:nvSpPr>
            <p:spPr bwMode="auto">
              <a:xfrm>
                <a:off x="5111" y="3489"/>
                <a:ext cx="56" cy="38"/>
              </a:xfrm>
              <a:custGeom>
                <a:gdLst>
                  <a:gd name="T0" fmla="*/ 6 w 16"/>
                  <a:gd name="T1" fmla="*/ 0 h 11"/>
                  <a:gd name="T2" fmla="*/ 5 w 16"/>
                  <a:gd name="T3" fmla="*/ 0 h 11"/>
                  <a:gd name="T4" fmla="*/ 1 w 16"/>
                  <a:gd name="T5" fmla="*/ 3 h 11"/>
                  <a:gd name="T6" fmla="*/ 1 w 16"/>
                  <a:gd name="T7" fmla="*/ 3 h 11"/>
                  <a:gd name="T8" fmla="*/ 1 w 16"/>
                  <a:gd name="T9" fmla="*/ 3 h 11"/>
                  <a:gd name="T10" fmla="*/ 1 w 16"/>
                  <a:gd name="T11" fmla="*/ 3 h 11"/>
                  <a:gd name="T12" fmla="*/ 1 w 16"/>
                  <a:gd name="T13" fmla="*/ 3 h 11"/>
                  <a:gd name="T14" fmla="*/ 1 w 16"/>
                  <a:gd name="T15" fmla="*/ 3 h 11"/>
                  <a:gd name="T16" fmla="*/ 10 w 16"/>
                  <a:gd name="T17" fmla="*/ 11 h 11"/>
                  <a:gd name="T18" fmla="*/ 10 w 16"/>
                  <a:gd name="T19" fmla="*/ 11 h 11"/>
                  <a:gd name="T20" fmla="*/ 10 w 16"/>
                  <a:gd name="T21" fmla="*/ 11 h 11"/>
                  <a:gd name="T22" fmla="*/ 10 w 16"/>
                  <a:gd name="T23" fmla="*/ 11 h 11"/>
                  <a:gd name="T24" fmla="*/ 16 w 16"/>
                  <a:gd name="T25" fmla="*/ 7 h 11"/>
                  <a:gd name="T26" fmla="*/ 16 w 16"/>
                  <a:gd name="T27" fmla="*/ 7 h 11"/>
                  <a:gd name="T28" fmla="*/ 16 w 16"/>
                  <a:gd name="T29" fmla="*/ 7 h 11"/>
                  <a:gd name="T30" fmla="*/ 16 w 16"/>
                  <a:gd name="T31" fmla="*/ 7 h 11"/>
                  <a:gd name="T32" fmla="*/ 6 w 16"/>
                  <a:gd name="T33" fmla="*/ 0 h 11"/>
                  <a:gd name="T34" fmla="*/ 6 w 16"/>
                  <a:gd name="T35" fmla="*/ 0 h 11"/>
                  <a:gd name="T36" fmla="*/ 6 w 16"/>
                  <a:gd name="T37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5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1"/>
                      <a:pt x="15" y="10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4"/>
                      <a:pt x="10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540"/>
              <p:cNvSpPr/>
              <p:nvPr/>
            </p:nvSpPr>
            <p:spPr bwMode="auto">
              <a:xfrm>
                <a:off x="2537" y="3493"/>
                <a:ext cx="46" cy="31"/>
              </a:xfrm>
              <a:custGeom>
                <a:gdLst>
                  <a:gd name="T0" fmla="*/ 8 w 13"/>
                  <a:gd name="T1" fmla="*/ 0 h 9"/>
                  <a:gd name="T2" fmla="*/ 8 w 13"/>
                  <a:gd name="T3" fmla="*/ 0 h 9"/>
                  <a:gd name="T4" fmla="*/ 0 w 13"/>
                  <a:gd name="T5" fmla="*/ 6 h 9"/>
                  <a:gd name="T6" fmla="*/ 0 w 13"/>
                  <a:gd name="T7" fmla="*/ 6 h 9"/>
                  <a:gd name="T8" fmla="*/ 0 w 13"/>
                  <a:gd name="T9" fmla="*/ 7 h 9"/>
                  <a:gd name="T10" fmla="*/ 0 w 13"/>
                  <a:gd name="T11" fmla="*/ 7 h 9"/>
                  <a:gd name="T12" fmla="*/ 0 w 13"/>
                  <a:gd name="T13" fmla="*/ 7 h 9"/>
                  <a:gd name="T14" fmla="*/ 0 w 13"/>
                  <a:gd name="T15" fmla="*/ 7 h 9"/>
                  <a:gd name="T16" fmla="*/ 5 w 13"/>
                  <a:gd name="T17" fmla="*/ 9 h 9"/>
                  <a:gd name="T18" fmla="*/ 5 w 13"/>
                  <a:gd name="T19" fmla="*/ 9 h 9"/>
                  <a:gd name="T20" fmla="*/ 5 w 13"/>
                  <a:gd name="T21" fmla="*/ 9 h 9"/>
                  <a:gd name="T22" fmla="*/ 5 w 13"/>
                  <a:gd name="T23" fmla="*/ 9 h 9"/>
                  <a:gd name="T24" fmla="*/ 12 w 13"/>
                  <a:gd name="T25" fmla="*/ 2 h 9"/>
                  <a:gd name="T26" fmla="*/ 12 w 13"/>
                  <a:gd name="T27" fmla="*/ 1 h 9"/>
                  <a:gd name="T28" fmla="*/ 12 w 13"/>
                  <a:gd name="T29" fmla="*/ 1 h 9"/>
                  <a:gd name="T30" fmla="*/ 12 w 13"/>
                  <a:gd name="T31" fmla="*/ 1 h 9"/>
                  <a:gd name="T32" fmla="*/ 8 w 13"/>
                  <a:gd name="T33" fmla="*/ 0 h 9"/>
                  <a:gd name="T34" fmla="*/ 8 w 13"/>
                  <a:gd name="T35" fmla="*/ 0 h 9"/>
                  <a:gd name="T36" fmla="*/ 8 w 13"/>
                  <a:gd name="T37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9"/>
                      <a:pt x="13" y="6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541"/>
              <p:cNvSpPr>
                <a:spLocks noEditPoints="1"/>
              </p:cNvSpPr>
              <p:nvPr/>
            </p:nvSpPr>
            <p:spPr bwMode="auto">
              <a:xfrm>
                <a:off x="5359" y="3035"/>
                <a:ext cx="460" cy="471"/>
              </a:xfrm>
              <a:custGeom>
                <a:gdLst>
                  <a:gd name="T0" fmla="*/ 118 w 132"/>
                  <a:gd name="T1" fmla="*/ 1 h 135"/>
                  <a:gd name="T2" fmla="*/ 126 w 132"/>
                  <a:gd name="T3" fmla="*/ 3 h 135"/>
                  <a:gd name="T4" fmla="*/ 122 w 132"/>
                  <a:gd name="T5" fmla="*/ 41 h 135"/>
                  <a:gd name="T6" fmla="*/ 74 w 132"/>
                  <a:gd name="T7" fmla="*/ 72 h 135"/>
                  <a:gd name="T8" fmla="*/ 42 w 132"/>
                  <a:gd name="T9" fmla="*/ 125 h 135"/>
                  <a:gd name="T10" fmla="*/ 42 w 132"/>
                  <a:gd name="T11" fmla="*/ 125 h 135"/>
                  <a:gd name="T12" fmla="*/ 41 w 132"/>
                  <a:gd name="T13" fmla="*/ 125 h 135"/>
                  <a:gd name="T14" fmla="*/ 18 w 132"/>
                  <a:gd name="T15" fmla="*/ 133 h 135"/>
                  <a:gd name="T16" fmla="*/ 18 w 132"/>
                  <a:gd name="T17" fmla="*/ 133 h 135"/>
                  <a:gd name="T18" fmla="*/ 5 w 132"/>
                  <a:gd name="T19" fmla="*/ 130 h 135"/>
                  <a:gd name="T20" fmla="*/ 5 w 132"/>
                  <a:gd name="T21" fmla="*/ 129 h 135"/>
                  <a:gd name="T22" fmla="*/ 5 w 132"/>
                  <a:gd name="T23" fmla="*/ 129 h 135"/>
                  <a:gd name="T24" fmla="*/ 5 w 132"/>
                  <a:gd name="T25" fmla="*/ 129 h 135"/>
                  <a:gd name="T26" fmla="*/ 15 w 132"/>
                  <a:gd name="T27" fmla="*/ 93 h 135"/>
                  <a:gd name="T28" fmla="*/ 62 w 132"/>
                  <a:gd name="T29" fmla="*/ 62 h 135"/>
                  <a:gd name="T30" fmla="*/ 88 w 132"/>
                  <a:gd name="T31" fmla="*/ 17 h 135"/>
                  <a:gd name="T32" fmla="*/ 118 w 132"/>
                  <a:gd name="T33" fmla="*/ 1 h 135"/>
                  <a:gd name="T34" fmla="*/ 118 w 132"/>
                  <a:gd name="T35" fmla="*/ 1 h 135"/>
                  <a:gd name="T36" fmla="*/ 121 w 132"/>
                  <a:gd name="T37" fmla="*/ 0 h 135"/>
                  <a:gd name="T38" fmla="*/ 89 w 132"/>
                  <a:gd name="T39" fmla="*/ 12 h 135"/>
                  <a:gd name="T40" fmla="*/ 60 w 132"/>
                  <a:gd name="T41" fmla="*/ 60 h 135"/>
                  <a:gd name="T42" fmla="*/ 18 w 132"/>
                  <a:gd name="T43" fmla="*/ 89 h 135"/>
                  <a:gd name="T44" fmla="*/ 0 w 132"/>
                  <a:gd name="T45" fmla="*/ 133 h 135"/>
                  <a:gd name="T46" fmla="*/ 14 w 132"/>
                  <a:gd name="T47" fmla="*/ 135 h 135"/>
                  <a:gd name="T48" fmla="*/ 14 w 132"/>
                  <a:gd name="T49" fmla="*/ 135 h 135"/>
                  <a:gd name="T50" fmla="*/ 43 w 132"/>
                  <a:gd name="T51" fmla="*/ 126 h 135"/>
                  <a:gd name="T52" fmla="*/ 43 w 132"/>
                  <a:gd name="T53" fmla="*/ 126 h 135"/>
                  <a:gd name="T54" fmla="*/ 76 w 132"/>
                  <a:gd name="T55" fmla="*/ 74 h 135"/>
                  <a:gd name="T56" fmla="*/ 120 w 132"/>
                  <a:gd name="T57" fmla="*/ 45 h 135"/>
                  <a:gd name="T58" fmla="*/ 129 w 132"/>
                  <a:gd name="T59" fmla="*/ 0 h 135"/>
                  <a:gd name="T60" fmla="*/ 129 w 132"/>
                  <a:gd name="T61" fmla="*/ 0 h 135"/>
                  <a:gd name="T62" fmla="*/ 121 w 132"/>
                  <a:gd name="T63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35">
                    <a:moveTo>
                      <a:pt x="118" y="1"/>
                    </a:move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21" y="1"/>
                      <a:pt x="124" y="1"/>
                      <a:pt x="126" y="3"/>
                    </a:cubicBezTo>
                    <a:cubicBezTo>
                      <a:pt x="129" y="5"/>
                      <a:pt x="131" y="9"/>
                      <a:pt x="131" y="14"/>
                    </a:cubicBezTo>
                    <a:cubicBezTo>
                      <a:pt x="131" y="24"/>
                      <a:pt x="125" y="38"/>
                      <a:pt x="122" y="41"/>
                    </a:cubicBezTo>
                    <a:cubicBezTo>
                      <a:pt x="115" y="47"/>
                      <a:pt x="104" y="47"/>
                      <a:pt x="95" y="51"/>
                    </a:cubicBezTo>
                    <a:cubicBezTo>
                      <a:pt x="87" y="54"/>
                      <a:pt x="81" y="65"/>
                      <a:pt x="74" y="72"/>
                    </a:cubicBezTo>
                    <a:cubicBezTo>
                      <a:pt x="67" y="80"/>
                      <a:pt x="57" y="84"/>
                      <a:pt x="53" y="93"/>
                    </a:cubicBezTo>
                    <a:cubicBezTo>
                      <a:pt x="48" y="105"/>
                      <a:pt x="51" y="118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5"/>
                      <a:pt x="41" y="125"/>
                      <a:pt x="41" y="125"/>
                    </a:cubicBezTo>
                    <a:cubicBezTo>
                      <a:pt x="41" y="125"/>
                      <a:pt x="41" y="125"/>
                      <a:pt x="41" y="125"/>
                    </a:cubicBezTo>
                    <a:cubicBezTo>
                      <a:pt x="36" y="129"/>
                      <a:pt x="27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14" y="133"/>
                      <a:pt x="9" y="132"/>
                      <a:pt x="5" y="130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29"/>
                      <a:pt x="5" y="129"/>
                      <a:pt x="5" y="129"/>
                    </a:cubicBezTo>
                    <a:cubicBezTo>
                      <a:pt x="5" y="114"/>
                      <a:pt x="7" y="101"/>
                      <a:pt x="15" y="93"/>
                    </a:cubicBezTo>
                    <a:cubicBezTo>
                      <a:pt x="22" y="87"/>
                      <a:pt x="32" y="88"/>
                      <a:pt x="42" y="83"/>
                    </a:cubicBezTo>
                    <a:cubicBezTo>
                      <a:pt x="50" y="79"/>
                      <a:pt x="54" y="69"/>
                      <a:pt x="62" y="62"/>
                    </a:cubicBezTo>
                    <a:cubicBezTo>
                      <a:pt x="67" y="57"/>
                      <a:pt x="79" y="49"/>
                      <a:pt x="82" y="42"/>
                    </a:cubicBezTo>
                    <a:cubicBezTo>
                      <a:pt x="86" y="35"/>
                      <a:pt x="85" y="24"/>
                      <a:pt x="88" y="17"/>
                    </a:cubicBezTo>
                    <a:cubicBezTo>
                      <a:pt x="88" y="17"/>
                      <a:pt x="88" y="17"/>
                      <a:pt x="88" y="17"/>
                    </a:cubicBezTo>
                    <a:cubicBezTo>
                      <a:pt x="91" y="11"/>
                      <a:pt x="106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8" y="1"/>
                      <a:pt x="118" y="1"/>
                      <a:pt x="118" y="1"/>
                    </a:cubicBezTo>
                    <a:moveTo>
                      <a:pt x="121" y="0"/>
                    </a:moveTo>
                    <a:cubicBezTo>
                      <a:pt x="121" y="0"/>
                      <a:pt x="121" y="0"/>
                      <a:pt x="121" y="0"/>
                    </a:cubicBezTo>
                    <a:cubicBezTo>
                      <a:pt x="108" y="0"/>
                      <a:pt x="96" y="4"/>
                      <a:pt x="89" y="12"/>
                    </a:cubicBezTo>
                    <a:cubicBezTo>
                      <a:pt x="89" y="12"/>
                      <a:pt x="89" y="12"/>
                      <a:pt x="89" y="12"/>
                    </a:cubicBezTo>
                    <a:cubicBezTo>
                      <a:pt x="84" y="19"/>
                      <a:pt x="85" y="30"/>
                      <a:pt x="81" y="39"/>
                    </a:cubicBezTo>
                    <a:cubicBezTo>
                      <a:pt x="77" y="47"/>
                      <a:pt x="68" y="52"/>
                      <a:pt x="60" y="60"/>
                    </a:cubicBezTo>
                    <a:cubicBezTo>
                      <a:pt x="53" y="67"/>
                      <a:pt x="47" y="77"/>
                      <a:pt x="40" y="81"/>
                    </a:cubicBezTo>
                    <a:cubicBezTo>
                      <a:pt x="33" y="85"/>
                      <a:pt x="24" y="85"/>
                      <a:pt x="18" y="89"/>
                    </a:cubicBezTo>
                    <a:cubicBezTo>
                      <a:pt x="5" y="97"/>
                      <a:pt x="4" y="114"/>
                      <a:pt x="0" y="133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3"/>
                      <a:pt x="1" y="133"/>
                      <a:pt x="1" y="133"/>
                    </a:cubicBezTo>
                    <a:cubicBezTo>
                      <a:pt x="5" y="134"/>
                      <a:pt x="10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14" y="135"/>
                      <a:pt x="14" y="135"/>
                      <a:pt x="14" y="135"/>
                    </a:cubicBezTo>
                    <a:cubicBezTo>
                      <a:pt x="25" y="135"/>
                      <a:pt x="36" y="132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43" y="126"/>
                      <a:pt x="43" y="126"/>
                      <a:pt x="43" y="126"/>
                    </a:cubicBezTo>
                    <a:cubicBezTo>
                      <a:pt x="53" y="118"/>
                      <a:pt x="50" y="106"/>
                      <a:pt x="56" y="95"/>
                    </a:cubicBezTo>
                    <a:cubicBezTo>
                      <a:pt x="60" y="87"/>
                      <a:pt x="69" y="82"/>
                      <a:pt x="76" y="74"/>
                    </a:cubicBezTo>
                    <a:cubicBezTo>
                      <a:pt x="83" y="66"/>
                      <a:pt x="88" y="57"/>
                      <a:pt x="96" y="53"/>
                    </a:cubicBezTo>
                    <a:cubicBezTo>
                      <a:pt x="103" y="49"/>
                      <a:pt x="113" y="49"/>
                      <a:pt x="120" y="45"/>
                    </a:cubicBezTo>
                    <a:cubicBezTo>
                      <a:pt x="127" y="40"/>
                      <a:pt x="132" y="28"/>
                      <a:pt x="132" y="16"/>
                    </a:cubicBezTo>
                    <a:cubicBezTo>
                      <a:pt x="132" y="11"/>
                      <a:pt x="131" y="5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6" y="0"/>
                      <a:pt x="124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542"/>
              <p:cNvSpPr>
                <a:spLocks noEditPoints="1"/>
              </p:cNvSpPr>
              <p:nvPr/>
            </p:nvSpPr>
            <p:spPr bwMode="auto">
              <a:xfrm>
                <a:off x="1864" y="3032"/>
                <a:ext cx="460" cy="474"/>
              </a:xfrm>
              <a:custGeom>
                <a:gdLst>
                  <a:gd name="T0" fmla="*/ 14 w 132"/>
                  <a:gd name="T1" fmla="*/ 2 h 136"/>
                  <a:gd name="T2" fmla="*/ 14 w 132"/>
                  <a:gd name="T3" fmla="*/ 2 h 136"/>
                  <a:gd name="T4" fmla="*/ 14 w 132"/>
                  <a:gd name="T5" fmla="*/ 2 h 136"/>
                  <a:gd name="T6" fmla="*/ 41 w 132"/>
                  <a:gd name="T7" fmla="*/ 13 h 136"/>
                  <a:gd name="T8" fmla="*/ 42 w 132"/>
                  <a:gd name="T9" fmla="*/ 13 h 136"/>
                  <a:gd name="T10" fmla="*/ 42 w 132"/>
                  <a:gd name="T11" fmla="*/ 13 h 136"/>
                  <a:gd name="T12" fmla="*/ 51 w 132"/>
                  <a:gd name="T13" fmla="*/ 43 h 136"/>
                  <a:gd name="T14" fmla="*/ 71 w 132"/>
                  <a:gd name="T15" fmla="*/ 63 h 136"/>
                  <a:gd name="T16" fmla="*/ 90 w 132"/>
                  <a:gd name="T17" fmla="*/ 84 h 136"/>
                  <a:gd name="T18" fmla="*/ 122 w 132"/>
                  <a:gd name="T19" fmla="*/ 99 h 136"/>
                  <a:gd name="T20" fmla="*/ 129 w 132"/>
                  <a:gd name="T21" fmla="*/ 124 h 136"/>
                  <a:gd name="T22" fmla="*/ 128 w 132"/>
                  <a:gd name="T23" fmla="*/ 129 h 136"/>
                  <a:gd name="T24" fmla="*/ 120 w 132"/>
                  <a:gd name="T25" fmla="*/ 133 h 136"/>
                  <a:gd name="T26" fmla="*/ 115 w 132"/>
                  <a:gd name="T27" fmla="*/ 134 h 136"/>
                  <a:gd name="T28" fmla="*/ 115 w 132"/>
                  <a:gd name="T29" fmla="*/ 134 h 136"/>
                  <a:gd name="T30" fmla="*/ 115 w 132"/>
                  <a:gd name="T31" fmla="*/ 134 h 136"/>
                  <a:gd name="T32" fmla="*/ 115 w 132"/>
                  <a:gd name="T33" fmla="*/ 134 h 136"/>
                  <a:gd name="T34" fmla="*/ 115 w 132"/>
                  <a:gd name="T35" fmla="*/ 134 h 136"/>
                  <a:gd name="T36" fmla="*/ 85 w 132"/>
                  <a:gd name="T37" fmla="*/ 119 h 136"/>
                  <a:gd name="T38" fmla="*/ 85 w 132"/>
                  <a:gd name="T39" fmla="*/ 118 h 136"/>
                  <a:gd name="T40" fmla="*/ 85 w 132"/>
                  <a:gd name="T41" fmla="*/ 118 h 136"/>
                  <a:gd name="T42" fmla="*/ 85 w 132"/>
                  <a:gd name="T43" fmla="*/ 118 h 136"/>
                  <a:gd name="T44" fmla="*/ 79 w 132"/>
                  <a:gd name="T45" fmla="*/ 94 h 136"/>
                  <a:gd name="T46" fmla="*/ 59 w 132"/>
                  <a:gd name="T47" fmla="*/ 74 h 136"/>
                  <a:gd name="T48" fmla="*/ 40 w 132"/>
                  <a:gd name="T49" fmla="*/ 53 h 136"/>
                  <a:gd name="T50" fmla="*/ 8 w 132"/>
                  <a:gd name="T51" fmla="*/ 38 h 136"/>
                  <a:gd name="T52" fmla="*/ 2 w 132"/>
                  <a:gd name="T53" fmla="*/ 15 h 136"/>
                  <a:gd name="T54" fmla="*/ 7 w 132"/>
                  <a:gd name="T55" fmla="*/ 4 h 136"/>
                  <a:gd name="T56" fmla="*/ 7 w 132"/>
                  <a:gd name="T57" fmla="*/ 4 h 136"/>
                  <a:gd name="T58" fmla="*/ 7 w 132"/>
                  <a:gd name="T59" fmla="*/ 4 h 136"/>
                  <a:gd name="T60" fmla="*/ 7 w 132"/>
                  <a:gd name="T61" fmla="*/ 4 h 136"/>
                  <a:gd name="T62" fmla="*/ 14 w 132"/>
                  <a:gd name="T63" fmla="*/ 2 h 136"/>
                  <a:gd name="T64" fmla="*/ 14 w 132"/>
                  <a:gd name="T65" fmla="*/ 2 h 136"/>
                  <a:gd name="T66" fmla="*/ 14 w 132"/>
                  <a:gd name="T67" fmla="*/ 2 h 136"/>
                  <a:gd name="T68" fmla="*/ 11 w 132"/>
                  <a:gd name="T69" fmla="*/ 0 h 136"/>
                  <a:gd name="T70" fmla="*/ 11 w 132"/>
                  <a:gd name="T71" fmla="*/ 0 h 136"/>
                  <a:gd name="T72" fmla="*/ 4 w 132"/>
                  <a:gd name="T73" fmla="*/ 1 h 136"/>
                  <a:gd name="T74" fmla="*/ 4 w 132"/>
                  <a:gd name="T75" fmla="*/ 1 h 136"/>
                  <a:gd name="T76" fmla="*/ 0 w 132"/>
                  <a:gd name="T77" fmla="*/ 13 h 136"/>
                  <a:gd name="T78" fmla="*/ 6 w 132"/>
                  <a:gd name="T79" fmla="*/ 38 h 136"/>
                  <a:gd name="T80" fmla="*/ 37 w 132"/>
                  <a:gd name="T81" fmla="*/ 54 h 136"/>
                  <a:gd name="T82" fmla="*/ 57 w 132"/>
                  <a:gd name="T83" fmla="*/ 75 h 136"/>
                  <a:gd name="T84" fmla="*/ 77 w 132"/>
                  <a:gd name="T85" fmla="*/ 96 h 136"/>
                  <a:gd name="T86" fmla="*/ 85 w 132"/>
                  <a:gd name="T87" fmla="*/ 122 h 136"/>
                  <a:gd name="T88" fmla="*/ 85 w 132"/>
                  <a:gd name="T89" fmla="*/ 122 h 136"/>
                  <a:gd name="T90" fmla="*/ 118 w 132"/>
                  <a:gd name="T91" fmla="*/ 136 h 136"/>
                  <a:gd name="T92" fmla="*/ 118 w 132"/>
                  <a:gd name="T93" fmla="*/ 136 h 136"/>
                  <a:gd name="T94" fmla="*/ 118 w 132"/>
                  <a:gd name="T95" fmla="*/ 136 h 136"/>
                  <a:gd name="T96" fmla="*/ 118 w 132"/>
                  <a:gd name="T97" fmla="*/ 136 h 136"/>
                  <a:gd name="T98" fmla="*/ 132 w 132"/>
                  <a:gd name="T99" fmla="*/ 133 h 136"/>
                  <a:gd name="T100" fmla="*/ 132 w 132"/>
                  <a:gd name="T101" fmla="*/ 133 h 136"/>
                  <a:gd name="T102" fmla="*/ 118 w 132"/>
                  <a:gd name="T103" fmla="*/ 93 h 136"/>
                  <a:gd name="T104" fmla="*/ 93 w 132"/>
                  <a:gd name="T105" fmla="*/ 82 h 136"/>
                  <a:gd name="T106" fmla="*/ 72 w 132"/>
                  <a:gd name="T107" fmla="*/ 61 h 136"/>
                  <a:gd name="T108" fmla="*/ 52 w 132"/>
                  <a:gd name="T109" fmla="*/ 39 h 136"/>
                  <a:gd name="T110" fmla="*/ 43 w 132"/>
                  <a:gd name="T111" fmla="*/ 12 h 136"/>
                  <a:gd name="T112" fmla="*/ 43 w 132"/>
                  <a:gd name="T113" fmla="*/ 12 h 136"/>
                  <a:gd name="T114" fmla="*/ 43 w 132"/>
                  <a:gd name="T115" fmla="*/ 12 h 136"/>
                  <a:gd name="T116" fmla="*/ 43 w 132"/>
                  <a:gd name="T117" fmla="*/ 12 h 136"/>
                  <a:gd name="T118" fmla="*/ 43 w 132"/>
                  <a:gd name="T119" fmla="*/ 12 h 136"/>
                  <a:gd name="T120" fmla="*/ 12 w 132"/>
                  <a:gd name="T121" fmla="*/ 0 h 136"/>
                  <a:gd name="T122" fmla="*/ 11 w 132"/>
                  <a:gd name="T123" fmla="*/ 0 h 136"/>
                  <a:gd name="T124" fmla="*/ 11 w 132"/>
                  <a:gd name="T125" fmla="*/ 0 h 1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2" h="13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4" y="2"/>
                      <a:pt x="38" y="9"/>
                      <a:pt x="41" y="13"/>
                    </a:cubicBezTo>
                    <a:cubicBezTo>
                      <a:pt x="41" y="13"/>
                      <a:pt x="41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8" y="20"/>
                      <a:pt x="47" y="34"/>
                      <a:pt x="51" y="43"/>
                    </a:cubicBezTo>
                    <a:cubicBezTo>
                      <a:pt x="54" y="51"/>
                      <a:pt x="63" y="55"/>
                      <a:pt x="71" y="63"/>
                    </a:cubicBezTo>
                    <a:cubicBezTo>
                      <a:pt x="78" y="70"/>
                      <a:pt x="83" y="80"/>
                      <a:pt x="90" y="84"/>
                    </a:cubicBezTo>
                    <a:cubicBezTo>
                      <a:pt x="100" y="90"/>
                      <a:pt x="115" y="88"/>
                      <a:pt x="122" y="99"/>
                    </a:cubicBezTo>
                    <a:cubicBezTo>
                      <a:pt x="124" y="102"/>
                      <a:pt x="129" y="115"/>
                      <a:pt x="129" y="124"/>
                    </a:cubicBezTo>
                    <a:cubicBezTo>
                      <a:pt x="129" y="126"/>
                      <a:pt x="129" y="128"/>
                      <a:pt x="128" y="129"/>
                    </a:cubicBezTo>
                    <a:cubicBezTo>
                      <a:pt x="127" y="132"/>
                      <a:pt x="124" y="133"/>
                      <a:pt x="120" y="133"/>
                    </a:cubicBezTo>
                    <a:cubicBezTo>
                      <a:pt x="119" y="134"/>
                      <a:pt x="117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04" y="134"/>
                      <a:pt x="89" y="128"/>
                      <a:pt x="85" y="119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5" y="118"/>
                      <a:pt x="85" y="118"/>
                      <a:pt x="85" y="118"/>
                    </a:cubicBezTo>
                    <a:cubicBezTo>
                      <a:pt x="81" y="111"/>
                      <a:pt x="83" y="101"/>
                      <a:pt x="79" y="94"/>
                    </a:cubicBezTo>
                    <a:cubicBezTo>
                      <a:pt x="75" y="87"/>
                      <a:pt x="66" y="82"/>
                      <a:pt x="59" y="74"/>
                    </a:cubicBezTo>
                    <a:cubicBezTo>
                      <a:pt x="52" y="66"/>
                      <a:pt x="46" y="56"/>
                      <a:pt x="40" y="53"/>
                    </a:cubicBezTo>
                    <a:cubicBezTo>
                      <a:pt x="31" y="48"/>
                      <a:pt x="15" y="49"/>
                      <a:pt x="8" y="38"/>
                    </a:cubicBezTo>
                    <a:cubicBezTo>
                      <a:pt x="5" y="34"/>
                      <a:pt x="2" y="24"/>
                      <a:pt x="2" y="15"/>
                    </a:cubicBezTo>
                    <a:cubicBezTo>
                      <a:pt x="2" y="10"/>
                      <a:pt x="3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2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6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0" y="8"/>
                      <a:pt x="0" y="13"/>
                    </a:cubicBezTo>
                    <a:cubicBezTo>
                      <a:pt x="0" y="22"/>
                      <a:pt x="3" y="33"/>
                      <a:pt x="6" y="38"/>
                    </a:cubicBezTo>
                    <a:cubicBezTo>
                      <a:pt x="13" y="50"/>
                      <a:pt x="25" y="47"/>
                      <a:pt x="37" y="54"/>
                    </a:cubicBezTo>
                    <a:cubicBezTo>
                      <a:pt x="45" y="58"/>
                      <a:pt x="50" y="68"/>
                      <a:pt x="57" y="75"/>
                    </a:cubicBezTo>
                    <a:cubicBezTo>
                      <a:pt x="63" y="81"/>
                      <a:pt x="73" y="89"/>
                      <a:pt x="77" y="96"/>
                    </a:cubicBezTo>
                    <a:cubicBezTo>
                      <a:pt x="81" y="104"/>
                      <a:pt x="80" y="115"/>
                      <a:pt x="85" y="122"/>
                    </a:cubicBezTo>
                    <a:cubicBezTo>
                      <a:pt x="85" y="122"/>
                      <a:pt x="85" y="122"/>
                      <a:pt x="85" y="122"/>
                    </a:cubicBezTo>
                    <a:cubicBezTo>
                      <a:pt x="90" y="130"/>
                      <a:pt x="105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18" y="136"/>
                      <a:pt x="118" y="136"/>
                      <a:pt x="118" y="136"/>
                    </a:cubicBezTo>
                    <a:cubicBezTo>
                      <a:pt x="123" y="136"/>
                      <a:pt x="128" y="135"/>
                      <a:pt x="132" y="133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0" y="117"/>
                      <a:pt x="128" y="101"/>
                      <a:pt x="118" y="93"/>
                    </a:cubicBezTo>
                    <a:cubicBezTo>
                      <a:pt x="111" y="86"/>
                      <a:pt x="101" y="87"/>
                      <a:pt x="93" y="82"/>
                    </a:cubicBezTo>
                    <a:cubicBezTo>
                      <a:pt x="86" y="78"/>
                      <a:pt x="78" y="67"/>
                      <a:pt x="72" y="61"/>
                    </a:cubicBezTo>
                    <a:cubicBezTo>
                      <a:pt x="65" y="53"/>
                      <a:pt x="55" y="48"/>
                      <a:pt x="52" y="39"/>
                    </a:cubicBezTo>
                    <a:cubicBezTo>
                      <a:pt x="48" y="30"/>
                      <a:pt x="49" y="19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9" y="8"/>
                      <a:pt x="23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543"/>
              <p:cNvSpPr>
                <a:spLocks noEditPoints="1"/>
              </p:cNvSpPr>
              <p:nvPr/>
            </p:nvSpPr>
            <p:spPr bwMode="auto">
              <a:xfrm>
                <a:off x="5376" y="3039"/>
                <a:ext cx="440" cy="460"/>
              </a:xfrm>
              <a:custGeom>
                <a:gdLst>
                  <a:gd name="T0" fmla="*/ 9 w 126"/>
                  <a:gd name="T1" fmla="*/ 96 h 132"/>
                  <a:gd name="T2" fmla="*/ 46 w 126"/>
                  <a:gd name="T3" fmla="*/ 84 h 132"/>
                  <a:gd name="T4" fmla="*/ 46 w 126"/>
                  <a:gd name="T5" fmla="*/ 84 h 132"/>
                  <a:gd name="T6" fmla="*/ 37 w 126"/>
                  <a:gd name="T7" fmla="*/ 122 h 132"/>
                  <a:gd name="T8" fmla="*/ 37 w 126"/>
                  <a:gd name="T9" fmla="*/ 122 h 132"/>
                  <a:gd name="T10" fmla="*/ 37 w 126"/>
                  <a:gd name="T11" fmla="*/ 122 h 132"/>
                  <a:gd name="T12" fmla="*/ 15 w 126"/>
                  <a:gd name="T13" fmla="*/ 130 h 132"/>
                  <a:gd name="T14" fmla="*/ 15 w 126"/>
                  <a:gd name="T15" fmla="*/ 130 h 132"/>
                  <a:gd name="T16" fmla="*/ 4 w 126"/>
                  <a:gd name="T17" fmla="*/ 128 h 132"/>
                  <a:gd name="T18" fmla="*/ 2 w 126"/>
                  <a:gd name="T19" fmla="*/ 117 h 132"/>
                  <a:gd name="T20" fmla="*/ 78 w 126"/>
                  <a:gd name="T21" fmla="*/ 50 h 132"/>
                  <a:gd name="T22" fmla="*/ 78 w 126"/>
                  <a:gd name="T23" fmla="*/ 50 h 132"/>
                  <a:gd name="T24" fmla="*/ 78 w 126"/>
                  <a:gd name="T25" fmla="*/ 50 h 132"/>
                  <a:gd name="T26" fmla="*/ 48 w 126"/>
                  <a:gd name="T27" fmla="*/ 82 h 132"/>
                  <a:gd name="T28" fmla="*/ 112 w 126"/>
                  <a:gd name="T29" fmla="*/ 2 h 132"/>
                  <a:gd name="T30" fmla="*/ 112 w 126"/>
                  <a:gd name="T31" fmla="*/ 2 h 132"/>
                  <a:gd name="T32" fmla="*/ 120 w 126"/>
                  <a:gd name="T33" fmla="*/ 4 h 132"/>
                  <a:gd name="T34" fmla="*/ 124 w 126"/>
                  <a:gd name="T35" fmla="*/ 15 h 132"/>
                  <a:gd name="T36" fmla="*/ 81 w 126"/>
                  <a:gd name="T37" fmla="*/ 49 h 132"/>
                  <a:gd name="T38" fmla="*/ 81 w 126"/>
                  <a:gd name="T39" fmla="*/ 49 h 132"/>
                  <a:gd name="T40" fmla="*/ 81 w 126"/>
                  <a:gd name="T41" fmla="*/ 49 h 132"/>
                  <a:gd name="T42" fmla="*/ 81 w 126"/>
                  <a:gd name="T43" fmla="*/ 48 h 132"/>
                  <a:gd name="T44" fmla="*/ 80 w 126"/>
                  <a:gd name="T45" fmla="*/ 43 h 132"/>
                  <a:gd name="T46" fmla="*/ 94 w 126"/>
                  <a:gd name="T47" fmla="*/ 7 h 132"/>
                  <a:gd name="T48" fmla="*/ 112 w 126"/>
                  <a:gd name="T49" fmla="*/ 2 h 132"/>
                  <a:gd name="T50" fmla="*/ 113 w 126"/>
                  <a:gd name="T51" fmla="*/ 0 h 132"/>
                  <a:gd name="T52" fmla="*/ 83 w 126"/>
                  <a:gd name="T53" fmla="*/ 16 h 132"/>
                  <a:gd name="T54" fmla="*/ 77 w 126"/>
                  <a:gd name="T55" fmla="*/ 41 h 132"/>
                  <a:gd name="T56" fmla="*/ 37 w 126"/>
                  <a:gd name="T57" fmla="*/ 82 h 132"/>
                  <a:gd name="T58" fmla="*/ 0 w 126"/>
                  <a:gd name="T59" fmla="*/ 128 h 132"/>
                  <a:gd name="T60" fmla="*/ 0 w 126"/>
                  <a:gd name="T61" fmla="*/ 128 h 132"/>
                  <a:gd name="T62" fmla="*/ 0 w 126"/>
                  <a:gd name="T63" fmla="*/ 128 h 132"/>
                  <a:gd name="T64" fmla="*/ 0 w 126"/>
                  <a:gd name="T65" fmla="*/ 129 h 132"/>
                  <a:gd name="T66" fmla="*/ 13 w 126"/>
                  <a:gd name="T67" fmla="*/ 132 h 132"/>
                  <a:gd name="T68" fmla="*/ 13 w 126"/>
                  <a:gd name="T69" fmla="*/ 132 h 132"/>
                  <a:gd name="T70" fmla="*/ 36 w 126"/>
                  <a:gd name="T71" fmla="*/ 124 h 132"/>
                  <a:gd name="T72" fmla="*/ 37 w 126"/>
                  <a:gd name="T73" fmla="*/ 124 h 132"/>
                  <a:gd name="T74" fmla="*/ 48 w 126"/>
                  <a:gd name="T75" fmla="*/ 92 h 132"/>
                  <a:gd name="T76" fmla="*/ 90 w 126"/>
                  <a:gd name="T77" fmla="*/ 50 h 132"/>
                  <a:gd name="T78" fmla="*/ 126 w 126"/>
                  <a:gd name="T79" fmla="*/ 13 h 132"/>
                  <a:gd name="T80" fmla="*/ 113 w 126"/>
                  <a:gd name="T81" fmla="*/ 0 h 132"/>
                  <a:gd name="T82" fmla="*/ 113 w 126"/>
                  <a:gd name="T83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5" h="132">
                    <a:moveTo>
                      <a:pt x="2" y="117"/>
                    </a:moveTo>
                    <a:cubicBezTo>
                      <a:pt x="2" y="109"/>
                      <a:pt x="5" y="101"/>
                      <a:pt x="9" y="96"/>
                    </a:cubicBezTo>
                    <a:cubicBezTo>
                      <a:pt x="17" y="85"/>
                      <a:pt x="33" y="87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3" y="98"/>
                      <a:pt x="46" y="113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2" y="127"/>
                      <a:pt x="24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2" y="130"/>
                      <a:pt x="8" y="129"/>
                      <a:pt x="4" y="128"/>
                    </a:cubicBezTo>
                    <a:cubicBezTo>
                      <a:pt x="4" y="128"/>
                      <a:pt x="4" y="128"/>
                      <a:pt x="4" y="128"/>
                    </a:cubicBezTo>
                    <a:cubicBezTo>
                      <a:pt x="2" y="124"/>
                      <a:pt x="2" y="121"/>
                      <a:pt x="2" y="117"/>
                    </a:cubicBezTo>
                    <a:moveTo>
                      <a:pt x="48" y="82"/>
                    </a:moveTo>
                    <a:cubicBezTo>
                      <a:pt x="53" y="67"/>
                      <a:pt x="63" y="56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3" y="66"/>
                      <a:pt x="62" y="76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82"/>
                      <a:pt x="48" y="82"/>
                      <a:pt x="48" y="82"/>
                    </a:cubicBezTo>
                    <a:moveTo>
                      <a:pt x="112" y="2"/>
                    </a:move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5" y="2"/>
                      <a:pt x="117" y="3"/>
                      <a:pt x="119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3" y="6"/>
                      <a:pt x="124" y="10"/>
                      <a:pt x="124" y="15"/>
                    </a:cubicBezTo>
                    <a:cubicBezTo>
                      <a:pt x="124" y="24"/>
                      <a:pt x="119" y="36"/>
                      <a:pt x="115" y="39"/>
                    </a:cubicBezTo>
                    <a:cubicBezTo>
                      <a:pt x="106" y="47"/>
                      <a:pt x="90" y="45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9"/>
                      <a:pt x="81" y="48"/>
                      <a:pt x="81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0" y="46"/>
                      <a:pt x="80" y="45"/>
                      <a:pt x="80" y="43"/>
                    </a:cubicBezTo>
                    <a:cubicBezTo>
                      <a:pt x="80" y="31"/>
                      <a:pt x="84" y="13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8" y="5"/>
                      <a:pt x="106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112" y="2"/>
                      <a:pt x="112" y="2"/>
                      <a:pt x="112" y="2"/>
                    </a:cubicBezTo>
                    <a:moveTo>
                      <a:pt x="113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1" y="0"/>
                      <a:pt x="86" y="10"/>
                      <a:pt x="83" y="16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0" y="23"/>
                      <a:pt x="81" y="34"/>
                      <a:pt x="77" y="41"/>
                    </a:cubicBezTo>
                    <a:cubicBezTo>
                      <a:pt x="74" y="48"/>
                      <a:pt x="62" y="56"/>
                      <a:pt x="57" y="61"/>
                    </a:cubicBezTo>
                    <a:cubicBezTo>
                      <a:pt x="49" y="68"/>
                      <a:pt x="45" y="78"/>
                      <a:pt x="37" y="82"/>
                    </a:cubicBezTo>
                    <a:cubicBezTo>
                      <a:pt x="27" y="87"/>
                      <a:pt x="17" y="86"/>
                      <a:pt x="10" y="92"/>
                    </a:cubicBezTo>
                    <a:cubicBezTo>
                      <a:pt x="2" y="100"/>
                      <a:pt x="0" y="113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9"/>
                    </a:cubicBezTo>
                    <a:cubicBezTo>
                      <a:pt x="4" y="131"/>
                      <a:pt x="9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22" y="132"/>
                      <a:pt x="31" y="128"/>
                      <a:pt x="36" y="124"/>
                    </a:cubicBezTo>
                    <a:cubicBezTo>
                      <a:pt x="36" y="124"/>
                      <a:pt x="36" y="124"/>
                      <a:pt x="36" y="124"/>
                    </a:cubicBezTo>
                    <a:cubicBezTo>
                      <a:pt x="36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46" y="117"/>
                      <a:pt x="43" y="104"/>
                      <a:pt x="48" y="92"/>
                    </a:cubicBezTo>
                    <a:cubicBezTo>
                      <a:pt x="52" y="83"/>
                      <a:pt x="62" y="79"/>
                      <a:pt x="69" y="71"/>
                    </a:cubicBezTo>
                    <a:cubicBezTo>
                      <a:pt x="76" y="64"/>
                      <a:pt x="82" y="53"/>
                      <a:pt x="90" y="50"/>
                    </a:cubicBezTo>
                    <a:cubicBezTo>
                      <a:pt x="99" y="46"/>
                      <a:pt x="110" y="46"/>
                      <a:pt x="117" y="40"/>
                    </a:cubicBezTo>
                    <a:cubicBezTo>
                      <a:pt x="120" y="37"/>
                      <a:pt x="126" y="23"/>
                      <a:pt x="126" y="13"/>
                    </a:cubicBezTo>
                    <a:cubicBezTo>
                      <a:pt x="126" y="8"/>
                      <a:pt x="124" y="4"/>
                      <a:pt x="121" y="2"/>
                    </a:cubicBezTo>
                    <a:cubicBezTo>
                      <a:pt x="119" y="0"/>
                      <a:pt x="116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544"/>
              <p:cNvSpPr>
                <a:spLocks noEditPoints="1"/>
              </p:cNvSpPr>
              <p:nvPr/>
            </p:nvSpPr>
            <p:spPr bwMode="auto">
              <a:xfrm>
                <a:off x="1871" y="3039"/>
                <a:ext cx="443" cy="460"/>
              </a:xfrm>
              <a:custGeom>
                <a:gdLst>
                  <a:gd name="T0" fmla="*/ 94 w 127"/>
                  <a:gd name="T1" fmla="*/ 126 h 132"/>
                  <a:gd name="T2" fmla="*/ 80 w 127"/>
                  <a:gd name="T3" fmla="*/ 86 h 132"/>
                  <a:gd name="T4" fmla="*/ 49 w 127"/>
                  <a:gd name="T5" fmla="*/ 52 h 132"/>
                  <a:gd name="T6" fmla="*/ 49 w 127"/>
                  <a:gd name="T7" fmla="*/ 52 h 132"/>
                  <a:gd name="T8" fmla="*/ 81 w 127"/>
                  <a:gd name="T9" fmla="*/ 83 h 132"/>
                  <a:gd name="T10" fmla="*/ 123 w 127"/>
                  <a:gd name="T11" fmla="*/ 110 h 132"/>
                  <a:gd name="T12" fmla="*/ 123 w 127"/>
                  <a:gd name="T13" fmla="*/ 126 h 132"/>
                  <a:gd name="T14" fmla="*/ 123 w 127"/>
                  <a:gd name="T15" fmla="*/ 126 h 132"/>
                  <a:gd name="T16" fmla="*/ 112 w 127"/>
                  <a:gd name="T17" fmla="*/ 130 h 132"/>
                  <a:gd name="T18" fmla="*/ 112 w 127"/>
                  <a:gd name="T19" fmla="*/ 130 h 132"/>
                  <a:gd name="T20" fmla="*/ 94 w 127"/>
                  <a:gd name="T21" fmla="*/ 126 h 132"/>
                  <a:gd name="T22" fmla="*/ 15 w 127"/>
                  <a:gd name="T23" fmla="*/ 2 h 132"/>
                  <a:gd name="T24" fmla="*/ 41 w 127"/>
                  <a:gd name="T25" fmla="*/ 17 h 132"/>
                  <a:gd name="T26" fmla="*/ 41 w 127"/>
                  <a:gd name="T27" fmla="*/ 17 h 132"/>
                  <a:gd name="T28" fmla="*/ 46 w 127"/>
                  <a:gd name="T29" fmla="*/ 46 h 132"/>
                  <a:gd name="T30" fmla="*/ 44 w 127"/>
                  <a:gd name="T31" fmla="*/ 48 h 132"/>
                  <a:gd name="T32" fmla="*/ 2 w 127"/>
                  <a:gd name="T33" fmla="*/ 16 h 132"/>
                  <a:gd name="T34" fmla="*/ 6 w 127"/>
                  <a:gd name="T35" fmla="*/ 4 h 132"/>
                  <a:gd name="T36" fmla="*/ 15 w 127"/>
                  <a:gd name="T37" fmla="*/ 2 h 132"/>
                  <a:gd name="T38" fmla="*/ 12 w 127"/>
                  <a:gd name="T39" fmla="*/ 0 h 132"/>
                  <a:gd name="T40" fmla="*/ 5 w 127"/>
                  <a:gd name="T41" fmla="*/ 2 h 132"/>
                  <a:gd name="T42" fmla="*/ 5 w 127"/>
                  <a:gd name="T43" fmla="*/ 2 h 132"/>
                  <a:gd name="T44" fmla="*/ 0 w 127"/>
                  <a:gd name="T45" fmla="*/ 13 h 132"/>
                  <a:gd name="T46" fmla="*/ 38 w 127"/>
                  <a:gd name="T47" fmla="*/ 51 h 132"/>
                  <a:gd name="T48" fmla="*/ 77 w 127"/>
                  <a:gd name="T49" fmla="*/ 92 h 132"/>
                  <a:gd name="T50" fmla="*/ 83 w 127"/>
                  <a:gd name="T51" fmla="*/ 116 h 132"/>
                  <a:gd name="T52" fmla="*/ 83 w 127"/>
                  <a:gd name="T53" fmla="*/ 117 h 132"/>
                  <a:gd name="T54" fmla="*/ 113 w 127"/>
                  <a:gd name="T55" fmla="*/ 132 h 132"/>
                  <a:gd name="T56" fmla="*/ 113 w 127"/>
                  <a:gd name="T57" fmla="*/ 132 h 132"/>
                  <a:gd name="T58" fmla="*/ 126 w 127"/>
                  <a:gd name="T59" fmla="*/ 127 h 132"/>
                  <a:gd name="T60" fmla="*/ 120 w 127"/>
                  <a:gd name="T61" fmla="*/ 97 h 132"/>
                  <a:gd name="T62" fmla="*/ 69 w 127"/>
                  <a:gd name="T63" fmla="*/ 61 h 132"/>
                  <a:gd name="T64" fmla="*/ 40 w 127"/>
                  <a:gd name="T65" fmla="*/ 11 h 132"/>
                  <a:gd name="T66" fmla="*/ 39 w 127"/>
                  <a:gd name="T67" fmla="*/ 11 h 132"/>
                  <a:gd name="T68" fmla="*/ 12 w 127"/>
                  <a:gd name="T69" fmla="*/ 0 h 1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32">
                    <a:moveTo>
                      <a:pt x="94" y="126"/>
                    </a:moveTo>
                    <a:cubicBezTo>
                      <a:pt x="94" y="126"/>
                      <a:pt x="94" y="126"/>
                      <a:pt x="94" y="126"/>
                    </a:cubicBezTo>
                    <a:cubicBezTo>
                      <a:pt x="92" y="125"/>
                      <a:pt x="88" y="121"/>
                      <a:pt x="86" y="119"/>
                    </a:cubicBezTo>
                    <a:cubicBezTo>
                      <a:pt x="80" y="110"/>
                      <a:pt x="84" y="96"/>
                      <a:pt x="80" y="86"/>
                    </a:cubicBezTo>
                    <a:cubicBezTo>
                      <a:pt x="77" y="81"/>
                      <a:pt x="70" y="79"/>
                      <a:pt x="66" y="76"/>
                    </a:cubicBezTo>
                    <a:cubicBezTo>
                      <a:pt x="58" y="70"/>
                      <a:pt x="52" y="6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60" y="55"/>
                      <a:pt x="68" y="64"/>
                      <a:pt x="75" y="74"/>
                    </a:cubicBezTo>
                    <a:cubicBezTo>
                      <a:pt x="77" y="76"/>
                      <a:pt x="79" y="82"/>
                      <a:pt x="81" y="83"/>
                    </a:cubicBezTo>
                    <a:cubicBezTo>
                      <a:pt x="88" y="88"/>
                      <a:pt x="100" y="85"/>
                      <a:pt x="109" y="89"/>
                    </a:cubicBezTo>
                    <a:cubicBezTo>
                      <a:pt x="116" y="93"/>
                      <a:pt x="121" y="100"/>
                      <a:pt x="123" y="110"/>
                    </a:cubicBezTo>
                    <a:cubicBezTo>
                      <a:pt x="123" y="113"/>
                      <a:pt x="124" y="116"/>
                      <a:pt x="124" y="120"/>
                    </a:cubicBezTo>
                    <a:cubicBezTo>
                      <a:pt x="124" y="122"/>
                      <a:pt x="124" y="124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1" y="129"/>
                      <a:pt x="117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06" y="130"/>
                      <a:pt x="98" y="128"/>
                      <a:pt x="94" y="126"/>
                    </a:cubicBezTo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5" y="2"/>
                      <a:pt x="38" y="1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5" y="25"/>
                      <a:pt x="44" y="37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5" y="47"/>
                      <a:pt x="45" y="48"/>
                      <a:pt x="44" y="48"/>
                    </a:cubicBezTo>
                    <a:cubicBezTo>
                      <a:pt x="28" y="46"/>
                      <a:pt x="12" y="45"/>
                      <a:pt x="6" y="33"/>
                    </a:cubicBezTo>
                    <a:cubicBezTo>
                      <a:pt x="4" y="29"/>
                      <a:pt x="2" y="22"/>
                      <a:pt x="2" y="16"/>
                    </a:cubicBezTo>
                    <a:cubicBezTo>
                      <a:pt x="2" y="11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2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4"/>
                      <a:pt x="0" y="8"/>
                      <a:pt x="0" y="13"/>
                    </a:cubicBezTo>
                    <a:cubicBezTo>
                      <a:pt x="0" y="22"/>
                      <a:pt x="3" y="32"/>
                      <a:pt x="6" y="36"/>
                    </a:cubicBezTo>
                    <a:cubicBezTo>
                      <a:pt x="13" y="47"/>
                      <a:pt x="29" y="46"/>
                      <a:pt x="38" y="51"/>
                    </a:cubicBezTo>
                    <a:cubicBezTo>
                      <a:pt x="44" y="54"/>
                      <a:pt x="50" y="64"/>
                      <a:pt x="57" y="72"/>
                    </a:cubicBezTo>
                    <a:cubicBezTo>
                      <a:pt x="64" y="80"/>
                      <a:pt x="73" y="85"/>
                      <a:pt x="77" y="92"/>
                    </a:cubicBezTo>
                    <a:cubicBezTo>
                      <a:pt x="81" y="99"/>
                      <a:pt x="79" y="109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6"/>
                    </a:cubicBezTo>
                    <a:cubicBezTo>
                      <a:pt x="83" y="116"/>
                      <a:pt x="83" y="116"/>
                      <a:pt x="83" y="117"/>
                    </a:cubicBezTo>
                    <a:cubicBezTo>
                      <a:pt x="87" y="126"/>
                      <a:pt x="102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3" y="132"/>
                      <a:pt x="113" y="132"/>
                      <a:pt x="113" y="132"/>
                    </a:cubicBezTo>
                    <a:cubicBezTo>
                      <a:pt x="115" y="132"/>
                      <a:pt x="117" y="132"/>
                      <a:pt x="118" y="131"/>
                    </a:cubicBezTo>
                    <a:cubicBezTo>
                      <a:pt x="122" y="131"/>
                      <a:pt x="125" y="130"/>
                      <a:pt x="126" y="127"/>
                    </a:cubicBezTo>
                    <a:cubicBezTo>
                      <a:pt x="127" y="126"/>
                      <a:pt x="127" y="124"/>
                      <a:pt x="127" y="122"/>
                    </a:cubicBezTo>
                    <a:cubicBezTo>
                      <a:pt x="127" y="113"/>
                      <a:pt x="122" y="100"/>
                      <a:pt x="120" y="97"/>
                    </a:cubicBezTo>
                    <a:cubicBezTo>
                      <a:pt x="113" y="86"/>
                      <a:pt x="98" y="88"/>
                      <a:pt x="88" y="82"/>
                    </a:cubicBezTo>
                    <a:cubicBezTo>
                      <a:pt x="81" y="78"/>
                      <a:pt x="76" y="68"/>
                      <a:pt x="69" y="61"/>
                    </a:cubicBezTo>
                    <a:cubicBezTo>
                      <a:pt x="61" y="53"/>
                      <a:pt x="52" y="49"/>
                      <a:pt x="49" y="41"/>
                    </a:cubicBezTo>
                    <a:cubicBezTo>
                      <a:pt x="45" y="32"/>
                      <a:pt x="46" y="18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6" y="7"/>
                      <a:pt x="2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545"/>
              <p:cNvSpPr>
                <a:spLocks noEditPoints="1"/>
              </p:cNvSpPr>
              <p:nvPr/>
            </p:nvSpPr>
            <p:spPr bwMode="auto">
              <a:xfrm>
                <a:off x="5383" y="3332"/>
                <a:ext cx="154" cy="161"/>
              </a:xfrm>
              <a:custGeom>
                <a:gdLst>
                  <a:gd name="T0" fmla="*/ 30 w 44"/>
                  <a:gd name="T1" fmla="*/ 4 h 46"/>
                  <a:gd name="T2" fmla="*/ 30 w 44"/>
                  <a:gd name="T3" fmla="*/ 4 h 46"/>
                  <a:gd name="T4" fmla="*/ 30 w 44"/>
                  <a:gd name="T5" fmla="*/ 4 h 46"/>
                  <a:gd name="T6" fmla="*/ 38 w 44"/>
                  <a:gd name="T7" fmla="*/ 7 h 46"/>
                  <a:gd name="T8" fmla="*/ 41 w 44"/>
                  <a:gd name="T9" fmla="*/ 16 h 46"/>
                  <a:gd name="T10" fmla="*/ 33 w 44"/>
                  <a:gd name="T11" fmla="*/ 38 h 46"/>
                  <a:gd name="T12" fmla="*/ 16 w 44"/>
                  <a:gd name="T13" fmla="*/ 44 h 46"/>
                  <a:gd name="T14" fmla="*/ 16 w 44"/>
                  <a:gd name="T15" fmla="*/ 44 h 46"/>
                  <a:gd name="T16" fmla="*/ 15 w 44"/>
                  <a:gd name="T17" fmla="*/ 44 h 46"/>
                  <a:gd name="T18" fmla="*/ 15 w 44"/>
                  <a:gd name="T19" fmla="*/ 44 h 46"/>
                  <a:gd name="T20" fmla="*/ 15 w 44"/>
                  <a:gd name="T21" fmla="*/ 44 h 46"/>
                  <a:gd name="T22" fmla="*/ 15 w 44"/>
                  <a:gd name="T23" fmla="*/ 44 h 46"/>
                  <a:gd name="T24" fmla="*/ 15 w 44"/>
                  <a:gd name="T25" fmla="*/ 44 h 46"/>
                  <a:gd name="T26" fmla="*/ 11 w 44"/>
                  <a:gd name="T27" fmla="*/ 44 h 46"/>
                  <a:gd name="T28" fmla="*/ 11 w 44"/>
                  <a:gd name="T29" fmla="*/ 44 h 46"/>
                  <a:gd name="T30" fmla="*/ 11 w 44"/>
                  <a:gd name="T31" fmla="*/ 44 h 46"/>
                  <a:gd name="T32" fmla="*/ 11 w 44"/>
                  <a:gd name="T33" fmla="*/ 44 h 46"/>
                  <a:gd name="T34" fmla="*/ 11 w 44"/>
                  <a:gd name="T35" fmla="*/ 44 h 46"/>
                  <a:gd name="T36" fmla="*/ 4 w 44"/>
                  <a:gd name="T37" fmla="*/ 42 h 46"/>
                  <a:gd name="T38" fmla="*/ 4 w 44"/>
                  <a:gd name="T39" fmla="*/ 42 h 46"/>
                  <a:gd name="T40" fmla="*/ 4 w 44"/>
                  <a:gd name="T41" fmla="*/ 42 h 46"/>
                  <a:gd name="T42" fmla="*/ 4 w 44"/>
                  <a:gd name="T43" fmla="*/ 42 h 46"/>
                  <a:gd name="T44" fmla="*/ 1 w 44"/>
                  <a:gd name="T45" fmla="*/ 33 h 46"/>
                  <a:gd name="T46" fmla="*/ 14 w 44"/>
                  <a:gd name="T47" fmla="*/ 8 h 46"/>
                  <a:gd name="T48" fmla="*/ 14 w 44"/>
                  <a:gd name="T49" fmla="*/ 8 h 46"/>
                  <a:gd name="T50" fmla="*/ 14 w 44"/>
                  <a:gd name="T51" fmla="*/ 8 h 46"/>
                  <a:gd name="T52" fmla="*/ 14 w 44"/>
                  <a:gd name="T53" fmla="*/ 8 h 46"/>
                  <a:gd name="T54" fmla="*/ 30 w 44"/>
                  <a:gd name="T55" fmla="*/ 4 h 46"/>
                  <a:gd name="T56" fmla="*/ 30 w 44"/>
                  <a:gd name="T57" fmla="*/ 4 h 46"/>
                  <a:gd name="T58" fmla="*/ 30 w 44"/>
                  <a:gd name="T59" fmla="*/ 4 h 46"/>
                  <a:gd name="T60" fmla="*/ 44 w 44"/>
                  <a:gd name="T61" fmla="*/ 0 h 46"/>
                  <a:gd name="T62" fmla="*/ 7 w 44"/>
                  <a:gd name="T63" fmla="*/ 12 h 46"/>
                  <a:gd name="T64" fmla="*/ 0 w 44"/>
                  <a:gd name="T65" fmla="*/ 33 h 46"/>
                  <a:gd name="T66" fmla="*/ 2 w 44"/>
                  <a:gd name="T67" fmla="*/ 44 h 46"/>
                  <a:gd name="T68" fmla="*/ 2 w 44"/>
                  <a:gd name="T69" fmla="*/ 44 h 46"/>
                  <a:gd name="T70" fmla="*/ 13 w 44"/>
                  <a:gd name="T71" fmla="*/ 46 h 46"/>
                  <a:gd name="T72" fmla="*/ 13 w 44"/>
                  <a:gd name="T73" fmla="*/ 46 h 46"/>
                  <a:gd name="T74" fmla="*/ 13 w 44"/>
                  <a:gd name="T75" fmla="*/ 46 h 46"/>
                  <a:gd name="T76" fmla="*/ 13 w 44"/>
                  <a:gd name="T77" fmla="*/ 46 h 46"/>
                  <a:gd name="T78" fmla="*/ 35 w 44"/>
                  <a:gd name="T79" fmla="*/ 38 h 46"/>
                  <a:gd name="T80" fmla="*/ 35 w 44"/>
                  <a:gd name="T81" fmla="*/ 38 h 46"/>
                  <a:gd name="T82" fmla="*/ 35 w 44"/>
                  <a:gd name="T83" fmla="*/ 38 h 46"/>
                  <a:gd name="T84" fmla="*/ 35 w 44"/>
                  <a:gd name="T85" fmla="*/ 38 h 46"/>
                  <a:gd name="T86" fmla="*/ 35 w 44"/>
                  <a:gd name="T87" fmla="*/ 38 h 46"/>
                  <a:gd name="T88" fmla="*/ 44 w 44"/>
                  <a:gd name="T89" fmla="*/ 0 h 46"/>
                  <a:gd name="T90" fmla="*/ 44 w 44"/>
                  <a:gd name="T9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6">
                    <a:moveTo>
                      <a:pt x="30" y="4"/>
                    </a:move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4" y="4"/>
                      <a:pt x="37" y="5"/>
                      <a:pt x="38" y="7"/>
                    </a:cubicBezTo>
                    <a:cubicBezTo>
                      <a:pt x="40" y="9"/>
                      <a:pt x="41" y="12"/>
                      <a:pt x="41" y="16"/>
                    </a:cubicBezTo>
                    <a:cubicBezTo>
                      <a:pt x="41" y="24"/>
                      <a:pt x="36" y="35"/>
                      <a:pt x="33" y="38"/>
                    </a:cubicBezTo>
                    <a:cubicBezTo>
                      <a:pt x="28" y="42"/>
                      <a:pt x="23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3" y="44"/>
                      <a:pt x="12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8" y="44"/>
                      <a:pt x="6" y="44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2" y="40"/>
                      <a:pt x="1" y="37"/>
                      <a:pt x="1" y="33"/>
                    </a:cubicBezTo>
                    <a:cubicBezTo>
                      <a:pt x="1" y="24"/>
                      <a:pt x="7" y="11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6"/>
                      <a:pt x="24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moveTo>
                      <a:pt x="44" y="0"/>
                    </a:moveTo>
                    <a:cubicBezTo>
                      <a:pt x="31" y="3"/>
                      <a:pt x="15" y="1"/>
                      <a:pt x="7" y="12"/>
                    </a:cubicBezTo>
                    <a:cubicBezTo>
                      <a:pt x="3" y="17"/>
                      <a:pt x="0" y="25"/>
                      <a:pt x="0" y="33"/>
                    </a:cubicBezTo>
                    <a:cubicBezTo>
                      <a:pt x="0" y="37"/>
                      <a:pt x="0" y="40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6" y="45"/>
                      <a:pt x="10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22" y="46"/>
                      <a:pt x="30" y="43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44" y="29"/>
                      <a:pt x="41" y="14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546"/>
              <p:cNvSpPr>
                <a:spLocks noEditPoints="1"/>
              </p:cNvSpPr>
              <p:nvPr/>
            </p:nvSpPr>
            <p:spPr bwMode="auto">
              <a:xfrm>
                <a:off x="2042" y="3220"/>
                <a:ext cx="262" cy="273"/>
              </a:xfrm>
              <a:custGeom>
                <a:gdLst>
                  <a:gd name="T0" fmla="*/ 47 w 75"/>
                  <a:gd name="T1" fmla="*/ 37 h 78"/>
                  <a:gd name="T2" fmla="*/ 47 w 75"/>
                  <a:gd name="T3" fmla="*/ 37 h 78"/>
                  <a:gd name="T4" fmla="*/ 47 w 75"/>
                  <a:gd name="T5" fmla="*/ 37 h 78"/>
                  <a:gd name="T6" fmla="*/ 66 w 75"/>
                  <a:gd name="T7" fmla="*/ 43 h 78"/>
                  <a:gd name="T8" fmla="*/ 74 w 75"/>
                  <a:gd name="T9" fmla="*/ 65 h 78"/>
                  <a:gd name="T10" fmla="*/ 72 w 75"/>
                  <a:gd name="T11" fmla="*/ 73 h 78"/>
                  <a:gd name="T12" fmla="*/ 71 w 75"/>
                  <a:gd name="T13" fmla="*/ 73 h 78"/>
                  <a:gd name="T14" fmla="*/ 71 w 75"/>
                  <a:gd name="T15" fmla="*/ 73 h 78"/>
                  <a:gd name="T16" fmla="*/ 62 w 75"/>
                  <a:gd name="T17" fmla="*/ 77 h 78"/>
                  <a:gd name="T18" fmla="*/ 62 w 75"/>
                  <a:gd name="T19" fmla="*/ 77 h 78"/>
                  <a:gd name="T20" fmla="*/ 62 w 75"/>
                  <a:gd name="T21" fmla="*/ 77 h 78"/>
                  <a:gd name="T22" fmla="*/ 62 w 75"/>
                  <a:gd name="T23" fmla="*/ 77 h 78"/>
                  <a:gd name="T24" fmla="*/ 62 w 75"/>
                  <a:gd name="T25" fmla="*/ 77 h 78"/>
                  <a:gd name="T26" fmla="*/ 40 w 75"/>
                  <a:gd name="T27" fmla="*/ 69 h 78"/>
                  <a:gd name="T28" fmla="*/ 40 w 75"/>
                  <a:gd name="T29" fmla="*/ 69 h 78"/>
                  <a:gd name="T30" fmla="*/ 40 w 75"/>
                  <a:gd name="T31" fmla="*/ 69 h 78"/>
                  <a:gd name="T32" fmla="*/ 40 w 75"/>
                  <a:gd name="T33" fmla="*/ 69 h 78"/>
                  <a:gd name="T34" fmla="*/ 40 w 75"/>
                  <a:gd name="T35" fmla="*/ 69 h 78"/>
                  <a:gd name="T36" fmla="*/ 40 w 75"/>
                  <a:gd name="T37" fmla="*/ 69 h 78"/>
                  <a:gd name="T38" fmla="*/ 34 w 75"/>
                  <a:gd name="T39" fmla="*/ 51 h 78"/>
                  <a:gd name="T40" fmla="*/ 37 w 75"/>
                  <a:gd name="T41" fmla="*/ 38 h 78"/>
                  <a:gd name="T42" fmla="*/ 37 w 75"/>
                  <a:gd name="T43" fmla="*/ 38 h 78"/>
                  <a:gd name="T44" fmla="*/ 37 w 75"/>
                  <a:gd name="T45" fmla="*/ 38 h 78"/>
                  <a:gd name="T46" fmla="*/ 37 w 75"/>
                  <a:gd name="T47" fmla="*/ 38 h 78"/>
                  <a:gd name="T48" fmla="*/ 37 w 75"/>
                  <a:gd name="T49" fmla="*/ 38 h 78"/>
                  <a:gd name="T50" fmla="*/ 37 w 75"/>
                  <a:gd name="T51" fmla="*/ 38 h 78"/>
                  <a:gd name="T52" fmla="*/ 47 w 75"/>
                  <a:gd name="T53" fmla="*/ 37 h 78"/>
                  <a:gd name="T54" fmla="*/ 47 w 75"/>
                  <a:gd name="T55" fmla="*/ 37 h 78"/>
                  <a:gd name="T56" fmla="*/ 47 w 75"/>
                  <a:gd name="T57" fmla="*/ 37 h 78"/>
                  <a:gd name="T58" fmla="*/ 0 w 75"/>
                  <a:gd name="T59" fmla="*/ 0 h 78"/>
                  <a:gd name="T60" fmla="*/ 0 w 75"/>
                  <a:gd name="T61" fmla="*/ 0 h 78"/>
                  <a:gd name="T62" fmla="*/ 17 w 75"/>
                  <a:gd name="T63" fmla="*/ 24 h 78"/>
                  <a:gd name="T64" fmla="*/ 31 w 75"/>
                  <a:gd name="T65" fmla="*/ 34 h 78"/>
                  <a:gd name="T66" fmla="*/ 37 w 75"/>
                  <a:gd name="T67" fmla="*/ 67 h 78"/>
                  <a:gd name="T68" fmla="*/ 45 w 75"/>
                  <a:gd name="T69" fmla="*/ 74 h 78"/>
                  <a:gd name="T70" fmla="*/ 45 w 75"/>
                  <a:gd name="T71" fmla="*/ 74 h 78"/>
                  <a:gd name="T72" fmla="*/ 63 w 75"/>
                  <a:gd name="T73" fmla="*/ 78 h 78"/>
                  <a:gd name="T74" fmla="*/ 63 w 75"/>
                  <a:gd name="T75" fmla="*/ 78 h 78"/>
                  <a:gd name="T76" fmla="*/ 63 w 75"/>
                  <a:gd name="T77" fmla="*/ 78 h 78"/>
                  <a:gd name="T78" fmla="*/ 63 w 75"/>
                  <a:gd name="T79" fmla="*/ 78 h 78"/>
                  <a:gd name="T80" fmla="*/ 74 w 75"/>
                  <a:gd name="T81" fmla="*/ 74 h 78"/>
                  <a:gd name="T82" fmla="*/ 74 w 75"/>
                  <a:gd name="T83" fmla="*/ 74 h 78"/>
                  <a:gd name="T84" fmla="*/ 74 w 75"/>
                  <a:gd name="T85" fmla="*/ 74 h 78"/>
                  <a:gd name="T86" fmla="*/ 75 w 75"/>
                  <a:gd name="T87" fmla="*/ 68 h 78"/>
                  <a:gd name="T88" fmla="*/ 74 w 75"/>
                  <a:gd name="T89" fmla="*/ 58 h 78"/>
                  <a:gd name="T90" fmla="*/ 60 w 75"/>
                  <a:gd name="T91" fmla="*/ 37 h 78"/>
                  <a:gd name="T92" fmla="*/ 32 w 75"/>
                  <a:gd name="T93" fmla="*/ 31 h 78"/>
                  <a:gd name="T94" fmla="*/ 26 w 75"/>
                  <a:gd name="T95" fmla="*/ 22 h 78"/>
                  <a:gd name="T96" fmla="*/ 0 w 75"/>
                  <a:gd name="T97" fmla="*/ 0 h 7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5" h="78">
                    <a:moveTo>
                      <a:pt x="47" y="37"/>
                    </a:move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54" y="37"/>
                      <a:pt x="61" y="39"/>
                      <a:pt x="66" y="43"/>
                    </a:cubicBezTo>
                    <a:cubicBezTo>
                      <a:pt x="69" y="47"/>
                      <a:pt x="74" y="57"/>
                      <a:pt x="74" y="65"/>
                    </a:cubicBezTo>
                    <a:cubicBezTo>
                      <a:pt x="74" y="68"/>
                      <a:pt x="73" y="71"/>
                      <a:pt x="72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69" y="76"/>
                      <a:pt x="66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54" y="77"/>
                      <a:pt x="44" y="72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36" y="64"/>
                      <a:pt x="34" y="58"/>
                      <a:pt x="34" y="51"/>
                    </a:cubicBezTo>
                    <a:cubicBezTo>
                      <a:pt x="34" y="46"/>
                      <a:pt x="35" y="42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40" y="37"/>
                      <a:pt x="44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0"/>
                      <a:pt x="9" y="18"/>
                      <a:pt x="17" y="24"/>
                    </a:cubicBezTo>
                    <a:cubicBezTo>
                      <a:pt x="21" y="27"/>
                      <a:pt x="28" y="29"/>
                      <a:pt x="31" y="34"/>
                    </a:cubicBezTo>
                    <a:cubicBezTo>
                      <a:pt x="35" y="44"/>
                      <a:pt x="31" y="58"/>
                      <a:pt x="37" y="67"/>
                    </a:cubicBezTo>
                    <a:cubicBezTo>
                      <a:pt x="39" y="69"/>
                      <a:pt x="43" y="73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9" y="76"/>
                      <a:pt x="57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8" y="78"/>
                      <a:pt x="72" y="77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5" y="72"/>
                      <a:pt x="75" y="70"/>
                      <a:pt x="75" y="68"/>
                    </a:cubicBezTo>
                    <a:cubicBezTo>
                      <a:pt x="75" y="64"/>
                      <a:pt x="74" y="61"/>
                      <a:pt x="74" y="58"/>
                    </a:cubicBezTo>
                    <a:cubicBezTo>
                      <a:pt x="72" y="48"/>
                      <a:pt x="67" y="41"/>
                      <a:pt x="60" y="37"/>
                    </a:cubicBezTo>
                    <a:cubicBezTo>
                      <a:pt x="51" y="33"/>
                      <a:pt x="39" y="36"/>
                      <a:pt x="32" y="31"/>
                    </a:cubicBezTo>
                    <a:cubicBezTo>
                      <a:pt x="30" y="30"/>
                      <a:pt x="28" y="24"/>
                      <a:pt x="26" y="22"/>
                    </a:cubicBezTo>
                    <a:cubicBezTo>
                      <a:pt x="19" y="12"/>
                      <a:pt x="11" y="3"/>
                      <a:pt x="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547"/>
              <p:cNvSpPr>
                <a:spLocks noEditPoints="1"/>
              </p:cNvSpPr>
              <p:nvPr/>
            </p:nvSpPr>
            <p:spPr bwMode="auto">
              <a:xfrm>
                <a:off x="5387" y="3346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3 w 40"/>
                  <a:gd name="T7" fmla="*/ 4 h 40"/>
                  <a:gd name="T8" fmla="*/ 33 w 40"/>
                  <a:gd name="T9" fmla="*/ 4 h 40"/>
                  <a:gd name="T10" fmla="*/ 33 w 40"/>
                  <a:gd name="T11" fmla="*/ 4 h 40"/>
                  <a:gd name="T12" fmla="*/ 38 w 40"/>
                  <a:gd name="T13" fmla="*/ 16 h 40"/>
                  <a:gd name="T14" fmla="*/ 34 w 40"/>
                  <a:gd name="T15" fmla="*/ 30 h 40"/>
                  <a:gd name="T16" fmla="*/ 19 w 40"/>
                  <a:gd name="T17" fmla="*/ 37 h 40"/>
                  <a:gd name="T18" fmla="*/ 19 w 40"/>
                  <a:gd name="T19" fmla="*/ 37 h 40"/>
                  <a:gd name="T20" fmla="*/ 19 w 40"/>
                  <a:gd name="T21" fmla="*/ 37 h 40"/>
                  <a:gd name="T22" fmla="*/ 13 w 40"/>
                  <a:gd name="T23" fmla="*/ 38 h 40"/>
                  <a:gd name="T24" fmla="*/ 13 w 40"/>
                  <a:gd name="T25" fmla="*/ 38 h 40"/>
                  <a:gd name="T26" fmla="*/ 13 w 40"/>
                  <a:gd name="T27" fmla="*/ 38 h 40"/>
                  <a:gd name="T28" fmla="*/ 13 w 40"/>
                  <a:gd name="T29" fmla="*/ 38 h 40"/>
                  <a:gd name="T30" fmla="*/ 13 w 40"/>
                  <a:gd name="T31" fmla="*/ 38 h 40"/>
                  <a:gd name="T32" fmla="*/ 5 w 40"/>
                  <a:gd name="T33" fmla="*/ 36 h 40"/>
                  <a:gd name="T34" fmla="*/ 5 w 40"/>
                  <a:gd name="T35" fmla="*/ 36 h 40"/>
                  <a:gd name="T36" fmla="*/ 5 w 40"/>
                  <a:gd name="T37" fmla="*/ 36 h 40"/>
                  <a:gd name="T38" fmla="*/ 5 w 40"/>
                  <a:gd name="T39" fmla="*/ 36 h 40"/>
                  <a:gd name="T40" fmla="*/ 2 w 40"/>
                  <a:gd name="T41" fmla="*/ 27 h 40"/>
                  <a:gd name="T42" fmla="*/ 6 w 40"/>
                  <a:gd name="T43" fmla="*/ 14 h 40"/>
                  <a:gd name="T44" fmla="*/ 6 w 40"/>
                  <a:gd name="T45" fmla="*/ 14 h 40"/>
                  <a:gd name="T46" fmla="*/ 6 w 40"/>
                  <a:gd name="T47" fmla="*/ 14 h 40"/>
                  <a:gd name="T48" fmla="*/ 6 w 40"/>
                  <a:gd name="T49" fmla="*/ 14 h 40"/>
                  <a:gd name="T50" fmla="*/ 26 w 40"/>
                  <a:gd name="T51" fmla="*/ 2 h 40"/>
                  <a:gd name="T52" fmla="*/ 26 w 40"/>
                  <a:gd name="T53" fmla="*/ 2 h 40"/>
                  <a:gd name="T54" fmla="*/ 26 w 40"/>
                  <a:gd name="T55" fmla="*/ 2 h 40"/>
                  <a:gd name="T56" fmla="*/ 29 w 40"/>
                  <a:gd name="T57" fmla="*/ 0 h 40"/>
                  <a:gd name="T58" fmla="*/ 29 w 40"/>
                  <a:gd name="T59" fmla="*/ 0 h 40"/>
                  <a:gd name="T60" fmla="*/ 13 w 40"/>
                  <a:gd name="T61" fmla="*/ 4 h 40"/>
                  <a:gd name="T62" fmla="*/ 13 w 40"/>
                  <a:gd name="T63" fmla="*/ 4 h 40"/>
                  <a:gd name="T64" fmla="*/ 13 w 40"/>
                  <a:gd name="T65" fmla="*/ 4 h 40"/>
                  <a:gd name="T66" fmla="*/ 13 w 40"/>
                  <a:gd name="T67" fmla="*/ 4 h 40"/>
                  <a:gd name="T68" fmla="*/ 0 w 40"/>
                  <a:gd name="T69" fmla="*/ 29 h 40"/>
                  <a:gd name="T70" fmla="*/ 3 w 40"/>
                  <a:gd name="T71" fmla="*/ 38 h 40"/>
                  <a:gd name="T72" fmla="*/ 3 w 40"/>
                  <a:gd name="T73" fmla="*/ 38 h 40"/>
                  <a:gd name="T74" fmla="*/ 3 w 40"/>
                  <a:gd name="T75" fmla="*/ 38 h 40"/>
                  <a:gd name="T76" fmla="*/ 3 w 40"/>
                  <a:gd name="T77" fmla="*/ 38 h 40"/>
                  <a:gd name="T78" fmla="*/ 10 w 40"/>
                  <a:gd name="T79" fmla="*/ 40 h 40"/>
                  <a:gd name="T80" fmla="*/ 10 w 40"/>
                  <a:gd name="T81" fmla="*/ 40 h 40"/>
                  <a:gd name="T82" fmla="*/ 10 w 40"/>
                  <a:gd name="T83" fmla="*/ 40 h 40"/>
                  <a:gd name="T84" fmla="*/ 10 w 40"/>
                  <a:gd name="T85" fmla="*/ 40 h 40"/>
                  <a:gd name="T86" fmla="*/ 14 w 40"/>
                  <a:gd name="T87" fmla="*/ 40 h 40"/>
                  <a:gd name="T88" fmla="*/ 14 w 40"/>
                  <a:gd name="T89" fmla="*/ 40 h 40"/>
                  <a:gd name="T90" fmla="*/ 14 w 40"/>
                  <a:gd name="T91" fmla="*/ 40 h 40"/>
                  <a:gd name="T92" fmla="*/ 14 w 40"/>
                  <a:gd name="T93" fmla="*/ 40 h 40"/>
                  <a:gd name="T94" fmla="*/ 14 w 40"/>
                  <a:gd name="T95" fmla="*/ 40 h 40"/>
                  <a:gd name="T96" fmla="*/ 15 w 40"/>
                  <a:gd name="T97" fmla="*/ 40 h 40"/>
                  <a:gd name="T98" fmla="*/ 15 w 40"/>
                  <a:gd name="T99" fmla="*/ 40 h 40"/>
                  <a:gd name="T100" fmla="*/ 32 w 40"/>
                  <a:gd name="T101" fmla="*/ 34 h 40"/>
                  <a:gd name="T102" fmla="*/ 40 w 40"/>
                  <a:gd name="T103" fmla="*/ 12 h 40"/>
                  <a:gd name="T104" fmla="*/ 37 w 40"/>
                  <a:gd name="T105" fmla="*/ 3 h 40"/>
                  <a:gd name="T106" fmla="*/ 29 w 40"/>
                  <a:gd name="T107" fmla="*/ 0 h 40"/>
                  <a:gd name="T108" fmla="*/ 29 w 40"/>
                  <a:gd name="T109" fmla="*/ 0 h 40"/>
                  <a:gd name="T110" fmla="*/ 29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8" y="2"/>
                      <a:pt x="30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6" y="6"/>
                      <a:pt x="38" y="10"/>
                      <a:pt x="38" y="16"/>
                    </a:cubicBezTo>
                    <a:cubicBezTo>
                      <a:pt x="38" y="21"/>
                      <a:pt x="36" y="26"/>
                      <a:pt x="34" y="30"/>
                    </a:cubicBezTo>
                    <a:cubicBezTo>
                      <a:pt x="32" y="33"/>
                      <a:pt x="26" y="36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8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7" y="37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27"/>
                    </a:cubicBezTo>
                    <a:cubicBezTo>
                      <a:pt x="2" y="22"/>
                      <a:pt x="4" y="17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9"/>
                      <a:pt x="1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3" y="0"/>
                      <a:pt x="16" y="2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7"/>
                      <a:pt x="0" y="20"/>
                      <a:pt x="0" y="29"/>
                    </a:cubicBezTo>
                    <a:cubicBezTo>
                      <a:pt x="0" y="33"/>
                      <a:pt x="1" y="36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5" y="40"/>
                      <a:pt x="7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2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22" y="39"/>
                      <a:pt x="27" y="38"/>
                      <a:pt x="32" y="34"/>
                    </a:cubicBezTo>
                    <a:cubicBezTo>
                      <a:pt x="35" y="31"/>
                      <a:pt x="40" y="20"/>
                      <a:pt x="40" y="12"/>
                    </a:cubicBezTo>
                    <a:cubicBezTo>
                      <a:pt x="40" y="8"/>
                      <a:pt x="39" y="5"/>
                      <a:pt x="37" y="3"/>
                    </a:cubicBezTo>
                    <a:cubicBezTo>
                      <a:pt x="36" y="1"/>
                      <a:pt x="33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548"/>
              <p:cNvSpPr>
                <a:spLocks noEditPoints="1"/>
              </p:cNvSpPr>
              <p:nvPr/>
            </p:nvSpPr>
            <p:spPr bwMode="auto">
              <a:xfrm>
                <a:off x="3978" y="3321"/>
                <a:ext cx="212" cy="165"/>
              </a:xfrm>
              <a:custGeom>
                <a:gdLst>
                  <a:gd name="T0" fmla="*/ 45 w 61"/>
                  <a:gd name="T1" fmla="*/ 35 h 47"/>
                  <a:gd name="T2" fmla="*/ 45 w 61"/>
                  <a:gd name="T3" fmla="*/ 35 h 47"/>
                  <a:gd name="T4" fmla="*/ 48 w 61"/>
                  <a:gd name="T5" fmla="*/ 32 h 47"/>
                  <a:gd name="T6" fmla="*/ 52 w 61"/>
                  <a:gd name="T7" fmla="*/ 35 h 47"/>
                  <a:gd name="T8" fmla="*/ 52 w 61"/>
                  <a:gd name="T9" fmla="*/ 35 h 47"/>
                  <a:gd name="T10" fmla="*/ 52 w 61"/>
                  <a:gd name="T11" fmla="*/ 35 h 47"/>
                  <a:gd name="T12" fmla="*/ 49 w 61"/>
                  <a:gd name="T13" fmla="*/ 38 h 47"/>
                  <a:gd name="T14" fmla="*/ 49 w 61"/>
                  <a:gd name="T15" fmla="*/ 38 h 47"/>
                  <a:gd name="T16" fmla="*/ 49 w 61"/>
                  <a:gd name="T17" fmla="*/ 38 h 47"/>
                  <a:gd name="T18" fmla="*/ 49 w 61"/>
                  <a:gd name="T19" fmla="*/ 38 h 47"/>
                  <a:gd name="T20" fmla="*/ 49 w 61"/>
                  <a:gd name="T21" fmla="*/ 38 h 47"/>
                  <a:gd name="T22" fmla="*/ 45 w 61"/>
                  <a:gd name="T23" fmla="*/ 35 h 47"/>
                  <a:gd name="T24" fmla="*/ 45 w 61"/>
                  <a:gd name="T25" fmla="*/ 35 h 47"/>
                  <a:gd name="T26" fmla="*/ 45 w 61"/>
                  <a:gd name="T27" fmla="*/ 35 h 47"/>
                  <a:gd name="T28" fmla="*/ 17 w 61"/>
                  <a:gd name="T29" fmla="*/ 3 h 47"/>
                  <a:gd name="T30" fmla="*/ 17 w 61"/>
                  <a:gd name="T31" fmla="*/ 3 h 47"/>
                  <a:gd name="T32" fmla="*/ 17 w 61"/>
                  <a:gd name="T33" fmla="*/ 3 h 47"/>
                  <a:gd name="T34" fmla="*/ 34 w 61"/>
                  <a:gd name="T35" fmla="*/ 23 h 47"/>
                  <a:gd name="T36" fmla="*/ 34 w 61"/>
                  <a:gd name="T37" fmla="*/ 23 h 47"/>
                  <a:gd name="T38" fmla="*/ 34 w 61"/>
                  <a:gd name="T39" fmla="*/ 23 h 47"/>
                  <a:gd name="T40" fmla="*/ 34 w 61"/>
                  <a:gd name="T41" fmla="*/ 23 h 47"/>
                  <a:gd name="T42" fmla="*/ 34 w 61"/>
                  <a:gd name="T43" fmla="*/ 23 h 47"/>
                  <a:gd name="T44" fmla="*/ 34 w 61"/>
                  <a:gd name="T45" fmla="*/ 23 h 47"/>
                  <a:gd name="T46" fmla="*/ 22 w 61"/>
                  <a:gd name="T47" fmla="*/ 27 h 47"/>
                  <a:gd name="T48" fmla="*/ 22 w 61"/>
                  <a:gd name="T49" fmla="*/ 27 h 47"/>
                  <a:gd name="T50" fmla="*/ 22 w 61"/>
                  <a:gd name="T51" fmla="*/ 27 h 47"/>
                  <a:gd name="T52" fmla="*/ 22 w 61"/>
                  <a:gd name="T53" fmla="*/ 27 h 47"/>
                  <a:gd name="T54" fmla="*/ 22 w 61"/>
                  <a:gd name="T55" fmla="*/ 27 h 47"/>
                  <a:gd name="T56" fmla="*/ 3 w 61"/>
                  <a:gd name="T57" fmla="*/ 14 h 47"/>
                  <a:gd name="T58" fmla="*/ 3 w 61"/>
                  <a:gd name="T59" fmla="*/ 14 h 47"/>
                  <a:gd name="T60" fmla="*/ 3 w 61"/>
                  <a:gd name="T61" fmla="*/ 14 h 47"/>
                  <a:gd name="T62" fmla="*/ 3 w 61"/>
                  <a:gd name="T63" fmla="*/ 14 h 47"/>
                  <a:gd name="T64" fmla="*/ 17 w 61"/>
                  <a:gd name="T65" fmla="*/ 3 h 47"/>
                  <a:gd name="T66" fmla="*/ 17 w 61"/>
                  <a:gd name="T67" fmla="*/ 3 h 47"/>
                  <a:gd name="T68" fmla="*/ 17 w 61"/>
                  <a:gd name="T69" fmla="*/ 3 h 47"/>
                  <a:gd name="T70" fmla="*/ 18 w 61"/>
                  <a:gd name="T71" fmla="*/ 0 h 47"/>
                  <a:gd name="T72" fmla="*/ 18 w 61"/>
                  <a:gd name="T73" fmla="*/ 0 h 47"/>
                  <a:gd name="T74" fmla="*/ 0 w 61"/>
                  <a:gd name="T75" fmla="*/ 14 h 47"/>
                  <a:gd name="T76" fmla="*/ 12 w 61"/>
                  <a:gd name="T77" fmla="*/ 28 h 47"/>
                  <a:gd name="T78" fmla="*/ 32 w 61"/>
                  <a:gd name="T79" fmla="*/ 33 h 47"/>
                  <a:gd name="T80" fmla="*/ 32 w 61"/>
                  <a:gd name="T81" fmla="*/ 33 h 47"/>
                  <a:gd name="T82" fmla="*/ 32 w 61"/>
                  <a:gd name="T83" fmla="*/ 33 h 47"/>
                  <a:gd name="T84" fmla="*/ 32 w 61"/>
                  <a:gd name="T85" fmla="*/ 33 h 47"/>
                  <a:gd name="T86" fmla="*/ 32 w 61"/>
                  <a:gd name="T87" fmla="*/ 33 h 47"/>
                  <a:gd name="T88" fmla="*/ 32 w 61"/>
                  <a:gd name="T89" fmla="*/ 33 h 47"/>
                  <a:gd name="T90" fmla="*/ 46 w 61"/>
                  <a:gd name="T91" fmla="*/ 47 h 47"/>
                  <a:gd name="T92" fmla="*/ 46 w 61"/>
                  <a:gd name="T93" fmla="*/ 47 h 47"/>
                  <a:gd name="T94" fmla="*/ 46 w 61"/>
                  <a:gd name="T95" fmla="*/ 47 h 47"/>
                  <a:gd name="T96" fmla="*/ 46 w 61"/>
                  <a:gd name="T97" fmla="*/ 47 h 47"/>
                  <a:gd name="T98" fmla="*/ 48 w 61"/>
                  <a:gd name="T99" fmla="*/ 47 h 47"/>
                  <a:gd name="T100" fmla="*/ 48 w 61"/>
                  <a:gd name="T101" fmla="*/ 47 h 47"/>
                  <a:gd name="T102" fmla="*/ 48 w 61"/>
                  <a:gd name="T103" fmla="*/ 47 h 47"/>
                  <a:gd name="T104" fmla="*/ 61 w 61"/>
                  <a:gd name="T105" fmla="*/ 36 h 47"/>
                  <a:gd name="T106" fmla="*/ 61 w 61"/>
                  <a:gd name="T107" fmla="*/ 33 h 47"/>
                  <a:gd name="T108" fmla="*/ 43 w 61"/>
                  <a:gd name="T109" fmla="*/ 22 h 47"/>
                  <a:gd name="T110" fmla="*/ 31 w 61"/>
                  <a:gd name="T111" fmla="*/ 4 h 47"/>
                  <a:gd name="T112" fmla="*/ 31 w 61"/>
                  <a:gd name="T113" fmla="*/ 4 h 47"/>
                  <a:gd name="T114" fmla="*/ 31 w 61"/>
                  <a:gd name="T115" fmla="*/ 4 h 47"/>
                  <a:gd name="T116" fmla="*/ 18 w 61"/>
                  <a:gd name="T117" fmla="*/ 0 h 47"/>
                  <a:gd name="T118" fmla="*/ 18 w 61"/>
                  <a:gd name="T119" fmla="*/ 0 h 47"/>
                  <a:gd name="T120" fmla="*/ 18 w 61"/>
                  <a:gd name="T12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" h="47">
                    <a:moveTo>
                      <a:pt x="45" y="35"/>
                    </a:move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7" y="33"/>
                      <a:pt x="48" y="32"/>
                    </a:cubicBezTo>
                    <a:cubicBezTo>
                      <a:pt x="50" y="33"/>
                      <a:pt x="51" y="34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7"/>
                      <a:pt x="50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7" y="38"/>
                      <a:pt x="45" y="37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7" y="3"/>
                      <a:pt x="39" y="10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1" y="26"/>
                      <a:pt x="27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13" y="27"/>
                      <a:pt x="4" y="22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6"/>
                      <a:pt x="10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9" y="0"/>
                      <a:pt x="0" y="5"/>
                      <a:pt x="0" y="14"/>
                    </a:cubicBezTo>
                    <a:cubicBezTo>
                      <a:pt x="0" y="21"/>
                      <a:pt x="7" y="25"/>
                      <a:pt x="12" y="28"/>
                    </a:cubicBezTo>
                    <a:cubicBezTo>
                      <a:pt x="18" y="30"/>
                      <a:pt x="27" y="29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6" y="37"/>
                      <a:pt x="3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7" y="47"/>
                      <a:pt x="47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53" y="46"/>
                      <a:pt x="61" y="44"/>
                      <a:pt x="61" y="36"/>
                    </a:cubicBezTo>
                    <a:cubicBezTo>
                      <a:pt x="61" y="35"/>
                      <a:pt x="61" y="34"/>
                      <a:pt x="61" y="33"/>
                    </a:cubicBezTo>
                    <a:cubicBezTo>
                      <a:pt x="59" y="25"/>
                      <a:pt x="48" y="25"/>
                      <a:pt x="43" y="22"/>
                    </a:cubicBezTo>
                    <a:cubicBezTo>
                      <a:pt x="39" y="19"/>
                      <a:pt x="36" y="8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7" y="2"/>
                      <a:pt x="23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549"/>
              <p:cNvSpPr>
                <a:spLocks noEditPoints="1"/>
              </p:cNvSpPr>
              <p:nvPr/>
            </p:nvSpPr>
            <p:spPr bwMode="auto">
              <a:xfrm>
                <a:off x="3503" y="3325"/>
                <a:ext cx="213" cy="161"/>
              </a:xfrm>
              <a:custGeom>
                <a:gdLst>
                  <a:gd name="T0" fmla="*/ 16 w 61"/>
                  <a:gd name="T1" fmla="*/ 29 h 46"/>
                  <a:gd name="T2" fmla="*/ 19 w 61"/>
                  <a:gd name="T3" fmla="*/ 31 h 46"/>
                  <a:gd name="T4" fmla="*/ 19 w 61"/>
                  <a:gd name="T5" fmla="*/ 31 h 46"/>
                  <a:gd name="T6" fmla="*/ 19 w 61"/>
                  <a:gd name="T7" fmla="*/ 31 h 46"/>
                  <a:gd name="T8" fmla="*/ 13 w 61"/>
                  <a:gd name="T9" fmla="*/ 38 h 46"/>
                  <a:gd name="T10" fmla="*/ 13 w 61"/>
                  <a:gd name="T11" fmla="*/ 38 h 46"/>
                  <a:gd name="T12" fmla="*/ 13 w 61"/>
                  <a:gd name="T13" fmla="*/ 38 h 46"/>
                  <a:gd name="T14" fmla="*/ 8 w 61"/>
                  <a:gd name="T15" fmla="*/ 35 h 46"/>
                  <a:gd name="T16" fmla="*/ 8 w 61"/>
                  <a:gd name="T17" fmla="*/ 35 h 46"/>
                  <a:gd name="T18" fmla="*/ 8 w 61"/>
                  <a:gd name="T19" fmla="*/ 35 h 46"/>
                  <a:gd name="T20" fmla="*/ 8 w 61"/>
                  <a:gd name="T21" fmla="*/ 35 h 46"/>
                  <a:gd name="T22" fmla="*/ 16 w 61"/>
                  <a:gd name="T23" fmla="*/ 29 h 46"/>
                  <a:gd name="T24" fmla="*/ 16 w 61"/>
                  <a:gd name="T25" fmla="*/ 29 h 46"/>
                  <a:gd name="T26" fmla="*/ 42 w 61"/>
                  <a:gd name="T27" fmla="*/ 2 h 46"/>
                  <a:gd name="T28" fmla="*/ 57 w 61"/>
                  <a:gd name="T29" fmla="*/ 12 h 46"/>
                  <a:gd name="T30" fmla="*/ 36 w 61"/>
                  <a:gd name="T31" fmla="*/ 26 h 46"/>
                  <a:gd name="T32" fmla="*/ 36 w 61"/>
                  <a:gd name="T33" fmla="*/ 26 h 46"/>
                  <a:gd name="T34" fmla="*/ 36 w 61"/>
                  <a:gd name="T35" fmla="*/ 26 h 46"/>
                  <a:gd name="T36" fmla="*/ 25 w 61"/>
                  <a:gd name="T37" fmla="*/ 25 h 46"/>
                  <a:gd name="T38" fmla="*/ 34 w 61"/>
                  <a:gd name="T39" fmla="*/ 4 h 46"/>
                  <a:gd name="T40" fmla="*/ 42 w 61"/>
                  <a:gd name="T41" fmla="*/ 2 h 46"/>
                  <a:gd name="T42" fmla="*/ 42 w 61"/>
                  <a:gd name="T43" fmla="*/ 2 h 46"/>
                  <a:gd name="T44" fmla="*/ 43 w 61"/>
                  <a:gd name="T45" fmla="*/ 0 h 46"/>
                  <a:gd name="T46" fmla="*/ 29 w 61"/>
                  <a:gd name="T47" fmla="*/ 4 h 46"/>
                  <a:gd name="T48" fmla="*/ 0 w 61"/>
                  <a:gd name="T49" fmla="*/ 34 h 46"/>
                  <a:gd name="T50" fmla="*/ 0 w 61"/>
                  <a:gd name="T51" fmla="*/ 34 h 46"/>
                  <a:gd name="T52" fmla="*/ 16 w 61"/>
                  <a:gd name="T53" fmla="*/ 46 h 46"/>
                  <a:gd name="T54" fmla="*/ 16 w 61"/>
                  <a:gd name="T55" fmla="*/ 46 h 46"/>
                  <a:gd name="T56" fmla="*/ 21 w 61"/>
                  <a:gd name="T57" fmla="*/ 46 h 46"/>
                  <a:gd name="T58" fmla="*/ 32 w 61"/>
                  <a:gd name="T59" fmla="*/ 33 h 46"/>
                  <a:gd name="T60" fmla="*/ 60 w 61"/>
                  <a:gd name="T61" fmla="*/ 15 h 46"/>
                  <a:gd name="T62" fmla="*/ 43 w 61"/>
                  <a:gd name="T63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6">
                    <a:moveTo>
                      <a:pt x="16" y="29"/>
                    </a:move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8" y="30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5"/>
                      <a:pt x="16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1" y="38"/>
                      <a:pt x="9" y="37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2"/>
                      <a:pt x="12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0" y="2"/>
                      <a:pt x="57" y="6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22"/>
                      <a:pt x="4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2" y="26"/>
                      <a:pt x="28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4"/>
                      <a:pt x="25" y="22"/>
                      <a:pt x="25" y="21"/>
                    </a:cubicBezTo>
                    <a:cubicBezTo>
                      <a:pt x="25" y="14"/>
                      <a:pt x="28" y="7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8" y="0"/>
                      <a:pt x="33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2" y="16"/>
                      <a:pt x="17" y="20"/>
                    </a:cubicBezTo>
                    <a:cubicBezTo>
                      <a:pt x="13" y="23"/>
                      <a:pt x="0" y="2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9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8" y="46"/>
                      <a:pt x="19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8" y="43"/>
                      <a:pt x="27" y="36"/>
                      <a:pt x="32" y="33"/>
                    </a:cubicBezTo>
                    <a:cubicBezTo>
                      <a:pt x="41" y="27"/>
                      <a:pt x="58" y="27"/>
                      <a:pt x="60" y="15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1" y="5"/>
                      <a:pt x="52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550"/>
              <p:cNvSpPr>
                <a:spLocks noEditPoints="1"/>
              </p:cNvSpPr>
              <p:nvPr/>
            </p:nvSpPr>
            <p:spPr bwMode="auto">
              <a:xfrm>
                <a:off x="2161" y="3349"/>
                <a:ext cx="139" cy="140"/>
              </a:xfrm>
              <a:custGeom>
                <a:gdLst>
                  <a:gd name="T0" fmla="*/ 14 w 40"/>
                  <a:gd name="T1" fmla="*/ 1 h 40"/>
                  <a:gd name="T2" fmla="*/ 14 w 40"/>
                  <a:gd name="T3" fmla="*/ 1 h 40"/>
                  <a:gd name="T4" fmla="*/ 14 w 40"/>
                  <a:gd name="T5" fmla="*/ 1 h 40"/>
                  <a:gd name="T6" fmla="*/ 30 w 40"/>
                  <a:gd name="T7" fmla="*/ 8 h 40"/>
                  <a:gd name="T8" fmla="*/ 37 w 40"/>
                  <a:gd name="T9" fmla="*/ 25 h 40"/>
                  <a:gd name="T10" fmla="*/ 27 w 40"/>
                  <a:gd name="T11" fmla="*/ 37 h 40"/>
                  <a:gd name="T12" fmla="*/ 27 w 40"/>
                  <a:gd name="T13" fmla="*/ 37 h 40"/>
                  <a:gd name="T14" fmla="*/ 27 w 40"/>
                  <a:gd name="T15" fmla="*/ 37 h 40"/>
                  <a:gd name="T16" fmla="*/ 25 w 40"/>
                  <a:gd name="T17" fmla="*/ 37 h 40"/>
                  <a:gd name="T18" fmla="*/ 25 w 40"/>
                  <a:gd name="T19" fmla="*/ 37 h 40"/>
                  <a:gd name="T20" fmla="*/ 25 w 40"/>
                  <a:gd name="T21" fmla="*/ 37 h 40"/>
                  <a:gd name="T22" fmla="*/ 25 w 40"/>
                  <a:gd name="T23" fmla="*/ 37 h 40"/>
                  <a:gd name="T24" fmla="*/ 25 w 40"/>
                  <a:gd name="T25" fmla="*/ 37 h 40"/>
                  <a:gd name="T26" fmla="*/ 8 w 40"/>
                  <a:gd name="T27" fmla="*/ 31 h 40"/>
                  <a:gd name="T28" fmla="*/ 8 w 40"/>
                  <a:gd name="T29" fmla="*/ 31 h 40"/>
                  <a:gd name="T30" fmla="*/ 8 w 40"/>
                  <a:gd name="T31" fmla="*/ 31 h 40"/>
                  <a:gd name="T32" fmla="*/ 8 w 40"/>
                  <a:gd name="T33" fmla="*/ 31 h 40"/>
                  <a:gd name="T34" fmla="*/ 2 w 40"/>
                  <a:gd name="T35" fmla="*/ 13 h 40"/>
                  <a:gd name="T36" fmla="*/ 6 w 40"/>
                  <a:gd name="T37" fmla="*/ 3 h 40"/>
                  <a:gd name="T38" fmla="*/ 6 w 40"/>
                  <a:gd name="T39" fmla="*/ 3 h 40"/>
                  <a:gd name="T40" fmla="*/ 6 w 40"/>
                  <a:gd name="T41" fmla="*/ 3 h 40"/>
                  <a:gd name="T42" fmla="*/ 6 w 40"/>
                  <a:gd name="T43" fmla="*/ 3 h 40"/>
                  <a:gd name="T44" fmla="*/ 14 w 40"/>
                  <a:gd name="T45" fmla="*/ 1 h 40"/>
                  <a:gd name="T46" fmla="*/ 14 w 40"/>
                  <a:gd name="T47" fmla="*/ 1 h 40"/>
                  <a:gd name="T48" fmla="*/ 14 w 40"/>
                  <a:gd name="T49" fmla="*/ 1 h 40"/>
                  <a:gd name="T50" fmla="*/ 13 w 40"/>
                  <a:gd name="T51" fmla="*/ 0 h 40"/>
                  <a:gd name="T52" fmla="*/ 13 w 40"/>
                  <a:gd name="T53" fmla="*/ 0 h 40"/>
                  <a:gd name="T54" fmla="*/ 3 w 40"/>
                  <a:gd name="T55" fmla="*/ 1 h 40"/>
                  <a:gd name="T56" fmla="*/ 3 w 40"/>
                  <a:gd name="T57" fmla="*/ 1 h 40"/>
                  <a:gd name="T58" fmla="*/ 3 w 40"/>
                  <a:gd name="T59" fmla="*/ 1 h 40"/>
                  <a:gd name="T60" fmla="*/ 3 w 40"/>
                  <a:gd name="T61" fmla="*/ 1 h 40"/>
                  <a:gd name="T62" fmla="*/ 3 w 40"/>
                  <a:gd name="T63" fmla="*/ 1 h 40"/>
                  <a:gd name="T64" fmla="*/ 3 w 40"/>
                  <a:gd name="T65" fmla="*/ 1 h 40"/>
                  <a:gd name="T66" fmla="*/ 0 w 40"/>
                  <a:gd name="T67" fmla="*/ 14 h 40"/>
                  <a:gd name="T68" fmla="*/ 6 w 40"/>
                  <a:gd name="T69" fmla="*/ 32 h 40"/>
                  <a:gd name="T70" fmla="*/ 6 w 40"/>
                  <a:gd name="T71" fmla="*/ 32 h 40"/>
                  <a:gd name="T72" fmla="*/ 6 w 40"/>
                  <a:gd name="T73" fmla="*/ 32 h 40"/>
                  <a:gd name="T74" fmla="*/ 6 w 40"/>
                  <a:gd name="T75" fmla="*/ 32 h 40"/>
                  <a:gd name="T76" fmla="*/ 6 w 40"/>
                  <a:gd name="T77" fmla="*/ 32 h 40"/>
                  <a:gd name="T78" fmla="*/ 6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8 w 40"/>
                  <a:gd name="T93" fmla="*/ 36 h 40"/>
                  <a:gd name="T94" fmla="*/ 40 w 40"/>
                  <a:gd name="T95" fmla="*/ 28 h 40"/>
                  <a:gd name="T96" fmla="*/ 32 w 40"/>
                  <a:gd name="T97" fmla="*/ 6 h 40"/>
                  <a:gd name="T98" fmla="*/ 13 w 40"/>
                  <a:gd name="T99" fmla="*/ 0 h 40"/>
                  <a:gd name="T100" fmla="*/ 13 w 40"/>
                  <a:gd name="T101" fmla="*/ 0 h 40"/>
                  <a:gd name="T102" fmla="*/ 13 w 40"/>
                  <a:gd name="T10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4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0" y="1"/>
                      <a:pt x="27" y="4"/>
                      <a:pt x="30" y="8"/>
                    </a:cubicBezTo>
                    <a:cubicBezTo>
                      <a:pt x="34" y="11"/>
                      <a:pt x="37" y="18"/>
                      <a:pt x="37" y="25"/>
                    </a:cubicBezTo>
                    <a:cubicBezTo>
                      <a:pt x="37" y="31"/>
                      <a:pt x="34" y="36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6" y="37"/>
                      <a:pt x="26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9" y="37"/>
                      <a:pt x="12" y="34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5" y="28"/>
                      <a:pt x="2" y="20"/>
                      <a:pt x="2" y="13"/>
                    </a:cubicBezTo>
                    <a:cubicBezTo>
                      <a:pt x="2" y="9"/>
                      <a:pt x="3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9" y="2"/>
                      <a:pt x="11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6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5"/>
                      <a:pt x="0" y="9"/>
                      <a:pt x="0" y="14"/>
                    </a:cubicBezTo>
                    <a:cubicBezTo>
                      <a:pt x="0" y="21"/>
                      <a:pt x="2" y="27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0" y="35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8" y="36"/>
                    </a:cubicBezTo>
                    <a:cubicBezTo>
                      <a:pt x="39" y="34"/>
                      <a:pt x="40" y="31"/>
                      <a:pt x="40" y="28"/>
                    </a:cubicBezTo>
                    <a:cubicBezTo>
                      <a:pt x="40" y="20"/>
                      <a:pt x="35" y="10"/>
                      <a:pt x="32" y="6"/>
                    </a:cubicBezTo>
                    <a:cubicBezTo>
                      <a:pt x="27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551"/>
              <p:cNvSpPr>
                <a:spLocks noEditPoints="1"/>
              </p:cNvSpPr>
              <p:nvPr/>
            </p:nvSpPr>
            <p:spPr bwMode="auto">
              <a:xfrm>
                <a:off x="1868" y="838"/>
                <a:ext cx="3948" cy="2644"/>
              </a:xfrm>
              <a:custGeom>
                <a:gdLst>
                  <a:gd name="T0" fmla="*/ 220 w 1132"/>
                  <a:gd name="T1" fmla="*/ 43 h 757"/>
                  <a:gd name="T2" fmla="*/ 289 w 1132"/>
                  <a:gd name="T3" fmla="*/ 33 h 757"/>
                  <a:gd name="T4" fmla="*/ 395 w 1132"/>
                  <a:gd name="T5" fmla="*/ 4 h 757"/>
                  <a:gd name="T6" fmla="*/ 435 w 1132"/>
                  <a:gd name="T7" fmla="*/ 66 h 757"/>
                  <a:gd name="T8" fmla="*/ 494 w 1132"/>
                  <a:gd name="T9" fmla="*/ 51 h 757"/>
                  <a:gd name="T10" fmla="*/ 540 w 1132"/>
                  <a:gd name="T11" fmla="*/ 39 h 757"/>
                  <a:gd name="T12" fmla="*/ 604 w 1132"/>
                  <a:gd name="T13" fmla="*/ 49 h 757"/>
                  <a:gd name="T14" fmla="*/ 644 w 1132"/>
                  <a:gd name="T15" fmla="*/ 48 h 757"/>
                  <a:gd name="T16" fmla="*/ 698 w 1132"/>
                  <a:gd name="T17" fmla="*/ 66 h 757"/>
                  <a:gd name="T18" fmla="*/ 774 w 1132"/>
                  <a:gd name="T19" fmla="*/ 23 h 757"/>
                  <a:gd name="T20" fmla="*/ 864 w 1132"/>
                  <a:gd name="T21" fmla="*/ 29 h 757"/>
                  <a:gd name="T22" fmla="*/ 949 w 1132"/>
                  <a:gd name="T23" fmla="*/ 15 h 757"/>
                  <a:gd name="T24" fmla="*/ 1003 w 1132"/>
                  <a:gd name="T25" fmla="*/ 33 h 757"/>
                  <a:gd name="T26" fmla="*/ 1006 w 1132"/>
                  <a:gd name="T27" fmla="*/ 720 h 757"/>
                  <a:gd name="T28" fmla="*/ 902 w 1132"/>
                  <a:gd name="T29" fmla="*/ 714 h 757"/>
                  <a:gd name="T30" fmla="*/ 845 w 1132"/>
                  <a:gd name="T31" fmla="*/ 723 h 757"/>
                  <a:gd name="T32" fmla="*/ 774 w 1132"/>
                  <a:gd name="T33" fmla="*/ 735 h 757"/>
                  <a:gd name="T34" fmla="*/ 726 w 1132"/>
                  <a:gd name="T35" fmla="*/ 721 h 757"/>
                  <a:gd name="T36" fmla="*/ 643 w 1132"/>
                  <a:gd name="T37" fmla="*/ 707 h 757"/>
                  <a:gd name="T38" fmla="*/ 595 w 1132"/>
                  <a:gd name="T39" fmla="*/ 717 h 757"/>
                  <a:gd name="T40" fmla="*/ 552 w 1132"/>
                  <a:gd name="T41" fmla="*/ 728 h 757"/>
                  <a:gd name="T42" fmla="*/ 497 w 1132"/>
                  <a:gd name="T43" fmla="*/ 705 h 757"/>
                  <a:gd name="T44" fmla="*/ 461 w 1132"/>
                  <a:gd name="T45" fmla="*/ 704 h 757"/>
                  <a:gd name="T46" fmla="*/ 398 w 1132"/>
                  <a:gd name="T47" fmla="*/ 752 h 757"/>
                  <a:gd name="T48" fmla="*/ 364 w 1132"/>
                  <a:gd name="T49" fmla="*/ 737 h 757"/>
                  <a:gd name="T50" fmla="*/ 317 w 1132"/>
                  <a:gd name="T51" fmla="*/ 707 h 757"/>
                  <a:gd name="T52" fmla="*/ 259 w 1132"/>
                  <a:gd name="T53" fmla="*/ 725 h 757"/>
                  <a:gd name="T54" fmla="*/ 153 w 1132"/>
                  <a:gd name="T55" fmla="*/ 753 h 757"/>
                  <a:gd name="T56" fmla="*/ 6 w 1132"/>
                  <a:gd name="T57" fmla="*/ 294 h 757"/>
                  <a:gd name="T58" fmla="*/ 147 w 1132"/>
                  <a:gd name="T59" fmla="*/ 0 h 757"/>
                  <a:gd name="T60" fmla="*/ 77 w 1132"/>
                  <a:gd name="T61" fmla="*/ 685 h 757"/>
                  <a:gd name="T62" fmla="*/ 167 w 1132"/>
                  <a:gd name="T63" fmla="*/ 752 h 757"/>
                  <a:gd name="T64" fmla="*/ 258 w 1132"/>
                  <a:gd name="T65" fmla="*/ 728 h 757"/>
                  <a:gd name="T66" fmla="*/ 268 w 1132"/>
                  <a:gd name="T67" fmla="*/ 729 h 757"/>
                  <a:gd name="T68" fmla="*/ 296 w 1132"/>
                  <a:gd name="T69" fmla="*/ 724 h 757"/>
                  <a:gd name="T70" fmla="*/ 379 w 1132"/>
                  <a:gd name="T71" fmla="*/ 749 h 757"/>
                  <a:gd name="T72" fmla="*/ 436 w 1132"/>
                  <a:gd name="T73" fmla="*/ 693 h 757"/>
                  <a:gd name="T74" fmla="*/ 499 w 1132"/>
                  <a:gd name="T75" fmla="*/ 707 h 757"/>
                  <a:gd name="T76" fmla="*/ 539 w 1132"/>
                  <a:gd name="T77" fmla="*/ 721 h 757"/>
                  <a:gd name="T78" fmla="*/ 601 w 1132"/>
                  <a:gd name="T79" fmla="*/ 714 h 757"/>
                  <a:gd name="T80" fmla="*/ 664 w 1132"/>
                  <a:gd name="T81" fmla="*/ 721 h 757"/>
                  <a:gd name="T82" fmla="*/ 723 w 1132"/>
                  <a:gd name="T83" fmla="*/ 743 h 757"/>
                  <a:gd name="T84" fmla="*/ 812 w 1132"/>
                  <a:gd name="T85" fmla="*/ 709 h 757"/>
                  <a:gd name="T86" fmla="*/ 877 w 1132"/>
                  <a:gd name="T87" fmla="*/ 728 h 757"/>
                  <a:gd name="T88" fmla="*/ 883 w 1132"/>
                  <a:gd name="T89" fmla="*/ 726 h 757"/>
                  <a:gd name="T90" fmla="*/ 967 w 1132"/>
                  <a:gd name="T91" fmla="*/ 751 h 757"/>
                  <a:gd name="T92" fmla="*/ 1131 w 1132"/>
                  <a:gd name="T93" fmla="*/ 200 h 757"/>
                  <a:gd name="T94" fmla="*/ 983 w 1132"/>
                  <a:gd name="T95" fmla="*/ 0 h 757"/>
                  <a:gd name="T96" fmla="*/ 875 w 1132"/>
                  <a:gd name="T97" fmla="*/ 28 h 757"/>
                  <a:gd name="T98" fmla="*/ 842 w 1132"/>
                  <a:gd name="T99" fmla="*/ 31 h 757"/>
                  <a:gd name="T100" fmla="*/ 755 w 1132"/>
                  <a:gd name="T101" fmla="*/ 8 h 757"/>
                  <a:gd name="T102" fmla="*/ 697 w 1132"/>
                  <a:gd name="T103" fmla="*/ 63 h 757"/>
                  <a:gd name="T104" fmla="*/ 634 w 1132"/>
                  <a:gd name="T105" fmla="*/ 50 h 757"/>
                  <a:gd name="T106" fmla="*/ 567 w 1132"/>
                  <a:gd name="T107" fmla="*/ 23 h 757"/>
                  <a:gd name="T108" fmla="*/ 545 w 1132"/>
                  <a:gd name="T109" fmla="*/ 24 h 757"/>
                  <a:gd name="T110" fmla="*/ 497 w 1132"/>
                  <a:gd name="T111" fmla="*/ 49 h 757"/>
                  <a:gd name="T112" fmla="*/ 459 w 1132"/>
                  <a:gd name="T113" fmla="*/ 47 h 757"/>
                  <a:gd name="T114" fmla="*/ 411 w 1132"/>
                  <a:gd name="T115" fmla="*/ 14 h 757"/>
                  <a:gd name="T116" fmla="*/ 322 w 1132"/>
                  <a:gd name="T117" fmla="*/ 48 h 757"/>
                  <a:gd name="T118" fmla="*/ 257 w 1132"/>
                  <a:gd name="T119" fmla="*/ 28 h 757"/>
                  <a:gd name="T120" fmla="*/ 187 w 1132"/>
                  <a:gd name="T121" fmla="*/ 15 h 75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32" h="757">
                    <a:moveTo>
                      <a:pt x="152" y="2"/>
                    </a:move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64" y="2"/>
                      <a:pt x="179" y="11"/>
                      <a:pt x="184" y="15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16"/>
                      <a:pt x="184" y="16"/>
                      <a:pt x="185" y="16"/>
                    </a:cubicBezTo>
                    <a:cubicBezTo>
                      <a:pt x="192" y="23"/>
                      <a:pt x="195" y="37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10" y="43"/>
                      <a:pt x="215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0" y="43"/>
                      <a:pt x="220" y="43"/>
                      <a:pt x="220" y="43"/>
                    </a:cubicBezTo>
                    <a:cubicBezTo>
                      <a:pt x="225" y="43"/>
                      <a:pt x="231" y="43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6" y="41"/>
                    </a:cubicBezTo>
                    <a:cubicBezTo>
                      <a:pt x="244" y="39"/>
                      <a:pt x="251" y="32"/>
                      <a:pt x="259" y="30"/>
                    </a:cubicBezTo>
                    <a:cubicBezTo>
                      <a:pt x="259" y="30"/>
                      <a:pt x="259" y="30"/>
                      <a:pt x="259" y="30"/>
                    </a:cubicBezTo>
                    <a:cubicBezTo>
                      <a:pt x="262" y="30"/>
                      <a:pt x="265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75" y="29"/>
                      <a:pt x="283" y="31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289" y="33"/>
                      <a:pt x="289" y="33"/>
                      <a:pt x="289" y="33"/>
                    </a:cubicBezTo>
                    <a:cubicBezTo>
                      <a:pt x="300" y="37"/>
                      <a:pt x="306" y="47"/>
                      <a:pt x="316" y="49"/>
                    </a:cubicBezTo>
                    <a:cubicBezTo>
                      <a:pt x="318" y="49"/>
                      <a:pt x="321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23" y="50"/>
                      <a:pt x="323" y="50"/>
                      <a:pt x="323" y="50"/>
                    </a:cubicBezTo>
                    <a:cubicBezTo>
                      <a:pt x="341" y="50"/>
                      <a:pt x="347" y="33"/>
                      <a:pt x="358" y="23"/>
                    </a:cubicBezTo>
                    <a:cubicBezTo>
                      <a:pt x="358" y="23"/>
                      <a:pt x="358" y="23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59" y="22"/>
                      <a:pt x="359" y="22"/>
                      <a:pt x="359" y="22"/>
                    </a:cubicBezTo>
                    <a:cubicBezTo>
                      <a:pt x="364" y="18"/>
                      <a:pt x="369" y="16"/>
                      <a:pt x="377" y="11"/>
                    </a:cubicBezTo>
                    <a:cubicBezTo>
                      <a:pt x="377" y="11"/>
                      <a:pt x="377" y="11"/>
                      <a:pt x="377" y="11"/>
                    </a:cubicBezTo>
                    <a:cubicBezTo>
                      <a:pt x="382" y="8"/>
                      <a:pt x="389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5" y="4"/>
                      <a:pt x="395" y="4"/>
                      <a:pt x="395" y="4"/>
                    </a:cubicBezTo>
                    <a:cubicBezTo>
                      <a:pt x="396" y="4"/>
                      <a:pt x="397" y="4"/>
                      <a:pt x="397" y="4"/>
                    </a:cubicBezTo>
                    <a:cubicBezTo>
                      <a:pt x="397" y="4"/>
                      <a:pt x="397" y="4"/>
                      <a:pt x="397" y="4"/>
                    </a:cubicBezTo>
                    <a:cubicBezTo>
                      <a:pt x="397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398" y="4"/>
                      <a:pt x="398" y="4"/>
                      <a:pt x="398" y="4"/>
                    </a:cubicBezTo>
                    <a:cubicBezTo>
                      <a:pt x="407" y="6"/>
                      <a:pt x="408" y="13"/>
                      <a:pt x="408" y="21"/>
                    </a:cubicBezTo>
                    <a:cubicBezTo>
                      <a:pt x="408" y="24"/>
                      <a:pt x="408" y="28"/>
                      <a:pt x="408" y="31"/>
                    </a:cubicBezTo>
                    <a:cubicBezTo>
                      <a:pt x="408" y="34"/>
                      <a:pt x="408" y="36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8" y="38"/>
                      <a:pt x="408" y="38"/>
                      <a:pt x="408" y="38"/>
                    </a:cubicBezTo>
                    <a:cubicBezTo>
                      <a:pt x="409" y="52"/>
                      <a:pt x="420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5" y="66"/>
                      <a:pt x="435" y="66"/>
                      <a:pt x="435" y="66"/>
                    </a:cubicBezTo>
                    <a:cubicBezTo>
                      <a:pt x="439" y="66"/>
                      <a:pt x="444" y="65"/>
                      <a:pt x="449" y="62"/>
                    </a:cubicBezTo>
                    <a:cubicBezTo>
                      <a:pt x="449" y="62"/>
                      <a:pt x="449" y="62"/>
                      <a:pt x="449" y="62"/>
                    </a:cubicBezTo>
                    <a:cubicBezTo>
                      <a:pt x="453" y="60"/>
                      <a:pt x="457" y="55"/>
                      <a:pt x="460" y="51"/>
                    </a:cubicBezTo>
                    <a:cubicBezTo>
                      <a:pt x="463" y="47"/>
                      <a:pt x="465" y="42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1" y="41"/>
                      <a:pt x="471" y="41"/>
                      <a:pt x="471" y="41"/>
                    </a:cubicBezTo>
                    <a:cubicBezTo>
                      <a:pt x="472" y="41"/>
                      <a:pt x="472" y="41"/>
                      <a:pt x="472" y="41"/>
                    </a:cubicBezTo>
                    <a:cubicBezTo>
                      <a:pt x="472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3" y="41"/>
                      <a:pt x="473" y="41"/>
                      <a:pt x="473" y="41"/>
                    </a:cubicBezTo>
                    <a:cubicBezTo>
                      <a:pt x="478" y="41"/>
                      <a:pt x="484" y="45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89" y="48"/>
                      <a:pt x="489" y="48"/>
                      <a:pt x="489" y="48"/>
                    </a:cubicBezTo>
                    <a:cubicBezTo>
                      <a:pt x="491" y="49"/>
                      <a:pt x="493" y="50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4" y="51"/>
                      <a:pt x="494" y="51"/>
                    </a:cubicBezTo>
                    <a:cubicBezTo>
                      <a:pt x="494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500" y="53"/>
                      <a:pt x="504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09" y="54"/>
                      <a:pt x="509" y="54"/>
                      <a:pt x="509" y="54"/>
                    </a:cubicBezTo>
                    <a:cubicBezTo>
                      <a:pt x="521" y="54"/>
                      <a:pt x="532" y="48"/>
                      <a:pt x="539" y="39"/>
                    </a:cubicBezTo>
                    <a:cubicBezTo>
                      <a:pt x="539" y="39"/>
                      <a:pt x="539" y="39"/>
                      <a:pt x="539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0" y="39"/>
                      <a:pt x="540" y="39"/>
                      <a:pt x="540" y="39"/>
                    </a:cubicBezTo>
                    <a:cubicBezTo>
                      <a:pt x="543" y="35"/>
                      <a:pt x="546" y="30"/>
                      <a:pt x="551" y="28"/>
                    </a:cubicBezTo>
                    <a:cubicBezTo>
                      <a:pt x="551" y="28"/>
                      <a:pt x="551" y="28"/>
                      <a:pt x="551" y="28"/>
                    </a:cubicBezTo>
                    <a:cubicBezTo>
                      <a:pt x="554" y="27"/>
                      <a:pt x="559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64" y="26"/>
                      <a:pt x="564" y="26"/>
                      <a:pt x="564" y="26"/>
                    </a:cubicBezTo>
                    <a:cubicBezTo>
                      <a:pt x="570" y="26"/>
                      <a:pt x="576" y="27"/>
                      <a:pt x="581" y="29"/>
                    </a:cubicBezTo>
                    <a:cubicBezTo>
                      <a:pt x="581" y="29"/>
                      <a:pt x="581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82" y="29"/>
                      <a:pt x="582" y="29"/>
                      <a:pt x="582" y="29"/>
                    </a:cubicBezTo>
                    <a:cubicBezTo>
                      <a:pt x="592" y="33"/>
                      <a:pt x="596" y="44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04" y="49"/>
                      <a:pt x="604" y="49"/>
                      <a:pt x="604" y="49"/>
                    </a:cubicBezTo>
                    <a:cubicBezTo>
                      <a:pt x="611" y="53"/>
                      <a:pt x="618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4" y="54"/>
                      <a:pt x="624" y="54"/>
                      <a:pt x="624" y="54"/>
                    </a:cubicBezTo>
                    <a:cubicBezTo>
                      <a:pt x="627" y="54"/>
                      <a:pt x="630" y="54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3" y="53"/>
                      <a:pt x="633" y="53"/>
                    </a:cubicBezTo>
                    <a:cubicBezTo>
                      <a:pt x="633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4" y="53"/>
                      <a:pt x="634" y="53"/>
                      <a:pt x="634" y="53"/>
                    </a:cubicBezTo>
                    <a:cubicBezTo>
                      <a:pt x="637" y="52"/>
                      <a:pt x="641" y="50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4" y="48"/>
                      <a:pt x="644" y="48"/>
                      <a:pt x="644" y="48"/>
                    </a:cubicBezTo>
                    <a:cubicBezTo>
                      <a:pt x="649" y="45"/>
                      <a:pt x="654" y="41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0" y="40"/>
                      <a:pt x="660" y="40"/>
                    </a:cubicBezTo>
                    <a:cubicBezTo>
                      <a:pt x="660" y="40"/>
                      <a:pt x="661" y="40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1" y="41"/>
                      <a:pt x="661" y="41"/>
                      <a:pt x="661" y="41"/>
                    </a:cubicBezTo>
                    <a:cubicBezTo>
                      <a:pt x="667" y="41"/>
                      <a:pt x="671" y="49"/>
                      <a:pt x="674" y="53"/>
                    </a:cubicBezTo>
                    <a:cubicBezTo>
                      <a:pt x="678" y="58"/>
                      <a:pt x="683" y="63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89" y="65"/>
                      <a:pt x="689" y="65"/>
                      <a:pt x="689" y="65"/>
                    </a:cubicBezTo>
                    <a:cubicBezTo>
                      <a:pt x="692" y="66"/>
                      <a:pt x="695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698" y="66"/>
                      <a:pt x="698" y="66"/>
                      <a:pt x="698" y="66"/>
                    </a:cubicBezTo>
                    <a:cubicBezTo>
                      <a:pt x="713" y="66"/>
                      <a:pt x="722" y="53"/>
                      <a:pt x="724" y="40"/>
                    </a:cubicBezTo>
                    <a:cubicBezTo>
                      <a:pt x="724" y="40"/>
                      <a:pt x="724" y="40"/>
                      <a:pt x="724" y="40"/>
                    </a:cubicBezTo>
                    <a:cubicBezTo>
                      <a:pt x="724" y="38"/>
                      <a:pt x="724" y="36"/>
                      <a:pt x="724" y="33"/>
                    </a:cubicBezTo>
                    <a:cubicBezTo>
                      <a:pt x="724" y="29"/>
                      <a:pt x="724" y="25"/>
                      <a:pt x="724" y="21"/>
                    </a:cubicBezTo>
                    <a:cubicBezTo>
                      <a:pt x="724" y="12"/>
                      <a:pt x="726" y="6"/>
                      <a:pt x="735" y="4"/>
                    </a:cubicBezTo>
                    <a:cubicBezTo>
                      <a:pt x="735" y="4"/>
                      <a:pt x="735" y="4"/>
                      <a:pt x="735" y="4"/>
                    </a:cubicBezTo>
                    <a:cubicBezTo>
                      <a:pt x="735" y="4"/>
                      <a:pt x="736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37" y="4"/>
                      <a:pt x="737" y="4"/>
                      <a:pt x="737" y="4"/>
                    </a:cubicBezTo>
                    <a:cubicBezTo>
                      <a:pt x="747" y="4"/>
                      <a:pt x="767" y="17"/>
                      <a:pt x="773" y="22"/>
                    </a:cubicBezTo>
                    <a:cubicBezTo>
                      <a:pt x="773" y="22"/>
                      <a:pt x="773" y="22"/>
                      <a:pt x="773" y="22"/>
                    </a:cubicBezTo>
                    <a:cubicBezTo>
                      <a:pt x="774" y="22"/>
                      <a:pt x="774" y="22"/>
                      <a:pt x="774" y="22"/>
                    </a:cubicBezTo>
                    <a:cubicBezTo>
                      <a:pt x="774" y="22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4" y="23"/>
                      <a:pt x="774" y="23"/>
                    </a:cubicBezTo>
                    <a:cubicBezTo>
                      <a:pt x="774" y="23"/>
                      <a:pt x="775" y="23"/>
                      <a:pt x="775" y="23"/>
                    </a:cubicBezTo>
                    <a:cubicBezTo>
                      <a:pt x="785" y="32"/>
                      <a:pt x="791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0" y="50"/>
                      <a:pt x="810" y="50"/>
                      <a:pt x="810" y="50"/>
                    </a:cubicBezTo>
                    <a:cubicBezTo>
                      <a:pt x="812" y="50"/>
                      <a:pt x="815" y="50"/>
                      <a:pt x="818" y="49"/>
                    </a:cubicBezTo>
                    <a:cubicBezTo>
                      <a:pt x="818" y="49"/>
                      <a:pt x="818" y="49"/>
                      <a:pt x="818" y="49"/>
                    </a:cubicBezTo>
                    <a:cubicBezTo>
                      <a:pt x="829" y="46"/>
                      <a:pt x="830" y="38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2" y="33"/>
                      <a:pt x="842" y="33"/>
                      <a:pt x="842" y="33"/>
                    </a:cubicBezTo>
                    <a:cubicBezTo>
                      <a:pt x="849" y="30"/>
                      <a:pt x="857" y="29"/>
                      <a:pt x="863" y="29"/>
                    </a:cubicBezTo>
                    <a:cubicBezTo>
                      <a:pt x="863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4" y="29"/>
                      <a:pt x="864" y="29"/>
                      <a:pt x="864" y="29"/>
                    </a:cubicBezTo>
                    <a:cubicBezTo>
                      <a:pt x="866" y="29"/>
                      <a:pt x="868" y="29"/>
                      <a:pt x="870" y="30"/>
                    </a:cubicBezTo>
                    <a:cubicBezTo>
                      <a:pt x="870" y="30"/>
                      <a:pt x="870" y="30"/>
                      <a:pt x="871" y="30"/>
                    </a:cubicBezTo>
                    <a:cubicBezTo>
                      <a:pt x="871" y="30"/>
                      <a:pt x="871" y="30"/>
                      <a:pt x="871" y="30"/>
                    </a:cubicBezTo>
                    <a:cubicBezTo>
                      <a:pt x="880" y="31"/>
                      <a:pt x="887" y="38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896" y="41"/>
                      <a:pt x="896" y="41"/>
                      <a:pt x="896" y="41"/>
                    </a:cubicBezTo>
                    <a:cubicBezTo>
                      <a:pt x="901" y="42"/>
                      <a:pt x="907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4" y="43"/>
                      <a:pt x="914" y="43"/>
                      <a:pt x="914" y="43"/>
                    </a:cubicBezTo>
                    <a:cubicBezTo>
                      <a:pt x="919" y="43"/>
                      <a:pt x="925" y="42"/>
                      <a:pt x="929" y="40"/>
                    </a:cubicBezTo>
                    <a:cubicBezTo>
                      <a:pt x="929" y="40"/>
                      <a:pt x="929" y="40"/>
                      <a:pt x="929" y="40"/>
                    </a:cubicBezTo>
                    <a:cubicBezTo>
                      <a:pt x="939" y="35"/>
                      <a:pt x="942" y="21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5"/>
                    </a:cubicBezTo>
                    <a:cubicBezTo>
                      <a:pt x="949" y="15"/>
                      <a:pt x="949" y="15"/>
                      <a:pt x="949" y="14"/>
                    </a:cubicBezTo>
                    <a:cubicBezTo>
                      <a:pt x="949" y="14"/>
                      <a:pt x="949" y="14"/>
                      <a:pt x="949" y="14"/>
                    </a:cubicBezTo>
                    <a:cubicBezTo>
                      <a:pt x="949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0" y="14"/>
                      <a:pt x="950" y="14"/>
                      <a:pt x="950" y="14"/>
                    </a:cubicBezTo>
                    <a:cubicBezTo>
                      <a:pt x="955" y="10"/>
                      <a:pt x="969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0" y="3"/>
                      <a:pt x="980" y="3"/>
                      <a:pt x="980" y="3"/>
                    </a:cubicBezTo>
                    <a:cubicBezTo>
                      <a:pt x="983" y="3"/>
                      <a:pt x="986" y="3"/>
                      <a:pt x="988" y="4"/>
                    </a:cubicBezTo>
                    <a:cubicBezTo>
                      <a:pt x="988" y="4"/>
                      <a:pt x="988" y="4"/>
                      <a:pt x="988" y="5"/>
                    </a:cubicBezTo>
                    <a:cubicBezTo>
                      <a:pt x="988" y="5"/>
                      <a:pt x="988" y="5"/>
                      <a:pt x="988" y="5"/>
                    </a:cubicBezTo>
                    <a:cubicBezTo>
                      <a:pt x="997" y="8"/>
                      <a:pt x="997" y="22"/>
                      <a:pt x="1003" y="33"/>
                    </a:cubicBezTo>
                    <a:cubicBezTo>
                      <a:pt x="1006" y="38"/>
                      <a:pt x="1009" y="42"/>
                      <a:pt x="1013" y="44"/>
                    </a:cubicBezTo>
                    <a:cubicBezTo>
                      <a:pt x="1019" y="48"/>
                      <a:pt x="1027" y="48"/>
                      <a:pt x="1034" y="53"/>
                    </a:cubicBezTo>
                    <a:cubicBezTo>
                      <a:pt x="1042" y="57"/>
                      <a:pt x="1048" y="66"/>
                      <a:pt x="1055" y="74"/>
                    </a:cubicBezTo>
                    <a:cubicBezTo>
                      <a:pt x="1062" y="81"/>
                      <a:pt x="1071" y="89"/>
                      <a:pt x="1075" y="95"/>
                    </a:cubicBezTo>
                    <a:cubicBezTo>
                      <a:pt x="1081" y="107"/>
                      <a:pt x="1080" y="117"/>
                      <a:pt x="1090" y="124"/>
                    </a:cubicBezTo>
                    <a:cubicBezTo>
                      <a:pt x="1100" y="131"/>
                      <a:pt x="1116" y="131"/>
                      <a:pt x="1122" y="141"/>
                    </a:cubicBezTo>
                    <a:cubicBezTo>
                      <a:pt x="1125" y="147"/>
                      <a:pt x="1126" y="158"/>
                      <a:pt x="1126" y="169"/>
                    </a:cubicBezTo>
                    <a:cubicBezTo>
                      <a:pt x="1126" y="179"/>
                      <a:pt x="1126" y="189"/>
                      <a:pt x="1126" y="198"/>
                    </a:cubicBezTo>
                    <a:cubicBezTo>
                      <a:pt x="1126" y="317"/>
                      <a:pt x="1126" y="437"/>
                      <a:pt x="1126" y="556"/>
                    </a:cubicBezTo>
                    <a:cubicBezTo>
                      <a:pt x="1126" y="564"/>
                      <a:pt x="1126" y="574"/>
                      <a:pt x="1126" y="584"/>
                    </a:cubicBezTo>
                    <a:cubicBezTo>
                      <a:pt x="1126" y="596"/>
                      <a:pt x="1125" y="608"/>
                      <a:pt x="1122" y="614"/>
                    </a:cubicBezTo>
                    <a:cubicBezTo>
                      <a:pt x="1115" y="625"/>
                      <a:pt x="1093" y="626"/>
                      <a:pt x="1084" y="636"/>
                    </a:cubicBezTo>
                    <a:cubicBezTo>
                      <a:pt x="1079" y="643"/>
                      <a:pt x="1079" y="652"/>
                      <a:pt x="1075" y="660"/>
                    </a:cubicBezTo>
                    <a:cubicBezTo>
                      <a:pt x="1071" y="667"/>
                      <a:pt x="1061" y="676"/>
                      <a:pt x="1054" y="683"/>
                    </a:cubicBezTo>
                    <a:cubicBezTo>
                      <a:pt x="1047" y="690"/>
                      <a:pt x="1042" y="699"/>
                      <a:pt x="1033" y="704"/>
                    </a:cubicBezTo>
                    <a:cubicBezTo>
                      <a:pt x="1024" y="709"/>
                      <a:pt x="1012" y="711"/>
                      <a:pt x="1006" y="720"/>
                    </a:cubicBezTo>
                    <a:cubicBezTo>
                      <a:pt x="1000" y="730"/>
                      <a:pt x="998" y="748"/>
                      <a:pt x="988" y="751"/>
                    </a:cubicBezTo>
                    <a:cubicBezTo>
                      <a:pt x="985" y="752"/>
                      <a:pt x="983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80" y="752"/>
                      <a:pt x="980" y="752"/>
                      <a:pt x="980" y="752"/>
                    </a:cubicBezTo>
                    <a:cubicBezTo>
                      <a:pt x="969" y="752"/>
                      <a:pt x="957" y="746"/>
                      <a:pt x="951" y="741"/>
                    </a:cubicBezTo>
                    <a:cubicBezTo>
                      <a:pt x="951" y="741"/>
                      <a:pt x="951" y="741"/>
                      <a:pt x="951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50" y="741"/>
                      <a:pt x="950" y="741"/>
                      <a:pt x="950" y="741"/>
                    </a:cubicBezTo>
                    <a:cubicBezTo>
                      <a:pt x="941" y="733"/>
                      <a:pt x="940" y="721"/>
                      <a:pt x="930" y="716"/>
                    </a:cubicBezTo>
                    <a:cubicBezTo>
                      <a:pt x="930" y="716"/>
                      <a:pt x="930" y="716"/>
                      <a:pt x="930" y="716"/>
                    </a:cubicBezTo>
                    <a:cubicBezTo>
                      <a:pt x="925" y="714"/>
                      <a:pt x="920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5" y="713"/>
                      <a:pt x="915" y="713"/>
                      <a:pt x="915" y="713"/>
                    </a:cubicBezTo>
                    <a:cubicBezTo>
                      <a:pt x="910" y="713"/>
                      <a:pt x="906" y="713"/>
                      <a:pt x="902" y="714"/>
                    </a:cubicBezTo>
                    <a:cubicBezTo>
                      <a:pt x="901" y="714"/>
                      <a:pt x="901" y="714"/>
                      <a:pt x="901" y="715"/>
                    </a:cubicBezTo>
                    <a:cubicBezTo>
                      <a:pt x="901" y="715"/>
                      <a:pt x="901" y="715"/>
                      <a:pt x="901" y="715"/>
                    </a:cubicBezTo>
                    <a:cubicBezTo>
                      <a:pt x="892" y="717"/>
                      <a:pt x="885" y="723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6" y="725"/>
                      <a:pt x="876" y="725"/>
                      <a:pt x="876" y="725"/>
                    </a:cubicBezTo>
                    <a:cubicBezTo>
                      <a:pt x="873" y="726"/>
                      <a:pt x="869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66" y="726"/>
                      <a:pt x="866" y="726"/>
                      <a:pt x="866" y="726"/>
                    </a:cubicBezTo>
                    <a:cubicBezTo>
                      <a:pt x="858" y="726"/>
                      <a:pt x="851" y="725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5" y="723"/>
                    </a:cubicBezTo>
                    <a:cubicBezTo>
                      <a:pt x="845" y="723"/>
                      <a:pt x="845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4" y="723"/>
                      <a:pt x="844" y="723"/>
                      <a:pt x="844" y="723"/>
                    </a:cubicBezTo>
                    <a:cubicBezTo>
                      <a:pt x="843" y="722"/>
                      <a:pt x="842" y="722"/>
                      <a:pt x="841" y="721"/>
                    </a:cubicBezTo>
                    <a:cubicBezTo>
                      <a:pt x="841" y="721"/>
                      <a:pt x="841" y="721"/>
                      <a:pt x="841" y="721"/>
                    </a:cubicBezTo>
                    <a:cubicBezTo>
                      <a:pt x="841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31" y="715"/>
                      <a:pt x="824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12" y="706"/>
                      <a:pt x="812" y="706"/>
                      <a:pt x="812" y="706"/>
                    </a:cubicBezTo>
                    <a:cubicBezTo>
                      <a:pt x="809" y="706"/>
                      <a:pt x="806" y="707"/>
                      <a:pt x="802" y="709"/>
                    </a:cubicBezTo>
                    <a:cubicBezTo>
                      <a:pt x="790" y="713"/>
                      <a:pt x="785" y="726"/>
                      <a:pt x="774" y="735"/>
                    </a:cubicBezTo>
                    <a:cubicBezTo>
                      <a:pt x="770" y="738"/>
                      <a:pt x="764" y="741"/>
                      <a:pt x="759" y="744"/>
                    </a:cubicBezTo>
                    <a:cubicBezTo>
                      <a:pt x="753" y="747"/>
                      <a:pt x="749" y="751"/>
                      <a:pt x="743" y="752"/>
                    </a:cubicBezTo>
                    <a:cubicBezTo>
                      <a:pt x="742" y="753"/>
                      <a:pt x="740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9" y="753"/>
                      <a:pt x="739" y="753"/>
                      <a:pt x="739" y="753"/>
                    </a:cubicBezTo>
                    <a:cubicBezTo>
                      <a:pt x="734" y="753"/>
                      <a:pt x="729" y="750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7" y="745"/>
                      <a:pt x="727" y="745"/>
                      <a:pt x="727" y="745"/>
                    </a:cubicBezTo>
                    <a:cubicBezTo>
                      <a:pt x="726" y="742"/>
                      <a:pt x="726" y="739"/>
                      <a:pt x="726" y="736"/>
                    </a:cubicBezTo>
                    <a:cubicBezTo>
                      <a:pt x="725" y="731"/>
                      <a:pt x="727" y="727"/>
                      <a:pt x="727" y="722"/>
                    </a:cubicBezTo>
                    <a:cubicBezTo>
                      <a:pt x="727" y="722"/>
                      <a:pt x="727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21"/>
                      <a:pt x="726" y="721"/>
                      <a:pt x="726" y="721"/>
                    </a:cubicBezTo>
                    <a:cubicBezTo>
                      <a:pt x="726" y="705"/>
                      <a:pt x="715" y="691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9" y="690"/>
                      <a:pt x="699" y="690"/>
                      <a:pt x="699" y="690"/>
                    </a:cubicBezTo>
                    <a:cubicBezTo>
                      <a:pt x="696" y="690"/>
                      <a:pt x="693" y="691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9" y="692"/>
                      <a:pt x="689" y="692"/>
                      <a:pt x="689" y="692"/>
                    </a:cubicBezTo>
                    <a:cubicBezTo>
                      <a:pt x="684" y="694"/>
                      <a:pt x="679" y="699"/>
                      <a:pt x="675" y="704"/>
                    </a:cubicBezTo>
                    <a:cubicBezTo>
                      <a:pt x="673" y="707"/>
                      <a:pt x="668" y="715"/>
                      <a:pt x="662" y="716"/>
                    </a:cubicBezTo>
                    <a:cubicBezTo>
                      <a:pt x="662" y="716"/>
                      <a:pt x="662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61" y="716"/>
                      <a:pt x="661" y="716"/>
                      <a:pt x="661" y="716"/>
                    </a:cubicBezTo>
                    <a:cubicBezTo>
                      <a:pt x="655" y="716"/>
                      <a:pt x="649" y="711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3" y="707"/>
                      <a:pt x="643" y="707"/>
                      <a:pt x="643" y="707"/>
                    </a:cubicBezTo>
                    <a:cubicBezTo>
                      <a:pt x="641" y="706"/>
                      <a:pt x="640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4"/>
                      <a:pt x="638" y="704"/>
                    </a:cubicBezTo>
                    <a:cubicBezTo>
                      <a:pt x="638" y="704"/>
                      <a:pt x="638" y="704"/>
                      <a:pt x="638" y="704"/>
                    </a:cubicBezTo>
                    <a:cubicBezTo>
                      <a:pt x="638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7" y="704"/>
                      <a:pt x="637" y="704"/>
                      <a:pt x="637" y="704"/>
                    </a:cubicBezTo>
                    <a:cubicBezTo>
                      <a:pt x="633" y="703"/>
                      <a:pt x="629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25" y="702"/>
                      <a:pt x="625" y="702"/>
                      <a:pt x="625" y="702"/>
                    </a:cubicBezTo>
                    <a:cubicBezTo>
                      <a:pt x="613" y="702"/>
                      <a:pt x="602" y="708"/>
                      <a:pt x="595" y="716"/>
                    </a:cubicBezTo>
                    <a:cubicBezTo>
                      <a:pt x="595" y="716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5" y="717"/>
                      <a:pt x="595" y="717"/>
                      <a:pt x="595" y="717"/>
                    </a:cubicBezTo>
                    <a:cubicBezTo>
                      <a:pt x="592" y="721"/>
                      <a:pt x="588" y="727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4" y="728"/>
                      <a:pt x="584" y="728"/>
                      <a:pt x="584" y="728"/>
                    </a:cubicBezTo>
                    <a:cubicBezTo>
                      <a:pt x="581" y="730"/>
                      <a:pt x="575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70" y="731"/>
                      <a:pt x="570" y="731"/>
                      <a:pt x="570" y="731"/>
                    </a:cubicBezTo>
                    <a:cubicBezTo>
                      <a:pt x="563" y="731"/>
                      <a:pt x="557" y="730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52" y="728"/>
                      <a:pt x="552" y="728"/>
                      <a:pt x="552" y="728"/>
                    </a:cubicBezTo>
                    <a:cubicBezTo>
                      <a:pt x="543" y="724"/>
                      <a:pt x="538" y="711"/>
                      <a:pt x="527" y="706"/>
                    </a:cubicBezTo>
                    <a:cubicBezTo>
                      <a:pt x="527" y="706"/>
                      <a:pt x="527" y="706"/>
                      <a:pt x="526" y="706"/>
                    </a:cubicBezTo>
                    <a:cubicBezTo>
                      <a:pt x="521" y="703"/>
                      <a:pt x="516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11" y="702"/>
                      <a:pt x="511" y="702"/>
                      <a:pt x="511" y="702"/>
                    </a:cubicBezTo>
                    <a:cubicBezTo>
                      <a:pt x="507" y="702"/>
                      <a:pt x="502" y="703"/>
                      <a:pt x="498" y="705"/>
                    </a:cubicBezTo>
                    <a:cubicBezTo>
                      <a:pt x="498" y="705"/>
                      <a:pt x="498" y="705"/>
                      <a:pt x="498" y="705"/>
                    </a:cubicBezTo>
                    <a:cubicBezTo>
                      <a:pt x="498" y="705"/>
                      <a:pt x="498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7" y="705"/>
                      <a:pt x="497" y="705"/>
                      <a:pt x="497" y="705"/>
                    </a:cubicBezTo>
                    <a:cubicBezTo>
                      <a:pt x="495" y="706"/>
                      <a:pt x="493" y="707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91" y="708"/>
                      <a:pt x="491" y="708"/>
                      <a:pt x="491" y="708"/>
                    </a:cubicBezTo>
                    <a:cubicBezTo>
                      <a:pt x="486" y="711"/>
                      <a:pt x="480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74" y="716"/>
                      <a:pt x="474" y="716"/>
                      <a:pt x="474" y="716"/>
                    </a:cubicBezTo>
                    <a:cubicBezTo>
                      <a:pt x="468" y="715"/>
                      <a:pt x="464" y="709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1" y="704"/>
                      <a:pt x="461" y="704"/>
                      <a:pt x="461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60" y="704"/>
                      <a:pt x="460" y="704"/>
                      <a:pt x="460" y="704"/>
                    </a:cubicBezTo>
                    <a:cubicBezTo>
                      <a:pt x="455" y="698"/>
                      <a:pt x="449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7" y="691"/>
                      <a:pt x="437" y="691"/>
                      <a:pt x="437" y="691"/>
                    </a:cubicBezTo>
                    <a:cubicBezTo>
                      <a:pt x="435" y="691"/>
                      <a:pt x="434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32" y="691"/>
                      <a:pt x="432" y="691"/>
                      <a:pt x="432" y="691"/>
                    </a:cubicBezTo>
                    <a:cubicBezTo>
                      <a:pt x="420" y="693"/>
                      <a:pt x="412" y="705"/>
                      <a:pt x="410" y="716"/>
                    </a:cubicBezTo>
                    <a:cubicBezTo>
                      <a:pt x="410" y="718"/>
                      <a:pt x="410" y="720"/>
                      <a:pt x="410" y="722"/>
                    </a:cubicBezTo>
                    <a:cubicBezTo>
                      <a:pt x="410" y="726"/>
                      <a:pt x="410" y="731"/>
                      <a:pt x="410" y="735"/>
                    </a:cubicBezTo>
                    <a:cubicBezTo>
                      <a:pt x="410" y="743"/>
                      <a:pt x="409" y="751"/>
                      <a:pt x="400" y="752"/>
                    </a:cubicBezTo>
                    <a:cubicBezTo>
                      <a:pt x="399" y="752"/>
                      <a:pt x="399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8" y="752"/>
                      <a:pt x="398" y="752"/>
                    </a:cubicBezTo>
                    <a:cubicBezTo>
                      <a:pt x="398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97" y="752"/>
                      <a:pt x="397" y="752"/>
                      <a:pt x="397" y="752"/>
                    </a:cubicBezTo>
                    <a:cubicBezTo>
                      <a:pt x="389" y="752"/>
                      <a:pt x="377" y="745"/>
                      <a:pt x="368" y="740"/>
                    </a:cubicBezTo>
                    <a:cubicBezTo>
                      <a:pt x="368" y="740"/>
                      <a:pt x="368" y="740"/>
                      <a:pt x="368" y="740"/>
                    </a:cubicBezTo>
                    <a:cubicBezTo>
                      <a:pt x="368" y="740"/>
                      <a:pt x="368" y="739"/>
                      <a:pt x="368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7" y="739"/>
                      <a:pt x="367" y="739"/>
                      <a:pt x="367" y="739"/>
                    </a:cubicBezTo>
                    <a:cubicBezTo>
                      <a:pt x="366" y="738"/>
                      <a:pt x="365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7"/>
                      <a:pt x="364" y="737"/>
                      <a:pt x="364" y="737"/>
                    </a:cubicBezTo>
                    <a:cubicBezTo>
                      <a:pt x="364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3" y="736"/>
                      <a:pt x="363" y="736"/>
                    </a:cubicBezTo>
                    <a:cubicBezTo>
                      <a:pt x="363" y="736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2" y="735"/>
                      <a:pt x="362" y="735"/>
                      <a:pt x="362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61" y="735"/>
                      <a:pt x="361" y="735"/>
                      <a:pt x="361" y="735"/>
                    </a:cubicBezTo>
                    <a:cubicBezTo>
                      <a:pt x="351" y="726"/>
                      <a:pt x="343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4" y="706"/>
                      <a:pt x="324" y="706"/>
                      <a:pt x="324" y="706"/>
                    </a:cubicBezTo>
                    <a:cubicBezTo>
                      <a:pt x="322" y="706"/>
                      <a:pt x="319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17" y="707"/>
                      <a:pt x="317" y="707"/>
                      <a:pt x="317" y="707"/>
                    </a:cubicBezTo>
                    <a:cubicBezTo>
                      <a:pt x="308" y="709"/>
                      <a:pt x="301" y="720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1" y="724"/>
                      <a:pt x="291" y="724"/>
                      <a:pt x="291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90" y="724"/>
                      <a:pt x="290" y="724"/>
                      <a:pt x="290" y="724"/>
                    </a:cubicBezTo>
                    <a:cubicBezTo>
                      <a:pt x="284" y="726"/>
                      <a:pt x="278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72" y="727"/>
                      <a:pt x="272" y="727"/>
                      <a:pt x="272" y="727"/>
                    </a:cubicBezTo>
                    <a:cubicBezTo>
                      <a:pt x="267" y="727"/>
                      <a:pt x="263" y="726"/>
                      <a:pt x="260" y="725"/>
                    </a:cubicBezTo>
                    <a:cubicBezTo>
                      <a:pt x="260" y="725"/>
                      <a:pt x="260" y="725"/>
                      <a:pt x="260" y="725"/>
                    </a:cubicBezTo>
                    <a:cubicBezTo>
                      <a:pt x="260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9" y="725"/>
                      <a:pt x="259" y="725"/>
                      <a:pt x="259" y="725"/>
                    </a:cubicBezTo>
                    <a:cubicBezTo>
                      <a:pt x="258" y="725"/>
                      <a:pt x="258" y="725"/>
                      <a:pt x="258" y="725"/>
                    </a:cubicBezTo>
                    <a:cubicBezTo>
                      <a:pt x="257" y="725"/>
                      <a:pt x="255" y="724"/>
                      <a:pt x="253" y="723"/>
                    </a:cubicBezTo>
                    <a:cubicBezTo>
                      <a:pt x="244" y="719"/>
                      <a:pt x="233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20" y="713"/>
                      <a:pt x="220" y="713"/>
                      <a:pt x="220" y="713"/>
                    </a:cubicBezTo>
                    <a:cubicBezTo>
                      <a:pt x="216" y="713"/>
                      <a:pt x="212" y="713"/>
                      <a:pt x="207" y="715"/>
                    </a:cubicBezTo>
                    <a:cubicBezTo>
                      <a:pt x="197" y="719"/>
                      <a:pt x="194" y="733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7" y="740"/>
                      <a:pt x="187" y="740"/>
                      <a:pt x="187" y="740"/>
                    </a:cubicBezTo>
                    <a:cubicBezTo>
                      <a:pt x="182" y="744"/>
                      <a:pt x="166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3" y="753"/>
                      <a:pt x="153" y="753"/>
                      <a:pt x="153" y="753"/>
                    </a:cubicBezTo>
                    <a:cubicBezTo>
                      <a:pt x="150" y="753"/>
                      <a:pt x="147" y="752"/>
                      <a:pt x="145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44" y="751"/>
                      <a:pt x="144" y="751"/>
                      <a:pt x="144" y="751"/>
                    </a:cubicBezTo>
                    <a:cubicBezTo>
                      <a:pt x="133" y="746"/>
                      <a:pt x="133" y="730"/>
                      <a:pt x="128" y="721"/>
                    </a:cubicBezTo>
                    <a:cubicBezTo>
                      <a:pt x="120" y="710"/>
                      <a:pt x="110" y="710"/>
                      <a:pt x="99" y="704"/>
                    </a:cubicBezTo>
                    <a:cubicBezTo>
                      <a:pt x="92" y="699"/>
                      <a:pt x="86" y="690"/>
                      <a:pt x="78" y="683"/>
                    </a:cubicBezTo>
                    <a:cubicBezTo>
                      <a:pt x="72" y="676"/>
                      <a:pt x="62" y="668"/>
                      <a:pt x="59" y="661"/>
                    </a:cubicBezTo>
                    <a:cubicBezTo>
                      <a:pt x="55" y="654"/>
                      <a:pt x="55" y="646"/>
                      <a:pt x="51" y="640"/>
                    </a:cubicBezTo>
                    <a:cubicBezTo>
                      <a:pt x="49" y="636"/>
                      <a:pt x="44" y="631"/>
                      <a:pt x="39" y="629"/>
                    </a:cubicBezTo>
                    <a:cubicBezTo>
                      <a:pt x="27" y="622"/>
                      <a:pt x="13" y="622"/>
                      <a:pt x="8" y="610"/>
                    </a:cubicBezTo>
                    <a:cubicBezTo>
                      <a:pt x="6" y="604"/>
                      <a:pt x="5" y="596"/>
                      <a:pt x="5" y="587"/>
                    </a:cubicBezTo>
                    <a:cubicBezTo>
                      <a:pt x="5" y="575"/>
                      <a:pt x="6" y="563"/>
                      <a:pt x="6" y="553"/>
                    </a:cubicBezTo>
                    <a:cubicBezTo>
                      <a:pt x="6" y="536"/>
                      <a:pt x="6" y="518"/>
                      <a:pt x="6" y="501"/>
                    </a:cubicBezTo>
                    <a:cubicBezTo>
                      <a:pt x="6" y="432"/>
                      <a:pt x="6" y="363"/>
                      <a:pt x="6" y="294"/>
                    </a:cubicBezTo>
                    <a:cubicBezTo>
                      <a:pt x="6" y="263"/>
                      <a:pt x="6" y="232"/>
                      <a:pt x="6" y="201"/>
                    </a:cubicBezTo>
                    <a:cubicBezTo>
                      <a:pt x="6" y="192"/>
                      <a:pt x="6" y="182"/>
                      <a:pt x="6" y="173"/>
                    </a:cubicBezTo>
                    <a:cubicBezTo>
                      <a:pt x="6" y="159"/>
                      <a:pt x="7" y="147"/>
                      <a:pt x="11" y="141"/>
                    </a:cubicBezTo>
                    <a:cubicBezTo>
                      <a:pt x="20" y="130"/>
                      <a:pt x="41" y="130"/>
                      <a:pt x="49" y="119"/>
                    </a:cubicBezTo>
                    <a:cubicBezTo>
                      <a:pt x="54" y="112"/>
                      <a:pt x="54" y="102"/>
                      <a:pt x="59" y="95"/>
                    </a:cubicBezTo>
                    <a:cubicBezTo>
                      <a:pt x="63" y="87"/>
                      <a:pt x="72" y="80"/>
                      <a:pt x="78" y="73"/>
                    </a:cubicBezTo>
                    <a:cubicBezTo>
                      <a:pt x="85" y="66"/>
                      <a:pt x="91" y="57"/>
                      <a:pt x="99" y="53"/>
                    </a:cubicBezTo>
                    <a:cubicBezTo>
                      <a:pt x="109" y="47"/>
                      <a:pt x="121" y="46"/>
                      <a:pt x="128" y="36"/>
                    </a:cubicBezTo>
                    <a:cubicBezTo>
                      <a:pt x="135" y="24"/>
                      <a:pt x="134" y="7"/>
                      <a:pt x="146" y="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7" y="3"/>
                      <a:pt x="150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cubicBezTo>
                      <a:pt x="152" y="2"/>
                      <a:pt x="152" y="2"/>
                      <a:pt x="152" y="2"/>
                    </a:cubicBezTo>
                    <a:moveTo>
                      <a:pt x="150" y="0"/>
                    </a:moveTo>
                    <a:cubicBezTo>
                      <a:pt x="150" y="0"/>
                      <a:pt x="150" y="0"/>
                      <a:pt x="150" y="0"/>
                    </a:cubicBezTo>
                    <a:cubicBezTo>
                      <a:pt x="149" y="0"/>
                      <a:pt x="148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32" y="2"/>
                      <a:pt x="134" y="20"/>
                      <a:pt x="127" y="32"/>
                    </a:cubicBezTo>
                    <a:cubicBezTo>
                      <a:pt x="120" y="44"/>
                      <a:pt x="109" y="44"/>
                      <a:pt x="98" y="51"/>
                    </a:cubicBezTo>
                    <a:cubicBezTo>
                      <a:pt x="89" y="55"/>
                      <a:pt x="83" y="64"/>
                      <a:pt x="77" y="72"/>
                    </a:cubicBezTo>
                    <a:cubicBezTo>
                      <a:pt x="70" y="79"/>
                      <a:pt x="60" y="86"/>
                      <a:pt x="56" y="93"/>
                    </a:cubicBezTo>
                    <a:cubicBezTo>
                      <a:pt x="52" y="101"/>
                      <a:pt x="52" y="109"/>
                      <a:pt x="48" y="116"/>
                    </a:cubicBezTo>
                    <a:cubicBezTo>
                      <a:pt x="40" y="128"/>
                      <a:pt x="20" y="128"/>
                      <a:pt x="9" y="138"/>
                    </a:cubicBezTo>
                    <a:cubicBezTo>
                      <a:pt x="2" y="144"/>
                      <a:pt x="0" y="158"/>
                      <a:pt x="0" y="173"/>
                    </a:cubicBezTo>
                    <a:cubicBezTo>
                      <a:pt x="0" y="183"/>
                      <a:pt x="1" y="193"/>
                      <a:pt x="1" y="203"/>
                    </a:cubicBezTo>
                    <a:cubicBezTo>
                      <a:pt x="1" y="322"/>
                      <a:pt x="1" y="435"/>
                      <a:pt x="1" y="555"/>
                    </a:cubicBezTo>
                    <a:cubicBezTo>
                      <a:pt x="1" y="555"/>
                      <a:pt x="1" y="555"/>
                      <a:pt x="1" y="555"/>
                    </a:cubicBezTo>
                    <a:cubicBezTo>
                      <a:pt x="1" y="564"/>
                      <a:pt x="1" y="573"/>
                      <a:pt x="1" y="582"/>
                    </a:cubicBezTo>
                    <a:cubicBezTo>
                      <a:pt x="1" y="594"/>
                      <a:pt x="1" y="606"/>
                      <a:pt x="4" y="611"/>
                    </a:cubicBezTo>
                    <a:cubicBezTo>
                      <a:pt x="10" y="625"/>
                      <a:pt x="28" y="624"/>
                      <a:pt x="40" y="632"/>
                    </a:cubicBezTo>
                    <a:cubicBezTo>
                      <a:pt x="51" y="639"/>
                      <a:pt x="50" y="650"/>
                      <a:pt x="57" y="663"/>
                    </a:cubicBezTo>
                    <a:cubicBezTo>
                      <a:pt x="60" y="670"/>
                      <a:pt x="70" y="678"/>
                      <a:pt x="77" y="685"/>
                    </a:cubicBezTo>
                    <a:cubicBezTo>
                      <a:pt x="83" y="691"/>
                      <a:pt x="90" y="701"/>
                      <a:pt x="98" y="706"/>
                    </a:cubicBezTo>
                    <a:cubicBezTo>
                      <a:pt x="109" y="712"/>
                      <a:pt x="119" y="712"/>
                      <a:pt x="126" y="722"/>
                    </a:cubicBezTo>
                    <a:cubicBezTo>
                      <a:pt x="133" y="734"/>
                      <a:pt x="133" y="750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3" y="754"/>
                      <a:pt x="143" y="754"/>
                      <a:pt x="143" y="754"/>
                    </a:cubicBezTo>
                    <a:cubicBezTo>
                      <a:pt x="146" y="755"/>
                      <a:pt x="148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0" y="755"/>
                      <a:pt x="150" y="755"/>
                      <a:pt x="150" y="755"/>
                    </a:cubicBezTo>
                    <a:cubicBezTo>
                      <a:pt x="156" y="755"/>
                      <a:pt x="163" y="753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7" y="752"/>
                      <a:pt x="167" y="752"/>
                      <a:pt x="167" y="752"/>
                    </a:cubicBezTo>
                    <a:cubicBezTo>
                      <a:pt x="168" y="752"/>
                      <a:pt x="168" y="752"/>
                      <a:pt x="168" y="752"/>
                    </a:cubicBezTo>
                    <a:cubicBezTo>
                      <a:pt x="174" y="750"/>
                      <a:pt x="182" y="747"/>
                      <a:pt x="186" y="743"/>
                    </a:cubicBezTo>
                    <a:cubicBezTo>
                      <a:pt x="195" y="736"/>
                      <a:pt x="197" y="722"/>
                      <a:pt x="208" y="718"/>
                    </a:cubicBezTo>
                    <a:cubicBezTo>
                      <a:pt x="213" y="715"/>
                      <a:pt x="217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21" y="715"/>
                      <a:pt x="221" y="715"/>
                      <a:pt x="221" y="715"/>
                    </a:cubicBezTo>
                    <a:cubicBezTo>
                      <a:pt x="233" y="715"/>
                      <a:pt x="243" y="722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2" y="726"/>
                      <a:pt x="252" y="726"/>
                      <a:pt x="252" y="726"/>
                    </a:cubicBezTo>
                    <a:cubicBezTo>
                      <a:pt x="254" y="727"/>
                      <a:pt x="256" y="727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8" y="728"/>
                      <a:pt x="258" y="728"/>
                    </a:cubicBezTo>
                    <a:cubicBezTo>
                      <a:pt x="258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59" y="728"/>
                      <a:pt x="259" y="728"/>
                      <a:pt x="259" y="728"/>
                    </a:cubicBezTo>
                    <a:cubicBezTo>
                      <a:pt x="262" y="729"/>
                      <a:pt x="265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68" y="729"/>
                      <a:pt x="268" y="729"/>
                      <a:pt x="268" y="729"/>
                    </a:cubicBezTo>
                    <a:cubicBezTo>
                      <a:pt x="277" y="729"/>
                      <a:pt x="287" y="728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2" y="725"/>
                      <a:pt x="292" y="725"/>
                    </a:cubicBezTo>
                    <a:cubicBezTo>
                      <a:pt x="292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3" y="725"/>
                      <a:pt x="293" y="725"/>
                      <a:pt x="293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4" y="725"/>
                      <a:pt x="294" y="725"/>
                      <a:pt x="294" y="725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5" y="724"/>
                    </a:cubicBezTo>
                    <a:cubicBezTo>
                      <a:pt x="295" y="724"/>
                      <a:pt x="295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296" y="724"/>
                      <a:pt x="296" y="724"/>
                      <a:pt x="296" y="724"/>
                    </a:cubicBezTo>
                    <a:cubicBezTo>
                      <a:pt x="305" y="718"/>
                      <a:pt x="312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5" y="709"/>
                      <a:pt x="325" y="709"/>
                      <a:pt x="325" y="709"/>
                    </a:cubicBezTo>
                    <a:cubicBezTo>
                      <a:pt x="326" y="709"/>
                      <a:pt x="328" y="709"/>
                      <a:pt x="329" y="709"/>
                    </a:cubicBezTo>
                    <a:cubicBezTo>
                      <a:pt x="329" y="709"/>
                      <a:pt x="329" y="709"/>
                      <a:pt x="329" y="709"/>
                    </a:cubicBezTo>
                    <a:cubicBezTo>
                      <a:pt x="344" y="712"/>
                      <a:pt x="349" y="728"/>
                      <a:pt x="359" y="736"/>
                    </a:cubicBezTo>
                    <a:cubicBezTo>
                      <a:pt x="365" y="741"/>
                      <a:pt x="371" y="744"/>
                      <a:pt x="378" y="748"/>
                    </a:cubicBezTo>
                    <a:cubicBezTo>
                      <a:pt x="378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8"/>
                    </a:cubicBezTo>
                    <a:cubicBezTo>
                      <a:pt x="379" y="748"/>
                      <a:pt x="379" y="748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79" y="749"/>
                      <a:pt x="379" y="749"/>
                    </a:cubicBezTo>
                    <a:cubicBezTo>
                      <a:pt x="379" y="749"/>
                      <a:pt x="380" y="749"/>
                      <a:pt x="380" y="749"/>
                    </a:cubicBezTo>
                    <a:cubicBezTo>
                      <a:pt x="380" y="749"/>
                      <a:pt x="380" y="749"/>
                      <a:pt x="380" y="749"/>
                    </a:cubicBezTo>
                    <a:cubicBezTo>
                      <a:pt x="385" y="752"/>
                      <a:pt x="391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7" y="756"/>
                      <a:pt x="397" y="756"/>
                      <a:pt x="397" y="756"/>
                    </a:cubicBezTo>
                    <a:cubicBezTo>
                      <a:pt x="398" y="756"/>
                      <a:pt x="399" y="756"/>
                      <a:pt x="399" y="756"/>
                    </a:cubicBezTo>
                    <a:cubicBezTo>
                      <a:pt x="407" y="755"/>
                      <a:pt x="412" y="748"/>
                      <a:pt x="414" y="742"/>
                    </a:cubicBezTo>
                    <a:cubicBezTo>
                      <a:pt x="414" y="740"/>
                      <a:pt x="414" y="738"/>
                      <a:pt x="414" y="736"/>
                    </a:cubicBezTo>
                    <a:cubicBezTo>
                      <a:pt x="414" y="731"/>
                      <a:pt x="413" y="725"/>
                      <a:pt x="413" y="719"/>
                    </a:cubicBezTo>
                    <a:cubicBezTo>
                      <a:pt x="413" y="717"/>
                      <a:pt x="413" y="715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3"/>
                      <a:pt x="414" y="713"/>
                    </a:cubicBezTo>
                    <a:cubicBezTo>
                      <a:pt x="414" y="713"/>
                      <a:pt x="414" y="712"/>
                      <a:pt x="414" y="712"/>
                    </a:cubicBezTo>
                    <a:cubicBezTo>
                      <a:pt x="414" y="712"/>
                      <a:pt x="414" y="712"/>
                      <a:pt x="414" y="712"/>
                    </a:cubicBezTo>
                    <a:cubicBezTo>
                      <a:pt x="416" y="702"/>
                      <a:pt x="425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6" y="693"/>
                      <a:pt x="436" y="693"/>
                      <a:pt x="436" y="693"/>
                    </a:cubicBezTo>
                    <a:cubicBezTo>
                      <a:pt x="439" y="693"/>
                      <a:pt x="442" y="694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45" y="695"/>
                      <a:pt x="445" y="695"/>
                      <a:pt x="445" y="695"/>
                    </a:cubicBezTo>
                    <a:cubicBezTo>
                      <a:pt x="451" y="697"/>
                      <a:pt x="456" y="702"/>
                      <a:pt x="459" y="707"/>
                    </a:cubicBezTo>
                    <a:cubicBezTo>
                      <a:pt x="462" y="711"/>
                      <a:pt x="464" y="720"/>
                      <a:pt x="472" y="721"/>
                    </a:cubicBezTo>
                    <a:cubicBezTo>
                      <a:pt x="472" y="721"/>
                      <a:pt x="472" y="721"/>
                      <a:pt x="472" y="721"/>
                    </a:cubicBezTo>
                    <a:cubicBezTo>
                      <a:pt x="472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3" y="721"/>
                      <a:pt x="473" y="721"/>
                      <a:pt x="473" y="721"/>
                    </a:cubicBezTo>
                    <a:cubicBezTo>
                      <a:pt x="479" y="721"/>
                      <a:pt x="485" y="716"/>
                      <a:pt x="491" y="712"/>
                    </a:cubicBezTo>
                    <a:cubicBezTo>
                      <a:pt x="494" y="710"/>
                      <a:pt x="496" y="708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499" y="707"/>
                    </a:cubicBezTo>
                    <a:cubicBezTo>
                      <a:pt x="499" y="707"/>
                      <a:pt x="499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0" y="707"/>
                      <a:pt x="500" y="707"/>
                      <a:pt x="500" y="707"/>
                    </a:cubicBezTo>
                    <a:cubicBezTo>
                      <a:pt x="503" y="706"/>
                      <a:pt x="506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10" y="705"/>
                      <a:pt x="510" y="705"/>
                      <a:pt x="510" y="705"/>
                    </a:cubicBezTo>
                    <a:cubicBezTo>
                      <a:pt x="522" y="705"/>
                      <a:pt x="533" y="712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39" y="721"/>
                      <a:pt x="539" y="721"/>
                      <a:pt x="539" y="721"/>
                    </a:cubicBezTo>
                    <a:cubicBezTo>
                      <a:pt x="542" y="725"/>
                      <a:pt x="542" y="730"/>
                      <a:pt x="546" y="731"/>
                    </a:cubicBezTo>
                    <a:cubicBezTo>
                      <a:pt x="550" y="734"/>
                      <a:pt x="560" y="733"/>
                      <a:pt x="567" y="733"/>
                    </a:cubicBezTo>
                    <a:cubicBezTo>
                      <a:pt x="569" y="733"/>
                      <a:pt x="570" y="733"/>
                      <a:pt x="572" y="733"/>
                    </a:cubicBezTo>
                    <a:cubicBezTo>
                      <a:pt x="574" y="733"/>
                      <a:pt x="576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78" y="733"/>
                      <a:pt x="578" y="733"/>
                      <a:pt x="578" y="733"/>
                    </a:cubicBezTo>
                    <a:cubicBezTo>
                      <a:pt x="583" y="733"/>
                      <a:pt x="588" y="733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0" y="732"/>
                      <a:pt x="590" y="732"/>
                      <a:pt x="590" y="732"/>
                    </a:cubicBezTo>
                    <a:cubicBezTo>
                      <a:pt x="595" y="729"/>
                      <a:pt x="597" y="718"/>
                      <a:pt x="600" y="715"/>
                    </a:cubicBezTo>
                    <a:cubicBezTo>
                      <a:pt x="600" y="714"/>
                      <a:pt x="601" y="714"/>
                      <a:pt x="601" y="714"/>
                    </a:cubicBezTo>
                    <a:cubicBezTo>
                      <a:pt x="601" y="714"/>
                      <a:pt x="601" y="714"/>
                      <a:pt x="601" y="714"/>
                    </a:cubicBezTo>
                    <a:cubicBezTo>
                      <a:pt x="606" y="709"/>
                      <a:pt x="61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5" y="705"/>
                      <a:pt x="625" y="705"/>
                      <a:pt x="625" y="705"/>
                    </a:cubicBezTo>
                    <a:cubicBezTo>
                      <a:pt x="628" y="705"/>
                      <a:pt x="632" y="705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6" y="707"/>
                      <a:pt x="636" y="707"/>
                      <a:pt x="636" y="707"/>
                    </a:cubicBezTo>
                    <a:cubicBezTo>
                      <a:pt x="639" y="708"/>
                      <a:pt x="641" y="710"/>
                      <a:pt x="644" y="712"/>
                    </a:cubicBezTo>
                    <a:cubicBezTo>
                      <a:pt x="650" y="716"/>
                      <a:pt x="657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3" y="721"/>
                      <a:pt x="663" y="721"/>
                    </a:cubicBezTo>
                    <a:cubicBezTo>
                      <a:pt x="663" y="721"/>
                      <a:pt x="664" y="721"/>
                      <a:pt x="664" y="721"/>
                    </a:cubicBezTo>
                    <a:cubicBezTo>
                      <a:pt x="671" y="720"/>
                      <a:pt x="673" y="711"/>
                      <a:pt x="677" y="706"/>
                    </a:cubicBezTo>
                    <a:cubicBezTo>
                      <a:pt x="680" y="701"/>
                      <a:pt x="686" y="696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3" y="694"/>
                      <a:pt x="693" y="694"/>
                      <a:pt x="693" y="694"/>
                    </a:cubicBezTo>
                    <a:cubicBezTo>
                      <a:pt x="695" y="694"/>
                      <a:pt x="697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699" y="693"/>
                      <a:pt x="699" y="693"/>
                      <a:pt x="699" y="693"/>
                    </a:cubicBezTo>
                    <a:cubicBezTo>
                      <a:pt x="714" y="693"/>
                      <a:pt x="722" y="705"/>
                      <a:pt x="723" y="718"/>
                    </a:cubicBezTo>
                    <a:cubicBezTo>
                      <a:pt x="723" y="718"/>
                      <a:pt x="723" y="718"/>
                      <a:pt x="723" y="718"/>
                    </a:cubicBezTo>
                    <a:cubicBezTo>
                      <a:pt x="723" y="718"/>
                      <a:pt x="723" y="719"/>
                      <a:pt x="723" y="719"/>
                    </a:cubicBezTo>
                    <a:cubicBezTo>
                      <a:pt x="723" y="719"/>
                      <a:pt x="723" y="719"/>
                      <a:pt x="723" y="719"/>
                    </a:cubicBezTo>
                    <a:cubicBezTo>
                      <a:pt x="724" y="719"/>
                      <a:pt x="724" y="720"/>
                      <a:pt x="724" y="721"/>
                    </a:cubicBezTo>
                    <a:cubicBezTo>
                      <a:pt x="724" y="726"/>
                      <a:pt x="722" y="731"/>
                      <a:pt x="722" y="737"/>
                    </a:cubicBezTo>
                    <a:cubicBezTo>
                      <a:pt x="722" y="739"/>
                      <a:pt x="722" y="741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3" y="743"/>
                      <a:pt x="723" y="743"/>
                      <a:pt x="723" y="743"/>
                    </a:cubicBezTo>
                    <a:cubicBezTo>
                      <a:pt x="725" y="749"/>
                      <a:pt x="731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39" y="757"/>
                      <a:pt x="739" y="757"/>
                      <a:pt x="739" y="757"/>
                    </a:cubicBezTo>
                    <a:cubicBezTo>
                      <a:pt x="740" y="757"/>
                      <a:pt x="740" y="757"/>
                      <a:pt x="741" y="757"/>
                    </a:cubicBezTo>
                    <a:cubicBezTo>
                      <a:pt x="748" y="756"/>
                      <a:pt x="754" y="751"/>
                      <a:pt x="760" y="747"/>
                    </a:cubicBezTo>
                    <a:cubicBezTo>
                      <a:pt x="766" y="743"/>
                      <a:pt x="772" y="740"/>
                      <a:pt x="776" y="737"/>
                    </a:cubicBezTo>
                    <a:cubicBezTo>
                      <a:pt x="784" y="730"/>
                      <a:pt x="790" y="716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2" y="711"/>
                    </a:cubicBezTo>
                    <a:cubicBezTo>
                      <a:pt x="802" y="711"/>
                      <a:pt x="802" y="711"/>
                      <a:pt x="803" y="711"/>
                    </a:cubicBezTo>
                    <a:cubicBezTo>
                      <a:pt x="803" y="711"/>
                      <a:pt x="803" y="711"/>
                      <a:pt x="803" y="711"/>
                    </a:cubicBezTo>
                    <a:cubicBezTo>
                      <a:pt x="806" y="709"/>
                      <a:pt x="809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12" y="709"/>
                      <a:pt x="812" y="709"/>
                      <a:pt x="812" y="709"/>
                    </a:cubicBezTo>
                    <a:cubicBezTo>
                      <a:pt x="824" y="709"/>
                      <a:pt x="831" y="718"/>
                      <a:pt x="839" y="723"/>
                    </a:cubicBezTo>
                    <a:cubicBezTo>
                      <a:pt x="841" y="724"/>
                      <a:pt x="842" y="725"/>
                      <a:pt x="843" y="725"/>
                    </a:cubicBezTo>
                    <a:cubicBezTo>
                      <a:pt x="843" y="725"/>
                      <a:pt x="843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5"/>
                      <a:pt x="844" y="725"/>
                    </a:cubicBezTo>
                    <a:cubicBezTo>
                      <a:pt x="844" y="725"/>
                      <a:pt x="844" y="726"/>
                      <a:pt x="844" y="726"/>
                    </a:cubicBezTo>
                    <a:cubicBezTo>
                      <a:pt x="844" y="726"/>
                      <a:pt x="844" y="726"/>
                      <a:pt x="844" y="726"/>
                    </a:cubicBezTo>
                    <a:cubicBezTo>
                      <a:pt x="850" y="728"/>
                      <a:pt x="858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66" y="729"/>
                      <a:pt x="866" y="729"/>
                      <a:pt x="866" y="729"/>
                    </a:cubicBezTo>
                    <a:cubicBezTo>
                      <a:pt x="870" y="729"/>
                      <a:pt x="874" y="729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7" y="728"/>
                      <a:pt x="877" y="728"/>
                    </a:cubicBezTo>
                    <a:cubicBezTo>
                      <a:pt x="877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8"/>
                    </a:cubicBezTo>
                    <a:cubicBezTo>
                      <a:pt x="878" y="728"/>
                      <a:pt x="878" y="728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8" y="727"/>
                      <a:pt x="878" y="727"/>
                    </a:cubicBezTo>
                    <a:cubicBezTo>
                      <a:pt x="878" y="727"/>
                      <a:pt x="879" y="727"/>
                      <a:pt x="879" y="727"/>
                    </a:cubicBezTo>
                    <a:cubicBezTo>
                      <a:pt x="880" y="727"/>
                      <a:pt x="882" y="726"/>
                      <a:pt x="883" y="726"/>
                    </a:cubicBezTo>
                    <a:cubicBezTo>
                      <a:pt x="893" y="722"/>
                      <a:pt x="903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5" y="715"/>
                      <a:pt x="915" y="715"/>
                      <a:pt x="915" y="715"/>
                    </a:cubicBezTo>
                    <a:cubicBezTo>
                      <a:pt x="919" y="715"/>
                      <a:pt x="923" y="716"/>
                      <a:pt x="928" y="718"/>
                    </a:cubicBezTo>
                    <a:cubicBezTo>
                      <a:pt x="928" y="718"/>
                      <a:pt x="928" y="718"/>
                      <a:pt x="928" y="718"/>
                    </a:cubicBezTo>
                    <a:cubicBezTo>
                      <a:pt x="938" y="722"/>
                      <a:pt x="939" y="735"/>
                      <a:pt x="948" y="742"/>
                    </a:cubicBezTo>
                    <a:cubicBezTo>
                      <a:pt x="953" y="746"/>
                      <a:pt x="961" y="749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67" y="751"/>
                      <a:pt x="967" y="751"/>
                      <a:pt x="967" y="751"/>
                    </a:cubicBezTo>
                    <a:cubicBezTo>
                      <a:pt x="971" y="753"/>
                      <a:pt x="977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2" y="755"/>
                      <a:pt x="982" y="755"/>
                      <a:pt x="982" y="755"/>
                    </a:cubicBezTo>
                    <a:cubicBezTo>
                      <a:pt x="984" y="755"/>
                      <a:pt x="987" y="754"/>
                      <a:pt x="989" y="754"/>
                    </a:cubicBezTo>
                    <a:cubicBezTo>
                      <a:pt x="999" y="750"/>
                      <a:pt x="1000" y="734"/>
                      <a:pt x="1007" y="723"/>
                    </a:cubicBezTo>
                    <a:cubicBezTo>
                      <a:pt x="1014" y="711"/>
                      <a:pt x="1023" y="712"/>
                      <a:pt x="1035" y="706"/>
                    </a:cubicBezTo>
                    <a:cubicBezTo>
                      <a:pt x="1042" y="701"/>
                      <a:pt x="1049" y="692"/>
                      <a:pt x="1056" y="685"/>
                    </a:cubicBezTo>
                    <a:cubicBezTo>
                      <a:pt x="1063" y="677"/>
                      <a:pt x="1073" y="670"/>
                      <a:pt x="1076" y="662"/>
                    </a:cubicBezTo>
                    <a:cubicBezTo>
                      <a:pt x="1079" y="656"/>
                      <a:pt x="1080" y="647"/>
                      <a:pt x="1083" y="642"/>
                    </a:cubicBezTo>
                    <a:cubicBezTo>
                      <a:pt x="1092" y="626"/>
                      <a:pt x="1118" y="628"/>
                      <a:pt x="1127" y="614"/>
                    </a:cubicBezTo>
                    <a:cubicBezTo>
                      <a:pt x="1131" y="607"/>
                      <a:pt x="1131" y="596"/>
                      <a:pt x="1131" y="583"/>
                    </a:cubicBezTo>
                    <a:cubicBezTo>
                      <a:pt x="1131" y="574"/>
                      <a:pt x="1131" y="564"/>
                      <a:pt x="1131" y="557"/>
                    </a:cubicBezTo>
                    <a:cubicBezTo>
                      <a:pt x="1131" y="437"/>
                      <a:pt x="1131" y="318"/>
                      <a:pt x="1131" y="200"/>
                    </a:cubicBezTo>
                    <a:cubicBezTo>
                      <a:pt x="1131" y="200"/>
                      <a:pt x="1131" y="200"/>
                      <a:pt x="1131" y="200"/>
                    </a:cubicBezTo>
                    <a:cubicBezTo>
                      <a:pt x="1131" y="191"/>
                      <a:pt x="1132" y="180"/>
                      <a:pt x="1132" y="170"/>
                    </a:cubicBezTo>
                    <a:cubicBezTo>
                      <a:pt x="1132" y="159"/>
                      <a:pt x="1131" y="149"/>
                      <a:pt x="1128" y="143"/>
                    </a:cubicBezTo>
                    <a:cubicBezTo>
                      <a:pt x="1120" y="127"/>
                      <a:pt x="1093" y="131"/>
                      <a:pt x="1084" y="114"/>
                    </a:cubicBezTo>
                    <a:cubicBezTo>
                      <a:pt x="1080" y="107"/>
                      <a:pt x="1080" y="99"/>
                      <a:pt x="1076" y="93"/>
                    </a:cubicBezTo>
                    <a:cubicBezTo>
                      <a:pt x="1072" y="85"/>
                      <a:pt x="1063" y="78"/>
                      <a:pt x="1057" y="72"/>
                    </a:cubicBezTo>
                    <a:cubicBezTo>
                      <a:pt x="1049" y="64"/>
                      <a:pt x="1044" y="55"/>
                      <a:pt x="1036" y="51"/>
                    </a:cubicBezTo>
                    <a:cubicBezTo>
                      <a:pt x="1029" y="46"/>
                      <a:pt x="1021" y="47"/>
                      <a:pt x="1015" y="43"/>
                    </a:cubicBezTo>
                    <a:cubicBezTo>
                      <a:pt x="1011" y="40"/>
                      <a:pt x="1008" y="36"/>
                      <a:pt x="1006" y="33"/>
                    </a:cubicBezTo>
                    <a:cubicBezTo>
                      <a:pt x="1000" y="23"/>
                      <a:pt x="999" y="5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9" y="1"/>
                      <a:pt x="989" y="1"/>
                      <a:pt x="989" y="1"/>
                    </a:cubicBezTo>
                    <a:cubicBezTo>
                      <a:pt x="987" y="0"/>
                      <a:pt x="985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976" y="0"/>
                      <a:pt x="970" y="3"/>
                      <a:pt x="965" y="4"/>
                    </a:cubicBezTo>
                    <a:cubicBezTo>
                      <a:pt x="965" y="4"/>
                      <a:pt x="965" y="4"/>
                      <a:pt x="965" y="5"/>
                    </a:cubicBezTo>
                    <a:cubicBezTo>
                      <a:pt x="957" y="8"/>
                      <a:pt x="951" y="10"/>
                      <a:pt x="946" y="14"/>
                    </a:cubicBezTo>
                    <a:cubicBezTo>
                      <a:pt x="938" y="21"/>
                      <a:pt x="936" y="35"/>
                      <a:pt x="925" y="39"/>
                    </a:cubicBezTo>
                    <a:cubicBezTo>
                      <a:pt x="925" y="39"/>
                      <a:pt x="925" y="39"/>
                      <a:pt x="925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4" y="39"/>
                      <a:pt x="924" y="39"/>
                      <a:pt x="924" y="39"/>
                    </a:cubicBezTo>
                    <a:cubicBezTo>
                      <a:pt x="921" y="41"/>
                      <a:pt x="917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14" y="41"/>
                      <a:pt x="914" y="41"/>
                      <a:pt x="914" y="41"/>
                    </a:cubicBezTo>
                    <a:cubicBezTo>
                      <a:pt x="902" y="41"/>
                      <a:pt x="892" y="35"/>
                      <a:pt x="883" y="31"/>
                    </a:cubicBezTo>
                    <a:cubicBezTo>
                      <a:pt x="880" y="29"/>
                      <a:pt x="878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5" y="28"/>
                      <a:pt x="875" y="28"/>
                      <a:pt x="875" y="28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4" y="27"/>
                      <a:pt x="874" y="27"/>
                    </a:cubicBezTo>
                    <a:cubicBezTo>
                      <a:pt x="874" y="27"/>
                      <a:pt x="873" y="27"/>
                      <a:pt x="873" y="27"/>
                    </a:cubicBezTo>
                    <a:cubicBezTo>
                      <a:pt x="873" y="27"/>
                      <a:pt x="873" y="27"/>
                      <a:pt x="873" y="27"/>
                    </a:cubicBezTo>
                    <a:cubicBezTo>
                      <a:pt x="871" y="27"/>
                      <a:pt x="869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66" y="27"/>
                      <a:pt x="866" y="27"/>
                      <a:pt x="866" y="27"/>
                    </a:cubicBezTo>
                    <a:cubicBezTo>
                      <a:pt x="858" y="27"/>
                      <a:pt x="848" y="28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2" y="31"/>
                      <a:pt x="842" y="31"/>
                    </a:cubicBezTo>
                    <a:cubicBezTo>
                      <a:pt x="842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28" y="36"/>
                      <a:pt x="827" y="45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2" y="47"/>
                      <a:pt x="811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809" y="47"/>
                      <a:pt x="809" y="47"/>
                      <a:pt x="809" y="47"/>
                    </a:cubicBezTo>
                    <a:cubicBezTo>
                      <a:pt x="791" y="47"/>
                      <a:pt x="785" y="28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73" y="19"/>
                      <a:pt x="773" y="19"/>
                      <a:pt x="773" y="19"/>
                    </a:cubicBezTo>
                    <a:cubicBezTo>
                      <a:pt x="768" y="15"/>
                      <a:pt x="762" y="12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6" y="8"/>
                      <a:pt x="756" y="8"/>
                    </a:cubicBezTo>
                    <a:cubicBezTo>
                      <a:pt x="756" y="8"/>
                      <a:pt x="755" y="8"/>
                      <a:pt x="755" y="8"/>
                    </a:cubicBezTo>
                    <a:cubicBezTo>
                      <a:pt x="755" y="8"/>
                      <a:pt x="755" y="8"/>
                      <a:pt x="755" y="8"/>
                    </a:cubicBezTo>
                    <a:cubicBezTo>
                      <a:pt x="750" y="4"/>
                      <a:pt x="743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7" y="0"/>
                      <a:pt x="737" y="0"/>
                      <a:pt x="737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36" y="0"/>
                      <a:pt x="736" y="0"/>
                      <a:pt x="736" y="0"/>
                    </a:cubicBezTo>
                    <a:cubicBezTo>
                      <a:pt x="729" y="1"/>
                      <a:pt x="722" y="7"/>
                      <a:pt x="720" y="14"/>
                    </a:cubicBezTo>
                    <a:cubicBezTo>
                      <a:pt x="720" y="16"/>
                      <a:pt x="720" y="18"/>
                      <a:pt x="720" y="20"/>
                    </a:cubicBezTo>
                    <a:cubicBezTo>
                      <a:pt x="720" y="25"/>
                      <a:pt x="721" y="31"/>
                      <a:pt x="721" y="37"/>
                    </a:cubicBezTo>
                    <a:cubicBezTo>
                      <a:pt x="721" y="39"/>
                      <a:pt x="721" y="40"/>
                      <a:pt x="720" y="42"/>
                    </a:cubicBezTo>
                    <a:cubicBezTo>
                      <a:pt x="720" y="42"/>
                      <a:pt x="720" y="42"/>
                      <a:pt x="720" y="42"/>
                    </a:cubicBezTo>
                    <a:cubicBezTo>
                      <a:pt x="718" y="54"/>
                      <a:pt x="708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7" y="63"/>
                      <a:pt x="697" y="63"/>
                      <a:pt x="697" y="63"/>
                    </a:cubicBezTo>
                    <a:cubicBezTo>
                      <a:pt x="692" y="63"/>
                      <a:pt x="687" y="62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3" y="59"/>
                      <a:pt x="683" y="59"/>
                      <a:pt x="683" y="59"/>
                    </a:cubicBezTo>
                    <a:cubicBezTo>
                      <a:pt x="680" y="56"/>
                      <a:pt x="676" y="51"/>
                      <a:pt x="673" y="47"/>
                    </a:cubicBezTo>
                    <a:cubicBezTo>
                      <a:pt x="671" y="43"/>
                      <a:pt x="667" y="36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2" y="35"/>
                      <a:pt x="662" y="35"/>
                    </a:cubicBezTo>
                    <a:cubicBezTo>
                      <a:pt x="662" y="35"/>
                      <a:pt x="661" y="35"/>
                      <a:pt x="661" y="35"/>
                    </a:cubicBezTo>
                    <a:cubicBezTo>
                      <a:pt x="656" y="35"/>
                      <a:pt x="652" y="39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8" y="42"/>
                      <a:pt x="648" y="42"/>
                      <a:pt x="648" y="42"/>
                    </a:cubicBezTo>
                    <a:cubicBezTo>
                      <a:pt x="643" y="46"/>
                      <a:pt x="638" y="49"/>
                      <a:pt x="634" y="50"/>
                    </a:cubicBezTo>
                    <a:cubicBezTo>
                      <a:pt x="634" y="50"/>
                      <a:pt x="634" y="50"/>
                      <a:pt x="634" y="50"/>
                    </a:cubicBezTo>
                    <a:cubicBezTo>
                      <a:pt x="631" y="51"/>
                      <a:pt x="627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24" y="52"/>
                      <a:pt x="624" y="52"/>
                      <a:pt x="624" y="52"/>
                    </a:cubicBezTo>
                    <a:cubicBezTo>
                      <a:pt x="611" y="52"/>
                      <a:pt x="601" y="45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6"/>
                      <a:pt x="595" y="36"/>
                    </a:cubicBezTo>
                    <a:cubicBezTo>
                      <a:pt x="595" y="36"/>
                      <a:pt x="595" y="35"/>
                      <a:pt x="595" y="35"/>
                    </a:cubicBezTo>
                    <a:cubicBezTo>
                      <a:pt x="595" y="35"/>
                      <a:pt x="595" y="35"/>
                      <a:pt x="595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4" y="35"/>
                      <a:pt x="594" y="35"/>
                      <a:pt x="594" y="35"/>
                    </a:cubicBezTo>
                    <a:cubicBezTo>
                      <a:pt x="592" y="31"/>
                      <a:pt x="591" y="26"/>
                      <a:pt x="587" y="25"/>
                    </a:cubicBezTo>
                    <a:cubicBezTo>
                      <a:pt x="583" y="23"/>
                      <a:pt x="573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7" y="23"/>
                    </a:cubicBezTo>
                    <a:cubicBezTo>
                      <a:pt x="567" y="23"/>
                      <a:pt x="567" y="23"/>
                      <a:pt x="566" y="23"/>
                    </a:cubicBezTo>
                    <a:cubicBezTo>
                      <a:pt x="566" y="23"/>
                      <a:pt x="566" y="23"/>
                      <a:pt x="566" y="23"/>
                    </a:cubicBezTo>
                    <a:cubicBezTo>
                      <a:pt x="564" y="23"/>
                      <a:pt x="561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9" y="23"/>
                      <a:pt x="559" y="23"/>
                      <a:pt x="559" y="23"/>
                    </a:cubicBezTo>
                    <a:cubicBezTo>
                      <a:pt x="553" y="23"/>
                      <a:pt x="548" y="23"/>
                      <a:pt x="546" y="24"/>
                    </a:cubicBezTo>
                    <a:cubicBezTo>
                      <a:pt x="546" y="24"/>
                      <a:pt x="546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5" y="24"/>
                      <a:pt x="545" y="24"/>
                      <a:pt x="545" y="24"/>
                    </a:cubicBezTo>
                    <a:cubicBezTo>
                      <a:pt x="541" y="26"/>
                      <a:pt x="542" y="30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9" y="35"/>
                      <a:pt x="539" y="35"/>
                      <a:pt x="539" y="35"/>
                    </a:cubicBezTo>
                    <a:cubicBezTo>
                      <a:pt x="534" y="45"/>
                      <a:pt x="522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9" y="52"/>
                      <a:pt x="509" y="52"/>
                      <a:pt x="509" y="52"/>
                    </a:cubicBezTo>
                    <a:cubicBezTo>
                      <a:pt x="506" y="52"/>
                      <a:pt x="502" y="51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50"/>
                      <a:pt x="498" y="50"/>
                      <a:pt x="498" y="50"/>
                    </a:cubicBezTo>
                    <a:cubicBezTo>
                      <a:pt x="498" y="49"/>
                      <a:pt x="498" y="49"/>
                      <a:pt x="498" y="49"/>
                    </a:cubicBezTo>
                    <a:cubicBezTo>
                      <a:pt x="498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7" y="49"/>
                      <a:pt x="497" y="49"/>
                      <a:pt x="497" y="49"/>
                    </a:cubicBezTo>
                    <a:cubicBezTo>
                      <a:pt x="495" y="48"/>
                      <a:pt x="493" y="47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91" y="46"/>
                      <a:pt x="491" y="46"/>
                      <a:pt x="491" y="46"/>
                    </a:cubicBezTo>
                    <a:cubicBezTo>
                      <a:pt x="485" y="41"/>
                      <a:pt x="479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2" y="35"/>
                      <a:pt x="472" y="35"/>
                      <a:pt x="472" y="35"/>
                    </a:cubicBezTo>
                    <a:cubicBezTo>
                      <a:pt x="471" y="35"/>
                      <a:pt x="471" y="35"/>
                      <a:pt x="470" y="35"/>
                    </a:cubicBezTo>
                    <a:cubicBezTo>
                      <a:pt x="470" y="35"/>
                      <a:pt x="470" y="35"/>
                      <a:pt x="470" y="35"/>
                    </a:cubicBezTo>
                    <a:cubicBezTo>
                      <a:pt x="465" y="36"/>
                      <a:pt x="462" y="43"/>
                      <a:pt x="459" y="47"/>
                    </a:cubicBezTo>
                    <a:cubicBezTo>
                      <a:pt x="456" y="52"/>
                      <a:pt x="453" y="57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9" y="59"/>
                      <a:pt x="449" y="59"/>
                      <a:pt x="449" y="59"/>
                    </a:cubicBezTo>
                    <a:cubicBezTo>
                      <a:pt x="445" y="62"/>
                      <a:pt x="440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36" y="63"/>
                      <a:pt x="436" y="63"/>
                      <a:pt x="436" y="63"/>
                    </a:cubicBezTo>
                    <a:cubicBezTo>
                      <a:pt x="425" y="63"/>
                      <a:pt x="414" y="55"/>
                      <a:pt x="412" y="43"/>
                    </a:cubicBezTo>
                    <a:cubicBezTo>
                      <a:pt x="412" y="43"/>
                      <a:pt x="412" y="43"/>
                      <a:pt x="412" y="43"/>
                    </a:cubicBezTo>
                    <a:cubicBezTo>
                      <a:pt x="411" y="43"/>
                      <a:pt x="411" y="42"/>
                      <a:pt x="411" y="42"/>
                    </a:cubicBezTo>
                    <a:cubicBezTo>
                      <a:pt x="411" y="40"/>
                      <a:pt x="411" y="38"/>
                      <a:pt x="411" y="37"/>
                    </a:cubicBezTo>
                    <a:cubicBezTo>
                      <a:pt x="411" y="31"/>
                      <a:pt x="412" y="25"/>
                      <a:pt x="412" y="20"/>
                    </a:cubicBezTo>
                    <a:cubicBezTo>
                      <a:pt x="412" y="18"/>
                      <a:pt x="412" y="16"/>
                      <a:pt x="411" y="14"/>
                    </a:cubicBezTo>
                    <a:cubicBezTo>
                      <a:pt x="410" y="7"/>
                      <a:pt x="404" y="0"/>
                      <a:pt x="396" y="0"/>
                    </a:cubicBezTo>
                    <a:cubicBezTo>
                      <a:pt x="396" y="0"/>
                      <a:pt x="396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95" y="0"/>
                      <a:pt x="395" y="0"/>
                      <a:pt x="395" y="0"/>
                    </a:cubicBezTo>
                    <a:cubicBezTo>
                      <a:pt x="388" y="0"/>
                      <a:pt x="383" y="4"/>
                      <a:pt x="377" y="8"/>
                    </a:cubicBezTo>
                    <a:cubicBezTo>
                      <a:pt x="377" y="8"/>
                      <a:pt x="377" y="8"/>
                      <a:pt x="377" y="8"/>
                    </a:cubicBezTo>
                    <a:cubicBezTo>
                      <a:pt x="377" y="8"/>
                      <a:pt x="376" y="8"/>
                      <a:pt x="376" y="8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69" y="13"/>
                      <a:pt x="363" y="16"/>
                      <a:pt x="357" y="20"/>
                    </a:cubicBezTo>
                    <a:cubicBezTo>
                      <a:pt x="348" y="28"/>
                      <a:pt x="344" y="41"/>
                      <a:pt x="332" y="45"/>
                    </a:cubicBezTo>
                    <a:cubicBezTo>
                      <a:pt x="332" y="45"/>
                      <a:pt x="332" y="45"/>
                      <a:pt x="332" y="45"/>
                    </a:cubicBezTo>
                    <a:cubicBezTo>
                      <a:pt x="328" y="47"/>
                      <a:pt x="325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22" y="48"/>
                      <a:pt x="322" y="48"/>
                      <a:pt x="322" y="48"/>
                    </a:cubicBezTo>
                    <a:cubicBezTo>
                      <a:pt x="311" y="48"/>
                      <a:pt x="306" y="40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7" y="34"/>
                      <a:pt x="297" y="34"/>
                      <a:pt x="297" y="34"/>
                    </a:cubicBezTo>
                    <a:cubicBezTo>
                      <a:pt x="295" y="33"/>
                      <a:pt x="293" y="32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1" y="31"/>
                      <a:pt x="291" y="31"/>
                      <a:pt x="291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90" y="31"/>
                      <a:pt x="290" y="31"/>
                      <a:pt x="290" y="31"/>
                    </a:cubicBezTo>
                    <a:cubicBezTo>
                      <a:pt x="283" y="28"/>
                      <a:pt x="274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7" y="27"/>
                      <a:pt x="267" y="27"/>
                      <a:pt x="267" y="27"/>
                    </a:cubicBezTo>
                    <a:cubicBezTo>
                      <a:pt x="263" y="27"/>
                      <a:pt x="260" y="27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57" y="28"/>
                      <a:pt x="257" y="28"/>
                      <a:pt x="257" y="28"/>
                    </a:cubicBezTo>
                    <a:cubicBezTo>
                      <a:pt x="249" y="30"/>
                      <a:pt x="242" y="36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29" y="40"/>
                      <a:pt x="224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9" y="41"/>
                      <a:pt x="219" y="41"/>
                      <a:pt x="219" y="41"/>
                    </a:cubicBezTo>
                    <a:cubicBezTo>
                      <a:pt x="215" y="41"/>
                      <a:pt x="210" y="40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206" y="38"/>
                      <a:pt x="206" y="38"/>
                      <a:pt x="206" y="38"/>
                    </a:cubicBezTo>
                    <a:cubicBezTo>
                      <a:pt x="196" y="34"/>
                      <a:pt x="195" y="22"/>
                      <a:pt x="188" y="15"/>
                    </a:cubicBezTo>
                    <a:cubicBezTo>
                      <a:pt x="188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7" y="15"/>
                      <a:pt x="187" y="15"/>
                      <a:pt x="187" y="15"/>
                    </a:cubicBezTo>
                    <a:cubicBezTo>
                      <a:pt x="181" y="9"/>
                      <a:pt x="163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</a:path>
                </a:pathLst>
              </a:custGeom>
              <a:solidFill>
                <a:srgbClr val="F2E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552"/>
              <p:cNvSpPr>
                <a:spLocks noEditPoints="1"/>
              </p:cNvSpPr>
              <p:nvPr/>
            </p:nvSpPr>
            <p:spPr bwMode="auto">
              <a:xfrm>
                <a:off x="2154" y="3353"/>
                <a:ext cx="136" cy="126"/>
              </a:xfrm>
              <a:custGeom>
                <a:gdLst>
                  <a:gd name="T0" fmla="*/ 18 w 39"/>
                  <a:gd name="T1" fmla="*/ 4 h 36"/>
                  <a:gd name="T2" fmla="*/ 18 w 39"/>
                  <a:gd name="T3" fmla="*/ 4 h 36"/>
                  <a:gd name="T4" fmla="*/ 18 w 39"/>
                  <a:gd name="T5" fmla="*/ 4 h 36"/>
                  <a:gd name="T6" fmla="*/ 36 w 39"/>
                  <a:gd name="T7" fmla="*/ 27 h 36"/>
                  <a:gd name="T8" fmla="*/ 36 w 39"/>
                  <a:gd name="T9" fmla="*/ 27 h 36"/>
                  <a:gd name="T10" fmla="*/ 36 w 39"/>
                  <a:gd name="T11" fmla="*/ 27 h 36"/>
                  <a:gd name="T12" fmla="*/ 36 w 39"/>
                  <a:gd name="T13" fmla="*/ 27 h 36"/>
                  <a:gd name="T14" fmla="*/ 30 w 39"/>
                  <a:gd name="T15" fmla="*/ 32 h 36"/>
                  <a:gd name="T16" fmla="*/ 25 w 39"/>
                  <a:gd name="T17" fmla="*/ 33 h 36"/>
                  <a:gd name="T18" fmla="*/ 25 w 39"/>
                  <a:gd name="T19" fmla="*/ 33 h 36"/>
                  <a:gd name="T20" fmla="*/ 25 w 39"/>
                  <a:gd name="T21" fmla="*/ 33 h 36"/>
                  <a:gd name="T22" fmla="*/ 25 w 39"/>
                  <a:gd name="T23" fmla="*/ 33 h 36"/>
                  <a:gd name="T24" fmla="*/ 25 w 39"/>
                  <a:gd name="T25" fmla="*/ 33 h 36"/>
                  <a:gd name="T26" fmla="*/ 16 w 39"/>
                  <a:gd name="T27" fmla="*/ 4 h 36"/>
                  <a:gd name="T28" fmla="*/ 16 w 39"/>
                  <a:gd name="T29" fmla="*/ 4 h 36"/>
                  <a:gd name="T30" fmla="*/ 16 w 39"/>
                  <a:gd name="T31" fmla="*/ 4 h 36"/>
                  <a:gd name="T32" fmla="*/ 16 w 39"/>
                  <a:gd name="T33" fmla="*/ 4 h 36"/>
                  <a:gd name="T34" fmla="*/ 16 w 39"/>
                  <a:gd name="T35" fmla="*/ 4 h 36"/>
                  <a:gd name="T36" fmla="*/ 16 w 39"/>
                  <a:gd name="T37" fmla="*/ 4 h 36"/>
                  <a:gd name="T38" fmla="*/ 18 w 39"/>
                  <a:gd name="T39" fmla="*/ 4 h 36"/>
                  <a:gd name="T40" fmla="*/ 18 w 39"/>
                  <a:gd name="T41" fmla="*/ 4 h 36"/>
                  <a:gd name="T42" fmla="*/ 18 w 39"/>
                  <a:gd name="T43" fmla="*/ 4 h 36"/>
                  <a:gd name="T44" fmla="*/ 16 w 39"/>
                  <a:gd name="T45" fmla="*/ 0 h 36"/>
                  <a:gd name="T46" fmla="*/ 16 w 39"/>
                  <a:gd name="T47" fmla="*/ 0 h 36"/>
                  <a:gd name="T48" fmla="*/ 8 w 39"/>
                  <a:gd name="T49" fmla="*/ 2 h 36"/>
                  <a:gd name="T50" fmla="*/ 8 w 39"/>
                  <a:gd name="T51" fmla="*/ 2 h 36"/>
                  <a:gd name="T52" fmla="*/ 8 w 39"/>
                  <a:gd name="T53" fmla="*/ 2 h 36"/>
                  <a:gd name="T54" fmla="*/ 8 w 39"/>
                  <a:gd name="T55" fmla="*/ 2 h 36"/>
                  <a:gd name="T56" fmla="*/ 4 w 39"/>
                  <a:gd name="T57" fmla="*/ 12 h 36"/>
                  <a:gd name="T58" fmla="*/ 10 w 39"/>
                  <a:gd name="T59" fmla="*/ 30 h 36"/>
                  <a:gd name="T60" fmla="*/ 10 w 39"/>
                  <a:gd name="T61" fmla="*/ 30 h 36"/>
                  <a:gd name="T62" fmla="*/ 10 w 39"/>
                  <a:gd name="T63" fmla="*/ 30 h 36"/>
                  <a:gd name="T64" fmla="*/ 10 w 39"/>
                  <a:gd name="T65" fmla="*/ 30 h 36"/>
                  <a:gd name="T66" fmla="*/ 27 w 39"/>
                  <a:gd name="T67" fmla="*/ 36 h 36"/>
                  <a:gd name="T68" fmla="*/ 27 w 39"/>
                  <a:gd name="T69" fmla="*/ 36 h 36"/>
                  <a:gd name="T70" fmla="*/ 27 w 39"/>
                  <a:gd name="T71" fmla="*/ 36 h 36"/>
                  <a:gd name="T72" fmla="*/ 27 w 39"/>
                  <a:gd name="T73" fmla="*/ 36 h 36"/>
                  <a:gd name="T74" fmla="*/ 29 w 39"/>
                  <a:gd name="T75" fmla="*/ 36 h 36"/>
                  <a:gd name="T76" fmla="*/ 29 w 39"/>
                  <a:gd name="T77" fmla="*/ 36 h 36"/>
                  <a:gd name="T78" fmla="*/ 29 w 39"/>
                  <a:gd name="T79" fmla="*/ 36 h 36"/>
                  <a:gd name="T80" fmla="*/ 39 w 39"/>
                  <a:gd name="T81" fmla="*/ 24 h 36"/>
                  <a:gd name="T82" fmla="*/ 32 w 39"/>
                  <a:gd name="T83" fmla="*/ 7 h 36"/>
                  <a:gd name="T84" fmla="*/ 16 w 39"/>
                  <a:gd name="T85" fmla="*/ 0 h 36"/>
                  <a:gd name="T86" fmla="*/ 16 w 39"/>
                  <a:gd name="T87" fmla="*/ 0 h 36"/>
                  <a:gd name="T88" fmla="*/ 16 w 39"/>
                  <a:gd name="T8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" h="36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9" y="4"/>
                      <a:pt x="39" y="1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5" y="29"/>
                      <a:pt x="33" y="31"/>
                      <a:pt x="30" y="32"/>
                    </a:cubicBezTo>
                    <a:cubicBezTo>
                      <a:pt x="28" y="33"/>
                      <a:pt x="27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9" y="33"/>
                      <a:pt x="0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1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4"/>
                      <a:pt x="4" y="8"/>
                      <a:pt x="4" y="12"/>
                    </a:cubicBezTo>
                    <a:cubicBezTo>
                      <a:pt x="4" y="19"/>
                      <a:pt x="7" y="27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4" y="33"/>
                      <a:pt x="21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6" y="35"/>
                      <a:pt x="39" y="30"/>
                      <a:pt x="39" y="24"/>
                    </a:cubicBezTo>
                    <a:cubicBezTo>
                      <a:pt x="39" y="17"/>
                      <a:pt x="36" y="10"/>
                      <a:pt x="32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553"/>
              <p:cNvSpPr>
                <a:spLocks noEditPoints="1"/>
              </p:cNvSpPr>
              <p:nvPr/>
            </p:nvSpPr>
            <p:spPr bwMode="auto">
              <a:xfrm>
                <a:off x="5394" y="3353"/>
                <a:ext cx="125" cy="126"/>
              </a:xfrm>
              <a:custGeom>
                <a:gdLst>
                  <a:gd name="T0" fmla="*/ 5 w 36"/>
                  <a:gd name="T1" fmla="*/ 18 h 36"/>
                  <a:gd name="T2" fmla="*/ 21 w 36"/>
                  <a:gd name="T3" fmla="*/ 4 h 36"/>
                  <a:gd name="T4" fmla="*/ 22 w 36"/>
                  <a:gd name="T5" fmla="*/ 4 h 36"/>
                  <a:gd name="T6" fmla="*/ 24 w 36"/>
                  <a:gd name="T7" fmla="*/ 4 h 36"/>
                  <a:gd name="T8" fmla="*/ 24 w 36"/>
                  <a:gd name="T9" fmla="*/ 4 h 36"/>
                  <a:gd name="T10" fmla="*/ 24 w 36"/>
                  <a:gd name="T11" fmla="*/ 4 h 36"/>
                  <a:gd name="T12" fmla="*/ 32 w 36"/>
                  <a:gd name="T13" fmla="*/ 15 h 36"/>
                  <a:gd name="T14" fmla="*/ 25 w 36"/>
                  <a:gd name="T15" fmla="*/ 30 h 36"/>
                  <a:gd name="T16" fmla="*/ 18 w 36"/>
                  <a:gd name="T17" fmla="*/ 32 h 36"/>
                  <a:gd name="T18" fmla="*/ 18 w 36"/>
                  <a:gd name="T19" fmla="*/ 32 h 36"/>
                  <a:gd name="T20" fmla="*/ 18 w 36"/>
                  <a:gd name="T21" fmla="*/ 32 h 36"/>
                  <a:gd name="T22" fmla="*/ 14 w 36"/>
                  <a:gd name="T23" fmla="*/ 33 h 36"/>
                  <a:gd name="T24" fmla="*/ 14 w 36"/>
                  <a:gd name="T25" fmla="*/ 33 h 36"/>
                  <a:gd name="T26" fmla="*/ 14 w 36"/>
                  <a:gd name="T27" fmla="*/ 33 h 36"/>
                  <a:gd name="T28" fmla="*/ 14 w 36"/>
                  <a:gd name="T29" fmla="*/ 33 h 36"/>
                  <a:gd name="T30" fmla="*/ 14 w 36"/>
                  <a:gd name="T31" fmla="*/ 33 h 36"/>
                  <a:gd name="T32" fmla="*/ 4 w 36"/>
                  <a:gd name="T33" fmla="*/ 19 h 36"/>
                  <a:gd name="T34" fmla="*/ 4 w 36"/>
                  <a:gd name="T35" fmla="*/ 19 h 36"/>
                  <a:gd name="T36" fmla="*/ 4 w 36"/>
                  <a:gd name="T37" fmla="*/ 19 h 36"/>
                  <a:gd name="T38" fmla="*/ 4 w 36"/>
                  <a:gd name="T39" fmla="*/ 19 h 36"/>
                  <a:gd name="T40" fmla="*/ 4 w 36"/>
                  <a:gd name="T41" fmla="*/ 18 h 36"/>
                  <a:gd name="T42" fmla="*/ 5 w 36"/>
                  <a:gd name="T43" fmla="*/ 18 h 36"/>
                  <a:gd name="T44" fmla="*/ 5 w 36"/>
                  <a:gd name="T45" fmla="*/ 18 h 36"/>
                  <a:gd name="T46" fmla="*/ 5 w 36"/>
                  <a:gd name="T47" fmla="*/ 18 h 36"/>
                  <a:gd name="T48" fmla="*/ 5 w 36"/>
                  <a:gd name="T49" fmla="*/ 18 h 36"/>
                  <a:gd name="T50" fmla="*/ 5 w 36"/>
                  <a:gd name="T51" fmla="*/ 18 h 36"/>
                  <a:gd name="T52" fmla="*/ 24 w 36"/>
                  <a:gd name="T53" fmla="*/ 0 h 36"/>
                  <a:gd name="T54" fmla="*/ 24 w 36"/>
                  <a:gd name="T55" fmla="*/ 0 h 36"/>
                  <a:gd name="T56" fmla="*/ 4 w 36"/>
                  <a:gd name="T57" fmla="*/ 12 h 36"/>
                  <a:gd name="T58" fmla="*/ 4 w 36"/>
                  <a:gd name="T59" fmla="*/ 12 h 36"/>
                  <a:gd name="T60" fmla="*/ 4 w 36"/>
                  <a:gd name="T61" fmla="*/ 12 h 36"/>
                  <a:gd name="T62" fmla="*/ 4 w 36"/>
                  <a:gd name="T63" fmla="*/ 12 h 36"/>
                  <a:gd name="T64" fmla="*/ 0 w 36"/>
                  <a:gd name="T65" fmla="*/ 25 h 36"/>
                  <a:gd name="T66" fmla="*/ 3 w 36"/>
                  <a:gd name="T67" fmla="*/ 34 h 36"/>
                  <a:gd name="T68" fmla="*/ 3 w 36"/>
                  <a:gd name="T69" fmla="*/ 34 h 36"/>
                  <a:gd name="T70" fmla="*/ 3 w 36"/>
                  <a:gd name="T71" fmla="*/ 34 h 36"/>
                  <a:gd name="T72" fmla="*/ 3 w 36"/>
                  <a:gd name="T73" fmla="*/ 34 h 36"/>
                  <a:gd name="T74" fmla="*/ 11 w 36"/>
                  <a:gd name="T75" fmla="*/ 36 h 36"/>
                  <a:gd name="T76" fmla="*/ 11 w 36"/>
                  <a:gd name="T77" fmla="*/ 36 h 36"/>
                  <a:gd name="T78" fmla="*/ 11 w 36"/>
                  <a:gd name="T79" fmla="*/ 36 h 36"/>
                  <a:gd name="T80" fmla="*/ 11 w 36"/>
                  <a:gd name="T81" fmla="*/ 36 h 36"/>
                  <a:gd name="T82" fmla="*/ 17 w 36"/>
                  <a:gd name="T83" fmla="*/ 35 h 36"/>
                  <a:gd name="T84" fmla="*/ 17 w 36"/>
                  <a:gd name="T85" fmla="*/ 35 h 36"/>
                  <a:gd name="T86" fmla="*/ 17 w 36"/>
                  <a:gd name="T87" fmla="*/ 35 h 36"/>
                  <a:gd name="T88" fmla="*/ 32 w 36"/>
                  <a:gd name="T89" fmla="*/ 28 h 36"/>
                  <a:gd name="T90" fmla="*/ 36 w 36"/>
                  <a:gd name="T91" fmla="*/ 14 h 36"/>
                  <a:gd name="T92" fmla="*/ 31 w 36"/>
                  <a:gd name="T93" fmla="*/ 2 h 36"/>
                  <a:gd name="T94" fmla="*/ 31 w 36"/>
                  <a:gd name="T95" fmla="*/ 2 h 36"/>
                  <a:gd name="T96" fmla="*/ 31 w 36"/>
                  <a:gd name="T97" fmla="*/ 2 h 36"/>
                  <a:gd name="T98" fmla="*/ 24 w 36"/>
                  <a:gd name="T99" fmla="*/ 0 h 36"/>
                  <a:gd name="T100" fmla="*/ 24 w 36"/>
                  <a:gd name="T101" fmla="*/ 0 h 36"/>
                  <a:gd name="T102" fmla="*/ 24 w 36"/>
                  <a:gd name="T103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36">
                    <a:moveTo>
                      <a:pt x="5" y="18"/>
                    </a:moveTo>
                    <a:cubicBezTo>
                      <a:pt x="6" y="11"/>
                      <a:pt x="13" y="4"/>
                      <a:pt x="21" y="4"/>
                    </a:cubicBezTo>
                    <a:cubicBezTo>
                      <a:pt x="21" y="4"/>
                      <a:pt x="21" y="4"/>
                      <a:pt x="22" y="4"/>
                    </a:cubicBezTo>
                    <a:cubicBezTo>
                      <a:pt x="22" y="4"/>
                      <a:pt x="23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30" y="5"/>
                      <a:pt x="32" y="10"/>
                      <a:pt x="32" y="15"/>
                    </a:cubicBezTo>
                    <a:cubicBezTo>
                      <a:pt x="32" y="21"/>
                      <a:pt x="29" y="27"/>
                      <a:pt x="25" y="30"/>
                    </a:cubicBezTo>
                    <a:cubicBezTo>
                      <a:pt x="23" y="31"/>
                      <a:pt x="21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3"/>
                      <a:pt x="15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5" y="33"/>
                      <a:pt x="3" y="26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6" y="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0"/>
                      <a:pt x="0" y="25"/>
                    </a:cubicBezTo>
                    <a:cubicBezTo>
                      <a:pt x="0" y="29"/>
                      <a:pt x="1" y="31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5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6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4" y="34"/>
                      <a:pt x="30" y="31"/>
                      <a:pt x="32" y="28"/>
                    </a:cubicBezTo>
                    <a:cubicBezTo>
                      <a:pt x="34" y="24"/>
                      <a:pt x="36" y="19"/>
                      <a:pt x="36" y="14"/>
                    </a:cubicBezTo>
                    <a:cubicBezTo>
                      <a:pt x="36" y="8"/>
                      <a:pt x="34" y="4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8" y="1"/>
                      <a:pt x="26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554"/>
              <p:cNvSpPr/>
              <p:nvPr/>
            </p:nvSpPr>
            <p:spPr bwMode="auto">
              <a:xfrm>
                <a:off x="5404" y="3367"/>
                <a:ext cx="101" cy="101"/>
              </a:xfrm>
              <a:custGeom>
                <a:gdLst>
                  <a:gd name="T0" fmla="*/ 18 w 29"/>
                  <a:gd name="T1" fmla="*/ 0 h 29"/>
                  <a:gd name="T2" fmla="*/ 2 w 29"/>
                  <a:gd name="T3" fmla="*/ 14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4 h 29"/>
                  <a:gd name="T10" fmla="*/ 2 w 29"/>
                  <a:gd name="T11" fmla="*/ 14 h 29"/>
                  <a:gd name="T12" fmla="*/ 1 w 29"/>
                  <a:gd name="T13" fmla="*/ 14 h 29"/>
                  <a:gd name="T14" fmla="*/ 1 w 29"/>
                  <a:gd name="T15" fmla="*/ 15 h 29"/>
                  <a:gd name="T16" fmla="*/ 1 w 29"/>
                  <a:gd name="T17" fmla="*/ 15 h 29"/>
                  <a:gd name="T18" fmla="*/ 1 w 29"/>
                  <a:gd name="T19" fmla="*/ 15 h 29"/>
                  <a:gd name="T20" fmla="*/ 1 w 29"/>
                  <a:gd name="T21" fmla="*/ 15 h 29"/>
                  <a:gd name="T22" fmla="*/ 11 w 29"/>
                  <a:gd name="T23" fmla="*/ 29 h 29"/>
                  <a:gd name="T24" fmla="*/ 11 w 29"/>
                  <a:gd name="T25" fmla="*/ 29 h 29"/>
                  <a:gd name="T26" fmla="*/ 11 w 29"/>
                  <a:gd name="T27" fmla="*/ 29 h 29"/>
                  <a:gd name="T28" fmla="*/ 11 w 29"/>
                  <a:gd name="T29" fmla="*/ 29 h 29"/>
                  <a:gd name="T30" fmla="*/ 15 w 29"/>
                  <a:gd name="T31" fmla="*/ 28 h 29"/>
                  <a:gd name="T32" fmla="*/ 15 w 29"/>
                  <a:gd name="T33" fmla="*/ 28 h 29"/>
                  <a:gd name="T34" fmla="*/ 15 w 29"/>
                  <a:gd name="T35" fmla="*/ 28 h 29"/>
                  <a:gd name="T36" fmla="*/ 22 w 29"/>
                  <a:gd name="T37" fmla="*/ 26 h 29"/>
                  <a:gd name="T38" fmla="*/ 29 w 29"/>
                  <a:gd name="T39" fmla="*/ 11 h 29"/>
                  <a:gd name="T40" fmla="*/ 21 w 29"/>
                  <a:gd name="T41" fmla="*/ 0 h 29"/>
                  <a:gd name="T42" fmla="*/ 21 w 29"/>
                  <a:gd name="T43" fmla="*/ 0 h 29"/>
                  <a:gd name="T44" fmla="*/ 21 w 29"/>
                  <a:gd name="T45" fmla="*/ 0 h 29"/>
                  <a:gd name="T46" fmla="*/ 19 w 29"/>
                  <a:gd name="T47" fmla="*/ 0 h 29"/>
                  <a:gd name="T48" fmla="*/ 18 w 29"/>
                  <a:gd name="T4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8">
                    <a:moveTo>
                      <a:pt x="18" y="0"/>
                    </a:moveTo>
                    <a:cubicBezTo>
                      <a:pt x="10" y="0"/>
                      <a:pt x="3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29"/>
                      <a:pt x="14" y="29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8" y="28"/>
                      <a:pt x="20" y="27"/>
                      <a:pt x="22" y="26"/>
                    </a:cubicBezTo>
                    <a:cubicBezTo>
                      <a:pt x="26" y="23"/>
                      <a:pt x="29" y="17"/>
                      <a:pt x="29" y="11"/>
                    </a:cubicBezTo>
                    <a:cubicBezTo>
                      <a:pt x="29" y="6"/>
                      <a:pt x="27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555"/>
              <p:cNvSpPr>
                <a:spLocks noEditPoints="1"/>
              </p:cNvSpPr>
              <p:nvPr/>
            </p:nvSpPr>
            <p:spPr bwMode="auto">
              <a:xfrm>
                <a:off x="1885" y="845"/>
                <a:ext cx="3910" cy="2623"/>
              </a:xfrm>
              <a:custGeom>
                <a:gdLst>
                  <a:gd name="T0" fmla="*/ 214 w 1121"/>
                  <a:gd name="T1" fmla="*/ 44 h 751"/>
                  <a:gd name="T2" fmla="*/ 282 w 1121"/>
                  <a:gd name="T3" fmla="*/ 33 h 751"/>
                  <a:gd name="T4" fmla="*/ 373 w 1121"/>
                  <a:gd name="T5" fmla="*/ 12 h 751"/>
                  <a:gd name="T6" fmla="*/ 430 w 1121"/>
                  <a:gd name="T7" fmla="*/ 67 h 751"/>
                  <a:gd name="T8" fmla="*/ 488 w 1121"/>
                  <a:gd name="T9" fmla="*/ 52 h 751"/>
                  <a:gd name="T10" fmla="*/ 549 w 1121"/>
                  <a:gd name="T11" fmla="*/ 29 h 751"/>
                  <a:gd name="T12" fmla="*/ 619 w 1121"/>
                  <a:gd name="T13" fmla="*/ 54 h 751"/>
                  <a:gd name="T14" fmla="*/ 654 w 1121"/>
                  <a:gd name="T15" fmla="*/ 43 h 751"/>
                  <a:gd name="T16" fmla="*/ 730 w 1121"/>
                  <a:gd name="T17" fmla="*/ 6 h 751"/>
                  <a:gd name="T18" fmla="*/ 805 w 1121"/>
                  <a:gd name="T19" fmla="*/ 50 h 751"/>
                  <a:gd name="T20" fmla="*/ 858 w 1121"/>
                  <a:gd name="T21" fmla="*/ 30 h 751"/>
                  <a:gd name="T22" fmla="*/ 925 w 1121"/>
                  <a:gd name="T23" fmla="*/ 40 h 751"/>
                  <a:gd name="T24" fmla="*/ 981 w 1121"/>
                  <a:gd name="T25" fmla="*/ 5 h 751"/>
                  <a:gd name="T26" fmla="*/ 1074 w 1121"/>
                  <a:gd name="T27" fmla="*/ 638 h 751"/>
                  <a:gd name="T28" fmla="*/ 950 w 1121"/>
                  <a:gd name="T29" fmla="*/ 739 h 751"/>
                  <a:gd name="T30" fmla="*/ 856 w 1121"/>
                  <a:gd name="T31" fmla="*/ 722 h 751"/>
                  <a:gd name="T32" fmla="*/ 807 w 1121"/>
                  <a:gd name="T33" fmla="*/ 702 h 751"/>
                  <a:gd name="T34" fmla="*/ 735 w 1121"/>
                  <a:gd name="T35" fmla="*/ 747 h 751"/>
                  <a:gd name="T36" fmla="*/ 638 w 1121"/>
                  <a:gd name="T37" fmla="*/ 701 h 751"/>
                  <a:gd name="T38" fmla="*/ 599 w 1121"/>
                  <a:gd name="T39" fmla="*/ 703 h 751"/>
                  <a:gd name="T40" fmla="*/ 527 w 1121"/>
                  <a:gd name="T41" fmla="*/ 704 h 751"/>
                  <a:gd name="T42" fmla="*/ 491 w 1121"/>
                  <a:gd name="T43" fmla="*/ 701 h 751"/>
                  <a:gd name="T44" fmla="*/ 470 w 1121"/>
                  <a:gd name="T45" fmla="*/ 709 h 751"/>
                  <a:gd name="T46" fmla="*/ 392 w 1121"/>
                  <a:gd name="T47" fmla="*/ 747 h 751"/>
                  <a:gd name="T48" fmla="*/ 358 w 1121"/>
                  <a:gd name="T49" fmla="*/ 731 h 751"/>
                  <a:gd name="T50" fmla="*/ 267 w 1121"/>
                  <a:gd name="T51" fmla="*/ 722 h 751"/>
                  <a:gd name="T52" fmla="*/ 199 w 1121"/>
                  <a:gd name="T53" fmla="*/ 712 h 751"/>
                  <a:gd name="T54" fmla="*/ 96 w 1121"/>
                  <a:gd name="T55" fmla="*/ 700 h 751"/>
                  <a:gd name="T56" fmla="*/ 5 w 1121"/>
                  <a:gd name="T57" fmla="*/ 456 h 751"/>
                  <a:gd name="T58" fmla="*/ 4 w 1121"/>
                  <a:gd name="T59" fmla="*/ 169 h 751"/>
                  <a:gd name="T60" fmla="*/ 123 w 1121"/>
                  <a:gd name="T61" fmla="*/ 34 h 751"/>
                  <a:gd name="T62" fmla="*/ 54 w 1121"/>
                  <a:gd name="T63" fmla="*/ 659 h 751"/>
                  <a:gd name="T64" fmla="*/ 215 w 1121"/>
                  <a:gd name="T65" fmla="*/ 711 h 751"/>
                  <a:gd name="T66" fmla="*/ 267 w 1121"/>
                  <a:gd name="T67" fmla="*/ 725 h 751"/>
                  <a:gd name="T68" fmla="*/ 357 w 1121"/>
                  <a:gd name="T69" fmla="*/ 733 h 751"/>
                  <a:gd name="T70" fmla="*/ 363 w 1121"/>
                  <a:gd name="T71" fmla="*/ 737 h 751"/>
                  <a:gd name="T72" fmla="*/ 427 w 1121"/>
                  <a:gd name="T73" fmla="*/ 689 h 751"/>
                  <a:gd name="T74" fmla="*/ 469 w 1121"/>
                  <a:gd name="T75" fmla="*/ 714 h 751"/>
                  <a:gd name="T76" fmla="*/ 493 w 1121"/>
                  <a:gd name="T77" fmla="*/ 703 h 751"/>
                  <a:gd name="T78" fmla="*/ 579 w 1121"/>
                  <a:gd name="T79" fmla="*/ 726 h 751"/>
                  <a:gd name="T80" fmla="*/ 632 w 1121"/>
                  <a:gd name="T81" fmla="*/ 702 h 751"/>
                  <a:gd name="T82" fmla="*/ 670 w 1121"/>
                  <a:gd name="T83" fmla="*/ 702 h 751"/>
                  <a:gd name="T84" fmla="*/ 722 w 1121"/>
                  <a:gd name="T85" fmla="*/ 743 h 751"/>
                  <a:gd name="T86" fmla="*/ 835 w 1121"/>
                  <a:gd name="T87" fmla="*/ 719 h 751"/>
                  <a:gd name="T88" fmla="*/ 861 w 1121"/>
                  <a:gd name="T89" fmla="*/ 724 h 751"/>
                  <a:gd name="T90" fmla="*/ 945 w 1121"/>
                  <a:gd name="T91" fmla="*/ 739 h 751"/>
                  <a:gd name="T92" fmla="*/ 1121 w 1121"/>
                  <a:gd name="T93" fmla="*/ 196 h 751"/>
                  <a:gd name="T94" fmla="*/ 975 w 1121"/>
                  <a:gd name="T95" fmla="*/ 1 h 751"/>
                  <a:gd name="T96" fmla="*/ 891 w 1121"/>
                  <a:gd name="T97" fmla="*/ 39 h 751"/>
                  <a:gd name="T98" fmla="*/ 813 w 1121"/>
                  <a:gd name="T99" fmla="*/ 47 h 751"/>
                  <a:gd name="T100" fmla="*/ 732 w 1121"/>
                  <a:gd name="T101" fmla="*/ 2 h 751"/>
                  <a:gd name="T102" fmla="*/ 656 w 1121"/>
                  <a:gd name="T103" fmla="*/ 39 h 751"/>
                  <a:gd name="T104" fmla="*/ 628 w 1121"/>
                  <a:gd name="T105" fmla="*/ 51 h 751"/>
                  <a:gd name="T106" fmla="*/ 559 w 1121"/>
                  <a:gd name="T107" fmla="*/ 24 h 751"/>
                  <a:gd name="T108" fmla="*/ 490 w 1121"/>
                  <a:gd name="T109" fmla="*/ 49 h 751"/>
                  <a:gd name="T110" fmla="*/ 468 w 1121"/>
                  <a:gd name="T111" fmla="*/ 39 h 751"/>
                  <a:gd name="T112" fmla="*/ 403 w 1121"/>
                  <a:gd name="T113" fmla="*/ 19 h 751"/>
                  <a:gd name="T114" fmla="*/ 354 w 1121"/>
                  <a:gd name="T115" fmla="*/ 20 h 751"/>
                  <a:gd name="T116" fmla="*/ 254 w 1121"/>
                  <a:gd name="T117" fmla="*/ 28 h 751"/>
                  <a:gd name="T118" fmla="*/ 179 w 1121"/>
                  <a:gd name="T119" fmla="*/ 14 h 75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21" h="751">
                    <a:moveTo>
                      <a:pt x="148" y="3"/>
                    </a:move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59" y="3"/>
                      <a:pt x="171" y="10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14"/>
                      <a:pt x="177" y="14"/>
                      <a:pt x="177" y="15"/>
                    </a:cubicBezTo>
                    <a:cubicBezTo>
                      <a:pt x="187" y="23"/>
                      <a:pt x="187" y="37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1" y="42"/>
                      <a:pt x="201" y="42"/>
                      <a:pt x="201" y="42"/>
                    </a:cubicBezTo>
                    <a:cubicBezTo>
                      <a:pt x="202" y="42"/>
                      <a:pt x="202" y="42"/>
                      <a:pt x="202" y="42"/>
                    </a:cubicBezTo>
                    <a:cubicBezTo>
                      <a:pt x="206" y="43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20" y="44"/>
                      <a:pt x="226" y="43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1" y="42"/>
                      <a:pt x="231" y="42"/>
                      <a:pt x="231" y="42"/>
                    </a:cubicBezTo>
                    <a:cubicBezTo>
                      <a:pt x="239" y="39"/>
                      <a:pt x="246" y="33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8" y="31"/>
                      <a:pt x="261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65" y="30"/>
                      <a:pt x="265" y="30"/>
                      <a:pt x="265" y="30"/>
                    </a:cubicBezTo>
                    <a:cubicBezTo>
                      <a:pt x="270" y="30"/>
                      <a:pt x="276" y="31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82" y="33"/>
                      <a:pt x="282" y="33"/>
                      <a:pt x="282" y="33"/>
                    </a:cubicBezTo>
                    <a:cubicBezTo>
                      <a:pt x="292" y="37"/>
                      <a:pt x="301" y="47"/>
                      <a:pt x="310" y="49"/>
                    </a:cubicBezTo>
                    <a:cubicBezTo>
                      <a:pt x="313" y="50"/>
                      <a:pt x="315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18" y="50"/>
                      <a:pt x="318" y="50"/>
                      <a:pt x="318" y="50"/>
                    </a:cubicBezTo>
                    <a:cubicBezTo>
                      <a:pt x="336" y="50"/>
                      <a:pt x="343" y="34"/>
                      <a:pt x="353" y="24"/>
                    </a:cubicBezTo>
                    <a:cubicBezTo>
                      <a:pt x="353" y="24"/>
                      <a:pt x="353" y="24"/>
                      <a:pt x="353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4"/>
                    </a:cubicBezTo>
                    <a:cubicBezTo>
                      <a:pt x="354" y="24"/>
                      <a:pt x="354" y="24"/>
                      <a:pt x="354" y="23"/>
                    </a:cubicBezTo>
                    <a:cubicBezTo>
                      <a:pt x="354" y="23"/>
                      <a:pt x="354" y="23"/>
                      <a:pt x="354" y="23"/>
                    </a:cubicBezTo>
                    <a:cubicBezTo>
                      <a:pt x="354" y="23"/>
                      <a:pt x="355" y="23"/>
                      <a:pt x="355" y="23"/>
                    </a:cubicBezTo>
                    <a:cubicBezTo>
                      <a:pt x="355" y="23"/>
                      <a:pt x="355" y="23"/>
                      <a:pt x="355" y="23"/>
                    </a:cubicBezTo>
                    <a:cubicBezTo>
                      <a:pt x="360" y="19"/>
                      <a:pt x="365" y="16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3" y="12"/>
                    </a:cubicBezTo>
                    <a:cubicBezTo>
                      <a:pt x="373" y="12"/>
                      <a:pt x="373" y="12"/>
                      <a:pt x="374" y="12"/>
                    </a:cubicBezTo>
                    <a:cubicBezTo>
                      <a:pt x="374" y="12"/>
                      <a:pt x="374" y="12"/>
                      <a:pt x="374" y="12"/>
                    </a:cubicBezTo>
                    <a:cubicBezTo>
                      <a:pt x="374" y="12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4" y="11"/>
                      <a:pt x="374" y="11"/>
                      <a:pt x="374" y="11"/>
                    </a:cubicBezTo>
                    <a:cubicBezTo>
                      <a:pt x="379" y="9"/>
                      <a:pt x="385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0" y="5"/>
                      <a:pt x="390" y="5"/>
                      <a:pt x="390" y="5"/>
                    </a:cubicBezTo>
                    <a:cubicBezTo>
                      <a:pt x="391" y="5"/>
                      <a:pt x="392" y="5"/>
                      <a:pt x="393" y="5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402" y="8"/>
                      <a:pt x="400" y="24"/>
                      <a:pt x="400" y="33"/>
                    </a:cubicBezTo>
                    <a:cubicBezTo>
                      <a:pt x="401" y="49"/>
                      <a:pt x="412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0" y="67"/>
                      <a:pt x="430" y="67"/>
                      <a:pt x="430" y="67"/>
                    </a:cubicBezTo>
                    <a:cubicBezTo>
                      <a:pt x="433" y="67"/>
                      <a:pt x="437" y="66"/>
                      <a:pt x="442" y="64"/>
                    </a:cubicBezTo>
                    <a:cubicBezTo>
                      <a:pt x="442" y="64"/>
                      <a:pt x="442" y="64"/>
                      <a:pt x="442" y="64"/>
                    </a:cubicBezTo>
                    <a:cubicBezTo>
                      <a:pt x="446" y="63"/>
                      <a:pt x="452" y="58"/>
                      <a:pt x="455" y="54"/>
                    </a:cubicBezTo>
                    <a:cubicBezTo>
                      <a:pt x="458" y="50"/>
                      <a:pt x="461" y="44"/>
                      <a:pt x="468" y="43"/>
                    </a:cubicBezTo>
                    <a:cubicBezTo>
                      <a:pt x="468" y="43"/>
                      <a:pt x="468" y="43"/>
                      <a:pt x="468" y="43"/>
                    </a:cubicBezTo>
                    <a:cubicBezTo>
                      <a:pt x="468" y="43"/>
                      <a:pt x="468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69" y="43"/>
                      <a:pt x="469" y="43"/>
                      <a:pt x="469" y="43"/>
                    </a:cubicBezTo>
                    <a:cubicBezTo>
                      <a:pt x="475" y="43"/>
                      <a:pt x="480" y="48"/>
                      <a:pt x="485" y="50"/>
                    </a:cubicBezTo>
                    <a:cubicBezTo>
                      <a:pt x="486" y="51"/>
                      <a:pt x="487" y="51"/>
                      <a:pt x="487" y="51"/>
                    </a:cubicBezTo>
                    <a:cubicBezTo>
                      <a:pt x="487" y="51"/>
                      <a:pt x="487" y="51"/>
                      <a:pt x="487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88" y="52"/>
                      <a:pt x="488" y="52"/>
                      <a:pt x="488" y="52"/>
                    </a:cubicBezTo>
                    <a:cubicBezTo>
                      <a:pt x="493" y="54"/>
                      <a:pt x="499" y="54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04" y="55"/>
                      <a:pt x="504" y="55"/>
                      <a:pt x="504" y="55"/>
                    </a:cubicBezTo>
                    <a:cubicBezTo>
                      <a:pt x="512" y="54"/>
                      <a:pt x="520" y="52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27" y="48"/>
                      <a:pt x="527" y="48"/>
                      <a:pt x="527" y="48"/>
                    </a:cubicBezTo>
                    <a:cubicBezTo>
                      <a:pt x="535" y="44"/>
                      <a:pt x="541" y="32"/>
                      <a:pt x="549" y="29"/>
                    </a:cubicBezTo>
                    <a:cubicBezTo>
                      <a:pt x="549" y="29"/>
                      <a:pt x="549" y="29"/>
                      <a:pt x="549" y="29"/>
                    </a:cubicBezTo>
                    <a:cubicBezTo>
                      <a:pt x="549" y="29"/>
                      <a:pt x="550" y="29"/>
                      <a:pt x="550" y="29"/>
                    </a:cubicBezTo>
                    <a:cubicBezTo>
                      <a:pt x="550" y="29"/>
                      <a:pt x="550" y="29"/>
                      <a:pt x="550" y="29"/>
                    </a:cubicBezTo>
                    <a:cubicBezTo>
                      <a:pt x="553" y="28"/>
                      <a:pt x="556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0" y="27"/>
                      <a:pt x="560" y="27"/>
                      <a:pt x="560" y="27"/>
                    </a:cubicBezTo>
                    <a:cubicBezTo>
                      <a:pt x="565" y="27"/>
                      <a:pt x="569" y="28"/>
                      <a:pt x="573" y="29"/>
                    </a:cubicBezTo>
                    <a:cubicBezTo>
                      <a:pt x="573" y="29"/>
                      <a:pt x="573" y="29"/>
                      <a:pt x="573" y="30"/>
                    </a:cubicBezTo>
                    <a:cubicBezTo>
                      <a:pt x="573" y="30"/>
                      <a:pt x="573" y="30"/>
                      <a:pt x="573" y="30"/>
                    </a:cubicBezTo>
                    <a:cubicBezTo>
                      <a:pt x="583" y="33"/>
                      <a:pt x="588" y="43"/>
                      <a:pt x="596" y="48"/>
                    </a:cubicBezTo>
                    <a:cubicBezTo>
                      <a:pt x="596" y="48"/>
                      <a:pt x="596" y="48"/>
                      <a:pt x="597" y="48"/>
                    </a:cubicBezTo>
                    <a:cubicBezTo>
                      <a:pt x="597" y="48"/>
                      <a:pt x="597" y="48"/>
                      <a:pt x="597" y="48"/>
                    </a:cubicBezTo>
                    <a:cubicBezTo>
                      <a:pt x="604" y="53"/>
                      <a:pt x="611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23" y="54"/>
                      <a:pt x="628" y="54"/>
                      <a:pt x="632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3" y="52"/>
                      <a:pt x="633" y="52"/>
                      <a:pt x="633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4" y="52"/>
                      <a:pt x="634" y="52"/>
                      <a:pt x="634" y="52"/>
                    </a:cubicBezTo>
                    <a:cubicBezTo>
                      <a:pt x="635" y="52"/>
                      <a:pt x="636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37" y="51"/>
                      <a:pt x="637" y="51"/>
                      <a:pt x="637" y="51"/>
                    </a:cubicBezTo>
                    <a:cubicBezTo>
                      <a:pt x="642" y="48"/>
                      <a:pt x="648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4" y="43"/>
                      <a:pt x="654" y="43"/>
                      <a:pt x="654" y="43"/>
                    </a:cubicBezTo>
                    <a:cubicBezTo>
                      <a:pt x="655" y="43"/>
                      <a:pt x="655" y="43"/>
                      <a:pt x="655" y="43"/>
                    </a:cubicBezTo>
                    <a:cubicBezTo>
                      <a:pt x="661" y="44"/>
                      <a:pt x="665" y="50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4"/>
                      <a:pt x="668" y="54"/>
                    </a:cubicBezTo>
                    <a:cubicBezTo>
                      <a:pt x="668" y="54"/>
                      <a:pt x="668" y="55"/>
                      <a:pt x="668" y="55"/>
                    </a:cubicBezTo>
                    <a:cubicBezTo>
                      <a:pt x="674" y="61"/>
                      <a:pt x="682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3" y="66"/>
                      <a:pt x="693" y="66"/>
                      <a:pt x="693" y="66"/>
                    </a:cubicBezTo>
                    <a:cubicBezTo>
                      <a:pt x="696" y="66"/>
                      <a:pt x="699" y="66"/>
                      <a:pt x="702" y="64"/>
                    </a:cubicBezTo>
                    <a:cubicBezTo>
                      <a:pt x="702" y="64"/>
                      <a:pt x="702" y="64"/>
                      <a:pt x="702" y="64"/>
                    </a:cubicBezTo>
                    <a:cubicBezTo>
                      <a:pt x="714" y="60"/>
                      <a:pt x="721" y="49"/>
                      <a:pt x="722" y="35"/>
                    </a:cubicBezTo>
                    <a:cubicBezTo>
                      <a:pt x="722" y="33"/>
                      <a:pt x="722" y="30"/>
                      <a:pt x="722" y="28"/>
                    </a:cubicBezTo>
                    <a:cubicBezTo>
                      <a:pt x="722" y="26"/>
                      <a:pt x="722" y="24"/>
                      <a:pt x="722" y="22"/>
                    </a:cubicBezTo>
                    <a:cubicBezTo>
                      <a:pt x="722" y="14"/>
                      <a:pt x="723" y="7"/>
                      <a:pt x="730" y="6"/>
                    </a:cubicBezTo>
                    <a:cubicBezTo>
                      <a:pt x="730" y="6"/>
                      <a:pt x="730" y="6"/>
                      <a:pt x="730" y="6"/>
                    </a:cubicBezTo>
                    <a:cubicBezTo>
                      <a:pt x="731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2" y="5"/>
                      <a:pt x="732" y="5"/>
                      <a:pt x="732" y="5"/>
                    </a:cubicBezTo>
                    <a:cubicBezTo>
                      <a:pt x="739" y="5"/>
                      <a:pt x="746" y="10"/>
                      <a:pt x="750" y="13"/>
                    </a:cubicBezTo>
                    <a:cubicBezTo>
                      <a:pt x="757" y="16"/>
                      <a:pt x="763" y="19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3"/>
                    </a:cubicBezTo>
                    <a:cubicBezTo>
                      <a:pt x="768" y="23"/>
                      <a:pt x="768" y="23"/>
                      <a:pt x="768" y="24"/>
                    </a:cubicBezTo>
                    <a:cubicBezTo>
                      <a:pt x="768" y="24"/>
                      <a:pt x="768" y="24"/>
                      <a:pt x="768" y="24"/>
                    </a:cubicBezTo>
                    <a:cubicBezTo>
                      <a:pt x="768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69" y="24"/>
                      <a:pt x="769" y="24"/>
                      <a:pt x="769" y="24"/>
                    </a:cubicBezTo>
                    <a:cubicBezTo>
                      <a:pt x="779" y="33"/>
                      <a:pt x="787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5" y="50"/>
                      <a:pt x="805" y="50"/>
                      <a:pt x="805" y="50"/>
                    </a:cubicBezTo>
                    <a:cubicBezTo>
                      <a:pt x="808" y="50"/>
                      <a:pt x="811" y="50"/>
                      <a:pt x="814" y="49"/>
                    </a:cubicBezTo>
                    <a:cubicBezTo>
                      <a:pt x="814" y="49"/>
                      <a:pt x="814" y="49"/>
                      <a:pt x="815" y="49"/>
                    </a:cubicBezTo>
                    <a:cubicBezTo>
                      <a:pt x="825" y="45"/>
                      <a:pt x="830" y="37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0" y="33"/>
                      <a:pt x="840" y="33"/>
                      <a:pt x="840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1" y="33"/>
                      <a:pt x="841" y="33"/>
                      <a:pt x="841" y="33"/>
                    </a:cubicBezTo>
                    <a:cubicBezTo>
                      <a:pt x="846" y="31"/>
                      <a:pt x="852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58" y="30"/>
                      <a:pt x="858" y="30"/>
                      <a:pt x="858" y="30"/>
                    </a:cubicBezTo>
                    <a:cubicBezTo>
                      <a:pt x="862" y="30"/>
                      <a:pt x="866" y="31"/>
                      <a:pt x="869" y="32"/>
                    </a:cubicBezTo>
                    <a:cubicBezTo>
                      <a:pt x="869" y="32"/>
                      <a:pt x="869" y="32"/>
                      <a:pt x="869" y="32"/>
                    </a:cubicBezTo>
                    <a:cubicBezTo>
                      <a:pt x="869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0" y="32"/>
                      <a:pt x="870" y="32"/>
                      <a:pt x="870" y="32"/>
                    </a:cubicBezTo>
                    <a:cubicBezTo>
                      <a:pt x="876" y="34"/>
                      <a:pt x="882" y="39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8" y="41"/>
                      <a:pt x="888" y="41"/>
                      <a:pt x="888" y="41"/>
                    </a:cubicBezTo>
                    <a:cubicBezTo>
                      <a:pt x="889" y="41"/>
                      <a:pt x="889" y="41"/>
                      <a:pt x="889" y="41"/>
                    </a:cubicBezTo>
                    <a:cubicBezTo>
                      <a:pt x="894" y="43"/>
                      <a:pt x="901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08" y="44"/>
                      <a:pt x="908" y="44"/>
                      <a:pt x="908" y="44"/>
                    </a:cubicBezTo>
                    <a:cubicBezTo>
                      <a:pt x="914" y="44"/>
                      <a:pt x="921" y="43"/>
                      <a:pt x="925" y="40"/>
                    </a:cubicBezTo>
                    <a:cubicBezTo>
                      <a:pt x="925" y="40"/>
                      <a:pt x="925" y="40"/>
                      <a:pt x="925" y="40"/>
                    </a:cubicBezTo>
                    <a:cubicBezTo>
                      <a:pt x="925" y="40"/>
                      <a:pt x="926" y="40"/>
                      <a:pt x="926" y="40"/>
                    </a:cubicBezTo>
                    <a:cubicBezTo>
                      <a:pt x="926" y="40"/>
                      <a:pt x="926" y="40"/>
                      <a:pt x="926" y="40"/>
                    </a:cubicBezTo>
                    <a:cubicBezTo>
                      <a:pt x="935" y="35"/>
                      <a:pt x="937" y="22"/>
                      <a:pt x="946" y="15"/>
                    </a:cubicBezTo>
                    <a:cubicBezTo>
                      <a:pt x="946" y="15"/>
                      <a:pt x="946" y="15"/>
                      <a:pt x="946" y="15"/>
                    </a:cubicBezTo>
                    <a:cubicBezTo>
                      <a:pt x="946" y="15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6" y="14"/>
                    </a:cubicBezTo>
                    <a:cubicBezTo>
                      <a:pt x="946" y="14"/>
                      <a:pt x="946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47" y="14"/>
                      <a:pt x="947" y="14"/>
                      <a:pt x="947" y="14"/>
                    </a:cubicBezTo>
                    <a:cubicBezTo>
                      <a:pt x="952" y="10"/>
                      <a:pt x="963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4" y="4"/>
                      <a:pt x="974" y="4"/>
                      <a:pt x="974" y="4"/>
                    </a:cubicBezTo>
                    <a:cubicBezTo>
                      <a:pt x="976" y="4"/>
                      <a:pt x="979" y="4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81" y="5"/>
                      <a:pt x="981" y="5"/>
                      <a:pt x="981" y="5"/>
                    </a:cubicBezTo>
                    <a:cubicBezTo>
                      <a:pt x="992" y="9"/>
                      <a:pt x="991" y="25"/>
                      <a:pt x="999" y="36"/>
                    </a:cubicBezTo>
                    <a:cubicBezTo>
                      <a:pt x="1005" y="46"/>
                      <a:pt x="1018" y="47"/>
                      <a:pt x="1028" y="53"/>
                    </a:cubicBezTo>
                    <a:cubicBezTo>
                      <a:pt x="1036" y="57"/>
                      <a:pt x="1041" y="65"/>
                      <a:pt x="1047" y="73"/>
                    </a:cubicBezTo>
                    <a:cubicBezTo>
                      <a:pt x="1054" y="80"/>
                      <a:pt x="1062" y="86"/>
                      <a:pt x="1067" y="93"/>
                    </a:cubicBezTo>
                    <a:cubicBezTo>
                      <a:pt x="1070" y="98"/>
                      <a:pt x="1071" y="107"/>
                      <a:pt x="1074" y="113"/>
                    </a:cubicBezTo>
                    <a:cubicBezTo>
                      <a:pt x="1077" y="118"/>
                      <a:pt x="1080" y="121"/>
                      <a:pt x="1084" y="124"/>
                    </a:cubicBezTo>
                    <a:cubicBezTo>
                      <a:pt x="1094" y="130"/>
                      <a:pt x="1111" y="131"/>
                      <a:pt x="1115" y="142"/>
                    </a:cubicBezTo>
                    <a:cubicBezTo>
                      <a:pt x="1117" y="147"/>
                      <a:pt x="1118" y="156"/>
                      <a:pt x="1118" y="165"/>
                    </a:cubicBezTo>
                    <a:cubicBezTo>
                      <a:pt x="1118" y="176"/>
                      <a:pt x="1117" y="189"/>
                      <a:pt x="1117" y="199"/>
                    </a:cubicBezTo>
                    <a:cubicBezTo>
                      <a:pt x="1117" y="317"/>
                      <a:pt x="1117" y="432"/>
                      <a:pt x="1117" y="550"/>
                    </a:cubicBezTo>
                    <a:cubicBezTo>
                      <a:pt x="1117" y="560"/>
                      <a:pt x="1118" y="573"/>
                      <a:pt x="1118" y="585"/>
                    </a:cubicBezTo>
                    <a:cubicBezTo>
                      <a:pt x="1118" y="595"/>
                      <a:pt x="1117" y="605"/>
                      <a:pt x="1114" y="610"/>
                    </a:cubicBezTo>
                    <a:cubicBezTo>
                      <a:pt x="1108" y="620"/>
                      <a:pt x="1094" y="621"/>
                      <a:pt x="1084" y="627"/>
                    </a:cubicBezTo>
                    <a:cubicBezTo>
                      <a:pt x="1079" y="630"/>
                      <a:pt x="1076" y="634"/>
                      <a:pt x="1074" y="638"/>
                    </a:cubicBezTo>
                    <a:cubicBezTo>
                      <a:pt x="1071" y="644"/>
                      <a:pt x="1071" y="651"/>
                      <a:pt x="1067" y="658"/>
                    </a:cubicBezTo>
                    <a:cubicBezTo>
                      <a:pt x="1064" y="664"/>
                      <a:pt x="1055" y="671"/>
                      <a:pt x="1048" y="679"/>
                    </a:cubicBezTo>
                    <a:cubicBezTo>
                      <a:pt x="1041" y="687"/>
                      <a:pt x="1035" y="694"/>
                      <a:pt x="1028" y="699"/>
                    </a:cubicBezTo>
                    <a:cubicBezTo>
                      <a:pt x="1016" y="706"/>
                      <a:pt x="1005" y="706"/>
                      <a:pt x="998" y="718"/>
                    </a:cubicBezTo>
                    <a:cubicBezTo>
                      <a:pt x="991" y="730"/>
                      <a:pt x="993" y="745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7" y="747"/>
                      <a:pt x="977" y="747"/>
                      <a:pt x="977" y="747"/>
                    </a:cubicBezTo>
                    <a:cubicBezTo>
                      <a:pt x="976" y="747"/>
                      <a:pt x="975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74" y="747"/>
                      <a:pt x="974" y="747"/>
                      <a:pt x="974" y="747"/>
                    </a:cubicBezTo>
                    <a:cubicBezTo>
                      <a:pt x="965" y="747"/>
                      <a:pt x="956" y="742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9"/>
                      <a:pt x="950" y="739"/>
                      <a:pt x="950" y="739"/>
                    </a:cubicBezTo>
                    <a:cubicBezTo>
                      <a:pt x="950" y="738"/>
                      <a:pt x="950" y="738"/>
                      <a:pt x="950" y="738"/>
                    </a:cubicBezTo>
                    <a:cubicBezTo>
                      <a:pt x="938" y="730"/>
                      <a:pt x="938" y="716"/>
                      <a:pt x="923" y="711"/>
                    </a:cubicBezTo>
                    <a:cubicBezTo>
                      <a:pt x="923" y="711"/>
                      <a:pt x="923" y="711"/>
                      <a:pt x="923" y="711"/>
                    </a:cubicBezTo>
                    <a:cubicBezTo>
                      <a:pt x="920" y="710"/>
                      <a:pt x="916" y="709"/>
                      <a:pt x="913" y="709"/>
                    </a:cubicBezTo>
                    <a:cubicBezTo>
                      <a:pt x="912" y="709"/>
                      <a:pt x="911" y="709"/>
                      <a:pt x="910" y="709"/>
                    </a:cubicBezTo>
                    <a:cubicBezTo>
                      <a:pt x="900" y="709"/>
                      <a:pt x="892" y="712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3" y="715"/>
                      <a:pt x="883" y="715"/>
                    </a:cubicBezTo>
                    <a:cubicBezTo>
                      <a:pt x="883" y="715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82" y="716"/>
                      <a:pt x="882" y="716"/>
                      <a:pt x="882" y="716"/>
                    </a:cubicBezTo>
                    <a:cubicBezTo>
                      <a:pt x="873" y="719"/>
                      <a:pt x="865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6" y="722"/>
                      <a:pt x="856" y="722"/>
                      <a:pt x="856" y="722"/>
                    </a:cubicBezTo>
                    <a:cubicBezTo>
                      <a:pt x="851" y="722"/>
                      <a:pt x="847" y="721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2" y="720"/>
                      <a:pt x="842" y="720"/>
                    </a:cubicBezTo>
                    <a:cubicBezTo>
                      <a:pt x="842" y="720"/>
                      <a:pt x="841" y="720"/>
                      <a:pt x="841" y="720"/>
                    </a:cubicBezTo>
                    <a:cubicBezTo>
                      <a:pt x="840" y="719"/>
                      <a:pt x="838" y="718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36" y="717"/>
                      <a:pt x="836" y="717"/>
                      <a:pt x="836" y="717"/>
                    </a:cubicBezTo>
                    <a:cubicBezTo>
                      <a:pt x="827" y="712"/>
                      <a:pt x="820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7" y="702"/>
                      <a:pt x="807" y="702"/>
                      <a:pt x="807" y="702"/>
                    </a:cubicBezTo>
                    <a:cubicBezTo>
                      <a:pt x="804" y="702"/>
                      <a:pt x="800" y="703"/>
                      <a:pt x="796" y="705"/>
                    </a:cubicBezTo>
                    <a:cubicBezTo>
                      <a:pt x="783" y="710"/>
                      <a:pt x="779" y="722"/>
                      <a:pt x="768" y="731"/>
                    </a:cubicBezTo>
                    <a:cubicBezTo>
                      <a:pt x="764" y="734"/>
                      <a:pt x="758" y="737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1" y="741"/>
                    </a:cubicBezTo>
                    <a:cubicBezTo>
                      <a:pt x="751" y="741"/>
                      <a:pt x="751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50" y="741"/>
                      <a:pt x="750" y="741"/>
                      <a:pt x="750" y="741"/>
                    </a:cubicBezTo>
                    <a:cubicBezTo>
                      <a:pt x="745" y="744"/>
                      <a:pt x="740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5" y="747"/>
                      <a:pt x="735" y="747"/>
                      <a:pt x="735" y="747"/>
                    </a:cubicBezTo>
                    <a:cubicBezTo>
                      <a:pt x="734" y="747"/>
                      <a:pt x="733" y="747"/>
                      <a:pt x="732" y="747"/>
                    </a:cubicBezTo>
                    <a:cubicBezTo>
                      <a:pt x="732" y="747"/>
                      <a:pt x="732" y="747"/>
                      <a:pt x="732" y="747"/>
                    </a:cubicBezTo>
                    <a:cubicBezTo>
                      <a:pt x="722" y="744"/>
                      <a:pt x="725" y="729"/>
                      <a:pt x="724" y="717"/>
                    </a:cubicBezTo>
                    <a:cubicBezTo>
                      <a:pt x="724" y="717"/>
                      <a:pt x="724" y="717"/>
                      <a:pt x="724" y="717"/>
                    </a:cubicBezTo>
                    <a:cubicBezTo>
                      <a:pt x="723" y="702"/>
                      <a:pt x="711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4" y="686"/>
                      <a:pt x="694" y="686"/>
                      <a:pt x="694" y="686"/>
                    </a:cubicBezTo>
                    <a:cubicBezTo>
                      <a:pt x="690" y="686"/>
                      <a:pt x="686" y="686"/>
                      <a:pt x="681" y="689"/>
                    </a:cubicBezTo>
                    <a:cubicBezTo>
                      <a:pt x="677" y="690"/>
                      <a:pt x="673" y="695"/>
                      <a:pt x="669" y="699"/>
                    </a:cubicBezTo>
                    <a:cubicBezTo>
                      <a:pt x="666" y="702"/>
                      <a:pt x="663" y="708"/>
                      <a:pt x="657" y="709"/>
                    </a:cubicBezTo>
                    <a:cubicBezTo>
                      <a:pt x="657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56" y="709"/>
                      <a:pt x="656" y="709"/>
                      <a:pt x="656" y="709"/>
                    </a:cubicBezTo>
                    <a:cubicBezTo>
                      <a:pt x="649" y="709"/>
                      <a:pt x="643" y="704"/>
                      <a:pt x="638" y="701"/>
                    </a:cubicBezTo>
                    <a:cubicBezTo>
                      <a:pt x="638" y="701"/>
                      <a:pt x="638" y="701"/>
                      <a:pt x="638" y="701"/>
                    </a:cubicBezTo>
                    <a:cubicBezTo>
                      <a:pt x="637" y="701"/>
                      <a:pt x="637" y="701"/>
                      <a:pt x="637" y="701"/>
                    </a:cubicBezTo>
                    <a:cubicBezTo>
                      <a:pt x="636" y="701"/>
                      <a:pt x="635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34" y="700"/>
                      <a:pt x="634" y="700"/>
                      <a:pt x="634" y="700"/>
                    </a:cubicBezTo>
                    <a:cubicBezTo>
                      <a:pt x="629" y="699"/>
                      <a:pt x="625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20" y="698"/>
                      <a:pt x="620" y="698"/>
                      <a:pt x="620" y="698"/>
                    </a:cubicBezTo>
                    <a:cubicBezTo>
                      <a:pt x="613" y="698"/>
                      <a:pt x="605" y="700"/>
                      <a:pt x="599" y="703"/>
                    </a:cubicBezTo>
                    <a:cubicBezTo>
                      <a:pt x="599" y="703"/>
                      <a:pt x="599" y="703"/>
                      <a:pt x="598" y="704"/>
                    </a:cubicBezTo>
                    <a:cubicBezTo>
                      <a:pt x="598" y="704"/>
                      <a:pt x="598" y="704"/>
                      <a:pt x="598" y="704"/>
                    </a:cubicBezTo>
                    <a:cubicBezTo>
                      <a:pt x="590" y="708"/>
                      <a:pt x="584" y="721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4" y="724"/>
                      <a:pt x="574" y="724"/>
                      <a:pt x="574" y="724"/>
                    </a:cubicBezTo>
                    <a:cubicBezTo>
                      <a:pt x="570" y="725"/>
                      <a:pt x="567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64" y="726"/>
                      <a:pt x="564" y="726"/>
                      <a:pt x="564" y="726"/>
                    </a:cubicBezTo>
                    <a:cubicBezTo>
                      <a:pt x="547" y="726"/>
                      <a:pt x="539" y="711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8" y="704"/>
                    </a:cubicBezTo>
                    <a:cubicBezTo>
                      <a:pt x="528" y="704"/>
                      <a:pt x="528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7" y="704"/>
                      <a:pt x="527" y="704"/>
                      <a:pt x="527" y="704"/>
                    </a:cubicBezTo>
                    <a:cubicBezTo>
                      <a:pt x="526" y="704"/>
                      <a:pt x="526" y="704"/>
                      <a:pt x="526" y="704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6" y="703"/>
                      <a:pt x="526" y="703"/>
                      <a:pt x="526" y="703"/>
                    </a:cubicBezTo>
                    <a:cubicBezTo>
                      <a:pt x="520" y="700"/>
                      <a:pt x="512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5" y="698"/>
                      <a:pt x="505" y="698"/>
                      <a:pt x="505" y="698"/>
                    </a:cubicBezTo>
                    <a:cubicBezTo>
                      <a:pt x="500" y="698"/>
                      <a:pt x="496" y="699"/>
                      <a:pt x="492" y="700"/>
                    </a:cubicBezTo>
                    <a:cubicBezTo>
                      <a:pt x="492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0"/>
                    </a:cubicBezTo>
                    <a:cubicBezTo>
                      <a:pt x="491" y="700"/>
                      <a:pt x="491" y="700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1" y="701"/>
                      <a:pt x="491" y="701"/>
                    </a:cubicBezTo>
                    <a:cubicBezTo>
                      <a:pt x="491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90" y="701"/>
                      <a:pt x="490" y="701"/>
                      <a:pt x="490" y="701"/>
                    </a:cubicBezTo>
                    <a:cubicBezTo>
                      <a:pt x="488" y="701"/>
                      <a:pt x="487" y="702"/>
                      <a:pt x="485" y="703"/>
                    </a:cubicBezTo>
                    <a:cubicBezTo>
                      <a:pt x="480" y="706"/>
                      <a:pt x="475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70" y="709"/>
                    </a:cubicBezTo>
                    <a:cubicBezTo>
                      <a:pt x="470" y="709"/>
                      <a:pt x="470" y="709"/>
                      <a:pt x="469" y="709"/>
                    </a:cubicBezTo>
                    <a:cubicBezTo>
                      <a:pt x="469" y="709"/>
                      <a:pt x="469" y="709"/>
                      <a:pt x="469" y="709"/>
                    </a:cubicBezTo>
                    <a:cubicBezTo>
                      <a:pt x="462" y="708"/>
                      <a:pt x="461" y="703"/>
                      <a:pt x="458" y="700"/>
                    </a:cubicBezTo>
                    <a:cubicBezTo>
                      <a:pt x="454" y="696"/>
                      <a:pt x="450" y="692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7" y="690"/>
                      <a:pt x="447" y="690"/>
                      <a:pt x="447" y="690"/>
                    </a:cubicBezTo>
                    <a:cubicBezTo>
                      <a:pt x="442" y="687"/>
                      <a:pt x="437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32" y="686"/>
                      <a:pt x="432" y="686"/>
                      <a:pt x="432" y="686"/>
                    </a:cubicBezTo>
                    <a:cubicBezTo>
                      <a:pt x="417" y="686"/>
                      <a:pt x="406" y="698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3" y="710"/>
                      <a:pt x="403" y="710"/>
                      <a:pt x="403" y="710"/>
                    </a:cubicBezTo>
                    <a:cubicBezTo>
                      <a:pt x="401" y="720"/>
                      <a:pt x="406" y="742"/>
                      <a:pt x="396" y="746"/>
                    </a:cubicBezTo>
                    <a:cubicBezTo>
                      <a:pt x="394" y="747"/>
                      <a:pt x="393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2" y="747"/>
                      <a:pt x="392" y="747"/>
                      <a:pt x="392" y="747"/>
                    </a:cubicBezTo>
                    <a:cubicBezTo>
                      <a:pt x="391" y="747"/>
                      <a:pt x="391" y="747"/>
                      <a:pt x="390" y="747"/>
                    </a:cubicBezTo>
                    <a:cubicBezTo>
                      <a:pt x="390" y="747"/>
                      <a:pt x="390" y="747"/>
                      <a:pt x="390" y="747"/>
                    </a:cubicBezTo>
                    <a:cubicBezTo>
                      <a:pt x="389" y="747"/>
                      <a:pt x="389" y="747"/>
                      <a:pt x="389" y="747"/>
                    </a:cubicBezTo>
                    <a:cubicBezTo>
                      <a:pt x="379" y="745"/>
                      <a:pt x="365" y="736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2"/>
                      <a:pt x="359" y="732"/>
                    </a:cubicBezTo>
                    <a:cubicBezTo>
                      <a:pt x="359" y="732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9" y="731"/>
                      <a:pt x="359" y="731"/>
                    </a:cubicBezTo>
                    <a:cubicBezTo>
                      <a:pt x="359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1"/>
                      <a:pt x="358" y="731"/>
                      <a:pt x="358" y="731"/>
                    </a:cubicBezTo>
                    <a:cubicBezTo>
                      <a:pt x="358" y="730"/>
                      <a:pt x="358" y="730"/>
                      <a:pt x="357" y="730"/>
                    </a:cubicBezTo>
                    <a:cubicBezTo>
                      <a:pt x="357" y="730"/>
                      <a:pt x="357" y="730"/>
                      <a:pt x="357" y="730"/>
                    </a:cubicBezTo>
                    <a:cubicBezTo>
                      <a:pt x="346" y="721"/>
                      <a:pt x="338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20" y="702"/>
                      <a:pt x="320" y="702"/>
                      <a:pt x="320" y="702"/>
                    </a:cubicBezTo>
                    <a:cubicBezTo>
                      <a:pt x="317" y="702"/>
                      <a:pt x="314" y="703"/>
                      <a:pt x="310" y="704"/>
                    </a:cubicBezTo>
                    <a:cubicBezTo>
                      <a:pt x="300" y="706"/>
                      <a:pt x="296" y="715"/>
                      <a:pt x="285" y="719"/>
                    </a:cubicBezTo>
                    <a:cubicBezTo>
                      <a:pt x="279" y="721"/>
                      <a:pt x="273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7" y="722"/>
                      <a:pt x="267" y="722"/>
                      <a:pt x="267" y="722"/>
                    </a:cubicBezTo>
                    <a:cubicBezTo>
                      <a:pt x="263" y="722"/>
                      <a:pt x="260" y="722"/>
                      <a:pt x="256" y="721"/>
                    </a:cubicBezTo>
                    <a:cubicBezTo>
                      <a:pt x="256" y="721"/>
                      <a:pt x="256" y="721"/>
                      <a:pt x="256" y="721"/>
                    </a:cubicBezTo>
                    <a:cubicBezTo>
                      <a:pt x="248" y="719"/>
                      <a:pt x="242" y="714"/>
                      <a:pt x="235" y="711"/>
                    </a:cubicBezTo>
                    <a:cubicBezTo>
                      <a:pt x="235" y="711"/>
                      <a:pt x="235" y="711"/>
                      <a:pt x="235" y="711"/>
                    </a:cubicBezTo>
                    <a:cubicBezTo>
                      <a:pt x="229" y="710"/>
                      <a:pt x="223" y="709"/>
                      <a:pt x="217" y="709"/>
                    </a:cubicBezTo>
                    <a:cubicBezTo>
                      <a:pt x="217" y="709"/>
                      <a:pt x="217" y="709"/>
                      <a:pt x="217" y="709"/>
                    </a:cubicBezTo>
                    <a:cubicBezTo>
                      <a:pt x="216" y="709"/>
                      <a:pt x="216" y="709"/>
                      <a:pt x="216" y="709"/>
                    </a:cubicBezTo>
                    <a:cubicBezTo>
                      <a:pt x="210" y="709"/>
                      <a:pt x="204" y="710"/>
                      <a:pt x="200" y="712"/>
                    </a:cubicBezTo>
                    <a:cubicBezTo>
                      <a:pt x="200" y="712"/>
                      <a:pt x="200" y="712"/>
                      <a:pt x="200" y="712"/>
                    </a:cubicBezTo>
                    <a:cubicBezTo>
                      <a:pt x="200" y="712"/>
                      <a:pt x="200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99" y="712"/>
                      <a:pt x="199" y="712"/>
                      <a:pt x="199" y="712"/>
                    </a:cubicBezTo>
                    <a:cubicBezTo>
                      <a:pt x="187" y="718"/>
                      <a:pt x="185" y="733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5" y="740"/>
                      <a:pt x="175" y="740"/>
                      <a:pt x="175" y="740"/>
                    </a:cubicBezTo>
                    <a:cubicBezTo>
                      <a:pt x="170" y="743"/>
                      <a:pt x="15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8" y="748"/>
                      <a:pt x="148" y="748"/>
                      <a:pt x="148" y="748"/>
                    </a:cubicBezTo>
                    <a:cubicBezTo>
                      <a:pt x="145" y="748"/>
                      <a:pt x="142" y="747"/>
                      <a:pt x="140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9" y="746"/>
                      <a:pt x="139" y="746"/>
                      <a:pt x="139" y="746"/>
                    </a:cubicBezTo>
                    <a:cubicBezTo>
                      <a:pt x="130" y="742"/>
                      <a:pt x="130" y="726"/>
                      <a:pt x="124" y="717"/>
                    </a:cubicBezTo>
                    <a:cubicBezTo>
                      <a:pt x="118" y="707"/>
                      <a:pt x="107" y="706"/>
                      <a:pt x="96" y="700"/>
                    </a:cubicBezTo>
                    <a:cubicBezTo>
                      <a:pt x="89" y="696"/>
                      <a:pt x="83" y="687"/>
                      <a:pt x="76" y="680"/>
                    </a:cubicBezTo>
                    <a:cubicBezTo>
                      <a:pt x="69" y="673"/>
                      <a:pt x="61" y="666"/>
                      <a:pt x="57" y="659"/>
                    </a:cubicBezTo>
                    <a:cubicBezTo>
                      <a:pt x="50" y="648"/>
                      <a:pt x="51" y="635"/>
                      <a:pt x="40" y="628"/>
                    </a:cubicBezTo>
                    <a:cubicBezTo>
                      <a:pt x="30" y="620"/>
                      <a:pt x="13" y="621"/>
                      <a:pt x="7" y="609"/>
                    </a:cubicBezTo>
                    <a:cubicBezTo>
                      <a:pt x="5" y="603"/>
                      <a:pt x="4" y="594"/>
                      <a:pt x="4" y="585"/>
                    </a:cubicBezTo>
                    <a:cubicBezTo>
                      <a:pt x="4" y="574"/>
                      <a:pt x="5" y="562"/>
                      <a:pt x="5" y="552"/>
                    </a:cubicBezTo>
                    <a:cubicBezTo>
                      <a:pt x="5" y="522"/>
                      <a:pt x="5" y="493"/>
                      <a:pt x="5" y="464"/>
                    </a:cubicBezTo>
                    <a:cubicBezTo>
                      <a:pt x="5" y="463"/>
                      <a:pt x="5" y="463"/>
                      <a:pt x="5" y="463"/>
                    </a:cubicBezTo>
                    <a:cubicBezTo>
                      <a:pt x="5" y="463"/>
                      <a:pt x="5" y="462"/>
                      <a:pt x="5" y="462"/>
                    </a:cubicBezTo>
                    <a:cubicBezTo>
                      <a:pt x="5" y="462"/>
                      <a:pt x="5" y="462"/>
                      <a:pt x="5" y="462"/>
                    </a:cubicBezTo>
                    <a:cubicBezTo>
                      <a:pt x="5" y="461"/>
                      <a:pt x="5" y="461"/>
                      <a:pt x="5" y="461"/>
                    </a:cubicBezTo>
                    <a:cubicBezTo>
                      <a:pt x="5" y="461"/>
                      <a:pt x="5" y="460"/>
                      <a:pt x="5" y="460"/>
                    </a:cubicBezTo>
                    <a:cubicBezTo>
                      <a:pt x="5" y="460"/>
                      <a:pt x="5" y="460"/>
                      <a:pt x="5" y="459"/>
                    </a:cubicBezTo>
                    <a:cubicBezTo>
                      <a:pt x="5" y="459"/>
                      <a:pt x="5" y="459"/>
                      <a:pt x="5" y="459"/>
                    </a:cubicBezTo>
                    <a:cubicBezTo>
                      <a:pt x="5" y="459"/>
                      <a:pt x="5" y="458"/>
                      <a:pt x="5" y="458"/>
                    </a:cubicBezTo>
                    <a:cubicBezTo>
                      <a:pt x="5" y="457"/>
                      <a:pt x="5" y="457"/>
                      <a:pt x="5" y="456"/>
                    </a:cubicBezTo>
                    <a:cubicBezTo>
                      <a:pt x="5" y="456"/>
                      <a:pt x="5" y="456"/>
                      <a:pt x="5" y="455"/>
                    </a:cubicBezTo>
                    <a:cubicBezTo>
                      <a:pt x="5" y="455"/>
                      <a:pt x="5" y="454"/>
                      <a:pt x="5" y="453"/>
                    </a:cubicBezTo>
                    <a:cubicBezTo>
                      <a:pt x="5" y="453"/>
                      <a:pt x="5" y="453"/>
                      <a:pt x="5" y="453"/>
                    </a:cubicBezTo>
                    <a:cubicBezTo>
                      <a:pt x="5" y="384"/>
                      <a:pt x="5" y="316"/>
                      <a:pt x="5" y="245"/>
                    </a:cubicBezTo>
                    <a:cubicBezTo>
                      <a:pt x="5" y="245"/>
                      <a:pt x="5" y="245"/>
                      <a:pt x="5" y="245"/>
                    </a:cubicBezTo>
                    <a:cubicBezTo>
                      <a:pt x="5" y="244"/>
                      <a:pt x="5" y="243"/>
                      <a:pt x="5" y="243"/>
                    </a:cubicBezTo>
                    <a:cubicBezTo>
                      <a:pt x="5" y="242"/>
                      <a:pt x="5" y="242"/>
                      <a:pt x="5" y="242"/>
                    </a:cubicBezTo>
                    <a:cubicBezTo>
                      <a:pt x="5" y="242"/>
                      <a:pt x="5" y="242"/>
                      <a:pt x="5" y="241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0"/>
                      <a:pt x="5" y="239"/>
                      <a:pt x="5" y="239"/>
                    </a:cubicBezTo>
                    <a:cubicBezTo>
                      <a:pt x="5" y="239"/>
                      <a:pt x="5" y="239"/>
                      <a:pt x="5" y="239"/>
                    </a:cubicBezTo>
                    <a:cubicBezTo>
                      <a:pt x="5" y="238"/>
                      <a:pt x="5" y="238"/>
                      <a:pt x="5" y="238"/>
                    </a:cubicBezTo>
                    <a:cubicBezTo>
                      <a:pt x="5" y="238"/>
                      <a:pt x="5" y="237"/>
                      <a:pt x="5" y="237"/>
                    </a:cubicBezTo>
                    <a:cubicBezTo>
                      <a:pt x="5" y="225"/>
                      <a:pt x="5" y="212"/>
                      <a:pt x="5" y="200"/>
                    </a:cubicBezTo>
                    <a:cubicBezTo>
                      <a:pt x="5" y="191"/>
                      <a:pt x="4" y="179"/>
                      <a:pt x="4" y="169"/>
                    </a:cubicBezTo>
                    <a:cubicBezTo>
                      <a:pt x="4" y="154"/>
                      <a:pt x="6" y="141"/>
                      <a:pt x="12" y="136"/>
                    </a:cubicBezTo>
                    <a:cubicBezTo>
                      <a:pt x="18" y="132"/>
                      <a:pt x="28" y="130"/>
                      <a:pt x="35" y="127"/>
                    </a:cubicBezTo>
                    <a:cubicBezTo>
                      <a:pt x="50" y="119"/>
                      <a:pt x="47" y="110"/>
                      <a:pt x="55" y="94"/>
                    </a:cubicBezTo>
                    <a:cubicBezTo>
                      <a:pt x="59" y="87"/>
                      <a:pt x="68" y="81"/>
                      <a:pt x="75" y="73"/>
                    </a:cubicBezTo>
                    <a:cubicBezTo>
                      <a:pt x="82" y="65"/>
                      <a:pt x="87" y="57"/>
                      <a:pt x="94" y="53"/>
                    </a:cubicBezTo>
                    <a:cubicBezTo>
                      <a:pt x="106" y="46"/>
                      <a:pt x="117" y="47"/>
                      <a:pt x="124" y="34"/>
                    </a:cubicBezTo>
                    <a:cubicBezTo>
                      <a:pt x="130" y="25"/>
                      <a:pt x="131" y="7"/>
                      <a:pt x="141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3" y="4"/>
                      <a:pt x="145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3"/>
                      <a:pt x="148" y="3"/>
                      <a:pt x="148" y="3"/>
                    </a:cubicBezTo>
                    <a:moveTo>
                      <a:pt x="147" y="0"/>
                    </a:moveTo>
                    <a:cubicBezTo>
                      <a:pt x="147" y="0"/>
                      <a:pt x="147" y="0"/>
                      <a:pt x="147" y="0"/>
                    </a:cubicBezTo>
                    <a:cubicBezTo>
                      <a:pt x="145" y="0"/>
                      <a:pt x="142" y="1"/>
                      <a:pt x="141" y="1"/>
                    </a:cubicBezTo>
                    <a:cubicBezTo>
                      <a:pt x="141" y="1"/>
                      <a:pt x="141" y="1"/>
                      <a:pt x="141" y="1"/>
                    </a:cubicBezTo>
                    <a:cubicBezTo>
                      <a:pt x="129" y="5"/>
                      <a:pt x="130" y="22"/>
                      <a:pt x="123" y="34"/>
                    </a:cubicBezTo>
                    <a:cubicBezTo>
                      <a:pt x="116" y="44"/>
                      <a:pt x="104" y="45"/>
                      <a:pt x="94" y="51"/>
                    </a:cubicBezTo>
                    <a:cubicBezTo>
                      <a:pt x="86" y="55"/>
                      <a:pt x="80" y="64"/>
                      <a:pt x="73" y="71"/>
                    </a:cubicBezTo>
                    <a:cubicBezTo>
                      <a:pt x="67" y="78"/>
                      <a:pt x="58" y="85"/>
                      <a:pt x="54" y="93"/>
                    </a:cubicBezTo>
                    <a:cubicBezTo>
                      <a:pt x="49" y="100"/>
                      <a:pt x="49" y="110"/>
                      <a:pt x="44" y="117"/>
                    </a:cubicBezTo>
                    <a:cubicBezTo>
                      <a:pt x="36" y="128"/>
                      <a:pt x="15" y="128"/>
                      <a:pt x="6" y="139"/>
                    </a:cubicBezTo>
                    <a:cubicBezTo>
                      <a:pt x="2" y="145"/>
                      <a:pt x="1" y="157"/>
                      <a:pt x="1" y="171"/>
                    </a:cubicBezTo>
                    <a:cubicBezTo>
                      <a:pt x="1" y="180"/>
                      <a:pt x="1" y="190"/>
                      <a:pt x="1" y="199"/>
                    </a:cubicBezTo>
                    <a:cubicBezTo>
                      <a:pt x="1" y="230"/>
                      <a:pt x="1" y="261"/>
                      <a:pt x="1" y="292"/>
                    </a:cubicBezTo>
                    <a:cubicBezTo>
                      <a:pt x="1" y="361"/>
                      <a:pt x="1" y="430"/>
                      <a:pt x="1" y="499"/>
                    </a:cubicBezTo>
                    <a:cubicBezTo>
                      <a:pt x="1" y="516"/>
                      <a:pt x="1" y="534"/>
                      <a:pt x="1" y="551"/>
                    </a:cubicBezTo>
                    <a:cubicBezTo>
                      <a:pt x="1" y="551"/>
                      <a:pt x="1" y="551"/>
                      <a:pt x="1" y="551"/>
                    </a:cubicBezTo>
                    <a:cubicBezTo>
                      <a:pt x="1" y="561"/>
                      <a:pt x="0" y="573"/>
                      <a:pt x="0" y="585"/>
                    </a:cubicBezTo>
                    <a:cubicBezTo>
                      <a:pt x="0" y="594"/>
                      <a:pt x="1" y="602"/>
                      <a:pt x="3" y="608"/>
                    </a:cubicBezTo>
                    <a:cubicBezTo>
                      <a:pt x="8" y="620"/>
                      <a:pt x="22" y="620"/>
                      <a:pt x="34" y="627"/>
                    </a:cubicBezTo>
                    <a:cubicBezTo>
                      <a:pt x="39" y="629"/>
                      <a:pt x="44" y="634"/>
                      <a:pt x="46" y="638"/>
                    </a:cubicBezTo>
                    <a:cubicBezTo>
                      <a:pt x="50" y="644"/>
                      <a:pt x="50" y="652"/>
                      <a:pt x="54" y="659"/>
                    </a:cubicBezTo>
                    <a:cubicBezTo>
                      <a:pt x="57" y="666"/>
                      <a:pt x="67" y="674"/>
                      <a:pt x="73" y="681"/>
                    </a:cubicBezTo>
                    <a:cubicBezTo>
                      <a:pt x="81" y="688"/>
                      <a:pt x="87" y="697"/>
                      <a:pt x="94" y="702"/>
                    </a:cubicBezTo>
                    <a:cubicBezTo>
                      <a:pt x="105" y="708"/>
                      <a:pt x="115" y="708"/>
                      <a:pt x="123" y="719"/>
                    </a:cubicBezTo>
                    <a:cubicBezTo>
                      <a:pt x="128" y="728"/>
                      <a:pt x="128" y="744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39" y="749"/>
                    </a:cubicBezTo>
                    <a:cubicBezTo>
                      <a:pt x="139" y="749"/>
                      <a:pt x="139" y="749"/>
                      <a:pt x="140" y="749"/>
                    </a:cubicBezTo>
                    <a:cubicBezTo>
                      <a:pt x="142" y="750"/>
                      <a:pt x="145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48" y="751"/>
                      <a:pt x="148" y="751"/>
                      <a:pt x="148" y="751"/>
                    </a:cubicBezTo>
                    <a:cubicBezTo>
                      <a:pt x="161" y="751"/>
                      <a:pt x="177" y="742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2" y="738"/>
                      <a:pt x="182" y="738"/>
                      <a:pt x="182" y="738"/>
                    </a:cubicBezTo>
                    <a:cubicBezTo>
                      <a:pt x="189" y="731"/>
                      <a:pt x="192" y="717"/>
                      <a:pt x="202" y="713"/>
                    </a:cubicBezTo>
                    <a:cubicBezTo>
                      <a:pt x="207" y="711"/>
                      <a:pt x="211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15" y="711"/>
                      <a:pt x="215" y="711"/>
                      <a:pt x="215" y="711"/>
                    </a:cubicBezTo>
                    <a:cubicBezTo>
                      <a:pt x="228" y="711"/>
                      <a:pt x="239" y="717"/>
                      <a:pt x="248" y="721"/>
                    </a:cubicBezTo>
                    <a:cubicBezTo>
                      <a:pt x="250" y="722"/>
                      <a:pt x="252" y="723"/>
                      <a:pt x="253" y="723"/>
                    </a:cubicBezTo>
                    <a:cubicBezTo>
                      <a:pt x="253" y="723"/>
                      <a:pt x="253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4" y="723"/>
                      <a:pt x="254" y="723"/>
                    </a:cubicBezTo>
                    <a:cubicBezTo>
                      <a:pt x="254" y="723"/>
                      <a:pt x="255" y="723"/>
                      <a:pt x="255" y="723"/>
                    </a:cubicBezTo>
                    <a:cubicBezTo>
                      <a:pt x="255" y="723"/>
                      <a:pt x="255" y="723"/>
                      <a:pt x="255" y="723"/>
                    </a:cubicBezTo>
                    <a:cubicBezTo>
                      <a:pt x="258" y="724"/>
                      <a:pt x="262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67" y="725"/>
                      <a:pt x="267" y="725"/>
                      <a:pt x="267" y="725"/>
                    </a:cubicBezTo>
                    <a:cubicBezTo>
                      <a:pt x="273" y="725"/>
                      <a:pt x="279" y="724"/>
                      <a:pt x="285" y="722"/>
                    </a:cubicBezTo>
                    <a:cubicBezTo>
                      <a:pt x="285" y="722"/>
                      <a:pt x="285" y="722"/>
                      <a:pt x="285" y="722"/>
                    </a:cubicBezTo>
                    <a:cubicBezTo>
                      <a:pt x="285" y="722"/>
                      <a:pt x="285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86" y="722"/>
                      <a:pt x="286" y="722"/>
                      <a:pt x="286" y="722"/>
                    </a:cubicBezTo>
                    <a:cubicBezTo>
                      <a:pt x="296" y="718"/>
                      <a:pt x="303" y="707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2" y="705"/>
                      <a:pt x="312" y="705"/>
                      <a:pt x="312" y="705"/>
                    </a:cubicBezTo>
                    <a:cubicBezTo>
                      <a:pt x="314" y="705"/>
                      <a:pt x="317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19" y="704"/>
                      <a:pt x="319" y="704"/>
                      <a:pt x="319" y="704"/>
                    </a:cubicBezTo>
                    <a:cubicBezTo>
                      <a:pt x="338" y="704"/>
                      <a:pt x="346" y="724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6" y="733"/>
                    </a:cubicBezTo>
                    <a:cubicBezTo>
                      <a:pt x="356" y="733"/>
                      <a:pt x="356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7" y="733"/>
                      <a:pt x="357" y="733"/>
                    </a:cubicBezTo>
                    <a:cubicBezTo>
                      <a:pt x="357" y="733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8" y="734"/>
                      <a:pt x="358" y="734"/>
                    </a:cubicBezTo>
                    <a:cubicBezTo>
                      <a:pt x="358" y="734"/>
                      <a:pt x="359" y="734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59" y="735"/>
                      <a:pt x="359" y="735"/>
                      <a:pt x="359" y="735"/>
                    </a:cubicBezTo>
                    <a:cubicBezTo>
                      <a:pt x="360" y="735"/>
                      <a:pt x="361" y="736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2" y="737"/>
                    </a:cubicBezTo>
                    <a:cubicBezTo>
                      <a:pt x="362" y="737"/>
                      <a:pt x="362" y="737"/>
                      <a:pt x="363" y="737"/>
                    </a:cubicBezTo>
                    <a:cubicBezTo>
                      <a:pt x="363" y="737"/>
                      <a:pt x="363" y="738"/>
                      <a:pt x="363" y="738"/>
                    </a:cubicBezTo>
                    <a:cubicBezTo>
                      <a:pt x="363" y="738"/>
                      <a:pt x="363" y="738"/>
                      <a:pt x="363" y="738"/>
                    </a:cubicBezTo>
                    <a:cubicBezTo>
                      <a:pt x="372" y="743"/>
                      <a:pt x="384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2" y="750"/>
                      <a:pt x="392" y="750"/>
                    </a:cubicBezTo>
                    <a:cubicBezTo>
                      <a:pt x="392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3" y="750"/>
                      <a:pt x="393" y="750"/>
                      <a:pt x="393" y="750"/>
                    </a:cubicBezTo>
                    <a:cubicBezTo>
                      <a:pt x="394" y="750"/>
                      <a:pt x="394" y="750"/>
                      <a:pt x="395" y="750"/>
                    </a:cubicBezTo>
                    <a:cubicBezTo>
                      <a:pt x="404" y="749"/>
                      <a:pt x="405" y="741"/>
                      <a:pt x="405" y="733"/>
                    </a:cubicBezTo>
                    <a:cubicBezTo>
                      <a:pt x="405" y="729"/>
                      <a:pt x="405" y="724"/>
                      <a:pt x="405" y="720"/>
                    </a:cubicBezTo>
                    <a:cubicBezTo>
                      <a:pt x="405" y="718"/>
                      <a:pt x="405" y="716"/>
                      <a:pt x="405" y="714"/>
                    </a:cubicBezTo>
                    <a:cubicBezTo>
                      <a:pt x="407" y="703"/>
                      <a:pt x="415" y="691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7" y="689"/>
                      <a:pt x="427" y="689"/>
                      <a:pt x="427" y="689"/>
                    </a:cubicBezTo>
                    <a:cubicBezTo>
                      <a:pt x="429" y="689"/>
                      <a:pt x="430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32" y="689"/>
                      <a:pt x="432" y="689"/>
                      <a:pt x="432" y="689"/>
                    </a:cubicBezTo>
                    <a:cubicBezTo>
                      <a:pt x="444" y="689"/>
                      <a:pt x="450" y="696"/>
                      <a:pt x="455" y="702"/>
                    </a:cubicBezTo>
                    <a:cubicBezTo>
                      <a:pt x="455" y="702"/>
                      <a:pt x="455" y="702"/>
                      <a:pt x="455" y="702"/>
                    </a:cubicBezTo>
                    <a:cubicBezTo>
                      <a:pt x="455" y="702"/>
                      <a:pt x="455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6" y="702"/>
                      <a:pt x="456" y="702"/>
                      <a:pt x="456" y="702"/>
                    </a:cubicBezTo>
                    <a:cubicBezTo>
                      <a:pt x="459" y="707"/>
                      <a:pt x="463" y="713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69" y="714"/>
                      <a:pt x="469" y="714"/>
                      <a:pt x="469" y="714"/>
                    </a:cubicBezTo>
                    <a:cubicBezTo>
                      <a:pt x="475" y="714"/>
                      <a:pt x="481" y="709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6" y="706"/>
                      <a:pt x="486" y="706"/>
                      <a:pt x="486" y="706"/>
                    </a:cubicBezTo>
                    <a:cubicBezTo>
                      <a:pt x="488" y="705"/>
                      <a:pt x="490" y="704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2" y="703"/>
                      <a:pt x="492" y="703"/>
                      <a:pt x="492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3" y="703"/>
                      <a:pt x="493" y="703"/>
                      <a:pt x="493" y="703"/>
                    </a:cubicBezTo>
                    <a:cubicBezTo>
                      <a:pt x="497" y="701"/>
                      <a:pt x="502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06" y="700"/>
                      <a:pt x="506" y="700"/>
                      <a:pt x="506" y="700"/>
                    </a:cubicBezTo>
                    <a:cubicBezTo>
                      <a:pt x="511" y="700"/>
                      <a:pt x="516" y="701"/>
                      <a:pt x="521" y="704"/>
                    </a:cubicBezTo>
                    <a:cubicBezTo>
                      <a:pt x="522" y="704"/>
                      <a:pt x="522" y="704"/>
                      <a:pt x="522" y="704"/>
                    </a:cubicBezTo>
                    <a:cubicBezTo>
                      <a:pt x="533" y="709"/>
                      <a:pt x="538" y="722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47" y="726"/>
                      <a:pt x="547" y="726"/>
                      <a:pt x="547" y="726"/>
                    </a:cubicBezTo>
                    <a:cubicBezTo>
                      <a:pt x="552" y="728"/>
                      <a:pt x="558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65" y="729"/>
                      <a:pt x="565" y="729"/>
                      <a:pt x="565" y="729"/>
                    </a:cubicBezTo>
                    <a:cubicBezTo>
                      <a:pt x="570" y="729"/>
                      <a:pt x="576" y="728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79" y="726"/>
                      <a:pt x="579" y="726"/>
                      <a:pt x="579" y="726"/>
                    </a:cubicBezTo>
                    <a:cubicBezTo>
                      <a:pt x="583" y="725"/>
                      <a:pt x="587" y="719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5"/>
                      <a:pt x="590" y="715"/>
                    </a:cubicBezTo>
                    <a:cubicBezTo>
                      <a:pt x="590" y="715"/>
                      <a:pt x="590" y="714"/>
                      <a:pt x="590" y="714"/>
                    </a:cubicBezTo>
                    <a:cubicBezTo>
                      <a:pt x="597" y="706"/>
                      <a:pt x="608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0" y="700"/>
                      <a:pt x="620" y="700"/>
                      <a:pt x="620" y="700"/>
                    </a:cubicBezTo>
                    <a:cubicBezTo>
                      <a:pt x="624" y="700"/>
                      <a:pt x="628" y="701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2" y="702"/>
                      <a:pt x="632" y="702"/>
                    </a:cubicBezTo>
                    <a:cubicBezTo>
                      <a:pt x="632" y="702"/>
                      <a:pt x="633" y="702"/>
                      <a:pt x="633" y="702"/>
                    </a:cubicBezTo>
                    <a:cubicBezTo>
                      <a:pt x="633" y="702"/>
                      <a:pt x="633" y="702"/>
                      <a:pt x="633" y="702"/>
                    </a:cubicBezTo>
                    <a:cubicBezTo>
                      <a:pt x="633" y="702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3" y="703"/>
                      <a:pt x="633" y="703"/>
                      <a:pt x="633" y="703"/>
                    </a:cubicBezTo>
                    <a:cubicBezTo>
                      <a:pt x="635" y="703"/>
                      <a:pt x="636" y="704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38" y="705"/>
                      <a:pt x="638" y="705"/>
                      <a:pt x="638" y="705"/>
                    </a:cubicBezTo>
                    <a:cubicBezTo>
                      <a:pt x="644" y="709"/>
                      <a:pt x="650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6" y="714"/>
                      <a:pt x="656" y="714"/>
                      <a:pt x="656" y="714"/>
                    </a:cubicBezTo>
                    <a:cubicBezTo>
                      <a:pt x="657" y="714"/>
                      <a:pt x="657" y="714"/>
                      <a:pt x="657" y="714"/>
                    </a:cubicBezTo>
                    <a:cubicBezTo>
                      <a:pt x="663" y="713"/>
                      <a:pt x="668" y="705"/>
                      <a:pt x="670" y="702"/>
                    </a:cubicBezTo>
                    <a:cubicBezTo>
                      <a:pt x="674" y="697"/>
                      <a:pt x="679" y="692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4" y="690"/>
                      <a:pt x="684" y="690"/>
                      <a:pt x="684" y="690"/>
                    </a:cubicBezTo>
                    <a:cubicBezTo>
                      <a:pt x="688" y="689"/>
                      <a:pt x="691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694" y="688"/>
                      <a:pt x="694" y="688"/>
                      <a:pt x="694" y="688"/>
                    </a:cubicBezTo>
                    <a:cubicBezTo>
                      <a:pt x="710" y="689"/>
                      <a:pt x="721" y="703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1" y="719"/>
                      <a:pt x="721" y="719"/>
                      <a:pt x="721" y="719"/>
                    </a:cubicBezTo>
                    <a:cubicBezTo>
                      <a:pt x="722" y="719"/>
                      <a:pt x="722" y="720"/>
                      <a:pt x="722" y="720"/>
                    </a:cubicBezTo>
                    <a:cubicBezTo>
                      <a:pt x="722" y="725"/>
                      <a:pt x="720" y="729"/>
                      <a:pt x="721" y="734"/>
                    </a:cubicBezTo>
                    <a:cubicBezTo>
                      <a:pt x="721" y="737"/>
                      <a:pt x="721" y="740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2" y="743"/>
                      <a:pt x="722" y="743"/>
                      <a:pt x="722" y="743"/>
                    </a:cubicBezTo>
                    <a:cubicBezTo>
                      <a:pt x="724" y="748"/>
                      <a:pt x="729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4" y="751"/>
                      <a:pt x="734" y="751"/>
                      <a:pt x="734" y="751"/>
                    </a:cubicBezTo>
                    <a:cubicBezTo>
                      <a:pt x="735" y="751"/>
                      <a:pt x="737" y="751"/>
                      <a:pt x="738" y="750"/>
                    </a:cubicBezTo>
                    <a:cubicBezTo>
                      <a:pt x="744" y="749"/>
                      <a:pt x="748" y="745"/>
                      <a:pt x="754" y="742"/>
                    </a:cubicBezTo>
                    <a:cubicBezTo>
                      <a:pt x="759" y="739"/>
                      <a:pt x="765" y="736"/>
                      <a:pt x="769" y="733"/>
                    </a:cubicBezTo>
                    <a:cubicBezTo>
                      <a:pt x="780" y="724"/>
                      <a:pt x="785" y="711"/>
                      <a:pt x="797" y="707"/>
                    </a:cubicBezTo>
                    <a:cubicBezTo>
                      <a:pt x="801" y="705"/>
                      <a:pt x="804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07" y="704"/>
                      <a:pt x="807" y="704"/>
                      <a:pt x="807" y="704"/>
                    </a:cubicBezTo>
                    <a:cubicBezTo>
                      <a:pt x="819" y="704"/>
                      <a:pt x="826" y="713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5" y="719"/>
                      <a:pt x="835" y="719"/>
                    </a:cubicBezTo>
                    <a:cubicBezTo>
                      <a:pt x="835" y="719"/>
                      <a:pt x="836" y="719"/>
                      <a:pt x="836" y="719"/>
                    </a:cubicBezTo>
                    <a:cubicBezTo>
                      <a:pt x="836" y="719"/>
                      <a:pt x="836" y="719"/>
                      <a:pt x="836" y="719"/>
                    </a:cubicBezTo>
                    <a:cubicBezTo>
                      <a:pt x="837" y="720"/>
                      <a:pt x="838" y="720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39" y="721"/>
                      <a:pt x="839" y="721"/>
                      <a:pt x="839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0" y="721"/>
                      <a:pt x="840" y="721"/>
                      <a:pt x="840" y="721"/>
                    </a:cubicBezTo>
                    <a:cubicBezTo>
                      <a:pt x="846" y="723"/>
                      <a:pt x="853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1" y="724"/>
                      <a:pt x="861" y="724"/>
                      <a:pt x="861" y="724"/>
                    </a:cubicBezTo>
                    <a:cubicBezTo>
                      <a:pt x="864" y="724"/>
                      <a:pt x="868" y="724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71" y="723"/>
                      <a:pt x="871" y="723"/>
                      <a:pt x="871" y="723"/>
                    </a:cubicBezTo>
                    <a:cubicBezTo>
                      <a:pt x="880" y="721"/>
                      <a:pt x="887" y="715"/>
                      <a:pt x="896" y="713"/>
                    </a:cubicBezTo>
                    <a:cubicBezTo>
                      <a:pt x="896" y="713"/>
                      <a:pt x="896" y="713"/>
                      <a:pt x="896" y="713"/>
                    </a:cubicBezTo>
                    <a:cubicBezTo>
                      <a:pt x="896" y="712"/>
                      <a:pt x="896" y="712"/>
                      <a:pt x="897" y="712"/>
                    </a:cubicBezTo>
                    <a:cubicBezTo>
                      <a:pt x="901" y="711"/>
                      <a:pt x="905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0" y="711"/>
                      <a:pt x="910" y="711"/>
                      <a:pt x="910" y="711"/>
                    </a:cubicBezTo>
                    <a:cubicBezTo>
                      <a:pt x="915" y="711"/>
                      <a:pt x="920" y="712"/>
                      <a:pt x="925" y="714"/>
                    </a:cubicBezTo>
                    <a:cubicBezTo>
                      <a:pt x="925" y="714"/>
                      <a:pt x="925" y="714"/>
                      <a:pt x="925" y="714"/>
                    </a:cubicBezTo>
                    <a:cubicBezTo>
                      <a:pt x="935" y="719"/>
                      <a:pt x="936" y="731"/>
                      <a:pt x="945" y="739"/>
                    </a:cubicBezTo>
                    <a:cubicBezTo>
                      <a:pt x="945" y="739"/>
                      <a:pt x="945" y="739"/>
                      <a:pt x="945" y="739"/>
                    </a:cubicBezTo>
                    <a:cubicBezTo>
                      <a:pt x="945" y="739"/>
                      <a:pt x="945" y="739"/>
                      <a:pt x="946" y="739"/>
                    </a:cubicBezTo>
                    <a:cubicBezTo>
                      <a:pt x="946" y="739"/>
                      <a:pt x="946" y="739"/>
                      <a:pt x="946" y="739"/>
                    </a:cubicBezTo>
                    <a:cubicBezTo>
                      <a:pt x="952" y="744"/>
                      <a:pt x="964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5" y="750"/>
                      <a:pt x="975" y="750"/>
                      <a:pt x="975" y="750"/>
                    </a:cubicBezTo>
                    <a:cubicBezTo>
                      <a:pt x="978" y="750"/>
                      <a:pt x="980" y="750"/>
                      <a:pt x="983" y="749"/>
                    </a:cubicBezTo>
                    <a:cubicBezTo>
                      <a:pt x="993" y="746"/>
                      <a:pt x="995" y="728"/>
                      <a:pt x="1001" y="718"/>
                    </a:cubicBezTo>
                    <a:cubicBezTo>
                      <a:pt x="1007" y="709"/>
                      <a:pt x="1019" y="707"/>
                      <a:pt x="1028" y="702"/>
                    </a:cubicBezTo>
                    <a:cubicBezTo>
                      <a:pt x="1037" y="697"/>
                      <a:pt x="1042" y="688"/>
                      <a:pt x="1049" y="681"/>
                    </a:cubicBezTo>
                    <a:cubicBezTo>
                      <a:pt x="1056" y="674"/>
                      <a:pt x="1066" y="665"/>
                      <a:pt x="1070" y="658"/>
                    </a:cubicBezTo>
                    <a:cubicBezTo>
                      <a:pt x="1074" y="650"/>
                      <a:pt x="1074" y="641"/>
                      <a:pt x="1079" y="634"/>
                    </a:cubicBezTo>
                    <a:cubicBezTo>
                      <a:pt x="1088" y="624"/>
                      <a:pt x="1110" y="623"/>
                      <a:pt x="1117" y="612"/>
                    </a:cubicBezTo>
                    <a:cubicBezTo>
                      <a:pt x="1120" y="606"/>
                      <a:pt x="1121" y="594"/>
                      <a:pt x="1121" y="582"/>
                    </a:cubicBezTo>
                    <a:cubicBezTo>
                      <a:pt x="1121" y="572"/>
                      <a:pt x="1121" y="562"/>
                      <a:pt x="1121" y="554"/>
                    </a:cubicBezTo>
                    <a:cubicBezTo>
                      <a:pt x="1121" y="435"/>
                      <a:pt x="1121" y="315"/>
                      <a:pt x="1121" y="196"/>
                    </a:cubicBezTo>
                    <a:cubicBezTo>
                      <a:pt x="1121" y="196"/>
                      <a:pt x="1121" y="196"/>
                      <a:pt x="1121" y="196"/>
                    </a:cubicBezTo>
                    <a:cubicBezTo>
                      <a:pt x="1121" y="187"/>
                      <a:pt x="1121" y="177"/>
                      <a:pt x="1121" y="167"/>
                    </a:cubicBezTo>
                    <a:cubicBezTo>
                      <a:pt x="1121" y="156"/>
                      <a:pt x="1120" y="145"/>
                      <a:pt x="1117" y="139"/>
                    </a:cubicBezTo>
                    <a:cubicBezTo>
                      <a:pt x="1111" y="129"/>
                      <a:pt x="1095" y="129"/>
                      <a:pt x="1085" y="122"/>
                    </a:cubicBezTo>
                    <a:cubicBezTo>
                      <a:pt x="1075" y="115"/>
                      <a:pt x="1076" y="105"/>
                      <a:pt x="1070" y="93"/>
                    </a:cubicBezTo>
                    <a:cubicBezTo>
                      <a:pt x="1066" y="87"/>
                      <a:pt x="1057" y="79"/>
                      <a:pt x="1050" y="72"/>
                    </a:cubicBezTo>
                    <a:cubicBezTo>
                      <a:pt x="1043" y="64"/>
                      <a:pt x="1037" y="55"/>
                      <a:pt x="1029" y="51"/>
                    </a:cubicBezTo>
                    <a:cubicBezTo>
                      <a:pt x="1022" y="46"/>
                      <a:pt x="1014" y="46"/>
                      <a:pt x="1008" y="42"/>
                    </a:cubicBezTo>
                    <a:cubicBezTo>
                      <a:pt x="1004" y="40"/>
                      <a:pt x="1001" y="36"/>
                      <a:pt x="998" y="31"/>
                    </a:cubicBezTo>
                    <a:cubicBezTo>
                      <a:pt x="992" y="20"/>
                      <a:pt x="992" y="6"/>
                      <a:pt x="983" y="3"/>
                    </a:cubicBezTo>
                    <a:cubicBezTo>
                      <a:pt x="983" y="3"/>
                      <a:pt x="983" y="3"/>
                      <a:pt x="983" y="3"/>
                    </a:cubicBezTo>
                    <a:cubicBezTo>
                      <a:pt x="983" y="2"/>
                      <a:pt x="983" y="2"/>
                      <a:pt x="983" y="2"/>
                    </a:cubicBezTo>
                    <a:cubicBezTo>
                      <a:pt x="981" y="1"/>
                      <a:pt x="978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75" y="1"/>
                      <a:pt x="975" y="1"/>
                      <a:pt x="975" y="1"/>
                    </a:cubicBezTo>
                    <a:cubicBezTo>
                      <a:pt x="964" y="1"/>
                      <a:pt x="950" y="8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5" y="12"/>
                      <a:pt x="945" y="12"/>
                    </a:cubicBezTo>
                    <a:cubicBezTo>
                      <a:pt x="945" y="12"/>
                      <a:pt x="944" y="12"/>
                      <a:pt x="944" y="12"/>
                    </a:cubicBezTo>
                    <a:cubicBezTo>
                      <a:pt x="944" y="12"/>
                      <a:pt x="944" y="12"/>
                      <a:pt x="944" y="12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44" y="13"/>
                      <a:pt x="944" y="13"/>
                      <a:pt x="944" y="13"/>
                    </a:cubicBezTo>
                    <a:cubicBezTo>
                      <a:pt x="937" y="19"/>
                      <a:pt x="934" y="33"/>
                      <a:pt x="924" y="38"/>
                    </a:cubicBezTo>
                    <a:cubicBezTo>
                      <a:pt x="924" y="38"/>
                      <a:pt x="924" y="38"/>
                      <a:pt x="924" y="38"/>
                    </a:cubicBezTo>
                    <a:cubicBezTo>
                      <a:pt x="920" y="40"/>
                      <a:pt x="914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9" y="41"/>
                      <a:pt x="909" y="41"/>
                      <a:pt x="909" y="41"/>
                    </a:cubicBezTo>
                    <a:cubicBezTo>
                      <a:pt x="902" y="41"/>
                      <a:pt x="896" y="40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91" y="39"/>
                      <a:pt x="891" y="39"/>
                      <a:pt x="891" y="39"/>
                    </a:cubicBezTo>
                    <a:cubicBezTo>
                      <a:pt x="882" y="36"/>
                      <a:pt x="875" y="29"/>
                      <a:pt x="866" y="28"/>
                    </a:cubicBezTo>
                    <a:cubicBezTo>
                      <a:pt x="866" y="28"/>
                      <a:pt x="866" y="28"/>
                      <a:pt x="866" y="28"/>
                    </a:cubicBezTo>
                    <a:cubicBezTo>
                      <a:pt x="865" y="28"/>
                      <a:pt x="865" y="28"/>
                      <a:pt x="865" y="28"/>
                    </a:cubicBezTo>
                    <a:cubicBezTo>
                      <a:pt x="863" y="27"/>
                      <a:pt x="861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9" y="27"/>
                      <a:pt x="859" y="27"/>
                    </a:cubicBezTo>
                    <a:cubicBezTo>
                      <a:pt x="859" y="27"/>
                      <a:pt x="858" y="27"/>
                      <a:pt x="858" y="27"/>
                    </a:cubicBezTo>
                    <a:cubicBezTo>
                      <a:pt x="852" y="27"/>
                      <a:pt x="844" y="28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37" y="31"/>
                      <a:pt x="837" y="31"/>
                      <a:pt x="837" y="31"/>
                    </a:cubicBezTo>
                    <a:cubicBezTo>
                      <a:pt x="825" y="36"/>
                      <a:pt x="824" y="44"/>
                      <a:pt x="813" y="47"/>
                    </a:cubicBezTo>
                    <a:cubicBezTo>
                      <a:pt x="813" y="47"/>
                      <a:pt x="813" y="47"/>
                      <a:pt x="813" y="47"/>
                    </a:cubicBezTo>
                    <a:cubicBezTo>
                      <a:pt x="810" y="48"/>
                      <a:pt x="807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805" y="48"/>
                      <a:pt x="805" y="48"/>
                      <a:pt x="805" y="48"/>
                    </a:cubicBezTo>
                    <a:cubicBezTo>
                      <a:pt x="786" y="48"/>
                      <a:pt x="780" y="30"/>
                      <a:pt x="770" y="21"/>
                    </a:cubicBezTo>
                    <a:cubicBezTo>
                      <a:pt x="770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1"/>
                      <a:pt x="769" y="21"/>
                    </a:cubicBezTo>
                    <a:cubicBezTo>
                      <a:pt x="769" y="21"/>
                      <a:pt x="769" y="20"/>
                      <a:pt x="769" y="20"/>
                    </a:cubicBezTo>
                    <a:cubicBezTo>
                      <a:pt x="769" y="20"/>
                      <a:pt x="769" y="20"/>
                      <a:pt x="768" y="20"/>
                    </a:cubicBezTo>
                    <a:cubicBezTo>
                      <a:pt x="768" y="20"/>
                      <a:pt x="768" y="20"/>
                      <a:pt x="768" y="20"/>
                    </a:cubicBezTo>
                    <a:cubicBezTo>
                      <a:pt x="762" y="15"/>
                      <a:pt x="74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2" y="2"/>
                      <a:pt x="732" y="2"/>
                      <a:pt x="732" y="2"/>
                    </a:cubicBezTo>
                    <a:cubicBezTo>
                      <a:pt x="731" y="2"/>
                      <a:pt x="730" y="2"/>
                      <a:pt x="730" y="2"/>
                    </a:cubicBezTo>
                    <a:cubicBezTo>
                      <a:pt x="730" y="2"/>
                      <a:pt x="730" y="2"/>
                      <a:pt x="730" y="2"/>
                    </a:cubicBezTo>
                    <a:cubicBezTo>
                      <a:pt x="721" y="4"/>
                      <a:pt x="719" y="10"/>
                      <a:pt x="719" y="19"/>
                    </a:cubicBezTo>
                    <a:cubicBezTo>
                      <a:pt x="719" y="23"/>
                      <a:pt x="719" y="27"/>
                      <a:pt x="719" y="31"/>
                    </a:cubicBezTo>
                    <a:cubicBezTo>
                      <a:pt x="719" y="34"/>
                      <a:pt x="719" y="36"/>
                      <a:pt x="719" y="38"/>
                    </a:cubicBezTo>
                    <a:cubicBezTo>
                      <a:pt x="719" y="38"/>
                      <a:pt x="719" y="38"/>
                      <a:pt x="719" y="38"/>
                    </a:cubicBezTo>
                    <a:cubicBezTo>
                      <a:pt x="717" y="51"/>
                      <a:pt x="708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3" y="64"/>
                      <a:pt x="693" y="64"/>
                      <a:pt x="693" y="64"/>
                    </a:cubicBezTo>
                    <a:cubicBezTo>
                      <a:pt x="690" y="64"/>
                      <a:pt x="687" y="64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84" y="63"/>
                      <a:pt x="684" y="63"/>
                      <a:pt x="684" y="63"/>
                    </a:cubicBezTo>
                    <a:cubicBezTo>
                      <a:pt x="678" y="61"/>
                      <a:pt x="673" y="56"/>
                      <a:pt x="669" y="51"/>
                    </a:cubicBezTo>
                    <a:cubicBezTo>
                      <a:pt x="666" y="47"/>
                      <a:pt x="662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9"/>
                      <a:pt x="656" y="39"/>
                      <a:pt x="656" y="39"/>
                    </a:cubicBezTo>
                    <a:cubicBezTo>
                      <a:pt x="656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55" y="38"/>
                      <a:pt x="655" y="38"/>
                      <a:pt x="655" y="38"/>
                    </a:cubicBezTo>
                    <a:cubicBezTo>
                      <a:pt x="649" y="39"/>
                      <a:pt x="644" y="43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9" y="46"/>
                      <a:pt x="639" y="46"/>
                      <a:pt x="639" y="46"/>
                    </a:cubicBezTo>
                    <a:cubicBezTo>
                      <a:pt x="636" y="48"/>
                      <a:pt x="632" y="50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9" y="51"/>
                      <a:pt x="629" y="51"/>
                    </a:cubicBezTo>
                    <a:cubicBezTo>
                      <a:pt x="629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8" y="51"/>
                      <a:pt x="628" y="51"/>
                      <a:pt x="628" y="51"/>
                    </a:cubicBezTo>
                    <a:cubicBezTo>
                      <a:pt x="625" y="52"/>
                      <a:pt x="622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9" y="52"/>
                      <a:pt x="619" y="52"/>
                      <a:pt x="619" y="52"/>
                    </a:cubicBezTo>
                    <a:cubicBezTo>
                      <a:pt x="613" y="52"/>
                      <a:pt x="606" y="51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9" y="47"/>
                      <a:pt x="599" y="47"/>
                      <a:pt x="599" y="47"/>
                    </a:cubicBezTo>
                    <a:cubicBezTo>
                      <a:pt x="591" y="42"/>
                      <a:pt x="587" y="31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7" y="27"/>
                      <a:pt x="577" y="27"/>
                      <a:pt x="577" y="27"/>
                    </a:cubicBezTo>
                    <a:cubicBezTo>
                      <a:pt x="576" y="27"/>
                      <a:pt x="576" y="27"/>
                      <a:pt x="576" y="27"/>
                    </a:cubicBezTo>
                    <a:cubicBezTo>
                      <a:pt x="571" y="25"/>
                      <a:pt x="565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9" y="24"/>
                      <a:pt x="559" y="24"/>
                      <a:pt x="559" y="24"/>
                    </a:cubicBezTo>
                    <a:cubicBezTo>
                      <a:pt x="554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1" y="28"/>
                      <a:pt x="538" y="33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5" y="37"/>
                    </a:cubicBezTo>
                    <a:cubicBezTo>
                      <a:pt x="535" y="37"/>
                      <a:pt x="535" y="37"/>
                      <a:pt x="534" y="37"/>
                    </a:cubicBezTo>
                    <a:cubicBezTo>
                      <a:pt x="534" y="37"/>
                      <a:pt x="534" y="37"/>
                      <a:pt x="534" y="37"/>
                    </a:cubicBezTo>
                    <a:cubicBezTo>
                      <a:pt x="527" y="46"/>
                      <a:pt x="516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504" y="52"/>
                      <a:pt x="504" y="52"/>
                      <a:pt x="504" y="52"/>
                    </a:cubicBezTo>
                    <a:cubicBezTo>
                      <a:pt x="499" y="52"/>
                      <a:pt x="495" y="51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90" y="49"/>
                      <a:pt x="490" y="49"/>
                    </a:cubicBezTo>
                    <a:cubicBezTo>
                      <a:pt x="490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9" y="49"/>
                      <a:pt x="489" y="49"/>
                      <a:pt x="489" y="49"/>
                    </a:cubicBezTo>
                    <a:cubicBezTo>
                      <a:pt x="488" y="48"/>
                      <a:pt x="486" y="47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84" y="46"/>
                      <a:pt x="484" y="46"/>
                      <a:pt x="484" y="46"/>
                    </a:cubicBezTo>
                    <a:cubicBezTo>
                      <a:pt x="479" y="43"/>
                      <a:pt x="473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8" y="39"/>
                      <a:pt x="468" y="39"/>
                    </a:cubicBezTo>
                    <a:cubicBezTo>
                      <a:pt x="468" y="39"/>
                      <a:pt x="467" y="39"/>
                      <a:pt x="467" y="39"/>
                    </a:cubicBezTo>
                    <a:cubicBezTo>
                      <a:pt x="467" y="39"/>
                      <a:pt x="467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6" y="39"/>
                      <a:pt x="466" y="39"/>
                      <a:pt x="466" y="39"/>
                    </a:cubicBezTo>
                    <a:cubicBezTo>
                      <a:pt x="460" y="40"/>
                      <a:pt x="458" y="45"/>
                      <a:pt x="455" y="49"/>
                    </a:cubicBezTo>
                    <a:cubicBezTo>
                      <a:pt x="452" y="53"/>
                      <a:pt x="448" y="58"/>
                      <a:pt x="444" y="60"/>
                    </a:cubicBezTo>
                    <a:cubicBezTo>
                      <a:pt x="444" y="60"/>
                      <a:pt x="444" y="60"/>
                      <a:pt x="444" y="60"/>
                    </a:cubicBezTo>
                    <a:cubicBezTo>
                      <a:pt x="439" y="63"/>
                      <a:pt x="434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30" y="64"/>
                      <a:pt x="430" y="64"/>
                      <a:pt x="430" y="64"/>
                    </a:cubicBezTo>
                    <a:cubicBezTo>
                      <a:pt x="415" y="64"/>
                      <a:pt x="404" y="50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6"/>
                      <a:pt x="403" y="36"/>
                      <a:pt x="403" y="36"/>
                    </a:cubicBezTo>
                    <a:cubicBezTo>
                      <a:pt x="403" y="34"/>
                      <a:pt x="403" y="32"/>
                      <a:pt x="403" y="29"/>
                    </a:cubicBezTo>
                    <a:cubicBezTo>
                      <a:pt x="403" y="26"/>
                      <a:pt x="403" y="22"/>
                      <a:pt x="403" y="19"/>
                    </a:cubicBezTo>
                    <a:cubicBezTo>
                      <a:pt x="403" y="11"/>
                      <a:pt x="402" y="4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3" y="2"/>
                      <a:pt x="393" y="2"/>
                    </a:cubicBezTo>
                    <a:cubicBezTo>
                      <a:pt x="393" y="2"/>
                      <a:pt x="392" y="2"/>
                      <a:pt x="392" y="2"/>
                    </a:cubicBezTo>
                    <a:cubicBezTo>
                      <a:pt x="392" y="2"/>
                      <a:pt x="392" y="2"/>
                      <a:pt x="392" y="2"/>
                    </a:cubicBezTo>
                    <a:cubicBezTo>
                      <a:pt x="392" y="2"/>
                      <a:pt x="391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90" y="2"/>
                      <a:pt x="390" y="2"/>
                      <a:pt x="390" y="2"/>
                    </a:cubicBezTo>
                    <a:cubicBezTo>
                      <a:pt x="384" y="2"/>
                      <a:pt x="377" y="6"/>
                      <a:pt x="372" y="9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364" y="14"/>
                      <a:pt x="359" y="16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4" y="20"/>
                      <a:pt x="354" y="20"/>
                      <a:pt x="354" y="20"/>
                    </a:cubicBezTo>
                    <a:cubicBezTo>
                      <a:pt x="353" y="21"/>
                      <a:pt x="353" y="21"/>
                      <a:pt x="353" y="21"/>
                    </a:cubicBezTo>
                    <a:cubicBezTo>
                      <a:pt x="342" y="31"/>
                      <a:pt x="336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8" y="48"/>
                      <a:pt x="318" y="48"/>
                      <a:pt x="318" y="48"/>
                    </a:cubicBezTo>
                    <a:cubicBezTo>
                      <a:pt x="316" y="48"/>
                      <a:pt x="313" y="47"/>
                      <a:pt x="311" y="47"/>
                    </a:cubicBezTo>
                    <a:cubicBezTo>
                      <a:pt x="301" y="45"/>
                      <a:pt x="295" y="35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84" y="31"/>
                      <a:pt x="284" y="31"/>
                      <a:pt x="284" y="31"/>
                    </a:cubicBezTo>
                    <a:cubicBezTo>
                      <a:pt x="278" y="29"/>
                      <a:pt x="270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0" y="27"/>
                      <a:pt x="257" y="28"/>
                      <a:pt x="254" y="28"/>
                    </a:cubicBezTo>
                    <a:cubicBezTo>
                      <a:pt x="254" y="28"/>
                      <a:pt x="254" y="28"/>
                      <a:pt x="254" y="28"/>
                    </a:cubicBezTo>
                    <a:cubicBezTo>
                      <a:pt x="246" y="30"/>
                      <a:pt x="239" y="37"/>
                      <a:pt x="231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26" y="41"/>
                      <a:pt x="220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0" y="41"/>
                      <a:pt x="205" y="41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201" y="39"/>
                      <a:pt x="201" y="39"/>
                      <a:pt x="201" y="39"/>
                    </a:cubicBezTo>
                    <a:cubicBezTo>
                      <a:pt x="190" y="35"/>
                      <a:pt x="187" y="21"/>
                      <a:pt x="180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9" y="14"/>
                      <a:pt x="179" y="14"/>
                      <a:pt x="179" y="13"/>
                    </a:cubicBezTo>
                    <a:cubicBezTo>
                      <a:pt x="174" y="9"/>
                      <a:pt x="159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F5F1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556"/>
              <p:cNvSpPr/>
              <p:nvPr/>
            </p:nvSpPr>
            <p:spPr bwMode="auto">
              <a:xfrm>
                <a:off x="2154" y="3367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16 w 39"/>
                  <a:gd name="T5" fmla="*/ 0 h 29"/>
                  <a:gd name="T6" fmla="*/ 16 w 39"/>
                  <a:gd name="T7" fmla="*/ 0 h 29"/>
                  <a:gd name="T8" fmla="*/ 16 w 39"/>
                  <a:gd name="T9" fmla="*/ 0 h 29"/>
                  <a:gd name="T10" fmla="*/ 16 w 39"/>
                  <a:gd name="T11" fmla="*/ 0 h 29"/>
                  <a:gd name="T12" fmla="*/ 16 w 39"/>
                  <a:gd name="T13" fmla="*/ 0 h 29"/>
                  <a:gd name="T14" fmla="*/ 16 w 39"/>
                  <a:gd name="T15" fmla="*/ 0 h 29"/>
                  <a:gd name="T16" fmla="*/ 25 w 39"/>
                  <a:gd name="T17" fmla="*/ 29 h 29"/>
                  <a:gd name="T18" fmla="*/ 25 w 39"/>
                  <a:gd name="T19" fmla="*/ 29 h 29"/>
                  <a:gd name="T20" fmla="*/ 25 w 39"/>
                  <a:gd name="T21" fmla="*/ 29 h 29"/>
                  <a:gd name="T22" fmla="*/ 25 w 39"/>
                  <a:gd name="T23" fmla="*/ 29 h 29"/>
                  <a:gd name="T24" fmla="*/ 30 w 39"/>
                  <a:gd name="T25" fmla="*/ 28 h 29"/>
                  <a:gd name="T26" fmla="*/ 36 w 39"/>
                  <a:gd name="T27" fmla="*/ 23 h 29"/>
                  <a:gd name="T28" fmla="*/ 36 w 39"/>
                  <a:gd name="T29" fmla="*/ 23 h 29"/>
                  <a:gd name="T30" fmla="*/ 36 w 39"/>
                  <a:gd name="T31" fmla="*/ 23 h 29"/>
                  <a:gd name="T32" fmla="*/ 36 w 39"/>
                  <a:gd name="T33" fmla="*/ 23 h 29"/>
                  <a:gd name="T34" fmla="*/ 18 w 39"/>
                  <a:gd name="T35" fmla="*/ 0 h 29"/>
                  <a:gd name="T36" fmla="*/ 18 w 39"/>
                  <a:gd name="T37" fmla="*/ 0 h 29"/>
                  <a:gd name="T38" fmla="*/ 18 w 39"/>
                  <a:gd name="T39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3"/>
                      <a:pt x="9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9"/>
                      <a:pt x="28" y="29"/>
                      <a:pt x="30" y="28"/>
                    </a:cubicBezTo>
                    <a:cubicBezTo>
                      <a:pt x="33" y="27"/>
                      <a:pt x="35" y="25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9" y="11"/>
                      <a:pt x="29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557"/>
              <p:cNvSpPr/>
              <p:nvPr/>
            </p:nvSpPr>
            <p:spPr bwMode="auto">
              <a:xfrm>
                <a:off x="3531" y="3426"/>
                <a:ext cx="42" cy="32"/>
              </a:xfrm>
              <a:custGeom>
                <a:gdLst>
                  <a:gd name="T0" fmla="*/ 8 w 12"/>
                  <a:gd name="T1" fmla="*/ 0 h 9"/>
                  <a:gd name="T2" fmla="*/ 8 w 12"/>
                  <a:gd name="T3" fmla="*/ 0 h 9"/>
                  <a:gd name="T4" fmla="*/ 0 w 12"/>
                  <a:gd name="T5" fmla="*/ 6 h 9"/>
                  <a:gd name="T6" fmla="*/ 0 w 12"/>
                  <a:gd name="T7" fmla="*/ 6 h 9"/>
                  <a:gd name="T8" fmla="*/ 0 w 12"/>
                  <a:gd name="T9" fmla="*/ 6 h 9"/>
                  <a:gd name="T10" fmla="*/ 0 w 12"/>
                  <a:gd name="T11" fmla="*/ 6 h 9"/>
                  <a:gd name="T12" fmla="*/ 0 w 12"/>
                  <a:gd name="T13" fmla="*/ 6 h 9"/>
                  <a:gd name="T14" fmla="*/ 0 w 12"/>
                  <a:gd name="T15" fmla="*/ 6 h 9"/>
                  <a:gd name="T16" fmla="*/ 0 w 12"/>
                  <a:gd name="T17" fmla="*/ 6 h 9"/>
                  <a:gd name="T18" fmla="*/ 0 w 12"/>
                  <a:gd name="T19" fmla="*/ 6 h 9"/>
                  <a:gd name="T20" fmla="*/ 5 w 12"/>
                  <a:gd name="T21" fmla="*/ 9 h 9"/>
                  <a:gd name="T22" fmla="*/ 5 w 12"/>
                  <a:gd name="T23" fmla="*/ 9 h 9"/>
                  <a:gd name="T24" fmla="*/ 5 w 12"/>
                  <a:gd name="T25" fmla="*/ 9 h 9"/>
                  <a:gd name="T26" fmla="*/ 5 w 12"/>
                  <a:gd name="T27" fmla="*/ 9 h 9"/>
                  <a:gd name="T28" fmla="*/ 11 w 12"/>
                  <a:gd name="T29" fmla="*/ 2 h 9"/>
                  <a:gd name="T30" fmla="*/ 11 w 12"/>
                  <a:gd name="T31" fmla="*/ 2 h 9"/>
                  <a:gd name="T32" fmla="*/ 11 w 12"/>
                  <a:gd name="T33" fmla="*/ 2 h 9"/>
                  <a:gd name="T34" fmla="*/ 11 w 12"/>
                  <a:gd name="T35" fmla="*/ 2 h 9"/>
                  <a:gd name="T36" fmla="*/ 11 w 12"/>
                  <a:gd name="T37" fmla="*/ 2 h 9"/>
                  <a:gd name="T38" fmla="*/ 11 w 12"/>
                  <a:gd name="T39" fmla="*/ 2 h 9"/>
                  <a:gd name="T40" fmla="*/ 8 w 12"/>
                  <a:gd name="T41" fmla="*/ 0 h 9"/>
                  <a:gd name="T42" fmla="*/ 8 w 12"/>
                  <a:gd name="T43" fmla="*/ 0 h 9"/>
                  <a:gd name="T44" fmla="*/ 8 w 12"/>
                  <a:gd name="T45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12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558"/>
              <p:cNvSpPr>
                <a:spLocks noEditPoints="1"/>
              </p:cNvSpPr>
              <p:nvPr/>
            </p:nvSpPr>
            <p:spPr bwMode="auto">
              <a:xfrm>
                <a:off x="1899" y="856"/>
                <a:ext cx="3885" cy="2602"/>
              </a:xfrm>
              <a:custGeom>
                <a:gdLst>
                  <a:gd name="T0" fmla="*/ 1109 w 1114"/>
                  <a:gd name="T1" fmla="*/ 550 h 745"/>
                  <a:gd name="T2" fmla="*/ 945 w 1114"/>
                  <a:gd name="T3" fmla="*/ 731 h 745"/>
                  <a:gd name="T4" fmla="*/ 891 w 1114"/>
                  <a:gd name="T5" fmla="*/ 704 h 745"/>
                  <a:gd name="T6" fmla="*/ 804 w 1114"/>
                  <a:gd name="T7" fmla="*/ 696 h 745"/>
                  <a:gd name="T8" fmla="*/ 762 w 1114"/>
                  <a:gd name="T9" fmla="*/ 725 h 745"/>
                  <a:gd name="T10" fmla="*/ 729 w 1114"/>
                  <a:gd name="T11" fmla="*/ 738 h 745"/>
                  <a:gd name="T12" fmla="*/ 650 w 1114"/>
                  <a:gd name="T13" fmla="*/ 700 h 745"/>
                  <a:gd name="T14" fmla="*/ 616 w 1114"/>
                  <a:gd name="T15" fmla="*/ 692 h 745"/>
                  <a:gd name="T16" fmla="*/ 590 w 1114"/>
                  <a:gd name="T17" fmla="*/ 699 h 745"/>
                  <a:gd name="T18" fmla="*/ 525 w 1114"/>
                  <a:gd name="T19" fmla="*/ 698 h 745"/>
                  <a:gd name="T20" fmla="*/ 467 w 1114"/>
                  <a:gd name="T21" fmla="*/ 701 h 745"/>
                  <a:gd name="T22" fmla="*/ 386 w 1114"/>
                  <a:gd name="T23" fmla="*/ 739 h 745"/>
                  <a:gd name="T24" fmla="*/ 329 w 1114"/>
                  <a:gd name="T25" fmla="*/ 699 h 745"/>
                  <a:gd name="T26" fmla="*/ 212 w 1114"/>
                  <a:gd name="T27" fmla="*/ 703 h 745"/>
                  <a:gd name="T28" fmla="*/ 145 w 1114"/>
                  <a:gd name="T29" fmla="*/ 741 h 745"/>
                  <a:gd name="T30" fmla="*/ 54 w 1114"/>
                  <a:gd name="T31" fmla="*/ 94 h 745"/>
                  <a:gd name="T32" fmla="*/ 168 w 1114"/>
                  <a:gd name="T33" fmla="*/ 13 h 745"/>
                  <a:gd name="T34" fmla="*/ 262 w 1114"/>
                  <a:gd name="T35" fmla="*/ 31 h 745"/>
                  <a:gd name="T36" fmla="*/ 314 w 1114"/>
                  <a:gd name="T37" fmla="*/ 50 h 745"/>
                  <a:gd name="T38" fmla="*/ 354 w 1114"/>
                  <a:gd name="T39" fmla="*/ 21 h 745"/>
                  <a:gd name="T40" fmla="*/ 357 w 1114"/>
                  <a:gd name="T41" fmla="*/ 19 h 745"/>
                  <a:gd name="T42" fmla="*/ 368 w 1114"/>
                  <a:gd name="T43" fmla="*/ 13 h 745"/>
                  <a:gd name="T44" fmla="*/ 377 w 1114"/>
                  <a:gd name="T45" fmla="*/ 8 h 745"/>
                  <a:gd name="T46" fmla="*/ 384 w 1114"/>
                  <a:gd name="T47" fmla="*/ 7 h 745"/>
                  <a:gd name="T48" fmla="*/ 466 w 1114"/>
                  <a:gd name="T49" fmla="*/ 46 h 745"/>
                  <a:gd name="T50" fmla="*/ 525 w 1114"/>
                  <a:gd name="T51" fmla="*/ 48 h 745"/>
                  <a:gd name="T52" fmla="*/ 584 w 1114"/>
                  <a:gd name="T53" fmla="*/ 44 h 745"/>
                  <a:gd name="T54" fmla="*/ 674 w 1114"/>
                  <a:gd name="T55" fmla="*/ 64 h 745"/>
                  <a:gd name="T56" fmla="*/ 746 w 1114"/>
                  <a:gd name="T57" fmla="*/ 13 h 745"/>
                  <a:gd name="T58" fmla="*/ 802 w 1114"/>
                  <a:gd name="T59" fmla="*/ 50 h 745"/>
                  <a:gd name="T60" fmla="*/ 903 w 1114"/>
                  <a:gd name="T61" fmla="*/ 44 h 745"/>
                  <a:gd name="T62" fmla="*/ 31 w 1114"/>
                  <a:gd name="T63" fmla="*/ 124 h 745"/>
                  <a:gd name="T64" fmla="*/ 1 w 1114"/>
                  <a:gd name="T65" fmla="*/ 450 h 745"/>
                  <a:gd name="T66" fmla="*/ 72 w 1114"/>
                  <a:gd name="T67" fmla="*/ 677 h 745"/>
                  <a:gd name="T68" fmla="*/ 195 w 1114"/>
                  <a:gd name="T69" fmla="*/ 709 h 745"/>
                  <a:gd name="T70" fmla="*/ 306 w 1114"/>
                  <a:gd name="T71" fmla="*/ 701 h 745"/>
                  <a:gd name="T72" fmla="*/ 355 w 1114"/>
                  <a:gd name="T73" fmla="*/ 728 h 745"/>
                  <a:gd name="T74" fmla="*/ 399 w 1114"/>
                  <a:gd name="T75" fmla="*/ 707 h 745"/>
                  <a:gd name="T76" fmla="*/ 481 w 1114"/>
                  <a:gd name="T77" fmla="*/ 700 h 745"/>
                  <a:gd name="T78" fmla="*/ 501 w 1114"/>
                  <a:gd name="T79" fmla="*/ 695 h 745"/>
                  <a:gd name="T80" fmla="*/ 560 w 1114"/>
                  <a:gd name="T81" fmla="*/ 723 h 745"/>
                  <a:gd name="T82" fmla="*/ 630 w 1114"/>
                  <a:gd name="T83" fmla="*/ 697 h 745"/>
                  <a:gd name="T84" fmla="*/ 690 w 1114"/>
                  <a:gd name="T85" fmla="*/ 683 h 745"/>
                  <a:gd name="T86" fmla="*/ 747 w 1114"/>
                  <a:gd name="T87" fmla="*/ 738 h 745"/>
                  <a:gd name="T88" fmla="*/ 838 w 1114"/>
                  <a:gd name="T89" fmla="*/ 717 h 745"/>
                  <a:gd name="T90" fmla="*/ 919 w 1114"/>
                  <a:gd name="T91" fmla="*/ 708 h 745"/>
                  <a:gd name="T92" fmla="*/ 1044 w 1114"/>
                  <a:gd name="T93" fmla="*/ 676 h 745"/>
                  <a:gd name="T94" fmla="*/ 977 w 1114"/>
                  <a:gd name="T95" fmla="*/ 2 h 745"/>
                  <a:gd name="T96" fmla="*/ 921 w 1114"/>
                  <a:gd name="T97" fmla="*/ 37 h 745"/>
                  <a:gd name="T98" fmla="*/ 854 w 1114"/>
                  <a:gd name="T99" fmla="*/ 27 h 745"/>
                  <a:gd name="T100" fmla="*/ 765 w 1114"/>
                  <a:gd name="T101" fmla="*/ 21 h 745"/>
                  <a:gd name="T102" fmla="*/ 718 w 1114"/>
                  <a:gd name="T103" fmla="*/ 25 h 745"/>
                  <a:gd name="T104" fmla="*/ 650 w 1114"/>
                  <a:gd name="T105" fmla="*/ 40 h 745"/>
                  <a:gd name="T106" fmla="*/ 593 w 1114"/>
                  <a:gd name="T107" fmla="*/ 45 h 745"/>
                  <a:gd name="T108" fmla="*/ 500 w 1114"/>
                  <a:gd name="T109" fmla="*/ 52 h 745"/>
                  <a:gd name="T110" fmla="*/ 465 w 1114"/>
                  <a:gd name="T111" fmla="*/ 40 h 745"/>
                  <a:gd name="T112" fmla="*/ 386 w 1114"/>
                  <a:gd name="T113" fmla="*/ 2 h 745"/>
                  <a:gd name="T114" fmla="*/ 349 w 1114"/>
                  <a:gd name="T115" fmla="*/ 21 h 745"/>
                  <a:gd name="T116" fmla="*/ 227 w 1114"/>
                  <a:gd name="T117" fmla="*/ 39 h 745"/>
                  <a:gd name="T118" fmla="*/ 172 w 1114"/>
                  <a:gd name="T119" fmla="*/ 11 h 74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14" h="745">
                    <a:moveTo>
                      <a:pt x="970" y="4"/>
                    </a:move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3" y="4"/>
                      <a:pt x="975" y="4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5"/>
                      <a:pt x="977" y="5"/>
                    </a:cubicBezTo>
                    <a:cubicBezTo>
                      <a:pt x="977" y="5"/>
                      <a:pt x="977" y="6"/>
                      <a:pt x="977" y="6"/>
                    </a:cubicBezTo>
                    <a:cubicBezTo>
                      <a:pt x="977" y="6"/>
                      <a:pt x="977" y="6"/>
                      <a:pt x="977" y="6"/>
                    </a:cubicBezTo>
                    <a:cubicBezTo>
                      <a:pt x="985" y="9"/>
                      <a:pt x="985" y="23"/>
                      <a:pt x="991" y="33"/>
                    </a:cubicBezTo>
                    <a:cubicBezTo>
                      <a:pt x="997" y="44"/>
                      <a:pt x="1008" y="45"/>
                      <a:pt x="1020" y="52"/>
                    </a:cubicBezTo>
                    <a:cubicBezTo>
                      <a:pt x="1028" y="56"/>
                      <a:pt x="1034" y="64"/>
                      <a:pt x="1041" y="71"/>
                    </a:cubicBezTo>
                    <a:cubicBezTo>
                      <a:pt x="1048" y="78"/>
                      <a:pt x="1056" y="85"/>
                      <a:pt x="1060" y="92"/>
                    </a:cubicBezTo>
                    <a:cubicBezTo>
                      <a:pt x="1068" y="105"/>
                      <a:pt x="1067" y="116"/>
                      <a:pt x="1077" y="123"/>
                    </a:cubicBezTo>
                    <a:cubicBezTo>
                      <a:pt x="1086" y="129"/>
                      <a:pt x="1104" y="130"/>
                      <a:pt x="1108" y="141"/>
                    </a:cubicBezTo>
                    <a:cubicBezTo>
                      <a:pt x="1109" y="146"/>
                      <a:pt x="1110" y="154"/>
                      <a:pt x="1110" y="163"/>
                    </a:cubicBezTo>
                    <a:cubicBezTo>
                      <a:pt x="1110" y="175"/>
                      <a:pt x="1109" y="188"/>
                      <a:pt x="1109" y="199"/>
                    </a:cubicBezTo>
                    <a:cubicBezTo>
                      <a:pt x="1109" y="316"/>
                      <a:pt x="1109" y="431"/>
                      <a:pt x="1109" y="550"/>
                    </a:cubicBezTo>
                    <a:cubicBezTo>
                      <a:pt x="1109" y="559"/>
                      <a:pt x="1109" y="570"/>
                      <a:pt x="1109" y="580"/>
                    </a:cubicBezTo>
                    <a:cubicBezTo>
                      <a:pt x="1109" y="591"/>
                      <a:pt x="1109" y="602"/>
                      <a:pt x="1105" y="607"/>
                    </a:cubicBezTo>
                    <a:cubicBezTo>
                      <a:pt x="1101" y="614"/>
                      <a:pt x="1090" y="615"/>
                      <a:pt x="1082" y="619"/>
                    </a:cubicBezTo>
                    <a:cubicBezTo>
                      <a:pt x="1077" y="622"/>
                      <a:pt x="1071" y="627"/>
                      <a:pt x="1068" y="632"/>
                    </a:cubicBezTo>
                    <a:cubicBezTo>
                      <a:pt x="1064" y="639"/>
                      <a:pt x="1064" y="648"/>
                      <a:pt x="1060" y="654"/>
                    </a:cubicBezTo>
                    <a:cubicBezTo>
                      <a:pt x="1056" y="661"/>
                      <a:pt x="1049" y="667"/>
                      <a:pt x="1042" y="674"/>
                    </a:cubicBezTo>
                    <a:cubicBezTo>
                      <a:pt x="1035" y="681"/>
                      <a:pt x="1029" y="689"/>
                      <a:pt x="1021" y="694"/>
                    </a:cubicBezTo>
                    <a:cubicBezTo>
                      <a:pt x="1008" y="702"/>
                      <a:pt x="997" y="701"/>
                      <a:pt x="991" y="716"/>
                    </a:cubicBezTo>
                    <a:cubicBezTo>
                      <a:pt x="986" y="725"/>
                      <a:pt x="986" y="739"/>
                      <a:pt x="973" y="741"/>
                    </a:cubicBezTo>
                    <a:cubicBezTo>
                      <a:pt x="973" y="741"/>
                      <a:pt x="973" y="741"/>
                      <a:pt x="973" y="741"/>
                    </a:cubicBezTo>
                    <a:cubicBezTo>
                      <a:pt x="973" y="741"/>
                      <a:pt x="973" y="741"/>
                      <a:pt x="972" y="741"/>
                    </a:cubicBezTo>
                    <a:cubicBezTo>
                      <a:pt x="972" y="741"/>
                      <a:pt x="971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70" y="741"/>
                      <a:pt x="970" y="741"/>
                      <a:pt x="970" y="741"/>
                    </a:cubicBezTo>
                    <a:cubicBezTo>
                      <a:pt x="961" y="741"/>
                      <a:pt x="950" y="736"/>
                      <a:pt x="945" y="731"/>
                    </a:cubicBezTo>
                    <a:cubicBezTo>
                      <a:pt x="945" y="731"/>
                      <a:pt x="945" y="731"/>
                      <a:pt x="945" y="731"/>
                    </a:cubicBezTo>
                    <a:cubicBezTo>
                      <a:pt x="945" y="731"/>
                      <a:pt x="945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44" y="731"/>
                      <a:pt x="944" y="731"/>
                      <a:pt x="944" y="731"/>
                    </a:cubicBezTo>
                    <a:cubicBezTo>
                      <a:pt x="936" y="724"/>
                      <a:pt x="934" y="710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23" y="705"/>
                      <a:pt x="923" y="705"/>
                      <a:pt x="923" y="705"/>
                    </a:cubicBezTo>
                    <a:cubicBezTo>
                      <a:pt x="918" y="703"/>
                      <a:pt x="912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7" y="702"/>
                      <a:pt x="907" y="702"/>
                      <a:pt x="907" y="702"/>
                    </a:cubicBezTo>
                    <a:cubicBezTo>
                      <a:pt x="902" y="702"/>
                      <a:pt x="896" y="703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1" y="704"/>
                      <a:pt x="891" y="704"/>
                    </a:cubicBezTo>
                    <a:cubicBezTo>
                      <a:pt x="891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90" y="704"/>
                      <a:pt x="890" y="704"/>
                      <a:pt x="890" y="704"/>
                    </a:cubicBezTo>
                    <a:cubicBezTo>
                      <a:pt x="887" y="705"/>
                      <a:pt x="885" y="706"/>
                      <a:pt x="883" y="706"/>
                    </a:cubicBezTo>
                    <a:cubicBezTo>
                      <a:pt x="873" y="710"/>
                      <a:pt x="864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52" y="715"/>
                      <a:pt x="852" y="715"/>
                      <a:pt x="852" y="715"/>
                    </a:cubicBezTo>
                    <a:cubicBezTo>
                      <a:pt x="848" y="715"/>
                      <a:pt x="844" y="715"/>
                      <a:pt x="839" y="713"/>
                    </a:cubicBezTo>
                    <a:cubicBezTo>
                      <a:pt x="839" y="713"/>
                      <a:pt x="839" y="713"/>
                      <a:pt x="839" y="713"/>
                    </a:cubicBezTo>
                    <a:cubicBezTo>
                      <a:pt x="829" y="710"/>
                      <a:pt x="820" y="697"/>
                      <a:pt x="805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804" y="696"/>
                      <a:pt x="804" y="696"/>
                      <a:pt x="804" y="696"/>
                    </a:cubicBezTo>
                    <a:cubicBezTo>
                      <a:pt x="781" y="696"/>
                      <a:pt x="776" y="71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5"/>
                      <a:pt x="762" y="725"/>
                      <a:pt x="762" y="725"/>
                    </a:cubicBezTo>
                    <a:cubicBezTo>
                      <a:pt x="762" y="726"/>
                      <a:pt x="762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61" y="726"/>
                      <a:pt x="761" y="726"/>
                      <a:pt x="761" y="726"/>
                    </a:cubicBezTo>
                    <a:cubicBezTo>
                      <a:pt x="757" y="729"/>
                      <a:pt x="751" y="731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6" y="734"/>
                      <a:pt x="746" y="734"/>
                      <a:pt x="746" y="734"/>
                    </a:cubicBezTo>
                    <a:cubicBezTo>
                      <a:pt x="745" y="734"/>
                      <a:pt x="745" y="734"/>
                      <a:pt x="745" y="734"/>
                    </a:cubicBezTo>
                    <a:cubicBezTo>
                      <a:pt x="742" y="736"/>
                      <a:pt x="738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3" y="739"/>
                      <a:pt x="733" y="739"/>
                      <a:pt x="733" y="739"/>
                    </a:cubicBezTo>
                    <a:cubicBezTo>
                      <a:pt x="732" y="739"/>
                      <a:pt x="731" y="739"/>
                      <a:pt x="730" y="738"/>
                    </a:cubicBezTo>
                    <a:cubicBezTo>
                      <a:pt x="730" y="738"/>
                      <a:pt x="730" y="738"/>
                      <a:pt x="729" y="738"/>
                    </a:cubicBezTo>
                    <a:cubicBezTo>
                      <a:pt x="724" y="735"/>
                      <a:pt x="724" y="729"/>
                      <a:pt x="724" y="723"/>
                    </a:cubicBezTo>
                    <a:cubicBezTo>
                      <a:pt x="724" y="722"/>
                      <a:pt x="724" y="721"/>
                      <a:pt x="724" y="720"/>
                    </a:cubicBezTo>
                    <a:cubicBezTo>
                      <a:pt x="724" y="719"/>
                      <a:pt x="724" y="718"/>
                      <a:pt x="723" y="717"/>
                    </a:cubicBezTo>
                    <a:cubicBezTo>
                      <a:pt x="722" y="701"/>
                      <a:pt x="716" y="688"/>
                      <a:pt x="703" y="682"/>
                    </a:cubicBezTo>
                    <a:cubicBezTo>
                      <a:pt x="703" y="682"/>
                      <a:pt x="703" y="682"/>
                      <a:pt x="703" y="682"/>
                    </a:cubicBezTo>
                    <a:cubicBezTo>
                      <a:pt x="699" y="680"/>
                      <a:pt x="695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91" y="680"/>
                      <a:pt x="691" y="680"/>
                      <a:pt x="691" y="680"/>
                    </a:cubicBezTo>
                    <a:cubicBezTo>
                      <a:pt x="685" y="680"/>
                      <a:pt x="680" y="681"/>
                      <a:pt x="676" y="682"/>
                    </a:cubicBezTo>
                    <a:cubicBezTo>
                      <a:pt x="676" y="682"/>
                      <a:pt x="676" y="682"/>
                      <a:pt x="676" y="682"/>
                    </a:cubicBezTo>
                    <a:cubicBezTo>
                      <a:pt x="676" y="682"/>
                      <a:pt x="676" y="682"/>
                      <a:pt x="676" y="683"/>
                    </a:cubicBezTo>
                    <a:cubicBezTo>
                      <a:pt x="668" y="686"/>
                      <a:pt x="661" y="699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2" y="700"/>
                      <a:pt x="652" y="700"/>
                      <a:pt x="652" y="700"/>
                    </a:cubicBezTo>
                    <a:cubicBezTo>
                      <a:pt x="651" y="700"/>
                      <a:pt x="651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50" y="700"/>
                      <a:pt x="650" y="700"/>
                      <a:pt x="650" y="700"/>
                    </a:cubicBezTo>
                    <a:cubicBezTo>
                      <a:pt x="645" y="700"/>
                      <a:pt x="640" y="697"/>
                      <a:pt x="635" y="695"/>
                    </a:cubicBezTo>
                    <a:cubicBezTo>
                      <a:pt x="635" y="695"/>
                      <a:pt x="635" y="695"/>
                      <a:pt x="635" y="695"/>
                    </a:cubicBezTo>
                    <a:cubicBezTo>
                      <a:pt x="634" y="695"/>
                      <a:pt x="634" y="695"/>
                      <a:pt x="634" y="695"/>
                    </a:cubicBezTo>
                    <a:cubicBezTo>
                      <a:pt x="633" y="695"/>
                      <a:pt x="633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2" y="694"/>
                      <a:pt x="632" y="694"/>
                    </a:cubicBezTo>
                    <a:cubicBezTo>
                      <a:pt x="632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31" y="694"/>
                      <a:pt x="631" y="694"/>
                      <a:pt x="631" y="694"/>
                    </a:cubicBezTo>
                    <a:cubicBezTo>
                      <a:pt x="626" y="693"/>
                      <a:pt x="621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16" y="692"/>
                      <a:pt x="616" y="692"/>
                      <a:pt x="616" y="692"/>
                    </a:cubicBezTo>
                    <a:cubicBezTo>
                      <a:pt x="608" y="692"/>
                      <a:pt x="599" y="694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2" y="698"/>
                    </a:cubicBezTo>
                    <a:cubicBezTo>
                      <a:pt x="592" y="698"/>
                      <a:pt x="592" y="698"/>
                      <a:pt x="591" y="698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1" y="699"/>
                      <a:pt x="591" y="699"/>
                      <a:pt x="591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90" y="699"/>
                      <a:pt x="590" y="699"/>
                      <a:pt x="590" y="699"/>
                    </a:cubicBezTo>
                    <a:cubicBezTo>
                      <a:pt x="581" y="706"/>
                      <a:pt x="574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9" y="718"/>
                      <a:pt x="559" y="718"/>
                      <a:pt x="559" y="718"/>
                    </a:cubicBezTo>
                    <a:cubicBezTo>
                      <a:pt x="558" y="718"/>
                      <a:pt x="557" y="718"/>
                      <a:pt x="557" y="718"/>
                    </a:cubicBezTo>
                    <a:cubicBezTo>
                      <a:pt x="557" y="718"/>
                      <a:pt x="557" y="718"/>
                      <a:pt x="557" y="718"/>
                    </a:cubicBezTo>
                    <a:cubicBezTo>
                      <a:pt x="545" y="717"/>
                      <a:pt x="535" y="703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5" y="698"/>
                      <a:pt x="525" y="698"/>
                      <a:pt x="525" y="698"/>
                    </a:cubicBezTo>
                    <a:cubicBezTo>
                      <a:pt x="524" y="698"/>
                      <a:pt x="524" y="698"/>
                      <a:pt x="524" y="698"/>
                    </a:cubicBezTo>
                    <a:cubicBezTo>
                      <a:pt x="517" y="694"/>
                      <a:pt x="509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501" y="692"/>
                      <a:pt x="501" y="692"/>
                      <a:pt x="501" y="692"/>
                    </a:cubicBezTo>
                    <a:cubicBezTo>
                      <a:pt x="493" y="692"/>
                      <a:pt x="486" y="694"/>
                      <a:pt x="479" y="696"/>
                    </a:cubicBezTo>
                    <a:cubicBezTo>
                      <a:pt x="479" y="696"/>
                      <a:pt x="479" y="696"/>
                      <a:pt x="479" y="696"/>
                    </a:cubicBezTo>
                    <a:cubicBezTo>
                      <a:pt x="479" y="696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8" y="697"/>
                      <a:pt x="478" y="697"/>
                      <a:pt x="478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7" y="697"/>
                      <a:pt x="477" y="697"/>
                      <a:pt x="477" y="697"/>
                    </a:cubicBezTo>
                    <a:cubicBezTo>
                      <a:pt x="474" y="699"/>
                      <a:pt x="470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7" y="701"/>
                      <a:pt x="467" y="701"/>
                      <a:pt x="467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6" y="701"/>
                      <a:pt x="466" y="701"/>
                    </a:cubicBezTo>
                    <a:cubicBezTo>
                      <a:pt x="466" y="701"/>
                      <a:pt x="465" y="701"/>
                      <a:pt x="465" y="701"/>
                    </a:cubicBezTo>
                    <a:cubicBezTo>
                      <a:pt x="465" y="701"/>
                      <a:pt x="465" y="701"/>
                      <a:pt x="465" y="701"/>
                    </a:cubicBezTo>
                    <a:cubicBezTo>
                      <a:pt x="457" y="700"/>
                      <a:pt x="448" y="685"/>
                      <a:pt x="441" y="682"/>
                    </a:cubicBezTo>
                    <a:cubicBezTo>
                      <a:pt x="441" y="682"/>
                      <a:pt x="441" y="682"/>
                      <a:pt x="441" y="682"/>
                    </a:cubicBezTo>
                    <a:cubicBezTo>
                      <a:pt x="436" y="680"/>
                      <a:pt x="431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27" y="679"/>
                      <a:pt x="427" y="679"/>
                      <a:pt x="427" y="679"/>
                    </a:cubicBezTo>
                    <a:cubicBezTo>
                      <a:pt x="407" y="679"/>
                      <a:pt x="396" y="698"/>
                      <a:pt x="395" y="719"/>
                    </a:cubicBezTo>
                    <a:cubicBezTo>
                      <a:pt x="394" y="728"/>
                      <a:pt x="394" y="736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9" y="738"/>
                      <a:pt x="389" y="738"/>
                      <a:pt x="389" y="738"/>
                    </a:cubicBezTo>
                    <a:cubicBezTo>
                      <a:pt x="388" y="739"/>
                      <a:pt x="387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6" y="739"/>
                      <a:pt x="386" y="739"/>
                      <a:pt x="386" y="739"/>
                    </a:cubicBezTo>
                    <a:cubicBezTo>
                      <a:pt x="381" y="739"/>
                      <a:pt x="376" y="736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2" y="734"/>
                      <a:pt x="372" y="734"/>
                    </a:cubicBezTo>
                    <a:cubicBezTo>
                      <a:pt x="372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71" y="734"/>
                      <a:pt x="371" y="734"/>
                      <a:pt x="371" y="734"/>
                    </a:cubicBezTo>
                    <a:cubicBezTo>
                      <a:pt x="365" y="730"/>
                      <a:pt x="361" y="728"/>
                      <a:pt x="356" y="725"/>
                    </a:cubicBezTo>
                    <a:cubicBezTo>
                      <a:pt x="346" y="718"/>
                      <a:pt x="340" y="704"/>
                      <a:pt x="329" y="699"/>
                    </a:cubicBezTo>
                    <a:cubicBezTo>
                      <a:pt x="329" y="699"/>
                      <a:pt x="329" y="699"/>
                      <a:pt x="329" y="699"/>
                    </a:cubicBezTo>
                    <a:cubicBezTo>
                      <a:pt x="324" y="697"/>
                      <a:pt x="319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5" y="696"/>
                      <a:pt x="315" y="696"/>
                      <a:pt x="315" y="696"/>
                    </a:cubicBezTo>
                    <a:cubicBezTo>
                      <a:pt x="310" y="696"/>
                      <a:pt x="306" y="697"/>
                      <a:pt x="302" y="699"/>
                    </a:cubicBezTo>
                    <a:cubicBezTo>
                      <a:pt x="294" y="702"/>
                      <a:pt x="289" y="710"/>
                      <a:pt x="280" y="713"/>
                    </a:cubicBezTo>
                    <a:cubicBezTo>
                      <a:pt x="276" y="715"/>
                      <a:pt x="271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6" y="716"/>
                      <a:pt x="266" y="716"/>
                      <a:pt x="266" y="716"/>
                    </a:cubicBezTo>
                    <a:cubicBezTo>
                      <a:pt x="263" y="716"/>
                      <a:pt x="259" y="715"/>
                      <a:pt x="256" y="715"/>
                    </a:cubicBezTo>
                    <a:cubicBezTo>
                      <a:pt x="256" y="715"/>
                      <a:pt x="256" y="715"/>
                      <a:pt x="256" y="715"/>
                    </a:cubicBezTo>
                    <a:cubicBezTo>
                      <a:pt x="256" y="714"/>
                      <a:pt x="255" y="714"/>
                      <a:pt x="255" y="714"/>
                    </a:cubicBezTo>
                    <a:cubicBezTo>
                      <a:pt x="255" y="714"/>
                      <a:pt x="255" y="714"/>
                      <a:pt x="255" y="714"/>
                    </a:cubicBezTo>
                    <a:cubicBezTo>
                      <a:pt x="246" y="712"/>
                      <a:pt x="239" y="707"/>
                      <a:pt x="230" y="705"/>
                    </a:cubicBezTo>
                    <a:cubicBezTo>
                      <a:pt x="229" y="705"/>
                      <a:pt x="229" y="705"/>
                      <a:pt x="229" y="705"/>
                    </a:cubicBezTo>
                    <a:cubicBezTo>
                      <a:pt x="224" y="703"/>
                      <a:pt x="218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12" y="703"/>
                      <a:pt x="212" y="703"/>
                      <a:pt x="212" y="703"/>
                    </a:cubicBezTo>
                    <a:cubicBezTo>
                      <a:pt x="204" y="703"/>
                      <a:pt x="195" y="704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9" y="709"/>
                      <a:pt x="189" y="709"/>
                      <a:pt x="189" y="709"/>
                    </a:cubicBezTo>
                    <a:cubicBezTo>
                      <a:pt x="180" y="716"/>
                      <a:pt x="179" y="728"/>
                      <a:pt x="170" y="734"/>
                    </a:cubicBezTo>
                    <a:cubicBezTo>
                      <a:pt x="170" y="734"/>
                      <a:pt x="170" y="734"/>
                      <a:pt x="170" y="734"/>
                    </a:cubicBezTo>
                    <a:cubicBezTo>
                      <a:pt x="170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9" y="734"/>
                      <a:pt x="169" y="734"/>
                      <a:pt x="169" y="734"/>
                    </a:cubicBezTo>
                    <a:cubicBezTo>
                      <a:pt x="164" y="737"/>
                      <a:pt x="154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5" y="741"/>
                      <a:pt x="145" y="741"/>
                      <a:pt x="145" y="741"/>
                    </a:cubicBezTo>
                    <a:cubicBezTo>
                      <a:pt x="143" y="741"/>
                      <a:pt x="140" y="741"/>
                      <a:pt x="138" y="740"/>
                    </a:cubicBezTo>
                    <a:cubicBezTo>
                      <a:pt x="138" y="740"/>
                      <a:pt x="138" y="740"/>
                      <a:pt x="138" y="740"/>
                    </a:cubicBezTo>
                    <a:cubicBezTo>
                      <a:pt x="131" y="738"/>
                      <a:pt x="128" y="723"/>
                      <a:pt x="123" y="714"/>
                    </a:cubicBezTo>
                    <a:cubicBezTo>
                      <a:pt x="121" y="710"/>
                      <a:pt x="118" y="706"/>
                      <a:pt x="114" y="704"/>
                    </a:cubicBezTo>
                    <a:cubicBezTo>
                      <a:pt x="108" y="699"/>
                      <a:pt x="100" y="698"/>
                      <a:pt x="93" y="694"/>
                    </a:cubicBezTo>
                    <a:cubicBezTo>
                      <a:pt x="86" y="689"/>
                      <a:pt x="80" y="681"/>
                      <a:pt x="73" y="674"/>
                    </a:cubicBezTo>
                    <a:cubicBezTo>
                      <a:pt x="66" y="667"/>
                      <a:pt x="58" y="660"/>
                      <a:pt x="54" y="653"/>
                    </a:cubicBezTo>
                    <a:cubicBezTo>
                      <a:pt x="49" y="642"/>
                      <a:pt x="49" y="632"/>
                      <a:pt x="41" y="625"/>
                    </a:cubicBezTo>
                    <a:cubicBezTo>
                      <a:pt x="33" y="617"/>
                      <a:pt x="13" y="615"/>
                      <a:pt x="7" y="605"/>
                    </a:cubicBezTo>
                    <a:cubicBezTo>
                      <a:pt x="5" y="600"/>
                      <a:pt x="4" y="591"/>
                      <a:pt x="4" y="582"/>
                    </a:cubicBezTo>
                    <a:cubicBezTo>
                      <a:pt x="4" y="570"/>
                      <a:pt x="5" y="558"/>
                      <a:pt x="5" y="549"/>
                    </a:cubicBezTo>
                    <a:cubicBezTo>
                      <a:pt x="5" y="433"/>
                      <a:pt x="5" y="318"/>
                      <a:pt x="5" y="200"/>
                    </a:cubicBezTo>
                    <a:cubicBezTo>
                      <a:pt x="5" y="189"/>
                      <a:pt x="4" y="176"/>
                      <a:pt x="4" y="164"/>
                    </a:cubicBezTo>
                    <a:cubicBezTo>
                      <a:pt x="4" y="157"/>
                      <a:pt x="4" y="149"/>
                      <a:pt x="6" y="144"/>
                    </a:cubicBezTo>
                    <a:cubicBezTo>
                      <a:pt x="10" y="132"/>
                      <a:pt x="24" y="132"/>
                      <a:pt x="35" y="125"/>
                    </a:cubicBezTo>
                    <a:cubicBezTo>
                      <a:pt x="42" y="121"/>
                      <a:pt x="45" y="117"/>
                      <a:pt x="48" y="112"/>
                    </a:cubicBezTo>
                    <a:cubicBezTo>
                      <a:pt x="50" y="107"/>
                      <a:pt x="50" y="101"/>
                      <a:pt x="54" y="94"/>
                    </a:cubicBezTo>
                    <a:cubicBezTo>
                      <a:pt x="58" y="86"/>
                      <a:pt x="66" y="79"/>
                      <a:pt x="72" y="73"/>
                    </a:cubicBezTo>
                    <a:cubicBezTo>
                      <a:pt x="79" y="66"/>
                      <a:pt x="85" y="57"/>
                      <a:pt x="92" y="53"/>
                    </a:cubicBezTo>
                    <a:cubicBezTo>
                      <a:pt x="105" y="45"/>
                      <a:pt x="116" y="46"/>
                      <a:pt x="123" y="32"/>
                    </a:cubicBezTo>
                    <a:cubicBezTo>
                      <a:pt x="128" y="23"/>
                      <a:pt x="129" y="9"/>
                      <a:pt x="137" y="6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40" y="4"/>
                      <a:pt x="142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54" y="4"/>
                      <a:pt x="163" y="9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2"/>
                      <a:pt x="167" y="12"/>
                    </a:cubicBezTo>
                    <a:cubicBezTo>
                      <a:pt x="167" y="12"/>
                      <a:pt x="167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81" y="22"/>
                      <a:pt x="180" y="37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197" y="42"/>
                      <a:pt x="197" y="42"/>
                      <a:pt x="197" y="42"/>
                    </a:cubicBezTo>
                    <a:cubicBezTo>
                      <a:pt x="202" y="44"/>
                      <a:pt x="206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1" y="44"/>
                      <a:pt x="211" y="44"/>
                      <a:pt x="211" y="44"/>
                    </a:cubicBezTo>
                    <a:cubicBezTo>
                      <a:pt x="216" y="44"/>
                      <a:pt x="221" y="43"/>
                      <a:pt x="226" y="42"/>
                    </a:cubicBezTo>
                    <a:cubicBezTo>
                      <a:pt x="226" y="42"/>
                      <a:pt x="226" y="42"/>
                      <a:pt x="226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27" y="42"/>
                      <a:pt x="227" y="42"/>
                      <a:pt x="227" y="42"/>
                    </a:cubicBezTo>
                    <a:cubicBezTo>
                      <a:pt x="236" y="40"/>
                      <a:pt x="242" y="34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1" y="32"/>
                      <a:pt x="251" y="32"/>
                      <a:pt x="251" y="32"/>
                    </a:cubicBezTo>
                    <a:cubicBezTo>
                      <a:pt x="255" y="31"/>
                      <a:pt x="258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2" y="31"/>
                      <a:pt x="262" y="31"/>
                      <a:pt x="262" y="31"/>
                    </a:cubicBezTo>
                    <a:cubicBezTo>
                      <a:pt x="267" y="31"/>
                      <a:pt x="271" y="31"/>
                      <a:pt x="276" y="33"/>
                    </a:cubicBezTo>
                    <a:cubicBezTo>
                      <a:pt x="276" y="33"/>
                      <a:pt x="276" y="33"/>
                      <a:pt x="276" y="33"/>
                    </a:cubicBezTo>
                    <a:cubicBezTo>
                      <a:pt x="276" y="33"/>
                      <a:pt x="276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77" y="33"/>
                      <a:pt x="277" y="33"/>
                      <a:pt x="277" y="33"/>
                    </a:cubicBezTo>
                    <a:cubicBezTo>
                      <a:pt x="288" y="37"/>
                      <a:pt x="291" y="45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2" y="48"/>
                      <a:pt x="302" y="48"/>
                      <a:pt x="302" y="48"/>
                    </a:cubicBezTo>
                    <a:cubicBezTo>
                      <a:pt x="306" y="50"/>
                      <a:pt x="310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14" y="50"/>
                      <a:pt x="314" y="50"/>
                      <a:pt x="314" y="50"/>
                    </a:cubicBezTo>
                    <a:cubicBezTo>
                      <a:pt x="333" y="50"/>
                      <a:pt x="341" y="32"/>
                      <a:pt x="353" y="23"/>
                    </a:cubicBezTo>
                    <a:cubicBezTo>
                      <a:pt x="353" y="23"/>
                      <a:pt x="353" y="23"/>
                      <a:pt x="353" y="23"/>
                    </a:cubicBezTo>
                    <a:cubicBezTo>
                      <a:pt x="353" y="23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4" y="22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5" y="21"/>
                      <a:pt x="355" y="21"/>
                      <a:pt x="355" y="21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7" y="19"/>
                      <a:pt x="357" y="19"/>
                    </a:cubicBezTo>
                    <a:cubicBezTo>
                      <a:pt x="357" y="19"/>
                      <a:pt x="358" y="19"/>
                      <a:pt x="358" y="19"/>
                    </a:cubicBezTo>
                    <a:cubicBezTo>
                      <a:pt x="358" y="19"/>
                      <a:pt x="358" y="19"/>
                      <a:pt x="358" y="19"/>
                    </a:cubicBezTo>
                    <a:cubicBezTo>
                      <a:pt x="359" y="18"/>
                      <a:pt x="360" y="18"/>
                      <a:pt x="361" y="17"/>
                    </a:cubicBezTo>
                    <a:cubicBezTo>
                      <a:pt x="361" y="17"/>
                      <a:pt x="361" y="17"/>
                      <a:pt x="361" y="17"/>
                    </a:cubicBezTo>
                    <a:cubicBezTo>
                      <a:pt x="361" y="17"/>
                      <a:pt x="362" y="16"/>
                      <a:pt x="363" y="16"/>
                    </a:cubicBezTo>
                    <a:cubicBezTo>
                      <a:pt x="363" y="15"/>
                      <a:pt x="363" y="15"/>
                      <a:pt x="363" y="15"/>
                    </a:cubicBezTo>
                    <a:cubicBezTo>
                      <a:pt x="363" y="15"/>
                      <a:pt x="363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5" y="14"/>
                      <a:pt x="365" y="14"/>
                      <a:pt x="365" y="14"/>
                    </a:cubicBezTo>
                    <a:cubicBezTo>
                      <a:pt x="366" y="14"/>
                      <a:pt x="366" y="14"/>
                      <a:pt x="366" y="13"/>
                    </a:cubicBezTo>
                    <a:cubicBezTo>
                      <a:pt x="366" y="13"/>
                      <a:pt x="366" y="13"/>
                      <a:pt x="366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7" y="13"/>
                      <a:pt x="367" y="13"/>
                    </a:cubicBezTo>
                    <a:cubicBezTo>
                      <a:pt x="367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3"/>
                    </a:cubicBezTo>
                    <a:cubicBezTo>
                      <a:pt x="368" y="13"/>
                      <a:pt x="368" y="13"/>
                      <a:pt x="368" y="12"/>
                    </a:cubicBezTo>
                    <a:cubicBezTo>
                      <a:pt x="368" y="12"/>
                      <a:pt x="368" y="12"/>
                      <a:pt x="368" y="12"/>
                    </a:cubicBezTo>
                    <a:cubicBezTo>
                      <a:pt x="368" y="12"/>
                      <a:pt x="369" y="12"/>
                      <a:pt x="369" y="12"/>
                    </a:cubicBezTo>
                    <a:cubicBezTo>
                      <a:pt x="369" y="12"/>
                      <a:pt x="370" y="12"/>
                      <a:pt x="370" y="12"/>
                    </a:cubicBezTo>
                    <a:cubicBezTo>
                      <a:pt x="370" y="12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0" y="11"/>
                    </a:cubicBezTo>
                    <a:cubicBezTo>
                      <a:pt x="370" y="11"/>
                      <a:pt x="370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1" y="11"/>
                      <a:pt x="371" y="11"/>
                      <a:pt x="371" y="11"/>
                    </a:cubicBezTo>
                    <a:cubicBezTo>
                      <a:pt x="372" y="10"/>
                      <a:pt x="373" y="10"/>
                      <a:pt x="375" y="9"/>
                    </a:cubicBezTo>
                    <a:cubicBezTo>
                      <a:pt x="375" y="9"/>
                      <a:pt x="375" y="9"/>
                      <a:pt x="375" y="9"/>
                    </a:cubicBezTo>
                    <a:cubicBezTo>
                      <a:pt x="375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6" y="9"/>
                    </a:cubicBezTo>
                    <a:cubicBezTo>
                      <a:pt x="376" y="9"/>
                      <a:pt x="376" y="9"/>
                      <a:pt x="377" y="9"/>
                    </a:cubicBezTo>
                    <a:cubicBezTo>
                      <a:pt x="377" y="9"/>
                      <a:pt x="377" y="8"/>
                      <a:pt x="377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8" y="8"/>
                      <a:pt x="378" y="8"/>
                    </a:cubicBezTo>
                    <a:cubicBezTo>
                      <a:pt x="378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79" y="8"/>
                      <a:pt x="379" y="8"/>
                      <a:pt x="379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0" y="8"/>
                    </a:cubicBezTo>
                    <a:cubicBezTo>
                      <a:pt x="380" y="8"/>
                      <a:pt x="380" y="8"/>
                      <a:pt x="381" y="8"/>
                    </a:cubicBezTo>
                    <a:cubicBezTo>
                      <a:pt x="381" y="8"/>
                      <a:pt x="381" y="8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1" y="7"/>
                      <a:pt x="381" y="7"/>
                      <a:pt x="381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2" y="7"/>
                      <a:pt x="382" y="7"/>
                      <a:pt x="382" y="7"/>
                    </a:cubicBezTo>
                    <a:cubicBezTo>
                      <a:pt x="383" y="7"/>
                      <a:pt x="383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4" y="7"/>
                      <a:pt x="384" y="7"/>
                      <a:pt x="384" y="7"/>
                    </a:cubicBezTo>
                    <a:cubicBezTo>
                      <a:pt x="385" y="7"/>
                      <a:pt x="386" y="7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87" y="8"/>
                      <a:pt x="387" y="8"/>
                      <a:pt x="387" y="8"/>
                    </a:cubicBezTo>
                    <a:cubicBezTo>
                      <a:pt x="392" y="10"/>
                      <a:pt x="392" y="18"/>
                      <a:pt x="392" y="25"/>
                    </a:cubicBezTo>
                    <a:cubicBezTo>
                      <a:pt x="393" y="45"/>
                      <a:pt x="403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5" y="67"/>
                      <a:pt x="425" y="67"/>
                      <a:pt x="425" y="67"/>
                    </a:cubicBezTo>
                    <a:cubicBezTo>
                      <a:pt x="428" y="67"/>
                      <a:pt x="432" y="67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6" y="66"/>
                      <a:pt x="436" y="66"/>
                      <a:pt x="436" y="66"/>
                    </a:cubicBezTo>
                    <a:cubicBezTo>
                      <a:pt x="438" y="65"/>
                      <a:pt x="439" y="64"/>
                      <a:pt x="441" y="64"/>
                    </a:cubicBezTo>
                    <a:cubicBezTo>
                      <a:pt x="450" y="59"/>
                      <a:pt x="454" y="47"/>
                      <a:pt x="464" y="46"/>
                    </a:cubicBezTo>
                    <a:cubicBezTo>
                      <a:pt x="464" y="46"/>
                      <a:pt x="464" y="46"/>
                      <a:pt x="464" y="46"/>
                    </a:cubicBezTo>
                    <a:cubicBezTo>
                      <a:pt x="465" y="46"/>
                      <a:pt x="465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66" y="46"/>
                      <a:pt x="466" y="46"/>
                      <a:pt x="466" y="46"/>
                    </a:cubicBezTo>
                    <a:cubicBezTo>
                      <a:pt x="472" y="46"/>
                      <a:pt x="477" y="49"/>
                      <a:pt x="483" y="51"/>
                    </a:cubicBezTo>
                    <a:cubicBezTo>
                      <a:pt x="485" y="53"/>
                      <a:pt x="488" y="54"/>
                      <a:pt x="490" y="54"/>
                    </a:cubicBezTo>
                    <a:cubicBezTo>
                      <a:pt x="490" y="54"/>
                      <a:pt x="490" y="54"/>
                      <a:pt x="490" y="54"/>
                    </a:cubicBezTo>
                    <a:cubicBezTo>
                      <a:pt x="490" y="54"/>
                      <a:pt x="490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1" y="54"/>
                      <a:pt x="491" y="54"/>
                      <a:pt x="491" y="54"/>
                    </a:cubicBezTo>
                    <a:cubicBezTo>
                      <a:pt x="494" y="54"/>
                      <a:pt x="497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499" y="55"/>
                      <a:pt x="499" y="55"/>
                      <a:pt x="499" y="55"/>
                    </a:cubicBezTo>
                    <a:cubicBezTo>
                      <a:pt x="509" y="55"/>
                      <a:pt x="517" y="53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4" y="49"/>
                      <a:pt x="524" y="49"/>
                      <a:pt x="524" y="49"/>
                    </a:cubicBezTo>
                    <a:cubicBezTo>
                      <a:pt x="525" y="49"/>
                      <a:pt x="525" y="48"/>
                      <a:pt x="525" y="48"/>
                    </a:cubicBezTo>
                    <a:cubicBezTo>
                      <a:pt x="525" y="48"/>
                      <a:pt x="525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26" y="48"/>
                      <a:pt x="526" y="48"/>
                      <a:pt x="526" y="48"/>
                    </a:cubicBezTo>
                    <a:cubicBezTo>
                      <a:pt x="535" y="41"/>
                      <a:pt x="542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7" y="29"/>
                      <a:pt x="557" y="29"/>
                      <a:pt x="557" y="29"/>
                    </a:cubicBezTo>
                    <a:cubicBezTo>
                      <a:pt x="559" y="29"/>
                      <a:pt x="561" y="29"/>
                      <a:pt x="563" y="29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63" y="30"/>
                      <a:pt x="563" y="30"/>
                      <a:pt x="563" y="30"/>
                    </a:cubicBezTo>
                    <a:cubicBezTo>
                      <a:pt x="572" y="31"/>
                      <a:pt x="577" y="39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84" y="44"/>
                      <a:pt x="584" y="44"/>
                      <a:pt x="584" y="44"/>
                    </a:cubicBezTo>
                    <a:cubicBezTo>
                      <a:pt x="592" y="50"/>
                      <a:pt x="602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6" y="55"/>
                      <a:pt x="616" y="55"/>
                      <a:pt x="616" y="55"/>
                    </a:cubicBezTo>
                    <a:cubicBezTo>
                      <a:pt x="618" y="55"/>
                      <a:pt x="621" y="54"/>
                      <a:pt x="623" y="54"/>
                    </a:cubicBezTo>
                    <a:cubicBezTo>
                      <a:pt x="623" y="54"/>
                      <a:pt x="623" y="54"/>
                      <a:pt x="623" y="54"/>
                    </a:cubicBezTo>
                    <a:cubicBezTo>
                      <a:pt x="626" y="54"/>
                      <a:pt x="629" y="53"/>
                      <a:pt x="631" y="52"/>
                    </a:cubicBezTo>
                    <a:cubicBezTo>
                      <a:pt x="637" y="49"/>
                      <a:pt x="642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49" y="46"/>
                      <a:pt x="649" y="46"/>
                    </a:cubicBezTo>
                    <a:cubicBezTo>
                      <a:pt x="649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50" y="46"/>
                      <a:pt x="650" y="46"/>
                      <a:pt x="650" y="46"/>
                    </a:cubicBezTo>
                    <a:cubicBezTo>
                      <a:pt x="660" y="47"/>
                      <a:pt x="665" y="59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9" y="67"/>
                      <a:pt x="684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689" y="68"/>
                      <a:pt x="689" y="68"/>
                      <a:pt x="689" y="68"/>
                    </a:cubicBezTo>
                    <a:cubicBezTo>
                      <a:pt x="708" y="68"/>
                      <a:pt x="721" y="49"/>
                      <a:pt x="722" y="29"/>
                    </a:cubicBezTo>
                    <a:cubicBezTo>
                      <a:pt x="722" y="29"/>
                      <a:pt x="722" y="29"/>
                      <a:pt x="722" y="28"/>
                    </a:cubicBezTo>
                    <a:cubicBezTo>
                      <a:pt x="722" y="19"/>
                      <a:pt x="722" y="10"/>
                      <a:pt x="727" y="8"/>
                    </a:cubicBezTo>
                    <a:cubicBezTo>
                      <a:pt x="727" y="8"/>
                      <a:pt x="727" y="8"/>
                      <a:pt x="727" y="8"/>
                    </a:cubicBezTo>
                    <a:cubicBezTo>
                      <a:pt x="728" y="8"/>
                      <a:pt x="729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0" y="7"/>
                      <a:pt x="730" y="7"/>
                      <a:pt x="730" y="7"/>
                    </a:cubicBezTo>
                    <a:cubicBezTo>
                      <a:pt x="735" y="7"/>
                      <a:pt x="741" y="11"/>
                      <a:pt x="745" y="13"/>
                    </a:cubicBezTo>
                    <a:cubicBezTo>
                      <a:pt x="745" y="13"/>
                      <a:pt x="745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3"/>
                      <a:pt x="746" y="13"/>
                      <a:pt x="746" y="13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6" y="14"/>
                    </a:cubicBezTo>
                    <a:cubicBezTo>
                      <a:pt x="746" y="14"/>
                      <a:pt x="746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47" y="14"/>
                      <a:pt x="747" y="14"/>
                      <a:pt x="747" y="14"/>
                    </a:cubicBezTo>
                    <a:cubicBezTo>
                      <a:pt x="754" y="18"/>
                      <a:pt x="759" y="19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64" y="24"/>
                      <a:pt x="764" y="24"/>
                      <a:pt x="764" y="24"/>
                    </a:cubicBezTo>
                    <a:cubicBezTo>
                      <a:pt x="774" y="34"/>
                      <a:pt x="78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2" y="50"/>
                      <a:pt x="802" y="50"/>
                      <a:pt x="802" y="50"/>
                    </a:cubicBezTo>
                    <a:cubicBezTo>
                      <a:pt x="803" y="50"/>
                      <a:pt x="805" y="50"/>
                      <a:pt x="807" y="50"/>
                    </a:cubicBezTo>
                    <a:cubicBezTo>
                      <a:pt x="807" y="50"/>
                      <a:pt x="807" y="50"/>
                      <a:pt x="807" y="50"/>
                    </a:cubicBezTo>
                    <a:cubicBezTo>
                      <a:pt x="819" y="48"/>
                      <a:pt x="825" y="38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4"/>
                    </a:cubicBezTo>
                    <a:cubicBezTo>
                      <a:pt x="836" y="34"/>
                      <a:pt x="836" y="34"/>
                      <a:pt x="836" y="33"/>
                    </a:cubicBezTo>
                    <a:cubicBezTo>
                      <a:pt x="841" y="32"/>
                      <a:pt x="846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3" y="30"/>
                      <a:pt x="853" y="30"/>
                      <a:pt x="853" y="30"/>
                    </a:cubicBezTo>
                    <a:cubicBezTo>
                      <a:pt x="855" y="30"/>
                      <a:pt x="859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62" y="31"/>
                      <a:pt x="862" y="31"/>
                      <a:pt x="862" y="31"/>
                    </a:cubicBezTo>
                    <a:cubicBezTo>
                      <a:pt x="870" y="33"/>
                      <a:pt x="876" y="39"/>
                      <a:pt x="884" y="42"/>
                    </a:cubicBezTo>
                    <a:cubicBezTo>
                      <a:pt x="890" y="43"/>
                      <a:pt x="896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03" y="44"/>
                      <a:pt x="903" y="44"/>
                      <a:pt x="903" y="44"/>
                    </a:cubicBezTo>
                    <a:cubicBezTo>
                      <a:pt x="913" y="44"/>
                      <a:pt x="922" y="42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5" y="32"/>
                      <a:pt x="937" y="19"/>
                      <a:pt x="946" y="13"/>
                    </a:cubicBezTo>
                    <a:cubicBezTo>
                      <a:pt x="946" y="13"/>
                      <a:pt x="946" y="13"/>
                      <a:pt x="946" y="13"/>
                    </a:cubicBezTo>
                    <a:cubicBezTo>
                      <a:pt x="950" y="10"/>
                      <a:pt x="961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cubicBezTo>
                      <a:pt x="970" y="4"/>
                      <a:pt x="970" y="4"/>
                      <a:pt x="970" y="4"/>
                    </a:cubicBezTo>
                    <a:moveTo>
                      <a:pt x="144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41" y="0"/>
                      <a:pt x="139" y="1"/>
                      <a:pt x="137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27" y="4"/>
                      <a:pt x="126" y="22"/>
                      <a:pt x="120" y="31"/>
                    </a:cubicBezTo>
                    <a:cubicBezTo>
                      <a:pt x="113" y="44"/>
                      <a:pt x="102" y="43"/>
                      <a:pt x="90" y="50"/>
                    </a:cubicBezTo>
                    <a:cubicBezTo>
                      <a:pt x="83" y="54"/>
                      <a:pt x="78" y="62"/>
                      <a:pt x="71" y="70"/>
                    </a:cubicBezTo>
                    <a:cubicBezTo>
                      <a:pt x="64" y="78"/>
                      <a:pt x="55" y="84"/>
                      <a:pt x="51" y="91"/>
                    </a:cubicBezTo>
                    <a:cubicBezTo>
                      <a:pt x="43" y="107"/>
                      <a:pt x="46" y="116"/>
                      <a:pt x="31" y="124"/>
                    </a:cubicBezTo>
                    <a:cubicBezTo>
                      <a:pt x="24" y="127"/>
                      <a:pt x="14" y="129"/>
                      <a:pt x="8" y="133"/>
                    </a:cubicBezTo>
                    <a:cubicBezTo>
                      <a:pt x="2" y="138"/>
                      <a:pt x="0" y="151"/>
                      <a:pt x="0" y="166"/>
                    </a:cubicBezTo>
                    <a:cubicBezTo>
                      <a:pt x="0" y="176"/>
                      <a:pt x="1" y="188"/>
                      <a:pt x="1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1" y="209"/>
                      <a:pt x="1" y="222"/>
                      <a:pt x="1" y="234"/>
                    </a:cubicBezTo>
                    <a:cubicBezTo>
                      <a:pt x="1" y="234"/>
                      <a:pt x="1" y="235"/>
                      <a:pt x="1" y="235"/>
                    </a:cubicBezTo>
                    <a:cubicBezTo>
                      <a:pt x="1" y="235"/>
                      <a:pt x="1" y="235"/>
                      <a:pt x="1" y="236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1" y="236"/>
                      <a:pt x="1" y="237"/>
                      <a:pt x="1" y="237"/>
                    </a:cubicBezTo>
                    <a:cubicBezTo>
                      <a:pt x="1" y="237"/>
                      <a:pt x="1" y="237"/>
                      <a:pt x="1" y="238"/>
                    </a:cubicBezTo>
                    <a:cubicBezTo>
                      <a:pt x="1" y="238"/>
                      <a:pt x="1" y="238"/>
                      <a:pt x="1" y="238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39"/>
                      <a:pt x="1" y="239"/>
                      <a:pt x="1" y="240"/>
                    </a:cubicBezTo>
                    <a:cubicBezTo>
                      <a:pt x="1" y="240"/>
                      <a:pt x="1" y="241"/>
                      <a:pt x="1" y="242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313"/>
                      <a:pt x="1" y="381"/>
                      <a:pt x="1" y="450"/>
                    </a:cubicBezTo>
                    <a:cubicBezTo>
                      <a:pt x="1" y="450"/>
                      <a:pt x="1" y="450"/>
                      <a:pt x="1" y="450"/>
                    </a:cubicBezTo>
                    <a:cubicBezTo>
                      <a:pt x="1" y="451"/>
                      <a:pt x="1" y="452"/>
                      <a:pt x="1" y="452"/>
                    </a:cubicBezTo>
                    <a:cubicBezTo>
                      <a:pt x="1" y="453"/>
                      <a:pt x="1" y="453"/>
                      <a:pt x="1" y="453"/>
                    </a:cubicBezTo>
                    <a:cubicBezTo>
                      <a:pt x="1" y="454"/>
                      <a:pt x="1" y="454"/>
                      <a:pt x="1" y="455"/>
                    </a:cubicBezTo>
                    <a:cubicBezTo>
                      <a:pt x="1" y="455"/>
                      <a:pt x="1" y="456"/>
                      <a:pt x="1" y="456"/>
                    </a:cubicBezTo>
                    <a:cubicBezTo>
                      <a:pt x="1" y="456"/>
                      <a:pt x="1" y="456"/>
                      <a:pt x="1" y="456"/>
                    </a:cubicBezTo>
                    <a:cubicBezTo>
                      <a:pt x="1" y="457"/>
                      <a:pt x="1" y="457"/>
                      <a:pt x="1" y="457"/>
                    </a:cubicBezTo>
                    <a:cubicBezTo>
                      <a:pt x="1" y="457"/>
                      <a:pt x="1" y="458"/>
                      <a:pt x="1" y="458"/>
                    </a:cubicBezTo>
                    <a:cubicBezTo>
                      <a:pt x="1" y="458"/>
                      <a:pt x="1" y="458"/>
                      <a:pt x="1" y="459"/>
                    </a:cubicBezTo>
                    <a:cubicBezTo>
                      <a:pt x="1" y="459"/>
                      <a:pt x="1" y="459"/>
                      <a:pt x="1" y="459"/>
                    </a:cubicBezTo>
                    <a:cubicBezTo>
                      <a:pt x="1" y="459"/>
                      <a:pt x="1" y="460"/>
                      <a:pt x="1" y="460"/>
                    </a:cubicBezTo>
                    <a:cubicBezTo>
                      <a:pt x="1" y="460"/>
                      <a:pt x="1" y="460"/>
                      <a:pt x="1" y="461"/>
                    </a:cubicBezTo>
                    <a:cubicBezTo>
                      <a:pt x="1" y="490"/>
                      <a:pt x="1" y="519"/>
                      <a:pt x="1" y="549"/>
                    </a:cubicBezTo>
                    <a:cubicBezTo>
                      <a:pt x="1" y="559"/>
                      <a:pt x="0" y="571"/>
                      <a:pt x="0" y="582"/>
                    </a:cubicBezTo>
                    <a:cubicBezTo>
                      <a:pt x="0" y="591"/>
                      <a:pt x="1" y="600"/>
                      <a:pt x="3" y="606"/>
                    </a:cubicBezTo>
                    <a:cubicBezTo>
                      <a:pt x="9" y="618"/>
                      <a:pt x="26" y="617"/>
                      <a:pt x="36" y="625"/>
                    </a:cubicBezTo>
                    <a:cubicBezTo>
                      <a:pt x="47" y="632"/>
                      <a:pt x="46" y="645"/>
                      <a:pt x="53" y="656"/>
                    </a:cubicBezTo>
                    <a:cubicBezTo>
                      <a:pt x="57" y="663"/>
                      <a:pt x="65" y="670"/>
                      <a:pt x="72" y="677"/>
                    </a:cubicBezTo>
                    <a:cubicBezTo>
                      <a:pt x="79" y="684"/>
                      <a:pt x="85" y="693"/>
                      <a:pt x="92" y="697"/>
                    </a:cubicBezTo>
                    <a:cubicBezTo>
                      <a:pt x="103" y="703"/>
                      <a:pt x="114" y="704"/>
                      <a:pt x="120" y="714"/>
                    </a:cubicBezTo>
                    <a:cubicBezTo>
                      <a:pt x="126" y="723"/>
                      <a:pt x="126" y="739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5" y="743"/>
                    </a:cubicBezTo>
                    <a:cubicBezTo>
                      <a:pt x="135" y="743"/>
                      <a:pt x="135" y="743"/>
                      <a:pt x="136" y="743"/>
                    </a:cubicBezTo>
                    <a:cubicBezTo>
                      <a:pt x="138" y="744"/>
                      <a:pt x="141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44" y="745"/>
                      <a:pt x="144" y="745"/>
                      <a:pt x="144" y="745"/>
                    </a:cubicBezTo>
                    <a:cubicBezTo>
                      <a:pt x="154" y="745"/>
                      <a:pt x="166" y="740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71" y="737"/>
                      <a:pt x="171" y="737"/>
                      <a:pt x="171" y="737"/>
                    </a:cubicBezTo>
                    <a:cubicBezTo>
                      <a:pt x="181" y="730"/>
                      <a:pt x="183" y="715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5" y="709"/>
                      <a:pt x="195" y="709"/>
                      <a:pt x="195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196" y="709"/>
                      <a:pt x="196" y="709"/>
                      <a:pt x="196" y="709"/>
                    </a:cubicBezTo>
                    <a:cubicBezTo>
                      <a:pt x="200" y="707"/>
                      <a:pt x="206" y="706"/>
                      <a:pt x="212" y="706"/>
                    </a:cubicBezTo>
                    <a:cubicBezTo>
                      <a:pt x="212" y="706"/>
                      <a:pt x="212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3" y="706"/>
                      <a:pt x="213" y="706"/>
                      <a:pt x="213" y="706"/>
                    </a:cubicBezTo>
                    <a:cubicBezTo>
                      <a:pt x="219" y="706"/>
                      <a:pt x="225" y="707"/>
                      <a:pt x="231" y="708"/>
                    </a:cubicBezTo>
                    <a:cubicBezTo>
                      <a:pt x="231" y="708"/>
                      <a:pt x="231" y="708"/>
                      <a:pt x="231" y="708"/>
                    </a:cubicBezTo>
                    <a:cubicBezTo>
                      <a:pt x="238" y="711"/>
                      <a:pt x="244" y="716"/>
                      <a:pt x="252" y="718"/>
                    </a:cubicBezTo>
                    <a:cubicBezTo>
                      <a:pt x="252" y="718"/>
                      <a:pt x="252" y="718"/>
                      <a:pt x="252" y="718"/>
                    </a:cubicBezTo>
                    <a:cubicBezTo>
                      <a:pt x="256" y="719"/>
                      <a:pt x="259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3" y="719"/>
                      <a:pt x="263" y="719"/>
                      <a:pt x="263" y="719"/>
                    </a:cubicBezTo>
                    <a:cubicBezTo>
                      <a:pt x="269" y="719"/>
                      <a:pt x="275" y="718"/>
                      <a:pt x="281" y="716"/>
                    </a:cubicBezTo>
                    <a:cubicBezTo>
                      <a:pt x="292" y="712"/>
                      <a:pt x="296" y="703"/>
                      <a:pt x="306" y="701"/>
                    </a:cubicBezTo>
                    <a:cubicBezTo>
                      <a:pt x="310" y="700"/>
                      <a:pt x="313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16" y="699"/>
                      <a:pt x="316" y="699"/>
                      <a:pt x="316" y="699"/>
                    </a:cubicBezTo>
                    <a:cubicBezTo>
                      <a:pt x="334" y="699"/>
                      <a:pt x="342" y="718"/>
                      <a:pt x="353" y="727"/>
                    </a:cubicBezTo>
                    <a:cubicBezTo>
                      <a:pt x="353" y="727"/>
                      <a:pt x="353" y="727"/>
                      <a:pt x="353" y="727"/>
                    </a:cubicBezTo>
                    <a:cubicBezTo>
                      <a:pt x="354" y="727"/>
                      <a:pt x="354" y="727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4" y="728"/>
                      <a:pt x="354" y="728"/>
                    </a:cubicBezTo>
                    <a:cubicBezTo>
                      <a:pt x="354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8"/>
                      <a:pt x="355" y="728"/>
                    </a:cubicBezTo>
                    <a:cubicBezTo>
                      <a:pt x="355" y="728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55" y="729"/>
                      <a:pt x="355" y="729"/>
                      <a:pt x="355" y="729"/>
                    </a:cubicBezTo>
                    <a:cubicBezTo>
                      <a:pt x="361" y="733"/>
                      <a:pt x="375" y="742"/>
                      <a:pt x="385" y="744"/>
                    </a:cubicBezTo>
                    <a:cubicBezTo>
                      <a:pt x="385" y="744"/>
                      <a:pt x="385" y="744"/>
                      <a:pt x="386" y="744"/>
                    </a:cubicBezTo>
                    <a:cubicBezTo>
                      <a:pt x="386" y="744"/>
                      <a:pt x="386" y="744"/>
                      <a:pt x="386" y="744"/>
                    </a:cubicBezTo>
                    <a:cubicBezTo>
                      <a:pt x="387" y="744"/>
                      <a:pt x="387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8" y="744"/>
                      <a:pt x="388" y="744"/>
                      <a:pt x="388" y="744"/>
                    </a:cubicBezTo>
                    <a:cubicBezTo>
                      <a:pt x="389" y="744"/>
                      <a:pt x="390" y="744"/>
                      <a:pt x="392" y="743"/>
                    </a:cubicBezTo>
                    <a:cubicBezTo>
                      <a:pt x="402" y="739"/>
                      <a:pt x="397" y="71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399" y="707"/>
                      <a:pt x="399" y="707"/>
                      <a:pt x="399" y="707"/>
                    </a:cubicBezTo>
                    <a:cubicBezTo>
                      <a:pt x="402" y="695"/>
                      <a:pt x="413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28" y="683"/>
                      <a:pt x="428" y="683"/>
                      <a:pt x="428" y="683"/>
                    </a:cubicBezTo>
                    <a:cubicBezTo>
                      <a:pt x="433" y="683"/>
                      <a:pt x="438" y="684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3" y="687"/>
                      <a:pt x="443" y="687"/>
                      <a:pt x="443" y="687"/>
                    </a:cubicBezTo>
                    <a:cubicBezTo>
                      <a:pt x="446" y="689"/>
                      <a:pt x="450" y="693"/>
                      <a:pt x="454" y="697"/>
                    </a:cubicBezTo>
                    <a:cubicBezTo>
                      <a:pt x="457" y="700"/>
                      <a:pt x="458" y="705"/>
                      <a:pt x="465" y="706"/>
                    </a:cubicBezTo>
                    <a:cubicBezTo>
                      <a:pt x="465" y="706"/>
                      <a:pt x="465" y="706"/>
                      <a:pt x="465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66" y="706"/>
                      <a:pt x="466" y="706"/>
                      <a:pt x="466" y="706"/>
                    </a:cubicBezTo>
                    <a:cubicBezTo>
                      <a:pt x="471" y="706"/>
                      <a:pt x="476" y="703"/>
                      <a:pt x="481" y="700"/>
                    </a:cubicBezTo>
                    <a:cubicBezTo>
                      <a:pt x="483" y="699"/>
                      <a:pt x="484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6" y="698"/>
                      <a:pt x="486" y="698"/>
                    </a:cubicBezTo>
                    <a:cubicBezTo>
                      <a:pt x="486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8"/>
                      <a:pt x="487" y="698"/>
                      <a:pt x="487" y="698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7" y="697"/>
                      <a:pt x="487" y="697"/>
                    </a:cubicBezTo>
                    <a:cubicBezTo>
                      <a:pt x="487" y="697"/>
                      <a:pt x="488" y="697"/>
                      <a:pt x="488" y="697"/>
                    </a:cubicBezTo>
                    <a:cubicBezTo>
                      <a:pt x="492" y="696"/>
                      <a:pt x="496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1" y="695"/>
                      <a:pt x="501" y="695"/>
                      <a:pt x="501" y="695"/>
                    </a:cubicBezTo>
                    <a:cubicBezTo>
                      <a:pt x="508" y="695"/>
                      <a:pt x="516" y="697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1"/>
                    </a:cubicBezTo>
                    <a:cubicBezTo>
                      <a:pt x="522" y="701"/>
                      <a:pt x="522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3" y="701"/>
                      <a:pt x="523" y="701"/>
                      <a:pt x="523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24" y="701"/>
                      <a:pt x="524" y="701"/>
                      <a:pt x="524" y="701"/>
                    </a:cubicBezTo>
                    <a:cubicBezTo>
                      <a:pt x="535" y="708"/>
                      <a:pt x="543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0" y="723"/>
                      <a:pt x="560" y="723"/>
                      <a:pt x="560" y="723"/>
                    </a:cubicBezTo>
                    <a:cubicBezTo>
                      <a:pt x="563" y="723"/>
                      <a:pt x="566" y="722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70" y="721"/>
                      <a:pt x="570" y="721"/>
                      <a:pt x="570" y="721"/>
                    </a:cubicBezTo>
                    <a:cubicBezTo>
                      <a:pt x="580" y="718"/>
                      <a:pt x="586" y="705"/>
                      <a:pt x="594" y="701"/>
                    </a:cubicBezTo>
                    <a:cubicBezTo>
                      <a:pt x="594" y="701"/>
                      <a:pt x="594" y="701"/>
                      <a:pt x="594" y="701"/>
                    </a:cubicBezTo>
                    <a:cubicBezTo>
                      <a:pt x="595" y="700"/>
                      <a:pt x="595" y="700"/>
                      <a:pt x="595" y="700"/>
                    </a:cubicBezTo>
                    <a:cubicBezTo>
                      <a:pt x="601" y="697"/>
                      <a:pt x="609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16" y="695"/>
                      <a:pt x="616" y="695"/>
                      <a:pt x="616" y="695"/>
                    </a:cubicBezTo>
                    <a:cubicBezTo>
                      <a:pt x="621" y="695"/>
                      <a:pt x="625" y="696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0" y="697"/>
                      <a:pt x="630" y="697"/>
                      <a:pt x="630" y="697"/>
                    </a:cubicBezTo>
                    <a:cubicBezTo>
                      <a:pt x="631" y="697"/>
                      <a:pt x="632" y="698"/>
                      <a:pt x="633" y="698"/>
                    </a:cubicBezTo>
                    <a:cubicBezTo>
                      <a:pt x="633" y="698"/>
                      <a:pt x="633" y="698"/>
                      <a:pt x="634" y="698"/>
                    </a:cubicBezTo>
                    <a:cubicBezTo>
                      <a:pt x="634" y="698"/>
                      <a:pt x="634" y="698"/>
                      <a:pt x="634" y="698"/>
                    </a:cubicBezTo>
                    <a:cubicBezTo>
                      <a:pt x="639" y="701"/>
                      <a:pt x="645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2" y="706"/>
                      <a:pt x="652" y="706"/>
                    </a:cubicBezTo>
                    <a:cubicBezTo>
                      <a:pt x="652" y="706"/>
                      <a:pt x="653" y="706"/>
                      <a:pt x="653" y="706"/>
                    </a:cubicBezTo>
                    <a:cubicBezTo>
                      <a:pt x="659" y="705"/>
                      <a:pt x="662" y="699"/>
                      <a:pt x="665" y="696"/>
                    </a:cubicBezTo>
                    <a:cubicBezTo>
                      <a:pt x="669" y="692"/>
                      <a:pt x="673" y="687"/>
                      <a:pt x="677" y="686"/>
                    </a:cubicBezTo>
                    <a:cubicBezTo>
                      <a:pt x="682" y="683"/>
                      <a:pt x="686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690" y="683"/>
                      <a:pt x="690" y="683"/>
                      <a:pt x="690" y="683"/>
                    </a:cubicBezTo>
                    <a:cubicBezTo>
                      <a:pt x="707" y="683"/>
                      <a:pt x="719" y="699"/>
                      <a:pt x="720" y="714"/>
                    </a:cubicBezTo>
                    <a:cubicBezTo>
                      <a:pt x="720" y="714"/>
                      <a:pt x="720" y="714"/>
                      <a:pt x="720" y="714"/>
                    </a:cubicBezTo>
                    <a:cubicBezTo>
                      <a:pt x="721" y="726"/>
                      <a:pt x="718" y="741"/>
                      <a:pt x="728" y="744"/>
                    </a:cubicBezTo>
                    <a:cubicBezTo>
                      <a:pt x="728" y="744"/>
                      <a:pt x="728" y="744"/>
                      <a:pt x="728" y="744"/>
                    </a:cubicBezTo>
                    <a:cubicBezTo>
                      <a:pt x="729" y="744"/>
                      <a:pt x="730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1" y="744"/>
                      <a:pt x="731" y="744"/>
                      <a:pt x="731" y="744"/>
                    </a:cubicBezTo>
                    <a:cubicBezTo>
                      <a:pt x="736" y="744"/>
                      <a:pt x="741" y="741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6" y="738"/>
                      <a:pt x="746" y="738"/>
                      <a:pt x="746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47" y="738"/>
                      <a:pt x="747" y="738"/>
                      <a:pt x="747" y="738"/>
                    </a:cubicBezTo>
                    <a:cubicBezTo>
                      <a:pt x="754" y="734"/>
                      <a:pt x="760" y="731"/>
                      <a:pt x="764" y="728"/>
                    </a:cubicBezTo>
                    <a:cubicBezTo>
                      <a:pt x="775" y="719"/>
                      <a:pt x="779" y="707"/>
                      <a:pt x="792" y="702"/>
                    </a:cubicBezTo>
                    <a:cubicBezTo>
                      <a:pt x="796" y="700"/>
                      <a:pt x="800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03" y="699"/>
                      <a:pt x="803" y="699"/>
                      <a:pt x="803" y="699"/>
                    </a:cubicBezTo>
                    <a:cubicBezTo>
                      <a:pt x="816" y="699"/>
                      <a:pt x="823" y="709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2" y="714"/>
                      <a:pt x="832" y="714"/>
                      <a:pt x="832" y="714"/>
                    </a:cubicBezTo>
                    <a:cubicBezTo>
                      <a:pt x="834" y="715"/>
                      <a:pt x="836" y="716"/>
                      <a:pt x="837" y="717"/>
                    </a:cubicBezTo>
                    <a:cubicBezTo>
                      <a:pt x="837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38" y="717"/>
                      <a:pt x="838" y="717"/>
                      <a:pt x="838" y="717"/>
                    </a:cubicBezTo>
                    <a:cubicBezTo>
                      <a:pt x="843" y="718"/>
                      <a:pt x="847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52" y="719"/>
                      <a:pt x="852" y="719"/>
                      <a:pt x="852" y="719"/>
                    </a:cubicBezTo>
                    <a:cubicBezTo>
                      <a:pt x="861" y="719"/>
                      <a:pt x="869" y="716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8" y="713"/>
                      <a:pt x="878" y="713"/>
                    </a:cubicBezTo>
                    <a:cubicBezTo>
                      <a:pt x="878" y="713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79" y="712"/>
                      <a:pt x="879" y="712"/>
                      <a:pt x="879" y="712"/>
                    </a:cubicBezTo>
                    <a:cubicBezTo>
                      <a:pt x="888" y="709"/>
                      <a:pt x="896" y="706"/>
                      <a:pt x="906" y="706"/>
                    </a:cubicBezTo>
                    <a:cubicBezTo>
                      <a:pt x="907" y="706"/>
                      <a:pt x="908" y="706"/>
                      <a:pt x="909" y="706"/>
                    </a:cubicBezTo>
                    <a:cubicBezTo>
                      <a:pt x="912" y="706"/>
                      <a:pt x="916" y="707"/>
                      <a:pt x="919" y="708"/>
                    </a:cubicBezTo>
                    <a:cubicBezTo>
                      <a:pt x="919" y="708"/>
                      <a:pt x="919" y="708"/>
                      <a:pt x="919" y="708"/>
                    </a:cubicBezTo>
                    <a:cubicBezTo>
                      <a:pt x="934" y="713"/>
                      <a:pt x="934" y="727"/>
                      <a:pt x="946" y="735"/>
                    </a:cubicBezTo>
                    <a:cubicBezTo>
                      <a:pt x="946" y="735"/>
                      <a:pt x="946" y="735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46" y="736"/>
                      <a:pt x="946" y="736"/>
                      <a:pt x="946" y="736"/>
                    </a:cubicBezTo>
                    <a:cubicBezTo>
                      <a:pt x="952" y="739"/>
                      <a:pt x="961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0" y="744"/>
                      <a:pt x="970" y="744"/>
                      <a:pt x="970" y="744"/>
                    </a:cubicBezTo>
                    <a:cubicBezTo>
                      <a:pt x="971" y="744"/>
                      <a:pt x="972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73" y="744"/>
                      <a:pt x="973" y="744"/>
                      <a:pt x="973" y="744"/>
                    </a:cubicBezTo>
                    <a:cubicBezTo>
                      <a:pt x="989" y="742"/>
                      <a:pt x="987" y="727"/>
                      <a:pt x="994" y="715"/>
                    </a:cubicBezTo>
                    <a:cubicBezTo>
                      <a:pt x="1001" y="703"/>
                      <a:pt x="1012" y="703"/>
                      <a:pt x="1024" y="696"/>
                    </a:cubicBezTo>
                    <a:cubicBezTo>
                      <a:pt x="1031" y="691"/>
                      <a:pt x="1037" y="684"/>
                      <a:pt x="1044" y="676"/>
                    </a:cubicBezTo>
                    <a:cubicBezTo>
                      <a:pt x="1051" y="668"/>
                      <a:pt x="1060" y="661"/>
                      <a:pt x="1063" y="655"/>
                    </a:cubicBezTo>
                    <a:cubicBezTo>
                      <a:pt x="1067" y="648"/>
                      <a:pt x="1067" y="641"/>
                      <a:pt x="1070" y="635"/>
                    </a:cubicBezTo>
                    <a:cubicBezTo>
                      <a:pt x="1072" y="631"/>
                      <a:pt x="1075" y="627"/>
                      <a:pt x="1080" y="624"/>
                    </a:cubicBezTo>
                    <a:cubicBezTo>
                      <a:pt x="1090" y="618"/>
                      <a:pt x="1104" y="617"/>
                      <a:pt x="1110" y="607"/>
                    </a:cubicBezTo>
                    <a:cubicBezTo>
                      <a:pt x="1113" y="602"/>
                      <a:pt x="1114" y="592"/>
                      <a:pt x="1114" y="582"/>
                    </a:cubicBezTo>
                    <a:cubicBezTo>
                      <a:pt x="1114" y="570"/>
                      <a:pt x="1113" y="557"/>
                      <a:pt x="1113" y="547"/>
                    </a:cubicBezTo>
                    <a:cubicBezTo>
                      <a:pt x="1113" y="429"/>
                      <a:pt x="1113" y="314"/>
                      <a:pt x="1113" y="196"/>
                    </a:cubicBezTo>
                    <a:cubicBezTo>
                      <a:pt x="1113" y="196"/>
                      <a:pt x="1113" y="196"/>
                      <a:pt x="1113" y="196"/>
                    </a:cubicBezTo>
                    <a:cubicBezTo>
                      <a:pt x="1113" y="186"/>
                      <a:pt x="1114" y="173"/>
                      <a:pt x="1114" y="162"/>
                    </a:cubicBezTo>
                    <a:cubicBezTo>
                      <a:pt x="1114" y="153"/>
                      <a:pt x="1113" y="144"/>
                      <a:pt x="1111" y="139"/>
                    </a:cubicBezTo>
                    <a:cubicBezTo>
                      <a:pt x="1107" y="128"/>
                      <a:pt x="1090" y="127"/>
                      <a:pt x="1080" y="121"/>
                    </a:cubicBezTo>
                    <a:cubicBezTo>
                      <a:pt x="1076" y="118"/>
                      <a:pt x="1073" y="115"/>
                      <a:pt x="1070" y="110"/>
                    </a:cubicBezTo>
                    <a:cubicBezTo>
                      <a:pt x="1067" y="104"/>
                      <a:pt x="1066" y="95"/>
                      <a:pt x="1063" y="90"/>
                    </a:cubicBezTo>
                    <a:cubicBezTo>
                      <a:pt x="1058" y="83"/>
                      <a:pt x="1050" y="77"/>
                      <a:pt x="1043" y="70"/>
                    </a:cubicBezTo>
                    <a:cubicBezTo>
                      <a:pt x="1037" y="62"/>
                      <a:pt x="1032" y="54"/>
                      <a:pt x="1024" y="50"/>
                    </a:cubicBezTo>
                    <a:cubicBezTo>
                      <a:pt x="1014" y="44"/>
                      <a:pt x="1001" y="43"/>
                      <a:pt x="995" y="33"/>
                    </a:cubicBezTo>
                    <a:cubicBezTo>
                      <a:pt x="987" y="22"/>
                      <a:pt x="988" y="6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7" y="2"/>
                      <a:pt x="977" y="2"/>
                      <a:pt x="977" y="2"/>
                    </a:cubicBezTo>
                    <a:cubicBezTo>
                      <a:pt x="975" y="1"/>
                      <a:pt x="972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70" y="1"/>
                      <a:pt x="970" y="1"/>
                      <a:pt x="970" y="1"/>
                    </a:cubicBezTo>
                    <a:cubicBezTo>
                      <a:pt x="959" y="1"/>
                      <a:pt x="948" y="7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3" y="11"/>
                      <a:pt x="943" y="11"/>
                      <a:pt x="943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1"/>
                      <a:pt x="942" y="11"/>
                    </a:cubicBezTo>
                    <a:cubicBezTo>
                      <a:pt x="942" y="11"/>
                      <a:pt x="942" y="12"/>
                      <a:pt x="942" y="12"/>
                    </a:cubicBezTo>
                    <a:cubicBezTo>
                      <a:pt x="942" y="12"/>
                      <a:pt x="942" y="12"/>
                      <a:pt x="942" y="12"/>
                    </a:cubicBezTo>
                    <a:cubicBezTo>
                      <a:pt x="933" y="19"/>
                      <a:pt x="931" y="32"/>
                      <a:pt x="922" y="37"/>
                    </a:cubicBezTo>
                    <a:cubicBezTo>
                      <a:pt x="922" y="37"/>
                      <a:pt x="922" y="37"/>
                      <a:pt x="922" y="37"/>
                    </a:cubicBezTo>
                    <a:cubicBezTo>
                      <a:pt x="922" y="37"/>
                      <a:pt x="921" y="37"/>
                      <a:pt x="921" y="37"/>
                    </a:cubicBezTo>
                    <a:cubicBezTo>
                      <a:pt x="921" y="37"/>
                      <a:pt x="921" y="37"/>
                      <a:pt x="921" y="37"/>
                    </a:cubicBezTo>
                    <a:cubicBezTo>
                      <a:pt x="917" y="40"/>
                      <a:pt x="910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904" y="41"/>
                      <a:pt x="904" y="41"/>
                      <a:pt x="904" y="41"/>
                    </a:cubicBezTo>
                    <a:cubicBezTo>
                      <a:pt x="897" y="41"/>
                      <a:pt x="890" y="40"/>
                      <a:pt x="885" y="38"/>
                    </a:cubicBezTo>
                    <a:cubicBezTo>
                      <a:pt x="885" y="38"/>
                      <a:pt x="885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84" y="38"/>
                      <a:pt x="884" y="38"/>
                      <a:pt x="884" y="38"/>
                    </a:cubicBezTo>
                    <a:cubicBezTo>
                      <a:pt x="878" y="36"/>
                      <a:pt x="872" y="31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6" y="29"/>
                      <a:pt x="866" y="29"/>
                    </a:cubicBezTo>
                    <a:cubicBezTo>
                      <a:pt x="866" y="29"/>
                      <a:pt x="865" y="29"/>
                      <a:pt x="865" y="29"/>
                    </a:cubicBezTo>
                    <a:cubicBezTo>
                      <a:pt x="865" y="29"/>
                      <a:pt x="865" y="29"/>
                      <a:pt x="865" y="29"/>
                    </a:cubicBezTo>
                    <a:cubicBezTo>
                      <a:pt x="862" y="28"/>
                      <a:pt x="858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54" y="27"/>
                      <a:pt x="854" y="27"/>
                      <a:pt x="854" y="27"/>
                    </a:cubicBezTo>
                    <a:cubicBezTo>
                      <a:pt x="848" y="27"/>
                      <a:pt x="842" y="28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7" y="30"/>
                    </a:cubicBezTo>
                    <a:cubicBezTo>
                      <a:pt x="837" y="30"/>
                      <a:pt x="837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36" y="30"/>
                      <a:pt x="836" y="30"/>
                      <a:pt x="836" y="30"/>
                    </a:cubicBezTo>
                    <a:cubicBezTo>
                      <a:pt x="826" y="34"/>
                      <a:pt x="821" y="42"/>
                      <a:pt x="811" y="46"/>
                    </a:cubicBezTo>
                    <a:cubicBezTo>
                      <a:pt x="810" y="46"/>
                      <a:pt x="810" y="46"/>
                      <a:pt x="810" y="46"/>
                    </a:cubicBezTo>
                    <a:cubicBezTo>
                      <a:pt x="807" y="47"/>
                      <a:pt x="804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801" y="47"/>
                      <a:pt x="801" y="47"/>
                      <a:pt x="801" y="47"/>
                    </a:cubicBezTo>
                    <a:cubicBezTo>
                      <a:pt x="783" y="47"/>
                      <a:pt x="775" y="30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5" y="21"/>
                      <a:pt x="765" y="21"/>
                    </a:cubicBezTo>
                    <a:cubicBezTo>
                      <a:pt x="765" y="21"/>
                      <a:pt x="764" y="21"/>
                      <a:pt x="764" y="21"/>
                    </a:cubicBezTo>
                    <a:cubicBezTo>
                      <a:pt x="764" y="21"/>
                      <a:pt x="764" y="21"/>
                      <a:pt x="764" y="21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64" y="20"/>
                      <a:pt x="764" y="20"/>
                      <a:pt x="764" y="20"/>
                    </a:cubicBezTo>
                    <a:cubicBezTo>
                      <a:pt x="759" y="16"/>
                      <a:pt x="753" y="13"/>
                      <a:pt x="746" y="10"/>
                    </a:cubicBezTo>
                    <a:cubicBezTo>
                      <a:pt x="742" y="7"/>
                      <a:pt x="735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8" y="2"/>
                      <a:pt x="728" y="2"/>
                    </a:cubicBezTo>
                    <a:cubicBezTo>
                      <a:pt x="728" y="2"/>
                      <a:pt x="727" y="2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19" y="4"/>
                      <a:pt x="718" y="11"/>
                      <a:pt x="718" y="19"/>
                    </a:cubicBezTo>
                    <a:cubicBezTo>
                      <a:pt x="718" y="21"/>
                      <a:pt x="718" y="23"/>
                      <a:pt x="718" y="25"/>
                    </a:cubicBezTo>
                    <a:cubicBezTo>
                      <a:pt x="718" y="27"/>
                      <a:pt x="718" y="30"/>
                      <a:pt x="718" y="32"/>
                    </a:cubicBezTo>
                    <a:cubicBezTo>
                      <a:pt x="717" y="46"/>
                      <a:pt x="710" y="57"/>
                      <a:pt x="698" y="61"/>
                    </a:cubicBezTo>
                    <a:cubicBezTo>
                      <a:pt x="698" y="61"/>
                      <a:pt x="698" y="61"/>
                      <a:pt x="698" y="61"/>
                    </a:cubicBezTo>
                    <a:cubicBezTo>
                      <a:pt x="695" y="63"/>
                      <a:pt x="692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89" y="63"/>
                      <a:pt x="689" y="63"/>
                      <a:pt x="689" y="63"/>
                    </a:cubicBezTo>
                    <a:cubicBezTo>
                      <a:pt x="678" y="63"/>
                      <a:pt x="670" y="58"/>
                      <a:pt x="664" y="52"/>
                    </a:cubicBezTo>
                    <a:cubicBezTo>
                      <a:pt x="664" y="52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4" y="51"/>
                      <a:pt x="664" y="51"/>
                      <a:pt x="664" y="51"/>
                    </a:cubicBezTo>
                    <a:cubicBezTo>
                      <a:pt x="661" y="47"/>
                      <a:pt x="657" y="41"/>
                      <a:pt x="651" y="40"/>
                    </a:cubicBezTo>
                    <a:cubicBezTo>
                      <a:pt x="651" y="40"/>
                      <a:pt x="651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50" y="40"/>
                      <a:pt x="650" y="40"/>
                      <a:pt x="650" y="40"/>
                    </a:cubicBezTo>
                    <a:cubicBezTo>
                      <a:pt x="644" y="40"/>
                      <a:pt x="638" y="45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3" y="48"/>
                      <a:pt x="633" y="48"/>
                      <a:pt x="633" y="48"/>
                    </a:cubicBezTo>
                    <a:cubicBezTo>
                      <a:pt x="632" y="48"/>
                      <a:pt x="631" y="49"/>
                      <a:pt x="630" y="49"/>
                    </a:cubicBezTo>
                    <a:cubicBezTo>
                      <a:pt x="630" y="49"/>
                      <a:pt x="630" y="49"/>
                      <a:pt x="630" y="49"/>
                    </a:cubicBezTo>
                    <a:cubicBezTo>
                      <a:pt x="630" y="49"/>
                      <a:pt x="630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9" y="49"/>
                    </a:cubicBezTo>
                    <a:cubicBezTo>
                      <a:pt x="629" y="49"/>
                      <a:pt x="629" y="49"/>
                      <a:pt x="628" y="49"/>
                    </a:cubicBezTo>
                    <a:cubicBezTo>
                      <a:pt x="624" y="51"/>
                      <a:pt x="619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15" y="51"/>
                      <a:pt x="615" y="51"/>
                      <a:pt x="615" y="51"/>
                    </a:cubicBezTo>
                    <a:cubicBezTo>
                      <a:pt x="607" y="51"/>
                      <a:pt x="600" y="50"/>
                      <a:pt x="593" y="45"/>
                    </a:cubicBezTo>
                    <a:cubicBezTo>
                      <a:pt x="593" y="45"/>
                      <a:pt x="593" y="45"/>
                      <a:pt x="593" y="45"/>
                    </a:cubicBezTo>
                    <a:cubicBezTo>
                      <a:pt x="592" y="45"/>
                      <a:pt x="592" y="45"/>
                      <a:pt x="592" y="45"/>
                    </a:cubicBezTo>
                    <a:cubicBezTo>
                      <a:pt x="584" y="40"/>
                      <a:pt x="579" y="30"/>
                      <a:pt x="569" y="27"/>
                    </a:cubicBezTo>
                    <a:cubicBezTo>
                      <a:pt x="569" y="27"/>
                      <a:pt x="569" y="27"/>
                      <a:pt x="569" y="27"/>
                    </a:cubicBezTo>
                    <a:cubicBezTo>
                      <a:pt x="569" y="26"/>
                      <a:pt x="569" y="26"/>
                      <a:pt x="569" y="26"/>
                    </a:cubicBezTo>
                    <a:cubicBezTo>
                      <a:pt x="565" y="25"/>
                      <a:pt x="561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6" y="24"/>
                      <a:pt x="556" y="24"/>
                      <a:pt x="556" y="24"/>
                    </a:cubicBezTo>
                    <a:cubicBezTo>
                      <a:pt x="552" y="24"/>
                      <a:pt x="549" y="25"/>
                      <a:pt x="546" y="26"/>
                    </a:cubicBezTo>
                    <a:cubicBezTo>
                      <a:pt x="546" y="26"/>
                      <a:pt x="546" y="26"/>
                      <a:pt x="546" y="26"/>
                    </a:cubicBezTo>
                    <a:cubicBezTo>
                      <a:pt x="546" y="26"/>
                      <a:pt x="545" y="26"/>
                      <a:pt x="545" y="26"/>
                    </a:cubicBezTo>
                    <a:cubicBezTo>
                      <a:pt x="545" y="26"/>
                      <a:pt x="545" y="26"/>
                      <a:pt x="545" y="26"/>
                    </a:cubicBezTo>
                    <a:cubicBezTo>
                      <a:pt x="537" y="29"/>
                      <a:pt x="531" y="41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23" y="45"/>
                      <a:pt x="523" y="45"/>
                      <a:pt x="523" y="45"/>
                    </a:cubicBezTo>
                    <a:cubicBezTo>
                      <a:pt x="516" y="49"/>
                      <a:pt x="508" y="51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500" y="52"/>
                      <a:pt x="500" y="52"/>
                      <a:pt x="500" y="52"/>
                    </a:cubicBezTo>
                    <a:cubicBezTo>
                      <a:pt x="495" y="51"/>
                      <a:pt x="489" y="51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4" y="49"/>
                    </a:cubicBezTo>
                    <a:cubicBezTo>
                      <a:pt x="484" y="49"/>
                      <a:pt x="484" y="49"/>
                      <a:pt x="483" y="49"/>
                    </a:cubicBezTo>
                    <a:cubicBezTo>
                      <a:pt x="483" y="48"/>
                      <a:pt x="483" y="48"/>
                      <a:pt x="483" y="48"/>
                    </a:cubicBezTo>
                    <a:cubicBezTo>
                      <a:pt x="483" y="48"/>
                      <a:pt x="482" y="48"/>
                      <a:pt x="481" y="47"/>
                    </a:cubicBezTo>
                    <a:cubicBezTo>
                      <a:pt x="476" y="45"/>
                      <a:pt x="471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5" y="40"/>
                      <a:pt x="465" y="40"/>
                      <a:pt x="465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64" y="40"/>
                      <a:pt x="464" y="40"/>
                      <a:pt x="464" y="40"/>
                    </a:cubicBezTo>
                    <a:cubicBezTo>
                      <a:pt x="457" y="41"/>
                      <a:pt x="454" y="47"/>
                      <a:pt x="451" y="51"/>
                    </a:cubicBezTo>
                    <a:cubicBezTo>
                      <a:pt x="448" y="55"/>
                      <a:pt x="442" y="60"/>
                      <a:pt x="438" y="61"/>
                    </a:cubicBezTo>
                    <a:cubicBezTo>
                      <a:pt x="438" y="61"/>
                      <a:pt x="438" y="61"/>
                      <a:pt x="438" y="61"/>
                    </a:cubicBezTo>
                    <a:cubicBezTo>
                      <a:pt x="433" y="63"/>
                      <a:pt x="429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26" y="64"/>
                      <a:pt x="426" y="64"/>
                      <a:pt x="426" y="64"/>
                    </a:cubicBezTo>
                    <a:cubicBezTo>
                      <a:pt x="408" y="64"/>
                      <a:pt x="397" y="46"/>
                      <a:pt x="396" y="30"/>
                    </a:cubicBezTo>
                    <a:cubicBezTo>
                      <a:pt x="396" y="21"/>
                      <a:pt x="398" y="5"/>
                      <a:pt x="389" y="3"/>
                    </a:cubicBezTo>
                    <a:cubicBezTo>
                      <a:pt x="389" y="3"/>
                      <a:pt x="389" y="3"/>
                      <a:pt x="389" y="3"/>
                    </a:cubicBezTo>
                    <a:cubicBezTo>
                      <a:pt x="389" y="3"/>
                      <a:pt x="389" y="3"/>
                      <a:pt x="389" y="2"/>
                    </a:cubicBezTo>
                    <a:cubicBezTo>
                      <a:pt x="388" y="2"/>
                      <a:pt x="387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6" y="2"/>
                      <a:pt x="386" y="2"/>
                      <a:pt x="386" y="2"/>
                    </a:cubicBezTo>
                    <a:cubicBezTo>
                      <a:pt x="381" y="2"/>
                      <a:pt x="375" y="6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8"/>
                      <a:pt x="370" y="8"/>
                    </a:cubicBezTo>
                    <a:cubicBezTo>
                      <a:pt x="370" y="8"/>
                      <a:pt x="370" y="9"/>
                      <a:pt x="370" y="9"/>
                    </a:cubicBezTo>
                    <a:cubicBezTo>
                      <a:pt x="370" y="9"/>
                      <a:pt x="370" y="9"/>
                      <a:pt x="370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61" y="13"/>
                      <a:pt x="356" y="16"/>
                      <a:pt x="351" y="20"/>
                    </a:cubicBezTo>
                    <a:cubicBezTo>
                      <a:pt x="351" y="20"/>
                      <a:pt x="351" y="20"/>
                      <a:pt x="351" y="20"/>
                    </a:cubicBezTo>
                    <a:cubicBezTo>
                      <a:pt x="351" y="20"/>
                      <a:pt x="350" y="20"/>
                      <a:pt x="350" y="20"/>
                    </a:cubicBezTo>
                    <a:cubicBezTo>
                      <a:pt x="350" y="20"/>
                      <a:pt x="350" y="20"/>
                      <a:pt x="350" y="20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0" y="21"/>
                      <a:pt x="350" y="21"/>
                      <a:pt x="349" y="21"/>
                    </a:cubicBezTo>
                    <a:cubicBezTo>
                      <a:pt x="349" y="21"/>
                      <a:pt x="349" y="21"/>
                      <a:pt x="349" y="21"/>
                    </a:cubicBezTo>
                    <a:cubicBezTo>
                      <a:pt x="339" y="31"/>
                      <a:pt x="332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4" y="47"/>
                      <a:pt x="314" y="47"/>
                      <a:pt x="314" y="47"/>
                    </a:cubicBezTo>
                    <a:cubicBezTo>
                      <a:pt x="311" y="47"/>
                      <a:pt x="309" y="47"/>
                      <a:pt x="306" y="46"/>
                    </a:cubicBezTo>
                    <a:cubicBezTo>
                      <a:pt x="297" y="44"/>
                      <a:pt x="288" y="34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8" y="30"/>
                      <a:pt x="278" y="30"/>
                      <a:pt x="278" y="30"/>
                    </a:cubicBezTo>
                    <a:cubicBezTo>
                      <a:pt x="272" y="28"/>
                      <a:pt x="266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61" y="27"/>
                      <a:pt x="261" y="27"/>
                      <a:pt x="261" y="27"/>
                    </a:cubicBezTo>
                    <a:cubicBezTo>
                      <a:pt x="257" y="27"/>
                      <a:pt x="254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51" y="28"/>
                      <a:pt x="251" y="28"/>
                      <a:pt x="251" y="28"/>
                    </a:cubicBezTo>
                    <a:cubicBezTo>
                      <a:pt x="242" y="30"/>
                      <a:pt x="235" y="36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7" y="39"/>
                      <a:pt x="227" y="39"/>
                      <a:pt x="227" y="39"/>
                    </a:cubicBezTo>
                    <a:cubicBezTo>
                      <a:pt x="222" y="40"/>
                      <a:pt x="216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6" y="41"/>
                      <a:pt x="202" y="40"/>
                      <a:pt x="198" y="39"/>
                    </a:cubicBezTo>
                    <a:cubicBezTo>
                      <a:pt x="198" y="39"/>
                      <a:pt x="198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97" y="39"/>
                      <a:pt x="197" y="39"/>
                      <a:pt x="197" y="39"/>
                    </a:cubicBezTo>
                    <a:cubicBezTo>
                      <a:pt x="183" y="34"/>
                      <a:pt x="183" y="20"/>
                      <a:pt x="173" y="12"/>
                    </a:cubicBezTo>
                    <a:cubicBezTo>
                      <a:pt x="173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72" y="11"/>
                      <a:pt x="172" y="11"/>
                      <a:pt x="172" y="11"/>
                    </a:cubicBezTo>
                    <a:cubicBezTo>
                      <a:pt x="167" y="7"/>
                      <a:pt x="155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</a:path>
                </a:pathLst>
              </a:custGeom>
              <a:solidFill>
                <a:srgbClr val="F7F5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559"/>
              <p:cNvSpPr/>
              <p:nvPr/>
            </p:nvSpPr>
            <p:spPr bwMode="auto">
              <a:xfrm>
                <a:off x="4135" y="3433"/>
                <a:ext cx="24" cy="21"/>
              </a:xfrm>
              <a:custGeom>
                <a:gdLst>
                  <a:gd name="T0" fmla="*/ 3 w 7"/>
                  <a:gd name="T1" fmla="*/ 0 h 6"/>
                  <a:gd name="T2" fmla="*/ 0 w 7"/>
                  <a:gd name="T3" fmla="*/ 3 h 6"/>
                  <a:gd name="T4" fmla="*/ 0 w 7"/>
                  <a:gd name="T5" fmla="*/ 3 h 6"/>
                  <a:gd name="T6" fmla="*/ 4 w 7"/>
                  <a:gd name="T7" fmla="*/ 6 h 6"/>
                  <a:gd name="T8" fmla="*/ 4 w 7"/>
                  <a:gd name="T9" fmla="*/ 6 h 6"/>
                  <a:gd name="T10" fmla="*/ 4 w 7"/>
                  <a:gd name="T11" fmla="*/ 6 h 6"/>
                  <a:gd name="T12" fmla="*/ 4 w 7"/>
                  <a:gd name="T13" fmla="*/ 6 h 6"/>
                  <a:gd name="T14" fmla="*/ 7 w 7"/>
                  <a:gd name="T15" fmla="*/ 3 h 6"/>
                  <a:gd name="T16" fmla="*/ 3 w 7"/>
                  <a:gd name="T17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560"/>
              <p:cNvSpPr>
                <a:spLocks noEditPoints="1"/>
              </p:cNvSpPr>
              <p:nvPr/>
            </p:nvSpPr>
            <p:spPr bwMode="auto">
              <a:xfrm>
                <a:off x="1913" y="870"/>
                <a:ext cx="3857" cy="2574"/>
              </a:xfrm>
              <a:custGeom>
                <a:gdLst>
                  <a:gd name="T0" fmla="*/ 230 w 1106"/>
                  <a:gd name="T1" fmla="*/ 42 h 737"/>
                  <a:gd name="T2" fmla="*/ 261 w 1106"/>
                  <a:gd name="T3" fmla="*/ 31 h 737"/>
                  <a:gd name="T4" fmla="*/ 352 w 1106"/>
                  <a:gd name="T5" fmla="*/ 23 h 737"/>
                  <a:gd name="T6" fmla="*/ 354 w 1106"/>
                  <a:gd name="T7" fmla="*/ 21 h 737"/>
                  <a:gd name="T8" fmla="*/ 360 w 1106"/>
                  <a:gd name="T9" fmla="*/ 17 h 737"/>
                  <a:gd name="T10" fmla="*/ 421 w 1106"/>
                  <a:gd name="T11" fmla="*/ 68 h 737"/>
                  <a:gd name="T12" fmla="*/ 475 w 1106"/>
                  <a:gd name="T13" fmla="*/ 52 h 737"/>
                  <a:gd name="T14" fmla="*/ 553 w 1106"/>
                  <a:gd name="T15" fmla="*/ 30 h 737"/>
                  <a:gd name="T16" fmla="*/ 619 w 1106"/>
                  <a:gd name="T17" fmla="*/ 54 h 737"/>
                  <a:gd name="T18" fmla="*/ 703 w 1106"/>
                  <a:gd name="T19" fmla="*/ 63 h 737"/>
                  <a:gd name="T20" fmla="*/ 753 w 1106"/>
                  <a:gd name="T21" fmla="*/ 21 h 737"/>
                  <a:gd name="T22" fmla="*/ 797 w 1106"/>
                  <a:gd name="T23" fmla="*/ 51 h 737"/>
                  <a:gd name="T24" fmla="*/ 814 w 1106"/>
                  <a:gd name="T25" fmla="*/ 47 h 737"/>
                  <a:gd name="T26" fmla="*/ 948 w 1106"/>
                  <a:gd name="T27" fmla="*/ 10 h 737"/>
                  <a:gd name="T28" fmla="*/ 1071 w 1106"/>
                  <a:gd name="T29" fmla="*/ 123 h 737"/>
                  <a:gd name="T30" fmla="*/ 965 w 1106"/>
                  <a:gd name="T31" fmla="*/ 732 h 737"/>
                  <a:gd name="T32" fmla="*/ 886 w 1106"/>
                  <a:gd name="T33" fmla="*/ 695 h 737"/>
                  <a:gd name="T34" fmla="*/ 814 w 1106"/>
                  <a:gd name="T35" fmla="*/ 691 h 737"/>
                  <a:gd name="T36" fmla="*/ 755 w 1106"/>
                  <a:gd name="T37" fmla="*/ 718 h 737"/>
                  <a:gd name="T38" fmla="*/ 752 w 1106"/>
                  <a:gd name="T39" fmla="*/ 719 h 737"/>
                  <a:gd name="T40" fmla="*/ 721 w 1106"/>
                  <a:gd name="T41" fmla="*/ 695 h 737"/>
                  <a:gd name="T42" fmla="*/ 632 w 1106"/>
                  <a:gd name="T43" fmla="*/ 686 h 737"/>
                  <a:gd name="T44" fmla="*/ 556 w 1106"/>
                  <a:gd name="T45" fmla="*/ 708 h 737"/>
                  <a:gd name="T46" fmla="*/ 529 w 1106"/>
                  <a:gd name="T47" fmla="*/ 693 h 737"/>
                  <a:gd name="T48" fmla="*/ 495 w 1106"/>
                  <a:gd name="T49" fmla="*/ 684 h 737"/>
                  <a:gd name="T50" fmla="*/ 424 w 1106"/>
                  <a:gd name="T51" fmla="*/ 671 h 737"/>
                  <a:gd name="T52" fmla="*/ 357 w 1106"/>
                  <a:gd name="T53" fmla="*/ 718 h 737"/>
                  <a:gd name="T54" fmla="*/ 355 w 1106"/>
                  <a:gd name="T55" fmla="*/ 718 h 737"/>
                  <a:gd name="T56" fmla="*/ 231 w 1106"/>
                  <a:gd name="T57" fmla="*/ 697 h 737"/>
                  <a:gd name="T58" fmla="*/ 188 w 1106"/>
                  <a:gd name="T59" fmla="*/ 697 h 737"/>
                  <a:gd name="T60" fmla="*/ 36 w 1106"/>
                  <a:gd name="T61" fmla="*/ 614 h 737"/>
                  <a:gd name="T62" fmla="*/ 142 w 1106"/>
                  <a:gd name="T63" fmla="*/ 5 h 737"/>
                  <a:gd name="T64" fmla="*/ 849 w 1106"/>
                  <a:gd name="T65" fmla="*/ 26 h 737"/>
                  <a:gd name="T66" fmla="*/ 743 w 1106"/>
                  <a:gd name="T67" fmla="*/ 10 h 737"/>
                  <a:gd name="T68" fmla="*/ 723 w 1106"/>
                  <a:gd name="T69" fmla="*/ 4 h 737"/>
                  <a:gd name="T70" fmla="*/ 645 w 1106"/>
                  <a:gd name="T71" fmla="*/ 42 h 737"/>
                  <a:gd name="T72" fmla="*/ 553 w 1106"/>
                  <a:gd name="T73" fmla="*/ 25 h 737"/>
                  <a:gd name="T74" fmla="*/ 487 w 1106"/>
                  <a:gd name="T75" fmla="*/ 50 h 737"/>
                  <a:gd name="T76" fmla="*/ 421 w 1106"/>
                  <a:gd name="T77" fmla="*/ 63 h 737"/>
                  <a:gd name="T78" fmla="*/ 377 w 1106"/>
                  <a:gd name="T79" fmla="*/ 4 h 737"/>
                  <a:gd name="T80" fmla="*/ 366 w 1106"/>
                  <a:gd name="T81" fmla="*/ 7 h 737"/>
                  <a:gd name="T82" fmla="*/ 360 w 1106"/>
                  <a:gd name="T83" fmla="*/ 11 h 737"/>
                  <a:gd name="T84" fmla="*/ 352 w 1106"/>
                  <a:gd name="T85" fmla="*/ 16 h 737"/>
                  <a:gd name="T86" fmla="*/ 350 w 1106"/>
                  <a:gd name="T87" fmla="*/ 18 h 737"/>
                  <a:gd name="T88" fmla="*/ 273 w 1106"/>
                  <a:gd name="T89" fmla="*/ 29 h 737"/>
                  <a:gd name="T90" fmla="*/ 222 w 1106"/>
                  <a:gd name="T91" fmla="*/ 38 h 737"/>
                  <a:gd name="T92" fmla="*/ 141 w 1106"/>
                  <a:gd name="T93" fmla="*/ 0 h 737"/>
                  <a:gd name="T94" fmla="*/ 0 w 1106"/>
                  <a:gd name="T95" fmla="*/ 578 h 737"/>
                  <a:gd name="T96" fmla="*/ 166 w 1106"/>
                  <a:gd name="T97" fmla="*/ 730 h 737"/>
                  <a:gd name="T98" fmla="*/ 262 w 1106"/>
                  <a:gd name="T99" fmla="*/ 712 h 737"/>
                  <a:gd name="T100" fmla="*/ 368 w 1106"/>
                  <a:gd name="T101" fmla="*/ 730 h 737"/>
                  <a:gd name="T102" fmla="*/ 423 w 1106"/>
                  <a:gd name="T103" fmla="*/ 675 h 737"/>
                  <a:gd name="T104" fmla="*/ 474 w 1106"/>
                  <a:gd name="T105" fmla="*/ 693 h 737"/>
                  <a:gd name="T106" fmla="*/ 555 w 1106"/>
                  <a:gd name="T107" fmla="*/ 714 h 737"/>
                  <a:gd name="T108" fmla="*/ 587 w 1106"/>
                  <a:gd name="T109" fmla="*/ 695 h 737"/>
                  <a:gd name="T110" fmla="*/ 627 w 1106"/>
                  <a:gd name="T111" fmla="*/ 690 h 737"/>
                  <a:gd name="T112" fmla="*/ 672 w 1106"/>
                  <a:gd name="T113" fmla="*/ 678 h 737"/>
                  <a:gd name="T114" fmla="*/ 742 w 1106"/>
                  <a:gd name="T115" fmla="*/ 730 h 737"/>
                  <a:gd name="T116" fmla="*/ 800 w 1106"/>
                  <a:gd name="T117" fmla="*/ 692 h 737"/>
                  <a:gd name="T118" fmla="*/ 848 w 1106"/>
                  <a:gd name="T119" fmla="*/ 711 h 737"/>
                  <a:gd name="T120" fmla="*/ 903 w 1106"/>
                  <a:gd name="T121" fmla="*/ 698 h 737"/>
                  <a:gd name="T122" fmla="*/ 969 w 1106"/>
                  <a:gd name="T123" fmla="*/ 737 h 737"/>
                  <a:gd name="T124" fmla="*/ 1037 w 1106"/>
                  <a:gd name="T125" fmla="*/ 67 h 7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06" h="737">
                    <a:moveTo>
                      <a:pt x="142" y="5"/>
                    </a:move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51" y="5"/>
                      <a:pt x="160" y="10"/>
                      <a:pt x="164" y="15"/>
                    </a:cubicBezTo>
                    <a:cubicBezTo>
                      <a:pt x="174" y="24"/>
                      <a:pt x="173" y="35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91" y="44"/>
                      <a:pt x="199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15" y="45"/>
                      <a:pt x="223" y="44"/>
                      <a:pt x="229" y="42"/>
                    </a:cubicBezTo>
                    <a:cubicBezTo>
                      <a:pt x="229" y="42"/>
                      <a:pt x="229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2"/>
                      <a:pt x="230" y="42"/>
                      <a:pt x="230" y="42"/>
                    </a:cubicBezTo>
                    <a:cubicBezTo>
                      <a:pt x="230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1" y="41"/>
                      <a:pt x="231" y="41"/>
                    </a:cubicBezTo>
                    <a:cubicBezTo>
                      <a:pt x="231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32" y="41"/>
                      <a:pt x="232" y="41"/>
                      <a:pt x="232" y="41"/>
                    </a:cubicBezTo>
                    <a:cubicBezTo>
                      <a:pt x="241" y="37"/>
                      <a:pt x="250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1" y="31"/>
                      <a:pt x="261" y="31"/>
                      <a:pt x="261" y="31"/>
                    </a:cubicBezTo>
                    <a:cubicBezTo>
                      <a:pt x="265" y="31"/>
                      <a:pt x="269" y="32"/>
                      <a:pt x="273" y="34"/>
                    </a:cubicBezTo>
                    <a:cubicBezTo>
                      <a:pt x="273" y="34"/>
                      <a:pt x="273" y="34"/>
                      <a:pt x="274" y="34"/>
                    </a:cubicBezTo>
                    <a:cubicBezTo>
                      <a:pt x="274" y="34"/>
                      <a:pt x="274" y="34"/>
                      <a:pt x="274" y="34"/>
                    </a:cubicBezTo>
                    <a:cubicBezTo>
                      <a:pt x="281" y="37"/>
                      <a:pt x="286" y="45"/>
                      <a:pt x="293" y="48"/>
                    </a:cubicBezTo>
                    <a:cubicBezTo>
                      <a:pt x="299" y="50"/>
                      <a:pt x="304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09" y="51"/>
                      <a:pt x="309" y="51"/>
                      <a:pt x="309" y="51"/>
                    </a:cubicBezTo>
                    <a:cubicBezTo>
                      <a:pt x="328" y="51"/>
                      <a:pt x="338" y="3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1" y="23"/>
                    </a:cubicBezTo>
                    <a:cubicBezTo>
                      <a:pt x="351" y="23"/>
                      <a:pt x="351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3"/>
                      <a:pt x="352" y="23"/>
                      <a:pt x="352" y="23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2" y="22"/>
                      <a:pt x="352" y="22"/>
                      <a:pt x="352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2"/>
                      <a:pt x="353" y="22"/>
                      <a:pt x="353" y="22"/>
                    </a:cubicBezTo>
                    <a:cubicBezTo>
                      <a:pt x="353" y="21"/>
                      <a:pt x="353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4" y="21"/>
                      <a:pt x="354" y="21"/>
                      <a:pt x="354" y="21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5" y="20"/>
                      <a:pt x="355" y="20"/>
                      <a:pt x="355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20"/>
                      <a:pt x="356" y="20"/>
                      <a:pt x="356" y="20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6" y="19"/>
                      <a:pt x="356" y="19"/>
                      <a:pt x="356" y="19"/>
                    </a:cubicBezTo>
                    <a:cubicBezTo>
                      <a:pt x="357" y="19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8" y="18"/>
                      <a:pt x="358" y="18"/>
                    </a:cubicBezTo>
                    <a:cubicBezTo>
                      <a:pt x="358" y="18"/>
                      <a:pt x="359" y="18"/>
                      <a:pt x="359" y="18"/>
                    </a:cubicBezTo>
                    <a:cubicBezTo>
                      <a:pt x="359" y="18"/>
                      <a:pt x="359" y="18"/>
                      <a:pt x="359" y="17"/>
                    </a:cubicBezTo>
                    <a:cubicBezTo>
                      <a:pt x="359" y="17"/>
                      <a:pt x="359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0" y="17"/>
                      <a:pt x="360" y="17"/>
                      <a:pt x="360" y="17"/>
                    </a:cubicBezTo>
                    <a:cubicBezTo>
                      <a:pt x="365" y="14"/>
                      <a:pt x="370" y="11"/>
                      <a:pt x="375" y="11"/>
                    </a:cubicBezTo>
                    <a:cubicBezTo>
                      <a:pt x="375" y="11"/>
                      <a:pt x="375" y="11"/>
                      <a:pt x="375" y="11"/>
                    </a:cubicBezTo>
                    <a:cubicBezTo>
                      <a:pt x="375" y="11"/>
                      <a:pt x="375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6" y="11"/>
                      <a:pt x="376" y="11"/>
                    </a:cubicBezTo>
                    <a:cubicBezTo>
                      <a:pt x="376" y="11"/>
                      <a:pt x="377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78" y="11"/>
                      <a:pt x="378" y="11"/>
                      <a:pt x="378" y="11"/>
                    </a:cubicBezTo>
                    <a:cubicBezTo>
                      <a:pt x="383" y="13"/>
                      <a:pt x="383" y="21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3" y="28"/>
                      <a:pt x="383" y="28"/>
                      <a:pt x="383" y="28"/>
                    </a:cubicBezTo>
                    <a:cubicBezTo>
                      <a:pt x="386" y="49"/>
                      <a:pt x="399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1" y="68"/>
                      <a:pt x="421" y="68"/>
                      <a:pt x="421" y="68"/>
                    </a:cubicBezTo>
                    <a:cubicBezTo>
                      <a:pt x="425" y="68"/>
                      <a:pt x="430" y="67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36" y="65"/>
                      <a:pt x="436" y="65"/>
                      <a:pt x="436" y="65"/>
                    </a:cubicBezTo>
                    <a:cubicBezTo>
                      <a:pt x="441" y="63"/>
                      <a:pt x="445" y="61"/>
                      <a:pt x="449" y="57"/>
                    </a:cubicBezTo>
                    <a:cubicBezTo>
                      <a:pt x="452" y="54"/>
                      <a:pt x="456" y="50"/>
                      <a:pt x="461" y="49"/>
                    </a:cubicBezTo>
                    <a:cubicBezTo>
                      <a:pt x="461" y="49"/>
                      <a:pt x="461" y="49"/>
                      <a:pt x="461" y="49"/>
                    </a:cubicBezTo>
                    <a:cubicBezTo>
                      <a:pt x="461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2" y="49"/>
                      <a:pt x="462" y="49"/>
                      <a:pt x="462" y="49"/>
                    </a:cubicBezTo>
                    <a:cubicBezTo>
                      <a:pt x="466" y="49"/>
                      <a:pt x="470" y="50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4" y="52"/>
                      <a:pt x="474" y="52"/>
                    </a:cubicBezTo>
                    <a:cubicBezTo>
                      <a:pt x="474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5" y="52"/>
                      <a:pt x="475" y="52"/>
                      <a:pt x="475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2"/>
                    </a:cubicBezTo>
                    <a:cubicBezTo>
                      <a:pt x="476" y="52"/>
                      <a:pt x="476" y="52"/>
                      <a:pt x="476" y="53"/>
                    </a:cubicBezTo>
                    <a:cubicBezTo>
                      <a:pt x="476" y="53"/>
                      <a:pt x="476" y="53"/>
                      <a:pt x="476" y="53"/>
                    </a:cubicBezTo>
                    <a:cubicBezTo>
                      <a:pt x="482" y="54"/>
                      <a:pt x="488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494" y="55"/>
                      <a:pt x="494" y="55"/>
                      <a:pt x="494" y="55"/>
                    </a:cubicBezTo>
                    <a:cubicBezTo>
                      <a:pt x="505" y="55"/>
                      <a:pt x="515" y="53"/>
                      <a:pt x="523" y="48"/>
                    </a:cubicBezTo>
                    <a:cubicBezTo>
                      <a:pt x="523" y="48"/>
                      <a:pt x="523" y="48"/>
                      <a:pt x="523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24" y="48"/>
                      <a:pt x="524" y="48"/>
                      <a:pt x="524" y="48"/>
                    </a:cubicBezTo>
                    <a:cubicBezTo>
                      <a:pt x="534" y="42"/>
                      <a:pt x="541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53" y="30"/>
                      <a:pt x="553" y="30"/>
                      <a:pt x="553" y="30"/>
                    </a:cubicBezTo>
                    <a:cubicBezTo>
                      <a:pt x="560" y="30"/>
                      <a:pt x="567" y="36"/>
                      <a:pt x="572" y="40"/>
                    </a:cubicBezTo>
                    <a:cubicBezTo>
                      <a:pt x="572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0"/>
                    </a:cubicBezTo>
                    <a:cubicBezTo>
                      <a:pt x="573" y="40"/>
                      <a:pt x="573" y="40"/>
                      <a:pt x="573" y="41"/>
                    </a:cubicBezTo>
                    <a:cubicBezTo>
                      <a:pt x="573" y="41"/>
                      <a:pt x="573" y="41"/>
                      <a:pt x="573" y="41"/>
                    </a:cubicBezTo>
                    <a:cubicBezTo>
                      <a:pt x="573" y="41"/>
                      <a:pt x="573" y="41"/>
                      <a:pt x="574" y="41"/>
                    </a:cubicBezTo>
                    <a:cubicBezTo>
                      <a:pt x="584" y="49"/>
                      <a:pt x="595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2" y="55"/>
                      <a:pt x="612" y="55"/>
                      <a:pt x="612" y="55"/>
                    </a:cubicBezTo>
                    <a:cubicBezTo>
                      <a:pt x="614" y="55"/>
                      <a:pt x="616" y="55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19" y="54"/>
                    </a:cubicBezTo>
                    <a:cubicBezTo>
                      <a:pt x="619" y="54"/>
                      <a:pt x="619" y="54"/>
                      <a:pt x="620" y="54"/>
                    </a:cubicBezTo>
                    <a:cubicBezTo>
                      <a:pt x="624" y="54"/>
                      <a:pt x="628" y="52"/>
                      <a:pt x="632" y="51"/>
                    </a:cubicBezTo>
                    <a:cubicBezTo>
                      <a:pt x="636" y="50"/>
                      <a:pt x="640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3" y="49"/>
                      <a:pt x="643" y="49"/>
                      <a:pt x="643" y="49"/>
                    </a:cubicBezTo>
                    <a:cubicBezTo>
                      <a:pt x="644" y="49"/>
                      <a:pt x="644" y="49"/>
                      <a:pt x="644" y="49"/>
                    </a:cubicBezTo>
                    <a:cubicBezTo>
                      <a:pt x="654" y="50"/>
                      <a:pt x="659" y="60"/>
                      <a:pt x="667" y="64"/>
                    </a:cubicBezTo>
                    <a:cubicBezTo>
                      <a:pt x="672" y="66"/>
                      <a:pt x="678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85" y="68"/>
                      <a:pt x="685" y="68"/>
                      <a:pt x="685" y="68"/>
                    </a:cubicBezTo>
                    <a:cubicBezTo>
                      <a:pt x="691" y="68"/>
                      <a:pt x="697" y="67"/>
                      <a:pt x="703" y="63"/>
                    </a:cubicBezTo>
                    <a:cubicBezTo>
                      <a:pt x="703" y="63"/>
                      <a:pt x="703" y="63"/>
                      <a:pt x="703" y="63"/>
                    </a:cubicBezTo>
                    <a:cubicBezTo>
                      <a:pt x="716" y="56"/>
                      <a:pt x="721" y="44"/>
                      <a:pt x="723" y="26"/>
                    </a:cubicBezTo>
                    <a:cubicBezTo>
                      <a:pt x="723" y="22"/>
                      <a:pt x="723" y="13"/>
                      <a:pt x="727" y="11"/>
                    </a:cubicBezTo>
                    <a:cubicBezTo>
                      <a:pt x="727" y="11"/>
                      <a:pt x="727" y="11"/>
                      <a:pt x="727" y="11"/>
                    </a:cubicBezTo>
                    <a:cubicBezTo>
                      <a:pt x="728" y="11"/>
                      <a:pt x="729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0" y="11"/>
                      <a:pt x="730" y="11"/>
                    </a:cubicBezTo>
                    <a:cubicBezTo>
                      <a:pt x="730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1" y="11"/>
                      <a:pt x="731" y="11"/>
                      <a:pt x="731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2" y="11"/>
                      <a:pt x="732" y="11"/>
                      <a:pt x="732" y="11"/>
                    </a:cubicBezTo>
                    <a:cubicBezTo>
                      <a:pt x="738" y="12"/>
                      <a:pt x="747" y="17"/>
                      <a:pt x="752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3" y="21"/>
                      <a:pt x="753" y="21"/>
                    </a:cubicBezTo>
                    <a:cubicBezTo>
                      <a:pt x="753" y="21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4" y="22"/>
                      <a:pt x="754" y="22"/>
                    </a:cubicBezTo>
                    <a:cubicBezTo>
                      <a:pt x="754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2"/>
                      <a:pt x="755" y="22"/>
                    </a:cubicBezTo>
                    <a:cubicBezTo>
                      <a:pt x="755" y="22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5" y="23"/>
                      <a:pt x="755" y="23"/>
                    </a:cubicBezTo>
                    <a:cubicBezTo>
                      <a:pt x="755" y="23"/>
                      <a:pt x="756" y="23"/>
                      <a:pt x="756" y="23"/>
                    </a:cubicBezTo>
                    <a:cubicBezTo>
                      <a:pt x="768" y="33"/>
                      <a:pt x="77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797" y="51"/>
                      <a:pt x="797" y="51"/>
                      <a:pt x="797" y="51"/>
                    </a:cubicBezTo>
                    <a:cubicBezTo>
                      <a:pt x="801" y="51"/>
                      <a:pt x="805" y="50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0" y="49"/>
                      <a:pt x="810" y="49"/>
                      <a:pt x="810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9"/>
                    </a:cubicBezTo>
                    <a:cubicBezTo>
                      <a:pt x="811" y="49"/>
                      <a:pt x="811" y="49"/>
                      <a:pt x="811" y="48"/>
                    </a:cubicBezTo>
                    <a:cubicBezTo>
                      <a:pt x="811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2" y="48"/>
                      <a:pt x="812" y="48"/>
                      <a:pt x="812" y="48"/>
                    </a:cubicBezTo>
                    <a:cubicBezTo>
                      <a:pt x="813" y="48"/>
                      <a:pt x="813" y="48"/>
                      <a:pt x="814" y="48"/>
                    </a:cubicBezTo>
                    <a:cubicBezTo>
                      <a:pt x="814" y="48"/>
                      <a:pt x="814" y="48"/>
                      <a:pt x="814" y="48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14" y="47"/>
                      <a:pt x="814" y="47"/>
                      <a:pt x="814" y="47"/>
                    </a:cubicBezTo>
                    <a:cubicBezTo>
                      <a:pt x="824" y="42"/>
                      <a:pt x="832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48" y="31"/>
                      <a:pt x="848" y="31"/>
                      <a:pt x="848" y="31"/>
                    </a:cubicBezTo>
                    <a:cubicBezTo>
                      <a:pt x="851" y="31"/>
                      <a:pt x="853" y="32"/>
                      <a:pt x="856" y="32"/>
                    </a:cubicBezTo>
                    <a:cubicBezTo>
                      <a:pt x="863" y="34"/>
                      <a:pt x="869" y="39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77" y="42"/>
                      <a:pt x="877" y="42"/>
                      <a:pt x="877" y="42"/>
                    </a:cubicBezTo>
                    <a:cubicBezTo>
                      <a:pt x="883" y="44"/>
                      <a:pt x="890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898" y="45"/>
                      <a:pt x="898" y="45"/>
                      <a:pt x="898" y="45"/>
                    </a:cubicBezTo>
                    <a:cubicBezTo>
                      <a:pt x="910" y="45"/>
                      <a:pt x="921" y="43"/>
                      <a:pt x="928" y="37"/>
                    </a:cubicBezTo>
                    <a:cubicBezTo>
                      <a:pt x="928" y="37"/>
                      <a:pt x="928" y="37"/>
                      <a:pt x="928" y="37"/>
                    </a:cubicBezTo>
                    <a:cubicBezTo>
                      <a:pt x="936" y="30"/>
                      <a:pt x="939" y="16"/>
                      <a:pt x="948" y="11"/>
                    </a:cubicBezTo>
                    <a:cubicBezTo>
                      <a:pt x="948" y="11"/>
                      <a:pt x="948" y="11"/>
                      <a:pt x="948" y="11"/>
                    </a:cubicBezTo>
                    <a:cubicBezTo>
                      <a:pt x="948" y="11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48" y="10"/>
                      <a:pt x="948" y="10"/>
                      <a:pt x="948" y="10"/>
                    </a:cubicBezTo>
                    <a:cubicBezTo>
                      <a:pt x="951" y="8"/>
                      <a:pt x="959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5" y="5"/>
                      <a:pt x="965" y="5"/>
                      <a:pt x="965" y="5"/>
                    </a:cubicBezTo>
                    <a:cubicBezTo>
                      <a:pt x="968" y="5"/>
                      <a:pt x="970" y="5"/>
                      <a:pt x="971" y="6"/>
                    </a:cubicBezTo>
                    <a:cubicBezTo>
                      <a:pt x="971" y="6"/>
                      <a:pt x="972" y="6"/>
                      <a:pt x="972" y="6"/>
                    </a:cubicBezTo>
                    <a:cubicBezTo>
                      <a:pt x="972" y="6"/>
                      <a:pt x="972" y="6"/>
                      <a:pt x="972" y="6"/>
                    </a:cubicBezTo>
                    <a:cubicBezTo>
                      <a:pt x="977" y="9"/>
                      <a:pt x="978" y="21"/>
                      <a:pt x="982" y="29"/>
                    </a:cubicBezTo>
                    <a:cubicBezTo>
                      <a:pt x="985" y="35"/>
                      <a:pt x="991" y="42"/>
                      <a:pt x="996" y="45"/>
                    </a:cubicBezTo>
                    <a:cubicBezTo>
                      <a:pt x="1002" y="48"/>
                      <a:pt x="1010" y="49"/>
                      <a:pt x="1015" y="53"/>
                    </a:cubicBezTo>
                    <a:cubicBezTo>
                      <a:pt x="1022" y="57"/>
                      <a:pt x="1027" y="64"/>
                      <a:pt x="1035" y="72"/>
                    </a:cubicBezTo>
                    <a:cubicBezTo>
                      <a:pt x="1042" y="79"/>
                      <a:pt x="1050" y="85"/>
                      <a:pt x="1053" y="92"/>
                    </a:cubicBezTo>
                    <a:cubicBezTo>
                      <a:pt x="1060" y="106"/>
                      <a:pt x="1059" y="115"/>
                      <a:pt x="1071" y="123"/>
                    </a:cubicBezTo>
                    <a:cubicBezTo>
                      <a:pt x="1079" y="127"/>
                      <a:pt x="1093" y="128"/>
                      <a:pt x="1098" y="137"/>
                    </a:cubicBezTo>
                    <a:cubicBezTo>
                      <a:pt x="1100" y="141"/>
                      <a:pt x="1101" y="150"/>
                      <a:pt x="1101" y="160"/>
                    </a:cubicBezTo>
                    <a:cubicBezTo>
                      <a:pt x="1101" y="171"/>
                      <a:pt x="1100" y="184"/>
                      <a:pt x="1100" y="193"/>
                    </a:cubicBezTo>
                    <a:cubicBezTo>
                      <a:pt x="1100" y="320"/>
                      <a:pt x="1100" y="445"/>
                      <a:pt x="1100" y="572"/>
                    </a:cubicBezTo>
                    <a:cubicBezTo>
                      <a:pt x="1100" y="573"/>
                      <a:pt x="1100" y="574"/>
                      <a:pt x="1100" y="576"/>
                    </a:cubicBezTo>
                    <a:cubicBezTo>
                      <a:pt x="1100" y="586"/>
                      <a:pt x="1100" y="595"/>
                      <a:pt x="1097" y="600"/>
                    </a:cubicBezTo>
                    <a:cubicBezTo>
                      <a:pt x="1092" y="608"/>
                      <a:pt x="1080" y="609"/>
                      <a:pt x="1072" y="614"/>
                    </a:cubicBezTo>
                    <a:cubicBezTo>
                      <a:pt x="1067" y="617"/>
                      <a:pt x="1063" y="621"/>
                      <a:pt x="1060" y="626"/>
                    </a:cubicBezTo>
                    <a:cubicBezTo>
                      <a:pt x="1057" y="631"/>
                      <a:pt x="1055" y="640"/>
                      <a:pt x="1052" y="646"/>
                    </a:cubicBezTo>
                    <a:cubicBezTo>
                      <a:pt x="1049" y="653"/>
                      <a:pt x="1041" y="660"/>
                      <a:pt x="1034" y="667"/>
                    </a:cubicBezTo>
                    <a:cubicBezTo>
                      <a:pt x="1027" y="674"/>
                      <a:pt x="1021" y="682"/>
                      <a:pt x="1014" y="686"/>
                    </a:cubicBezTo>
                    <a:cubicBezTo>
                      <a:pt x="1003" y="693"/>
                      <a:pt x="992" y="694"/>
                      <a:pt x="985" y="706"/>
                    </a:cubicBezTo>
                    <a:cubicBezTo>
                      <a:pt x="980" y="713"/>
                      <a:pt x="978" y="729"/>
                      <a:pt x="971" y="731"/>
                    </a:cubicBezTo>
                    <a:cubicBezTo>
                      <a:pt x="969" y="732"/>
                      <a:pt x="967" y="732"/>
                      <a:pt x="966" y="732"/>
                    </a:cubicBezTo>
                    <a:cubicBezTo>
                      <a:pt x="966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65" y="732"/>
                      <a:pt x="965" y="732"/>
                      <a:pt x="965" y="732"/>
                    </a:cubicBezTo>
                    <a:cubicBezTo>
                      <a:pt x="958" y="732"/>
                      <a:pt x="951" y="729"/>
                      <a:pt x="947" y="726"/>
                    </a:cubicBezTo>
                    <a:cubicBezTo>
                      <a:pt x="947" y="726"/>
                      <a:pt x="947" y="726"/>
                      <a:pt x="947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46" y="726"/>
                      <a:pt x="946" y="726"/>
                      <a:pt x="946" y="726"/>
                    </a:cubicBezTo>
                    <a:cubicBezTo>
                      <a:pt x="937" y="719"/>
                      <a:pt x="935" y="706"/>
                      <a:pt x="927" y="700"/>
                    </a:cubicBezTo>
                    <a:cubicBezTo>
                      <a:pt x="927" y="700"/>
                      <a:pt x="927" y="700"/>
                      <a:pt x="927" y="700"/>
                    </a:cubicBezTo>
                    <a:cubicBezTo>
                      <a:pt x="921" y="696"/>
                      <a:pt x="909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8" y="694"/>
                      <a:pt x="898" y="694"/>
                      <a:pt x="898" y="694"/>
                    </a:cubicBezTo>
                    <a:cubicBezTo>
                      <a:pt x="894" y="694"/>
                      <a:pt x="890" y="694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6" y="695"/>
                      <a:pt x="886" y="695"/>
                      <a:pt x="886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5" y="695"/>
                      <a:pt x="885" y="695"/>
                      <a:pt x="885" y="695"/>
                    </a:cubicBezTo>
                    <a:cubicBezTo>
                      <a:pt x="882" y="696"/>
                      <a:pt x="879" y="696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76" y="698"/>
                      <a:pt x="876" y="698"/>
                      <a:pt x="876" y="698"/>
                    </a:cubicBezTo>
                    <a:cubicBezTo>
                      <a:pt x="867" y="701"/>
                      <a:pt x="859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8" y="707"/>
                      <a:pt x="848" y="707"/>
                      <a:pt x="848" y="707"/>
                    </a:cubicBezTo>
                    <a:cubicBezTo>
                      <a:pt x="845" y="707"/>
                      <a:pt x="841" y="706"/>
                      <a:pt x="837" y="705"/>
                    </a:cubicBezTo>
                    <a:cubicBezTo>
                      <a:pt x="837" y="705"/>
                      <a:pt x="837" y="705"/>
                      <a:pt x="837" y="705"/>
                    </a:cubicBezTo>
                    <a:cubicBezTo>
                      <a:pt x="827" y="702"/>
                      <a:pt x="822" y="694"/>
                      <a:pt x="814" y="691"/>
                    </a:cubicBezTo>
                    <a:cubicBezTo>
                      <a:pt x="814" y="691"/>
                      <a:pt x="814" y="691"/>
                      <a:pt x="814" y="691"/>
                    </a:cubicBezTo>
                    <a:cubicBezTo>
                      <a:pt x="809" y="689"/>
                      <a:pt x="805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800" y="688"/>
                      <a:pt x="800" y="688"/>
                      <a:pt x="800" y="688"/>
                    </a:cubicBezTo>
                    <a:cubicBezTo>
                      <a:pt x="793" y="688"/>
                      <a:pt x="785" y="690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9" y="694"/>
                      <a:pt x="779" y="694"/>
                      <a:pt x="779" y="694"/>
                    </a:cubicBezTo>
                    <a:cubicBezTo>
                      <a:pt x="770" y="700"/>
                      <a:pt x="765" y="710"/>
                      <a:pt x="756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7"/>
                      <a:pt x="755" y="717"/>
                      <a:pt x="755" y="717"/>
                    </a:cubicBezTo>
                    <a:cubicBezTo>
                      <a:pt x="755" y="718"/>
                      <a:pt x="755" y="718"/>
                      <a:pt x="755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4" y="718"/>
                      <a:pt x="754" y="718"/>
                    </a:cubicBezTo>
                    <a:cubicBezTo>
                      <a:pt x="754" y="718"/>
                      <a:pt x="753" y="718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3" y="719"/>
                      <a:pt x="753" y="719"/>
                    </a:cubicBezTo>
                    <a:cubicBezTo>
                      <a:pt x="753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52" y="719"/>
                      <a:pt x="752" y="719"/>
                      <a:pt x="752" y="719"/>
                    </a:cubicBezTo>
                    <a:cubicBezTo>
                      <a:pt x="746" y="723"/>
                      <a:pt x="737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2" y="728"/>
                      <a:pt x="732" y="728"/>
                      <a:pt x="732" y="728"/>
                    </a:cubicBezTo>
                    <a:cubicBezTo>
                      <a:pt x="731" y="728"/>
                      <a:pt x="730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9" y="727"/>
                      <a:pt x="729" y="727"/>
                      <a:pt x="729" y="727"/>
                    </a:cubicBezTo>
                    <a:cubicBezTo>
                      <a:pt x="724" y="725"/>
                      <a:pt x="723" y="701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21" y="695"/>
                      <a:pt x="721" y="695"/>
                      <a:pt x="721" y="695"/>
                    </a:cubicBezTo>
                    <a:cubicBezTo>
                      <a:pt x="716" y="683"/>
                      <a:pt x="703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5" y="670"/>
                      <a:pt x="685" y="670"/>
                      <a:pt x="685" y="670"/>
                    </a:cubicBezTo>
                    <a:cubicBezTo>
                      <a:pt x="681" y="670"/>
                      <a:pt x="676" y="671"/>
                      <a:pt x="670" y="674"/>
                    </a:cubicBezTo>
                    <a:cubicBezTo>
                      <a:pt x="663" y="677"/>
                      <a:pt x="656" y="688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7" y="689"/>
                      <a:pt x="647" y="689"/>
                    </a:cubicBezTo>
                    <a:cubicBezTo>
                      <a:pt x="647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6" y="689"/>
                      <a:pt x="646" y="689"/>
                      <a:pt x="646" y="689"/>
                    </a:cubicBezTo>
                    <a:cubicBezTo>
                      <a:pt x="641" y="689"/>
                      <a:pt x="636" y="687"/>
                      <a:pt x="633" y="686"/>
                    </a:cubicBezTo>
                    <a:cubicBezTo>
                      <a:pt x="633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2" y="686"/>
                    </a:cubicBezTo>
                    <a:cubicBezTo>
                      <a:pt x="632" y="686"/>
                      <a:pt x="632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31" y="686"/>
                      <a:pt x="631" y="686"/>
                      <a:pt x="631" y="686"/>
                    </a:cubicBezTo>
                    <a:cubicBezTo>
                      <a:pt x="625" y="684"/>
                      <a:pt x="620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14" y="684"/>
                      <a:pt x="614" y="684"/>
                      <a:pt x="614" y="684"/>
                    </a:cubicBezTo>
                    <a:cubicBezTo>
                      <a:pt x="603" y="684"/>
                      <a:pt x="592" y="686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1"/>
                      <a:pt x="583" y="691"/>
                    </a:cubicBezTo>
                    <a:cubicBezTo>
                      <a:pt x="583" y="691"/>
                      <a:pt x="583" y="692"/>
                      <a:pt x="583" y="692"/>
                    </a:cubicBezTo>
                    <a:cubicBezTo>
                      <a:pt x="583" y="692"/>
                      <a:pt x="583" y="692"/>
                      <a:pt x="583" y="692"/>
                    </a:cubicBezTo>
                    <a:cubicBezTo>
                      <a:pt x="574" y="697"/>
                      <a:pt x="567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6" y="708"/>
                      <a:pt x="556" y="708"/>
                      <a:pt x="556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55" y="708"/>
                      <a:pt x="555" y="708"/>
                      <a:pt x="555" y="708"/>
                    </a:cubicBezTo>
                    <a:cubicBezTo>
                      <a:pt x="546" y="708"/>
                      <a:pt x="538" y="699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9" y="693"/>
                      <a:pt x="529" y="693"/>
                    </a:cubicBezTo>
                    <a:cubicBezTo>
                      <a:pt x="529" y="693"/>
                      <a:pt x="528" y="693"/>
                      <a:pt x="528" y="693"/>
                    </a:cubicBezTo>
                    <a:cubicBezTo>
                      <a:pt x="528" y="693"/>
                      <a:pt x="528" y="693"/>
                      <a:pt x="528" y="692"/>
                    </a:cubicBezTo>
                    <a:cubicBezTo>
                      <a:pt x="528" y="692"/>
                      <a:pt x="528" y="692"/>
                      <a:pt x="528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7" y="692"/>
                      <a:pt x="527" y="692"/>
                      <a:pt x="527" y="692"/>
                    </a:cubicBezTo>
                    <a:cubicBezTo>
                      <a:pt x="526" y="692"/>
                      <a:pt x="526" y="692"/>
                      <a:pt x="526" y="692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6" y="691"/>
                      <a:pt x="526" y="691"/>
                    </a:cubicBezTo>
                    <a:cubicBezTo>
                      <a:pt x="526" y="691"/>
                      <a:pt x="525" y="691"/>
                      <a:pt x="525" y="691"/>
                    </a:cubicBezTo>
                    <a:cubicBezTo>
                      <a:pt x="525" y="691"/>
                      <a:pt x="525" y="691"/>
                      <a:pt x="525" y="691"/>
                    </a:cubicBezTo>
                    <a:cubicBezTo>
                      <a:pt x="516" y="686"/>
                      <a:pt x="506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5" y="684"/>
                      <a:pt x="495" y="684"/>
                      <a:pt x="495" y="684"/>
                    </a:cubicBezTo>
                    <a:cubicBezTo>
                      <a:pt x="490" y="684"/>
                      <a:pt x="484" y="684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8" y="686"/>
                      <a:pt x="478" y="686"/>
                      <a:pt x="478" y="686"/>
                    </a:cubicBezTo>
                    <a:cubicBezTo>
                      <a:pt x="477" y="686"/>
                      <a:pt x="477" y="686"/>
                      <a:pt x="476" y="686"/>
                    </a:cubicBezTo>
                    <a:cubicBezTo>
                      <a:pt x="472" y="688"/>
                      <a:pt x="469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4" y="689"/>
                      <a:pt x="464" y="689"/>
                      <a:pt x="463" y="689"/>
                    </a:cubicBezTo>
                    <a:cubicBezTo>
                      <a:pt x="463" y="689"/>
                      <a:pt x="463" y="689"/>
                      <a:pt x="463" y="689"/>
                    </a:cubicBezTo>
                    <a:cubicBezTo>
                      <a:pt x="454" y="688"/>
                      <a:pt x="448" y="679"/>
                      <a:pt x="441" y="675"/>
                    </a:cubicBezTo>
                    <a:cubicBezTo>
                      <a:pt x="441" y="675"/>
                      <a:pt x="441" y="675"/>
                      <a:pt x="441" y="675"/>
                    </a:cubicBezTo>
                    <a:cubicBezTo>
                      <a:pt x="435" y="672"/>
                      <a:pt x="430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24" y="671"/>
                      <a:pt x="424" y="671"/>
                      <a:pt x="424" y="671"/>
                    </a:cubicBezTo>
                    <a:cubicBezTo>
                      <a:pt x="409" y="671"/>
                      <a:pt x="395" y="680"/>
                      <a:pt x="390" y="692"/>
                    </a:cubicBezTo>
                    <a:cubicBezTo>
                      <a:pt x="388" y="695"/>
                      <a:pt x="387" y="702"/>
                      <a:pt x="386" y="710"/>
                    </a:cubicBezTo>
                    <a:cubicBezTo>
                      <a:pt x="385" y="715"/>
                      <a:pt x="385" y="725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1" y="727"/>
                      <a:pt x="381" y="727"/>
                      <a:pt x="381" y="727"/>
                    </a:cubicBezTo>
                    <a:cubicBezTo>
                      <a:pt x="380" y="728"/>
                      <a:pt x="379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8" y="728"/>
                      <a:pt x="378" y="728"/>
                    </a:cubicBezTo>
                    <a:cubicBezTo>
                      <a:pt x="378" y="728"/>
                      <a:pt x="377" y="728"/>
                      <a:pt x="376" y="728"/>
                    </a:cubicBezTo>
                    <a:cubicBezTo>
                      <a:pt x="376" y="728"/>
                      <a:pt x="376" y="728"/>
                      <a:pt x="376" y="728"/>
                    </a:cubicBezTo>
                    <a:cubicBezTo>
                      <a:pt x="370" y="727"/>
                      <a:pt x="362" y="722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9"/>
                      <a:pt x="357" y="719"/>
                    </a:cubicBezTo>
                    <a:cubicBezTo>
                      <a:pt x="357" y="719"/>
                      <a:pt x="357" y="718"/>
                      <a:pt x="357" y="718"/>
                    </a:cubicBezTo>
                    <a:cubicBezTo>
                      <a:pt x="357" y="718"/>
                      <a:pt x="357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6" y="718"/>
                      <a:pt x="356" y="718"/>
                    </a:cubicBezTo>
                    <a:cubicBezTo>
                      <a:pt x="356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8"/>
                      <a:pt x="355" y="718"/>
                      <a:pt x="355" y="718"/>
                    </a:cubicBezTo>
                    <a:cubicBezTo>
                      <a:pt x="355" y="717"/>
                      <a:pt x="355" y="717"/>
                      <a:pt x="355" y="717"/>
                    </a:cubicBezTo>
                    <a:cubicBezTo>
                      <a:pt x="342" y="708"/>
                      <a:pt x="332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11" y="688"/>
                      <a:pt x="311" y="688"/>
                      <a:pt x="311" y="688"/>
                    </a:cubicBezTo>
                    <a:cubicBezTo>
                      <a:pt x="307" y="688"/>
                      <a:pt x="302" y="689"/>
                      <a:pt x="297" y="690"/>
                    </a:cubicBezTo>
                    <a:cubicBezTo>
                      <a:pt x="297" y="690"/>
                      <a:pt x="297" y="690"/>
                      <a:pt x="296" y="691"/>
                    </a:cubicBezTo>
                    <a:cubicBezTo>
                      <a:pt x="296" y="691"/>
                      <a:pt x="296" y="691"/>
                      <a:pt x="296" y="691"/>
                    </a:cubicBezTo>
                    <a:cubicBezTo>
                      <a:pt x="287" y="694"/>
                      <a:pt x="282" y="703"/>
                      <a:pt x="272" y="706"/>
                    </a:cubicBezTo>
                    <a:cubicBezTo>
                      <a:pt x="272" y="706"/>
                      <a:pt x="272" y="706"/>
                      <a:pt x="272" y="706"/>
                    </a:cubicBezTo>
                    <a:cubicBezTo>
                      <a:pt x="272" y="706"/>
                      <a:pt x="271" y="706"/>
                      <a:pt x="271" y="706"/>
                    </a:cubicBezTo>
                    <a:cubicBezTo>
                      <a:pt x="268" y="707"/>
                      <a:pt x="265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62" y="707"/>
                      <a:pt x="262" y="707"/>
                      <a:pt x="262" y="707"/>
                    </a:cubicBezTo>
                    <a:cubicBezTo>
                      <a:pt x="250" y="707"/>
                      <a:pt x="242" y="700"/>
                      <a:pt x="231" y="697"/>
                    </a:cubicBezTo>
                    <a:cubicBezTo>
                      <a:pt x="231" y="697"/>
                      <a:pt x="231" y="697"/>
                      <a:pt x="231" y="697"/>
                    </a:cubicBezTo>
                    <a:cubicBezTo>
                      <a:pt x="231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30" y="696"/>
                      <a:pt x="230" y="696"/>
                    </a:cubicBezTo>
                    <a:cubicBezTo>
                      <a:pt x="230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9" y="696"/>
                      <a:pt x="229" y="696"/>
                      <a:pt x="229" y="696"/>
                    </a:cubicBezTo>
                    <a:cubicBezTo>
                      <a:pt x="223" y="694"/>
                      <a:pt x="216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8" y="693"/>
                      <a:pt x="208" y="693"/>
                      <a:pt x="208" y="693"/>
                    </a:cubicBezTo>
                    <a:cubicBezTo>
                      <a:pt x="201" y="693"/>
                      <a:pt x="194" y="694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9" y="696"/>
                      <a:pt x="189" y="696"/>
                    </a:cubicBezTo>
                    <a:cubicBezTo>
                      <a:pt x="189" y="696"/>
                      <a:pt x="188" y="696"/>
                      <a:pt x="188" y="697"/>
                    </a:cubicBezTo>
                    <a:cubicBezTo>
                      <a:pt x="188" y="697"/>
                      <a:pt x="188" y="697"/>
                      <a:pt x="188" y="697"/>
                    </a:cubicBezTo>
                    <a:cubicBezTo>
                      <a:pt x="174" y="702"/>
                      <a:pt x="175" y="717"/>
                      <a:pt x="164" y="725"/>
                    </a:cubicBezTo>
                    <a:cubicBezTo>
                      <a:pt x="161" y="728"/>
                      <a:pt x="155" y="731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4" y="732"/>
                      <a:pt x="144" y="732"/>
                      <a:pt x="144" y="732"/>
                    </a:cubicBezTo>
                    <a:cubicBezTo>
                      <a:pt x="143" y="732"/>
                      <a:pt x="143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41" y="732"/>
                      <a:pt x="141" y="732"/>
                      <a:pt x="141" y="732"/>
                    </a:cubicBezTo>
                    <a:cubicBezTo>
                      <a:pt x="139" y="732"/>
                      <a:pt x="135" y="732"/>
                      <a:pt x="133" y="730"/>
                    </a:cubicBezTo>
                    <a:cubicBezTo>
                      <a:pt x="133" y="730"/>
                      <a:pt x="133" y="730"/>
                      <a:pt x="133" y="730"/>
                    </a:cubicBezTo>
                    <a:cubicBezTo>
                      <a:pt x="127" y="725"/>
                      <a:pt x="126" y="712"/>
                      <a:pt x="122" y="706"/>
                    </a:cubicBezTo>
                    <a:cubicBezTo>
                      <a:pt x="120" y="703"/>
                      <a:pt x="117" y="699"/>
                      <a:pt x="115" y="697"/>
                    </a:cubicBezTo>
                    <a:cubicBezTo>
                      <a:pt x="109" y="692"/>
                      <a:pt x="100" y="691"/>
                      <a:pt x="92" y="686"/>
                    </a:cubicBezTo>
                    <a:cubicBezTo>
                      <a:pt x="87" y="683"/>
                      <a:pt x="80" y="674"/>
                      <a:pt x="73" y="668"/>
                    </a:cubicBezTo>
                    <a:cubicBezTo>
                      <a:pt x="66" y="661"/>
                      <a:pt x="59" y="655"/>
                      <a:pt x="55" y="648"/>
                    </a:cubicBezTo>
                    <a:cubicBezTo>
                      <a:pt x="47" y="634"/>
                      <a:pt x="50" y="623"/>
                      <a:pt x="36" y="614"/>
                    </a:cubicBezTo>
                    <a:cubicBezTo>
                      <a:pt x="27" y="609"/>
                      <a:pt x="13" y="608"/>
                      <a:pt x="8" y="600"/>
                    </a:cubicBezTo>
                    <a:cubicBezTo>
                      <a:pt x="6" y="595"/>
                      <a:pt x="5" y="586"/>
                      <a:pt x="5" y="576"/>
                    </a:cubicBezTo>
                    <a:cubicBezTo>
                      <a:pt x="5" y="564"/>
                      <a:pt x="6" y="552"/>
                      <a:pt x="6" y="543"/>
                    </a:cubicBezTo>
                    <a:cubicBezTo>
                      <a:pt x="6" y="425"/>
                      <a:pt x="6" y="312"/>
                      <a:pt x="6" y="194"/>
                    </a:cubicBezTo>
                    <a:cubicBezTo>
                      <a:pt x="6" y="185"/>
                      <a:pt x="5" y="174"/>
                      <a:pt x="5" y="163"/>
                    </a:cubicBezTo>
                    <a:cubicBezTo>
                      <a:pt x="5" y="151"/>
                      <a:pt x="6" y="141"/>
                      <a:pt x="9" y="137"/>
                    </a:cubicBezTo>
                    <a:cubicBezTo>
                      <a:pt x="13" y="131"/>
                      <a:pt x="30" y="127"/>
                      <a:pt x="36" y="123"/>
                    </a:cubicBezTo>
                    <a:cubicBezTo>
                      <a:pt x="40" y="121"/>
                      <a:pt x="44" y="117"/>
                      <a:pt x="46" y="113"/>
                    </a:cubicBezTo>
                    <a:cubicBezTo>
                      <a:pt x="50" y="106"/>
                      <a:pt x="50" y="98"/>
                      <a:pt x="55" y="91"/>
                    </a:cubicBezTo>
                    <a:cubicBezTo>
                      <a:pt x="58" y="84"/>
                      <a:pt x="65" y="78"/>
                      <a:pt x="73" y="71"/>
                    </a:cubicBezTo>
                    <a:cubicBezTo>
                      <a:pt x="79" y="64"/>
                      <a:pt x="85" y="56"/>
                      <a:pt x="92" y="52"/>
                    </a:cubicBezTo>
                    <a:cubicBezTo>
                      <a:pt x="106" y="46"/>
                      <a:pt x="116" y="44"/>
                      <a:pt x="123" y="31"/>
                    </a:cubicBezTo>
                    <a:cubicBezTo>
                      <a:pt x="128" y="22"/>
                      <a:pt x="128" y="8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8" y="5"/>
                      <a:pt x="140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cubicBezTo>
                      <a:pt x="142" y="5"/>
                      <a:pt x="142" y="5"/>
                      <a:pt x="142" y="5"/>
                    </a:cubicBezTo>
                    <a:moveTo>
                      <a:pt x="966" y="0"/>
                    </a:moveTo>
                    <a:cubicBezTo>
                      <a:pt x="966" y="0"/>
                      <a:pt x="966" y="0"/>
                      <a:pt x="966" y="0"/>
                    </a:cubicBezTo>
                    <a:cubicBezTo>
                      <a:pt x="957" y="0"/>
                      <a:pt x="946" y="6"/>
                      <a:pt x="942" y="9"/>
                    </a:cubicBezTo>
                    <a:cubicBezTo>
                      <a:pt x="942" y="9"/>
                      <a:pt x="942" y="9"/>
                      <a:pt x="942" y="9"/>
                    </a:cubicBezTo>
                    <a:cubicBezTo>
                      <a:pt x="933" y="15"/>
                      <a:pt x="931" y="28"/>
                      <a:pt x="924" y="33"/>
                    </a:cubicBezTo>
                    <a:cubicBezTo>
                      <a:pt x="924" y="33"/>
                      <a:pt x="924" y="33"/>
                      <a:pt x="924" y="33"/>
                    </a:cubicBezTo>
                    <a:cubicBezTo>
                      <a:pt x="918" y="38"/>
                      <a:pt x="90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9" y="40"/>
                      <a:pt x="899" y="40"/>
                      <a:pt x="899" y="40"/>
                    </a:cubicBezTo>
                    <a:cubicBezTo>
                      <a:pt x="892" y="40"/>
                      <a:pt x="886" y="39"/>
                      <a:pt x="880" y="38"/>
                    </a:cubicBezTo>
                    <a:cubicBezTo>
                      <a:pt x="872" y="35"/>
                      <a:pt x="866" y="29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8" y="27"/>
                      <a:pt x="858" y="27"/>
                      <a:pt x="858" y="27"/>
                    </a:cubicBezTo>
                    <a:cubicBezTo>
                      <a:pt x="855" y="27"/>
                      <a:pt x="851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9" y="26"/>
                      <a:pt x="849" y="26"/>
                      <a:pt x="849" y="26"/>
                    </a:cubicBezTo>
                    <a:cubicBezTo>
                      <a:pt x="842" y="26"/>
                      <a:pt x="837" y="28"/>
                      <a:pt x="832" y="29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32" y="30"/>
                      <a:pt x="832" y="30"/>
                      <a:pt x="832" y="30"/>
                    </a:cubicBezTo>
                    <a:cubicBezTo>
                      <a:pt x="821" y="34"/>
                      <a:pt x="815" y="44"/>
                      <a:pt x="803" y="46"/>
                    </a:cubicBezTo>
                    <a:cubicBezTo>
                      <a:pt x="803" y="46"/>
                      <a:pt x="803" y="46"/>
                      <a:pt x="803" y="46"/>
                    </a:cubicBezTo>
                    <a:cubicBezTo>
                      <a:pt x="801" y="46"/>
                      <a:pt x="799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98" y="46"/>
                      <a:pt x="798" y="46"/>
                      <a:pt x="798" y="46"/>
                    </a:cubicBezTo>
                    <a:cubicBezTo>
                      <a:pt x="778" y="46"/>
                      <a:pt x="770" y="3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60" y="20"/>
                      <a:pt x="760" y="20"/>
                      <a:pt x="760" y="20"/>
                    </a:cubicBezTo>
                    <a:cubicBezTo>
                      <a:pt x="755" y="15"/>
                      <a:pt x="750" y="14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3" y="10"/>
                      <a:pt x="743" y="10"/>
                      <a:pt x="743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10"/>
                    </a:cubicBezTo>
                    <a:cubicBezTo>
                      <a:pt x="742" y="10"/>
                      <a:pt x="742" y="10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2" y="9"/>
                      <a:pt x="742" y="9"/>
                      <a:pt x="742" y="9"/>
                    </a:cubicBezTo>
                    <a:cubicBezTo>
                      <a:pt x="741" y="9"/>
                      <a:pt x="741" y="9"/>
                      <a:pt x="741" y="9"/>
                    </a:cubicBezTo>
                    <a:cubicBezTo>
                      <a:pt x="737" y="7"/>
                      <a:pt x="731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6" y="3"/>
                      <a:pt x="726" y="3"/>
                      <a:pt x="726" y="3"/>
                    </a:cubicBezTo>
                    <a:cubicBezTo>
                      <a:pt x="725" y="3"/>
                      <a:pt x="724" y="4"/>
                      <a:pt x="723" y="4"/>
                    </a:cubicBezTo>
                    <a:cubicBezTo>
                      <a:pt x="723" y="4"/>
                      <a:pt x="723" y="4"/>
                      <a:pt x="723" y="4"/>
                    </a:cubicBezTo>
                    <a:cubicBezTo>
                      <a:pt x="718" y="6"/>
                      <a:pt x="718" y="15"/>
                      <a:pt x="718" y="24"/>
                    </a:cubicBezTo>
                    <a:cubicBezTo>
                      <a:pt x="718" y="25"/>
                      <a:pt x="718" y="25"/>
                      <a:pt x="718" y="25"/>
                    </a:cubicBezTo>
                    <a:cubicBezTo>
                      <a:pt x="717" y="45"/>
                      <a:pt x="704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5" y="64"/>
                      <a:pt x="685" y="64"/>
                      <a:pt x="685" y="64"/>
                    </a:cubicBezTo>
                    <a:cubicBezTo>
                      <a:pt x="680" y="64"/>
                      <a:pt x="675" y="63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70" y="60"/>
                      <a:pt x="670" y="60"/>
                      <a:pt x="670" y="60"/>
                    </a:cubicBezTo>
                    <a:cubicBezTo>
                      <a:pt x="661" y="55"/>
                      <a:pt x="656" y="43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6" y="42"/>
                      <a:pt x="646" y="42"/>
                    </a:cubicBezTo>
                    <a:cubicBezTo>
                      <a:pt x="646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38" y="42"/>
                      <a:pt x="633" y="45"/>
                      <a:pt x="627" y="48"/>
                    </a:cubicBezTo>
                    <a:cubicBezTo>
                      <a:pt x="625" y="49"/>
                      <a:pt x="622" y="50"/>
                      <a:pt x="619" y="50"/>
                    </a:cubicBezTo>
                    <a:cubicBezTo>
                      <a:pt x="619" y="50"/>
                      <a:pt x="619" y="50"/>
                      <a:pt x="619" y="50"/>
                    </a:cubicBezTo>
                    <a:cubicBezTo>
                      <a:pt x="617" y="50"/>
                      <a:pt x="614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612" y="51"/>
                      <a:pt x="612" y="51"/>
                      <a:pt x="612" y="51"/>
                    </a:cubicBezTo>
                    <a:cubicBezTo>
                      <a:pt x="598" y="51"/>
                      <a:pt x="588" y="46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80" y="40"/>
                      <a:pt x="580" y="40"/>
                      <a:pt x="580" y="40"/>
                    </a:cubicBezTo>
                    <a:cubicBezTo>
                      <a:pt x="573" y="35"/>
                      <a:pt x="568" y="27"/>
                      <a:pt x="559" y="26"/>
                    </a:cubicBezTo>
                    <a:cubicBezTo>
                      <a:pt x="559" y="26"/>
                      <a:pt x="559" y="26"/>
                      <a:pt x="559" y="26"/>
                    </a:cubicBezTo>
                    <a:cubicBezTo>
                      <a:pt x="559" y="26"/>
                      <a:pt x="559" y="26"/>
                      <a:pt x="559" y="25"/>
                    </a:cubicBezTo>
                    <a:cubicBezTo>
                      <a:pt x="557" y="25"/>
                      <a:pt x="555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53" y="25"/>
                      <a:pt x="553" y="25"/>
                      <a:pt x="553" y="25"/>
                    </a:cubicBezTo>
                    <a:cubicBezTo>
                      <a:pt x="538" y="25"/>
                      <a:pt x="531" y="37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2" y="44"/>
                      <a:pt x="522" y="44"/>
                      <a:pt x="522" y="44"/>
                    </a:cubicBezTo>
                    <a:cubicBezTo>
                      <a:pt x="521" y="44"/>
                      <a:pt x="521" y="44"/>
                      <a:pt x="521" y="44"/>
                    </a:cubicBezTo>
                    <a:cubicBezTo>
                      <a:pt x="521" y="44"/>
                      <a:pt x="521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20" y="45"/>
                      <a:pt x="520" y="45"/>
                      <a:pt x="520" y="45"/>
                    </a:cubicBezTo>
                    <a:cubicBezTo>
                      <a:pt x="513" y="49"/>
                      <a:pt x="50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5" y="51"/>
                      <a:pt x="495" y="51"/>
                      <a:pt x="495" y="51"/>
                    </a:cubicBezTo>
                    <a:cubicBezTo>
                      <a:pt x="493" y="51"/>
                      <a:pt x="490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7" y="50"/>
                      <a:pt x="487" y="50"/>
                      <a:pt x="487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6" y="50"/>
                      <a:pt x="486" y="50"/>
                      <a:pt x="486" y="50"/>
                    </a:cubicBezTo>
                    <a:cubicBezTo>
                      <a:pt x="484" y="50"/>
                      <a:pt x="481" y="49"/>
                      <a:pt x="479" y="47"/>
                    </a:cubicBezTo>
                    <a:cubicBezTo>
                      <a:pt x="473" y="45"/>
                      <a:pt x="468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2" y="42"/>
                      <a:pt x="462" y="42"/>
                      <a:pt x="462" y="42"/>
                    </a:cubicBezTo>
                    <a:cubicBezTo>
                      <a:pt x="461" y="42"/>
                      <a:pt x="461" y="42"/>
                      <a:pt x="460" y="42"/>
                    </a:cubicBezTo>
                    <a:cubicBezTo>
                      <a:pt x="460" y="42"/>
                      <a:pt x="460" y="42"/>
                      <a:pt x="460" y="42"/>
                    </a:cubicBezTo>
                    <a:cubicBezTo>
                      <a:pt x="450" y="43"/>
                      <a:pt x="446" y="55"/>
                      <a:pt x="437" y="60"/>
                    </a:cubicBezTo>
                    <a:cubicBezTo>
                      <a:pt x="435" y="60"/>
                      <a:pt x="434" y="61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32" y="62"/>
                      <a:pt x="432" y="62"/>
                      <a:pt x="432" y="62"/>
                    </a:cubicBezTo>
                    <a:cubicBezTo>
                      <a:pt x="428" y="63"/>
                      <a:pt x="424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421" y="63"/>
                      <a:pt x="421" y="63"/>
                      <a:pt x="421" y="63"/>
                    </a:cubicBezTo>
                    <a:cubicBezTo>
                      <a:pt x="399" y="63"/>
                      <a:pt x="389" y="41"/>
                      <a:pt x="388" y="21"/>
                    </a:cubicBezTo>
                    <a:cubicBezTo>
                      <a:pt x="388" y="14"/>
                      <a:pt x="388" y="6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3" y="4"/>
                      <a:pt x="383" y="4"/>
                      <a:pt x="383" y="4"/>
                    </a:cubicBezTo>
                    <a:cubicBezTo>
                      <a:pt x="382" y="3"/>
                      <a:pt x="381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80" y="3"/>
                      <a:pt x="380" y="3"/>
                      <a:pt x="380" y="3"/>
                    </a:cubicBezTo>
                    <a:cubicBezTo>
                      <a:pt x="379" y="3"/>
                      <a:pt x="379" y="3"/>
                      <a:pt x="378" y="3"/>
                    </a:cubicBezTo>
                    <a:cubicBezTo>
                      <a:pt x="378" y="3"/>
                      <a:pt x="378" y="3"/>
                      <a:pt x="378" y="3"/>
                    </a:cubicBezTo>
                    <a:cubicBezTo>
                      <a:pt x="378" y="3"/>
                      <a:pt x="378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3"/>
                      <a:pt x="377" y="3"/>
                      <a:pt x="377" y="3"/>
                    </a:cubicBezTo>
                    <a:cubicBezTo>
                      <a:pt x="377" y="4"/>
                      <a:pt x="377" y="4"/>
                      <a:pt x="377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6" y="4"/>
                    </a:cubicBezTo>
                    <a:cubicBezTo>
                      <a:pt x="376" y="4"/>
                      <a:pt x="376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5" y="4"/>
                      <a:pt x="375" y="4"/>
                    </a:cubicBezTo>
                    <a:cubicBezTo>
                      <a:pt x="375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4" y="4"/>
                    </a:cubicBezTo>
                    <a:cubicBezTo>
                      <a:pt x="374" y="4"/>
                      <a:pt x="374" y="4"/>
                      <a:pt x="373" y="4"/>
                    </a:cubicBezTo>
                    <a:cubicBezTo>
                      <a:pt x="373" y="4"/>
                      <a:pt x="373" y="5"/>
                      <a:pt x="373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2" y="5"/>
                      <a:pt x="372" y="5"/>
                    </a:cubicBezTo>
                    <a:cubicBezTo>
                      <a:pt x="372" y="5"/>
                      <a:pt x="371" y="5"/>
                      <a:pt x="371" y="5"/>
                    </a:cubicBezTo>
                    <a:cubicBezTo>
                      <a:pt x="371" y="5"/>
                      <a:pt x="371" y="5"/>
                      <a:pt x="371" y="5"/>
                    </a:cubicBezTo>
                    <a:cubicBezTo>
                      <a:pt x="369" y="6"/>
                      <a:pt x="368" y="6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7" y="7"/>
                      <a:pt x="367" y="7"/>
                      <a:pt x="367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7"/>
                      <a:pt x="366" y="7"/>
                    </a:cubicBezTo>
                    <a:cubicBezTo>
                      <a:pt x="366" y="7"/>
                      <a:pt x="366" y="8"/>
                      <a:pt x="366" y="8"/>
                    </a:cubicBezTo>
                    <a:cubicBezTo>
                      <a:pt x="366" y="8"/>
                      <a:pt x="365" y="8"/>
                      <a:pt x="365" y="8"/>
                    </a:cubicBezTo>
                    <a:cubicBezTo>
                      <a:pt x="365" y="8"/>
                      <a:pt x="364" y="8"/>
                      <a:pt x="364" y="8"/>
                    </a:cubicBezTo>
                    <a:cubicBezTo>
                      <a:pt x="364" y="8"/>
                      <a:pt x="364" y="8"/>
                      <a:pt x="364" y="8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4" y="9"/>
                      <a:pt x="364" y="9"/>
                    </a:cubicBezTo>
                    <a:cubicBezTo>
                      <a:pt x="364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3" y="9"/>
                    </a:cubicBezTo>
                    <a:cubicBezTo>
                      <a:pt x="363" y="9"/>
                      <a:pt x="363" y="9"/>
                      <a:pt x="362" y="9"/>
                    </a:cubicBezTo>
                    <a:cubicBezTo>
                      <a:pt x="362" y="9"/>
                      <a:pt x="362" y="9"/>
                      <a:pt x="362" y="9"/>
                    </a:cubicBezTo>
                    <a:cubicBezTo>
                      <a:pt x="362" y="10"/>
                      <a:pt x="362" y="10"/>
                      <a:pt x="361" y="10"/>
                    </a:cubicBezTo>
                    <a:cubicBezTo>
                      <a:pt x="361" y="10"/>
                      <a:pt x="361" y="10"/>
                      <a:pt x="361" y="10"/>
                    </a:cubicBezTo>
                    <a:cubicBezTo>
                      <a:pt x="361" y="10"/>
                      <a:pt x="361" y="10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60" y="11"/>
                      <a:pt x="360" y="11"/>
                      <a:pt x="360" y="11"/>
                    </a:cubicBezTo>
                    <a:cubicBezTo>
                      <a:pt x="359" y="11"/>
                      <a:pt x="359" y="11"/>
                      <a:pt x="359" y="11"/>
                    </a:cubicBezTo>
                    <a:cubicBezTo>
                      <a:pt x="359" y="11"/>
                      <a:pt x="359" y="11"/>
                      <a:pt x="359" y="12"/>
                    </a:cubicBezTo>
                    <a:cubicBezTo>
                      <a:pt x="358" y="12"/>
                      <a:pt x="357" y="13"/>
                      <a:pt x="357" y="13"/>
                    </a:cubicBezTo>
                    <a:cubicBezTo>
                      <a:pt x="357" y="13"/>
                      <a:pt x="357" y="13"/>
                      <a:pt x="357" y="13"/>
                    </a:cubicBezTo>
                    <a:cubicBezTo>
                      <a:pt x="356" y="14"/>
                      <a:pt x="355" y="14"/>
                      <a:pt x="354" y="15"/>
                    </a:cubicBezTo>
                    <a:cubicBezTo>
                      <a:pt x="354" y="15"/>
                      <a:pt x="354" y="15"/>
                      <a:pt x="354" y="15"/>
                    </a:cubicBezTo>
                    <a:cubicBezTo>
                      <a:pt x="354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5"/>
                      <a:pt x="353" y="15"/>
                      <a:pt x="353" y="15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3" y="16"/>
                    </a:cubicBezTo>
                    <a:cubicBezTo>
                      <a:pt x="353" y="16"/>
                      <a:pt x="353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2" y="16"/>
                    </a:cubicBezTo>
                    <a:cubicBezTo>
                      <a:pt x="352" y="16"/>
                      <a:pt x="352" y="16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7"/>
                      <a:pt x="350" y="17"/>
                    </a:cubicBezTo>
                    <a:cubicBezTo>
                      <a:pt x="350" y="17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50" y="18"/>
                    </a:cubicBezTo>
                    <a:cubicBezTo>
                      <a:pt x="350" y="18"/>
                      <a:pt x="350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8"/>
                      <a:pt x="349" y="18"/>
                    </a:cubicBezTo>
                    <a:cubicBezTo>
                      <a:pt x="349" y="18"/>
                      <a:pt x="349" y="19"/>
                      <a:pt x="349" y="19"/>
                    </a:cubicBezTo>
                    <a:cubicBezTo>
                      <a:pt x="349" y="19"/>
                      <a:pt x="349" y="19"/>
                      <a:pt x="349" y="19"/>
                    </a:cubicBezTo>
                    <a:cubicBezTo>
                      <a:pt x="337" y="28"/>
                      <a:pt x="329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10" y="46"/>
                      <a:pt x="310" y="46"/>
                      <a:pt x="310" y="46"/>
                    </a:cubicBezTo>
                    <a:cubicBezTo>
                      <a:pt x="306" y="46"/>
                      <a:pt x="302" y="46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87" y="41"/>
                      <a:pt x="284" y="33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3" y="29"/>
                      <a:pt x="273" y="29"/>
                      <a:pt x="273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72" y="29"/>
                      <a:pt x="272" y="29"/>
                      <a:pt x="272" y="29"/>
                    </a:cubicBezTo>
                    <a:cubicBezTo>
                      <a:pt x="267" y="27"/>
                      <a:pt x="263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8" y="27"/>
                      <a:pt x="258" y="27"/>
                      <a:pt x="258" y="27"/>
                    </a:cubicBezTo>
                    <a:cubicBezTo>
                      <a:pt x="254" y="27"/>
                      <a:pt x="251" y="27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47" y="28"/>
                      <a:pt x="247" y="28"/>
                      <a:pt x="247" y="28"/>
                    </a:cubicBezTo>
                    <a:cubicBezTo>
                      <a:pt x="238" y="30"/>
                      <a:pt x="232" y="36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3" y="38"/>
                    </a:cubicBezTo>
                    <a:cubicBezTo>
                      <a:pt x="223" y="38"/>
                      <a:pt x="223" y="38"/>
                      <a:pt x="222" y="38"/>
                    </a:cubicBezTo>
                    <a:cubicBezTo>
                      <a:pt x="222" y="38"/>
                      <a:pt x="222" y="38"/>
                      <a:pt x="222" y="38"/>
                    </a:cubicBezTo>
                    <a:cubicBezTo>
                      <a:pt x="217" y="39"/>
                      <a:pt x="212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7" y="40"/>
                      <a:pt x="207" y="40"/>
                      <a:pt x="207" y="40"/>
                    </a:cubicBezTo>
                    <a:cubicBezTo>
                      <a:pt x="202" y="40"/>
                      <a:pt x="198" y="40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93" y="38"/>
                      <a:pt x="193" y="38"/>
                      <a:pt x="193" y="38"/>
                    </a:cubicBezTo>
                    <a:cubicBezTo>
                      <a:pt x="176" y="33"/>
                      <a:pt x="177" y="18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63" y="9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59" y="5"/>
                      <a:pt x="150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1" y="0"/>
                    </a:cubicBezTo>
                    <a:cubicBezTo>
                      <a:pt x="138" y="0"/>
                      <a:pt x="136" y="0"/>
                      <a:pt x="133" y="2"/>
                    </a:cubicBezTo>
                    <a:cubicBezTo>
                      <a:pt x="133" y="2"/>
                      <a:pt x="133" y="2"/>
                      <a:pt x="133" y="2"/>
                    </a:cubicBezTo>
                    <a:cubicBezTo>
                      <a:pt x="125" y="5"/>
                      <a:pt x="124" y="19"/>
                      <a:pt x="119" y="28"/>
                    </a:cubicBezTo>
                    <a:cubicBezTo>
                      <a:pt x="112" y="42"/>
                      <a:pt x="101" y="41"/>
                      <a:pt x="88" y="49"/>
                    </a:cubicBezTo>
                    <a:cubicBezTo>
                      <a:pt x="81" y="53"/>
                      <a:pt x="75" y="62"/>
                      <a:pt x="68" y="69"/>
                    </a:cubicBezTo>
                    <a:cubicBezTo>
                      <a:pt x="62" y="75"/>
                      <a:pt x="54" y="82"/>
                      <a:pt x="50" y="90"/>
                    </a:cubicBezTo>
                    <a:cubicBezTo>
                      <a:pt x="46" y="97"/>
                      <a:pt x="46" y="103"/>
                      <a:pt x="44" y="108"/>
                    </a:cubicBezTo>
                    <a:cubicBezTo>
                      <a:pt x="41" y="113"/>
                      <a:pt x="38" y="117"/>
                      <a:pt x="31" y="121"/>
                    </a:cubicBezTo>
                    <a:cubicBezTo>
                      <a:pt x="20" y="128"/>
                      <a:pt x="6" y="128"/>
                      <a:pt x="2" y="140"/>
                    </a:cubicBezTo>
                    <a:cubicBezTo>
                      <a:pt x="0" y="145"/>
                      <a:pt x="0" y="153"/>
                      <a:pt x="0" y="160"/>
                    </a:cubicBezTo>
                    <a:cubicBezTo>
                      <a:pt x="0" y="172"/>
                      <a:pt x="1" y="185"/>
                      <a:pt x="1" y="196"/>
                    </a:cubicBezTo>
                    <a:cubicBezTo>
                      <a:pt x="1" y="314"/>
                      <a:pt x="1" y="429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45"/>
                      <a:pt x="1" y="545"/>
                      <a:pt x="1" y="545"/>
                    </a:cubicBezTo>
                    <a:cubicBezTo>
                      <a:pt x="1" y="554"/>
                      <a:pt x="0" y="566"/>
                      <a:pt x="0" y="578"/>
                    </a:cubicBezTo>
                    <a:cubicBezTo>
                      <a:pt x="0" y="587"/>
                      <a:pt x="1" y="596"/>
                      <a:pt x="3" y="601"/>
                    </a:cubicBezTo>
                    <a:cubicBezTo>
                      <a:pt x="9" y="611"/>
                      <a:pt x="29" y="613"/>
                      <a:pt x="37" y="621"/>
                    </a:cubicBezTo>
                    <a:cubicBezTo>
                      <a:pt x="45" y="628"/>
                      <a:pt x="45" y="638"/>
                      <a:pt x="50" y="649"/>
                    </a:cubicBezTo>
                    <a:cubicBezTo>
                      <a:pt x="54" y="656"/>
                      <a:pt x="62" y="663"/>
                      <a:pt x="69" y="670"/>
                    </a:cubicBezTo>
                    <a:cubicBezTo>
                      <a:pt x="76" y="677"/>
                      <a:pt x="82" y="685"/>
                      <a:pt x="89" y="690"/>
                    </a:cubicBezTo>
                    <a:cubicBezTo>
                      <a:pt x="96" y="694"/>
                      <a:pt x="104" y="695"/>
                      <a:pt x="110" y="700"/>
                    </a:cubicBezTo>
                    <a:cubicBezTo>
                      <a:pt x="114" y="702"/>
                      <a:pt x="117" y="706"/>
                      <a:pt x="119" y="710"/>
                    </a:cubicBezTo>
                    <a:cubicBezTo>
                      <a:pt x="124" y="719"/>
                      <a:pt x="127" y="734"/>
                      <a:pt x="134" y="736"/>
                    </a:cubicBezTo>
                    <a:cubicBezTo>
                      <a:pt x="134" y="736"/>
                      <a:pt x="134" y="736"/>
                      <a:pt x="134" y="736"/>
                    </a:cubicBezTo>
                    <a:cubicBezTo>
                      <a:pt x="136" y="737"/>
                      <a:pt x="139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41" y="737"/>
                      <a:pt x="141" y="737"/>
                      <a:pt x="141" y="737"/>
                    </a:cubicBezTo>
                    <a:cubicBezTo>
                      <a:pt x="150" y="737"/>
                      <a:pt x="160" y="733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5" y="730"/>
                      <a:pt x="165" y="730"/>
                    </a:cubicBezTo>
                    <a:cubicBezTo>
                      <a:pt x="165" y="730"/>
                      <a:pt x="166" y="730"/>
                      <a:pt x="166" y="730"/>
                    </a:cubicBezTo>
                    <a:cubicBezTo>
                      <a:pt x="166" y="730"/>
                      <a:pt x="166" y="730"/>
                      <a:pt x="166" y="730"/>
                    </a:cubicBezTo>
                    <a:cubicBezTo>
                      <a:pt x="175" y="724"/>
                      <a:pt x="176" y="712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85" y="705"/>
                      <a:pt x="185" y="705"/>
                      <a:pt x="185" y="705"/>
                    </a:cubicBezTo>
                    <a:cubicBezTo>
                      <a:pt x="191" y="700"/>
                      <a:pt x="200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08" y="699"/>
                      <a:pt x="208" y="699"/>
                      <a:pt x="208" y="699"/>
                    </a:cubicBezTo>
                    <a:cubicBezTo>
                      <a:pt x="214" y="699"/>
                      <a:pt x="220" y="699"/>
                      <a:pt x="225" y="701"/>
                    </a:cubicBezTo>
                    <a:cubicBezTo>
                      <a:pt x="225" y="701"/>
                      <a:pt x="225" y="701"/>
                      <a:pt x="226" y="701"/>
                    </a:cubicBezTo>
                    <a:cubicBezTo>
                      <a:pt x="235" y="703"/>
                      <a:pt x="242" y="708"/>
                      <a:pt x="251" y="710"/>
                    </a:cubicBezTo>
                    <a:cubicBezTo>
                      <a:pt x="251" y="710"/>
                      <a:pt x="251" y="710"/>
                      <a:pt x="251" y="710"/>
                    </a:cubicBezTo>
                    <a:cubicBezTo>
                      <a:pt x="251" y="710"/>
                      <a:pt x="252" y="710"/>
                      <a:pt x="252" y="711"/>
                    </a:cubicBezTo>
                    <a:cubicBezTo>
                      <a:pt x="252" y="711"/>
                      <a:pt x="252" y="711"/>
                      <a:pt x="252" y="711"/>
                    </a:cubicBezTo>
                    <a:cubicBezTo>
                      <a:pt x="255" y="711"/>
                      <a:pt x="259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2" y="712"/>
                      <a:pt x="262" y="712"/>
                      <a:pt x="262" y="712"/>
                    </a:cubicBezTo>
                    <a:cubicBezTo>
                      <a:pt x="267" y="712"/>
                      <a:pt x="272" y="711"/>
                      <a:pt x="276" y="709"/>
                    </a:cubicBezTo>
                    <a:cubicBezTo>
                      <a:pt x="285" y="706"/>
                      <a:pt x="290" y="698"/>
                      <a:pt x="298" y="695"/>
                    </a:cubicBezTo>
                    <a:cubicBezTo>
                      <a:pt x="302" y="693"/>
                      <a:pt x="306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1" y="692"/>
                      <a:pt x="311" y="692"/>
                      <a:pt x="311" y="692"/>
                    </a:cubicBezTo>
                    <a:cubicBezTo>
                      <a:pt x="315" y="692"/>
                      <a:pt x="320" y="693"/>
                      <a:pt x="325" y="695"/>
                    </a:cubicBezTo>
                    <a:cubicBezTo>
                      <a:pt x="325" y="695"/>
                      <a:pt x="325" y="695"/>
                      <a:pt x="325" y="695"/>
                    </a:cubicBezTo>
                    <a:cubicBezTo>
                      <a:pt x="336" y="700"/>
                      <a:pt x="342" y="714"/>
                      <a:pt x="352" y="721"/>
                    </a:cubicBezTo>
                    <a:cubicBezTo>
                      <a:pt x="357" y="724"/>
                      <a:pt x="361" y="726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7" y="730"/>
                      <a:pt x="367" y="730"/>
                    </a:cubicBezTo>
                    <a:cubicBezTo>
                      <a:pt x="367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68" y="730"/>
                      <a:pt x="368" y="730"/>
                      <a:pt x="368" y="730"/>
                    </a:cubicBezTo>
                    <a:cubicBezTo>
                      <a:pt x="372" y="732"/>
                      <a:pt x="377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2" y="735"/>
                      <a:pt x="382" y="735"/>
                      <a:pt x="382" y="735"/>
                    </a:cubicBezTo>
                    <a:cubicBezTo>
                      <a:pt x="383" y="735"/>
                      <a:pt x="384" y="735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85" y="734"/>
                      <a:pt x="385" y="734"/>
                      <a:pt x="385" y="734"/>
                    </a:cubicBezTo>
                    <a:cubicBezTo>
                      <a:pt x="390" y="732"/>
                      <a:pt x="390" y="724"/>
                      <a:pt x="391" y="715"/>
                    </a:cubicBezTo>
                    <a:cubicBezTo>
                      <a:pt x="392" y="694"/>
                      <a:pt x="40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3" y="675"/>
                      <a:pt x="423" y="675"/>
                      <a:pt x="423" y="675"/>
                    </a:cubicBezTo>
                    <a:cubicBezTo>
                      <a:pt x="427" y="675"/>
                      <a:pt x="432" y="676"/>
                      <a:pt x="437" y="678"/>
                    </a:cubicBezTo>
                    <a:cubicBezTo>
                      <a:pt x="437" y="678"/>
                      <a:pt x="437" y="678"/>
                      <a:pt x="437" y="678"/>
                    </a:cubicBezTo>
                    <a:cubicBezTo>
                      <a:pt x="444" y="681"/>
                      <a:pt x="453" y="696"/>
                      <a:pt x="461" y="697"/>
                    </a:cubicBezTo>
                    <a:cubicBezTo>
                      <a:pt x="461" y="697"/>
                      <a:pt x="461" y="697"/>
                      <a:pt x="461" y="697"/>
                    </a:cubicBezTo>
                    <a:cubicBezTo>
                      <a:pt x="461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2" y="697"/>
                    </a:cubicBezTo>
                    <a:cubicBezTo>
                      <a:pt x="462" y="697"/>
                      <a:pt x="462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6" y="697"/>
                      <a:pt x="470" y="695"/>
                      <a:pt x="473" y="693"/>
                    </a:cubicBezTo>
                    <a:cubicBezTo>
                      <a:pt x="473" y="693"/>
                      <a:pt x="473" y="693"/>
                      <a:pt x="473" y="693"/>
                    </a:cubicBezTo>
                    <a:cubicBezTo>
                      <a:pt x="473" y="693"/>
                      <a:pt x="473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4" y="693"/>
                      <a:pt x="474" y="693"/>
                    </a:cubicBezTo>
                    <a:cubicBezTo>
                      <a:pt x="474" y="693"/>
                      <a:pt x="475" y="692"/>
                      <a:pt x="475" y="692"/>
                    </a:cubicBezTo>
                    <a:cubicBezTo>
                      <a:pt x="475" y="692"/>
                      <a:pt x="475" y="692"/>
                      <a:pt x="475" y="692"/>
                    </a:cubicBezTo>
                    <a:cubicBezTo>
                      <a:pt x="482" y="690"/>
                      <a:pt x="489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497" y="688"/>
                      <a:pt x="497" y="688"/>
                      <a:pt x="497" y="688"/>
                    </a:cubicBezTo>
                    <a:cubicBezTo>
                      <a:pt x="505" y="688"/>
                      <a:pt x="513" y="690"/>
                      <a:pt x="520" y="694"/>
                    </a:cubicBezTo>
                    <a:cubicBezTo>
                      <a:pt x="520" y="694"/>
                      <a:pt x="520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21" y="694"/>
                      <a:pt x="521" y="694"/>
                      <a:pt x="521" y="694"/>
                    </a:cubicBezTo>
                    <a:cubicBezTo>
                      <a:pt x="531" y="699"/>
                      <a:pt x="541" y="713"/>
                      <a:pt x="553" y="714"/>
                    </a:cubicBezTo>
                    <a:cubicBezTo>
                      <a:pt x="553" y="714"/>
                      <a:pt x="553" y="714"/>
                      <a:pt x="553" y="714"/>
                    </a:cubicBezTo>
                    <a:cubicBezTo>
                      <a:pt x="553" y="714"/>
                      <a:pt x="554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55" y="714"/>
                      <a:pt x="555" y="714"/>
                      <a:pt x="555" y="714"/>
                    </a:cubicBezTo>
                    <a:cubicBezTo>
                      <a:pt x="570" y="714"/>
                      <a:pt x="577" y="702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6" y="695"/>
                    </a:cubicBezTo>
                    <a:cubicBezTo>
                      <a:pt x="586" y="695"/>
                      <a:pt x="586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5"/>
                    </a:cubicBezTo>
                    <a:cubicBezTo>
                      <a:pt x="587" y="695"/>
                      <a:pt x="587" y="695"/>
                      <a:pt x="587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88" y="694"/>
                      <a:pt x="588" y="694"/>
                      <a:pt x="588" y="694"/>
                    </a:cubicBezTo>
                    <a:cubicBezTo>
                      <a:pt x="595" y="690"/>
                      <a:pt x="604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2" y="688"/>
                      <a:pt x="612" y="688"/>
                      <a:pt x="612" y="688"/>
                    </a:cubicBezTo>
                    <a:cubicBezTo>
                      <a:pt x="617" y="688"/>
                      <a:pt x="622" y="689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7" y="690"/>
                      <a:pt x="627" y="690"/>
                    </a:cubicBezTo>
                    <a:cubicBezTo>
                      <a:pt x="627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8" y="690"/>
                      <a:pt x="628" y="690"/>
                      <a:pt x="628" y="690"/>
                    </a:cubicBezTo>
                    <a:cubicBezTo>
                      <a:pt x="629" y="690"/>
                      <a:pt x="629" y="691"/>
                      <a:pt x="630" y="691"/>
                    </a:cubicBezTo>
                    <a:cubicBezTo>
                      <a:pt x="630" y="691"/>
                      <a:pt x="630" y="691"/>
                      <a:pt x="631" y="691"/>
                    </a:cubicBezTo>
                    <a:cubicBezTo>
                      <a:pt x="631" y="691"/>
                      <a:pt x="631" y="691"/>
                      <a:pt x="631" y="691"/>
                    </a:cubicBezTo>
                    <a:cubicBezTo>
                      <a:pt x="636" y="693"/>
                      <a:pt x="641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6" y="696"/>
                      <a:pt x="646" y="696"/>
                      <a:pt x="646" y="696"/>
                    </a:cubicBezTo>
                    <a:cubicBezTo>
                      <a:pt x="647" y="696"/>
                      <a:pt x="647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48" y="696"/>
                      <a:pt x="648" y="696"/>
                      <a:pt x="648" y="696"/>
                    </a:cubicBezTo>
                    <a:cubicBezTo>
                      <a:pt x="657" y="695"/>
                      <a:pt x="664" y="682"/>
                      <a:pt x="672" y="679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2" y="678"/>
                      <a:pt x="672" y="678"/>
                      <a:pt x="672" y="678"/>
                    </a:cubicBezTo>
                    <a:cubicBezTo>
                      <a:pt x="676" y="677"/>
                      <a:pt x="681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87" y="676"/>
                      <a:pt x="687" y="676"/>
                      <a:pt x="687" y="676"/>
                    </a:cubicBezTo>
                    <a:cubicBezTo>
                      <a:pt x="691" y="676"/>
                      <a:pt x="695" y="676"/>
                      <a:pt x="699" y="678"/>
                    </a:cubicBezTo>
                    <a:cubicBezTo>
                      <a:pt x="699" y="678"/>
                      <a:pt x="699" y="678"/>
                      <a:pt x="699" y="678"/>
                    </a:cubicBezTo>
                    <a:cubicBezTo>
                      <a:pt x="712" y="684"/>
                      <a:pt x="718" y="697"/>
                      <a:pt x="719" y="713"/>
                    </a:cubicBezTo>
                    <a:cubicBezTo>
                      <a:pt x="720" y="714"/>
                      <a:pt x="720" y="715"/>
                      <a:pt x="720" y="716"/>
                    </a:cubicBezTo>
                    <a:cubicBezTo>
                      <a:pt x="720" y="717"/>
                      <a:pt x="720" y="718"/>
                      <a:pt x="720" y="719"/>
                    </a:cubicBezTo>
                    <a:cubicBezTo>
                      <a:pt x="720" y="725"/>
                      <a:pt x="720" y="731"/>
                      <a:pt x="725" y="734"/>
                    </a:cubicBezTo>
                    <a:cubicBezTo>
                      <a:pt x="726" y="734"/>
                      <a:pt x="726" y="734"/>
                      <a:pt x="726" y="734"/>
                    </a:cubicBezTo>
                    <a:cubicBezTo>
                      <a:pt x="727" y="735"/>
                      <a:pt x="728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29" y="735"/>
                      <a:pt x="729" y="735"/>
                      <a:pt x="729" y="735"/>
                    </a:cubicBezTo>
                    <a:cubicBezTo>
                      <a:pt x="734" y="735"/>
                      <a:pt x="738" y="732"/>
                      <a:pt x="741" y="730"/>
                    </a:cubicBezTo>
                    <a:cubicBezTo>
                      <a:pt x="741" y="730"/>
                      <a:pt x="741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2" y="730"/>
                      <a:pt x="742" y="730"/>
                      <a:pt x="742" y="730"/>
                    </a:cubicBezTo>
                    <a:cubicBezTo>
                      <a:pt x="747" y="727"/>
                      <a:pt x="753" y="725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7" y="722"/>
                      <a:pt x="757" y="722"/>
                      <a:pt x="757" y="722"/>
                    </a:cubicBezTo>
                    <a:cubicBezTo>
                      <a:pt x="758" y="722"/>
                      <a:pt x="758" y="722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58" y="721"/>
                      <a:pt x="758" y="721"/>
                      <a:pt x="758" y="721"/>
                    </a:cubicBezTo>
                    <a:cubicBezTo>
                      <a:pt x="772" y="711"/>
                      <a:pt x="777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0" y="692"/>
                    </a:cubicBezTo>
                    <a:cubicBezTo>
                      <a:pt x="800" y="692"/>
                      <a:pt x="800" y="692"/>
                      <a:pt x="801" y="692"/>
                    </a:cubicBezTo>
                    <a:cubicBezTo>
                      <a:pt x="816" y="693"/>
                      <a:pt x="825" y="706"/>
                      <a:pt x="835" y="709"/>
                    </a:cubicBezTo>
                    <a:cubicBezTo>
                      <a:pt x="835" y="709"/>
                      <a:pt x="835" y="709"/>
                      <a:pt x="835" y="709"/>
                    </a:cubicBezTo>
                    <a:cubicBezTo>
                      <a:pt x="840" y="711"/>
                      <a:pt x="844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48" y="711"/>
                      <a:pt x="848" y="711"/>
                      <a:pt x="848" y="711"/>
                    </a:cubicBezTo>
                    <a:cubicBezTo>
                      <a:pt x="860" y="711"/>
                      <a:pt x="869" y="706"/>
                      <a:pt x="879" y="702"/>
                    </a:cubicBezTo>
                    <a:cubicBezTo>
                      <a:pt x="881" y="702"/>
                      <a:pt x="883" y="701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6" y="700"/>
                      <a:pt x="886" y="700"/>
                    </a:cubicBezTo>
                    <a:cubicBezTo>
                      <a:pt x="886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87" y="700"/>
                      <a:pt x="887" y="700"/>
                      <a:pt x="887" y="700"/>
                    </a:cubicBezTo>
                    <a:cubicBezTo>
                      <a:pt x="892" y="699"/>
                      <a:pt x="898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3" y="698"/>
                      <a:pt x="903" y="698"/>
                      <a:pt x="903" y="698"/>
                    </a:cubicBezTo>
                    <a:cubicBezTo>
                      <a:pt x="908" y="698"/>
                      <a:pt x="914" y="699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19" y="701"/>
                      <a:pt x="919" y="701"/>
                      <a:pt x="919" y="701"/>
                    </a:cubicBezTo>
                    <a:cubicBezTo>
                      <a:pt x="930" y="706"/>
                      <a:pt x="932" y="720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0" y="727"/>
                      <a:pt x="940" y="727"/>
                      <a:pt x="940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1" y="727"/>
                      <a:pt x="941" y="727"/>
                      <a:pt x="941" y="727"/>
                    </a:cubicBezTo>
                    <a:cubicBezTo>
                      <a:pt x="946" y="732"/>
                      <a:pt x="957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6" y="737"/>
                      <a:pt x="966" y="737"/>
                      <a:pt x="966" y="737"/>
                    </a:cubicBezTo>
                    <a:cubicBezTo>
                      <a:pt x="967" y="737"/>
                      <a:pt x="968" y="737"/>
                      <a:pt x="968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69" y="737"/>
                      <a:pt x="969" y="737"/>
                      <a:pt x="969" y="737"/>
                    </a:cubicBezTo>
                    <a:cubicBezTo>
                      <a:pt x="982" y="735"/>
                      <a:pt x="982" y="721"/>
                      <a:pt x="987" y="712"/>
                    </a:cubicBezTo>
                    <a:cubicBezTo>
                      <a:pt x="993" y="697"/>
                      <a:pt x="1004" y="698"/>
                      <a:pt x="1017" y="690"/>
                    </a:cubicBezTo>
                    <a:cubicBezTo>
                      <a:pt x="1025" y="685"/>
                      <a:pt x="1031" y="677"/>
                      <a:pt x="1038" y="670"/>
                    </a:cubicBezTo>
                    <a:cubicBezTo>
                      <a:pt x="1045" y="663"/>
                      <a:pt x="1052" y="657"/>
                      <a:pt x="1056" y="650"/>
                    </a:cubicBezTo>
                    <a:cubicBezTo>
                      <a:pt x="1060" y="644"/>
                      <a:pt x="1060" y="635"/>
                      <a:pt x="1064" y="628"/>
                    </a:cubicBezTo>
                    <a:cubicBezTo>
                      <a:pt x="1067" y="623"/>
                      <a:pt x="1073" y="618"/>
                      <a:pt x="1078" y="615"/>
                    </a:cubicBezTo>
                    <a:cubicBezTo>
                      <a:pt x="1086" y="611"/>
                      <a:pt x="1097" y="610"/>
                      <a:pt x="1101" y="603"/>
                    </a:cubicBezTo>
                    <a:cubicBezTo>
                      <a:pt x="1105" y="598"/>
                      <a:pt x="1105" y="587"/>
                      <a:pt x="1105" y="576"/>
                    </a:cubicBezTo>
                    <a:cubicBezTo>
                      <a:pt x="1105" y="566"/>
                      <a:pt x="1105" y="555"/>
                      <a:pt x="1105" y="546"/>
                    </a:cubicBezTo>
                    <a:cubicBezTo>
                      <a:pt x="1105" y="427"/>
                      <a:pt x="1105" y="312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95"/>
                      <a:pt x="1105" y="195"/>
                      <a:pt x="1105" y="195"/>
                    </a:cubicBezTo>
                    <a:cubicBezTo>
                      <a:pt x="1105" y="184"/>
                      <a:pt x="1106" y="171"/>
                      <a:pt x="1106" y="159"/>
                    </a:cubicBezTo>
                    <a:cubicBezTo>
                      <a:pt x="1106" y="150"/>
                      <a:pt x="1105" y="142"/>
                      <a:pt x="1104" y="137"/>
                    </a:cubicBezTo>
                    <a:cubicBezTo>
                      <a:pt x="1100" y="126"/>
                      <a:pt x="1082" y="125"/>
                      <a:pt x="1073" y="119"/>
                    </a:cubicBezTo>
                    <a:cubicBezTo>
                      <a:pt x="1063" y="112"/>
                      <a:pt x="1064" y="101"/>
                      <a:pt x="1056" y="88"/>
                    </a:cubicBezTo>
                    <a:cubicBezTo>
                      <a:pt x="1052" y="81"/>
                      <a:pt x="1044" y="74"/>
                      <a:pt x="1037" y="67"/>
                    </a:cubicBezTo>
                    <a:cubicBezTo>
                      <a:pt x="1030" y="60"/>
                      <a:pt x="1024" y="52"/>
                      <a:pt x="1016" y="48"/>
                    </a:cubicBezTo>
                    <a:cubicBezTo>
                      <a:pt x="1004" y="41"/>
                      <a:pt x="993" y="40"/>
                      <a:pt x="987" y="29"/>
                    </a:cubicBezTo>
                    <a:cubicBezTo>
                      <a:pt x="981" y="19"/>
                      <a:pt x="981" y="5"/>
                      <a:pt x="973" y="2"/>
                    </a:cubicBezTo>
                    <a:cubicBezTo>
                      <a:pt x="973" y="2"/>
                      <a:pt x="973" y="2"/>
                      <a:pt x="973" y="2"/>
                    </a:cubicBezTo>
                    <a:cubicBezTo>
                      <a:pt x="973" y="2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3" y="1"/>
                      <a:pt x="973" y="1"/>
                      <a:pt x="973" y="1"/>
                    </a:cubicBezTo>
                    <a:cubicBezTo>
                      <a:pt x="971" y="0"/>
                      <a:pt x="969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  <a:cubicBezTo>
                      <a:pt x="966" y="0"/>
                      <a:pt x="966" y="0"/>
                      <a:pt x="966" y="0"/>
                    </a:cubicBezTo>
                  </a:path>
                </a:pathLst>
              </a:custGeom>
              <a:solidFill>
                <a:srgbClr val="FAF9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561"/>
              <p:cNvSpPr>
                <a:spLocks noEditPoints="1"/>
              </p:cNvSpPr>
              <p:nvPr/>
            </p:nvSpPr>
            <p:spPr bwMode="auto">
              <a:xfrm>
                <a:off x="1930" y="887"/>
                <a:ext cx="3823" cy="2539"/>
              </a:xfrm>
              <a:custGeom>
                <a:gdLst>
                  <a:gd name="T0" fmla="*/ 1090 w 1096"/>
                  <a:gd name="T1" fmla="*/ 564 h 727"/>
                  <a:gd name="T2" fmla="*/ 925 w 1096"/>
                  <a:gd name="T3" fmla="*/ 690 h 727"/>
                  <a:gd name="T4" fmla="*/ 876 w 1096"/>
                  <a:gd name="T5" fmla="*/ 686 h 727"/>
                  <a:gd name="T6" fmla="*/ 834 w 1096"/>
                  <a:gd name="T7" fmla="*/ 696 h 727"/>
                  <a:gd name="T8" fmla="*/ 751 w 1096"/>
                  <a:gd name="T9" fmla="*/ 705 h 727"/>
                  <a:gd name="T10" fmla="*/ 749 w 1096"/>
                  <a:gd name="T11" fmla="*/ 706 h 727"/>
                  <a:gd name="T12" fmla="*/ 731 w 1096"/>
                  <a:gd name="T13" fmla="*/ 715 h 727"/>
                  <a:gd name="T14" fmla="*/ 639 w 1096"/>
                  <a:gd name="T15" fmla="*/ 678 h 727"/>
                  <a:gd name="T16" fmla="*/ 550 w 1096"/>
                  <a:gd name="T17" fmla="*/ 697 h 727"/>
                  <a:gd name="T18" fmla="*/ 531 w 1096"/>
                  <a:gd name="T19" fmla="*/ 687 h 727"/>
                  <a:gd name="T20" fmla="*/ 461 w 1096"/>
                  <a:gd name="T21" fmla="*/ 678 h 727"/>
                  <a:gd name="T22" fmla="*/ 371 w 1096"/>
                  <a:gd name="T23" fmla="*/ 714 h 727"/>
                  <a:gd name="T24" fmla="*/ 285 w 1096"/>
                  <a:gd name="T25" fmla="*/ 683 h 727"/>
                  <a:gd name="T26" fmla="*/ 205 w 1096"/>
                  <a:gd name="T27" fmla="*/ 684 h 727"/>
                  <a:gd name="T28" fmla="*/ 122 w 1096"/>
                  <a:gd name="T29" fmla="*/ 701 h 727"/>
                  <a:gd name="T30" fmla="*/ 6 w 1096"/>
                  <a:gd name="T31" fmla="*/ 482 h 727"/>
                  <a:gd name="T32" fmla="*/ 6 w 1096"/>
                  <a:gd name="T33" fmla="*/ 246 h 727"/>
                  <a:gd name="T34" fmla="*/ 71 w 1096"/>
                  <a:gd name="T35" fmla="*/ 69 h 727"/>
                  <a:gd name="T36" fmla="*/ 174 w 1096"/>
                  <a:gd name="T37" fmla="*/ 39 h 727"/>
                  <a:gd name="T38" fmla="*/ 248 w 1096"/>
                  <a:gd name="T39" fmla="*/ 32 h 727"/>
                  <a:gd name="T40" fmla="*/ 324 w 1096"/>
                  <a:gd name="T41" fmla="*/ 45 h 727"/>
                  <a:gd name="T42" fmla="*/ 460 w 1096"/>
                  <a:gd name="T43" fmla="*/ 50 h 727"/>
                  <a:gd name="T44" fmla="*/ 529 w 1096"/>
                  <a:gd name="T45" fmla="*/ 43 h 727"/>
                  <a:gd name="T46" fmla="*/ 548 w 1096"/>
                  <a:gd name="T47" fmla="*/ 32 h 727"/>
                  <a:gd name="T48" fmla="*/ 637 w 1096"/>
                  <a:gd name="T49" fmla="*/ 50 h 727"/>
                  <a:gd name="T50" fmla="*/ 727 w 1096"/>
                  <a:gd name="T51" fmla="*/ 15 h 727"/>
                  <a:gd name="T52" fmla="*/ 831 w 1096"/>
                  <a:gd name="T53" fmla="*/ 33 h 727"/>
                  <a:gd name="T54" fmla="*/ 870 w 1096"/>
                  <a:gd name="T55" fmla="*/ 42 h 727"/>
                  <a:gd name="T56" fmla="*/ 893 w 1096"/>
                  <a:gd name="T57" fmla="*/ 45 h 727"/>
                  <a:gd name="T58" fmla="*/ 137 w 1096"/>
                  <a:gd name="T59" fmla="*/ 0 h 727"/>
                  <a:gd name="T60" fmla="*/ 3 w 1096"/>
                  <a:gd name="T61" fmla="*/ 595 h 727"/>
                  <a:gd name="T62" fmla="*/ 159 w 1096"/>
                  <a:gd name="T63" fmla="*/ 720 h 727"/>
                  <a:gd name="T64" fmla="*/ 225 w 1096"/>
                  <a:gd name="T65" fmla="*/ 691 h 727"/>
                  <a:gd name="T66" fmla="*/ 306 w 1096"/>
                  <a:gd name="T67" fmla="*/ 683 h 727"/>
                  <a:gd name="T68" fmla="*/ 351 w 1096"/>
                  <a:gd name="T69" fmla="*/ 713 h 727"/>
                  <a:gd name="T70" fmla="*/ 376 w 1096"/>
                  <a:gd name="T71" fmla="*/ 722 h 727"/>
                  <a:gd name="T72" fmla="*/ 460 w 1096"/>
                  <a:gd name="T73" fmla="*/ 684 h 727"/>
                  <a:gd name="T74" fmla="*/ 521 w 1096"/>
                  <a:gd name="T75" fmla="*/ 687 h 727"/>
                  <a:gd name="T76" fmla="*/ 550 w 1096"/>
                  <a:gd name="T77" fmla="*/ 703 h 727"/>
                  <a:gd name="T78" fmla="*/ 609 w 1096"/>
                  <a:gd name="T79" fmla="*/ 679 h 727"/>
                  <a:gd name="T80" fmla="*/ 641 w 1096"/>
                  <a:gd name="T81" fmla="*/ 684 h 727"/>
                  <a:gd name="T82" fmla="*/ 724 w 1096"/>
                  <a:gd name="T83" fmla="*/ 722 h 727"/>
                  <a:gd name="T84" fmla="*/ 748 w 1096"/>
                  <a:gd name="T85" fmla="*/ 714 h 727"/>
                  <a:gd name="T86" fmla="*/ 750 w 1096"/>
                  <a:gd name="T87" fmla="*/ 712 h 727"/>
                  <a:gd name="T88" fmla="*/ 832 w 1096"/>
                  <a:gd name="T89" fmla="*/ 700 h 727"/>
                  <a:gd name="T90" fmla="*/ 881 w 1096"/>
                  <a:gd name="T91" fmla="*/ 690 h 727"/>
                  <a:gd name="T92" fmla="*/ 960 w 1096"/>
                  <a:gd name="T93" fmla="*/ 727 h 727"/>
                  <a:gd name="T94" fmla="*/ 1093 w 1096"/>
                  <a:gd name="T95" fmla="*/ 132 h 727"/>
                  <a:gd name="T96" fmla="*/ 943 w 1096"/>
                  <a:gd name="T97" fmla="*/ 5 h 727"/>
                  <a:gd name="T98" fmla="*/ 843 w 1096"/>
                  <a:gd name="T99" fmla="*/ 26 h 727"/>
                  <a:gd name="T100" fmla="*/ 805 w 1096"/>
                  <a:gd name="T101" fmla="*/ 44 h 727"/>
                  <a:gd name="T102" fmla="*/ 749 w 1096"/>
                  <a:gd name="T103" fmla="*/ 17 h 727"/>
                  <a:gd name="T104" fmla="*/ 725 w 1096"/>
                  <a:gd name="T105" fmla="*/ 6 h 727"/>
                  <a:gd name="T106" fmla="*/ 638 w 1096"/>
                  <a:gd name="T107" fmla="*/ 44 h 727"/>
                  <a:gd name="T108" fmla="*/ 568 w 1096"/>
                  <a:gd name="T109" fmla="*/ 35 h 727"/>
                  <a:gd name="T110" fmla="*/ 489 w 1096"/>
                  <a:gd name="T111" fmla="*/ 50 h 727"/>
                  <a:gd name="T112" fmla="*/ 457 w 1096"/>
                  <a:gd name="T113" fmla="*/ 44 h 727"/>
                  <a:gd name="T114" fmla="*/ 373 w 1096"/>
                  <a:gd name="T115" fmla="*/ 6 h 727"/>
                  <a:gd name="T116" fmla="*/ 353 w 1096"/>
                  <a:gd name="T117" fmla="*/ 13 h 727"/>
                  <a:gd name="T118" fmla="*/ 349 w 1096"/>
                  <a:gd name="T119" fmla="*/ 16 h 727"/>
                  <a:gd name="T120" fmla="*/ 346 w 1096"/>
                  <a:gd name="T121" fmla="*/ 18 h 727"/>
                  <a:gd name="T122" fmla="*/ 256 w 1096"/>
                  <a:gd name="T123" fmla="*/ 26 h 727"/>
                  <a:gd name="T124" fmla="*/ 225 w 1096"/>
                  <a:gd name="T125" fmla="*/ 37 h 7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6" h="727">
                    <a:moveTo>
                      <a:pt x="959" y="5"/>
                    </a:move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60" y="5"/>
                      <a:pt x="962" y="5"/>
                      <a:pt x="963" y="5"/>
                    </a:cubicBezTo>
                    <a:cubicBezTo>
                      <a:pt x="963" y="5"/>
                      <a:pt x="963" y="6"/>
                      <a:pt x="963" y="6"/>
                    </a:cubicBezTo>
                    <a:cubicBezTo>
                      <a:pt x="963" y="6"/>
                      <a:pt x="963" y="6"/>
                      <a:pt x="963" y="6"/>
                    </a:cubicBezTo>
                    <a:cubicBezTo>
                      <a:pt x="969" y="8"/>
                      <a:pt x="970" y="20"/>
                      <a:pt x="974" y="29"/>
                    </a:cubicBezTo>
                    <a:cubicBezTo>
                      <a:pt x="977" y="35"/>
                      <a:pt x="983" y="40"/>
                      <a:pt x="988" y="43"/>
                    </a:cubicBezTo>
                    <a:cubicBezTo>
                      <a:pt x="992" y="46"/>
                      <a:pt x="1002" y="48"/>
                      <a:pt x="1007" y="51"/>
                    </a:cubicBezTo>
                    <a:cubicBezTo>
                      <a:pt x="1015" y="55"/>
                      <a:pt x="1020" y="62"/>
                      <a:pt x="1027" y="70"/>
                    </a:cubicBezTo>
                    <a:cubicBezTo>
                      <a:pt x="1033" y="77"/>
                      <a:pt x="1041" y="84"/>
                      <a:pt x="1044" y="90"/>
                    </a:cubicBezTo>
                    <a:cubicBezTo>
                      <a:pt x="1051" y="104"/>
                      <a:pt x="1050" y="113"/>
                      <a:pt x="1062" y="121"/>
                    </a:cubicBezTo>
                    <a:cubicBezTo>
                      <a:pt x="1070" y="126"/>
                      <a:pt x="1082" y="126"/>
                      <a:pt x="1087" y="133"/>
                    </a:cubicBezTo>
                    <a:cubicBezTo>
                      <a:pt x="1090" y="137"/>
                      <a:pt x="1091" y="147"/>
                      <a:pt x="1091" y="157"/>
                    </a:cubicBezTo>
                    <a:cubicBezTo>
                      <a:pt x="1091" y="169"/>
                      <a:pt x="1090" y="182"/>
                      <a:pt x="1090" y="189"/>
                    </a:cubicBezTo>
                    <a:cubicBezTo>
                      <a:pt x="1090" y="316"/>
                      <a:pt x="1090" y="438"/>
                      <a:pt x="1090" y="564"/>
                    </a:cubicBezTo>
                    <a:cubicBezTo>
                      <a:pt x="1090" y="568"/>
                      <a:pt x="1090" y="573"/>
                      <a:pt x="1090" y="578"/>
                    </a:cubicBezTo>
                    <a:cubicBezTo>
                      <a:pt x="1090" y="584"/>
                      <a:pt x="1089" y="589"/>
                      <a:pt x="1088" y="592"/>
                    </a:cubicBezTo>
                    <a:cubicBezTo>
                      <a:pt x="1084" y="599"/>
                      <a:pt x="1072" y="600"/>
                      <a:pt x="1065" y="604"/>
                    </a:cubicBezTo>
                    <a:cubicBezTo>
                      <a:pt x="1060" y="607"/>
                      <a:pt x="1053" y="613"/>
                      <a:pt x="1050" y="619"/>
                    </a:cubicBezTo>
                    <a:cubicBezTo>
                      <a:pt x="1047" y="625"/>
                      <a:pt x="1046" y="633"/>
                      <a:pt x="1042" y="639"/>
                    </a:cubicBezTo>
                    <a:cubicBezTo>
                      <a:pt x="1038" y="646"/>
                      <a:pt x="1032" y="652"/>
                      <a:pt x="1025" y="659"/>
                    </a:cubicBezTo>
                    <a:cubicBezTo>
                      <a:pt x="1019" y="665"/>
                      <a:pt x="1013" y="673"/>
                      <a:pt x="1007" y="677"/>
                    </a:cubicBezTo>
                    <a:cubicBezTo>
                      <a:pt x="996" y="683"/>
                      <a:pt x="984" y="683"/>
                      <a:pt x="977" y="696"/>
                    </a:cubicBezTo>
                    <a:cubicBezTo>
                      <a:pt x="972" y="704"/>
                      <a:pt x="971" y="721"/>
                      <a:pt x="961" y="722"/>
                    </a:cubicBezTo>
                    <a:cubicBezTo>
                      <a:pt x="960" y="722"/>
                      <a:pt x="959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58" y="722"/>
                      <a:pt x="958" y="722"/>
                      <a:pt x="958" y="722"/>
                    </a:cubicBezTo>
                    <a:cubicBezTo>
                      <a:pt x="939" y="722"/>
                      <a:pt x="937" y="700"/>
                      <a:pt x="925" y="691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5" y="690"/>
                      <a:pt x="925" y="690"/>
                      <a:pt x="925" y="690"/>
                    </a:cubicBezTo>
                    <a:cubicBezTo>
                      <a:pt x="924" y="690"/>
                      <a:pt x="924" y="690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3" y="689"/>
                      <a:pt x="923" y="689"/>
                    </a:cubicBezTo>
                    <a:cubicBezTo>
                      <a:pt x="923" y="689"/>
                      <a:pt x="922" y="689"/>
                      <a:pt x="922" y="689"/>
                    </a:cubicBezTo>
                    <a:cubicBezTo>
                      <a:pt x="922" y="688"/>
                      <a:pt x="922" y="688"/>
                      <a:pt x="922" y="688"/>
                    </a:cubicBezTo>
                    <a:cubicBezTo>
                      <a:pt x="916" y="685"/>
                      <a:pt x="905" y="684"/>
                      <a:pt x="895" y="684"/>
                    </a:cubicBezTo>
                    <a:cubicBezTo>
                      <a:pt x="895" y="684"/>
                      <a:pt x="895" y="684"/>
                      <a:pt x="895" y="684"/>
                    </a:cubicBezTo>
                    <a:cubicBezTo>
                      <a:pt x="895" y="684"/>
                      <a:pt x="894" y="684"/>
                      <a:pt x="894" y="684"/>
                    </a:cubicBezTo>
                    <a:cubicBezTo>
                      <a:pt x="888" y="684"/>
                      <a:pt x="882" y="684"/>
                      <a:pt x="877" y="685"/>
                    </a:cubicBezTo>
                    <a:cubicBezTo>
                      <a:pt x="877" y="685"/>
                      <a:pt x="877" y="685"/>
                      <a:pt x="877" y="685"/>
                    </a:cubicBezTo>
                    <a:cubicBezTo>
                      <a:pt x="877" y="685"/>
                      <a:pt x="877" y="685"/>
                      <a:pt x="877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6" y="686"/>
                      <a:pt x="876" y="686"/>
                      <a:pt x="876" y="686"/>
                    </a:cubicBezTo>
                    <a:cubicBezTo>
                      <a:pt x="874" y="686"/>
                      <a:pt x="871" y="687"/>
                      <a:pt x="869" y="688"/>
                    </a:cubicBezTo>
                    <a:cubicBezTo>
                      <a:pt x="861" y="692"/>
                      <a:pt x="85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3" y="697"/>
                      <a:pt x="843" y="697"/>
                      <a:pt x="843" y="697"/>
                    </a:cubicBezTo>
                    <a:cubicBezTo>
                      <a:pt x="840" y="697"/>
                      <a:pt x="837" y="697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34" y="696"/>
                      <a:pt x="834" y="696"/>
                      <a:pt x="834" y="696"/>
                    </a:cubicBezTo>
                    <a:cubicBezTo>
                      <a:pt x="824" y="693"/>
                      <a:pt x="820" y="684"/>
                      <a:pt x="811" y="681"/>
                    </a:cubicBezTo>
                    <a:cubicBezTo>
                      <a:pt x="810" y="681"/>
                      <a:pt x="810" y="681"/>
                      <a:pt x="810" y="681"/>
                    </a:cubicBezTo>
                    <a:cubicBezTo>
                      <a:pt x="806" y="679"/>
                      <a:pt x="801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96" y="678"/>
                      <a:pt x="796" y="678"/>
                      <a:pt x="796" y="678"/>
                    </a:cubicBezTo>
                    <a:cubicBezTo>
                      <a:pt x="785" y="678"/>
                      <a:pt x="774" y="682"/>
                      <a:pt x="768" y="688"/>
                    </a:cubicBezTo>
                    <a:cubicBezTo>
                      <a:pt x="768" y="688"/>
                      <a:pt x="768" y="688"/>
                      <a:pt x="767" y="688"/>
                    </a:cubicBezTo>
                    <a:cubicBezTo>
                      <a:pt x="767" y="688"/>
                      <a:pt x="767" y="688"/>
                      <a:pt x="767" y="688"/>
                    </a:cubicBezTo>
                    <a:cubicBezTo>
                      <a:pt x="762" y="692"/>
                      <a:pt x="759" y="698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1" y="705"/>
                      <a:pt x="751" y="705"/>
                      <a:pt x="751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5"/>
                      <a:pt x="750" y="705"/>
                      <a:pt x="750" y="705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50" y="706"/>
                    </a:cubicBezTo>
                    <a:cubicBezTo>
                      <a:pt x="750" y="706"/>
                      <a:pt x="750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6"/>
                      <a:pt x="749" y="706"/>
                      <a:pt x="749" y="706"/>
                    </a:cubicBezTo>
                    <a:cubicBezTo>
                      <a:pt x="749" y="707"/>
                      <a:pt x="749" y="707"/>
                      <a:pt x="749" y="707"/>
                    </a:cubicBezTo>
                    <a:cubicBezTo>
                      <a:pt x="744" y="710"/>
                      <a:pt x="737" y="714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2" y="715"/>
                      <a:pt x="732" y="715"/>
                      <a:pt x="732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1" y="715"/>
                      <a:pt x="731" y="715"/>
                      <a:pt x="731" y="715"/>
                    </a:cubicBezTo>
                    <a:cubicBezTo>
                      <a:pt x="730" y="715"/>
                      <a:pt x="730" y="715"/>
                      <a:pt x="729" y="714"/>
                    </a:cubicBezTo>
                    <a:cubicBezTo>
                      <a:pt x="729" y="714"/>
                      <a:pt x="729" y="714"/>
                      <a:pt x="729" y="714"/>
                    </a:cubicBezTo>
                    <a:cubicBezTo>
                      <a:pt x="725" y="712"/>
                      <a:pt x="724" y="697"/>
                      <a:pt x="722" y="692"/>
                    </a:cubicBezTo>
                    <a:cubicBezTo>
                      <a:pt x="722" y="691"/>
                      <a:pt x="722" y="691"/>
                      <a:pt x="722" y="691"/>
                    </a:cubicBezTo>
                    <a:cubicBezTo>
                      <a:pt x="717" y="676"/>
                      <a:pt x="70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81" y="660"/>
                      <a:pt x="681" y="660"/>
                      <a:pt x="681" y="660"/>
                    </a:cubicBezTo>
                    <a:cubicBezTo>
                      <a:pt x="675" y="660"/>
                      <a:pt x="669" y="661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63" y="664"/>
                      <a:pt x="663" y="664"/>
                      <a:pt x="663" y="664"/>
                    </a:cubicBezTo>
                    <a:cubicBezTo>
                      <a:pt x="656" y="667"/>
                      <a:pt x="650" y="676"/>
                      <a:pt x="641" y="678"/>
                    </a:cubicBezTo>
                    <a:cubicBezTo>
                      <a:pt x="640" y="678"/>
                      <a:pt x="640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9" y="678"/>
                      <a:pt x="639" y="678"/>
                      <a:pt x="639" y="678"/>
                    </a:cubicBezTo>
                    <a:cubicBezTo>
                      <a:pt x="636" y="678"/>
                      <a:pt x="633" y="677"/>
                      <a:pt x="630" y="677"/>
                    </a:cubicBezTo>
                    <a:cubicBezTo>
                      <a:pt x="626" y="676"/>
                      <a:pt x="621" y="675"/>
                      <a:pt x="616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5" y="674"/>
                      <a:pt x="615" y="674"/>
                      <a:pt x="615" y="674"/>
                    </a:cubicBezTo>
                    <a:cubicBezTo>
                      <a:pt x="613" y="674"/>
                      <a:pt x="611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609" y="674"/>
                      <a:pt x="609" y="674"/>
                      <a:pt x="609" y="674"/>
                    </a:cubicBezTo>
                    <a:cubicBezTo>
                      <a:pt x="593" y="674"/>
                      <a:pt x="580" y="679"/>
                      <a:pt x="570" y="686"/>
                    </a:cubicBezTo>
                    <a:cubicBezTo>
                      <a:pt x="570" y="686"/>
                      <a:pt x="570" y="686"/>
                      <a:pt x="569" y="686"/>
                    </a:cubicBezTo>
                    <a:cubicBezTo>
                      <a:pt x="569" y="686"/>
                      <a:pt x="569" y="686"/>
                      <a:pt x="569" y="686"/>
                    </a:cubicBezTo>
                    <a:cubicBezTo>
                      <a:pt x="563" y="691"/>
                      <a:pt x="558" y="697"/>
                      <a:pt x="551" y="697"/>
                    </a:cubicBezTo>
                    <a:cubicBezTo>
                      <a:pt x="551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50" y="697"/>
                      <a:pt x="550" y="697"/>
                      <a:pt x="550" y="697"/>
                    </a:cubicBezTo>
                    <a:cubicBezTo>
                      <a:pt x="544" y="697"/>
                      <a:pt x="538" y="692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8"/>
                      <a:pt x="532" y="688"/>
                      <a:pt x="532" y="688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2" y="687"/>
                      <a:pt x="532" y="687"/>
                    </a:cubicBezTo>
                    <a:cubicBezTo>
                      <a:pt x="532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1" y="687"/>
                    </a:cubicBezTo>
                    <a:cubicBezTo>
                      <a:pt x="531" y="687"/>
                      <a:pt x="531" y="687"/>
                      <a:pt x="530" y="686"/>
                    </a:cubicBezTo>
                    <a:cubicBezTo>
                      <a:pt x="520" y="679"/>
                      <a:pt x="507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9" y="674"/>
                      <a:pt x="489" y="674"/>
                      <a:pt x="489" y="674"/>
                    </a:cubicBezTo>
                    <a:cubicBezTo>
                      <a:pt x="488" y="674"/>
                      <a:pt x="486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4" y="674"/>
                      <a:pt x="484" y="674"/>
                      <a:pt x="484" y="674"/>
                    </a:cubicBezTo>
                    <a:cubicBezTo>
                      <a:pt x="480" y="674"/>
                      <a:pt x="476" y="675"/>
                      <a:pt x="473" y="676"/>
                    </a:cubicBezTo>
                    <a:cubicBezTo>
                      <a:pt x="469" y="677"/>
                      <a:pt x="465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1" y="678"/>
                      <a:pt x="461" y="678"/>
                      <a:pt x="461" y="678"/>
                    </a:cubicBezTo>
                    <a:cubicBezTo>
                      <a:pt x="460" y="678"/>
                      <a:pt x="459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8" y="678"/>
                      <a:pt x="458" y="678"/>
                      <a:pt x="458" y="678"/>
                    </a:cubicBezTo>
                    <a:cubicBezTo>
                      <a:pt x="451" y="676"/>
                      <a:pt x="442" y="666"/>
                      <a:pt x="434" y="663"/>
                    </a:cubicBezTo>
                    <a:cubicBezTo>
                      <a:pt x="434" y="663"/>
                      <a:pt x="434" y="663"/>
                      <a:pt x="434" y="663"/>
                    </a:cubicBezTo>
                    <a:cubicBezTo>
                      <a:pt x="434" y="663"/>
                      <a:pt x="434" y="663"/>
                      <a:pt x="433" y="663"/>
                    </a:cubicBezTo>
                    <a:cubicBezTo>
                      <a:pt x="433" y="663"/>
                      <a:pt x="433" y="663"/>
                      <a:pt x="433" y="663"/>
                    </a:cubicBezTo>
                    <a:cubicBezTo>
                      <a:pt x="428" y="661"/>
                      <a:pt x="423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18" y="660"/>
                      <a:pt x="418" y="660"/>
                      <a:pt x="418" y="660"/>
                    </a:cubicBezTo>
                    <a:cubicBezTo>
                      <a:pt x="400" y="660"/>
                      <a:pt x="385" y="673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9" y="687"/>
                      <a:pt x="379" y="687"/>
                      <a:pt x="379" y="687"/>
                    </a:cubicBezTo>
                    <a:cubicBezTo>
                      <a:pt x="376" y="696"/>
                      <a:pt x="377" y="706"/>
                      <a:pt x="371" y="714"/>
                    </a:cubicBezTo>
                    <a:cubicBezTo>
                      <a:pt x="348" y="713"/>
                      <a:pt x="345" y="696"/>
                      <a:pt x="329" y="686"/>
                    </a:cubicBezTo>
                    <a:cubicBezTo>
                      <a:pt x="329" y="686"/>
                      <a:pt x="329" y="686"/>
                      <a:pt x="329" y="686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9" y="685"/>
                      <a:pt x="329" y="685"/>
                      <a:pt x="329" y="685"/>
                    </a:cubicBezTo>
                    <a:cubicBezTo>
                      <a:pt x="322" y="681"/>
                      <a:pt x="313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304" y="678"/>
                      <a:pt x="304" y="678"/>
                      <a:pt x="304" y="678"/>
                    </a:cubicBezTo>
                    <a:cubicBezTo>
                      <a:pt x="298" y="678"/>
                      <a:pt x="291" y="680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6" y="682"/>
                      <a:pt x="286" y="682"/>
                      <a:pt x="286" y="682"/>
                    </a:cubicBezTo>
                    <a:cubicBezTo>
                      <a:pt x="285" y="682"/>
                      <a:pt x="285" y="682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85" y="683"/>
                      <a:pt x="285" y="683"/>
                      <a:pt x="285" y="683"/>
                    </a:cubicBezTo>
                    <a:cubicBezTo>
                      <a:pt x="276" y="687"/>
                      <a:pt x="269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6" y="697"/>
                      <a:pt x="256" y="697"/>
                      <a:pt x="256" y="697"/>
                    </a:cubicBezTo>
                    <a:cubicBezTo>
                      <a:pt x="253" y="697"/>
                      <a:pt x="250" y="697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1" y="694"/>
                      <a:pt x="235" y="689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8" y="687"/>
                      <a:pt x="228" y="687"/>
                      <a:pt x="228" y="687"/>
                    </a:cubicBezTo>
                    <a:cubicBezTo>
                      <a:pt x="222" y="685"/>
                      <a:pt x="214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205" y="684"/>
                      <a:pt x="205" y="684"/>
                      <a:pt x="205" y="684"/>
                    </a:cubicBezTo>
                    <a:cubicBezTo>
                      <a:pt x="192" y="684"/>
                      <a:pt x="178" y="686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71" y="693"/>
                      <a:pt x="171" y="693"/>
                      <a:pt x="171" y="693"/>
                    </a:cubicBezTo>
                    <a:cubicBezTo>
                      <a:pt x="165" y="699"/>
                      <a:pt x="163" y="711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6" y="717"/>
                      <a:pt x="156" y="717"/>
                      <a:pt x="156" y="717"/>
                    </a:cubicBezTo>
                    <a:cubicBezTo>
                      <a:pt x="152" y="719"/>
                      <a:pt x="145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8" y="722"/>
                      <a:pt x="138" y="722"/>
                      <a:pt x="138" y="722"/>
                    </a:cubicBezTo>
                    <a:cubicBezTo>
                      <a:pt x="136" y="722"/>
                      <a:pt x="134" y="722"/>
                      <a:pt x="133" y="722"/>
                    </a:cubicBezTo>
                    <a:cubicBezTo>
                      <a:pt x="133" y="722"/>
                      <a:pt x="133" y="722"/>
                      <a:pt x="133" y="722"/>
                    </a:cubicBezTo>
                    <a:cubicBezTo>
                      <a:pt x="128" y="720"/>
                      <a:pt x="126" y="709"/>
                      <a:pt x="122" y="701"/>
                    </a:cubicBezTo>
                    <a:cubicBezTo>
                      <a:pt x="119" y="694"/>
                      <a:pt x="114" y="688"/>
                      <a:pt x="109" y="685"/>
                    </a:cubicBezTo>
                    <a:cubicBezTo>
                      <a:pt x="103" y="681"/>
                      <a:pt x="94" y="680"/>
                      <a:pt x="89" y="677"/>
                    </a:cubicBezTo>
                    <a:cubicBezTo>
                      <a:pt x="83" y="672"/>
                      <a:pt x="77" y="664"/>
                      <a:pt x="72" y="659"/>
                    </a:cubicBezTo>
                    <a:cubicBezTo>
                      <a:pt x="66" y="653"/>
                      <a:pt x="58" y="646"/>
                      <a:pt x="55" y="641"/>
                    </a:cubicBezTo>
                    <a:cubicBezTo>
                      <a:pt x="51" y="634"/>
                      <a:pt x="49" y="624"/>
                      <a:pt x="47" y="619"/>
                    </a:cubicBezTo>
                    <a:cubicBezTo>
                      <a:pt x="44" y="614"/>
                      <a:pt x="39" y="609"/>
                      <a:pt x="35" y="606"/>
                    </a:cubicBezTo>
                    <a:cubicBezTo>
                      <a:pt x="29" y="602"/>
                      <a:pt x="12" y="600"/>
                      <a:pt x="8" y="592"/>
                    </a:cubicBezTo>
                    <a:cubicBezTo>
                      <a:pt x="6" y="588"/>
                      <a:pt x="5" y="580"/>
                      <a:pt x="5" y="571"/>
                    </a:cubicBezTo>
                    <a:cubicBezTo>
                      <a:pt x="5" y="559"/>
                      <a:pt x="6" y="546"/>
                      <a:pt x="6" y="537"/>
                    </a:cubicBezTo>
                    <a:cubicBezTo>
                      <a:pt x="6" y="521"/>
                      <a:pt x="6" y="505"/>
                      <a:pt x="6" y="490"/>
                    </a:cubicBezTo>
                    <a:cubicBezTo>
                      <a:pt x="6" y="489"/>
                      <a:pt x="6" y="489"/>
                      <a:pt x="6" y="489"/>
                    </a:cubicBezTo>
                    <a:cubicBezTo>
                      <a:pt x="6" y="488"/>
                      <a:pt x="6" y="487"/>
                      <a:pt x="6" y="487"/>
                    </a:cubicBezTo>
                    <a:cubicBezTo>
                      <a:pt x="6" y="486"/>
                      <a:pt x="6" y="486"/>
                      <a:pt x="6" y="486"/>
                    </a:cubicBezTo>
                    <a:cubicBezTo>
                      <a:pt x="6" y="485"/>
                      <a:pt x="6" y="484"/>
                      <a:pt x="6" y="484"/>
                    </a:cubicBezTo>
                    <a:cubicBezTo>
                      <a:pt x="6" y="483"/>
                      <a:pt x="6" y="483"/>
                      <a:pt x="6" y="483"/>
                    </a:cubicBezTo>
                    <a:cubicBezTo>
                      <a:pt x="6" y="483"/>
                      <a:pt x="6" y="482"/>
                      <a:pt x="6" y="482"/>
                    </a:cubicBezTo>
                    <a:cubicBezTo>
                      <a:pt x="6" y="482"/>
                      <a:pt x="6" y="482"/>
                      <a:pt x="6" y="481"/>
                    </a:cubicBezTo>
                    <a:cubicBezTo>
                      <a:pt x="6" y="481"/>
                      <a:pt x="6" y="481"/>
                      <a:pt x="6" y="481"/>
                    </a:cubicBezTo>
                    <a:cubicBezTo>
                      <a:pt x="6" y="480"/>
                      <a:pt x="6" y="480"/>
                      <a:pt x="6" y="480"/>
                    </a:cubicBezTo>
                    <a:cubicBezTo>
                      <a:pt x="6" y="480"/>
                      <a:pt x="6" y="480"/>
                      <a:pt x="6" y="479"/>
                    </a:cubicBezTo>
                    <a:cubicBezTo>
                      <a:pt x="6" y="479"/>
                      <a:pt x="6" y="479"/>
                      <a:pt x="6" y="479"/>
                    </a:cubicBezTo>
                    <a:cubicBezTo>
                      <a:pt x="6" y="478"/>
                      <a:pt x="6" y="478"/>
                      <a:pt x="6" y="478"/>
                    </a:cubicBezTo>
                    <a:cubicBezTo>
                      <a:pt x="6" y="477"/>
                      <a:pt x="6" y="476"/>
                      <a:pt x="6" y="476"/>
                    </a:cubicBezTo>
                    <a:cubicBezTo>
                      <a:pt x="6" y="475"/>
                      <a:pt x="6" y="475"/>
                      <a:pt x="6" y="475"/>
                    </a:cubicBezTo>
                    <a:cubicBezTo>
                      <a:pt x="6" y="474"/>
                      <a:pt x="6" y="473"/>
                      <a:pt x="6" y="473"/>
                    </a:cubicBezTo>
                    <a:cubicBezTo>
                      <a:pt x="6" y="472"/>
                      <a:pt x="6" y="472"/>
                      <a:pt x="6" y="472"/>
                    </a:cubicBezTo>
                    <a:cubicBezTo>
                      <a:pt x="6" y="398"/>
                      <a:pt x="6" y="326"/>
                      <a:pt x="6" y="252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6" y="250"/>
                      <a:pt x="6" y="249"/>
                      <a:pt x="6" y="249"/>
                    </a:cubicBezTo>
                    <a:cubicBezTo>
                      <a:pt x="6" y="248"/>
                      <a:pt x="6" y="248"/>
                      <a:pt x="6" y="248"/>
                    </a:cubicBezTo>
                    <a:cubicBezTo>
                      <a:pt x="6" y="248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6" y="246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6" y="245"/>
                      <a:pt x="6" y="245"/>
                      <a:pt x="6" y="245"/>
                    </a:cubicBezTo>
                    <a:cubicBezTo>
                      <a:pt x="6" y="245"/>
                      <a:pt x="6" y="245"/>
                      <a:pt x="6" y="244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3"/>
                      <a:pt x="6" y="243"/>
                      <a:pt x="6" y="243"/>
                    </a:cubicBezTo>
                    <a:cubicBezTo>
                      <a:pt x="6" y="243"/>
                      <a:pt x="6" y="242"/>
                      <a:pt x="6" y="242"/>
                    </a:cubicBezTo>
                    <a:cubicBezTo>
                      <a:pt x="6" y="242"/>
                      <a:pt x="6" y="242"/>
                      <a:pt x="6" y="241"/>
                    </a:cubicBezTo>
                    <a:cubicBezTo>
                      <a:pt x="6" y="241"/>
                      <a:pt x="6" y="240"/>
                      <a:pt x="6" y="239"/>
                    </a:cubicBezTo>
                    <a:cubicBezTo>
                      <a:pt x="6" y="239"/>
                      <a:pt x="6" y="239"/>
                      <a:pt x="6" y="238"/>
                    </a:cubicBezTo>
                    <a:cubicBezTo>
                      <a:pt x="6" y="213"/>
                      <a:pt x="6" y="188"/>
                      <a:pt x="6" y="162"/>
                    </a:cubicBezTo>
                    <a:cubicBezTo>
                      <a:pt x="6" y="158"/>
                      <a:pt x="6" y="154"/>
                      <a:pt x="6" y="150"/>
                    </a:cubicBezTo>
                    <a:cubicBezTo>
                      <a:pt x="6" y="143"/>
                      <a:pt x="7" y="137"/>
                      <a:pt x="9" y="134"/>
                    </a:cubicBezTo>
                    <a:cubicBezTo>
                      <a:pt x="13" y="128"/>
                      <a:pt x="24" y="128"/>
                      <a:pt x="30" y="124"/>
                    </a:cubicBezTo>
                    <a:cubicBezTo>
                      <a:pt x="37" y="121"/>
                      <a:pt x="43" y="116"/>
                      <a:pt x="47" y="108"/>
                    </a:cubicBezTo>
                    <a:cubicBezTo>
                      <a:pt x="49" y="103"/>
                      <a:pt x="50" y="95"/>
                      <a:pt x="54" y="89"/>
                    </a:cubicBezTo>
                    <a:cubicBezTo>
                      <a:pt x="57" y="83"/>
                      <a:pt x="65" y="76"/>
                      <a:pt x="71" y="69"/>
                    </a:cubicBezTo>
                    <a:cubicBezTo>
                      <a:pt x="77" y="63"/>
                      <a:pt x="84" y="54"/>
                      <a:pt x="90" y="51"/>
                    </a:cubicBezTo>
                    <a:cubicBezTo>
                      <a:pt x="95" y="48"/>
                      <a:pt x="103" y="47"/>
                      <a:pt x="109" y="43"/>
                    </a:cubicBezTo>
                    <a:cubicBezTo>
                      <a:pt x="114" y="40"/>
                      <a:pt x="120" y="33"/>
                      <a:pt x="123" y="27"/>
                    </a:cubicBezTo>
                    <a:cubicBezTo>
                      <a:pt x="126" y="18"/>
                      <a:pt x="128" y="7"/>
                      <a:pt x="134" y="6"/>
                    </a:cubicBezTo>
                    <a:cubicBezTo>
                      <a:pt x="134" y="6"/>
                      <a:pt x="134" y="6"/>
                      <a:pt x="134" y="5"/>
                    </a:cubicBezTo>
                    <a:cubicBezTo>
                      <a:pt x="136" y="5"/>
                      <a:pt x="137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38" y="5"/>
                      <a:pt x="138" y="5"/>
                      <a:pt x="138" y="5"/>
                    </a:cubicBezTo>
                    <a:cubicBezTo>
                      <a:pt x="145" y="5"/>
                      <a:pt x="151" y="9"/>
                      <a:pt x="155" y="13"/>
                    </a:cubicBezTo>
                    <a:cubicBezTo>
                      <a:pt x="155" y="13"/>
                      <a:pt x="155" y="13"/>
                      <a:pt x="155" y="13"/>
                    </a:cubicBezTo>
                    <a:cubicBezTo>
                      <a:pt x="155" y="13"/>
                      <a:pt x="155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56" y="13"/>
                      <a:pt x="156" y="13"/>
                      <a:pt x="156" y="13"/>
                    </a:cubicBezTo>
                    <a:cubicBezTo>
                      <a:pt x="164" y="22"/>
                      <a:pt x="165" y="33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75" y="39"/>
                      <a:pt x="175" y="39"/>
                      <a:pt x="175" y="39"/>
                    </a:cubicBezTo>
                    <a:cubicBezTo>
                      <a:pt x="182" y="43"/>
                      <a:pt x="192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1" y="45"/>
                      <a:pt x="201" y="45"/>
                      <a:pt x="201" y="45"/>
                    </a:cubicBezTo>
                    <a:cubicBezTo>
                      <a:pt x="206" y="45"/>
                      <a:pt x="210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4" y="44"/>
                    </a:cubicBezTo>
                    <a:cubicBezTo>
                      <a:pt x="214" y="44"/>
                      <a:pt x="214" y="44"/>
                      <a:pt x="215" y="44"/>
                    </a:cubicBezTo>
                    <a:cubicBezTo>
                      <a:pt x="215" y="44"/>
                      <a:pt x="215" y="44"/>
                      <a:pt x="215" y="44"/>
                    </a:cubicBezTo>
                    <a:cubicBezTo>
                      <a:pt x="229" y="42"/>
                      <a:pt x="237" y="34"/>
                      <a:pt x="248" y="32"/>
                    </a:cubicBezTo>
                    <a:cubicBezTo>
                      <a:pt x="248" y="32"/>
                      <a:pt x="248" y="32"/>
                      <a:pt x="248" y="32"/>
                    </a:cubicBezTo>
                    <a:cubicBezTo>
                      <a:pt x="251" y="31"/>
                      <a:pt x="253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68" y="31"/>
                      <a:pt x="274" y="42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84" y="46"/>
                      <a:pt x="284" y="46"/>
                      <a:pt x="284" y="46"/>
                    </a:cubicBezTo>
                    <a:cubicBezTo>
                      <a:pt x="290" y="49"/>
                      <a:pt x="296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02" y="50"/>
                      <a:pt x="302" y="50"/>
                      <a:pt x="302" y="50"/>
                    </a:cubicBezTo>
                    <a:cubicBezTo>
                      <a:pt x="310" y="50"/>
                      <a:pt x="317" y="48"/>
                      <a:pt x="323" y="45"/>
                    </a:cubicBezTo>
                    <a:cubicBezTo>
                      <a:pt x="323" y="45"/>
                      <a:pt x="323" y="45"/>
                      <a:pt x="323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24" y="45"/>
                      <a:pt x="324" y="45"/>
                      <a:pt x="324" y="45"/>
                    </a:cubicBezTo>
                    <a:cubicBezTo>
                      <a:pt x="341" y="36"/>
                      <a:pt x="344" y="17"/>
                      <a:pt x="369" y="14"/>
                    </a:cubicBezTo>
                    <a:cubicBezTo>
                      <a:pt x="375" y="20"/>
                      <a:pt x="373" y="28"/>
                      <a:pt x="375" y="36"/>
                    </a:cubicBezTo>
                    <a:cubicBezTo>
                      <a:pt x="375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6"/>
                    </a:cubicBezTo>
                    <a:cubicBezTo>
                      <a:pt x="376" y="36"/>
                      <a:pt x="376" y="36"/>
                      <a:pt x="376" y="37"/>
                    </a:cubicBezTo>
                    <a:cubicBezTo>
                      <a:pt x="376" y="37"/>
                      <a:pt x="376" y="37"/>
                      <a:pt x="376" y="37"/>
                    </a:cubicBezTo>
                    <a:cubicBezTo>
                      <a:pt x="381" y="55"/>
                      <a:pt x="39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17" y="69"/>
                      <a:pt x="417" y="69"/>
                      <a:pt x="417" y="69"/>
                    </a:cubicBezTo>
                    <a:cubicBezTo>
                      <a:pt x="422" y="69"/>
                      <a:pt x="428" y="67"/>
                      <a:pt x="434" y="65"/>
                    </a:cubicBezTo>
                    <a:cubicBezTo>
                      <a:pt x="434" y="65"/>
                      <a:pt x="434" y="65"/>
                      <a:pt x="434" y="65"/>
                    </a:cubicBezTo>
                    <a:cubicBezTo>
                      <a:pt x="441" y="62"/>
                      <a:pt x="450" y="51"/>
                      <a:pt x="458" y="51"/>
                    </a:cubicBezTo>
                    <a:cubicBezTo>
                      <a:pt x="458" y="51"/>
                      <a:pt x="458" y="51"/>
                      <a:pt x="458" y="51"/>
                    </a:cubicBezTo>
                    <a:cubicBezTo>
                      <a:pt x="458" y="50"/>
                      <a:pt x="459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0" y="50"/>
                      <a:pt x="460" y="50"/>
                      <a:pt x="460" y="50"/>
                    </a:cubicBezTo>
                    <a:cubicBezTo>
                      <a:pt x="463" y="50"/>
                      <a:pt x="467" y="51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1" y="52"/>
                      <a:pt x="471" y="52"/>
                      <a:pt x="471" y="52"/>
                    </a:cubicBezTo>
                    <a:cubicBezTo>
                      <a:pt x="475" y="53"/>
                      <a:pt x="479" y="54"/>
                      <a:pt x="482" y="55"/>
                    </a:cubicBezTo>
                    <a:cubicBezTo>
                      <a:pt x="483" y="55"/>
                      <a:pt x="483" y="55"/>
                      <a:pt x="483" y="55"/>
                    </a:cubicBezTo>
                    <a:cubicBezTo>
                      <a:pt x="485" y="55"/>
                      <a:pt x="487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489" y="55"/>
                      <a:pt x="489" y="55"/>
                      <a:pt x="489" y="55"/>
                    </a:cubicBezTo>
                    <a:cubicBezTo>
                      <a:pt x="505" y="55"/>
                      <a:pt x="519" y="50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3"/>
                      <a:pt x="529" y="43"/>
                      <a:pt x="529" y="43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29" y="42"/>
                      <a:pt x="529" y="42"/>
                    </a:cubicBezTo>
                    <a:cubicBezTo>
                      <a:pt x="529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0" y="42"/>
                      <a:pt x="530" y="42"/>
                      <a:pt x="530" y="42"/>
                    </a:cubicBezTo>
                    <a:cubicBezTo>
                      <a:pt x="536" y="37"/>
                      <a:pt x="540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48" y="32"/>
                      <a:pt x="548" y="32"/>
                      <a:pt x="548" y="32"/>
                    </a:cubicBezTo>
                    <a:cubicBezTo>
                      <a:pt x="554" y="32"/>
                      <a:pt x="561" y="38"/>
                      <a:pt x="567" y="42"/>
                    </a:cubicBezTo>
                    <a:cubicBezTo>
                      <a:pt x="567" y="42"/>
                      <a:pt x="567" y="42"/>
                      <a:pt x="567" y="42"/>
                    </a:cubicBezTo>
                    <a:cubicBezTo>
                      <a:pt x="568" y="42"/>
                      <a:pt x="568" y="42"/>
                      <a:pt x="568" y="43"/>
                    </a:cubicBezTo>
                    <a:cubicBezTo>
                      <a:pt x="579" y="50"/>
                      <a:pt x="591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08" y="55"/>
                      <a:pt x="608" y="55"/>
                      <a:pt x="608" y="55"/>
                    </a:cubicBezTo>
                    <a:cubicBezTo>
                      <a:pt x="610" y="55"/>
                      <a:pt x="612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4" y="55"/>
                      <a:pt x="614" y="55"/>
                      <a:pt x="614" y="55"/>
                    </a:cubicBezTo>
                    <a:cubicBezTo>
                      <a:pt x="618" y="54"/>
                      <a:pt x="622" y="53"/>
                      <a:pt x="626" y="52"/>
                    </a:cubicBezTo>
                    <a:cubicBezTo>
                      <a:pt x="630" y="51"/>
                      <a:pt x="634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7" y="50"/>
                      <a:pt x="637" y="50"/>
                      <a:pt x="637" y="50"/>
                    </a:cubicBezTo>
                    <a:cubicBezTo>
                      <a:pt x="638" y="50"/>
                      <a:pt x="638" y="50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39" y="51"/>
                      <a:pt x="639" y="51"/>
                      <a:pt x="639" y="51"/>
                    </a:cubicBezTo>
                    <a:cubicBezTo>
                      <a:pt x="647" y="51"/>
                      <a:pt x="654" y="61"/>
                      <a:pt x="660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1" y="64"/>
                      <a:pt x="661" y="64"/>
                      <a:pt x="661" y="64"/>
                    </a:cubicBezTo>
                    <a:cubicBezTo>
                      <a:pt x="667" y="67"/>
                      <a:pt x="673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79" y="69"/>
                      <a:pt x="679" y="69"/>
                      <a:pt x="679" y="69"/>
                    </a:cubicBezTo>
                    <a:cubicBezTo>
                      <a:pt x="696" y="69"/>
                      <a:pt x="711" y="58"/>
                      <a:pt x="717" y="45"/>
                    </a:cubicBezTo>
                    <a:cubicBezTo>
                      <a:pt x="717" y="45"/>
                      <a:pt x="717" y="45"/>
                      <a:pt x="717" y="45"/>
                    </a:cubicBezTo>
                    <a:cubicBezTo>
                      <a:pt x="717" y="45"/>
                      <a:pt x="717" y="45"/>
                      <a:pt x="718" y="45"/>
                    </a:cubicBezTo>
                    <a:cubicBezTo>
                      <a:pt x="718" y="45"/>
                      <a:pt x="718" y="45"/>
                      <a:pt x="718" y="45"/>
                    </a:cubicBezTo>
                    <a:cubicBezTo>
                      <a:pt x="722" y="36"/>
                      <a:pt x="721" y="24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27" y="15"/>
                      <a:pt x="727" y="15"/>
                      <a:pt x="727" y="15"/>
                    </a:cubicBezTo>
                    <a:cubicBezTo>
                      <a:pt x="748" y="15"/>
                      <a:pt x="755" y="33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7" y="42"/>
                      <a:pt x="767" y="42"/>
                    </a:cubicBezTo>
                    <a:cubicBezTo>
                      <a:pt x="767" y="42"/>
                      <a:pt x="768" y="42"/>
                      <a:pt x="768" y="42"/>
                    </a:cubicBezTo>
                    <a:cubicBezTo>
                      <a:pt x="774" y="47"/>
                      <a:pt x="783" y="50"/>
                      <a:pt x="793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4" y="50"/>
                      <a:pt x="794" y="50"/>
                      <a:pt x="794" y="50"/>
                    </a:cubicBezTo>
                    <a:cubicBezTo>
                      <a:pt x="798" y="50"/>
                      <a:pt x="804" y="49"/>
                      <a:pt x="809" y="48"/>
                    </a:cubicBezTo>
                    <a:cubicBezTo>
                      <a:pt x="809" y="48"/>
                      <a:pt x="809" y="48"/>
                      <a:pt x="809" y="48"/>
                    </a:cubicBezTo>
                    <a:cubicBezTo>
                      <a:pt x="818" y="44"/>
                      <a:pt x="822" y="37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1" y="33"/>
                      <a:pt x="831" y="33"/>
                      <a:pt x="831" y="33"/>
                    </a:cubicBezTo>
                    <a:cubicBezTo>
                      <a:pt x="835" y="32"/>
                      <a:pt x="838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41" y="31"/>
                      <a:pt x="841" y="31"/>
                      <a:pt x="841" y="31"/>
                    </a:cubicBezTo>
                    <a:cubicBezTo>
                      <a:pt x="851" y="31"/>
                      <a:pt x="858" y="37"/>
                      <a:pt x="866" y="40"/>
                    </a:cubicBezTo>
                    <a:cubicBezTo>
                      <a:pt x="866" y="40"/>
                      <a:pt x="867" y="40"/>
                      <a:pt x="867" y="40"/>
                    </a:cubicBezTo>
                    <a:cubicBezTo>
                      <a:pt x="867" y="40"/>
                      <a:pt x="867" y="40"/>
                      <a:pt x="867" y="41"/>
                    </a:cubicBezTo>
                    <a:cubicBezTo>
                      <a:pt x="867" y="41"/>
                      <a:pt x="868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1"/>
                      <a:pt x="869" y="41"/>
                    </a:cubicBezTo>
                    <a:cubicBezTo>
                      <a:pt x="869" y="41"/>
                      <a:pt x="869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0" y="42"/>
                    </a:cubicBezTo>
                    <a:cubicBezTo>
                      <a:pt x="870" y="42"/>
                      <a:pt x="870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1" y="42"/>
                    </a:cubicBezTo>
                    <a:cubicBezTo>
                      <a:pt x="871" y="42"/>
                      <a:pt x="871" y="42"/>
                      <a:pt x="872" y="42"/>
                    </a:cubicBezTo>
                    <a:cubicBezTo>
                      <a:pt x="878" y="44"/>
                      <a:pt x="886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908" y="45"/>
                      <a:pt x="922" y="41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29" y="33"/>
                      <a:pt x="929" y="33"/>
                      <a:pt x="929" y="33"/>
                    </a:cubicBezTo>
                    <a:cubicBezTo>
                      <a:pt x="933" y="28"/>
                      <a:pt x="935" y="20"/>
                      <a:pt x="940" y="15"/>
                    </a:cubicBezTo>
                    <a:cubicBezTo>
                      <a:pt x="940" y="15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0" y="14"/>
                      <a:pt x="940" y="14"/>
                      <a:pt x="940" y="14"/>
                    </a:cubicBezTo>
                    <a:cubicBezTo>
                      <a:pt x="942" y="11"/>
                      <a:pt x="951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cubicBezTo>
                      <a:pt x="959" y="5"/>
                      <a:pt x="959" y="5"/>
                      <a:pt x="959" y="5"/>
                    </a:cubicBezTo>
                    <a:moveTo>
                      <a:pt x="137" y="0"/>
                    </a:moveTo>
                    <a:cubicBezTo>
                      <a:pt x="137" y="0"/>
                      <a:pt x="137" y="0"/>
                      <a:pt x="137" y="0"/>
                    </a:cubicBezTo>
                    <a:cubicBezTo>
                      <a:pt x="135" y="0"/>
                      <a:pt x="133" y="0"/>
                      <a:pt x="131" y="1"/>
                    </a:cubicBezTo>
                    <a:cubicBezTo>
                      <a:pt x="131" y="1"/>
                      <a:pt x="131" y="1"/>
                      <a:pt x="131" y="1"/>
                    </a:cubicBezTo>
                    <a:cubicBezTo>
                      <a:pt x="123" y="3"/>
                      <a:pt x="123" y="17"/>
                      <a:pt x="118" y="26"/>
                    </a:cubicBezTo>
                    <a:cubicBezTo>
                      <a:pt x="111" y="39"/>
                      <a:pt x="101" y="41"/>
                      <a:pt x="87" y="47"/>
                    </a:cubicBezTo>
                    <a:cubicBezTo>
                      <a:pt x="80" y="51"/>
                      <a:pt x="74" y="59"/>
                      <a:pt x="68" y="66"/>
                    </a:cubicBezTo>
                    <a:cubicBezTo>
                      <a:pt x="60" y="73"/>
                      <a:pt x="53" y="79"/>
                      <a:pt x="50" y="86"/>
                    </a:cubicBezTo>
                    <a:cubicBezTo>
                      <a:pt x="45" y="93"/>
                      <a:pt x="45" y="101"/>
                      <a:pt x="41" y="108"/>
                    </a:cubicBezTo>
                    <a:cubicBezTo>
                      <a:pt x="39" y="112"/>
                      <a:pt x="35" y="116"/>
                      <a:pt x="31" y="118"/>
                    </a:cubicBezTo>
                    <a:cubicBezTo>
                      <a:pt x="25" y="122"/>
                      <a:pt x="8" y="126"/>
                      <a:pt x="4" y="132"/>
                    </a:cubicBezTo>
                    <a:cubicBezTo>
                      <a:pt x="1" y="136"/>
                      <a:pt x="0" y="146"/>
                      <a:pt x="0" y="158"/>
                    </a:cubicBezTo>
                    <a:cubicBezTo>
                      <a:pt x="0" y="169"/>
                      <a:pt x="1" y="180"/>
                      <a:pt x="1" y="189"/>
                    </a:cubicBezTo>
                    <a:cubicBezTo>
                      <a:pt x="1" y="307"/>
                      <a:pt x="1" y="420"/>
                      <a:pt x="1" y="538"/>
                    </a:cubicBezTo>
                    <a:cubicBezTo>
                      <a:pt x="1" y="538"/>
                      <a:pt x="1" y="538"/>
                      <a:pt x="1" y="538"/>
                    </a:cubicBezTo>
                    <a:cubicBezTo>
                      <a:pt x="1" y="547"/>
                      <a:pt x="0" y="559"/>
                      <a:pt x="0" y="571"/>
                    </a:cubicBezTo>
                    <a:cubicBezTo>
                      <a:pt x="0" y="581"/>
                      <a:pt x="1" y="590"/>
                      <a:pt x="3" y="595"/>
                    </a:cubicBezTo>
                    <a:cubicBezTo>
                      <a:pt x="8" y="603"/>
                      <a:pt x="22" y="604"/>
                      <a:pt x="31" y="609"/>
                    </a:cubicBezTo>
                    <a:cubicBezTo>
                      <a:pt x="45" y="618"/>
                      <a:pt x="42" y="629"/>
                      <a:pt x="50" y="643"/>
                    </a:cubicBezTo>
                    <a:cubicBezTo>
                      <a:pt x="54" y="650"/>
                      <a:pt x="61" y="656"/>
                      <a:pt x="68" y="663"/>
                    </a:cubicBezTo>
                    <a:cubicBezTo>
                      <a:pt x="75" y="669"/>
                      <a:pt x="82" y="678"/>
                      <a:pt x="87" y="681"/>
                    </a:cubicBezTo>
                    <a:cubicBezTo>
                      <a:pt x="95" y="686"/>
                      <a:pt x="104" y="687"/>
                      <a:pt x="110" y="692"/>
                    </a:cubicBezTo>
                    <a:cubicBezTo>
                      <a:pt x="112" y="694"/>
                      <a:pt x="115" y="698"/>
                      <a:pt x="117" y="701"/>
                    </a:cubicBezTo>
                    <a:cubicBezTo>
                      <a:pt x="121" y="707"/>
                      <a:pt x="122" y="720"/>
                      <a:pt x="128" y="725"/>
                    </a:cubicBezTo>
                    <a:cubicBezTo>
                      <a:pt x="128" y="725"/>
                      <a:pt x="128" y="725"/>
                      <a:pt x="128" y="725"/>
                    </a:cubicBezTo>
                    <a:cubicBezTo>
                      <a:pt x="130" y="727"/>
                      <a:pt x="134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6" y="727"/>
                      <a:pt x="136" y="727"/>
                      <a:pt x="136" y="727"/>
                    </a:cubicBezTo>
                    <a:cubicBezTo>
                      <a:pt x="138" y="727"/>
                      <a:pt x="138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39" y="727"/>
                      <a:pt x="139" y="727"/>
                      <a:pt x="139" y="727"/>
                    </a:cubicBezTo>
                    <a:cubicBezTo>
                      <a:pt x="150" y="726"/>
                      <a:pt x="156" y="723"/>
                      <a:pt x="159" y="720"/>
                    </a:cubicBezTo>
                    <a:cubicBezTo>
                      <a:pt x="170" y="712"/>
                      <a:pt x="169" y="697"/>
                      <a:pt x="183" y="692"/>
                    </a:cubicBezTo>
                    <a:cubicBezTo>
                      <a:pt x="183" y="692"/>
                      <a:pt x="183" y="692"/>
                      <a:pt x="183" y="692"/>
                    </a:cubicBezTo>
                    <a:cubicBezTo>
                      <a:pt x="183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4" y="691"/>
                      <a:pt x="184" y="691"/>
                      <a:pt x="184" y="691"/>
                    </a:cubicBezTo>
                    <a:cubicBezTo>
                      <a:pt x="189" y="689"/>
                      <a:pt x="196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03" y="688"/>
                      <a:pt x="203" y="688"/>
                      <a:pt x="203" y="688"/>
                    </a:cubicBezTo>
                    <a:cubicBezTo>
                      <a:pt x="211" y="688"/>
                      <a:pt x="218" y="689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4" y="691"/>
                      <a:pt x="224" y="691"/>
                    </a:cubicBezTo>
                    <a:cubicBezTo>
                      <a:pt x="224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5" y="691"/>
                      <a:pt x="225" y="691"/>
                    </a:cubicBezTo>
                    <a:cubicBezTo>
                      <a:pt x="225" y="691"/>
                      <a:pt x="226" y="691"/>
                      <a:pt x="226" y="692"/>
                    </a:cubicBezTo>
                    <a:cubicBezTo>
                      <a:pt x="226" y="692"/>
                      <a:pt x="226" y="692"/>
                      <a:pt x="226" y="692"/>
                    </a:cubicBezTo>
                    <a:cubicBezTo>
                      <a:pt x="237" y="695"/>
                      <a:pt x="245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57" y="702"/>
                      <a:pt x="257" y="702"/>
                      <a:pt x="257" y="702"/>
                    </a:cubicBezTo>
                    <a:cubicBezTo>
                      <a:pt x="260" y="702"/>
                      <a:pt x="263" y="702"/>
                      <a:pt x="266" y="701"/>
                    </a:cubicBezTo>
                    <a:cubicBezTo>
                      <a:pt x="266" y="701"/>
                      <a:pt x="267" y="701"/>
                      <a:pt x="267" y="701"/>
                    </a:cubicBezTo>
                    <a:cubicBezTo>
                      <a:pt x="267" y="701"/>
                      <a:pt x="267" y="701"/>
                      <a:pt x="267" y="701"/>
                    </a:cubicBezTo>
                    <a:cubicBezTo>
                      <a:pt x="277" y="698"/>
                      <a:pt x="282" y="689"/>
                      <a:pt x="291" y="686"/>
                    </a:cubicBezTo>
                    <a:cubicBezTo>
                      <a:pt x="291" y="686"/>
                      <a:pt x="291" y="686"/>
                      <a:pt x="291" y="686"/>
                    </a:cubicBezTo>
                    <a:cubicBezTo>
                      <a:pt x="292" y="685"/>
                      <a:pt x="292" y="685"/>
                      <a:pt x="292" y="685"/>
                    </a:cubicBezTo>
                    <a:cubicBezTo>
                      <a:pt x="297" y="684"/>
                      <a:pt x="302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06" y="683"/>
                      <a:pt x="306" y="683"/>
                      <a:pt x="306" y="683"/>
                    </a:cubicBezTo>
                    <a:cubicBezTo>
                      <a:pt x="327" y="683"/>
                      <a:pt x="337" y="703"/>
                      <a:pt x="350" y="712"/>
                    </a:cubicBezTo>
                    <a:cubicBezTo>
                      <a:pt x="350" y="712"/>
                      <a:pt x="350" y="712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0" y="713"/>
                      <a:pt x="350" y="713"/>
                    </a:cubicBezTo>
                    <a:cubicBezTo>
                      <a:pt x="350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1" y="713"/>
                      <a:pt x="351" y="713"/>
                      <a:pt x="351" y="713"/>
                    </a:cubicBezTo>
                    <a:cubicBezTo>
                      <a:pt x="352" y="713"/>
                      <a:pt x="352" y="713"/>
                      <a:pt x="352" y="713"/>
                    </a:cubicBezTo>
                    <a:cubicBezTo>
                      <a:pt x="352" y="713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2" y="714"/>
                      <a:pt x="352" y="714"/>
                      <a:pt x="352" y="714"/>
                    </a:cubicBezTo>
                    <a:cubicBezTo>
                      <a:pt x="357" y="717"/>
                      <a:pt x="365" y="722"/>
                      <a:pt x="371" y="723"/>
                    </a:cubicBezTo>
                    <a:cubicBezTo>
                      <a:pt x="371" y="723"/>
                      <a:pt x="371" y="723"/>
                      <a:pt x="371" y="723"/>
                    </a:cubicBezTo>
                    <a:cubicBezTo>
                      <a:pt x="372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3" y="723"/>
                      <a:pt x="373" y="723"/>
                      <a:pt x="373" y="723"/>
                    </a:cubicBezTo>
                    <a:cubicBezTo>
                      <a:pt x="374" y="723"/>
                      <a:pt x="375" y="723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76" y="722"/>
                      <a:pt x="376" y="722"/>
                      <a:pt x="376" y="722"/>
                    </a:cubicBezTo>
                    <a:cubicBezTo>
                      <a:pt x="380" y="720"/>
                      <a:pt x="380" y="710"/>
                      <a:pt x="381" y="705"/>
                    </a:cubicBezTo>
                    <a:cubicBezTo>
                      <a:pt x="382" y="697"/>
                      <a:pt x="383" y="690"/>
                      <a:pt x="385" y="687"/>
                    </a:cubicBezTo>
                    <a:cubicBezTo>
                      <a:pt x="390" y="675"/>
                      <a:pt x="404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19" y="666"/>
                      <a:pt x="419" y="666"/>
                      <a:pt x="419" y="666"/>
                    </a:cubicBezTo>
                    <a:cubicBezTo>
                      <a:pt x="425" y="666"/>
                      <a:pt x="430" y="667"/>
                      <a:pt x="436" y="670"/>
                    </a:cubicBezTo>
                    <a:cubicBezTo>
                      <a:pt x="436" y="670"/>
                      <a:pt x="436" y="670"/>
                      <a:pt x="436" y="670"/>
                    </a:cubicBezTo>
                    <a:cubicBezTo>
                      <a:pt x="443" y="674"/>
                      <a:pt x="449" y="683"/>
                      <a:pt x="458" y="684"/>
                    </a:cubicBezTo>
                    <a:cubicBezTo>
                      <a:pt x="458" y="684"/>
                      <a:pt x="458" y="684"/>
                      <a:pt x="458" y="684"/>
                    </a:cubicBezTo>
                    <a:cubicBezTo>
                      <a:pt x="459" y="684"/>
                      <a:pt x="459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0" y="684"/>
                      <a:pt x="460" y="684"/>
                      <a:pt x="460" y="684"/>
                    </a:cubicBezTo>
                    <a:cubicBezTo>
                      <a:pt x="464" y="684"/>
                      <a:pt x="467" y="683"/>
                      <a:pt x="471" y="681"/>
                    </a:cubicBezTo>
                    <a:cubicBezTo>
                      <a:pt x="472" y="681"/>
                      <a:pt x="472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3" y="681"/>
                      <a:pt x="473" y="681"/>
                      <a:pt x="473" y="681"/>
                    </a:cubicBezTo>
                    <a:cubicBezTo>
                      <a:pt x="479" y="679"/>
                      <a:pt x="485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490" y="679"/>
                      <a:pt x="490" y="679"/>
                      <a:pt x="490" y="679"/>
                    </a:cubicBezTo>
                    <a:cubicBezTo>
                      <a:pt x="501" y="679"/>
                      <a:pt x="511" y="681"/>
                      <a:pt x="520" y="686"/>
                    </a:cubicBezTo>
                    <a:cubicBezTo>
                      <a:pt x="520" y="686"/>
                      <a:pt x="520" y="686"/>
                      <a:pt x="520" y="686"/>
                    </a:cubicBezTo>
                    <a:cubicBezTo>
                      <a:pt x="520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6"/>
                    </a:cubicBezTo>
                    <a:cubicBezTo>
                      <a:pt x="521" y="686"/>
                      <a:pt x="521" y="686"/>
                      <a:pt x="521" y="687"/>
                    </a:cubicBezTo>
                    <a:cubicBezTo>
                      <a:pt x="521" y="687"/>
                      <a:pt x="521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2" y="687"/>
                    </a:cubicBezTo>
                    <a:cubicBezTo>
                      <a:pt x="522" y="687"/>
                      <a:pt x="522" y="687"/>
                      <a:pt x="523" y="687"/>
                    </a:cubicBezTo>
                    <a:cubicBezTo>
                      <a:pt x="523" y="687"/>
                      <a:pt x="523" y="687"/>
                      <a:pt x="523" y="687"/>
                    </a:cubicBezTo>
                    <a:cubicBezTo>
                      <a:pt x="523" y="688"/>
                      <a:pt x="523" y="688"/>
                      <a:pt x="523" y="688"/>
                    </a:cubicBezTo>
                    <a:cubicBezTo>
                      <a:pt x="523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24" y="688"/>
                      <a:pt x="524" y="688"/>
                      <a:pt x="524" y="688"/>
                    </a:cubicBezTo>
                    <a:cubicBezTo>
                      <a:pt x="533" y="694"/>
                      <a:pt x="541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62" y="703"/>
                      <a:pt x="569" y="692"/>
                      <a:pt x="578" y="687"/>
                    </a:cubicBezTo>
                    <a:cubicBezTo>
                      <a:pt x="578" y="687"/>
                      <a:pt x="578" y="687"/>
                      <a:pt x="578" y="687"/>
                    </a:cubicBezTo>
                    <a:cubicBezTo>
                      <a:pt x="578" y="687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78" y="686"/>
                      <a:pt x="578" y="686"/>
                      <a:pt x="578" y="686"/>
                    </a:cubicBezTo>
                    <a:cubicBezTo>
                      <a:pt x="587" y="681"/>
                      <a:pt x="598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09" y="679"/>
                      <a:pt x="609" y="679"/>
                      <a:pt x="609" y="679"/>
                    </a:cubicBezTo>
                    <a:cubicBezTo>
                      <a:pt x="615" y="679"/>
                      <a:pt x="620" y="679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6" y="681"/>
                      <a:pt x="626" y="681"/>
                      <a:pt x="626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7" y="681"/>
                      <a:pt x="627" y="681"/>
                    </a:cubicBezTo>
                    <a:cubicBezTo>
                      <a:pt x="627" y="681"/>
                      <a:pt x="628" y="681"/>
                      <a:pt x="628" y="681"/>
                    </a:cubicBezTo>
                    <a:cubicBezTo>
                      <a:pt x="631" y="682"/>
                      <a:pt x="636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1" y="684"/>
                      <a:pt x="641" y="684"/>
                    </a:cubicBezTo>
                    <a:cubicBezTo>
                      <a:pt x="641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42" y="684"/>
                      <a:pt x="642" y="684"/>
                      <a:pt x="642" y="684"/>
                    </a:cubicBezTo>
                    <a:cubicBezTo>
                      <a:pt x="651" y="683"/>
                      <a:pt x="658" y="672"/>
                      <a:pt x="665" y="669"/>
                    </a:cubicBezTo>
                    <a:cubicBezTo>
                      <a:pt x="671" y="666"/>
                      <a:pt x="676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80" y="665"/>
                      <a:pt x="680" y="665"/>
                      <a:pt x="680" y="665"/>
                    </a:cubicBezTo>
                    <a:cubicBezTo>
                      <a:pt x="698" y="665"/>
                      <a:pt x="711" y="678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6" y="690"/>
                      <a:pt x="716" y="690"/>
                      <a:pt x="716" y="690"/>
                    </a:cubicBezTo>
                    <a:cubicBezTo>
                      <a:pt x="718" y="696"/>
                      <a:pt x="719" y="720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4" y="722"/>
                      <a:pt x="724" y="722"/>
                      <a:pt x="724" y="722"/>
                    </a:cubicBezTo>
                    <a:cubicBezTo>
                      <a:pt x="725" y="722"/>
                      <a:pt x="726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27" y="723"/>
                      <a:pt x="727" y="723"/>
                      <a:pt x="727" y="723"/>
                    </a:cubicBezTo>
                    <a:cubicBezTo>
                      <a:pt x="732" y="723"/>
                      <a:pt x="741" y="718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7" y="714"/>
                      <a:pt x="747" y="714"/>
                    </a:cubicBezTo>
                    <a:cubicBezTo>
                      <a:pt x="747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4"/>
                      <a:pt x="748" y="714"/>
                      <a:pt x="748" y="714"/>
                    </a:cubicBezTo>
                    <a:cubicBezTo>
                      <a:pt x="748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49" y="713"/>
                    </a:cubicBezTo>
                    <a:cubicBezTo>
                      <a:pt x="749" y="713"/>
                      <a:pt x="749" y="713"/>
                      <a:pt x="750" y="713"/>
                    </a:cubicBezTo>
                    <a:cubicBezTo>
                      <a:pt x="750" y="713"/>
                      <a:pt x="750" y="713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0" y="712"/>
                    </a:cubicBezTo>
                    <a:cubicBezTo>
                      <a:pt x="750" y="712"/>
                      <a:pt x="750" y="712"/>
                      <a:pt x="751" y="712"/>
                    </a:cubicBezTo>
                    <a:cubicBezTo>
                      <a:pt x="760" y="705"/>
                      <a:pt x="765" y="695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74" y="689"/>
                      <a:pt x="774" y="689"/>
                      <a:pt x="774" y="689"/>
                    </a:cubicBezTo>
                    <a:cubicBezTo>
                      <a:pt x="780" y="685"/>
                      <a:pt x="788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795" y="683"/>
                      <a:pt x="795" y="683"/>
                      <a:pt x="795" y="683"/>
                    </a:cubicBezTo>
                    <a:cubicBezTo>
                      <a:pt x="800" y="683"/>
                      <a:pt x="804" y="684"/>
                      <a:pt x="809" y="686"/>
                    </a:cubicBezTo>
                    <a:cubicBezTo>
                      <a:pt x="809" y="686"/>
                      <a:pt x="809" y="686"/>
                      <a:pt x="809" y="686"/>
                    </a:cubicBezTo>
                    <a:cubicBezTo>
                      <a:pt x="817" y="689"/>
                      <a:pt x="822" y="697"/>
                      <a:pt x="832" y="700"/>
                    </a:cubicBezTo>
                    <a:cubicBezTo>
                      <a:pt x="832" y="700"/>
                      <a:pt x="832" y="700"/>
                      <a:pt x="832" y="700"/>
                    </a:cubicBezTo>
                    <a:cubicBezTo>
                      <a:pt x="836" y="701"/>
                      <a:pt x="840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43" y="702"/>
                      <a:pt x="843" y="702"/>
                      <a:pt x="843" y="702"/>
                    </a:cubicBezTo>
                    <a:cubicBezTo>
                      <a:pt x="854" y="702"/>
                      <a:pt x="862" y="696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1" y="693"/>
                      <a:pt x="871" y="693"/>
                      <a:pt x="871" y="693"/>
                    </a:cubicBezTo>
                    <a:cubicBezTo>
                      <a:pt x="874" y="691"/>
                      <a:pt x="877" y="691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0" y="690"/>
                    </a:cubicBezTo>
                    <a:cubicBezTo>
                      <a:pt x="880" y="690"/>
                      <a:pt x="880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1" y="690"/>
                      <a:pt x="881" y="690"/>
                      <a:pt x="881" y="690"/>
                    </a:cubicBezTo>
                    <a:cubicBezTo>
                      <a:pt x="885" y="689"/>
                      <a:pt x="889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893" y="689"/>
                      <a:pt x="893" y="689"/>
                      <a:pt x="893" y="689"/>
                    </a:cubicBezTo>
                    <a:cubicBezTo>
                      <a:pt x="904" y="689"/>
                      <a:pt x="916" y="691"/>
                      <a:pt x="922" y="695"/>
                    </a:cubicBezTo>
                    <a:cubicBezTo>
                      <a:pt x="922" y="695"/>
                      <a:pt x="922" y="695"/>
                      <a:pt x="922" y="695"/>
                    </a:cubicBezTo>
                    <a:cubicBezTo>
                      <a:pt x="930" y="701"/>
                      <a:pt x="932" y="714"/>
                      <a:pt x="941" y="721"/>
                    </a:cubicBezTo>
                    <a:cubicBezTo>
                      <a:pt x="941" y="721"/>
                      <a:pt x="941" y="721"/>
                      <a:pt x="941" y="721"/>
                    </a:cubicBezTo>
                    <a:cubicBezTo>
                      <a:pt x="941" y="721"/>
                      <a:pt x="941" y="721"/>
                      <a:pt x="942" y="721"/>
                    </a:cubicBezTo>
                    <a:cubicBezTo>
                      <a:pt x="942" y="721"/>
                      <a:pt x="942" y="721"/>
                      <a:pt x="942" y="721"/>
                    </a:cubicBezTo>
                    <a:cubicBezTo>
                      <a:pt x="946" y="724"/>
                      <a:pt x="953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0" y="727"/>
                      <a:pt x="960" y="727"/>
                    </a:cubicBezTo>
                    <a:cubicBezTo>
                      <a:pt x="960" y="727"/>
                      <a:pt x="961" y="727"/>
                      <a:pt x="961" y="727"/>
                    </a:cubicBezTo>
                    <a:cubicBezTo>
                      <a:pt x="962" y="727"/>
                      <a:pt x="964" y="727"/>
                      <a:pt x="966" y="726"/>
                    </a:cubicBezTo>
                    <a:cubicBezTo>
                      <a:pt x="973" y="724"/>
                      <a:pt x="975" y="708"/>
                      <a:pt x="980" y="701"/>
                    </a:cubicBezTo>
                    <a:cubicBezTo>
                      <a:pt x="987" y="689"/>
                      <a:pt x="998" y="688"/>
                      <a:pt x="1009" y="681"/>
                    </a:cubicBezTo>
                    <a:cubicBezTo>
                      <a:pt x="1016" y="677"/>
                      <a:pt x="1022" y="669"/>
                      <a:pt x="1029" y="662"/>
                    </a:cubicBezTo>
                    <a:cubicBezTo>
                      <a:pt x="1036" y="655"/>
                      <a:pt x="1044" y="648"/>
                      <a:pt x="1047" y="641"/>
                    </a:cubicBezTo>
                    <a:cubicBezTo>
                      <a:pt x="1050" y="635"/>
                      <a:pt x="1052" y="626"/>
                      <a:pt x="1055" y="621"/>
                    </a:cubicBezTo>
                    <a:cubicBezTo>
                      <a:pt x="1058" y="616"/>
                      <a:pt x="1062" y="612"/>
                      <a:pt x="1067" y="609"/>
                    </a:cubicBezTo>
                    <a:cubicBezTo>
                      <a:pt x="1075" y="604"/>
                      <a:pt x="1087" y="603"/>
                      <a:pt x="1092" y="595"/>
                    </a:cubicBezTo>
                    <a:cubicBezTo>
                      <a:pt x="1095" y="590"/>
                      <a:pt x="1095" y="581"/>
                      <a:pt x="1095" y="571"/>
                    </a:cubicBezTo>
                    <a:cubicBezTo>
                      <a:pt x="1095" y="569"/>
                      <a:pt x="1095" y="568"/>
                      <a:pt x="1095" y="567"/>
                    </a:cubicBezTo>
                    <a:cubicBezTo>
                      <a:pt x="1095" y="440"/>
                      <a:pt x="1095" y="315"/>
                      <a:pt x="1095" y="188"/>
                    </a:cubicBezTo>
                    <a:cubicBezTo>
                      <a:pt x="1095" y="188"/>
                      <a:pt x="1095" y="188"/>
                      <a:pt x="1095" y="188"/>
                    </a:cubicBezTo>
                    <a:cubicBezTo>
                      <a:pt x="1095" y="179"/>
                      <a:pt x="1096" y="166"/>
                      <a:pt x="1096" y="155"/>
                    </a:cubicBezTo>
                    <a:cubicBezTo>
                      <a:pt x="1096" y="145"/>
                      <a:pt x="1095" y="136"/>
                      <a:pt x="1093" y="132"/>
                    </a:cubicBezTo>
                    <a:cubicBezTo>
                      <a:pt x="1088" y="123"/>
                      <a:pt x="1074" y="122"/>
                      <a:pt x="1066" y="118"/>
                    </a:cubicBezTo>
                    <a:cubicBezTo>
                      <a:pt x="1054" y="110"/>
                      <a:pt x="1055" y="101"/>
                      <a:pt x="1048" y="87"/>
                    </a:cubicBezTo>
                    <a:cubicBezTo>
                      <a:pt x="1045" y="80"/>
                      <a:pt x="1037" y="74"/>
                      <a:pt x="1030" y="67"/>
                    </a:cubicBezTo>
                    <a:cubicBezTo>
                      <a:pt x="1022" y="59"/>
                      <a:pt x="1017" y="52"/>
                      <a:pt x="1010" y="48"/>
                    </a:cubicBezTo>
                    <a:cubicBezTo>
                      <a:pt x="1005" y="44"/>
                      <a:pt x="997" y="43"/>
                      <a:pt x="991" y="40"/>
                    </a:cubicBezTo>
                    <a:cubicBezTo>
                      <a:pt x="986" y="37"/>
                      <a:pt x="980" y="30"/>
                      <a:pt x="977" y="24"/>
                    </a:cubicBezTo>
                    <a:cubicBezTo>
                      <a:pt x="973" y="16"/>
                      <a:pt x="972" y="4"/>
                      <a:pt x="967" y="1"/>
                    </a:cubicBezTo>
                    <a:cubicBezTo>
                      <a:pt x="967" y="1"/>
                      <a:pt x="967" y="1"/>
                      <a:pt x="967" y="1"/>
                    </a:cubicBezTo>
                    <a:cubicBezTo>
                      <a:pt x="967" y="1"/>
                      <a:pt x="966" y="1"/>
                      <a:pt x="966" y="1"/>
                    </a:cubicBezTo>
                    <a:cubicBezTo>
                      <a:pt x="965" y="0"/>
                      <a:pt x="963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60" y="0"/>
                      <a:pt x="960" y="0"/>
                      <a:pt x="960" y="0"/>
                    </a:cubicBezTo>
                    <a:cubicBezTo>
                      <a:pt x="954" y="0"/>
                      <a:pt x="946" y="3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5"/>
                      <a:pt x="943" y="5"/>
                    </a:cubicBezTo>
                    <a:cubicBezTo>
                      <a:pt x="943" y="5"/>
                      <a:pt x="943" y="6"/>
                      <a:pt x="943" y="6"/>
                    </a:cubicBezTo>
                    <a:cubicBezTo>
                      <a:pt x="943" y="6"/>
                      <a:pt x="943" y="6"/>
                      <a:pt x="943" y="6"/>
                    </a:cubicBezTo>
                    <a:cubicBezTo>
                      <a:pt x="934" y="11"/>
                      <a:pt x="931" y="25"/>
                      <a:pt x="923" y="32"/>
                    </a:cubicBezTo>
                    <a:cubicBezTo>
                      <a:pt x="923" y="32"/>
                      <a:pt x="923" y="32"/>
                      <a:pt x="923" y="32"/>
                    </a:cubicBezTo>
                    <a:cubicBezTo>
                      <a:pt x="916" y="38"/>
                      <a:pt x="905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93" y="40"/>
                      <a:pt x="893" y="40"/>
                      <a:pt x="893" y="40"/>
                    </a:cubicBezTo>
                    <a:cubicBezTo>
                      <a:pt x="885" y="40"/>
                      <a:pt x="878" y="39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72" y="37"/>
                      <a:pt x="872" y="37"/>
                      <a:pt x="872" y="37"/>
                    </a:cubicBezTo>
                    <a:cubicBezTo>
                      <a:pt x="864" y="34"/>
                      <a:pt x="858" y="29"/>
                      <a:pt x="851" y="27"/>
                    </a:cubicBezTo>
                    <a:cubicBezTo>
                      <a:pt x="848" y="27"/>
                      <a:pt x="846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43" y="26"/>
                      <a:pt x="843" y="26"/>
                      <a:pt x="843" y="26"/>
                    </a:cubicBezTo>
                    <a:cubicBezTo>
                      <a:pt x="827" y="26"/>
                      <a:pt x="819" y="37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2"/>
                    </a:cubicBezTo>
                    <a:cubicBezTo>
                      <a:pt x="809" y="42"/>
                      <a:pt x="809" y="42"/>
                      <a:pt x="809" y="43"/>
                    </a:cubicBezTo>
                    <a:cubicBezTo>
                      <a:pt x="809" y="43"/>
                      <a:pt x="809" y="43"/>
                      <a:pt x="809" y="43"/>
                    </a:cubicBezTo>
                    <a:cubicBezTo>
                      <a:pt x="808" y="43"/>
                      <a:pt x="808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7" y="43"/>
                      <a:pt x="807" y="43"/>
                    </a:cubicBezTo>
                    <a:cubicBezTo>
                      <a:pt x="807" y="43"/>
                      <a:pt x="806" y="43"/>
                      <a:pt x="806" y="43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6" y="44"/>
                    </a:cubicBezTo>
                    <a:cubicBezTo>
                      <a:pt x="806" y="44"/>
                      <a:pt x="806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5" y="44"/>
                      <a:pt x="805" y="44"/>
                      <a:pt x="805" y="44"/>
                    </a:cubicBezTo>
                    <a:cubicBezTo>
                      <a:pt x="800" y="45"/>
                      <a:pt x="796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92" y="46"/>
                      <a:pt x="792" y="46"/>
                      <a:pt x="792" y="46"/>
                    </a:cubicBezTo>
                    <a:cubicBezTo>
                      <a:pt x="772" y="46"/>
                      <a:pt x="763" y="28"/>
                      <a:pt x="751" y="18"/>
                    </a:cubicBezTo>
                    <a:cubicBezTo>
                      <a:pt x="751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8"/>
                      <a:pt x="750" y="18"/>
                    </a:cubicBezTo>
                    <a:cubicBezTo>
                      <a:pt x="750" y="18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50" y="17"/>
                      <a:pt x="750" y="17"/>
                    </a:cubicBezTo>
                    <a:cubicBezTo>
                      <a:pt x="750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9" y="17"/>
                      <a:pt x="749" y="17"/>
                    </a:cubicBezTo>
                    <a:cubicBezTo>
                      <a:pt x="749" y="17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8" y="16"/>
                    </a:cubicBezTo>
                    <a:cubicBezTo>
                      <a:pt x="748" y="16"/>
                      <a:pt x="748" y="16"/>
                      <a:pt x="747" y="16"/>
                    </a:cubicBezTo>
                    <a:cubicBezTo>
                      <a:pt x="742" y="12"/>
                      <a:pt x="733" y="7"/>
                      <a:pt x="727" y="6"/>
                    </a:cubicBezTo>
                    <a:cubicBezTo>
                      <a:pt x="727" y="6"/>
                      <a:pt x="727" y="6"/>
                      <a:pt x="727" y="6"/>
                    </a:cubicBezTo>
                    <a:cubicBezTo>
                      <a:pt x="727" y="6"/>
                      <a:pt x="727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6" y="6"/>
                      <a:pt x="726" y="6"/>
                    </a:cubicBezTo>
                    <a:cubicBezTo>
                      <a:pt x="726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5" y="6"/>
                      <a:pt x="725" y="6"/>
                      <a:pt x="725" y="6"/>
                    </a:cubicBezTo>
                    <a:cubicBezTo>
                      <a:pt x="724" y="6"/>
                      <a:pt x="723" y="6"/>
                      <a:pt x="722" y="6"/>
                    </a:cubicBezTo>
                    <a:cubicBezTo>
                      <a:pt x="722" y="6"/>
                      <a:pt x="722" y="6"/>
                      <a:pt x="722" y="6"/>
                    </a:cubicBezTo>
                    <a:cubicBezTo>
                      <a:pt x="718" y="8"/>
                      <a:pt x="718" y="17"/>
                      <a:pt x="718" y="21"/>
                    </a:cubicBezTo>
                    <a:cubicBezTo>
                      <a:pt x="716" y="39"/>
                      <a:pt x="711" y="51"/>
                      <a:pt x="698" y="58"/>
                    </a:cubicBezTo>
                    <a:cubicBezTo>
                      <a:pt x="698" y="58"/>
                      <a:pt x="698" y="58"/>
                      <a:pt x="698" y="58"/>
                    </a:cubicBezTo>
                    <a:cubicBezTo>
                      <a:pt x="692" y="62"/>
                      <a:pt x="686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80" y="63"/>
                      <a:pt x="680" y="63"/>
                      <a:pt x="680" y="63"/>
                    </a:cubicBezTo>
                    <a:cubicBezTo>
                      <a:pt x="673" y="63"/>
                      <a:pt x="667" y="61"/>
                      <a:pt x="662" y="59"/>
                    </a:cubicBezTo>
                    <a:cubicBezTo>
                      <a:pt x="654" y="55"/>
                      <a:pt x="649" y="45"/>
                      <a:pt x="639" y="44"/>
                    </a:cubicBezTo>
                    <a:cubicBezTo>
                      <a:pt x="639" y="44"/>
                      <a:pt x="639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8" y="44"/>
                      <a:pt x="638" y="44"/>
                      <a:pt x="638" y="44"/>
                    </a:cubicBezTo>
                    <a:cubicBezTo>
                      <a:pt x="635" y="44"/>
                      <a:pt x="631" y="45"/>
                      <a:pt x="627" y="46"/>
                    </a:cubicBezTo>
                    <a:cubicBezTo>
                      <a:pt x="623" y="47"/>
                      <a:pt x="619" y="49"/>
                      <a:pt x="615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4" y="49"/>
                      <a:pt x="614" y="49"/>
                      <a:pt x="614" y="49"/>
                    </a:cubicBezTo>
                    <a:cubicBezTo>
                      <a:pt x="611" y="50"/>
                      <a:pt x="609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607" y="50"/>
                      <a:pt x="607" y="50"/>
                      <a:pt x="607" y="50"/>
                    </a:cubicBezTo>
                    <a:cubicBezTo>
                      <a:pt x="590" y="50"/>
                      <a:pt x="579" y="44"/>
                      <a:pt x="569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6"/>
                      <a:pt x="568" y="36"/>
                      <a:pt x="568" y="36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8" y="35"/>
                      <a:pt x="568" y="35"/>
                    </a:cubicBezTo>
                    <a:cubicBezTo>
                      <a:pt x="568" y="35"/>
                      <a:pt x="567" y="35"/>
                      <a:pt x="567" y="35"/>
                    </a:cubicBezTo>
                    <a:cubicBezTo>
                      <a:pt x="562" y="31"/>
                      <a:pt x="555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48" y="25"/>
                      <a:pt x="548" y="25"/>
                      <a:pt x="548" y="25"/>
                    </a:cubicBezTo>
                    <a:cubicBezTo>
                      <a:pt x="536" y="25"/>
                      <a:pt x="529" y="37"/>
                      <a:pt x="519" y="43"/>
                    </a:cubicBezTo>
                    <a:cubicBezTo>
                      <a:pt x="519" y="43"/>
                      <a:pt x="519" y="43"/>
                      <a:pt x="519" y="43"/>
                    </a:cubicBezTo>
                    <a:cubicBezTo>
                      <a:pt x="519" y="43"/>
                      <a:pt x="519" y="43"/>
                      <a:pt x="518" y="43"/>
                    </a:cubicBezTo>
                    <a:cubicBezTo>
                      <a:pt x="518" y="43"/>
                      <a:pt x="518" y="43"/>
                      <a:pt x="518" y="43"/>
                    </a:cubicBezTo>
                    <a:cubicBezTo>
                      <a:pt x="510" y="48"/>
                      <a:pt x="500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9" y="50"/>
                      <a:pt x="489" y="50"/>
                      <a:pt x="489" y="50"/>
                    </a:cubicBezTo>
                    <a:cubicBezTo>
                      <a:pt x="483" y="50"/>
                      <a:pt x="477" y="49"/>
                      <a:pt x="471" y="48"/>
                    </a:cubicBezTo>
                    <a:cubicBezTo>
                      <a:pt x="471" y="48"/>
                      <a:pt x="471" y="48"/>
                      <a:pt x="471" y="48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1" y="47"/>
                    </a:cubicBezTo>
                    <a:cubicBezTo>
                      <a:pt x="471" y="47"/>
                      <a:pt x="471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70" y="47"/>
                      <a:pt x="470" y="47"/>
                    </a:cubicBezTo>
                    <a:cubicBezTo>
                      <a:pt x="470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9" y="47"/>
                      <a:pt x="469" y="47"/>
                      <a:pt x="469" y="47"/>
                    </a:cubicBezTo>
                    <a:cubicBezTo>
                      <a:pt x="465" y="45"/>
                      <a:pt x="461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7" y="44"/>
                      <a:pt x="457" y="44"/>
                    </a:cubicBezTo>
                    <a:cubicBezTo>
                      <a:pt x="457" y="44"/>
                      <a:pt x="456" y="44"/>
                      <a:pt x="456" y="44"/>
                    </a:cubicBezTo>
                    <a:cubicBezTo>
                      <a:pt x="456" y="44"/>
                      <a:pt x="456" y="44"/>
                      <a:pt x="456" y="44"/>
                    </a:cubicBezTo>
                    <a:cubicBezTo>
                      <a:pt x="451" y="45"/>
                      <a:pt x="447" y="49"/>
                      <a:pt x="444" y="52"/>
                    </a:cubicBezTo>
                    <a:cubicBezTo>
                      <a:pt x="440" y="56"/>
                      <a:pt x="436" y="58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31" y="60"/>
                      <a:pt x="431" y="60"/>
                      <a:pt x="431" y="60"/>
                    </a:cubicBezTo>
                    <a:cubicBezTo>
                      <a:pt x="425" y="62"/>
                      <a:pt x="420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416" y="63"/>
                      <a:pt x="416" y="63"/>
                      <a:pt x="416" y="63"/>
                    </a:cubicBezTo>
                    <a:cubicBezTo>
                      <a:pt x="394" y="63"/>
                      <a:pt x="381" y="44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23"/>
                      <a:pt x="378" y="23"/>
                      <a:pt x="378" y="23"/>
                    </a:cubicBezTo>
                    <a:cubicBezTo>
                      <a:pt x="378" y="16"/>
                      <a:pt x="378" y="8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3" y="6"/>
                      <a:pt x="373" y="6"/>
                      <a:pt x="373" y="6"/>
                    </a:cubicBezTo>
                    <a:cubicBezTo>
                      <a:pt x="372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1" y="6"/>
                      <a:pt x="371" y="6"/>
                      <a:pt x="371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70" y="6"/>
                      <a:pt x="370" y="6"/>
                      <a:pt x="370" y="6"/>
                    </a:cubicBezTo>
                    <a:cubicBezTo>
                      <a:pt x="365" y="6"/>
                      <a:pt x="360" y="9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5" y="12"/>
                      <a:pt x="355" y="12"/>
                      <a:pt x="355" y="12"/>
                    </a:cubicBezTo>
                    <a:cubicBezTo>
                      <a:pt x="354" y="12"/>
                      <a:pt x="354" y="12"/>
                      <a:pt x="354" y="12"/>
                    </a:cubicBezTo>
                    <a:cubicBezTo>
                      <a:pt x="354" y="13"/>
                      <a:pt x="354" y="13"/>
                      <a:pt x="354" y="13"/>
                    </a:cubicBezTo>
                    <a:cubicBezTo>
                      <a:pt x="354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3" y="13"/>
                      <a:pt x="353" y="13"/>
                    </a:cubicBezTo>
                    <a:cubicBezTo>
                      <a:pt x="353" y="13"/>
                      <a:pt x="352" y="14"/>
                      <a:pt x="351" y="14"/>
                    </a:cubicBezTo>
                    <a:cubicBezTo>
                      <a:pt x="351" y="14"/>
                      <a:pt x="351" y="14"/>
                      <a:pt x="351" y="14"/>
                    </a:cubicBezTo>
                    <a:cubicBezTo>
                      <a:pt x="351" y="14"/>
                      <a:pt x="351" y="14"/>
                      <a:pt x="351" y="15"/>
                    </a:cubicBezTo>
                    <a:cubicBezTo>
                      <a:pt x="351" y="15"/>
                      <a:pt x="351" y="15"/>
                      <a:pt x="351" y="15"/>
                    </a:cubicBezTo>
                    <a:cubicBezTo>
                      <a:pt x="351" y="15"/>
                      <a:pt x="351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50" y="15"/>
                    </a:cubicBezTo>
                    <a:cubicBezTo>
                      <a:pt x="350" y="15"/>
                      <a:pt x="350" y="15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9" y="16"/>
                      <a:pt x="349" y="16"/>
                      <a:pt x="349" y="16"/>
                    </a:cubicBezTo>
                    <a:cubicBezTo>
                      <a:pt x="348" y="16"/>
                      <a:pt x="348" y="16"/>
                      <a:pt x="348" y="17"/>
                    </a:cubicBezTo>
                    <a:cubicBezTo>
                      <a:pt x="348" y="17"/>
                      <a:pt x="348" y="17"/>
                      <a:pt x="348" y="17"/>
                    </a:cubicBezTo>
                    <a:cubicBezTo>
                      <a:pt x="348" y="17"/>
                      <a:pt x="348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7"/>
                    </a:cubicBezTo>
                    <a:cubicBezTo>
                      <a:pt x="347" y="17"/>
                      <a:pt x="347" y="17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7" y="18"/>
                      <a:pt x="347" y="18"/>
                      <a:pt x="347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6" y="18"/>
                    </a:cubicBezTo>
                    <a:cubicBezTo>
                      <a:pt x="346" y="18"/>
                      <a:pt x="346" y="18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45" y="19"/>
                      <a:pt x="345" y="19"/>
                      <a:pt x="345" y="19"/>
                    </a:cubicBezTo>
                    <a:cubicBezTo>
                      <a:pt x="333" y="29"/>
                      <a:pt x="323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304" y="46"/>
                      <a:pt x="304" y="46"/>
                      <a:pt x="304" y="46"/>
                    </a:cubicBezTo>
                    <a:cubicBezTo>
                      <a:pt x="299" y="46"/>
                      <a:pt x="294" y="45"/>
                      <a:pt x="288" y="43"/>
                    </a:cubicBezTo>
                    <a:cubicBezTo>
                      <a:pt x="281" y="40"/>
                      <a:pt x="276" y="32"/>
                      <a:pt x="269" y="29"/>
                    </a:cubicBezTo>
                    <a:cubicBezTo>
                      <a:pt x="269" y="29"/>
                      <a:pt x="269" y="29"/>
                      <a:pt x="269" y="29"/>
                    </a:cubicBezTo>
                    <a:cubicBezTo>
                      <a:pt x="268" y="29"/>
                      <a:pt x="268" y="29"/>
                      <a:pt x="268" y="29"/>
                    </a:cubicBezTo>
                    <a:cubicBezTo>
                      <a:pt x="264" y="27"/>
                      <a:pt x="260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45" y="26"/>
                      <a:pt x="236" y="32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7" y="36"/>
                      <a:pt x="227" y="36"/>
                    </a:cubicBezTo>
                    <a:cubicBezTo>
                      <a:pt x="227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5" y="36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5" y="37"/>
                      <a:pt x="225" y="37"/>
                      <a:pt x="225" y="37"/>
                    </a:cubicBezTo>
                    <a:cubicBezTo>
                      <a:pt x="224" y="37"/>
                      <a:pt x="224" y="37"/>
                      <a:pt x="224" y="37"/>
                    </a:cubicBezTo>
                    <a:cubicBezTo>
                      <a:pt x="218" y="39"/>
                      <a:pt x="210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202" y="40"/>
                      <a:pt x="202" y="40"/>
                      <a:pt x="202" y="40"/>
                    </a:cubicBezTo>
                    <a:cubicBezTo>
                      <a:pt x="194" y="40"/>
                      <a:pt x="186" y="39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79" y="36"/>
                      <a:pt x="179" y="36"/>
                      <a:pt x="179" y="36"/>
                    </a:cubicBezTo>
                    <a:cubicBezTo>
                      <a:pt x="168" y="30"/>
                      <a:pt x="169" y="19"/>
                      <a:pt x="159" y="10"/>
                    </a:cubicBezTo>
                    <a:cubicBezTo>
                      <a:pt x="155" y="5"/>
                      <a:pt x="146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FD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562"/>
              <p:cNvSpPr>
                <a:spLocks noEditPoints="1"/>
              </p:cNvSpPr>
              <p:nvPr/>
            </p:nvSpPr>
            <p:spPr bwMode="auto">
              <a:xfrm>
                <a:off x="4239" y="3286"/>
                <a:ext cx="122" cy="133"/>
              </a:xfrm>
              <a:custGeom>
                <a:gdLst>
                  <a:gd name="T0" fmla="*/ 5 w 35"/>
                  <a:gd name="T1" fmla="*/ 18 h 38"/>
                  <a:gd name="T2" fmla="*/ 5 w 35"/>
                  <a:gd name="T3" fmla="*/ 17 h 38"/>
                  <a:gd name="T4" fmla="*/ 18 w 35"/>
                  <a:gd name="T5" fmla="*/ 2 h 38"/>
                  <a:gd name="T6" fmla="*/ 18 w 35"/>
                  <a:gd name="T7" fmla="*/ 2 h 38"/>
                  <a:gd name="T8" fmla="*/ 24 w 35"/>
                  <a:gd name="T9" fmla="*/ 3 h 38"/>
                  <a:gd name="T10" fmla="*/ 32 w 35"/>
                  <a:gd name="T11" fmla="*/ 18 h 38"/>
                  <a:gd name="T12" fmla="*/ 23 w 35"/>
                  <a:gd name="T13" fmla="*/ 32 h 38"/>
                  <a:gd name="T14" fmla="*/ 18 w 35"/>
                  <a:gd name="T15" fmla="*/ 33 h 38"/>
                  <a:gd name="T16" fmla="*/ 18 w 35"/>
                  <a:gd name="T17" fmla="*/ 33 h 38"/>
                  <a:gd name="T18" fmla="*/ 5 w 35"/>
                  <a:gd name="T19" fmla="*/ 18 h 38"/>
                  <a:gd name="T20" fmla="*/ 18 w 35"/>
                  <a:gd name="T21" fmla="*/ 0 h 38"/>
                  <a:gd name="T22" fmla="*/ 18 w 35"/>
                  <a:gd name="T23" fmla="*/ 0 h 38"/>
                  <a:gd name="T24" fmla="*/ 18 w 35"/>
                  <a:gd name="T25" fmla="*/ 0 h 38"/>
                  <a:gd name="T26" fmla="*/ 18 w 35"/>
                  <a:gd name="T27" fmla="*/ 0 h 38"/>
                  <a:gd name="T28" fmla="*/ 0 w 35"/>
                  <a:gd name="T29" fmla="*/ 18 h 38"/>
                  <a:gd name="T30" fmla="*/ 1 w 35"/>
                  <a:gd name="T31" fmla="*/ 26 h 38"/>
                  <a:gd name="T32" fmla="*/ 2 w 35"/>
                  <a:gd name="T33" fmla="*/ 26 h 38"/>
                  <a:gd name="T34" fmla="*/ 2 w 35"/>
                  <a:gd name="T35" fmla="*/ 26 h 38"/>
                  <a:gd name="T36" fmla="*/ 2 w 35"/>
                  <a:gd name="T37" fmla="*/ 26 h 38"/>
                  <a:gd name="T38" fmla="*/ 2 w 35"/>
                  <a:gd name="T39" fmla="*/ 26 h 38"/>
                  <a:gd name="T40" fmla="*/ 2 w 35"/>
                  <a:gd name="T41" fmla="*/ 26 h 38"/>
                  <a:gd name="T42" fmla="*/ 21 w 35"/>
                  <a:gd name="T43" fmla="*/ 38 h 38"/>
                  <a:gd name="T44" fmla="*/ 22 w 35"/>
                  <a:gd name="T45" fmla="*/ 38 h 38"/>
                  <a:gd name="T46" fmla="*/ 22 w 35"/>
                  <a:gd name="T47" fmla="*/ 38 h 38"/>
                  <a:gd name="T48" fmla="*/ 22 w 35"/>
                  <a:gd name="T49" fmla="*/ 38 h 38"/>
                  <a:gd name="T50" fmla="*/ 24 w 35"/>
                  <a:gd name="T51" fmla="*/ 38 h 38"/>
                  <a:gd name="T52" fmla="*/ 24 w 35"/>
                  <a:gd name="T53" fmla="*/ 38 h 38"/>
                  <a:gd name="T54" fmla="*/ 24 w 35"/>
                  <a:gd name="T55" fmla="*/ 38 h 38"/>
                  <a:gd name="T56" fmla="*/ 35 w 35"/>
                  <a:gd name="T57" fmla="*/ 18 h 38"/>
                  <a:gd name="T58" fmla="*/ 34 w 35"/>
                  <a:gd name="T59" fmla="*/ 12 h 38"/>
                  <a:gd name="T60" fmla="*/ 34 w 35"/>
                  <a:gd name="T61" fmla="*/ 12 h 38"/>
                  <a:gd name="T62" fmla="*/ 34 w 35"/>
                  <a:gd name="T63" fmla="*/ 12 h 38"/>
                  <a:gd name="T64" fmla="*/ 34 w 35"/>
                  <a:gd name="T65" fmla="*/ 12 h 38"/>
                  <a:gd name="T66" fmla="*/ 34 w 35"/>
                  <a:gd name="T67" fmla="*/ 11 h 38"/>
                  <a:gd name="T68" fmla="*/ 18 w 35"/>
                  <a:gd name="T69" fmla="*/ 0 h 38"/>
                  <a:gd name="T70" fmla="*/ 18 w 35"/>
                  <a:gd name="T71" fmla="*/ 0 h 38"/>
                  <a:gd name="T72" fmla="*/ 18 w 35"/>
                  <a:gd name="T7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38">
                    <a:moveTo>
                      <a:pt x="5" y="18"/>
                    </a:moveTo>
                    <a:cubicBezTo>
                      <a:pt x="5" y="18"/>
                      <a:pt x="5" y="18"/>
                      <a:pt x="5" y="17"/>
                    </a:cubicBezTo>
                    <a:cubicBezTo>
                      <a:pt x="5" y="10"/>
                      <a:pt x="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20" y="2"/>
                      <a:pt x="22" y="3"/>
                      <a:pt x="24" y="3"/>
                    </a:cubicBezTo>
                    <a:cubicBezTo>
                      <a:pt x="29" y="5"/>
                      <a:pt x="32" y="12"/>
                      <a:pt x="32" y="18"/>
                    </a:cubicBezTo>
                    <a:cubicBezTo>
                      <a:pt x="32" y="25"/>
                      <a:pt x="30" y="31"/>
                      <a:pt x="23" y="32"/>
                    </a:cubicBezTo>
                    <a:cubicBezTo>
                      <a:pt x="21" y="33"/>
                      <a:pt x="20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9" y="33"/>
                      <a:pt x="5" y="25"/>
                      <a:pt x="5" y="18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0"/>
                      <a:pt x="0" y="7"/>
                      <a:pt x="0" y="18"/>
                    </a:cubicBezTo>
                    <a:cubicBezTo>
                      <a:pt x="0" y="20"/>
                      <a:pt x="1" y="23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4" y="32"/>
                      <a:pt x="14" y="38"/>
                      <a:pt x="21" y="38"/>
                    </a:cubicBezTo>
                    <a:cubicBezTo>
                      <a:pt x="21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1" y="36"/>
                      <a:pt x="35" y="27"/>
                      <a:pt x="35" y="18"/>
                    </a:cubicBezTo>
                    <a:cubicBezTo>
                      <a:pt x="35" y="16"/>
                      <a:pt x="35" y="14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6"/>
                      <a:pt x="26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563"/>
              <p:cNvSpPr>
                <a:spLocks noEditPoints="1"/>
              </p:cNvSpPr>
              <p:nvPr/>
            </p:nvSpPr>
            <p:spPr bwMode="auto">
              <a:xfrm>
                <a:off x="3591" y="3332"/>
                <a:ext cx="115" cy="84"/>
              </a:xfrm>
              <a:custGeom>
                <a:gdLst>
                  <a:gd name="T0" fmla="*/ 19 w 33"/>
                  <a:gd name="T1" fmla="*/ 2 h 24"/>
                  <a:gd name="T2" fmla="*/ 19 w 33"/>
                  <a:gd name="T3" fmla="*/ 2 h 24"/>
                  <a:gd name="T4" fmla="*/ 19 w 33"/>
                  <a:gd name="T5" fmla="*/ 2 h 24"/>
                  <a:gd name="T6" fmla="*/ 28 w 33"/>
                  <a:gd name="T7" fmla="*/ 9 h 24"/>
                  <a:gd name="T8" fmla="*/ 28 w 33"/>
                  <a:gd name="T9" fmla="*/ 9 h 24"/>
                  <a:gd name="T10" fmla="*/ 28 w 33"/>
                  <a:gd name="T11" fmla="*/ 9 h 24"/>
                  <a:gd name="T12" fmla="*/ 29 w 33"/>
                  <a:gd name="T13" fmla="*/ 11 h 24"/>
                  <a:gd name="T14" fmla="*/ 16 w 33"/>
                  <a:gd name="T15" fmla="*/ 20 h 24"/>
                  <a:gd name="T16" fmla="*/ 16 w 33"/>
                  <a:gd name="T17" fmla="*/ 20 h 24"/>
                  <a:gd name="T18" fmla="*/ 16 w 33"/>
                  <a:gd name="T19" fmla="*/ 20 h 24"/>
                  <a:gd name="T20" fmla="*/ 16 w 33"/>
                  <a:gd name="T21" fmla="*/ 20 h 24"/>
                  <a:gd name="T22" fmla="*/ 16 w 33"/>
                  <a:gd name="T23" fmla="*/ 20 h 24"/>
                  <a:gd name="T24" fmla="*/ 16 w 33"/>
                  <a:gd name="T25" fmla="*/ 20 h 24"/>
                  <a:gd name="T26" fmla="*/ 15 w 33"/>
                  <a:gd name="T27" fmla="*/ 20 h 24"/>
                  <a:gd name="T28" fmla="*/ 14 w 33"/>
                  <a:gd name="T29" fmla="*/ 20 h 24"/>
                  <a:gd name="T30" fmla="*/ 14 w 33"/>
                  <a:gd name="T31" fmla="*/ 20 h 24"/>
                  <a:gd name="T32" fmla="*/ 14 w 33"/>
                  <a:gd name="T33" fmla="*/ 20 h 24"/>
                  <a:gd name="T34" fmla="*/ 14 w 33"/>
                  <a:gd name="T35" fmla="*/ 20 h 24"/>
                  <a:gd name="T36" fmla="*/ 14 w 33"/>
                  <a:gd name="T37" fmla="*/ 20 h 24"/>
                  <a:gd name="T38" fmla="*/ 5 w 33"/>
                  <a:gd name="T39" fmla="*/ 16 h 24"/>
                  <a:gd name="T40" fmla="*/ 5 w 33"/>
                  <a:gd name="T41" fmla="*/ 16 h 24"/>
                  <a:gd name="T42" fmla="*/ 5 w 33"/>
                  <a:gd name="T43" fmla="*/ 16 h 24"/>
                  <a:gd name="T44" fmla="*/ 5 w 33"/>
                  <a:gd name="T45" fmla="*/ 15 h 24"/>
                  <a:gd name="T46" fmla="*/ 5 w 33"/>
                  <a:gd name="T47" fmla="*/ 15 h 24"/>
                  <a:gd name="T48" fmla="*/ 5 w 33"/>
                  <a:gd name="T49" fmla="*/ 15 h 24"/>
                  <a:gd name="T50" fmla="*/ 19 w 33"/>
                  <a:gd name="T51" fmla="*/ 2 h 24"/>
                  <a:gd name="T52" fmla="*/ 19 w 33"/>
                  <a:gd name="T53" fmla="*/ 2 h 24"/>
                  <a:gd name="T54" fmla="*/ 19 w 33"/>
                  <a:gd name="T55" fmla="*/ 2 h 24"/>
                  <a:gd name="T56" fmla="*/ 17 w 33"/>
                  <a:gd name="T57" fmla="*/ 0 h 24"/>
                  <a:gd name="T58" fmla="*/ 17 w 33"/>
                  <a:gd name="T59" fmla="*/ 0 h 24"/>
                  <a:gd name="T60" fmla="*/ 9 w 33"/>
                  <a:gd name="T61" fmla="*/ 2 h 24"/>
                  <a:gd name="T62" fmla="*/ 9 w 33"/>
                  <a:gd name="T63" fmla="*/ 2 h 24"/>
                  <a:gd name="T64" fmla="*/ 0 w 33"/>
                  <a:gd name="T65" fmla="*/ 19 h 24"/>
                  <a:gd name="T66" fmla="*/ 0 w 33"/>
                  <a:gd name="T67" fmla="*/ 23 h 24"/>
                  <a:gd name="T68" fmla="*/ 0 w 33"/>
                  <a:gd name="T69" fmla="*/ 23 h 24"/>
                  <a:gd name="T70" fmla="*/ 11 w 33"/>
                  <a:gd name="T71" fmla="*/ 24 h 24"/>
                  <a:gd name="T72" fmla="*/ 11 w 33"/>
                  <a:gd name="T73" fmla="*/ 24 h 24"/>
                  <a:gd name="T74" fmla="*/ 11 w 33"/>
                  <a:gd name="T75" fmla="*/ 24 h 24"/>
                  <a:gd name="T76" fmla="*/ 11 w 33"/>
                  <a:gd name="T77" fmla="*/ 24 h 24"/>
                  <a:gd name="T78" fmla="*/ 32 w 33"/>
                  <a:gd name="T79" fmla="*/ 10 h 24"/>
                  <a:gd name="T80" fmla="*/ 32 w 33"/>
                  <a:gd name="T81" fmla="*/ 10 h 24"/>
                  <a:gd name="T82" fmla="*/ 17 w 33"/>
                  <a:gd name="T83" fmla="*/ 0 h 24"/>
                  <a:gd name="T84" fmla="*/ 17 w 33"/>
                  <a:gd name="T85" fmla="*/ 0 h 24"/>
                  <a:gd name="T86" fmla="*/ 17 w 33"/>
                  <a:gd name="T8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24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4" y="2"/>
                      <a:pt x="28" y="4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9" y="10"/>
                      <a:pt x="29" y="11"/>
                    </a:cubicBezTo>
                    <a:cubicBezTo>
                      <a:pt x="29" y="18"/>
                      <a:pt x="22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6" y="19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7"/>
                      <a:pt x="12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2" y="0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3" y="5"/>
                      <a:pt x="0" y="12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" y="24"/>
                      <a:pt x="7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21" y="24"/>
                      <a:pt x="33" y="2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4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564"/>
              <p:cNvSpPr>
                <a:spLocks noEditPoints="1"/>
              </p:cNvSpPr>
              <p:nvPr/>
            </p:nvSpPr>
            <p:spPr bwMode="auto">
              <a:xfrm>
                <a:off x="3332" y="3286"/>
                <a:ext cx="130" cy="130"/>
              </a:xfrm>
              <a:custGeom>
                <a:gdLst>
                  <a:gd name="T0" fmla="*/ 17 w 37"/>
                  <a:gd name="T1" fmla="*/ 2 h 37"/>
                  <a:gd name="T2" fmla="*/ 17 w 37"/>
                  <a:gd name="T3" fmla="*/ 2 h 37"/>
                  <a:gd name="T4" fmla="*/ 17 w 37"/>
                  <a:gd name="T5" fmla="*/ 2 h 37"/>
                  <a:gd name="T6" fmla="*/ 29 w 37"/>
                  <a:gd name="T7" fmla="*/ 27 h 37"/>
                  <a:gd name="T8" fmla="*/ 29 w 37"/>
                  <a:gd name="T9" fmla="*/ 27 h 37"/>
                  <a:gd name="T10" fmla="*/ 29 w 37"/>
                  <a:gd name="T11" fmla="*/ 27 h 37"/>
                  <a:gd name="T12" fmla="*/ 29 w 37"/>
                  <a:gd name="T13" fmla="*/ 27 h 37"/>
                  <a:gd name="T14" fmla="*/ 18 w 37"/>
                  <a:gd name="T15" fmla="*/ 32 h 37"/>
                  <a:gd name="T16" fmla="*/ 18 w 37"/>
                  <a:gd name="T17" fmla="*/ 32 h 37"/>
                  <a:gd name="T18" fmla="*/ 18 w 37"/>
                  <a:gd name="T19" fmla="*/ 32 h 37"/>
                  <a:gd name="T20" fmla="*/ 16 w 37"/>
                  <a:gd name="T21" fmla="*/ 32 h 37"/>
                  <a:gd name="T22" fmla="*/ 16 w 37"/>
                  <a:gd name="T23" fmla="*/ 32 h 37"/>
                  <a:gd name="T24" fmla="*/ 16 w 37"/>
                  <a:gd name="T25" fmla="*/ 32 h 37"/>
                  <a:gd name="T26" fmla="*/ 16 w 37"/>
                  <a:gd name="T27" fmla="*/ 32 h 37"/>
                  <a:gd name="T28" fmla="*/ 16 w 37"/>
                  <a:gd name="T29" fmla="*/ 32 h 37"/>
                  <a:gd name="T30" fmla="*/ 14 w 37"/>
                  <a:gd name="T31" fmla="*/ 3 h 37"/>
                  <a:gd name="T32" fmla="*/ 14 w 37"/>
                  <a:gd name="T33" fmla="*/ 3 h 37"/>
                  <a:gd name="T34" fmla="*/ 14 w 37"/>
                  <a:gd name="T35" fmla="*/ 3 h 37"/>
                  <a:gd name="T36" fmla="*/ 14 w 37"/>
                  <a:gd name="T37" fmla="*/ 3 h 37"/>
                  <a:gd name="T38" fmla="*/ 17 w 37"/>
                  <a:gd name="T39" fmla="*/ 2 h 37"/>
                  <a:gd name="T40" fmla="*/ 17 w 37"/>
                  <a:gd name="T41" fmla="*/ 2 h 37"/>
                  <a:gd name="T42" fmla="*/ 17 w 37"/>
                  <a:gd name="T43" fmla="*/ 2 h 37"/>
                  <a:gd name="T44" fmla="*/ 17 w 37"/>
                  <a:gd name="T45" fmla="*/ 0 h 37"/>
                  <a:gd name="T46" fmla="*/ 1 w 37"/>
                  <a:gd name="T47" fmla="*/ 19 h 37"/>
                  <a:gd name="T48" fmla="*/ 1 w 37"/>
                  <a:gd name="T49" fmla="*/ 19 h 37"/>
                  <a:gd name="T50" fmla="*/ 1 w 37"/>
                  <a:gd name="T51" fmla="*/ 19 h 37"/>
                  <a:gd name="T52" fmla="*/ 1 w 37"/>
                  <a:gd name="T53" fmla="*/ 19 h 37"/>
                  <a:gd name="T54" fmla="*/ 15 w 37"/>
                  <a:gd name="T55" fmla="*/ 37 h 37"/>
                  <a:gd name="T56" fmla="*/ 15 w 37"/>
                  <a:gd name="T57" fmla="*/ 37 h 37"/>
                  <a:gd name="T58" fmla="*/ 17 w 37"/>
                  <a:gd name="T59" fmla="*/ 37 h 37"/>
                  <a:gd name="T60" fmla="*/ 33 w 37"/>
                  <a:gd name="T61" fmla="*/ 27 h 37"/>
                  <a:gd name="T62" fmla="*/ 36 w 37"/>
                  <a:gd name="T63" fmla="*/ 18 h 37"/>
                  <a:gd name="T64" fmla="*/ 20 w 37"/>
                  <a:gd name="T65" fmla="*/ 0 h 37"/>
                  <a:gd name="T66" fmla="*/ 20 w 37"/>
                  <a:gd name="T67" fmla="*/ 0 h 37"/>
                  <a:gd name="T68" fmla="*/ 17 w 37"/>
                  <a:gd name="T6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37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9" y="2"/>
                      <a:pt x="37" y="1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7" y="29"/>
                      <a:pt x="23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7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0" y="32"/>
                      <a:pt x="1" y="6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moveTo>
                      <a:pt x="17" y="0"/>
                    </a:moveTo>
                    <a:cubicBezTo>
                      <a:pt x="6" y="0"/>
                      <a:pt x="1" y="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8"/>
                      <a:pt x="6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7"/>
                      <a:pt x="16" y="37"/>
                      <a:pt x="17" y="37"/>
                    </a:cubicBezTo>
                    <a:cubicBezTo>
                      <a:pt x="26" y="36"/>
                      <a:pt x="31" y="31"/>
                      <a:pt x="33" y="27"/>
                    </a:cubicBezTo>
                    <a:cubicBezTo>
                      <a:pt x="35" y="24"/>
                      <a:pt x="36" y="21"/>
                      <a:pt x="36" y="18"/>
                    </a:cubicBezTo>
                    <a:cubicBezTo>
                      <a:pt x="36" y="9"/>
                      <a:pt x="28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565"/>
              <p:cNvSpPr>
                <a:spLocks noEditPoints="1"/>
              </p:cNvSpPr>
              <p:nvPr/>
            </p:nvSpPr>
            <p:spPr bwMode="auto">
              <a:xfrm>
                <a:off x="3988" y="3332"/>
                <a:ext cx="126" cy="84"/>
              </a:xfrm>
              <a:custGeom>
                <a:gdLst>
                  <a:gd name="T0" fmla="*/ 14 w 36"/>
                  <a:gd name="T1" fmla="*/ 2 h 24"/>
                  <a:gd name="T2" fmla="*/ 14 w 36"/>
                  <a:gd name="T3" fmla="*/ 2 h 24"/>
                  <a:gd name="T4" fmla="*/ 14 w 36"/>
                  <a:gd name="T5" fmla="*/ 2 h 24"/>
                  <a:gd name="T6" fmla="*/ 27 w 36"/>
                  <a:gd name="T7" fmla="*/ 14 h 24"/>
                  <a:gd name="T8" fmla="*/ 27 w 36"/>
                  <a:gd name="T9" fmla="*/ 14 h 24"/>
                  <a:gd name="T10" fmla="*/ 20 w 36"/>
                  <a:gd name="T11" fmla="*/ 20 h 24"/>
                  <a:gd name="T12" fmla="*/ 20 w 36"/>
                  <a:gd name="T13" fmla="*/ 20 h 24"/>
                  <a:gd name="T14" fmla="*/ 20 w 36"/>
                  <a:gd name="T15" fmla="*/ 20 h 24"/>
                  <a:gd name="T16" fmla="*/ 16 w 36"/>
                  <a:gd name="T17" fmla="*/ 20 h 24"/>
                  <a:gd name="T18" fmla="*/ 16 w 36"/>
                  <a:gd name="T19" fmla="*/ 20 h 24"/>
                  <a:gd name="T20" fmla="*/ 16 w 36"/>
                  <a:gd name="T21" fmla="*/ 20 h 24"/>
                  <a:gd name="T22" fmla="*/ 16 w 36"/>
                  <a:gd name="T23" fmla="*/ 20 h 24"/>
                  <a:gd name="T24" fmla="*/ 16 w 36"/>
                  <a:gd name="T25" fmla="*/ 20 h 24"/>
                  <a:gd name="T26" fmla="*/ 4 w 36"/>
                  <a:gd name="T27" fmla="*/ 12 h 24"/>
                  <a:gd name="T28" fmla="*/ 4 w 36"/>
                  <a:gd name="T29" fmla="*/ 12 h 24"/>
                  <a:gd name="T30" fmla="*/ 4 w 36"/>
                  <a:gd name="T31" fmla="*/ 12 h 24"/>
                  <a:gd name="T32" fmla="*/ 4 w 36"/>
                  <a:gd name="T33" fmla="*/ 12 h 24"/>
                  <a:gd name="T34" fmla="*/ 4 w 36"/>
                  <a:gd name="T35" fmla="*/ 12 h 24"/>
                  <a:gd name="T36" fmla="*/ 4 w 36"/>
                  <a:gd name="T37" fmla="*/ 12 h 24"/>
                  <a:gd name="T38" fmla="*/ 4 w 36"/>
                  <a:gd name="T39" fmla="*/ 12 h 24"/>
                  <a:gd name="T40" fmla="*/ 4 w 36"/>
                  <a:gd name="T41" fmla="*/ 12 h 24"/>
                  <a:gd name="T42" fmla="*/ 14 w 36"/>
                  <a:gd name="T43" fmla="*/ 2 h 24"/>
                  <a:gd name="T44" fmla="*/ 14 w 36"/>
                  <a:gd name="T45" fmla="*/ 2 h 24"/>
                  <a:gd name="T46" fmla="*/ 14 w 36"/>
                  <a:gd name="T47" fmla="*/ 2 h 24"/>
                  <a:gd name="T48" fmla="*/ 14 w 36"/>
                  <a:gd name="T49" fmla="*/ 0 h 24"/>
                  <a:gd name="T50" fmla="*/ 14 w 36"/>
                  <a:gd name="T51" fmla="*/ 0 h 24"/>
                  <a:gd name="T52" fmla="*/ 0 w 36"/>
                  <a:gd name="T53" fmla="*/ 11 h 24"/>
                  <a:gd name="T54" fmla="*/ 0 w 36"/>
                  <a:gd name="T55" fmla="*/ 11 h 24"/>
                  <a:gd name="T56" fmla="*/ 0 w 36"/>
                  <a:gd name="T57" fmla="*/ 11 h 24"/>
                  <a:gd name="T58" fmla="*/ 0 w 36"/>
                  <a:gd name="T59" fmla="*/ 11 h 24"/>
                  <a:gd name="T60" fmla="*/ 19 w 36"/>
                  <a:gd name="T61" fmla="*/ 24 h 24"/>
                  <a:gd name="T62" fmla="*/ 19 w 36"/>
                  <a:gd name="T63" fmla="*/ 24 h 24"/>
                  <a:gd name="T64" fmla="*/ 19 w 36"/>
                  <a:gd name="T65" fmla="*/ 24 h 24"/>
                  <a:gd name="T66" fmla="*/ 19 w 36"/>
                  <a:gd name="T67" fmla="*/ 24 h 24"/>
                  <a:gd name="T68" fmla="*/ 31 w 36"/>
                  <a:gd name="T69" fmla="*/ 20 h 24"/>
                  <a:gd name="T70" fmla="*/ 31 w 36"/>
                  <a:gd name="T71" fmla="*/ 20 h 24"/>
                  <a:gd name="T72" fmla="*/ 31 w 36"/>
                  <a:gd name="T73" fmla="*/ 20 h 24"/>
                  <a:gd name="T74" fmla="*/ 31 w 36"/>
                  <a:gd name="T75" fmla="*/ 20 h 24"/>
                  <a:gd name="T76" fmla="*/ 31 w 36"/>
                  <a:gd name="T77" fmla="*/ 20 h 24"/>
                  <a:gd name="T78" fmla="*/ 31 w 36"/>
                  <a:gd name="T79" fmla="*/ 20 h 24"/>
                  <a:gd name="T80" fmla="*/ 14 w 36"/>
                  <a:gd name="T81" fmla="*/ 0 h 24"/>
                  <a:gd name="T82" fmla="*/ 14 w 36"/>
                  <a:gd name="T83" fmla="*/ 0 h 24"/>
                  <a:gd name="T84" fmla="*/ 14 w 36"/>
                  <a:gd name="T8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" h="24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1" y="2"/>
                      <a:pt x="28" y="6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6"/>
                      <a:pt x="25" y="19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0"/>
                      <a:pt x="17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0" y="20"/>
                      <a:pt x="5" y="1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5"/>
                      <a:pt x="8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3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9"/>
                      <a:pt x="10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4" y="24"/>
                      <a:pt x="28" y="23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7"/>
                      <a:pt x="2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566"/>
              <p:cNvSpPr>
                <a:spLocks noEditPoints="1"/>
              </p:cNvSpPr>
              <p:nvPr/>
            </p:nvSpPr>
            <p:spPr bwMode="auto">
              <a:xfrm>
                <a:off x="1948" y="905"/>
                <a:ext cx="3788" cy="2504"/>
              </a:xfrm>
              <a:custGeom>
                <a:gdLst>
                  <a:gd name="T0" fmla="*/ 10 w 1086"/>
                  <a:gd name="T1" fmla="*/ 583 h 717"/>
                  <a:gd name="T2" fmla="*/ 124 w 1086"/>
                  <a:gd name="T3" fmla="*/ 28 h 717"/>
                  <a:gd name="T4" fmla="*/ 323 w 1086"/>
                  <a:gd name="T5" fmla="*/ 47 h 717"/>
                  <a:gd name="T6" fmla="*/ 482 w 1086"/>
                  <a:gd name="T7" fmla="*/ 58 h 717"/>
                  <a:gd name="T8" fmla="*/ 674 w 1086"/>
                  <a:gd name="T9" fmla="*/ 72 h 717"/>
                  <a:gd name="T10" fmla="*/ 933 w 1086"/>
                  <a:gd name="T11" fmla="*/ 30 h 717"/>
                  <a:gd name="T12" fmla="*/ 1076 w 1086"/>
                  <a:gd name="T13" fmla="*/ 134 h 717"/>
                  <a:gd name="T14" fmla="*/ 964 w 1086"/>
                  <a:gd name="T15" fmla="*/ 688 h 717"/>
                  <a:gd name="T16" fmla="*/ 760 w 1086"/>
                  <a:gd name="T17" fmla="*/ 675 h 717"/>
                  <a:gd name="T18" fmla="*/ 607 w 1086"/>
                  <a:gd name="T19" fmla="*/ 661 h 717"/>
                  <a:gd name="T20" fmla="*/ 414 w 1086"/>
                  <a:gd name="T21" fmla="*/ 647 h 717"/>
                  <a:gd name="T22" fmla="*/ 160 w 1086"/>
                  <a:gd name="T23" fmla="*/ 682 h 717"/>
                  <a:gd name="T24" fmla="*/ 924 w 1086"/>
                  <a:gd name="T25" fmla="*/ 28 h 717"/>
                  <a:gd name="T26" fmla="*/ 866 w 1086"/>
                  <a:gd name="T27" fmla="*/ 37 h 717"/>
                  <a:gd name="T28" fmla="*/ 865 w 1086"/>
                  <a:gd name="T29" fmla="*/ 37 h 717"/>
                  <a:gd name="T30" fmla="*/ 861 w 1086"/>
                  <a:gd name="T31" fmla="*/ 35 h 717"/>
                  <a:gd name="T32" fmla="*/ 804 w 1086"/>
                  <a:gd name="T33" fmla="*/ 43 h 717"/>
                  <a:gd name="T34" fmla="*/ 722 w 1086"/>
                  <a:gd name="T35" fmla="*/ 10 h 717"/>
                  <a:gd name="T36" fmla="*/ 674 w 1086"/>
                  <a:gd name="T37" fmla="*/ 64 h 717"/>
                  <a:gd name="T38" fmla="*/ 632 w 1086"/>
                  <a:gd name="T39" fmla="*/ 45 h 717"/>
                  <a:gd name="T40" fmla="*/ 603 w 1086"/>
                  <a:gd name="T41" fmla="*/ 50 h 717"/>
                  <a:gd name="T42" fmla="*/ 543 w 1086"/>
                  <a:gd name="T43" fmla="*/ 27 h 717"/>
                  <a:gd name="T44" fmla="*/ 524 w 1086"/>
                  <a:gd name="T45" fmla="*/ 37 h 717"/>
                  <a:gd name="T46" fmla="*/ 484 w 1086"/>
                  <a:gd name="T47" fmla="*/ 50 h 717"/>
                  <a:gd name="T48" fmla="*/ 455 w 1086"/>
                  <a:gd name="T49" fmla="*/ 45 h 717"/>
                  <a:gd name="T50" fmla="*/ 371 w 1086"/>
                  <a:gd name="T51" fmla="*/ 32 h 717"/>
                  <a:gd name="T52" fmla="*/ 297 w 1086"/>
                  <a:gd name="T53" fmla="*/ 45 h 717"/>
                  <a:gd name="T54" fmla="*/ 243 w 1086"/>
                  <a:gd name="T55" fmla="*/ 27 h 717"/>
                  <a:gd name="T56" fmla="*/ 196 w 1086"/>
                  <a:gd name="T57" fmla="*/ 40 h 717"/>
                  <a:gd name="T58" fmla="*/ 151 w 1086"/>
                  <a:gd name="T59" fmla="*/ 8 h 717"/>
                  <a:gd name="T60" fmla="*/ 118 w 1086"/>
                  <a:gd name="T61" fmla="*/ 22 h 717"/>
                  <a:gd name="T62" fmla="*/ 1 w 1086"/>
                  <a:gd name="T63" fmla="*/ 157 h 717"/>
                  <a:gd name="T64" fmla="*/ 1 w 1086"/>
                  <a:gd name="T65" fmla="*/ 241 h 717"/>
                  <a:gd name="T66" fmla="*/ 1 w 1086"/>
                  <a:gd name="T67" fmla="*/ 473 h 717"/>
                  <a:gd name="T68" fmla="*/ 1 w 1086"/>
                  <a:gd name="T69" fmla="*/ 482 h 717"/>
                  <a:gd name="T70" fmla="*/ 84 w 1086"/>
                  <a:gd name="T71" fmla="*/ 672 h 717"/>
                  <a:gd name="T72" fmla="*/ 151 w 1086"/>
                  <a:gd name="T73" fmla="*/ 712 h 717"/>
                  <a:gd name="T74" fmla="*/ 223 w 1086"/>
                  <a:gd name="T75" fmla="*/ 682 h 717"/>
                  <a:gd name="T76" fmla="*/ 251 w 1086"/>
                  <a:gd name="T77" fmla="*/ 692 h 717"/>
                  <a:gd name="T78" fmla="*/ 281 w 1086"/>
                  <a:gd name="T79" fmla="*/ 677 h 717"/>
                  <a:gd name="T80" fmla="*/ 366 w 1086"/>
                  <a:gd name="T81" fmla="*/ 709 h 717"/>
                  <a:gd name="T82" fmla="*/ 429 w 1086"/>
                  <a:gd name="T83" fmla="*/ 658 h 717"/>
                  <a:gd name="T84" fmla="*/ 468 w 1086"/>
                  <a:gd name="T85" fmla="*/ 671 h 717"/>
                  <a:gd name="T86" fmla="*/ 526 w 1086"/>
                  <a:gd name="T87" fmla="*/ 682 h 717"/>
                  <a:gd name="T88" fmla="*/ 527 w 1086"/>
                  <a:gd name="T89" fmla="*/ 682 h 717"/>
                  <a:gd name="T90" fmla="*/ 546 w 1086"/>
                  <a:gd name="T91" fmla="*/ 692 h 717"/>
                  <a:gd name="T92" fmla="*/ 610 w 1086"/>
                  <a:gd name="T93" fmla="*/ 669 h 717"/>
                  <a:gd name="T94" fmla="*/ 658 w 1086"/>
                  <a:gd name="T95" fmla="*/ 659 h 717"/>
                  <a:gd name="T96" fmla="*/ 724 w 1086"/>
                  <a:gd name="T97" fmla="*/ 709 h 717"/>
                  <a:gd name="T98" fmla="*/ 744 w 1086"/>
                  <a:gd name="T99" fmla="*/ 701 h 717"/>
                  <a:gd name="T100" fmla="*/ 745 w 1086"/>
                  <a:gd name="T101" fmla="*/ 701 h 717"/>
                  <a:gd name="T102" fmla="*/ 745 w 1086"/>
                  <a:gd name="T103" fmla="*/ 700 h 717"/>
                  <a:gd name="T104" fmla="*/ 762 w 1086"/>
                  <a:gd name="T105" fmla="*/ 683 h 717"/>
                  <a:gd name="T106" fmla="*/ 829 w 1086"/>
                  <a:gd name="T107" fmla="*/ 691 h 717"/>
                  <a:gd name="T108" fmla="*/ 871 w 1086"/>
                  <a:gd name="T109" fmla="*/ 681 h 717"/>
                  <a:gd name="T110" fmla="*/ 890 w 1086"/>
                  <a:gd name="T111" fmla="*/ 679 h 717"/>
                  <a:gd name="T112" fmla="*/ 920 w 1086"/>
                  <a:gd name="T113" fmla="*/ 685 h 717"/>
                  <a:gd name="T114" fmla="*/ 1020 w 1086"/>
                  <a:gd name="T115" fmla="*/ 654 h 717"/>
                  <a:gd name="T116" fmla="*/ 1082 w 1086"/>
                  <a:gd name="T117" fmla="*/ 128 h 717"/>
                  <a:gd name="T118" fmla="*/ 954 w 1086"/>
                  <a:gd name="T119" fmla="*/ 0 h 7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6" h="717">
                    <a:moveTo>
                      <a:pt x="136" y="709"/>
                    </a:moveTo>
                    <a:cubicBezTo>
                      <a:pt x="135" y="709"/>
                      <a:pt x="134" y="709"/>
                      <a:pt x="132" y="709"/>
                    </a:cubicBezTo>
                    <a:cubicBezTo>
                      <a:pt x="126" y="703"/>
                      <a:pt x="126" y="695"/>
                      <a:pt x="123" y="688"/>
                    </a:cubicBezTo>
                    <a:cubicBezTo>
                      <a:pt x="119" y="682"/>
                      <a:pt x="114" y="676"/>
                      <a:pt x="108" y="673"/>
                    </a:cubicBezTo>
                    <a:cubicBezTo>
                      <a:pt x="102" y="670"/>
                      <a:pt x="96" y="669"/>
                      <a:pt x="90" y="666"/>
                    </a:cubicBezTo>
                    <a:cubicBezTo>
                      <a:pt x="84" y="662"/>
                      <a:pt x="78" y="654"/>
                      <a:pt x="72" y="648"/>
                    </a:cubicBezTo>
                    <a:cubicBezTo>
                      <a:pt x="66" y="642"/>
                      <a:pt x="59" y="636"/>
                      <a:pt x="56" y="629"/>
                    </a:cubicBezTo>
                    <a:cubicBezTo>
                      <a:pt x="53" y="623"/>
                      <a:pt x="52" y="616"/>
                      <a:pt x="49" y="611"/>
                    </a:cubicBezTo>
                    <a:cubicBezTo>
                      <a:pt x="45" y="603"/>
                      <a:pt x="39" y="597"/>
                      <a:pt x="32" y="593"/>
                    </a:cubicBezTo>
                    <a:cubicBezTo>
                      <a:pt x="25" y="589"/>
                      <a:pt x="13" y="589"/>
                      <a:pt x="10" y="583"/>
                    </a:cubicBezTo>
                    <a:cubicBezTo>
                      <a:pt x="6" y="575"/>
                      <a:pt x="9" y="540"/>
                      <a:pt x="9" y="528"/>
                    </a:cubicBezTo>
                    <a:cubicBezTo>
                      <a:pt x="9" y="406"/>
                      <a:pt x="9" y="285"/>
                      <a:pt x="9" y="162"/>
                    </a:cubicBezTo>
                    <a:cubicBezTo>
                      <a:pt x="9" y="153"/>
                      <a:pt x="8" y="138"/>
                      <a:pt x="10" y="134"/>
                    </a:cubicBezTo>
                    <a:cubicBezTo>
                      <a:pt x="13" y="129"/>
                      <a:pt x="25" y="128"/>
                      <a:pt x="31" y="125"/>
                    </a:cubicBezTo>
                    <a:cubicBezTo>
                      <a:pt x="38" y="122"/>
                      <a:pt x="44" y="116"/>
                      <a:pt x="48" y="110"/>
                    </a:cubicBezTo>
                    <a:cubicBezTo>
                      <a:pt x="51" y="104"/>
                      <a:pt x="51" y="96"/>
                      <a:pt x="55" y="89"/>
                    </a:cubicBezTo>
                    <a:cubicBezTo>
                      <a:pt x="58" y="83"/>
                      <a:pt x="65" y="77"/>
                      <a:pt x="71" y="71"/>
                    </a:cubicBezTo>
                    <a:cubicBezTo>
                      <a:pt x="76" y="65"/>
                      <a:pt x="83" y="57"/>
                      <a:pt x="88" y="54"/>
                    </a:cubicBezTo>
                    <a:cubicBezTo>
                      <a:pt x="92" y="51"/>
                      <a:pt x="101" y="49"/>
                      <a:pt x="106" y="47"/>
                    </a:cubicBezTo>
                    <a:cubicBezTo>
                      <a:pt x="114" y="43"/>
                      <a:pt x="120" y="35"/>
                      <a:pt x="124" y="28"/>
                    </a:cubicBezTo>
                    <a:cubicBezTo>
                      <a:pt x="127" y="21"/>
                      <a:pt x="127" y="10"/>
                      <a:pt x="133" y="8"/>
                    </a:cubicBezTo>
                    <a:cubicBezTo>
                      <a:pt x="134" y="8"/>
                      <a:pt x="134" y="8"/>
                      <a:pt x="135" y="8"/>
                    </a:cubicBezTo>
                    <a:cubicBezTo>
                      <a:pt x="146" y="8"/>
                      <a:pt x="151" y="28"/>
                      <a:pt x="156" y="34"/>
                    </a:cubicBezTo>
                    <a:cubicBezTo>
                      <a:pt x="163" y="43"/>
                      <a:pt x="182" y="48"/>
                      <a:pt x="201" y="48"/>
                    </a:cubicBezTo>
                    <a:cubicBezTo>
                      <a:pt x="209" y="48"/>
                      <a:pt x="217" y="47"/>
                      <a:pt x="225" y="45"/>
                    </a:cubicBezTo>
                    <a:cubicBezTo>
                      <a:pt x="233" y="42"/>
                      <a:pt x="240" y="34"/>
                      <a:pt x="249" y="34"/>
                    </a:cubicBezTo>
                    <a:cubicBezTo>
                      <a:pt x="250" y="34"/>
                      <a:pt x="251" y="34"/>
                      <a:pt x="252" y="34"/>
                    </a:cubicBezTo>
                    <a:cubicBezTo>
                      <a:pt x="262" y="36"/>
                      <a:pt x="266" y="43"/>
                      <a:pt x="273" y="47"/>
                    </a:cubicBezTo>
                    <a:cubicBezTo>
                      <a:pt x="280" y="51"/>
                      <a:pt x="288" y="52"/>
                      <a:pt x="297" y="52"/>
                    </a:cubicBezTo>
                    <a:cubicBezTo>
                      <a:pt x="306" y="52"/>
                      <a:pt x="316" y="50"/>
                      <a:pt x="323" y="47"/>
                    </a:cubicBezTo>
                    <a:cubicBezTo>
                      <a:pt x="329" y="44"/>
                      <a:pt x="334" y="38"/>
                      <a:pt x="339" y="33"/>
                    </a:cubicBezTo>
                    <a:cubicBezTo>
                      <a:pt x="342" y="29"/>
                      <a:pt x="349" y="20"/>
                      <a:pt x="355" y="20"/>
                    </a:cubicBezTo>
                    <a:cubicBezTo>
                      <a:pt x="356" y="20"/>
                      <a:pt x="356" y="20"/>
                      <a:pt x="357" y="20"/>
                    </a:cubicBezTo>
                    <a:cubicBezTo>
                      <a:pt x="362" y="21"/>
                      <a:pt x="363" y="37"/>
                      <a:pt x="366" y="42"/>
                    </a:cubicBezTo>
                    <a:cubicBezTo>
                      <a:pt x="373" y="59"/>
                      <a:pt x="391" y="72"/>
                      <a:pt x="413" y="72"/>
                    </a:cubicBezTo>
                    <a:cubicBezTo>
                      <a:pt x="420" y="72"/>
                      <a:pt x="428" y="70"/>
                      <a:pt x="435" y="67"/>
                    </a:cubicBezTo>
                    <a:cubicBezTo>
                      <a:pt x="441" y="64"/>
                      <a:pt x="445" y="57"/>
                      <a:pt x="453" y="55"/>
                    </a:cubicBezTo>
                    <a:cubicBezTo>
                      <a:pt x="455" y="55"/>
                      <a:pt x="456" y="55"/>
                      <a:pt x="457" y="55"/>
                    </a:cubicBezTo>
                    <a:cubicBezTo>
                      <a:pt x="464" y="55"/>
                      <a:pt x="472" y="57"/>
                      <a:pt x="479" y="58"/>
                    </a:cubicBezTo>
                    <a:cubicBezTo>
                      <a:pt x="480" y="58"/>
                      <a:pt x="481" y="58"/>
                      <a:pt x="482" y="58"/>
                    </a:cubicBezTo>
                    <a:cubicBezTo>
                      <a:pt x="499" y="58"/>
                      <a:pt x="513" y="53"/>
                      <a:pt x="525" y="47"/>
                    </a:cubicBezTo>
                    <a:cubicBezTo>
                      <a:pt x="531" y="43"/>
                      <a:pt x="537" y="37"/>
                      <a:pt x="543" y="37"/>
                    </a:cubicBezTo>
                    <a:cubicBezTo>
                      <a:pt x="543" y="37"/>
                      <a:pt x="543" y="37"/>
                      <a:pt x="543" y="37"/>
                    </a:cubicBezTo>
                    <a:cubicBezTo>
                      <a:pt x="551" y="37"/>
                      <a:pt x="559" y="46"/>
                      <a:pt x="565" y="49"/>
                    </a:cubicBezTo>
                    <a:cubicBezTo>
                      <a:pt x="575" y="54"/>
                      <a:pt x="590" y="58"/>
                      <a:pt x="605" y="58"/>
                    </a:cubicBezTo>
                    <a:cubicBezTo>
                      <a:pt x="608" y="58"/>
                      <a:pt x="612" y="57"/>
                      <a:pt x="615" y="57"/>
                    </a:cubicBezTo>
                    <a:cubicBezTo>
                      <a:pt x="620" y="56"/>
                      <a:pt x="625" y="55"/>
                      <a:pt x="630" y="55"/>
                    </a:cubicBezTo>
                    <a:cubicBezTo>
                      <a:pt x="631" y="55"/>
                      <a:pt x="632" y="55"/>
                      <a:pt x="633" y="55"/>
                    </a:cubicBezTo>
                    <a:cubicBezTo>
                      <a:pt x="640" y="56"/>
                      <a:pt x="647" y="65"/>
                      <a:pt x="652" y="67"/>
                    </a:cubicBezTo>
                    <a:cubicBezTo>
                      <a:pt x="660" y="70"/>
                      <a:pt x="667" y="72"/>
                      <a:pt x="674" y="72"/>
                    </a:cubicBezTo>
                    <a:cubicBezTo>
                      <a:pt x="695" y="72"/>
                      <a:pt x="714" y="60"/>
                      <a:pt x="721" y="41"/>
                    </a:cubicBezTo>
                    <a:cubicBezTo>
                      <a:pt x="724" y="34"/>
                      <a:pt x="723" y="27"/>
                      <a:pt x="729" y="20"/>
                    </a:cubicBezTo>
                    <a:cubicBezTo>
                      <a:pt x="745" y="24"/>
                      <a:pt x="747" y="35"/>
                      <a:pt x="757" y="43"/>
                    </a:cubicBezTo>
                    <a:cubicBezTo>
                      <a:pt x="765" y="49"/>
                      <a:pt x="777" y="52"/>
                      <a:pt x="790" y="52"/>
                    </a:cubicBezTo>
                    <a:cubicBezTo>
                      <a:pt x="797" y="52"/>
                      <a:pt x="805" y="51"/>
                      <a:pt x="812" y="48"/>
                    </a:cubicBezTo>
                    <a:cubicBezTo>
                      <a:pt x="819" y="44"/>
                      <a:pt x="826" y="35"/>
                      <a:pt x="835" y="34"/>
                    </a:cubicBezTo>
                    <a:cubicBezTo>
                      <a:pt x="835" y="34"/>
                      <a:pt x="836" y="34"/>
                      <a:pt x="836" y="34"/>
                    </a:cubicBezTo>
                    <a:cubicBezTo>
                      <a:pt x="846" y="34"/>
                      <a:pt x="853" y="42"/>
                      <a:pt x="860" y="44"/>
                    </a:cubicBezTo>
                    <a:cubicBezTo>
                      <a:pt x="868" y="47"/>
                      <a:pt x="877" y="48"/>
                      <a:pt x="885" y="48"/>
                    </a:cubicBezTo>
                    <a:cubicBezTo>
                      <a:pt x="906" y="48"/>
                      <a:pt x="926" y="42"/>
                      <a:pt x="933" y="30"/>
                    </a:cubicBezTo>
                    <a:cubicBezTo>
                      <a:pt x="937" y="23"/>
                      <a:pt x="941" y="8"/>
                      <a:pt x="951" y="8"/>
                    </a:cubicBezTo>
                    <a:cubicBezTo>
                      <a:pt x="952" y="8"/>
                      <a:pt x="952" y="8"/>
                      <a:pt x="953" y="8"/>
                    </a:cubicBezTo>
                    <a:cubicBezTo>
                      <a:pt x="959" y="9"/>
                      <a:pt x="960" y="22"/>
                      <a:pt x="963" y="29"/>
                    </a:cubicBezTo>
                    <a:cubicBezTo>
                      <a:pt x="966" y="35"/>
                      <a:pt x="973" y="43"/>
                      <a:pt x="980" y="47"/>
                    </a:cubicBezTo>
                    <a:cubicBezTo>
                      <a:pt x="986" y="50"/>
                      <a:pt x="994" y="51"/>
                      <a:pt x="998" y="54"/>
                    </a:cubicBezTo>
                    <a:cubicBezTo>
                      <a:pt x="1004" y="57"/>
                      <a:pt x="1010" y="64"/>
                      <a:pt x="1016" y="70"/>
                    </a:cubicBezTo>
                    <a:cubicBezTo>
                      <a:pt x="1021" y="76"/>
                      <a:pt x="1028" y="82"/>
                      <a:pt x="1031" y="88"/>
                    </a:cubicBezTo>
                    <a:cubicBezTo>
                      <a:pt x="1035" y="94"/>
                      <a:pt x="1035" y="101"/>
                      <a:pt x="1038" y="107"/>
                    </a:cubicBezTo>
                    <a:cubicBezTo>
                      <a:pt x="1041" y="114"/>
                      <a:pt x="1047" y="120"/>
                      <a:pt x="1055" y="124"/>
                    </a:cubicBezTo>
                    <a:cubicBezTo>
                      <a:pt x="1061" y="127"/>
                      <a:pt x="1074" y="129"/>
                      <a:pt x="1076" y="134"/>
                    </a:cubicBezTo>
                    <a:cubicBezTo>
                      <a:pt x="1078" y="138"/>
                      <a:pt x="1077" y="152"/>
                      <a:pt x="1077" y="161"/>
                    </a:cubicBezTo>
                    <a:cubicBezTo>
                      <a:pt x="1077" y="294"/>
                      <a:pt x="1077" y="422"/>
                      <a:pt x="1077" y="556"/>
                    </a:cubicBezTo>
                    <a:cubicBezTo>
                      <a:pt x="1077" y="565"/>
                      <a:pt x="1078" y="578"/>
                      <a:pt x="1076" y="583"/>
                    </a:cubicBezTo>
                    <a:cubicBezTo>
                      <a:pt x="1073" y="588"/>
                      <a:pt x="1065" y="589"/>
                      <a:pt x="1057" y="592"/>
                    </a:cubicBezTo>
                    <a:cubicBezTo>
                      <a:pt x="1052" y="594"/>
                      <a:pt x="1047" y="598"/>
                      <a:pt x="1045" y="600"/>
                    </a:cubicBezTo>
                    <a:cubicBezTo>
                      <a:pt x="1038" y="607"/>
                      <a:pt x="1037" y="618"/>
                      <a:pt x="1031" y="629"/>
                    </a:cubicBezTo>
                    <a:cubicBezTo>
                      <a:pt x="1028" y="636"/>
                      <a:pt x="1021" y="642"/>
                      <a:pt x="1014" y="648"/>
                    </a:cubicBezTo>
                    <a:cubicBezTo>
                      <a:pt x="1008" y="655"/>
                      <a:pt x="1003" y="662"/>
                      <a:pt x="996" y="666"/>
                    </a:cubicBezTo>
                    <a:cubicBezTo>
                      <a:pt x="992" y="668"/>
                      <a:pt x="986" y="669"/>
                      <a:pt x="981" y="672"/>
                    </a:cubicBezTo>
                    <a:cubicBezTo>
                      <a:pt x="974" y="675"/>
                      <a:pt x="968" y="681"/>
                      <a:pt x="964" y="688"/>
                    </a:cubicBezTo>
                    <a:cubicBezTo>
                      <a:pt x="961" y="694"/>
                      <a:pt x="959" y="708"/>
                      <a:pt x="954" y="709"/>
                    </a:cubicBezTo>
                    <a:cubicBezTo>
                      <a:pt x="954" y="709"/>
                      <a:pt x="953" y="709"/>
                      <a:pt x="952" y="709"/>
                    </a:cubicBezTo>
                    <a:cubicBezTo>
                      <a:pt x="941" y="709"/>
                      <a:pt x="935" y="687"/>
                      <a:pt x="932" y="684"/>
                    </a:cubicBezTo>
                    <a:cubicBezTo>
                      <a:pt x="924" y="675"/>
                      <a:pt x="906" y="671"/>
                      <a:pt x="888" y="671"/>
                    </a:cubicBezTo>
                    <a:cubicBezTo>
                      <a:pt x="879" y="671"/>
                      <a:pt x="870" y="672"/>
                      <a:pt x="862" y="675"/>
                    </a:cubicBezTo>
                    <a:cubicBezTo>
                      <a:pt x="854" y="677"/>
                      <a:pt x="846" y="684"/>
                      <a:pt x="838" y="684"/>
                    </a:cubicBezTo>
                    <a:cubicBezTo>
                      <a:pt x="837" y="684"/>
                      <a:pt x="837" y="684"/>
                      <a:pt x="836" y="684"/>
                    </a:cubicBezTo>
                    <a:cubicBezTo>
                      <a:pt x="825" y="683"/>
                      <a:pt x="821" y="674"/>
                      <a:pt x="812" y="670"/>
                    </a:cubicBezTo>
                    <a:cubicBezTo>
                      <a:pt x="806" y="667"/>
                      <a:pt x="799" y="666"/>
                      <a:pt x="792" y="666"/>
                    </a:cubicBezTo>
                    <a:cubicBezTo>
                      <a:pt x="780" y="666"/>
                      <a:pt x="767" y="669"/>
                      <a:pt x="760" y="675"/>
                    </a:cubicBezTo>
                    <a:cubicBezTo>
                      <a:pt x="756" y="677"/>
                      <a:pt x="752" y="682"/>
                      <a:pt x="747" y="688"/>
                    </a:cubicBezTo>
                    <a:cubicBezTo>
                      <a:pt x="745" y="690"/>
                      <a:pt x="738" y="698"/>
                      <a:pt x="733" y="698"/>
                    </a:cubicBezTo>
                    <a:cubicBezTo>
                      <a:pt x="732" y="698"/>
                      <a:pt x="732" y="698"/>
                      <a:pt x="731" y="698"/>
                    </a:cubicBezTo>
                    <a:cubicBezTo>
                      <a:pt x="726" y="697"/>
                      <a:pt x="725" y="682"/>
                      <a:pt x="723" y="678"/>
                    </a:cubicBezTo>
                    <a:cubicBezTo>
                      <a:pt x="716" y="661"/>
                      <a:pt x="697" y="647"/>
                      <a:pt x="676" y="647"/>
                    </a:cubicBezTo>
                    <a:cubicBezTo>
                      <a:pt x="668" y="647"/>
                      <a:pt x="661" y="648"/>
                      <a:pt x="654" y="652"/>
                    </a:cubicBezTo>
                    <a:cubicBezTo>
                      <a:pt x="648" y="654"/>
                      <a:pt x="641" y="663"/>
                      <a:pt x="633" y="664"/>
                    </a:cubicBezTo>
                    <a:cubicBezTo>
                      <a:pt x="633" y="664"/>
                      <a:pt x="632" y="664"/>
                      <a:pt x="631" y="664"/>
                    </a:cubicBezTo>
                    <a:cubicBezTo>
                      <a:pt x="627" y="664"/>
                      <a:pt x="621" y="662"/>
                      <a:pt x="616" y="661"/>
                    </a:cubicBezTo>
                    <a:cubicBezTo>
                      <a:pt x="613" y="661"/>
                      <a:pt x="610" y="661"/>
                      <a:pt x="607" y="661"/>
                    </a:cubicBezTo>
                    <a:cubicBezTo>
                      <a:pt x="593" y="661"/>
                      <a:pt x="579" y="664"/>
                      <a:pt x="568" y="669"/>
                    </a:cubicBezTo>
                    <a:cubicBezTo>
                      <a:pt x="561" y="672"/>
                      <a:pt x="555" y="681"/>
                      <a:pt x="546" y="682"/>
                    </a:cubicBezTo>
                    <a:cubicBezTo>
                      <a:pt x="546" y="682"/>
                      <a:pt x="545" y="682"/>
                      <a:pt x="545" y="682"/>
                    </a:cubicBezTo>
                    <a:cubicBezTo>
                      <a:pt x="537" y="682"/>
                      <a:pt x="529" y="673"/>
                      <a:pt x="522" y="669"/>
                    </a:cubicBezTo>
                    <a:cubicBezTo>
                      <a:pt x="512" y="664"/>
                      <a:pt x="499" y="661"/>
                      <a:pt x="485" y="661"/>
                    </a:cubicBezTo>
                    <a:cubicBezTo>
                      <a:pt x="481" y="661"/>
                      <a:pt x="477" y="662"/>
                      <a:pt x="474" y="662"/>
                    </a:cubicBezTo>
                    <a:cubicBezTo>
                      <a:pt x="469" y="662"/>
                      <a:pt x="464" y="664"/>
                      <a:pt x="459" y="664"/>
                    </a:cubicBezTo>
                    <a:cubicBezTo>
                      <a:pt x="458" y="664"/>
                      <a:pt x="458" y="664"/>
                      <a:pt x="457" y="664"/>
                    </a:cubicBezTo>
                    <a:cubicBezTo>
                      <a:pt x="450" y="663"/>
                      <a:pt x="444" y="655"/>
                      <a:pt x="437" y="652"/>
                    </a:cubicBezTo>
                    <a:cubicBezTo>
                      <a:pt x="429" y="649"/>
                      <a:pt x="422" y="647"/>
                      <a:pt x="414" y="647"/>
                    </a:cubicBezTo>
                    <a:cubicBezTo>
                      <a:pt x="393" y="647"/>
                      <a:pt x="374" y="659"/>
                      <a:pt x="367" y="677"/>
                    </a:cubicBezTo>
                    <a:cubicBezTo>
                      <a:pt x="365" y="683"/>
                      <a:pt x="365" y="691"/>
                      <a:pt x="360" y="698"/>
                    </a:cubicBezTo>
                    <a:cubicBezTo>
                      <a:pt x="342" y="694"/>
                      <a:pt x="339" y="679"/>
                      <a:pt x="324" y="672"/>
                    </a:cubicBezTo>
                    <a:cubicBezTo>
                      <a:pt x="317" y="668"/>
                      <a:pt x="308" y="666"/>
                      <a:pt x="298" y="666"/>
                    </a:cubicBezTo>
                    <a:cubicBezTo>
                      <a:pt x="292" y="666"/>
                      <a:pt x="285" y="667"/>
                      <a:pt x="279" y="669"/>
                    </a:cubicBezTo>
                    <a:cubicBezTo>
                      <a:pt x="270" y="672"/>
                      <a:pt x="263" y="683"/>
                      <a:pt x="253" y="684"/>
                    </a:cubicBezTo>
                    <a:cubicBezTo>
                      <a:pt x="253" y="684"/>
                      <a:pt x="252" y="684"/>
                      <a:pt x="252" y="684"/>
                    </a:cubicBezTo>
                    <a:cubicBezTo>
                      <a:pt x="241" y="684"/>
                      <a:pt x="232" y="675"/>
                      <a:pt x="224" y="673"/>
                    </a:cubicBezTo>
                    <a:cubicBezTo>
                      <a:pt x="217" y="671"/>
                      <a:pt x="208" y="671"/>
                      <a:pt x="200" y="671"/>
                    </a:cubicBezTo>
                    <a:cubicBezTo>
                      <a:pt x="184" y="671"/>
                      <a:pt x="167" y="674"/>
                      <a:pt x="160" y="682"/>
                    </a:cubicBezTo>
                    <a:cubicBezTo>
                      <a:pt x="151" y="690"/>
                      <a:pt x="151" y="709"/>
                      <a:pt x="136" y="709"/>
                    </a:cubicBezTo>
                    <a:moveTo>
                      <a:pt x="954" y="0"/>
                    </a:moveTo>
                    <a:cubicBezTo>
                      <a:pt x="954" y="0"/>
                      <a:pt x="954" y="0"/>
                      <a:pt x="954" y="0"/>
                    </a:cubicBezTo>
                    <a:cubicBezTo>
                      <a:pt x="946" y="0"/>
                      <a:pt x="937" y="6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9"/>
                      <a:pt x="935" y="9"/>
                    </a:cubicBezTo>
                    <a:cubicBezTo>
                      <a:pt x="935" y="9"/>
                      <a:pt x="935" y="10"/>
                      <a:pt x="935" y="10"/>
                    </a:cubicBezTo>
                    <a:cubicBezTo>
                      <a:pt x="930" y="15"/>
                      <a:pt x="928" y="23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24" y="28"/>
                      <a:pt x="924" y="28"/>
                      <a:pt x="924" y="28"/>
                    </a:cubicBezTo>
                    <a:cubicBezTo>
                      <a:pt x="917" y="36"/>
                      <a:pt x="903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8" y="40"/>
                      <a:pt x="888" y="40"/>
                      <a:pt x="888" y="40"/>
                    </a:cubicBezTo>
                    <a:cubicBezTo>
                      <a:pt x="881" y="40"/>
                      <a:pt x="873" y="39"/>
                      <a:pt x="867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6" y="37"/>
                      <a:pt x="866" y="37"/>
                      <a:pt x="866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5" y="37"/>
                      <a:pt x="865" y="37"/>
                      <a:pt x="865" y="37"/>
                    </a:cubicBezTo>
                    <a:cubicBezTo>
                      <a:pt x="864" y="37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4" y="36"/>
                      <a:pt x="864" y="36"/>
                      <a:pt x="864" y="36"/>
                    </a:cubicBezTo>
                    <a:cubicBezTo>
                      <a:pt x="863" y="36"/>
                      <a:pt x="862" y="36"/>
                      <a:pt x="862" y="36"/>
                    </a:cubicBezTo>
                    <a:cubicBezTo>
                      <a:pt x="862" y="35"/>
                      <a:pt x="862" y="35"/>
                      <a:pt x="862" y="35"/>
                    </a:cubicBezTo>
                    <a:cubicBezTo>
                      <a:pt x="862" y="35"/>
                      <a:pt x="861" y="35"/>
                      <a:pt x="861" y="35"/>
                    </a:cubicBezTo>
                    <a:cubicBezTo>
                      <a:pt x="853" y="32"/>
                      <a:pt x="84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6" y="26"/>
                      <a:pt x="836" y="26"/>
                      <a:pt x="836" y="26"/>
                    </a:cubicBezTo>
                    <a:cubicBezTo>
                      <a:pt x="833" y="26"/>
                      <a:pt x="830" y="27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26" y="28"/>
                      <a:pt x="826" y="28"/>
                      <a:pt x="826" y="28"/>
                    </a:cubicBezTo>
                    <a:cubicBezTo>
                      <a:pt x="817" y="32"/>
                      <a:pt x="813" y="39"/>
                      <a:pt x="804" y="43"/>
                    </a:cubicBezTo>
                    <a:cubicBezTo>
                      <a:pt x="804" y="43"/>
                      <a:pt x="804" y="43"/>
                      <a:pt x="804" y="43"/>
                    </a:cubicBezTo>
                    <a:cubicBezTo>
                      <a:pt x="799" y="44"/>
                      <a:pt x="793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9" y="45"/>
                    </a:cubicBezTo>
                    <a:cubicBezTo>
                      <a:pt x="789" y="45"/>
                      <a:pt x="789" y="45"/>
                      <a:pt x="788" y="45"/>
                    </a:cubicBezTo>
                    <a:cubicBezTo>
                      <a:pt x="778" y="45"/>
                      <a:pt x="769" y="42"/>
                      <a:pt x="763" y="37"/>
                    </a:cubicBezTo>
                    <a:cubicBezTo>
                      <a:pt x="763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62" y="37"/>
                      <a:pt x="762" y="37"/>
                      <a:pt x="762" y="37"/>
                    </a:cubicBezTo>
                    <a:cubicBezTo>
                      <a:pt x="750" y="28"/>
                      <a:pt x="743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22" y="10"/>
                      <a:pt x="722" y="10"/>
                      <a:pt x="722" y="10"/>
                    </a:cubicBezTo>
                    <a:cubicBezTo>
                      <a:pt x="716" y="19"/>
                      <a:pt x="717" y="31"/>
                      <a:pt x="713" y="40"/>
                    </a:cubicBezTo>
                    <a:cubicBezTo>
                      <a:pt x="713" y="40"/>
                      <a:pt x="713" y="40"/>
                      <a:pt x="713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12" y="40"/>
                      <a:pt x="712" y="40"/>
                      <a:pt x="712" y="40"/>
                    </a:cubicBezTo>
                    <a:cubicBezTo>
                      <a:pt x="706" y="53"/>
                      <a:pt x="691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74" y="64"/>
                      <a:pt x="674" y="64"/>
                      <a:pt x="674" y="64"/>
                    </a:cubicBezTo>
                    <a:cubicBezTo>
                      <a:pt x="668" y="64"/>
                      <a:pt x="662" y="62"/>
                      <a:pt x="656" y="59"/>
                    </a:cubicBezTo>
                    <a:cubicBezTo>
                      <a:pt x="656" y="59"/>
                      <a:pt x="656" y="59"/>
                      <a:pt x="656" y="59"/>
                    </a:cubicBezTo>
                    <a:cubicBezTo>
                      <a:pt x="656" y="59"/>
                      <a:pt x="656" y="59"/>
                      <a:pt x="655" y="59"/>
                    </a:cubicBezTo>
                    <a:cubicBezTo>
                      <a:pt x="649" y="56"/>
                      <a:pt x="642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4" y="46"/>
                      <a:pt x="634" y="46"/>
                      <a:pt x="634" y="46"/>
                    </a:cubicBezTo>
                    <a:cubicBezTo>
                      <a:pt x="633" y="45"/>
                      <a:pt x="633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32" y="45"/>
                      <a:pt x="632" y="45"/>
                      <a:pt x="632" y="45"/>
                    </a:cubicBezTo>
                    <a:cubicBezTo>
                      <a:pt x="629" y="45"/>
                      <a:pt x="625" y="46"/>
                      <a:pt x="621" y="47"/>
                    </a:cubicBezTo>
                    <a:cubicBezTo>
                      <a:pt x="617" y="48"/>
                      <a:pt x="613" y="49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07" y="50"/>
                      <a:pt x="605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603" y="50"/>
                      <a:pt x="603" y="50"/>
                      <a:pt x="603" y="50"/>
                    </a:cubicBezTo>
                    <a:cubicBezTo>
                      <a:pt x="586" y="50"/>
                      <a:pt x="574" y="45"/>
                      <a:pt x="563" y="38"/>
                    </a:cubicBezTo>
                    <a:cubicBezTo>
                      <a:pt x="563" y="37"/>
                      <a:pt x="563" y="37"/>
                      <a:pt x="562" y="37"/>
                    </a:cubicBezTo>
                    <a:cubicBezTo>
                      <a:pt x="562" y="37"/>
                      <a:pt x="562" y="37"/>
                      <a:pt x="562" y="37"/>
                    </a:cubicBezTo>
                    <a:cubicBezTo>
                      <a:pt x="556" y="33"/>
                      <a:pt x="549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43" y="27"/>
                      <a:pt x="543" y="27"/>
                      <a:pt x="543" y="27"/>
                    </a:cubicBezTo>
                    <a:cubicBezTo>
                      <a:pt x="535" y="27"/>
                      <a:pt x="531" y="32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5" y="37"/>
                      <a:pt x="525" y="37"/>
                    </a:cubicBezTo>
                    <a:cubicBezTo>
                      <a:pt x="525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7"/>
                    </a:cubicBezTo>
                    <a:cubicBezTo>
                      <a:pt x="524" y="37"/>
                      <a:pt x="524" y="37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24" y="38"/>
                      <a:pt x="524" y="38"/>
                      <a:pt x="524" y="38"/>
                    </a:cubicBezTo>
                    <a:cubicBezTo>
                      <a:pt x="514" y="45"/>
                      <a:pt x="500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4" y="50"/>
                      <a:pt x="484" y="50"/>
                      <a:pt x="484" y="50"/>
                    </a:cubicBezTo>
                    <a:cubicBezTo>
                      <a:pt x="482" y="50"/>
                      <a:pt x="480" y="50"/>
                      <a:pt x="478" y="50"/>
                    </a:cubicBezTo>
                    <a:cubicBezTo>
                      <a:pt x="478" y="50"/>
                      <a:pt x="478" y="50"/>
                      <a:pt x="477" y="50"/>
                    </a:cubicBezTo>
                    <a:cubicBezTo>
                      <a:pt x="474" y="49"/>
                      <a:pt x="470" y="48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6" y="47"/>
                      <a:pt x="466" y="47"/>
                      <a:pt x="466" y="47"/>
                    </a:cubicBezTo>
                    <a:cubicBezTo>
                      <a:pt x="462" y="46"/>
                      <a:pt x="458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5" y="45"/>
                      <a:pt x="455" y="45"/>
                      <a:pt x="455" y="45"/>
                    </a:cubicBezTo>
                    <a:cubicBezTo>
                      <a:pt x="454" y="45"/>
                      <a:pt x="453" y="45"/>
                      <a:pt x="453" y="46"/>
                    </a:cubicBezTo>
                    <a:cubicBezTo>
                      <a:pt x="453" y="46"/>
                      <a:pt x="453" y="46"/>
                      <a:pt x="453" y="46"/>
                    </a:cubicBezTo>
                    <a:cubicBezTo>
                      <a:pt x="445" y="46"/>
                      <a:pt x="436" y="57"/>
                      <a:pt x="429" y="60"/>
                    </a:cubicBezTo>
                    <a:cubicBezTo>
                      <a:pt x="429" y="60"/>
                      <a:pt x="429" y="60"/>
                      <a:pt x="429" y="60"/>
                    </a:cubicBezTo>
                    <a:cubicBezTo>
                      <a:pt x="423" y="62"/>
                      <a:pt x="417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412" y="64"/>
                      <a:pt x="412" y="64"/>
                      <a:pt x="412" y="64"/>
                    </a:cubicBezTo>
                    <a:cubicBezTo>
                      <a:pt x="392" y="64"/>
                      <a:pt x="376" y="50"/>
                      <a:pt x="371" y="32"/>
                    </a:cubicBezTo>
                    <a:cubicBezTo>
                      <a:pt x="371" y="32"/>
                      <a:pt x="371" y="32"/>
                      <a:pt x="371" y="32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1" y="31"/>
                      <a:pt x="371" y="31"/>
                    </a:cubicBezTo>
                    <a:cubicBezTo>
                      <a:pt x="371" y="31"/>
                      <a:pt x="370" y="31"/>
                      <a:pt x="370" y="31"/>
                    </a:cubicBezTo>
                    <a:cubicBezTo>
                      <a:pt x="368" y="23"/>
                      <a:pt x="370" y="15"/>
                      <a:pt x="364" y="9"/>
                    </a:cubicBezTo>
                    <a:cubicBezTo>
                      <a:pt x="339" y="12"/>
                      <a:pt x="336" y="31"/>
                      <a:pt x="319" y="40"/>
                    </a:cubicBezTo>
                    <a:cubicBezTo>
                      <a:pt x="319" y="40"/>
                      <a:pt x="319" y="40"/>
                      <a:pt x="319" y="40"/>
                    </a:cubicBezTo>
                    <a:cubicBezTo>
                      <a:pt x="319" y="40"/>
                      <a:pt x="319" y="40"/>
                      <a:pt x="318" y="40"/>
                    </a:cubicBezTo>
                    <a:cubicBezTo>
                      <a:pt x="318" y="40"/>
                      <a:pt x="318" y="40"/>
                      <a:pt x="318" y="40"/>
                    </a:cubicBezTo>
                    <a:cubicBezTo>
                      <a:pt x="312" y="43"/>
                      <a:pt x="305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7" y="45"/>
                      <a:pt x="297" y="45"/>
                      <a:pt x="297" y="45"/>
                    </a:cubicBezTo>
                    <a:cubicBezTo>
                      <a:pt x="291" y="45"/>
                      <a:pt x="285" y="44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79" y="41"/>
                      <a:pt x="279" y="41"/>
                      <a:pt x="279" y="41"/>
                    </a:cubicBezTo>
                    <a:cubicBezTo>
                      <a:pt x="269" y="37"/>
                      <a:pt x="263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50" y="26"/>
                      <a:pt x="250" y="26"/>
                      <a:pt x="250" y="26"/>
                    </a:cubicBezTo>
                    <a:cubicBezTo>
                      <a:pt x="248" y="26"/>
                      <a:pt x="246" y="26"/>
                      <a:pt x="243" y="27"/>
                    </a:cubicBezTo>
                    <a:cubicBezTo>
                      <a:pt x="243" y="27"/>
                      <a:pt x="243" y="27"/>
                      <a:pt x="243" y="27"/>
                    </a:cubicBezTo>
                    <a:cubicBezTo>
                      <a:pt x="232" y="29"/>
                      <a:pt x="224" y="37"/>
                      <a:pt x="210" y="39"/>
                    </a:cubicBezTo>
                    <a:cubicBezTo>
                      <a:pt x="210" y="39"/>
                      <a:pt x="210" y="39"/>
                      <a:pt x="210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9" y="39"/>
                      <a:pt x="209" y="39"/>
                      <a:pt x="209" y="39"/>
                    </a:cubicBezTo>
                    <a:cubicBezTo>
                      <a:pt x="205" y="39"/>
                      <a:pt x="201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96" y="40"/>
                      <a:pt x="196" y="40"/>
                      <a:pt x="196" y="40"/>
                    </a:cubicBezTo>
                    <a:cubicBezTo>
                      <a:pt x="187" y="40"/>
                      <a:pt x="177" y="38"/>
                      <a:pt x="170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9" y="34"/>
                      <a:pt x="169" y="34"/>
                      <a:pt x="169" y="34"/>
                    </a:cubicBezTo>
                    <a:cubicBezTo>
                      <a:pt x="160" y="28"/>
                      <a:pt x="159" y="17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50" y="8"/>
                      <a:pt x="150" y="8"/>
                      <a:pt x="150" y="8"/>
                    </a:cubicBezTo>
                    <a:cubicBezTo>
                      <a:pt x="146" y="4"/>
                      <a:pt x="140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0"/>
                      <a:pt x="131" y="0"/>
                      <a:pt x="129" y="0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123" y="2"/>
                      <a:pt x="121" y="13"/>
                      <a:pt x="118" y="22"/>
                    </a:cubicBezTo>
                    <a:cubicBezTo>
                      <a:pt x="115" y="28"/>
                      <a:pt x="109" y="35"/>
                      <a:pt x="104" y="38"/>
                    </a:cubicBezTo>
                    <a:cubicBezTo>
                      <a:pt x="98" y="42"/>
                      <a:pt x="90" y="43"/>
                      <a:pt x="85" y="46"/>
                    </a:cubicBezTo>
                    <a:cubicBezTo>
                      <a:pt x="79" y="49"/>
                      <a:pt x="72" y="58"/>
                      <a:pt x="66" y="64"/>
                    </a:cubicBezTo>
                    <a:cubicBezTo>
                      <a:pt x="60" y="71"/>
                      <a:pt x="52" y="78"/>
                      <a:pt x="49" y="84"/>
                    </a:cubicBezTo>
                    <a:cubicBezTo>
                      <a:pt x="45" y="90"/>
                      <a:pt x="44" y="98"/>
                      <a:pt x="42" y="103"/>
                    </a:cubicBezTo>
                    <a:cubicBezTo>
                      <a:pt x="38" y="111"/>
                      <a:pt x="32" y="116"/>
                      <a:pt x="25" y="119"/>
                    </a:cubicBezTo>
                    <a:cubicBezTo>
                      <a:pt x="19" y="123"/>
                      <a:pt x="8" y="123"/>
                      <a:pt x="4" y="129"/>
                    </a:cubicBezTo>
                    <a:cubicBezTo>
                      <a:pt x="2" y="132"/>
                      <a:pt x="1" y="138"/>
                      <a:pt x="1" y="145"/>
                    </a:cubicBezTo>
                    <a:cubicBezTo>
                      <a:pt x="1" y="149"/>
                      <a:pt x="1" y="153"/>
                      <a:pt x="1" y="157"/>
                    </a:cubicBezTo>
                    <a:cubicBezTo>
                      <a:pt x="1" y="157"/>
                      <a:pt x="1" y="157"/>
                      <a:pt x="1" y="157"/>
                    </a:cubicBezTo>
                    <a:cubicBezTo>
                      <a:pt x="1" y="183"/>
                      <a:pt x="1" y="208"/>
                      <a:pt x="1" y="233"/>
                    </a:cubicBezTo>
                    <a:cubicBezTo>
                      <a:pt x="1" y="234"/>
                      <a:pt x="1" y="234"/>
                      <a:pt x="1" y="234"/>
                    </a:cubicBezTo>
                    <a:cubicBezTo>
                      <a:pt x="1" y="235"/>
                      <a:pt x="1" y="236"/>
                      <a:pt x="1" y="236"/>
                    </a:cubicBezTo>
                    <a:cubicBezTo>
                      <a:pt x="1" y="237"/>
                      <a:pt x="1" y="237"/>
                      <a:pt x="1" y="237"/>
                    </a:cubicBezTo>
                    <a:cubicBezTo>
                      <a:pt x="1" y="237"/>
                      <a:pt x="1" y="238"/>
                      <a:pt x="1" y="238"/>
                    </a:cubicBezTo>
                    <a:cubicBezTo>
                      <a:pt x="1" y="238"/>
                      <a:pt x="1" y="238"/>
                      <a:pt x="1" y="239"/>
                    </a:cubicBezTo>
                    <a:cubicBezTo>
                      <a:pt x="1" y="239"/>
                      <a:pt x="1" y="239"/>
                      <a:pt x="1" y="239"/>
                    </a:cubicBezTo>
                    <a:cubicBezTo>
                      <a:pt x="1" y="240"/>
                      <a:pt x="1" y="240"/>
                      <a:pt x="1" y="240"/>
                    </a:cubicBezTo>
                    <a:cubicBezTo>
                      <a:pt x="1" y="240"/>
                      <a:pt x="1" y="240"/>
                      <a:pt x="1" y="241"/>
                    </a:cubicBezTo>
                    <a:cubicBezTo>
                      <a:pt x="1" y="241"/>
                      <a:pt x="1" y="241"/>
                      <a:pt x="1" y="241"/>
                    </a:cubicBezTo>
                    <a:cubicBezTo>
                      <a:pt x="1" y="242"/>
                      <a:pt x="1" y="242"/>
                      <a:pt x="1" y="242"/>
                    </a:cubicBezTo>
                    <a:cubicBezTo>
                      <a:pt x="1" y="242"/>
                      <a:pt x="1" y="243"/>
                      <a:pt x="1" y="243"/>
                    </a:cubicBezTo>
                    <a:cubicBezTo>
                      <a:pt x="1" y="243"/>
                      <a:pt x="1" y="243"/>
                      <a:pt x="1" y="244"/>
                    </a:cubicBezTo>
                    <a:cubicBezTo>
                      <a:pt x="1" y="244"/>
                      <a:pt x="1" y="245"/>
                      <a:pt x="1" y="246"/>
                    </a:cubicBezTo>
                    <a:cubicBezTo>
                      <a:pt x="1" y="246"/>
                      <a:pt x="1" y="246"/>
                      <a:pt x="1" y="247"/>
                    </a:cubicBezTo>
                    <a:cubicBezTo>
                      <a:pt x="1" y="321"/>
                      <a:pt x="1" y="393"/>
                      <a:pt x="1" y="467"/>
                    </a:cubicBezTo>
                    <a:cubicBezTo>
                      <a:pt x="1" y="467"/>
                      <a:pt x="1" y="467"/>
                      <a:pt x="1" y="468"/>
                    </a:cubicBezTo>
                    <a:cubicBezTo>
                      <a:pt x="1" y="468"/>
                      <a:pt x="1" y="469"/>
                      <a:pt x="1" y="470"/>
                    </a:cubicBezTo>
                    <a:cubicBezTo>
                      <a:pt x="1" y="470"/>
                      <a:pt x="1" y="470"/>
                      <a:pt x="1" y="471"/>
                    </a:cubicBezTo>
                    <a:cubicBezTo>
                      <a:pt x="1" y="471"/>
                      <a:pt x="1" y="472"/>
                      <a:pt x="1" y="473"/>
                    </a:cubicBezTo>
                    <a:cubicBezTo>
                      <a:pt x="1" y="473"/>
                      <a:pt x="1" y="473"/>
                      <a:pt x="1" y="474"/>
                    </a:cubicBezTo>
                    <a:cubicBezTo>
                      <a:pt x="1" y="474"/>
                      <a:pt x="1" y="474"/>
                      <a:pt x="1" y="474"/>
                    </a:cubicBezTo>
                    <a:cubicBezTo>
                      <a:pt x="1" y="475"/>
                      <a:pt x="1" y="475"/>
                      <a:pt x="1" y="475"/>
                    </a:cubicBezTo>
                    <a:cubicBezTo>
                      <a:pt x="1" y="475"/>
                      <a:pt x="1" y="475"/>
                      <a:pt x="1" y="476"/>
                    </a:cubicBezTo>
                    <a:cubicBezTo>
                      <a:pt x="1" y="476"/>
                      <a:pt x="1" y="476"/>
                      <a:pt x="1" y="476"/>
                    </a:cubicBezTo>
                    <a:cubicBezTo>
                      <a:pt x="1" y="477"/>
                      <a:pt x="1" y="477"/>
                      <a:pt x="1" y="477"/>
                    </a:cubicBezTo>
                    <a:cubicBezTo>
                      <a:pt x="1" y="477"/>
                      <a:pt x="1" y="478"/>
                      <a:pt x="1" y="478"/>
                    </a:cubicBezTo>
                    <a:cubicBezTo>
                      <a:pt x="1" y="478"/>
                      <a:pt x="1" y="478"/>
                      <a:pt x="1" y="479"/>
                    </a:cubicBezTo>
                    <a:cubicBezTo>
                      <a:pt x="1" y="479"/>
                      <a:pt x="1" y="480"/>
                      <a:pt x="1" y="481"/>
                    </a:cubicBezTo>
                    <a:cubicBezTo>
                      <a:pt x="1" y="481"/>
                      <a:pt x="1" y="481"/>
                      <a:pt x="1" y="482"/>
                    </a:cubicBezTo>
                    <a:cubicBezTo>
                      <a:pt x="1" y="482"/>
                      <a:pt x="1" y="483"/>
                      <a:pt x="1" y="484"/>
                    </a:cubicBezTo>
                    <a:cubicBezTo>
                      <a:pt x="1" y="484"/>
                      <a:pt x="1" y="484"/>
                      <a:pt x="1" y="485"/>
                    </a:cubicBezTo>
                    <a:cubicBezTo>
                      <a:pt x="1" y="500"/>
                      <a:pt x="1" y="516"/>
                      <a:pt x="1" y="532"/>
                    </a:cubicBezTo>
                    <a:cubicBezTo>
                      <a:pt x="1" y="541"/>
                      <a:pt x="0" y="554"/>
                      <a:pt x="0" y="566"/>
                    </a:cubicBezTo>
                    <a:cubicBezTo>
                      <a:pt x="0" y="575"/>
                      <a:pt x="1" y="583"/>
                      <a:pt x="3" y="587"/>
                    </a:cubicBezTo>
                    <a:cubicBezTo>
                      <a:pt x="7" y="595"/>
                      <a:pt x="24" y="597"/>
                      <a:pt x="30" y="601"/>
                    </a:cubicBezTo>
                    <a:cubicBezTo>
                      <a:pt x="34" y="604"/>
                      <a:pt x="39" y="609"/>
                      <a:pt x="42" y="614"/>
                    </a:cubicBezTo>
                    <a:cubicBezTo>
                      <a:pt x="44" y="619"/>
                      <a:pt x="46" y="629"/>
                      <a:pt x="50" y="636"/>
                    </a:cubicBezTo>
                    <a:cubicBezTo>
                      <a:pt x="53" y="641"/>
                      <a:pt x="61" y="648"/>
                      <a:pt x="67" y="654"/>
                    </a:cubicBezTo>
                    <a:cubicBezTo>
                      <a:pt x="72" y="659"/>
                      <a:pt x="78" y="667"/>
                      <a:pt x="84" y="672"/>
                    </a:cubicBezTo>
                    <a:cubicBezTo>
                      <a:pt x="89" y="675"/>
                      <a:pt x="98" y="676"/>
                      <a:pt x="104" y="680"/>
                    </a:cubicBezTo>
                    <a:cubicBezTo>
                      <a:pt x="109" y="683"/>
                      <a:pt x="114" y="689"/>
                      <a:pt x="117" y="696"/>
                    </a:cubicBezTo>
                    <a:cubicBezTo>
                      <a:pt x="121" y="704"/>
                      <a:pt x="123" y="715"/>
                      <a:pt x="128" y="717"/>
                    </a:cubicBezTo>
                    <a:cubicBezTo>
                      <a:pt x="128" y="717"/>
                      <a:pt x="128" y="717"/>
                      <a:pt x="128" y="717"/>
                    </a:cubicBezTo>
                    <a:cubicBezTo>
                      <a:pt x="129" y="717"/>
                      <a:pt x="131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33" y="717"/>
                      <a:pt x="133" y="717"/>
                      <a:pt x="133" y="717"/>
                    </a:cubicBezTo>
                    <a:cubicBezTo>
                      <a:pt x="140" y="717"/>
                      <a:pt x="147" y="714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1" y="712"/>
                      <a:pt x="151" y="712"/>
                      <a:pt x="151" y="712"/>
                    </a:cubicBezTo>
                    <a:cubicBezTo>
                      <a:pt x="158" y="706"/>
                      <a:pt x="160" y="694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66" y="688"/>
                      <a:pt x="166" y="688"/>
                      <a:pt x="166" y="688"/>
                    </a:cubicBezTo>
                    <a:cubicBezTo>
                      <a:pt x="173" y="681"/>
                      <a:pt x="187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0" y="679"/>
                      <a:pt x="200" y="679"/>
                      <a:pt x="200" y="679"/>
                    </a:cubicBezTo>
                    <a:cubicBezTo>
                      <a:pt x="209" y="679"/>
                      <a:pt x="217" y="680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23" y="682"/>
                      <a:pt x="223" y="682"/>
                      <a:pt x="223" y="682"/>
                    </a:cubicBezTo>
                    <a:cubicBezTo>
                      <a:pt x="230" y="684"/>
                      <a:pt x="236" y="689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2" y="691"/>
                      <a:pt x="242" y="691"/>
                      <a:pt x="242" y="691"/>
                    </a:cubicBezTo>
                    <a:cubicBezTo>
                      <a:pt x="245" y="692"/>
                      <a:pt x="248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51" y="692"/>
                      <a:pt x="251" y="692"/>
                      <a:pt x="251" y="692"/>
                    </a:cubicBezTo>
                    <a:cubicBezTo>
                      <a:pt x="264" y="692"/>
                      <a:pt x="271" y="682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8"/>
                      <a:pt x="280" y="678"/>
                      <a:pt x="280" y="678"/>
                    </a:cubicBezTo>
                    <a:cubicBezTo>
                      <a:pt x="280" y="677"/>
                      <a:pt x="280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1" y="677"/>
                      <a:pt x="281" y="677"/>
                      <a:pt x="281" y="677"/>
                    </a:cubicBezTo>
                    <a:cubicBezTo>
                      <a:pt x="286" y="675"/>
                      <a:pt x="293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299" y="673"/>
                      <a:pt x="299" y="673"/>
                      <a:pt x="299" y="673"/>
                    </a:cubicBezTo>
                    <a:cubicBezTo>
                      <a:pt x="308" y="673"/>
                      <a:pt x="317" y="676"/>
                      <a:pt x="324" y="680"/>
                    </a:cubicBezTo>
                    <a:cubicBezTo>
                      <a:pt x="324" y="680"/>
                      <a:pt x="324" y="680"/>
                      <a:pt x="324" y="680"/>
                    </a:cubicBezTo>
                    <a:cubicBezTo>
                      <a:pt x="324" y="680"/>
                      <a:pt x="324" y="680"/>
                      <a:pt x="324" y="681"/>
                    </a:cubicBezTo>
                    <a:cubicBezTo>
                      <a:pt x="324" y="681"/>
                      <a:pt x="324" y="681"/>
                      <a:pt x="324" y="681"/>
                    </a:cubicBezTo>
                    <a:cubicBezTo>
                      <a:pt x="340" y="691"/>
                      <a:pt x="343" y="708"/>
                      <a:pt x="366" y="709"/>
                    </a:cubicBezTo>
                    <a:cubicBezTo>
                      <a:pt x="372" y="701"/>
                      <a:pt x="371" y="691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74" y="682"/>
                      <a:pt x="374" y="682"/>
                      <a:pt x="374" y="682"/>
                    </a:cubicBezTo>
                    <a:cubicBezTo>
                      <a:pt x="380" y="668"/>
                      <a:pt x="395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3" y="655"/>
                      <a:pt x="413" y="655"/>
                      <a:pt x="413" y="655"/>
                    </a:cubicBezTo>
                    <a:cubicBezTo>
                      <a:pt x="418" y="655"/>
                      <a:pt x="423" y="656"/>
                      <a:pt x="428" y="658"/>
                    </a:cubicBezTo>
                    <a:cubicBezTo>
                      <a:pt x="428" y="658"/>
                      <a:pt x="428" y="658"/>
                      <a:pt x="428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29" y="658"/>
                      <a:pt x="429" y="658"/>
                      <a:pt x="429" y="658"/>
                    </a:cubicBezTo>
                    <a:cubicBezTo>
                      <a:pt x="437" y="661"/>
                      <a:pt x="446" y="671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3" y="673"/>
                      <a:pt x="453" y="673"/>
                      <a:pt x="453" y="673"/>
                    </a:cubicBezTo>
                    <a:cubicBezTo>
                      <a:pt x="454" y="673"/>
                      <a:pt x="455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56" y="673"/>
                      <a:pt x="456" y="673"/>
                      <a:pt x="456" y="673"/>
                    </a:cubicBezTo>
                    <a:cubicBezTo>
                      <a:pt x="460" y="673"/>
                      <a:pt x="464" y="672"/>
                      <a:pt x="468" y="671"/>
                    </a:cubicBezTo>
                    <a:cubicBezTo>
                      <a:pt x="471" y="670"/>
                      <a:pt x="475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79" y="669"/>
                      <a:pt x="479" y="669"/>
                      <a:pt x="479" y="669"/>
                    </a:cubicBezTo>
                    <a:cubicBezTo>
                      <a:pt x="481" y="669"/>
                      <a:pt x="483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484" y="669"/>
                      <a:pt x="484" y="669"/>
                      <a:pt x="484" y="669"/>
                    </a:cubicBezTo>
                    <a:cubicBezTo>
                      <a:pt x="502" y="669"/>
                      <a:pt x="515" y="674"/>
                      <a:pt x="525" y="681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6" y="682"/>
                      <a:pt x="526" y="682"/>
                    </a:cubicBezTo>
                    <a:cubicBezTo>
                      <a:pt x="526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2"/>
                    </a:cubicBezTo>
                    <a:cubicBezTo>
                      <a:pt x="527" y="682"/>
                      <a:pt x="527" y="682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27" y="683"/>
                      <a:pt x="527" y="683"/>
                      <a:pt x="527" y="683"/>
                    </a:cubicBezTo>
                    <a:cubicBezTo>
                      <a:pt x="533" y="687"/>
                      <a:pt x="539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5" y="692"/>
                      <a:pt x="545" y="692"/>
                    </a:cubicBezTo>
                    <a:cubicBezTo>
                      <a:pt x="545" y="692"/>
                      <a:pt x="546" y="692"/>
                      <a:pt x="546" y="692"/>
                    </a:cubicBezTo>
                    <a:cubicBezTo>
                      <a:pt x="553" y="692"/>
                      <a:pt x="558" y="686"/>
                      <a:pt x="564" y="681"/>
                    </a:cubicBezTo>
                    <a:cubicBezTo>
                      <a:pt x="564" y="681"/>
                      <a:pt x="564" y="681"/>
                      <a:pt x="564" y="681"/>
                    </a:cubicBezTo>
                    <a:cubicBezTo>
                      <a:pt x="565" y="681"/>
                      <a:pt x="565" y="681"/>
                      <a:pt x="565" y="681"/>
                    </a:cubicBezTo>
                    <a:cubicBezTo>
                      <a:pt x="575" y="674"/>
                      <a:pt x="588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4" y="669"/>
                      <a:pt x="604" y="669"/>
                      <a:pt x="604" y="669"/>
                    </a:cubicBezTo>
                    <a:cubicBezTo>
                      <a:pt x="606" y="669"/>
                      <a:pt x="608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0" y="669"/>
                    </a:cubicBezTo>
                    <a:cubicBezTo>
                      <a:pt x="610" y="669"/>
                      <a:pt x="610" y="669"/>
                      <a:pt x="611" y="669"/>
                    </a:cubicBezTo>
                    <a:cubicBezTo>
                      <a:pt x="616" y="670"/>
                      <a:pt x="621" y="671"/>
                      <a:pt x="625" y="672"/>
                    </a:cubicBezTo>
                    <a:cubicBezTo>
                      <a:pt x="628" y="672"/>
                      <a:pt x="631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4" y="673"/>
                      <a:pt x="634" y="673"/>
                      <a:pt x="634" y="673"/>
                    </a:cubicBezTo>
                    <a:cubicBezTo>
                      <a:pt x="635" y="673"/>
                      <a:pt x="635" y="673"/>
                      <a:pt x="636" y="673"/>
                    </a:cubicBezTo>
                    <a:cubicBezTo>
                      <a:pt x="645" y="671"/>
                      <a:pt x="651" y="662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58" y="659"/>
                      <a:pt x="658" y="659"/>
                      <a:pt x="658" y="659"/>
                    </a:cubicBezTo>
                    <a:cubicBezTo>
                      <a:pt x="664" y="656"/>
                      <a:pt x="670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76" y="655"/>
                      <a:pt x="676" y="655"/>
                      <a:pt x="676" y="655"/>
                    </a:cubicBezTo>
                    <a:cubicBezTo>
                      <a:pt x="696" y="655"/>
                      <a:pt x="712" y="671"/>
                      <a:pt x="717" y="686"/>
                    </a:cubicBezTo>
                    <a:cubicBezTo>
                      <a:pt x="717" y="686"/>
                      <a:pt x="717" y="686"/>
                      <a:pt x="717" y="687"/>
                    </a:cubicBezTo>
                    <a:cubicBezTo>
                      <a:pt x="719" y="692"/>
                      <a:pt x="720" y="707"/>
                      <a:pt x="724" y="709"/>
                    </a:cubicBezTo>
                    <a:cubicBezTo>
                      <a:pt x="724" y="709"/>
                      <a:pt x="724" y="709"/>
                      <a:pt x="724" y="709"/>
                    </a:cubicBezTo>
                    <a:cubicBezTo>
                      <a:pt x="725" y="710"/>
                      <a:pt x="725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6" y="710"/>
                    </a:cubicBezTo>
                    <a:cubicBezTo>
                      <a:pt x="726" y="710"/>
                      <a:pt x="726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27" y="710"/>
                      <a:pt x="727" y="710"/>
                      <a:pt x="727" y="710"/>
                    </a:cubicBezTo>
                    <a:cubicBezTo>
                      <a:pt x="732" y="709"/>
                      <a:pt x="739" y="705"/>
                      <a:pt x="744" y="702"/>
                    </a:cubicBezTo>
                    <a:cubicBezTo>
                      <a:pt x="744" y="702"/>
                      <a:pt x="744" y="702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4" y="701"/>
                      <a:pt x="744" y="701"/>
                      <a:pt x="744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1"/>
                    </a:cubicBezTo>
                    <a:cubicBezTo>
                      <a:pt x="745" y="701"/>
                      <a:pt x="745" y="701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5" y="700"/>
                    </a:cubicBezTo>
                    <a:cubicBezTo>
                      <a:pt x="745" y="700"/>
                      <a:pt x="745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46" y="700"/>
                      <a:pt x="746" y="700"/>
                      <a:pt x="746" y="700"/>
                    </a:cubicBezTo>
                    <a:cubicBezTo>
                      <a:pt x="754" y="693"/>
                      <a:pt x="757" y="687"/>
                      <a:pt x="762" y="683"/>
                    </a:cubicBezTo>
                    <a:cubicBezTo>
                      <a:pt x="762" y="683"/>
                      <a:pt x="762" y="683"/>
                      <a:pt x="762" y="683"/>
                    </a:cubicBezTo>
                    <a:cubicBezTo>
                      <a:pt x="763" y="683"/>
                      <a:pt x="763" y="683"/>
                      <a:pt x="763" y="683"/>
                    </a:cubicBezTo>
                    <a:cubicBezTo>
                      <a:pt x="769" y="677"/>
                      <a:pt x="780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1" y="673"/>
                      <a:pt x="791" y="673"/>
                      <a:pt x="791" y="673"/>
                    </a:cubicBezTo>
                    <a:cubicBezTo>
                      <a:pt x="796" y="673"/>
                      <a:pt x="801" y="674"/>
                      <a:pt x="805" y="676"/>
                    </a:cubicBezTo>
                    <a:cubicBezTo>
                      <a:pt x="805" y="676"/>
                      <a:pt x="805" y="676"/>
                      <a:pt x="806" y="676"/>
                    </a:cubicBezTo>
                    <a:cubicBezTo>
                      <a:pt x="815" y="679"/>
                      <a:pt x="819" y="688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29" y="691"/>
                      <a:pt x="829" y="691"/>
                      <a:pt x="829" y="691"/>
                    </a:cubicBezTo>
                    <a:cubicBezTo>
                      <a:pt x="832" y="692"/>
                      <a:pt x="835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38" y="692"/>
                      <a:pt x="838" y="692"/>
                      <a:pt x="838" y="692"/>
                    </a:cubicBezTo>
                    <a:cubicBezTo>
                      <a:pt x="848" y="692"/>
                      <a:pt x="856" y="687"/>
                      <a:pt x="864" y="683"/>
                    </a:cubicBezTo>
                    <a:cubicBezTo>
                      <a:pt x="866" y="682"/>
                      <a:pt x="869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1" y="681"/>
                    </a:cubicBezTo>
                    <a:cubicBezTo>
                      <a:pt x="871" y="681"/>
                      <a:pt x="871" y="681"/>
                      <a:pt x="872" y="681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2" y="680"/>
                      <a:pt x="872" y="680"/>
                      <a:pt x="872" y="680"/>
                    </a:cubicBezTo>
                    <a:cubicBezTo>
                      <a:pt x="877" y="679"/>
                      <a:pt x="883" y="679"/>
                      <a:pt x="889" y="679"/>
                    </a:cubicBezTo>
                    <a:cubicBezTo>
                      <a:pt x="889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890" y="679"/>
                      <a:pt x="890" y="679"/>
                      <a:pt x="890" y="679"/>
                    </a:cubicBezTo>
                    <a:cubicBezTo>
                      <a:pt x="900" y="679"/>
                      <a:pt x="911" y="680"/>
                      <a:pt x="917" y="683"/>
                    </a:cubicBezTo>
                    <a:cubicBezTo>
                      <a:pt x="917" y="683"/>
                      <a:pt x="917" y="683"/>
                      <a:pt x="917" y="684"/>
                    </a:cubicBezTo>
                    <a:cubicBezTo>
                      <a:pt x="917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8" y="684"/>
                      <a:pt x="918" y="684"/>
                      <a:pt x="918" y="684"/>
                    </a:cubicBezTo>
                    <a:cubicBezTo>
                      <a:pt x="919" y="685"/>
                      <a:pt x="919" y="685"/>
                      <a:pt x="920" y="685"/>
                    </a:cubicBezTo>
                    <a:cubicBezTo>
                      <a:pt x="920" y="685"/>
                      <a:pt x="920" y="685"/>
                      <a:pt x="920" y="685"/>
                    </a:cubicBezTo>
                    <a:cubicBezTo>
                      <a:pt x="920" y="685"/>
                      <a:pt x="920" y="685"/>
                      <a:pt x="920" y="686"/>
                    </a:cubicBezTo>
                    <a:cubicBezTo>
                      <a:pt x="932" y="695"/>
                      <a:pt x="934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3" y="717"/>
                      <a:pt x="953" y="717"/>
                      <a:pt x="953" y="717"/>
                    </a:cubicBezTo>
                    <a:cubicBezTo>
                      <a:pt x="954" y="717"/>
                      <a:pt x="955" y="717"/>
                      <a:pt x="956" y="717"/>
                    </a:cubicBezTo>
                    <a:cubicBezTo>
                      <a:pt x="966" y="716"/>
                      <a:pt x="967" y="699"/>
                      <a:pt x="972" y="691"/>
                    </a:cubicBezTo>
                    <a:cubicBezTo>
                      <a:pt x="979" y="678"/>
                      <a:pt x="991" y="678"/>
                      <a:pt x="1002" y="672"/>
                    </a:cubicBezTo>
                    <a:cubicBezTo>
                      <a:pt x="1008" y="668"/>
                      <a:pt x="1014" y="660"/>
                      <a:pt x="1020" y="654"/>
                    </a:cubicBezTo>
                    <a:cubicBezTo>
                      <a:pt x="1027" y="647"/>
                      <a:pt x="1033" y="641"/>
                      <a:pt x="1037" y="634"/>
                    </a:cubicBezTo>
                    <a:cubicBezTo>
                      <a:pt x="1041" y="628"/>
                      <a:pt x="1042" y="620"/>
                      <a:pt x="1045" y="614"/>
                    </a:cubicBezTo>
                    <a:cubicBezTo>
                      <a:pt x="1048" y="608"/>
                      <a:pt x="1055" y="602"/>
                      <a:pt x="1060" y="599"/>
                    </a:cubicBezTo>
                    <a:cubicBezTo>
                      <a:pt x="1067" y="595"/>
                      <a:pt x="1079" y="594"/>
                      <a:pt x="1083" y="587"/>
                    </a:cubicBezTo>
                    <a:cubicBezTo>
                      <a:pt x="1084" y="584"/>
                      <a:pt x="1085" y="579"/>
                      <a:pt x="1085" y="573"/>
                    </a:cubicBezTo>
                    <a:cubicBezTo>
                      <a:pt x="1085" y="568"/>
                      <a:pt x="1085" y="563"/>
                      <a:pt x="1085" y="559"/>
                    </a:cubicBezTo>
                    <a:cubicBezTo>
                      <a:pt x="1085" y="433"/>
                      <a:pt x="1085" y="311"/>
                      <a:pt x="1085" y="184"/>
                    </a:cubicBezTo>
                    <a:cubicBezTo>
                      <a:pt x="1085" y="184"/>
                      <a:pt x="1085" y="184"/>
                      <a:pt x="1085" y="184"/>
                    </a:cubicBezTo>
                    <a:cubicBezTo>
                      <a:pt x="1085" y="177"/>
                      <a:pt x="1086" y="164"/>
                      <a:pt x="1086" y="152"/>
                    </a:cubicBezTo>
                    <a:cubicBezTo>
                      <a:pt x="1086" y="142"/>
                      <a:pt x="1085" y="132"/>
                      <a:pt x="1082" y="128"/>
                    </a:cubicBezTo>
                    <a:cubicBezTo>
                      <a:pt x="1077" y="121"/>
                      <a:pt x="1065" y="121"/>
                      <a:pt x="1057" y="116"/>
                    </a:cubicBezTo>
                    <a:cubicBezTo>
                      <a:pt x="1045" y="108"/>
                      <a:pt x="1046" y="99"/>
                      <a:pt x="1039" y="85"/>
                    </a:cubicBezTo>
                    <a:cubicBezTo>
                      <a:pt x="1036" y="79"/>
                      <a:pt x="1028" y="72"/>
                      <a:pt x="1022" y="65"/>
                    </a:cubicBezTo>
                    <a:cubicBezTo>
                      <a:pt x="1015" y="57"/>
                      <a:pt x="1010" y="50"/>
                      <a:pt x="1002" y="46"/>
                    </a:cubicBezTo>
                    <a:cubicBezTo>
                      <a:pt x="997" y="43"/>
                      <a:pt x="987" y="41"/>
                      <a:pt x="983" y="38"/>
                    </a:cubicBezTo>
                    <a:cubicBezTo>
                      <a:pt x="978" y="35"/>
                      <a:pt x="972" y="30"/>
                      <a:pt x="969" y="24"/>
                    </a:cubicBezTo>
                    <a:cubicBezTo>
                      <a:pt x="965" y="15"/>
                      <a:pt x="964" y="3"/>
                      <a:pt x="958" y="1"/>
                    </a:cubicBezTo>
                    <a:cubicBezTo>
                      <a:pt x="958" y="1"/>
                      <a:pt x="958" y="1"/>
                      <a:pt x="958" y="1"/>
                    </a:cubicBezTo>
                    <a:cubicBezTo>
                      <a:pt x="958" y="1"/>
                      <a:pt x="958" y="0"/>
                      <a:pt x="958" y="0"/>
                    </a:cubicBezTo>
                    <a:cubicBezTo>
                      <a:pt x="957" y="0"/>
                      <a:pt x="955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954" y="0"/>
                      <a:pt x="954" y="0"/>
                      <a:pt x="954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567"/>
              <p:cNvSpPr>
                <a:spLocks noEditPoints="1"/>
              </p:cNvSpPr>
              <p:nvPr/>
            </p:nvSpPr>
            <p:spPr bwMode="auto">
              <a:xfrm>
                <a:off x="3601" y="3339"/>
                <a:ext cx="91" cy="63"/>
              </a:xfrm>
              <a:custGeom>
                <a:gdLst>
                  <a:gd name="T0" fmla="*/ 15 w 26"/>
                  <a:gd name="T1" fmla="*/ 3 h 18"/>
                  <a:gd name="T2" fmla="*/ 15 w 26"/>
                  <a:gd name="T3" fmla="*/ 3 h 18"/>
                  <a:gd name="T4" fmla="*/ 15 w 26"/>
                  <a:gd name="T5" fmla="*/ 3 h 18"/>
                  <a:gd name="T6" fmla="*/ 21 w 26"/>
                  <a:gd name="T7" fmla="*/ 7 h 18"/>
                  <a:gd name="T8" fmla="*/ 21 w 26"/>
                  <a:gd name="T9" fmla="*/ 7 h 18"/>
                  <a:gd name="T10" fmla="*/ 13 w 26"/>
                  <a:gd name="T11" fmla="*/ 15 h 18"/>
                  <a:gd name="T12" fmla="*/ 13 w 26"/>
                  <a:gd name="T13" fmla="*/ 15 h 18"/>
                  <a:gd name="T14" fmla="*/ 13 w 26"/>
                  <a:gd name="T15" fmla="*/ 15 h 18"/>
                  <a:gd name="T16" fmla="*/ 13 w 26"/>
                  <a:gd name="T17" fmla="*/ 15 h 18"/>
                  <a:gd name="T18" fmla="*/ 13 w 26"/>
                  <a:gd name="T19" fmla="*/ 15 h 18"/>
                  <a:gd name="T20" fmla="*/ 8 w 26"/>
                  <a:gd name="T21" fmla="*/ 12 h 18"/>
                  <a:gd name="T22" fmla="*/ 7 w 26"/>
                  <a:gd name="T23" fmla="*/ 12 h 18"/>
                  <a:gd name="T24" fmla="*/ 7 w 26"/>
                  <a:gd name="T25" fmla="*/ 12 h 18"/>
                  <a:gd name="T26" fmla="*/ 7 w 26"/>
                  <a:gd name="T27" fmla="*/ 12 h 18"/>
                  <a:gd name="T28" fmla="*/ 7 w 26"/>
                  <a:gd name="T29" fmla="*/ 12 h 18"/>
                  <a:gd name="T30" fmla="*/ 7 w 26"/>
                  <a:gd name="T31" fmla="*/ 12 h 18"/>
                  <a:gd name="T32" fmla="*/ 15 w 26"/>
                  <a:gd name="T33" fmla="*/ 3 h 18"/>
                  <a:gd name="T34" fmla="*/ 15 w 26"/>
                  <a:gd name="T35" fmla="*/ 3 h 18"/>
                  <a:gd name="T36" fmla="*/ 15 w 26"/>
                  <a:gd name="T37" fmla="*/ 3 h 18"/>
                  <a:gd name="T38" fmla="*/ 16 w 26"/>
                  <a:gd name="T39" fmla="*/ 0 h 18"/>
                  <a:gd name="T40" fmla="*/ 16 w 26"/>
                  <a:gd name="T41" fmla="*/ 0 h 18"/>
                  <a:gd name="T42" fmla="*/ 2 w 26"/>
                  <a:gd name="T43" fmla="*/ 13 h 18"/>
                  <a:gd name="T44" fmla="*/ 2 w 26"/>
                  <a:gd name="T45" fmla="*/ 13 h 18"/>
                  <a:gd name="T46" fmla="*/ 2 w 26"/>
                  <a:gd name="T47" fmla="*/ 13 h 18"/>
                  <a:gd name="T48" fmla="*/ 2 w 26"/>
                  <a:gd name="T49" fmla="*/ 14 h 18"/>
                  <a:gd name="T50" fmla="*/ 2 w 26"/>
                  <a:gd name="T51" fmla="*/ 14 h 18"/>
                  <a:gd name="T52" fmla="*/ 2 w 26"/>
                  <a:gd name="T53" fmla="*/ 14 h 18"/>
                  <a:gd name="T54" fmla="*/ 11 w 26"/>
                  <a:gd name="T55" fmla="*/ 18 h 18"/>
                  <a:gd name="T56" fmla="*/ 11 w 26"/>
                  <a:gd name="T57" fmla="*/ 18 h 18"/>
                  <a:gd name="T58" fmla="*/ 11 w 26"/>
                  <a:gd name="T59" fmla="*/ 18 h 18"/>
                  <a:gd name="T60" fmla="*/ 11 w 26"/>
                  <a:gd name="T61" fmla="*/ 18 h 18"/>
                  <a:gd name="T62" fmla="*/ 12 w 26"/>
                  <a:gd name="T63" fmla="*/ 18 h 18"/>
                  <a:gd name="T64" fmla="*/ 13 w 26"/>
                  <a:gd name="T65" fmla="*/ 18 h 18"/>
                  <a:gd name="T66" fmla="*/ 13 w 26"/>
                  <a:gd name="T67" fmla="*/ 18 h 18"/>
                  <a:gd name="T68" fmla="*/ 13 w 26"/>
                  <a:gd name="T69" fmla="*/ 18 h 18"/>
                  <a:gd name="T70" fmla="*/ 13 w 26"/>
                  <a:gd name="T71" fmla="*/ 18 h 18"/>
                  <a:gd name="T72" fmla="*/ 13 w 26"/>
                  <a:gd name="T73" fmla="*/ 18 h 18"/>
                  <a:gd name="T74" fmla="*/ 13 w 26"/>
                  <a:gd name="T75" fmla="*/ 18 h 18"/>
                  <a:gd name="T76" fmla="*/ 26 w 26"/>
                  <a:gd name="T77" fmla="*/ 9 h 18"/>
                  <a:gd name="T78" fmla="*/ 25 w 26"/>
                  <a:gd name="T79" fmla="*/ 7 h 18"/>
                  <a:gd name="T80" fmla="*/ 25 w 26"/>
                  <a:gd name="T81" fmla="*/ 7 h 18"/>
                  <a:gd name="T82" fmla="*/ 25 w 26"/>
                  <a:gd name="T83" fmla="*/ 7 h 18"/>
                  <a:gd name="T84" fmla="*/ 16 w 26"/>
                  <a:gd name="T85" fmla="*/ 0 h 18"/>
                  <a:gd name="T86" fmla="*/ 16 w 26"/>
                  <a:gd name="T87" fmla="*/ 0 h 18"/>
                  <a:gd name="T88" fmla="*/ 16 w 26"/>
                  <a:gd name="T89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" h="18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8" y="3"/>
                      <a:pt x="21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12"/>
                      <a:pt x="18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1" y="15"/>
                      <a:pt x="9" y="14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6"/>
                      <a:pt x="11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6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18"/>
                      <a:pt x="26" y="16"/>
                      <a:pt x="26" y="9"/>
                    </a:cubicBezTo>
                    <a:cubicBezTo>
                      <a:pt x="26" y="8"/>
                      <a:pt x="26" y="8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2"/>
                      <a:pt x="21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568"/>
              <p:cNvSpPr>
                <a:spLocks noEditPoints="1"/>
              </p:cNvSpPr>
              <p:nvPr/>
            </p:nvSpPr>
            <p:spPr bwMode="auto">
              <a:xfrm>
                <a:off x="3999" y="3339"/>
                <a:ext cx="87" cy="63"/>
              </a:xfrm>
              <a:custGeom>
                <a:gdLst>
                  <a:gd name="T0" fmla="*/ 10 w 25"/>
                  <a:gd name="T1" fmla="*/ 3 h 18"/>
                  <a:gd name="T2" fmla="*/ 10 w 25"/>
                  <a:gd name="T3" fmla="*/ 3 h 18"/>
                  <a:gd name="T4" fmla="*/ 10 w 25"/>
                  <a:gd name="T5" fmla="*/ 3 h 18"/>
                  <a:gd name="T6" fmla="*/ 16 w 25"/>
                  <a:gd name="T7" fmla="*/ 14 h 18"/>
                  <a:gd name="T8" fmla="*/ 16 w 25"/>
                  <a:gd name="T9" fmla="*/ 14 h 18"/>
                  <a:gd name="T10" fmla="*/ 16 w 25"/>
                  <a:gd name="T11" fmla="*/ 14 h 18"/>
                  <a:gd name="T12" fmla="*/ 15 w 25"/>
                  <a:gd name="T13" fmla="*/ 14 h 18"/>
                  <a:gd name="T14" fmla="*/ 15 w 25"/>
                  <a:gd name="T15" fmla="*/ 14 h 18"/>
                  <a:gd name="T16" fmla="*/ 15 w 25"/>
                  <a:gd name="T17" fmla="*/ 14 h 18"/>
                  <a:gd name="T18" fmla="*/ 12 w 25"/>
                  <a:gd name="T19" fmla="*/ 15 h 18"/>
                  <a:gd name="T20" fmla="*/ 12 w 25"/>
                  <a:gd name="T21" fmla="*/ 15 h 18"/>
                  <a:gd name="T22" fmla="*/ 12 w 25"/>
                  <a:gd name="T23" fmla="*/ 15 h 18"/>
                  <a:gd name="T24" fmla="*/ 12 w 25"/>
                  <a:gd name="T25" fmla="*/ 15 h 18"/>
                  <a:gd name="T26" fmla="*/ 12 w 25"/>
                  <a:gd name="T27" fmla="*/ 15 h 18"/>
                  <a:gd name="T28" fmla="*/ 5 w 25"/>
                  <a:gd name="T29" fmla="*/ 8 h 18"/>
                  <a:gd name="T30" fmla="*/ 5 w 25"/>
                  <a:gd name="T31" fmla="*/ 8 h 18"/>
                  <a:gd name="T32" fmla="*/ 5 w 25"/>
                  <a:gd name="T33" fmla="*/ 8 h 18"/>
                  <a:gd name="T34" fmla="*/ 5 w 25"/>
                  <a:gd name="T35" fmla="*/ 7 h 18"/>
                  <a:gd name="T36" fmla="*/ 10 w 25"/>
                  <a:gd name="T37" fmla="*/ 3 h 18"/>
                  <a:gd name="T38" fmla="*/ 10 w 25"/>
                  <a:gd name="T39" fmla="*/ 3 h 18"/>
                  <a:gd name="T40" fmla="*/ 10 w 25"/>
                  <a:gd name="T41" fmla="*/ 3 h 18"/>
                  <a:gd name="T42" fmla="*/ 11 w 25"/>
                  <a:gd name="T43" fmla="*/ 0 h 18"/>
                  <a:gd name="T44" fmla="*/ 11 w 25"/>
                  <a:gd name="T45" fmla="*/ 0 h 18"/>
                  <a:gd name="T46" fmla="*/ 1 w 25"/>
                  <a:gd name="T47" fmla="*/ 10 h 18"/>
                  <a:gd name="T48" fmla="*/ 1 w 25"/>
                  <a:gd name="T49" fmla="*/ 10 h 18"/>
                  <a:gd name="T50" fmla="*/ 1 w 25"/>
                  <a:gd name="T51" fmla="*/ 10 h 18"/>
                  <a:gd name="T52" fmla="*/ 1 w 25"/>
                  <a:gd name="T53" fmla="*/ 10 h 18"/>
                  <a:gd name="T54" fmla="*/ 1 w 25"/>
                  <a:gd name="T55" fmla="*/ 10 h 18"/>
                  <a:gd name="T56" fmla="*/ 1 w 25"/>
                  <a:gd name="T57" fmla="*/ 10 h 18"/>
                  <a:gd name="T58" fmla="*/ 1 w 25"/>
                  <a:gd name="T59" fmla="*/ 10 h 18"/>
                  <a:gd name="T60" fmla="*/ 1 w 25"/>
                  <a:gd name="T61" fmla="*/ 10 h 18"/>
                  <a:gd name="T62" fmla="*/ 13 w 25"/>
                  <a:gd name="T63" fmla="*/ 18 h 18"/>
                  <a:gd name="T64" fmla="*/ 13 w 25"/>
                  <a:gd name="T65" fmla="*/ 18 h 18"/>
                  <a:gd name="T66" fmla="*/ 13 w 25"/>
                  <a:gd name="T67" fmla="*/ 18 h 18"/>
                  <a:gd name="T68" fmla="*/ 13 w 25"/>
                  <a:gd name="T69" fmla="*/ 18 h 18"/>
                  <a:gd name="T70" fmla="*/ 17 w 25"/>
                  <a:gd name="T71" fmla="*/ 18 h 18"/>
                  <a:gd name="T72" fmla="*/ 17 w 25"/>
                  <a:gd name="T73" fmla="*/ 18 h 18"/>
                  <a:gd name="T74" fmla="*/ 17 w 25"/>
                  <a:gd name="T75" fmla="*/ 18 h 18"/>
                  <a:gd name="T76" fmla="*/ 24 w 25"/>
                  <a:gd name="T77" fmla="*/ 12 h 18"/>
                  <a:gd name="T78" fmla="*/ 24 w 25"/>
                  <a:gd name="T79" fmla="*/ 12 h 18"/>
                  <a:gd name="T80" fmla="*/ 11 w 25"/>
                  <a:gd name="T81" fmla="*/ 0 h 18"/>
                  <a:gd name="T82" fmla="*/ 11 w 25"/>
                  <a:gd name="T83" fmla="*/ 0 h 18"/>
                  <a:gd name="T84" fmla="*/ 11 w 25"/>
                  <a:gd name="T85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6" y="3"/>
                      <a:pt x="24" y="11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2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3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5"/>
                      <a:pt x="7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6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2" y="17"/>
                      <a:pt x="24" y="14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4"/>
                      <a:pt x="18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569"/>
              <p:cNvSpPr>
                <a:spLocks noEditPoints="1"/>
              </p:cNvSpPr>
              <p:nvPr/>
            </p:nvSpPr>
            <p:spPr bwMode="auto">
              <a:xfrm>
                <a:off x="4250" y="3293"/>
                <a:ext cx="115" cy="109"/>
              </a:xfrm>
              <a:custGeom>
                <a:gdLst>
                  <a:gd name="T0" fmla="*/ 15 w 33"/>
                  <a:gd name="T1" fmla="*/ 3 h 31"/>
                  <a:gd name="T2" fmla="*/ 15 w 33"/>
                  <a:gd name="T3" fmla="*/ 3 h 31"/>
                  <a:gd name="T4" fmla="*/ 15 w 33"/>
                  <a:gd name="T5" fmla="*/ 3 h 31"/>
                  <a:gd name="T6" fmla="*/ 17 w 33"/>
                  <a:gd name="T7" fmla="*/ 27 h 31"/>
                  <a:gd name="T8" fmla="*/ 17 w 33"/>
                  <a:gd name="T9" fmla="*/ 27 h 31"/>
                  <a:gd name="T10" fmla="*/ 17 w 33"/>
                  <a:gd name="T11" fmla="*/ 27 h 31"/>
                  <a:gd name="T12" fmla="*/ 17 w 33"/>
                  <a:gd name="T13" fmla="*/ 27 h 31"/>
                  <a:gd name="T14" fmla="*/ 15 w 33"/>
                  <a:gd name="T15" fmla="*/ 27 h 31"/>
                  <a:gd name="T16" fmla="*/ 15 w 33"/>
                  <a:gd name="T17" fmla="*/ 27 h 31"/>
                  <a:gd name="T18" fmla="*/ 15 w 33"/>
                  <a:gd name="T19" fmla="*/ 27 h 31"/>
                  <a:gd name="T20" fmla="*/ 15 w 33"/>
                  <a:gd name="T21" fmla="*/ 27 h 31"/>
                  <a:gd name="T22" fmla="*/ 15 w 33"/>
                  <a:gd name="T23" fmla="*/ 27 h 31"/>
                  <a:gd name="T24" fmla="*/ 14 w 33"/>
                  <a:gd name="T25" fmla="*/ 3 h 31"/>
                  <a:gd name="T26" fmla="*/ 14 w 33"/>
                  <a:gd name="T27" fmla="*/ 3 h 31"/>
                  <a:gd name="T28" fmla="*/ 14 w 33"/>
                  <a:gd name="T29" fmla="*/ 3 h 31"/>
                  <a:gd name="T30" fmla="*/ 14 w 33"/>
                  <a:gd name="T31" fmla="*/ 3 h 31"/>
                  <a:gd name="T32" fmla="*/ 15 w 33"/>
                  <a:gd name="T33" fmla="*/ 3 h 31"/>
                  <a:gd name="T34" fmla="*/ 15 w 33"/>
                  <a:gd name="T35" fmla="*/ 3 h 31"/>
                  <a:gd name="T36" fmla="*/ 15 w 33"/>
                  <a:gd name="T37" fmla="*/ 3 h 31"/>
                  <a:gd name="T38" fmla="*/ 15 w 33"/>
                  <a:gd name="T39" fmla="*/ 0 h 31"/>
                  <a:gd name="T40" fmla="*/ 2 w 33"/>
                  <a:gd name="T41" fmla="*/ 15 h 31"/>
                  <a:gd name="T42" fmla="*/ 2 w 33"/>
                  <a:gd name="T43" fmla="*/ 16 h 31"/>
                  <a:gd name="T44" fmla="*/ 15 w 33"/>
                  <a:gd name="T45" fmla="*/ 31 h 31"/>
                  <a:gd name="T46" fmla="*/ 15 w 33"/>
                  <a:gd name="T47" fmla="*/ 31 h 31"/>
                  <a:gd name="T48" fmla="*/ 20 w 33"/>
                  <a:gd name="T49" fmla="*/ 30 h 31"/>
                  <a:gd name="T50" fmla="*/ 29 w 33"/>
                  <a:gd name="T51" fmla="*/ 16 h 31"/>
                  <a:gd name="T52" fmla="*/ 21 w 33"/>
                  <a:gd name="T53" fmla="*/ 1 h 31"/>
                  <a:gd name="T54" fmla="*/ 15 w 33"/>
                  <a:gd name="T55" fmla="*/ 0 h 31"/>
                  <a:gd name="T56" fmla="*/ 15 w 33"/>
                  <a:gd name="T57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" h="31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7" y="3"/>
                      <a:pt x="33" y="25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" y="27"/>
                      <a:pt x="0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6" y="0"/>
                      <a:pt x="2" y="8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23"/>
                      <a:pt x="6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7" y="31"/>
                      <a:pt x="18" y="31"/>
                      <a:pt x="20" y="30"/>
                    </a:cubicBezTo>
                    <a:cubicBezTo>
                      <a:pt x="27" y="29"/>
                      <a:pt x="29" y="23"/>
                      <a:pt x="29" y="16"/>
                    </a:cubicBezTo>
                    <a:cubicBezTo>
                      <a:pt x="29" y="10"/>
                      <a:pt x="26" y="3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570"/>
              <p:cNvSpPr>
                <a:spLocks noEditPoints="1"/>
              </p:cNvSpPr>
              <p:nvPr/>
            </p:nvSpPr>
            <p:spPr bwMode="auto">
              <a:xfrm>
                <a:off x="3332" y="3293"/>
                <a:ext cx="130" cy="105"/>
              </a:xfrm>
              <a:custGeom>
                <a:gdLst>
                  <a:gd name="T0" fmla="*/ 18 w 37"/>
                  <a:gd name="T1" fmla="*/ 3 h 30"/>
                  <a:gd name="T2" fmla="*/ 18 w 37"/>
                  <a:gd name="T3" fmla="*/ 3 h 30"/>
                  <a:gd name="T4" fmla="*/ 18 w 37"/>
                  <a:gd name="T5" fmla="*/ 3 h 30"/>
                  <a:gd name="T6" fmla="*/ 21 w 37"/>
                  <a:gd name="T7" fmla="*/ 26 h 30"/>
                  <a:gd name="T8" fmla="*/ 21 w 37"/>
                  <a:gd name="T9" fmla="*/ 26 h 30"/>
                  <a:gd name="T10" fmla="*/ 21 w 37"/>
                  <a:gd name="T11" fmla="*/ 26 h 30"/>
                  <a:gd name="T12" fmla="*/ 21 w 37"/>
                  <a:gd name="T13" fmla="*/ 26 h 30"/>
                  <a:gd name="T14" fmla="*/ 21 w 37"/>
                  <a:gd name="T15" fmla="*/ 26 h 30"/>
                  <a:gd name="T16" fmla="*/ 21 w 37"/>
                  <a:gd name="T17" fmla="*/ 26 h 30"/>
                  <a:gd name="T18" fmla="*/ 17 w 37"/>
                  <a:gd name="T19" fmla="*/ 26 h 30"/>
                  <a:gd name="T20" fmla="*/ 17 w 37"/>
                  <a:gd name="T21" fmla="*/ 26 h 30"/>
                  <a:gd name="T22" fmla="*/ 18 w 37"/>
                  <a:gd name="T23" fmla="*/ 3 h 30"/>
                  <a:gd name="T24" fmla="*/ 18 w 37"/>
                  <a:gd name="T25" fmla="*/ 3 h 30"/>
                  <a:gd name="T26" fmla="*/ 18 w 37"/>
                  <a:gd name="T27" fmla="*/ 3 h 30"/>
                  <a:gd name="T28" fmla="*/ 17 w 37"/>
                  <a:gd name="T29" fmla="*/ 0 h 30"/>
                  <a:gd name="T30" fmla="*/ 17 w 37"/>
                  <a:gd name="T31" fmla="*/ 0 h 30"/>
                  <a:gd name="T32" fmla="*/ 14 w 37"/>
                  <a:gd name="T33" fmla="*/ 1 h 30"/>
                  <a:gd name="T34" fmla="*/ 14 w 37"/>
                  <a:gd name="T35" fmla="*/ 1 h 30"/>
                  <a:gd name="T36" fmla="*/ 14 w 37"/>
                  <a:gd name="T37" fmla="*/ 1 h 30"/>
                  <a:gd name="T38" fmla="*/ 14 w 37"/>
                  <a:gd name="T39" fmla="*/ 1 h 30"/>
                  <a:gd name="T40" fmla="*/ 16 w 37"/>
                  <a:gd name="T41" fmla="*/ 30 h 30"/>
                  <a:gd name="T42" fmla="*/ 16 w 37"/>
                  <a:gd name="T43" fmla="*/ 30 h 30"/>
                  <a:gd name="T44" fmla="*/ 16 w 37"/>
                  <a:gd name="T45" fmla="*/ 30 h 30"/>
                  <a:gd name="T46" fmla="*/ 16 w 37"/>
                  <a:gd name="T47" fmla="*/ 30 h 30"/>
                  <a:gd name="T48" fmla="*/ 18 w 37"/>
                  <a:gd name="T49" fmla="*/ 30 h 30"/>
                  <a:gd name="T50" fmla="*/ 18 w 37"/>
                  <a:gd name="T51" fmla="*/ 30 h 30"/>
                  <a:gd name="T52" fmla="*/ 18 w 37"/>
                  <a:gd name="T53" fmla="*/ 30 h 30"/>
                  <a:gd name="T54" fmla="*/ 29 w 37"/>
                  <a:gd name="T55" fmla="*/ 25 h 30"/>
                  <a:gd name="T56" fmla="*/ 29 w 37"/>
                  <a:gd name="T57" fmla="*/ 25 h 30"/>
                  <a:gd name="T58" fmla="*/ 29 w 37"/>
                  <a:gd name="T59" fmla="*/ 25 h 30"/>
                  <a:gd name="T60" fmla="*/ 29 w 37"/>
                  <a:gd name="T61" fmla="*/ 25 h 30"/>
                  <a:gd name="T62" fmla="*/ 17 w 37"/>
                  <a:gd name="T63" fmla="*/ 0 h 30"/>
                  <a:gd name="T64" fmla="*/ 17 w 37"/>
                  <a:gd name="T65" fmla="*/ 0 h 30"/>
                  <a:gd name="T66" fmla="*/ 17 w 37"/>
                  <a:gd name="T67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0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30" y="3"/>
                      <a:pt x="34" y="22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6"/>
                      <a:pt x="18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3" y="26"/>
                      <a:pt x="3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" y="4"/>
                      <a:pt x="0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3" y="30"/>
                      <a:pt x="27" y="27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7" y="16"/>
                      <a:pt x="2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571"/>
              <p:cNvSpPr/>
              <p:nvPr/>
            </p:nvSpPr>
            <p:spPr bwMode="auto">
              <a:xfrm>
                <a:off x="4013" y="3349"/>
                <a:ext cx="69" cy="42"/>
              </a:xfrm>
              <a:custGeom>
                <a:gdLst>
                  <a:gd name="T0" fmla="*/ 6 w 20"/>
                  <a:gd name="T1" fmla="*/ 0 h 12"/>
                  <a:gd name="T2" fmla="*/ 6 w 20"/>
                  <a:gd name="T3" fmla="*/ 0 h 12"/>
                  <a:gd name="T4" fmla="*/ 1 w 20"/>
                  <a:gd name="T5" fmla="*/ 4 h 12"/>
                  <a:gd name="T6" fmla="*/ 1 w 20"/>
                  <a:gd name="T7" fmla="*/ 5 h 12"/>
                  <a:gd name="T8" fmla="*/ 1 w 20"/>
                  <a:gd name="T9" fmla="*/ 5 h 12"/>
                  <a:gd name="T10" fmla="*/ 1 w 20"/>
                  <a:gd name="T11" fmla="*/ 5 h 12"/>
                  <a:gd name="T12" fmla="*/ 8 w 20"/>
                  <a:gd name="T13" fmla="*/ 12 h 12"/>
                  <a:gd name="T14" fmla="*/ 8 w 20"/>
                  <a:gd name="T15" fmla="*/ 12 h 12"/>
                  <a:gd name="T16" fmla="*/ 8 w 20"/>
                  <a:gd name="T17" fmla="*/ 12 h 12"/>
                  <a:gd name="T18" fmla="*/ 8 w 20"/>
                  <a:gd name="T19" fmla="*/ 12 h 12"/>
                  <a:gd name="T20" fmla="*/ 11 w 20"/>
                  <a:gd name="T21" fmla="*/ 11 h 12"/>
                  <a:gd name="T22" fmla="*/ 11 w 20"/>
                  <a:gd name="T23" fmla="*/ 11 h 12"/>
                  <a:gd name="T24" fmla="*/ 11 w 20"/>
                  <a:gd name="T25" fmla="*/ 11 h 12"/>
                  <a:gd name="T26" fmla="*/ 12 w 20"/>
                  <a:gd name="T27" fmla="*/ 11 h 12"/>
                  <a:gd name="T28" fmla="*/ 12 w 20"/>
                  <a:gd name="T29" fmla="*/ 11 h 12"/>
                  <a:gd name="T30" fmla="*/ 12 w 20"/>
                  <a:gd name="T31" fmla="*/ 11 h 12"/>
                  <a:gd name="T32" fmla="*/ 6 w 20"/>
                  <a:gd name="T33" fmla="*/ 0 h 12"/>
                  <a:gd name="T34" fmla="*/ 6 w 20"/>
                  <a:gd name="T35" fmla="*/ 0 h 12"/>
                  <a:gd name="T36" fmla="*/ 6 w 20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9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20" y="8"/>
                      <a:pt x="12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572"/>
              <p:cNvSpPr/>
              <p:nvPr/>
            </p:nvSpPr>
            <p:spPr bwMode="auto">
              <a:xfrm>
                <a:off x="3622" y="3349"/>
                <a:ext cx="56" cy="42"/>
              </a:xfrm>
              <a:custGeom>
                <a:gdLst>
                  <a:gd name="T0" fmla="*/ 9 w 16"/>
                  <a:gd name="T1" fmla="*/ 0 h 12"/>
                  <a:gd name="T2" fmla="*/ 9 w 16"/>
                  <a:gd name="T3" fmla="*/ 0 h 12"/>
                  <a:gd name="T4" fmla="*/ 1 w 16"/>
                  <a:gd name="T5" fmla="*/ 9 h 12"/>
                  <a:gd name="T6" fmla="*/ 1 w 16"/>
                  <a:gd name="T7" fmla="*/ 9 h 12"/>
                  <a:gd name="T8" fmla="*/ 1 w 16"/>
                  <a:gd name="T9" fmla="*/ 9 h 12"/>
                  <a:gd name="T10" fmla="*/ 1 w 16"/>
                  <a:gd name="T11" fmla="*/ 9 h 12"/>
                  <a:gd name="T12" fmla="*/ 1 w 16"/>
                  <a:gd name="T13" fmla="*/ 9 h 12"/>
                  <a:gd name="T14" fmla="*/ 2 w 16"/>
                  <a:gd name="T15" fmla="*/ 9 h 12"/>
                  <a:gd name="T16" fmla="*/ 7 w 16"/>
                  <a:gd name="T17" fmla="*/ 12 h 12"/>
                  <a:gd name="T18" fmla="*/ 7 w 16"/>
                  <a:gd name="T19" fmla="*/ 12 h 12"/>
                  <a:gd name="T20" fmla="*/ 7 w 16"/>
                  <a:gd name="T21" fmla="*/ 12 h 12"/>
                  <a:gd name="T22" fmla="*/ 7 w 16"/>
                  <a:gd name="T23" fmla="*/ 12 h 12"/>
                  <a:gd name="T24" fmla="*/ 15 w 16"/>
                  <a:gd name="T25" fmla="*/ 4 h 12"/>
                  <a:gd name="T26" fmla="*/ 15 w 16"/>
                  <a:gd name="T27" fmla="*/ 4 h 12"/>
                  <a:gd name="T28" fmla="*/ 9 w 16"/>
                  <a:gd name="T29" fmla="*/ 0 h 12"/>
                  <a:gd name="T30" fmla="*/ 9 w 16"/>
                  <a:gd name="T31" fmla="*/ 0 h 12"/>
                  <a:gd name="T32" fmla="*/ 9 w 16"/>
                  <a:gd name="T3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0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2" y="12"/>
                      <a:pt x="16" y="9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573"/>
              <p:cNvSpPr>
                <a:spLocks noEditPoints="1"/>
              </p:cNvSpPr>
              <p:nvPr/>
            </p:nvSpPr>
            <p:spPr bwMode="auto">
              <a:xfrm>
                <a:off x="4250" y="3304"/>
                <a:ext cx="115" cy="84"/>
              </a:xfrm>
              <a:custGeom>
                <a:gdLst>
                  <a:gd name="T0" fmla="*/ 16 w 33"/>
                  <a:gd name="T1" fmla="*/ 3 h 24"/>
                  <a:gd name="T2" fmla="*/ 16 w 33"/>
                  <a:gd name="T3" fmla="*/ 3 h 24"/>
                  <a:gd name="T4" fmla="*/ 16 w 33"/>
                  <a:gd name="T5" fmla="*/ 3 h 24"/>
                  <a:gd name="T6" fmla="*/ 24 w 33"/>
                  <a:gd name="T7" fmla="*/ 13 h 24"/>
                  <a:gd name="T8" fmla="*/ 24 w 33"/>
                  <a:gd name="T9" fmla="*/ 13 h 24"/>
                  <a:gd name="T10" fmla="*/ 18 w 33"/>
                  <a:gd name="T11" fmla="*/ 19 h 24"/>
                  <a:gd name="T12" fmla="*/ 18 w 33"/>
                  <a:gd name="T13" fmla="*/ 19 h 24"/>
                  <a:gd name="T14" fmla="*/ 18 w 33"/>
                  <a:gd name="T15" fmla="*/ 19 h 24"/>
                  <a:gd name="T16" fmla="*/ 14 w 33"/>
                  <a:gd name="T17" fmla="*/ 20 h 24"/>
                  <a:gd name="T18" fmla="*/ 14 w 33"/>
                  <a:gd name="T19" fmla="*/ 20 h 24"/>
                  <a:gd name="T20" fmla="*/ 14 w 33"/>
                  <a:gd name="T21" fmla="*/ 20 h 24"/>
                  <a:gd name="T22" fmla="*/ 14 w 33"/>
                  <a:gd name="T23" fmla="*/ 20 h 24"/>
                  <a:gd name="T24" fmla="*/ 14 w 33"/>
                  <a:gd name="T25" fmla="*/ 20 h 24"/>
                  <a:gd name="T26" fmla="*/ 7 w 33"/>
                  <a:gd name="T27" fmla="*/ 13 h 24"/>
                  <a:gd name="T28" fmla="*/ 7 w 33"/>
                  <a:gd name="T29" fmla="*/ 13 h 24"/>
                  <a:gd name="T30" fmla="*/ 7 w 33"/>
                  <a:gd name="T31" fmla="*/ 13 h 24"/>
                  <a:gd name="T32" fmla="*/ 7 w 33"/>
                  <a:gd name="T33" fmla="*/ 13 h 24"/>
                  <a:gd name="T34" fmla="*/ 7 w 33"/>
                  <a:gd name="T35" fmla="*/ 13 h 24"/>
                  <a:gd name="T36" fmla="*/ 7 w 33"/>
                  <a:gd name="T37" fmla="*/ 13 h 24"/>
                  <a:gd name="T38" fmla="*/ 16 w 33"/>
                  <a:gd name="T39" fmla="*/ 3 h 24"/>
                  <a:gd name="T40" fmla="*/ 16 w 33"/>
                  <a:gd name="T41" fmla="*/ 3 h 24"/>
                  <a:gd name="T42" fmla="*/ 16 w 33"/>
                  <a:gd name="T43" fmla="*/ 3 h 24"/>
                  <a:gd name="T44" fmla="*/ 15 w 33"/>
                  <a:gd name="T45" fmla="*/ 0 h 24"/>
                  <a:gd name="T46" fmla="*/ 15 w 33"/>
                  <a:gd name="T47" fmla="*/ 0 h 24"/>
                  <a:gd name="T48" fmla="*/ 14 w 33"/>
                  <a:gd name="T49" fmla="*/ 0 h 24"/>
                  <a:gd name="T50" fmla="*/ 14 w 33"/>
                  <a:gd name="T51" fmla="*/ 0 h 24"/>
                  <a:gd name="T52" fmla="*/ 14 w 33"/>
                  <a:gd name="T53" fmla="*/ 0 h 24"/>
                  <a:gd name="T54" fmla="*/ 14 w 33"/>
                  <a:gd name="T55" fmla="*/ 0 h 24"/>
                  <a:gd name="T56" fmla="*/ 15 w 33"/>
                  <a:gd name="T57" fmla="*/ 24 h 24"/>
                  <a:gd name="T58" fmla="*/ 15 w 33"/>
                  <a:gd name="T59" fmla="*/ 24 h 24"/>
                  <a:gd name="T60" fmla="*/ 15 w 33"/>
                  <a:gd name="T61" fmla="*/ 24 h 24"/>
                  <a:gd name="T62" fmla="*/ 15 w 33"/>
                  <a:gd name="T63" fmla="*/ 24 h 24"/>
                  <a:gd name="T64" fmla="*/ 17 w 33"/>
                  <a:gd name="T65" fmla="*/ 24 h 24"/>
                  <a:gd name="T66" fmla="*/ 17 w 33"/>
                  <a:gd name="T67" fmla="*/ 24 h 24"/>
                  <a:gd name="T68" fmla="*/ 17 w 33"/>
                  <a:gd name="T69" fmla="*/ 24 h 24"/>
                  <a:gd name="T70" fmla="*/ 17 w 33"/>
                  <a:gd name="T71" fmla="*/ 24 h 24"/>
                  <a:gd name="T72" fmla="*/ 15 w 33"/>
                  <a:gd name="T73" fmla="*/ 0 h 24"/>
                  <a:gd name="T74" fmla="*/ 15 w 33"/>
                  <a:gd name="T75" fmla="*/ 0 h 24"/>
                  <a:gd name="T76" fmla="*/ 15 w 33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" h="24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20" y="3"/>
                      <a:pt x="24" y="6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5"/>
                      <a:pt x="22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20"/>
                      <a:pt x="16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0" y="20"/>
                      <a:pt x="7" y="17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7"/>
                      <a:pt x="11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1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33" y="22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574"/>
              <p:cNvSpPr>
                <a:spLocks noEditPoints="1"/>
              </p:cNvSpPr>
              <p:nvPr/>
            </p:nvSpPr>
            <p:spPr bwMode="auto">
              <a:xfrm>
                <a:off x="3343" y="3304"/>
                <a:ext cx="108" cy="80"/>
              </a:xfrm>
              <a:custGeom>
                <a:gdLst>
                  <a:gd name="T0" fmla="*/ 15 w 31"/>
                  <a:gd name="T1" fmla="*/ 3 h 23"/>
                  <a:gd name="T2" fmla="*/ 15 w 31"/>
                  <a:gd name="T3" fmla="*/ 3 h 23"/>
                  <a:gd name="T4" fmla="*/ 15 w 31"/>
                  <a:gd name="T5" fmla="*/ 3 h 23"/>
                  <a:gd name="T6" fmla="*/ 18 w 31"/>
                  <a:gd name="T7" fmla="*/ 4 h 23"/>
                  <a:gd name="T8" fmla="*/ 18 w 31"/>
                  <a:gd name="T9" fmla="*/ 4 h 23"/>
                  <a:gd name="T10" fmla="*/ 18 w 31"/>
                  <a:gd name="T11" fmla="*/ 4 h 23"/>
                  <a:gd name="T12" fmla="*/ 23 w 31"/>
                  <a:gd name="T13" fmla="*/ 11 h 23"/>
                  <a:gd name="T14" fmla="*/ 17 w 31"/>
                  <a:gd name="T15" fmla="*/ 19 h 23"/>
                  <a:gd name="T16" fmla="*/ 17 w 31"/>
                  <a:gd name="T17" fmla="*/ 19 h 23"/>
                  <a:gd name="T18" fmla="*/ 17 w 31"/>
                  <a:gd name="T19" fmla="*/ 19 h 23"/>
                  <a:gd name="T20" fmla="*/ 16 w 31"/>
                  <a:gd name="T21" fmla="*/ 19 h 23"/>
                  <a:gd name="T22" fmla="*/ 16 w 31"/>
                  <a:gd name="T23" fmla="*/ 19 h 23"/>
                  <a:gd name="T24" fmla="*/ 14 w 31"/>
                  <a:gd name="T25" fmla="*/ 20 h 23"/>
                  <a:gd name="T26" fmla="*/ 14 w 31"/>
                  <a:gd name="T27" fmla="*/ 20 h 23"/>
                  <a:gd name="T28" fmla="*/ 14 w 31"/>
                  <a:gd name="T29" fmla="*/ 20 h 23"/>
                  <a:gd name="T30" fmla="*/ 14 w 31"/>
                  <a:gd name="T31" fmla="*/ 20 h 23"/>
                  <a:gd name="T32" fmla="*/ 14 w 31"/>
                  <a:gd name="T33" fmla="*/ 20 h 23"/>
                  <a:gd name="T34" fmla="*/ 7 w 31"/>
                  <a:gd name="T35" fmla="*/ 12 h 23"/>
                  <a:gd name="T36" fmla="*/ 7 w 31"/>
                  <a:gd name="T37" fmla="*/ 11 h 23"/>
                  <a:gd name="T38" fmla="*/ 7 w 31"/>
                  <a:gd name="T39" fmla="*/ 11 h 23"/>
                  <a:gd name="T40" fmla="*/ 7 w 31"/>
                  <a:gd name="T41" fmla="*/ 11 h 23"/>
                  <a:gd name="T42" fmla="*/ 15 w 31"/>
                  <a:gd name="T43" fmla="*/ 3 h 23"/>
                  <a:gd name="T44" fmla="*/ 15 w 31"/>
                  <a:gd name="T45" fmla="*/ 3 h 23"/>
                  <a:gd name="T46" fmla="*/ 15 w 31"/>
                  <a:gd name="T47" fmla="*/ 3 h 23"/>
                  <a:gd name="T48" fmla="*/ 15 w 31"/>
                  <a:gd name="T49" fmla="*/ 0 h 23"/>
                  <a:gd name="T50" fmla="*/ 15 w 31"/>
                  <a:gd name="T51" fmla="*/ 0 h 23"/>
                  <a:gd name="T52" fmla="*/ 14 w 31"/>
                  <a:gd name="T53" fmla="*/ 23 h 23"/>
                  <a:gd name="T54" fmla="*/ 14 w 31"/>
                  <a:gd name="T55" fmla="*/ 23 h 23"/>
                  <a:gd name="T56" fmla="*/ 18 w 31"/>
                  <a:gd name="T57" fmla="*/ 23 h 23"/>
                  <a:gd name="T58" fmla="*/ 18 w 31"/>
                  <a:gd name="T59" fmla="*/ 23 h 23"/>
                  <a:gd name="T60" fmla="*/ 18 w 31"/>
                  <a:gd name="T61" fmla="*/ 23 h 23"/>
                  <a:gd name="T62" fmla="*/ 18 w 31"/>
                  <a:gd name="T63" fmla="*/ 23 h 23"/>
                  <a:gd name="T64" fmla="*/ 18 w 31"/>
                  <a:gd name="T65" fmla="*/ 23 h 23"/>
                  <a:gd name="T66" fmla="*/ 18 w 31"/>
                  <a:gd name="T67" fmla="*/ 23 h 23"/>
                  <a:gd name="T68" fmla="*/ 15 w 31"/>
                  <a:gd name="T69" fmla="*/ 0 h 23"/>
                  <a:gd name="T70" fmla="*/ 15 w 31"/>
                  <a:gd name="T71" fmla="*/ 0 h 23"/>
                  <a:gd name="T72" fmla="*/ 15 w 31"/>
                  <a:gd name="T7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1" h="2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5"/>
                      <a:pt x="23" y="8"/>
                      <a:pt x="23" y="11"/>
                    </a:cubicBezTo>
                    <a:cubicBezTo>
                      <a:pt x="23" y="15"/>
                      <a:pt x="21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7" y="16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7"/>
                      <a:pt x="10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3"/>
                      <a:pt x="16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31" y="19"/>
                      <a:pt x="2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575"/>
              <p:cNvSpPr/>
              <p:nvPr/>
            </p:nvSpPr>
            <p:spPr bwMode="auto">
              <a:xfrm>
                <a:off x="3367" y="3314"/>
                <a:ext cx="56" cy="60"/>
              </a:xfrm>
              <a:custGeom>
                <a:gdLst>
                  <a:gd name="T0" fmla="*/ 8 w 16"/>
                  <a:gd name="T1" fmla="*/ 0 h 17"/>
                  <a:gd name="T2" fmla="*/ 8 w 16"/>
                  <a:gd name="T3" fmla="*/ 0 h 17"/>
                  <a:gd name="T4" fmla="*/ 0 w 16"/>
                  <a:gd name="T5" fmla="*/ 8 h 17"/>
                  <a:gd name="T6" fmla="*/ 0 w 16"/>
                  <a:gd name="T7" fmla="*/ 8 h 17"/>
                  <a:gd name="T8" fmla="*/ 0 w 16"/>
                  <a:gd name="T9" fmla="*/ 8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9 w 16"/>
                  <a:gd name="T21" fmla="*/ 16 h 17"/>
                  <a:gd name="T22" fmla="*/ 9 w 16"/>
                  <a:gd name="T23" fmla="*/ 16 h 17"/>
                  <a:gd name="T24" fmla="*/ 10 w 16"/>
                  <a:gd name="T25" fmla="*/ 16 h 17"/>
                  <a:gd name="T26" fmla="*/ 10 w 16"/>
                  <a:gd name="T27" fmla="*/ 16 h 17"/>
                  <a:gd name="T28" fmla="*/ 10 w 16"/>
                  <a:gd name="T29" fmla="*/ 16 h 17"/>
                  <a:gd name="T30" fmla="*/ 16 w 16"/>
                  <a:gd name="T31" fmla="*/ 8 h 17"/>
                  <a:gd name="T32" fmla="*/ 11 w 16"/>
                  <a:gd name="T33" fmla="*/ 1 h 17"/>
                  <a:gd name="T34" fmla="*/ 11 w 16"/>
                  <a:gd name="T35" fmla="*/ 1 h 17"/>
                  <a:gd name="T36" fmla="*/ 11 w 16"/>
                  <a:gd name="T37" fmla="*/ 1 h 17"/>
                  <a:gd name="T38" fmla="*/ 8 w 16"/>
                  <a:gd name="T39" fmla="*/ 0 h 17"/>
                  <a:gd name="T40" fmla="*/ 8 w 16"/>
                  <a:gd name="T41" fmla="*/ 0 h 17"/>
                  <a:gd name="T42" fmla="*/ 8 w 16"/>
                  <a:gd name="T43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1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5"/>
                      <a:pt x="16" y="12"/>
                      <a:pt x="16" y="8"/>
                    </a:cubicBezTo>
                    <a:cubicBezTo>
                      <a:pt x="16" y="5"/>
                      <a:pt x="14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576"/>
              <p:cNvSpPr/>
              <p:nvPr/>
            </p:nvSpPr>
            <p:spPr bwMode="auto">
              <a:xfrm>
                <a:off x="5544" y="3213"/>
                <a:ext cx="104" cy="112"/>
              </a:xfrm>
              <a:custGeom>
                <a:gdLst>
                  <a:gd name="T0" fmla="*/ 30 w 30"/>
                  <a:gd name="T1" fmla="*/ 0 h 32"/>
                  <a:gd name="T2" fmla="*/ 0 w 30"/>
                  <a:gd name="T3" fmla="*/ 32 h 32"/>
                  <a:gd name="T4" fmla="*/ 30 w 30"/>
                  <a:gd name="T5" fmla="*/ 0 h 3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2">
                    <a:moveTo>
                      <a:pt x="30" y="0"/>
                    </a:moveTo>
                    <a:cubicBezTo>
                      <a:pt x="15" y="6"/>
                      <a:pt x="5" y="17"/>
                      <a:pt x="0" y="32"/>
                    </a:cubicBezTo>
                    <a:cubicBezTo>
                      <a:pt x="14" y="26"/>
                      <a:pt x="25" y="16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577"/>
              <p:cNvSpPr>
                <a:spLocks noEditPoints="1"/>
              </p:cNvSpPr>
              <p:nvPr/>
            </p:nvSpPr>
            <p:spPr bwMode="auto">
              <a:xfrm>
                <a:off x="5655" y="3045"/>
                <a:ext cx="154" cy="165"/>
              </a:xfrm>
              <a:custGeom>
                <a:gdLst>
                  <a:gd name="T0" fmla="*/ 30 w 44"/>
                  <a:gd name="T1" fmla="*/ 2 h 47"/>
                  <a:gd name="T2" fmla="*/ 30 w 44"/>
                  <a:gd name="T3" fmla="*/ 2 h 47"/>
                  <a:gd name="T4" fmla="*/ 30 w 44"/>
                  <a:gd name="T5" fmla="*/ 2 h 47"/>
                  <a:gd name="T6" fmla="*/ 38 w 44"/>
                  <a:gd name="T7" fmla="*/ 4 h 47"/>
                  <a:gd name="T8" fmla="*/ 43 w 44"/>
                  <a:gd name="T9" fmla="*/ 14 h 47"/>
                  <a:gd name="T10" fmla="*/ 32 w 44"/>
                  <a:gd name="T11" fmla="*/ 37 h 47"/>
                  <a:gd name="T12" fmla="*/ 20 w 44"/>
                  <a:gd name="T13" fmla="*/ 41 h 47"/>
                  <a:gd name="T14" fmla="*/ 20 w 44"/>
                  <a:gd name="T15" fmla="*/ 41 h 47"/>
                  <a:gd name="T16" fmla="*/ 20 w 44"/>
                  <a:gd name="T17" fmla="*/ 41 h 47"/>
                  <a:gd name="T18" fmla="*/ 20 w 44"/>
                  <a:gd name="T19" fmla="*/ 41 h 47"/>
                  <a:gd name="T20" fmla="*/ 20 w 44"/>
                  <a:gd name="T21" fmla="*/ 41 h 47"/>
                  <a:gd name="T22" fmla="*/ 12 w 44"/>
                  <a:gd name="T23" fmla="*/ 42 h 47"/>
                  <a:gd name="T24" fmla="*/ 12 w 44"/>
                  <a:gd name="T25" fmla="*/ 42 h 47"/>
                  <a:gd name="T26" fmla="*/ 12 w 44"/>
                  <a:gd name="T27" fmla="*/ 42 h 47"/>
                  <a:gd name="T28" fmla="*/ 12 w 44"/>
                  <a:gd name="T29" fmla="*/ 42 h 47"/>
                  <a:gd name="T30" fmla="*/ 12 w 44"/>
                  <a:gd name="T31" fmla="*/ 42 h 47"/>
                  <a:gd name="T32" fmla="*/ 7 w 44"/>
                  <a:gd name="T33" fmla="*/ 41 h 47"/>
                  <a:gd name="T34" fmla="*/ 7 w 44"/>
                  <a:gd name="T35" fmla="*/ 41 h 47"/>
                  <a:gd name="T36" fmla="*/ 3 w 44"/>
                  <a:gd name="T37" fmla="*/ 30 h 47"/>
                  <a:gd name="T38" fmla="*/ 7 w 44"/>
                  <a:gd name="T39" fmla="*/ 14 h 47"/>
                  <a:gd name="T40" fmla="*/ 7 w 44"/>
                  <a:gd name="T41" fmla="*/ 14 h 47"/>
                  <a:gd name="T42" fmla="*/ 7 w 44"/>
                  <a:gd name="T43" fmla="*/ 14 h 47"/>
                  <a:gd name="T44" fmla="*/ 7 w 44"/>
                  <a:gd name="T45" fmla="*/ 14 h 47"/>
                  <a:gd name="T46" fmla="*/ 30 w 44"/>
                  <a:gd name="T47" fmla="*/ 2 h 47"/>
                  <a:gd name="T48" fmla="*/ 30 w 44"/>
                  <a:gd name="T49" fmla="*/ 2 h 47"/>
                  <a:gd name="T50" fmla="*/ 30 w 44"/>
                  <a:gd name="T51" fmla="*/ 2 h 47"/>
                  <a:gd name="T52" fmla="*/ 32 w 44"/>
                  <a:gd name="T53" fmla="*/ 0 h 47"/>
                  <a:gd name="T54" fmla="*/ 32 w 44"/>
                  <a:gd name="T55" fmla="*/ 0 h 47"/>
                  <a:gd name="T56" fmla="*/ 14 w 44"/>
                  <a:gd name="T57" fmla="*/ 5 h 47"/>
                  <a:gd name="T58" fmla="*/ 14 w 44"/>
                  <a:gd name="T59" fmla="*/ 5 h 47"/>
                  <a:gd name="T60" fmla="*/ 0 w 44"/>
                  <a:gd name="T61" fmla="*/ 41 h 47"/>
                  <a:gd name="T62" fmla="*/ 1 w 44"/>
                  <a:gd name="T63" fmla="*/ 46 h 47"/>
                  <a:gd name="T64" fmla="*/ 1 w 44"/>
                  <a:gd name="T65" fmla="*/ 46 h 47"/>
                  <a:gd name="T66" fmla="*/ 1 w 44"/>
                  <a:gd name="T67" fmla="*/ 47 h 47"/>
                  <a:gd name="T68" fmla="*/ 1 w 44"/>
                  <a:gd name="T69" fmla="*/ 47 h 47"/>
                  <a:gd name="T70" fmla="*/ 1 w 44"/>
                  <a:gd name="T71" fmla="*/ 47 h 47"/>
                  <a:gd name="T72" fmla="*/ 1 w 44"/>
                  <a:gd name="T73" fmla="*/ 47 h 47"/>
                  <a:gd name="T74" fmla="*/ 1 w 44"/>
                  <a:gd name="T75" fmla="*/ 47 h 47"/>
                  <a:gd name="T76" fmla="*/ 35 w 44"/>
                  <a:gd name="T77" fmla="*/ 37 h 47"/>
                  <a:gd name="T78" fmla="*/ 44 w 44"/>
                  <a:gd name="T79" fmla="*/ 13 h 47"/>
                  <a:gd name="T80" fmla="*/ 40 w 44"/>
                  <a:gd name="T81" fmla="*/ 2 h 47"/>
                  <a:gd name="T82" fmla="*/ 40 w 44"/>
                  <a:gd name="T83" fmla="*/ 2 h 47"/>
                  <a:gd name="T84" fmla="*/ 39 w 44"/>
                  <a:gd name="T85" fmla="*/ 2 h 47"/>
                  <a:gd name="T86" fmla="*/ 32 w 44"/>
                  <a:gd name="T87" fmla="*/ 0 h 47"/>
                  <a:gd name="T88" fmla="*/ 32 w 44"/>
                  <a:gd name="T89" fmla="*/ 0 h 47"/>
                  <a:gd name="T90" fmla="*/ 32 w 44"/>
                  <a:gd name="T91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4" h="47">
                    <a:moveTo>
                      <a:pt x="30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3" y="2"/>
                      <a:pt x="36" y="2"/>
                      <a:pt x="38" y="4"/>
                    </a:cubicBezTo>
                    <a:cubicBezTo>
                      <a:pt x="41" y="7"/>
                      <a:pt x="43" y="11"/>
                      <a:pt x="43" y="14"/>
                    </a:cubicBezTo>
                    <a:cubicBezTo>
                      <a:pt x="43" y="24"/>
                      <a:pt x="36" y="35"/>
                      <a:pt x="32" y="37"/>
                    </a:cubicBezTo>
                    <a:cubicBezTo>
                      <a:pt x="29" y="40"/>
                      <a:pt x="26" y="40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8" y="42"/>
                      <a:pt x="15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2"/>
                      <a:pt x="8" y="42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4" y="39"/>
                      <a:pt x="3" y="35"/>
                      <a:pt x="3" y="30"/>
                    </a:cubicBezTo>
                    <a:cubicBezTo>
                      <a:pt x="3" y="24"/>
                      <a:pt x="5" y="17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0"/>
                      <a:pt x="2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18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4" y="11"/>
                      <a:pt x="0" y="29"/>
                      <a:pt x="0" y="41"/>
                    </a:cubicBezTo>
                    <a:cubicBezTo>
                      <a:pt x="0" y="43"/>
                      <a:pt x="0" y="44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0" y="43"/>
                      <a:pt x="26" y="45"/>
                      <a:pt x="35" y="37"/>
                    </a:cubicBezTo>
                    <a:cubicBezTo>
                      <a:pt x="39" y="34"/>
                      <a:pt x="44" y="22"/>
                      <a:pt x="44" y="13"/>
                    </a:cubicBezTo>
                    <a:cubicBezTo>
                      <a:pt x="44" y="8"/>
                      <a:pt x="43" y="4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7" y="1"/>
                      <a:pt x="35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578"/>
              <p:cNvSpPr>
                <a:spLocks noEditPoints="1"/>
              </p:cNvSpPr>
              <p:nvPr/>
            </p:nvSpPr>
            <p:spPr bwMode="auto">
              <a:xfrm>
                <a:off x="1878" y="3045"/>
                <a:ext cx="153" cy="161"/>
              </a:xfrm>
              <a:custGeom>
                <a:gdLst>
                  <a:gd name="T0" fmla="*/ 14 w 44"/>
                  <a:gd name="T1" fmla="*/ 2 h 46"/>
                  <a:gd name="T2" fmla="*/ 14 w 44"/>
                  <a:gd name="T3" fmla="*/ 2 h 46"/>
                  <a:gd name="T4" fmla="*/ 14 w 44"/>
                  <a:gd name="T5" fmla="*/ 2 h 46"/>
                  <a:gd name="T6" fmla="*/ 37 w 44"/>
                  <a:gd name="T7" fmla="*/ 14 h 46"/>
                  <a:gd name="T8" fmla="*/ 37 w 44"/>
                  <a:gd name="T9" fmla="*/ 14 h 46"/>
                  <a:gd name="T10" fmla="*/ 37 w 44"/>
                  <a:gd name="T11" fmla="*/ 14 h 46"/>
                  <a:gd name="T12" fmla="*/ 37 w 44"/>
                  <a:gd name="T13" fmla="*/ 14 h 46"/>
                  <a:gd name="T14" fmla="*/ 38 w 44"/>
                  <a:gd name="T15" fmla="*/ 15 h 46"/>
                  <a:gd name="T16" fmla="*/ 40 w 44"/>
                  <a:gd name="T17" fmla="*/ 28 h 46"/>
                  <a:gd name="T18" fmla="*/ 39 w 44"/>
                  <a:gd name="T19" fmla="*/ 39 h 46"/>
                  <a:gd name="T20" fmla="*/ 39 w 44"/>
                  <a:gd name="T21" fmla="*/ 39 h 46"/>
                  <a:gd name="T22" fmla="*/ 38 w 44"/>
                  <a:gd name="T23" fmla="*/ 39 h 46"/>
                  <a:gd name="T24" fmla="*/ 27 w 44"/>
                  <a:gd name="T25" fmla="*/ 42 h 46"/>
                  <a:gd name="T26" fmla="*/ 27 w 44"/>
                  <a:gd name="T27" fmla="*/ 42 h 46"/>
                  <a:gd name="T28" fmla="*/ 27 w 44"/>
                  <a:gd name="T29" fmla="*/ 42 h 46"/>
                  <a:gd name="T30" fmla="*/ 27 w 44"/>
                  <a:gd name="T31" fmla="*/ 42 h 46"/>
                  <a:gd name="T32" fmla="*/ 27 w 44"/>
                  <a:gd name="T33" fmla="*/ 42 h 46"/>
                  <a:gd name="T34" fmla="*/ 10 w 44"/>
                  <a:gd name="T35" fmla="*/ 36 h 46"/>
                  <a:gd name="T36" fmla="*/ 10 w 44"/>
                  <a:gd name="T37" fmla="*/ 36 h 46"/>
                  <a:gd name="T38" fmla="*/ 9 w 44"/>
                  <a:gd name="T39" fmla="*/ 36 h 46"/>
                  <a:gd name="T40" fmla="*/ 9 w 44"/>
                  <a:gd name="T41" fmla="*/ 36 h 46"/>
                  <a:gd name="T42" fmla="*/ 2 w 44"/>
                  <a:gd name="T43" fmla="*/ 14 h 46"/>
                  <a:gd name="T44" fmla="*/ 6 w 44"/>
                  <a:gd name="T45" fmla="*/ 4 h 46"/>
                  <a:gd name="T46" fmla="*/ 6 w 44"/>
                  <a:gd name="T47" fmla="*/ 4 h 46"/>
                  <a:gd name="T48" fmla="*/ 14 w 44"/>
                  <a:gd name="T49" fmla="*/ 2 h 46"/>
                  <a:gd name="T50" fmla="*/ 14 w 44"/>
                  <a:gd name="T51" fmla="*/ 2 h 46"/>
                  <a:gd name="T52" fmla="*/ 14 w 44"/>
                  <a:gd name="T53" fmla="*/ 2 h 46"/>
                  <a:gd name="T54" fmla="*/ 13 w 44"/>
                  <a:gd name="T55" fmla="*/ 0 h 46"/>
                  <a:gd name="T56" fmla="*/ 13 w 44"/>
                  <a:gd name="T57" fmla="*/ 0 h 46"/>
                  <a:gd name="T58" fmla="*/ 4 w 44"/>
                  <a:gd name="T59" fmla="*/ 2 h 46"/>
                  <a:gd name="T60" fmla="*/ 4 w 44"/>
                  <a:gd name="T61" fmla="*/ 2 h 46"/>
                  <a:gd name="T62" fmla="*/ 0 w 44"/>
                  <a:gd name="T63" fmla="*/ 14 h 46"/>
                  <a:gd name="T64" fmla="*/ 4 w 44"/>
                  <a:gd name="T65" fmla="*/ 31 h 46"/>
                  <a:gd name="T66" fmla="*/ 42 w 44"/>
                  <a:gd name="T67" fmla="*/ 46 h 46"/>
                  <a:gd name="T68" fmla="*/ 44 w 44"/>
                  <a:gd name="T69" fmla="*/ 44 h 46"/>
                  <a:gd name="T70" fmla="*/ 39 w 44"/>
                  <a:gd name="T71" fmla="*/ 15 h 46"/>
                  <a:gd name="T72" fmla="*/ 39 w 44"/>
                  <a:gd name="T73" fmla="*/ 15 h 46"/>
                  <a:gd name="T74" fmla="*/ 39 w 44"/>
                  <a:gd name="T75" fmla="*/ 15 h 46"/>
                  <a:gd name="T76" fmla="*/ 13 w 44"/>
                  <a:gd name="T77" fmla="*/ 0 h 46"/>
                  <a:gd name="T78" fmla="*/ 13 w 44"/>
                  <a:gd name="T79" fmla="*/ 0 h 46"/>
                  <a:gd name="T80" fmla="*/ 13 w 44"/>
                  <a:gd name="T81" fmla="*/ 0 h 4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4" h="46"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8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5"/>
                      <a:pt x="37" y="15"/>
                      <a:pt x="38" y="15"/>
                    </a:cubicBezTo>
                    <a:cubicBezTo>
                      <a:pt x="39" y="18"/>
                      <a:pt x="40" y="23"/>
                      <a:pt x="40" y="28"/>
                    </a:cubicBezTo>
                    <a:cubicBezTo>
                      <a:pt x="40" y="32"/>
                      <a:pt x="40" y="36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8" y="39"/>
                    </a:cubicBezTo>
                    <a:cubicBezTo>
                      <a:pt x="35" y="41"/>
                      <a:pt x="31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0" y="42"/>
                      <a:pt x="14" y="40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2"/>
                      <a:pt x="2" y="22"/>
                      <a:pt x="2" y="14"/>
                    </a:cubicBezTo>
                    <a:cubicBezTo>
                      <a:pt x="2" y="10"/>
                      <a:pt x="3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3"/>
                      <a:pt x="11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9"/>
                      <a:pt x="0" y="14"/>
                    </a:cubicBezTo>
                    <a:cubicBezTo>
                      <a:pt x="0" y="20"/>
                      <a:pt x="2" y="27"/>
                      <a:pt x="4" y="31"/>
                    </a:cubicBezTo>
                    <a:cubicBezTo>
                      <a:pt x="10" y="43"/>
                      <a:pt x="26" y="44"/>
                      <a:pt x="42" y="46"/>
                    </a:cubicBezTo>
                    <a:cubicBezTo>
                      <a:pt x="43" y="46"/>
                      <a:pt x="43" y="45"/>
                      <a:pt x="44" y="44"/>
                    </a:cubicBezTo>
                    <a:cubicBezTo>
                      <a:pt x="42" y="35"/>
                      <a:pt x="43" y="23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6" y="8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579"/>
              <p:cNvSpPr>
                <a:spLocks noEditPoints="1"/>
              </p:cNvSpPr>
              <p:nvPr/>
            </p:nvSpPr>
            <p:spPr bwMode="auto">
              <a:xfrm>
                <a:off x="1885" y="3052"/>
                <a:ext cx="150" cy="140"/>
              </a:xfrm>
              <a:custGeom>
                <a:gdLst>
                  <a:gd name="T0" fmla="*/ 13 w 43"/>
                  <a:gd name="T1" fmla="*/ 2 h 40"/>
                  <a:gd name="T2" fmla="*/ 13 w 43"/>
                  <a:gd name="T3" fmla="*/ 2 h 40"/>
                  <a:gd name="T4" fmla="*/ 13 w 43"/>
                  <a:gd name="T5" fmla="*/ 2 h 40"/>
                  <a:gd name="T6" fmla="*/ 35 w 43"/>
                  <a:gd name="T7" fmla="*/ 33 h 40"/>
                  <a:gd name="T8" fmla="*/ 35 w 43"/>
                  <a:gd name="T9" fmla="*/ 33 h 40"/>
                  <a:gd name="T10" fmla="*/ 35 w 43"/>
                  <a:gd name="T11" fmla="*/ 33 h 40"/>
                  <a:gd name="T12" fmla="*/ 35 w 43"/>
                  <a:gd name="T13" fmla="*/ 33 h 40"/>
                  <a:gd name="T14" fmla="*/ 26 w 43"/>
                  <a:gd name="T15" fmla="*/ 37 h 40"/>
                  <a:gd name="T16" fmla="*/ 26 w 43"/>
                  <a:gd name="T17" fmla="*/ 37 h 40"/>
                  <a:gd name="T18" fmla="*/ 26 w 43"/>
                  <a:gd name="T19" fmla="*/ 37 h 40"/>
                  <a:gd name="T20" fmla="*/ 23 w 43"/>
                  <a:gd name="T21" fmla="*/ 37 h 40"/>
                  <a:gd name="T22" fmla="*/ 23 w 43"/>
                  <a:gd name="T23" fmla="*/ 37 h 40"/>
                  <a:gd name="T24" fmla="*/ 23 w 43"/>
                  <a:gd name="T25" fmla="*/ 37 h 40"/>
                  <a:gd name="T26" fmla="*/ 23 w 43"/>
                  <a:gd name="T27" fmla="*/ 37 h 40"/>
                  <a:gd name="T28" fmla="*/ 23 w 43"/>
                  <a:gd name="T29" fmla="*/ 37 h 40"/>
                  <a:gd name="T30" fmla="*/ 8 w 43"/>
                  <a:gd name="T31" fmla="*/ 32 h 40"/>
                  <a:gd name="T32" fmla="*/ 8 w 43"/>
                  <a:gd name="T33" fmla="*/ 32 h 40"/>
                  <a:gd name="T34" fmla="*/ 2 w 43"/>
                  <a:gd name="T35" fmla="*/ 15 h 40"/>
                  <a:gd name="T36" fmla="*/ 10 w 43"/>
                  <a:gd name="T37" fmla="*/ 2 h 40"/>
                  <a:gd name="T38" fmla="*/ 10 w 43"/>
                  <a:gd name="T39" fmla="*/ 2 h 40"/>
                  <a:gd name="T40" fmla="*/ 13 w 43"/>
                  <a:gd name="T41" fmla="*/ 2 h 40"/>
                  <a:gd name="T42" fmla="*/ 13 w 43"/>
                  <a:gd name="T43" fmla="*/ 2 h 40"/>
                  <a:gd name="T44" fmla="*/ 13 w 43"/>
                  <a:gd name="T45" fmla="*/ 2 h 40"/>
                  <a:gd name="T46" fmla="*/ 12 w 43"/>
                  <a:gd name="T47" fmla="*/ 0 h 40"/>
                  <a:gd name="T48" fmla="*/ 12 w 43"/>
                  <a:gd name="T49" fmla="*/ 0 h 40"/>
                  <a:gd name="T50" fmla="*/ 4 w 43"/>
                  <a:gd name="T51" fmla="*/ 2 h 40"/>
                  <a:gd name="T52" fmla="*/ 4 w 43"/>
                  <a:gd name="T53" fmla="*/ 2 h 40"/>
                  <a:gd name="T54" fmla="*/ 0 w 43"/>
                  <a:gd name="T55" fmla="*/ 12 h 40"/>
                  <a:gd name="T56" fmla="*/ 7 w 43"/>
                  <a:gd name="T57" fmla="*/ 34 h 40"/>
                  <a:gd name="T58" fmla="*/ 7 w 43"/>
                  <a:gd name="T59" fmla="*/ 34 h 40"/>
                  <a:gd name="T60" fmla="*/ 8 w 43"/>
                  <a:gd name="T61" fmla="*/ 34 h 40"/>
                  <a:gd name="T62" fmla="*/ 8 w 43"/>
                  <a:gd name="T63" fmla="*/ 34 h 40"/>
                  <a:gd name="T64" fmla="*/ 25 w 43"/>
                  <a:gd name="T65" fmla="*/ 40 h 40"/>
                  <a:gd name="T66" fmla="*/ 25 w 43"/>
                  <a:gd name="T67" fmla="*/ 40 h 40"/>
                  <a:gd name="T68" fmla="*/ 25 w 43"/>
                  <a:gd name="T69" fmla="*/ 40 h 40"/>
                  <a:gd name="T70" fmla="*/ 25 w 43"/>
                  <a:gd name="T71" fmla="*/ 40 h 40"/>
                  <a:gd name="T72" fmla="*/ 36 w 43"/>
                  <a:gd name="T73" fmla="*/ 37 h 40"/>
                  <a:gd name="T74" fmla="*/ 37 w 43"/>
                  <a:gd name="T75" fmla="*/ 37 h 40"/>
                  <a:gd name="T76" fmla="*/ 37 w 43"/>
                  <a:gd name="T77" fmla="*/ 37 h 40"/>
                  <a:gd name="T78" fmla="*/ 38 w 43"/>
                  <a:gd name="T79" fmla="*/ 26 h 40"/>
                  <a:gd name="T80" fmla="*/ 36 w 43"/>
                  <a:gd name="T81" fmla="*/ 13 h 40"/>
                  <a:gd name="T82" fmla="*/ 35 w 43"/>
                  <a:gd name="T83" fmla="*/ 12 h 40"/>
                  <a:gd name="T84" fmla="*/ 35 w 43"/>
                  <a:gd name="T85" fmla="*/ 12 h 40"/>
                  <a:gd name="T86" fmla="*/ 35 w 43"/>
                  <a:gd name="T87" fmla="*/ 12 h 40"/>
                  <a:gd name="T88" fmla="*/ 35 w 43"/>
                  <a:gd name="T89" fmla="*/ 12 h 40"/>
                  <a:gd name="T90" fmla="*/ 12 w 43"/>
                  <a:gd name="T91" fmla="*/ 0 h 40"/>
                  <a:gd name="T92" fmla="*/ 12 w 43"/>
                  <a:gd name="T93" fmla="*/ 0 h 40"/>
                  <a:gd name="T94" fmla="*/ 12 w 43"/>
                  <a:gd name="T9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40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6" y="2"/>
                      <a:pt x="43" y="17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3" y="36"/>
                      <a:pt x="30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5" y="37"/>
                      <a:pt x="24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1" y="35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4" y="28"/>
                      <a:pt x="2" y="21"/>
                      <a:pt x="2" y="15"/>
                    </a:cubicBezTo>
                    <a:cubicBezTo>
                      <a:pt x="2" y="9"/>
                      <a:pt x="4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4"/>
                      <a:pt x="0" y="8"/>
                      <a:pt x="0" y="12"/>
                    </a:cubicBezTo>
                    <a:cubicBezTo>
                      <a:pt x="0" y="20"/>
                      <a:pt x="4" y="30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2" y="38"/>
                      <a:pt x="18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0"/>
                      <a:pt x="33" y="39"/>
                      <a:pt x="36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8" y="34"/>
                      <a:pt x="38" y="30"/>
                      <a:pt x="38" y="26"/>
                    </a:cubicBezTo>
                    <a:cubicBezTo>
                      <a:pt x="38" y="21"/>
                      <a:pt x="37" y="16"/>
                      <a:pt x="36" y="13"/>
                    </a:cubicBezTo>
                    <a:cubicBezTo>
                      <a:pt x="35" y="13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2" y="6"/>
                      <a:pt x="2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580"/>
              <p:cNvSpPr>
                <a:spLocks noEditPoints="1"/>
              </p:cNvSpPr>
              <p:nvPr/>
            </p:nvSpPr>
            <p:spPr bwMode="auto">
              <a:xfrm>
                <a:off x="5666" y="3052"/>
                <a:ext cx="139" cy="140"/>
              </a:xfrm>
              <a:custGeom>
                <a:gdLst>
                  <a:gd name="T0" fmla="*/ 26 w 40"/>
                  <a:gd name="T1" fmla="*/ 2 h 40"/>
                  <a:gd name="T2" fmla="*/ 26 w 40"/>
                  <a:gd name="T3" fmla="*/ 2 h 40"/>
                  <a:gd name="T4" fmla="*/ 26 w 40"/>
                  <a:gd name="T5" fmla="*/ 2 h 40"/>
                  <a:gd name="T6" fmla="*/ 34 w 40"/>
                  <a:gd name="T7" fmla="*/ 5 h 40"/>
                  <a:gd name="T8" fmla="*/ 34 w 40"/>
                  <a:gd name="T9" fmla="*/ 5 h 40"/>
                  <a:gd name="T10" fmla="*/ 34 w 40"/>
                  <a:gd name="T11" fmla="*/ 5 h 40"/>
                  <a:gd name="T12" fmla="*/ 37 w 40"/>
                  <a:gd name="T13" fmla="*/ 14 h 40"/>
                  <a:gd name="T14" fmla="*/ 33 w 40"/>
                  <a:gd name="T15" fmla="*/ 30 h 40"/>
                  <a:gd name="T16" fmla="*/ 20 w 40"/>
                  <a:gd name="T17" fmla="*/ 37 h 40"/>
                  <a:gd name="T18" fmla="*/ 20 w 40"/>
                  <a:gd name="T19" fmla="*/ 37 h 40"/>
                  <a:gd name="T20" fmla="*/ 20 w 40"/>
                  <a:gd name="T21" fmla="*/ 37 h 40"/>
                  <a:gd name="T22" fmla="*/ 20 w 40"/>
                  <a:gd name="T23" fmla="*/ 37 h 40"/>
                  <a:gd name="T24" fmla="*/ 20 w 40"/>
                  <a:gd name="T25" fmla="*/ 37 h 40"/>
                  <a:gd name="T26" fmla="*/ 20 w 40"/>
                  <a:gd name="T27" fmla="*/ 37 h 40"/>
                  <a:gd name="T28" fmla="*/ 20 w 40"/>
                  <a:gd name="T29" fmla="*/ 37 h 40"/>
                  <a:gd name="T30" fmla="*/ 20 w 40"/>
                  <a:gd name="T31" fmla="*/ 37 h 40"/>
                  <a:gd name="T32" fmla="*/ 20 w 40"/>
                  <a:gd name="T33" fmla="*/ 37 h 40"/>
                  <a:gd name="T34" fmla="*/ 13 w 40"/>
                  <a:gd name="T35" fmla="*/ 38 h 40"/>
                  <a:gd name="T36" fmla="*/ 13 w 40"/>
                  <a:gd name="T37" fmla="*/ 38 h 40"/>
                  <a:gd name="T38" fmla="*/ 13 w 40"/>
                  <a:gd name="T39" fmla="*/ 38 h 40"/>
                  <a:gd name="T40" fmla="*/ 13 w 40"/>
                  <a:gd name="T41" fmla="*/ 38 h 40"/>
                  <a:gd name="T42" fmla="*/ 13 w 40"/>
                  <a:gd name="T43" fmla="*/ 38 h 40"/>
                  <a:gd name="T44" fmla="*/ 7 w 40"/>
                  <a:gd name="T45" fmla="*/ 36 h 40"/>
                  <a:gd name="T46" fmla="*/ 7 w 40"/>
                  <a:gd name="T47" fmla="*/ 36 h 40"/>
                  <a:gd name="T48" fmla="*/ 2 w 40"/>
                  <a:gd name="T49" fmla="*/ 26 h 40"/>
                  <a:gd name="T50" fmla="*/ 10 w 40"/>
                  <a:gd name="T51" fmla="*/ 8 h 40"/>
                  <a:gd name="T52" fmla="*/ 10 w 40"/>
                  <a:gd name="T53" fmla="*/ 8 h 40"/>
                  <a:gd name="T54" fmla="*/ 10 w 40"/>
                  <a:gd name="T55" fmla="*/ 8 h 40"/>
                  <a:gd name="T56" fmla="*/ 10 w 40"/>
                  <a:gd name="T57" fmla="*/ 8 h 40"/>
                  <a:gd name="T58" fmla="*/ 26 w 40"/>
                  <a:gd name="T59" fmla="*/ 2 h 40"/>
                  <a:gd name="T60" fmla="*/ 26 w 40"/>
                  <a:gd name="T61" fmla="*/ 2 h 40"/>
                  <a:gd name="T62" fmla="*/ 26 w 40"/>
                  <a:gd name="T63" fmla="*/ 2 h 40"/>
                  <a:gd name="T64" fmla="*/ 27 w 40"/>
                  <a:gd name="T65" fmla="*/ 0 h 40"/>
                  <a:gd name="T66" fmla="*/ 27 w 40"/>
                  <a:gd name="T67" fmla="*/ 0 h 40"/>
                  <a:gd name="T68" fmla="*/ 4 w 40"/>
                  <a:gd name="T69" fmla="*/ 12 h 40"/>
                  <a:gd name="T70" fmla="*/ 4 w 40"/>
                  <a:gd name="T71" fmla="*/ 12 h 40"/>
                  <a:gd name="T72" fmla="*/ 4 w 40"/>
                  <a:gd name="T73" fmla="*/ 12 h 40"/>
                  <a:gd name="T74" fmla="*/ 4 w 40"/>
                  <a:gd name="T75" fmla="*/ 12 h 40"/>
                  <a:gd name="T76" fmla="*/ 0 w 40"/>
                  <a:gd name="T77" fmla="*/ 28 h 40"/>
                  <a:gd name="T78" fmla="*/ 4 w 40"/>
                  <a:gd name="T79" fmla="*/ 39 h 40"/>
                  <a:gd name="T80" fmla="*/ 4 w 40"/>
                  <a:gd name="T81" fmla="*/ 39 h 40"/>
                  <a:gd name="T82" fmla="*/ 9 w 40"/>
                  <a:gd name="T83" fmla="*/ 40 h 40"/>
                  <a:gd name="T84" fmla="*/ 9 w 40"/>
                  <a:gd name="T85" fmla="*/ 40 h 40"/>
                  <a:gd name="T86" fmla="*/ 9 w 40"/>
                  <a:gd name="T87" fmla="*/ 40 h 40"/>
                  <a:gd name="T88" fmla="*/ 9 w 40"/>
                  <a:gd name="T89" fmla="*/ 40 h 40"/>
                  <a:gd name="T90" fmla="*/ 17 w 40"/>
                  <a:gd name="T91" fmla="*/ 39 h 40"/>
                  <a:gd name="T92" fmla="*/ 17 w 40"/>
                  <a:gd name="T93" fmla="*/ 39 h 40"/>
                  <a:gd name="T94" fmla="*/ 17 w 40"/>
                  <a:gd name="T95" fmla="*/ 39 h 40"/>
                  <a:gd name="T96" fmla="*/ 17 w 40"/>
                  <a:gd name="T97" fmla="*/ 39 h 40"/>
                  <a:gd name="T98" fmla="*/ 17 w 40"/>
                  <a:gd name="T99" fmla="*/ 39 h 40"/>
                  <a:gd name="T100" fmla="*/ 29 w 40"/>
                  <a:gd name="T101" fmla="*/ 35 h 40"/>
                  <a:gd name="T102" fmla="*/ 40 w 40"/>
                  <a:gd name="T103" fmla="*/ 12 h 40"/>
                  <a:gd name="T104" fmla="*/ 35 w 40"/>
                  <a:gd name="T105" fmla="*/ 2 h 40"/>
                  <a:gd name="T106" fmla="*/ 27 w 40"/>
                  <a:gd name="T107" fmla="*/ 0 h 40"/>
                  <a:gd name="T108" fmla="*/ 27 w 40"/>
                  <a:gd name="T109" fmla="*/ 0 h 40"/>
                  <a:gd name="T110" fmla="*/ 27 w 40"/>
                  <a:gd name="T111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9" y="2"/>
                      <a:pt x="32" y="3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7"/>
                      <a:pt x="37" y="10"/>
                      <a:pt x="37" y="14"/>
                    </a:cubicBezTo>
                    <a:cubicBezTo>
                      <a:pt x="37" y="20"/>
                      <a:pt x="35" y="27"/>
                      <a:pt x="33" y="30"/>
                    </a:cubicBezTo>
                    <a:cubicBezTo>
                      <a:pt x="30" y="34"/>
                      <a:pt x="26" y="36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7" y="37"/>
                      <a:pt x="15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0" y="38"/>
                      <a:pt x="8" y="37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4" y="34"/>
                      <a:pt x="2" y="30"/>
                      <a:pt x="2" y="26"/>
                    </a:cubicBezTo>
                    <a:cubicBezTo>
                      <a:pt x="2" y="19"/>
                      <a:pt x="5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3" y="5"/>
                      <a:pt x="20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7" y="0"/>
                      <a:pt x="6" y="8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15"/>
                      <a:pt x="0" y="22"/>
                      <a:pt x="0" y="28"/>
                    </a:cubicBezTo>
                    <a:cubicBezTo>
                      <a:pt x="0" y="33"/>
                      <a:pt x="1" y="37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7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2" y="40"/>
                      <a:pt x="15" y="40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8"/>
                      <a:pt x="26" y="38"/>
                      <a:pt x="29" y="35"/>
                    </a:cubicBezTo>
                    <a:cubicBezTo>
                      <a:pt x="33" y="33"/>
                      <a:pt x="40" y="22"/>
                      <a:pt x="40" y="12"/>
                    </a:cubicBezTo>
                    <a:cubicBezTo>
                      <a:pt x="40" y="9"/>
                      <a:pt x="38" y="5"/>
                      <a:pt x="35" y="2"/>
                    </a:cubicBezTo>
                    <a:cubicBezTo>
                      <a:pt x="33" y="0"/>
                      <a:pt x="30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581"/>
              <p:cNvSpPr>
                <a:spLocks noEditPoints="1"/>
              </p:cNvSpPr>
              <p:nvPr/>
            </p:nvSpPr>
            <p:spPr bwMode="auto">
              <a:xfrm>
                <a:off x="1892" y="3059"/>
                <a:ext cx="143" cy="123"/>
              </a:xfrm>
              <a:custGeom>
                <a:gdLst>
                  <a:gd name="T0" fmla="*/ 13 w 41"/>
                  <a:gd name="T1" fmla="*/ 3 h 35"/>
                  <a:gd name="T2" fmla="*/ 13 w 41"/>
                  <a:gd name="T3" fmla="*/ 3 h 35"/>
                  <a:gd name="T4" fmla="*/ 13 w 41"/>
                  <a:gd name="T5" fmla="*/ 3 h 35"/>
                  <a:gd name="T6" fmla="*/ 29 w 41"/>
                  <a:gd name="T7" fmla="*/ 29 h 35"/>
                  <a:gd name="T8" fmla="*/ 29 w 41"/>
                  <a:gd name="T9" fmla="*/ 29 h 35"/>
                  <a:gd name="T10" fmla="*/ 23 w 41"/>
                  <a:gd name="T11" fmla="*/ 32 h 35"/>
                  <a:gd name="T12" fmla="*/ 23 w 41"/>
                  <a:gd name="T13" fmla="*/ 32 h 35"/>
                  <a:gd name="T14" fmla="*/ 23 w 41"/>
                  <a:gd name="T15" fmla="*/ 32 h 35"/>
                  <a:gd name="T16" fmla="*/ 19 w 41"/>
                  <a:gd name="T17" fmla="*/ 32 h 35"/>
                  <a:gd name="T18" fmla="*/ 19 w 41"/>
                  <a:gd name="T19" fmla="*/ 32 h 35"/>
                  <a:gd name="T20" fmla="*/ 19 w 41"/>
                  <a:gd name="T21" fmla="*/ 32 h 35"/>
                  <a:gd name="T22" fmla="*/ 19 w 41"/>
                  <a:gd name="T23" fmla="*/ 32 h 35"/>
                  <a:gd name="T24" fmla="*/ 19 w 41"/>
                  <a:gd name="T25" fmla="*/ 32 h 35"/>
                  <a:gd name="T26" fmla="*/ 10 w 41"/>
                  <a:gd name="T27" fmla="*/ 29 h 35"/>
                  <a:gd name="T28" fmla="*/ 9 w 41"/>
                  <a:gd name="T29" fmla="*/ 29 h 35"/>
                  <a:gd name="T30" fmla="*/ 3 w 41"/>
                  <a:gd name="T31" fmla="*/ 14 h 35"/>
                  <a:gd name="T32" fmla="*/ 5 w 41"/>
                  <a:gd name="T33" fmla="*/ 6 h 35"/>
                  <a:gd name="T34" fmla="*/ 5 w 41"/>
                  <a:gd name="T35" fmla="*/ 6 h 35"/>
                  <a:gd name="T36" fmla="*/ 13 w 41"/>
                  <a:gd name="T37" fmla="*/ 3 h 35"/>
                  <a:gd name="T38" fmla="*/ 13 w 41"/>
                  <a:gd name="T39" fmla="*/ 3 h 35"/>
                  <a:gd name="T40" fmla="*/ 13 w 41"/>
                  <a:gd name="T41" fmla="*/ 3 h 35"/>
                  <a:gd name="T42" fmla="*/ 11 w 41"/>
                  <a:gd name="T43" fmla="*/ 0 h 35"/>
                  <a:gd name="T44" fmla="*/ 11 w 41"/>
                  <a:gd name="T45" fmla="*/ 0 h 35"/>
                  <a:gd name="T46" fmla="*/ 8 w 41"/>
                  <a:gd name="T47" fmla="*/ 0 h 35"/>
                  <a:gd name="T48" fmla="*/ 8 w 41"/>
                  <a:gd name="T49" fmla="*/ 0 h 35"/>
                  <a:gd name="T50" fmla="*/ 0 w 41"/>
                  <a:gd name="T51" fmla="*/ 13 h 35"/>
                  <a:gd name="T52" fmla="*/ 6 w 41"/>
                  <a:gd name="T53" fmla="*/ 30 h 35"/>
                  <a:gd name="T54" fmla="*/ 6 w 41"/>
                  <a:gd name="T55" fmla="*/ 30 h 35"/>
                  <a:gd name="T56" fmla="*/ 21 w 41"/>
                  <a:gd name="T57" fmla="*/ 35 h 35"/>
                  <a:gd name="T58" fmla="*/ 21 w 41"/>
                  <a:gd name="T59" fmla="*/ 35 h 35"/>
                  <a:gd name="T60" fmla="*/ 21 w 41"/>
                  <a:gd name="T61" fmla="*/ 35 h 35"/>
                  <a:gd name="T62" fmla="*/ 21 w 41"/>
                  <a:gd name="T63" fmla="*/ 35 h 35"/>
                  <a:gd name="T64" fmla="*/ 24 w 41"/>
                  <a:gd name="T65" fmla="*/ 35 h 35"/>
                  <a:gd name="T66" fmla="*/ 24 w 41"/>
                  <a:gd name="T67" fmla="*/ 35 h 35"/>
                  <a:gd name="T68" fmla="*/ 24 w 41"/>
                  <a:gd name="T69" fmla="*/ 35 h 35"/>
                  <a:gd name="T70" fmla="*/ 33 w 41"/>
                  <a:gd name="T71" fmla="*/ 31 h 35"/>
                  <a:gd name="T72" fmla="*/ 33 w 41"/>
                  <a:gd name="T73" fmla="*/ 31 h 35"/>
                  <a:gd name="T74" fmla="*/ 33 w 41"/>
                  <a:gd name="T75" fmla="*/ 31 h 35"/>
                  <a:gd name="T76" fmla="*/ 33 w 41"/>
                  <a:gd name="T77" fmla="*/ 31 h 35"/>
                  <a:gd name="T78" fmla="*/ 11 w 41"/>
                  <a:gd name="T79" fmla="*/ 0 h 35"/>
                  <a:gd name="T80" fmla="*/ 11 w 41"/>
                  <a:gd name="T81" fmla="*/ 0 h 35"/>
                  <a:gd name="T82" fmla="*/ 11 w 41"/>
                  <a:gd name="T83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35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4" y="3"/>
                      <a:pt x="37" y="1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30"/>
                      <a:pt x="25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2"/>
                      <a:pt x="21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6" y="32"/>
                      <a:pt x="12" y="31"/>
                      <a:pt x="10" y="29"/>
                    </a:cubicBezTo>
                    <a:cubicBezTo>
                      <a:pt x="10" y="29"/>
                      <a:pt x="10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1"/>
                      <a:pt x="3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4"/>
                      <a:pt x="10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1"/>
                      <a:pt x="0" y="7"/>
                      <a:pt x="0" y="13"/>
                    </a:cubicBezTo>
                    <a:cubicBezTo>
                      <a:pt x="0" y="19"/>
                      <a:pt x="2" y="26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9" y="33"/>
                      <a:pt x="15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8" y="35"/>
                      <a:pt x="31" y="34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41" y="15"/>
                      <a:pt x="24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582"/>
              <p:cNvSpPr>
                <a:spLocks noEditPoints="1"/>
              </p:cNvSpPr>
              <p:nvPr/>
            </p:nvSpPr>
            <p:spPr bwMode="auto">
              <a:xfrm>
                <a:off x="5673" y="3059"/>
                <a:ext cx="122" cy="126"/>
              </a:xfrm>
              <a:custGeom>
                <a:gdLst>
                  <a:gd name="T0" fmla="*/ 22 w 35"/>
                  <a:gd name="T1" fmla="*/ 3 h 36"/>
                  <a:gd name="T2" fmla="*/ 22 w 35"/>
                  <a:gd name="T3" fmla="*/ 3 h 36"/>
                  <a:gd name="T4" fmla="*/ 22 w 35"/>
                  <a:gd name="T5" fmla="*/ 3 h 36"/>
                  <a:gd name="T6" fmla="*/ 31 w 35"/>
                  <a:gd name="T7" fmla="*/ 8 h 36"/>
                  <a:gd name="T8" fmla="*/ 31 w 35"/>
                  <a:gd name="T9" fmla="*/ 8 h 36"/>
                  <a:gd name="T10" fmla="*/ 31 w 35"/>
                  <a:gd name="T11" fmla="*/ 8 h 36"/>
                  <a:gd name="T12" fmla="*/ 33 w 35"/>
                  <a:gd name="T13" fmla="*/ 15 h 36"/>
                  <a:gd name="T14" fmla="*/ 18 w 35"/>
                  <a:gd name="T15" fmla="*/ 32 h 36"/>
                  <a:gd name="T16" fmla="*/ 15 w 35"/>
                  <a:gd name="T17" fmla="*/ 32 h 36"/>
                  <a:gd name="T18" fmla="*/ 15 w 35"/>
                  <a:gd name="T19" fmla="*/ 32 h 36"/>
                  <a:gd name="T20" fmla="*/ 15 w 35"/>
                  <a:gd name="T21" fmla="*/ 32 h 36"/>
                  <a:gd name="T22" fmla="*/ 15 w 35"/>
                  <a:gd name="T23" fmla="*/ 32 h 36"/>
                  <a:gd name="T24" fmla="*/ 15 w 35"/>
                  <a:gd name="T25" fmla="*/ 32 h 36"/>
                  <a:gd name="T26" fmla="*/ 8 w 35"/>
                  <a:gd name="T27" fmla="*/ 9 h 36"/>
                  <a:gd name="T28" fmla="*/ 8 w 35"/>
                  <a:gd name="T29" fmla="*/ 9 h 36"/>
                  <a:gd name="T30" fmla="*/ 8 w 35"/>
                  <a:gd name="T31" fmla="*/ 9 h 36"/>
                  <a:gd name="T32" fmla="*/ 8 w 35"/>
                  <a:gd name="T33" fmla="*/ 9 h 36"/>
                  <a:gd name="T34" fmla="*/ 22 w 35"/>
                  <a:gd name="T35" fmla="*/ 3 h 36"/>
                  <a:gd name="T36" fmla="*/ 22 w 35"/>
                  <a:gd name="T37" fmla="*/ 3 h 36"/>
                  <a:gd name="T38" fmla="*/ 22 w 35"/>
                  <a:gd name="T39" fmla="*/ 3 h 36"/>
                  <a:gd name="T40" fmla="*/ 24 w 35"/>
                  <a:gd name="T41" fmla="*/ 0 h 36"/>
                  <a:gd name="T42" fmla="*/ 24 w 35"/>
                  <a:gd name="T43" fmla="*/ 0 h 36"/>
                  <a:gd name="T44" fmla="*/ 8 w 35"/>
                  <a:gd name="T45" fmla="*/ 6 h 36"/>
                  <a:gd name="T46" fmla="*/ 8 w 35"/>
                  <a:gd name="T47" fmla="*/ 6 h 36"/>
                  <a:gd name="T48" fmla="*/ 8 w 35"/>
                  <a:gd name="T49" fmla="*/ 6 h 36"/>
                  <a:gd name="T50" fmla="*/ 8 w 35"/>
                  <a:gd name="T51" fmla="*/ 6 h 36"/>
                  <a:gd name="T52" fmla="*/ 0 w 35"/>
                  <a:gd name="T53" fmla="*/ 24 h 36"/>
                  <a:gd name="T54" fmla="*/ 5 w 35"/>
                  <a:gd name="T55" fmla="*/ 34 h 36"/>
                  <a:gd name="T56" fmla="*/ 5 w 35"/>
                  <a:gd name="T57" fmla="*/ 34 h 36"/>
                  <a:gd name="T58" fmla="*/ 11 w 35"/>
                  <a:gd name="T59" fmla="*/ 36 h 36"/>
                  <a:gd name="T60" fmla="*/ 11 w 35"/>
                  <a:gd name="T61" fmla="*/ 36 h 36"/>
                  <a:gd name="T62" fmla="*/ 11 w 35"/>
                  <a:gd name="T63" fmla="*/ 36 h 36"/>
                  <a:gd name="T64" fmla="*/ 11 w 35"/>
                  <a:gd name="T65" fmla="*/ 36 h 36"/>
                  <a:gd name="T66" fmla="*/ 18 w 35"/>
                  <a:gd name="T67" fmla="*/ 35 h 36"/>
                  <a:gd name="T68" fmla="*/ 18 w 35"/>
                  <a:gd name="T69" fmla="*/ 35 h 36"/>
                  <a:gd name="T70" fmla="*/ 18 w 35"/>
                  <a:gd name="T71" fmla="*/ 35 h 36"/>
                  <a:gd name="T72" fmla="*/ 18 w 35"/>
                  <a:gd name="T73" fmla="*/ 35 h 36"/>
                  <a:gd name="T74" fmla="*/ 18 w 35"/>
                  <a:gd name="T75" fmla="*/ 35 h 36"/>
                  <a:gd name="T76" fmla="*/ 18 w 35"/>
                  <a:gd name="T77" fmla="*/ 35 h 36"/>
                  <a:gd name="T78" fmla="*/ 18 w 35"/>
                  <a:gd name="T79" fmla="*/ 35 h 36"/>
                  <a:gd name="T80" fmla="*/ 18 w 35"/>
                  <a:gd name="T81" fmla="*/ 35 h 36"/>
                  <a:gd name="T82" fmla="*/ 18 w 35"/>
                  <a:gd name="T83" fmla="*/ 35 h 36"/>
                  <a:gd name="T84" fmla="*/ 31 w 35"/>
                  <a:gd name="T85" fmla="*/ 28 h 36"/>
                  <a:gd name="T86" fmla="*/ 35 w 35"/>
                  <a:gd name="T87" fmla="*/ 12 h 36"/>
                  <a:gd name="T88" fmla="*/ 32 w 35"/>
                  <a:gd name="T89" fmla="*/ 3 h 36"/>
                  <a:gd name="T90" fmla="*/ 32 w 35"/>
                  <a:gd name="T91" fmla="*/ 3 h 36"/>
                  <a:gd name="T92" fmla="*/ 32 w 35"/>
                  <a:gd name="T93" fmla="*/ 3 h 36"/>
                  <a:gd name="T94" fmla="*/ 24 w 35"/>
                  <a:gd name="T95" fmla="*/ 0 h 36"/>
                  <a:gd name="T96" fmla="*/ 24 w 35"/>
                  <a:gd name="T97" fmla="*/ 0 h 36"/>
                  <a:gd name="T98" fmla="*/ 24 w 35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" h="36">
                    <a:moveTo>
                      <a:pt x="22" y="3"/>
                    </a:move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6" y="3"/>
                      <a:pt x="29" y="5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10"/>
                      <a:pt x="33" y="12"/>
                      <a:pt x="33" y="15"/>
                    </a:cubicBezTo>
                    <a:cubicBezTo>
                      <a:pt x="33" y="23"/>
                      <a:pt x="25" y="31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" y="32"/>
                      <a:pt x="1" y="16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2" y="6"/>
                      <a:pt x="17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8" y="0"/>
                      <a:pt x="11" y="3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3" y="9"/>
                      <a:pt x="0" y="17"/>
                      <a:pt x="0" y="24"/>
                    </a:cubicBezTo>
                    <a:cubicBezTo>
                      <a:pt x="0" y="28"/>
                      <a:pt x="2" y="32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5"/>
                      <a:pt x="8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6"/>
                      <a:pt x="15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24" y="34"/>
                      <a:pt x="28" y="32"/>
                      <a:pt x="31" y="28"/>
                    </a:cubicBezTo>
                    <a:cubicBezTo>
                      <a:pt x="33" y="25"/>
                      <a:pt x="35" y="18"/>
                      <a:pt x="35" y="12"/>
                    </a:cubicBezTo>
                    <a:cubicBezTo>
                      <a:pt x="35" y="8"/>
                      <a:pt x="34" y="5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1"/>
                      <a:pt x="27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583"/>
              <p:cNvSpPr/>
              <p:nvPr/>
            </p:nvSpPr>
            <p:spPr bwMode="auto">
              <a:xfrm>
                <a:off x="5676" y="3070"/>
                <a:ext cx="112" cy="101"/>
              </a:xfrm>
              <a:custGeom>
                <a:gdLst>
                  <a:gd name="T0" fmla="*/ 21 w 32"/>
                  <a:gd name="T1" fmla="*/ 0 h 29"/>
                  <a:gd name="T2" fmla="*/ 21 w 32"/>
                  <a:gd name="T3" fmla="*/ 0 h 29"/>
                  <a:gd name="T4" fmla="*/ 7 w 32"/>
                  <a:gd name="T5" fmla="*/ 6 h 29"/>
                  <a:gd name="T6" fmla="*/ 7 w 32"/>
                  <a:gd name="T7" fmla="*/ 6 h 29"/>
                  <a:gd name="T8" fmla="*/ 7 w 32"/>
                  <a:gd name="T9" fmla="*/ 6 h 29"/>
                  <a:gd name="T10" fmla="*/ 7 w 32"/>
                  <a:gd name="T11" fmla="*/ 6 h 29"/>
                  <a:gd name="T12" fmla="*/ 14 w 32"/>
                  <a:gd name="T13" fmla="*/ 29 h 29"/>
                  <a:gd name="T14" fmla="*/ 14 w 32"/>
                  <a:gd name="T15" fmla="*/ 29 h 29"/>
                  <a:gd name="T16" fmla="*/ 14 w 32"/>
                  <a:gd name="T17" fmla="*/ 29 h 29"/>
                  <a:gd name="T18" fmla="*/ 14 w 32"/>
                  <a:gd name="T19" fmla="*/ 29 h 29"/>
                  <a:gd name="T20" fmla="*/ 17 w 32"/>
                  <a:gd name="T21" fmla="*/ 29 h 29"/>
                  <a:gd name="T22" fmla="*/ 32 w 32"/>
                  <a:gd name="T23" fmla="*/ 12 h 29"/>
                  <a:gd name="T24" fmla="*/ 30 w 32"/>
                  <a:gd name="T25" fmla="*/ 5 h 29"/>
                  <a:gd name="T26" fmla="*/ 30 w 32"/>
                  <a:gd name="T27" fmla="*/ 5 h 29"/>
                  <a:gd name="T28" fmla="*/ 30 w 32"/>
                  <a:gd name="T29" fmla="*/ 5 h 29"/>
                  <a:gd name="T30" fmla="*/ 21 w 32"/>
                  <a:gd name="T31" fmla="*/ 0 h 29"/>
                  <a:gd name="T32" fmla="*/ 21 w 32"/>
                  <a:gd name="T33" fmla="*/ 0 h 29"/>
                  <a:gd name="T34" fmla="*/ 21 w 32"/>
                  <a:gd name="T35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11" y="3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0" y="13"/>
                      <a:pt x="1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6" y="29"/>
                      <a:pt x="17" y="29"/>
                    </a:cubicBezTo>
                    <a:cubicBezTo>
                      <a:pt x="24" y="28"/>
                      <a:pt x="32" y="20"/>
                      <a:pt x="32" y="12"/>
                    </a:cubicBezTo>
                    <a:cubicBezTo>
                      <a:pt x="32" y="9"/>
                      <a:pt x="31" y="7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2"/>
                      <a:pt x="25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584"/>
              <p:cNvSpPr/>
              <p:nvPr/>
            </p:nvSpPr>
            <p:spPr bwMode="auto">
              <a:xfrm>
                <a:off x="1902" y="3070"/>
                <a:ext cx="119" cy="101"/>
              </a:xfrm>
              <a:custGeom>
                <a:gdLst>
                  <a:gd name="T0" fmla="*/ 10 w 34"/>
                  <a:gd name="T1" fmla="*/ 0 h 29"/>
                  <a:gd name="T2" fmla="*/ 10 w 34"/>
                  <a:gd name="T3" fmla="*/ 0 h 29"/>
                  <a:gd name="T4" fmla="*/ 2 w 34"/>
                  <a:gd name="T5" fmla="*/ 3 h 29"/>
                  <a:gd name="T6" fmla="*/ 2 w 34"/>
                  <a:gd name="T7" fmla="*/ 3 h 29"/>
                  <a:gd name="T8" fmla="*/ 0 w 34"/>
                  <a:gd name="T9" fmla="*/ 11 h 29"/>
                  <a:gd name="T10" fmla="*/ 6 w 34"/>
                  <a:gd name="T11" fmla="*/ 26 h 29"/>
                  <a:gd name="T12" fmla="*/ 7 w 34"/>
                  <a:gd name="T13" fmla="*/ 26 h 29"/>
                  <a:gd name="T14" fmla="*/ 16 w 34"/>
                  <a:gd name="T15" fmla="*/ 29 h 29"/>
                  <a:gd name="T16" fmla="*/ 16 w 34"/>
                  <a:gd name="T17" fmla="*/ 29 h 29"/>
                  <a:gd name="T18" fmla="*/ 16 w 34"/>
                  <a:gd name="T19" fmla="*/ 29 h 29"/>
                  <a:gd name="T20" fmla="*/ 16 w 34"/>
                  <a:gd name="T21" fmla="*/ 29 h 29"/>
                  <a:gd name="T22" fmla="*/ 20 w 34"/>
                  <a:gd name="T23" fmla="*/ 29 h 29"/>
                  <a:gd name="T24" fmla="*/ 20 w 34"/>
                  <a:gd name="T25" fmla="*/ 29 h 29"/>
                  <a:gd name="T26" fmla="*/ 20 w 34"/>
                  <a:gd name="T27" fmla="*/ 29 h 29"/>
                  <a:gd name="T28" fmla="*/ 26 w 34"/>
                  <a:gd name="T29" fmla="*/ 26 h 29"/>
                  <a:gd name="T30" fmla="*/ 26 w 34"/>
                  <a:gd name="T31" fmla="*/ 26 h 29"/>
                  <a:gd name="T32" fmla="*/ 10 w 34"/>
                  <a:gd name="T33" fmla="*/ 0 h 29"/>
                  <a:gd name="T34" fmla="*/ 10 w 34"/>
                  <a:gd name="T35" fmla="*/ 0 h 29"/>
                  <a:gd name="T36" fmla="*/ 10 w 34"/>
                  <a:gd name="T3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5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8"/>
                      <a:pt x="13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8" y="29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2" y="28"/>
                      <a:pt x="25" y="27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34" y="16"/>
                      <a:pt x="2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585"/>
              <p:cNvSpPr>
                <a:spLocks noEditPoints="1"/>
              </p:cNvSpPr>
              <p:nvPr/>
            </p:nvSpPr>
            <p:spPr bwMode="auto">
              <a:xfrm>
                <a:off x="1836" y="527"/>
                <a:ext cx="4001" cy="797"/>
              </a:xfrm>
              <a:custGeom>
                <a:gdLst>
                  <a:gd name="T0" fmla="*/ 691 w 1147"/>
                  <a:gd name="T1" fmla="*/ 97 h 228"/>
                  <a:gd name="T2" fmla="*/ 458 w 1147"/>
                  <a:gd name="T3" fmla="*/ 96 h 228"/>
                  <a:gd name="T4" fmla="*/ 322 w 1147"/>
                  <a:gd name="T5" fmla="*/ 64 h 228"/>
                  <a:gd name="T6" fmla="*/ 363 w 1147"/>
                  <a:gd name="T7" fmla="*/ 59 h 228"/>
                  <a:gd name="T8" fmla="*/ 472 w 1147"/>
                  <a:gd name="T9" fmla="*/ 13 h 228"/>
                  <a:gd name="T10" fmla="*/ 543 w 1147"/>
                  <a:gd name="T11" fmla="*/ 46 h 228"/>
                  <a:gd name="T12" fmla="*/ 576 w 1147"/>
                  <a:gd name="T13" fmla="*/ 48 h 228"/>
                  <a:gd name="T14" fmla="*/ 660 w 1147"/>
                  <a:gd name="T15" fmla="*/ 8 h 228"/>
                  <a:gd name="T16" fmla="*/ 680 w 1147"/>
                  <a:gd name="T17" fmla="*/ 13 h 228"/>
                  <a:gd name="T18" fmla="*/ 811 w 1147"/>
                  <a:gd name="T19" fmla="*/ 58 h 228"/>
                  <a:gd name="T20" fmla="*/ 849 w 1147"/>
                  <a:gd name="T21" fmla="*/ 3 h 228"/>
                  <a:gd name="T22" fmla="*/ 956 w 1147"/>
                  <a:gd name="T23" fmla="*/ 57 h 228"/>
                  <a:gd name="T24" fmla="*/ 1067 w 1147"/>
                  <a:gd name="T25" fmla="*/ 118 h 228"/>
                  <a:gd name="T26" fmla="*/ 1122 w 1147"/>
                  <a:gd name="T27" fmla="*/ 216 h 228"/>
                  <a:gd name="T28" fmla="*/ 996 w 1147"/>
                  <a:gd name="T29" fmla="*/ 82 h 228"/>
                  <a:gd name="T30" fmla="*/ 887 w 1147"/>
                  <a:gd name="T31" fmla="*/ 110 h 228"/>
                  <a:gd name="T32" fmla="*/ 848 w 1147"/>
                  <a:gd name="T33" fmla="*/ 116 h 228"/>
                  <a:gd name="T34" fmla="*/ 819 w 1147"/>
                  <a:gd name="T35" fmla="*/ 133 h 228"/>
                  <a:gd name="T36" fmla="*/ 731 w 1147"/>
                  <a:gd name="T37" fmla="*/ 90 h 228"/>
                  <a:gd name="T38" fmla="*/ 683 w 1147"/>
                  <a:gd name="T39" fmla="*/ 69 h 228"/>
                  <a:gd name="T40" fmla="*/ 632 w 1147"/>
                  <a:gd name="T41" fmla="*/ 136 h 228"/>
                  <a:gd name="T42" fmla="*/ 576 w 1147"/>
                  <a:gd name="T43" fmla="*/ 108 h 228"/>
                  <a:gd name="T44" fmla="*/ 517 w 1147"/>
                  <a:gd name="T45" fmla="*/ 94 h 228"/>
                  <a:gd name="T46" fmla="*/ 488 w 1147"/>
                  <a:gd name="T47" fmla="*/ 77 h 228"/>
                  <a:gd name="T48" fmla="*/ 446 w 1147"/>
                  <a:gd name="T49" fmla="*/ 147 h 228"/>
                  <a:gd name="T50" fmla="*/ 381 w 1147"/>
                  <a:gd name="T51" fmla="*/ 93 h 228"/>
                  <a:gd name="T52" fmla="*/ 301 w 1147"/>
                  <a:gd name="T53" fmla="*/ 115 h 228"/>
                  <a:gd name="T54" fmla="*/ 228 w 1147"/>
                  <a:gd name="T55" fmla="*/ 126 h 228"/>
                  <a:gd name="T56" fmla="*/ 132 w 1147"/>
                  <a:gd name="T57" fmla="*/ 121 h 228"/>
                  <a:gd name="T58" fmla="*/ 21 w 1147"/>
                  <a:gd name="T59" fmla="*/ 169 h 228"/>
                  <a:gd name="T60" fmla="*/ 191 w 1147"/>
                  <a:gd name="T61" fmla="*/ 55 h 228"/>
                  <a:gd name="T62" fmla="*/ 220 w 1147"/>
                  <a:gd name="T63" fmla="*/ 65 h 228"/>
                  <a:gd name="T64" fmla="*/ 297 w 1147"/>
                  <a:gd name="T65" fmla="*/ 0 h 228"/>
                  <a:gd name="T66" fmla="*/ 217 w 1147"/>
                  <a:gd name="T67" fmla="*/ 61 h 228"/>
                  <a:gd name="T68" fmla="*/ 195 w 1147"/>
                  <a:gd name="T69" fmla="*/ 55 h 228"/>
                  <a:gd name="T70" fmla="*/ 176 w 1147"/>
                  <a:gd name="T71" fmla="*/ 41 h 228"/>
                  <a:gd name="T72" fmla="*/ 7 w 1147"/>
                  <a:gd name="T73" fmla="*/ 228 h 228"/>
                  <a:gd name="T74" fmla="*/ 216 w 1147"/>
                  <a:gd name="T75" fmla="*/ 125 h 228"/>
                  <a:gd name="T76" fmla="*/ 274 w 1147"/>
                  <a:gd name="T77" fmla="*/ 113 h 228"/>
                  <a:gd name="T78" fmla="*/ 306 w 1147"/>
                  <a:gd name="T79" fmla="*/ 120 h 228"/>
                  <a:gd name="T80" fmla="*/ 404 w 1147"/>
                  <a:gd name="T81" fmla="*/ 84 h 228"/>
                  <a:gd name="T82" fmla="*/ 444 w 1147"/>
                  <a:gd name="T83" fmla="*/ 150 h 228"/>
                  <a:gd name="T84" fmla="*/ 506 w 1147"/>
                  <a:gd name="T85" fmla="*/ 135 h 228"/>
                  <a:gd name="T86" fmla="*/ 538 w 1147"/>
                  <a:gd name="T87" fmla="*/ 101 h 228"/>
                  <a:gd name="T88" fmla="*/ 601 w 1147"/>
                  <a:gd name="T89" fmla="*/ 105 h 228"/>
                  <a:gd name="T90" fmla="*/ 632 w 1147"/>
                  <a:gd name="T91" fmla="*/ 139 h 228"/>
                  <a:gd name="T92" fmla="*/ 647 w 1147"/>
                  <a:gd name="T93" fmla="*/ 135 h 228"/>
                  <a:gd name="T94" fmla="*/ 705 w 1147"/>
                  <a:gd name="T95" fmla="*/ 149 h 228"/>
                  <a:gd name="T96" fmla="*/ 815 w 1147"/>
                  <a:gd name="T97" fmla="*/ 134 h 228"/>
                  <a:gd name="T98" fmla="*/ 849 w 1147"/>
                  <a:gd name="T99" fmla="*/ 118 h 228"/>
                  <a:gd name="T100" fmla="*/ 955 w 1147"/>
                  <a:gd name="T101" fmla="*/ 100 h 228"/>
                  <a:gd name="T102" fmla="*/ 1087 w 1147"/>
                  <a:gd name="T103" fmla="*/ 181 h 228"/>
                  <a:gd name="T104" fmla="*/ 958 w 1147"/>
                  <a:gd name="T105" fmla="*/ 53 h 228"/>
                  <a:gd name="T106" fmla="*/ 916 w 1147"/>
                  <a:gd name="T107" fmla="*/ 67 h 228"/>
                  <a:gd name="T108" fmla="*/ 826 w 1147"/>
                  <a:gd name="T109" fmla="*/ 57 h 228"/>
                  <a:gd name="T110" fmla="*/ 790 w 1147"/>
                  <a:gd name="T111" fmla="*/ 56 h 228"/>
                  <a:gd name="T112" fmla="*/ 681 w 1147"/>
                  <a:gd name="T113" fmla="*/ 11 h 228"/>
                  <a:gd name="T114" fmla="*/ 576 w 1147"/>
                  <a:gd name="T115" fmla="*/ 45 h 228"/>
                  <a:gd name="T116" fmla="*/ 470 w 1147"/>
                  <a:gd name="T117" fmla="*/ 11 h 228"/>
                  <a:gd name="T118" fmla="*/ 353 w 1147"/>
                  <a:gd name="T119" fmla="*/ 55 h 228"/>
                  <a:gd name="T120" fmla="*/ 302 w 1147"/>
                  <a:gd name="T121" fmla="*/ 0 h 2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7" h="228">
                    <a:moveTo>
                      <a:pt x="681" y="75"/>
                    </a:move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9" y="75"/>
                      <a:pt x="693" y="86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4" y="95"/>
                      <a:pt x="694" y="95"/>
                      <a:pt x="694" y="95"/>
                    </a:cubicBezTo>
                    <a:cubicBezTo>
                      <a:pt x="693" y="96"/>
                      <a:pt x="692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91" y="97"/>
                      <a:pt x="691" y="97"/>
                      <a:pt x="691" y="97"/>
                    </a:cubicBezTo>
                    <a:cubicBezTo>
                      <a:pt x="688" y="97"/>
                      <a:pt x="685" y="92"/>
                      <a:pt x="682" y="88"/>
                    </a:cubicBezTo>
                    <a:cubicBezTo>
                      <a:pt x="682" y="88"/>
                      <a:pt x="682" y="88"/>
                      <a:pt x="682" y="88"/>
                    </a:cubicBezTo>
                    <a:cubicBezTo>
                      <a:pt x="679" y="84"/>
                      <a:pt x="676" y="81"/>
                      <a:pt x="676" y="78"/>
                    </a:cubicBezTo>
                    <a:cubicBezTo>
                      <a:pt x="676" y="78"/>
                      <a:pt x="676" y="77"/>
                      <a:pt x="677" y="77"/>
                    </a:cubicBezTo>
                    <a:cubicBezTo>
                      <a:pt x="677" y="77"/>
                      <a:pt x="677" y="77"/>
                      <a:pt x="677" y="77"/>
                    </a:cubicBezTo>
                    <a:cubicBezTo>
                      <a:pt x="678" y="76"/>
                      <a:pt x="680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cubicBezTo>
                      <a:pt x="681" y="75"/>
                      <a:pt x="681" y="75"/>
                      <a:pt x="681" y="75"/>
                    </a:cubicBezTo>
                    <a:moveTo>
                      <a:pt x="470" y="75"/>
                    </a:move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2" y="75"/>
                      <a:pt x="473" y="75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5" y="76"/>
                      <a:pt x="475" y="76"/>
                      <a:pt x="475" y="76"/>
                    </a:cubicBezTo>
                    <a:cubicBezTo>
                      <a:pt x="473" y="85"/>
                      <a:pt x="466" y="89"/>
                      <a:pt x="461" y="96"/>
                    </a:cubicBezTo>
                    <a:cubicBezTo>
                      <a:pt x="460" y="96"/>
                      <a:pt x="459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8" y="96"/>
                      <a:pt x="458" y="96"/>
                      <a:pt x="458" y="96"/>
                    </a:cubicBezTo>
                    <a:cubicBezTo>
                      <a:pt x="456" y="88"/>
                      <a:pt x="462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cubicBezTo>
                      <a:pt x="470" y="75"/>
                      <a:pt x="470" y="75"/>
                      <a:pt x="470" y="75"/>
                    </a:cubicBezTo>
                    <a:moveTo>
                      <a:pt x="302" y="2"/>
                    </a:move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4" y="2"/>
                      <a:pt x="305" y="2"/>
                      <a:pt x="307" y="2"/>
                    </a:cubicBezTo>
                    <a:cubicBezTo>
                      <a:pt x="307" y="2"/>
                      <a:pt x="308" y="2"/>
                      <a:pt x="308" y="2"/>
                    </a:cubicBezTo>
                    <a:cubicBezTo>
                      <a:pt x="308" y="2"/>
                      <a:pt x="308" y="2"/>
                      <a:pt x="308" y="2"/>
                    </a:cubicBezTo>
                    <a:cubicBezTo>
                      <a:pt x="320" y="4"/>
                      <a:pt x="329" y="15"/>
                      <a:pt x="329" y="28"/>
                    </a:cubicBezTo>
                    <a:cubicBezTo>
                      <a:pt x="329" y="32"/>
                      <a:pt x="328" y="37"/>
                      <a:pt x="326" y="41"/>
                    </a:cubicBezTo>
                    <a:cubicBezTo>
                      <a:pt x="323" y="47"/>
                      <a:pt x="317" y="52"/>
                      <a:pt x="317" y="58"/>
                    </a:cubicBezTo>
                    <a:cubicBezTo>
                      <a:pt x="317" y="59"/>
                      <a:pt x="317" y="60"/>
                      <a:pt x="317" y="61"/>
                    </a:cubicBezTo>
                    <a:cubicBezTo>
                      <a:pt x="318" y="63"/>
                      <a:pt x="320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2" y="64"/>
                      <a:pt x="322" y="64"/>
                      <a:pt x="322" y="64"/>
                    </a:cubicBezTo>
                    <a:cubicBezTo>
                      <a:pt x="325" y="64"/>
                      <a:pt x="329" y="62"/>
                      <a:pt x="332" y="60"/>
                    </a:cubicBezTo>
                    <a:cubicBezTo>
                      <a:pt x="334" y="59"/>
                      <a:pt x="336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38" y="58"/>
                      <a:pt x="338" y="58"/>
                      <a:pt x="338" y="58"/>
                    </a:cubicBezTo>
                    <a:cubicBezTo>
                      <a:pt x="341" y="56"/>
                      <a:pt x="344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7" y="56"/>
                      <a:pt x="347" y="56"/>
                      <a:pt x="347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53" y="56"/>
                      <a:pt x="358" y="57"/>
                      <a:pt x="363" y="59"/>
                    </a:cubicBezTo>
                    <a:cubicBezTo>
                      <a:pt x="365" y="60"/>
                      <a:pt x="367" y="61"/>
                      <a:pt x="369" y="62"/>
                    </a:cubicBezTo>
                    <a:cubicBezTo>
                      <a:pt x="370" y="63"/>
                      <a:pt x="371" y="63"/>
                      <a:pt x="372" y="63"/>
                    </a:cubicBezTo>
                    <a:cubicBezTo>
                      <a:pt x="378" y="66"/>
                      <a:pt x="383" y="68"/>
                      <a:pt x="390" y="68"/>
                    </a:cubicBezTo>
                    <a:cubicBezTo>
                      <a:pt x="390" y="68"/>
                      <a:pt x="390" y="68"/>
                      <a:pt x="390" y="68"/>
                    </a:cubicBezTo>
                    <a:cubicBezTo>
                      <a:pt x="391" y="68"/>
                      <a:pt x="391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392" y="68"/>
                      <a:pt x="392" y="68"/>
                      <a:pt x="392" y="68"/>
                    </a:cubicBezTo>
                    <a:cubicBezTo>
                      <a:pt x="400" y="68"/>
                      <a:pt x="406" y="60"/>
                      <a:pt x="413" y="56"/>
                    </a:cubicBezTo>
                    <a:cubicBezTo>
                      <a:pt x="419" y="51"/>
                      <a:pt x="426" y="47"/>
                      <a:pt x="431" y="41"/>
                    </a:cubicBezTo>
                    <a:cubicBezTo>
                      <a:pt x="437" y="33"/>
                      <a:pt x="437" y="21"/>
                      <a:pt x="447" y="17"/>
                    </a:cubicBezTo>
                    <a:cubicBezTo>
                      <a:pt x="454" y="13"/>
                      <a:pt x="461" y="15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1" y="13"/>
                      <a:pt x="471" y="13"/>
                    </a:cubicBezTo>
                    <a:cubicBezTo>
                      <a:pt x="471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2" y="13"/>
                      <a:pt x="472" y="13"/>
                      <a:pt x="472" y="13"/>
                    </a:cubicBezTo>
                    <a:cubicBezTo>
                      <a:pt x="473" y="13"/>
                      <a:pt x="473" y="12"/>
                      <a:pt x="473" y="12"/>
                    </a:cubicBezTo>
                    <a:cubicBezTo>
                      <a:pt x="473" y="12"/>
                      <a:pt x="473" y="12"/>
                      <a:pt x="473" y="12"/>
                    </a:cubicBezTo>
                    <a:cubicBezTo>
                      <a:pt x="474" y="12"/>
                      <a:pt x="474" y="12"/>
                      <a:pt x="474" y="12"/>
                    </a:cubicBezTo>
                    <a:cubicBezTo>
                      <a:pt x="478" y="10"/>
                      <a:pt x="483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7" y="8"/>
                      <a:pt x="487" y="8"/>
                      <a:pt x="487" y="8"/>
                    </a:cubicBezTo>
                    <a:cubicBezTo>
                      <a:pt x="488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89" y="8"/>
                      <a:pt x="489" y="8"/>
                      <a:pt x="489" y="8"/>
                    </a:cubicBezTo>
                    <a:cubicBezTo>
                      <a:pt x="498" y="10"/>
                      <a:pt x="502" y="22"/>
                      <a:pt x="509" y="29"/>
                    </a:cubicBezTo>
                    <a:cubicBezTo>
                      <a:pt x="513" y="33"/>
                      <a:pt x="518" y="34"/>
                      <a:pt x="524" y="37"/>
                    </a:cubicBezTo>
                    <a:cubicBezTo>
                      <a:pt x="531" y="40"/>
                      <a:pt x="535" y="45"/>
                      <a:pt x="541" y="46"/>
                    </a:cubicBezTo>
                    <a:cubicBezTo>
                      <a:pt x="542" y="46"/>
                      <a:pt x="542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3" y="46"/>
                      <a:pt x="543" y="46"/>
                      <a:pt x="543" y="46"/>
                    </a:cubicBezTo>
                    <a:cubicBezTo>
                      <a:pt x="544" y="46"/>
                      <a:pt x="545" y="46"/>
                      <a:pt x="546" y="46"/>
                    </a:cubicBezTo>
                    <a:cubicBezTo>
                      <a:pt x="546" y="46"/>
                      <a:pt x="546" y="46"/>
                      <a:pt x="546" y="46"/>
                    </a:cubicBezTo>
                    <a:cubicBezTo>
                      <a:pt x="546" y="46"/>
                      <a:pt x="546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7" y="46"/>
                      <a:pt x="547" y="46"/>
                      <a:pt x="547" y="46"/>
                    </a:cubicBezTo>
                    <a:cubicBezTo>
                      <a:pt x="548" y="46"/>
                      <a:pt x="549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1" y="46"/>
                      <a:pt x="551" y="46"/>
                      <a:pt x="551" y="46"/>
                    </a:cubicBezTo>
                    <a:cubicBezTo>
                      <a:pt x="558" y="46"/>
                      <a:pt x="566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3" y="48"/>
                      <a:pt x="573" y="48"/>
                      <a:pt x="573" y="48"/>
                    </a:cubicBezTo>
                    <a:cubicBezTo>
                      <a:pt x="574" y="48"/>
                      <a:pt x="574" y="48"/>
                      <a:pt x="575" y="48"/>
                    </a:cubicBezTo>
                    <a:cubicBezTo>
                      <a:pt x="575" y="48"/>
                      <a:pt x="575" y="48"/>
                      <a:pt x="576" y="48"/>
                    </a:cubicBezTo>
                    <a:cubicBezTo>
                      <a:pt x="579" y="48"/>
                      <a:pt x="582" y="48"/>
                      <a:pt x="586" y="47"/>
                    </a:cubicBezTo>
                    <a:cubicBezTo>
                      <a:pt x="589" y="47"/>
                      <a:pt x="592" y="47"/>
                      <a:pt x="595" y="47"/>
                    </a:cubicBezTo>
                    <a:cubicBezTo>
                      <a:pt x="595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6" y="47"/>
                      <a:pt x="596" y="47"/>
                      <a:pt x="596" y="47"/>
                    </a:cubicBezTo>
                    <a:cubicBezTo>
                      <a:pt x="598" y="47"/>
                      <a:pt x="600" y="47"/>
                      <a:pt x="603" y="48"/>
                    </a:cubicBezTo>
                    <a:cubicBezTo>
                      <a:pt x="604" y="48"/>
                      <a:pt x="606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7" y="48"/>
                      <a:pt x="607" y="48"/>
                      <a:pt x="607" y="48"/>
                    </a:cubicBezTo>
                    <a:cubicBezTo>
                      <a:pt x="608" y="48"/>
                      <a:pt x="608" y="48"/>
                      <a:pt x="609" y="48"/>
                    </a:cubicBezTo>
                    <a:cubicBezTo>
                      <a:pt x="609" y="48"/>
                      <a:pt x="609" y="48"/>
                      <a:pt x="609" y="48"/>
                    </a:cubicBezTo>
                    <a:cubicBezTo>
                      <a:pt x="615" y="47"/>
                      <a:pt x="618" y="42"/>
                      <a:pt x="624" y="38"/>
                    </a:cubicBezTo>
                    <a:cubicBezTo>
                      <a:pt x="630" y="34"/>
                      <a:pt x="635" y="33"/>
                      <a:pt x="639" y="30"/>
                    </a:cubicBezTo>
                    <a:cubicBezTo>
                      <a:pt x="647" y="24"/>
                      <a:pt x="652" y="10"/>
                      <a:pt x="660" y="8"/>
                    </a:cubicBezTo>
                    <a:cubicBezTo>
                      <a:pt x="660" y="8"/>
                      <a:pt x="660" y="8"/>
                      <a:pt x="660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1" y="8"/>
                      <a:pt x="661" y="8"/>
                    </a:cubicBezTo>
                    <a:cubicBezTo>
                      <a:pt x="661" y="8"/>
                      <a:pt x="662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3" y="8"/>
                      <a:pt x="663" y="8"/>
                      <a:pt x="663" y="8"/>
                    </a:cubicBezTo>
                    <a:cubicBezTo>
                      <a:pt x="667" y="8"/>
                      <a:pt x="671" y="10"/>
                      <a:pt x="675" y="11"/>
                    </a:cubicBezTo>
                    <a:cubicBezTo>
                      <a:pt x="675" y="11"/>
                      <a:pt x="675" y="11"/>
                      <a:pt x="675" y="11"/>
                    </a:cubicBezTo>
                    <a:cubicBezTo>
                      <a:pt x="675" y="12"/>
                      <a:pt x="675" y="12"/>
                      <a:pt x="675" y="12"/>
                    </a:cubicBezTo>
                    <a:cubicBezTo>
                      <a:pt x="677" y="12"/>
                      <a:pt x="678" y="13"/>
                      <a:pt x="679" y="13"/>
                    </a:cubicBezTo>
                    <a:cubicBezTo>
                      <a:pt x="679" y="13"/>
                      <a:pt x="679" y="13"/>
                      <a:pt x="679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80" y="13"/>
                      <a:pt x="680" y="13"/>
                      <a:pt x="680" y="13"/>
                    </a:cubicBezTo>
                    <a:cubicBezTo>
                      <a:pt x="692" y="16"/>
                      <a:pt x="702" y="14"/>
                      <a:pt x="709" y="20"/>
                    </a:cubicBezTo>
                    <a:cubicBezTo>
                      <a:pt x="715" y="26"/>
                      <a:pt x="716" y="35"/>
                      <a:pt x="720" y="41"/>
                    </a:cubicBezTo>
                    <a:cubicBezTo>
                      <a:pt x="724" y="46"/>
                      <a:pt x="733" y="50"/>
                      <a:pt x="739" y="55"/>
                    </a:cubicBezTo>
                    <a:cubicBezTo>
                      <a:pt x="746" y="60"/>
                      <a:pt x="750" y="67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8" y="68"/>
                      <a:pt x="758" y="68"/>
                      <a:pt x="758" y="68"/>
                    </a:cubicBezTo>
                    <a:cubicBezTo>
                      <a:pt x="759" y="69"/>
                      <a:pt x="760" y="69"/>
                      <a:pt x="762" y="69"/>
                    </a:cubicBezTo>
                    <a:cubicBezTo>
                      <a:pt x="762" y="69"/>
                      <a:pt x="762" y="69"/>
                      <a:pt x="762" y="69"/>
                    </a:cubicBezTo>
                    <a:cubicBezTo>
                      <a:pt x="769" y="69"/>
                      <a:pt x="775" y="66"/>
                      <a:pt x="781" y="63"/>
                    </a:cubicBezTo>
                    <a:cubicBezTo>
                      <a:pt x="788" y="59"/>
                      <a:pt x="795" y="56"/>
                      <a:pt x="803" y="56"/>
                    </a:cubicBezTo>
                    <a:cubicBezTo>
                      <a:pt x="803" y="56"/>
                      <a:pt x="803" y="56"/>
                      <a:pt x="803" y="56"/>
                    </a:cubicBezTo>
                    <a:cubicBezTo>
                      <a:pt x="806" y="56"/>
                      <a:pt x="808" y="57"/>
                      <a:pt x="811" y="57"/>
                    </a:cubicBezTo>
                    <a:cubicBezTo>
                      <a:pt x="811" y="57"/>
                      <a:pt x="811" y="57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1" y="58"/>
                      <a:pt x="811" y="58"/>
                      <a:pt x="811" y="58"/>
                    </a:cubicBezTo>
                    <a:cubicBezTo>
                      <a:pt x="816" y="59"/>
                      <a:pt x="821" y="62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5" y="64"/>
                      <a:pt x="825" y="64"/>
                      <a:pt x="825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6" y="64"/>
                      <a:pt x="826" y="64"/>
                      <a:pt x="826" y="64"/>
                    </a:cubicBezTo>
                    <a:cubicBezTo>
                      <a:pt x="827" y="65"/>
                      <a:pt x="827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8" y="65"/>
                      <a:pt x="828" y="65"/>
                      <a:pt x="828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29" y="65"/>
                      <a:pt x="829" y="65"/>
                      <a:pt x="829" y="65"/>
                    </a:cubicBezTo>
                    <a:cubicBezTo>
                      <a:pt x="830" y="65"/>
                      <a:pt x="835" y="62"/>
                      <a:pt x="835" y="59"/>
                    </a:cubicBezTo>
                    <a:cubicBezTo>
                      <a:pt x="835" y="58"/>
                      <a:pt x="835" y="58"/>
                      <a:pt x="835" y="57"/>
                    </a:cubicBezTo>
                    <a:cubicBezTo>
                      <a:pt x="835" y="51"/>
                      <a:pt x="828" y="46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25" y="40"/>
                      <a:pt x="825" y="40"/>
                      <a:pt x="825" y="40"/>
                    </a:cubicBezTo>
                    <a:cubicBezTo>
                      <a:pt x="816" y="20"/>
                      <a:pt x="828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0" y="3"/>
                      <a:pt x="852" y="3"/>
                      <a:pt x="853" y="3"/>
                    </a:cubicBezTo>
                    <a:cubicBezTo>
                      <a:pt x="870" y="5"/>
                      <a:pt x="881" y="17"/>
                      <a:pt x="889" y="30"/>
                    </a:cubicBezTo>
                    <a:cubicBezTo>
                      <a:pt x="895" y="42"/>
                      <a:pt x="898" y="69"/>
                      <a:pt x="914" y="71"/>
                    </a:cubicBezTo>
                    <a:cubicBezTo>
                      <a:pt x="915" y="71"/>
                      <a:pt x="915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16" y="71"/>
                      <a:pt x="916" y="71"/>
                      <a:pt x="916" y="71"/>
                    </a:cubicBezTo>
                    <a:cubicBezTo>
                      <a:pt x="921" y="71"/>
                      <a:pt x="926" y="67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2" y="64"/>
                      <a:pt x="932" y="64"/>
                      <a:pt x="932" y="64"/>
                    </a:cubicBezTo>
                    <a:cubicBezTo>
                      <a:pt x="934" y="63"/>
                      <a:pt x="935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37" y="62"/>
                      <a:pt x="937" y="62"/>
                      <a:pt x="937" y="62"/>
                    </a:cubicBezTo>
                    <a:cubicBezTo>
                      <a:pt x="944" y="59"/>
                      <a:pt x="951" y="60"/>
                      <a:pt x="956" y="58"/>
                    </a:cubicBezTo>
                    <a:cubicBezTo>
                      <a:pt x="956" y="57"/>
                      <a:pt x="956" y="57"/>
                      <a:pt x="956" y="57"/>
                    </a:cubicBezTo>
                    <a:cubicBezTo>
                      <a:pt x="956" y="57"/>
                      <a:pt x="956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7" y="57"/>
                      <a:pt x="957" y="57"/>
                      <a:pt x="957" y="57"/>
                    </a:cubicBezTo>
                    <a:cubicBezTo>
                      <a:pt x="959" y="56"/>
                      <a:pt x="961" y="55"/>
                      <a:pt x="962" y="53"/>
                    </a:cubicBezTo>
                    <a:cubicBezTo>
                      <a:pt x="967" y="49"/>
                      <a:pt x="971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75" y="44"/>
                      <a:pt x="975" y="44"/>
                      <a:pt x="975" y="44"/>
                    </a:cubicBezTo>
                    <a:cubicBezTo>
                      <a:pt x="983" y="44"/>
                      <a:pt x="986" y="56"/>
                      <a:pt x="991" y="62"/>
                    </a:cubicBezTo>
                    <a:cubicBezTo>
                      <a:pt x="994" y="67"/>
                      <a:pt x="1000" y="74"/>
                      <a:pt x="1004" y="76"/>
                    </a:cubicBezTo>
                    <a:cubicBezTo>
                      <a:pt x="1013" y="79"/>
                      <a:pt x="1025" y="79"/>
                      <a:pt x="1034" y="81"/>
                    </a:cubicBezTo>
                    <a:cubicBezTo>
                      <a:pt x="1045" y="83"/>
                      <a:pt x="1054" y="87"/>
                      <a:pt x="1060" y="95"/>
                    </a:cubicBezTo>
                    <a:cubicBezTo>
                      <a:pt x="1064" y="102"/>
                      <a:pt x="1064" y="111"/>
                      <a:pt x="1067" y="118"/>
                    </a:cubicBezTo>
                    <a:cubicBezTo>
                      <a:pt x="1071" y="126"/>
                      <a:pt x="1081" y="132"/>
                      <a:pt x="1087" y="139"/>
                    </a:cubicBezTo>
                    <a:cubicBezTo>
                      <a:pt x="1094" y="146"/>
                      <a:pt x="1099" y="155"/>
                      <a:pt x="1106" y="160"/>
                    </a:cubicBezTo>
                    <a:cubicBezTo>
                      <a:pt x="1114" y="164"/>
                      <a:pt x="1123" y="163"/>
                      <a:pt x="1130" y="169"/>
                    </a:cubicBezTo>
                    <a:cubicBezTo>
                      <a:pt x="1139" y="174"/>
                      <a:pt x="1145" y="188"/>
                      <a:pt x="1145" y="202"/>
                    </a:cubicBezTo>
                    <a:cubicBezTo>
                      <a:pt x="1145" y="208"/>
                      <a:pt x="1144" y="214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1" y="220"/>
                      <a:pt x="1141" y="220"/>
                      <a:pt x="1141" y="220"/>
                    </a:cubicBezTo>
                    <a:cubicBezTo>
                      <a:pt x="1140" y="220"/>
                      <a:pt x="1139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8" y="220"/>
                      <a:pt x="1138" y="220"/>
                      <a:pt x="1138" y="220"/>
                    </a:cubicBezTo>
                    <a:cubicBezTo>
                      <a:pt x="1132" y="220"/>
                      <a:pt x="1127" y="217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2" y="216"/>
                      <a:pt x="1122" y="216"/>
                    </a:cubicBezTo>
                    <a:cubicBezTo>
                      <a:pt x="1122" y="216"/>
                      <a:pt x="1121" y="216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21" y="215"/>
                      <a:pt x="1121" y="215"/>
                      <a:pt x="1121" y="215"/>
                    </a:cubicBezTo>
                    <a:cubicBezTo>
                      <a:pt x="1114" y="213"/>
                      <a:pt x="1107" y="212"/>
                      <a:pt x="1102" y="208"/>
                    </a:cubicBezTo>
                    <a:cubicBezTo>
                      <a:pt x="1093" y="201"/>
                      <a:pt x="1094" y="190"/>
                      <a:pt x="1089" y="179"/>
                    </a:cubicBezTo>
                    <a:cubicBezTo>
                      <a:pt x="1085" y="172"/>
                      <a:pt x="1075" y="164"/>
                      <a:pt x="1068" y="157"/>
                    </a:cubicBezTo>
                    <a:cubicBezTo>
                      <a:pt x="1061" y="150"/>
                      <a:pt x="1056" y="140"/>
                      <a:pt x="1047" y="136"/>
                    </a:cubicBezTo>
                    <a:cubicBezTo>
                      <a:pt x="1040" y="132"/>
                      <a:pt x="1026" y="130"/>
                      <a:pt x="1020" y="124"/>
                    </a:cubicBezTo>
                    <a:cubicBezTo>
                      <a:pt x="1012" y="114"/>
                      <a:pt x="1012" y="85"/>
                      <a:pt x="1000" y="82"/>
                    </a:cubicBezTo>
                    <a:cubicBezTo>
                      <a:pt x="1000" y="82"/>
                      <a:pt x="1000" y="82"/>
                      <a:pt x="999" y="82"/>
                    </a:cubicBezTo>
                    <a:cubicBezTo>
                      <a:pt x="998" y="82"/>
                      <a:pt x="997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89" y="82"/>
                      <a:pt x="981" y="85"/>
                      <a:pt x="974" y="88"/>
                    </a:cubicBezTo>
                    <a:cubicBezTo>
                      <a:pt x="974" y="88"/>
                      <a:pt x="974" y="88"/>
                      <a:pt x="974" y="88"/>
                    </a:cubicBezTo>
                    <a:cubicBezTo>
                      <a:pt x="974" y="89"/>
                      <a:pt x="973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72" y="89"/>
                      <a:pt x="972" y="89"/>
                      <a:pt x="972" y="89"/>
                    </a:cubicBezTo>
                    <a:cubicBezTo>
                      <a:pt x="964" y="93"/>
                      <a:pt x="954" y="97"/>
                      <a:pt x="949" y="103"/>
                    </a:cubicBezTo>
                    <a:cubicBezTo>
                      <a:pt x="943" y="109"/>
                      <a:pt x="941" y="120"/>
                      <a:pt x="933" y="124"/>
                    </a:cubicBezTo>
                    <a:cubicBezTo>
                      <a:pt x="930" y="125"/>
                      <a:pt x="926" y="126"/>
                      <a:pt x="923" y="126"/>
                    </a:cubicBezTo>
                    <a:cubicBezTo>
                      <a:pt x="923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22" y="126"/>
                      <a:pt x="922" y="126"/>
                      <a:pt x="922" y="126"/>
                    </a:cubicBezTo>
                    <a:cubicBezTo>
                      <a:pt x="917" y="126"/>
                      <a:pt x="912" y="124"/>
                      <a:pt x="908" y="123"/>
                    </a:cubicBezTo>
                    <a:cubicBezTo>
                      <a:pt x="908" y="123"/>
                      <a:pt x="908" y="123"/>
                      <a:pt x="908" y="123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7" y="122"/>
                      <a:pt x="907" y="122"/>
                      <a:pt x="907" y="122"/>
                    </a:cubicBezTo>
                    <a:cubicBezTo>
                      <a:pt x="900" y="119"/>
                      <a:pt x="894" y="112"/>
                      <a:pt x="887" y="110"/>
                    </a:cubicBezTo>
                    <a:cubicBezTo>
                      <a:pt x="887" y="110"/>
                      <a:pt x="887" y="110"/>
                      <a:pt x="887" y="110"/>
                    </a:cubicBezTo>
                    <a:cubicBezTo>
                      <a:pt x="885" y="110"/>
                      <a:pt x="884" y="110"/>
                      <a:pt x="882" y="110"/>
                    </a:cubicBezTo>
                    <a:cubicBezTo>
                      <a:pt x="882" y="110"/>
                      <a:pt x="882" y="110"/>
                      <a:pt x="882" y="110"/>
                    </a:cubicBezTo>
                    <a:cubicBezTo>
                      <a:pt x="881" y="110"/>
                      <a:pt x="879" y="110"/>
                      <a:pt x="877" y="110"/>
                    </a:cubicBezTo>
                    <a:cubicBezTo>
                      <a:pt x="877" y="110"/>
                      <a:pt x="877" y="110"/>
                      <a:pt x="877" y="110"/>
                    </a:cubicBezTo>
                    <a:cubicBezTo>
                      <a:pt x="876" y="110"/>
                      <a:pt x="876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5" y="110"/>
                    </a:cubicBezTo>
                    <a:cubicBezTo>
                      <a:pt x="875" y="110"/>
                      <a:pt x="875" y="110"/>
                      <a:pt x="874" y="110"/>
                    </a:cubicBezTo>
                    <a:cubicBezTo>
                      <a:pt x="874" y="110"/>
                      <a:pt x="874" y="110"/>
                      <a:pt x="874" y="110"/>
                    </a:cubicBezTo>
                    <a:cubicBezTo>
                      <a:pt x="865" y="112"/>
                      <a:pt x="854" y="114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9" y="116"/>
                      <a:pt x="849" y="116"/>
                    </a:cubicBezTo>
                    <a:cubicBezTo>
                      <a:pt x="849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8" y="116"/>
                    </a:cubicBezTo>
                    <a:cubicBezTo>
                      <a:pt x="848" y="116"/>
                      <a:pt x="848" y="116"/>
                      <a:pt x="847" y="116"/>
                    </a:cubicBezTo>
                    <a:cubicBezTo>
                      <a:pt x="847" y="116"/>
                      <a:pt x="847" y="116"/>
                      <a:pt x="847" y="116"/>
                    </a:cubicBezTo>
                    <a:cubicBezTo>
                      <a:pt x="847" y="116"/>
                      <a:pt x="847" y="117"/>
                      <a:pt x="847" y="117"/>
                    </a:cubicBezTo>
                    <a:cubicBezTo>
                      <a:pt x="847" y="117"/>
                      <a:pt x="846" y="117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45" y="118"/>
                      <a:pt x="845" y="118"/>
                      <a:pt x="845" y="118"/>
                    </a:cubicBezTo>
                    <a:cubicBezTo>
                      <a:pt x="837" y="123"/>
                      <a:pt x="832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9" y="133"/>
                      <a:pt x="819" y="133"/>
                      <a:pt x="819" y="133"/>
                    </a:cubicBezTo>
                    <a:cubicBezTo>
                      <a:pt x="818" y="133"/>
                      <a:pt x="817" y="133"/>
                      <a:pt x="816" y="133"/>
                    </a:cubicBezTo>
                    <a:cubicBezTo>
                      <a:pt x="816" y="133"/>
                      <a:pt x="816" y="133"/>
                      <a:pt x="816" y="133"/>
                    </a:cubicBezTo>
                    <a:cubicBezTo>
                      <a:pt x="801" y="131"/>
                      <a:pt x="797" y="114"/>
                      <a:pt x="786" y="105"/>
                    </a:cubicBezTo>
                    <a:cubicBezTo>
                      <a:pt x="781" y="101"/>
                      <a:pt x="774" y="97"/>
                      <a:pt x="768" y="92"/>
                    </a:cubicBezTo>
                    <a:cubicBezTo>
                      <a:pt x="762" y="88"/>
                      <a:pt x="755" y="82"/>
                      <a:pt x="749" y="82"/>
                    </a:cubicBezTo>
                    <a:cubicBezTo>
                      <a:pt x="749" y="82"/>
                      <a:pt x="749" y="82"/>
                      <a:pt x="749" y="82"/>
                    </a:cubicBezTo>
                    <a:cubicBezTo>
                      <a:pt x="749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8" y="82"/>
                      <a:pt x="748" y="82"/>
                      <a:pt x="748" y="82"/>
                    </a:cubicBezTo>
                    <a:cubicBezTo>
                      <a:pt x="743" y="82"/>
                      <a:pt x="736" y="86"/>
                      <a:pt x="732" y="90"/>
                    </a:cubicBezTo>
                    <a:cubicBezTo>
                      <a:pt x="732" y="90"/>
                      <a:pt x="732" y="90"/>
                      <a:pt x="732" y="90"/>
                    </a:cubicBezTo>
                    <a:cubicBezTo>
                      <a:pt x="732" y="90"/>
                      <a:pt x="732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31" y="90"/>
                      <a:pt x="731" y="90"/>
                      <a:pt x="731" y="90"/>
                    </a:cubicBezTo>
                    <a:cubicBezTo>
                      <a:pt x="728" y="93"/>
                      <a:pt x="721" y="99"/>
                      <a:pt x="720" y="104"/>
                    </a:cubicBezTo>
                    <a:cubicBezTo>
                      <a:pt x="720" y="105"/>
                      <a:pt x="720" y="105"/>
                      <a:pt x="720" y="105"/>
                    </a:cubicBezTo>
                    <a:cubicBezTo>
                      <a:pt x="720" y="111"/>
                      <a:pt x="724" y="117"/>
                      <a:pt x="725" y="121"/>
                    </a:cubicBezTo>
                    <a:cubicBezTo>
                      <a:pt x="725" y="121"/>
                      <a:pt x="725" y="121"/>
                      <a:pt x="725" y="121"/>
                    </a:cubicBezTo>
                    <a:cubicBezTo>
                      <a:pt x="726" y="135"/>
                      <a:pt x="720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6" y="147"/>
                      <a:pt x="706" y="147"/>
                      <a:pt x="706" y="147"/>
                    </a:cubicBezTo>
                    <a:cubicBezTo>
                      <a:pt x="705" y="147"/>
                      <a:pt x="703" y="147"/>
                      <a:pt x="701" y="146"/>
                    </a:cubicBezTo>
                    <a:cubicBezTo>
                      <a:pt x="701" y="146"/>
                      <a:pt x="701" y="146"/>
                      <a:pt x="701" y="146"/>
                    </a:cubicBezTo>
                    <a:cubicBezTo>
                      <a:pt x="694" y="145"/>
                      <a:pt x="683" y="134"/>
                      <a:pt x="683" y="122"/>
                    </a:cubicBezTo>
                    <a:cubicBezTo>
                      <a:pt x="683" y="119"/>
                      <a:pt x="684" y="116"/>
                      <a:pt x="685" y="113"/>
                    </a:cubicBezTo>
                    <a:cubicBezTo>
                      <a:pt x="688" y="108"/>
                      <a:pt x="701" y="106"/>
                      <a:pt x="702" y="100"/>
                    </a:cubicBezTo>
                    <a:cubicBezTo>
                      <a:pt x="703" y="100"/>
                      <a:pt x="703" y="99"/>
                      <a:pt x="703" y="98"/>
                    </a:cubicBezTo>
                    <a:cubicBezTo>
                      <a:pt x="703" y="88"/>
                      <a:pt x="689" y="71"/>
                      <a:pt x="683" y="69"/>
                    </a:cubicBezTo>
                    <a:cubicBezTo>
                      <a:pt x="683" y="69"/>
                      <a:pt x="683" y="69"/>
                      <a:pt x="683" y="69"/>
                    </a:cubicBezTo>
                    <a:cubicBezTo>
                      <a:pt x="682" y="68"/>
                      <a:pt x="680" y="68"/>
                      <a:pt x="678" y="68"/>
                    </a:cubicBezTo>
                    <a:cubicBezTo>
                      <a:pt x="678" y="68"/>
                      <a:pt x="678" y="68"/>
                      <a:pt x="678" y="68"/>
                    </a:cubicBezTo>
                    <a:cubicBezTo>
                      <a:pt x="678" y="68"/>
                      <a:pt x="677" y="68"/>
                      <a:pt x="677" y="68"/>
                    </a:cubicBezTo>
                    <a:cubicBezTo>
                      <a:pt x="671" y="68"/>
                      <a:pt x="664" y="70"/>
                      <a:pt x="663" y="76"/>
                    </a:cubicBezTo>
                    <a:cubicBezTo>
                      <a:pt x="663" y="76"/>
                      <a:pt x="663" y="76"/>
                      <a:pt x="663" y="76"/>
                    </a:cubicBezTo>
                    <a:cubicBezTo>
                      <a:pt x="663" y="81"/>
                      <a:pt x="678" y="90"/>
                      <a:pt x="680" y="95"/>
                    </a:cubicBezTo>
                    <a:cubicBezTo>
                      <a:pt x="681" y="98"/>
                      <a:pt x="681" y="100"/>
                      <a:pt x="681" y="102"/>
                    </a:cubicBezTo>
                    <a:cubicBezTo>
                      <a:pt x="681" y="110"/>
                      <a:pt x="671" y="111"/>
                      <a:pt x="663" y="116"/>
                    </a:cubicBezTo>
                    <a:cubicBezTo>
                      <a:pt x="655" y="121"/>
                      <a:pt x="650" y="131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3" y="134"/>
                      <a:pt x="643" y="134"/>
                      <a:pt x="643" y="134"/>
                    </a:cubicBezTo>
                    <a:cubicBezTo>
                      <a:pt x="640" y="136"/>
                      <a:pt x="636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3" y="136"/>
                      <a:pt x="633" y="136"/>
                    </a:cubicBezTo>
                    <a:cubicBezTo>
                      <a:pt x="633" y="136"/>
                      <a:pt x="632" y="136"/>
                      <a:pt x="632" y="136"/>
                    </a:cubicBezTo>
                    <a:cubicBezTo>
                      <a:pt x="621" y="136"/>
                      <a:pt x="610" y="130"/>
                      <a:pt x="610" y="120"/>
                    </a:cubicBezTo>
                    <a:cubicBezTo>
                      <a:pt x="610" y="120"/>
                      <a:pt x="610" y="119"/>
                      <a:pt x="610" y="119"/>
                    </a:cubicBezTo>
                    <a:cubicBezTo>
                      <a:pt x="610" y="119"/>
                      <a:pt x="610" y="119"/>
                      <a:pt x="610" y="119"/>
                    </a:cubicBezTo>
                    <a:cubicBezTo>
                      <a:pt x="610" y="105"/>
                      <a:pt x="629" y="106"/>
                      <a:pt x="633" y="95"/>
                    </a:cubicBezTo>
                    <a:cubicBezTo>
                      <a:pt x="633" y="95"/>
                      <a:pt x="633" y="95"/>
                      <a:pt x="633" y="95"/>
                    </a:cubicBezTo>
                    <a:cubicBezTo>
                      <a:pt x="629" y="93"/>
                      <a:pt x="626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23" y="92"/>
                      <a:pt x="623" y="92"/>
                      <a:pt x="623" y="92"/>
                    </a:cubicBezTo>
                    <a:cubicBezTo>
                      <a:pt x="613" y="92"/>
                      <a:pt x="605" y="98"/>
                      <a:pt x="597" y="103"/>
                    </a:cubicBezTo>
                    <a:cubicBezTo>
                      <a:pt x="594" y="104"/>
                      <a:pt x="592" y="105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90" y="106"/>
                      <a:pt x="590" y="106"/>
                      <a:pt x="590" y="106"/>
                    </a:cubicBezTo>
                    <a:cubicBezTo>
                      <a:pt x="585" y="107"/>
                      <a:pt x="580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76" y="108"/>
                      <a:pt x="576" y="108"/>
                      <a:pt x="576" y="108"/>
                    </a:cubicBezTo>
                    <a:cubicBezTo>
                      <a:pt x="567" y="108"/>
                      <a:pt x="559" y="104"/>
                      <a:pt x="552" y="101"/>
                    </a:cubicBezTo>
                    <a:cubicBezTo>
                      <a:pt x="552" y="101"/>
                      <a:pt x="552" y="101"/>
                      <a:pt x="552" y="101"/>
                    </a:cubicBezTo>
                    <a:cubicBezTo>
                      <a:pt x="552" y="101"/>
                      <a:pt x="552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1" y="100"/>
                    </a:cubicBezTo>
                    <a:cubicBezTo>
                      <a:pt x="551" y="100"/>
                      <a:pt x="551" y="100"/>
                      <a:pt x="550" y="100"/>
                    </a:cubicBezTo>
                    <a:cubicBezTo>
                      <a:pt x="550" y="100"/>
                      <a:pt x="550" y="100"/>
                      <a:pt x="550" y="100"/>
                    </a:cubicBezTo>
                    <a:cubicBezTo>
                      <a:pt x="543" y="96"/>
                      <a:pt x="536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7" y="93"/>
                      <a:pt x="527" y="93"/>
                      <a:pt x="527" y="93"/>
                    </a:cubicBezTo>
                    <a:cubicBezTo>
                      <a:pt x="524" y="93"/>
                      <a:pt x="520" y="93"/>
                      <a:pt x="517" y="94"/>
                    </a:cubicBezTo>
                    <a:cubicBezTo>
                      <a:pt x="517" y="94"/>
                      <a:pt x="517" y="94"/>
                      <a:pt x="517" y="94"/>
                    </a:cubicBezTo>
                    <a:cubicBezTo>
                      <a:pt x="517" y="94"/>
                      <a:pt x="517" y="94"/>
                      <a:pt x="516" y="94"/>
                    </a:cubicBezTo>
                    <a:cubicBezTo>
                      <a:pt x="517" y="101"/>
                      <a:pt x="525" y="102"/>
                      <a:pt x="530" y="105"/>
                    </a:cubicBezTo>
                    <a:cubicBezTo>
                      <a:pt x="535" y="108"/>
                      <a:pt x="542" y="112"/>
                      <a:pt x="542" y="119"/>
                    </a:cubicBezTo>
                    <a:cubicBezTo>
                      <a:pt x="542" y="119"/>
                      <a:pt x="542" y="119"/>
                      <a:pt x="542" y="120"/>
                    </a:cubicBezTo>
                    <a:cubicBezTo>
                      <a:pt x="542" y="130"/>
                      <a:pt x="530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9" y="136"/>
                      <a:pt x="519" y="136"/>
                      <a:pt x="519" y="136"/>
                    </a:cubicBezTo>
                    <a:cubicBezTo>
                      <a:pt x="515" y="136"/>
                      <a:pt x="511" y="136"/>
                      <a:pt x="508" y="134"/>
                    </a:cubicBezTo>
                    <a:cubicBezTo>
                      <a:pt x="508" y="134"/>
                      <a:pt x="507" y="134"/>
                      <a:pt x="507" y="134"/>
                    </a:cubicBezTo>
                    <a:cubicBezTo>
                      <a:pt x="500" y="130"/>
                      <a:pt x="496" y="120"/>
                      <a:pt x="491" y="117"/>
                    </a:cubicBezTo>
                    <a:cubicBezTo>
                      <a:pt x="484" y="113"/>
                      <a:pt x="473" y="113"/>
                      <a:pt x="470" y="107"/>
                    </a:cubicBezTo>
                    <a:cubicBezTo>
                      <a:pt x="470" y="106"/>
                      <a:pt x="470" y="105"/>
                      <a:pt x="470" y="105"/>
                    </a:cubicBezTo>
                    <a:cubicBezTo>
                      <a:pt x="470" y="95"/>
                      <a:pt x="473" y="91"/>
                      <a:pt x="479" y="86"/>
                    </a:cubicBezTo>
                    <a:cubicBezTo>
                      <a:pt x="481" y="83"/>
                      <a:pt x="488" y="80"/>
                      <a:pt x="488" y="77"/>
                    </a:cubicBezTo>
                    <a:cubicBezTo>
                      <a:pt x="488" y="77"/>
                      <a:pt x="488" y="77"/>
                      <a:pt x="488" y="77"/>
                    </a:cubicBezTo>
                    <a:cubicBezTo>
                      <a:pt x="488" y="77"/>
                      <a:pt x="488" y="77"/>
                      <a:pt x="488" y="76"/>
                    </a:cubicBezTo>
                    <a:cubicBezTo>
                      <a:pt x="488" y="72"/>
                      <a:pt x="481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3" y="68"/>
                      <a:pt x="473" y="68"/>
                      <a:pt x="473" y="68"/>
                    </a:cubicBezTo>
                    <a:cubicBezTo>
                      <a:pt x="471" y="68"/>
                      <a:pt x="470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8" y="68"/>
                      <a:pt x="468" y="68"/>
                      <a:pt x="468" y="68"/>
                    </a:cubicBezTo>
                    <a:cubicBezTo>
                      <a:pt x="462" y="70"/>
                      <a:pt x="458" y="75"/>
                      <a:pt x="455" y="81"/>
                    </a:cubicBezTo>
                    <a:cubicBezTo>
                      <a:pt x="453" y="86"/>
                      <a:pt x="448" y="93"/>
                      <a:pt x="448" y="98"/>
                    </a:cubicBezTo>
                    <a:cubicBezTo>
                      <a:pt x="448" y="98"/>
                      <a:pt x="448" y="99"/>
                      <a:pt x="448" y="99"/>
                    </a:cubicBezTo>
                    <a:cubicBezTo>
                      <a:pt x="449" y="108"/>
                      <a:pt x="464" y="108"/>
                      <a:pt x="466" y="113"/>
                    </a:cubicBezTo>
                    <a:cubicBezTo>
                      <a:pt x="467" y="115"/>
                      <a:pt x="467" y="118"/>
                      <a:pt x="467" y="120"/>
                    </a:cubicBezTo>
                    <a:cubicBezTo>
                      <a:pt x="467" y="129"/>
                      <a:pt x="462" y="139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8" y="143"/>
                      <a:pt x="458" y="143"/>
                      <a:pt x="458" y="143"/>
                    </a:cubicBezTo>
                    <a:cubicBezTo>
                      <a:pt x="454" y="146"/>
                      <a:pt x="450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46" y="147"/>
                      <a:pt x="446" y="147"/>
                      <a:pt x="446" y="147"/>
                    </a:cubicBezTo>
                    <a:cubicBezTo>
                      <a:pt x="436" y="147"/>
                      <a:pt x="427" y="141"/>
                      <a:pt x="425" y="131"/>
                    </a:cubicBezTo>
                    <a:cubicBezTo>
                      <a:pt x="425" y="131"/>
                      <a:pt x="425" y="131"/>
                      <a:pt x="425" y="131"/>
                    </a:cubicBezTo>
                    <a:cubicBezTo>
                      <a:pt x="425" y="129"/>
                      <a:pt x="425" y="128"/>
                      <a:pt x="425" y="127"/>
                    </a:cubicBezTo>
                    <a:cubicBezTo>
                      <a:pt x="425" y="119"/>
                      <a:pt x="429" y="113"/>
                      <a:pt x="429" y="106"/>
                    </a:cubicBezTo>
                    <a:cubicBezTo>
                      <a:pt x="429" y="105"/>
                      <a:pt x="429" y="105"/>
                      <a:pt x="429" y="104"/>
                    </a:cubicBezTo>
                    <a:cubicBezTo>
                      <a:pt x="429" y="98"/>
                      <a:pt x="423" y="93"/>
                      <a:pt x="419" y="89"/>
                    </a:cubicBezTo>
                    <a:cubicBezTo>
                      <a:pt x="418" y="89"/>
                      <a:pt x="418" y="89"/>
                      <a:pt x="418" y="88"/>
                    </a:cubicBezTo>
                    <a:cubicBezTo>
                      <a:pt x="414" y="84"/>
                      <a:pt x="408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2" y="80"/>
                    </a:cubicBezTo>
                    <a:cubicBezTo>
                      <a:pt x="402" y="80"/>
                      <a:pt x="402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401" y="80"/>
                      <a:pt x="401" y="80"/>
                      <a:pt x="401" y="80"/>
                    </a:cubicBezTo>
                    <a:cubicBezTo>
                      <a:pt x="395" y="81"/>
                      <a:pt x="388" y="88"/>
                      <a:pt x="381" y="93"/>
                    </a:cubicBezTo>
                    <a:cubicBezTo>
                      <a:pt x="376" y="97"/>
                      <a:pt x="367" y="102"/>
                      <a:pt x="363" y="106"/>
                    </a:cubicBezTo>
                    <a:cubicBezTo>
                      <a:pt x="363" y="106"/>
                      <a:pt x="363" y="106"/>
                      <a:pt x="363" y="106"/>
                    </a:cubicBezTo>
                    <a:cubicBezTo>
                      <a:pt x="362" y="106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62" y="107"/>
                      <a:pt x="362" y="107"/>
                      <a:pt x="362" y="107"/>
                    </a:cubicBezTo>
                    <a:cubicBezTo>
                      <a:pt x="354" y="115"/>
                      <a:pt x="348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2" y="133"/>
                      <a:pt x="332" y="133"/>
                      <a:pt x="332" y="133"/>
                    </a:cubicBezTo>
                    <a:cubicBezTo>
                      <a:pt x="330" y="133"/>
                      <a:pt x="328" y="133"/>
                      <a:pt x="325" y="132"/>
                    </a:cubicBezTo>
                    <a:cubicBezTo>
                      <a:pt x="325" y="132"/>
                      <a:pt x="325" y="132"/>
                      <a:pt x="325" y="132"/>
                    </a:cubicBezTo>
                    <a:cubicBezTo>
                      <a:pt x="316" y="129"/>
                      <a:pt x="311" y="119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2" y="116"/>
                    </a:cubicBezTo>
                    <a:cubicBezTo>
                      <a:pt x="302" y="116"/>
                      <a:pt x="302" y="116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301" y="115"/>
                      <a:pt x="301" y="115"/>
                      <a:pt x="301" y="115"/>
                    </a:cubicBezTo>
                    <a:cubicBezTo>
                      <a:pt x="294" y="113"/>
                      <a:pt x="28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71" y="111"/>
                      <a:pt x="271" y="111"/>
                      <a:pt x="271" y="111"/>
                    </a:cubicBezTo>
                    <a:cubicBezTo>
                      <a:pt x="268" y="111"/>
                      <a:pt x="266" y="111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3" y="112"/>
                    </a:cubicBezTo>
                    <a:cubicBezTo>
                      <a:pt x="263" y="112"/>
                      <a:pt x="263" y="112"/>
                      <a:pt x="262" y="112"/>
                    </a:cubicBezTo>
                    <a:cubicBezTo>
                      <a:pt x="260" y="112"/>
                      <a:pt x="258" y="113"/>
                      <a:pt x="256" y="115"/>
                    </a:cubicBezTo>
                    <a:cubicBezTo>
                      <a:pt x="248" y="119"/>
                      <a:pt x="23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8" y="126"/>
                      <a:pt x="228" y="126"/>
                      <a:pt x="228" y="126"/>
                    </a:cubicBezTo>
                    <a:cubicBezTo>
                      <a:pt x="224" y="126"/>
                      <a:pt x="220" y="125"/>
                      <a:pt x="216" y="123"/>
                    </a:cubicBezTo>
                    <a:cubicBezTo>
                      <a:pt x="216" y="123"/>
                      <a:pt x="215" y="123"/>
                      <a:pt x="215" y="123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15" y="122"/>
                      <a:pt x="215" y="122"/>
                      <a:pt x="215" y="122"/>
                    </a:cubicBezTo>
                    <a:cubicBezTo>
                      <a:pt x="208" y="118"/>
                      <a:pt x="206" y="107"/>
                      <a:pt x="199" y="101"/>
                    </a:cubicBezTo>
                    <a:cubicBezTo>
                      <a:pt x="194" y="96"/>
                      <a:pt x="184" y="92"/>
                      <a:pt x="177" y="89"/>
                    </a:cubicBezTo>
                    <a:cubicBezTo>
                      <a:pt x="177" y="89"/>
                      <a:pt x="177" y="89"/>
                      <a:pt x="177" y="89"/>
                    </a:cubicBezTo>
                    <a:cubicBezTo>
                      <a:pt x="177" y="89"/>
                      <a:pt x="176" y="89"/>
                      <a:pt x="176" y="89"/>
                    </a:cubicBezTo>
                    <a:cubicBezTo>
                      <a:pt x="176" y="89"/>
                      <a:pt x="176" y="89"/>
                      <a:pt x="176" y="89"/>
                    </a:cubicBezTo>
                    <a:cubicBezTo>
                      <a:pt x="170" y="86"/>
                      <a:pt x="162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4" y="81"/>
                      <a:pt x="154" y="81"/>
                      <a:pt x="154" y="81"/>
                    </a:cubicBezTo>
                    <a:cubicBezTo>
                      <a:pt x="153" y="81"/>
                      <a:pt x="151" y="81"/>
                      <a:pt x="150" y="81"/>
                    </a:cubicBezTo>
                    <a:cubicBezTo>
                      <a:pt x="150" y="81"/>
                      <a:pt x="150" y="81"/>
                      <a:pt x="150" y="81"/>
                    </a:cubicBezTo>
                    <a:cubicBezTo>
                      <a:pt x="150" y="81"/>
                      <a:pt x="150" y="82"/>
                      <a:pt x="150" y="82"/>
                    </a:cubicBezTo>
                    <a:cubicBezTo>
                      <a:pt x="138" y="84"/>
                      <a:pt x="139" y="110"/>
                      <a:pt x="132" y="121"/>
                    </a:cubicBezTo>
                    <a:cubicBezTo>
                      <a:pt x="130" y="124"/>
                      <a:pt x="127" y="127"/>
                      <a:pt x="125" y="128"/>
                    </a:cubicBezTo>
                    <a:cubicBezTo>
                      <a:pt x="119" y="132"/>
                      <a:pt x="108" y="133"/>
                      <a:pt x="103" y="136"/>
                    </a:cubicBezTo>
                    <a:cubicBezTo>
                      <a:pt x="94" y="141"/>
                      <a:pt x="88" y="151"/>
                      <a:pt x="82" y="158"/>
                    </a:cubicBezTo>
                    <a:cubicBezTo>
                      <a:pt x="75" y="165"/>
                      <a:pt x="65" y="172"/>
                      <a:pt x="62" y="179"/>
                    </a:cubicBezTo>
                    <a:cubicBezTo>
                      <a:pt x="56" y="190"/>
                      <a:pt x="57" y="201"/>
                      <a:pt x="50" y="208"/>
                    </a:cubicBezTo>
                    <a:cubicBezTo>
                      <a:pt x="42" y="215"/>
                      <a:pt x="27" y="218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3" y="221"/>
                      <a:pt x="13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0" y="221"/>
                      <a:pt x="7" y="189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3" y="176"/>
                      <a:pt x="17" y="171"/>
                      <a:pt x="21" y="169"/>
                    </a:cubicBezTo>
                    <a:cubicBezTo>
                      <a:pt x="27" y="165"/>
                      <a:pt x="36" y="164"/>
                      <a:pt x="42" y="161"/>
                    </a:cubicBezTo>
                    <a:cubicBezTo>
                      <a:pt x="50" y="156"/>
                      <a:pt x="56" y="146"/>
                      <a:pt x="63" y="139"/>
                    </a:cubicBezTo>
                    <a:cubicBezTo>
                      <a:pt x="70" y="132"/>
                      <a:pt x="79" y="126"/>
                      <a:pt x="83" y="118"/>
                    </a:cubicBezTo>
                    <a:cubicBezTo>
                      <a:pt x="88" y="108"/>
                      <a:pt x="88" y="96"/>
                      <a:pt x="96" y="89"/>
                    </a:cubicBezTo>
                    <a:cubicBezTo>
                      <a:pt x="102" y="84"/>
                      <a:pt x="110" y="82"/>
                      <a:pt x="119" y="80"/>
                    </a:cubicBezTo>
                    <a:cubicBezTo>
                      <a:pt x="127" y="79"/>
                      <a:pt x="137" y="79"/>
                      <a:pt x="146" y="76"/>
                    </a:cubicBezTo>
                    <a:cubicBezTo>
                      <a:pt x="151" y="74"/>
                      <a:pt x="158" y="67"/>
                      <a:pt x="161" y="61"/>
                    </a:cubicBezTo>
                    <a:cubicBezTo>
                      <a:pt x="165" y="55"/>
                      <a:pt x="168" y="45"/>
                      <a:pt x="175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82" y="44"/>
                      <a:pt x="186" y="51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5"/>
                      <a:pt x="191" y="55"/>
                      <a:pt x="191" y="55"/>
                    </a:cubicBezTo>
                    <a:cubicBezTo>
                      <a:pt x="191" y="56"/>
                      <a:pt x="192" y="56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3" y="57"/>
                      <a:pt x="193" y="57"/>
                      <a:pt x="193" y="57"/>
                    </a:cubicBezTo>
                    <a:cubicBezTo>
                      <a:pt x="198" y="60"/>
                      <a:pt x="207" y="60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5" y="63"/>
                      <a:pt x="215" y="63"/>
                      <a:pt x="215" y="63"/>
                    </a:cubicBezTo>
                    <a:cubicBezTo>
                      <a:pt x="216" y="63"/>
                      <a:pt x="216" y="63"/>
                      <a:pt x="217" y="63"/>
                    </a:cubicBezTo>
                    <a:cubicBezTo>
                      <a:pt x="217" y="63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7" y="64"/>
                      <a:pt x="217" y="64"/>
                      <a:pt x="217" y="64"/>
                    </a:cubicBezTo>
                    <a:cubicBezTo>
                      <a:pt x="218" y="64"/>
                      <a:pt x="219" y="65"/>
                      <a:pt x="220" y="65"/>
                    </a:cubicBezTo>
                    <a:cubicBezTo>
                      <a:pt x="225" y="68"/>
                      <a:pt x="230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5" y="71"/>
                    </a:cubicBezTo>
                    <a:cubicBezTo>
                      <a:pt x="235" y="71"/>
                      <a:pt x="235" y="71"/>
                      <a:pt x="236" y="71"/>
                    </a:cubicBezTo>
                    <a:cubicBezTo>
                      <a:pt x="236" y="71"/>
                      <a:pt x="236" y="71"/>
                      <a:pt x="236" y="71"/>
                    </a:cubicBezTo>
                    <a:cubicBezTo>
                      <a:pt x="242" y="70"/>
                      <a:pt x="249" y="62"/>
                      <a:pt x="252" y="56"/>
                    </a:cubicBezTo>
                    <a:cubicBezTo>
                      <a:pt x="257" y="49"/>
                      <a:pt x="258" y="42"/>
                      <a:pt x="261" y="34"/>
                    </a:cubicBezTo>
                    <a:cubicBezTo>
                      <a:pt x="261" y="34"/>
                      <a:pt x="261" y="34"/>
                      <a:pt x="261" y="34"/>
                    </a:cubicBezTo>
                    <a:cubicBezTo>
                      <a:pt x="261" y="34"/>
                      <a:pt x="262" y="34"/>
                      <a:pt x="262" y="34"/>
                    </a:cubicBezTo>
                    <a:cubicBezTo>
                      <a:pt x="262" y="34"/>
                      <a:pt x="262" y="34"/>
                      <a:pt x="262" y="33"/>
                    </a:cubicBezTo>
                    <a:cubicBezTo>
                      <a:pt x="268" y="19"/>
                      <a:pt x="281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cubicBezTo>
                      <a:pt x="302" y="2"/>
                      <a:pt x="302" y="2"/>
                      <a:pt x="302" y="2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300" y="0"/>
                      <a:pt x="299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97" y="0"/>
                      <a:pt x="297" y="0"/>
                      <a:pt x="297" y="0"/>
                    </a:cubicBezTo>
                    <a:cubicBezTo>
                      <a:pt x="277" y="2"/>
                      <a:pt x="263" y="19"/>
                      <a:pt x="256" y="35"/>
                    </a:cubicBezTo>
                    <a:cubicBezTo>
                      <a:pt x="251" y="47"/>
                      <a:pt x="249" y="65"/>
                      <a:pt x="236" y="67"/>
                    </a:cubicBezTo>
                    <a:cubicBezTo>
                      <a:pt x="236" y="67"/>
                      <a:pt x="235" y="67"/>
                      <a:pt x="235" y="67"/>
                    </a:cubicBezTo>
                    <a:cubicBezTo>
                      <a:pt x="235" y="67"/>
                      <a:pt x="234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33" y="67"/>
                      <a:pt x="233" y="67"/>
                      <a:pt x="233" y="67"/>
                    </a:cubicBezTo>
                    <a:cubicBezTo>
                      <a:pt x="228" y="67"/>
                      <a:pt x="223" y="63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7" y="61"/>
                      <a:pt x="217" y="61"/>
                    </a:cubicBezTo>
                    <a:cubicBezTo>
                      <a:pt x="217" y="61"/>
                      <a:pt x="216" y="61"/>
                      <a:pt x="216" y="61"/>
                    </a:cubicBezTo>
                    <a:cubicBezTo>
                      <a:pt x="216" y="61"/>
                      <a:pt x="216" y="61"/>
                      <a:pt x="216" y="61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6" y="60"/>
                      <a:pt x="216" y="60"/>
                      <a:pt x="216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07" y="58"/>
                      <a:pt x="200" y="58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5" y="55"/>
                      <a:pt x="195" y="55"/>
                      <a:pt x="195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4" y="55"/>
                      <a:pt x="194" y="54"/>
                      <a:pt x="194" y="54"/>
                    </a:cubicBezTo>
                    <a:cubicBezTo>
                      <a:pt x="194" y="54"/>
                      <a:pt x="194" y="54"/>
                      <a:pt x="194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92" y="54"/>
                      <a:pt x="192" y="54"/>
                      <a:pt x="192" y="54"/>
                    </a:cubicBezTo>
                    <a:cubicBezTo>
                      <a:pt x="187" y="49"/>
                      <a:pt x="183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75" y="41"/>
                      <a:pt x="175" y="41"/>
                      <a:pt x="175" y="41"/>
                    </a:cubicBezTo>
                    <a:cubicBezTo>
                      <a:pt x="166" y="41"/>
                      <a:pt x="164" y="51"/>
                      <a:pt x="159" y="59"/>
                    </a:cubicBezTo>
                    <a:cubicBezTo>
                      <a:pt x="144" y="81"/>
                      <a:pt x="102" y="73"/>
                      <a:pt x="89" y="95"/>
                    </a:cubicBezTo>
                    <a:cubicBezTo>
                      <a:pt x="85" y="102"/>
                      <a:pt x="84" y="110"/>
                      <a:pt x="81" y="116"/>
                    </a:cubicBezTo>
                    <a:cubicBezTo>
                      <a:pt x="78" y="123"/>
                      <a:pt x="69" y="129"/>
                      <a:pt x="61" y="138"/>
                    </a:cubicBezTo>
                    <a:cubicBezTo>
                      <a:pt x="54" y="145"/>
                      <a:pt x="48" y="155"/>
                      <a:pt x="40" y="160"/>
                    </a:cubicBezTo>
                    <a:cubicBezTo>
                      <a:pt x="34" y="163"/>
                      <a:pt x="26" y="164"/>
                      <a:pt x="20" y="167"/>
                    </a:cubicBezTo>
                    <a:cubicBezTo>
                      <a:pt x="8" y="174"/>
                      <a:pt x="5" y="188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2" y="215"/>
                      <a:pt x="2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8" y="228"/>
                      <a:pt x="9" y="228"/>
                      <a:pt x="10" y="227"/>
                    </a:cubicBezTo>
                    <a:cubicBezTo>
                      <a:pt x="23" y="220"/>
                      <a:pt x="47" y="217"/>
                      <a:pt x="55" y="205"/>
                    </a:cubicBezTo>
                    <a:cubicBezTo>
                      <a:pt x="60" y="197"/>
                      <a:pt x="59" y="189"/>
                      <a:pt x="63" y="181"/>
                    </a:cubicBezTo>
                    <a:cubicBezTo>
                      <a:pt x="67" y="174"/>
                      <a:pt x="77" y="166"/>
                      <a:pt x="84" y="158"/>
                    </a:cubicBezTo>
                    <a:cubicBezTo>
                      <a:pt x="91" y="151"/>
                      <a:pt x="97" y="142"/>
                      <a:pt x="105" y="138"/>
                    </a:cubicBezTo>
                    <a:cubicBezTo>
                      <a:pt x="114" y="133"/>
                      <a:pt x="125" y="132"/>
                      <a:pt x="131" y="126"/>
                    </a:cubicBezTo>
                    <a:cubicBezTo>
                      <a:pt x="139" y="116"/>
                      <a:pt x="139" y="90"/>
                      <a:pt x="152" y="86"/>
                    </a:cubicBezTo>
                    <a:cubicBezTo>
                      <a:pt x="153" y="86"/>
                      <a:pt x="155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57" y="86"/>
                      <a:pt x="157" y="86"/>
                      <a:pt x="157" y="86"/>
                    </a:cubicBezTo>
                    <a:cubicBezTo>
                      <a:pt x="164" y="86"/>
                      <a:pt x="170" y="88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6" y="91"/>
                      <a:pt x="176" y="91"/>
                    </a:cubicBezTo>
                    <a:cubicBezTo>
                      <a:pt x="176" y="91"/>
                      <a:pt x="177" y="91"/>
                      <a:pt x="177" y="91"/>
                    </a:cubicBezTo>
                    <a:cubicBezTo>
                      <a:pt x="185" y="94"/>
                      <a:pt x="192" y="98"/>
                      <a:pt x="197" y="102"/>
                    </a:cubicBezTo>
                    <a:cubicBezTo>
                      <a:pt x="205" y="108"/>
                      <a:pt x="206" y="121"/>
                      <a:pt x="216" y="125"/>
                    </a:cubicBezTo>
                    <a:cubicBezTo>
                      <a:pt x="216" y="125"/>
                      <a:pt x="216" y="125"/>
                      <a:pt x="216" y="125"/>
                    </a:cubicBezTo>
                    <a:cubicBezTo>
                      <a:pt x="220" y="127"/>
                      <a:pt x="224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28" y="128"/>
                      <a:pt x="228" y="128"/>
                      <a:pt x="228" y="128"/>
                    </a:cubicBezTo>
                    <a:cubicBezTo>
                      <a:pt x="240" y="128"/>
                      <a:pt x="250" y="121"/>
                      <a:pt x="258" y="117"/>
                    </a:cubicBezTo>
                    <a:cubicBezTo>
                      <a:pt x="258" y="117"/>
                      <a:pt x="258" y="117"/>
                      <a:pt x="258" y="117"/>
                    </a:cubicBezTo>
                    <a:cubicBezTo>
                      <a:pt x="258" y="117"/>
                      <a:pt x="258" y="117"/>
                      <a:pt x="259" y="117"/>
                    </a:cubicBezTo>
                    <a:cubicBezTo>
                      <a:pt x="261" y="116"/>
                      <a:pt x="262" y="115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4" y="114"/>
                    </a:cubicBezTo>
                    <a:cubicBezTo>
                      <a:pt x="264" y="114"/>
                      <a:pt x="264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5" y="114"/>
                    </a:cubicBezTo>
                    <a:cubicBezTo>
                      <a:pt x="265" y="114"/>
                      <a:pt x="265" y="114"/>
                      <a:pt x="266" y="114"/>
                    </a:cubicBezTo>
                    <a:cubicBezTo>
                      <a:pt x="268" y="113"/>
                      <a:pt x="271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74" y="113"/>
                      <a:pt x="274" y="113"/>
                      <a:pt x="274" y="113"/>
                    </a:cubicBezTo>
                    <a:cubicBezTo>
                      <a:pt x="283" y="113"/>
                      <a:pt x="295" y="115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2" y="118"/>
                      <a:pt x="302" y="118"/>
                      <a:pt x="302" y="118"/>
                    </a:cubicBezTo>
                    <a:cubicBezTo>
                      <a:pt x="303" y="118"/>
                      <a:pt x="303" y="118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3" y="119"/>
                      <a:pt x="303" y="119"/>
                      <a:pt x="303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4" y="119"/>
                      <a:pt x="304" y="119"/>
                      <a:pt x="304" y="119"/>
                    </a:cubicBezTo>
                    <a:cubicBezTo>
                      <a:pt x="305" y="119"/>
                      <a:pt x="305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06" y="120"/>
                      <a:pt x="306" y="120"/>
                      <a:pt x="306" y="120"/>
                    </a:cubicBezTo>
                    <a:cubicBezTo>
                      <a:pt x="315" y="126"/>
                      <a:pt x="320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1" y="135"/>
                      <a:pt x="331" y="135"/>
                      <a:pt x="331" y="135"/>
                    </a:cubicBezTo>
                    <a:cubicBezTo>
                      <a:pt x="334" y="135"/>
                      <a:pt x="337" y="134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40" y="133"/>
                      <a:pt x="340" y="133"/>
                      <a:pt x="340" y="133"/>
                    </a:cubicBezTo>
                    <a:cubicBezTo>
                      <a:pt x="352" y="129"/>
                      <a:pt x="357" y="114"/>
                      <a:pt x="368" y="106"/>
                    </a:cubicBezTo>
                    <a:cubicBezTo>
                      <a:pt x="373" y="101"/>
                      <a:pt x="379" y="98"/>
                      <a:pt x="385" y="94"/>
                    </a:cubicBezTo>
                    <a:cubicBezTo>
                      <a:pt x="385" y="94"/>
                      <a:pt x="385" y="94"/>
                      <a:pt x="385" y="94"/>
                    </a:cubicBezTo>
                    <a:cubicBezTo>
                      <a:pt x="385" y="94"/>
                      <a:pt x="385" y="94"/>
                      <a:pt x="386" y="94"/>
                    </a:cubicBezTo>
                    <a:cubicBezTo>
                      <a:pt x="386" y="94"/>
                      <a:pt x="386" y="94"/>
                      <a:pt x="386" y="94"/>
                    </a:cubicBezTo>
                    <a:cubicBezTo>
                      <a:pt x="386" y="94"/>
                      <a:pt x="386" y="94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86" y="93"/>
                      <a:pt x="386" y="93"/>
                      <a:pt x="386" y="93"/>
                    </a:cubicBezTo>
                    <a:cubicBezTo>
                      <a:pt x="391" y="90"/>
                      <a:pt x="397" y="85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4" y="84"/>
                      <a:pt x="404" y="84"/>
                    </a:cubicBezTo>
                    <a:cubicBezTo>
                      <a:pt x="404" y="84"/>
                      <a:pt x="405" y="85"/>
                      <a:pt x="405" y="85"/>
                    </a:cubicBezTo>
                    <a:cubicBezTo>
                      <a:pt x="405" y="85"/>
                      <a:pt x="405" y="85"/>
                      <a:pt x="405" y="85"/>
                    </a:cubicBezTo>
                    <a:cubicBezTo>
                      <a:pt x="413" y="85"/>
                      <a:pt x="423" y="96"/>
                      <a:pt x="425" y="103"/>
                    </a:cubicBezTo>
                    <a:cubicBezTo>
                      <a:pt x="425" y="104"/>
                      <a:pt x="425" y="105"/>
                      <a:pt x="425" y="107"/>
                    </a:cubicBezTo>
                    <a:cubicBezTo>
                      <a:pt x="425" y="113"/>
                      <a:pt x="422" y="119"/>
                      <a:pt x="422" y="124"/>
                    </a:cubicBezTo>
                    <a:cubicBezTo>
                      <a:pt x="422" y="125"/>
                      <a:pt x="422" y="125"/>
                      <a:pt x="422" y="125"/>
                    </a:cubicBezTo>
                    <a:cubicBezTo>
                      <a:pt x="422" y="137"/>
                      <a:pt x="430" y="148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0" y="149"/>
                      <a:pt x="440" y="149"/>
                      <a:pt x="440" y="149"/>
                    </a:cubicBezTo>
                    <a:cubicBezTo>
                      <a:pt x="442" y="150"/>
                      <a:pt x="443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44" y="150"/>
                      <a:pt x="444" y="150"/>
                      <a:pt x="444" y="150"/>
                    </a:cubicBezTo>
                    <a:cubicBezTo>
                      <a:pt x="454" y="150"/>
                      <a:pt x="461" y="144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4" y="139"/>
                      <a:pt x="464" y="139"/>
                      <a:pt x="464" y="139"/>
                    </a:cubicBezTo>
                    <a:cubicBezTo>
                      <a:pt x="469" y="132"/>
                      <a:pt x="469" y="122"/>
                      <a:pt x="474" y="119"/>
                    </a:cubicBezTo>
                    <a:cubicBezTo>
                      <a:pt x="476" y="119"/>
                      <a:pt x="478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0" y="118"/>
                      <a:pt x="480" y="118"/>
                      <a:pt x="480" y="118"/>
                    </a:cubicBezTo>
                    <a:cubicBezTo>
                      <a:pt x="488" y="118"/>
                      <a:pt x="495" y="127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2" y="132"/>
                      <a:pt x="502" y="132"/>
                      <a:pt x="502" y="132"/>
                    </a:cubicBezTo>
                    <a:cubicBezTo>
                      <a:pt x="503" y="133"/>
                      <a:pt x="505" y="134"/>
                      <a:pt x="506" y="135"/>
                    </a:cubicBezTo>
                    <a:cubicBezTo>
                      <a:pt x="506" y="135"/>
                      <a:pt x="506" y="135"/>
                      <a:pt x="506" y="135"/>
                    </a:cubicBezTo>
                    <a:cubicBezTo>
                      <a:pt x="506" y="135"/>
                      <a:pt x="506" y="135"/>
                      <a:pt x="507" y="135"/>
                    </a:cubicBezTo>
                    <a:cubicBezTo>
                      <a:pt x="507" y="135"/>
                      <a:pt x="507" y="135"/>
                      <a:pt x="507" y="135"/>
                    </a:cubicBezTo>
                    <a:cubicBezTo>
                      <a:pt x="507" y="135"/>
                      <a:pt x="507" y="136"/>
                      <a:pt x="507" y="136"/>
                    </a:cubicBezTo>
                    <a:cubicBezTo>
                      <a:pt x="507" y="136"/>
                      <a:pt x="507" y="136"/>
                      <a:pt x="507" y="136"/>
                    </a:cubicBezTo>
                    <a:cubicBezTo>
                      <a:pt x="511" y="137"/>
                      <a:pt x="516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20" y="138"/>
                      <a:pt x="520" y="138"/>
                      <a:pt x="520" y="138"/>
                    </a:cubicBezTo>
                    <a:cubicBezTo>
                      <a:pt x="534" y="138"/>
                      <a:pt x="547" y="131"/>
                      <a:pt x="545" y="116"/>
                    </a:cubicBezTo>
                    <a:cubicBezTo>
                      <a:pt x="545" y="116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5" y="115"/>
                      <a:pt x="545" y="115"/>
                      <a:pt x="545" y="115"/>
                    </a:cubicBezTo>
                    <a:cubicBezTo>
                      <a:pt x="544" y="108"/>
                      <a:pt x="539" y="107"/>
                      <a:pt x="537" y="100"/>
                    </a:cubicBezTo>
                    <a:cubicBezTo>
                      <a:pt x="537" y="100"/>
                      <a:pt x="537" y="100"/>
                      <a:pt x="537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0"/>
                    </a:cubicBezTo>
                    <a:cubicBezTo>
                      <a:pt x="538" y="100"/>
                      <a:pt x="538" y="100"/>
                      <a:pt x="538" y="101"/>
                    </a:cubicBezTo>
                    <a:cubicBezTo>
                      <a:pt x="549" y="105"/>
                      <a:pt x="564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79" y="110"/>
                      <a:pt x="579" y="110"/>
                      <a:pt x="579" y="110"/>
                    </a:cubicBezTo>
                    <a:cubicBezTo>
                      <a:pt x="585" y="110"/>
                      <a:pt x="590" y="110"/>
                      <a:pt x="595" y="108"/>
                    </a:cubicBezTo>
                    <a:cubicBezTo>
                      <a:pt x="595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6" y="108"/>
                      <a:pt x="596" y="108"/>
                      <a:pt x="596" y="108"/>
                    </a:cubicBezTo>
                    <a:cubicBezTo>
                      <a:pt x="598" y="107"/>
                      <a:pt x="599" y="106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1" y="105"/>
                      <a:pt x="601" y="105"/>
                      <a:pt x="601" y="105"/>
                    </a:cubicBezTo>
                    <a:cubicBezTo>
                      <a:pt x="605" y="102"/>
                      <a:pt x="609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4" y="99"/>
                      <a:pt x="614" y="99"/>
                      <a:pt x="614" y="99"/>
                    </a:cubicBezTo>
                    <a:cubicBezTo>
                      <a:pt x="615" y="99"/>
                      <a:pt x="616" y="99"/>
                      <a:pt x="618" y="99"/>
                    </a:cubicBezTo>
                    <a:cubicBezTo>
                      <a:pt x="618" y="99"/>
                      <a:pt x="618" y="99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8" y="100"/>
                      <a:pt x="618" y="100"/>
                      <a:pt x="618" y="100"/>
                    </a:cubicBezTo>
                    <a:cubicBezTo>
                      <a:pt x="614" y="107"/>
                      <a:pt x="607" y="107"/>
                      <a:pt x="606" y="116"/>
                    </a:cubicBezTo>
                    <a:cubicBezTo>
                      <a:pt x="606" y="117"/>
                      <a:pt x="606" y="117"/>
                      <a:pt x="606" y="118"/>
                    </a:cubicBezTo>
                    <a:cubicBezTo>
                      <a:pt x="606" y="127"/>
                      <a:pt x="613" y="133"/>
                      <a:pt x="617" y="135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22" y="138"/>
                      <a:pt x="627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2" y="139"/>
                      <a:pt x="632" y="139"/>
                      <a:pt x="632" y="139"/>
                    </a:cubicBezTo>
                    <a:cubicBezTo>
                      <a:pt x="637" y="139"/>
                      <a:pt x="642" y="138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6"/>
                    </a:cubicBezTo>
                    <a:cubicBezTo>
                      <a:pt x="646" y="136"/>
                      <a:pt x="646" y="136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6" y="135"/>
                    </a:cubicBezTo>
                    <a:cubicBezTo>
                      <a:pt x="646" y="135"/>
                      <a:pt x="646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7" y="135"/>
                      <a:pt x="647" y="135"/>
                      <a:pt x="647" y="135"/>
                    </a:cubicBezTo>
                    <a:cubicBezTo>
                      <a:pt x="648" y="134"/>
                      <a:pt x="649" y="134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0" y="133"/>
                      <a:pt x="650" y="133"/>
                      <a:pt x="650" y="133"/>
                    </a:cubicBezTo>
                    <a:cubicBezTo>
                      <a:pt x="657" y="127"/>
                      <a:pt x="664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2" y="118"/>
                      <a:pt x="672" y="118"/>
                      <a:pt x="672" y="118"/>
                    </a:cubicBezTo>
                    <a:cubicBezTo>
                      <a:pt x="673" y="118"/>
                      <a:pt x="674" y="118"/>
                      <a:pt x="675" y="118"/>
                    </a:cubicBezTo>
                    <a:cubicBezTo>
                      <a:pt x="675" y="118"/>
                      <a:pt x="675" y="118"/>
                      <a:pt x="675" y="118"/>
                    </a:cubicBezTo>
                    <a:cubicBezTo>
                      <a:pt x="681" y="119"/>
                      <a:pt x="682" y="131"/>
                      <a:pt x="686" y="137"/>
                    </a:cubicBezTo>
                    <a:cubicBezTo>
                      <a:pt x="686" y="137"/>
                      <a:pt x="686" y="137"/>
                      <a:pt x="686" y="137"/>
                    </a:cubicBezTo>
                    <a:cubicBezTo>
                      <a:pt x="690" y="145"/>
                      <a:pt x="698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05" y="149"/>
                      <a:pt x="705" y="149"/>
                      <a:pt x="705" y="149"/>
                    </a:cubicBezTo>
                    <a:cubicBezTo>
                      <a:pt x="717" y="149"/>
                      <a:pt x="728" y="140"/>
                      <a:pt x="728" y="125"/>
                    </a:cubicBezTo>
                    <a:cubicBezTo>
                      <a:pt x="728" y="125"/>
                      <a:pt x="728" y="125"/>
                      <a:pt x="728" y="125"/>
                    </a:cubicBezTo>
                    <a:cubicBezTo>
                      <a:pt x="728" y="120"/>
                      <a:pt x="725" y="114"/>
                      <a:pt x="725" y="107"/>
                    </a:cubicBezTo>
                    <a:cubicBezTo>
                      <a:pt x="725" y="106"/>
                      <a:pt x="725" y="105"/>
                      <a:pt x="725" y="104"/>
                    </a:cubicBezTo>
                    <a:cubicBezTo>
                      <a:pt x="727" y="95"/>
                      <a:pt x="738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47" y="86"/>
                      <a:pt x="747" y="86"/>
                      <a:pt x="747" y="86"/>
                    </a:cubicBezTo>
                    <a:cubicBezTo>
                      <a:pt x="755" y="86"/>
                      <a:pt x="760" y="91"/>
                      <a:pt x="767" y="95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67" y="96"/>
                      <a:pt x="767" y="96"/>
                      <a:pt x="767" y="96"/>
                    </a:cubicBezTo>
                    <a:cubicBezTo>
                      <a:pt x="774" y="100"/>
                      <a:pt x="781" y="103"/>
                      <a:pt x="786" y="108"/>
                    </a:cubicBezTo>
                    <a:cubicBezTo>
                      <a:pt x="795" y="116"/>
                      <a:pt x="800" y="132"/>
                      <a:pt x="815" y="134"/>
                    </a:cubicBezTo>
                    <a:cubicBezTo>
                      <a:pt x="815" y="134"/>
                      <a:pt x="815" y="134"/>
                      <a:pt x="815" y="134"/>
                    </a:cubicBezTo>
                    <a:cubicBezTo>
                      <a:pt x="817" y="135"/>
                      <a:pt x="818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20" y="135"/>
                      <a:pt x="820" y="135"/>
                      <a:pt x="820" y="135"/>
                    </a:cubicBezTo>
                    <a:cubicBezTo>
                      <a:pt x="833" y="135"/>
                      <a:pt x="836" y="124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6" y="119"/>
                      <a:pt x="846" y="119"/>
                    </a:cubicBezTo>
                    <a:cubicBezTo>
                      <a:pt x="846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7" y="119"/>
                      <a:pt x="847" y="119"/>
                      <a:pt x="847" y="119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8" y="118"/>
                      <a:pt x="848" y="118"/>
                      <a:pt x="848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49" y="118"/>
                      <a:pt x="849" y="118"/>
                      <a:pt x="849" y="118"/>
                    </a:cubicBezTo>
                    <a:cubicBezTo>
                      <a:pt x="856" y="115"/>
                      <a:pt x="869" y="113"/>
                      <a:pt x="878" y="113"/>
                    </a:cubicBezTo>
                    <a:cubicBezTo>
                      <a:pt x="878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79" y="113"/>
                      <a:pt x="879" y="113"/>
                      <a:pt x="879" y="113"/>
                    </a:cubicBezTo>
                    <a:cubicBezTo>
                      <a:pt x="881" y="113"/>
                      <a:pt x="883" y="113"/>
                      <a:pt x="885" y="113"/>
                    </a:cubicBezTo>
                    <a:cubicBezTo>
                      <a:pt x="885" y="113"/>
                      <a:pt x="885" y="113"/>
                      <a:pt x="885" y="113"/>
                    </a:cubicBezTo>
                    <a:cubicBezTo>
                      <a:pt x="893" y="114"/>
                      <a:pt x="898" y="122"/>
                      <a:pt x="906" y="125"/>
                    </a:cubicBezTo>
                    <a:cubicBezTo>
                      <a:pt x="906" y="125"/>
                      <a:pt x="906" y="125"/>
                      <a:pt x="906" y="125"/>
                    </a:cubicBezTo>
                    <a:cubicBezTo>
                      <a:pt x="911" y="127"/>
                      <a:pt x="916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6" y="128"/>
                      <a:pt x="930" y="127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34" y="125"/>
                      <a:pt x="934" y="125"/>
                      <a:pt x="934" y="125"/>
                    </a:cubicBezTo>
                    <a:cubicBezTo>
                      <a:pt x="944" y="121"/>
                      <a:pt x="946" y="107"/>
                      <a:pt x="955" y="100"/>
                    </a:cubicBezTo>
                    <a:cubicBezTo>
                      <a:pt x="960" y="96"/>
                      <a:pt x="968" y="93"/>
                      <a:pt x="974" y="91"/>
                    </a:cubicBezTo>
                    <a:cubicBezTo>
                      <a:pt x="974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5" y="90"/>
                      <a:pt x="975" y="90"/>
                      <a:pt x="975" y="90"/>
                    </a:cubicBezTo>
                    <a:cubicBezTo>
                      <a:pt x="976" y="90"/>
                      <a:pt x="976" y="90"/>
                      <a:pt x="976" y="90"/>
                    </a:cubicBezTo>
                    <a:cubicBezTo>
                      <a:pt x="980" y="88"/>
                      <a:pt x="987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3" y="86"/>
                      <a:pt x="993" y="86"/>
                      <a:pt x="993" y="86"/>
                    </a:cubicBezTo>
                    <a:cubicBezTo>
                      <a:pt x="995" y="86"/>
                      <a:pt x="996" y="86"/>
                      <a:pt x="998" y="86"/>
                    </a:cubicBezTo>
                    <a:cubicBezTo>
                      <a:pt x="998" y="86"/>
                      <a:pt x="998" y="86"/>
                      <a:pt x="998" y="86"/>
                    </a:cubicBezTo>
                    <a:cubicBezTo>
                      <a:pt x="1010" y="90"/>
                      <a:pt x="1010" y="112"/>
                      <a:pt x="1018" y="123"/>
                    </a:cubicBezTo>
                    <a:cubicBezTo>
                      <a:pt x="1024" y="132"/>
                      <a:pt x="1037" y="132"/>
                      <a:pt x="1047" y="139"/>
                    </a:cubicBezTo>
                    <a:cubicBezTo>
                      <a:pt x="1054" y="143"/>
                      <a:pt x="1060" y="151"/>
                      <a:pt x="1067" y="159"/>
                    </a:cubicBezTo>
                    <a:cubicBezTo>
                      <a:pt x="1074" y="166"/>
                      <a:pt x="1083" y="173"/>
                      <a:pt x="1087" y="181"/>
                    </a:cubicBezTo>
                    <a:cubicBezTo>
                      <a:pt x="1091" y="188"/>
                      <a:pt x="1090" y="195"/>
                      <a:pt x="1094" y="201"/>
                    </a:cubicBezTo>
                    <a:cubicBezTo>
                      <a:pt x="1101" y="213"/>
                      <a:pt x="1114" y="214"/>
                      <a:pt x="1127" y="220"/>
                    </a:cubicBezTo>
                    <a:cubicBezTo>
                      <a:pt x="1133" y="222"/>
                      <a:pt x="1137" y="227"/>
                      <a:pt x="1144" y="227"/>
                    </a:cubicBezTo>
                    <a:cubicBezTo>
                      <a:pt x="1146" y="222"/>
                      <a:pt x="1147" y="216"/>
                      <a:pt x="1147" y="209"/>
                    </a:cubicBezTo>
                    <a:cubicBezTo>
                      <a:pt x="1147" y="192"/>
                      <a:pt x="1141" y="173"/>
                      <a:pt x="1130" y="166"/>
                    </a:cubicBezTo>
                    <a:cubicBezTo>
                      <a:pt x="1124" y="162"/>
                      <a:pt x="1115" y="162"/>
                      <a:pt x="1109" y="158"/>
                    </a:cubicBezTo>
                    <a:cubicBezTo>
                      <a:pt x="1101" y="154"/>
                      <a:pt x="1094" y="144"/>
                      <a:pt x="1088" y="137"/>
                    </a:cubicBezTo>
                    <a:cubicBezTo>
                      <a:pt x="1082" y="130"/>
                      <a:pt x="1073" y="124"/>
                      <a:pt x="1069" y="115"/>
                    </a:cubicBezTo>
                    <a:cubicBezTo>
                      <a:pt x="1065" y="108"/>
                      <a:pt x="1065" y="100"/>
                      <a:pt x="1061" y="94"/>
                    </a:cubicBezTo>
                    <a:cubicBezTo>
                      <a:pt x="1049" y="76"/>
                      <a:pt x="1018" y="80"/>
                      <a:pt x="1000" y="68"/>
                    </a:cubicBezTo>
                    <a:cubicBezTo>
                      <a:pt x="991" y="61"/>
                      <a:pt x="987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75" y="41"/>
                      <a:pt x="975" y="41"/>
                      <a:pt x="975" y="41"/>
                    </a:cubicBezTo>
                    <a:cubicBezTo>
                      <a:pt x="967" y="41"/>
                      <a:pt x="963" y="49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8" y="53"/>
                      <a:pt x="958" y="53"/>
                      <a:pt x="958" y="53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7" y="54"/>
                      <a:pt x="957" y="54"/>
                      <a:pt x="957" y="54"/>
                    </a:cubicBezTo>
                    <a:cubicBezTo>
                      <a:pt x="956" y="55"/>
                      <a:pt x="956" y="55"/>
                      <a:pt x="955" y="55"/>
                    </a:cubicBezTo>
                    <a:cubicBezTo>
                      <a:pt x="950" y="57"/>
                      <a:pt x="944" y="58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6" y="60"/>
                    </a:cubicBezTo>
                    <a:cubicBezTo>
                      <a:pt x="936" y="60"/>
                      <a:pt x="936" y="60"/>
                      <a:pt x="935" y="60"/>
                    </a:cubicBezTo>
                    <a:cubicBezTo>
                      <a:pt x="935" y="60"/>
                      <a:pt x="935" y="60"/>
                      <a:pt x="935" y="60"/>
                    </a:cubicBezTo>
                    <a:cubicBezTo>
                      <a:pt x="933" y="61"/>
                      <a:pt x="931" y="62"/>
                      <a:pt x="929" y="63"/>
                    </a:cubicBezTo>
                    <a:cubicBezTo>
                      <a:pt x="925" y="65"/>
                      <a:pt x="921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7" y="67"/>
                      <a:pt x="917" y="67"/>
                      <a:pt x="917" y="67"/>
                    </a:cubicBezTo>
                    <a:cubicBezTo>
                      <a:pt x="916" y="67"/>
                      <a:pt x="916" y="67"/>
                      <a:pt x="916" y="67"/>
                    </a:cubicBezTo>
                    <a:cubicBezTo>
                      <a:pt x="902" y="66"/>
                      <a:pt x="899" y="45"/>
                      <a:pt x="895" y="34"/>
                    </a:cubicBezTo>
                    <a:cubicBezTo>
                      <a:pt x="895" y="34"/>
                      <a:pt x="895" y="34"/>
                      <a:pt x="895" y="34"/>
                    </a:cubicBezTo>
                    <a:cubicBezTo>
                      <a:pt x="895" y="34"/>
                      <a:pt x="894" y="34"/>
                      <a:pt x="894" y="34"/>
                    </a:cubicBezTo>
                    <a:cubicBezTo>
                      <a:pt x="887" y="18"/>
                      <a:pt x="872" y="0"/>
                      <a:pt x="849" y="0"/>
                    </a:cubicBezTo>
                    <a:cubicBezTo>
                      <a:pt x="849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48" y="0"/>
                      <a:pt x="848" y="0"/>
                      <a:pt x="848" y="0"/>
                    </a:cubicBezTo>
                    <a:cubicBezTo>
                      <a:pt x="830" y="0"/>
                      <a:pt x="819" y="13"/>
                      <a:pt x="819" y="28"/>
                    </a:cubicBezTo>
                    <a:cubicBezTo>
                      <a:pt x="819" y="31"/>
                      <a:pt x="820" y="35"/>
                      <a:pt x="821" y="39"/>
                    </a:cubicBezTo>
                    <a:cubicBezTo>
                      <a:pt x="823" y="44"/>
                      <a:pt x="828" y="49"/>
                      <a:pt x="828" y="55"/>
                    </a:cubicBezTo>
                    <a:cubicBezTo>
                      <a:pt x="828" y="56"/>
                      <a:pt x="828" y="57"/>
                      <a:pt x="827" y="58"/>
                    </a:cubicBezTo>
                    <a:cubicBezTo>
                      <a:pt x="827" y="58"/>
                      <a:pt x="827" y="58"/>
                      <a:pt x="827" y="58"/>
                    </a:cubicBezTo>
                    <a:cubicBezTo>
                      <a:pt x="827" y="58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7" y="57"/>
                    </a:cubicBezTo>
                    <a:cubicBezTo>
                      <a:pt x="827" y="57"/>
                      <a:pt x="827" y="57"/>
                      <a:pt x="826" y="57"/>
                    </a:cubicBezTo>
                    <a:cubicBezTo>
                      <a:pt x="826" y="57"/>
                      <a:pt x="826" y="57"/>
                      <a:pt x="826" y="57"/>
                    </a:cubicBezTo>
                    <a:cubicBezTo>
                      <a:pt x="823" y="57"/>
                      <a:pt x="821" y="57"/>
                      <a:pt x="818" y="56"/>
                    </a:cubicBezTo>
                    <a:cubicBezTo>
                      <a:pt x="818" y="56"/>
                      <a:pt x="818" y="56"/>
                      <a:pt x="818" y="56"/>
                    </a:cubicBezTo>
                    <a:cubicBezTo>
                      <a:pt x="817" y="56"/>
                      <a:pt x="817" y="56"/>
                      <a:pt x="817" y="56"/>
                    </a:cubicBezTo>
                    <a:cubicBezTo>
                      <a:pt x="812" y="56"/>
                      <a:pt x="807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801" y="55"/>
                      <a:pt x="801" y="55"/>
                      <a:pt x="801" y="55"/>
                    </a:cubicBezTo>
                    <a:cubicBezTo>
                      <a:pt x="798" y="55"/>
                      <a:pt x="795" y="55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1" y="56"/>
                      <a:pt x="791" y="56"/>
                    </a:cubicBezTo>
                    <a:cubicBezTo>
                      <a:pt x="791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90" y="56"/>
                      <a:pt x="790" y="56"/>
                      <a:pt x="790" y="56"/>
                    </a:cubicBezTo>
                    <a:cubicBezTo>
                      <a:pt x="788" y="57"/>
                      <a:pt x="787" y="57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86" y="58"/>
                      <a:pt x="786" y="58"/>
                      <a:pt x="786" y="58"/>
                    </a:cubicBezTo>
                    <a:cubicBezTo>
                      <a:pt x="778" y="61"/>
                      <a:pt x="772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4" y="65"/>
                      <a:pt x="764" y="65"/>
                      <a:pt x="764" y="65"/>
                    </a:cubicBezTo>
                    <a:cubicBezTo>
                      <a:pt x="763" y="65"/>
                      <a:pt x="762" y="65"/>
                      <a:pt x="761" y="65"/>
                    </a:cubicBezTo>
                    <a:cubicBezTo>
                      <a:pt x="753" y="64"/>
                      <a:pt x="746" y="57"/>
                      <a:pt x="740" y="53"/>
                    </a:cubicBezTo>
                    <a:cubicBezTo>
                      <a:pt x="734" y="48"/>
                      <a:pt x="726" y="44"/>
                      <a:pt x="722" y="38"/>
                    </a:cubicBezTo>
                    <a:cubicBezTo>
                      <a:pt x="717" y="32"/>
                      <a:pt x="716" y="23"/>
                      <a:pt x="710" y="18"/>
                    </a:cubicBezTo>
                    <a:cubicBezTo>
                      <a:pt x="703" y="12"/>
                      <a:pt x="692" y="14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1" y="11"/>
                      <a:pt x="681" y="11"/>
                    </a:cubicBezTo>
                    <a:cubicBezTo>
                      <a:pt x="681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79" y="11"/>
                      <a:pt x="678" y="10"/>
                      <a:pt x="676" y="10"/>
                    </a:cubicBezTo>
                    <a:cubicBezTo>
                      <a:pt x="672" y="8"/>
                      <a:pt x="667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2" y="5"/>
                      <a:pt x="662" y="5"/>
                      <a:pt x="662" y="5"/>
                    </a:cubicBezTo>
                    <a:cubicBezTo>
                      <a:pt x="661" y="5"/>
                      <a:pt x="660" y="5"/>
                      <a:pt x="659" y="5"/>
                    </a:cubicBezTo>
                    <a:cubicBezTo>
                      <a:pt x="659" y="5"/>
                      <a:pt x="659" y="5"/>
                      <a:pt x="659" y="5"/>
                    </a:cubicBezTo>
                    <a:cubicBezTo>
                      <a:pt x="650" y="7"/>
                      <a:pt x="645" y="21"/>
                      <a:pt x="640" y="25"/>
                    </a:cubicBezTo>
                    <a:cubicBezTo>
                      <a:pt x="632" y="31"/>
                      <a:pt x="622" y="33"/>
                      <a:pt x="609" y="38"/>
                    </a:cubicBezTo>
                    <a:cubicBezTo>
                      <a:pt x="600" y="41"/>
                      <a:pt x="589" y="44"/>
                      <a:pt x="581" y="45"/>
                    </a:cubicBezTo>
                    <a:cubicBezTo>
                      <a:pt x="581" y="45"/>
                      <a:pt x="581" y="45"/>
                      <a:pt x="580" y="45"/>
                    </a:cubicBezTo>
                    <a:cubicBezTo>
                      <a:pt x="579" y="45"/>
                      <a:pt x="578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76" y="45"/>
                      <a:pt x="576" y="45"/>
                      <a:pt x="576" y="45"/>
                    </a:cubicBezTo>
                    <a:cubicBezTo>
                      <a:pt x="564" y="45"/>
                      <a:pt x="554" y="41"/>
                      <a:pt x="543" y="38"/>
                    </a:cubicBezTo>
                    <a:cubicBezTo>
                      <a:pt x="543" y="38"/>
                      <a:pt x="543" y="38"/>
                      <a:pt x="542" y="38"/>
                    </a:cubicBezTo>
                    <a:cubicBezTo>
                      <a:pt x="542" y="38"/>
                      <a:pt x="542" y="38"/>
                      <a:pt x="542" y="38"/>
                    </a:cubicBezTo>
                    <a:cubicBezTo>
                      <a:pt x="531" y="34"/>
                      <a:pt x="517" y="31"/>
                      <a:pt x="510" y="26"/>
                    </a:cubicBezTo>
                    <a:cubicBezTo>
                      <a:pt x="504" y="21"/>
                      <a:pt x="501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9" y="5"/>
                      <a:pt x="489" y="5"/>
                      <a:pt x="489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8" y="5"/>
                      <a:pt x="488" y="5"/>
                      <a:pt x="488" y="5"/>
                    </a:cubicBezTo>
                    <a:cubicBezTo>
                      <a:pt x="482" y="5"/>
                      <a:pt x="478" y="8"/>
                      <a:pt x="473" y="10"/>
                    </a:cubicBezTo>
                    <a:cubicBezTo>
                      <a:pt x="472" y="10"/>
                      <a:pt x="471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70" y="11"/>
                      <a:pt x="470" y="11"/>
                      <a:pt x="470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9" y="11"/>
                      <a:pt x="469" y="11"/>
                      <a:pt x="469" y="11"/>
                    </a:cubicBezTo>
                    <a:cubicBezTo>
                      <a:pt x="461" y="13"/>
                      <a:pt x="451" y="13"/>
                      <a:pt x="445" y="15"/>
                    </a:cubicBezTo>
                    <a:cubicBezTo>
                      <a:pt x="436" y="20"/>
                      <a:pt x="435" y="31"/>
                      <a:pt x="429" y="40"/>
                    </a:cubicBezTo>
                    <a:cubicBezTo>
                      <a:pt x="425" y="45"/>
                      <a:pt x="418" y="48"/>
                      <a:pt x="411" y="53"/>
                    </a:cubicBezTo>
                    <a:cubicBezTo>
                      <a:pt x="404" y="57"/>
                      <a:pt x="399" y="63"/>
                      <a:pt x="390" y="64"/>
                    </a:cubicBezTo>
                    <a:cubicBezTo>
                      <a:pt x="390" y="64"/>
                      <a:pt x="390" y="64"/>
                      <a:pt x="390" y="64"/>
                    </a:cubicBezTo>
                    <a:cubicBezTo>
                      <a:pt x="389" y="64"/>
                      <a:pt x="388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78" y="64"/>
                      <a:pt x="371" y="60"/>
                      <a:pt x="364" y="57"/>
                    </a:cubicBezTo>
                    <a:cubicBezTo>
                      <a:pt x="360" y="56"/>
                      <a:pt x="357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2" y="54"/>
                    </a:cubicBezTo>
                    <a:cubicBezTo>
                      <a:pt x="351" y="54"/>
                      <a:pt x="351" y="54"/>
                      <a:pt x="350" y="54"/>
                    </a:cubicBezTo>
                    <a:cubicBezTo>
                      <a:pt x="349" y="54"/>
                      <a:pt x="349" y="54"/>
                      <a:pt x="349" y="54"/>
                    </a:cubicBezTo>
                    <a:cubicBezTo>
                      <a:pt x="346" y="54"/>
                      <a:pt x="343" y="55"/>
                      <a:pt x="340" y="55"/>
                    </a:cubicBezTo>
                    <a:cubicBezTo>
                      <a:pt x="337" y="55"/>
                      <a:pt x="334" y="56"/>
                      <a:pt x="331" y="56"/>
                    </a:cubicBezTo>
                    <a:cubicBezTo>
                      <a:pt x="331" y="56"/>
                      <a:pt x="330" y="56"/>
                      <a:pt x="330" y="56"/>
                    </a:cubicBezTo>
                    <a:cubicBezTo>
                      <a:pt x="328" y="56"/>
                      <a:pt x="326" y="55"/>
                      <a:pt x="324" y="55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27" y="45"/>
                      <a:pt x="332" y="36"/>
                      <a:pt x="332" y="26"/>
                    </a:cubicBezTo>
                    <a:cubicBezTo>
                      <a:pt x="332" y="22"/>
                      <a:pt x="331" y="19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9" y="15"/>
                      <a:pt x="329" y="15"/>
                      <a:pt x="329" y="15"/>
                    </a:cubicBezTo>
                    <a:cubicBezTo>
                      <a:pt x="324" y="4"/>
                      <a:pt x="313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B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586"/>
              <p:cNvSpPr>
                <a:spLocks noEditPoints="1"/>
              </p:cNvSpPr>
              <p:nvPr/>
            </p:nvSpPr>
            <p:spPr bwMode="auto">
              <a:xfrm>
                <a:off x="1836" y="534"/>
                <a:ext cx="3994" cy="765"/>
              </a:xfrm>
              <a:custGeom>
                <a:gdLst>
                  <a:gd name="T0" fmla="*/ 691 w 1145"/>
                  <a:gd name="T1" fmla="*/ 113 h 219"/>
                  <a:gd name="T2" fmla="*/ 434 w 1145"/>
                  <a:gd name="T3" fmla="*/ 139 h 219"/>
                  <a:gd name="T4" fmla="*/ 526 w 1145"/>
                  <a:gd name="T5" fmla="*/ 105 h 219"/>
                  <a:gd name="T6" fmla="*/ 491 w 1145"/>
                  <a:gd name="T7" fmla="*/ 85 h 219"/>
                  <a:gd name="T8" fmla="*/ 614 w 1145"/>
                  <a:gd name="T9" fmla="*/ 119 h 219"/>
                  <a:gd name="T10" fmla="*/ 52 w 1145"/>
                  <a:gd name="T11" fmla="*/ 200 h 219"/>
                  <a:gd name="T12" fmla="*/ 95 w 1145"/>
                  <a:gd name="T13" fmla="*/ 90 h 219"/>
                  <a:gd name="T14" fmla="*/ 1132 w 1145"/>
                  <a:gd name="T15" fmla="*/ 170 h 219"/>
                  <a:gd name="T16" fmla="*/ 1025 w 1145"/>
                  <a:gd name="T17" fmla="*/ 124 h 219"/>
                  <a:gd name="T18" fmla="*/ 735 w 1145"/>
                  <a:gd name="T19" fmla="*/ 54 h 219"/>
                  <a:gd name="T20" fmla="*/ 676 w 1145"/>
                  <a:gd name="T21" fmla="*/ 62 h 219"/>
                  <a:gd name="T22" fmla="*/ 540 w 1145"/>
                  <a:gd name="T23" fmla="*/ 90 h 219"/>
                  <a:gd name="T24" fmla="*/ 465 w 1145"/>
                  <a:gd name="T25" fmla="*/ 63 h 219"/>
                  <a:gd name="T26" fmla="*/ 472 w 1145"/>
                  <a:gd name="T27" fmla="*/ 13 h 219"/>
                  <a:gd name="T28" fmla="*/ 538 w 1145"/>
                  <a:gd name="T29" fmla="*/ 53 h 219"/>
                  <a:gd name="T30" fmla="*/ 594 w 1145"/>
                  <a:gd name="T31" fmla="*/ 50 h 219"/>
                  <a:gd name="T32" fmla="*/ 632 w 1145"/>
                  <a:gd name="T33" fmla="*/ 39 h 219"/>
                  <a:gd name="T34" fmla="*/ 880 w 1145"/>
                  <a:gd name="T35" fmla="*/ 48 h 219"/>
                  <a:gd name="T36" fmla="*/ 913 w 1145"/>
                  <a:gd name="T37" fmla="*/ 75 h 219"/>
                  <a:gd name="T38" fmla="*/ 975 w 1145"/>
                  <a:gd name="T39" fmla="*/ 48 h 219"/>
                  <a:gd name="T40" fmla="*/ 922 w 1145"/>
                  <a:gd name="T41" fmla="*/ 121 h 219"/>
                  <a:gd name="T42" fmla="*/ 870 w 1145"/>
                  <a:gd name="T43" fmla="*/ 107 h 219"/>
                  <a:gd name="T44" fmla="*/ 819 w 1145"/>
                  <a:gd name="T45" fmla="*/ 129 h 219"/>
                  <a:gd name="T46" fmla="*/ 813 w 1145"/>
                  <a:gd name="T47" fmla="*/ 59 h 219"/>
                  <a:gd name="T48" fmla="*/ 304 w 1145"/>
                  <a:gd name="T49" fmla="*/ 3 h 219"/>
                  <a:gd name="T50" fmla="*/ 350 w 1145"/>
                  <a:gd name="T51" fmla="*/ 56 h 219"/>
                  <a:gd name="T52" fmla="*/ 332 w 1145"/>
                  <a:gd name="T53" fmla="*/ 129 h 219"/>
                  <a:gd name="T54" fmla="*/ 281 w 1145"/>
                  <a:gd name="T55" fmla="*/ 108 h 219"/>
                  <a:gd name="T56" fmla="*/ 219 w 1145"/>
                  <a:gd name="T57" fmla="*/ 119 h 219"/>
                  <a:gd name="T58" fmla="*/ 191 w 1145"/>
                  <a:gd name="T59" fmla="*/ 57 h 219"/>
                  <a:gd name="T60" fmla="*/ 237 w 1145"/>
                  <a:gd name="T61" fmla="*/ 75 h 219"/>
                  <a:gd name="T62" fmla="*/ 277 w 1145"/>
                  <a:gd name="T63" fmla="*/ 48 h 219"/>
                  <a:gd name="T64" fmla="*/ 270 w 1145"/>
                  <a:gd name="T65" fmla="*/ 33 h 219"/>
                  <a:gd name="T66" fmla="*/ 235 w 1145"/>
                  <a:gd name="T67" fmla="*/ 69 h 219"/>
                  <a:gd name="T68" fmla="*/ 191 w 1145"/>
                  <a:gd name="T69" fmla="*/ 53 h 219"/>
                  <a:gd name="T70" fmla="*/ 10 w 1145"/>
                  <a:gd name="T71" fmla="*/ 179 h 219"/>
                  <a:gd name="T72" fmla="*/ 154 w 1145"/>
                  <a:gd name="T73" fmla="*/ 79 h 219"/>
                  <a:gd name="T74" fmla="*/ 262 w 1145"/>
                  <a:gd name="T75" fmla="*/ 110 h 219"/>
                  <a:gd name="T76" fmla="*/ 325 w 1145"/>
                  <a:gd name="T77" fmla="*/ 130 h 219"/>
                  <a:gd name="T78" fmla="*/ 402 w 1145"/>
                  <a:gd name="T79" fmla="*/ 78 h 219"/>
                  <a:gd name="T80" fmla="*/ 448 w 1145"/>
                  <a:gd name="T81" fmla="*/ 96 h 219"/>
                  <a:gd name="T82" fmla="*/ 519 w 1145"/>
                  <a:gd name="T83" fmla="*/ 134 h 219"/>
                  <a:gd name="T84" fmla="*/ 551 w 1145"/>
                  <a:gd name="T85" fmla="*/ 98 h 219"/>
                  <a:gd name="T86" fmla="*/ 623 w 1145"/>
                  <a:gd name="T87" fmla="*/ 90 h 219"/>
                  <a:gd name="T88" fmla="*/ 680 w 1145"/>
                  <a:gd name="T89" fmla="*/ 93 h 219"/>
                  <a:gd name="T90" fmla="*/ 706 w 1145"/>
                  <a:gd name="T91" fmla="*/ 145 h 219"/>
                  <a:gd name="T92" fmla="*/ 816 w 1145"/>
                  <a:gd name="T93" fmla="*/ 131 h 219"/>
                  <a:gd name="T94" fmla="*/ 848 w 1145"/>
                  <a:gd name="T95" fmla="*/ 114 h 219"/>
                  <a:gd name="T96" fmla="*/ 882 w 1145"/>
                  <a:gd name="T97" fmla="*/ 108 h 219"/>
                  <a:gd name="T98" fmla="*/ 974 w 1145"/>
                  <a:gd name="T99" fmla="*/ 86 h 219"/>
                  <a:gd name="T100" fmla="*/ 1122 w 1145"/>
                  <a:gd name="T101" fmla="*/ 214 h 219"/>
                  <a:gd name="T102" fmla="*/ 1067 w 1145"/>
                  <a:gd name="T103" fmla="*/ 116 h 219"/>
                  <a:gd name="T104" fmla="*/ 937 w 1145"/>
                  <a:gd name="T105" fmla="*/ 60 h 219"/>
                  <a:gd name="T106" fmla="*/ 825 w 1145"/>
                  <a:gd name="T107" fmla="*/ 38 h 219"/>
                  <a:gd name="T108" fmla="*/ 811 w 1145"/>
                  <a:gd name="T109" fmla="*/ 56 h 219"/>
                  <a:gd name="T110" fmla="*/ 679 w 1145"/>
                  <a:gd name="T111" fmla="*/ 11 h 219"/>
                  <a:gd name="T112" fmla="*/ 607 w 1145"/>
                  <a:gd name="T113" fmla="*/ 46 h 219"/>
                  <a:gd name="T114" fmla="*/ 551 w 1145"/>
                  <a:gd name="T115" fmla="*/ 44 h 219"/>
                  <a:gd name="T116" fmla="*/ 487 w 1145"/>
                  <a:gd name="T117" fmla="*/ 6 h 219"/>
                  <a:gd name="T118" fmla="*/ 392 w 1145"/>
                  <a:gd name="T119" fmla="*/ 66 h 219"/>
                  <a:gd name="T120" fmla="*/ 337 w 1145"/>
                  <a:gd name="T121" fmla="*/ 56 h 2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45" h="219">
                    <a:moveTo>
                      <a:pt x="709" y="105"/>
                    </a:move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10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1" y="105"/>
                      <a:pt x="711" y="105"/>
                      <a:pt x="711" y="105"/>
                    </a:cubicBezTo>
                    <a:cubicBezTo>
                      <a:pt x="718" y="107"/>
                      <a:pt x="722" y="116"/>
                      <a:pt x="722" y="124"/>
                    </a:cubicBezTo>
                    <a:cubicBezTo>
                      <a:pt x="722" y="124"/>
                      <a:pt x="722" y="124"/>
                      <a:pt x="722" y="125"/>
                    </a:cubicBezTo>
                    <a:cubicBezTo>
                      <a:pt x="722" y="135"/>
                      <a:pt x="717" y="141"/>
                      <a:pt x="708" y="142"/>
                    </a:cubicBezTo>
                    <a:cubicBezTo>
                      <a:pt x="707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706" y="142"/>
                      <a:pt x="706" y="142"/>
                      <a:pt x="706" y="142"/>
                    </a:cubicBezTo>
                    <a:cubicBezTo>
                      <a:pt x="692" y="142"/>
                      <a:pt x="682" y="125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1" y="113"/>
                      <a:pt x="691" y="113"/>
                      <a:pt x="691" y="113"/>
                    </a:cubicBezTo>
                    <a:cubicBezTo>
                      <a:pt x="694" y="110"/>
                      <a:pt x="702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cubicBezTo>
                      <a:pt x="709" y="105"/>
                      <a:pt x="709" y="105"/>
                      <a:pt x="709" y="105"/>
                    </a:cubicBezTo>
                    <a:moveTo>
                      <a:pt x="441" y="104"/>
                    </a:move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9" y="104"/>
                      <a:pt x="460" y="111"/>
                      <a:pt x="462" y="117"/>
                    </a:cubicBezTo>
                    <a:cubicBezTo>
                      <a:pt x="463" y="119"/>
                      <a:pt x="463" y="121"/>
                      <a:pt x="463" y="124"/>
                    </a:cubicBezTo>
                    <a:cubicBezTo>
                      <a:pt x="463" y="133"/>
                      <a:pt x="457" y="140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8" y="142"/>
                      <a:pt x="448" y="142"/>
                      <a:pt x="448" y="142"/>
                    </a:cubicBezTo>
                    <a:cubicBezTo>
                      <a:pt x="447" y="142"/>
                      <a:pt x="445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4" y="142"/>
                      <a:pt x="444" y="142"/>
                      <a:pt x="444" y="142"/>
                    </a:cubicBezTo>
                    <a:cubicBezTo>
                      <a:pt x="440" y="142"/>
                      <a:pt x="437" y="141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9"/>
                      <a:pt x="434" y="139"/>
                    </a:cubicBezTo>
                    <a:cubicBezTo>
                      <a:pt x="434" y="139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4" y="138"/>
                      <a:pt x="434" y="138"/>
                      <a:pt x="434" y="138"/>
                    </a:cubicBezTo>
                    <a:cubicBezTo>
                      <a:pt x="430" y="135"/>
                      <a:pt x="428" y="129"/>
                      <a:pt x="428" y="123"/>
                    </a:cubicBezTo>
                    <a:cubicBezTo>
                      <a:pt x="428" y="115"/>
                      <a:pt x="431" y="106"/>
                      <a:pt x="438" y="105"/>
                    </a:cubicBezTo>
                    <a:cubicBezTo>
                      <a:pt x="438" y="105"/>
                      <a:pt x="438" y="105"/>
                      <a:pt x="438" y="105"/>
                    </a:cubicBezTo>
                    <a:cubicBezTo>
                      <a:pt x="439" y="104"/>
                      <a:pt x="440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cubicBezTo>
                      <a:pt x="441" y="104"/>
                      <a:pt x="441" y="104"/>
                      <a:pt x="441" y="104"/>
                    </a:cubicBezTo>
                    <a:moveTo>
                      <a:pt x="491" y="85"/>
                    </a:move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3" y="85"/>
                      <a:pt x="496" y="86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498" y="87"/>
                      <a:pt x="498" y="87"/>
                      <a:pt x="498" y="87"/>
                    </a:cubicBezTo>
                    <a:cubicBezTo>
                      <a:pt x="502" y="90"/>
                      <a:pt x="502" y="97"/>
                      <a:pt x="506" y="100"/>
                    </a:cubicBezTo>
                    <a:cubicBezTo>
                      <a:pt x="512" y="103"/>
                      <a:pt x="520" y="102"/>
                      <a:pt x="526" y="105"/>
                    </a:cubicBezTo>
                    <a:cubicBezTo>
                      <a:pt x="531" y="107"/>
                      <a:pt x="538" y="111"/>
                      <a:pt x="538" y="117"/>
                    </a:cubicBezTo>
                    <a:cubicBezTo>
                      <a:pt x="538" y="118"/>
                      <a:pt x="538" y="118"/>
                      <a:pt x="538" y="118"/>
                    </a:cubicBezTo>
                    <a:cubicBezTo>
                      <a:pt x="538" y="128"/>
                      <a:pt x="529" y="131"/>
                      <a:pt x="521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20" y="132"/>
                      <a:pt x="520" y="132"/>
                      <a:pt x="520" y="132"/>
                    </a:cubicBezTo>
                    <a:cubicBezTo>
                      <a:pt x="515" y="132"/>
                      <a:pt x="509" y="130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6" y="127"/>
                      <a:pt x="506" y="127"/>
                      <a:pt x="506" y="127"/>
                    </a:cubicBezTo>
                    <a:cubicBezTo>
                      <a:pt x="501" y="122"/>
                      <a:pt x="500" y="114"/>
                      <a:pt x="495" y="110"/>
                    </a:cubicBezTo>
                    <a:cubicBezTo>
                      <a:pt x="489" y="106"/>
                      <a:pt x="479" y="107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7" y="100"/>
                      <a:pt x="477" y="100"/>
                      <a:pt x="477" y="100"/>
                    </a:cubicBezTo>
                    <a:cubicBezTo>
                      <a:pt x="476" y="93"/>
                      <a:pt x="483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cubicBezTo>
                      <a:pt x="491" y="85"/>
                      <a:pt x="491" y="85"/>
                      <a:pt x="491" y="85"/>
                    </a:cubicBezTo>
                    <a:moveTo>
                      <a:pt x="658" y="84"/>
                    </a:move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66" y="84"/>
                      <a:pt x="674" y="92"/>
                      <a:pt x="673" y="99"/>
                    </a:cubicBezTo>
                    <a:cubicBezTo>
                      <a:pt x="673" y="99"/>
                      <a:pt x="673" y="99"/>
                      <a:pt x="673" y="99"/>
                    </a:cubicBezTo>
                    <a:cubicBezTo>
                      <a:pt x="672" y="106"/>
                      <a:pt x="663" y="107"/>
                      <a:pt x="657" y="111"/>
                    </a:cubicBezTo>
                    <a:cubicBezTo>
                      <a:pt x="648" y="118"/>
                      <a:pt x="650" y="131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3" y="132"/>
                      <a:pt x="633" y="132"/>
                      <a:pt x="633" y="132"/>
                    </a:cubicBezTo>
                    <a:cubicBezTo>
                      <a:pt x="632" y="132"/>
                      <a:pt x="632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31" y="132"/>
                      <a:pt x="631" y="132"/>
                      <a:pt x="631" y="132"/>
                    </a:cubicBezTo>
                    <a:cubicBezTo>
                      <a:pt x="623" y="132"/>
                      <a:pt x="614" y="128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19"/>
                      <a:pt x="614" y="119"/>
                      <a:pt x="614" y="119"/>
                    </a:cubicBezTo>
                    <a:cubicBezTo>
                      <a:pt x="614" y="104"/>
                      <a:pt x="633" y="105"/>
                      <a:pt x="642" y="99"/>
                    </a:cubicBezTo>
                    <a:cubicBezTo>
                      <a:pt x="648" y="95"/>
                      <a:pt x="648" y="88"/>
                      <a:pt x="651" y="86"/>
                    </a:cubicBezTo>
                    <a:cubicBezTo>
                      <a:pt x="651" y="86"/>
                      <a:pt x="651" y="86"/>
                      <a:pt x="651" y="86"/>
                    </a:cubicBezTo>
                    <a:cubicBezTo>
                      <a:pt x="654" y="85"/>
                      <a:pt x="656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cubicBezTo>
                      <a:pt x="658" y="84"/>
                      <a:pt x="658" y="84"/>
                      <a:pt x="658" y="84"/>
                    </a:cubicBezTo>
                    <a:moveTo>
                      <a:pt x="125" y="80"/>
                    </a:move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9" y="80"/>
                      <a:pt x="133" y="80"/>
                      <a:pt x="137" y="81"/>
                    </a:cubicBezTo>
                    <a:cubicBezTo>
                      <a:pt x="137" y="84"/>
                      <a:pt x="138" y="86"/>
                      <a:pt x="138" y="89"/>
                    </a:cubicBezTo>
                    <a:cubicBezTo>
                      <a:pt x="138" y="102"/>
                      <a:pt x="133" y="117"/>
                      <a:pt x="126" y="123"/>
                    </a:cubicBezTo>
                    <a:cubicBezTo>
                      <a:pt x="120" y="128"/>
                      <a:pt x="108" y="129"/>
                      <a:pt x="101" y="133"/>
                    </a:cubicBezTo>
                    <a:cubicBezTo>
                      <a:pt x="93" y="137"/>
                      <a:pt x="86" y="147"/>
                      <a:pt x="80" y="154"/>
                    </a:cubicBezTo>
                    <a:cubicBezTo>
                      <a:pt x="74" y="160"/>
                      <a:pt x="63" y="169"/>
                      <a:pt x="60" y="176"/>
                    </a:cubicBezTo>
                    <a:cubicBezTo>
                      <a:pt x="56" y="183"/>
                      <a:pt x="57" y="193"/>
                      <a:pt x="53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52" y="200"/>
                      <a:pt x="52" y="200"/>
                      <a:pt x="52" y="200"/>
                    </a:cubicBezTo>
                    <a:cubicBezTo>
                      <a:pt x="47" y="208"/>
                      <a:pt x="31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8" y="215"/>
                      <a:pt x="18" y="215"/>
                      <a:pt x="17" y="215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0" y="215"/>
                      <a:pt x="8" y="209"/>
                      <a:pt x="8" y="202"/>
                    </a:cubicBezTo>
                    <a:cubicBezTo>
                      <a:pt x="8" y="191"/>
                      <a:pt x="13" y="178"/>
                      <a:pt x="16" y="174"/>
                    </a:cubicBezTo>
                    <a:cubicBezTo>
                      <a:pt x="23" y="165"/>
                      <a:pt x="34" y="166"/>
                      <a:pt x="43" y="161"/>
                    </a:cubicBezTo>
                    <a:cubicBezTo>
                      <a:pt x="51" y="157"/>
                      <a:pt x="57" y="147"/>
                      <a:pt x="64" y="140"/>
                    </a:cubicBezTo>
                    <a:cubicBezTo>
                      <a:pt x="70" y="134"/>
                      <a:pt x="81" y="126"/>
                      <a:pt x="84" y="119"/>
                    </a:cubicBezTo>
                    <a:cubicBezTo>
                      <a:pt x="89" y="109"/>
                      <a:pt x="88" y="97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102" y="84"/>
                      <a:pt x="113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cubicBezTo>
                      <a:pt x="125" y="80"/>
                      <a:pt x="125" y="80"/>
                      <a:pt x="125" y="80"/>
                    </a:cubicBezTo>
                    <a:moveTo>
                      <a:pt x="1025" y="79"/>
                    </a:move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37" y="79"/>
                      <a:pt x="1051" y="85"/>
                      <a:pt x="1057" y="92"/>
                    </a:cubicBezTo>
                    <a:cubicBezTo>
                      <a:pt x="1057" y="92"/>
                      <a:pt x="1057" y="92"/>
                      <a:pt x="1057" y="92"/>
                    </a:cubicBezTo>
                    <a:cubicBezTo>
                      <a:pt x="1057" y="92"/>
                      <a:pt x="1057" y="92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57" y="93"/>
                      <a:pt x="1057" y="93"/>
                      <a:pt x="1057" y="93"/>
                    </a:cubicBezTo>
                    <a:cubicBezTo>
                      <a:pt x="1062" y="100"/>
                      <a:pt x="1062" y="110"/>
                      <a:pt x="1066" y="118"/>
                    </a:cubicBezTo>
                    <a:cubicBezTo>
                      <a:pt x="1069" y="125"/>
                      <a:pt x="1079" y="133"/>
                      <a:pt x="1085" y="139"/>
                    </a:cubicBezTo>
                    <a:cubicBezTo>
                      <a:pt x="1092" y="146"/>
                      <a:pt x="1097" y="156"/>
                      <a:pt x="1105" y="160"/>
                    </a:cubicBezTo>
                    <a:cubicBezTo>
                      <a:pt x="1114" y="165"/>
                      <a:pt x="1125" y="163"/>
                      <a:pt x="1132" y="170"/>
                    </a:cubicBezTo>
                    <a:cubicBezTo>
                      <a:pt x="1137" y="175"/>
                      <a:pt x="1139" y="181"/>
                      <a:pt x="1141" y="191"/>
                    </a:cubicBezTo>
                    <a:cubicBezTo>
                      <a:pt x="1142" y="193"/>
                      <a:pt x="1142" y="197"/>
                      <a:pt x="1142" y="201"/>
                    </a:cubicBezTo>
                    <a:cubicBezTo>
                      <a:pt x="1142" y="207"/>
                      <a:pt x="1141" y="213"/>
                      <a:pt x="1135" y="214"/>
                    </a:cubicBezTo>
                    <a:cubicBezTo>
                      <a:pt x="1134" y="214"/>
                      <a:pt x="1133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32" y="214"/>
                      <a:pt x="1132" y="214"/>
                      <a:pt x="1132" y="214"/>
                    </a:cubicBezTo>
                    <a:cubicBezTo>
                      <a:pt x="1117" y="214"/>
                      <a:pt x="1102" y="205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8" y="198"/>
                      <a:pt x="1098" y="198"/>
                      <a:pt x="1098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7" y="198"/>
                      <a:pt x="1097" y="198"/>
                      <a:pt x="1097" y="198"/>
                    </a:cubicBezTo>
                    <a:cubicBezTo>
                      <a:pt x="1093" y="190"/>
                      <a:pt x="1094" y="180"/>
                      <a:pt x="1090" y="173"/>
                    </a:cubicBezTo>
                    <a:cubicBezTo>
                      <a:pt x="1085" y="166"/>
                      <a:pt x="1076" y="159"/>
                      <a:pt x="1070" y="153"/>
                    </a:cubicBezTo>
                    <a:cubicBezTo>
                      <a:pt x="1064" y="147"/>
                      <a:pt x="1058" y="137"/>
                      <a:pt x="1050" y="132"/>
                    </a:cubicBezTo>
                    <a:cubicBezTo>
                      <a:pt x="1043" y="129"/>
                      <a:pt x="1033" y="129"/>
                      <a:pt x="1025" y="124"/>
                    </a:cubicBezTo>
                    <a:cubicBezTo>
                      <a:pt x="1015" y="116"/>
                      <a:pt x="1012" y="96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2" y="82"/>
                      <a:pt x="1012" y="82"/>
                      <a:pt x="1012" y="82"/>
                    </a:cubicBezTo>
                    <a:cubicBezTo>
                      <a:pt x="1016" y="80"/>
                      <a:pt x="1020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cubicBezTo>
                      <a:pt x="1025" y="79"/>
                      <a:pt x="1025" y="79"/>
                      <a:pt x="1025" y="79"/>
                    </a:cubicBezTo>
                    <a:moveTo>
                      <a:pt x="663" y="10"/>
                    </a:move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5" y="10"/>
                      <a:pt x="667" y="11"/>
                      <a:pt x="669" y="11"/>
                    </a:cubicBezTo>
                    <a:cubicBezTo>
                      <a:pt x="672" y="12"/>
                      <a:pt x="674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7" y="13"/>
                      <a:pt x="677" y="13"/>
                      <a:pt x="677" y="13"/>
                    </a:cubicBezTo>
                    <a:cubicBezTo>
                      <a:pt x="678" y="13"/>
                      <a:pt x="678" y="13"/>
                      <a:pt x="678" y="13"/>
                    </a:cubicBezTo>
                    <a:cubicBezTo>
                      <a:pt x="690" y="15"/>
                      <a:pt x="698" y="13"/>
                      <a:pt x="705" y="18"/>
                    </a:cubicBezTo>
                    <a:cubicBezTo>
                      <a:pt x="711" y="22"/>
                      <a:pt x="714" y="34"/>
                      <a:pt x="719" y="41"/>
                    </a:cubicBezTo>
                    <a:cubicBezTo>
                      <a:pt x="723" y="46"/>
                      <a:pt x="730" y="49"/>
                      <a:pt x="735" y="54"/>
                    </a:cubicBezTo>
                    <a:cubicBezTo>
                      <a:pt x="741" y="58"/>
                      <a:pt x="749" y="66"/>
                      <a:pt x="749" y="70"/>
                    </a:cubicBezTo>
                    <a:cubicBezTo>
                      <a:pt x="749" y="70"/>
                      <a:pt x="749" y="70"/>
                      <a:pt x="749" y="70"/>
                    </a:cubicBezTo>
                    <a:cubicBezTo>
                      <a:pt x="748" y="74"/>
                      <a:pt x="736" y="81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32" y="84"/>
                      <a:pt x="732" y="84"/>
                      <a:pt x="732" y="84"/>
                    </a:cubicBezTo>
                    <a:cubicBezTo>
                      <a:pt x="728" y="88"/>
                      <a:pt x="722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5" y="95"/>
                    </a:cubicBezTo>
                    <a:cubicBezTo>
                      <a:pt x="715" y="95"/>
                      <a:pt x="715" y="95"/>
                      <a:pt x="714" y="95"/>
                    </a:cubicBezTo>
                    <a:cubicBezTo>
                      <a:pt x="714" y="95"/>
                      <a:pt x="714" y="95"/>
                      <a:pt x="714" y="95"/>
                    </a:cubicBezTo>
                    <a:cubicBezTo>
                      <a:pt x="708" y="95"/>
                      <a:pt x="703" y="85"/>
                      <a:pt x="699" y="80"/>
                    </a:cubicBezTo>
                    <a:cubicBezTo>
                      <a:pt x="696" y="73"/>
                      <a:pt x="692" y="66"/>
                      <a:pt x="686" y="63"/>
                    </a:cubicBezTo>
                    <a:cubicBezTo>
                      <a:pt x="686" y="63"/>
                      <a:pt x="686" y="63"/>
                      <a:pt x="686" y="63"/>
                    </a:cubicBezTo>
                    <a:cubicBezTo>
                      <a:pt x="686" y="63"/>
                      <a:pt x="685" y="63"/>
                      <a:pt x="685" y="63"/>
                    </a:cubicBezTo>
                    <a:cubicBezTo>
                      <a:pt x="685" y="63"/>
                      <a:pt x="685" y="63"/>
                      <a:pt x="685" y="63"/>
                    </a:cubicBezTo>
                    <a:cubicBezTo>
                      <a:pt x="682" y="62"/>
                      <a:pt x="679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76" y="62"/>
                      <a:pt x="676" y="62"/>
                      <a:pt x="676" y="62"/>
                    </a:cubicBezTo>
                    <a:cubicBezTo>
                      <a:pt x="669" y="62"/>
                      <a:pt x="663" y="64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8" y="66"/>
                      <a:pt x="658" y="66"/>
                      <a:pt x="658" y="66"/>
                    </a:cubicBezTo>
                    <a:cubicBezTo>
                      <a:pt x="652" y="70"/>
                      <a:pt x="650" y="79"/>
                      <a:pt x="644" y="82"/>
                    </a:cubicBezTo>
                    <a:cubicBezTo>
                      <a:pt x="637" y="86"/>
                      <a:pt x="620" y="85"/>
                      <a:pt x="609" y="90"/>
                    </a:cubicBezTo>
                    <a:cubicBezTo>
                      <a:pt x="597" y="95"/>
                      <a:pt x="594" y="101"/>
                      <a:pt x="579" y="102"/>
                    </a:cubicBezTo>
                    <a:cubicBezTo>
                      <a:pt x="578" y="102"/>
                      <a:pt x="577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76" y="102"/>
                      <a:pt x="576" y="102"/>
                      <a:pt x="576" y="102"/>
                    </a:cubicBezTo>
                    <a:cubicBezTo>
                      <a:pt x="562" y="102"/>
                      <a:pt x="554" y="95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1" y="90"/>
                      <a:pt x="541" y="90"/>
                    </a:cubicBezTo>
                    <a:cubicBezTo>
                      <a:pt x="541" y="90"/>
                      <a:pt x="540" y="90"/>
                      <a:pt x="540" y="90"/>
                    </a:cubicBezTo>
                    <a:cubicBezTo>
                      <a:pt x="540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9" y="89"/>
                      <a:pt x="539" y="89"/>
                    </a:cubicBezTo>
                    <a:cubicBezTo>
                      <a:pt x="539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8" y="89"/>
                    </a:cubicBezTo>
                    <a:cubicBezTo>
                      <a:pt x="538" y="89"/>
                      <a:pt x="538" y="89"/>
                      <a:pt x="537" y="89"/>
                    </a:cubicBezTo>
                    <a:cubicBezTo>
                      <a:pt x="537" y="89"/>
                      <a:pt x="537" y="89"/>
                      <a:pt x="537" y="89"/>
                    </a:cubicBezTo>
                    <a:cubicBezTo>
                      <a:pt x="527" y="85"/>
                      <a:pt x="514" y="85"/>
                      <a:pt x="508" y="81"/>
                    </a:cubicBezTo>
                    <a:cubicBezTo>
                      <a:pt x="502" y="78"/>
                      <a:pt x="499" y="69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92" y="65"/>
                      <a:pt x="492" y="65"/>
                      <a:pt x="492" y="65"/>
                    </a:cubicBezTo>
                    <a:cubicBezTo>
                      <a:pt x="488" y="63"/>
                      <a:pt x="481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5" y="61"/>
                      <a:pt x="475" y="61"/>
                      <a:pt x="475" y="61"/>
                    </a:cubicBezTo>
                    <a:cubicBezTo>
                      <a:pt x="471" y="61"/>
                      <a:pt x="468" y="61"/>
                      <a:pt x="465" y="63"/>
                    </a:cubicBezTo>
                    <a:cubicBezTo>
                      <a:pt x="459" y="65"/>
                      <a:pt x="455" y="73"/>
                      <a:pt x="451" y="80"/>
                    </a:cubicBezTo>
                    <a:cubicBezTo>
                      <a:pt x="447" y="86"/>
                      <a:pt x="443" y="95"/>
                      <a:pt x="437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6" y="96"/>
                      <a:pt x="436" y="96"/>
                      <a:pt x="436" y="96"/>
                    </a:cubicBezTo>
                    <a:cubicBezTo>
                      <a:pt x="430" y="96"/>
                      <a:pt x="424" y="89"/>
                      <a:pt x="420" y="84"/>
                    </a:cubicBezTo>
                    <a:cubicBezTo>
                      <a:pt x="420" y="84"/>
                      <a:pt x="420" y="84"/>
                      <a:pt x="420" y="84"/>
                    </a:cubicBezTo>
                    <a:cubicBezTo>
                      <a:pt x="420" y="84"/>
                      <a:pt x="420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9" y="84"/>
                      <a:pt x="419" y="84"/>
                      <a:pt x="419" y="84"/>
                    </a:cubicBezTo>
                    <a:cubicBezTo>
                      <a:pt x="415" y="80"/>
                      <a:pt x="406" y="74"/>
                      <a:pt x="405" y="69"/>
                    </a:cubicBezTo>
                    <a:cubicBezTo>
                      <a:pt x="405" y="69"/>
                      <a:pt x="405" y="68"/>
                      <a:pt x="405" y="68"/>
                    </a:cubicBezTo>
                    <a:cubicBezTo>
                      <a:pt x="405" y="57"/>
                      <a:pt x="429" y="48"/>
                      <a:pt x="434" y="41"/>
                    </a:cubicBezTo>
                    <a:cubicBezTo>
                      <a:pt x="438" y="33"/>
                      <a:pt x="438" y="21"/>
                      <a:pt x="448" y="16"/>
                    </a:cubicBezTo>
                    <a:cubicBezTo>
                      <a:pt x="454" y="14"/>
                      <a:pt x="463" y="15"/>
                      <a:pt x="472" y="13"/>
                    </a:cubicBezTo>
                    <a:cubicBezTo>
                      <a:pt x="472" y="13"/>
                      <a:pt x="472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3" y="13"/>
                      <a:pt x="473" y="13"/>
                      <a:pt x="473" y="13"/>
                    </a:cubicBezTo>
                    <a:cubicBezTo>
                      <a:pt x="476" y="13"/>
                      <a:pt x="478" y="12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1" y="11"/>
                      <a:pt x="481" y="11"/>
                      <a:pt x="481" y="11"/>
                    </a:cubicBezTo>
                    <a:cubicBezTo>
                      <a:pt x="483" y="11"/>
                      <a:pt x="485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8" y="10"/>
                      <a:pt x="488" y="10"/>
                      <a:pt x="489" y="10"/>
                    </a:cubicBezTo>
                    <a:cubicBezTo>
                      <a:pt x="497" y="12"/>
                      <a:pt x="501" y="24"/>
                      <a:pt x="505" y="29"/>
                    </a:cubicBezTo>
                    <a:cubicBezTo>
                      <a:pt x="508" y="33"/>
                      <a:pt x="514" y="37"/>
                      <a:pt x="519" y="42"/>
                    </a:cubicBezTo>
                    <a:cubicBezTo>
                      <a:pt x="524" y="46"/>
                      <a:pt x="529" y="52"/>
                      <a:pt x="535" y="53"/>
                    </a:cubicBezTo>
                    <a:cubicBezTo>
                      <a:pt x="536" y="53"/>
                      <a:pt x="537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38" y="53"/>
                      <a:pt x="538" y="53"/>
                      <a:pt x="538" y="53"/>
                    </a:cubicBezTo>
                    <a:cubicBezTo>
                      <a:pt x="543" y="53"/>
                      <a:pt x="547" y="51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1" y="50"/>
                      <a:pt x="551" y="50"/>
                      <a:pt x="551" y="50"/>
                    </a:cubicBezTo>
                    <a:cubicBezTo>
                      <a:pt x="554" y="49"/>
                      <a:pt x="558" y="49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1" y="48"/>
                      <a:pt x="561" y="48"/>
                      <a:pt x="561" y="48"/>
                    </a:cubicBezTo>
                    <a:cubicBezTo>
                      <a:pt x="562" y="48"/>
                      <a:pt x="562" y="48"/>
                      <a:pt x="562" y="48"/>
                    </a:cubicBezTo>
                    <a:cubicBezTo>
                      <a:pt x="565" y="48"/>
                      <a:pt x="568" y="48"/>
                      <a:pt x="571" y="48"/>
                    </a:cubicBezTo>
                    <a:cubicBezTo>
                      <a:pt x="571" y="48"/>
                      <a:pt x="571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2" y="48"/>
                      <a:pt x="572" y="48"/>
                      <a:pt x="572" y="48"/>
                    </a:cubicBezTo>
                    <a:cubicBezTo>
                      <a:pt x="579" y="48"/>
                      <a:pt x="586" y="48"/>
                      <a:pt x="592" y="49"/>
                    </a:cubicBezTo>
                    <a:cubicBezTo>
                      <a:pt x="592" y="49"/>
                      <a:pt x="593" y="49"/>
                      <a:pt x="593" y="49"/>
                    </a:cubicBezTo>
                    <a:cubicBezTo>
                      <a:pt x="593" y="49"/>
                      <a:pt x="593" y="49"/>
                      <a:pt x="593" y="50"/>
                    </a:cubicBezTo>
                    <a:cubicBezTo>
                      <a:pt x="593" y="50"/>
                      <a:pt x="593" y="50"/>
                      <a:pt x="593" y="50"/>
                    </a:cubicBezTo>
                    <a:cubicBezTo>
                      <a:pt x="593" y="50"/>
                      <a:pt x="593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4" y="50"/>
                      <a:pt x="594" y="50"/>
                      <a:pt x="594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5" y="50"/>
                      <a:pt x="595" y="50"/>
                      <a:pt x="595" y="50"/>
                    </a:cubicBezTo>
                    <a:cubicBezTo>
                      <a:pt x="596" y="50"/>
                      <a:pt x="597" y="50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599" y="51"/>
                      <a:pt x="599" y="51"/>
                      <a:pt x="599" y="51"/>
                    </a:cubicBezTo>
                    <a:cubicBezTo>
                      <a:pt x="603" y="52"/>
                      <a:pt x="608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2" y="54"/>
                      <a:pt x="612" y="54"/>
                      <a:pt x="612" y="54"/>
                    </a:cubicBezTo>
                    <a:cubicBezTo>
                      <a:pt x="613" y="54"/>
                      <a:pt x="615" y="54"/>
                      <a:pt x="616" y="53"/>
                    </a:cubicBezTo>
                    <a:cubicBezTo>
                      <a:pt x="616" y="53"/>
                      <a:pt x="616" y="53"/>
                      <a:pt x="616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17" y="53"/>
                      <a:pt x="617" y="53"/>
                      <a:pt x="617" y="53"/>
                    </a:cubicBezTo>
                    <a:cubicBezTo>
                      <a:pt x="624" y="51"/>
                      <a:pt x="626" y="45"/>
                      <a:pt x="632" y="39"/>
                    </a:cubicBezTo>
                    <a:cubicBezTo>
                      <a:pt x="637" y="35"/>
                      <a:pt x="643" y="32"/>
                      <a:pt x="645" y="28"/>
                    </a:cubicBezTo>
                    <a:cubicBezTo>
                      <a:pt x="650" y="24"/>
                      <a:pt x="654" y="12"/>
                      <a:pt x="661" y="10"/>
                    </a:cubicBezTo>
                    <a:cubicBezTo>
                      <a:pt x="661" y="10"/>
                      <a:pt x="661" y="10"/>
                      <a:pt x="661" y="10"/>
                    </a:cubicBezTo>
                    <a:cubicBezTo>
                      <a:pt x="662" y="10"/>
                      <a:pt x="662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cubicBezTo>
                      <a:pt x="663" y="10"/>
                      <a:pt x="663" y="10"/>
                      <a:pt x="663" y="10"/>
                    </a:cubicBezTo>
                    <a:moveTo>
                      <a:pt x="849" y="3"/>
                    </a:move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55" y="3"/>
                      <a:pt x="861" y="5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67" y="9"/>
                      <a:pt x="867" y="9"/>
                      <a:pt x="867" y="9"/>
                    </a:cubicBezTo>
                    <a:cubicBezTo>
                      <a:pt x="875" y="14"/>
                      <a:pt x="883" y="24"/>
                      <a:pt x="883" y="33"/>
                    </a:cubicBezTo>
                    <a:cubicBezTo>
                      <a:pt x="883" y="34"/>
                      <a:pt x="883" y="34"/>
                      <a:pt x="883" y="34"/>
                    </a:cubicBezTo>
                    <a:cubicBezTo>
                      <a:pt x="882" y="41"/>
                      <a:pt x="878" y="39"/>
                      <a:pt x="875" y="45"/>
                    </a:cubicBezTo>
                    <a:cubicBezTo>
                      <a:pt x="875" y="45"/>
                      <a:pt x="876" y="45"/>
                      <a:pt x="876" y="46"/>
                    </a:cubicBezTo>
                    <a:cubicBezTo>
                      <a:pt x="876" y="46"/>
                      <a:pt x="876" y="46"/>
                      <a:pt x="876" y="46"/>
                    </a:cubicBezTo>
                    <a:cubicBezTo>
                      <a:pt x="878" y="47"/>
                      <a:pt x="879" y="48"/>
                      <a:pt x="880" y="48"/>
                    </a:cubicBezTo>
                    <a:cubicBezTo>
                      <a:pt x="880" y="48"/>
                      <a:pt x="880" y="48"/>
                      <a:pt x="881" y="48"/>
                    </a:cubicBezTo>
                    <a:cubicBezTo>
                      <a:pt x="881" y="48"/>
                      <a:pt x="881" y="48"/>
                      <a:pt x="881" y="48"/>
                    </a:cubicBezTo>
                    <a:cubicBezTo>
                      <a:pt x="881" y="48"/>
                      <a:pt x="881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2" y="48"/>
                      <a:pt x="882" y="48"/>
                    </a:cubicBezTo>
                    <a:cubicBezTo>
                      <a:pt x="882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3" y="48"/>
                      <a:pt x="883" y="48"/>
                      <a:pt x="883" y="48"/>
                    </a:cubicBezTo>
                    <a:cubicBezTo>
                      <a:pt x="884" y="48"/>
                      <a:pt x="885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86" y="48"/>
                      <a:pt x="886" y="48"/>
                      <a:pt x="886" y="48"/>
                    </a:cubicBezTo>
                    <a:cubicBezTo>
                      <a:pt x="890" y="50"/>
                      <a:pt x="895" y="57"/>
                      <a:pt x="899" y="62"/>
                    </a:cubicBezTo>
                    <a:cubicBezTo>
                      <a:pt x="903" y="66"/>
                      <a:pt x="908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3" y="75"/>
                      <a:pt x="913" y="75"/>
                      <a:pt x="913" y="75"/>
                    </a:cubicBezTo>
                    <a:cubicBezTo>
                      <a:pt x="917" y="75"/>
                      <a:pt x="922" y="72"/>
                      <a:pt x="926" y="69"/>
                    </a:cubicBezTo>
                    <a:cubicBezTo>
                      <a:pt x="928" y="67"/>
                      <a:pt x="930" y="65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33" y="64"/>
                      <a:pt x="933" y="64"/>
                      <a:pt x="933" y="64"/>
                    </a:cubicBezTo>
                    <a:cubicBezTo>
                      <a:pt x="941" y="60"/>
                      <a:pt x="954" y="59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59" y="57"/>
                      <a:pt x="959" y="57"/>
                      <a:pt x="959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0" y="57"/>
                      <a:pt x="960" y="57"/>
                      <a:pt x="960" y="57"/>
                    </a:cubicBezTo>
                    <a:cubicBezTo>
                      <a:pt x="961" y="56"/>
                      <a:pt x="962" y="56"/>
                      <a:pt x="963" y="55"/>
                    </a:cubicBezTo>
                    <a:cubicBezTo>
                      <a:pt x="967" y="52"/>
                      <a:pt x="971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75" y="48"/>
                      <a:pt x="975" y="48"/>
                      <a:pt x="975" y="48"/>
                    </a:cubicBezTo>
                    <a:cubicBezTo>
                      <a:pt x="980" y="48"/>
                      <a:pt x="991" y="64"/>
                      <a:pt x="991" y="71"/>
                    </a:cubicBezTo>
                    <a:cubicBezTo>
                      <a:pt x="991" y="72"/>
                      <a:pt x="991" y="72"/>
                      <a:pt x="991" y="72"/>
                    </a:cubicBezTo>
                    <a:cubicBezTo>
                      <a:pt x="990" y="79"/>
                      <a:pt x="977" y="83"/>
                      <a:pt x="972" y="85"/>
                    </a:cubicBezTo>
                    <a:cubicBezTo>
                      <a:pt x="963" y="89"/>
                      <a:pt x="952" y="93"/>
                      <a:pt x="945" y="102"/>
                    </a:cubicBezTo>
                    <a:cubicBezTo>
                      <a:pt x="939" y="109"/>
                      <a:pt x="939" y="120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5" y="121"/>
                      <a:pt x="925" y="121"/>
                      <a:pt x="925" y="121"/>
                    </a:cubicBezTo>
                    <a:cubicBezTo>
                      <a:pt x="924" y="121"/>
                      <a:pt x="923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22" y="121"/>
                      <a:pt x="922" y="121"/>
                      <a:pt x="922" y="121"/>
                    </a:cubicBezTo>
                    <a:cubicBezTo>
                      <a:pt x="915" y="121"/>
                      <a:pt x="910" y="119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6" y="116"/>
                      <a:pt x="906" y="116"/>
                    </a:cubicBezTo>
                    <a:cubicBezTo>
                      <a:pt x="906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5" y="116"/>
                      <a:pt x="905" y="116"/>
                      <a:pt x="905" y="116"/>
                    </a:cubicBezTo>
                    <a:cubicBezTo>
                      <a:pt x="901" y="113"/>
                      <a:pt x="896" y="105"/>
                      <a:pt x="890" y="104"/>
                    </a:cubicBezTo>
                    <a:cubicBezTo>
                      <a:pt x="890" y="104"/>
                      <a:pt x="890" y="104"/>
                      <a:pt x="890" y="104"/>
                    </a:cubicBezTo>
                    <a:cubicBezTo>
                      <a:pt x="889" y="104"/>
                      <a:pt x="887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6" y="104"/>
                      <a:pt x="886" y="104"/>
                      <a:pt x="886" y="104"/>
                    </a:cubicBezTo>
                    <a:cubicBezTo>
                      <a:pt x="881" y="104"/>
                      <a:pt x="876" y="105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70" y="107"/>
                      <a:pt x="870" y="107"/>
                      <a:pt x="870" y="107"/>
                    </a:cubicBezTo>
                    <a:cubicBezTo>
                      <a:pt x="869" y="107"/>
                      <a:pt x="868" y="107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67" y="108"/>
                      <a:pt x="867" y="108"/>
                      <a:pt x="867" y="108"/>
                    </a:cubicBezTo>
                    <a:cubicBezTo>
                      <a:pt x="859" y="109"/>
                      <a:pt x="850" y="110"/>
                      <a:pt x="846" y="113"/>
                    </a:cubicBezTo>
                    <a:cubicBezTo>
                      <a:pt x="846" y="113"/>
                      <a:pt x="846" y="113"/>
                      <a:pt x="846" y="113"/>
                    </a:cubicBezTo>
                    <a:cubicBezTo>
                      <a:pt x="846" y="113"/>
                      <a:pt x="846" y="113"/>
                      <a:pt x="845" y="113"/>
                    </a:cubicBezTo>
                    <a:cubicBezTo>
                      <a:pt x="845" y="113"/>
                      <a:pt x="845" y="113"/>
                      <a:pt x="845" y="113"/>
                    </a:cubicBezTo>
                    <a:cubicBezTo>
                      <a:pt x="844" y="113"/>
                      <a:pt x="844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3" y="114"/>
                    </a:cubicBezTo>
                    <a:cubicBezTo>
                      <a:pt x="843" y="114"/>
                      <a:pt x="843" y="114"/>
                      <a:pt x="842" y="114"/>
                    </a:cubicBezTo>
                    <a:cubicBezTo>
                      <a:pt x="835" y="120"/>
                      <a:pt x="82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9" y="129"/>
                      <a:pt x="819" y="129"/>
                      <a:pt x="819" y="129"/>
                    </a:cubicBezTo>
                    <a:cubicBezTo>
                      <a:pt x="817" y="129"/>
                      <a:pt x="815" y="129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12" y="128"/>
                      <a:pt x="812" y="128"/>
                      <a:pt x="812" y="128"/>
                    </a:cubicBezTo>
                    <a:cubicBezTo>
                      <a:pt x="802" y="124"/>
                      <a:pt x="798" y="112"/>
                      <a:pt x="791" y="104"/>
                    </a:cubicBezTo>
                    <a:cubicBezTo>
                      <a:pt x="781" y="94"/>
                      <a:pt x="766" y="90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1" y="76"/>
                      <a:pt x="761" y="76"/>
                      <a:pt x="761" y="76"/>
                    </a:cubicBezTo>
                    <a:cubicBezTo>
                      <a:pt x="768" y="69"/>
                      <a:pt x="777" y="63"/>
                      <a:pt x="787" y="59"/>
                    </a:cubicBezTo>
                    <a:cubicBezTo>
                      <a:pt x="787" y="59"/>
                      <a:pt x="787" y="59"/>
                      <a:pt x="787" y="59"/>
                    </a:cubicBezTo>
                    <a:cubicBezTo>
                      <a:pt x="791" y="57"/>
                      <a:pt x="796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1" y="56"/>
                      <a:pt x="801" y="56"/>
                      <a:pt x="801" y="56"/>
                    </a:cubicBezTo>
                    <a:cubicBezTo>
                      <a:pt x="805" y="56"/>
                      <a:pt x="809" y="57"/>
                      <a:pt x="813" y="58"/>
                    </a:cubicBezTo>
                    <a:cubicBezTo>
                      <a:pt x="813" y="58"/>
                      <a:pt x="813" y="58"/>
                      <a:pt x="813" y="59"/>
                    </a:cubicBezTo>
                    <a:cubicBezTo>
                      <a:pt x="813" y="59"/>
                      <a:pt x="813" y="59"/>
                      <a:pt x="813" y="59"/>
                    </a:cubicBezTo>
                    <a:cubicBezTo>
                      <a:pt x="818" y="61"/>
                      <a:pt x="823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29" y="68"/>
                      <a:pt x="829" y="68"/>
                      <a:pt x="829" y="68"/>
                    </a:cubicBezTo>
                    <a:cubicBezTo>
                      <a:pt x="833" y="68"/>
                      <a:pt x="840" y="62"/>
                      <a:pt x="841" y="56"/>
                    </a:cubicBezTo>
                    <a:cubicBezTo>
                      <a:pt x="841" y="56"/>
                      <a:pt x="841" y="56"/>
                      <a:pt x="841" y="56"/>
                    </a:cubicBezTo>
                    <a:cubicBezTo>
                      <a:pt x="841" y="55"/>
                      <a:pt x="841" y="55"/>
                      <a:pt x="841" y="55"/>
                    </a:cubicBezTo>
                    <a:cubicBezTo>
                      <a:pt x="841" y="47"/>
                      <a:pt x="826" y="40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8"/>
                      <a:pt x="825" y="28"/>
                    </a:cubicBezTo>
                    <a:cubicBezTo>
                      <a:pt x="825" y="28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5" y="27"/>
                      <a:pt x="825" y="27"/>
                      <a:pt x="825" y="27"/>
                    </a:cubicBezTo>
                    <a:cubicBezTo>
                      <a:pt x="823" y="11"/>
                      <a:pt x="835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cubicBezTo>
                      <a:pt x="849" y="3"/>
                      <a:pt x="849" y="3"/>
                      <a:pt x="849" y="3"/>
                    </a:cubicBezTo>
                    <a:moveTo>
                      <a:pt x="304" y="3"/>
                    </a:move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13" y="3"/>
                      <a:pt x="321" y="7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4" y="15"/>
                      <a:pt x="324" y="15"/>
                      <a:pt x="324" y="15"/>
                    </a:cubicBezTo>
                    <a:cubicBezTo>
                      <a:pt x="325" y="18"/>
                      <a:pt x="326" y="20"/>
                      <a:pt x="326" y="23"/>
                    </a:cubicBezTo>
                    <a:cubicBezTo>
                      <a:pt x="326" y="31"/>
                      <a:pt x="322" y="40"/>
                      <a:pt x="318" y="45"/>
                    </a:cubicBezTo>
                    <a:cubicBezTo>
                      <a:pt x="315" y="48"/>
                      <a:pt x="311" y="49"/>
                      <a:pt x="311" y="55"/>
                    </a:cubicBezTo>
                    <a:cubicBezTo>
                      <a:pt x="311" y="55"/>
                      <a:pt x="311" y="55"/>
                      <a:pt x="311" y="55"/>
                    </a:cubicBezTo>
                    <a:cubicBezTo>
                      <a:pt x="311" y="62"/>
                      <a:pt x="317" y="67"/>
                      <a:pt x="321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2" y="68"/>
                      <a:pt x="322" y="68"/>
                      <a:pt x="322" y="68"/>
                    </a:cubicBezTo>
                    <a:cubicBezTo>
                      <a:pt x="325" y="68"/>
                      <a:pt x="328" y="66"/>
                      <a:pt x="331" y="64"/>
                    </a:cubicBezTo>
                    <a:cubicBezTo>
                      <a:pt x="336" y="60"/>
                      <a:pt x="341" y="56"/>
                      <a:pt x="348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49" y="56"/>
                      <a:pt x="349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50" y="56"/>
                      <a:pt x="350" y="56"/>
                      <a:pt x="350" y="56"/>
                    </a:cubicBezTo>
                    <a:cubicBezTo>
                      <a:pt x="363" y="56"/>
                      <a:pt x="372" y="63"/>
                      <a:pt x="380" y="68"/>
                    </a:cubicBezTo>
                    <a:cubicBezTo>
                      <a:pt x="380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1" y="68"/>
                      <a:pt x="381" y="68"/>
                      <a:pt x="381" y="68"/>
                    </a:cubicBezTo>
                    <a:cubicBezTo>
                      <a:pt x="384" y="70"/>
                      <a:pt x="389" y="72"/>
                      <a:pt x="389" y="75"/>
                    </a:cubicBezTo>
                    <a:cubicBezTo>
                      <a:pt x="389" y="75"/>
                      <a:pt x="389" y="76"/>
                      <a:pt x="389" y="76"/>
                    </a:cubicBezTo>
                    <a:cubicBezTo>
                      <a:pt x="389" y="87"/>
                      <a:pt x="364" y="98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7" y="107"/>
                      <a:pt x="357" y="107"/>
                      <a:pt x="357" y="107"/>
                    </a:cubicBezTo>
                    <a:cubicBezTo>
                      <a:pt x="351" y="115"/>
                      <a:pt x="345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30" y="129"/>
                      <a:pt x="327" y="129"/>
                      <a:pt x="324" y="128"/>
                    </a:cubicBezTo>
                    <a:cubicBezTo>
                      <a:pt x="324" y="128"/>
                      <a:pt x="324" y="128"/>
                      <a:pt x="324" y="128"/>
                    </a:cubicBezTo>
                    <a:cubicBezTo>
                      <a:pt x="317" y="125"/>
                      <a:pt x="313" y="115"/>
                      <a:pt x="305" y="112"/>
                    </a:cubicBezTo>
                    <a:cubicBezTo>
                      <a:pt x="299" y="110"/>
                      <a:pt x="291" y="110"/>
                      <a:pt x="284" y="108"/>
                    </a:cubicBezTo>
                    <a:cubicBezTo>
                      <a:pt x="284" y="108"/>
                      <a:pt x="284" y="108"/>
                      <a:pt x="284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3" y="108"/>
                      <a:pt x="283" y="108"/>
                    </a:cubicBezTo>
                    <a:cubicBezTo>
                      <a:pt x="283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2" y="108"/>
                    </a:cubicBezTo>
                    <a:cubicBezTo>
                      <a:pt x="282" y="108"/>
                      <a:pt x="282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81" y="108"/>
                      <a:pt x="281" y="108"/>
                      <a:pt x="281" y="108"/>
                    </a:cubicBezTo>
                    <a:cubicBezTo>
                      <a:pt x="276" y="107"/>
                      <a:pt x="271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6" y="105"/>
                      <a:pt x="266" y="105"/>
                      <a:pt x="266" y="105"/>
                    </a:cubicBezTo>
                    <a:cubicBezTo>
                      <a:pt x="265" y="105"/>
                      <a:pt x="263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62" y="105"/>
                      <a:pt x="262" y="105"/>
                      <a:pt x="262" y="105"/>
                    </a:cubicBezTo>
                    <a:cubicBezTo>
                      <a:pt x="255" y="107"/>
                      <a:pt x="251" y="113"/>
                      <a:pt x="246" y="116"/>
                    </a:cubicBezTo>
                    <a:cubicBezTo>
                      <a:pt x="241" y="119"/>
                      <a:pt x="234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8" y="121"/>
                      <a:pt x="228" y="121"/>
                      <a:pt x="228" y="121"/>
                    </a:cubicBezTo>
                    <a:cubicBezTo>
                      <a:pt x="225" y="121"/>
                      <a:pt x="222" y="120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9" y="119"/>
                      <a:pt x="219" y="119"/>
                      <a:pt x="219" y="119"/>
                    </a:cubicBezTo>
                    <a:cubicBezTo>
                      <a:pt x="212" y="116"/>
                      <a:pt x="209" y="107"/>
                      <a:pt x="205" y="101"/>
                    </a:cubicBezTo>
                    <a:cubicBezTo>
                      <a:pt x="198" y="92"/>
                      <a:pt x="182" y="87"/>
                      <a:pt x="170" y="81"/>
                    </a:cubicBezTo>
                    <a:cubicBezTo>
                      <a:pt x="167" y="79"/>
                      <a:pt x="160" y="76"/>
                      <a:pt x="159" y="73"/>
                    </a:cubicBezTo>
                    <a:cubicBezTo>
                      <a:pt x="159" y="73"/>
                      <a:pt x="159" y="72"/>
                      <a:pt x="159" y="72"/>
                    </a:cubicBezTo>
                    <a:cubicBezTo>
                      <a:pt x="159" y="65"/>
                      <a:pt x="169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76" y="48"/>
                      <a:pt x="176" y="48"/>
                      <a:pt x="176" y="48"/>
                    </a:cubicBezTo>
                    <a:cubicBezTo>
                      <a:pt x="180" y="48"/>
                      <a:pt x="184" y="52"/>
                      <a:pt x="187" y="54"/>
                    </a:cubicBezTo>
                    <a:cubicBezTo>
                      <a:pt x="188" y="56"/>
                      <a:pt x="189" y="56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195" y="59"/>
                      <a:pt x="207" y="59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5" y="62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7" y="63"/>
                      <a:pt x="219" y="65"/>
                      <a:pt x="221" y="66"/>
                    </a:cubicBezTo>
                    <a:cubicBezTo>
                      <a:pt x="226" y="70"/>
                      <a:pt x="232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37" y="75"/>
                      <a:pt x="237" y="75"/>
                      <a:pt x="237" y="75"/>
                    </a:cubicBezTo>
                    <a:cubicBezTo>
                      <a:pt x="242" y="74"/>
                      <a:pt x="248" y="67"/>
                      <a:pt x="251" y="63"/>
                    </a:cubicBezTo>
                    <a:cubicBezTo>
                      <a:pt x="255" y="59"/>
                      <a:pt x="260" y="53"/>
                      <a:pt x="264" y="51"/>
                    </a:cubicBezTo>
                    <a:cubicBezTo>
                      <a:pt x="264" y="51"/>
                      <a:pt x="264" y="51"/>
                      <a:pt x="264" y="51"/>
                    </a:cubicBezTo>
                    <a:cubicBezTo>
                      <a:pt x="266" y="51"/>
                      <a:pt x="267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0" y="51"/>
                      <a:pt x="270" y="51"/>
                      <a:pt x="270" y="51"/>
                    </a:cubicBezTo>
                    <a:cubicBezTo>
                      <a:pt x="272" y="51"/>
                      <a:pt x="275" y="50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8"/>
                      <a:pt x="277" y="48"/>
                      <a:pt x="277" y="48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8" y="47"/>
                      <a:pt x="278" y="47"/>
                      <a:pt x="278" y="47"/>
                    </a:cubicBezTo>
                    <a:cubicBezTo>
                      <a:pt x="276" y="38"/>
                      <a:pt x="271" y="39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70" y="33"/>
                      <a:pt x="270" y="33"/>
                      <a:pt x="270" y="33"/>
                    </a:cubicBezTo>
                    <a:cubicBezTo>
                      <a:pt x="268" y="16"/>
                      <a:pt x="288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cubicBezTo>
                      <a:pt x="304" y="3"/>
                      <a:pt x="304" y="3"/>
                      <a:pt x="304" y="3"/>
                    </a:cubicBezTo>
                    <a:moveTo>
                      <a:pt x="302" y="0"/>
                    </a:moveTo>
                    <a:cubicBezTo>
                      <a:pt x="302" y="0"/>
                      <a:pt x="302" y="0"/>
                      <a:pt x="302" y="0"/>
                    </a:cubicBezTo>
                    <a:cubicBezTo>
                      <a:pt x="281" y="0"/>
                      <a:pt x="268" y="17"/>
                      <a:pt x="262" y="31"/>
                    </a:cubicBezTo>
                    <a:cubicBezTo>
                      <a:pt x="262" y="32"/>
                      <a:pt x="262" y="32"/>
                      <a:pt x="262" y="32"/>
                    </a:cubicBezTo>
                    <a:cubicBezTo>
                      <a:pt x="262" y="32"/>
                      <a:pt x="261" y="32"/>
                      <a:pt x="261" y="32"/>
                    </a:cubicBezTo>
                    <a:cubicBezTo>
                      <a:pt x="261" y="32"/>
                      <a:pt x="261" y="32"/>
                      <a:pt x="261" y="32"/>
                    </a:cubicBezTo>
                    <a:cubicBezTo>
                      <a:pt x="258" y="40"/>
                      <a:pt x="257" y="47"/>
                      <a:pt x="252" y="54"/>
                    </a:cubicBezTo>
                    <a:cubicBezTo>
                      <a:pt x="249" y="60"/>
                      <a:pt x="242" y="68"/>
                      <a:pt x="236" y="69"/>
                    </a:cubicBezTo>
                    <a:cubicBezTo>
                      <a:pt x="236" y="69"/>
                      <a:pt x="236" y="69"/>
                      <a:pt x="236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5" y="69"/>
                      <a:pt x="235" y="69"/>
                      <a:pt x="235" y="69"/>
                    </a:cubicBezTo>
                    <a:cubicBezTo>
                      <a:pt x="230" y="69"/>
                      <a:pt x="225" y="66"/>
                      <a:pt x="220" y="63"/>
                    </a:cubicBezTo>
                    <a:cubicBezTo>
                      <a:pt x="219" y="63"/>
                      <a:pt x="218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7" y="62"/>
                      <a:pt x="217" y="61"/>
                      <a:pt x="217" y="61"/>
                    </a:cubicBezTo>
                    <a:cubicBezTo>
                      <a:pt x="216" y="61"/>
                      <a:pt x="216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15" y="61"/>
                      <a:pt x="215" y="61"/>
                      <a:pt x="215" y="61"/>
                    </a:cubicBezTo>
                    <a:cubicBezTo>
                      <a:pt x="207" y="58"/>
                      <a:pt x="198" y="58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3" y="55"/>
                      <a:pt x="193" y="55"/>
                      <a:pt x="193" y="55"/>
                    </a:cubicBezTo>
                    <a:cubicBezTo>
                      <a:pt x="192" y="54"/>
                      <a:pt x="191" y="54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86" y="49"/>
                      <a:pt x="182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6" y="42"/>
                      <a:pt x="176" y="42"/>
                      <a:pt x="176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75" y="42"/>
                      <a:pt x="175" y="42"/>
                      <a:pt x="175" y="42"/>
                    </a:cubicBezTo>
                    <a:cubicBezTo>
                      <a:pt x="168" y="43"/>
                      <a:pt x="165" y="53"/>
                      <a:pt x="161" y="59"/>
                    </a:cubicBezTo>
                    <a:cubicBezTo>
                      <a:pt x="158" y="65"/>
                      <a:pt x="151" y="72"/>
                      <a:pt x="146" y="74"/>
                    </a:cubicBezTo>
                    <a:cubicBezTo>
                      <a:pt x="137" y="77"/>
                      <a:pt x="127" y="77"/>
                      <a:pt x="119" y="78"/>
                    </a:cubicBezTo>
                    <a:cubicBezTo>
                      <a:pt x="110" y="80"/>
                      <a:pt x="102" y="82"/>
                      <a:pt x="96" y="87"/>
                    </a:cubicBezTo>
                    <a:cubicBezTo>
                      <a:pt x="88" y="94"/>
                      <a:pt x="88" y="106"/>
                      <a:pt x="83" y="116"/>
                    </a:cubicBezTo>
                    <a:cubicBezTo>
                      <a:pt x="79" y="124"/>
                      <a:pt x="70" y="130"/>
                      <a:pt x="63" y="137"/>
                    </a:cubicBezTo>
                    <a:cubicBezTo>
                      <a:pt x="56" y="144"/>
                      <a:pt x="50" y="154"/>
                      <a:pt x="42" y="159"/>
                    </a:cubicBezTo>
                    <a:cubicBezTo>
                      <a:pt x="36" y="162"/>
                      <a:pt x="27" y="163"/>
                      <a:pt x="21" y="167"/>
                    </a:cubicBezTo>
                    <a:cubicBezTo>
                      <a:pt x="17" y="169"/>
                      <a:pt x="13" y="174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7" y="187"/>
                      <a:pt x="0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3" y="219"/>
                      <a:pt x="13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27" y="216"/>
                      <a:pt x="42" y="213"/>
                      <a:pt x="50" y="206"/>
                    </a:cubicBezTo>
                    <a:cubicBezTo>
                      <a:pt x="57" y="199"/>
                      <a:pt x="56" y="188"/>
                      <a:pt x="62" y="177"/>
                    </a:cubicBezTo>
                    <a:cubicBezTo>
                      <a:pt x="65" y="170"/>
                      <a:pt x="75" y="163"/>
                      <a:pt x="82" y="156"/>
                    </a:cubicBezTo>
                    <a:cubicBezTo>
                      <a:pt x="88" y="149"/>
                      <a:pt x="94" y="139"/>
                      <a:pt x="103" y="134"/>
                    </a:cubicBezTo>
                    <a:cubicBezTo>
                      <a:pt x="108" y="131"/>
                      <a:pt x="119" y="130"/>
                      <a:pt x="125" y="126"/>
                    </a:cubicBezTo>
                    <a:cubicBezTo>
                      <a:pt x="127" y="125"/>
                      <a:pt x="130" y="122"/>
                      <a:pt x="132" y="119"/>
                    </a:cubicBezTo>
                    <a:cubicBezTo>
                      <a:pt x="139" y="108"/>
                      <a:pt x="138" y="82"/>
                      <a:pt x="150" y="80"/>
                    </a:cubicBezTo>
                    <a:cubicBezTo>
                      <a:pt x="150" y="80"/>
                      <a:pt x="150" y="79"/>
                      <a:pt x="150" y="79"/>
                    </a:cubicBezTo>
                    <a:cubicBezTo>
                      <a:pt x="150" y="79"/>
                      <a:pt x="150" y="79"/>
                      <a:pt x="150" y="79"/>
                    </a:cubicBezTo>
                    <a:cubicBezTo>
                      <a:pt x="151" y="79"/>
                      <a:pt x="153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62" y="79"/>
                      <a:pt x="170" y="84"/>
                      <a:pt x="176" y="87"/>
                    </a:cubicBezTo>
                    <a:cubicBezTo>
                      <a:pt x="176" y="87"/>
                      <a:pt x="176" y="87"/>
                      <a:pt x="176" y="87"/>
                    </a:cubicBezTo>
                    <a:cubicBezTo>
                      <a:pt x="176" y="87"/>
                      <a:pt x="177" y="87"/>
                      <a:pt x="177" y="87"/>
                    </a:cubicBezTo>
                    <a:cubicBezTo>
                      <a:pt x="177" y="87"/>
                      <a:pt x="177" y="87"/>
                      <a:pt x="177" y="87"/>
                    </a:cubicBezTo>
                    <a:cubicBezTo>
                      <a:pt x="184" y="90"/>
                      <a:pt x="194" y="94"/>
                      <a:pt x="199" y="99"/>
                    </a:cubicBezTo>
                    <a:cubicBezTo>
                      <a:pt x="206" y="105"/>
                      <a:pt x="208" y="116"/>
                      <a:pt x="215" y="120"/>
                    </a:cubicBezTo>
                    <a:cubicBezTo>
                      <a:pt x="215" y="120"/>
                      <a:pt x="215" y="120"/>
                      <a:pt x="215" y="120"/>
                    </a:cubicBezTo>
                    <a:cubicBezTo>
                      <a:pt x="215" y="120"/>
                      <a:pt x="215" y="120"/>
                      <a:pt x="215" y="121"/>
                    </a:cubicBezTo>
                    <a:cubicBezTo>
                      <a:pt x="215" y="121"/>
                      <a:pt x="216" y="121"/>
                      <a:pt x="216" y="121"/>
                    </a:cubicBezTo>
                    <a:cubicBezTo>
                      <a:pt x="220" y="123"/>
                      <a:pt x="224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28" y="124"/>
                      <a:pt x="228" y="124"/>
                      <a:pt x="228" y="124"/>
                    </a:cubicBezTo>
                    <a:cubicBezTo>
                      <a:pt x="238" y="124"/>
                      <a:pt x="248" y="117"/>
                      <a:pt x="256" y="113"/>
                    </a:cubicBezTo>
                    <a:cubicBezTo>
                      <a:pt x="258" y="111"/>
                      <a:pt x="260" y="110"/>
                      <a:pt x="262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3" y="110"/>
                      <a:pt x="263" y="110"/>
                      <a:pt x="263" y="110"/>
                    </a:cubicBezTo>
                    <a:cubicBezTo>
                      <a:pt x="266" y="109"/>
                      <a:pt x="268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71" y="109"/>
                      <a:pt x="271" y="109"/>
                      <a:pt x="271" y="109"/>
                    </a:cubicBezTo>
                    <a:cubicBezTo>
                      <a:pt x="281" y="109"/>
                      <a:pt x="294" y="111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1" y="113"/>
                      <a:pt x="301" y="113"/>
                      <a:pt x="301" y="113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11" y="117"/>
                      <a:pt x="316" y="127"/>
                      <a:pt x="325" y="130"/>
                    </a:cubicBezTo>
                    <a:cubicBezTo>
                      <a:pt x="325" y="130"/>
                      <a:pt x="325" y="130"/>
                      <a:pt x="325" y="130"/>
                    </a:cubicBezTo>
                    <a:cubicBezTo>
                      <a:pt x="328" y="131"/>
                      <a:pt x="330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32" y="131"/>
                      <a:pt x="332" y="131"/>
                      <a:pt x="332" y="131"/>
                    </a:cubicBezTo>
                    <a:cubicBezTo>
                      <a:pt x="348" y="131"/>
                      <a:pt x="354" y="113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5"/>
                      <a:pt x="362" y="105"/>
                    </a:cubicBezTo>
                    <a:cubicBezTo>
                      <a:pt x="362" y="105"/>
                      <a:pt x="362" y="104"/>
                      <a:pt x="363" y="104"/>
                    </a:cubicBezTo>
                    <a:cubicBezTo>
                      <a:pt x="363" y="104"/>
                      <a:pt x="363" y="104"/>
                      <a:pt x="363" y="104"/>
                    </a:cubicBezTo>
                    <a:cubicBezTo>
                      <a:pt x="367" y="100"/>
                      <a:pt x="376" y="95"/>
                      <a:pt x="381" y="91"/>
                    </a:cubicBezTo>
                    <a:cubicBezTo>
                      <a:pt x="388" y="86"/>
                      <a:pt x="395" y="79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1" y="78"/>
                      <a:pt x="401" y="78"/>
                      <a:pt x="401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8" y="78"/>
                      <a:pt x="414" y="82"/>
                      <a:pt x="418" y="86"/>
                    </a:cubicBezTo>
                    <a:cubicBezTo>
                      <a:pt x="418" y="87"/>
                      <a:pt x="418" y="87"/>
                      <a:pt x="419" y="87"/>
                    </a:cubicBezTo>
                    <a:cubicBezTo>
                      <a:pt x="423" y="91"/>
                      <a:pt x="429" y="96"/>
                      <a:pt x="429" y="102"/>
                    </a:cubicBezTo>
                    <a:cubicBezTo>
                      <a:pt x="429" y="103"/>
                      <a:pt x="429" y="103"/>
                      <a:pt x="429" y="104"/>
                    </a:cubicBezTo>
                    <a:cubicBezTo>
                      <a:pt x="429" y="111"/>
                      <a:pt x="425" y="117"/>
                      <a:pt x="425" y="125"/>
                    </a:cubicBezTo>
                    <a:cubicBezTo>
                      <a:pt x="425" y="126"/>
                      <a:pt x="425" y="127"/>
                      <a:pt x="425" y="129"/>
                    </a:cubicBezTo>
                    <a:cubicBezTo>
                      <a:pt x="425" y="129"/>
                      <a:pt x="425" y="129"/>
                      <a:pt x="425" y="129"/>
                    </a:cubicBezTo>
                    <a:cubicBezTo>
                      <a:pt x="427" y="139"/>
                      <a:pt x="43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46" y="145"/>
                      <a:pt x="446" y="145"/>
                      <a:pt x="446" y="145"/>
                    </a:cubicBezTo>
                    <a:cubicBezTo>
                      <a:pt x="450" y="145"/>
                      <a:pt x="454" y="144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58" y="141"/>
                      <a:pt x="458" y="141"/>
                      <a:pt x="458" y="141"/>
                    </a:cubicBezTo>
                    <a:cubicBezTo>
                      <a:pt x="462" y="137"/>
                      <a:pt x="467" y="127"/>
                      <a:pt x="467" y="118"/>
                    </a:cubicBezTo>
                    <a:cubicBezTo>
                      <a:pt x="467" y="116"/>
                      <a:pt x="467" y="113"/>
                      <a:pt x="466" y="111"/>
                    </a:cubicBezTo>
                    <a:cubicBezTo>
                      <a:pt x="464" y="106"/>
                      <a:pt x="449" y="106"/>
                      <a:pt x="448" y="97"/>
                    </a:cubicBezTo>
                    <a:cubicBezTo>
                      <a:pt x="448" y="97"/>
                      <a:pt x="448" y="96"/>
                      <a:pt x="448" y="96"/>
                    </a:cubicBezTo>
                    <a:cubicBezTo>
                      <a:pt x="448" y="91"/>
                      <a:pt x="453" y="84"/>
                      <a:pt x="455" y="79"/>
                    </a:cubicBezTo>
                    <a:cubicBezTo>
                      <a:pt x="458" y="73"/>
                      <a:pt x="462" y="68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68" y="66"/>
                      <a:pt x="468" y="66"/>
                      <a:pt x="468" y="66"/>
                    </a:cubicBezTo>
                    <a:cubicBezTo>
                      <a:pt x="470" y="66"/>
                      <a:pt x="471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73" y="66"/>
                      <a:pt x="473" y="66"/>
                      <a:pt x="473" y="66"/>
                    </a:cubicBezTo>
                    <a:cubicBezTo>
                      <a:pt x="481" y="66"/>
                      <a:pt x="488" y="70"/>
                      <a:pt x="488" y="74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5"/>
                      <a:pt x="488" y="75"/>
                      <a:pt x="488" y="75"/>
                    </a:cubicBezTo>
                    <a:cubicBezTo>
                      <a:pt x="488" y="78"/>
                      <a:pt x="481" y="81"/>
                      <a:pt x="479" y="84"/>
                    </a:cubicBezTo>
                    <a:cubicBezTo>
                      <a:pt x="473" y="89"/>
                      <a:pt x="470" y="93"/>
                      <a:pt x="470" y="103"/>
                    </a:cubicBezTo>
                    <a:cubicBezTo>
                      <a:pt x="470" y="103"/>
                      <a:pt x="470" y="104"/>
                      <a:pt x="470" y="105"/>
                    </a:cubicBezTo>
                    <a:cubicBezTo>
                      <a:pt x="473" y="111"/>
                      <a:pt x="484" y="111"/>
                      <a:pt x="491" y="115"/>
                    </a:cubicBezTo>
                    <a:cubicBezTo>
                      <a:pt x="496" y="118"/>
                      <a:pt x="500" y="128"/>
                      <a:pt x="507" y="132"/>
                    </a:cubicBezTo>
                    <a:cubicBezTo>
                      <a:pt x="507" y="132"/>
                      <a:pt x="508" y="132"/>
                      <a:pt x="508" y="132"/>
                    </a:cubicBezTo>
                    <a:cubicBezTo>
                      <a:pt x="511" y="134"/>
                      <a:pt x="515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19" y="134"/>
                      <a:pt x="519" y="134"/>
                      <a:pt x="519" y="134"/>
                    </a:cubicBezTo>
                    <a:cubicBezTo>
                      <a:pt x="530" y="134"/>
                      <a:pt x="542" y="128"/>
                      <a:pt x="542" y="118"/>
                    </a:cubicBezTo>
                    <a:cubicBezTo>
                      <a:pt x="542" y="117"/>
                      <a:pt x="542" y="117"/>
                      <a:pt x="542" y="117"/>
                    </a:cubicBezTo>
                    <a:cubicBezTo>
                      <a:pt x="542" y="110"/>
                      <a:pt x="535" y="106"/>
                      <a:pt x="530" y="103"/>
                    </a:cubicBezTo>
                    <a:cubicBezTo>
                      <a:pt x="525" y="100"/>
                      <a:pt x="517" y="99"/>
                      <a:pt x="516" y="92"/>
                    </a:cubicBezTo>
                    <a:cubicBezTo>
                      <a:pt x="516" y="92"/>
                      <a:pt x="516" y="92"/>
                      <a:pt x="516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17" y="92"/>
                      <a:pt x="517" y="92"/>
                      <a:pt x="517" y="92"/>
                    </a:cubicBezTo>
                    <a:cubicBezTo>
                      <a:pt x="520" y="91"/>
                      <a:pt x="524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27" y="91"/>
                      <a:pt x="527" y="91"/>
                      <a:pt x="527" y="91"/>
                    </a:cubicBezTo>
                    <a:cubicBezTo>
                      <a:pt x="536" y="91"/>
                      <a:pt x="543" y="94"/>
                      <a:pt x="550" y="98"/>
                    </a:cubicBezTo>
                    <a:cubicBezTo>
                      <a:pt x="550" y="98"/>
                      <a:pt x="550" y="98"/>
                      <a:pt x="550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1" y="98"/>
                      <a:pt x="551" y="98"/>
                      <a:pt x="551" y="98"/>
                    </a:cubicBezTo>
                    <a:cubicBezTo>
                      <a:pt x="552" y="98"/>
                      <a:pt x="552" y="99"/>
                      <a:pt x="552" y="99"/>
                    </a:cubicBezTo>
                    <a:cubicBezTo>
                      <a:pt x="552" y="99"/>
                      <a:pt x="552" y="99"/>
                      <a:pt x="552" y="99"/>
                    </a:cubicBezTo>
                    <a:cubicBezTo>
                      <a:pt x="559" y="102"/>
                      <a:pt x="567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76" y="106"/>
                      <a:pt x="576" y="106"/>
                      <a:pt x="576" y="106"/>
                    </a:cubicBezTo>
                    <a:cubicBezTo>
                      <a:pt x="580" y="106"/>
                      <a:pt x="585" y="105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0" y="104"/>
                      <a:pt x="590" y="104"/>
                      <a:pt x="590" y="104"/>
                    </a:cubicBezTo>
                    <a:cubicBezTo>
                      <a:pt x="592" y="103"/>
                      <a:pt x="594" y="102"/>
                      <a:pt x="597" y="101"/>
                    </a:cubicBezTo>
                    <a:cubicBezTo>
                      <a:pt x="605" y="96"/>
                      <a:pt x="61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3" y="90"/>
                      <a:pt x="623" y="90"/>
                      <a:pt x="623" y="90"/>
                    </a:cubicBezTo>
                    <a:cubicBezTo>
                      <a:pt x="626" y="90"/>
                      <a:pt x="629" y="91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33" y="93"/>
                      <a:pt x="633" y="93"/>
                      <a:pt x="633" y="93"/>
                    </a:cubicBezTo>
                    <a:cubicBezTo>
                      <a:pt x="629" y="104"/>
                      <a:pt x="610" y="103"/>
                      <a:pt x="610" y="117"/>
                    </a:cubicBezTo>
                    <a:cubicBezTo>
                      <a:pt x="610" y="117"/>
                      <a:pt x="610" y="117"/>
                      <a:pt x="610" y="117"/>
                    </a:cubicBezTo>
                    <a:cubicBezTo>
                      <a:pt x="610" y="117"/>
                      <a:pt x="610" y="118"/>
                      <a:pt x="610" y="118"/>
                    </a:cubicBezTo>
                    <a:cubicBezTo>
                      <a:pt x="610" y="128"/>
                      <a:pt x="621" y="134"/>
                      <a:pt x="632" y="134"/>
                    </a:cubicBezTo>
                    <a:cubicBezTo>
                      <a:pt x="632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3" y="134"/>
                      <a:pt x="633" y="134"/>
                      <a:pt x="633" y="134"/>
                    </a:cubicBezTo>
                    <a:cubicBezTo>
                      <a:pt x="636" y="134"/>
                      <a:pt x="640" y="134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43" y="132"/>
                      <a:pt x="643" y="132"/>
                      <a:pt x="643" y="132"/>
                    </a:cubicBezTo>
                    <a:cubicBezTo>
                      <a:pt x="650" y="129"/>
                      <a:pt x="655" y="119"/>
                      <a:pt x="663" y="114"/>
                    </a:cubicBezTo>
                    <a:cubicBezTo>
                      <a:pt x="671" y="109"/>
                      <a:pt x="681" y="108"/>
                      <a:pt x="681" y="100"/>
                    </a:cubicBezTo>
                    <a:cubicBezTo>
                      <a:pt x="681" y="98"/>
                      <a:pt x="681" y="96"/>
                      <a:pt x="680" y="93"/>
                    </a:cubicBezTo>
                    <a:cubicBezTo>
                      <a:pt x="678" y="88"/>
                      <a:pt x="663" y="79"/>
                      <a:pt x="663" y="74"/>
                    </a:cubicBezTo>
                    <a:cubicBezTo>
                      <a:pt x="663" y="74"/>
                      <a:pt x="663" y="74"/>
                      <a:pt x="663" y="74"/>
                    </a:cubicBezTo>
                    <a:cubicBezTo>
                      <a:pt x="664" y="68"/>
                      <a:pt x="671" y="66"/>
                      <a:pt x="677" y="66"/>
                    </a:cubicBezTo>
                    <a:cubicBezTo>
                      <a:pt x="677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78" y="66"/>
                      <a:pt x="678" y="66"/>
                      <a:pt x="678" y="66"/>
                    </a:cubicBezTo>
                    <a:cubicBezTo>
                      <a:pt x="680" y="66"/>
                      <a:pt x="682" y="66"/>
                      <a:pt x="683" y="67"/>
                    </a:cubicBezTo>
                    <a:cubicBezTo>
                      <a:pt x="683" y="67"/>
                      <a:pt x="683" y="67"/>
                      <a:pt x="683" y="67"/>
                    </a:cubicBezTo>
                    <a:cubicBezTo>
                      <a:pt x="689" y="69"/>
                      <a:pt x="703" y="86"/>
                      <a:pt x="703" y="96"/>
                    </a:cubicBezTo>
                    <a:cubicBezTo>
                      <a:pt x="703" y="97"/>
                      <a:pt x="703" y="98"/>
                      <a:pt x="702" y="98"/>
                    </a:cubicBezTo>
                    <a:cubicBezTo>
                      <a:pt x="701" y="104"/>
                      <a:pt x="688" y="106"/>
                      <a:pt x="685" y="111"/>
                    </a:cubicBezTo>
                    <a:cubicBezTo>
                      <a:pt x="684" y="114"/>
                      <a:pt x="683" y="117"/>
                      <a:pt x="683" y="120"/>
                    </a:cubicBezTo>
                    <a:cubicBezTo>
                      <a:pt x="683" y="132"/>
                      <a:pt x="694" y="143"/>
                      <a:pt x="701" y="144"/>
                    </a:cubicBezTo>
                    <a:cubicBezTo>
                      <a:pt x="701" y="144"/>
                      <a:pt x="701" y="144"/>
                      <a:pt x="701" y="144"/>
                    </a:cubicBezTo>
                    <a:cubicBezTo>
                      <a:pt x="703" y="145"/>
                      <a:pt x="705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06" y="145"/>
                      <a:pt x="706" y="145"/>
                      <a:pt x="706" y="145"/>
                    </a:cubicBezTo>
                    <a:cubicBezTo>
                      <a:pt x="720" y="145"/>
                      <a:pt x="726" y="133"/>
                      <a:pt x="725" y="119"/>
                    </a:cubicBezTo>
                    <a:cubicBezTo>
                      <a:pt x="725" y="119"/>
                      <a:pt x="725" y="119"/>
                      <a:pt x="725" y="119"/>
                    </a:cubicBezTo>
                    <a:cubicBezTo>
                      <a:pt x="724" y="115"/>
                      <a:pt x="720" y="109"/>
                      <a:pt x="720" y="103"/>
                    </a:cubicBezTo>
                    <a:cubicBezTo>
                      <a:pt x="720" y="103"/>
                      <a:pt x="720" y="103"/>
                      <a:pt x="720" y="102"/>
                    </a:cubicBezTo>
                    <a:cubicBezTo>
                      <a:pt x="721" y="97"/>
                      <a:pt x="728" y="91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1" y="88"/>
                      <a:pt x="731" y="88"/>
                      <a:pt x="731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2" y="88"/>
                      <a:pt x="732" y="88"/>
                      <a:pt x="732" y="88"/>
                    </a:cubicBezTo>
                    <a:cubicBezTo>
                      <a:pt x="736" y="84"/>
                      <a:pt x="743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8" y="80"/>
                      <a:pt x="748" y="80"/>
                    </a:cubicBezTo>
                    <a:cubicBezTo>
                      <a:pt x="748" y="80"/>
                      <a:pt x="749" y="80"/>
                      <a:pt x="749" y="80"/>
                    </a:cubicBezTo>
                    <a:cubicBezTo>
                      <a:pt x="749" y="80"/>
                      <a:pt x="749" y="80"/>
                      <a:pt x="749" y="80"/>
                    </a:cubicBezTo>
                    <a:cubicBezTo>
                      <a:pt x="755" y="80"/>
                      <a:pt x="762" y="86"/>
                      <a:pt x="768" y="90"/>
                    </a:cubicBezTo>
                    <a:cubicBezTo>
                      <a:pt x="774" y="95"/>
                      <a:pt x="781" y="99"/>
                      <a:pt x="786" y="103"/>
                    </a:cubicBezTo>
                    <a:cubicBezTo>
                      <a:pt x="797" y="112"/>
                      <a:pt x="801" y="129"/>
                      <a:pt x="816" y="131"/>
                    </a:cubicBezTo>
                    <a:cubicBezTo>
                      <a:pt x="816" y="131"/>
                      <a:pt x="816" y="131"/>
                      <a:pt x="816" y="131"/>
                    </a:cubicBezTo>
                    <a:cubicBezTo>
                      <a:pt x="817" y="131"/>
                      <a:pt x="818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19" y="131"/>
                      <a:pt x="819" y="131"/>
                      <a:pt x="819" y="131"/>
                    </a:cubicBezTo>
                    <a:cubicBezTo>
                      <a:pt x="832" y="131"/>
                      <a:pt x="837" y="121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5" y="116"/>
                      <a:pt x="845" y="116"/>
                      <a:pt x="845" y="116"/>
                    </a:cubicBezTo>
                    <a:cubicBezTo>
                      <a:pt x="846" y="115"/>
                      <a:pt x="847" y="115"/>
                      <a:pt x="847" y="115"/>
                    </a:cubicBezTo>
                    <a:cubicBezTo>
                      <a:pt x="847" y="115"/>
                      <a:pt x="847" y="114"/>
                      <a:pt x="847" y="114"/>
                    </a:cubicBezTo>
                    <a:cubicBezTo>
                      <a:pt x="847" y="114"/>
                      <a:pt x="847" y="114"/>
                      <a:pt x="847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8" y="114"/>
                      <a:pt x="848" y="114"/>
                    </a:cubicBezTo>
                    <a:cubicBezTo>
                      <a:pt x="848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49" y="114"/>
                      <a:pt x="849" y="114"/>
                      <a:pt x="849" y="114"/>
                    </a:cubicBezTo>
                    <a:cubicBezTo>
                      <a:pt x="854" y="112"/>
                      <a:pt x="865" y="110"/>
                      <a:pt x="874" y="108"/>
                    </a:cubicBezTo>
                    <a:cubicBezTo>
                      <a:pt x="874" y="108"/>
                      <a:pt x="874" y="108"/>
                      <a:pt x="874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5" y="108"/>
                      <a:pt x="875" y="108"/>
                      <a:pt x="875" y="108"/>
                    </a:cubicBezTo>
                    <a:cubicBezTo>
                      <a:pt x="876" y="108"/>
                      <a:pt x="876" y="108"/>
                      <a:pt x="877" y="108"/>
                    </a:cubicBezTo>
                    <a:cubicBezTo>
                      <a:pt x="877" y="108"/>
                      <a:pt x="877" y="108"/>
                      <a:pt x="877" y="108"/>
                    </a:cubicBezTo>
                    <a:cubicBezTo>
                      <a:pt x="879" y="108"/>
                      <a:pt x="881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2" y="108"/>
                      <a:pt x="882" y="108"/>
                      <a:pt x="882" y="108"/>
                    </a:cubicBezTo>
                    <a:cubicBezTo>
                      <a:pt x="884" y="108"/>
                      <a:pt x="885" y="108"/>
                      <a:pt x="887" y="108"/>
                    </a:cubicBezTo>
                    <a:cubicBezTo>
                      <a:pt x="887" y="108"/>
                      <a:pt x="887" y="108"/>
                      <a:pt x="887" y="108"/>
                    </a:cubicBezTo>
                    <a:cubicBezTo>
                      <a:pt x="894" y="110"/>
                      <a:pt x="900" y="117"/>
                      <a:pt x="907" y="120"/>
                    </a:cubicBezTo>
                    <a:cubicBezTo>
                      <a:pt x="907" y="120"/>
                      <a:pt x="907" y="120"/>
                      <a:pt x="907" y="120"/>
                    </a:cubicBezTo>
                    <a:cubicBezTo>
                      <a:pt x="907" y="120"/>
                      <a:pt x="907" y="120"/>
                      <a:pt x="908" y="121"/>
                    </a:cubicBezTo>
                    <a:cubicBezTo>
                      <a:pt x="908" y="121"/>
                      <a:pt x="908" y="121"/>
                      <a:pt x="908" y="121"/>
                    </a:cubicBezTo>
                    <a:cubicBezTo>
                      <a:pt x="912" y="122"/>
                      <a:pt x="917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2" y="124"/>
                      <a:pt x="922" y="124"/>
                    </a:cubicBezTo>
                    <a:cubicBezTo>
                      <a:pt x="922" y="124"/>
                      <a:pt x="923" y="124"/>
                      <a:pt x="923" y="124"/>
                    </a:cubicBezTo>
                    <a:cubicBezTo>
                      <a:pt x="926" y="124"/>
                      <a:pt x="930" y="123"/>
                      <a:pt x="933" y="122"/>
                    </a:cubicBezTo>
                    <a:cubicBezTo>
                      <a:pt x="941" y="118"/>
                      <a:pt x="943" y="107"/>
                      <a:pt x="949" y="101"/>
                    </a:cubicBezTo>
                    <a:cubicBezTo>
                      <a:pt x="954" y="95"/>
                      <a:pt x="964" y="91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2" y="87"/>
                      <a:pt x="972" y="87"/>
                      <a:pt x="972" y="87"/>
                    </a:cubicBezTo>
                    <a:cubicBezTo>
                      <a:pt x="973" y="87"/>
                      <a:pt x="974" y="87"/>
                      <a:pt x="974" y="86"/>
                    </a:cubicBezTo>
                    <a:cubicBezTo>
                      <a:pt x="974" y="86"/>
                      <a:pt x="974" y="86"/>
                      <a:pt x="974" y="86"/>
                    </a:cubicBezTo>
                    <a:cubicBezTo>
                      <a:pt x="981" y="83"/>
                      <a:pt x="989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6" y="80"/>
                      <a:pt x="996" y="80"/>
                      <a:pt x="996" y="80"/>
                    </a:cubicBezTo>
                    <a:cubicBezTo>
                      <a:pt x="997" y="80"/>
                      <a:pt x="998" y="80"/>
                      <a:pt x="999" y="80"/>
                    </a:cubicBezTo>
                    <a:cubicBezTo>
                      <a:pt x="1000" y="80"/>
                      <a:pt x="1000" y="80"/>
                      <a:pt x="1000" y="80"/>
                    </a:cubicBezTo>
                    <a:cubicBezTo>
                      <a:pt x="1012" y="83"/>
                      <a:pt x="1012" y="112"/>
                      <a:pt x="1020" y="122"/>
                    </a:cubicBezTo>
                    <a:cubicBezTo>
                      <a:pt x="1026" y="128"/>
                      <a:pt x="1040" y="130"/>
                      <a:pt x="1047" y="134"/>
                    </a:cubicBezTo>
                    <a:cubicBezTo>
                      <a:pt x="1056" y="138"/>
                      <a:pt x="1061" y="148"/>
                      <a:pt x="1068" y="155"/>
                    </a:cubicBezTo>
                    <a:cubicBezTo>
                      <a:pt x="1075" y="162"/>
                      <a:pt x="1085" y="170"/>
                      <a:pt x="1089" y="177"/>
                    </a:cubicBezTo>
                    <a:cubicBezTo>
                      <a:pt x="1094" y="188"/>
                      <a:pt x="1093" y="199"/>
                      <a:pt x="1102" y="206"/>
                    </a:cubicBezTo>
                    <a:cubicBezTo>
                      <a:pt x="1107" y="210"/>
                      <a:pt x="1114" y="211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3"/>
                      <a:pt x="1121" y="213"/>
                      <a:pt x="1121" y="213"/>
                    </a:cubicBezTo>
                    <a:cubicBezTo>
                      <a:pt x="1121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2" y="214"/>
                      <a:pt x="1122" y="214"/>
                      <a:pt x="1122" y="214"/>
                    </a:cubicBezTo>
                    <a:cubicBezTo>
                      <a:pt x="1127" y="215"/>
                      <a:pt x="1132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8" y="218"/>
                      <a:pt x="1138" y="218"/>
                      <a:pt x="1138" y="218"/>
                    </a:cubicBezTo>
                    <a:cubicBezTo>
                      <a:pt x="1139" y="218"/>
                      <a:pt x="1140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1" y="218"/>
                      <a:pt x="1141" y="218"/>
                      <a:pt x="1141" y="218"/>
                    </a:cubicBezTo>
                    <a:cubicBezTo>
                      <a:pt x="1144" y="212"/>
                      <a:pt x="1145" y="206"/>
                      <a:pt x="1145" y="200"/>
                    </a:cubicBezTo>
                    <a:cubicBezTo>
                      <a:pt x="1145" y="186"/>
                      <a:pt x="1139" y="172"/>
                      <a:pt x="1130" y="167"/>
                    </a:cubicBezTo>
                    <a:cubicBezTo>
                      <a:pt x="1123" y="161"/>
                      <a:pt x="1114" y="162"/>
                      <a:pt x="1106" y="158"/>
                    </a:cubicBezTo>
                    <a:cubicBezTo>
                      <a:pt x="1099" y="153"/>
                      <a:pt x="1094" y="144"/>
                      <a:pt x="1087" y="137"/>
                    </a:cubicBezTo>
                    <a:cubicBezTo>
                      <a:pt x="1081" y="130"/>
                      <a:pt x="1071" y="124"/>
                      <a:pt x="1067" y="116"/>
                    </a:cubicBezTo>
                    <a:cubicBezTo>
                      <a:pt x="1064" y="109"/>
                      <a:pt x="1064" y="100"/>
                      <a:pt x="1060" y="93"/>
                    </a:cubicBezTo>
                    <a:cubicBezTo>
                      <a:pt x="1054" y="85"/>
                      <a:pt x="1045" y="81"/>
                      <a:pt x="1034" y="79"/>
                    </a:cubicBezTo>
                    <a:cubicBezTo>
                      <a:pt x="1025" y="77"/>
                      <a:pt x="1013" y="77"/>
                      <a:pt x="1004" y="74"/>
                    </a:cubicBezTo>
                    <a:cubicBezTo>
                      <a:pt x="1000" y="72"/>
                      <a:pt x="994" y="65"/>
                      <a:pt x="991" y="60"/>
                    </a:cubicBezTo>
                    <a:cubicBezTo>
                      <a:pt x="986" y="54"/>
                      <a:pt x="983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5" y="42"/>
                      <a:pt x="975" y="42"/>
                      <a:pt x="975" y="42"/>
                    </a:cubicBezTo>
                    <a:cubicBezTo>
                      <a:pt x="971" y="42"/>
                      <a:pt x="967" y="47"/>
                      <a:pt x="962" y="51"/>
                    </a:cubicBezTo>
                    <a:cubicBezTo>
                      <a:pt x="961" y="53"/>
                      <a:pt x="959" y="54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7" y="55"/>
                      <a:pt x="957" y="55"/>
                      <a:pt x="957" y="55"/>
                    </a:cubicBezTo>
                    <a:cubicBezTo>
                      <a:pt x="956" y="55"/>
                      <a:pt x="956" y="55"/>
                      <a:pt x="956" y="55"/>
                    </a:cubicBezTo>
                    <a:cubicBezTo>
                      <a:pt x="956" y="55"/>
                      <a:pt x="956" y="55"/>
                      <a:pt x="956" y="56"/>
                    </a:cubicBezTo>
                    <a:cubicBezTo>
                      <a:pt x="951" y="58"/>
                      <a:pt x="944" y="57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7" y="60"/>
                      <a:pt x="937" y="60"/>
                      <a:pt x="937" y="60"/>
                    </a:cubicBezTo>
                    <a:cubicBezTo>
                      <a:pt x="935" y="60"/>
                      <a:pt x="934" y="61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32" y="62"/>
                      <a:pt x="932" y="62"/>
                      <a:pt x="932" y="62"/>
                    </a:cubicBezTo>
                    <a:cubicBezTo>
                      <a:pt x="926" y="65"/>
                      <a:pt x="921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6" y="69"/>
                      <a:pt x="916" y="69"/>
                      <a:pt x="916" y="69"/>
                    </a:cubicBezTo>
                    <a:cubicBezTo>
                      <a:pt x="915" y="69"/>
                      <a:pt x="915" y="69"/>
                      <a:pt x="914" y="69"/>
                    </a:cubicBezTo>
                    <a:cubicBezTo>
                      <a:pt x="898" y="67"/>
                      <a:pt x="895" y="40"/>
                      <a:pt x="889" y="28"/>
                    </a:cubicBezTo>
                    <a:cubicBezTo>
                      <a:pt x="881" y="15"/>
                      <a:pt x="870" y="3"/>
                      <a:pt x="853" y="1"/>
                    </a:cubicBezTo>
                    <a:cubicBezTo>
                      <a:pt x="852" y="1"/>
                      <a:pt x="850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49" y="1"/>
                      <a:pt x="849" y="1"/>
                      <a:pt x="849" y="1"/>
                    </a:cubicBezTo>
                    <a:cubicBezTo>
                      <a:pt x="828" y="1"/>
                      <a:pt x="816" y="1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5" y="38"/>
                      <a:pt x="825" y="38"/>
                      <a:pt x="825" y="38"/>
                    </a:cubicBezTo>
                    <a:cubicBezTo>
                      <a:pt x="828" y="44"/>
                      <a:pt x="835" y="49"/>
                      <a:pt x="835" y="55"/>
                    </a:cubicBezTo>
                    <a:cubicBezTo>
                      <a:pt x="835" y="56"/>
                      <a:pt x="835" y="56"/>
                      <a:pt x="835" y="57"/>
                    </a:cubicBezTo>
                    <a:cubicBezTo>
                      <a:pt x="835" y="60"/>
                      <a:pt x="830" y="63"/>
                      <a:pt x="829" y="63"/>
                    </a:cubicBezTo>
                    <a:cubicBezTo>
                      <a:pt x="829" y="63"/>
                      <a:pt x="829" y="63"/>
                      <a:pt x="829" y="63"/>
                    </a:cubicBezTo>
                    <a:cubicBezTo>
                      <a:pt x="829" y="63"/>
                      <a:pt x="829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8" y="63"/>
                      <a:pt x="828" y="63"/>
                      <a:pt x="828" y="63"/>
                    </a:cubicBezTo>
                    <a:cubicBezTo>
                      <a:pt x="827" y="63"/>
                      <a:pt x="827" y="63"/>
                      <a:pt x="826" y="62"/>
                    </a:cubicBezTo>
                    <a:cubicBezTo>
                      <a:pt x="826" y="62"/>
                      <a:pt x="826" y="62"/>
                      <a:pt x="826" y="62"/>
                    </a:cubicBezTo>
                    <a:cubicBezTo>
                      <a:pt x="826" y="62"/>
                      <a:pt x="826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5" y="62"/>
                      <a:pt x="825" y="62"/>
                      <a:pt x="825" y="62"/>
                    </a:cubicBezTo>
                    <a:cubicBezTo>
                      <a:pt x="821" y="60"/>
                      <a:pt x="816" y="57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6"/>
                      <a:pt x="811" y="56"/>
                      <a:pt x="811" y="56"/>
                    </a:cubicBezTo>
                    <a:cubicBezTo>
                      <a:pt x="811" y="55"/>
                      <a:pt x="811" y="55"/>
                      <a:pt x="811" y="55"/>
                    </a:cubicBezTo>
                    <a:cubicBezTo>
                      <a:pt x="808" y="55"/>
                      <a:pt x="806" y="54"/>
                      <a:pt x="803" y="54"/>
                    </a:cubicBezTo>
                    <a:cubicBezTo>
                      <a:pt x="803" y="54"/>
                      <a:pt x="803" y="54"/>
                      <a:pt x="803" y="54"/>
                    </a:cubicBezTo>
                    <a:cubicBezTo>
                      <a:pt x="795" y="54"/>
                      <a:pt x="788" y="57"/>
                      <a:pt x="781" y="61"/>
                    </a:cubicBezTo>
                    <a:cubicBezTo>
                      <a:pt x="775" y="64"/>
                      <a:pt x="769" y="67"/>
                      <a:pt x="762" y="67"/>
                    </a:cubicBezTo>
                    <a:cubicBezTo>
                      <a:pt x="762" y="67"/>
                      <a:pt x="762" y="67"/>
                      <a:pt x="762" y="67"/>
                    </a:cubicBezTo>
                    <a:cubicBezTo>
                      <a:pt x="760" y="67"/>
                      <a:pt x="759" y="67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8" y="66"/>
                      <a:pt x="758" y="66"/>
                      <a:pt x="758" y="66"/>
                    </a:cubicBezTo>
                    <a:cubicBezTo>
                      <a:pt x="750" y="65"/>
                      <a:pt x="746" y="58"/>
                      <a:pt x="739" y="53"/>
                    </a:cubicBezTo>
                    <a:cubicBezTo>
                      <a:pt x="733" y="48"/>
                      <a:pt x="724" y="44"/>
                      <a:pt x="720" y="39"/>
                    </a:cubicBezTo>
                    <a:cubicBezTo>
                      <a:pt x="716" y="33"/>
                      <a:pt x="715" y="24"/>
                      <a:pt x="709" y="18"/>
                    </a:cubicBezTo>
                    <a:cubicBezTo>
                      <a:pt x="702" y="12"/>
                      <a:pt x="692" y="14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80" y="11"/>
                    </a:cubicBezTo>
                    <a:cubicBezTo>
                      <a:pt x="680" y="11"/>
                      <a:pt x="680" y="11"/>
                      <a:pt x="679" y="11"/>
                    </a:cubicBezTo>
                    <a:cubicBezTo>
                      <a:pt x="679" y="11"/>
                      <a:pt x="679" y="11"/>
                      <a:pt x="679" y="11"/>
                    </a:cubicBezTo>
                    <a:cubicBezTo>
                      <a:pt x="678" y="11"/>
                      <a:pt x="677" y="10"/>
                      <a:pt x="675" y="10"/>
                    </a:cubicBezTo>
                    <a:cubicBezTo>
                      <a:pt x="675" y="10"/>
                      <a:pt x="675" y="10"/>
                      <a:pt x="675" y="9"/>
                    </a:cubicBezTo>
                    <a:cubicBezTo>
                      <a:pt x="675" y="9"/>
                      <a:pt x="675" y="9"/>
                      <a:pt x="675" y="9"/>
                    </a:cubicBezTo>
                    <a:cubicBezTo>
                      <a:pt x="671" y="8"/>
                      <a:pt x="667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3" y="6"/>
                      <a:pt x="663" y="6"/>
                      <a:pt x="663" y="6"/>
                    </a:cubicBezTo>
                    <a:cubicBezTo>
                      <a:pt x="662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1" y="6"/>
                    </a:cubicBezTo>
                    <a:cubicBezTo>
                      <a:pt x="661" y="6"/>
                      <a:pt x="661" y="6"/>
                      <a:pt x="660" y="6"/>
                    </a:cubicBezTo>
                    <a:cubicBezTo>
                      <a:pt x="660" y="6"/>
                      <a:pt x="660" y="6"/>
                      <a:pt x="660" y="6"/>
                    </a:cubicBezTo>
                    <a:cubicBezTo>
                      <a:pt x="652" y="8"/>
                      <a:pt x="647" y="22"/>
                      <a:pt x="639" y="28"/>
                    </a:cubicBezTo>
                    <a:cubicBezTo>
                      <a:pt x="635" y="31"/>
                      <a:pt x="630" y="32"/>
                      <a:pt x="624" y="36"/>
                    </a:cubicBezTo>
                    <a:cubicBezTo>
                      <a:pt x="618" y="40"/>
                      <a:pt x="615" y="45"/>
                      <a:pt x="609" y="46"/>
                    </a:cubicBezTo>
                    <a:cubicBezTo>
                      <a:pt x="609" y="46"/>
                      <a:pt x="609" y="46"/>
                      <a:pt x="609" y="46"/>
                    </a:cubicBezTo>
                    <a:cubicBezTo>
                      <a:pt x="608" y="46"/>
                      <a:pt x="608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7" y="46"/>
                      <a:pt x="607" y="46"/>
                      <a:pt x="607" y="46"/>
                    </a:cubicBezTo>
                    <a:cubicBezTo>
                      <a:pt x="606" y="46"/>
                      <a:pt x="604" y="46"/>
                      <a:pt x="603" y="46"/>
                    </a:cubicBezTo>
                    <a:cubicBezTo>
                      <a:pt x="600" y="45"/>
                      <a:pt x="598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6" y="45"/>
                      <a:pt x="596" y="45"/>
                    </a:cubicBezTo>
                    <a:cubicBezTo>
                      <a:pt x="596" y="45"/>
                      <a:pt x="595" y="45"/>
                      <a:pt x="595" y="45"/>
                    </a:cubicBezTo>
                    <a:cubicBezTo>
                      <a:pt x="592" y="45"/>
                      <a:pt x="589" y="45"/>
                      <a:pt x="586" y="45"/>
                    </a:cubicBezTo>
                    <a:cubicBezTo>
                      <a:pt x="582" y="46"/>
                      <a:pt x="579" y="46"/>
                      <a:pt x="576" y="46"/>
                    </a:cubicBezTo>
                    <a:cubicBezTo>
                      <a:pt x="575" y="46"/>
                      <a:pt x="575" y="46"/>
                      <a:pt x="575" y="46"/>
                    </a:cubicBezTo>
                    <a:cubicBezTo>
                      <a:pt x="574" y="46"/>
                      <a:pt x="574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73" y="46"/>
                      <a:pt x="573" y="46"/>
                      <a:pt x="573" y="46"/>
                    </a:cubicBezTo>
                    <a:cubicBezTo>
                      <a:pt x="566" y="46"/>
                      <a:pt x="558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51" y="44"/>
                      <a:pt x="551" y="44"/>
                      <a:pt x="551" y="44"/>
                    </a:cubicBezTo>
                    <a:cubicBezTo>
                      <a:pt x="549" y="44"/>
                      <a:pt x="548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7" y="44"/>
                      <a:pt x="547" y="44"/>
                      <a:pt x="547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6" y="44"/>
                      <a:pt x="546" y="44"/>
                      <a:pt x="546" y="44"/>
                    </a:cubicBezTo>
                    <a:cubicBezTo>
                      <a:pt x="545" y="44"/>
                      <a:pt x="544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3" y="44"/>
                      <a:pt x="543" y="44"/>
                      <a:pt x="543" y="44"/>
                    </a:cubicBezTo>
                    <a:cubicBezTo>
                      <a:pt x="542" y="44"/>
                      <a:pt x="542" y="44"/>
                      <a:pt x="541" y="44"/>
                    </a:cubicBezTo>
                    <a:cubicBezTo>
                      <a:pt x="535" y="43"/>
                      <a:pt x="531" y="38"/>
                      <a:pt x="524" y="35"/>
                    </a:cubicBezTo>
                    <a:cubicBezTo>
                      <a:pt x="518" y="32"/>
                      <a:pt x="513" y="31"/>
                      <a:pt x="509" y="27"/>
                    </a:cubicBezTo>
                    <a:cubicBezTo>
                      <a:pt x="502" y="20"/>
                      <a:pt x="498" y="8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9" y="6"/>
                      <a:pt x="489" y="6"/>
                    </a:cubicBezTo>
                    <a:cubicBezTo>
                      <a:pt x="489" y="6"/>
                      <a:pt x="488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7" y="6"/>
                      <a:pt x="487" y="6"/>
                      <a:pt x="487" y="6"/>
                    </a:cubicBezTo>
                    <a:cubicBezTo>
                      <a:pt x="483" y="6"/>
                      <a:pt x="478" y="8"/>
                      <a:pt x="474" y="10"/>
                    </a:cubicBezTo>
                    <a:cubicBezTo>
                      <a:pt x="474" y="10"/>
                      <a:pt x="474" y="10"/>
                      <a:pt x="473" y="10"/>
                    </a:cubicBezTo>
                    <a:cubicBezTo>
                      <a:pt x="473" y="10"/>
                      <a:pt x="473" y="10"/>
                      <a:pt x="473" y="10"/>
                    </a:cubicBezTo>
                    <a:cubicBezTo>
                      <a:pt x="473" y="10"/>
                      <a:pt x="473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2" y="11"/>
                      <a:pt x="472" y="11"/>
                    </a:cubicBezTo>
                    <a:cubicBezTo>
                      <a:pt x="472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71" y="11"/>
                      <a:pt x="471" y="11"/>
                      <a:pt x="471" y="11"/>
                    </a:cubicBezTo>
                    <a:cubicBezTo>
                      <a:pt x="461" y="13"/>
                      <a:pt x="454" y="11"/>
                      <a:pt x="447" y="15"/>
                    </a:cubicBezTo>
                    <a:cubicBezTo>
                      <a:pt x="437" y="19"/>
                      <a:pt x="437" y="31"/>
                      <a:pt x="431" y="39"/>
                    </a:cubicBezTo>
                    <a:cubicBezTo>
                      <a:pt x="426" y="45"/>
                      <a:pt x="419" y="49"/>
                      <a:pt x="413" y="54"/>
                    </a:cubicBezTo>
                    <a:cubicBezTo>
                      <a:pt x="406" y="58"/>
                      <a:pt x="400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1" y="66"/>
                      <a:pt x="391" y="66"/>
                      <a:pt x="390" y="66"/>
                    </a:cubicBezTo>
                    <a:cubicBezTo>
                      <a:pt x="390" y="66"/>
                      <a:pt x="390" y="66"/>
                      <a:pt x="390" y="66"/>
                    </a:cubicBezTo>
                    <a:cubicBezTo>
                      <a:pt x="383" y="66"/>
                      <a:pt x="378" y="64"/>
                      <a:pt x="372" y="61"/>
                    </a:cubicBezTo>
                    <a:cubicBezTo>
                      <a:pt x="371" y="61"/>
                      <a:pt x="370" y="61"/>
                      <a:pt x="369" y="60"/>
                    </a:cubicBezTo>
                    <a:cubicBezTo>
                      <a:pt x="367" y="59"/>
                      <a:pt x="365" y="58"/>
                      <a:pt x="363" y="57"/>
                    </a:cubicBezTo>
                    <a:cubicBezTo>
                      <a:pt x="358" y="55"/>
                      <a:pt x="353" y="54"/>
                      <a:pt x="348" y="54"/>
                    </a:cubicBezTo>
                    <a:cubicBezTo>
                      <a:pt x="348" y="54"/>
                      <a:pt x="348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7" y="54"/>
                      <a:pt x="347" y="54"/>
                      <a:pt x="347" y="54"/>
                    </a:cubicBezTo>
                    <a:cubicBezTo>
                      <a:pt x="344" y="54"/>
                      <a:pt x="341" y="54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8" y="56"/>
                      <a:pt x="338" y="56"/>
                    </a:cubicBezTo>
                    <a:cubicBezTo>
                      <a:pt x="338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7" y="56"/>
                      <a:pt x="337" y="56"/>
                      <a:pt x="337" y="56"/>
                    </a:cubicBezTo>
                    <a:cubicBezTo>
                      <a:pt x="336" y="56"/>
                      <a:pt x="334" y="57"/>
                      <a:pt x="332" y="58"/>
                    </a:cubicBezTo>
                    <a:cubicBezTo>
                      <a:pt x="329" y="60"/>
                      <a:pt x="325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2" y="62"/>
                      <a:pt x="322" y="62"/>
                      <a:pt x="322" y="62"/>
                    </a:cubicBezTo>
                    <a:cubicBezTo>
                      <a:pt x="320" y="62"/>
                      <a:pt x="318" y="61"/>
                      <a:pt x="317" y="59"/>
                    </a:cubicBezTo>
                    <a:cubicBezTo>
                      <a:pt x="317" y="58"/>
                      <a:pt x="317" y="57"/>
                      <a:pt x="317" y="56"/>
                    </a:cubicBezTo>
                    <a:cubicBezTo>
                      <a:pt x="317" y="50"/>
                      <a:pt x="323" y="45"/>
                      <a:pt x="326" y="39"/>
                    </a:cubicBezTo>
                    <a:cubicBezTo>
                      <a:pt x="328" y="35"/>
                      <a:pt x="329" y="30"/>
                      <a:pt x="329" y="26"/>
                    </a:cubicBezTo>
                    <a:cubicBezTo>
                      <a:pt x="329" y="13"/>
                      <a:pt x="320" y="2"/>
                      <a:pt x="308" y="0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8" y="0"/>
                      <a:pt x="307" y="0"/>
                      <a:pt x="307" y="0"/>
                    </a:cubicBezTo>
                    <a:cubicBezTo>
                      <a:pt x="305" y="0"/>
                      <a:pt x="304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  <a:cubicBezTo>
                      <a:pt x="302" y="0"/>
                      <a:pt x="302" y="0"/>
                      <a:pt x="302" y="0"/>
                    </a:cubicBezTo>
                  </a:path>
                </a:pathLst>
              </a:custGeom>
              <a:solidFill>
                <a:srgbClr val="E8E1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587"/>
              <p:cNvSpPr>
                <a:spLocks noEditPoints="1"/>
              </p:cNvSpPr>
              <p:nvPr/>
            </p:nvSpPr>
            <p:spPr bwMode="auto">
              <a:xfrm>
                <a:off x="1864" y="814"/>
                <a:ext cx="453" cy="471"/>
              </a:xfrm>
              <a:custGeom>
                <a:gdLst>
                  <a:gd name="T0" fmla="*/ 116 w 130"/>
                  <a:gd name="T1" fmla="*/ 1 h 135"/>
                  <a:gd name="T2" fmla="*/ 126 w 130"/>
                  <a:gd name="T3" fmla="*/ 4 h 135"/>
                  <a:gd name="T4" fmla="*/ 114 w 130"/>
                  <a:gd name="T5" fmla="*/ 44 h 135"/>
                  <a:gd name="T6" fmla="*/ 70 w 130"/>
                  <a:gd name="T7" fmla="*/ 72 h 135"/>
                  <a:gd name="T8" fmla="*/ 50 w 130"/>
                  <a:gd name="T9" fmla="*/ 93 h 135"/>
                  <a:gd name="T10" fmla="*/ 18 w 130"/>
                  <a:gd name="T11" fmla="*/ 132 h 135"/>
                  <a:gd name="T12" fmla="*/ 18 w 130"/>
                  <a:gd name="T13" fmla="*/ 132 h 135"/>
                  <a:gd name="T14" fmla="*/ 17 w 130"/>
                  <a:gd name="T15" fmla="*/ 132 h 135"/>
                  <a:gd name="T16" fmla="*/ 12 w 130"/>
                  <a:gd name="T17" fmla="*/ 132 h 135"/>
                  <a:gd name="T18" fmla="*/ 12 w 130"/>
                  <a:gd name="T19" fmla="*/ 132 h 135"/>
                  <a:gd name="T20" fmla="*/ 5 w 130"/>
                  <a:gd name="T21" fmla="*/ 130 h 135"/>
                  <a:gd name="T22" fmla="*/ 1 w 130"/>
                  <a:gd name="T23" fmla="*/ 119 h 135"/>
                  <a:gd name="T24" fmla="*/ 38 w 130"/>
                  <a:gd name="T25" fmla="*/ 82 h 135"/>
                  <a:gd name="T26" fmla="*/ 79 w 130"/>
                  <a:gd name="T27" fmla="*/ 40 h 135"/>
                  <a:gd name="T28" fmla="*/ 88 w 130"/>
                  <a:gd name="T29" fmla="*/ 12 h 135"/>
                  <a:gd name="T30" fmla="*/ 116 w 130"/>
                  <a:gd name="T31" fmla="*/ 1 h 135"/>
                  <a:gd name="T32" fmla="*/ 117 w 130"/>
                  <a:gd name="T33" fmla="*/ 0 h 135"/>
                  <a:gd name="T34" fmla="*/ 87 w 130"/>
                  <a:gd name="T35" fmla="*/ 10 h 135"/>
                  <a:gd name="T36" fmla="*/ 87 w 130"/>
                  <a:gd name="T37" fmla="*/ 10 h 135"/>
                  <a:gd name="T38" fmla="*/ 76 w 130"/>
                  <a:gd name="T39" fmla="*/ 39 h 135"/>
                  <a:gd name="T40" fmla="*/ 35 w 130"/>
                  <a:gd name="T41" fmla="*/ 81 h 135"/>
                  <a:gd name="T42" fmla="*/ 0 w 130"/>
                  <a:gd name="T43" fmla="*/ 122 h 135"/>
                  <a:gd name="T44" fmla="*/ 9 w 130"/>
                  <a:gd name="T45" fmla="*/ 135 h 135"/>
                  <a:gd name="T46" fmla="*/ 11 w 130"/>
                  <a:gd name="T47" fmla="*/ 135 h 135"/>
                  <a:gd name="T48" fmla="*/ 11 w 130"/>
                  <a:gd name="T49" fmla="*/ 135 h 135"/>
                  <a:gd name="T50" fmla="*/ 44 w 130"/>
                  <a:gd name="T51" fmla="*/ 120 h 135"/>
                  <a:gd name="T52" fmla="*/ 44 w 130"/>
                  <a:gd name="T53" fmla="*/ 120 h 135"/>
                  <a:gd name="T54" fmla="*/ 44 w 130"/>
                  <a:gd name="T55" fmla="*/ 120 h 135"/>
                  <a:gd name="T56" fmla="*/ 52 w 130"/>
                  <a:gd name="T57" fmla="*/ 96 h 135"/>
                  <a:gd name="T58" fmla="*/ 93 w 130"/>
                  <a:gd name="T59" fmla="*/ 53 h 135"/>
                  <a:gd name="T60" fmla="*/ 130 w 130"/>
                  <a:gd name="T61" fmla="*/ 9 h 135"/>
                  <a:gd name="T62" fmla="*/ 117 w 130"/>
                  <a:gd name="T63" fmla="*/ 0 h 135"/>
                  <a:gd name="T64" fmla="*/ 117 w 130"/>
                  <a:gd name="T65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0" h="135">
                    <a:moveTo>
                      <a:pt x="116" y="1"/>
                    </a:move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20" y="1"/>
                      <a:pt x="123" y="2"/>
                      <a:pt x="126" y="4"/>
                    </a:cubicBezTo>
                    <a:cubicBezTo>
                      <a:pt x="128" y="7"/>
                      <a:pt x="128" y="10"/>
                      <a:pt x="128" y="13"/>
                    </a:cubicBezTo>
                    <a:cubicBezTo>
                      <a:pt x="128" y="25"/>
                      <a:pt x="119" y="41"/>
                      <a:pt x="114" y="44"/>
                    </a:cubicBezTo>
                    <a:cubicBezTo>
                      <a:pt x="108" y="48"/>
                      <a:pt x="99" y="47"/>
                      <a:pt x="91" y="51"/>
                    </a:cubicBezTo>
                    <a:cubicBezTo>
                      <a:pt x="84" y="54"/>
                      <a:pt x="76" y="65"/>
                      <a:pt x="70" y="72"/>
                    </a:cubicBezTo>
                    <a:cubicBezTo>
                      <a:pt x="67" y="75"/>
                      <a:pt x="64" y="79"/>
                      <a:pt x="60" y="82"/>
                    </a:cubicBezTo>
                    <a:cubicBezTo>
                      <a:pt x="57" y="86"/>
                      <a:pt x="52" y="89"/>
                      <a:pt x="50" y="93"/>
                    </a:cubicBezTo>
                    <a:cubicBezTo>
                      <a:pt x="45" y="104"/>
                      <a:pt x="47" y="115"/>
                      <a:pt x="41" y="122"/>
                    </a:cubicBezTo>
                    <a:cubicBezTo>
                      <a:pt x="36" y="128"/>
                      <a:pt x="27" y="130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18" y="132"/>
                      <a:pt x="17" y="132"/>
                      <a:pt x="17" y="132"/>
                    </a:cubicBezTo>
                    <a:cubicBezTo>
                      <a:pt x="16" y="132"/>
                      <a:pt x="14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12" y="132"/>
                      <a:pt x="12" y="132"/>
                      <a:pt x="12" y="132"/>
                    </a:cubicBezTo>
                    <a:cubicBezTo>
                      <a:pt x="9" y="132"/>
                      <a:pt x="7" y="132"/>
                      <a:pt x="5" y="130"/>
                    </a:cubicBezTo>
                    <a:cubicBezTo>
                      <a:pt x="5" y="130"/>
                      <a:pt x="5" y="130"/>
                      <a:pt x="5" y="130"/>
                    </a:cubicBezTo>
                    <a:cubicBezTo>
                      <a:pt x="2" y="128"/>
                      <a:pt x="1" y="124"/>
                      <a:pt x="1" y="119"/>
                    </a:cubicBezTo>
                    <a:cubicBezTo>
                      <a:pt x="1" y="112"/>
                      <a:pt x="4" y="102"/>
                      <a:pt x="7" y="98"/>
                    </a:cubicBezTo>
                    <a:cubicBezTo>
                      <a:pt x="13" y="87"/>
                      <a:pt x="28" y="87"/>
                      <a:pt x="38" y="82"/>
                    </a:cubicBezTo>
                    <a:cubicBezTo>
                      <a:pt x="46" y="78"/>
                      <a:pt x="51" y="68"/>
                      <a:pt x="58" y="61"/>
                    </a:cubicBezTo>
                    <a:cubicBezTo>
                      <a:pt x="67" y="52"/>
                      <a:pt x="75" y="48"/>
                      <a:pt x="79" y="40"/>
                    </a:cubicBezTo>
                    <a:cubicBezTo>
                      <a:pt x="83" y="30"/>
                      <a:pt x="82" y="19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91" y="8"/>
                      <a:pt x="10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cubicBezTo>
                      <a:pt x="116" y="1"/>
                      <a:pt x="116" y="1"/>
                      <a:pt x="116" y="1"/>
                    </a:cubicBezTo>
                    <a:moveTo>
                      <a:pt x="117" y="0"/>
                    </a:moveTo>
                    <a:cubicBezTo>
                      <a:pt x="117" y="0"/>
                      <a:pt x="117" y="0"/>
                      <a:pt x="117" y="0"/>
                    </a:cubicBezTo>
                    <a:cubicBezTo>
                      <a:pt x="105" y="0"/>
                      <a:pt x="94" y="4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0" y="17"/>
                      <a:pt x="81" y="29"/>
                      <a:pt x="76" y="39"/>
                    </a:cubicBezTo>
                    <a:cubicBezTo>
                      <a:pt x="73" y="46"/>
                      <a:pt x="62" y="54"/>
                      <a:pt x="56" y="60"/>
                    </a:cubicBezTo>
                    <a:cubicBezTo>
                      <a:pt x="49" y="67"/>
                      <a:pt x="43" y="77"/>
                      <a:pt x="35" y="81"/>
                    </a:cubicBezTo>
                    <a:cubicBezTo>
                      <a:pt x="26" y="86"/>
                      <a:pt x="15" y="85"/>
                      <a:pt x="8" y="94"/>
                    </a:cubicBezTo>
                    <a:cubicBezTo>
                      <a:pt x="5" y="98"/>
                      <a:pt x="0" y="111"/>
                      <a:pt x="0" y="122"/>
                    </a:cubicBezTo>
                    <a:cubicBezTo>
                      <a:pt x="0" y="129"/>
                      <a:pt x="2" y="135"/>
                      <a:pt x="9" y="135"/>
                    </a:cubicBezTo>
                    <a:cubicBezTo>
                      <a:pt x="9" y="135"/>
                      <a:pt x="9" y="135"/>
                      <a:pt x="9" y="135"/>
                    </a:cubicBezTo>
                    <a:cubicBezTo>
                      <a:pt x="10" y="135"/>
                      <a:pt x="10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23" y="135"/>
                      <a:pt x="39" y="128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4" y="120"/>
                      <a:pt x="44" y="120"/>
                      <a:pt x="45" y="120"/>
                    </a:cubicBezTo>
                    <a:cubicBezTo>
                      <a:pt x="49" y="113"/>
                      <a:pt x="48" y="103"/>
                      <a:pt x="52" y="96"/>
                    </a:cubicBezTo>
                    <a:cubicBezTo>
                      <a:pt x="55" y="89"/>
                      <a:pt x="66" y="80"/>
                      <a:pt x="72" y="74"/>
                    </a:cubicBezTo>
                    <a:cubicBezTo>
                      <a:pt x="78" y="67"/>
                      <a:pt x="85" y="57"/>
                      <a:pt x="93" y="53"/>
                    </a:cubicBezTo>
                    <a:cubicBezTo>
                      <a:pt x="100" y="49"/>
                      <a:pt x="112" y="48"/>
                      <a:pt x="118" y="43"/>
                    </a:cubicBezTo>
                    <a:cubicBezTo>
                      <a:pt x="125" y="37"/>
                      <a:pt x="130" y="22"/>
                      <a:pt x="130" y="9"/>
                    </a:cubicBezTo>
                    <a:cubicBezTo>
                      <a:pt x="130" y="6"/>
                      <a:pt x="129" y="4"/>
                      <a:pt x="129" y="1"/>
                    </a:cubicBezTo>
                    <a:cubicBezTo>
                      <a:pt x="125" y="0"/>
                      <a:pt x="121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588"/>
              <p:cNvSpPr>
                <a:spLocks noEditPoints="1"/>
              </p:cNvSpPr>
              <p:nvPr/>
            </p:nvSpPr>
            <p:spPr bwMode="auto">
              <a:xfrm>
                <a:off x="5366" y="810"/>
                <a:ext cx="453" cy="472"/>
              </a:xfrm>
              <a:custGeom>
                <a:gdLst>
                  <a:gd name="T0" fmla="*/ 13 w 130"/>
                  <a:gd name="T1" fmla="*/ 2 h 135"/>
                  <a:gd name="T2" fmla="*/ 41 w 130"/>
                  <a:gd name="T3" fmla="*/ 11 h 135"/>
                  <a:gd name="T4" fmla="*/ 41 w 130"/>
                  <a:gd name="T5" fmla="*/ 11 h 135"/>
                  <a:gd name="T6" fmla="*/ 41 w 130"/>
                  <a:gd name="T7" fmla="*/ 11 h 135"/>
                  <a:gd name="T8" fmla="*/ 41 w 130"/>
                  <a:gd name="T9" fmla="*/ 11 h 135"/>
                  <a:gd name="T10" fmla="*/ 72 w 130"/>
                  <a:gd name="T11" fmla="*/ 62 h 135"/>
                  <a:gd name="T12" fmla="*/ 121 w 130"/>
                  <a:gd name="T13" fmla="*/ 94 h 135"/>
                  <a:gd name="T14" fmla="*/ 120 w 130"/>
                  <a:gd name="T15" fmla="*/ 132 h 135"/>
                  <a:gd name="T16" fmla="*/ 116 w 130"/>
                  <a:gd name="T17" fmla="*/ 132 h 135"/>
                  <a:gd name="T18" fmla="*/ 116 w 130"/>
                  <a:gd name="T19" fmla="*/ 132 h 135"/>
                  <a:gd name="T20" fmla="*/ 89 w 130"/>
                  <a:gd name="T21" fmla="*/ 121 h 135"/>
                  <a:gd name="T22" fmla="*/ 89 w 130"/>
                  <a:gd name="T23" fmla="*/ 121 h 135"/>
                  <a:gd name="T24" fmla="*/ 89 w 130"/>
                  <a:gd name="T25" fmla="*/ 121 h 135"/>
                  <a:gd name="T26" fmla="*/ 81 w 130"/>
                  <a:gd name="T27" fmla="*/ 94 h 135"/>
                  <a:gd name="T28" fmla="*/ 51 w 130"/>
                  <a:gd name="T29" fmla="*/ 62 h 135"/>
                  <a:gd name="T30" fmla="*/ 9 w 130"/>
                  <a:gd name="T31" fmla="*/ 37 h 135"/>
                  <a:gd name="T32" fmla="*/ 4 w 130"/>
                  <a:gd name="T33" fmla="*/ 5 h 135"/>
                  <a:gd name="T34" fmla="*/ 13 w 130"/>
                  <a:gd name="T35" fmla="*/ 2 h 135"/>
                  <a:gd name="T36" fmla="*/ 13 w 130"/>
                  <a:gd name="T37" fmla="*/ 2 h 135"/>
                  <a:gd name="T38" fmla="*/ 13 w 130"/>
                  <a:gd name="T39" fmla="*/ 0 h 135"/>
                  <a:gd name="T40" fmla="*/ 0 w 130"/>
                  <a:gd name="T41" fmla="*/ 3 h 135"/>
                  <a:gd name="T42" fmla="*/ 13 w 130"/>
                  <a:gd name="T43" fmla="*/ 45 h 135"/>
                  <a:gd name="T44" fmla="*/ 58 w 130"/>
                  <a:gd name="T45" fmla="*/ 74 h 135"/>
                  <a:gd name="T46" fmla="*/ 85 w 130"/>
                  <a:gd name="T47" fmla="*/ 119 h 135"/>
                  <a:gd name="T48" fmla="*/ 85 w 130"/>
                  <a:gd name="T49" fmla="*/ 119 h 135"/>
                  <a:gd name="T50" fmla="*/ 86 w 130"/>
                  <a:gd name="T51" fmla="*/ 119 h 135"/>
                  <a:gd name="T52" fmla="*/ 120 w 130"/>
                  <a:gd name="T53" fmla="*/ 135 h 135"/>
                  <a:gd name="T54" fmla="*/ 120 w 130"/>
                  <a:gd name="T55" fmla="*/ 135 h 135"/>
                  <a:gd name="T56" fmla="*/ 123 w 130"/>
                  <a:gd name="T57" fmla="*/ 135 h 135"/>
                  <a:gd name="T58" fmla="*/ 129 w 130"/>
                  <a:gd name="T59" fmla="*/ 112 h 135"/>
                  <a:gd name="T60" fmla="*/ 93 w 130"/>
                  <a:gd name="T61" fmla="*/ 81 h 135"/>
                  <a:gd name="T62" fmla="*/ 54 w 130"/>
                  <a:gd name="T63" fmla="*/ 39 h 135"/>
                  <a:gd name="T64" fmla="*/ 45 w 130"/>
                  <a:gd name="T65" fmla="*/ 14 h 135"/>
                  <a:gd name="T66" fmla="*/ 45 w 130"/>
                  <a:gd name="T67" fmla="*/ 13 h 135"/>
                  <a:gd name="T68" fmla="*/ 13 w 130"/>
                  <a:gd name="T69" fmla="*/ 0 h 135"/>
                  <a:gd name="T70" fmla="*/ 13 w 130"/>
                  <a:gd name="T71" fmla="*/ 0 h 1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35">
                    <a:moveTo>
                      <a:pt x="13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23" y="2"/>
                      <a:pt x="37" y="8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9" y="19"/>
                      <a:pt x="46" y="31"/>
                      <a:pt x="52" y="41"/>
                    </a:cubicBezTo>
                    <a:cubicBezTo>
                      <a:pt x="56" y="49"/>
                      <a:pt x="63" y="53"/>
                      <a:pt x="72" y="62"/>
                    </a:cubicBezTo>
                    <a:cubicBezTo>
                      <a:pt x="79" y="69"/>
                      <a:pt x="84" y="79"/>
                      <a:pt x="91" y="83"/>
                    </a:cubicBezTo>
                    <a:cubicBezTo>
                      <a:pt x="100" y="88"/>
                      <a:pt x="114" y="86"/>
                      <a:pt x="121" y="94"/>
                    </a:cubicBezTo>
                    <a:cubicBezTo>
                      <a:pt x="125" y="99"/>
                      <a:pt x="129" y="109"/>
                      <a:pt x="129" y="118"/>
                    </a:cubicBezTo>
                    <a:cubicBezTo>
                      <a:pt x="129" y="125"/>
                      <a:pt x="126" y="131"/>
                      <a:pt x="120" y="132"/>
                    </a:cubicBezTo>
                    <a:cubicBezTo>
                      <a:pt x="119" y="132"/>
                      <a:pt x="118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16" y="132"/>
                      <a:pt x="116" y="132"/>
                      <a:pt x="116" y="132"/>
                    </a:cubicBezTo>
                    <a:cubicBezTo>
                      <a:pt x="107" y="132"/>
                      <a:pt x="94" y="12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3" y="114"/>
                      <a:pt x="85" y="104"/>
                      <a:pt x="81" y="94"/>
                    </a:cubicBezTo>
                    <a:cubicBezTo>
                      <a:pt x="77" y="86"/>
                      <a:pt x="68" y="81"/>
                      <a:pt x="61" y="73"/>
                    </a:cubicBezTo>
                    <a:cubicBezTo>
                      <a:pt x="58" y="70"/>
                      <a:pt x="55" y="66"/>
                      <a:pt x="51" y="62"/>
                    </a:cubicBezTo>
                    <a:cubicBezTo>
                      <a:pt x="48" y="58"/>
                      <a:pt x="44" y="53"/>
                      <a:pt x="40" y="52"/>
                    </a:cubicBezTo>
                    <a:cubicBezTo>
                      <a:pt x="28" y="46"/>
                      <a:pt x="16" y="48"/>
                      <a:pt x="9" y="37"/>
                    </a:cubicBezTo>
                    <a:cubicBezTo>
                      <a:pt x="5" y="32"/>
                      <a:pt x="2" y="21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3"/>
                      <a:pt x="9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4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3" y="37"/>
                      <a:pt x="13" y="45"/>
                    </a:cubicBezTo>
                    <a:cubicBezTo>
                      <a:pt x="21" y="50"/>
                      <a:pt x="31" y="50"/>
                      <a:pt x="38" y="53"/>
                    </a:cubicBezTo>
                    <a:cubicBezTo>
                      <a:pt x="46" y="58"/>
                      <a:pt x="52" y="68"/>
                      <a:pt x="58" y="74"/>
                    </a:cubicBezTo>
                    <a:cubicBezTo>
                      <a:pt x="64" y="80"/>
                      <a:pt x="73" y="87"/>
                      <a:pt x="78" y="94"/>
                    </a:cubicBezTo>
                    <a:cubicBezTo>
                      <a:pt x="82" y="101"/>
                      <a:pt x="81" y="111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5" y="119"/>
                    </a:cubicBezTo>
                    <a:cubicBezTo>
                      <a:pt x="85" y="119"/>
                      <a:pt x="85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90" y="126"/>
                      <a:pt x="105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0" y="135"/>
                      <a:pt x="120" y="135"/>
                      <a:pt x="120" y="135"/>
                    </a:cubicBezTo>
                    <a:cubicBezTo>
                      <a:pt x="121" y="135"/>
                      <a:pt x="122" y="135"/>
                      <a:pt x="123" y="135"/>
                    </a:cubicBezTo>
                    <a:cubicBezTo>
                      <a:pt x="129" y="134"/>
                      <a:pt x="130" y="128"/>
                      <a:pt x="130" y="122"/>
                    </a:cubicBezTo>
                    <a:cubicBezTo>
                      <a:pt x="130" y="118"/>
                      <a:pt x="130" y="114"/>
                      <a:pt x="129" y="112"/>
                    </a:cubicBezTo>
                    <a:cubicBezTo>
                      <a:pt x="127" y="102"/>
                      <a:pt x="125" y="96"/>
                      <a:pt x="120" y="91"/>
                    </a:cubicBezTo>
                    <a:cubicBezTo>
                      <a:pt x="113" y="84"/>
                      <a:pt x="102" y="86"/>
                      <a:pt x="93" y="81"/>
                    </a:cubicBezTo>
                    <a:cubicBezTo>
                      <a:pt x="85" y="77"/>
                      <a:pt x="80" y="67"/>
                      <a:pt x="73" y="60"/>
                    </a:cubicBezTo>
                    <a:cubicBezTo>
                      <a:pt x="67" y="54"/>
                      <a:pt x="57" y="46"/>
                      <a:pt x="54" y="39"/>
                    </a:cubicBezTo>
                    <a:cubicBezTo>
                      <a:pt x="50" y="31"/>
                      <a:pt x="50" y="21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39" y="6"/>
                      <a:pt x="25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589"/>
              <p:cNvSpPr>
                <a:spLocks noEditPoints="1"/>
              </p:cNvSpPr>
              <p:nvPr/>
            </p:nvSpPr>
            <p:spPr bwMode="auto">
              <a:xfrm>
                <a:off x="1868" y="817"/>
                <a:ext cx="443" cy="458"/>
              </a:xfrm>
              <a:custGeom>
                <a:gdLst>
                  <a:gd name="T0" fmla="*/ 113 w 127"/>
                  <a:gd name="T1" fmla="*/ 2 h 131"/>
                  <a:gd name="T2" fmla="*/ 123 w 127"/>
                  <a:gd name="T3" fmla="*/ 6 h 131"/>
                  <a:gd name="T4" fmla="*/ 123 w 127"/>
                  <a:gd name="T5" fmla="*/ 6 h 131"/>
                  <a:gd name="T6" fmla="*/ 123 w 127"/>
                  <a:gd name="T7" fmla="*/ 6 h 131"/>
                  <a:gd name="T8" fmla="*/ 120 w 127"/>
                  <a:gd name="T9" fmla="*/ 34 h 131"/>
                  <a:gd name="T10" fmla="*/ 83 w 127"/>
                  <a:gd name="T11" fmla="*/ 49 h 131"/>
                  <a:gd name="T12" fmla="*/ 66 w 127"/>
                  <a:gd name="T13" fmla="*/ 70 h 131"/>
                  <a:gd name="T14" fmla="*/ 41 w 127"/>
                  <a:gd name="T15" fmla="*/ 117 h 131"/>
                  <a:gd name="T16" fmla="*/ 18 w 127"/>
                  <a:gd name="T17" fmla="*/ 129 h 131"/>
                  <a:gd name="T18" fmla="*/ 18 w 127"/>
                  <a:gd name="T19" fmla="*/ 129 h 131"/>
                  <a:gd name="T20" fmla="*/ 13 w 127"/>
                  <a:gd name="T21" fmla="*/ 129 h 131"/>
                  <a:gd name="T22" fmla="*/ 13 w 127"/>
                  <a:gd name="T23" fmla="*/ 129 h 131"/>
                  <a:gd name="T24" fmla="*/ 12 w 127"/>
                  <a:gd name="T25" fmla="*/ 129 h 131"/>
                  <a:gd name="T26" fmla="*/ 6 w 127"/>
                  <a:gd name="T27" fmla="*/ 128 h 131"/>
                  <a:gd name="T28" fmla="*/ 6 w 127"/>
                  <a:gd name="T29" fmla="*/ 128 h 131"/>
                  <a:gd name="T30" fmla="*/ 10 w 127"/>
                  <a:gd name="T31" fmla="*/ 94 h 131"/>
                  <a:gd name="T32" fmla="*/ 54 w 127"/>
                  <a:gd name="T33" fmla="*/ 68 h 131"/>
                  <a:gd name="T34" fmla="*/ 80 w 127"/>
                  <a:gd name="T35" fmla="*/ 44 h 131"/>
                  <a:gd name="T36" fmla="*/ 85 w 127"/>
                  <a:gd name="T37" fmla="*/ 16 h 131"/>
                  <a:gd name="T38" fmla="*/ 85 w 127"/>
                  <a:gd name="T39" fmla="*/ 16 h 131"/>
                  <a:gd name="T40" fmla="*/ 85 w 127"/>
                  <a:gd name="T41" fmla="*/ 16 h 131"/>
                  <a:gd name="T42" fmla="*/ 85 w 127"/>
                  <a:gd name="T43" fmla="*/ 16 h 131"/>
                  <a:gd name="T44" fmla="*/ 85 w 127"/>
                  <a:gd name="T45" fmla="*/ 16 h 131"/>
                  <a:gd name="T46" fmla="*/ 113 w 127"/>
                  <a:gd name="T47" fmla="*/ 2 h 131"/>
                  <a:gd name="T48" fmla="*/ 115 w 127"/>
                  <a:gd name="T49" fmla="*/ 0 h 131"/>
                  <a:gd name="T50" fmla="*/ 87 w 127"/>
                  <a:gd name="T51" fmla="*/ 11 h 131"/>
                  <a:gd name="T52" fmla="*/ 78 w 127"/>
                  <a:gd name="T53" fmla="*/ 39 h 131"/>
                  <a:gd name="T54" fmla="*/ 37 w 127"/>
                  <a:gd name="T55" fmla="*/ 81 h 131"/>
                  <a:gd name="T56" fmla="*/ 0 w 127"/>
                  <a:gd name="T57" fmla="*/ 118 h 131"/>
                  <a:gd name="T58" fmla="*/ 4 w 127"/>
                  <a:gd name="T59" fmla="*/ 129 h 131"/>
                  <a:gd name="T60" fmla="*/ 11 w 127"/>
                  <a:gd name="T61" fmla="*/ 131 h 131"/>
                  <a:gd name="T62" fmla="*/ 11 w 127"/>
                  <a:gd name="T63" fmla="*/ 131 h 131"/>
                  <a:gd name="T64" fmla="*/ 17 w 127"/>
                  <a:gd name="T65" fmla="*/ 131 h 131"/>
                  <a:gd name="T66" fmla="*/ 17 w 127"/>
                  <a:gd name="T67" fmla="*/ 131 h 131"/>
                  <a:gd name="T68" fmla="*/ 40 w 127"/>
                  <a:gd name="T69" fmla="*/ 121 h 131"/>
                  <a:gd name="T70" fmla="*/ 59 w 127"/>
                  <a:gd name="T71" fmla="*/ 81 h 131"/>
                  <a:gd name="T72" fmla="*/ 90 w 127"/>
                  <a:gd name="T73" fmla="*/ 50 h 131"/>
                  <a:gd name="T74" fmla="*/ 127 w 127"/>
                  <a:gd name="T75" fmla="*/ 12 h 131"/>
                  <a:gd name="T76" fmla="*/ 115 w 127"/>
                  <a:gd name="T77" fmla="*/ 0 h 131"/>
                  <a:gd name="T78" fmla="*/ 115 w 127"/>
                  <a:gd name="T79" fmla="*/ 0 h 1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131">
                    <a:moveTo>
                      <a:pt x="113" y="2"/>
                    </a:move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7" y="2"/>
                      <a:pt x="120" y="3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3" y="6"/>
                      <a:pt x="123" y="6"/>
                      <a:pt x="123" y="6"/>
                    </a:cubicBezTo>
                    <a:cubicBezTo>
                      <a:pt x="124" y="9"/>
                      <a:pt x="125" y="12"/>
                      <a:pt x="125" y="15"/>
                    </a:cubicBezTo>
                    <a:cubicBezTo>
                      <a:pt x="125" y="22"/>
                      <a:pt x="122" y="31"/>
                      <a:pt x="120" y="34"/>
                    </a:cubicBezTo>
                    <a:cubicBezTo>
                      <a:pt x="118" y="37"/>
                      <a:pt x="114" y="41"/>
                      <a:pt x="111" y="42"/>
                    </a:cubicBezTo>
                    <a:cubicBezTo>
                      <a:pt x="102" y="47"/>
                      <a:pt x="91" y="44"/>
                      <a:pt x="83" y="49"/>
                    </a:cubicBezTo>
                    <a:cubicBezTo>
                      <a:pt x="80" y="51"/>
                      <a:pt x="78" y="56"/>
                      <a:pt x="75" y="60"/>
                    </a:cubicBezTo>
                    <a:cubicBezTo>
                      <a:pt x="73" y="63"/>
                      <a:pt x="70" y="67"/>
                      <a:pt x="66" y="70"/>
                    </a:cubicBezTo>
                    <a:cubicBezTo>
                      <a:pt x="60" y="76"/>
                      <a:pt x="50" y="81"/>
                      <a:pt x="47" y="88"/>
                    </a:cubicBezTo>
                    <a:cubicBezTo>
                      <a:pt x="42" y="98"/>
                      <a:pt x="45" y="109"/>
                      <a:pt x="41" y="117"/>
                    </a:cubicBezTo>
                    <a:cubicBezTo>
                      <a:pt x="36" y="124"/>
                      <a:pt x="28" y="128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5" y="129"/>
                      <a:pt x="14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3" y="129"/>
                    </a:cubicBezTo>
                    <a:cubicBezTo>
                      <a:pt x="13" y="129"/>
                      <a:pt x="13" y="129"/>
                      <a:pt x="12" y="129"/>
                    </a:cubicBezTo>
                    <a:cubicBezTo>
                      <a:pt x="10" y="129"/>
                      <a:pt x="8" y="129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3" y="125"/>
                      <a:pt x="2" y="121"/>
                      <a:pt x="2" y="117"/>
                    </a:cubicBezTo>
                    <a:cubicBezTo>
                      <a:pt x="2" y="108"/>
                      <a:pt x="6" y="98"/>
                      <a:pt x="10" y="94"/>
                    </a:cubicBezTo>
                    <a:cubicBezTo>
                      <a:pt x="18" y="85"/>
                      <a:pt x="32" y="88"/>
                      <a:pt x="42" y="83"/>
                    </a:cubicBezTo>
                    <a:cubicBezTo>
                      <a:pt x="46" y="81"/>
                      <a:pt x="50" y="73"/>
                      <a:pt x="54" y="68"/>
                    </a:cubicBezTo>
                    <a:cubicBezTo>
                      <a:pt x="58" y="63"/>
                      <a:pt x="63" y="58"/>
                      <a:pt x="67" y="54"/>
                    </a:cubicBezTo>
                    <a:cubicBezTo>
                      <a:pt x="70" y="52"/>
                      <a:pt x="78" y="48"/>
                      <a:pt x="80" y="44"/>
                    </a:cubicBezTo>
                    <a:cubicBezTo>
                      <a:pt x="83" y="37"/>
                      <a:pt x="81" y="24"/>
                      <a:pt x="85" y="17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89" y="11"/>
                      <a:pt x="102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2"/>
                    </a:cubicBezTo>
                    <a:moveTo>
                      <a:pt x="115" y="0"/>
                    </a:moveTo>
                    <a:cubicBezTo>
                      <a:pt x="115" y="0"/>
                      <a:pt x="115" y="0"/>
                      <a:pt x="115" y="0"/>
                    </a:cubicBezTo>
                    <a:cubicBezTo>
                      <a:pt x="105" y="0"/>
                      <a:pt x="90" y="7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1" y="18"/>
                      <a:pt x="82" y="29"/>
                      <a:pt x="78" y="39"/>
                    </a:cubicBezTo>
                    <a:cubicBezTo>
                      <a:pt x="74" y="47"/>
                      <a:pt x="66" y="51"/>
                      <a:pt x="57" y="60"/>
                    </a:cubicBezTo>
                    <a:cubicBezTo>
                      <a:pt x="50" y="67"/>
                      <a:pt x="45" y="77"/>
                      <a:pt x="37" y="81"/>
                    </a:cubicBezTo>
                    <a:cubicBezTo>
                      <a:pt x="27" y="86"/>
                      <a:pt x="12" y="86"/>
                      <a:pt x="6" y="97"/>
                    </a:cubicBezTo>
                    <a:cubicBezTo>
                      <a:pt x="3" y="101"/>
                      <a:pt x="0" y="111"/>
                      <a:pt x="0" y="118"/>
                    </a:cubicBezTo>
                    <a:cubicBezTo>
                      <a:pt x="0" y="123"/>
                      <a:pt x="1" y="127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6" y="131"/>
                      <a:pt x="8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3" y="131"/>
                      <a:pt x="15" y="131"/>
                      <a:pt x="16" y="131"/>
                    </a:cubicBezTo>
                    <a:cubicBezTo>
                      <a:pt x="16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26" y="129"/>
                      <a:pt x="35" y="127"/>
                      <a:pt x="40" y="121"/>
                    </a:cubicBezTo>
                    <a:cubicBezTo>
                      <a:pt x="46" y="114"/>
                      <a:pt x="44" y="103"/>
                      <a:pt x="49" y="92"/>
                    </a:cubicBezTo>
                    <a:cubicBezTo>
                      <a:pt x="51" y="88"/>
                      <a:pt x="56" y="85"/>
                      <a:pt x="59" y="81"/>
                    </a:cubicBezTo>
                    <a:cubicBezTo>
                      <a:pt x="63" y="78"/>
                      <a:pt x="66" y="74"/>
                      <a:pt x="69" y="71"/>
                    </a:cubicBezTo>
                    <a:cubicBezTo>
                      <a:pt x="75" y="64"/>
                      <a:pt x="83" y="53"/>
                      <a:pt x="90" y="50"/>
                    </a:cubicBezTo>
                    <a:cubicBezTo>
                      <a:pt x="98" y="46"/>
                      <a:pt x="107" y="47"/>
                      <a:pt x="113" y="43"/>
                    </a:cubicBezTo>
                    <a:cubicBezTo>
                      <a:pt x="118" y="40"/>
                      <a:pt x="127" y="24"/>
                      <a:pt x="127" y="12"/>
                    </a:cubicBezTo>
                    <a:cubicBezTo>
                      <a:pt x="127" y="9"/>
                      <a:pt x="127" y="6"/>
                      <a:pt x="125" y="3"/>
                    </a:cubicBezTo>
                    <a:cubicBezTo>
                      <a:pt x="122" y="1"/>
                      <a:pt x="119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5" y="0"/>
                      <a:pt x="115" y="0"/>
                      <a:pt x="1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590"/>
              <p:cNvSpPr>
                <a:spLocks noEditPoints="1"/>
              </p:cNvSpPr>
              <p:nvPr/>
            </p:nvSpPr>
            <p:spPr bwMode="auto">
              <a:xfrm>
                <a:off x="5373" y="817"/>
                <a:ext cx="443" cy="454"/>
              </a:xfrm>
              <a:custGeom>
                <a:gdLst>
                  <a:gd name="T0" fmla="*/ 14 w 127"/>
                  <a:gd name="T1" fmla="*/ 1 h 130"/>
                  <a:gd name="T2" fmla="*/ 42 w 127"/>
                  <a:gd name="T3" fmla="*/ 16 h 130"/>
                  <a:gd name="T4" fmla="*/ 42 w 127"/>
                  <a:gd name="T5" fmla="*/ 16 h 130"/>
                  <a:gd name="T6" fmla="*/ 42 w 127"/>
                  <a:gd name="T7" fmla="*/ 16 h 130"/>
                  <a:gd name="T8" fmla="*/ 59 w 127"/>
                  <a:gd name="T9" fmla="*/ 53 h 130"/>
                  <a:gd name="T10" fmla="*/ 121 w 127"/>
                  <a:gd name="T11" fmla="*/ 97 h 130"/>
                  <a:gd name="T12" fmla="*/ 116 w 127"/>
                  <a:gd name="T13" fmla="*/ 128 h 130"/>
                  <a:gd name="T14" fmla="*/ 112 w 127"/>
                  <a:gd name="T15" fmla="*/ 129 h 130"/>
                  <a:gd name="T16" fmla="*/ 112 w 127"/>
                  <a:gd name="T17" fmla="*/ 129 h 130"/>
                  <a:gd name="T18" fmla="*/ 85 w 127"/>
                  <a:gd name="T19" fmla="*/ 113 h 130"/>
                  <a:gd name="T20" fmla="*/ 85 w 127"/>
                  <a:gd name="T21" fmla="*/ 113 h 130"/>
                  <a:gd name="T22" fmla="*/ 85 w 127"/>
                  <a:gd name="T23" fmla="*/ 113 h 130"/>
                  <a:gd name="T24" fmla="*/ 81 w 127"/>
                  <a:gd name="T25" fmla="*/ 86 h 130"/>
                  <a:gd name="T26" fmla="*/ 55 w 127"/>
                  <a:gd name="T27" fmla="*/ 63 h 130"/>
                  <a:gd name="T28" fmla="*/ 11 w 127"/>
                  <a:gd name="T29" fmla="*/ 39 h 130"/>
                  <a:gd name="T30" fmla="*/ 4 w 127"/>
                  <a:gd name="T31" fmla="*/ 5 h 130"/>
                  <a:gd name="T32" fmla="*/ 4 w 127"/>
                  <a:gd name="T33" fmla="*/ 5 h 130"/>
                  <a:gd name="T34" fmla="*/ 14 w 127"/>
                  <a:gd name="T35" fmla="*/ 1 h 130"/>
                  <a:gd name="T36" fmla="*/ 14 w 127"/>
                  <a:gd name="T37" fmla="*/ 1 h 130"/>
                  <a:gd name="T38" fmla="*/ 11 w 127"/>
                  <a:gd name="T39" fmla="*/ 0 h 130"/>
                  <a:gd name="T40" fmla="*/ 2 w 127"/>
                  <a:gd name="T41" fmla="*/ 3 h 130"/>
                  <a:gd name="T42" fmla="*/ 7 w 127"/>
                  <a:gd name="T43" fmla="*/ 35 h 130"/>
                  <a:gd name="T44" fmla="*/ 49 w 127"/>
                  <a:gd name="T45" fmla="*/ 60 h 130"/>
                  <a:gd name="T46" fmla="*/ 79 w 127"/>
                  <a:gd name="T47" fmla="*/ 92 h 130"/>
                  <a:gd name="T48" fmla="*/ 87 w 127"/>
                  <a:gd name="T49" fmla="*/ 119 h 130"/>
                  <a:gd name="T50" fmla="*/ 87 w 127"/>
                  <a:gd name="T51" fmla="*/ 119 h 130"/>
                  <a:gd name="T52" fmla="*/ 87 w 127"/>
                  <a:gd name="T53" fmla="*/ 119 h 130"/>
                  <a:gd name="T54" fmla="*/ 114 w 127"/>
                  <a:gd name="T55" fmla="*/ 130 h 130"/>
                  <a:gd name="T56" fmla="*/ 114 w 127"/>
                  <a:gd name="T57" fmla="*/ 130 h 130"/>
                  <a:gd name="T58" fmla="*/ 127 w 127"/>
                  <a:gd name="T59" fmla="*/ 116 h 130"/>
                  <a:gd name="T60" fmla="*/ 89 w 127"/>
                  <a:gd name="T61" fmla="*/ 81 h 130"/>
                  <a:gd name="T62" fmla="*/ 50 w 127"/>
                  <a:gd name="T63" fmla="*/ 39 h 130"/>
                  <a:gd name="T64" fmla="*/ 39 w 127"/>
                  <a:gd name="T65" fmla="*/ 9 h 130"/>
                  <a:gd name="T66" fmla="*/ 39 w 127"/>
                  <a:gd name="T67" fmla="*/ 9 h 130"/>
                  <a:gd name="T68" fmla="*/ 39 w 127"/>
                  <a:gd name="T69" fmla="*/ 9 h 130"/>
                  <a:gd name="T70" fmla="*/ 11 w 127"/>
                  <a:gd name="T71" fmla="*/ 0 h 130"/>
                  <a:gd name="T72" fmla="*/ 11 w 127"/>
                  <a:gd name="T73" fmla="*/ 0 h 1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7" h="130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25" y="1"/>
                      <a:pt x="39" y="10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6" y="24"/>
                      <a:pt x="44" y="37"/>
                      <a:pt x="47" y="45"/>
                    </a:cubicBezTo>
                    <a:cubicBezTo>
                      <a:pt x="49" y="48"/>
                      <a:pt x="55" y="50"/>
                      <a:pt x="59" y="53"/>
                    </a:cubicBezTo>
                    <a:cubicBezTo>
                      <a:pt x="69" y="61"/>
                      <a:pt x="76" y="73"/>
                      <a:pt x="83" y="83"/>
                    </a:cubicBezTo>
                    <a:cubicBezTo>
                      <a:pt x="98" y="85"/>
                      <a:pt x="114" y="86"/>
                      <a:pt x="121" y="97"/>
                    </a:cubicBezTo>
                    <a:cubicBezTo>
                      <a:pt x="122" y="99"/>
                      <a:pt x="125" y="107"/>
                      <a:pt x="125" y="115"/>
                    </a:cubicBezTo>
                    <a:cubicBezTo>
                      <a:pt x="125" y="121"/>
                      <a:pt x="123" y="127"/>
                      <a:pt x="116" y="128"/>
                    </a:cubicBezTo>
                    <a:cubicBezTo>
                      <a:pt x="115" y="128"/>
                      <a:pt x="113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12" y="129"/>
                      <a:pt x="112" y="129"/>
                      <a:pt x="112" y="129"/>
                    </a:cubicBezTo>
                    <a:cubicBezTo>
                      <a:pt x="101" y="129"/>
                      <a:pt x="89" y="122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2" y="105"/>
                      <a:pt x="85" y="94"/>
                      <a:pt x="81" y="86"/>
                    </a:cubicBezTo>
                    <a:cubicBezTo>
                      <a:pt x="79" y="81"/>
                      <a:pt x="71" y="79"/>
                      <a:pt x="67" y="75"/>
                    </a:cubicBezTo>
                    <a:cubicBezTo>
                      <a:pt x="63" y="72"/>
                      <a:pt x="59" y="67"/>
                      <a:pt x="55" y="63"/>
                    </a:cubicBezTo>
                    <a:cubicBezTo>
                      <a:pt x="52" y="59"/>
                      <a:pt x="49" y="52"/>
                      <a:pt x="46" y="49"/>
                    </a:cubicBezTo>
                    <a:cubicBezTo>
                      <a:pt x="38" y="43"/>
                      <a:pt x="20" y="47"/>
                      <a:pt x="11" y="39"/>
                    </a:cubicBezTo>
                    <a:cubicBezTo>
                      <a:pt x="8" y="36"/>
                      <a:pt x="2" y="23"/>
                      <a:pt x="2" y="13"/>
                    </a:cubicBezTo>
                    <a:cubicBezTo>
                      <a:pt x="2" y="10"/>
                      <a:pt x="2" y="7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10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9"/>
                      <a:pt x="3" y="30"/>
                      <a:pt x="7" y="35"/>
                    </a:cubicBezTo>
                    <a:cubicBezTo>
                      <a:pt x="14" y="46"/>
                      <a:pt x="26" y="44"/>
                      <a:pt x="38" y="50"/>
                    </a:cubicBezTo>
                    <a:cubicBezTo>
                      <a:pt x="42" y="51"/>
                      <a:pt x="46" y="56"/>
                      <a:pt x="49" y="60"/>
                    </a:cubicBezTo>
                    <a:cubicBezTo>
                      <a:pt x="53" y="64"/>
                      <a:pt x="56" y="68"/>
                      <a:pt x="59" y="71"/>
                    </a:cubicBezTo>
                    <a:cubicBezTo>
                      <a:pt x="66" y="79"/>
                      <a:pt x="75" y="84"/>
                      <a:pt x="79" y="92"/>
                    </a:cubicBezTo>
                    <a:cubicBezTo>
                      <a:pt x="83" y="102"/>
                      <a:pt x="81" y="112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87" y="119"/>
                      <a:pt x="87" y="119"/>
                      <a:pt x="87" y="119"/>
                    </a:cubicBezTo>
                    <a:cubicBezTo>
                      <a:pt x="92" y="125"/>
                      <a:pt x="105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30"/>
                      <a:pt x="118" y="130"/>
                    </a:cubicBezTo>
                    <a:cubicBezTo>
                      <a:pt x="124" y="129"/>
                      <a:pt x="127" y="123"/>
                      <a:pt x="127" y="116"/>
                    </a:cubicBezTo>
                    <a:cubicBezTo>
                      <a:pt x="127" y="107"/>
                      <a:pt x="123" y="97"/>
                      <a:pt x="119" y="92"/>
                    </a:cubicBezTo>
                    <a:cubicBezTo>
                      <a:pt x="112" y="84"/>
                      <a:pt x="98" y="86"/>
                      <a:pt x="89" y="81"/>
                    </a:cubicBezTo>
                    <a:cubicBezTo>
                      <a:pt x="82" y="77"/>
                      <a:pt x="77" y="67"/>
                      <a:pt x="70" y="60"/>
                    </a:cubicBezTo>
                    <a:cubicBezTo>
                      <a:pt x="61" y="51"/>
                      <a:pt x="54" y="47"/>
                      <a:pt x="50" y="39"/>
                    </a:cubicBezTo>
                    <a:cubicBezTo>
                      <a:pt x="44" y="29"/>
                      <a:pt x="47" y="17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5" y="6"/>
                      <a:pt x="2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591"/>
              <p:cNvSpPr>
                <a:spLocks noEditPoints="1"/>
              </p:cNvSpPr>
              <p:nvPr/>
            </p:nvSpPr>
            <p:spPr bwMode="auto">
              <a:xfrm>
                <a:off x="1875" y="824"/>
                <a:ext cx="429" cy="444"/>
              </a:xfrm>
              <a:custGeom>
                <a:gdLst>
                  <a:gd name="T0" fmla="*/ 30 w 123"/>
                  <a:gd name="T1" fmla="*/ 86 h 127"/>
                  <a:gd name="T2" fmla="*/ 39 w 123"/>
                  <a:gd name="T3" fmla="*/ 87 h 127"/>
                  <a:gd name="T4" fmla="*/ 30 w 123"/>
                  <a:gd name="T5" fmla="*/ 121 h 127"/>
                  <a:gd name="T6" fmla="*/ 30 w 123"/>
                  <a:gd name="T7" fmla="*/ 122 h 127"/>
                  <a:gd name="T8" fmla="*/ 30 w 123"/>
                  <a:gd name="T9" fmla="*/ 122 h 127"/>
                  <a:gd name="T10" fmla="*/ 14 w 123"/>
                  <a:gd name="T11" fmla="*/ 126 h 127"/>
                  <a:gd name="T12" fmla="*/ 14 w 123"/>
                  <a:gd name="T13" fmla="*/ 126 h 127"/>
                  <a:gd name="T14" fmla="*/ 4 w 123"/>
                  <a:gd name="T15" fmla="*/ 121 h 127"/>
                  <a:gd name="T16" fmla="*/ 2 w 123"/>
                  <a:gd name="T17" fmla="*/ 113 h 127"/>
                  <a:gd name="T18" fmla="*/ 6 w 123"/>
                  <a:gd name="T19" fmla="*/ 97 h 127"/>
                  <a:gd name="T20" fmla="*/ 6 w 123"/>
                  <a:gd name="T21" fmla="*/ 96 h 127"/>
                  <a:gd name="T22" fmla="*/ 30 w 123"/>
                  <a:gd name="T23" fmla="*/ 86 h 127"/>
                  <a:gd name="T24" fmla="*/ 109 w 123"/>
                  <a:gd name="T25" fmla="*/ 2 h 127"/>
                  <a:gd name="T26" fmla="*/ 109 w 123"/>
                  <a:gd name="T27" fmla="*/ 2 h 127"/>
                  <a:gd name="T28" fmla="*/ 118 w 123"/>
                  <a:gd name="T29" fmla="*/ 6 h 127"/>
                  <a:gd name="T30" fmla="*/ 121 w 123"/>
                  <a:gd name="T31" fmla="*/ 14 h 127"/>
                  <a:gd name="T32" fmla="*/ 110 w 123"/>
                  <a:gd name="T33" fmla="*/ 38 h 127"/>
                  <a:gd name="T34" fmla="*/ 94 w 123"/>
                  <a:gd name="T35" fmla="*/ 42 h 127"/>
                  <a:gd name="T36" fmla="*/ 94 w 123"/>
                  <a:gd name="T37" fmla="*/ 42 h 127"/>
                  <a:gd name="T38" fmla="*/ 94 w 123"/>
                  <a:gd name="T39" fmla="*/ 42 h 127"/>
                  <a:gd name="T40" fmla="*/ 84 w 123"/>
                  <a:gd name="T41" fmla="*/ 40 h 127"/>
                  <a:gd name="T42" fmla="*/ 84 w 123"/>
                  <a:gd name="T43" fmla="*/ 40 h 127"/>
                  <a:gd name="T44" fmla="*/ 88 w 123"/>
                  <a:gd name="T45" fmla="*/ 10 h 127"/>
                  <a:gd name="T46" fmla="*/ 88 w 123"/>
                  <a:gd name="T47" fmla="*/ 10 h 127"/>
                  <a:gd name="T48" fmla="*/ 88 w 123"/>
                  <a:gd name="T49" fmla="*/ 10 h 127"/>
                  <a:gd name="T50" fmla="*/ 88 w 123"/>
                  <a:gd name="T51" fmla="*/ 10 h 127"/>
                  <a:gd name="T52" fmla="*/ 109 w 123"/>
                  <a:gd name="T53" fmla="*/ 2 h 127"/>
                  <a:gd name="T54" fmla="*/ 109 w 123"/>
                  <a:gd name="T55" fmla="*/ 2 h 127"/>
                  <a:gd name="T56" fmla="*/ 111 w 123"/>
                  <a:gd name="T57" fmla="*/ 0 h 127"/>
                  <a:gd name="T58" fmla="*/ 83 w 123"/>
                  <a:gd name="T59" fmla="*/ 14 h 127"/>
                  <a:gd name="T60" fmla="*/ 83 w 123"/>
                  <a:gd name="T61" fmla="*/ 14 h 127"/>
                  <a:gd name="T62" fmla="*/ 83 w 123"/>
                  <a:gd name="T63" fmla="*/ 14 h 127"/>
                  <a:gd name="T64" fmla="*/ 83 w 123"/>
                  <a:gd name="T65" fmla="*/ 14 h 127"/>
                  <a:gd name="T66" fmla="*/ 83 w 123"/>
                  <a:gd name="T67" fmla="*/ 15 h 127"/>
                  <a:gd name="T68" fmla="*/ 65 w 123"/>
                  <a:gd name="T69" fmla="*/ 52 h 127"/>
                  <a:gd name="T70" fmla="*/ 40 w 123"/>
                  <a:gd name="T71" fmla="*/ 81 h 127"/>
                  <a:gd name="T72" fmla="*/ 0 w 123"/>
                  <a:gd name="T73" fmla="*/ 115 h 127"/>
                  <a:gd name="T74" fmla="*/ 4 w 123"/>
                  <a:gd name="T75" fmla="*/ 126 h 127"/>
                  <a:gd name="T76" fmla="*/ 4 w 123"/>
                  <a:gd name="T77" fmla="*/ 126 h 127"/>
                  <a:gd name="T78" fmla="*/ 11 w 123"/>
                  <a:gd name="T79" fmla="*/ 127 h 127"/>
                  <a:gd name="T80" fmla="*/ 11 w 123"/>
                  <a:gd name="T81" fmla="*/ 127 h 127"/>
                  <a:gd name="T82" fmla="*/ 16 w 123"/>
                  <a:gd name="T83" fmla="*/ 127 h 127"/>
                  <a:gd name="T84" fmla="*/ 16 w 123"/>
                  <a:gd name="T85" fmla="*/ 127 h 127"/>
                  <a:gd name="T86" fmla="*/ 39 w 123"/>
                  <a:gd name="T87" fmla="*/ 115 h 127"/>
                  <a:gd name="T88" fmla="*/ 64 w 123"/>
                  <a:gd name="T89" fmla="*/ 68 h 127"/>
                  <a:gd name="T90" fmla="*/ 81 w 123"/>
                  <a:gd name="T91" fmla="*/ 47 h 127"/>
                  <a:gd name="T92" fmla="*/ 118 w 123"/>
                  <a:gd name="T93" fmla="*/ 32 h 127"/>
                  <a:gd name="T94" fmla="*/ 121 w 123"/>
                  <a:gd name="T95" fmla="*/ 4 h 127"/>
                  <a:gd name="T96" fmla="*/ 121 w 123"/>
                  <a:gd name="T97" fmla="*/ 4 h 127"/>
                  <a:gd name="T98" fmla="*/ 121 w 123"/>
                  <a:gd name="T99" fmla="*/ 4 h 127"/>
                  <a:gd name="T100" fmla="*/ 111 w 123"/>
                  <a:gd name="T101" fmla="*/ 0 h 1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3" h="127">
                    <a:moveTo>
                      <a:pt x="30" y="86"/>
                    </a:move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3" y="86"/>
                      <a:pt x="36" y="86"/>
                      <a:pt x="39" y="87"/>
                    </a:cubicBezTo>
                    <a:cubicBezTo>
                      <a:pt x="40" y="91"/>
                      <a:pt x="41" y="94"/>
                      <a:pt x="41" y="98"/>
                    </a:cubicBezTo>
                    <a:cubicBezTo>
                      <a:pt x="41" y="108"/>
                      <a:pt x="37" y="117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0" y="121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26" y="124"/>
                      <a:pt x="20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0" y="126"/>
                      <a:pt x="6" y="124"/>
                      <a:pt x="4" y="121"/>
                    </a:cubicBezTo>
                    <a:cubicBezTo>
                      <a:pt x="4" y="121"/>
                      <a:pt x="4" y="121"/>
                      <a:pt x="4" y="121"/>
                    </a:cubicBezTo>
                    <a:cubicBezTo>
                      <a:pt x="2" y="119"/>
                      <a:pt x="2" y="116"/>
                      <a:pt x="2" y="113"/>
                    </a:cubicBezTo>
                    <a:cubicBezTo>
                      <a:pt x="2" y="107"/>
                      <a:pt x="4" y="101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11" y="90"/>
                      <a:pt x="2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6"/>
                      <a:pt x="30" y="86"/>
                      <a:pt x="30" y="86"/>
                    </a:cubicBezTo>
                    <a:moveTo>
                      <a:pt x="109" y="2"/>
                    </a:move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13" y="2"/>
                      <a:pt x="116" y="3"/>
                      <a:pt x="118" y="5"/>
                    </a:cubicBezTo>
                    <a:cubicBezTo>
                      <a:pt x="118" y="5"/>
                      <a:pt x="118" y="5"/>
                      <a:pt x="118" y="6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20" y="8"/>
                      <a:pt x="121" y="11"/>
                      <a:pt x="121" y="14"/>
                    </a:cubicBezTo>
                    <a:cubicBezTo>
                      <a:pt x="121" y="23"/>
                      <a:pt x="116" y="34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6" y="40"/>
                      <a:pt x="100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0" y="42"/>
                      <a:pt x="87" y="41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2" y="37"/>
                      <a:pt x="82" y="33"/>
                      <a:pt x="82" y="28"/>
                    </a:cubicBezTo>
                    <a:cubicBezTo>
                      <a:pt x="82" y="22"/>
                      <a:pt x="83" y="15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92" y="6"/>
                      <a:pt x="101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cubicBezTo>
                      <a:pt x="109" y="2"/>
                      <a:pt x="109" y="2"/>
                      <a:pt x="109" y="2"/>
                    </a:cubicBezTo>
                    <a:moveTo>
                      <a:pt x="111" y="0"/>
                    </a:moveTo>
                    <a:cubicBezTo>
                      <a:pt x="111" y="0"/>
                      <a:pt x="111" y="0"/>
                      <a:pt x="111" y="0"/>
                    </a:cubicBezTo>
                    <a:cubicBezTo>
                      <a:pt x="100" y="0"/>
                      <a:pt x="87" y="9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3" y="14"/>
                      <a:pt x="83" y="14"/>
                      <a:pt x="83" y="15"/>
                    </a:cubicBezTo>
                    <a:cubicBezTo>
                      <a:pt x="79" y="22"/>
                      <a:pt x="81" y="35"/>
                      <a:pt x="78" y="42"/>
                    </a:cubicBezTo>
                    <a:cubicBezTo>
                      <a:pt x="76" y="46"/>
                      <a:pt x="68" y="50"/>
                      <a:pt x="65" y="52"/>
                    </a:cubicBezTo>
                    <a:cubicBezTo>
                      <a:pt x="61" y="56"/>
                      <a:pt x="56" y="61"/>
                      <a:pt x="52" y="66"/>
                    </a:cubicBezTo>
                    <a:cubicBezTo>
                      <a:pt x="48" y="71"/>
                      <a:pt x="44" y="79"/>
                      <a:pt x="40" y="81"/>
                    </a:cubicBezTo>
                    <a:cubicBezTo>
                      <a:pt x="30" y="86"/>
                      <a:pt x="16" y="83"/>
                      <a:pt x="8" y="92"/>
                    </a:cubicBezTo>
                    <a:cubicBezTo>
                      <a:pt x="4" y="96"/>
                      <a:pt x="0" y="106"/>
                      <a:pt x="0" y="115"/>
                    </a:cubicBezTo>
                    <a:cubicBezTo>
                      <a:pt x="0" y="119"/>
                      <a:pt x="1" y="123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4" y="126"/>
                      <a:pt x="4" y="126"/>
                      <a:pt x="4" y="126"/>
                    </a:cubicBezTo>
                    <a:cubicBezTo>
                      <a:pt x="6" y="127"/>
                      <a:pt x="8" y="127"/>
                      <a:pt x="10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1" y="127"/>
                      <a:pt x="11" y="127"/>
                      <a:pt x="11" y="127"/>
                    </a:cubicBezTo>
                    <a:cubicBezTo>
                      <a:pt x="12" y="127"/>
                      <a:pt x="13" y="127"/>
                      <a:pt x="15" y="127"/>
                    </a:cubicBezTo>
                    <a:cubicBezTo>
                      <a:pt x="15" y="127"/>
                      <a:pt x="15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26" y="126"/>
                      <a:pt x="34" y="122"/>
                      <a:pt x="39" y="115"/>
                    </a:cubicBezTo>
                    <a:cubicBezTo>
                      <a:pt x="43" y="107"/>
                      <a:pt x="40" y="96"/>
                      <a:pt x="45" y="86"/>
                    </a:cubicBezTo>
                    <a:cubicBezTo>
                      <a:pt x="48" y="79"/>
                      <a:pt x="58" y="74"/>
                      <a:pt x="64" y="68"/>
                    </a:cubicBezTo>
                    <a:cubicBezTo>
                      <a:pt x="68" y="65"/>
                      <a:pt x="71" y="61"/>
                      <a:pt x="73" y="58"/>
                    </a:cubicBezTo>
                    <a:cubicBezTo>
                      <a:pt x="76" y="54"/>
                      <a:pt x="78" y="49"/>
                      <a:pt x="81" y="47"/>
                    </a:cubicBezTo>
                    <a:cubicBezTo>
                      <a:pt x="89" y="42"/>
                      <a:pt x="100" y="45"/>
                      <a:pt x="109" y="40"/>
                    </a:cubicBezTo>
                    <a:cubicBezTo>
                      <a:pt x="112" y="39"/>
                      <a:pt x="116" y="35"/>
                      <a:pt x="118" y="32"/>
                    </a:cubicBezTo>
                    <a:cubicBezTo>
                      <a:pt x="120" y="29"/>
                      <a:pt x="123" y="20"/>
                      <a:pt x="123" y="13"/>
                    </a:cubicBezTo>
                    <a:cubicBezTo>
                      <a:pt x="123" y="10"/>
                      <a:pt x="122" y="7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4"/>
                      <a:pt x="121" y="4"/>
                      <a:pt x="121" y="4"/>
                    </a:cubicBezTo>
                    <a:cubicBezTo>
                      <a:pt x="118" y="1"/>
                      <a:pt x="115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592"/>
              <p:cNvSpPr>
                <a:spLocks noEditPoints="1"/>
              </p:cNvSpPr>
              <p:nvPr/>
            </p:nvSpPr>
            <p:spPr bwMode="auto">
              <a:xfrm>
                <a:off x="5380" y="821"/>
                <a:ext cx="429" cy="447"/>
              </a:xfrm>
              <a:custGeom>
                <a:gdLst>
                  <a:gd name="T0" fmla="*/ 95 w 123"/>
                  <a:gd name="T1" fmla="*/ 86 h 128"/>
                  <a:gd name="T2" fmla="*/ 113 w 123"/>
                  <a:gd name="T3" fmla="*/ 92 h 128"/>
                  <a:gd name="T4" fmla="*/ 113 w 123"/>
                  <a:gd name="T5" fmla="*/ 92 h 128"/>
                  <a:gd name="T6" fmla="*/ 119 w 123"/>
                  <a:gd name="T7" fmla="*/ 122 h 128"/>
                  <a:gd name="T8" fmla="*/ 119 w 123"/>
                  <a:gd name="T9" fmla="*/ 122 h 128"/>
                  <a:gd name="T10" fmla="*/ 110 w 123"/>
                  <a:gd name="T11" fmla="*/ 126 h 128"/>
                  <a:gd name="T12" fmla="*/ 110 w 123"/>
                  <a:gd name="T13" fmla="*/ 126 h 128"/>
                  <a:gd name="T14" fmla="*/ 89 w 123"/>
                  <a:gd name="T15" fmla="*/ 118 h 128"/>
                  <a:gd name="T16" fmla="*/ 89 w 123"/>
                  <a:gd name="T17" fmla="*/ 118 h 128"/>
                  <a:gd name="T18" fmla="*/ 89 w 123"/>
                  <a:gd name="T19" fmla="*/ 118 h 128"/>
                  <a:gd name="T20" fmla="*/ 89 w 123"/>
                  <a:gd name="T21" fmla="*/ 118 h 128"/>
                  <a:gd name="T22" fmla="*/ 82 w 123"/>
                  <a:gd name="T23" fmla="*/ 100 h 128"/>
                  <a:gd name="T24" fmla="*/ 86 w 123"/>
                  <a:gd name="T25" fmla="*/ 87 h 128"/>
                  <a:gd name="T26" fmla="*/ 87 w 123"/>
                  <a:gd name="T27" fmla="*/ 87 h 128"/>
                  <a:gd name="T28" fmla="*/ 95 w 123"/>
                  <a:gd name="T29" fmla="*/ 86 h 128"/>
                  <a:gd name="T30" fmla="*/ 14 w 123"/>
                  <a:gd name="T31" fmla="*/ 2 h 128"/>
                  <a:gd name="T32" fmla="*/ 14 w 123"/>
                  <a:gd name="T33" fmla="*/ 2 h 128"/>
                  <a:gd name="T34" fmla="*/ 38 w 123"/>
                  <a:gd name="T35" fmla="*/ 15 h 128"/>
                  <a:gd name="T36" fmla="*/ 38 w 123"/>
                  <a:gd name="T37" fmla="*/ 15 h 128"/>
                  <a:gd name="T38" fmla="*/ 42 w 123"/>
                  <a:gd name="T39" fmla="*/ 31 h 128"/>
                  <a:gd name="T40" fmla="*/ 33 w 123"/>
                  <a:gd name="T41" fmla="*/ 42 h 128"/>
                  <a:gd name="T42" fmla="*/ 29 w 123"/>
                  <a:gd name="T43" fmla="*/ 42 h 128"/>
                  <a:gd name="T44" fmla="*/ 29 w 123"/>
                  <a:gd name="T45" fmla="*/ 42 h 128"/>
                  <a:gd name="T46" fmla="*/ 12 w 123"/>
                  <a:gd name="T47" fmla="*/ 38 h 128"/>
                  <a:gd name="T48" fmla="*/ 1 w 123"/>
                  <a:gd name="T49" fmla="*/ 15 h 128"/>
                  <a:gd name="T50" fmla="*/ 4 w 123"/>
                  <a:gd name="T51" fmla="*/ 7 h 128"/>
                  <a:gd name="T52" fmla="*/ 14 w 123"/>
                  <a:gd name="T53" fmla="*/ 2 h 128"/>
                  <a:gd name="T54" fmla="*/ 12 w 123"/>
                  <a:gd name="T55" fmla="*/ 0 h 128"/>
                  <a:gd name="T56" fmla="*/ 2 w 123"/>
                  <a:gd name="T57" fmla="*/ 4 h 128"/>
                  <a:gd name="T58" fmla="*/ 2 w 123"/>
                  <a:gd name="T59" fmla="*/ 4 h 128"/>
                  <a:gd name="T60" fmla="*/ 0 w 123"/>
                  <a:gd name="T61" fmla="*/ 12 h 128"/>
                  <a:gd name="T62" fmla="*/ 44 w 123"/>
                  <a:gd name="T63" fmla="*/ 48 h 128"/>
                  <a:gd name="T64" fmla="*/ 65 w 123"/>
                  <a:gd name="T65" fmla="*/ 74 h 128"/>
                  <a:gd name="T66" fmla="*/ 83 w 123"/>
                  <a:gd name="T67" fmla="*/ 112 h 128"/>
                  <a:gd name="T68" fmla="*/ 83 w 123"/>
                  <a:gd name="T69" fmla="*/ 112 h 128"/>
                  <a:gd name="T70" fmla="*/ 83 w 123"/>
                  <a:gd name="T71" fmla="*/ 112 h 128"/>
                  <a:gd name="T72" fmla="*/ 110 w 123"/>
                  <a:gd name="T73" fmla="*/ 128 h 128"/>
                  <a:gd name="T74" fmla="*/ 110 w 123"/>
                  <a:gd name="T75" fmla="*/ 128 h 128"/>
                  <a:gd name="T76" fmla="*/ 114 w 123"/>
                  <a:gd name="T77" fmla="*/ 127 h 128"/>
                  <a:gd name="T78" fmla="*/ 119 w 123"/>
                  <a:gd name="T79" fmla="*/ 96 h 128"/>
                  <a:gd name="T80" fmla="*/ 57 w 123"/>
                  <a:gd name="T81" fmla="*/ 52 h 128"/>
                  <a:gd name="T82" fmla="*/ 40 w 123"/>
                  <a:gd name="T83" fmla="*/ 15 h 128"/>
                  <a:gd name="T84" fmla="*/ 40 w 123"/>
                  <a:gd name="T85" fmla="*/ 15 h 128"/>
                  <a:gd name="T86" fmla="*/ 40 w 123"/>
                  <a:gd name="T87" fmla="*/ 15 h 128"/>
                  <a:gd name="T88" fmla="*/ 12 w 123"/>
                  <a:gd name="T89" fmla="*/ 0 h 1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8">
                    <a:moveTo>
                      <a:pt x="95" y="86"/>
                    </a:move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102" y="86"/>
                      <a:pt x="108" y="88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7" y="95"/>
                      <a:pt x="122" y="105"/>
                      <a:pt x="122" y="113"/>
                    </a:cubicBezTo>
                    <a:cubicBezTo>
                      <a:pt x="122" y="116"/>
                      <a:pt x="121" y="119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9" y="122"/>
                      <a:pt x="119" y="122"/>
                      <a:pt x="119" y="122"/>
                    </a:cubicBezTo>
                    <a:cubicBezTo>
                      <a:pt x="117" y="125"/>
                      <a:pt x="114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10" y="126"/>
                      <a:pt x="110" y="126"/>
                      <a:pt x="110" y="126"/>
                    </a:cubicBezTo>
                    <a:cubicBezTo>
                      <a:pt x="102" y="126"/>
                      <a:pt x="93" y="122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9" y="118"/>
                      <a:pt x="89" y="118"/>
                      <a:pt x="89" y="118"/>
                    </a:cubicBezTo>
                    <a:cubicBezTo>
                      <a:pt x="85" y="114"/>
                      <a:pt x="82" y="107"/>
                      <a:pt x="82" y="100"/>
                    </a:cubicBezTo>
                    <a:cubicBezTo>
                      <a:pt x="82" y="95"/>
                      <a:pt x="84" y="90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6" y="87"/>
                      <a:pt x="86" y="87"/>
                      <a:pt x="86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90" y="87"/>
                      <a:pt x="92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6"/>
                      <a:pt x="95" y="86"/>
                      <a:pt x="95" y="86"/>
                    </a:cubicBezTo>
                    <a:moveTo>
                      <a:pt x="14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23" y="2"/>
                      <a:pt x="34" y="9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40" y="18"/>
                      <a:pt x="42" y="25"/>
                      <a:pt x="42" y="31"/>
                    </a:cubicBezTo>
                    <a:cubicBezTo>
                      <a:pt x="42" y="35"/>
                      <a:pt x="41" y="39"/>
                      <a:pt x="39" y="40"/>
                    </a:cubicBezTo>
                    <a:cubicBezTo>
                      <a:pt x="38" y="42"/>
                      <a:pt x="35" y="42"/>
                      <a:pt x="33" y="42"/>
                    </a:cubicBezTo>
                    <a:cubicBezTo>
                      <a:pt x="32" y="42"/>
                      <a:pt x="30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3" y="42"/>
                      <a:pt x="16" y="41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8" y="35"/>
                      <a:pt x="1" y="24"/>
                      <a:pt x="1" y="15"/>
                    </a:cubicBezTo>
                    <a:cubicBezTo>
                      <a:pt x="1" y="12"/>
                      <a:pt x="2" y="9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4"/>
                      <a:pt x="10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22"/>
                      <a:pt x="6" y="35"/>
                      <a:pt x="9" y="38"/>
                    </a:cubicBezTo>
                    <a:cubicBezTo>
                      <a:pt x="18" y="46"/>
                      <a:pt x="36" y="42"/>
                      <a:pt x="44" y="48"/>
                    </a:cubicBezTo>
                    <a:cubicBezTo>
                      <a:pt x="47" y="51"/>
                      <a:pt x="50" y="58"/>
                      <a:pt x="53" y="62"/>
                    </a:cubicBezTo>
                    <a:cubicBezTo>
                      <a:pt x="57" y="66"/>
                      <a:pt x="61" y="71"/>
                      <a:pt x="65" y="74"/>
                    </a:cubicBezTo>
                    <a:cubicBezTo>
                      <a:pt x="69" y="78"/>
                      <a:pt x="77" y="80"/>
                      <a:pt x="79" y="85"/>
                    </a:cubicBezTo>
                    <a:cubicBezTo>
                      <a:pt x="83" y="93"/>
                      <a:pt x="80" y="104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7" y="121"/>
                      <a:pt x="99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0" y="128"/>
                      <a:pt x="110" y="128"/>
                      <a:pt x="110" y="128"/>
                    </a:cubicBezTo>
                    <a:cubicBezTo>
                      <a:pt x="111" y="128"/>
                      <a:pt x="113" y="127"/>
                      <a:pt x="114" y="127"/>
                    </a:cubicBezTo>
                    <a:cubicBezTo>
                      <a:pt x="121" y="126"/>
                      <a:pt x="123" y="120"/>
                      <a:pt x="123" y="114"/>
                    </a:cubicBezTo>
                    <a:cubicBezTo>
                      <a:pt x="123" y="106"/>
                      <a:pt x="120" y="98"/>
                      <a:pt x="119" y="96"/>
                    </a:cubicBezTo>
                    <a:cubicBezTo>
                      <a:pt x="112" y="85"/>
                      <a:pt x="96" y="84"/>
                      <a:pt x="81" y="82"/>
                    </a:cubicBezTo>
                    <a:cubicBezTo>
                      <a:pt x="74" y="72"/>
                      <a:pt x="67" y="60"/>
                      <a:pt x="57" y="52"/>
                    </a:cubicBezTo>
                    <a:cubicBezTo>
                      <a:pt x="53" y="49"/>
                      <a:pt x="47" y="47"/>
                      <a:pt x="45" y="44"/>
                    </a:cubicBezTo>
                    <a:cubicBezTo>
                      <a:pt x="42" y="36"/>
                      <a:pt x="44" y="23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7" y="9"/>
                      <a:pt x="2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593"/>
              <p:cNvSpPr>
                <a:spLocks noEditPoints="1"/>
              </p:cNvSpPr>
              <p:nvPr/>
            </p:nvSpPr>
            <p:spPr bwMode="auto">
              <a:xfrm>
                <a:off x="1878" y="1125"/>
                <a:ext cx="140" cy="139"/>
              </a:xfrm>
              <a:custGeom>
                <a:gdLst>
                  <a:gd name="T0" fmla="*/ 26 w 40"/>
                  <a:gd name="T1" fmla="*/ 1 h 40"/>
                  <a:gd name="T2" fmla="*/ 26 w 40"/>
                  <a:gd name="T3" fmla="*/ 1 h 40"/>
                  <a:gd name="T4" fmla="*/ 26 w 40"/>
                  <a:gd name="T5" fmla="*/ 1 h 40"/>
                  <a:gd name="T6" fmla="*/ 34 w 40"/>
                  <a:gd name="T7" fmla="*/ 3 h 40"/>
                  <a:gd name="T8" fmla="*/ 34 w 40"/>
                  <a:gd name="T9" fmla="*/ 4 h 40"/>
                  <a:gd name="T10" fmla="*/ 34 w 40"/>
                  <a:gd name="T11" fmla="*/ 4 h 40"/>
                  <a:gd name="T12" fmla="*/ 38 w 40"/>
                  <a:gd name="T13" fmla="*/ 15 h 40"/>
                  <a:gd name="T14" fmla="*/ 35 w 40"/>
                  <a:gd name="T15" fmla="*/ 27 h 40"/>
                  <a:gd name="T16" fmla="*/ 15 w 40"/>
                  <a:gd name="T17" fmla="*/ 37 h 40"/>
                  <a:gd name="T18" fmla="*/ 15 w 40"/>
                  <a:gd name="T19" fmla="*/ 37 h 40"/>
                  <a:gd name="T20" fmla="*/ 15 w 40"/>
                  <a:gd name="T21" fmla="*/ 37 h 40"/>
                  <a:gd name="T22" fmla="*/ 15 w 40"/>
                  <a:gd name="T23" fmla="*/ 37 h 40"/>
                  <a:gd name="T24" fmla="*/ 15 w 40"/>
                  <a:gd name="T25" fmla="*/ 37 h 40"/>
                  <a:gd name="T26" fmla="*/ 15 w 40"/>
                  <a:gd name="T27" fmla="*/ 37 h 40"/>
                  <a:gd name="T28" fmla="*/ 6 w 40"/>
                  <a:gd name="T29" fmla="*/ 13 h 40"/>
                  <a:gd name="T30" fmla="*/ 6 w 40"/>
                  <a:gd name="T31" fmla="*/ 13 h 40"/>
                  <a:gd name="T32" fmla="*/ 6 w 40"/>
                  <a:gd name="T33" fmla="*/ 12 h 40"/>
                  <a:gd name="T34" fmla="*/ 6 w 40"/>
                  <a:gd name="T35" fmla="*/ 12 h 40"/>
                  <a:gd name="T36" fmla="*/ 6 w 40"/>
                  <a:gd name="T37" fmla="*/ 12 h 40"/>
                  <a:gd name="T38" fmla="*/ 6 w 40"/>
                  <a:gd name="T39" fmla="*/ 12 h 40"/>
                  <a:gd name="T40" fmla="*/ 6 w 40"/>
                  <a:gd name="T41" fmla="*/ 12 h 40"/>
                  <a:gd name="T42" fmla="*/ 6 w 40"/>
                  <a:gd name="T43" fmla="*/ 12 h 40"/>
                  <a:gd name="T44" fmla="*/ 7 w 40"/>
                  <a:gd name="T45" fmla="*/ 12 h 40"/>
                  <a:gd name="T46" fmla="*/ 7 w 40"/>
                  <a:gd name="T47" fmla="*/ 12 h 40"/>
                  <a:gd name="T48" fmla="*/ 26 w 40"/>
                  <a:gd name="T49" fmla="*/ 1 h 40"/>
                  <a:gd name="T50" fmla="*/ 26 w 40"/>
                  <a:gd name="T51" fmla="*/ 1 h 40"/>
                  <a:gd name="T52" fmla="*/ 26 w 40"/>
                  <a:gd name="T53" fmla="*/ 1 h 40"/>
                  <a:gd name="T54" fmla="*/ 29 w 40"/>
                  <a:gd name="T55" fmla="*/ 0 h 40"/>
                  <a:gd name="T56" fmla="*/ 29 w 40"/>
                  <a:gd name="T57" fmla="*/ 0 h 40"/>
                  <a:gd name="T58" fmla="*/ 5 w 40"/>
                  <a:gd name="T59" fmla="*/ 10 h 40"/>
                  <a:gd name="T60" fmla="*/ 5 w 40"/>
                  <a:gd name="T61" fmla="*/ 11 h 40"/>
                  <a:gd name="T62" fmla="*/ 5 w 40"/>
                  <a:gd name="T63" fmla="*/ 11 h 40"/>
                  <a:gd name="T64" fmla="*/ 5 w 40"/>
                  <a:gd name="T65" fmla="*/ 11 h 40"/>
                  <a:gd name="T66" fmla="*/ 1 w 40"/>
                  <a:gd name="T67" fmla="*/ 27 h 40"/>
                  <a:gd name="T68" fmla="*/ 3 w 40"/>
                  <a:gd name="T69" fmla="*/ 35 h 40"/>
                  <a:gd name="T70" fmla="*/ 3 w 40"/>
                  <a:gd name="T71" fmla="*/ 35 h 40"/>
                  <a:gd name="T72" fmla="*/ 13 w 40"/>
                  <a:gd name="T73" fmla="*/ 40 h 40"/>
                  <a:gd name="T74" fmla="*/ 13 w 40"/>
                  <a:gd name="T75" fmla="*/ 40 h 40"/>
                  <a:gd name="T76" fmla="*/ 13 w 40"/>
                  <a:gd name="T77" fmla="*/ 40 h 40"/>
                  <a:gd name="T78" fmla="*/ 13 w 40"/>
                  <a:gd name="T79" fmla="*/ 40 h 40"/>
                  <a:gd name="T80" fmla="*/ 29 w 40"/>
                  <a:gd name="T81" fmla="*/ 36 h 40"/>
                  <a:gd name="T82" fmla="*/ 29 w 40"/>
                  <a:gd name="T83" fmla="*/ 36 h 40"/>
                  <a:gd name="T84" fmla="*/ 29 w 40"/>
                  <a:gd name="T85" fmla="*/ 36 h 40"/>
                  <a:gd name="T86" fmla="*/ 29 w 40"/>
                  <a:gd name="T87" fmla="*/ 35 h 40"/>
                  <a:gd name="T88" fmla="*/ 29 w 40"/>
                  <a:gd name="T89" fmla="*/ 35 h 40"/>
                  <a:gd name="T90" fmla="*/ 40 w 40"/>
                  <a:gd name="T91" fmla="*/ 12 h 40"/>
                  <a:gd name="T92" fmla="*/ 38 w 40"/>
                  <a:gd name="T93" fmla="*/ 1 h 40"/>
                  <a:gd name="T94" fmla="*/ 29 w 40"/>
                  <a:gd name="T95" fmla="*/ 0 h 40"/>
                  <a:gd name="T96" fmla="*/ 29 w 40"/>
                  <a:gd name="T97" fmla="*/ 0 h 40"/>
                  <a:gd name="T98" fmla="*/ 29 w 40"/>
                  <a:gd name="T9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40">
                    <a:moveTo>
                      <a:pt x="26" y="1"/>
                    </a:move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9" y="1"/>
                      <a:pt x="32" y="2"/>
                      <a:pt x="34" y="3"/>
                    </a:cubicBezTo>
                    <a:cubicBezTo>
                      <a:pt x="34" y="3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7" y="5"/>
                      <a:pt x="38" y="10"/>
                      <a:pt x="38" y="15"/>
                    </a:cubicBezTo>
                    <a:cubicBezTo>
                      <a:pt x="38" y="19"/>
                      <a:pt x="37" y="24"/>
                      <a:pt x="35" y="27"/>
                    </a:cubicBezTo>
                    <a:cubicBezTo>
                      <a:pt x="32" y="33"/>
                      <a:pt x="24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2" y="37"/>
                      <a:pt x="0" y="2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6"/>
                      <a:pt x="19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9" y="0"/>
                      <a:pt x="10" y="4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5"/>
                      <a:pt x="1" y="21"/>
                      <a:pt x="1" y="27"/>
                    </a:cubicBezTo>
                    <a:cubicBezTo>
                      <a:pt x="1" y="30"/>
                      <a:pt x="1" y="33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38"/>
                      <a:pt x="9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9" y="40"/>
                      <a:pt x="25" y="38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1"/>
                      <a:pt x="40" y="22"/>
                      <a:pt x="40" y="12"/>
                    </a:cubicBezTo>
                    <a:cubicBezTo>
                      <a:pt x="40" y="8"/>
                      <a:pt x="39" y="5"/>
                      <a:pt x="38" y="1"/>
                    </a:cubicBezTo>
                    <a:cubicBezTo>
                      <a:pt x="35" y="0"/>
                      <a:pt x="32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594"/>
              <p:cNvSpPr>
                <a:spLocks noEditPoints="1"/>
              </p:cNvSpPr>
              <p:nvPr/>
            </p:nvSpPr>
            <p:spPr bwMode="auto">
              <a:xfrm>
                <a:off x="5666" y="1121"/>
                <a:ext cx="139" cy="140"/>
              </a:xfrm>
              <a:custGeom>
                <a:gdLst>
                  <a:gd name="T0" fmla="*/ 15 w 40"/>
                  <a:gd name="T1" fmla="*/ 2 h 40"/>
                  <a:gd name="T2" fmla="*/ 15 w 40"/>
                  <a:gd name="T3" fmla="*/ 2 h 40"/>
                  <a:gd name="T4" fmla="*/ 15 w 40"/>
                  <a:gd name="T5" fmla="*/ 2 h 40"/>
                  <a:gd name="T6" fmla="*/ 32 w 40"/>
                  <a:gd name="T7" fmla="*/ 9 h 40"/>
                  <a:gd name="T8" fmla="*/ 37 w 40"/>
                  <a:gd name="T9" fmla="*/ 24 h 40"/>
                  <a:gd name="T10" fmla="*/ 28 w 40"/>
                  <a:gd name="T11" fmla="*/ 37 h 40"/>
                  <a:gd name="T12" fmla="*/ 28 w 40"/>
                  <a:gd name="T13" fmla="*/ 37 h 40"/>
                  <a:gd name="T14" fmla="*/ 28 w 40"/>
                  <a:gd name="T15" fmla="*/ 37 h 40"/>
                  <a:gd name="T16" fmla="*/ 26 w 40"/>
                  <a:gd name="T17" fmla="*/ 37 h 40"/>
                  <a:gd name="T18" fmla="*/ 26 w 40"/>
                  <a:gd name="T19" fmla="*/ 37 h 40"/>
                  <a:gd name="T20" fmla="*/ 26 w 40"/>
                  <a:gd name="T21" fmla="*/ 37 h 40"/>
                  <a:gd name="T22" fmla="*/ 26 w 40"/>
                  <a:gd name="T23" fmla="*/ 37 h 40"/>
                  <a:gd name="T24" fmla="*/ 25 w 40"/>
                  <a:gd name="T25" fmla="*/ 37 h 40"/>
                  <a:gd name="T26" fmla="*/ 12 w 40"/>
                  <a:gd name="T27" fmla="*/ 34 h 40"/>
                  <a:gd name="T28" fmla="*/ 12 w 40"/>
                  <a:gd name="T29" fmla="*/ 33 h 40"/>
                  <a:gd name="T30" fmla="*/ 12 w 40"/>
                  <a:gd name="T31" fmla="*/ 33 h 40"/>
                  <a:gd name="T32" fmla="*/ 11 w 40"/>
                  <a:gd name="T33" fmla="*/ 33 h 40"/>
                  <a:gd name="T34" fmla="*/ 11 w 40"/>
                  <a:gd name="T35" fmla="*/ 33 h 40"/>
                  <a:gd name="T36" fmla="*/ 11 w 40"/>
                  <a:gd name="T37" fmla="*/ 33 h 40"/>
                  <a:gd name="T38" fmla="*/ 2 w 40"/>
                  <a:gd name="T39" fmla="*/ 14 h 40"/>
                  <a:gd name="T40" fmla="*/ 6 w 40"/>
                  <a:gd name="T41" fmla="*/ 5 h 40"/>
                  <a:gd name="T42" fmla="*/ 6 w 40"/>
                  <a:gd name="T43" fmla="*/ 4 h 40"/>
                  <a:gd name="T44" fmla="*/ 15 w 40"/>
                  <a:gd name="T45" fmla="*/ 2 h 40"/>
                  <a:gd name="T46" fmla="*/ 15 w 40"/>
                  <a:gd name="T47" fmla="*/ 2 h 40"/>
                  <a:gd name="T48" fmla="*/ 15 w 40"/>
                  <a:gd name="T49" fmla="*/ 2 h 40"/>
                  <a:gd name="T50" fmla="*/ 13 w 40"/>
                  <a:gd name="T51" fmla="*/ 0 h 40"/>
                  <a:gd name="T52" fmla="*/ 13 w 40"/>
                  <a:gd name="T53" fmla="*/ 0 h 40"/>
                  <a:gd name="T54" fmla="*/ 5 w 40"/>
                  <a:gd name="T55" fmla="*/ 1 h 40"/>
                  <a:gd name="T56" fmla="*/ 4 w 40"/>
                  <a:gd name="T57" fmla="*/ 1 h 40"/>
                  <a:gd name="T58" fmla="*/ 4 w 40"/>
                  <a:gd name="T59" fmla="*/ 1 h 40"/>
                  <a:gd name="T60" fmla="*/ 4 w 40"/>
                  <a:gd name="T61" fmla="*/ 1 h 40"/>
                  <a:gd name="T62" fmla="*/ 0 w 40"/>
                  <a:gd name="T63" fmla="*/ 14 h 40"/>
                  <a:gd name="T64" fmla="*/ 7 w 40"/>
                  <a:gd name="T65" fmla="*/ 32 h 40"/>
                  <a:gd name="T66" fmla="*/ 7 w 40"/>
                  <a:gd name="T67" fmla="*/ 32 h 40"/>
                  <a:gd name="T68" fmla="*/ 7 w 40"/>
                  <a:gd name="T69" fmla="*/ 32 h 40"/>
                  <a:gd name="T70" fmla="*/ 7 w 40"/>
                  <a:gd name="T71" fmla="*/ 32 h 40"/>
                  <a:gd name="T72" fmla="*/ 7 w 40"/>
                  <a:gd name="T73" fmla="*/ 32 h 40"/>
                  <a:gd name="T74" fmla="*/ 7 w 40"/>
                  <a:gd name="T75" fmla="*/ 32 h 40"/>
                  <a:gd name="T76" fmla="*/ 7 w 40"/>
                  <a:gd name="T77" fmla="*/ 32 h 40"/>
                  <a:gd name="T78" fmla="*/ 7 w 40"/>
                  <a:gd name="T79" fmla="*/ 32 h 40"/>
                  <a:gd name="T80" fmla="*/ 28 w 40"/>
                  <a:gd name="T81" fmla="*/ 40 h 40"/>
                  <a:gd name="T82" fmla="*/ 28 w 40"/>
                  <a:gd name="T83" fmla="*/ 40 h 40"/>
                  <a:gd name="T84" fmla="*/ 28 w 40"/>
                  <a:gd name="T85" fmla="*/ 40 h 40"/>
                  <a:gd name="T86" fmla="*/ 28 w 40"/>
                  <a:gd name="T87" fmla="*/ 40 h 40"/>
                  <a:gd name="T88" fmla="*/ 37 w 40"/>
                  <a:gd name="T89" fmla="*/ 36 h 40"/>
                  <a:gd name="T90" fmla="*/ 37 w 40"/>
                  <a:gd name="T91" fmla="*/ 36 h 40"/>
                  <a:gd name="T92" fmla="*/ 37 w 40"/>
                  <a:gd name="T93" fmla="*/ 36 h 40"/>
                  <a:gd name="T94" fmla="*/ 40 w 40"/>
                  <a:gd name="T95" fmla="*/ 27 h 40"/>
                  <a:gd name="T96" fmla="*/ 31 w 40"/>
                  <a:gd name="T97" fmla="*/ 6 h 40"/>
                  <a:gd name="T98" fmla="*/ 31 w 40"/>
                  <a:gd name="T99" fmla="*/ 6 h 40"/>
                  <a:gd name="T100" fmla="*/ 31 w 40"/>
                  <a:gd name="T101" fmla="*/ 6 h 40"/>
                  <a:gd name="T102" fmla="*/ 13 w 40"/>
                  <a:gd name="T103" fmla="*/ 0 h 40"/>
                  <a:gd name="T104" fmla="*/ 13 w 40"/>
                  <a:gd name="T105" fmla="*/ 0 h 40"/>
                  <a:gd name="T106" fmla="*/ 13 w 40"/>
                  <a:gd name="T107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1" y="2"/>
                      <a:pt x="28" y="5"/>
                      <a:pt x="32" y="9"/>
                    </a:cubicBezTo>
                    <a:cubicBezTo>
                      <a:pt x="35" y="12"/>
                      <a:pt x="37" y="19"/>
                      <a:pt x="37" y="24"/>
                    </a:cubicBezTo>
                    <a:cubicBezTo>
                      <a:pt x="37" y="30"/>
                      <a:pt x="35" y="36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7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1" y="37"/>
                      <a:pt x="15" y="36"/>
                      <a:pt x="12" y="34"/>
                    </a:cubicBezTo>
                    <a:cubicBezTo>
                      <a:pt x="12" y="34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7" y="30"/>
                      <a:pt x="2" y="21"/>
                      <a:pt x="2" y="14"/>
                    </a:cubicBezTo>
                    <a:cubicBezTo>
                      <a:pt x="2" y="10"/>
                      <a:pt x="3" y="7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4"/>
                      <a:pt x="0" y="9"/>
                      <a:pt x="0" y="14"/>
                    </a:cubicBezTo>
                    <a:cubicBezTo>
                      <a:pt x="0" y="21"/>
                      <a:pt x="3" y="28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1" y="36"/>
                      <a:pt x="20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2" y="40"/>
                      <a:pt x="35" y="39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9" y="33"/>
                      <a:pt x="40" y="30"/>
                      <a:pt x="40" y="27"/>
                    </a:cubicBezTo>
                    <a:cubicBezTo>
                      <a:pt x="40" y="19"/>
                      <a:pt x="35" y="9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6" y="2"/>
                      <a:pt x="20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595"/>
              <p:cNvSpPr>
                <a:spLocks noEditPoints="1"/>
              </p:cNvSpPr>
              <p:nvPr/>
            </p:nvSpPr>
            <p:spPr bwMode="auto">
              <a:xfrm>
                <a:off x="1878" y="1128"/>
                <a:ext cx="133" cy="126"/>
              </a:xfrm>
              <a:custGeom>
                <a:gdLst>
                  <a:gd name="T0" fmla="*/ 24 w 38"/>
                  <a:gd name="T1" fmla="*/ 4 h 36"/>
                  <a:gd name="T2" fmla="*/ 24 w 38"/>
                  <a:gd name="T3" fmla="*/ 4 h 36"/>
                  <a:gd name="T4" fmla="*/ 24 w 38"/>
                  <a:gd name="T5" fmla="*/ 4 h 36"/>
                  <a:gd name="T6" fmla="*/ 26 w 38"/>
                  <a:gd name="T7" fmla="*/ 4 h 36"/>
                  <a:gd name="T8" fmla="*/ 34 w 38"/>
                  <a:gd name="T9" fmla="*/ 17 h 36"/>
                  <a:gd name="T10" fmla="*/ 31 w 38"/>
                  <a:gd name="T11" fmla="*/ 27 h 36"/>
                  <a:gd name="T12" fmla="*/ 21 w 38"/>
                  <a:gd name="T13" fmla="*/ 33 h 36"/>
                  <a:gd name="T14" fmla="*/ 16 w 38"/>
                  <a:gd name="T15" fmla="*/ 33 h 36"/>
                  <a:gd name="T16" fmla="*/ 16 w 38"/>
                  <a:gd name="T17" fmla="*/ 33 h 36"/>
                  <a:gd name="T18" fmla="*/ 16 w 38"/>
                  <a:gd name="T19" fmla="*/ 33 h 36"/>
                  <a:gd name="T20" fmla="*/ 16 w 38"/>
                  <a:gd name="T21" fmla="*/ 33 h 36"/>
                  <a:gd name="T22" fmla="*/ 16 w 38"/>
                  <a:gd name="T23" fmla="*/ 33 h 36"/>
                  <a:gd name="T24" fmla="*/ 7 w 38"/>
                  <a:gd name="T25" fmla="*/ 19 h 36"/>
                  <a:gd name="T26" fmla="*/ 7 w 38"/>
                  <a:gd name="T27" fmla="*/ 19 h 36"/>
                  <a:gd name="T28" fmla="*/ 7 w 38"/>
                  <a:gd name="T29" fmla="*/ 18 h 36"/>
                  <a:gd name="T30" fmla="*/ 7 w 38"/>
                  <a:gd name="T31" fmla="*/ 18 h 36"/>
                  <a:gd name="T32" fmla="*/ 24 w 38"/>
                  <a:gd name="T33" fmla="*/ 4 h 36"/>
                  <a:gd name="T34" fmla="*/ 24 w 38"/>
                  <a:gd name="T35" fmla="*/ 4 h 36"/>
                  <a:gd name="T36" fmla="*/ 24 w 38"/>
                  <a:gd name="T37" fmla="*/ 4 h 36"/>
                  <a:gd name="T38" fmla="*/ 26 w 38"/>
                  <a:gd name="T39" fmla="*/ 0 h 36"/>
                  <a:gd name="T40" fmla="*/ 26 w 38"/>
                  <a:gd name="T41" fmla="*/ 0 h 36"/>
                  <a:gd name="T42" fmla="*/ 7 w 38"/>
                  <a:gd name="T43" fmla="*/ 11 h 36"/>
                  <a:gd name="T44" fmla="*/ 7 w 38"/>
                  <a:gd name="T45" fmla="*/ 11 h 36"/>
                  <a:gd name="T46" fmla="*/ 6 w 38"/>
                  <a:gd name="T47" fmla="*/ 11 h 36"/>
                  <a:gd name="T48" fmla="*/ 6 w 38"/>
                  <a:gd name="T49" fmla="*/ 11 h 36"/>
                  <a:gd name="T50" fmla="*/ 6 w 38"/>
                  <a:gd name="T51" fmla="*/ 11 h 36"/>
                  <a:gd name="T52" fmla="*/ 6 w 38"/>
                  <a:gd name="T53" fmla="*/ 11 h 36"/>
                  <a:gd name="T54" fmla="*/ 6 w 38"/>
                  <a:gd name="T55" fmla="*/ 11 h 36"/>
                  <a:gd name="T56" fmla="*/ 6 w 38"/>
                  <a:gd name="T57" fmla="*/ 11 h 36"/>
                  <a:gd name="T58" fmla="*/ 6 w 38"/>
                  <a:gd name="T59" fmla="*/ 12 h 36"/>
                  <a:gd name="T60" fmla="*/ 6 w 38"/>
                  <a:gd name="T61" fmla="*/ 12 h 36"/>
                  <a:gd name="T62" fmla="*/ 15 w 38"/>
                  <a:gd name="T63" fmla="*/ 36 h 36"/>
                  <a:gd name="T64" fmla="*/ 15 w 38"/>
                  <a:gd name="T65" fmla="*/ 36 h 36"/>
                  <a:gd name="T66" fmla="*/ 15 w 38"/>
                  <a:gd name="T67" fmla="*/ 36 h 36"/>
                  <a:gd name="T68" fmla="*/ 15 w 38"/>
                  <a:gd name="T69" fmla="*/ 36 h 36"/>
                  <a:gd name="T70" fmla="*/ 15 w 38"/>
                  <a:gd name="T71" fmla="*/ 36 h 36"/>
                  <a:gd name="T72" fmla="*/ 35 w 38"/>
                  <a:gd name="T73" fmla="*/ 26 h 36"/>
                  <a:gd name="T74" fmla="*/ 38 w 38"/>
                  <a:gd name="T75" fmla="*/ 14 h 36"/>
                  <a:gd name="T76" fmla="*/ 34 w 38"/>
                  <a:gd name="T77" fmla="*/ 3 h 36"/>
                  <a:gd name="T78" fmla="*/ 34 w 38"/>
                  <a:gd name="T79" fmla="*/ 3 h 36"/>
                  <a:gd name="T80" fmla="*/ 34 w 38"/>
                  <a:gd name="T81" fmla="*/ 2 h 36"/>
                  <a:gd name="T82" fmla="*/ 26 w 38"/>
                  <a:gd name="T83" fmla="*/ 0 h 36"/>
                  <a:gd name="T84" fmla="*/ 26 w 38"/>
                  <a:gd name="T85" fmla="*/ 0 h 36"/>
                  <a:gd name="T86" fmla="*/ 26 w 38"/>
                  <a:gd name="T87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" h="36"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32" y="5"/>
                      <a:pt x="34" y="11"/>
                      <a:pt x="34" y="17"/>
                    </a:cubicBezTo>
                    <a:cubicBezTo>
                      <a:pt x="34" y="21"/>
                      <a:pt x="33" y="24"/>
                      <a:pt x="31" y="27"/>
                    </a:cubicBezTo>
                    <a:cubicBezTo>
                      <a:pt x="29" y="30"/>
                      <a:pt x="25" y="32"/>
                      <a:pt x="21" y="33"/>
                    </a:cubicBezTo>
                    <a:cubicBezTo>
                      <a:pt x="19" y="33"/>
                      <a:pt x="18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7" y="33"/>
                      <a:pt x="5" y="26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1"/>
                      <a:pt x="15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9" y="0"/>
                      <a:pt x="10" y="5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23"/>
                      <a:pt x="2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24" y="36"/>
                      <a:pt x="32" y="32"/>
                      <a:pt x="35" y="26"/>
                    </a:cubicBezTo>
                    <a:cubicBezTo>
                      <a:pt x="37" y="23"/>
                      <a:pt x="38" y="18"/>
                      <a:pt x="38" y="14"/>
                    </a:cubicBezTo>
                    <a:cubicBezTo>
                      <a:pt x="38" y="9"/>
                      <a:pt x="37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4" y="2"/>
                      <a:pt x="34" y="2"/>
                    </a:cubicBezTo>
                    <a:cubicBezTo>
                      <a:pt x="32" y="1"/>
                      <a:pt x="29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596"/>
              <p:cNvSpPr>
                <a:spLocks noEditPoints="1"/>
              </p:cNvSpPr>
              <p:nvPr/>
            </p:nvSpPr>
            <p:spPr bwMode="auto">
              <a:xfrm>
                <a:off x="5662" y="1128"/>
                <a:ext cx="136" cy="122"/>
              </a:xfrm>
              <a:custGeom>
                <a:gdLst>
                  <a:gd name="T0" fmla="*/ 18 w 39"/>
                  <a:gd name="T1" fmla="*/ 3 h 35"/>
                  <a:gd name="T2" fmla="*/ 18 w 39"/>
                  <a:gd name="T3" fmla="*/ 3 h 35"/>
                  <a:gd name="T4" fmla="*/ 18 w 39"/>
                  <a:gd name="T5" fmla="*/ 3 h 35"/>
                  <a:gd name="T6" fmla="*/ 35 w 39"/>
                  <a:gd name="T7" fmla="*/ 26 h 35"/>
                  <a:gd name="T8" fmla="*/ 35 w 39"/>
                  <a:gd name="T9" fmla="*/ 26 h 35"/>
                  <a:gd name="T10" fmla="*/ 35 w 39"/>
                  <a:gd name="T11" fmla="*/ 27 h 35"/>
                  <a:gd name="T12" fmla="*/ 35 w 39"/>
                  <a:gd name="T13" fmla="*/ 27 h 35"/>
                  <a:gd name="T14" fmla="*/ 26 w 39"/>
                  <a:gd name="T15" fmla="*/ 32 h 35"/>
                  <a:gd name="T16" fmla="*/ 25 w 39"/>
                  <a:gd name="T17" fmla="*/ 32 h 35"/>
                  <a:gd name="T18" fmla="*/ 25 w 39"/>
                  <a:gd name="T19" fmla="*/ 32 h 35"/>
                  <a:gd name="T20" fmla="*/ 25 w 39"/>
                  <a:gd name="T21" fmla="*/ 32 h 35"/>
                  <a:gd name="T22" fmla="*/ 25 w 39"/>
                  <a:gd name="T23" fmla="*/ 32 h 35"/>
                  <a:gd name="T24" fmla="*/ 24 w 39"/>
                  <a:gd name="T25" fmla="*/ 32 h 35"/>
                  <a:gd name="T26" fmla="*/ 9 w 39"/>
                  <a:gd name="T27" fmla="*/ 7 h 35"/>
                  <a:gd name="T28" fmla="*/ 9 w 39"/>
                  <a:gd name="T29" fmla="*/ 7 h 35"/>
                  <a:gd name="T30" fmla="*/ 9 w 39"/>
                  <a:gd name="T31" fmla="*/ 7 h 35"/>
                  <a:gd name="T32" fmla="*/ 9 w 39"/>
                  <a:gd name="T33" fmla="*/ 7 h 35"/>
                  <a:gd name="T34" fmla="*/ 9 w 39"/>
                  <a:gd name="T35" fmla="*/ 7 h 35"/>
                  <a:gd name="T36" fmla="*/ 9 w 39"/>
                  <a:gd name="T37" fmla="*/ 7 h 35"/>
                  <a:gd name="T38" fmla="*/ 9 w 39"/>
                  <a:gd name="T39" fmla="*/ 7 h 35"/>
                  <a:gd name="T40" fmla="*/ 9 w 39"/>
                  <a:gd name="T41" fmla="*/ 7 h 35"/>
                  <a:gd name="T42" fmla="*/ 9 w 39"/>
                  <a:gd name="T43" fmla="*/ 7 h 35"/>
                  <a:gd name="T44" fmla="*/ 9 w 39"/>
                  <a:gd name="T45" fmla="*/ 7 h 35"/>
                  <a:gd name="T46" fmla="*/ 18 w 39"/>
                  <a:gd name="T47" fmla="*/ 3 h 35"/>
                  <a:gd name="T48" fmla="*/ 18 w 39"/>
                  <a:gd name="T49" fmla="*/ 3 h 35"/>
                  <a:gd name="T50" fmla="*/ 18 w 39"/>
                  <a:gd name="T51" fmla="*/ 3 h 35"/>
                  <a:gd name="T52" fmla="*/ 16 w 39"/>
                  <a:gd name="T53" fmla="*/ 0 h 35"/>
                  <a:gd name="T54" fmla="*/ 16 w 39"/>
                  <a:gd name="T55" fmla="*/ 0 h 35"/>
                  <a:gd name="T56" fmla="*/ 7 w 39"/>
                  <a:gd name="T57" fmla="*/ 2 h 35"/>
                  <a:gd name="T58" fmla="*/ 7 w 39"/>
                  <a:gd name="T59" fmla="*/ 3 h 35"/>
                  <a:gd name="T60" fmla="*/ 3 w 39"/>
                  <a:gd name="T61" fmla="*/ 12 h 35"/>
                  <a:gd name="T62" fmla="*/ 12 w 39"/>
                  <a:gd name="T63" fmla="*/ 31 h 35"/>
                  <a:gd name="T64" fmla="*/ 12 w 39"/>
                  <a:gd name="T65" fmla="*/ 31 h 35"/>
                  <a:gd name="T66" fmla="*/ 12 w 39"/>
                  <a:gd name="T67" fmla="*/ 31 h 35"/>
                  <a:gd name="T68" fmla="*/ 13 w 39"/>
                  <a:gd name="T69" fmla="*/ 31 h 35"/>
                  <a:gd name="T70" fmla="*/ 13 w 39"/>
                  <a:gd name="T71" fmla="*/ 31 h 35"/>
                  <a:gd name="T72" fmla="*/ 13 w 39"/>
                  <a:gd name="T73" fmla="*/ 32 h 35"/>
                  <a:gd name="T74" fmla="*/ 26 w 39"/>
                  <a:gd name="T75" fmla="*/ 35 h 35"/>
                  <a:gd name="T76" fmla="*/ 27 w 39"/>
                  <a:gd name="T77" fmla="*/ 35 h 35"/>
                  <a:gd name="T78" fmla="*/ 27 w 39"/>
                  <a:gd name="T79" fmla="*/ 35 h 35"/>
                  <a:gd name="T80" fmla="*/ 27 w 39"/>
                  <a:gd name="T81" fmla="*/ 35 h 35"/>
                  <a:gd name="T82" fmla="*/ 29 w 39"/>
                  <a:gd name="T83" fmla="*/ 35 h 35"/>
                  <a:gd name="T84" fmla="*/ 29 w 39"/>
                  <a:gd name="T85" fmla="*/ 35 h 35"/>
                  <a:gd name="T86" fmla="*/ 29 w 39"/>
                  <a:gd name="T87" fmla="*/ 35 h 35"/>
                  <a:gd name="T88" fmla="*/ 38 w 39"/>
                  <a:gd name="T89" fmla="*/ 22 h 35"/>
                  <a:gd name="T90" fmla="*/ 33 w 39"/>
                  <a:gd name="T91" fmla="*/ 7 h 35"/>
                  <a:gd name="T92" fmla="*/ 16 w 39"/>
                  <a:gd name="T93" fmla="*/ 0 h 35"/>
                  <a:gd name="T94" fmla="*/ 16 w 39"/>
                  <a:gd name="T95" fmla="*/ 0 h 35"/>
                  <a:gd name="T96" fmla="*/ 16 w 39"/>
                  <a:gd name="T97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35">
                    <a:moveTo>
                      <a:pt x="18" y="3"/>
                    </a:move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28" y="3"/>
                      <a:pt x="39" y="15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30"/>
                      <a:pt x="30" y="32"/>
                      <a:pt x="26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14" y="31"/>
                      <a:pt x="0" y="1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4"/>
                      <a:pt x="15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9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5"/>
                      <a:pt x="3" y="8"/>
                      <a:pt x="3" y="12"/>
                    </a:cubicBezTo>
                    <a:cubicBezTo>
                      <a:pt x="3" y="19"/>
                      <a:pt x="8" y="28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2"/>
                      <a:pt x="13" y="32"/>
                    </a:cubicBezTo>
                    <a:cubicBezTo>
                      <a:pt x="16" y="34"/>
                      <a:pt x="22" y="35"/>
                      <a:pt x="26" y="35"/>
                    </a:cubicBezTo>
                    <a:cubicBezTo>
                      <a:pt x="26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6" y="34"/>
                      <a:pt x="38" y="28"/>
                      <a:pt x="38" y="22"/>
                    </a:cubicBezTo>
                    <a:cubicBezTo>
                      <a:pt x="38" y="17"/>
                      <a:pt x="36" y="10"/>
                      <a:pt x="33" y="7"/>
                    </a:cubicBezTo>
                    <a:cubicBezTo>
                      <a:pt x="29" y="3"/>
                      <a:pt x="22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597"/>
              <p:cNvSpPr/>
              <p:nvPr/>
            </p:nvSpPr>
            <p:spPr bwMode="auto">
              <a:xfrm>
                <a:off x="1895" y="1142"/>
                <a:ext cx="102" cy="101"/>
              </a:xfrm>
              <a:custGeom>
                <a:gdLst>
                  <a:gd name="T0" fmla="*/ 19 w 29"/>
                  <a:gd name="T1" fmla="*/ 0 h 29"/>
                  <a:gd name="T2" fmla="*/ 19 w 29"/>
                  <a:gd name="T3" fmla="*/ 0 h 29"/>
                  <a:gd name="T4" fmla="*/ 2 w 29"/>
                  <a:gd name="T5" fmla="*/ 14 h 29"/>
                  <a:gd name="T6" fmla="*/ 2 w 29"/>
                  <a:gd name="T7" fmla="*/ 14 h 29"/>
                  <a:gd name="T8" fmla="*/ 2 w 29"/>
                  <a:gd name="T9" fmla="*/ 15 h 29"/>
                  <a:gd name="T10" fmla="*/ 2 w 29"/>
                  <a:gd name="T11" fmla="*/ 15 h 29"/>
                  <a:gd name="T12" fmla="*/ 11 w 29"/>
                  <a:gd name="T13" fmla="*/ 29 h 29"/>
                  <a:gd name="T14" fmla="*/ 11 w 29"/>
                  <a:gd name="T15" fmla="*/ 29 h 29"/>
                  <a:gd name="T16" fmla="*/ 11 w 29"/>
                  <a:gd name="T17" fmla="*/ 29 h 29"/>
                  <a:gd name="T18" fmla="*/ 11 w 29"/>
                  <a:gd name="T19" fmla="*/ 29 h 29"/>
                  <a:gd name="T20" fmla="*/ 16 w 29"/>
                  <a:gd name="T21" fmla="*/ 29 h 29"/>
                  <a:gd name="T22" fmla="*/ 26 w 29"/>
                  <a:gd name="T23" fmla="*/ 23 h 29"/>
                  <a:gd name="T24" fmla="*/ 29 w 29"/>
                  <a:gd name="T25" fmla="*/ 13 h 29"/>
                  <a:gd name="T26" fmla="*/ 21 w 29"/>
                  <a:gd name="T27" fmla="*/ 0 h 29"/>
                  <a:gd name="T28" fmla="*/ 19 w 29"/>
                  <a:gd name="T29" fmla="*/ 0 h 29"/>
                  <a:gd name="T30" fmla="*/ 19 w 29"/>
                  <a:gd name="T31" fmla="*/ 0 h 29"/>
                  <a:gd name="T32" fmla="*/ 19 w 29"/>
                  <a:gd name="T3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28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0" y="0"/>
                      <a:pt x="4" y="7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22"/>
                      <a:pt x="2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3" y="29"/>
                      <a:pt x="14" y="29"/>
                      <a:pt x="16" y="29"/>
                    </a:cubicBezTo>
                    <a:cubicBezTo>
                      <a:pt x="20" y="28"/>
                      <a:pt x="24" y="26"/>
                      <a:pt x="26" y="23"/>
                    </a:cubicBezTo>
                    <a:cubicBezTo>
                      <a:pt x="28" y="20"/>
                      <a:pt x="29" y="17"/>
                      <a:pt x="29" y="13"/>
                    </a:cubicBezTo>
                    <a:cubicBezTo>
                      <a:pt x="29" y="7"/>
                      <a:pt x="27" y="1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598"/>
              <p:cNvSpPr/>
              <p:nvPr/>
            </p:nvSpPr>
            <p:spPr bwMode="auto">
              <a:xfrm>
                <a:off x="5662" y="1139"/>
                <a:ext cx="136" cy="101"/>
              </a:xfrm>
              <a:custGeom>
                <a:gdLst>
                  <a:gd name="T0" fmla="*/ 18 w 39"/>
                  <a:gd name="T1" fmla="*/ 0 h 29"/>
                  <a:gd name="T2" fmla="*/ 18 w 39"/>
                  <a:gd name="T3" fmla="*/ 0 h 29"/>
                  <a:gd name="T4" fmla="*/ 9 w 39"/>
                  <a:gd name="T5" fmla="*/ 4 h 29"/>
                  <a:gd name="T6" fmla="*/ 9 w 39"/>
                  <a:gd name="T7" fmla="*/ 4 h 29"/>
                  <a:gd name="T8" fmla="*/ 9 w 39"/>
                  <a:gd name="T9" fmla="*/ 4 h 29"/>
                  <a:gd name="T10" fmla="*/ 9 w 39"/>
                  <a:gd name="T11" fmla="*/ 4 h 29"/>
                  <a:gd name="T12" fmla="*/ 9 w 39"/>
                  <a:gd name="T13" fmla="*/ 4 h 29"/>
                  <a:gd name="T14" fmla="*/ 9 w 39"/>
                  <a:gd name="T15" fmla="*/ 4 h 29"/>
                  <a:gd name="T16" fmla="*/ 9 w 39"/>
                  <a:gd name="T17" fmla="*/ 4 h 29"/>
                  <a:gd name="T18" fmla="*/ 9 w 39"/>
                  <a:gd name="T19" fmla="*/ 4 h 29"/>
                  <a:gd name="T20" fmla="*/ 9 w 39"/>
                  <a:gd name="T21" fmla="*/ 4 h 29"/>
                  <a:gd name="T22" fmla="*/ 9 w 39"/>
                  <a:gd name="T23" fmla="*/ 4 h 29"/>
                  <a:gd name="T24" fmla="*/ 24 w 39"/>
                  <a:gd name="T25" fmla="*/ 29 h 29"/>
                  <a:gd name="T26" fmla="*/ 25 w 39"/>
                  <a:gd name="T27" fmla="*/ 29 h 29"/>
                  <a:gd name="T28" fmla="*/ 25 w 39"/>
                  <a:gd name="T29" fmla="*/ 29 h 29"/>
                  <a:gd name="T30" fmla="*/ 25 w 39"/>
                  <a:gd name="T31" fmla="*/ 29 h 29"/>
                  <a:gd name="T32" fmla="*/ 26 w 39"/>
                  <a:gd name="T33" fmla="*/ 29 h 29"/>
                  <a:gd name="T34" fmla="*/ 35 w 39"/>
                  <a:gd name="T35" fmla="*/ 24 h 29"/>
                  <a:gd name="T36" fmla="*/ 35 w 39"/>
                  <a:gd name="T37" fmla="*/ 24 h 29"/>
                  <a:gd name="T38" fmla="*/ 35 w 39"/>
                  <a:gd name="T39" fmla="*/ 23 h 29"/>
                  <a:gd name="T40" fmla="*/ 35 w 39"/>
                  <a:gd name="T41" fmla="*/ 23 h 29"/>
                  <a:gd name="T42" fmla="*/ 18 w 39"/>
                  <a:gd name="T43" fmla="*/ 0 h 29"/>
                  <a:gd name="T44" fmla="*/ 18 w 39"/>
                  <a:gd name="T45" fmla="*/ 0 h 29"/>
                  <a:gd name="T46" fmla="*/ 18 w 39"/>
                  <a:gd name="T47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5" y="0"/>
                      <a:pt x="12" y="1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0" y="15"/>
                      <a:pt x="14" y="28"/>
                      <a:pt x="24" y="29"/>
                    </a:cubicBezTo>
                    <a:cubicBezTo>
                      <a:pt x="24" y="29"/>
                      <a:pt x="24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6" y="29"/>
                    </a:cubicBezTo>
                    <a:cubicBezTo>
                      <a:pt x="30" y="29"/>
                      <a:pt x="33" y="27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9" y="12"/>
                      <a:pt x="2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599"/>
              <p:cNvSpPr>
                <a:spLocks noEditPoints="1"/>
              </p:cNvSpPr>
              <p:nvPr/>
            </p:nvSpPr>
            <p:spPr bwMode="auto">
              <a:xfrm>
                <a:off x="4215" y="901"/>
                <a:ext cx="139" cy="129"/>
              </a:xfrm>
              <a:custGeom>
                <a:gdLst>
                  <a:gd name="T0" fmla="*/ 25 w 40"/>
                  <a:gd name="T1" fmla="*/ 5 h 37"/>
                  <a:gd name="T2" fmla="*/ 25 w 40"/>
                  <a:gd name="T3" fmla="*/ 5 h 37"/>
                  <a:gd name="T4" fmla="*/ 25 w 40"/>
                  <a:gd name="T5" fmla="*/ 5 h 37"/>
                  <a:gd name="T6" fmla="*/ 29 w 40"/>
                  <a:gd name="T7" fmla="*/ 6 h 37"/>
                  <a:gd name="T8" fmla="*/ 38 w 40"/>
                  <a:gd name="T9" fmla="*/ 18 h 37"/>
                  <a:gd name="T10" fmla="*/ 25 w 40"/>
                  <a:gd name="T11" fmla="*/ 35 h 37"/>
                  <a:gd name="T12" fmla="*/ 25 w 40"/>
                  <a:gd name="T13" fmla="*/ 35 h 37"/>
                  <a:gd name="T14" fmla="*/ 25 w 40"/>
                  <a:gd name="T15" fmla="*/ 35 h 37"/>
                  <a:gd name="T16" fmla="*/ 23 w 40"/>
                  <a:gd name="T17" fmla="*/ 35 h 37"/>
                  <a:gd name="T18" fmla="*/ 23 w 40"/>
                  <a:gd name="T19" fmla="*/ 35 h 37"/>
                  <a:gd name="T20" fmla="*/ 23 w 40"/>
                  <a:gd name="T21" fmla="*/ 35 h 37"/>
                  <a:gd name="T22" fmla="*/ 23 w 40"/>
                  <a:gd name="T23" fmla="*/ 35 h 37"/>
                  <a:gd name="T24" fmla="*/ 23 w 40"/>
                  <a:gd name="T25" fmla="*/ 35 h 37"/>
                  <a:gd name="T26" fmla="*/ 10 w 40"/>
                  <a:gd name="T27" fmla="*/ 15 h 37"/>
                  <a:gd name="T28" fmla="*/ 10 w 40"/>
                  <a:gd name="T29" fmla="*/ 15 h 37"/>
                  <a:gd name="T30" fmla="*/ 10 w 40"/>
                  <a:gd name="T31" fmla="*/ 14 h 37"/>
                  <a:gd name="T32" fmla="*/ 10 w 40"/>
                  <a:gd name="T33" fmla="*/ 14 h 37"/>
                  <a:gd name="T34" fmla="*/ 10 w 40"/>
                  <a:gd name="T35" fmla="*/ 14 h 37"/>
                  <a:gd name="T36" fmla="*/ 10 w 40"/>
                  <a:gd name="T37" fmla="*/ 14 h 37"/>
                  <a:gd name="T38" fmla="*/ 10 w 40"/>
                  <a:gd name="T39" fmla="*/ 14 h 37"/>
                  <a:gd name="T40" fmla="*/ 10 w 40"/>
                  <a:gd name="T41" fmla="*/ 14 h 37"/>
                  <a:gd name="T42" fmla="*/ 10 w 40"/>
                  <a:gd name="T43" fmla="*/ 14 h 37"/>
                  <a:gd name="T44" fmla="*/ 10 w 40"/>
                  <a:gd name="T45" fmla="*/ 14 h 37"/>
                  <a:gd name="T46" fmla="*/ 25 w 40"/>
                  <a:gd name="T47" fmla="*/ 5 h 37"/>
                  <a:gd name="T48" fmla="*/ 25 w 40"/>
                  <a:gd name="T49" fmla="*/ 5 h 37"/>
                  <a:gd name="T50" fmla="*/ 25 w 40"/>
                  <a:gd name="T51" fmla="*/ 5 h 37"/>
                  <a:gd name="T52" fmla="*/ 27 w 40"/>
                  <a:gd name="T53" fmla="*/ 0 h 37"/>
                  <a:gd name="T54" fmla="*/ 27 w 40"/>
                  <a:gd name="T55" fmla="*/ 0 h 37"/>
                  <a:gd name="T56" fmla="*/ 9 w 40"/>
                  <a:gd name="T57" fmla="*/ 8 h 37"/>
                  <a:gd name="T58" fmla="*/ 9 w 40"/>
                  <a:gd name="T59" fmla="*/ 8 h 37"/>
                  <a:gd name="T60" fmla="*/ 9 w 40"/>
                  <a:gd name="T61" fmla="*/ 8 h 37"/>
                  <a:gd name="T62" fmla="*/ 9 w 40"/>
                  <a:gd name="T63" fmla="*/ 8 h 37"/>
                  <a:gd name="T64" fmla="*/ 24 w 40"/>
                  <a:gd name="T65" fmla="*/ 37 h 37"/>
                  <a:gd name="T66" fmla="*/ 24 w 40"/>
                  <a:gd name="T67" fmla="*/ 37 h 37"/>
                  <a:gd name="T68" fmla="*/ 24 w 40"/>
                  <a:gd name="T69" fmla="*/ 37 h 37"/>
                  <a:gd name="T70" fmla="*/ 24 w 40"/>
                  <a:gd name="T71" fmla="*/ 37 h 37"/>
                  <a:gd name="T72" fmla="*/ 26 w 40"/>
                  <a:gd name="T73" fmla="*/ 37 h 37"/>
                  <a:gd name="T74" fmla="*/ 40 w 40"/>
                  <a:gd name="T75" fmla="*/ 20 h 37"/>
                  <a:gd name="T76" fmla="*/ 40 w 40"/>
                  <a:gd name="T77" fmla="*/ 19 h 37"/>
                  <a:gd name="T78" fmla="*/ 29 w 40"/>
                  <a:gd name="T79" fmla="*/ 0 h 37"/>
                  <a:gd name="T80" fmla="*/ 29 w 40"/>
                  <a:gd name="T81" fmla="*/ 0 h 37"/>
                  <a:gd name="T82" fmla="*/ 29 w 40"/>
                  <a:gd name="T83" fmla="*/ 0 h 37"/>
                  <a:gd name="T84" fmla="*/ 27 w 40"/>
                  <a:gd name="T85" fmla="*/ 0 h 37"/>
                  <a:gd name="T86" fmla="*/ 27 w 40"/>
                  <a:gd name="T87" fmla="*/ 0 h 37"/>
                  <a:gd name="T88" fmla="*/ 27 w 40"/>
                  <a:gd name="T89" fmla="*/ 0 h 3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7">
                    <a:moveTo>
                      <a:pt x="25" y="5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8" y="5"/>
                      <a:pt x="29" y="6"/>
                    </a:cubicBezTo>
                    <a:cubicBezTo>
                      <a:pt x="35" y="8"/>
                      <a:pt x="38" y="13"/>
                      <a:pt x="38" y="18"/>
                    </a:cubicBezTo>
                    <a:cubicBezTo>
                      <a:pt x="38" y="26"/>
                      <a:pt x="33" y="34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4" y="35"/>
                      <a:pt x="24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14" y="35"/>
                      <a:pt x="6" y="26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2" y="8"/>
                      <a:pt x="19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0" y="0"/>
                      <a:pt x="12" y="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0" y="20"/>
                      <a:pt x="10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5" y="37"/>
                      <a:pt x="26" y="37"/>
                    </a:cubicBezTo>
                    <a:cubicBezTo>
                      <a:pt x="35" y="36"/>
                      <a:pt x="40" y="30"/>
                      <a:pt x="40" y="20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1"/>
                      <a:pt x="36" y="2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600"/>
              <p:cNvSpPr>
                <a:spLocks noEditPoints="1"/>
              </p:cNvSpPr>
              <p:nvPr/>
            </p:nvSpPr>
            <p:spPr bwMode="auto">
              <a:xfrm>
                <a:off x="3315" y="898"/>
                <a:ext cx="150" cy="132"/>
              </a:xfrm>
              <a:custGeom>
                <a:gdLst>
                  <a:gd name="T0" fmla="*/ 20 w 43"/>
                  <a:gd name="T1" fmla="*/ 5 h 38"/>
                  <a:gd name="T2" fmla="*/ 20 w 43"/>
                  <a:gd name="T3" fmla="*/ 5 h 38"/>
                  <a:gd name="T4" fmla="*/ 20 w 43"/>
                  <a:gd name="T5" fmla="*/ 5 h 38"/>
                  <a:gd name="T6" fmla="*/ 23 w 43"/>
                  <a:gd name="T7" fmla="*/ 36 h 38"/>
                  <a:gd name="T8" fmla="*/ 23 w 43"/>
                  <a:gd name="T9" fmla="*/ 36 h 38"/>
                  <a:gd name="T10" fmla="*/ 21 w 43"/>
                  <a:gd name="T11" fmla="*/ 36 h 38"/>
                  <a:gd name="T12" fmla="*/ 21 w 43"/>
                  <a:gd name="T13" fmla="*/ 36 h 38"/>
                  <a:gd name="T14" fmla="*/ 21 w 43"/>
                  <a:gd name="T15" fmla="*/ 36 h 38"/>
                  <a:gd name="T16" fmla="*/ 21 w 43"/>
                  <a:gd name="T17" fmla="*/ 36 h 38"/>
                  <a:gd name="T18" fmla="*/ 21 w 43"/>
                  <a:gd name="T19" fmla="*/ 36 h 38"/>
                  <a:gd name="T20" fmla="*/ 14 w 43"/>
                  <a:gd name="T21" fmla="*/ 6 h 38"/>
                  <a:gd name="T22" fmla="*/ 14 w 43"/>
                  <a:gd name="T23" fmla="*/ 6 h 38"/>
                  <a:gd name="T24" fmla="*/ 14 w 43"/>
                  <a:gd name="T25" fmla="*/ 6 h 38"/>
                  <a:gd name="T26" fmla="*/ 14 w 43"/>
                  <a:gd name="T27" fmla="*/ 6 h 38"/>
                  <a:gd name="T28" fmla="*/ 14 w 43"/>
                  <a:gd name="T29" fmla="*/ 6 h 38"/>
                  <a:gd name="T30" fmla="*/ 15 w 43"/>
                  <a:gd name="T31" fmla="*/ 6 h 38"/>
                  <a:gd name="T32" fmla="*/ 20 w 43"/>
                  <a:gd name="T33" fmla="*/ 5 h 38"/>
                  <a:gd name="T34" fmla="*/ 20 w 43"/>
                  <a:gd name="T35" fmla="*/ 5 h 38"/>
                  <a:gd name="T36" fmla="*/ 20 w 43"/>
                  <a:gd name="T37" fmla="*/ 5 h 38"/>
                  <a:gd name="T38" fmla="*/ 17 w 43"/>
                  <a:gd name="T39" fmla="*/ 0 h 38"/>
                  <a:gd name="T40" fmla="*/ 17 w 43"/>
                  <a:gd name="T41" fmla="*/ 0 h 38"/>
                  <a:gd name="T42" fmla="*/ 14 w 43"/>
                  <a:gd name="T43" fmla="*/ 1 h 38"/>
                  <a:gd name="T44" fmla="*/ 14 w 43"/>
                  <a:gd name="T45" fmla="*/ 1 h 38"/>
                  <a:gd name="T46" fmla="*/ 4 w 43"/>
                  <a:gd name="T47" fmla="*/ 19 h 38"/>
                  <a:gd name="T48" fmla="*/ 10 w 43"/>
                  <a:gd name="T49" fmla="*/ 34 h 38"/>
                  <a:gd name="T50" fmla="*/ 10 w 43"/>
                  <a:gd name="T51" fmla="*/ 34 h 38"/>
                  <a:gd name="T52" fmla="*/ 10 w 43"/>
                  <a:gd name="T53" fmla="*/ 34 h 38"/>
                  <a:gd name="T54" fmla="*/ 10 w 43"/>
                  <a:gd name="T55" fmla="*/ 35 h 38"/>
                  <a:gd name="T56" fmla="*/ 10 w 43"/>
                  <a:gd name="T57" fmla="*/ 35 h 38"/>
                  <a:gd name="T58" fmla="*/ 10 w 43"/>
                  <a:gd name="T59" fmla="*/ 35 h 38"/>
                  <a:gd name="T60" fmla="*/ 20 w 43"/>
                  <a:gd name="T61" fmla="*/ 38 h 38"/>
                  <a:gd name="T62" fmla="*/ 20 w 43"/>
                  <a:gd name="T63" fmla="*/ 38 h 38"/>
                  <a:gd name="T64" fmla="*/ 20 w 43"/>
                  <a:gd name="T65" fmla="*/ 38 h 38"/>
                  <a:gd name="T66" fmla="*/ 20 w 43"/>
                  <a:gd name="T67" fmla="*/ 38 h 38"/>
                  <a:gd name="T68" fmla="*/ 24 w 43"/>
                  <a:gd name="T69" fmla="*/ 38 h 38"/>
                  <a:gd name="T70" fmla="*/ 24 w 43"/>
                  <a:gd name="T71" fmla="*/ 38 h 38"/>
                  <a:gd name="T72" fmla="*/ 24 w 43"/>
                  <a:gd name="T73" fmla="*/ 38 h 38"/>
                  <a:gd name="T74" fmla="*/ 39 w 43"/>
                  <a:gd name="T75" fmla="*/ 20 h 38"/>
                  <a:gd name="T76" fmla="*/ 38 w 43"/>
                  <a:gd name="T77" fmla="*/ 13 h 38"/>
                  <a:gd name="T78" fmla="*/ 17 w 43"/>
                  <a:gd name="T79" fmla="*/ 0 h 38"/>
                  <a:gd name="T80" fmla="*/ 17 w 43"/>
                  <a:gd name="T81" fmla="*/ 0 h 38"/>
                  <a:gd name="T82" fmla="*/ 17 w 43"/>
                  <a:gd name="T83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" h="38"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36" y="5"/>
                      <a:pt x="43" y="32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7" y="36"/>
                      <a:pt x="0" y="12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6" y="5"/>
                      <a:pt x="18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7" y="2"/>
                      <a:pt x="4" y="11"/>
                      <a:pt x="4" y="19"/>
                    </a:cubicBezTo>
                    <a:cubicBezTo>
                      <a:pt x="4" y="25"/>
                      <a:pt x="6" y="31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7"/>
                      <a:pt x="16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3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33" y="36"/>
                      <a:pt x="39" y="29"/>
                      <a:pt x="39" y="20"/>
                    </a:cubicBezTo>
                    <a:cubicBezTo>
                      <a:pt x="39" y="17"/>
                      <a:pt x="39" y="15"/>
                      <a:pt x="38" y="13"/>
                    </a:cubicBezTo>
                    <a:cubicBezTo>
                      <a:pt x="36" y="7"/>
                      <a:pt x="25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601"/>
              <p:cNvSpPr>
                <a:spLocks noEditPoints="1"/>
              </p:cNvSpPr>
              <p:nvPr/>
            </p:nvSpPr>
            <p:spPr bwMode="auto">
              <a:xfrm>
                <a:off x="4236" y="919"/>
                <a:ext cx="111" cy="104"/>
              </a:xfrm>
              <a:custGeom>
                <a:gdLst>
                  <a:gd name="T0" fmla="*/ 18 w 32"/>
                  <a:gd name="T1" fmla="*/ 4 h 30"/>
                  <a:gd name="T2" fmla="*/ 18 w 32"/>
                  <a:gd name="T3" fmla="*/ 4 h 30"/>
                  <a:gd name="T4" fmla="*/ 18 w 32"/>
                  <a:gd name="T5" fmla="*/ 4 h 30"/>
                  <a:gd name="T6" fmla="*/ 25 w 32"/>
                  <a:gd name="T7" fmla="*/ 6 h 30"/>
                  <a:gd name="T8" fmla="*/ 25 w 32"/>
                  <a:gd name="T9" fmla="*/ 6 h 30"/>
                  <a:gd name="T10" fmla="*/ 25 w 32"/>
                  <a:gd name="T11" fmla="*/ 6 h 30"/>
                  <a:gd name="T12" fmla="*/ 29 w 32"/>
                  <a:gd name="T13" fmla="*/ 15 h 30"/>
                  <a:gd name="T14" fmla="*/ 20 w 32"/>
                  <a:gd name="T15" fmla="*/ 27 h 30"/>
                  <a:gd name="T16" fmla="*/ 20 w 32"/>
                  <a:gd name="T17" fmla="*/ 27 h 30"/>
                  <a:gd name="T18" fmla="*/ 20 w 32"/>
                  <a:gd name="T19" fmla="*/ 27 h 30"/>
                  <a:gd name="T20" fmla="*/ 17 w 32"/>
                  <a:gd name="T21" fmla="*/ 27 h 30"/>
                  <a:gd name="T22" fmla="*/ 17 w 32"/>
                  <a:gd name="T23" fmla="*/ 27 h 30"/>
                  <a:gd name="T24" fmla="*/ 17 w 32"/>
                  <a:gd name="T25" fmla="*/ 27 h 30"/>
                  <a:gd name="T26" fmla="*/ 17 w 32"/>
                  <a:gd name="T27" fmla="*/ 27 h 30"/>
                  <a:gd name="T28" fmla="*/ 17 w 32"/>
                  <a:gd name="T29" fmla="*/ 27 h 30"/>
                  <a:gd name="T30" fmla="*/ 6 w 32"/>
                  <a:gd name="T31" fmla="*/ 12 h 30"/>
                  <a:gd name="T32" fmla="*/ 6 w 32"/>
                  <a:gd name="T33" fmla="*/ 12 h 30"/>
                  <a:gd name="T34" fmla="*/ 6 w 32"/>
                  <a:gd name="T35" fmla="*/ 12 h 30"/>
                  <a:gd name="T36" fmla="*/ 6 w 32"/>
                  <a:gd name="T37" fmla="*/ 12 h 30"/>
                  <a:gd name="T38" fmla="*/ 6 w 32"/>
                  <a:gd name="T39" fmla="*/ 12 h 30"/>
                  <a:gd name="T40" fmla="*/ 6 w 32"/>
                  <a:gd name="T41" fmla="*/ 12 h 30"/>
                  <a:gd name="T42" fmla="*/ 18 w 32"/>
                  <a:gd name="T43" fmla="*/ 4 h 30"/>
                  <a:gd name="T44" fmla="*/ 18 w 32"/>
                  <a:gd name="T45" fmla="*/ 4 h 30"/>
                  <a:gd name="T46" fmla="*/ 18 w 32"/>
                  <a:gd name="T47" fmla="*/ 4 h 30"/>
                  <a:gd name="T48" fmla="*/ 19 w 32"/>
                  <a:gd name="T49" fmla="*/ 0 h 30"/>
                  <a:gd name="T50" fmla="*/ 19 w 32"/>
                  <a:gd name="T51" fmla="*/ 0 h 30"/>
                  <a:gd name="T52" fmla="*/ 4 w 32"/>
                  <a:gd name="T53" fmla="*/ 9 h 30"/>
                  <a:gd name="T54" fmla="*/ 4 w 32"/>
                  <a:gd name="T55" fmla="*/ 9 h 30"/>
                  <a:gd name="T56" fmla="*/ 4 w 32"/>
                  <a:gd name="T57" fmla="*/ 9 h 30"/>
                  <a:gd name="T58" fmla="*/ 4 w 32"/>
                  <a:gd name="T59" fmla="*/ 9 h 30"/>
                  <a:gd name="T60" fmla="*/ 4 w 32"/>
                  <a:gd name="T61" fmla="*/ 9 h 30"/>
                  <a:gd name="T62" fmla="*/ 4 w 32"/>
                  <a:gd name="T63" fmla="*/ 9 h 30"/>
                  <a:gd name="T64" fmla="*/ 4 w 32"/>
                  <a:gd name="T65" fmla="*/ 9 h 30"/>
                  <a:gd name="T66" fmla="*/ 4 w 32"/>
                  <a:gd name="T67" fmla="*/ 9 h 30"/>
                  <a:gd name="T68" fmla="*/ 4 w 32"/>
                  <a:gd name="T69" fmla="*/ 10 h 30"/>
                  <a:gd name="T70" fmla="*/ 4 w 32"/>
                  <a:gd name="T71" fmla="*/ 10 h 30"/>
                  <a:gd name="T72" fmla="*/ 17 w 32"/>
                  <a:gd name="T73" fmla="*/ 30 h 30"/>
                  <a:gd name="T74" fmla="*/ 17 w 32"/>
                  <a:gd name="T75" fmla="*/ 30 h 30"/>
                  <a:gd name="T76" fmla="*/ 17 w 32"/>
                  <a:gd name="T77" fmla="*/ 30 h 30"/>
                  <a:gd name="T78" fmla="*/ 17 w 32"/>
                  <a:gd name="T79" fmla="*/ 30 h 30"/>
                  <a:gd name="T80" fmla="*/ 19 w 32"/>
                  <a:gd name="T81" fmla="*/ 30 h 30"/>
                  <a:gd name="T82" fmla="*/ 19 w 32"/>
                  <a:gd name="T83" fmla="*/ 30 h 30"/>
                  <a:gd name="T84" fmla="*/ 19 w 32"/>
                  <a:gd name="T85" fmla="*/ 30 h 30"/>
                  <a:gd name="T86" fmla="*/ 32 w 32"/>
                  <a:gd name="T87" fmla="*/ 13 h 30"/>
                  <a:gd name="T88" fmla="*/ 23 w 32"/>
                  <a:gd name="T89" fmla="*/ 1 h 30"/>
                  <a:gd name="T90" fmla="*/ 19 w 32"/>
                  <a:gd name="T91" fmla="*/ 0 h 30"/>
                  <a:gd name="T92" fmla="*/ 19 w 32"/>
                  <a:gd name="T93" fmla="*/ 0 h 30"/>
                  <a:gd name="T94" fmla="*/ 19 w 32"/>
                  <a:gd name="T95" fmla="*/ 0 h 3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30">
                    <a:moveTo>
                      <a:pt x="18" y="4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1" y="4"/>
                      <a:pt x="23" y="4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8"/>
                      <a:pt x="29" y="12"/>
                      <a:pt x="29" y="15"/>
                    </a:cubicBezTo>
                    <a:cubicBezTo>
                      <a:pt x="29" y="20"/>
                      <a:pt x="26" y="25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8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0" y="27"/>
                      <a:pt x="4" y="2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7"/>
                      <a:pt x="13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6" y="3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21"/>
                      <a:pt x="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7" y="29"/>
                      <a:pt x="32" y="21"/>
                      <a:pt x="32" y="13"/>
                    </a:cubicBezTo>
                    <a:cubicBezTo>
                      <a:pt x="32" y="8"/>
                      <a:pt x="29" y="3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602"/>
              <p:cNvSpPr>
                <a:spLocks noEditPoints="1"/>
              </p:cNvSpPr>
              <p:nvPr/>
            </p:nvSpPr>
            <p:spPr bwMode="auto">
              <a:xfrm>
                <a:off x="3315" y="915"/>
                <a:ext cx="150" cy="108"/>
              </a:xfrm>
              <a:custGeom>
                <a:gdLst>
                  <a:gd name="T0" fmla="*/ 20 w 43"/>
                  <a:gd name="T1" fmla="*/ 4 h 31"/>
                  <a:gd name="T2" fmla="*/ 20 w 43"/>
                  <a:gd name="T3" fmla="*/ 4 h 31"/>
                  <a:gd name="T4" fmla="*/ 20 w 43"/>
                  <a:gd name="T5" fmla="*/ 4 h 31"/>
                  <a:gd name="T6" fmla="*/ 25 w 43"/>
                  <a:gd name="T7" fmla="*/ 27 h 31"/>
                  <a:gd name="T8" fmla="*/ 25 w 43"/>
                  <a:gd name="T9" fmla="*/ 27 h 31"/>
                  <a:gd name="T10" fmla="*/ 25 w 43"/>
                  <a:gd name="T11" fmla="*/ 27 h 31"/>
                  <a:gd name="T12" fmla="*/ 25 w 43"/>
                  <a:gd name="T13" fmla="*/ 27 h 31"/>
                  <a:gd name="T14" fmla="*/ 25 w 43"/>
                  <a:gd name="T15" fmla="*/ 28 h 31"/>
                  <a:gd name="T16" fmla="*/ 25 w 43"/>
                  <a:gd name="T17" fmla="*/ 28 h 31"/>
                  <a:gd name="T18" fmla="*/ 25 w 43"/>
                  <a:gd name="T19" fmla="*/ 28 h 31"/>
                  <a:gd name="T20" fmla="*/ 24 w 43"/>
                  <a:gd name="T21" fmla="*/ 28 h 31"/>
                  <a:gd name="T22" fmla="*/ 21 w 43"/>
                  <a:gd name="T23" fmla="*/ 28 h 31"/>
                  <a:gd name="T24" fmla="*/ 21 w 43"/>
                  <a:gd name="T25" fmla="*/ 28 h 31"/>
                  <a:gd name="T26" fmla="*/ 21 w 43"/>
                  <a:gd name="T27" fmla="*/ 28 h 31"/>
                  <a:gd name="T28" fmla="*/ 21 w 43"/>
                  <a:gd name="T29" fmla="*/ 28 h 31"/>
                  <a:gd name="T30" fmla="*/ 21 w 43"/>
                  <a:gd name="T31" fmla="*/ 28 h 31"/>
                  <a:gd name="T32" fmla="*/ 19 w 43"/>
                  <a:gd name="T33" fmla="*/ 4 h 31"/>
                  <a:gd name="T34" fmla="*/ 19 w 43"/>
                  <a:gd name="T35" fmla="*/ 4 h 31"/>
                  <a:gd name="T36" fmla="*/ 20 w 43"/>
                  <a:gd name="T37" fmla="*/ 4 h 31"/>
                  <a:gd name="T38" fmla="*/ 20 w 43"/>
                  <a:gd name="T39" fmla="*/ 4 h 31"/>
                  <a:gd name="T40" fmla="*/ 20 w 43"/>
                  <a:gd name="T41" fmla="*/ 4 h 31"/>
                  <a:gd name="T42" fmla="*/ 20 w 43"/>
                  <a:gd name="T43" fmla="*/ 0 h 31"/>
                  <a:gd name="T44" fmla="*/ 20 w 43"/>
                  <a:gd name="T45" fmla="*/ 0 h 31"/>
                  <a:gd name="T46" fmla="*/ 15 w 43"/>
                  <a:gd name="T47" fmla="*/ 1 h 31"/>
                  <a:gd name="T48" fmla="*/ 14 w 43"/>
                  <a:gd name="T49" fmla="*/ 1 h 31"/>
                  <a:gd name="T50" fmla="*/ 14 w 43"/>
                  <a:gd name="T51" fmla="*/ 1 h 31"/>
                  <a:gd name="T52" fmla="*/ 14 w 43"/>
                  <a:gd name="T53" fmla="*/ 1 h 31"/>
                  <a:gd name="T54" fmla="*/ 14 w 43"/>
                  <a:gd name="T55" fmla="*/ 1 h 31"/>
                  <a:gd name="T56" fmla="*/ 14 w 43"/>
                  <a:gd name="T57" fmla="*/ 1 h 31"/>
                  <a:gd name="T58" fmla="*/ 21 w 43"/>
                  <a:gd name="T59" fmla="*/ 31 h 31"/>
                  <a:gd name="T60" fmla="*/ 21 w 43"/>
                  <a:gd name="T61" fmla="*/ 31 h 31"/>
                  <a:gd name="T62" fmla="*/ 21 w 43"/>
                  <a:gd name="T63" fmla="*/ 31 h 31"/>
                  <a:gd name="T64" fmla="*/ 21 w 43"/>
                  <a:gd name="T65" fmla="*/ 31 h 31"/>
                  <a:gd name="T66" fmla="*/ 23 w 43"/>
                  <a:gd name="T67" fmla="*/ 31 h 31"/>
                  <a:gd name="T68" fmla="*/ 23 w 43"/>
                  <a:gd name="T69" fmla="*/ 31 h 31"/>
                  <a:gd name="T70" fmla="*/ 20 w 43"/>
                  <a:gd name="T71" fmla="*/ 0 h 31"/>
                  <a:gd name="T72" fmla="*/ 20 w 43"/>
                  <a:gd name="T73" fmla="*/ 0 h 31"/>
                  <a:gd name="T74" fmla="*/ 20 w 43"/>
                  <a:gd name="T75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31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3" y="4"/>
                      <a:pt x="38" y="23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4" y="28"/>
                      <a:pt x="24" y="28"/>
                    </a:cubicBezTo>
                    <a:cubicBezTo>
                      <a:pt x="23" y="28"/>
                      <a:pt x="22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7" y="28"/>
                      <a:pt x="5" y="5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6" y="0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0" y="7"/>
                      <a:pt x="7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43" y="27"/>
                      <a:pt x="3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03"/>
              <p:cNvSpPr>
                <a:spLocks noEditPoints="1"/>
              </p:cNvSpPr>
              <p:nvPr/>
            </p:nvSpPr>
            <p:spPr bwMode="auto">
              <a:xfrm>
                <a:off x="4250" y="933"/>
                <a:ext cx="87" cy="80"/>
              </a:xfrm>
              <a:custGeom>
                <a:gdLst>
                  <a:gd name="T0" fmla="*/ 14 w 25"/>
                  <a:gd name="T1" fmla="*/ 3 h 23"/>
                  <a:gd name="T2" fmla="*/ 14 w 25"/>
                  <a:gd name="T3" fmla="*/ 3 h 23"/>
                  <a:gd name="T4" fmla="*/ 14 w 25"/>
                  <a:gd name="T5" fmla="*/ 3 h 23"/>
                  <a:gd name="T6" fmla="*/ 14 w 25"/>
                  <a:gd name="T7" fmla="*/ 3 h 23"/>
                  <a:gd name="T8" fmla="*/ 14 w 25"/>
                  <a:gd name="T9" fmla="*/ 3 h 23"/>
                  <a:gd name="T10" fmla="*/ 14 w 25"/>
                  <a:gd name="T11" fmla="*/ 3 h 23"/>
                  <a:gd name="T12" fmla="*/ 21 w 25"/>
                  <a:gd name="T13" fmla="*/ 12 h 23"/>
                  <a:gd name="T14" fmla="*/ 15 w 25"/>
                  <a:gd name="T15" fmla="*/ 20 h 23"/>
                  <a:gd name="T16" fmla="*/ 15 w 25"/>
                  <a:gd name="T17" fmla="*/ 20 h 23"/>
                  <a:gd name="T18" fmla="*/ 15 w 25"/>
                  <a:gd name="T19" fmla="*/ 20 h 23"/>
                  <a:gd name="T20" fmla="*/ 12 w 25"/>
                  <a:gd name="T21" fmla="*/ 20 h 23"/>
                  <a:gd name="T22" fmla="*/ 12 w 25"/>
                  <a:gd name="T23" fmla="*/ 20 h 23"/>
                  <a:gd name="T24" fmla="*/ 12 w 25"/>
                  <a:gd name="T25" fmla="*/ 20 h 23"/>
                  <a:gd name="T26" fmla="*/ 12 w 25"/>
                  <a:gd name="T27" fmla="*/ 20 h 23"/>
                  <a:gd name="T28" fmla="*/ 12 w 25"/>
                  <a:gd name="T29" fmla="*/ 20 h 23"/>
                  <a:gd name="T30" fmla="*/ 5 w 25"/>
                  <a:gd name="T31" fmla="*/ 12 h 23"/>
                  <a:gd name="T32" fmla="*/ 5 w 25"/>
                  <a:gd name="T33" fmla="*/ 12 h 23"/>
                  <a:gd name="T34" fmla="*/ 5 w 25"/>
                  <a:gd name="T35" fmla="*/ 12 h 23"/>
                  <a:gd name="T36" fmla="*/ 5 w 25"/>
                  <a:gd name="T37" fmla="*/ 12 h 23"/>
                  <a:gd name="T38" fmla="*/ 13 w 25"/>
                  <a:gd name="T39" fmla="*/ 3 h 23"/>
                  <a:gd name="T40" fmla="*/ 14 w 25"/>
                  <a:gd name="T41" fmla="*/ 3 h 23"/>
                  <a:gd name="T42" fmla="*/ 14 w 25"/>
                  <a:gd name="T43" fmla="*/ 3 h 23"/>
                  <a:gd name="T44" fmla="*/ 14 w 25"/>
                  <a:gd name="T45" fmla="*/ 0 h 23"/>
                  <a:gd name="T46" fmla="*/ 14 w 25"/>
                  <a:gd name="T47" fmla="*/ 0 h 23"/>
                  <a:gd name="T48" fmla="*/ 2 w 25"/>
                  <a:gd name="T49" fmla="*/ 8 h 23"/>
                  <a:gd name="T50" fmla="*/ 2 w 25"/>
                  <a:gd name="T51" fmla="*/ 8 h 23"/>
                  <a:gd name="T52" fmla="*/ 2 w 25"/>
                  <a:gd name="T53" fmla="*/ 8 h 23"/>
                  <a:gd name="T54" fmla="*/ 2 w 25"/>
                  <a:gd name="T55" fmla="*/ 8 h 23"/>
                  <a:gd name="T56" fmla="*/ 2 w 25"/>
                  <a:gd name="T57" fmla="*/ 8 h 23"/>
                  <a:gd name="T58" fmla="*/ 2 w 25"/>
                  <a:gd name="T59" fmla="*/ 8 h 23"/>
                  <a:gd name="T60" fmla="*/ 13 w 25"/>
                  <a:gd name="T61" fmla="*/ 23 h 23"/>
                  <a:gd name="T62" fmla="*/ 13 w 25"/>
                  <a:gd name="T63" fmla="*/ 23 h 23"/>
                  <a:gd name="T64" fmla="*/ 13 w 25"/>
                  <a:gd name="T65" fmla="*/ 23 h 23"/>
                  <a:gd name="T66" fmla="*/ 13 w 25"/>
                  <a:gd name="T67" fmla="*/ 23 h 23"/>
                  <a:gd name="T68" fmla="*/ 16 w 25"/>
                  <a:gd name="T69" fmla="*/ 23 h 23"/>
                  <a:gd name="T70" fmla="*/ 16 w 25"/>
                  <a:gd name="T71" fmla="*/ 23 h 23"/>
                  <a:gd name="T72" fmla="*/ 16 w 25"/>
                  <a:gd name="T73" fmla="*/ 23 h 23"/>
                  <a:gd name="T74" fmla="*/ 25 w 25"/>
                  <a:gd name="T75" fmla="*/ 11 h 23"/>
                  <a:gd name="T76" fmla="*/ 21 w 25"/>
                  <a:gd name="T77" fmla="*/ 2 h 23"/>
                  <a:gd name="T78" fmla="*/ 21 w 25"/>
                  <a:gd name="T79" fmla="*/ 2 h 23"/>
                  <a:gd name="T80" fmla="*/ 21 w 25"/>
                  <a:gd name="T81" fmla="*/ 2 h 23"/>
                  <a:gd name="T82" fmla="*/ 14 w 25"/>
                  <a:gd name="T83" fmla="*/ 0 h 23"/>
                  <a:gd name="T84" fmla="*/ 14 w 25"/>
                  <a:gd name="T85" fmla="*/ 0 h 23"/>
                  <a:gd name="T86" fmla="*/ 14 w 25"/>
                  <a:gd name="T87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23">
                    <a:moveTo>
                      <a:pt x="14" y="3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8" y="4"/>
                      <a:pt x="21" y="8"/>
                      <a:pt x="21" y="12"/>
                    </a:cubicBezTo>
                    <a:cubicBezTo>
                      <a:pt x="21" y="15"/>
                      <a:pt x="19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3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7" y="20"/>
                      <a:pt x="5" y="16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7"/>
                      <a:pt x="9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9" y="0"/>
                      <a:pt x="3" y="3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7"/>
                      <a:pt x="6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5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22" y="21"/>
                      <a:pt x="25" y="16"/>
                      <a:pt x="25" y="11"/>
                    </a:cubicBezTo>
                    <a:cubicBezTo>
                      <a:pt x="25" y="8"/>
                      <a:pt x="24" y="4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7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604"/>
              <p:cNvSpPr>
                <a:spLocks noEditPoints="1"/>
              </p:cNvSpPr>
              <p:nvPr/>
            </p:nvSpPr>
            <p:spPr bwMode="auto">
              <a:xfrm>
                <a:off x="3332" y="929"/>
                <a:ext cx="116" cy="84"/>
              </a:xfrm>
              <a:custGeom>
                <a:gdLst>
                  <a:gd name="T0" fmla="*/ 15 w 33"/>
                  <a:gd name="T1" fmla="*/ 4 h 24"/>
                  <a:gd name="T2" fmla="*/ 15 w 33"/>
                  <a:gd name="T3" fmla="*/ 4 h 24"/>
                  <a:gd name="T4" fmla="*/ 15 w 33"/>
                  <a:gd name="T5" fmla="*/ 4 h 24"/>
                  <a:gd name="T6" fmla="*/ 19 w 33"/>
                  <a:gd name="T7" fmla="*/ 20 h 24"/>
                  <a:gd name="T8" fmla="*/ 18 w 33"/>
                  <a:gd name="T9" fmla="*/ 21 h 24"/>
                  <a:gd name="T10" fmla="*/ 18 w 33"/>
                  <a:gd name="T11" fmla="*/ 21 h 24"/>
                  <a:gd name="T12" fmla="*/ 18 w 33"/>
                  <a:gd name="T13" fmla="*/ 21 h 24"/>
                  <a:gd name="T14" fmla="*/ 16 w 33"/>
                  <a:gd name="T15" fmla="*/ 21 h 24"/>
                  <a:gd name="T16" fmla="*/ 16 w 33"/>
                  <a:gd name="T17" fmla="*/ 21 h 24"/>
                  <a:gd name="T18" fmla="*/ 16 w 33"/>
                  <a:gd name="T19" fmla="*/ 21 h 24"/>
                  <a:gd name="T20" fmla="*/ 16 w 33"/>
                  <a:gd name="T21" fmla="*/ 21 h 24"/>
                  <a:gd name="T22" fmla="*/ 16 w 33"/>
                  <a:gd name="T23" fmla="*/ 21 h 24"/>
                  <a:gd name="T24" fmla="*/ 12 w 33"/>
                  <a:gd name="T25" fmla="*/ 4 h 24"/>
                  <a:gd name="T26" fmla="*/ 12 w 33"/>
                  <a:gd name="T27" fmla="*/ 4 h 24"/>
                  <a:gd name="T28" fmla="*/ 12 w 33"/>
                  <a:gd name="T29" fmla="*/ 4 h 24"/>
                  <a:gd name="T30" fmla="*/ 12 w 33"/>
                  <a:gd name="T31" fmla="*/ 4 h 24"/>
                  <a:gd name="T32" fmla="*/ 15 w 33"/>
                  <a:gd name="T33" fmla="*/ 4 h 24"/>
                  <a:gd name="T34" fmla="*/ 15 w 33"/>
                  <a:gd name="T35" fmla="*/ 4 h 24"/>
                  <a:gd name="T36" fmla="*/ 15 w 33"/>
                  <a:gd name="T37" fmla="*/ 4 h 24"/>
                  <a:gd name="T38" fmla="*/ 15 w 33"/>
                  <a:gd name="T39" fmla="*/ 0 h 24"/>
                  <a:gd name="T40" fmla="*/ 15 w 33"/>
                  <a:gd name="T41" fmla="*/ 0 h 24"/>
                  <a:gd name="T42" fmla="*/ 14 w 33"/>
                  <a:gd name="T43" fmla="*/ 0 h 24"/>
                  <a:gd name="T44" fmla="*/ 14 w 33"/>
                  <a:gd name="T45" fmla="*/ 0 h 24"/>
                  <a:gd name="T46" fmla="*/ 16 w 33"/>
                  <a:gd name="T47" fmla="*/ 24 h 24"/>
                  <a:gd name="T48" fmla="*/ 16 w 33"/>
                  <a:gd name="T49" fmla="*/ 24 h 24"/>
                  <a:gd name="T50" fmla="*/ 16 w 33"/>
                  <a:gd name="T51" fmla="*/ 24 h 24"/>
                  <a:gd name="T52" fmla="*/ 16 w 33"/>
                  <a:gd name="T53" fmla="*/ 24 h 24"/>
                  <a:gd name="T54" fmla="*/ 19 w 33"/>
                  <a:gd name="T55" fmla="*/ 24 h 24"/>
                  <a:gd name="T56" fmla="*/ 20 w 33"/>
                  <a:gd name="T57" fmla="*/ 24 h 24"/>
                  <a:gd name="T58" fmla="*/ 20 w 33"/>
                  <a:gd name="T59" fmla="*/ 24 h 24"/>
                  <a:gd name="T60" fmla="*/ 20 w 33"/>
                  <a:gd name="T61" fmla="*/ 24 h 24"/>
                  <a:gd name="T62" fmla="*/ 20 w 33"/>
                  <a:gd name="T63" fmla="*/ 23 h 24"/>
                  <a:gd name="T64" fmla="*/ 20 w 33"/>
                  <a:gd name="T65" fmla="*/ 23 h 24"/>
                  <a:gd name="T66" fmla="*/ 20 w 33"/>
                  <a:gd name="T67" fmla="*/ 23 h 24"/>
                  <a:gd name="T68" fmla="*/ 20 w 33"/>
                  <a:gd name="T69" fmla="*/ 23 h 24"/>
                  <a:gd name="T70" fmla="*/ 15 w 33"/>
                  <a:gd name="T71" fmla="*/ 0 h 24"/>
                  <a:gd name="T72" fmla="*/ 15 w 33"/>
                  <a:gd name="T73" fmla="*/ 0 h 24"/>
                  <a:gd name="T74" fmla="*/ 15 w 33"/>
                  <a:gd name="T75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24">
                    <a:moveTo>
                      <a:pt x="15" y="4"/>
                    </a:move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24" y="4"/>
                      <a:pt x="29" y="18"/>
                      <a:pt x="19" y="20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7" y="21"/>
                      <a:pt x="4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1"/>
                      <a:pt x="2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8" y="24"/>
                      <a:pt x="19" y="24"/>
                    </a:cubicBezTo>
                    <a:cubicBezTo>
                      <a:pt x="19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33" y="19"/>
                      <a:pt x="28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605"/>
              <p:cNvSpPr/>
              <p:nvPr/>
            </p:nvSpPr>
            <p:spPr bwMode="auto">
              <a:xfrm>
                <a:off x="4267" y="943"/>
                <a:ext cx="56" cy="59"/>
              </a:xfrm>
              <a:custGeom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0 w 16"/>
                  <a:gd name="T5" fmla="*/ 9 h 17"/>
                  <a:gd name="T6" fmla="*/ 0 w 16"/>
                  <a:gd name="T7" fmla="*/ 9 h 17"/>
                  <a:gd name="T8" fmla="*/ 0 w 16"/>
                  <a:gd name="T9" fmla="*/ 9 h 17"/>
                  <a:gd name="T10" fmla="*/ 0 w 16"/>
                  <a:gd name="T11" fmla="*/ 9 h 17"/>
                  <a:gd name="T12" fmla="*/ 7 w 16"/>
                  <a:gd name="T13" fmla="*/ 17 h 17"/>
                  <a:gd name="T14" fmla="*/ 7 w 16"/>
                  <a:gd name="T15" fmla="*/ 17 h 17"/>
                  <a:gd name="T16" fmla="*/ 7 w 16"/>
                  <a:gd name="T17" fmla="*/ 17 h 17"/>
                  <a:gd name="T18" fmla="*/ 7 w 16"/>
                  <a:gd name="T19" fmla="*/ 17 h 17"/>
                  <a:gd name="T20" fmla="*/ 10 w 16"/>
                  <a:gd name="T21" fmla="*/ 17 h 17"/>
                  <a:gd name="T22" fmla="*/ 10 w 16"/>
                  <a:gd name="T23" fmla="*/ 17 h 17"/>
                  <a:gd name="T24" fmla="*/ 10 w 16"/>
                  <a:gd name="T25" fmla="*/ 17 h 17"/>
                  <a:gd name="T26" fmla="*/ 16 w 16"/>
                  <a:gd name="T27" fmla="*/ 9 h 17"/>
                  <a:gd name="T28" fmla="*/ 9 w 16"/>
                  <a:gd name="T29" fmla="*/ 0 h 17"/>
                  <a:gd name="T30" fmla="*/ 9 w 16"/>
                  <a:gd name="T31" fmla="*/ 0 h 17"/>
                  <a:gd name="T32" fmla="*/ 9 w 16"/>
                  <a:gd name="T33" fmla="*/ 0 h 17"/>
                  <a:gd name="T34" fmla="*/ 9 w 16"/>
                  <a:gd name="T35" fmla="*/ 0 h 17"/>
                  <a:gd name="T36" fmla="*/ 9 w 16"/>
                  <a:gd name="T37" fmla="*/ 0 h 17"/>
                  <a:gd name="T38" fmla="*/ 9 w 16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4" y="0"/>
                      <a:pt x="1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2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9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6" y="12"/>
                      <a:pt x="16" y="9"/>
                    </a:cubicBezTo>
                    <a:cubicBezTo>
                      <a:pt x="16" y="5"/>
                      <a:pt x="13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606"/>
              <p:cNvSpPr>
                <a:spLocks noEditPoints="1"/>
              </p:cNvSpPr>
              <p:nvPr/>
            </p:nvSpPr>
            <p:spPr bwMode="auto">
              <a:xfrm>
                <a:off x="3346" y="943"/>
                <a:ext cx="88" cy="59"/>
              </a:xfrm>
              <a:custGeom>
                <a:gdLst>
                  <a:gd name="T0" fmla="*/ 12 w 25"/>
                  <a:gd name="T1" fmla="*/ 7 h 17"/>
                  <a:gd name="T2" fmla="*/ 12 w 25"/>
                  <a:gd name="T3" fmla="*/ 7 h 17"/>
                  <a:gd name="T4" fmla="*/ 12 w 25"/>
                  <a:gd name="T5" fmla="*/ 7 h 17"/>
                  <a:gd name="T6" fmla="*/ 13 w 25"/>
                  <a:gd name="T7" fmla="*/ 11 h 17"/>
                  <a:gd name="T8" fmla="*/ 13 w 25"/>
                  <a:gd name="T9" fmla="*/ 11 h 17"/>
                  <a:gd name="T10" fmla="*/ 13 w 25"/>
                  <a:gd name="T11" fmla="*/ 11 h 17"/>
                  <a:gd name="T12" fmla="*/ 13 w 25"/>
                  <a:gd name="T13" fmla="*/ 11 h 17"/>
                  <a:gd name="T14" fmla="*/ 13 w 25"/>
                  <a:gd name="T15" fmla="*/ 11 h 17"/>
                  <a:gd name="T16" fmla="*/ 13 w 25"/>
                  <a:gd name="T17" fmla="*/ 11 h 17"/>
                  <a:gd name="T18" fmla="*/ 13 w 25"/>
                  <a:gd name="T19" fmla="*/ 11 h 17"/>
                  <a:gd name="T20" fmla="*/ 13 w 25"/>
                  <a:gd name="T21" fmla="*/ 11 h 17"/>
                  <a:gd name="T22" fmla="*/ 13 w 25"/>
                  <a:gd name="T23" fmla="*/ 11 h 17"/>
                  <a:gd name="T24" fmla="*/ 13 w 25"/>
                  <a:gd name="T25" fmla="*/ 11 h 17"/>
                  <a:gd name="T26" fmla="*/ 13 w 25"/>
                  <a:gd name="T27" fmla="*/ 11 h 17"/>
                  <a:gd name="T28" fmla="*/ 13 w 25"/>
                  <a:gd name="T29" fmla="*/ 11 h 17"/>
                  <a:gd name="T30" fmla="*/ 13 w 25"/>
                  <a:gd name="T31" fmla="*/ 11 h 17"/>
                  <a:gd name="T32" fmla="*/ 13 w 25"/>
                  <a:gd name="T33" fmla="*/ 11 h 17"/>
                  <a:gd name="T34" fmla="*/ 13 w 25"/>
                  <a:gd name="T35" fmla="*/ 11 h 17"/>
                  <a:gd name="T36" fmla="*/ 13 w 25"/>
                  <a:gd name="T37" fmla="*/ 11 h 17"/>
                  <a:gd name="T38" fmla="*/ 13 w 25"/>
                  <a:gd name="T39" fmla="*/ 11 h 17"/>
                  <a:gd name="T40" fmla="*/ 13 w 25"/>
                  <a:gd name="T41" fmla="*/ 11 h 17"/>
                  <a:gd name="T42" fmla="*/ 13 w 25"/>
                  <a:gd name="T43" fmla="*/ 11 h 17"/>
                  <a:gd name="T44" fmla="*/ 10 w 25"/>
                  <a:gd name="T45" fmla="*/ 8 h 17"/>
                  <a:gd name="T46" fmla="*/ 10 w 25"/>
                  <a:gd name="T47" fmla="*/ 8 h 17"/>
                  <a:gd name="T48" fmla="*/ 10 w 25"/>
                  <a:gd name="T49" fmla="*/ 8 h 17"/>
                  <a:gd name="T50" fmla="*/ 10 w 25"/>
                  <a:gd name="T51" fmla="*/ 8 h 17"/>
                  <a:gd name="T52" fmla="*/ 12 w 25"/>
                  <a:gd name="T53" fmla="*/ 7 h 17"/>
                  <a:gd name="T54" fmla="*/ 12 w 25"/>
                  <a:gd name="T55" fmla="*/ 7 h 17"/>
                  <a:gd name="T56" fmla="*/ 12 w 25"/>
                  <a:gd name="T57" fmla="*/ 7 h 17"/>
                  <a:gd name="T58" fmla="*/ 11 w 25"/>
                  <a:gd name="T59" fmla="*/ 0 h 17"/>
                  <a:gd name="T60" fmla="*/ 11 w 25"/>
                  <a:gd name="T61" fmla="*/ 0 h 17"/>
                  <a:gd name="T62" fmla="*/ 8 w 25"/>
                  <a:gd name="T63" fmla="*/ 0 h 17"/>
                  <a:gd name="T64" fmla="*/ 8 w 25"/>
                  <a:gd name="T65" fmla="*/ 0 h 17"/>
                  <a:gd name="T66" fmla="*/ 8 w 25"/>
                  <a:gd name="T67" fmla="*/ 0 h 17"/>
                  <a:gd name="T68" fmla="*/ 8 w 25"/>
                  <a:gd name="T69" fmla="*/ 0 h 17"/>
                  <a:gd name="T70" fmla="*/ 12 w 25"/>
                  <a:gd name="T71" fmla="*/ 17 h 17"/>
                  <a:gd name="T72" fmla="*/ 12 w 25"/>
                  <a:gd name="T73" fmla="*/ 17 h 17"/>
                  <a:gd name="T74" fmla="*/ 12 w 25"/>
                  <a:gd name="T75" fmla="*/ 17 h 17"/>
                  <a:gd name="T76" fmla="*/ 12 w 25"/>
                  <a:gd name="T77" fmla="*/ 17 h 17"/>
                  <a:gd name="T78" fmla="*/ 14 w 25"/>
                  <a:gd name="T79" fmla="*/ 17 h 17"/>
                  <a:gd name="T80" fmla="*/ 14 w 25"/>
                  <a:gd name="T81" fmla="*/ 17 h 17"/>
                  <a:gd name="T82" fmla="*/ 14 w 25"/>
                  <a:gd name="T83" fmla="*/ 17 h 17"/>
                  <a:gd name="T84" fmla="*/ 15 w 25"/>
                  <a:gd name="T85" fmla="*/ 16 h 17"/>
                  <a:gd name="T86" fmla="*/ 11 w 25"/>
                  <a:gd name="T87" fmla="*/ 0 h 17"/>
                  <a:gd name="T88" fmla="*/ 11 w 25"/>
                  <a:gd name="T89" fmla="*/ 0 h 17"/>
                  <a:gd name="T90" fmla="*/ 11 w 25"/>
                  <a:gd name="T91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5" h="17">
                    <a:moveTo>
                      <a:pt x="12" y="7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4" y="7"/>
                      <a:pt x="15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11"/>
                      <a:pt x="10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3"/>
                      <a:pt x="3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5" y="16"/>
                    </a:cubicBezTo>
                    <a:cubicBezTo>
                      <a:pt x="25" y="14"/>
                      <a:pt x="20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607"/>
              <p:cNvSpPr>
                <a:spLocks noEditPoints="1"/>
              </p:cNvSpPr>
              <p:nvPr/>
            </p:nvSpPr>
            <p:spPr bwMode="auto">
              <a:xfrm>
                <a:off x="3967" y="828"/>
                <a:ext cx="220" cy="167"/>
              </a:xfrm>
              <a:custGeom>
                <a:gdLst>
                  <a:gd name="T0" fmla="*/ 28 w 63"/>
                  <a:gd name="T1" fmla="*/ 21 h 48"/>
                  <a:gd name="T2" fmla="*/ 38 w 63"/>
                  <a:gd name="T3" fmla="*/ 24 h 48"/>
                  <a:gd name="T4" fmla="*/ 38 w 63"/>
                  <a:gd name="T5" fmla="*/ 24 h 48"/>
                  <a:gd name="T6" fmla="*/ 38 w 63"/>
                  <a:gd name="T7" fmla="*/ 24 h 48"/>
                  <a:gd name="T8" fmla="*/ 38 w 63"/>
                  <a:gd name="T9" fmla="*/ 24 h 48"/>
                  <a:gd name="T10" fmla="*/ 19 w 63"/>
                  <a:gd name="T11" fmla="*/ 46 h 48"/>
                  <a:gd name="T12" fmla="*/ 19 w 63"/>
                  <a:gd name="T13" fmla="*/ 46 h 48"/>
                  <a:gd name="T14" fmla="*/ 19 w 63"/>
                  <a:gd name="T15" fmla="*/ 46 h 48"/>
                  <a:gd name="T16" fmla="*/ 8 w 63"/>
                  <a:gd name="T17" fmla="*/ 41 h 48"/>
                  <a:gd name="T18" fmla="*/ 8 w 63"/>
                  <a:gd name="T19" fmla="*/ 41 h 48"/>
                  <a:gd name="T20" fmla="*/ 8 w 63"/>
                  <a:gd name="T21" fmla="*/ 41 h 48"/>
                  <a:gd name="T22" fmla="*/ 28 w 63"/>
                  <a:gd name="T23" fmla="*/ 21 h 48"/>
                  <a:gd name="T24" fmla="*/ 50 w 63"/>
                  <a:gd name="T25" fmla="*/ 10 h 48"/>
                  <a:gd name="T26" fmla="*/ 50 w 63"/>
                  <a:gd name="T27" fmla="*/ 10 h 48"/>
                  <a:gd name="T28" fmla="*/ 53 w 63"/>
                  <a:gd name="T29" fmla="*/ 13 h 48"/>
                  <a:gd name="T30" fmla="*/ 48 w 63"/>
                  <a:gd name="T31" fmla="*/ 17 h 48"/>
                  <a:gd name="T32" fmla="*/ 48 w 63"/>
                  <a:gd name="T33" fmla="*/ 17 h 48"/>
                  <a:gd name="T34" fmla="*/ 45 w 63"/>
                  <a:gd name="T35" fmla="*/ 16 h 48"/>
                  <a:gd name="T36" fmla="*/ 45 w 63"/>
                  <a:gd name="T37" fmla="*/ 16 h 48"/>
                  <a:gd name="T38" fmla="*/ 45 w 63"/>
                  <a:gd name="T39" fmla="*/ 16 h 48"/>
                  <a:gd name="T40" fmla="*/ 50 w 63"/>
                  <a:gd name="T41" fmla="*/ 10 h 48"/>
                  <a:gd name="T42" fmla="*/ 50 w 63"/>
                  <a:gd name="T43" fmla="*/ 10 h 48"/>
                  <a:gd name="T44" fmla="*/ 47 w 63"/>
                  <a:gd name="T45" fmla="*/ 0 h 48"/>
                  <a:gd name="T46" fmla="*/ 40 w 63"/>
                  <a:gd name="T47" fmla="*/ 2 h 48"/>
                  <a:gd name="T48" fmla="*/ 3 w 63"/>
                  <a:gd name="T49" fmla="*/ 35 h 48"/>
                  <a:gd name="T50" fmla="*/ 3 w 63"/>
                  <a:gd name="T51" fmla="*/ 35 h 48"/>
                  <a:gd name="T52" fmla="*/ 20 w 63"/>
                  <a:gd name="T53" fmla="*/ 48 h 48"/>
                  <a:gd name="T54" fmla="*/ 20 w 63"/>
                  <a:gd name="T55" fmla="*/ 48 h 48"/>
                  <a:gd name="T56" fmla="*/ 22 w 63"/>
                  <a:gd name="T57" fmla="*/ 48 h 48"/>
                  <a:gd name="T58" fmla="*/ 46 w 63"/>
                  <a:gd name="T59" fmla="*/ 27 h 48"/>
                  <a:gd name="T60" fmla="*/ 62 w 63"/>
                  <a:gd name="T61" fmla="*/ 15 h 48"/>
                  <a:gd name="T62" fmla="*/ 47 w 63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" h="48">
                    <a:moveTo>
                      <a:pt x="28" y="21"/>
                    </a:move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2" y="21"/>
                      <a:pt x="35" y="22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8" y="25"/>
                    </a:cubicBezTo>
                    <a:cubicBezTo>
                      <a:pt x="41" y="37"/>
                      <a:pt x="2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6"/>
                      <a:pt x="11" y="45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0" y="31"/>
                      <a:pt x="15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moveTo>
                      <a:pt x="50" y="10"/>
                    </a:move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2" y="11"/>
                      <a:pt x="53" y="12"/>
                    </a:cubicBezTo>
                    <a:cubicBezTo>
                      <a:pt x="53" y="12"/>
                      <a:pt x="53" y="12"/>
                      <a:pt x="53" y="13"/>
                    </a:cubicBezTo>
                    <a:cubicBezTo>
                      <a:pt x="53" y="15"/>
                      <a:pt x="51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7" y="17"/>
                      <a:pt x="46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2"/>
                      <a:pt x="47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5" y="0"/>
                      <a:pt x="43" y="1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7" y="4"/>
                      <a:pt x="37" y="11"/>
                      <a:pt x="31" y="15"/>
                    </a:cubicBezTo>
                    <a:cubicBezTo>
                      <a:pt x="22" y="21"/>
                      <a:pt x="3" y="20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44"/>
                      <a:pt x="12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1" y="48"/>
                      <a:pt x="21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9" y="47"/>
                      <a:pt x="37" y="34"/>
                      <a:pt x="46" y="27"/>
                    </a:cubicBezTo>
                    <a:cubicBezTo>
                      <a:pt x="52" y="23"/>
                      <a:pt x="61" y="22"/>
                      <a:pt x="62" y="15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3" y="8"/>
                      <a:pt x="55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608"/>
              <p:cNvSpPr>
                <a:spLocks noEditPoints="1"/>
              </p:cNvSpPr>
              <p:nvPr/>
            </p:nvSpPr>
            <p:spPr bwMode="auto">
              <a:xfrm>
                <a:off x="3496" y="831"/>
                <a:ext cx="217" cy="164"/>
              </a:xfrm>
              <a:custGeom>
                <a:gdLst>
                  <a:gd name="T0" fmla="*/ 40 w 62"/>
                  <a:gd name="T1" fmla="*/ 21 h 47"/>
                  <a:gd name="T2" fmla="*/ 40 w 62"/>
                  <a:gd name="T3" fmla="*/ 21 h 47"/>
                  <a:gd name="T4" fmla="*/ 40 w 62"/>
                  <a:gd name="T5" fmla="*/ 21 h 47"/>
                  <a:gd name="T6" fmla="*/ 59 w 62"/>
                  <a:gd name="T7" fmla="*/ 34 h 47"/>
                  <a:gd name="T8" fmla="*/ 59 w 62"/>
                  <a:gd name="T9" fmla="*/ 34 h 47"/>
                  <a:gd name="T10" fmla="*/ 45 w 62"/>
                  <a:gd name="T11" fmla="*/ 45 h 47"/>
                  <a:gd name="T12" fmla="*/ 45 w 62"/>
                  <a:gd name="T13" fmla="*/ 45 h 47"/>
                  <a:gd name="T14" fmla="*/ 45 w 62"/>
                  <a:gd name="T15" fmla="*/ 45 h 47"/>
                  <a:gd name="T16" fmla="*/ 45 w 62"/>
                  <a:gd name="T17" fmla="*/ 45 h 47"/>
                  <a:gd name="T18" fmla="*/ 45 w 62"/>
                  <a:gd name="T19" fmla="*/ 45 h 47"/>
                  <a:gd name="T20" fmla="*/ 28 w 62"/>
                  <a:gd name="T21" fmla="*/ 26 h 47"/>
                  <a:gd name="T22" fmla="*/ 28 w 62"/>
                  <a:gd name="T23" fmla="*/ 26 h 47"/>
                  <a:gd name="T24" fmla="*/ 28 w 62"/>
                  <a:gd name="T25" fmla="*/ 26 h 47"/>
                  <a:gd name="T26" fmla="*/ 28 w 62"/>
                  <a:gd name="T27" fmla="*/ 26 h 47"/>
                  <a:gd name="T28" fmla="*/ 28 w 62"/>
                  <a:gd name="T29" fmla="*/ 26 h 47"/>
                  <a:gd name="T30" fmla="*/ 28 w 62"/>
                  <a:gd name="T31" fmla="*/ 26 h 47"/>
                  <a:gd name="T32" fmla="*/ 40 w 62"/>
                  <a:gd name="T33" fmla="*/ 21 h 47"/>
                  <a:gd name="T34" fmla="*/ 40 w 62"/>
                  <a:gd name="T35" fmla="*/ 21 h 47"/>
                  <a:gd name="T36" fmla="*/ 40 w 62"/>
                  <a:gd name="T37" fmla="*/ 21 h 47"/>
                  <a:gd name="T38" fmla="*/ 13 w 62"/>
                  <a:gd name="T39" fmla="*/ 10 h 47"/>
                  <a:gd name="T40" fmla="*/ 13 w 62"/>
                  <a:gd name="T41" fmla="*/ 10 h 47"/>
                  <a:gd name="T42" fmla="*/ 13 w 62"/>
                  <a:gd name="T43" fmla="*/ 10 h 47"/>
                  <a:gd name="T44" fmla="*/ 15 w 62"/>
                  <a:gd name="T45" fmla="*/ 13 h 47"/>
                  <a:gd name="T46" fmla="*/ 15 w 62"/>
                  <a:gd name="T47" fmla="*/ 13 h 47"/>
                  <a:gd name="T48" fmla="*/ 15 w 62"/>
                  <a:gd name="T49" fmla="*/ 13 h 47"/>
                  <a:gd name="T50" fmla="*/ 15 w 62"/>
                  <a:gd name="T51" fmla="*/ 13 h 47"/>
                  <a:gd name="T52" fmla="*/ 15 w 62"/>
                  <a:gd name="T53" fmla="*/ 13 h 47"/>
                  <a:gd name="T54" fmla="*/ 15 w 62"/>
                  <a:gd name="T55" fmla="*/ 13 h 47"/>
                  <a:gd name="T56" fmla="*/ 14 w 62"/>
                  <a:gd name="T57" fmla="*/ 14 h 47"/>
                  <a:gd name="T58" fmla="*/ 14 w 62"/>
                  <a:gd name="T59" fmla="*/ 14 h 47"/>
                  <a:gd name="T60" fmla="*/ 14 w 62"/>
                  <a:gd name="T61" fmla="*/ 14 h 47"/>
                  <a:gd name="T62" fmla="*/ 14 w 62"/>
                  <a:gd name="T63" fmla="*/ 14 h 47"/>
                  <a:gd name="T64" fmla="*/ 13 w 62"/>
                  <a:gd name="T65" fmla="*/ 14 h 47"/>
                  <a:gd name="T66" fmla="*/ 11 w 62"/>
                  <a:gd name="T67" fmla="*/ 11 h 47"/>
                  <a:gd name="T68" fmla="*/ 11 w 62"/>
                  <a:gd name="T69" fmla="*/ 11 h 47"/>
                  <a:gd name="T70" fmla="*/ 13 w 62"/>
                  <a:gd name="T71" fmla="*/ 10 h 47"/>
                  <a:gd name="T72" fmla="*/ 13 w 62"/>
                  <a:gd name="T73" fmla="*/ 10 h 47"/>
                  <a:gd name="T74" fmla="*/ 13 w 62"/>
                  <a:gd name="T75" fmla="*/ 10 h 47"/>
                  <a:gd name="T76" fmla="*/ 15 w 62"/>
                  <a:gd name="T77" fmla="*/ 0 h 47"/>
                  <a:gd name="T78" fmla="*/ 15 w 62"/>
                  <a:gd name="T79" fmla="*/ 0 h 47"/>
                  <a:gd name="T80" fmla="*/ 1 w 62"/>
                  <a:gd name="T81" fmla="*/ 15 h 47"/>
                  <a:gd name="T82" fmla="*/ 1 w 62"/>
                  <a:gd name="T83" fmla="*/ 15 h 47"/>
                  <a:gd name="T84" fmla="*/ 1 w 62"/>
                  <a:gd name="T85" fmla="*/ 15 h 47"/>
                  <a:gd name="T86" fmla="*/ 19 w 62"/>
                  <a:gd name="T87" fmla="*/ 25 h 47"/>
                  <a:gd name="T88" fmla="*/ 30 w 62"/>
                  <a:gd name="T89" fmla="*/ 42 h 47"/>
                  <a:gd name="T90" fmla="*/ 30 w 62"/>
                  <a:gd name="T91" fmla="*/ 42 h 47"/>
                  <a:gd name="T92" fmla="*/ 30 w 62"/>
                  <a:gd name="T93" fmla="*/ 42 h 47"/>
                  <a:gd name="T94" fmla="*/ 30 w 62"/>
                  <a:gd name="T95" fmla="*/ 42 h 47"/>
                  <a:gd name="T96" fmla="*/ 44 w 62"/>
                  <a:gd name="T97" fmla="*/ 47 h 47"/>
                  <a:gd name="T98" fmla="*/ 44 w 62"/>
                  <a:gd name="T99" fmla="*/ 47 h 47"/>
                  <a:gd name="T100" fmla="*/ 44 w 62"/>
                  <a:gd name="T101" fmla="*/ 47 h 47"/>
                  <a:gd name="T102" fmla="*/ 44 w 62"/>
                  <a:gd name="T103" fmla="*/ 47 h 47"/>
                  <a:gd name="T104" fmla="*/ 45 w 62"/>
                  <a:gd name="T105" fmla="*/ 47 h 47"/>
                  <a:gd name="T106" fmla="*/ 62 w 62"/>
                  <a:gd name="T107" fmla="*/ 33 h 47"/>
                  <a:gd name="T108" fmla="*/ 62 w 62"/>
                  <a:gd name="T109" fmla="*/ 32 h 47"/>
                  <a:gd name="T110" fmla="*/ 50 w 62"/>
                  <a:gd name="T111" fmla="*/ 20 h 47"/>
                  <a:gd name="T112" fmla="*/ 30 w 62"/>
                  <a:gd name="T113" fmla="*/ 15 h 47"/>
                  <a:gd name="T114" fmla="*/ 22 w 62"/>
                  <a:gd name="T115" fmla="*/ 2 h 47"/>
                  <a:gd name="T116" fmla="*/ 22 w 62"/>
                  <a:gd name="T117" fmla="*/ 2 h 47"/>
                  <a:gd name="T118" fmla="*/ 22 w 62"/>
                  <a:gd name="T119" fmla="*/ 2 h 47"/>
                  <a:gd name="T120" fmla="*/ 15 w 62"/>
                  <a:gd name="T121" fmla="*/ 0 h 47"/>
                  <a:gd name="T122" fmla="*/ 15 w 62"/>
                  <a:gd name="T123" fmla="*/ 0 h 47"/>
                  <a:gd name="T124" fmla="*/ 15 w 62"/>
                  <a:gd name="T125" fmla="*/ 0 h 4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2" h="47">
                    <a:moveTo>
                      <a:pt x="40" y="21"/>
                    </a:move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9" y="21"/>
                      <a:pt x="59" y="26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41"/>
                      <a:pt x="52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5" y="45"/>
                      <a:pt x="25" y="38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31" y="22"/>
                      <a:pt x="36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6" y="11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2" y="14"/>
                      <a:pt x="11" y="13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22"/>
                      <a:pt x="13" y="21"/>
                      <a:pt x="19" y="25"/>
                    </a:cubicBezTo>
                    <a:cubicBezTo>
                      <a:pt x="24" y="29"/>
                      <a:pt x="25" y="37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3" y="45"/>
                      <a:pt x="39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4" y="47"/>
                      <a:pt x="45" y="47"/>
                    </a:cubicBezTo>
                    <a:cubicBezTo>
                      <a:pt x="53" y="46"/>
                      <a:pt x="62" y="43"/>
                      <a:pt x="62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26"/>
                      <a:pt x="55" y="22"/>
                      <a:pt x="50" y="20"/>
                    </a:cubicBezTo>
                    <a:cubicBezTo>
                      <a:pt x="44" y="17"/>
                      <a:pt x="36" y="18"/>
                      <a:pt x="30" y="15"/>
                    </a:cubicBezTo>
                    <a:cubicBezTo>
                      <a:pt x="26" y="12"/>
                      <a:pt x="26" y="5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1"/>
                      <a:pt x="17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609"/>
              <p:cNvSpPr>
                <a:spLocks noEditPoints="1"/>
              </p:cNvSpPr>
              <p:nvPr/>
            </p:nvSpPr>
            <p:spPr bwMode="auto">
              <a:xfrm>
                <a:off x="3967" y="901"/>
                <a:ext cx="143" cy="87"/>
              </a:xfrm>
              <a:custGeom>
                <a:gdLst>
                  <a:gd name="T0" fmla="*/ 25 w 41"/>
                  <a:gd name="T1" fmla="*/ 3 h 25"/>
                  <a:gd name="T2" fmla="*/ 25 w 41"/>
                  <a:gd name="T3" fmla="*/ 3 h 25"/>
                  <a:gd name="T4" fmla="*/ 25 w 41"/>
                  <a:gd name="T5" fmla="*/ 3 h 25"/>
                  <a:gd name="T6" fmla="*/ 33 w 41"/>
                  <a:gd name="T7" fmla="*/ 9 h 25"/>
                  <a:gd name="T8" fmla="*/ 33 w 41"/>
                  <a:gd name="T9" fmla="*/ 9 h 25"/>
                  <a:gd name="T10" fmla="*/ 33 w 41"/>
                  <a:gd name="T11" fmla="*/ 9 h 25"/>
                  <a:gd name="T12" fmla="*/ 34 w 41"/>
                  <a:gd name="T13" fmla="*/ 12 h 25"/>
                  <a:gd name="T14" fmla="*/ 22 w 41"/>
                  <a:gd name="T15" fmla="*/ 22 h 25"/>
                  <a:gd name="T16" fmla="*/ 22 w 41"/>
                  <a:gd name="T17" fmla="*/ 22 h 25"/>
                  <a:gd name="T18" fmla="*/ 22 w 41"/>
                  <a:gd name="T19" fmla="*/ 22 h 25"/>
                  <a:gd name="T20" fmla="*/ 20 w 41"/>
                  <a:gd name="T21" fmla="*/ 22 h 25"/>
                  <a:gd name="T22" fmla="*/ 20 w 41"/>
                  <a:gd name="T23" fmla="*/ 22 h 25"/>
                  <a:gd name="T24" fmla="*/ 20 w 41"/>
                  <a:gd name="T25" fmla="*/ 22 h 25"/>
                  <a:gd name="T26" fmla="*/ 20 w 41"/>
                  <a:gd name="T27" fmla="*/ 22 h 25"/>
                  <a:gd name="T28" fmla="*/ 19 w 41"/>
                  <a:gd name="T29" fmla="*/ 22 h 25"/>
                  <a:gd name="T30" fmla="*/ 9 w 41"/>
                  <a:gd name="T31" fmla="*/ 14 h 25"/>
                  <a:gd name="T32" fmla="*/ 9 w 41"/>
                  <a:gd name="T33" fmla="*/ 14 h 25"/>
                  <a:gd name="T34" fmla="*/ 9 w 41"/>
                  <a:gd name="T35" fmla="*/ 14 h 25"/>
                  <a:gd name="T36" fmla="*/ 9 w 41"/>
                  <a:gd name="T37" fmla="*/ 14 h 25"/>
                  <a:gd name="T38" fmla="*/ 25 w 41"/>
                  <a:gd name="T39" fmla="*/ 3 h 25"/>
                  <a:gd name="T40" fmla="*/ 25 w 41"/>
                  <a:gd name="T41" fmla="*/ 3 h 25"/>
                  <a:gd name="T42" fmla="*/ 25 w 41"/>
                  <a:gd name="T43" fmla="*/ 3 h 25"/>
                  <a:gd name="T44" fmla="*/ 28 w 41"/>
                  <a:gd name="T45" fmla="*/ 0 h 25"/>
                  <a:gd name="T46" fmla="*/ 28 w 41"/>
                  <a:gd name="T47" fmla="*/ 0 h 25"/>
                  <a:gd name="T48" fmla="*/ 8 w 41"/>
                  <a:gd name="T49" fmla="*/ 20 h 25"/>
                  <a:gd name="T50" fmla="*/ 8 w 41"/>
                  <a:gd name="T51" fmla="*/ 20 h 25"/>
                  <a:gd name="T52" fmla="*/ 8 w 41"/>
                  <a:gd name="T53" fmla="*/ 20 h 25"/>
                  <a:gd name="T54" fmla="*/ 8 w 41"/>
                  <a:gd name="T55" fmla="*/ 20 h 25"/>
                  <a:gd name="T56" fmla="*/ 8 w 41"/>
                  <a:gd name="T57" fmla="*/ 20 h 25"/>
                  <a:gd name="T58" fmla="*/ 8 w 41"/>
                  <a:gd name="T59" fmla="*/ 20 h 25"/>
                  <a:gd name="T60" fmla="*/ 19 w 41"/>
                  <a:gd name="T61" fmla="*/ 25 h 25"/>
                  <a:gd name="T62" fmla="*/ 19 w 41"/>
                  <a:gd name="T63" fmla="*/ 25 h 25"/>
                  <a:gd name="T64" fmla="*/ 19 w 41"/>
                  <a:gd name="T65" fmla="*/ 25 h 25"/>
                  <a:gd name="T66" fmla="*/ 19 w 41"/>
                  <a:gd name="T67" fmla="*/ 25 h 25"/>
                  <a:gd name="T68" fmla="*/ 38 w 41"/>
                  <a:gd name="T69" fmla="*/ 4 h 25"/>
                  <a:gd name="T70" fmla="*/ 38 w 41"/>
                  <a:gd name="T71" fmla="*/ 3 h 25"/>
                  <a:gd name="T72" fmla="*/ 38 w 41"/>
                  <a:gd name="T73" fmla="*/ 3 h 25"/>
                  <a:gd name="T74" fmla="*/ 38 w 41"/>
                  <a:gd name="T75" fmla="*/ 3 h 25"/>
                  <a:gd name="T76" fmla="*/ 38 w 41"/>
                  <a:gd name="T77" fmla="*/ 3 h 25"/>
                  <a:gd name="T78" fmla="*/ 38 w 41"/>
                  <a:gd name="T79" fmla="*/ 3 h 25"/>
                  <a:gd name="T80" fmla="*/ 38 w 41"/>
                  <a:gd name="T81" fmla="*/ 3 h 25"/>
                  <a:gd name="T82" fmla="*/ 38 w 41"/>
                  <a:gd name="T83" fmla="*/ 3 h 25"/>
                  <a:gd name="T84" fmla="*/ 28 w 41"/>
                  <a:gd name="T85" fmla="*/ 0 h 25"/>
                  <a:gd name="T86" fmla="*/ 28 w 41"/>
                  <a:gd name="T87" fmla="*/ 0 h 25"/>
                  <a:gd name="T88" fmla="*/ 28 w 41"/>
                  <a:gd name="T8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25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9" y="3"/>
                      <a:pt x="32" y="5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4" y="10"/>
                      <a:pt x="34" y="11"/>
                      <a:pt x="34" y="12"/>
                    </a:cubicBezTo>
                    <a:cubicBezTo>
                      <a:pt x="34" y="17"/>
                      <a:pt x="29" y="21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4" y="22"/>
                      <a:pt x="9" y="20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8"/>
                      <a:pt x="18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5" y="0"/>
                      <a:pt x="0" y="1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4"/>
                      <a:pt x="15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9" y="25"/>
                      <a:pt x="41" y="16"/>
                      <a:pt x="38" y="4"/>
                    </a:cubicBezTo>
                    <a:cubicBezTo>
                      <a:pt x="38" y="4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5" y="1"/>
                      <a:pt x="32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610"/>
              <p:cNvSpPr>
                <a:spLocks noEditPoints="1"/>
              </p:cNvSpPr>
              <p:nvPr/>
            </p:nvSpPr>
            <p:spPr bwMode="auto">
              <a:xfrm>
                <a:off x="3584" y="905"/>
                <a:ext cx="118" cy="83"/>
              </a:xfrm>
              <a:custGeom>
                <a:gdLst>
                  <a:gd name="T0" fmla="*/ 17 w 34"/>
                  <a:gd name="T1" fmla="*/ 3 h 24"/>
                  <a:gd name="T2" fmla="*/ 17 w 34"/>
                  <a:gd name="T3" fmla="*/ 3 h 24"/>
                  <a:gd name="T4" fmla="*/ 17 w 34"/>
                  <a:gd name="T5" fmla="*/ 3 h 24"/>
                  <a:gd name="T6" fmla="*/ 30 w 34"/>
                  <a:gd name="T7" fmla="*/ 13 h 24"/>
                  <a:gd name="T8" fmla="*/ 30 w 34"/>
                  <a:gd name="T9" fmla="*/ 13 h 24"/>
                  <a:gd name="T10" fmla="*/ 21 w 34"/>
                  <a:gd name="T11" fmla="*/ 21 h 24"/>
                  <a:gd name="T12" fmla="*/ 21 w 34"/>
                  <a:gd name="T13" fmla="*/ 21 h 24"/>
                  <a:gd name="T14" fmla="*/ 21 w 34"/>
                  <a:gd name="T15" fmla="*/ 21 h 24"/>
                  <a:gd name="T16" fmla="*/ 18 w 34"/>
                  <a:gd name="T17" fmla="*/ 21 h 24"/>
                  <a:gd name="T18" fmla="*/ 18 w 34"/>
                  <a:gd name="T19" fmla="*/ 21 h 24"/>
                  <a:gd name="T20" fmla="*/ 18 w 34"/>
                  <a:gd name="T21" fmla="*/ 21 h 24"/>
                  <a:gd name="T22" fmla="*/ 18 w 34"/>
                  <a:gd name="T23" fmla="*/ 21 h 24"/>
                  <a:gd name="T24" fmla="*/ 18 w 34"/>
                  <a:gd name="T25" fmla="*/ 21 h 24"/>
                  <a:gd name="T26" fmla="*/ 7 w 34"/>
                  <a:gd name="T27" fmla="*/ 11 h 24"/>
                  <a:gd name="T28" fmla="*/ 7 w 34"/>
                  <a:gd name="T29" fmla="*/ 11 h 24"/>
                  <a:gd name="T30" fmla="*/ 7 w 34"/>
                  <a:gd name="T31" fmla="*/ 10 h 24"/>
                  <a:gd name="T32" fmla="*/ 7 w 34"/>
                  <a:gd name="T33" fmla="*/ 10 h 24"/>
                  <a:gd name="T34" fmla="*/ 7 w 34"/>
                  <a:gd name="T35" fmla="*/ 10 h 24"/>
                  <a:gd name="T36" fmla="*/ 7 w 34"/>
                  <a:gd name="T37" fmla="*/ 10 h 24"/>
                  <a:gd name="T38" fmla="*/ 17 w 34"/>
                  <a:gd name="T39" fmla="*/ 3 h 24"/>
                  <a:gd name="T40" fmla="*/ 17 w 34"/>
                  <a:gd name="T41" fmla="*/ 3 h 24"/>
                  <a:gd name="T42" fmla="*/ 17 w 34"/>
                  <a:gd name="T43" fmla="*/ 3 h 24"/>
                  <a:gd name="T44" fmla="*/ 15 w 34"/>
                  <a:gd name="T45" fmla="*/ 0 h 24"/>
                  <a:gd name="T46" fmla="*/ 15 w 34"/>
                  <a:gd name="T47" fmla="*/ 0 h 24"/>
                  <a:gd name="T48" fmla="*/ 3 w 34"/>
                  <a:gd name="T49" fmla="*/ 5 h 24"/>
                  <a:gd name="T50" fmla="*/ 3 w 34"/>
                  <a:gd name="T51" fmla="*/ 5 h 24"/>
                  <a:gd name="T52" fmla="*/ 3 w 34"/>
                  <a:gd name="T53" fmla="*/ 5 h 24"/>
                  <a:gd name="T54" fmla="*/ 3 w 34"/>
                  <a:gd name="T55" fmla="*/ 5 h 24"/>
                  <a:gd name="T56" fmla="*/ 3 w 34"/>
                  <a:gd name="T57" fmla="*/ 5 h 24"/>
                  <a:gd name="T58" fmla="*/ 3 w 34"/>
                  <a:gd name="T59" fmla="*/ 5 h 24"/>
                  <a:gd name="T60" fmla="*/ 20 w 34"/>
                  <a:gd name="T61" fmla="*/ 24 h 24"/>
                  <a:gd name="T62" fmla="*/ 20 w 34"/>
                  <a:gd name="T63" fmla="*/ 24 h 24"/>
                  <a:gd name="T64" fmla="*/ 20 w 34"/>
                  <a:gd name="T65" fmla="*/ 24 h 24"/>
                  <a:gd name="T66" fmla="*/ 20 w 34"/>
                  <a:gd name="T67" fmla="*/ 24 h 24"/>
                  <a:gd name="T68" fmla="*/ 34 w 34"/>
                  <a:gd name="T69" fmla="*/ 13 h 24"/>
                  <a:gd name="T70" fmla="*/ 34 w 34"/>
                  <a:gd name="T71" fmla="*/ 13 h 24"/>
                  <a:gd name="T72" fmla="*/ 15 w 34"/>
                  <a:gd name="T73" fmla="*/ 0 h 24"/>
                  <a:gd name="T74" fmla="*/ 15 w 34"/>
                  <a:gd name="T75" fmla="*/ 0 h 24"/>
                  <a:gd name="T76" fmla="*/ 15 w 34"/>
                  <a:gd name="T77" fmla="*/ 0 h 2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" h="2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30" y="7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8"/>
                      <a:pt x="27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19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2" y="21"/>
                      <a:pt x="7" y="17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5"/>
                      <a:pt x="12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6" y="1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7"/>
                      <a:pt x="1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7" y="24"/>
                      <a:pt x="34" y="20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2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611"/>
              <p:cNvSpPr>
                <a:spLocks noEditPoints="1"/>
              </p:cNvSpPr>
              <p:nvPr/>
            </p:nvSpPr>
            <p:spPr bwMode="auto">
              <a:xfrm>
                <a:off x="4490" y="545"/>
                <a:ext cx="803" cy="440"/>
              </a:xfrm>
              <a:custGeom>
                <a:gdLst>
                  <a:gd name="T0" fmla="*/ 114 w 230"/>
                  <a:gd name="T1" fmla="*/ 24 h 126"/>
                  <a:gd name="T2" fmla="*/ 126 w 230"/>
                  <a:gd name="T3" fmla="*/ 54 h 126"/>
                  <a:gd name="T4" fmla="*/ 200 w 230"/>
                  <a:gd name="T5" fmla="*/ 57 h 126"/>
                  <a:gd name="T6" fmla="*/ 213 w 230"/>
                  <a:gd name="T7" fmla="*/ 50 h 126"/>
                  <a:gd name="T8" fmla="*/ 213 w 230"/>
                  <a:gd name="T9" fmla="*/ 50 h 126"/>
                  <a:gd name="T10" fmla="*/ 205 w 230"/>
                  <a:gd name="T11" fmla="*/ 83 h 126"/>
                  <a:gd name="T12" fmla="*/ 165 w 230"/>
                  <a:gd name="T13" fmla="*/ 116 h 126"/>
                  <a:gd name="T14" fmla="*/ 161 w 230"/>
                  <a:gd name="T15" fmla="*/ 116 h 126"/>
                  <a:gd name="T16" fmla="*/ 135 w 230"/>
                  <a:gd name="T17" fmla="*/ 95 h 126"/>
                  <a:gd name="T18" fmla="*/ 84 w 230"/>
                  <a:gd name="T19" fmla="*/ 107 h 126"/>
                  <a:gd name="T20" fmla="*/ 58 w 230"/>
                  <a:gd name="T21" fmla="*/ 124 h 126"/>
                  <a:gd name="T22" fmla="*/ 58 w 230"/>
                  <a:gd name="T23" fmla="*/ 124 h 126"/>
                  <a:gd name="T24" fmla="*/ 49 w 230"/>
                  <a:gd name="T25" fmla="*/ 122 h 126"/>
                  <a:gd name="T26" fmla="*/ 30 w 230"/>
                  <a:gd name="T27" fmla="*/ 56 h 126"/>
                  <a:gd name="T28" fmla="*/ 39 w 230"/>
                  <a:gd name="T29" fmla="*/ 55 h 126"/>
                  <a:gd name="T30" fmla="*/ 39 w 230"/>
                  <a:gd name="T31" fmla="*/ 55 h 126"/>
                  <a:gd name="T32" fmla="*/ 68 w 230"/>
                  <a:gd name="T33" fmla="*/ 69 h 126"/>
                  <a:gd name="T34" fmla="*/ 68 w 230"/>
                  <a:gd name="T35" fmla="*/ 69 h 126"/>
                  <a:gd name="T36" fmla="*/ 84 w 230"/>
                  <a:gd name="T37" fmla="*/ 51 h 126"/>
                  <a:gd name="T38" fmla="*/ 67 w 230"/>
                  <a:gd name="T39" fmla="*/ 22 h 126"/>
                  <a:gd name="T40" fmla="*/ 87 w 230"/>
                  <a:gd name="T41" fmla="*/ 3 h 126"/>
                  <a:gd name="T42" fmla="*/ 64 w 230"/>
                  <a:gd name="T43" fmla="*/ 24 h 126"/>
                  <a:gd name="T44" fmla="*/ 64 w 230"/>
                  <a:gd name="T45" fmla="*/ 25 h 126"/>
                  <a:gd name="T46" fmla="*/ 80 w 230"/>
                  <a:gd name="T47" fmla="*/ 53 h 126"/>
                  <a:gd name="T48" fmla="*/ 68 w 230"/>
                  <a:gd name="T49" fmla="*/ 65 h 126"/>
                  <a:gd name="T50" fmla="*/ 52 w 230"/>
                  <a:gd name="T51" fmla="*/ 56 h 126"/>
                  <a:gd name="T52" fmla="*/ 40 w 230"/>
                  <a:gd name="T53" fmla="*/ 53 h 126"/>
                  <a:gd name="T54" fmla="*/ 0 w 230"/>
                  <a:gd name="T55" fmla="*/ 73 h 126"/>
                  <a:gd name="T56" fmla="*/ 51 w 230"/>
                  <a:gd name="T57" fmla="*/ 125 h 126"/>
                  <a:gd name="T58" fmla="*/ 58 w 230"/>
                  <a:gd name="T59" fmla="*/ 126 h 126"/>
                  <a:gd name="T60" fmla="*/ 82 w 230"/>
                  <a:gd name="T61" fmla="*/ 111 h 126"/>
                  <a:gd name="T62" fmla="*/ 84 w 230"/>
                  <a:gd name="T63" fmla="*/ 110 h 126"/>
                  <a:gd name="T64" fmla="*/ 106 w 230"/>
                  <a:gd name="T65" fmla="*/ 105 h 126"/>
                  <a:gd name="T66" fmla="*/ 109 w 230"/>
                  <a:gd name="T67" fmla="*/ 104 h 126"/>
                  <a:gd name="T68" fmla="*/ 110 w 230"/>
                  <a:gd name="T69" fmla="*/ 104 h 126"/>
                  <a:gd name="T70" fmla="*/ 125 w 230"/>
                  <a:gd name="T71" fmla="*/ 101 h 126"/>
                  <a:gd name="T72" fmla="*/ 129 w 230"/>
                  <a:gd name="T73" fmla="*/ 101 h 126"/>
                  <a:gd name="T74" fmla="*/ 145 w 230"/>
                  <a:gd name="T75" fmla="*/ 113 h 126"/>
                  <a:gd name="T76" fmla="*/ 161 w 230"/>
                  <a:gd name="T77" fmla="*/ 118 h 126"/>
                  <a:gd name="T78" fmla="*/ 164 w 230"/>
                  <a:gd name="T79" fmla="*/ 118 h 126"/>
                  <a:gd name="T80" fmla="*/ 184 w 230"/>
                  <a:gd name="T81" fmla="*/ 99 h 126"/>
                  <a:gd name="T82" fmla="*/ 214 w 230"/>
                  <a:gd name="T83" fmla="*/ 45 h 126"/>
                  <a:gd name="T84" fmla="*/ 214 w 230"/>
                  <a:gd name="T85" fmla="*/ 45 h 126"/>
                  <a:gd name="T86" fmla="*/ 198 w 230"/>
                  <a:gd name="T87" fmla="*/ 54 h 126"/>
                  <a:gd name="T88" fmla="*/ 172 w 230"/>
                  <a:gd name="T89" fmla="*/ 61 h 126"/>
                  <a:gd name="T90" fmla="*/ 172 w 230"/>
                  <a:gd name="T91" fmla="*/ 61 h 126"/>
                  <a:gd name="T92" fmla="*/ 165 w 230"/>
                  <a:gd name="T93" fmla="*/ 66 h 126"/>
                  <a:gd name="T94" fmla="*/ 152 w 230"/>
                  <a:gd name="T95" fmla="*/ 72 h 126"/>
                  <a:gd name="T96" fmla="*/ 125 w 230"/>
                  <a:gd name="T97" fmla="*/ 45 h 126"/>
                  <a:gd name="T98" fmla="*/ 122 w 230"/>
                  <a:gd name="T99" fmla="*/ 45 h 126"/>
                  <a:gd name="T100" fmla="*/ 121 w 230"/>
                  <a:gd name="T101" fmla="*/ 45 h 126"/>
                  <a:gd name="T102" fmla="*/ 119 w 230"/>
                  <a:gd name="T103" fmla="*/ 45 h 126"/>
                  <a:gd name="T104" fmla="*/ 114 w 230"/>
                  <a:gd name="T105" fmla="*/ 42 h 126"/>
                  <a:gd name="T106" fmla="*/ 106 w 230"/>
                  <a:gd name="T107" fmla="*/ 6 h 126"/>
                  <a:gd name="T108" fmla="*/ 88 w 230"/>
                  <a:gd name="T109" fmla="*/ 0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0" h="125">
                    <a:moveTo>
                      <a:pt x="87" y="3"/>
                    </a:move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99" y="3"/>
                      <a:pt x="114" y="12"/>
                      <a:pt x="114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32"/>
                      <a:pt x="104" y="36"/>
                      <a:pt x="104" y="44"/>
                    </a:cubicBezTo>
                    <a:cubicBezTo>
                      <a:pt x="104" y="44"/>
                      <a:pt x="104" y="44"/>
                      <a:pt x="104" y="45"/>
                    </a:cubicBezTo>
                    <a:cubicBezTo>
                      <a:pt x="105" y="52"/>
                      <a:pt x="118" y="51"/>
                      <a:pt x="126" y="54"/>
                    </a:cubicBezTo>
                    <a:cubicBezTo>
                      <a:pt x="135" y="58"/>
                      <a:pt x="142" y="68"/>
                      <a:pt x="142" y="80"/>
                    </a:cubicBezTo>
                    <a:cubicBezTo>
                      <a:pt x="142" y="82"/>
                      <a:pt x="141" y="85"/>
                      <a:pt x="141" y="87"/>
                    </a:cubicBezTo>
                    <a:cubicBezTo>
                      <a:pt x="156" y="86"/>
                      <a:pt x="159" y="71"/>
                      <a:pt x="171" y="64"/>
                    </a:cubicBezTo>
                    <a:cubicBezTo>
                      <a:pt x="178" y="59"/>
                      <a:pt x="190" y="60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0" y="57"/>
                      <a:pt x="200" y="57"/>
                      <a:pt x="200" y="57"/>
                    </a:cubicBezTo>
                    <a:cubicBezTo>
                      <a:pt x="201" y="56"/>
                      <a:pt x="201" y="56"/>
                      <a:pt x="202" y="55"/>
                    </a:cubicBezTo>
                    <a:cubicBezTo>
                      <a:pt x="205" y="53"/>
                      <a:pt x="209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3" y="50"/>
                      <a:pt x="213" y="50"/>
                      <a:pt x="213" y="50"/>
                    </a:cubicBezTo>
                    <a:cubicBezTo>
                      <a:pt x="218" y="50"/>
                      <a:pt x="225" y="60"/>
                      <a:pt x="225" y="66"/>
                    </a:cubicBezTo>
                    <a:cubicBezTo>
                      <a:pt x="225" y="66"/>
                      <a:pt x="225" y="67"/>
                      <a:pt x="225" y="67"/>
                    </a:cubicBezTo>
                    <a:cubicBezTo>
                      <a:pt x="224" y="73"/>
                      <a:pt x="211" y="79"/>
                      <a:pt x="205" y="83"/>
                    </a:cubicBezTo>
                    <a:cubicBezTo>
                      <a:pt x="197" y="87"/>
                      <a:pt x="189" y="90"/>
                      <a:pt x="183" y="96"/>
                    </a:cubicBezTo>
                    <a:cubicBezTo>
                      <a:pt x="176" y="103"/>
                      <a:pt x="176" y="114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5" y="116"/>
                      <a:pt x="165" y="116"/>
                      <a:pt x="165" y="116"/>
                    </a:cubicBezTo>
                    <a:cubicBezTo>
                      <a:pt x="163" y="116"/>
                      <a:pt x="162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61" y="116"/>
                      <a:pt x="161" y="116"/>
                      <a:pt x="161" y="116"/>
                    </a:cubicBezTo>
                    <a:cubicBezTo>
                      <a:pt x="148" y="116"/>
                      <a:pt x="140" y="105"/>
                      <a:pt x="136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26" y="95"/>
                      <a:pt x="119" y="99"/>
                      <a:pt x="111" y="102"/>
                    </a:cubicBezTo>
                    <a:cubicBezTo>
                      <a:pt x="102" y="104"/>
                      <a:pt x="93" y="104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2" y="108"/>
                      <a:pt x="81" y="109"/>
                      <a:pt x="80" y="110"/>
                    </a:cubicBezTo>
                    <a:cubicBezTo>
                      <a:pt x="73" y="115"/>
                      <a:pt x="67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5" y="124"/>
                      <a:pt x="52" y="123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0" y="117"/>
                      <a:pt x="38" y="107"/>
                      <a:pt x="32" y="100"/>
                    </a:cubicBezTo>
                    <a:cubicBezTo>
                      <a:pt x="26" y="93"/>
                      <a:pt x="7" y="87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67"/>
                      <a:pt x="23" y="58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3" y="55"/>
                      <a:pt x="36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3" y="55"/>
                      <a:pt x="46" y="55"/>
                      <a:pt x="49" y="57"/>
                    </a:cubicBezTo>
                    <a:cubicBezTo>
                      <a:pt x="49" y="57"/>
                      <a:pt x="49" y="57"/>
                      <a:pt x="50" y="57"/>
                    </a:cubicBezTo>
                    <a:cubicBezTo>
                      <a:pt x="50" y="57"/>
                      <a:pt x="50" y="57"/>
                      <a:pt x="50" y="57"/>
                    </a:cubicBezTo>
                    <a:cubicBezTo>
                      <a:pt x="55" y="59"/>
                      <a:pt x="62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69" y="69"/>
                      <a:pt x="69" y="69"/>
                      <a:pt x="69" y="69"/>
                    </a:cubicBezTo>
                    <a:cubicBezTo>
                      <a:pt x="76" y="67"/>
                      <a:pt x="84" y="5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44"/>
                      <a:pt x="73" y="39"/>
                      <a:pt x="69" y="33"/>
                    </a:cubicBezTo>
                    <a:cubicBezTo>
                      <a:pt x="67" y="29"/>
                      <a:pt x="67" y="26"/>
                      <a:pt x="67" y="22"/>
                    </a:cubicBezTo>
                    <a:cubicBezTo>
                      <a:pt x="67" y="12"/>
                      <a:pt x="74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moveTo>
                      <a:pt x="88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74" y="0"/>
                      <a:pt x="62" y="8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5" y="37"/>
                      <a:pt x="80" y="44"/>
                      <a:pt x="80" y="52"/>
                    </a:cubicBezTo>
                    <a:cubicBezTo>
                      <a:pt x="80" y="52"/>
                      <a:pt x="80" y="52"/>
                      <a:pt x="80" y="53"/>
                    </a:cubicBezTo>
                    <a:cubicBezTo>
                      <a:pt x="80" y="53"/>
                      <a:pt x="80" y="53"/>
                      <a:pt x="80" y="53"/>
                    </a:cubicBezTo>
                    <a:cubicBezTo>
                      <a:pt x="79" y="59"/>
                      <a:pt x="72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2" y="65"/>
                      <a:pt x="57" y="58"/>
                      <a:pt x="52" y="56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48" y="54"/>
                      <a:pt x="44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5" y="53"/>
                      <a:pt x="30" y="54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16" y="60"/>
                      <a:pt x="7" y="66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5" y="87"/>
                      <a:pt x="20" y="91"/>
                      <a:pt x="30" y="101"/>
                    </a:cubicBezTo>
                    <a:cubicBezTo>
                      <a:pt x="37" y="109"/>
                      <a:pt x="41" y="121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1" y="125"/>
                      <a:pt x="51" y="125"/>
                      <a:pt x="51" y="125"/>
                    </a:cubicBezTo>
                    <a:cubicBezTo>
                      <a:pt x="54" y="126"/>
                      <a:pt x="56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58" y="126"/>
                      <a:pt x="58" y="126"/>
                      <a:pt x="58" y="126"/>
                    </a:cubicBezTo>
                    <a:cubicBezTo>
                      <a:pt x="68" y="126"/>
                      <a:pt x="74" y="117"/>
                      <a:pt x="81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2" y="111"/>
                      <a:pt x="82" y="111"/>
                      <a:pt x="82" y="111"/>
                    </a:cubicBezTo>
                    <a:cubicBezTo>
                      <a:pt x="83" y="111"/>
                      <a:pt x="83" y="110"/>
                      <a:pt x="84" y="110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5" y="110"/>
                      <a:pt x="85" y="110"/>
                      <a:pt x="85" y="110"/>
                    </a:cubicBezTo>
                    <a:cubicBezTo>
                      <a:pt x="89" y="107"/>
                      <a:pt x="98" y="106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6" y="105"/>
                      <a:pt x="106" y="105"/>
                      <a:pt x="106" y="105"/>
                    </a:cubicBezTo>
                    <a:cubicBezTo>
                      <a:pt x="107" y="104"/>
                      <a:pt x="108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09" y="104"/>
                      <a:pt x="109" y="104"/>
                      <a:pt x="109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0" y="104"/>
                      <a:pt x="110" y="104"/>
                      <a:pt x="110" y="104"/>
                    </a:cubicBezTo>
                    <a:cubicBezTo>
                      <a:pt x="115" y="102"/>
                      <a:pt x="120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6" y="101"/>
                      <a:pt x="128" y="101"/>
                      <a:pt x="129" y="101"/>
                    </a:cubicBezTo>
                    <a:cubicBezTo>
                      <a:pt x="129" y="101"/>
                      <a:pt x="129" y="101"/>
                      <a:pt x="129" y="101"/>
                    </a:cubicBezTo>
                    <a:cubicBezTo>
                      <a:pt x="135" y="102"/>
                      <a:pt x="140" y="110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4" y="113"/>
                      <a:pt x="144" y="113"/>
                    </a:cubicBezTo>
                    <a:cubicBezTo>
                      <a:pt x="144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9" y="116"/>
                      <a:pt x="154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1" y="118"/>
                      <a:pt x="161" y="118"/>
                      <a:pt x="161" y="118"/>
                    </a:cubicBezTo>
                    <a:cubicBezTo>
                      <a:pt x="162" y="118"/>
                      <a:pt x="163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78" y="117"/>
                      <a:pt x="178" y="106"/>
                      <a:pt x="184" y="99"/>
                    </a:cubicBezTo>
                    <a:cubicBezTo>
                      <a:pt x="191" y="90"/>
                      <a:pt x="202" y="86"/>
                      <a:pt x="211" y="82"/>
                    </a:cubicBezTo>
                    <a:cubicBezTo>
                      <a:pt x="216" y="80"/>
                      <a:pt x="229" y="76"/>
                      <a:pt x="230" y="69"/>
                    </a:cubicBezTo>
                    <a:cubicBezTo>
                      <a:pt x="230" y="69"/>
                      <a:pt x="230" y="69"/>
                      <a:pt x="230" y="68"/>
                    </a:cubicBezTo>
                    <a:cubicBezTo>
                      <a:pt x="230" y="61"/>
                      <a:pt x="219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4" y="45"/>
                      <a:pt x="214" y="45"/>
                      <a:pt x="214" y="45"/>
                    </a:cubicBezTo>
                    <a:cubicBezTo>
                      <a:pt x="210" y="45"/>
                      <a:pt x="206" y="49"/>
                      <a:pt x="202" y="52"/>
                    </a:cubicBezTo>
                    <a:cubicBezTo>
                      <a:pt x="201" y="53"/>
                      <a:pt x="200" y="53"/>
                      <a:pt x="199" y="54"/>
                    </a:cubicBezTo>
                    <a:cubicBezTo>
                      <a:pt x="199" y="54"/>
                      <a:pt x="199" y="54"/>
                      <a:pt x="199" y="54"/>
                    </a:cubicBezTo>
                    <a:cubicBezTo>
                      <a:pt x="199" y="54"/>
                      <a:pt x="199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8" y="54"/>
                      <a:pt x="198" y="54"/>
                      <a:pt x="198" y="54"/>
                    </a:cubicBezTo>
                    <a:cubicBezTo>
                      <a:pt x="193" y="56"/>
                      <a:pt x="180" y="57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72" y="61"/>
                      <a:pt x="172" y="61"/>
                      <a:pt x="172" y="61"/>
                    </a:cubicBezTo>
                    <a:cubicBezTo>
                      <a:pt x="169" y="62"/>
                      <a:pt x="167" y="64"/>
                      <a:pt x="165" y="66"/>
                    </a:cubicBezTo>
                    <a:cubicBezTo>
                      <a:pt x="161" y="69"/>
                      <a:pt x="156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47" y="72"/>
                      <a:pt x="142" y="63"/>
                      <a:pt x="138" y="59"/>
                    </a:cubicBezTo>
                    <a:cubicBezTo>
                      <a:pt x="134" y="54"/>
                      <a:pt x="129" y="47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4" y="45"/>
                      <a:pt x="123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1" y="45"/>
                      <a:pt x="121" y="45"/>
                      <a:pt x="121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19" y="45"/>
                      <a:pt x="119" y="45"/>
                      <a:pt x="119" y="45"/>
                    </a:cubicBezTo>
                    <a:cubicBezTo>
                      <a:pt x="118" y="45"/>
                      <a:pt x="117" y="44"/>
                      <a:pt x="115" y="43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5" y="42"/>
                      <a:pt x="114" y="42"/>
                      <a:pt x="114" y="42"/>
                    </a:cubicBezTo>
                    <a:cubicBezTo>
                      <a:pt x="114" y="42"/>
                      <a:pt x="114" y="42"/>
                      <a:pt x="114" y="42"/>
                    </a:cubicBezTo>
                    <a:cubicBezTo>
                      <a:pt x="117" y="36"/>
                      <a:pt x="121" y="38"/>
                      <a:pt x="122" y="31"/>
                    </a:cubicBezTo>
                    <a:cubicBezTo>
                      <a:pt x="122" y="31"/>
                      <a:pt x="122" y="31"/>
                      <a:pt x="122" y="30"/>
                    </a:cubicBezTo>
                    <a:cubicBezTo>
                      <a:pt x="122" y="21"/>
                      <a:pt x="114" y="11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0" y="2"/>
                      <a:pt x="94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612"/>
              <p:cNvSpPr>
                <a:spLocks noEditPoints="1"/>
              </p:cNvSpPr>
              <p:nvPr/>
            </p:nvSpPr>
            <p:spPr bwMode="auto">
              <a:xfrm>
                <a:off x="2391" y="545"/>
                <a:ext cx="802" cy="440"/>
              </a:xfrm>
              <a:custGeom>
                <a:gdLst>
                  <a:gd name="T0" fmla="*/ 153 w 230"/>
                  <a:gd name="T1" fmla="*/ 4 h 126"/>
                  <a:gd name="T2" fmla="*/ 160 w 230"/>
                  <a:gd name="T3" fmla="*/ 36 h 126"/>
                  <a:gd name="T4" fmla="*/ 163 w 230"/>
                  <a:gd name="T5" fmla="*/ 69 h 126"/>
                  <a:gd name="T6" fmla="*/ 186 w 230"/>
                  <a:gd name="T7" fmla="*/ 55 h 126"/>
                  <a:gd name="T8" fmla="*/ 187 w 230"/>
                  <a:gd name="T9" fmla="*/ 55 h 126"/>
                  <a:gd name="T10" fmla="*/ 187 w 230"/>
                  <a:gd name="T11" fmla="*/ 55 h 126"/>
                  <a:gd name="T12" fmla="*/ 190 w 230"/>
                  <a:gd name="T13" fmla="*/ 55 h 126"/>
                  <a:gd name="T14" fmla="*/ 204 w 230"/>
                  <a:gd name="T15" fmla="*/ 57 h 126"/>
                  <a:gd name="T16" fmla="*/ 204 w 230"/>
                  <a:gd name="T17" fmla="*/ 57 h 126"/>
                  <a:gd name="T18" fmla="*/ 197 w 230"/>
                  <a:gd name="T19" fmla="*/ 102 h 126"/>
                  <a:gd name="T20" fmla="*/ 173 w 230"/>
                  <a:gd name="T21" fmla="*/ 124 h 126"/>
                  <a:gd name="T22" fmla="*/ 147 w 230"/>
                  <a:gd name="T23" fmla="*/ 107 h 126"/>
                  <a:gd name="T24" fmla="*/ 122 w 230"/>
                  <a:gd name="T25" fmla="*/ 102 h 126"/>
                  <a:gd name="T26" fmla="*/ 116 w 230"/>
                  <a:gd name="T27" fmla="*/ 100 h 126"/>
                  <a:gd name="T28" fmla="*/ 99 w 230"/>
                  <a:gd name="T29" fmla="*/ 97 h 126"/>
                  <a:gd name="T30" fmla="*/ 84 w 230"/>
                  <a:gd name="T31" fmla="*/ 111 h 126"/>
                  <a:gd name="T32" fmla="*/ 69 w 230"/>
                  <a:gd name="T33" fmla="*/ 115 h 126"/>
                  <a:gd name="T34" fmla="*/ 57 w 230"/>
                  <a:gd name="T35" fmla="*/ 112 h 126"/>
                  <a:gd name="T36" fmla="*/ 17 w 230"/>
                  <a:gd name="T37" fmla="*/ 50 h 126"/>
                  <a:gd name="T38" fmla="*/ 17 w 230"/>
                  <a:gd name="T39" fmla="*/ 50 h 126"/>
                  <a:gd name="T40" fmla="*/ 32 w 230"/>
                  <a:gd name="T41" fmla="*/ 57 h 126"/>
                  <a:gd name="T42" fmla="*/ 33 w 230"/>
                  <a:gd name="T43" fmla="*/ 57 h 126"/>
                  <a:gd name="T44" fmla="*/ 90 w 230"/>
                  <a:gd name="T45" fmla="*/ 71 h 126"/>
                  <a:gd name="T46" fmla="*/ 118 w 230"/>
                  <a:gd name="T47" fmla="*/ 21 h 126"/>
                  <a:gd name="T48" fmla="*/ 145 w 230"/>
                  <a:gd name="T49" fmla="*/ 0 h 126"/>
                  <a:gd name="T50" fmla="*/ 119 w 230"/>
                  <a:gd name="T51" fmla="*/ 44 h 126"/>
                  <a:gd name="T52" fmla="*/ 119 w 230"/>
                  <a:gd name="T53" fmla="*/ 44 h 126"/>
                  <a:gd name="T54" fmla="*/ 119 w 230"/>
                  <a:gd name="T55" fmla="*/ 44 h 126"/>
                  <a:gd name="T56" fmla="*/ 118 w 230"/>
                  <a:gd name="T57" fmla="*/ 45 h 126"/>
                  <a:gd name="T58" fmla="*/ 111 w 230"/>
                  <a:gd name="T59" fmla="*/ 48 h 126"/>
                  <a:gd name="T60" fmla="*/ 110 w 230"/>
                  <a:gd name="T61" fmla="*/ 48 h 126"/>
                  <a:gd name="T62" fmla="*/ 105 w 230"/>
                  <a:gd name="T63" fmla="*/ 48 h 126"/>
                  <a:gd name="T64" fmla="*/ 78 w 230"/>
                  <a:gd name="T65" fmla="*/ 72 h 126"/>
                  <a:gd name="T66" fmla="*/ 56 w 230"/>
                  <a:gd name="T67" fmla="*/ 59 h 126"/>
                  <a:gd name="T68" fmla="*/ 55 w 230"/>
                  <a:gd name="T69" fmla="*/ 59 h 126"/>
                  <a:gd name="T70" fmla="*/ 32 w 230"/>
                  <a:gd name="T71" fmla="*/ 54 h 126"/>
                  <a:gd name="T72" fmla="*/ 32 w 230"/>
                  <a:gd name="T73" fmla="*/ 54 h 126"/>
                  <a:gd name="T74" fmla="*/ 28 w 230"/>
                  <a:gd name="T75" fmla="*/ 51 h 126"/>
                  <a:gd name="T76" fmla="*/ 17 w 230"/>
                  <a:gd name="T77" fmla="*/ 45 h 126"/>
                  <a:gd name="T78" fmla="*/ 46 w 230"/>
                  <a:gd name="T79" fmla="*/ 98 h 126"/>
                  <a:gd name="T80" fmla="*/ 60 w 230"/>
                  <a:gd name="T81" fmla="*/ 116 h 126"/>
                  <a:gd name="T82" fmla="*/ 69 w 230"/>
                  <a:gd name="T83" fmla="*/ 118 h 126"/>
                  <a:gd name="T84" fmla="*/ 107 w 230"/>
                  <a:gd name="T85" fmla="*/ 102 h 126"/>
                  <a:gd name="T86" fmla="*/ 122 w 230"/>
                  <a:gd name="T87" fmla="*/ 105 h 126"/>
                  <a:gd name="T88" fmla="*/ 123 w 230"/>
                  <a:gd name="T89" fmla="*/ 105 h 126"/>
                  <a:gd name="T90" fmla="*/ 124 w 230"/>
                  <a:gd name="T91" fmla="*/ 105 h 126"/>
                  <a:gd name="T92" fmla="*/ 165 w 230"/>
                  <a:gd name="T93" fmla="*/ 125 h 126"/>
                  <a:gd name="T94" fmla="*/ 198 w 230"/>
                  <a:gd name="T95" fmla="*/ 104 h 126"/>
                  <a:gd name="T96" fmla="*/ 230 w 230"/>
                  <a:gd name="T97" fmla="*/ 73 h 126"/>
                  <a:gd name="T98" fmla="*/ 222 w 230"/>
                  <a:gd name="T99" fmla="*/ 65 h 126"/>
                  <a:gd name="T100" fmla="*/ 191 w 230"/>
                  <a:gd name="T101" fmla="*/ 53 h 126"/>
                  <a:gd name="T102" fmla="*/ 163 w 230"/>
                  <a:gd name="T103" fmla="*/ 65 h 126"/>
                  <a:gd name="T104" fmla="*/ 152 w 230"/>
                  <a:gd name="T105" fmla="*/ 52 h 126"/>
                  <a:gd name="T106" fmla="*/ 165 w 230"/>
                  <a:gd name="T107" fmla="*/ 12 h 1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0" h="125">
                    <a:moveTo>
                      <a:pt x="144" y="2"/>
                    </a:move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7" y="2"/>
                      <a:pt x="150" y="3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60" y="7"/>
                      <a:pt x="164" y="14"/>
                      <a:pt x="164" y="22"/>
                    </a:cubicBezTo>
                    <a:cubicBezTo>
                      <a:pt x="164" y="27"/>
                      <a:pt x="163" y="32"/>
                      <a:pt x="160" y="36"/>
                    </a:cubicBezTo>
                    <a:cubicBezTo>
                      <a:pt x="156" y="41"/>
                      <a:pt x="148" y="45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7"/>
                      <a:pt x="157" y="69"/>
                      <a:pt x="162" y="69"/>
                    </a:cubicBezTo>
                    <a:cubicBezTo>
                      <a:pt x="162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7" y="69"/>
                      <a:pt x="170" y="66"/>
                      <a:pt x="174" y="62"/>
                    </a:cubicBezTo>
                    <a:cubicBezTo>
                      <a:pt x="178" y="59"/>
                      <a:pt x="182" y="56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6" y="55"/>
                      <a:pt x="186" y="55"/>
                    </a:cubicBezTo>
                    <a:cubicBezTo>
                      <a:pt x="186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8" y="55"/>
                      <a:pt x="189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0" y="55"/>
                      <a:pt x="190" y="55"/>
                      <a:pt x="190" y="55"/>
                    </a:cubicBezTo>
                    <a:cubicBezTo>
                      <a:pt x="195" y="55"/>
                      <a:pt x="200" y="56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04" y="57"/>
                      <a:pt x="204" y="57"/>
                      <a:pt x="204" y="57"/>
                    </a:cubicBezTo>
                    <a:cubicBezTo>
                      <a:pt x="212" y="60"/>
                      <a:pt x="224" y="67"/>
                      <a:pt x="224" y="74"/>
                    </a:cubicBezTo>
                    <a:cubicBezTo>
                      <a:pt x="224" y="74"/>
                      <a:pt x="224" y="74"/>
                      <a:pt x="224" y="75"/>
                    </a:cubicBezTo>
                    <a:cubicBezTo>
                      <a:pt x="224" y="85"/>
                      <a:pt x="203" y="94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1" y="110"/>
                      <a:pt x="186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3" y="124"/>
                      <a:pt x="173" y="124"/>
                      <a:pt x="173" y="124"/>
                    </a:cubicBezTo>
                    <a:cubicBezTo>
                      <a:pt x="171" y="124"/>
                      <a:pt x="169" y="124"/>
                      <a:pt x="166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59" y="120"/>
                      <a:pt x="155" y="110"/>
                      <a:pt x="147" y="107"/>
                    </a:cubicBezTo>
                    <a:cubicBezTo>
                      <a:pt x="140" y="105"/>
                      <a:pt x="132" y="105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3" y="102"/>
                      <a:pt x="123" y="102"/>
                      <a:pt x="123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2" y="102"/>
                      <a:pt x="122" y="102"/>
                      <a:pt x="122" y="102"/>
                    </a:cubicBezTo>
                    <a:cubicBezTo>
                      <a:pt x="121" y="102"/>
                      <a:pt x="121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20" y="102"/>
                      <a:pt x="120" y="102"/>
                      <a:pt x="120" y="102"/>
                    </a:cubicBezTo>
                    <a:cubicBezTo>
                      <a:pt x="119" y="101"/>
                      <a:pt x="117" y="101"/>
                      <a:pt x="116" y="100"/>
                    </a:cubicBezTo>
                    <a:cubicBezTo>
                      <a:pt x="111" y="99"/>
                      <a:pt x="106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2" y="97"/>
                      <a:pt x="102" y="97"/>
                      <a:pt x="102" y="97"/>
                    </a:cubicBezTo>
                    <a:cubicBezTo>
                      <a:pt x="101" y="97"/>
                      <a:pt x="100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7"/>
                      <a:pt x="99" y="97"/>
                    </a:cubicBezTo>
                    <a:cubicBezTo>
                      <a:pt x="99" y="97"/>
                      <a:pt x="99" y="98"/>
                      <a:pt x="99" y="98"/>
                    </a:cubicBezTo>
                    <a:cubicBezTo>
                      <a:pt x="99" y="98"/>
                      <a:pt x="99" y="98"/>
                      <a:pt x="99" y="98"/>
                    </a:cubicBezTo>
                    <a:cubicBezTo>
                      <a:pt x="93" y="99"/>
                      <a:pt x="90" y="108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4" y="111"/>
                      <a:pt x="84" y="111"/>
                      <a:pt x="84" y="111"/>
                    </a:cubicBezTo>
                    <a:cubicBezTo>
                      <a:pt x="81" y="114"/>
                      <a:pt x="75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5" y="115"/>
                      <a:pt x="60" y="114"/>
                      <a:pt x="57" y="112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52" y="108"/>
                      <a:pt x="49" y="97"/>
                      <a:pt x="44" y="93"/>
                    </a:cubicBezTo>
                    <a:cubicBezTo>
                      <a:pt x="38" y="88"/>
                      <a:pt x="30" y="85"/>
                      <a:pt x="24" y="81"/>
                    </a:cubicBezTo>
                    <a:cubicBezTo>
                      <a:pt x="18" y="78"/>
                      <a:pt x="7" y="74"/>
                      <a:pt x="6" y="68"/>
                    </a:cubicBezTo>
                    <a:cubicBezTo>
                      <a:pt x="6" y="68"/>
                      <a:pt x="6" y="67"/>
                      <a:pt x="6" y="67"/>
                    </a:cubicBezTo>
                    <a:cubicBezTo>
                      <a:pt x="6" y="61"/>
                      <a:pt x="12" y="51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9" y="50"/>
                      <a:pt x="21" y="51"/>
                      <a:pt x="23" y="52"/>
                    </a:cubicBezTo>
                    <a:cubicBezTo>
                      <a:pt x="27" y="54"/>
                      <a:pt x="30" y="56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43" y="59"/>
                      <a:pt x="51" y="59"/>
                      <a:pt x="58" y="63"/>
                    </a:cubicBezTo>
                    <a:cubicBezTo>
                      <a:pt x="69" y="68"/>
                      <a:pt x="72" y="80"/>
                      <a:pt x="86" y="84"/>
                    </a:cubicBezTo>
                    <a:cubicBezTo>
                      <a:pt x="90" y="79"/>
                      <a:pt x="88" y="75"/>
                      <a:pt x="90" y="71"/>
                    </a:cubicBezTo>
                    <a:cubicBezTo>
                      <a:pt x="92" y="65"/>
                      <a:pt x="99" y="58"/>
                      <a:pt x="105" y="56"/>
                    </a:cubicBezTo>
                    <a:cubicBezTo>
                      <a:pt x="112" y="53"/>
                      <a:pt x="126" y="52"/>
                      <a:pt x="127" y="45"/>
                    </a:cubicBezTo>
                    <a:cubicBezTo>
                      <a:pt x="127" y="45"/>
                      <a:pt x="127" y="44"/>
                      <a:pt x="127" y="44"/>
                    </a:cubicBezTo>
                    <a:cubicBezTo>
                      <a:pt x="127" y="37"/>
                      <a:pt x="118" y="32"/>
                      <a:pt x="118" y="23"/>
                    </a:cubicBezTo>
                    <a:cubicBezTo>
                      <a:pt x="118" y="22"/>
                      <a:pt x="118" y="22"/>
                      <a:pt x="118" y="21"/>
                    </a:cubicBezTo>
                    <a:cubicBezTo>
                      <a:pt x="118" y="21"/>
                      <a:pt x="118" y="21"/>
                      <a:pt x="118" y="21"/>
                    </a:cubicBezTo>
                    <a:cubicBezTo>
                      <a:pt x="119" y="12"/>
                      <a:pt x="131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2"/>
                      <a:pt x="144" y="2"/>
                      <a:pt x="144" y="2"/>
                    </a:cubicBezTo>
                    <a:moveTo>
                      <a:pt x="145" y="0"/>
                    </a:moveTo>
                    <a:cubicBezTo>
                      <a:pt x="145" y="0"/>
                      <a:pt x="145" y="0"/>
                      <a:pt x="145" y="0"/>
                    </a:cubicBezTo>
                    <a:cubicBezTo>
                      <a:pt x="129" y="0"/>
                      <a:pt x="109" y="13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2" y="36"/>
                      <a:pt x="117" y="35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4"/>
                      <a:pt x="118" y="44"/>
                      <a:pt x="118" y="44"/>
                    </a:cubicBezTo>
                    <a:cubicBezTo>
                      <a:pt x="118" y="44"/>
                      <a:pt x="118" y="44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6" y="47"/>
                      <a:pt x="113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1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10" y="48"/>
                      <a:pt x="110" y="48"/>
                      <a:pt x="110" y="48"/>
                    </a:cubicBezTo>
                    <a:cubicBezTo>
                      <a:pt x="108" y="48"/>
                      <a:pt x="107" y="48"/>
                      <a:pt x="105" y="48"/>
                    </a:cubicBezTo>
                    <a:cubicBezTo>
                      <a:pt x="105" y="48"/>
                      <a:pt x="105" y="48"/>
                      <a:pt x="105" y="48"/>
                    </a:cubicBezTo>
                    <a:cubicBezTo>
                      <a:pt x="101" y="50"/>
                      <a:pt x="96" y="56"/>
                      <a:pt x="92" y="60"/>
                    </a:cubicBezTo>
                    <a:cubicBezTo>
                      <a:pt x="89" y="64"/>
                      <a:pt x="83" y="71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3" y="72"/>
                      <a:pt x="67" y="67"/>
                      <a:pt x="62" y="63"/>
                    </a:cubicBezTo>
                    <a:cubicBezTo>
                      <a:pt x="60" y="62"/>
                      <a:pt x="58" y="60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6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48" y="56"/>
                      <a:pt x="36" y="56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3"/>
                      <a:pt x="29" y="53"/>
                      <a:pt x="28" y="51"/>
                    </a:cubicBezTo>
                    <a:cubicBezTo>
                      <a:pt x="25" y="49"/>
                      <a:pt x="21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0" y="45"/>
                      <a:pt x="0" y="62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1" y="73"/>
                      <a:pt x="8" y="76"/>
                      <a:pt x="11" y="78"/>
                    </a:cubicBezTo>
                    <a:cubicBezTo>
                      <a:pt x="23" y="84"/>
                      <a:pt x="39" y="89"/>
                      <a:pt x="46" y="98"/>
                    </a:cubicBezTo>
                    <a:cubicBezTo>
                      <a:pt x="50" y="104"/>
                      <a:pt x="53" y="113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3" y="117"/>
                      <a:pt x="66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69" y="118"/>
                      <a:pt x="69" y="118"/>
                      <a:pt x="69" y="118"/>
                    </a:cubicBezTo>
                    <a:cubicBezTo>
                      <a:pt x="75" y="118"/>
                      <a:pt x="82" y="116"/>
                      <a:pt x="87" y="113"/>
                    </a:cubicBezTo>
                    <a:cubicBezTo>
                      <a:pt x="92" y="110"/>
                      <a:pt x="96" y="104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4" y="102"/>
                      <a:pt x="106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2" y="102"/>
                      <a:pt x="117" y="104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2" y="105"/>
                      <a:pt x="122" y="105"/>
                      <a:pt x="122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3" y="105"/>
                      <a:pt x="123" y="105"/>
                    </a:cubicBezTo>
                    <a:cubicBezTo>
                      <a:pt x="123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5"/>
                      <a:pt x="124" y="105"/>
                      <a:pt x="125" y="105"/>
                    </a:cubicBezTo>
                    <a:cubicBezTo>
                      <a:pt x="125" y="105"/>
                      <a:pt x="125" y="105"/>
                      <a:pt x="125" y="105"/>
                    </a:cubicBezTo>
                    <a:cubicBezTo>
                      <a:pt x="132" y="107"/>
                      <a:pt x="140" y="107"/>
                      <a:pt x="146" y="109"/>
                    </a:cubicBezTo>
                    <a:cubicBezTo>
                      <a:pt x="154" y="112"/>
                      <a:pt x="158" y="122"/>
                      <a:pt x="165" y="125"/>
                    </a:cubicBezTo>
                    <a:cubicBezTo>
                      <a:pt x="165" y="125"/>
                      <a:pt x="165" y="125"/>
                      <a:pt x="165" y="125"/>
                    </a:cubicBezTo>
                    <a:cubicBezTo>
                      <a:pt x="168" y="126"/>
                      <a:pt x="171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73" y="126"/>
                      <a:pt x="173" y="126"/>
                      <a:pt x="173" y="126"/>
                    </a:cubicBezTo>
                    <a:cubicBezTo>
                      <a:pt x="186" y="126"/>
                      <a:pt x="192" y="112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205" y="95"/>
                      <a:pt x="230" y="84"/>
                      <a:pt x="230" y="73"/>
                    </a:cubicBezTo>
                    <a:cubicBezTo>
                      <a:pt x="230" y="73"/>
                      <a:pt x="230" y="72"/>
                      <a:pt x="230" y="72"/>
                    </a:cubicBezTo>
                    <a:cubicBezTo>
                      <a:pt x="230" y="69"/>
                      <a:pt x="225" y="67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1" y="65"/>
                      <a:pt x="221" y="65"/>
                    </a:cubicBezTo>
                    <a:cubicBezTo>
                      <a:pt x="213" y="60"/>
                      <a:pt x="204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1" y="53"/>
                      <a:pt x="191" y="53"/>
                      <a:pt x="191" y="53"/>
                    </a:cubicBezTo>
                    <a:cubicBezTo>
                      <a:pt x="190" y="53"/>
                      <a:pt x="190" y="53"/>
                      <a:pt x="189" y="53"/>
                    </a:cubicBezTo>
                    <a:cubicBezTo>
                      <a:pt x="189" y="53"/>
                      <a:pt x="189" y="53"/>
                      <a:pt x="189" y="53"/>
                    </a:cubicBezTo>
                    <a:cubicBezTo>
                      <a:pt x="182" y="53"/>
                      <a:pt x="177" y="57"/>
                      <a:pt x="172" y="61"/>
                    </a:cubicBezTo>
                    <a:cubicBezTo>
                      <a:pt x="169" y="63"/>
                      <a:pt x="166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3" y="65"/>
                      <a:pt x="162" y="65"/>
                    </a:cubicBezTo>
                    <a:cubicBezTo>
                      <a:pt x="158" y="64"/>
                      <a:pt x="152" y="59"/>
                      <a:pt x="152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46"/>
                      <a:pt x="156" y="45"/>
                      <a:pt x="159" y="42"/>
                    </a:cubicBezTo>
                    <a:cubicBezTo>
                      <a:pt x="163" y="37"/>
                      <a:pt x="167" y="28"/>
                      <a:pt x="167" y="20"/>
                    </a:cubicBezTo>
                    <a:cubicBezTo>
                      <a:pt x="167" y="17"/>
                      <a:pt x="166" y="15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5" y="12"/>
                      <a:pt x="165" y="12"/>
                      <a:pt x="165" y="12"/>
                    </a:cubicBezTo>
                    <a:cubicBezTo>
                      <a:pt x="162" y="4"/>
                      <a:pt x="154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613"/>
              <p:cNvSpPr/>
              <p:nvPr/>
            </p:nvSpPr>
            <p:spPr bwMode="auto">
              <a:xfrm>
                <a:off x="3381" y="968"/>
                <a:ext cx="18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0 w 5"/>
                  <a:gd name="T9" fmla="*/ 1 h 4"/>
                  <a:gd name="T10" fmla="*/ 0 w 5"/>
                  <a:gd name="T11" fmla="*/ 1 h 4"/>
                  <a:gd name="T12" fmla="*/ 3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3 w 5"/>
                  <a:gd name="T19" fmla="*/ 4 h 4"/>
                  <a:gd name="T20" fmla="*/ 3 w 5"/>
                  <a:gd name="T21" fmla="*/ 4 h 4"/>
                  <a:gd name="T22" fmla="*/ 3 w 5"/>
                  <a:gd name="T23" fmla="*/ 4 h 4"/>
                  <a:gd name="T24" fmla="*/ 3 w 5"/>
                  <a:gd name="T25" fmla="*/ 4 h 4"/>
                  <a:gd name="T26" fmla="*/ 3 w 5"/>
                  <a:gd name="T27" fmla="*/ 4 h 4"/>
                  <a:gd name="T28" fmla="*/ 3 w 5"/>
                  <a:gd name="T29" fmla="*/ 4 h 4"/>
                  <a:gd name="T30" fmla="*/ 3 w 5"/>
                  <a:gd name="T31" fmla="*/ 4 h 4"/>
                  <a:gd name="T32" fmla="*/ 3 w 5"/>
                  <a:gd name="T33" fmla="*/ 4 h 4"/>
                  <a:gd name="T34" fmla="*/ 3 w 5"/>
                  <a:gd name="T35" fmla="*/ 4 h 4"/>
                  <a:gd name="T36" fmla="*/ 3 w 5"/>
                  <a:gd name="T37" fmla="*/ 4 h 4"/>
                  <a:gd name="T38" fmla="*/ 3 w 5"/>
                  <a:gd name="T39" fmla="*/ 4 h 4"/>
                  <a:gd name="T40" fmla="*/ 3 w 5"/>
                  <a:gd name="T41" fmla="*/ 4 h 4"/>
                  <a:gd name="T42" fmla="*/ 3 w 5"/>
                  <a:gd name="T43" fmla="*/ 4 h 4"/>
                  <a:gd name="T44" fmla="*/ 3 w 5"/>
                  <a:gd name="T45" fmla="*/ 4 h 4"/>
                  <a:gd name="T46" fmla="*/ 3 w 5"/>
                  <a:gd name="T47" fmla="*/ 4 h 4"/>
                  <a:gd name="T48" fmla="*/ 2 w 5"/>
                  <a:gd name="T49" fmla="*/ 0 h 4"/>
                  <a:gd name="T50" fmla="*/ 2 w 5"/>
                  <a:gd name="T51" fmla="*/ 0 h 4"/>
                  <a:gd name="T52" fmla="*/ 2 w 5"/>
                  <a:gd name="T5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614"/>
              <p:cNvSpPr>
                <a:spLocks noEditPoints="1"/>
              </p:cNvSpPr>
              <p:nvPr/>
            </p:nvSpPr>
            <p:spPr bwMode="auto">
              <a:xfrm>
                <a:off x="3999" y="912"/>
                <a:ext cx="87" cy="66"/>
              </a:xfrm>
              <a:custGeom>
                <a:gdLst>
                  <a:gd name="T0" fmla="*/ 13 w 25"/>
                  <a:gd name="T1" fmla="*/ 4 h 19"/>
                  <a:gd name="T2" fmla="*/ 13 w 25"/>
                  <a:gd name="T3" fmla="*/ 4 h 19"/>
                  <a:gd name="T4" fmla="*/ 13 w 25"/>
                  <a:gd name="T5" fmla="*/ 4 h 19"/>
                  <a:gd name="T6" fmla="*/ 19 w 25"/>
                  <a:gd name="T7" fmla="*/ 9 h 19"/>
                  <a:gd name="T8" fmla="*/ 19 w 25"/>
                  <a:gd name="T9" fmla="*/ 9 h 19"/>
                  <a:gd name="T10" fmla="*/ 19 w 25"/>
                  <a:gd name="T11" fmla="*/ 9 h 19"/>
                  <a:gd name="T12" fmla="*/ 20 w 25"/>
                  <a:gd name="T13" fmla="*/ 10 h 19"/>
                  <a:gd name="T14" fmla="*/ 13 w 25"/>
                  <a:gd name="T15" fmla="*/ 16 h 19"/>
                  <a:gd name="T16" fmla="*/ 13 w 25"/>
                  <a:gd name="T17" fmla="*/ 16 h 19"/>
                  <a:gd name="T18" fmla="*/ 13 w 25"/>
                  <a:gd name="T19" fmla="*/ 16 h 19"/>
                  <a:gd name="T20" fmla="*/ 10 w 25"/>
                  <a:gd name="T21" fmla="*/ 16 h 19"/>
                  <a:gd name="T22" fmla="*/ 10 w 25"/>
                  <a:gd name="T23" fmla="*/ 16 h 19"/>
                  <a:gd name="T24" fmla="*/ 10 w 25"/>
                  <a:gd name="T25" fmla="*/ 16 h 19"/>
                  <a:gd name="T26" fmla="*/ 10 w 25"/>
                  <a:gd name="T27" fmla="*/ 16 h 19"/>
                  <a:gd name="T28" fmla="*/ 10 w 25"/>
                  <a:gd name="T29" fmla="*/ 16 h 19"/>
                  <a:gd name="T30" fmla="*/ 4 w 25"/>
                  <a:gd name="T31" fmla="*/ 12 h 19"/>
                  <a:gd name="T32" fmla="*/ 4 w 25"/>
                  <a:gd name="T33" fmla="*/ 12 h 19"/>
                  <a:gd name="T34" fmla="*/ 4 w 25"/>
                  <a:gd name="T35" fmla="*/ 12 h 19"/>
                  <a:gd name="T36" fmla="*/ 4 w 25"/>
                  <a:gd name="T37" fmla="*/ 12 h 19"/>
                  <a:gd name="T38" fmla="*/ 13 w 25"/>
                  <a:gd name="T39" fmla="*/ 4 h 19"/>
                  <a:gd name="T40" fmla="*/ 13 w 25"/>
                  <a:gd name="T41" fmla="*/ 4 h 19"/>
                  <a:gd name="T42" fmla="*/ 13 w 25"/>
                  <a:gd name="T43" fmla="*/ 4 h 19"/>
                  <a:gd name="T44" fmla="*/ 16 w 25"/>
                  <a:gd name="T45" fmla="*/ 0 h 19"/>
                  <a:gd name="T46" fmla="*/ 16 w 25"/>
                  <a:gd name="T47" fmla="*/ 0 h 19"/>
                  <a:gd name="T48" fmla="*/ 0 w 25"/>
                  <a:gd name="T49" fmla="*/ 11 h 19"/>
                  <a:gd name="T50" fmla="*/ 0 w 25"/>
                  <a:gd name="T51" fmla="*/ 11 h 19"/>
                  <a:gd name="T52" fmla="*/ 0 w 25"/>
                  <a:gd name="T53" fmla="*/ 11 h 19"/>
                  <a:gd name="T54" fmla="*/ 0 w 25"/>
                  <a:gd name="T55" fmla="*/ 11 h 19"/>
                  <a:gd name="T56" fmla="*/ 10 w 25"/>
                  <a:gd name="T57" fmla="*/ 19 h 19"/>
                  <a:gd name="T58" fmla="*/ 11 w 25"/>
                  <a:gd name="T59" fmla="*/ 19 h 19"/>
                  <a:gd name="T60" fmla="*/ 11 w 25"/>
                  <a:gd name="T61" fmla="*/ 19 h 19"/>
                  <a:gd name="T62" fmla="*/ 11 w 25"/>
                  <a:gd name="T63" fmla="*/ 19 h 19"/>
                  <a:gd name="T64" fmla="*/ 13 w 25"/>
                  <a:gd name="T65" fmla="*/ 19 h 19"/>
                  <a:gd name="T66" fmla="*/ 13 w 25"/>
                  <a:gd name="T67" fmla="*/ 19 h 19"/>
                  <a:gd name="T68" fmla="*/ 13 w 25"/>
                  <a:gd name="T69" fmla="*/ 19 h 19"/>
                  <a:gd name="T70" fmla="*/ 25 w 25"/>
                  <a:gd name="T71" fmla="*/ 9 h 19"/>
                  <a:gd name="T72" fmla="*/ 24 w 25"/>
                  <a:gd name="T73" fmla="*/ 6 h 19"/>
                  <a:gd name="T74" fmla="*/ 24 w 25"/>
                  <a:gd name="T75" fmla="*/ 6 h 19"/>
                  <a:gd name="T76" fmla="*/ 24 w 25"/>
                  <a:gd name="T77" fmla="*/ 6 h 19"/>
                  <a:gd name="T78" fmla="*/ 16 w 25"/>
                  <a:gd name="T79" fmla="*/ 0 h 19"/>
                  <a:gd name="T80" fmla="*/ 16 w 25"/>
                  <a:gd name="T81" fmla="*/ 0 h 19"/>
                  <a:gd name="T82" fmla="*/ 16 w 25"/>
                  <a:gd name="T83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19">
                    <a:moveTo>
                      <a:pt x="13" y="4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6" y="4"/>
                      <a:pt x="19" y="6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0"/>
                      <a:pt x="20" y="10"/>
                      <a:pt x="20" y="10"/>
                    </a:cubicBezTo>
                    <a:cubicBezTo>
                      <a:pt x="20" y="14"/>
                      <a:pt x="17" y="15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7" y="16"/>
                      <a:pt x="5" y="15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7"/>
                      <a:pt x="8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0" y="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5" y="19"/>
                      <a:pt x="10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20" y="18"/>
                      <a:pt x="25" y="14"/>
                      <a:pt x="25" y="9"/>
                    </a:cubicBezTo>
                    <a:cubicBezTo>
                      <a:pt x="25" y="8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2"/>
                      <a:pt x="20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615"/>
              <p:cNvSpPr>
                <a:spLocks noEditPoints="1"/>
              </p:cNvSpPr>
              <p:nvPr/>
            </p:nvSpPr>
            <p:spPr bwMode="auto">
              <a:xfrm>
                <a:off x="3608" y="915"/>
                <a:ext cx="91" cy="63"/>
              </a:xfrm>
              <a:custGeom>
                <a:gdLst>
                  <a:gd name="T0" fmla="*/ 10 w 26"/>
                  <a:gd name="T1" fmla="*/ 3 h 18"/>
                  <a:gd name="T2" fmla="*/ 10 w 26"/>
                  <a:gd name="T3" fmla="*/ 3 h 18"/>
                  <a:gd name="T4" fmla="*/ 10 w 26"/>
                  <a:gd name="T5" fmla="*/ 3 h 18"/>
                  <a:gd name="T6" fmla="*/ 14 w 26"/>
                  <a:gd name="T7" fmla="*/ 15 h 18"/>
                  <a:gd name="T8" fmla="*/ 14 w 26"/>
                  <a:gd name="T9" fmla="*/ 15 h 18"/>
                  <a:gd name="T10" fmla="*/ 12 w 26"/>
                  <a:gd name="T11" fmla="*/ 15 h 18"/>
                  <a:gd name="T12" fmla="*/ 12 w 26"/>
                  <a:gd name="T13" fmla="*/ 15 h 18"/>
                  <a:gd name="T14" fmla="*/ 12 w 26"/>
                  <a:gd name="T15" fmla="*/ 15 h 18"/>
                  <a:gd name="T16" fmla="*/ 12 w 26"/>
                  <a:gd name="T17" fmla="*/ 15 h 18"/>
                  <a:gd name="T18" fmla="*/ 12 w 26"/>
                  <a:gd name="T19" fmla="*/ 15 h 18"/>
                  <a:gd name="T20" fmla="*/ 5 w 26"/>
                  <a:gd name="T21" fmla="*/ 9 h 18"/>
                  <a:gd name="T22" fmla="*/ 5 w 26"/>
                  <a:gd name="T23" fmla="*/ 8 h 18"/>
                  <a:gd name="T24" fmla="*/ 5 w 26"/>
                  <a:gd name="T25" fmla="*/ 8 h 18"/>
                  <a:gd name="T26" fmla="*/ 5 w 26"/>
                  <a:gd name="T27" fmla="*/ 8 h 18"/>
                  <a:gd name="T28" fmla="*/ 5 w 26"/>
                  <a:gd name="T29" fmla="*/ 8 h 18"/>
                  <a:gd name="T30" fmla="*/ 5 w 26"/>
                  <a:gd name="T31" fmla="*/ 8 h 18"/>
                  <a:gd name="T32" fmla="*/ 5 w 26"/>
                  <a:gd name="T33" fmla="*/ 8 h 18"/>
                  <a:gd name="T34" fmla="*/ 5 w 26"/>
                  <a:gd name="T35" fmla="*/ 8 h 18"/>
                  <a:gd name="T36" fmla="*/ 10 w 26"/>
                  <a:gd name="T37" fmla="*/ 3 h 18"/>
                  <a:gd name="T38" fmla="*/ 10 w 26"/>
                  <a:gd name="T39" fmla="*/ 3 h 18"/>
                  <a:gd name="T40" fmla="*/ 10 w 26"/>
                  <a:gd name="T41" fmla="*/ 3 h 18"/>
                  <a:gd name="T42" fmla="*/ 10 w 26"/>
                  <a:gd name="T43" fmla="*/ 0 h 18"/>
                  <a:gd name="T44" fmla="*/ 10 w 26"/>
                  <a:gd name="T45" fmla="*/ 0 h 18"/>
                  <a:gd name="T46" fmla="*/ 0 w 26"/>
                  <a:gd name="T47" fmla="*/ 7 h 18"/>
                  <a:gd name="T48" fmla="*/ 0 w 26"/>
                  <a:gd name="T49" fmla="*/ 7 h 18"/>
                  <a:gd name="T50" fmla="*/ 0 w 26"/>
                  <a:gd name="T51" fmla="*/ 7 h 18"/>
                  <a:gd name="T52" fmla="*/ 0 w 26"/>
                  <a:gd name="T53" fmla="*/ 7 h 18"/>
                  <a:gd name="T54" fmla="*/ 0 w 26"/>
                  <a:gd name="T55" fmla="*/ 8 h 18"/>
                  <a:gd name="T56" fmla="*/ 0 w 26"/>
                  <a:gd name="T57" fmla="*/ 8 h 18"/>
                  <a:gd name="T58" fmla="*/ 11 w 26"/>
                  <a:gd name="T59" fmla="*/ 18 h 18"/>
                  <a:gd name="T60" fmla="*/ 11 w 26"/>
                  <a:gd name="T61" fmla="*/ 18 h 18"/>
                  <a:gd name="T62" fmla="*/ 11 w 26"/>
                  <a:gd name="T63" fmla="*/ 18 h 18"/>
                  <a:gd name="T64" fmla="*/ 11 w 26"/>
                  <a:gd name="T65" fmla="*/ 18 h 18"/>
                  <a:gd name="T66" fmla="*/ 14 w 26"/>
                  <a:gd name="T67" fmla="*/ 18 h 18"/>
                  <a:gd name="T68" fmla="*/ 14 w 26"/>
                  <a:gd name="T69" fmla="*/ 18 h 18"/>
                  <a:gd name="T70" fmla="*/ 14 w 26"/>
                  <a:gd name="T71" fmla="*/ 18 h 18"/>
                  <a:gd name="T72" fmla="*/ 23 w 26"/>
                  <a:gd name="T73" fmla="*/ 10 h 18"/>
                  <a:gd name="T74" fmla="*/ 23 w 26"/>
                  <a:gd name="T75" fmla="*/ 10 h 18"/>
                  <a:gd name="T76" fmla="*/ 10 w 26"/>
                  <a:gd name="T77" fmla="*/ 0 h 18"/>
                  <a:gd name="T78" fmla="*/ 10 w 26"/>
                  <a:gd name="T79" fmla="*/ 0 h 18"/>
                  <a:gd name="T80" fmla="*/ 10 w 26"/>
                  <a:gd name="T81" fmla="*/ 0 h 1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8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7" y="3"/>
                      <a:pt x="26" y="13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8" y="15"/>
                      <a:pt x="4" y="13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5"/>
                      <a:pt x="7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4"/>
                      <a:pt x="5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20" y="17"/>
                      <a:pt x="23" y="15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4"/>
                      <a:pt x="1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616"/>
              <p:cNvSpPr>
                <a:spLocks noEditPoints="1"/>
              </p:cNvSpPr>
              <p:nvPr/>
            </p:nvSpPr>
            <p:spPr bwMode="auto">
              <a:xfrm>
                <a:off x="4515" y="555"/>
                <a:ext cx="760" cy="423"/>
              </a:xfrm>
              <a:custGeom>
                <a:gdLst>
                  <a:gd name="T0" fmla="*/ 205 w 218"/>
                  <a:gd name="T1" fmla="*/ 55 h 121"/>
                  <a:gd name="T2" fmla="*/ 194 w 218"/>
                  <a:gd name="T3" fmla="*/ 78 h 121"/>
                  <a:gd name="T4" fmla="*/ 156 w 218"/>
                  <a:gd name="T5" fmla="*/ 110 h 121"/>
                  <a:gd name="T6" fmla="*/ 154 w 218"/>
                  <a:gd name="T7" fmla="*/ 110 h 121"/>
                  <a:gd name="T8" fmla="*/ 154 w 218"/>
                  <a:gd name="T9" fmla="*/ 110 h 121"/>
                  <a:gd name="T10" fmla="*/ 139 w 218"/>
                  <a:gd name="T11" fmla="*/ 98 h 121"/>
                  <a:gd name="T12" fmla="*/ 193 w 218"/>
                  <a:gd name="T13" fmla="*/ 57 h 121"/>
                  <a:gd name="T14" fmla="*/ 205 w 218"/>
                  <a:gd name="T15" fmla="*/ 55 h 121"/>
                  <a:gd name="T16" fmla="*/ 81 w 218"/>
                  <a:gd name="T17" fmla="*/ 3 h 121"/>
                  <a:gd name="T18" fmla="*/ 102 w 218"/>
                  <a:gd name="T19" fmla="*/ 18 h 121"/>
                  <a:gd name="T20" fmla="*/ 102 w 218"/>
                  <a:gd name="T21" fmla="*/ 19 h 121"/>
                  <a:gd name="T22" fmla="*/ 102 w 218"/>
                  <a:gd name="T23" fmla="*/ 20 h 121"/>
                  <a:gd name="T24" fmla="*/ 128 w 218"/>
                  <a:gd name="T25" fmla="*/ 70 h 121"/>
                  <a:gd name="T26" fmla="*/ 76 w 218"/>
                  <a:gd name="T27" fmla="*/ 102 h 121"/>
                  <a:gd name="T28" fmla="*/ 76 w 218"/>
                  <a:gd name="T29" fmla="*/ 102 h 121"/>
                  <a:gd name="T30" fmla="*/ 73 w 218"/>
                  <a:gd name="T31" fmla="*/ 104 h 121"/>
                  <a:gd name="T32" fmla="*/ 51 w 218"/>
                  <a:gd name="T33" fmla="*/ 119 h 121"/>
                  <a:gd name="T34" fmla="*/ 51 w 218"/>
                  <a:gd name="T35" fmla="*/ 119 h 121"/>
                  <a:gd name="T36" fmla="*/ 44 w 218"/>
                  <a:gd name="T37" fmla="*/ 118 h 121"/>
                  <a:gd name="T38" fmla="*/ 4 w 218"/>
                  <a:gd name="T39" fmla="*/ 73 h 121"/>
                  <a:gd name="T40" fmla="*/ 32 w 218"/>
                  <a:gd name="T41" fmla="*/ 54 h 121"/>
                  <a:gd name="T42" fmla="*/ 32 w 218"/>
                  <a:gd name="T43" fmla="*/ 54 h 121"/>
                  <a:gd name="T44" fmla="*/ 60 w 218"/>
                  <a:gd name="T45" fmla="*/ 71 h 121"/>
                  <a:gd name="T46" fmla="*/ 60 w 218"/>
                  <a:gd name="T47" fmla="*/ 71 h 121"/>
                  <a:gd name="T48" fmla="*/ 73 w 218"/>
                  <a:gd name="T49" fmla="*/ 60 h 121"/>
                  <a:gd name="T50" fmla="*/ 63 w 218"/>
                  <a:gd name="T51" fmla="*/ 24 h 121"/>
                  <a:gd name="T52" fmla="*/ 63 w 218"/>
                  <a:gd name="T53" fmla="*/ 24 h 121"/>
                  <a:gd name="T54" fmla="*/ 81 w 218"/>
                  <a:gd name="T55" fmla="*/ 3 h 121"/>
                  <a:gd name="T56" fmla="*/ 80 w 218"/>
                  <a:gd name="T57" fmla="*/ 0 h 121"/>
                  <a:gd name="T58" fmla="*/ 60 w 218"/>
                  <a:gd name="T59" fmla="*/ 19 h 121"/>
                  <a:gd name="T60" fmla="*/ 77 w 218"/>
                  <a:gd name="T61" fmla="*/ 48 h 121"/>
                  <a:gd name="T62" fmla="*/ 62 w 218"/>
                  <a:gd name="T63" fmla="*/ 66 h 121"/>
                  <a:gd name="T64" fmla="*/ 61 w 218"/>
                  <a:gd name="T65" fmla="*/ 66 h 121"/>
                  <a:gd name="T66" fmla="*/ 61 w 218"/>
                  <a:gd name="T67" fmla="*/ 66 h 121"/>
                  <a:gd name="T68" fmla="*/ 43 w 218"/>
                  <a:gd name="T69" fmla="*/ 54 h 121"/>
                  <a:gd name="T70" fmla="*/ 32 w 218"/>
                  <a:gd name="T71" fmla="*/ 52 h 121"/>
                  <a:gd name="T72" fmla="*/ 24 w 218"/>
                  <a:gd name="T73" fmla="*/ 53 h 121"/>
                  <a:gd name="T74" fmla="*/ 23 w 218"/>
                  <a:gd name="T75" fmla="*/ 53 h 121"/>
                  <a:gd name="T76" fmla="*/ 25 w 218"/>
                  <a:gd name="T77" fmla="*/ 97 h 121"/>
                  <a:gd name="T78" fmla="*/ 42 w 218"/>
                  <a:gd name="T79" fmla="*/ 119 h 121"/>
                  <a:gd name="T80" fmla="*/ 51 w 218"/>
                  <a:gd name="T81" fmla="*/ 121 h 121"/>
                  <a:gd name="T82" fmla="*/ 73 w 218"/>
                  <a:gd name="T83" fmla="*/ 107 h 121"/>
                  <a:gd name="T84" fmla="*/ 77 w 218"/>
                  <a:gd name="T85" fmla="*/ 104 h 121"/>
                  <a:gd name="T86" fmla="*/ 128 w 218"/>
                  <a:gd name="T87" fmla="*/ 92 h 121"/>
                  <a:gd name="T88" fmla="*/ 129 w 218"/>
                  <a:gd name="T89" fmla="*/ 92 h 121"/>
                  <a:gd name="T90" fmla="*/ 154 w 218"/>
                  <a:gd name="T91" fmla="*/ 113 h 121"/>
                  <a:gd name="T92" fmla="*/ 158 w 218"/>
                  <a:gd name="T93" fmla="*/ 113 h 121"/>
                  <a:gd name="T94" fmla="*/ 198 w 218"/>
                  <a:gd name="T95" fmla="*/ 80 h 121"/>
                  <a:gd name="T96" fmla="*/ 206 w 218"/>
                  <a:gd name="T97" fmla="*/ 47 h 121"/>
                  <a:gd name="T98" fmla="*/ 206 w 218"/>
                  <a:gd name="T99" fmla="*/ 47 h 121"/>
                  <a:gd name="T100" fmla="*/ 193 w 218"/>
                  <a:gd name="T101" fmla="*/ 54 h 121"/>
                  <a:gd name="T102" fmla="*/ 164 w 218"/>
                  <a:gd name="T103" fmla="*/ 61 h 121"/>
                  <a:gd name="T104" fmla="*/ 135 w 218"/>
                  <a:gd name="T105" fmla="*/ 77 h 121"/>
                  <a:gd name="T106" fmla="*/ 97 w 218"/>
                  <a:gd name="T107" fmla="*/ 41 h 121"/>
                  <a:gd name="T108" fmla="*/ 80 w 218"/>
                  <a:gd name="T109" fmla="*/ 0 h 1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8" h="120">
                    <a:moveTo>
                      <a:pt x="205" y="55"/>
                    </a:move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9" y="55"/>
                      <a:pt x="212" y="56"/>
                      <a:pt x="212" y="62"/>
                    </a:cubicBezTo>
                    <a:cubicBezTo>
                      <a:pt x="212" y="62"/>
                      <a:pt x="212" y="62"/>
                      <a:pt x="212" y="62"/>
                    </a:cubicBezTo>
                    <a:cubicBezTo>
                      <a:pt x="212" y="69"/>
                      <a:pt x="201" y="74"/>
                      <a:pt x="194" y="78"/>
                    </a:cubicBezTo>
                    <a:cubicBezTo>
                      <a:pt x="189" y="82"/>
                      <a:pt x="177" y="88"/>
                      <a:pt x="174" y="92"/>
                    </a:cubicBezTo>
                    <a:cubicBezTo>
                      <a:pt x="167" y="99"/>
                      <a:pt x="170" y="108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6" y="110"/>
                      <a:pt x="156" y="110"/>
                      <a:pt x="156" y="110"/>
                    </a:cubicBezTo>
                    <a:cubicBezTo>
                      <a:pt x="155" y="110"/>
                      <a:pt x="155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54" y="110"/>
                      <a:pt x="154" y="110"/>
                      <a:pt x="154" y="110"/>
                    </a:cubicBezTo>
                    <a:cubicBezTo>
                      <a:pt x="148" y="110"/>
                      <a:pt x="139" y="107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1"/>
                      <a:pt x="147" y="88"/>
                      <a:pt x="151" y="83"/>
                    </a:cubicBezTo>
                    <a:cubicBezTo>
                      <a:pt x="156" y="76"/>
                      <a:pt x="158" y="69"/>
                      <a:pt x="161" y="66"/>
                    </a:cubicBezTo>
                    <a:cubicBezTo>
                      <a:pt x="169" y="58"/>
                      <a:pt x="179" y="59"/>
                      <a:pt x="193" y="57"/>
                    </a:cubicBezTo>
                    <a:cubicBezTo>
                      <a:pt x="194" y="56"/>
                      <a:pt x="196" y="56"/>
                      <a:pt x="197" y="56"/>
                    </a:cubicBezTo>
                    <a:cubicBezTo>
                      <a:pt x="200" y="55"/>
                      <a:pt x="203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cubicBezTo>
                      <a:pt x="205" y="55"/>
                      <a:pt x="205" y="55"/>
                      <a:pt x="205" y="55"/>
                    </a:cubicBezTo>
                    <a:moveTo>
                      <a:pt x="81" y="3"/>
                    </a:move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90" y="3"/>
                      <a:pt x="101" y="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20"/>
                      <a:pt x="102" y="20"/>
                    </a:cubicBezTo>
                    <a:cubicBezTo>
                      <a:pt x="102" y="31"/>
                      <a:pt x="92" y="35"/>
                      <a:pt x="89" y="44"/>
                    </a:cubicBezTo>
                    <a:cubicBezTo>
                      <a:pt x="100" y="56"/>
                      <a:pt x="127" y="50"/>
                      <a:pt x="128" y="69"/>
                    </a:cubicBezTo>
                    <a:cubicBezTo>
                      <a:pt x="128" y="70"/>
                      <a:pt x="128" y="70"/>
                      <a:pt x="128" y="70"/>
                    </a:cubicBezTo>
                    <a:cubicBezTo>
                      <a:pt x="128" y="77"/>
                      <a:pt x="123" y="83"/>
                      <a:pt x="121" y="86"/>
                    </a:cubicBezTo>
                    <a:cubicBezTo>
                      <a:pt x="116" y="91"/>
                      <a:pt x="108" y="95"/>
                      <a:pt x="101" y="97"/>
                    </a:cubicBezTo>
                    <a:cubicBezTo>
                      <a:pt x="93" y="100"/>
                      <a:pt x="84" y="99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6" y="102"/>
                      <a:pt x="76" y="102"/>
                      <a:pt x="76" y="102"/>
                    </a:cubicBezTo>
                    <a:cubicBezTo>
                      <a:pt x="75" y="102"/>
                      <a:pt x="74" y="103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67" y="109"/>
                      <a:pt x="6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49" y="119"/>
                      <a:pt x="47" y="119"/>
                      <a:pt x="44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35" y="114"/>
                      <a:pt x="32" y="102"/>
                      <a:pt x="27" y="96"/>
                    </a:cubicBezTo>
                    <a:cubicBezTo>
                      <a:pt x="23" y="92"/>
                      <a:pt x="18" y="89"/>
                      <a:pt x="14" y="86"/>
                    </a:cubicBezTo>
                    <a:cubicBezTo>
                      <a:pt x="11" y="84"/>
                      <a:pt x="4" y="78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63"/>
                      <a:pt x="19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6" y="54"/>
                      <a:pt x="40" y="55"/>
                      <a:pt x="43" y="56"/>
                    </a:cubicBezTo>
                    <a:cubicBezTo>
                      <a:pt x="47" y="59"/>
                      <a:pt x="54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6" y="71"/>
                      <a:pt x="70" y="64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7" y="55"/>
                      <a:pt x="81" y="52"/>
                      <a:pt x="84" y="46"/>
                    </a:cubicBezTo>
                    <a:cubicBezTo>
                      <a:pt x="77" y="39"/>
                      <a:pt x="66" y="35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59" y="9"/>
                      <a:pt x="70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moveTo>
                      <a:pt x="80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67" y="0"/>
                      <a:pt x="60" y="9"/>
                      <a:pt x="60" y="19"/>
                    </a:cubicBezTo>
                    <a:cubicBezTo>
                      <a:pt x="60" y="23"/>
                      <a:pt x="60" y="26"/>
                      <a:pt x="62" y="30"/>
                    </a:cubicBezTo>
                    <a:cubicBezTo>
                      <a:pt x="66" y="36"/>
                      <a:pt x="76" y="41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54"/>
                      <a:pt x="69" y="64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55" y="66"/>
                      <a:pt x="48" y="56"/>
                      <a:pt x="43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2" y="54"/>
                      <a:pt x="42" y="54"/>
                      <a:pt x="42" y="54"/>
                    </a:cubicBezTo>
                    <a:cubicBezTo>
                      <a:pt x="39" y="52"/>
                      <a:pt x="36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29" y="52"/>
                      <a:pt x="26" y="52"/>
                      <a:pt x="24" y="53"/>
                    </a:cubicBezTo>
                    <a:cubicBezTo>
                      <a:pt x="24" y="53"/>
                      <a:pt x="24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16" y="55"/>
                      <a:pt x="0" y="64"/>
                      <a:pt x="0" y="72"/>
                    </a:cubicBezTo>
                    <a:cubicBezTo>
                      <a:pt x="0" y="72"/>
                      <a:pt x="0" y="72"/>
                      <a:pt x="0" y="72"/>
                    </a:cubicBezTo>
                    <a:cubicBezTo>
                      <a:pt x="0" y="84"/>
                      <a:pt x="19" y="90"/>
                      <a:pt x="25" y="97"/>
                    </a:cubicBezTo>
                    <a:cubicBezTo>
                      <a:pt x="31" y="104"/>
                      <a:pt x="33" y="114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5" y="120"/>
                      <a:pt x="48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51" y="121"/>
                      <a:pt x="51" y="121"/>
                      <a:pt x="51" y="121"/>
                    </a:cubicBezTo>
                    <a:cubicBezTo>
                      <a:pt x="60" y="121"/>
                      <a:pt x="66" y="112"/>
                      <a:pt x="73" y="107"/>
                    </a:cubicBezTo>
                    <a:cubicBezTo>
                      <a:pt x="74" y="106"/>
                      <a:pt x="75" y="105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77" y="104"/>
                      <a:pt x="77" y="104"/>
                      <a:pt x="77" y="104"/>
                    </a:cubicBezTo>
                    <a:cubicBezTo>
                      <a:pt x="86" y="101"/>
                      <a:pt x="95" y="101"/>
                      <a:pt x="104" y="99"/>
                    </a:cubicBezTo>
                    <a:cubicBezTo>
                      <a:pt x="112" y="96"/>
                      <a:pt x="119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8" y="92"/>
                    </a:cubicBezTo>
                    <a:cubicBezTo>
                      <a:pt x="128" y="92"/>
                      <a:pt x="128" y="92"/>
                      <a:pt x="129" y="92"/>
                    </a:cubicBezTo>
                    <a:cubicBezTo>
                      <a:pt x="133" y="102"/>
                      <a:pt x="141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4" y="113"/>
                      <a:pt x="154" y="113"/>
                      <a:pt x="154" y="113"/>
                    </a:cubicBezTo>
                    <a:cubicBezTo>
                      <a:pt x="155" y="113"/>
                      <a:pt x="156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58" y="113"/>
                      <a:pt x="158" y="113"/>
                      <a:pt x="158" y="113"/>
                    </a:cubicBezTo>
                    <a:cubicBezTo>
                      <a:pt x="169" y="111"/>
                      <a:pt x="169" y="100"/>
                      <a:pt x="176" y="93"/>
                    </a:cubicBezTo>
                    <a:cubicBezTo>
                      <a:pt x="182" y="87"/>
                      <a:pt x="190" y="84"/>
                      <a:pt x="198" y="80"/>
                    </a:cubicBezTo>
                    <a:cubicBezTo>
                      <a:pt x="204" y="76"/>
                      <a:pt x="217" y="70"/>
                      <a:pt x="218" y="64"/>
                    </a:cubicBezTo>
                    <a:cubicBezTo>
                      <a:pt x="218" y="64"/>
                      <a:pt x="218" y="63"/>
                      <a:pt x="218" y="63"/>
                    </a:cubicBezTo>
                    <a:cubicBezTo>
                      <a:pt x="218" y="57"/>
                      <a:pt x="211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2" y="47"/>
                      <a:pt x="198" y="50"/>
                      <a:pt x="195" y="52"/>
                    </a:cubicBezTo>
                    <a:cubicBezTo>
                      <a:pt x="194" y="53"/>
                      <a:pt x="194" y="53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93" y="54"/>
                      <a:pt x="193" y="54"/>
                      <a:pt x="193" y="54"/>
                    </a:cubicBezTo>
                    <a:cubicBezTo>
                      <a:pt x="183" y="57"/>
                      <a:pt x="171" y="56"/>
                      <a:pt x="164" y="61"/>
                    </a:cubicBezTo>
                    <a:cubicBezTo>
                      <a:pt x="152" y="68"/>
                      <a:pt x="149" y="83"/>
                      <a:pt x="134" y="84"/>
                    </a:cubicBezTo>
                    <a:cubicBezTo>
                      <a:pt x="134" y="84"/>
                      <a:pt x="134" y="84"/>
                      <a:pt x="134" y="84"/>
                    </a:cubicBezTo>
                    <a:cubicBezTo>
                      <a:pt x="134" y="82"/>
                      <a:pt x="135" y="79"/>
                      <a:pt x="135" y="77"/>
                    </a:cubicBezTo>
                    <a:cubicBezTo>
                      <a:pt x="135" y="65"/>
                      <a:pt x="128" y="55"/>
                      <a:pt x="119" y="51"/>
                    </a:cubicBezTo>
                    <a:cubicBezTo>
                      <a:pt x="111" y="48"/>
                      <a:pt x="98" y="49"/>
                      <a:pt x="97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97" y="33"/>
                      <a:pt x="107" y="29"/>
                      <a:pt x="107" y="21"/>
                    </a:cubicBezTo>
                    <a:cubicBezTo>
                      <a:pt x="107" y="21"/>
                      <a:pt x="107" y="21"/>
                      <a:pt x="107" y="21"/>
                    </a:cubicBezTo>
                    <a:cubicBezTo>
                      <a:pt x="107" y="9"/>
                      <a:pt x="92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617"/>
              <p:cNvSpPr>
                <a:spLocks noEditPoints="1"/>
              </p:cNvSpPr>
              <p:nvPr/>
            </p:nvSpPr>
            <p:spPr bwMode="auto">
              <a:xfrm>
                <a:off x="2412" y="552"/>
                <a:ext cx="760" cy="426"/>
              </a:xfrm>
              <a:custGeom>
                <a:gdLst>
                  <a:gd name="T0" fmla="*/ 17 w 218"/>
                  <a:gd name="T1" fmla="*/ 55 h 122"/>
                  <a:gd name="T2" fmla="*/ 18 w 218"/>
                  <a:gd name="T3" fmla="*/ 56 h 122"/>
                  <a:gd name="T4" fmla="*/ 23 w 218"/>
                  <a:gd name="T5" fmla="*/ 57 h 122"/>
                  <a:gd name="T6" fmla="*/ 80 w 218"/>
                  <a:gd name="T7" fmla="*/ 99 h 122"/>
                  <a:gd name="T8" fmla="*/ 65 w 218"/>
                  <a:gd name="T9" fmla="*/ 111 h 122"/>
                  <a:gd name="T10" fmla="*/ 62 w 218"/>
                  <a:gd name="T11" fmla="*/ 111 h 122"/>
                  <a:gd name="T12" fmla="*/ 45 w 218"/>
                  <a:gd name="T13" fmla="*/ 95 h 122"/>
                  <a:gd name="T14" fmla="*/ 45 w 218"/>
                  <a:gd name="T15" fmla="*/ 94 h 122"/>
                  <a:gd name="T16" fmla="*/ 12 w 218"/>
                  <a:gd name="T17" fmla="*/ 55 h 122"/>
                  <a:gd name="T18" fmla="*/ 13 w 218"/>
                  <a:gd name="T19" fmla="*/ 55 h 122"/>
                  <a:gd name="T20" fmla="*/ 156 w 218"/>
                  <a:gd name="T21" fmla="*/ 18 h 122"/>
                  <a:gd name="T22" fmla="*/ 135 w 218"/>
                  <a:gd name="T23" fmla="*/ 46 h 122"/>
                  <a:gd name="T24" fmla="*/ 157 w 218"/>
                  <a:gd name="T25" fmla="*/ 72 h 122"/>
                  <a:gd name="T26" fmla="*/ 181 w 218"/>
                  <a:gd name="T27" fmla="*/ 55 h 122"/>
                  <a:gd name="T28" fmla="*/ 185 w 218"/>
                  <a:gd name="T29" fmla="*/ 54 h 122"/>
                  <a:gd name="T30" fmla="*/ 213 w 218"/>
                  <a:gd name="T31" fmla="*/ 73 h 122"/>
                  <a:gd name="T32" fmla="*/ 191 w 218"/>
                  <a:gd name="T33" fmla="*/ 96 h 122"/>
                  <a:gd name="T34" fmla="*/ 167 w 218"/>
                  <a:gd name="T35" fmla="*/ 120 h 122"/>
                  <a:gd name="T36" fmla="*/ 161 w 218"/>
                  <a:gd name="T37" fmla="*/ 119 h 122"/>
                  <a:gd name="T38" fmla="*/ 90 w 218"/>
                  <a:gd name="T39" fmla="*/ 73 h 122"/>
                  <a:gd name="T40" fmla="*/ 116 w 218"/>
                  <a:gd name="T41" fmla="*/ 21 h 122"/>
                  <a:gd name="T42" fmla="*/ 137 w 218"/>
                  <a:gd name="T43" fmla="*/ 3 h 122"/>
                  <a:gd name="T44" fmla="*/ 138 w 218"/>
                  <a:gd name="T45" fmla="*/ 0 h 122"/>
                  <a:gd name="T46" fmla="*/ 121 w 218"/>
                  <a:gd name="T47" fmla="*/ 42 h 122"/>
                  <a:gd name="T48" fmla="*/ 80 w 218"/>
                  <a:gd name="T49" fmla="*/ 82 h 122"/>
                  <a:gd name="T50" fmla="*/ 27 w 218"/>
                  <a:gd name="T51" fmla="*/ 55 h 122"/>
                  <a:gd name="T52" fmla="*/ 26 w 218"/>
                  <a:gd name="T53" fmla="*/ 55 h 122"/>
                  <a:gd name="T54" fmla="*/ 17 w 218"/>
                  <a:gd name="T55" fmla="*/ 50 h 122"/>
                  <a:gd name="T56" fmla="*/ 11 w 218"/>
                  <a:gd name="T57" fmla="*/ 48 h 122"/>
                  <a:gd name="T58" fmla="*/ 0 w 218"/>
                  <a:gd name="T59" fmla="*/ 66 h 122"/>
                  <a:gd name="T60" fmla="*/ 51 w 218"/>
                  <a:gd name="T61" fmla="*/ 110 h 122"/>
                  <a:gd name="T62" fmla="*/ 63 w 218"/>
                  <a:gd name="T63" fmla="*/ 113 h 122"/>
                  <a:gd name="T64" fmla="*/ 78 w 218"/>
                  <a:gd name="T65" fmla="*/ 109 h 122"/>
                  <a:gd name="T66" fmla="*/ 93 w 218"/>
                  <a:gd name="T67" fmla="*/ 95 h 122"/>
                  <a:gd name="T68" fmla="*/ 96 w 218"/>
                  <a:gd name="T69" fmla="*/ 95 h 122"/>
                  <a:gd name="T70" fmla="*/ 114 w 218"/>
                  <a:gd name="T71" fmla="*/ 100 h 122"/>
                  <a:gd name="T72" fmla="*/ 116 w 218"/>
                  <a:gd name="T73" fmla="*/ 100 h 122"/>
                  <a:gd name="T74" fmla="*/ 117 w 218"/>
                  <a:gd name="T75" fmla="*/ 100 h 122"/>
                  <a:gd name="T76" fmla="*/ 167 w 218"/>
                  <a:gd name="T77" fmla="*/ 122 h 122"/>
                  <a:gd name="T78" fmla="*/ 191 w 218"/>
                  <a:gd name="T79" fmla="*/ 100 h 122"/>
                  <a:gd name="T80" fmla="*/ 191 w 218"/>
                  <a:gd name="T81" fmla="*/ 100 h 122"/>
                  <a:gd name="T82" fmla="*/ 198 w 218"/>
                  <a:gd name="T83" fmla="*/ 55 h 122"/>
                  <a:gd name="T84" fmla="*/ 198 w 218"/>
                  <a:gd name="T85" fmla="*/ 55 h 122"/>
                  <a:gd name="T86" fmla="*/ 184 w 218"/>
                  <a:gd name="T87" fmla="*/ 53 h 122"/>
                  <a:gd name="T88" fmla="*/ 181 w 218"/>
                  <a:gd name="T89" fmla="*/ 53 h 122"/>
                  <a:gd name="T90" fmla="*/ 181 w 218"/>
                  <a:gd name="T91" fmla="*/ 53 h 122"/>
                  <a:gd name="T92" fmla="*/ 181 w 218"/>
                  <a:gd name="T93" fmla="*/ 53 h 122"/>
                  <a:gd name="T94" fmla="*/ 180 w 218"/>
                  <a:gd name="T95" fmla="*/ 53 h 122"/>
                  <a:gd name="T96" fmla="*/ 157 w 218"/>
                  <a:gd name="T97" fmla="*/ 67 h 122"/>
                  <a:gd name="T98" fmla="*/ 141 w 218"/>
                  <a:gd name="T99" fmla="*/ 49 h 122"/>
                  <a:gd name="T100" fmla="*/ 147 w 218"/>
                  <a:gd name="T101" fmla="*/ 2 h 122"/>
                  <a:gd name="T102" fmla="*/ 147 w 218"/>
                  <a:gd name="T103" fmla="*/ 2 h 1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8" h="122">
                    <a:moveTo>
                      <a:pt x="13" y="55"/>
                    </a:move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4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8" y="55"/>
                      <a:pt x="18" y="55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0" y="56"/>
                      <a:pt x="21" y="57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34" y="59"/>
                      <a:pt x="43" y="58"/>
                      <a:pt x="50" y="62"/>
                    </a:cubicBezTo>
                    <a:cubicBezTo>
                      <a:pt x="58" y="66"/>
                      <a:pt x="61" y="75"/>
                      <a:pt x="66" y="82"/>
                    </a:cubicBezTo>
                    <a:cubicBezTo>
                      <a:pt x="70" y="87"/>
                      <a:pt x="80" y="90"/>
                      <a:pt x="80" y="97"/>
                    </a:cubicBezTo>
                    <a:cubicBezTo>
                      <a:pt x="80" y="98"/>
                      <a:pt x="80" y="98"/>
                      <a:pt x="80" y="99"/>
                    </a:cubicBezTo>
                    <a:cubicBezTo>
                      <a:pt x="80" y="108"/>
                      <a:pt x="71" y="110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4" y="111"/>
                      <a:pt x="63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51" y="111"/>
                      <a:pt x="51" y="102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5" y="95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2" y="90"/>
                      <a:pt x="31" y="85"/>
                      <a:pt x="24" y="81"/>
                    </a:cubicBezTo>
                    <a:cubicBezTo>
                      <a:pt x="17" y="77"/>
                      <a:pt x="6" y="71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59"/>
                      <a:pt x="8" y="56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cubicBezTo>
                      <a:pt x="13" y="55"/>
                      <a:pt x="13" y="55"/>
                      <a:pt x="13" y="55"/>
                    </a:cubicBezTo>
                    <a:moveTo>
                      <a:pt x="137" y="3"/>
                    </a:move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47" y="3"/>
                      <a:pt x="155" y="8"/>
                      <a:pt x="156" y="18"/>
                    </a:cubicBezTo>
                    <a:cubicBezTo>
                      <a:pt x="156" y="18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19"/>
                    </a:cubicBezTo>
                    <a:cubicBezTo>
                      <a:pt x="156" y="19"/>
                      <a:pt x="156" y="19"/>
                      <a:pt x="156" y="20"/>
                    </a:cubicBezTo>
                    <a:cubicBezTo>
                      <a:pt x="156" y="33"/>
                      <a:pt x="143" y="40"/>
                      <a:pt x="135" y="46"/>
                    </a:cubicBezTo>
                    <a:cubicBezTo>
                      <a:pt x="137" y="53"/>
                      <a:pt x="141" y="56"/>
                      <a:pt x="144" y="61"/>
                    </a:cubicBezTo>
                    <a:cubicBezTo>
                      <a:pt x="147" y="64"/>
                      <a:pt x="152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57" y="72"/>
                      <a:pt x="157" y="72"/>
                      <a:pt x="157" y="72"/>
                    </a:cubicBezTo>
                    <a:cubicBezTo>
                      <a:pt x="161" y="72"/>
                      <a:pt x="165" y="68"/>
                      <a:pt x="169" y="63"/>
                    </a:cubicBezTo>
                    <a:cubicBezTo>
                      <a:pt x="172" y="59"/>
                      <a:pt x="176" y="56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1" y="55"/>
                      <a:pt x="181" y="55"/>
                      <a:pt x="181" y="55"/>
                    </a:cubicBezTo>
                    <a:cubicBezTo>
                      <a:pt x="182" y="55"/>
                      <a:pt x="184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98" y="54"/>
                      <a:pt x="213" y="63"/>
                      <a:pt x="213" y="73"/>
                    </a:cubicBezTo>
                    <a:cubicBezTo>
                      <a:pt x="213" y="73"/>
                      <a:pt x="213" y="73"/>
                      <a:pt x="213" y="73"/>
                    </a:cubicBezTo>
                    <a:cubicBezTo>
                      <a:pt x="213" y="85"/>
                      <a:pt x="198" y="88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191" y="96"/>
                      <a:pt x="191" y="97"/>
                      <a:pt x="191" y="97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184" y="104"/>
                      <a:pt x="180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5" y="120"/>
                      <a:pt x="163" y="120"/>
                      <a:pt x="161" y="119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154" y="117"/>
                      <a:pt x="149" y="106"/>
                      <a:pt x="143" y="103"/>
                    </a:cubicBezTo>
                    <a:cubicBezTo>
                      <a:pt x="136" y="100"/>
                      <a:pt x="127" y="101"/>
                      <a:pt x="119" y="99"/>
                    </a:cubicBezTo>
                    <a:cubicBezTo>
                      <a:pt x="107" y="96"/>
                      <a:pt x="90" y="89"/>
                      <a:pt x="90" y="73"/>
                    </a:cubicBezTo>
                    <a:cubicBezTo>
                      <a:pt x="90" y="72"/>
                      <a:pt x="90" y="71"/>
                      <a:pt x="90" y="70"/>
                    </a:cubicBezTo>
                    <a:cubicBezTo>
                      <a:pt x="92" y="53"/>
                      <a:pt x="118" y="57"/>
                      <a:pt x="129" y="46"/>
                    </a:cubicBezTo>
                    <a:cubicBezTo>
                      <a:pt x="126" y="36"/>
                      <a:pt x="116" y="32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7" y="9"/>
                      <a:pt x="12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moveTo>
                      <a:pt x="138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25" y="0"/>
                      <a:pt x="113" y="10"/>
                      <a:pt x="112" y="19"/>
                    </a:cubicBezTo>
                    <a:cubicBezTo>
                      <a:pt x="112" y="19"/>
                      <a:pt x="112" y="19"/>
                      <a:pt x="112" y="19"/>
                    </a:cubicBezTo>
                    <a:cubicBezTo>
                      <a:pt x="112" y="20"/>
                      <a:pt x="112" y="20"/>
                      <a:pt x="112" y="21"/>
                    </a:cubicBezTo>
                    <a:cubicBezTo>
                      <a:pt x="112" y="30"/>
                      <a:pt x="121" y="35"/>
                      <a:pt x="121" y="42"/>
                    </a:cubicBezTo>
                    <a:cubicBezTo>
                      <a:pt x="121" y="42"/>
                      <a:pt x="121" y="43"/>
                      <a:pt x="121" y="43"/>
                    </a:cubicBezTo>
                    <a:cubicBezTo>
                      <a:pt x="120" y="50"/>
                      <a:pt x="106" y="51"/>
                      <a:pt x="99" y="54"/>
                    </a:cubicBezTo>
                    <a:cubicBezTo>
                      <a:pt x="93" y="56"/>
                      <a:pt x="86" y="63"/>
                      <a:pt x="84" y="69"/>
                    </a:cubicBezTo>
                    <a:cubicBezTo>
                      <a:pt x="82" y="73"/>
                      <a:pt x="84" y="77"/>
                      <a:pt x="80" y="82"/>
                    </a:cubicBezTo>
                    <a:cubicBezTo>
                      <a:pt x="66" y="78"/>
                      <a:pt x="63" y="66"/>
                      <a:pt x="52" y="61"/>
                    </a:cubicBezTo>
                    <a:cubicBezTo>
                      <a:pt x="45" y="57"/>
                      <a:pt x="37" y="57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4" y="54"/>
                      <a:pt x="21" y="52"/>
                      <a:pt x="17" y="50"/>
                    </a:cubicBezTo>
                    <a:cubicBezTo>
                      <a:pt x="15" y="49"/>
                      <a:pt x="13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6" y="49"/>
                      <a:pt x="0" y="59"/>
                      <a:pt x="0" y="65"/>
                    </a:cubicBezTo>
                    <a:cubicBezTo>
                      <a:pt x="0" y="65"/>
                      <a:pt x="0" y="66"/>
                      <a:pt x="0" y="66"/>
                    </a:cubicBezTo>
                    <a:cubicBezTo>
                      <a:pt x="1" y="72"/>
                      <a:pt x="12" y="76"/>
                      <a:pt x="18" y="79"/>
                    </a:cubicBezTo>
                    <a:cubicBezTo>
                      <a:pt x="24" y="83"/>
                      <a:pt x="32" y="86"/>
                      <a:pt x="38" y="91"/>
                    </a:cubicBezTo>
                    <a:cubicBezTo>
                      <a:pt x="43" y="95"/>
                      <a:pt x="46" y="106"/>
                      <a:pt x="51" y="110"/>
                    </a:cubicBezTo>
                    <a:cubicBezTo>
                      <a:pt x="51" y="110"/>
                      <a:pt x="51" y="110"/>
                      <a:pt x="51" y="110"/>
                    </a:cubicBezTo>
                    <a:cubicBezTo>
                      <a:pt x="54" y="112"/>
                      <a:pt x="59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3" y="113"/>
                      <a:pt x="63" y="113"/>
                      <a:pt x="63" y="113"/>
                    </a:cubicBezTo>
                    <a:cubicBezTo>
                      <a:pt x="69" y="113"/>
                      <a:pt x="75" y="112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78" y="109"/>
                      <a:pt x="78" y="109"/>
                      <a:pt x="78" y="109"/>
                    </a:cubicBezTo>
                    <a:cubicBezTo>
                      <a:pt x="84" y="106"/>
                      <a:pt x="87" y="97"/>
                      <a:pt x="93" y="96"/>
                    </a:cubicBezTo>
                    <a:cubicBezTo>
                      <a:pt x="93" y="96"/>
                      <a:pt x="93" y="96"/>
                      <a:pt x="93" y="96"/>
                    </a:cubicBezTo>
                    <a:cubicBezTo>
                      <a:pt x="93" y="96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4" y="95"/>
                      <a:pt x="95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100" y="95"/>
                      <a:pt x="105" y="97"/>
                      <a:pt x="110" y="98"/>
                    </a:cubicBezTo>
                    <a:cubicBezTo>
                      <a:pt x="111" y="99"/>
                      <a:pt x="113" y="99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100"/>
                      <a:pt x="115" y="100"/>
                      <a:pt x="116" y="100"/>
                    </a:cubicBezTo>
                    <a:cubicBezTo>
                      <a:pt x="116" y="100"/>
                      <a:pt x="116" y="100"/>
                      <a:pt x="116" y="100"/>
                    </a:cubicBezTo>
                    <a:cubicBezTo>
                      <a:pt x="116" y="100"/>
                      <a:pt x="116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17" y="100"/>
                      <a:pt x="117" y="100"/>
                      <a:pt x="117" y="100"/>
                    </a:cubicBezTo>
                    <a:cubicBezTo>
                      <a:pt x="126" y="103"/>
                      <a:pt x="134" y="103"/>
                      <a:pt x="141" y="105"/>
                    </a:cubicBezTo>
                    <a:cubicBezTo>
                      <a:pt x="149" y="108"/>
                      <a:pt x="153" y="118"/>
                      <a:pt x="160" y="121"/>
                    </a:cubicBezTo>
                    <a:cubicBezTo>
                      <a:pt x="160" y="121"/>
                      <a:pt x="160" y="121"/>
                      <a:pt x="160" y="121"/>
                    </a:cubicBezTo>
                    <a:cubicBezTo>
                      <a:pt x="163" y="122"/>
                      <a:pt x="165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80" y="122"/>
                      <a:pt x="185" y="108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1" y="100"/>
                      <a:pt x="191" y="100"/>
                      <a:pt x="191" y="100"/>
                    </a:cubicBezTo>
                    <a:cubicBezTo>
                      <a:pt x="197" y="92"/>
                      <a:pt x="218" y="83"/>
                      <a:pt x="218" y="73"/>
                    </a:cubicBezTo>
                    <a:cubicBezTo>
                      <a:pt x="218" y="72"/>
                      <a:pt x="218" y="72"/>
                      <a:pt x="218" y="72"/>
                    </a:cubicBezTo>
                    <a:cubicBezTo>
                      <a:pt x="218" y="65"/>
                      <a:pt x="206" y="58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8" y="55"/>
                      <a:pt x="198" y="55"/>
                      <a:pt x="198" y="55"/>
                    </a:cubicBezTo>
                    <a:cubicBezTo>
                      <a:pt x="194" y="54"/>
                      <a:pt x="189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3" y="53"/>
                      <a:pt x="182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1" y="53"/>
                      <a:pt x="181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76" y="54"/>
                      <a:pt x="172" y="57"/>
                      <a:pt x="168" y="60"/>
                    </a:cubicBezTo>
                    <a:cubicBezTo>
                      <a:pt x="164" y="64"/>
                      <a:pt x="161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7"/>
                      <a:pt x="156" y="67"/>
                      <a:pt x="156" y="67"/>
                    </a:cubicBezTo>
                    <a:cubicBezTo>
                      <a:pt x="151" y="67"/>
                      <a:pt x="141" y="55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2" y="43"/>
                      <a:pt x="150" y="39"/>
                      <a:pt x="154" y="34"/>
                    </a:cubicBezTo>
                    <a:cubicBezTo>
                      <a:pt x="157" y="30"/>
                      <a:pt x="158" y="25"/>
                      <a:pt x="158" y="20"/>
                    </a:cubicBezTo>
                    <a:cubicBezTo>
                      <a:pt x="158" y="12"/>
                      <a:pt x="154" y="5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7" y="2"/>
                      <a:pt x="147" y="2"/>
                      <a:pt x="147" y="2"/>
                    </a:cubicBezTo>
                    <a:cubicBezTo>
                      <a:pt x="144" y="1"/>
                      <a:pt x="141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0"/>
                      <a:pt x="138" y="0"/>
                      <a:pt x="138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618"/>
              <p:cNvSpPr>
                <a:spLocks noEditPoints="1"/>
              </p:cNvSpPr>
              <p:nvPr/>
            </p:nvSpPr>
            <p:spPr bwMode="auto">
              <a:xfrm>
                <a:off x="4529" y="566"/>
                <a:ext cx="432" cy="405"/>
              </a:xfrm>
              <a:custGeom>
                <a:gdLst>
                  <a:gd name="T0" fmla="*/ 88 w 124"/>
                  <a:gd name="T1" fmla="*/ 48 h 116"/>
                  <a:gd name="T2" fmla="*/ 90 w 124"/>
                  <a:gd name="T3" fmla="*/ 48 h 116"/>
                  <a:gd name="T4" fmla="*/ 90 w 124"/>
                  <a:gd name="T5" fmla="*/ 48 h 116"/>
                  <a:gd name="T6" fmla="*/ 118 w 124"/>
                  <a:gd name="T7" fmla="*/ 64 h 116"/>
                  <a:gd name="T8" fmla="*/ 118 w 124"/>
                  <a:gd name="T9" fmla="*/ 64 h 116"/>
                  <a:gd name="T10" fmla="*/ 88 w 124"/>
                  <a:gd name="T11" fmla="*/ 94 h 116"/>
                  <a:gd name="T12" fmla="*/ 46 w 124"/>
                  <a:gd name="T13" fmla="*/ 114 h 116"/>
                  <a:gd name="T14" fmla="*/ 46 w 124"/>
                  <a:gd name="T15" fmla="*/ 114 h 116"/>
                  <a:gd name="T16" fmla="*/ 25 w 124"/>
                  <a:gd name="T17" fmla="*/ 94 h 116"/>
                  <a:gd name="T18" fmla="*/ 4 w 124"/>
                  <a:gd name="T19" fmla="*/ 70 h 116"/>
                  <a:gd name="T20" fmla="*/ 28 w 124"/>
                  <a:gd name="T21" fmla="*/ 52 h 116"/>
                  <a:gd name="T22" fmla="*/ 29 w 124"/>
                  <a:gd name="T23" fmla="*/ 52 h 116"/>
                  <a:gd name="T24" fmla="*/ 34 w 124"/>
                  <a:gd name="T25" fmla="*/ 53 h 116"/>
                  <a:gd name="T26" fmla="*/ 55 w 124"/>
                  <a:gd name="T27" fmla="*/ 75 h 116"/>
                  <a:gd name="T28" fmla="*/ 56 w 124"/>
                  <a:gd name="T29" fmla="*/ 75 h 116"/>
                  <a:gd name="T30" fmla="*/ 68 w 124"/>
                  <a:gd name="T31" fmla="*/ 62 h 116"/>
                  <a:gd name="T32" fmla="*/ 69 w 124"/>
                  <a:gd name="T33" fmla="*/ 61 h 116"/>
                  <a:gd name="T34" fmla="*/ 69 w 124"/>
                  <a:gd name="T35" fmla="*/ 61 h 116"/>
                  <a:gd name="T36" fmla="*/ 69 w 124"/>
                  <a:gd name="T37" fmla="*/ 61 h 116"/>
                  <a:gd name="T38" fmla="*/ 84 w 124"/>
                  <a:gd name="T39" fmla="*/ 48 h 116"/>
                  <a:gd name="T40" fmla="*/ 87 w 124"/>
                  <a:gd name="T41" fmla="*/ 48 h 116"/>
                  <a:gd name="T42" fmla="*/ 75 w 124"/>
                  <a:gd name="T43" fmla="*/ 2 h 116"/>
                  <a:gd name="T44" fmla="*/ 94 w 124"/>
                  <a:gd name="T45" fmla="*/ 14 h 116"/>
                  <a:gd name="T46" fmla="*/ 94 w 124"/>
                  <a:gd name="T47" fmla="*/ 15 h 116"/>
                  <a:gd name="T48" fmla="*/ 94 w 124"/>
                  <a:gd name="T49" fmla="*/ 17 h 116"/>
                  <a:gd name="T50" fmla="*/ 79 w 124"/>
                  <a:gd name="T51" fmla="*/ 35 h 116"/>
                  <a:gd name="T52" fmla="*/ 79 w 124"/>
                  <a:gd name="T53" fmla="*/ 35 h 116"/>
                  <a:gd name="T54" fmla="*/ 61 w 124"/>
                  <a:gd name="T55" fmla="*/ 15 h 116"/>
                  <a:gd name="T56" fmla="*/ 61 w 124"/>
                  <a:gd name="T57" fmla="*/ 15 h 116"/>
                  <a:gd name="T58" fmla="*/ 75 w 124"/>
                  <a:gd name="T59" fmla="*/ 2 h 116"/>
                  <a:gd name="T60" fmla="*/ 59 w 124"/>
                  <a:gd name="T61" fmla="*/ 21 h 116"/>
                  <a:gd name="T62" fmla="*/ 59 w 124"/>
                  <a:gd name="T63" fmla="*/ 21 h 116"/>
                  <a:gd name="T64" fmla="*/ 80 w 124"/>
                  <a:gd name="T65" fmla="*/ 43 h 116"/>
                  <a:gd name="T66" fmla="*/ 69 w 124"/>
                  <a:gd name="T67" fmla="*/ 57 h 116"/>
                  <a:gd name="T68" fmla="*/ 56 w 124"/>
                  <a:gd name="T69" fmla="*/ 68 h 116"/>
                  <a:gd name="T70" fmla="*/ 56 w 124"/>
                  <a:gd name="T71" fmla="*/ 68 h 116"/>
                  <a:gd name="T72" fmla="*/ 28 w 124"/>
                  <a:gd name="T73" fmla="*/ 51 h 116"/>
                  <a:gd name="T74" fmla="*/ 0 w 124"/>
                  <a:gd name="T75" fmla="*/ 70 h 116"/>
                  <a:gd name="T76" fmla="*/ 10 w 124"/>
                  <a:gd name="T77" fmla="*/ 83 h 116"/>
                  <a:gd name="T78" fmla="*/ 40 w 124"/>
                  <a:gd name="T79" fmla="*/ 115 h 116"/>
                  <a:gd name="T80" fmla="*/ 47 w 124"/>
                  <a:gd name="T81" fmla="*/ 116 h 116"/>
                  <a:gd name="T82" fmla="*/ 69 w 124"/>
                  <a:gd name="T83" fmla="*/ 101 h 116"/>
                  <a:gd name="T84" fmla="*/ 72 w 124"/>
                  <a:gd name="T85" fmla="*/ 99 h 116"/>
                  <a:gd name="T86" fmla="*/ 72 w 124"/>
                  <a:gd name="T87" fmla="*/ 99 h 116"/>
                  <a:gd name="T88" fmla="*/ 117 w 124"/>
                  <a:gd name="T89" fmla="*/ 83 h 116"/>
                  <a:gd name="T90" fmla="*/ 85 w 124"/>
                  <a:gd name="T91" fmla="*/ 41 h 116"/>
                  <a:gd name="T92" fmla="*/ 98 w 124"/>
                  <a:gd name="T93" fmla="*/ 16 h 116"/>
                  <a:gd name="T94" fmla="*/ 98 w 124"/>
                  <a:gd name="T95" fmla="*/ 16 h 116"/>
                  <a:gd name="T96" fmla="*/ 98 w 124"/>
                  <a:gd name="T97" fmla="*/ 15 h 116"/>
                  <a:gd name="T98" fmla="*/ 77 w 124"/>
                  <a:gd name="T99" fmla="*/ 0 h 11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4" h="115">
                    <a:moveTo>
                      <a:pt x="87" y="48"/>
                    </a:move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8"/>
                      <a:pt x="89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101" y="50"/>
                      <a:pt x="117" y="57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4"/>
                    </a:cubicBezTo>
                    <a:cubicBezTo>
                      <a:pt x="118" y="64"/>
                      <a:pt x="118" y="64"/>
                      <a:pt x="118" y="65"/>
                    </a:cubicBezTo>
                    <a:cubicBezTo>
                      <a:pt x="119" y="66"/>
                      <a:pt x="119" y="67"/>
                      <a:pt x="119" y="68"/>
                    </a:cubicBezTo>
                    <a:cubicBezTo>
                      <a:pt x="119" y="82"/>
                      <a:pt x="100" y="92"/>
                      <a:pt x="88" y="94"/>
                    </a:cubicBezTo>
                    <a:cubicBezTo>
                      <a:pt x="83" y="95"/>
                      <a:pt x="76" y="95"/>
                      <a:pt x="70" y="97"/>
                    </a:cubicBezTo>
                    <a:cubicBezTo>
                      <a:pt x="61" y="101"/>
                      <a:pt x="61" y="113"/>
                      <a:pt x="48" y="114"/>
                    </a:cubicBezTo>
                    <a:cubicBezTo>
                      <a:pt x="47" y="114"/>
                      <a:pt x="47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35" y="114"/>
                      <a:pt x="32" y="103"/>
                      <a:pt x="26" y="94"/>
                    </a:cubicBezTo>
                    <a:cubicBezTo>
                      <a:pt x="26" y="94"/>
                      <a:pt x="26" y="94"/>
                      <a:pt x="25" y="94"/>
                    </a:cubicBezTo>
                    <a:cubicBezTo>
                      <a:pt x="25" y="94"/>
                      <a:pt x="25" y="93"/>
                      <a:pt x="25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19" y="84"/>
                      <a:pt x="4" y="8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60"/>
                      <a:pt x="17" y="52"/>
                      <a:pt x="28" y="52"/>
                    </a:cubicBezTo>
                    <a:cubicBezTo>
                      <a:pt x="28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31" y="52"/>
                      <a:pt x="32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9" y="54"/>
                      <a:pt x="43" y="60"/>
                      <a:pt x="46" y="63"/>
                    </a:cubicBezTo>
                    <a:cubicBezTo>
                      <a:pt x="48" y="67"/>
                      <a:pt x="50" y="74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60" y="75"/>
                      <a:pt x="65" y="66"/>
                      <a:pt x="68" y="62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9" y="62"/>
                      <a:pt x="69" y="62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73" y="56"/>
                      <a:pt x="78" y="49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5" y="48"/>
                      <a:pt x="86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moveTo>
                      <a:pt x="75" y="2"/>
                    </a:move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83" y="2"/>
                      <a:pt x="92" y="7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4" y="14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16"/>
                      <a:pt x="94" y="17"/>
                      <a:pt x="94" y="17"/>
                    </a:cubicBezTo>
                    <a:cubicBezTo>
                      <a:pt x="94" y="26"/>
                      <a:pt x="88" y="33"/>
                      <a:pt x="81" y="35"/>
                    </a:cubicBezTo>
                    <a:cubicBezTo>
                      <a:pt x="80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70" y="35"/>
                      <a:pt x="61" y="2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6"/>
                      <a:pt x="68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5" y="2"/>
                      <a:pt x="75" y="2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66" y="0"/>
                      <a:pt x="55" y="6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2" y="32"/>
                      <a:pt x="73" y="36"/>
                      <a:pt x="80" y="43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77" y="49"/>
                      <a:pt x="73" y="52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6" y="61"/>
                      <a:pt x="62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0" y="68"/>
                      <a:pt x="43" y="56"/>
                      <a:pt x="39" y="53"/>
                    </a:cubicBezTo>
                    <a:cubicBezTo>
                      <a:pt x="36" y="52"/>
                      <a:pt x="32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15" y="51"/>
                      <a:pt x="0" y="6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5"/>
                      <a:pt x="7" y="81"/>
                      <a:pt x="10" y="83"/>
                    </a:cubicBezTo>
                    <a:cubicBezTo>
                      <a:pt x="14" y="86"/>
                      <a:pt x="19" y="89"/>
                      <a:pt x="23" y="93"/>
                    </a:cubicBezTo>
                    <a:cubicBezTo>
                      <a:pt x="28" y="99"/>
                      <a:pt x="31" y="111"/>
                      <a:pt x="40" y="115"/>
                    </a:cubicBezTo>
                    <a:cubicBezTo>
                      <a:pt x="40" y="115"/>
                      <a:pt x="40" y="115"/>
                      <a:pt x="40" y="115"/>
                    </a:cubicBezTo>
                    <a:cubicBezTo>
                      <a:pt x="43" y="116"/>
                      <a:pt x="45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57" y="116"/>
                      <a:pt x="63" y="106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70" y="100"/>
                      <a:pt x="71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72" y="99"/>
                      <a:pt x="72" y="99"/>
                      <a:pt x="72" y="99"/>
                    </a:cubicBezTo>
                    <a:cubicBezTo>
                      <a:pt x="80" y="96"/>
                      <a:pt x="89" y="97"/>
                      <a:pt x="97" y="94"/>
                    </a:cubicBezTo>
                    <a:cubicBezTo>
                      <a:pt x="104" y="92"/>
                      <a:pt x="112" y="88"/>
                      <a:pt x="117" y="83"/>
                    </a:cubicBezTo>
                    <a:cubicBezTo>
                      <a:pt x="119" y="80"/>
                      <a:pt x="124" y="74"/>
                      <a:pt x="124" y="67"/>
                    </a:cubicBezTo>
                    <a:cubicBezTo>
                      <a:pt x="124" y="67"/>
                      <a:pt x="124" y="67"/>
                      <a:pt x="124" y="66"/>
                    </a:cubicBezTo>
                    <a:cubicBezTo>
                      <a:pt x="123" y="47"/>
                      <a:pt x="96" y="53"/>
                      <a:pt x="85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8" y="32"/>
                      <a:pt x="98" y="28"/>
                      <a:pt x="98" y="17"/>
                    </a:cubicBezTo>
                    <a:cubicBezTo>
                      <a:pt x="98" y="17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6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8" y="15"/>
                      <a:pt x="98" y="15"/>
                      <a:pt x="98" y="15"/>
                    </a:cubicBezTo>
                    <a:cubicBezTo>
                      <a:pt x="97" y="5"/>
                      <a:pt x="86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619"/>
              <p:cNvSpPr>
                <a:spLocks noEditPoints="1"/>
              </p:cNvSpPr>
              <p:nvPr/>
            </p:nvSpPr>
            <p:spPr bwMode="auto">
              <a:xfrm>
                <a:off x="5383" y="828"/>
                <a:ext cx="143" cy="140"/>
              </a:xfrm>
              <a:custGeom>
                <a:gdLst>
                  <a:gd name="T0" fmla="*/ 15 w 41"/>
                  <a:gd name="T1" fmla="*/ 2 h 40"/>
                  <a:gd name="T2" fmla="*/ 15 w 41"/>
                  <a:gd name="T3" fmla="*/ 2 h 40"/>
                  <a:gd name="T4" fmla="*/ 15 w 41"/>
                  <a:gd name="T5" fmla="*/ 2 h 40"/>
                  <a:gd name="T6" fmla="*/ 35 w 41"/>
                  <a:gd name="T7" fmla="*/ 13 h 40"/>
                  <a:gd name="T8" fmla="*/ 35 w 41"/>
                  <a:gd name="T9" fmla="*/ 14 h 40"/>
                  <a:gd name="T10" fmla="*/ 35 w 41"/>
                  <a:gd name="T11" fmla="*/ 14 h 40"/>
                  <a:gd name="T12" fmla="*/ 38 w 41"/>
                  <a:gd name="T13" fmla="*/ 24 h 40"/>
                  <a:gd name="T14" fmla="*/ 28 w 41"/>
                  <a:gd name="T15" fmla="*/ 38 h 40"/>
                  <a:gd name="T16" fmla="*/ 25 w 41"/>
                  <a:gd name="T17" fmla="*/ 38 h 40"/>
                  <a:gd name="T18" fmla="*/ 25 w 41"/>
                  <a:gd name="T19" fmla="*/ 38 h 40"/>
                  <a:gd name="T20" fmla="*/ 25 w 41"/>
                  <a:gd name="T21" fmla="*/ 38 h 40"/>
                  <a:gd name="T22" fmla="*/ 25 w 41"/>
                  <a:gd name="T23" fmla="*/ 38 h 40"/>
                  <a:gd name="T24" fmla="*/ 25 w 41"/>
                  <a:gd name="T25" fmla="*/ 38 h 40"/>
                  <a:gd name="T26" fmla="*/ 12 w 41"/>
                  <a:gd name="T27" fmla="*/ 34 h 40"/>
                  <a:gd name="T28" fmla="*/ 12 w 41"/>
                  <a:gd name="T29" fmla="*/ 34 h 40"/>
                  <a:gd name="T30" fmla="*/ 11 w 41"/>
                  <a:gd name="T31" fmla="*/ 34 h 40"/>
                  <a:gd name="T32" fmla="*/ 11 w 41"/>
                  <a:gd name="T33" fmla="*/ 34 h 40"/>
                  <a:gd name="T34" fmla="*/ 3 w 41"/>
                  <a:gd name="T35" fmla="*/ 14 h 40"/>
                  <a:gd name="T36" fmla="*/ 6 w 41"/>
                  <a:gd name="T37" fmla="*/ 5 h 40"/>
                  <a:gd name="T38" fmla="*/ 6 w 41"/>
                  <a:gd name="T39" fmla="*/ 5 h 40"/>
                  <a:gd name="T40" fmla="*/ 15 w 41"/>
                  <a:gd name="T41" fmla="*/ 2 h 40"/>
                  <a:gd name="T42" fmla="*/ 15 w 41"/>
                  <a:gd name="T43" fmla="*/ 2 h 40"/>
                  <a:gd name="T44" fmla="*/ 15 w 41"/>
                  <a:gd name="T45" fmla="*/ 2 h 40"/>
                  <a:gd name="T46" fmla="*/ 13 w 41"/>
                  <a:gd name="T47" fmla="*/ 0 h 40"/>
                  <a:gd name="T48" fmla="*/ 13 w 41"/>
                  <a:gd name="T49" fmla="*/ 0 h 40"/>
                  <a:gd name="T50" fmla="*/ 3 w 41"/>
                  <a:gd name="T51" fmla="*/ 5 h 40"/>
                  <a:gd name="T52" fmla="*/ 3 w 41"/>
                  <a:gd name="T53" fmla="*/ 5 h 40"/>
                  <a:gd name="T54" fmla="*/ 0 w 41"/>
                  <a:gd name="T55" fmla="*/ 13 h 40"/>
                  <a:gd name="T56" fmla="*/ 11 w 41"/>
                  <a:gd name="T57" fmla="*/ 36 h 40"/>
                  <a:gd name="T58" fmla="*/ 11 w 41"/>
                  <a:gd name="T59" fmla="*/ 36 h 40"/>
                  <a:gd name="T60" fmla="*/ 28 w 41"/>
                  <a:gd name="T61" fmla="*/ 40 h 40"/>
                  <a:gd name="T62" fmla="*/ 28 w 41"/>
                  <a:gd name="T63" fmla="*/ 40 h 40"/>
                  <a:gd name="T64" fmla="*/ 28 w 41"/>
                  <a:gd name="T65" fmla="*/ 40 h 40"/>
                  <a:gd name="T66" fmla="*/ 28 w 41"/>
                  <a:gd name="T67" fmla="*/ 40 h 40"/>
                  <a:gd name="T68" fmla="*/ 32 w 41"/>
                  <a:gd name="T69" fmla="*/ 40 h 40"/>
                  <a:gd name="T70" fmla="*/ 38 w 41"/>
                  <a:gd name="T71" fmla="*/ 38 h 40"/>
                  <a:gd name="T72" fmla="*/ 41 w 41"/>
                  <a:gd name="T73" fmla="*/ 29 h 40"/>
                  <a:gd name="T74" fmla="*/ 37 w 41"/>
                  <a:gd name="T75" fmla="*/ 13 h 40"/>
                  <a:gd name="T76" fmla="*/ 37 w 41"/>
                  <a:gd name="T77" fmla="*/ 13 h 40"/>
                  <a:gd name="T78" fmla="*/ 37 w 41"/>
                  <a:gd name="T79" fmla="*/ 13 h 40"/>
                  <a:gd name="T80" fmla="*/ 37 w 41"/>
                  <a:gd name="T81" fmla="*/ 13 h 40"/>
                  <a:gd name="T82" fmla="*/ 37 w 41"/>
                  <a:gd name="T83" fmla="*/ 13 h 40"/>
                  <a:gd name="T84" fmla="*/ 13 w 41"/>
                  <a:gd name="T85" fmla="*/ 0 h 40"/>
                  <a:gd name="T86" fmla="*/ 13 w 41"/>
                  <a:gd name="T87" fmla="*/ 0 h 40"/>
                  <a:gd name="T88" fmla="*/ 13 w 41"/>
                  <a:gd name="T89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" h="40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31" y="7"/>
                      <a:pt x="35" y="13"/>
                    </a:cubicBezTo>
                    <a:cubicBezTo>
                      <a:pt x="35" y="13"/>
                      <a:pt x="35" y="13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7" y="17"/>
                      <a:pt x="38" y="21"/>
                      <a:pt x="38" y="24"/>
                    </a:cubicBezTo>
                    <a:cubicBezTo>
                      <a:pt x="38" y="31"/>
                      <a:pt x="35" y="37"/>
                      <a:pt x="28" y="38"/>
                    </a:cubicBezTo>
                    <a:cubicBezTo>
                      <a:pt x="27" y="38"/>
                      <a:pt x="26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1" y="38"/>
                      <a:pt x="15" y="37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7" y="31"/>
                      <a:pt x="3" y="21"/>
                      <a:pt x="3" y="14"/>
                    </a:cubicBezTo>
                    <a:cubicBezTo>
                      <a:pt x="3" y="10"/>
                      <a:pt x="4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11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7"/>
                      <a:pt x="0" y="10"/>
                      <a:pt x="0" y="13"/>
                    </a:cubicBezTo>
                    <a:cubicBezTo>
                      <a:pt x="0" y="22"/>
                      <a:pt x="7" y="33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5" y="39"/>
                      <a:pt x="22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9" y="40"/>
                      <a:pt x="31" y="40"/>
                      <a:pt x="32" y="40"/>
                    </a:cubicBezTo>
                    <a:cubicBezTo>
                      <a:pt x="34" y="40"/>
                      <a:pt x="37" y="40"/>
                      <a:pt x="38" y="38"/>
                    </a:cubicBezTo>
                    <a:cubicBezTo>
                      <a:pt x="40" y="37"/>
                      <a:pt x="41" y="33"/>
                      <a:pt x="41" y="29"/>
                    </a:cubicBezTo>
                    <a:cubicBezTo>
                      <a:pt x="41" y="23"/>
                      <a:pt x="39" y="16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3" y="7"/>
                      <a:pt x="2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620"/>
              <p:cNvSpPr/>
              <p:nvPr/>
            </p:nvSpPr>
            <p:spPr bwMode="auto">
              <a:xfrm>
                <a:off x="4009" y="926"/>
                <a:ext cx="59" cy="42"/>
              </a:xfrm>
              <a:custGeom>
                <a:gdLst>
                  <a:gd name="T0" fmla="*/ 10 w 17"/>
                  <a:gd name="T1" fmla="*/ 0 h 12"/>
                  <a:gd name="T2" fmla="*/ 10 w 17"/>
                  <a:gd name="T3" fmla="*/ 0 h 12"/>
                  <a:gd name="T4" fmla="*/ 1 w 17"/>
                  <a:gd name="T5" fmla="*/ 8 h 12"/>
                  <a:gd name="T6" fmla="*/ 1 w 17"/>
                  <a:gd name="T7" fmla="*/ 8 h 12"/>
                  <a:gd name="T8" fmla="*/ 1 w 17"/>
                  <a:gd name="T9" fmla="*/ 8 h 12"/>
                  <a:gd name="T10" fmla="*/ 1 w 17"/>
                  <a:gd name="T11" fmla="*/ 8 h 12"/>
                  <a:gd name="T12" fmla="*/ 7 w 17"/>
                  <a:gd name="T13" fmla="*/ 12 h 12"/>
                  <a:gd name="T14" fmla="*/ 7 w 17"/>
                  <a:gd name="T15" fmla="*/ 12 h 12"/>
                  <a:gd name="T16" fmla="*/ 7 w 17"/>
                  <a:gd name="T17" fmla="*/ 12 h 12"/>
                  <a:gd name="T18" fmla="*/ 7 w 17"/>
                  <a:gd name="T19" fmla="*/ 12 h 12"/>
                  <a:gd name="T20" fmla="*/ 10 w 17"/>
                  <a:gd name="T21" fmla="*/ 12 h 12"/>
                  <a:gd name="T22" fmla="*/ 10 w 17"/>
                  <a:gd name="T23" fmla="*/ 12 h 12"/>
                  <a:gd name="T24" fmla="*/ 10 w 17"/>
                  <a:gd name="T25" fmla="*/ 12 h 12"/>
                  <a:gd name="T26" fmla="*/ 17 w 17"/>
                  <a:gd name="T27" fmla="*/ 6 h 12"/>
                  <a:gd name="T28" fmla="*/ 16 w 17"/>
                  <a:gd name="T29" fmla="*/ 5 h 12"/>
                  <a:gd name="T30" fmla="*/ 16 w 17"/>
                  <a:gd name="T31" fmla="*/ 5 h 12"/>
                  <a:gd name="T32" fmla="*/ 16 w 17"/>
                  <a:gd name="T33" fmla="*/ 5 h 12"/>
                  <a:gd name="T34" fmla="*/ 10 w 17"/>
                  <a:gd name="T35" fmla="*/ 0 h 12"/>
                  <a:gd name="T36" fmla="*/ 10 w 17"/>
                  <a:gd name="T37" fmla="*/ 0 h 12"/>
                  <a:gd name="T38" fmla="*/ 10 w 17"/>
                  <a:gd name="T39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3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11"/>
                      <a:pt x="4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4" y="11"/>
                      <a:pt x="17" y="10"/>
                      <a:pt x="17" y="6"/>
                    </a:cubicBezTo>
                    <a:cubicBezTo>
                      <a:pt x="17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2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621"/>
              <p:cNvSpPr/>
              <p:nvPr/>
            </p:nvSpPr>
            <p:spPr bwMode="auto">
              <a:xfrm>
                <a:off x="3622" y="926"/>
                <a:ext cx="77" cy="42"/>
              </a:xfrm>
              <a:custGeom>
                <a:gdLst>
                  <a:gd name="T0" fmla="*/ 6 w 22"/>
                  <a:gd name="T1" fmla="*/ 0 h 12"/>
                  <a:gd name="T2" fmla="*/ 6 w 22"/>
                  <a:gd name="T3" fmla="*/ 0 h 12"/>
                  <a:gd name="T4" fmla="*/ 1 w 22"/>
                  <a:gd name="T5" fmla="*/ 5 h 12"/>
                  <a:gd name="T6" fmla="*/ 1 w 22"/>
                  <a:gd name="T7" fmla="*/ 5 h 12"/>
                  <a:gd name="T8" fmla="*/ 1 w 22"/>
                  <a:gd name="T9" fmla="*/ 5 h 12"/>
                  <a:gd name="T10" fmla="*/ 1 w 22"/>
                  <a:gd name="T11" fmla="*/ 5 h 12"/>
                  <a:gd name="T12" fmla="*/ 1 w 22"/>
                  <a:gd name="T13" fmla="*/ 5 h 12"/>
                  <a:gd name="T14" fmla="*/ 1 w 22"/>
                  <a:gd name="T15" fmla="*/ 5 h 12"/>
                  <a:gd name="T16" fmla="*/ 1 w 22"/>
                  <a:gd name="T17" fmla="*/ 5 h 12"/>
                  <a:gd name="T18" fmla="*/ 1 w 22"/>
                  <a:gd name="T19" fmla="*/ 6 h 12"/>
                  <a:gd name="T20" fmla="*/ 8 w 22"/>
                  <a:gd name="T21" fmla="*/ 12 h 12"/>
                  <a:gd name="T22" fmla="*/ 8 w 22"/>
                  <a:gd name="T23" fmla="*/ 12 h 12"/>
                  <a:gd name="T24" fmla="*/ 8 w 22"/>
                  <a:gd name="T25" fmla="*/ 12 h 12"/>
                  <a:gd name="T26" fmla="*/ 8 w 22"/>
                  <a:gd name="T27" fmla="*/ 12 h 12"/>
                  <a:gd name="T28" fmla="*/ 10 w 22"/>
                  <a:gd name="T29" fmla="*/ 12 h 12"/>
                  <a:gd name="T30" fmla="*/ 10 w 22"/>
                  <a:gd name="T31" fmla="*/ 12 h 12"/>
                  <a:gd name="T32" fmla="*/ 6 w 22"/>
                  <a:gd name="T33" fmla="*/ 0 h 12"/>
                  <a:gd name="T34" fmla="*/ 6 w 22"/>
                  <a:gd name="T35" fmla="*/ 0 h 12"/>
                  <a:gd name="T36" fmla="*/ 6 w 22"/>
                  <a:gd name="T37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10"/>
                      <a:pt x="4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22" y="10"/>
                      <a:pt x="13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622"/>
              <p:cNvSpPr>
                <a:spLocks noEditPoints="1"/>
              </p:cNvSpPr>
              <p:nvPr/>
            </p:nvSpPr>
            <p:spPr bwMode="auto">
              <a:xfrm>
                <a:off x="2726" y="562"/>
                <a:ext cx="429" cy="409"/>
              </a:xfrm>
              <a:custGeom>
                <a:gdLst>
                  <a:gd name="T0" fmla="*/ 37 w 123"/>
                  <a:gd name="T1" fmla="*/ 49 h 117"/>
                  <a:gd name="T2" fmla="*/ 68 w 123"/>
                  <a:gd name="T3" fmla="*/ 76 h 117"/>
                  <a:gd name="T4" fmla="*/ 68 w 123"/>
                  <a:gd name="T5" fmla="*/ 76 h 117"/>
                  <a:gd name="T6" fmla="*/ 81 w 123"/>
                  <a:gd name="T7" fmla="*/ 60 h 117"/>
                  <a:gd name="T8" fmla="*/ 81 w 123"/>
                  <a:gd name="T9" fmla="*/ 59 h 117"/>
                  <a:gd name="T10" fmla="*/ 81 w 123"/>
                  <a:gd name="T11" fmla="*/ 59 h 117"/>
                  <a:gd name="T12" fmla="*/ 82 w 123"/>
                  <a:gd name="T13" fmla="*/ 59 h 117"/>
                  <a:gd name="T14" fmla="*/ 82 w 123"/>
                  <a:gd name="T15" fmla="*/ 58 h 117"/>
                  <a:gd name="T16" fmla="*/ 82 w 123"/>
                  <a:gd name="T17" fmla="*/ 58 h 117"/>
                  <a:gd name="T18" fmla="*/ 96 w 123"/>
                  <a:gd name="T19" fmla="*/ 54 h 117"/>
                  <a:gd name="T20" fmla="*/ 96 w 123"/>
                  <a:gd name="T21" fmla="*/ 54 h 117"/>
                  <a:gd name="T22" fmla="*/ 120 w 123"/>
                  <a:gd name="T23" fmla="*/ 70 h 117"/>
                  <a:gd name="T24" fmla="*/ 80 w 123"/>
                  <a:gd name="T25" fmla="*/ 114 h 117"/>
                  <a:gd name="T26" fmla="*/ 76 w 123"/>
                  <a:gd name="T27" fmla="*/ 115 h 117"/>
                  <a:gd name="T28" fmla="*/ 76 w 123"/>
                  <a:gd name="T29" fmla="*/ 115 h 117"/>
                  <a:gd name="T30" fmla="*/ 57 w 123"/>
                  <a:gd name="T31" fmla="*/ 99 h 117"/>
                  <a:gd name="T32" fmla="*/ 57 w 123"/>
                  <a:gd name="T33" fmla="*/ 99 h 117"/>
                  <a:gd name="T34" fmla="*/ 56 w 123"/>
                  <a:gd name="T35" fmla="*/ 98 h 117"/>
                  <a:gd name="T36" fmla="*/ 32 w 123"/>
                  <a:gd name="T37" fmla="*/ 95 h 117"/>
                  <a:gd name="T38" fmla="*/ 6 w 123"/>
                  <a:gd name="T39" fmla="*/ 66 h 117"/>
                  <a:gd name="T40" fmla="*/ 20 w 123"/>
                  <a:gd name="T41" fmla="*/ 54 h 117"/>
                  <a:gd name="T42" fmla="*/ 37 w 123"/>
                  <a:gd name="T43" fmla="*/ 49 h 117"/>
                  <a:gd name="T44" fmla="*/ 47 w 123"/>
                  <a:gd name="T45" fmla="*/ 2 h 117"/>
                  <a:gd name="T46" fmla="*/ 51 w 123"/>
                  <a:gd name="T47" fmla="*/ 2 h 117"/>
                  <a:gd name="T48" fmla="*/ 63 w 123"/>
                  <a:gd name="T49" fmla="*/ 17 h 117"/>
                  <a:gd name="T50" fmla="*/ 48 w 123"/>
                  <a:gd name="T51" fmla="*/ 36 h 117"/>
                  <a:gd name="T52" fmla="*/ 31 w 123"/>
                  <a:gd name="T53" fmla="*/ 19 h 117"/>
                  <a:gd name="T54" fmla="*/ 31 w 123"/>
                  <a:gd name="T55" fmla="*/ 19 h 117"/>
                  <a:gd name="T56" fmla="*/ 47 w 123"/>
                  <a:gd name="T57" fmla="*/ 2 h 117"/>
                  <a:gd name="T58" fmla="*/ 26 w 123"/>
                  <a:gd name="T59" fmla="*/ 17 h 117"/>
                  <a:gd name="T60" fmla="*/ 26 w 123"/>
                  <a:gd name="T61" fmla="*/ 18 h 117"/>
                  <a:gd name="T62" fmla="*/ 39 w 123"/>
                  <a:gd name="T63" fmla="*/ 43 h 117"/>
                  <a:gd name="T64" fmla="*/ 29 w 123"/>
                  <a:gd name="T65" fmla="*/ 96 h 117"/>
                  <a:gd name="T66" fmla="*/ 71 w 123"/>
                  <a:gd name="T67" fmla="*/ 116 h 117"/>
                  <a:gd name="T68" fmla="*/ 77 w 123"/>
                  <a:gd name="T69" fmla="*/ 117 h 117"/>
                  <a:gd name="T70" fmla="*/ 101 w 123"/>
                  <a:gd name="T71" fmla="*/ 94 h 117"/>
                  <a:gd name="T72" fmla="*/ 101 w 123"/>
                  <a:gd name="T73" fmla="*/ 93 h 117"/>
                  <a:gd name="T74" fmla="*/ 95 w 123"/>
                  <a:gd name="T75" fmla="*/ 51 h 117"/>
                  <a:gd name="T76" fmla="*/ 95 w 123"/>
                  <a:gd name="T77" fmla="*/ 51 h 117"/>
                  <a:gd name="T78" fmla="*/ 91 w 123"/>
                  <a:gd name="T79" fmla="*/ 52 h 117"/>
                  <a:gd name="T80" fmla="*/ 67 w 123"/>
                  <a:gd name="T81" fmla="*/ 69 h 117"/>
                  <a:gd name="T82" fmla="*/ 67 w 123"/>
                  <a:gd name="T83" fmla="*/ 69 h 117"/>
                  <a:gd name="T84" fmla="*/ 45 w 123"/>
                  <a:gd name="T85" fmla="*/ 43 h 117"/>
                  <a:gd name="T86" fmla="*/ 66 w 123"/>
                  <a:gd name="T87" fmla="*/ 16 h 117"/>
                  <a:gd name="T88" fmla="*/ 47 w 123"/>
                  <a:gd name="T89" fmla="*/ 0 h 1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17">
                    <a:moveTo>
                      <a:pt x="37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49"/>
                      <a:pt x="39" y="49"/>
                      <a:pt x="39" y="49"/>
                    </a:cubicBezTo>
                    <a:cubicBezTo>
                      <a:pt x="46" y="50"/>
                      <a:pt x="51" y="58"/>
                      <a:pt x="54" y="62"/>
                    </a:cubicBezTo>
                    <a:cubicBezTo>
                      <a:pt x="58" y="67"/>
                      <a:pt x="63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74" y="76"/>
                      <a:pt x="77" y="65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0"/>
                      <a:pt x="81" y="60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81" y="59"/>
                      <a:pt x="81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5" y="55"/>
                      <a:pt x="91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108" y="54"/>
                      <a:pt x="120" y="6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0"/>
                      <a:pt x="120" y="70"/>
                      <a:pt x="120" y="70"/>
                    </a:cubicBezTo>
                    <a:cubicBezTo>
                      <a:pt x="120" y="77"/>
                      <a:pt x="113" y="81"/>
                      <a:pt x="110" y="84"/>
                    </a:cubicBezTo>
                    <a:cubicBezTo>
                      <a:pt x="107" y="86"/>
                      <a:pt x="101" y="89"/>
                      <a:pt x="98" y="94"/>
                    </a:cubicBezTo>
                    <a:cubicBezTo>
                      <a:pt x="93" y="100"/>
                      <a:pt x="91" y="112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80" y="114"/>
                      <a:pt x="80" y="114"/>
                      <a:pt x="80" y="114"/>
                    </a:cubicBezTo>
                    <a:cubicBezTo>
                      <a:pt x="79" y="114"/>
                      <a:pt x="77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66" y="115"/>
                      <a:pt x="64" y="104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7" y="99"/>
                      <a:pt x="57" y="99"/>
                      <a:pt x="56" y="99"/>
                    </a:cubicBezTo>
                    <a:cubicBezTo>
                      <a:pt x="56" y="99"/>
                      <a:pt x="56" y="99"/>
                      <a:pt x="56" y="99"/>
                    </a:cubicBezTo>
                    <a:cubicBezTo>
                      <a:pt x="56" y="99"/>
                      <a:pt x="56" y="99"/>
                      <a:pt x="56" y="98"/>
                    </a:cubicBezTo>
                    <a:cubicBezTo>
                      <a:pt x="56" y="98"/>
                      <a:pt x="55" y="98"/>
                      <a:pt x="55" y="98"/>
                    </a:cubicBezTo>
                    <a:cubicBezTo>
                      <a:pt x="55" y="98"/>
                      <a:pt x="55" y="98"/>
                      <a:pt x="55" y="98"/>
                    </a:cubicBezTo>
                    <a:cubicBezTo>
                      <a:pt x="49" y="95"/>
                      <a:pt x="41" y="97"/>
                      <a:pt x="32" y="95"/>
                    </a:cubicBezTo>
                    <a:cubicBezTo>
                      <a:pt x="27" y="94"/>
                      <a:pt x="19" y="90"/>
                      <a:pt x="15" y="87"/>
                    </a:cubicBezTo>
                    <a:cubicBezTo>
                      <a:pt x="11" y="83"/>
                      <a:pt x="5" y="77"/>
                      <a:pt x="5" y="70"/>
                    </a:cubicBezTo>
                    <a:cubicBezTo>
                      <a:pt x="5" y="68"/>
                      <a:pt x="6" y="67"/>
                      <a:pt x="6" y="66"/>
                    </a:cubicBezTo>
                    <a:cubicBezTo>
                      <a:pt x="7" y="60"/>
                      <a:pt x="15" y="57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5" y="52"/>
                      <a:pt x="31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moveTo>
                      <a:pt x="47" y="2"/>
                    </a:move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50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5" y="3"/>
                      <a:pt x="62" y="7"/>
                      <a:pt x="63" y="13"/>
                    </a:cubicBezTo>
                    <a:cubicBezTo>
                      <a:pt x="63" y="15"/>
                      <a:pt x="63" y="16"/>
                      <a:pt x="63" y="17"/>
                    </a:cubicBezTo>
                    <a:cubicBezTo>
                      <a:pt x="63" y="27"/>
                      <a:pt x="56" y="34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36" y="36"/>
                      <a:pt x="31" y="27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0"/>
                      <a:pt x="36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37" y="0"/>
                      <a:pt x="27" y="6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29"/>
                      <a:pt x="36" y="3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28" y="54"/>
                      <a:pt x="2" y="50"/>
                      <a:pt x="0" y="67"/>
                    </a:cubicBezTo>
                    <a:cubicBezTo>
                      <a:pt x="0" y="68"/>
                      <a:pt x="0" y="69"/>
                      <a:pt x="0" y="70"/>
                    </a:cubicBezTo>
                    <a:cubicBezTo>
                      <a:pt x="0" y="86"/>
                      <a:pt x="17" y="93"/>
                      <a:pt x="29" y="96"/>
                    </a:cubicBezTo>
                    <a:cubicBezTo>
                      <a:pt x="37" y="98"/>
                      <a:pt x="46" y="97"/>
                      <a:pt x="53" y="100"/>
                    </a:cubicBezTo>
                    <a:cubicBezTo>
                      <a:pt x="59" y="103"/>
                      <a:pt x="64" y="114"/>
                      <a:pt x="71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3" y="117"/>
                      <a:pt x="75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90" y="117"/>
                      <a:pt x="94" y="101"/>
                      <a:pt x="101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1" y="94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1" y="93"/>
                      <a:pt x="101" y="93"/>
                      <a:pt x="101" y="93"/>
                    </a:cubicBezTo>
                    <a:cubicBezTo>
                      <a:pt x="108" y="85"/>
                      <a:pt x="123" y="82"/>
                      <a:pt x="123" y="70"/>
                    </a:cubicBezTo>
                    <a:cubicBezTo>
                      <a:pt x="123" y="70"/>
                      <a:pt x="123" y="70"/>
                      <a:pt x="123" y="70"/>
                    </a:cubicBezTo>
                    <a:cubicBezTo>
                      <a:pt x="123" y="60"/>
                      <a:pt x="108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4" y="51"/>
                      <a:pt x="92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86" y="53"/>
                      <a:pt x="82" y="56"/>
                      <a:pt x="79" y="60"/>
                    </a:cubicBezTo>
                    <a:cubicBezTo>
                      <a:pt x="75" y="65"/>
                      <a:pt x="71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2" y="69"/>
                      <a:pt x="57" y="61"/>
                      <a:pt x="54" y="58"/>
                    </a:cubicBezTo>
                    <a:cubicBezTo>
                      <a:pt x="51" y="53"/>
                      <a:pt x="47" y="50"/>
                      <a:pt x="45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53" y="37"/>
                      <a:pt x="66" y="30"/>
                      <a:pt x="66" y="17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5" y="5"/>
                      <a:pt x="5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23"/>
              <p:cNvSpPr>
                <a:spLocks noEditPoints="1"/>
              </p:cNvSpPr>
              <p:nvPr/>
            </p:nvSpPr>
            <p:spPr bwMode="auto">
              <a:xfrm>
                <a:off x="2161" y="831"/>
                <a:ext cx="136" cy="140"/>
              </a:xfrm>
              <a:custGeom>
                <a:gdLst>
                  <a:gd name="T0" fmla="*/ 26 w 39"/>
                  <a:gd name="T1" fmla="*/ 2 h 40"/>
                  <a:gd name="T2" fmla="*/ 26 w 39"/>
                  <a:gd name="T3" fmla="*/ 2 h 40"/>
                  <a:gd name="T4" fmla="*/ 26 w 39"/>
                  <a:gd name="T5" fmla="*/ 2 h 40"/>
                  <a:gd name="T6" fmla="*/ 35 w 39"/>
                  <a:gd name="T7" fmla="*/ 6 h 40"/>
                  <a:gd name="T8" fmla="*/ 35 w 39"/>
                  <a:gd name="T9" fmla="*/ 7 h 40"/>
                  <a:gd name="T10" fmla="*/ 35 w 39"/>
                  <a:gd name="T11" fmla="*/ 7 h 40"/>
                  <a:gd name="T12" fmla="*/ 37 w 39"/>
                  <a:gd name="T13" fmla="*/ 14 h 40"/>
                  <a:gd name="T14" fmla="*/ 30 w 39"/>
                  <a:gd name="T15" fmla="*/ 32 h 40"/>
                  <a:gd name="T16" fmla="*/ 15 w 39"/>
                  <a:gd name="T17" fmla="*/ 37 h 40"/>
                  <a:gd name="T18" fmla="*/ 11 w 39"/>
                  <a:gd name="T19" fmla="*/ 37 h 40"/>
                  <a:gd name="T20" fmla="*/ 11 w 39"/>
                  <a:gd name="T21" fmla="*/ 37 h 40"/>
                  <a:gd name="T22" fmla="*/ 11 w 39"/>
                  <a:gd name="T23" fmla="*/ 37 h 40"/>
                  <a:gd name="T24" fmla="*/ 11 w 39"/>
                  <a:gd name="T25" fmla="*/ 37 h 40"/>
                  <a:gd name="T26" fmla="*/ 11 w 39"/>
                  <a:gd name="T27" fmla="*/ 37 h 40"/>
                  <a:gd name="T28" fmla="*/ 5 w 39"/>
                  <a:gd name="T29" fmla="*/ 35 h 40"/>
                  <a:gd name="T30" fmla="*/ 5 w 39"/>
                  <a:gd name="T31" fmla="*/ 35 h 40"/>
                  <a:gd name="T32" fmla="*/ 1 w 39"/>
                  <a:gd name="T33" fmla="*/ 27 h 40"/>
                  <a:gd name="T34" fmla="*/ 8 w 39"/>
                  <a:gd name="T35" fmla="*/ 9 h 40"/>
                  <a:gd name="T36" fmla="*/ 8 w 39"/>
                  <a:gd name="T37" fmla="*/ 9 h 40"/>
                  <a:gd name="T38" fmla="*/ 8 w 39"/>
                  <a:gd name="T39" fmla="*/ 9 h 40"/>
                  <a:gd name="T40" fmla="*/ 8 w 39"/>
                  <a:gd name="T41" fmla="*/ 9 h 40"/>
                  <a:gd name="T42" fmla="*/ 8 w 39"/>
                  <a:gd name="T43" fmla="*/ 9 h 40"/>
                  <a:gd name="T44" fmla="*/ 8 w 39"/>
                  <a:gd name="T45" fmla="*/ 9 h 40"/>
                  <a:gd name="T46" fmla="*/ 8 w 39"/>
                  <a:gd name="T47" fmla="*/ 9 h 40"/>
                  <a:gd name="T48" fmla="*/ 8 w 39"/>
                  <a:gd name="T49" fmla="*/ 9 h 40"/>
                  <a:gd name="T50" fmla="*/ 26 w 39"/>
                  <a:gd name="T51" fmla="*/ 2 h 40"/>
                  <a:gd name="T52" fmla="*/ 26 w 39"/>
                  <a:gd name="T53" fmla="*/ 2 h 40"/>
                  <a:gd name="T54" fmla="*/ 26 w 39"/>
                  <a:gd name="T55" fmla="*/ 2 h 40"/>
                  <a:gd name="T56" fmla="*/ 27 w 39"/>
                  <a:gd name="T57" fmla="*/ 0 h 40"/>
                  <a:gd name="T58" fmla="*/ 27 w 39"/>
                  <a:gd name="T59" fmla="*/ 0 h 40"/>
                  <a:gd name="T60" fmla="*/ 6 w 39"/>
                  <a:gd name="T61" fmla="*/ 8 h 40"/>
                  <a:gd name="T62" fmla="*/ 6 w 39"/>
                  <a:gd name="T63" fmla="*/ 8 h 40"/>
                  <a:gd name="T64" fmla="*/ 6 w 39"/>
                  <a:gd name="T65" fmla="*/ 8 h 40"/>
                  <a:gd name="T66" fmla="*/ 6 w 39"/>
                  <a:gd name="T67" fmla="*/ 8 h 40"/>
                  <a:gd name="T68" fmla="*/ 6 w 39"/>
                  <a:gd name="T69" fmla="*/ 8 h 40"/>
                  <a:gd name="T70" fmla="*/ 6 w 39"/>
                  <a:gd name="T71" fmla="*/ 8 h 40"/>
                  <a:gd name="T72" fmla="*/ 6 w 39"/>
                  <a:gd name="T73" fmla="*/ 8 h 40"/>
                  <a:gd name="T74" fmla="*/ 6 w 39"/>
                  <a:gd name="T75" fmla="*/ 8 h 40"/>
                  <a:gd name="T76" fmla="*/ 0 w 39"/>
                  <a:gd name="T77" fmla="*/ 26 h 40"/>
                  <a:gd name="T78" fmla="*/ 2 w 39"/>
                  <a:gd name="T79" fmla="*/ 38 h 40"/>
                  <a:gd name="T80" fmla="*/ 2 w 39"/>
                  <a:gd name="T81" fmla="*/ 38 h 40"/>
                  <a:gd name="T82" fmla="*/ 2 w 39"/>
                  <a:gd name="T83" fmla="*/ 38 h 40"/>
                  <a:gd name="T84" fmla="*/ 2 w 39"/>
                  <a:gd name="T85" fmla="*/ 38 h 40"/>
                  <a:gd name="T86" fmla="*/ 12 w 39"/>
                  <a:gd name="T87" fmla="*/ 40 h 40"/>
                  <a:gd name="T88" fmla="*/ 12 w 39"/>
                  <a:gd name="T89" fmla="*/ 40 h 40"/>
                  <a:gd name="T90" fmla="*/ 12 w 39"/>
                  <a:gd name="T91" fmla="*/ 40 h 40"/>
                  <a:gd name="T92" fmla="*/ 12 w 39"/>
                  <a:gd name="T93" fmla="*/ 40 h 40"/>
                  <a:gd name="T94" fmla="*/ 28 w 39"/>
                  <a:gd name="T95" fmla="*/ 36 h 40"/>
                  <a:gd name="T96" fmla="*/ 28 w 39"/>
                  <a:gd name="T97" fmla="*/ 36 h 40"/>
                  <a:gd name="T98" fmla="*/ 28 w 39"/>
                  <a:gd name="T99" fmla="*/ 36 h 40"/>
                  <a:gd name="T100" fmla="*/ 39 w 39"/>
                  <a:gd name="T101" fmla="*/ 12 h 40"/>
                  <a:gd name="T102" fmla="*/ 36 w 39"/>
                  <a:gd name="T103" fmla="*/ 4 h 40"/>
                  <a:gd name="T104" fmla="*/ 36 w 39"/>
                  <a:gd name="T105" fmla="*/ 4 h 40"/>
                  <a:gd name="T106" fmla="*/ 36 w 39"/>
                  <a:gd name="T107" fmla="*/ 3 h 40"/>
                  <a:gd name="T108" fmla="*/ 27 w 39"/>
                  <a:gd name="T109" fmla="*/ 0 h 40"/>
                  <a:gd name="T110" fmla="*/ 27 w 39"/>
                  <a:gd name="T111" fmla="*/ 0 h 40"/>
                  <a:gd name="T112" fmla="*/ 27 w 39"/>
                  <a:gd name="T113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40">
                    <a:moveTo>
                      <a:pt x="26" y="2"/>
                    </a:move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30" y="2"/>
                      <a:pt x="33" y="4"/>
                      <a:pt x="35" y="6"/>
                    </a:cubicBezTo>
                    <a:cubicBezTo>
                      <a:pt x="35" y="6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6" y="9"/>
                      <a:pt x="37" y="11"/>
                      <a:pt x="37" y="14"/>
                    </a:cubicBezTo>
                    <a:cubicBezTo>
                      <a:pt x="37" y="21"/>
                      <a:pt x="34" y="29"/>
                      <a:pt x="30" y="32"/>
                    </a:cubicBezTo>
                    <a:cubicBezTo>
                      <a:pt x="26" y="36"/>
                      <a:pt x="21" y="37"/>
                      <a:pt x="15" y="37"/>
                    </a:cubicBezTo>
                    <a:cubicBezTo>
                      <a:pt x="14" y="37"/>
                      <a:pt x="13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9" y="37"/>
                      <a:pt x="6" y="37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2" y="33"/>
                      <a:pt x="1" y="30"/>
                      <a:pt x="1" y="27"/>
                    </a:cubicBezTo>
                    <a:cubicBezTo>
                      <a:pt x="1" y="20"/>
                      <a:pt x="5" y="11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1" y="5"/>
                      <a:pt x="19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9" y="0"/>
                      <a:pt x="10" y="4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13"/>
                      <a:pt x="0" y="20"/>
                      <a:pt x="0" y="26"/>
                    </a:cubicBezTo>
                    <a:cubicBezTo>
                      <a:pt x="0" y="31"/>
                      <a:pt x="0" y="35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5" y="39"/>
                      <a:pt x="8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8" y="40"/>
                      <a:pt x="24" y="38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34" y="32"/>
                      <a:pt x="39" y="21"/>
                      <a:pt x="39" y="12"/>
                    </a:cubicBezTo>
                    <a:cubicBezTo>
                      <a:pt x="39" y="9"/>
                      <a:pt x="38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1"/>
                      <a:pt x="31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624"/>
              <p:cNvSpPr>
                <a:spLocks noEditPoints="1"/>
              </p:cNvSpPr>
              <p:nvPr/>
            </p:nvSpPr>
            <p:spPr bwMode="auto">
              <a:xfrm>
                <a:off x="4543" y="734"/>
                <a:ext cx="401" cy="230"/>
              </a:xfrm>
              <a:custGeom>
                <a:gdLst>
                  <a:gd name="T0" fmla="*/ 84 w 115"/>
                  <a:gd name="T1" fmla="*/ 4 h 66"/>
                  <a:gd name="T2" fmla="*/ 109 w 115"/>
                  <a:gd name="T3" fmla="*/ 18 h 66"/>
                  <a:gd name="T4" fmla="*/ 81 w 115"/>
                  <a:gd name="T5" fmla="*/ 45 h 66"/>
                  <a:gd name="T6" fmla="*/ 77 w 115"/>
                  <a:gd name="T7" fmla="*/ 45 h 66"/>
                  <a:gd name="T8" fmla="*/ 77 w 115"/>
                  <a:gd name="T9" fmla="*/ 45 h 66"/>
                  <a:gd name="T10" fmla="*/ 73 w 115"/>
                  <a:gd name="T11" fmla="*/ 45 h 66"/>
                  <a:gd name="T12" fmla="*/ 73 w 115"/>
                  <a:gd name="T13" fmla="*/ 45 h 66"/>
                  <a:gd name="T14" fmla="*/ 64 w 115"/>
                  <a:gd name="T15" fmla="*/ 45 h 66"/>
                  <a:gd name="T16" fmla="*/ 64 w 115"/>
                  <a:gd name="T17" fmla="*/ 45 h 66"/>
                  <a:gd name="T18" fmla="*/ 63 w 115"/>
                  <a:gd name="T19" fmla="*/ 45 h 66"/>
                  <a:gd name="T20" fmla="*/ 44 w 115"/>
                  <a:gd name="T21" fmla="*/ 63 h 66"/>
                  <a:gd name="T22" fmla="*/ 42 w 115"/>
                  <a:gd name="T23" fmla="*/ 63 h 66"/>
                  <a:gd name="T24" fmla="*/ 24 w 115"/>
                  <a:gd name="T25" fmla="*/ 44 h 66"/>
                  <a:gd name="T26" fmla="*/ 24 w 115"/>
                  <a:gd name="T27" fmla="*/ 44 h 66"/>
                  <a:gd name="T28" fmla="*/ 24 w 115"/>
                  <a:gd name="T29" fmla="*/ 44 h 66"/>
                  <a:gd name="T30" fmla="*/ 24 w 115"/>
                  <a:gd name="T31" fmla="*/ 44 h 66"/>
                  <a:gd name="T32" fmla="*/ 3 w 115"/>
                  <a:gd name="T33" fmla="*/ 21 h 66"/>
                  <a:gd name="T34" fmla="*/ 23 w 115"/>
                  <a:gd name="T35" fmla="*/ 6 h 66"/>
                  <a:gd name="T36" fmla="*/ 29 w 115"/>
                  <a:gd name="T37" fmla="*/ 7 h 66"/>
                  <a:gd name="T38" fmla="*/ 39 w 115"/>
                  <a:gd name="T39" fmla="*/ 15 h 66"/>
                  <a:gd name="T40" fmla="*/ 39 w 115"/>
                  <a:gd name="T41" fmla="*/ 16 h 66"/>
                  <a:gd name="T42" fmla="*/ 39 w 115"/>
                  <a:gd name="T43" fmla="*/ 16 h 66"/>
                  <a:gd name="T44" fmla="*/ 52 w 115"/>
                  <a:gd name="T45" fmla="*/ 35 h 66"/>
                  <a:gd name="T46" fmla="*/ 64 w 115"/>
                  <a:gd name="T47" fmla="*/ 18 h 66"/>
                  <a:gd name="T48" fmla="*/ 84 w 115"/>
                  <a:gd name="T49" fmla="*/ 4 h 66"/>
                  <a:gd name="T50" fmla="*/ 83 w 115"/>
                  <a:gd name="T51" fmla="*/ 0 h 66"/>
                  <a:gd name="T52" fmla="*/ 80 w 115"/>
                  <a:gd name="T53" fmla="*/ 0 h 66"/>
                  <a:gd name="T54" fmla="*/ 65 w 115"/>
                  <a:gd name="T55" fmla="*/ 13 h 66"/>
                  <a:gd name="T56" fmla="*/ 65 w 115"/>
                  <a:gd name="T57" fmla="*/ 13 h 66"/>
                  <a:gd name="T58" fmla="*/ 65 w 115"/>
                  <a:gd name="T59" fmla="*/ 13 h 66"/>
                  <a:gd name="T60" fmla="*/ 64 w 115"/>
                  <a:gd name="T61" fmla="*/ 14 h 66"/>
                  <a:gd name="T62" fmla="*/ 52 w 115"/>
                  <a:gd name="T63" fmla="*/ 27 h 66"/>
                  <a:gd name="T64" fmla="*/ 51 w 115"/>
                  <a:gd name="T65" fmla="*/ 27 h 66"/>
                  <a:gd name="T66" fmla="*/ 30 w 115"/>
                  <a:gd name="T67" fmla="*/ 5 h 66"/>
                  <a:gd name="T68" fmla="*/ 25 w 115"/>
                  <a:gd name="T69" fmla="*/ 4 h 66"/>
                  <a:gd name="T70" fmla="*/ 24 w 115"/>
                  <a:gd name="T71" fmla="*/ 4 h 66"/>
                  <a:gd name="T72" fmla="*/ 0 w 115"/>
                  <a:gd name="T73" fmla="*/ 22 h 66"/>
                  <a:gd name="T74" fmla="*/ 21 w 115"/>
                  <a:gd name="T75" fmla="*/ 46 h 66"/>
                  <a:gd name="T76" fmla="*/ 42 w 115"/>
                  <a:gd name="T77" fmla="*/ 66 h 66"/>
                  <a:gd name="T78" fmla="*/ 44 w 115"/>
                  <a:gd name="T79" fmla="*/ 66 h 66"/>
                  <a:gd name="T80" fmla="*/ 115 w 115"/>
                  <a:gd name="T81" fmla="*/ 20 h 66"/>
                  <a:gd name="T82" fmla="*/ 114 w 115"/>
                  <a:gd name="T83" fmla="*/ 16 h 66"/>
                  <a:gd name="T84" fmla="*/ 86 w 115"/>
                  <a:gd name="T85" fmla="*/ 0 h 66"/>
                  <a:gd name="T86" fmla="*/ 86 w 115"/>
                  <a:gd name="T87" fmla="*/ 0 h 66"/>
                  <a:gd name="T88" fmla="*/ 84 w 115"/>
                  <a:gd name="T89" fmla="*/ 0 h 66"/>
                  <a:gd name="T90" fmla="*/ 83 w 115"/>
                  <a:gd name="T91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5" h="66">
                    <a:moveTo>
                      <a:pt x="84" y="4"/>
                    </a:move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94" y="4"/>
                      <a:pt x="108" y="10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8"/>
                      <a:pt x="109" y="18"/>
                      <a:pt x="109" y="18"/>
                    </a:cubicBezTo>
                    <a:cubicBezTo>
                      <a:pt x="109" y="19"/>
                      <a:pt x="109" y="20"/>
                      <a:pt x="109" y="21"/>
                    </a:cubicBezTo>
                    <a:cubicBezTo>
                      <a:pt x="109" y="34"/>
                      <a:pt x="92" y="43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0" y="45"/>
                      <a:pt x="79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6" y="45"/>
                      <a:pt x="75" y="45"/>
                      <a:pt x="74" y="45"/>
                    </a:cubicBezTo>
                    <a:cubicBezTo>
                      <a:pt x="74" y="45"/>
                      <a:pt x="74" y="45"/>
                      <a:pt x="74" y="45"/>
                    </a:cubicBezTo>
                    <a:cubicBezTo>
                      <a:pt x="74" y="45"/>
                      <a:pt x="74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3" y="45"/>
                      <a:pt x="73" y="45"/>
                      <a:pt x="73" y="45"/>
                    </a:cubicBezTo>
                    <a:cubicBezTo>
                      <a:pt x="71" y="45"/>
                      <a:pt x="70" y="45"/>
                      <a:pt x="69" y="45"/>
                    </a:cubicBezTo>
                    <a:cubicBezTo>
                      <a:pt x="69" y="45"/>
                      <a:pt x="68" y="45"/>
                      <a:pt x="68" y="45"/>
                    </a:cubicBezTo>
                    <a:cubicBezTo>
                      <a:pt x="67" y="45"/>
                      <a:pt x="65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5"/>
                      <a:pt x="64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63" y="45"/>
                      <a:pt x="63" y="45"/>
                      <a:pt x="63" y="45"/>
                    </a:cubicBezTo>
                    <a:cubicBezTo>
                      <a:pt x="54" y="49"/>
                      <a:pt x="56" y="62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3" y="63"/>
                      <a:pt x="43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32" y="63"/>
                      <a:pt x="30" y="52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17" y="35"/>
                      <a:pt x="4" y="31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1"/>
                    </a:cubicBezTo>
                    <a:cubicBezTo>
                      <a:pt x="3" y="12"/>
                      <a:pt x="1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5" y="6"/>
                      <a:pt x="27" y="6"/>
                      <a:pt x="29" y="7"/>
                    </a:cubicBezTo>
                    <a:cubicBezTo>
                      <a:pt x="32" y="8"/>
                      <a:pt x="37" y="12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3" y="23"/>
                      <a:pt x="4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60" y="35"/>
                      <a:pt x="61" y="24"/>
                      <a:pt x="64" y="18"/>
                    </a:cubicBezTo>
                    <a:cubicBezTo>
                      <a:pt x="67" y="14"/>
                      <a:pt x="73" y="5"/>
                      <a:pt x="80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1" y="4"/>
                      <a:pt x="82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moveTo>
                      <a:pt x="83" y="0"/>
                    </a:moveTo>
                    <a:cubicBezTo>
                      <a:pt x="83" y="0"/>
                      <a:pt x="83" y="0"/>
                      <a:pt x="83" y="0"/>
                    </a:cubicBezTo>
                    <a:cubicBezTo>
                      <a:pt x="82" y="0"/>
                      <a:pt x="81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4" y="1"/>
                      <a:pt x="69" y="8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1" y="18"/>
                      <a:pt x="56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46" y="26"/>
                      <a:pt x="44" y="19"/>
                      <a:pt x="42" y="15"/>
                    </a:cubicBezTo>
                    <a:cubicBezTo>
                      <a:pt x="39" y="12"/>
                      <a:pt x="35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5"/>
                      <a:pt x="2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13" y="4"/>
                      <a:pt x="0" y="1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2"/>
                      <a:pt x="15" y="36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5"/>
                      <a:pt x="21" y="46"/>
                      <a:pt x="21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8" y="55"/>
                      <a:pt x="31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3" y="66"/>
                      <a:pt x="43" y="66"/>
                      <a:pt x="44" y="66"/>
                    </a:cubicBezTo>
                    <a:cubicBezTo>
                      <a:pt x="57" y="65"/>
                      <a:pt x="57" y="53"/>
                      <a:pt x="66" y="49"/>
                    </a:cubicBezTo>
                    <a:cubicBezTo>
                      <a:pt x="72" y="47"/>
                      <a:pt x="79" y="47"/>
                      <a:pt x="84" y="46"/>
                    </a:cubicBezTo>
                    <a:cubicBezTo>
                      <a:pt x="96" y="44"/>
                      <a:pt x="115" y="34"/>
                      <a:pt x="115" y="20"/>
                    </a:cubicBezTo>
                    <a:cubicBezTo>
                      <a:pt x="115" y="19"/>
                      <a:pt x="115" y="18"/>
                      <a:pt x="114" y="17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3" y="9"/>
                      <a:pt x="97" y="2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83" y="0"/>
                      <a:pt x="83" y="0"/>
                      <a:pt x="8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625"/>
              <p:cNvSpPr>
                <a:spLocks noEditPoints="1"/>
              </p:cNvSpPr>
              <p:nvPr/>
            </p:nvSpPr>
            <p:spPr bwMode="auto">
              <a:xfrm>
                <a:off x="2743" y="734"/>
                <a:ext cx="401" cy="230"/>
              </a:xfrm>
              <a:custGeom>
                <a:gdLst>
                  <a:gd name="T0" fmla="*/ 32 w 115"/>
                  <a:gd name="T1" fmla="*/ 4 h 66"/>
                  <a:gd name="T2" fmla="*/ 36 w 115"/>
                  <a:gd name="T3" fmla="*/ 4 h 66"/>
                  <a:gd name="T4" fmla="*/ 60 w 115"/>
                  <a:gd name="T5" fmla="*/ 36 h 66"/>
                  <a:gd name="T6" fmla="*/ 60 w 115"/>
                  <a:gd name="T7" fmla="*/ 36 h 66"/>
                  <a:gd name="T8" fmla="*/ 60 w 115"/>
                  <a:gd name="T9" fmla="*/ 36 h 66"/>
                  <a:gd name="T10" fmla="*/ 62 w 115"/>
                  <a:gd name="T11" fmla="*/ 37 h 66"/>
                  <a:gd name="T12" fmla="*/ 79 w 115"/>
                  <a:gd name="T13" fmla="*/ 11 h 66"/>
                  <a:gd name="T14" fmla="*/ 83 w 115"/>
                  <a:gd name="T15" fmla="*/ 8 h 66"/>
                  <a:gd name="T16" fmla="*/ 83 w 115"/>
                  <a:gd name="T17" fmla="*/ 8 h 66"/>
                  <a:gd name="T18" fmla="*/ 84 w 115"/>
                  <a:gd name="T19" fmla="*/ 8 h 66"/>
                  <a:gd name="T20" fmla="*/ 91 w 115"/>
                  <a:gd name="T21" fmla="*/ 6 h 66"/>
                  <a:gd name="T22" fmla="*/ 91 w 115"/>
                  <a:gd name="T23" fmla="*/ 6 h 66"/>
                  <a:gd name="T24" fmla="*/ 112 w 115"/>
                  <a:gd name="T25" fmla="*/ 21 h 66"/>
                  <a:gd name="T26" fmla="*/ 90 w 115"/>
                  <a:gd name="T27" fmla="*/ 44 h 66"/>
                  <a:gd name="T28" fmla="*/ 75 w 115"/>
                  <a:gd name="T29" fmla="*/ 63 h 66"/>
                  <a:gd name="T30" fmla="*/ 71 w 115"/>
                  <a:gd name="T31" fmla="*/ 64 h 66"/>
                  <a:gd name="T32" fmla="*/ 71 w 115"/>
                  <a:gd name="T33" fmla="*/ 64 h 66"/>
                  <a:gd name="T34" fmla="*/ 71 w 115"/>
                  <a:gd name="T35" fmla="*/ 64 h 66"/>
                  <a:gd name="T36" fmla="*/ 53 w 115"/>
                  <a:gd name="T37" fmla="*/ 45 h 66"/>
                  <a:gd name="T38" fmla="*/ 52 w 115"/>
                  <a:gd name="T39" fmla="*/ 45 h 66"/>
                  <a:gd name="T40" fmla="*/ 52 w 115"/>
                  <a:gd name="T41" fmla="*/ 45 h 66"/>
                  <a:gd name="T42" fmla="*/ 48 w 115"/>
                  <a:gd name="T43" fmla="*/ 45 h 66"/>
                  <a:gd name="T44" fmla="*/ 44 w 115"/>
                  <a:gd name="T45" fmla="*/ 45 h 66"/>
                  <a:gd name="T46" fmla="*/ 44 w 115"/>
                  <a:gd name="T47" fmla="*/ 45 h 66"/>
                  <a:gd name="T48" fmla="*/ 18 w 115"/>
                  <a:gd name="T49" fmla="*/ 40 h 66"/>
                  <a:gd name="T50" fmla="*/ 18 w 115"/>
                  <a:gd name="T51" fmla="*/ 39 h 66"/>
                  <a:gd name="T52" fmla="*/ 6 w 115"/>
                  <a:gd name="T53" fmla="*/ 21 h 66"/>
                  <a:gd name="T54" fmla="*/ 17 w 115"/>
                  <a:gd name="T55" fmla="*/ 8 h 66"/>
                  <a:gd name="T56" fmla="*/ 32 w 115"/>
                  <a:gd name="T57" fmla="*/ 4 h 66"/>
                  <a:gd name="T58" fmla="*/ 32 w 115"/>
                  <a:gd name="T59" fmla="*/ 4 h 66"/>
                  <a:gd name="T60" fmla="*/ 32 w 115"/>
                  <a:gd name="T61" fmla="*/ 0 h 66"/>
                  <a:gd name="T62" fmla="*/ 15 w 115"/>
                  <a:gd name="T63" fmla="*/ 5 h 66"/>
                  <a:gd name="T64" fmla="*/ 15 w 115"/>
                  <a:gd name="T65" fmla="*/ 6 h 66"/>
                  <a:gd name="T66" fmla="*/ 0 w 115"/>
                  <a:gd name="T67" fmla="*/ 21 h 66"/>
                  <a:gd name="T68" fmla="*/ 27 w 115"/>
                  <a:gd name="T69" fmla="*/ 46 h 66"/>
                  <a:gd name="T70" fmla="*/ 50 w 115"/>
                  <a:gd name="T71" fmla="*/ 49 h 66"/>
                  <a:gd name="T72" fmla="*/ 51 w 115"/>
                  <a:gd name="T73" fmla="*/ 50 h 66"/>
                  <a:gd name="T74" fmla="*/ 52 w 115"/>
                  <a:gd name="T75" fmla="*/ 50 h 66"/>
                  <a:gd name="T76" fmla="*/ 52 w 115"/>
                  <a:gd name="T77" fmla="*/ 50 h 66"/>
                  <a:gd name="T78" fmla="*/ 52 w 115"/>
                  <a:gd name="T79" fmla="*/ 50 h 66"/>
                  <a:gd name="T80" fmla="*/ 71 w 115"/>
                  <a:gd name="T81" fmla="*/ 66 h 66"/>
                  <a:gd name="T82" fmla="*/ 71 w 115"/>
                  <a:gd name="T83" fmla="*/ 66 h 66"/>
                  <a:gd name="T84" fmla="*/ 75 w 115"/>
                  <a:gd name="T85" fmla="*/ 65 h 66"/>
                  <a:gd name="T86" fmla="*/ 93 w 115"/>
                  <a:gd name="T87" fmla="*/ 45 h 66"/>
                  <a:gd name="T88" fmla="*/ 115 w 115"/>
                  <a:gd name="T89" fmla="*/ 21 h 66"/>
                  <a:gd name="T90" fmla="*/ 91 w 115"/>
                  <a:gd name="T91" fmla="*/ 5 h 66"/>
                  <a:gd name="T92" fmla="*/ 91 w 115"/>
                  <a:gd name="T93" fmla="*/ 5 h 66"/>
                  <a:gd name="T94" fmla="*/ 77 w 115"/>
                  <a:gd name="T95" fmla="*/ 9 h 66"/>
                  <a:gd name="T96" fmla="*/ 77 w 115"/>
                  <a:gd name="T97" fmla="*/ 9 h 66"/>
                  <a:gd name="T98" fmla="*/ 77 w 115"/>
                  <a:gd name="T99" fmla="*/ 9 h 66"/>
                  <a:gd name="T100" fmla="*/ 77 w 115"/>
                  <a:gd name="T101" fmla="*/ 10 h 66"/>
                  <a:gd name="T102" fmla="*/ 76 w 115"/>
                  <a:gd name="T103" fmla="*/ 10 h 66"/>
                  <a:gd name="T104" fmla="*/ 76 w 115"/>
                  <a:gd name="T105" fmla="*/ 10 h 66"/>
                  <a:gd name="T106" fmla="*/ 76 w 115"/>
                  <a:gd name="T107" fmla="*/ 10 h 66"/>
                  <a:gd name="T108" fmla="*/ 76 w 115"/>
                  <a:gd name="T109" fmla="*/ 10 h 66"/>
                  <a:gd name="T110" fmla="*/ 76 w 115"/>
                  <a:gd name="T111" fmla="*/ 11 h 66"/>
                  <a:gd name="T112" fmla="*/ 76 w 115"/>
                  <a:gd name="T113" fmla="*/ 11 h 66"/>
                  <a:gd name="T114" fmla="*/ 63 w 115"/>
                  <a:gd name="T115" fmla="*/ 27 h 66"/>
                  <a:gd name="T116" fmla="*/ 63 w 115"/>
                  <a:gd name="T117" fmla="*/ 27 h 66"/>
                  <a:gd name="T118" fmla="*/ 49 w 115"/>
                  <a:gd name="T119" fmla="*/ 13 h 66"/>
                  <a:gd name="T120" fmla="*/ 32 w 115"/>
                  <a:gd name="T121" fmla="*/ 0 h 66"/>
                  <a:gd name="T122" fmla="*/ 32 w 115"/>
                  <a:gd name="T123" fmla="*/ 0 h 6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5" h="66">
                    <a:moveTo>
                      <a:pt x="32" y="4"/>
                    </a:move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4"/>
                      <a:pt x="36" y="4"/>
                    </a:cubicBezTo>
                    <a:cubicBezTo>
                      <a:pt x="42" y="5"/>
                      <a:pt x="47" y="13"/>
                      <a:pt x="50" y="18"/>
                    </a:cubicBezTo>
                    <a:cubicBezTo>
                      <a:pt x="53" y="23"/>
                      <a:pt x="56" y="35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1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72" y="37"/>
                      <a:pt x="73" y="19"/>
                      <a:pt x="79" y="11"/>
                    </a:cubicBezTo>
                    <a:cubicBezTo>
                      <a:pt x="80" y="10"/>
                      <a:pt x="82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8"/>
                      <a:pt x="84" y="8"/>
                      <a:pt x="84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6" y="7"/>
                      <a:pt x="88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101" y="6"/>
                      <a:pt x="112" y="12"/>
                      <a:pt x="112" y="21"/>
                    </a:cubicBezTo>
                    <a:cubicBezTo>
                      <a:pt x="112" y="21"/>
                      <a:pt x="112" y="21"/>
                      <a:pt x="112" y="21"/>
                    </a:cubicBezTo>
                    <a:cubicBezTo>
                      <a:pt x="112" y="32"/>
                      <a:pt x="96" y="35"/>
                      <a:pt x="90" y="44"/>
                    </a:cubicBezTo>
                    <a:cubicBezTo>
                      <a:pt x="85" y="50"/>
                      <a:pt x="85" y="62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3" y="64"/>
                      <a:pt x="72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60" y="64"/>
                      <a:pt x="61" y="52"/>
                      <a:pt x="54" y="46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1" y="45"/>
                      <a:pt x="49" y="45"/>
                      <a:pt x="48" y="45"/>
                    </a:cubicBezTo>
                    <a:cubicBezTo>
                      <a:pt x="47" y="45"/>
                      <a:pt x="45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34" y="45"/>
                      <a:pt x="26" y="44"/>
                      <a:pt x="18" y="40"/>
                    </a:cubicBezTo>
                    <a:cubicBezTo>
                      <a:pt x="18" y="40"/>
                      <a:pt x="18" y="40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3" y="37"/>
                      <a:pt x="6" y="29"/>
                      <a:pt x="6" y="21"/>
                    </a:cubicBezTo>
                    <a:cubicBezTo>
                      <a:pt x="6" y="21"/>
                      <a:pt x="6" y="20"/>
                      <a:pt x="6" y="20"/>
                    </a:cubicBezTo>
                    <a:cubicBezTo>
                      <a:pt x="7" y="13"/>
                      <a:pt x="13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20" y="6"/>
                      <a:pt x="26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26" y="0"/>
                      <a:pt x="20" y="3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0" y="8"/>
                      <a:pt x="2" y="11"/>
                      <a:pt x="1" y="17"/>
                    </a:cubicBezTo>
                    <a:cubicBezTo>
                      <a:pt x="1" y="18"/>
                      <a:pt x="0" y="19"/>
                      <a:pt x="0" y="21"/>
                    </a:cubicBezTo>
                    <a:cubicBezTo>
                      <a:pt x="0" y="28"/>
                      <a:pt x="6" y="34"/>
                      <a:pt x="10" y="38"/>
                    </a:cubicBezTo>
                    <a:cubicBezTo>
                      <a:pt x="14" y="41"/>
                      <a:pt x="22" y="45"/>
                      <a:pt x="27" y="46"/>
                    </a:cubicBezTo>
                    <a:cubicBezTo>
                      <a:pt x="36" y="48"/>
                      <a:pt x="44" y="46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1" y="49"/>
                      <a:pt x="51" y="49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9" y="55"/>
                      <a:pt x="6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2" y="66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86" y="63"/>
                      <a:pt x="88" y="51"/>
                      <a:pt x="93" y="45"/>
                    </a:cubicBezTo>
                    <a:cubicBezTo>
                      <a:pt x="96" y="40"/>
                      <a:pt x="102" y="37"/>
                      <a:pt x="105" y="35"/>
                    </a:cubicBezTo>
                    <a:cubicBezTo>
                      <a:pt x="108" y="32"/>
                      <a:pt x="115" y="28"/>
                      <a:pt x="115" y="21"/>
                    </a:cubicBezTo>
                    <a:cubicBezTo>
                      <a:pt x="115" y="21"/>
                      <a:pt x="115" y="21"/>
                      <a:pt x="115" y="21"/>
                    </a:cubicBezTo>
                    <a:cubicBezTo>
                      <a:pt x="115" y="11"/>
                      <a:pt x="103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86" y="5"/>
                      <a:pt x="80" y="6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7" y="9"/>
                      <a:pt x="77" y="9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2" y="16"/>
                      <a:pt x="69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58" y="27"/>
                      <a:pt x="53" y="18"/>
                      <a:pt x="49" y="13"/>
                    </a:cubicBezTo>
                    <a:cubicBezTo>
                      <a:pt x="46" y="9"/>
                      <a:pt x="41" y="1"/>
                      <a:pt x="34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626"/>
              <p:cNvSpPr>
                <a:spLocks noEditPoints="1"/>
              </p:cNvSpPr>
              <p:nvPr/>
            </p:nvSpPr>
            <p:spPr bwMode="auto">
              <a:xfrm>
                <a:off x="2164" y="838"/>
                <a:ext cx="126" cy="123"/>
              </a:xfrm>
              <a:custGeom>
                <a:gdLst>
                  <a:gd name="T0" fmla="*/ 21 w 36"/>
                  <a:gd name="T1" fmla="*/ 4 h 35"/>
                  <a:gd name="T2" fmla="*/ 21 w 36"/>
                  <a:gd name="T3" fmla="*/ 4 h 35"/>
                  <a:gd name="T4" fmla="*/ 21 w 36"/>
                  <a:gd name="T5" fmla="*/ 4 h 35"/>
                  <a:gd name="T6" fmla="*/ 33 w 36"/>
                  <a:gd name="T7" fmla="*/ 12 h 35"/>
                  <a:gd name="T8" fmla="*/ 33 w 36"/>
                  <a:gd name="T9" fmla="*/ 15 h 35"/>
                  <a:gd name="T10" fmla="*/ 19 w 36"/>
                  <a:gd name="T11" fmla="*/ 32 h 35"/>
                  <a:gd name="T12" fmla="*/ 19 w 36"/>
                  <a:gd name="T13" fmla="*/ 32 h 35"/>
                  <a:gd name="T14" fmla="*/ 18 w 36"/>
                  <a:gd name="T15" fmla="*/ 32 h 35"/>
                  <a:gd name="T16" fmla="*/ 15 w 36"/>
                  <a:gd name="T17" fmla="*/ 32 h 35"/>
                  <a:gd name="T18" fmla="*/ 15 w 36"/>
                  <a:gd name="T19" fmla="*/ 32 h 35"/>
                  <a:gd name="T20" fmla="*/ 15 w 36"/>
                  <a:gd name="T21" fmla="*/ 32 h 35"/>
                  <a:gd name="T22" fmla="*/ 15 w 36"/>
                  <a:gd name="T23" fmla="*/ 32 h 35"/>
                  <a:gd name="T24" fmla="*/ 15 w 36"/>
                  <a:gd name="T25" fmla="*/ 32 h 35"/>
                  <a:gd name="T26" fmla="*/ 11 w 36"/>
                  <a:gd name="T27" fmla="*/ 7 h 35"/>
                  <a:gd name="T28" fmla="*/ 11 w 36"/>
                  <a:gd name="T29" fmla="*/ 7 h 35"/>
                  <a:gd name="T30" fmla="*/ 11 w 36"/>
                  <a:gd name="T31" fmla="*/ 7 h 35"/>
                  <a:gd name="T32" fmla="*/ 11 w 36"/>
                  <a:gd name="T33" fmla="*/ 7 h 35"/>
                  <a:gd name="T34" fmla="*/ 21 w 36"/>
                  <a:gd name="T35" fmla="*/ 4 h 35"/>
                  <a:gd name="T36" fmla="*/ 21 w 36"/>
                  <a:gd name="T37" fmla="*/ 4 h 35"/>
                  <a:gd name="T38" fmla="*/ 21 w 36"/>
                  <a:gd name="T39" fmla="*/ 4 h 35"/>
                  <a:gd name="T40" fmla="*/ 25 w 36"/>
                  <a:gd name="T41" fmla="*/ 0 h 35"/>
                  <a:gd name="T42" fmla="*/ 25 w 36"/>
                  <a:gd name="T43" fmla="*/ 0 h 35"/>
                  <a:gd name="T44" fmla="*/ 7 w 36"/>
                  <a:gd name="T45" fmla="*/ 7 h 35"/>
                  <a:gd name="T46" fmla="*/ 7 w 36"/>
                  <a:gd name="T47" fmla="*/ 7 h 35"/>
                  <a:gd name="T48" fmla="*/ 7 w 36"/>
                  <a:gd name="T49" fmla="*/ 7 h 35"/>
                  <a:gd name="T50" fmla="*/ 7 w 36"/>
                  <a:gd name="T51" fmla="*/ 7 h 35"/>
                  <a:gd name="T52" fmla="*/ 7 w 36"/>
                  <a:gd name="T53" fmla="*/ 7 h 35"/>
                  <a:gd name="T54" fmla="*/ 7 w 36"/>
                  <a:gd name="T55" fmla="*/ 7 h 35"/>
                  <a:gd name="T56" fmla="*/ 7 w 36"/>
                  <a:gd name="T57" fmla="*/ 7 h 35"/>
                  <a:gd name="T58" fmla="*/ 7 w 36"/>
                  <a:gd name="T59" fmla="*/ 7 h 35"/>
                  <a:gd name="T60" fmla="*/ 0 w 36"/>
                  <a:gd name="T61" fmla="*/ 25 h 35"/>
                  <a:gd name="T62" fmla="*/ 4 w 36"/>
                  <a:gd name="T63" fmla="*/ 33 h 35"/>
                  <a:gd name="T64" fmla="*/ 4 w 36"/>
                  <a:gd name="T65" fmla="*/ 33 h 35"/>
                  <a:gd name="T66" fmla="*/ 10 w 36"/>
                  <a:gd name="T67" fmla="*/ 35 h 35"/>
                  <a:gd name="T68" fmla="*/ 10 w 36"/>
                  <a:gd name="T69" fmla="*/ 35 h 35"/>
                  <a:gd name="T70" fmla="*/ 10 w 36"/>
                  <a:gd name="T71" fmla="*/ 35 h 35"/>
                  <a:gd name="T72" fmla="*/ 10 w 36"/>
                  <a:gd name="T73" fmla="*/ 35 h 35"/>
                  <a:gd name="T74" fmla="*/ 14 w 36"/>
                  <a:gd name="T75" fmla="*/ 35 h 35"/>
                  <a:gd name="T76" fmla="*/ 29 w 36"/>
                  <a:gd name="T77" fmla="*/ 30 h 35"/>
                  <a:gd name="T78" fmla="*/ 36 w 36"/>
                  <a:gd name="T79" fmla="*/ 12 h 35"/>
                  <a:gd name="T80" fmla="*/ 34 w 36"/>
                  <a:gd name="T81" fmla="*/ 5 h 35"/>
                  <a:gd name="T82" fmla="*/ 34 w 36"/>
                  <a:gd name="T83" fmla="*/ 5 h 35"/>
                  <a:gd name="T84" fmla="*/ 34 w 36"/>
                  <a:gd name="T85" fmla="*/ 4 h 35"/>
                  <a:gd name="T86" fmla="*/ 25 w 36"/>
                  <a:gd name="T87" fmla="*/ 0 h 35"/>
                  <a:gd name="T88" fmla="*/ 25 w 36"/>
                  <a:gd name="T89" fmla="*/ 0 h 35"/>
                  <a:gd name="T90" fmla="*/ 25 w 36"/>
                  <a:gd name="T91" fmla="*/ 0 h 3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35">
                    <a:moveTo>
                      <a:pt x="21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4"/>
                      <a:pt x="32" y="6"/>
                      <a:pt x="33" y="12"/>
                    </a:cubicBezTo>
                    <a:cubicBezTo>
                      <a:pt x="33" y="13"/>
                      <a:pt x="33" y="14"/>
                      <a:pt x="33" y="15"/>
                    </a:cubicBezTo>
                    <a:cubicBezTo>
                      <a:pt x="33" y="24"/>
                      <a:pt x="27" y="30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7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" y="32"/>
                      <a:pt x="1" y="1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5"/>
                      <a:pt x="18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0"/>
                      <a:pt x="10" y="3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9"/>
                      <a:pt x="0" y="18"/>
                      <a:pt x="0" y="25"/>
                    </a:cubicBezTo>
                    <a:cubicBezTo>
                      <a:pt x="0" y="28"/>
                      <a:pt x="1" y="31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5"/>
                      <a:pt x="8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20" y="35"/>
                      <a:pt x="25" y="34"/>
                      <a:pt x="29" y="30"/>
                    </a:cubicBezTo>
                    <a:cubicBezTo>
                      <a:pt x="33" y="27"/>
                      <a:pt x="36" y="19"/>
                      <a:pt x="36" y="12"/>
                    </a:cubicBezTo>
                    <a:cubicBezTo>
                      <a:pt x="36" y="9"/>
                      <a:pt x="35" y="7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4"/>
                      <a:pt x="34" y="4"/>
                    </a:cubicBezTo>
                    <a:cubicBezTo>
                      <a:pt x="32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627"/>
              <p:cNvSpPr>
                <a:spLocks noEditPoints="1"/>
              </p:cNvSpPr>
              <p:nvPr/>
            </p:nvSpPr>
            <p:spPr bwMode="auto">
              <a:xfrm>
                <a:off x="5394" y="835"/>
                <a:ext cx="132" cy="126"/>
              </a:xfrm>
              <a:custGeom>
                <a:gdLst>
                  <a:gd name="T0" fmla="*/ 13 w 38"/>
                  <a:gd name="T1" fmla="*/ 3 h 36"/>
                  <a:gd name="T2" fmla="*/ 13 w 38"/>
                  <a:gd name="T3" fmla="*/ 3 h 36"/>
                  <a:gd name="T4" fmla="*/ 13 w 38"/>
                  <a:gd name="T5" fmla="*/ 3 h 36"/>
                  <a:gd name="T6" fmla="*/ 30 w 38"/>
                  <a:gd name="T7" fmla="*/ 28 h 36"/>
                  <a:gd name="T8" fmla="*/ 30 w 38"/>
                  <a:gd name="T9" fmla="*/ 29 h 36"/>
                  <a:gd name="T10" fmla="*/ 30 w 38"/>
                  <a:gd name="T11" fmla="*/ 29 h 36"/>
                  <a:gd name="T12" fmla="*/ 30 w 38"/>
                  <a:gd name="T13" fmla="*/ 29 h 36"/>
                  <a:gd name="T14" fmla="*/ 30 w 38"/>
                  <a:gd name="T15" fmla="*/ 29 h 36"/>
                  <a:gd name="T16" fmla="*/ 30 w 38"/>
                  <a:gd name="T17" fmla="*/ 29 h 36"/>
                  <a:gd name="T18" fmla="*/ 24 w 38"/>
                  <a:gd name="T19" fmla="*/ 32 h 36"/>
                  <a:gd name="T20" fmla="*/ 24 w 38"/>
                  <a:gd name="T21" fmla="*/ 32 h 36"/>
                  <a:gd name="T22" fmla="*/ 24 w 38"/>
                  <a:gd name="T23" fmla="*/ 32 h 36"/>
                  <a:gd name="T24" fmla="*/ 24 w 38"/>
                  <a:gd name="T25" fmla="*/ 32 h 36"/>
                  <a:gd name="T26" fmla="*/ 24 w 38"/>
                  <a:gd name="T27" fmla="*/ 32 h 36"/>
                  <a:gd name="T28" fmla="*/ 20 w 38"/>
                  <a:gd name="T29" fmla="*/ 32 h 36"/>
                  <a:gd name="T30" fmla="*/ 20 w 38"/>
                  <a:gd name="T31" fmla="*/ 32 h 36"/>
                  <a:gd name="T32" fmla="*/ 20 w 38"/>
                  <a:gd name="T33" fmla="*/ 32 h 36"/>
                  <a:gd name="T34" fmla="*/ 20 w 38"/>
                  <a:gd name="T35" fmla="*/ 32 h 36"/>
                  <a:gd name="T36" fmla="*/ 20 w 38"/>
                  <a:gd name="T37" fmla="*/ 32 h 36"/>
                  <a:gd name="T38" fmla="*/ 9 w 38"/>
                  <a:gd name="T39" fmla="*/ 29 h 36"/>
                  <a:gd name="T40" fmla="*/ 9 w 38"/>
                  <a:gd name="T41" fmla="*/ 29 h 36"/>
                  <a:gd name="T42" fmla="*/ 3 w 38"/>
                  <a:gd name="T43" fmla="*/ 14 h 36"/>
                  <a:gd name="T44" fmla="*/ 4 w 38"/>
                  <a:gd name="T45" fmla="*/ 8 h 36"/>
                  <a:gd name="T46" fmla="*/ 4 w 38"/>
                  <a:gd name="T47" fmla="*/ 8 h 36"/>
                  <a:gd name="T48" fmla="*/ 4 w 38"/>
                  <a:gd name="T49" fmla="*/ 8 h 36"/>
                  <a:gd name="T50" fmla="*/ 4 w 38"/>
                  <a:gd name="T51" fmla="*/ 8 h 36"/>
                  <a:gd name="T52" fmla="*/ 13 w 38"/>
                  <a:gd name="T53" fmla="*/ 3 h 36"/>
                  <a:gd name="T54" fmla="*/ 13 w 38"/>
                  <a:gd name="T55" fmla="*/ 3 h 36"/>
                  <a:gd name="T56" fmla="*/ 13 w 38"/>
                  <a:gd name="T57" fmla="*/ 3 h 36"/>
                  <a:gd name="T58" fmla="*/ 12 w 38"/>
                  <a:gd name="T59" fmla="*/ 0 h 36"/>
                  <a:gd name="T60" fmla="*/ 12 w 38"/>
                  <a:gd name="T61" fmla="*/ 0 h 36"/>
                  <a:gd name="T62" fmla="*/ 3 w 38"/>
                  <a:gd name="T63" fmla="*/ 3 h 36"/>
                  <a:gd name="T64" fmla="*/ 3 w 38"/>
                  <a:gd name="T65" fmla="*/ 3 h 36"/>
                  <a:gd name="T66" fmla="*/ 0 w 38"/>
                  <a:gd name="T67" fmla="*/ 12 h 36"/>
                  <a:gd name="T68" fmla="*/ 8 w 38"/>
                  <a:gd name="T69" fmla="*/ 32 h 36"/>
                  <a:gd name="T70" fmla="*/ 8 w 38"/>
                  <a:gd name="T71" fmla="*/ 32 h 36"/>
                  <a:gd name="T72" fmla="*/ 9 w 38"/>
                  <a:gd name="T73" fmla="*/ 32 h 36"/>
                  <a:gd name="T74" fmla="*/ 9 w 38"/>
                  <a:gd name="T75" fmla="*/ 32 h 36"/>
                  <a:gd name="T76" fmla="*/ 22 w 38"/>
                  <a:gd name="T77" fmla="*/ 36 h 36"/>
                  <a:gd name="T78" fmla="*/ 22 w 38"/>
                  <a:gd name="T79" fmla="*/ 36 h 36"/>
                  <a:gd name="T80" fmla="*/ 22 w 38"/>
                  <a:gd name="T81" fmla="*/ 36 h 36"/>
                  <a:gd name="T82" fmla="*/ 22 w 38"/>
                  <a:gd name="T83" fmla="*/ 36 h 36"/>
                  <a:gd name="T84" fmla="*/ 25 w 38"/>
                  <a:gd name="T85" fmla="*/ 36 h 36"/>
                  <a:gd name="T86" fmla="*/ 35 w 38"/>
                  <a:gd name="T87" fmla="*/ 22 h 36"/>
                  <a:gd name="T88" fmla="*/ 32 w 38"/>
                  <a:gd name="T89" fmla="*/ 12 h 36"/>
                  <a:gd name="T90" fmla="*/ 32 w 38"/>
                  <a:gd name="T91" fmla="*/ 12 h 36"/>
                  <a:gd name="T92" fmla="*/ 32 w 38"/>
                  <a:gd name="T93" fmla="*/ 11 h 36"/>
                  <a:gd name="T94" fmla="*/ 12 w 38"/>
                  <a:gd name="T95" fmla="*/ 0 h 36"/>
                  <a:gd name="T96" fmla="*/ 12 w 38"/>
                  <a:gd name="T97" fmla="*/ 0 h 36"/>
                  <a:gd name="T98" fmla="*/ 12 w 38"/>
                  <a:gd name="T99" fmla="*/ 0 h 3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8" h="36"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23" y="3"/>
                      <a:pt x="38" y="17"/>
                      <a:pt x="30" y="28"/>
                    </a:cubicBezTo>
                    <a:cubicBezTo>
                      <a:pt x="30" y="28"/>
                      <a:pt x="30" y="28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9" y="31"/>
                      <a:pt x="27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2" y="32"/>
                      <a:pt x="21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6" y="32"/>
                      <a:pt x="12" y="31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6" y="26"/>
                      <a:pt x="3" y="20"/>
                      <a:pt x="3" y="14"/>
                    </a:cubicBezTo>
                    <a:cubicBezTo>
                      <a:pt x="3" y="12"/>
                      <a:pt x="3" y="10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5"/>
                      <a:pt x="9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2"/>
                    </a:cubicBezTo>
                    <a:cubicBezTo>
                      <a:pt x="0" y="19"/>
                      <a:pt x="4" y="29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2" y="35"/>
                      <a:pt x="18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6"/>
                      <a:pt x="24" y="36"/>
                      <a:pt x="25" y="36"/>
                    </a:cubicBezTo>
                    <a:cubicBezTo>
                      <a:pt x="32" y="35"/>
                      <a:pt x="35" y="29"/>
                      <a:pt x="35" y="22"/>
                    </a:cubicBezTo>
                    <a:cubicBezTo>
                      <a:pt x="35" y="19"/>
                      <a:pt x="34" y="15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8" y="5"/>
                      <a:pt x="19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628"/>
              <p:cNvSpPr>
                <a:spLocks noEditPoints="1"/>
              </p:cNvSpPr>
              <p:nvPr/>
            </p:nvSpPr>
            <p:spPr bwMode="auto">
              <a:xfrm>
                <a:off x="4553" y="748"/>
                <a:ext cx="370" cy="206"/>
              </a:xfrm>
              <a:custGeom>
                <a:gdLst>
                  <a:gd name="T0" fmla="*/ 20 w 106"/>
                  <a:gd name="T1" fmla="*/ 6 h 59"/>
                  <a:gd name="T2" fmla="*/ 30 w 106"/>
                  <a:gd name="T3" fmla="*/ 11 h 59"/>
                  <a:gd name="T4" fmla="*/ 30 w 106"/>
                  <a:gd name="T5" fmla="*/ 11 h 59"/>
                  <a:gd name="T6" fmla="*/ 32 w 106"/>
                  <a:gd name="T7" fmla="*/ 30 h 59"/>
                  <a:gd name="T8" fmla="*/ 48 w 106"/>
                  <a:gd name="T9" fmla="*/ 45 h 59"/>
                  <a:gd name="T10" fmla="*/ 39 w 106"/>
                  <a:gd name="T11" fmla="*/ 55 h 59"/>
                  <a:gd name="T12" fmla="*/ 39 w 106"/>
                  <a:gd name="T13" fmla="*/ 55 h 59"/>
                  <a:gd name="T14" fmla="*/ 39 w 106"/>
                  <a:gd name="T15" fmla="*/ 55 h 59"/>
                  <a:gd name="T16" fmla="*/ 36 w 106"/>
                  <a:gd name="T17" fmla="*/ 55 h 59"/>
                  <a:gd name="T18" fmla="*/ 28 w 106"/>
                  <a:gd name="T19" fmla="*/ 36 h 59"/>
                  <a:gd name="T20" fmla="*/ 6 w 106"/>
                  <a:gd name="T21" fmla="*/ 17 h 59"/>
                  <a:gd name="T22" fmla="*/ 20 w 106"/>
                  <a:gd name="T23" fmla="*/ 6 h 59"/>
                  <a:gd name="T24" fmla="*/ 20 w 106"/>
                  <a:gd name="T25" fmla="*/ 6 h 59"/>
                  <a:gd name="T26" fmla="*/ 81 w 106"/>
                  <a:gd name="T27" fmla="*/ 4 h 59"/>
                  <a:gd name="T28" fmla="*/ 99 w 106"/>
                  <a:gd name="T29" fmla="*/ 15 h 59"/>
                  <a:gd name="T30" fmla="*/ 99 w 106"/>
                  <a:gd name="T31" fmla="*/ 16 h 59"/>
                  <a:gd name="T32" fmla="*/ 80 w 106"/>
                  <a:gd name="T33" fmla="*/ 36 h 59"/>
                  <a:gd name="T34" fmla="*/ 80 w 106"/>
                  <a:gd name="T35" fmla="*/ 36 h 59"/>
                  <a:gd name="T36" fmla="*/ 80 w 106"/>
                  <a:gd name="T37" fmla="*/ 36 h 59"/>
                  <a:gd name="T38" fmla="*/ 73 w 106"/>
                  <a:gd name="T39" fmla="*/ 37 h 59"/>
                  <a:gd name="T40" fmla="*/ 73 w 106"/>
                  <a:gd name="T41" fmla="*/ 37 h 59"/>
                  <a:gd name="T42" fmla="*/ 64 w 106"/>
                  <a:gd name="T43" fmla="*/ 33 h 59"/>
                  <a:gd name="T44" fmla="*/ 62 w 106"/>
                  <a:gd name="T45" fmla="*/ 26 h 59"/>
                  <a:gd name="T46" fmla="*/ 77 w 106"/>
                  <a:gd name="T47" fmla="*/ 4 h 59"/>
                  <a:gd name="T48" fmla="*/ 81 w 106"/>
                  <a:gd name="T49" fmla="*/ 4 h 59"/>
                  <a:gd name="T50" fmla="*/ 81 w 106"/>
                  <a:gd name="T51" fmla="*/ 0 h 59"/>
                  <a:gd name="T52" fmla="*/ 77 w 106"/>
                  <a:gd name="T53" fmla="*/ 0 h 59"/>
                  <a:gd name="T54" fmla="*/ 61 w 106"/>
                  <a:gd name="T55" fmla="*/ 14 h 59"/>
                  <a:gd name="T56" fmla="*/ 50 w 106"/>
                  <a:gd name="T57" fmla="*/ 31 h 59"/>
                  <a:gd name="T58" fmla="*/ 49 w 106"/>
                  <a:gd name="T59" fmla="*/ 31 h 59"/>
                  <a:gd name="T60" fmla="*/ 49 w 106"/>
                  <a:gd name="T61" fmla="*/ 31 h 59"/>
                  <a:gd name="T62" fmla="*/ 36 w 106"/>
                  <a:gd name="T63" fmla="*/ 12 h 59"/>
                  <a:gd name="T64" fmla="*/ 36 w 106"/>
                  <a:gd name="T65" fmla="*/ 12 h 59"/>
                  <a:gd name="T66" fmla="*/ 36 w 106"/>
                  <a:gd name="T67" fmla="*/ 11 h 59"/>
                  <a:gd name="T68" fmla="*/ 36 w 106"/>
                  <a:gd name="T69" fmla="*/ 11 h 59"/>
                  <a:gd name="T70" fmla="*/ 26 w 106"/>
                  <a:gd name="T71" fmla="*/ 3 h 59"/>
                  <a:gd name="T72" fmla="*/ 20 w 106"/>
                  <a:gd name="T73" fmla="*/ 2 h 59"/>
                  <a:gd name="T74" fmla="*/ 20 w 106"/>
                  <a:gd name="T75" fmla="*/ 2 h 59"/>
                  <a:gd name="T76" fmla="*/ 0 w 106"/>
                  <a:gd name="T77" fmla="*/ 18 h 59"/>
                  <a:gd name="T78" fmla="*/ 21 w 106"/>
                  <a:gd name="T79" fmla="*/ 40 h 59"/>
                  <a:gd name="T80" fmla="*/ 21 w 106"/>
                  <a:gd name="T81" fmla="*/ 40 h 59"/>
                  <a:gd name="T82" fmla="*/ 21 w 106"/>
                  <a:gd name="T83" fmla="*/ 40 h 59"/>
                  <a:gd name="T84" fmla="*/ 21 w 106"/>
                  <a:gd name="T85" fmla="*/ 40 h 59"/>
                  <a:gd name="T86" fmla="*/ 21 w 106"/>
                  <a:gd name="T87" fmla="*/ 40 h 59"/>
                  <a:gd name="T88" fmla="*/ 39 w 106"/>
                  <a:gd name="T89" fmla="*/ 59 h 59"/>
                  <a:gd name="T90" fmla="*/ 39 w 106"/>
                  <a:gd name="T91" fmla="*/ 59 h 59"/>
                  <a:gd name="T92" fmla="*/ 41 w 106"/>
                  <a:gd name="T93" fmla="*/ 59 h 59"/>
                  <a:gd name="T94" fmla="*/ 41 w 106"/>
                  <a:gd name="T95" fmla="*/ 59 h 59"/>
                  <a:gd name="T96" fmla="*/ 60 w 106"/>
                  <a:gd name="T97" fmla="*/ 41 h 59"/>
                  <a:gd name="T98" fmla="*/ 61 w 106"/>
                  <a:gd name="T99" fmla="*/ 41 h 59"/>
                  <a:gd name="T100" fmla="*/ 61 w 106"/>
                  <a:gd name="T101" fmla="*/ 41 h 59"/>
                  <a:gd name="T102" fmla="*/ 65 w 106"/>
                  <a:gd name="T103" fmla="*/ 41 h 59"/>
                  <a:gd name="T104" fmla="*/ 66 w 106"/>
                  <a:gd name="T105" fmla="*/ 41 h 59"/>
                  <a:gd name="T106" fmla="*/ 70 w 106"/>
                  <a:gd name="T107" fmla="*/ 41 h 59"/>
                  <a:gd name="T108" fmla="*/ 70 w 106"/>
                  <a:gd name="T109" fmla="*/ 41 h 59"/>
                  <a:gd name="T110" fmla="*/ 71 w 106"/>
                  <a:gd name="T111" fmla="*/ 41 h 59"/>
                  <a:gd name="T112" fmla="*/ 74 w 106"/>
                  <a:gd name="T113" fmla="*/ 41 h 59"/>
                  <a:gd name="T114" fmla="*/ 74 w 106"/>
                  <a:gd name="T115" fmla="*/ 41 h 59"/>
                  <a:gd name="T116" fmla="*/ 78 w 106"/>
                  <a:gd name="T117" fmla="*/ 41 h 59"/>
                  <a:gd name="T118" fmla="*/ 106 w 106"/>
                  <a:gd name="T119" fmla="*/ 17 h 59"/>
                  <a:gd name="T120" fmla="*/ 106 w 106"/>
                  <a:gd name="T121" fmla="*/ 14 h 59"/>
                  <a:gd name="T122" fmla="*/ 81 w 106"/>
                  <a:gd name="T123" fmla="*/ 0 h 59"/>
                  <a:gd name="T124" fmla="*/ 81 w 106"/>
                  <a:gd name="T125" fmla="*/ 0 h 5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5" h="59">
                    <a:moveTo>
                      <a:pt x="20" y="6"/>
                    </a:move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4" y="6"/>
                      <a:pt x="28" y="7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2" y="13"/>
                      <a:pt x="33" y="16"/>
                      <a:pt x="33" y="19"/>
                    </a:cubicBezTo>
                    <a:cubicBezTo>
                      <a:pt x="33" y="22"/>
                      <a:pt x="32" y="25"/>
                      <a:pt x="32" y="30"/>
                    </a:cubicBezTo>
                    <a:cubicBezTo>
                      <a:pt x="32" y="30"/>
                      <a:pt x="32" y="31"/>
                      <a:pt x="32" y="31"/>
                    </a:cubicBezTo>
                    <a:cubicBezTo>
                      <a:pt x="36" y="38"/>
                      <a:pt x="47" y="36"/>
                      <a:pt x="48" y="45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8" y="51"/>
                      <a:pt x="44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8" y="55"/>
                      <a:pt x="37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3" y="53"/>
                      <a:pt x="30" y="49"/>
                      <a:pt x="29" y="46"/>
                    </a:cubicBezTo>
                    <a:cubicBezTo>
                      <a:pt x="28" y="42"/>
                      <a:pt x="29" y="39"/>
                      <a:pt x="28" y="36"/>
                    </a:cubicBezTo>
                    <a:cubicBezTo>
                      <a:pt x="24" y="28"/>
                      <a:pt x="6" y="29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0"/>
                      <a:pt x="13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moveTo>
                      <a:pt x="81" y="4"/>
                    </a:move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9" y="4"/>
                      <a:pt x="97" y="8"/>
                      <a:pt x="99" y="15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7"/>
                      <a:pt x="99" y="18"/>
                    </a:cubicBezTo>
                    <a:cubicBezTo>
                      <a:pt x="99" y="28"/>
                      <a:pt x="88" y="35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77" y="36"/>
                      <a:pt x="75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73" y="37"/>
                      <a:pt x="73" y="37"/>
                      <a:pt x="73" y="37"/>
                    </a:cubicBezTo>
                    <a:cubicBezTo>
                      <a:pt x="69" y="37"/>
                      <a:pt x="66" y="35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3" y="31"/>
                      <a:pt x="62" y="29"/>
                      <a:pt x="62" y="26"/>
                    </a:cubicBezTo>
                    <a:cubicBezTo>
                      <a:pt x="62" y="17"/>
                      <a:pt x="69" y="6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8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79" y="0"/>
                      <a:pt x="78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0" y="1"/>
                      <a:pt x="64" y="10"/>
                      <a:pt x="61" y="14"/>
                    </a:cubicBezTo>
                    <a:cubicBezTo>
                      <a:pt x="58" y="20"/>
                      <a:pt x="57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39" y="31"/>
                      <a:pt x="40" y="19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4" y="8"/>
                      <a:pt x="29" y="4"/>
                      <a:pt x="26" y="3"/>
                    </a:cubicBezTo>
                    <a:cubicBezTo>
                      <a:pt x="24" y="2"/>
                      <a:pt x="22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1" y="2"/>
                      <a:pt x="0" y="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7"/>
                      <a:pt x="14" y="31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7" y="48"/>
                      <a:pt x="2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59"/>
                      <a:pt x="40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53" y="58"/>
                      <a:pt x="51" y="45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2" y="41"/>
                      <a:pt x="64" y="41"/>
                      <a:pt x="65" y="41"/>
                    </a:cubicBezTo>
                    <a:cubicBezTo>
                      <a:pt x="65" y="41"/>
                      <a:pt x="66" y="41"/>
                      <a:pt x="66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7" y="41"/>
                      <a:pt x="68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2" y="41"/>
                      <a:pt x="73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1"/>
                      <a:pt x="77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89" y="39"/>
                      <a:pt x="106" y="30"/>
                      <a:pt x="106" y="17"/>
                    </a:cubicBezTo>
                    <a:cubicBezTo>
                      <a:pt x="106" y="16"/>
                      <a:pt x="106" y="15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5" y="6"/>
                      <a:pt x="9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629"/>
              <p:cNvSpPr>
                <a:spLocks noEditPoints="1"/>
              </p:cNvSpPr>
              <p:nvPr/>
            </p:nvSpPr>
            <p:spPr bwMode="auto">
              <a:xfrm>
                <a:off x="2764" y="748"/>
                <a:ext cx="370" cy="209"/>
              </a:xfrm>
              <a:custGeom>
                <a:gdLst>
                  <a:gd name="T0" fmla="*/ 59 w 106"/>
                  <a:gd name="T1" fmla="*/ 46 h 60"/>
                  <a:gd name="T2" fmla="*/ 74 w 106"/>
                  <a:gd name="T3" fmla="*/ 37 h 60"/>
                  <a:gd name="T4" fmla="*/ 74 w 106"/>
                  <a:gd name="T5" fmla="*/ 37 h 60"/>
                  <a:gd name="T6" fmla="*/ 65 w 106"/>
                  <a:gd name="T7" fmla="*/ 54 h 60"/>
                  <a:gd name="T8" fmla="*/ 65 w 106"/>
                  <a:gd name="T9" fmla="*/ 54 h 60"/>
                  <a:gd name="T10" fmla="*/ 59 w 106"/>
                  <a:gd name="T11" fmla="*/ 46 h 60"/>
                  <a:gd name="T12" fmla="*/ 59 w 106"/>
                  <a:gd name="T13" fmla="*/ 46 h 60"/>
                  <a:gd name="T14" fmla="*/ 86 w 106"/>
                  <a:gd name="T15" fmla="*/ 5 h 60"/>
                  <a:gd name="T16" fmla="*/ 86 w 106"/>
                  <a:gd name="T17" fmla="*/ 5 h 60"/>
                  <a:gd name="T18" fmla="*/ 100 w 106"/>
                  <a:gd name="T19" fmla="*/ 17 h 60"/>
                  <a:gd name="T20" fmla="*/ 77 w 106"/>
                  <a:gd name="T21" fmla="*/ 32 h 60"/>
                  <a:gd name="T22" fmla="*/ 85 w 106"/>
                  <a:gd name="T23" fmla="*/ 5 h 60"/>
                  <a:gd name="T24" fmla="*/ 86 w 106"/>
                  <a:gd name="T25" fmla="*/ 5 h 60"/>
                  <a:gd name="T26" fmla="*/ 86 w 106"/>
                  <a:gd name="T27" fmla="*/ 5 h 60"/>
                  <a:gd name="T28" fmla="*/ 25 w 106"/>
                  <a:gd name="T29" fmla="*/ 4 h 60"/>
                  <a:gd name="T30" fmla="*/ 28 w 106"/>
                  <a:gd name="T31" fmla="*/ 4 h 60"/>
                  <a:gd name="T32" fmla="*/ 31 w 106"/>
                  <a:gd name="T33" fmla="*/ 37 h 60"/>
                  <a:gd name="T34" fmla="*/ 29 w 106"/>
                  <a:gd name="T35" fmla="*/ 37 h 60"/>
                  <a:gd name="T36" fmla="*/ 29 w 106"/>
                  <a:gd name="T37" fmla="*/ 37 h 60"/>
                  <a:gd name="T38" fmla="*/ 7 w 106"/>
                  <a:gd name="T39" fmla="*/ 17 h 60"/>
                  <a:gd name="T40" fmla="*/ 7 w 106"/>
                  <a:gd name="T41" fmla="*/ 17 h 60"/>
                  <a:gd name="T42" fmla="*/ 7 w 106"/>
                  <a:gd name="T43" fmla="*/ 17 h 60"/>
                  <a:gd name="T44" fmla="*/ 25 w 106"/>
                  <a:gd name="T45" fmla="*/ 4 h 60"/>
                  <a:gd name="T46" fmla="*/ 25 w 106"/>
                  <a:gd name="T47" fmla="*/ 4 h 60"/>
                  <a:gd name="T48" fmla="*/ 26 w 106"/>
                  <a:gd name="T49" fmla="*/ 0 h 60"/>
                  <a:gd name="T50" fmla="*/ 11 w 106"/>
                  <a:gd name="T51" fmla="*/ 4 h 60"/>
                  <a:gd name="T52" fmla="*/ 0 w 106"/>
                  <a:gd name="T53" fmla="*/ 17 h 60"/>
                  <a:gd name="T54" fmla="*/ 12 w 106"/>
                  <a:gd name="T55" fmla="*/ 35 h 60"/>
                  <a:gd name="T56" fmla="*/ 12 w 106"/>
                  <a:gd name="T57" fmla="*/ 36 h 60"/>
                  <a:gd name="T58" fmla="*/ 38 w 106"/>
                  <a:gd name="T59" fmla="*/ 41 h 60"/>
                  <a:gd name="T60" fmla="*/ 38 w 106"/>
                  <a:gd name="T61" fmla="*/ 41 h 60"/>
                  <a:gd name="T62" fmla="*/ 46 w 106"/>
                  <a:gd name="T63" fmla="*/ 41 h 60"/>
                  <a:gd name="T64" fmla="*/ 46 w 106"/>
                  <a:gd name="T65" fmla="*/ 41 h 60"/>
                  <a:gd name="T66" fmla="*/ 47 w 106"/>
                  <a:gd name="T67" fmla="*/ 41 h 60"/>
                  <a:gd name="T68" fmla="*/ 48 w 106"/>
                  <a:gd name="T69" fmla="*/ 42 h 60"/>
                  <a:gd name="T70" fmla="*/ 65 w 106"/>
                  <a:gd name="T71" fmla="*/ 60 h 60"/>
                  <a:gd name="T72" fmla="*/ 65 w 106"/>
                  <a:gd name="T73" fmla="*/ 60 h 60"/>
                  <a:gd name="T74" fmla="*/ 69 w 106"/>
                  <a:gd name="T75" fmla="*/ 59 h 60"/>
                  <a:gd name="T76" fmla="*/ 84 w 106"/>
                  <a:gd name="T77" fmla="*/ 40 h 60"/>
                  <a:gd name="T78" fmla="*/ 106 w 106"/>
                  <a:gd name="T79" fmla="*/ 17 h 60"/>
                  <a:gd name="T80" fmla="*/ 85 w 106"/>
                  <a:gd name="T81" fmla="*/ 2 h 60"/>
                  <a:gd name="T82" fmla="*/ 85 w 106"/>
                  <a:gd name="T83" fmla="*/ 2 h 60"/>
                  <a:gd name="T84" fmla="*/ 78 w 106"/>
                  <a:gd name="T85" fmla="*/ 4 h 60"/>
                  <a:gd name="T86" fmla="*/ 77 w 106"/>
                  <a:gd name="T87" fmla="*/ 4 h 60"/>
                  <a:gd name="T88" fmla="*/ 77 w 106"/>
                  <a:gd name="T89" fmla="*/ 4 h 60"/>
                  <a:gd name="T90" fmla="*/ 56 w 106"/>
                  <a:gd name="T91" fmla="*/ 33 h 60"/>
                  <a:gd name="T92" fmla="*/ 56 w 106"/>
                  <a:gd name="T93" fmla="*/ 33 h 60"/>
                  <a:gd name="T94" fmla="*/ 54 w 106"/>
                  <a:gd name="T95" fmla="*/ 32 h 60"/>
                  <a:gd name="T96" fmla="*/ 54 w 106"/>
                  <a:gd name="T97" fmla="*/ 32 h 60"/>
                  <a:gd name="T98" fmla="*/ 54 w 106"/>
                  <a:gd name="T99" fmla="*/ 32 h 60"/>
                  <a:gd name="T100" fmla="*/ 30 w 106"/>
                  <a:gd name="T101" fmla="*/ 0 h 60"/>
                  <a:gd name="T102" fmla="*/ 26 w 106"/>
                  <a:gd name="T103" fmla="*/ 0 h 6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5" h="60">
                    <a:moveTo>
                      <a:pt x="59" y="46"/>
                    </a:move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0"/>
                      <a:pt x="67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80" y="46"/>
                      <a:pt x="72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5" y="54"/>
                      <a:pt x="65" y="54"/>
                      <a:pt x="65" y="54"/>
                    </a:cubicBezTo>
                    <a:cubicBezTo>
                      <a:pt x="61" y="54"/>
                      <a:pt x="58" y="52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9" y="46"/>
                      <a:pt x="59" y="46"/>
                      <a:pt x="59" y="46"/>
                    </a:cubicBezTo>
                    <a:moveTo>
                      <a:pt x="86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92" y="5"/>
                      <a:pt x="100" y="9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00" y="27"/>
                      <a:pt x="87" y="30"/>
                      <a:pt x="77" y="32"/>
                    </a:cubicBezTo>
                    <a:cubicBezTo>
                      <a:pt x="74" y="29"/>
                      <a:pt x="73" y="25"/>
                      <a:pt x="73" y="20"/>
                    </a:cubicBezTo>
                    <a:cubicBezTo>
                      <a:pt x="73" y="13"/>
                      <a:pt x="77" y="6"/>
                      <a:pt x="85" y="5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moveTo>
                      <a:pt x="25" y="4"/>
                    </a:move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7" y="4"/>
                      <a:pt x="28" y="4"/>
                    </a:cubicBezTo>
                    <a:cubicBezTo>
                      <a:pt x="36" y="6"/>
                      <a:pt x="43" y="16"/>
                      <a:pt x="43" y="24"/>
                    </a:cubicBezTo>
                    <a:cubicBezTo>
                      <a:pt x="43" y="31"/>
                      <a:pt x="40" y="36"/>
                      <a:pt x="31" y="37"/>
                    </a:cubicBezTo>
                    <a:cubicBezTo>
                      <a:pt x="30" y="37"/>
                      <a:pt x="30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19" y="37"/>
                      <a:pt x="6" y="30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9" y="9"/>
                      <a:pt x="17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0" y="0"/>
                      <a:pt x="14" y="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6"/>
                      <a:pt x="1" y="9"/>
                      <a:pt x="0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25"/>
                      <a:pt x="7" y="33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20" y="40"/>
                      <a:pt x="2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41" y="41"/>
                      <a:pt x="42" y="41"/>
                    </a:cubicBezTo>
                    <a:cubicBezTo>
                      <a:pt x="43" y="41"/>
                      <a:pt x="45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8" y="42"/>
                    </a:cubicBezTo>
                    <a:cubicBezTo>
                      <a:pt x="55" y="48"/>
                      <a:pt x="54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6" y="60"/>
                      <a:pt x="67" y="60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69" y="59"/>
                      <a:pt x="69" y="59"/>
                      <a:pt x="69" y="59"/>
                    </a:cubicBezTo>
                    <a:cubicBezTo>
                      <a:pt x="79" y="58"/>
                      <a:pt x="79" y="46"/>
                      <a:pt x="84" y="40"/>
                    </a:cubicBezTo>
                    <a:cubicBezTo>
                      <a:pt x="90" y="31"/>
                      <a:pt x="106" y="28"/>
                      <a:pt x="106" y="17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6" y="8"/>
                      <a:pt x="9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2" y="2"/>
                      <a:pt x="80" y="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6" y="4"/>
                      <a:pt x="74" y="6"/>
                      <a:pt x="73" y="7"/>
                    </a:cubicBezTo>
                    <a:cubicBezTo>
                      <a:pt x="67" y="15"/>
                      <a:pt x="6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5" y="33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0" y="31"/>
                      <a:pt x="47" y="19"/>
                      <a:pt x="44" y="14"/>
                    </a:cubicBezTo>
                    <a:cubicBezTo>
                      <a:pt x="41" y="9"/>
                      <a:pt x="36" y="1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630"/>
              <p:cNvSpPr/>
              <p:nvPr/>
            </p:nvSpPr>
            <p:spPr bwMode="auto">
              <a:xfrm>
                <a:off x="2168" y="852"/>
                <a:ext cx="111" cy="98"/>
              </a:xfrm>
              <a:custGeom>
                <a:gdLst>
                  <a:gd name="T0" fmla="*/ 20 w 32"/>
                  <a:gd name="T1" fmla="*/ 0 h 28"/>
                  <a:gd name="T2" fmla="*/ 20 w 32"/>
                  <a:gd name="T3" fmla="*/ 0 h 28"/>
                  <a:gd name="T4" fmla="*/ 10 w 32"/>
                  <a:gd name="T5" fmla="*/ 3 h 28"/>
                  <a:gd name="T6" fmla="*/ 10 w 32"/>
                  <a:gd name="T7" fmla="*/ 3 h 28"/>
                  <a:gd name="T8" fmla="*/ 10 w 32"/>
                  <a:gd name="T9" fmla="*/ 3 h 28"/>
                  <a:gd name="T10" fmla="*/ 10 w 32"/>
                  <a:gd name="T11" fmla="*/ 3 h 28"/>
                  <a:gd name="T12" fmla="*/ 14 w 32"/>
                  <a:gd name="T13" fmla="*/ 28 h 28"/>
                  <a:gd name="T14" fmla="*/ 14 w 32"/>
                  <a:gd name="T15" fmla="*/ 28 h 28"/>
                  <a:gd name="T16" fmla="*/ 14 w 32"/>
                  <a:gd name="T17" fmla="*/ 28 h 28"/>
                  <a:gd name="T18" fmla="*/ 14 w 32"/>
                  <a:gd name="T19" fmla="*/ 28 h 28"/>
                  <a:gd name="T20" fmla="*/ 17 w 32"/>
                  <a:gd name="T21" fmla="*/ 28 h 28"/>
                  <a:gd name="T22" fmla="*/ 18 w 32"/>
                  <a:gd name="T23" fmla="*/ 28 h 28"/>
                  <a:gd name="T24" fmla="*/ 18 w 32"/>
                  <a:gd name="T25" fmla="*/ 28 h 28"/>
                  <a:gd name="T26" fmla="*/ 32 w 32"/>
                  <a:gd name="T27" fmla="*/ 11 h 28"/>
                  <a:gd name="T28" fmla="*/ 32 w 32"/>
                  <a:gd name="T29" fmla="*/ 8 h 28"/>
                  <a:gd name="T30" fmla="*/ 20 w 32"/>
                  <a:gd name="T31" fmla="*/ 0 h 28"/>
                  <a:gd name="T32" fmla="*/ 20 w 32"/>
                  <a:gd name="T33" fmla="*/ 0 h 28"/>
                  <a:gd name="T34" fmla="*/ 20 w 32"/>
                  <a:gd name="T35" fmla="*/ 0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8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3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0" y="10"/>
                      <a:pt x="0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17" y="28"/>
                      <a:pt x="17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6" y="26"/>
                      <a:pt x="32" y="20"/>
                      <a:pt x="32" y="11"/>
                    </a:cubicBezTo>
                    <a:cubicBezTo>
                      <a:pt x="32" y="10"/>
                      <a:pt x="32" y="9"/>
                      <a:pt x="32" y="8"/>
                    </a:cubicBezTo>
                    <a:cubicBezTo>
                      <a:pt x="31" y="2"/>
                      <a:pt x="26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631"/>
              <p:cNvSpPr/>
              <p:nvPr/>
            </p:nvSpPr>
            <p:spPr bwMode="auto">
              <a:xfrm>
                <a:off x="5404" y="845"/>
                <a:ext cx="122" cy="102"/>
              </a:xfrm>
              <a:custGeom>
                <a:gdLst>
                  <a:gd name="T0" fmla="*/ 10 w 35"/>
                  <a:gd name="T1" fmla="*/ 0 h 29"/>
                  <a:gd name="T2" fmla="*/ 10 w 35"/>
                  <a:gd name="T3" fmla="*/ 0 h 29"/>
                  <a:gd name="T4" fmla="*/ 1 w 35"/>
                  <a:gd name="T5" fmla="*/ 5 h 29"/>
                  <a:gd name="T6" fmla="*/ 1 w 35"/>
                  <a:gd name="T7" fmla="*/ 5 h 29"/>
                  <a:gd name="T8" fmla="*/ 1 w 35"/>
                  <a:gd name="T9" fmla="*/ 5 h 29"/>
                  <a:gd name="T10" fmla="*/ 1 w 35"/>
                  <a:gd name="T11" fmla="*/ 5 h 29"/>
                  <a:gd name="T12" fmla="*/ 0 w 35"/>
                  <a:gd name="T13" fmla="*/ 11 h 29"/>
                  <a:gd name="T14" fmla="*/ 6 w 35"/>
                  <a:gd name="T15" fmla="*/ 26 h 29"/>
                  <a:gd name="T16" fmla="*/ 6 w 35"/>
                  <a:gd name="T17" fmla="*/ 26 h 29"/>
                  <a:gd name="T18" fmla="*/ 17 w 35"/>
                  <a:gd name="T19" fmla="*/ 29 h 29"/>
                  <a:gd name="T20" fmla="*/ 17 w 35"/>
                  <a:gd name="T21" fmla="*/ 29 h 29"/>
                  <a:gd name="T22" fmla="*/ 17 w 35"/>
                  <a:gd name="T23" fmla="*/ 29 h 29"/>
                  <a:gd name="T24" fmla="*/ 17 w 35"/>
                  <a:gd name="T25" fmla="*/ 29 h 29"/>
                  <a:gd name="T26" fmla="*/ 21 w 35"/>
                  <a:gd name="T27" fmla="*/ 29 h 29"/>
                  <a:gd name="T28" fmla="*/ 21 w 35"/>
                  <a:gd name="T29" fmla="*/ 29 h 29"/>
                  <a:gd name="T30" fmla="*/ 21 w 35"/>
                  <a:gd name="T31" fmla="*/ 29 h 29"/>
                  <a:gd name="T32" fmla="*/ 21 w 35"/>
                  <a:gd name="T33" fmla="*/ 29 h 29"/>
                  <a:gd name="T34" fmla="*/ 21 w 35"/>
                  <a:gd name="T35" fmla="*/ 29 h 29"/>
                  <a:gd name="T36" fmla="*/ 27 w 35"/>
                  <a:gd name="T37" fmla="*/ 26 h 29"/>
                  <a:gd name="T38" fmla="*/ 27 w 35"/>
                  <a:gd name="T39" fmla="*/ 26 h 29"/>
                  <a:gd name="T40" fmla="*/ 27 w 35"/>
                  <a:gd name="T41" fmla="*/ 26 h 29"/>
                  <a:gd name="T42" fmla="*/ 27 w 35"/>
                  <a:gd name="T43" fmla="*/ 26 h 29"/>
                  <a:gd name="T44" fmla="*/ 27 w 35"/>
                  <a:gd name="T45" fmla="*/ 26 h 29"/>
                  <a:gd name="T46" fmla="*/ 27 w 35"/>
                  <a:gd name="T47" fmla="*/ 25 h 29"/>
                  <a:gd name="T48" fmla="*/ 10 w 35"/>
                  <a:gd name="T49" fmla="*/ 0 h 29"/>
                  <a:gd name="T50" fmla="*/ 10 w 35"/>
                  <a:gd name="T51" fmla="*/ 0 h 29"/>
                  <a:gd name="T52" fmla="*/ 10 w 35"/>
                  <a:gd name="T53" fmla="*/ 0 h 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7"/>
                      <a:pt x="3" y="23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9"/>
                      <a:pt x="19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4" y="28"/>
                      <a:pt x="26" y="28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35" y="14"/>
                      <a:pt x="2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632"/>
              <p:cNvSpPr>
                <a:spLocks noEditPoints="1"/>
              </p:cNvSpPr>
              <p:nvPr/>
            </p:nvSpPr>
            <p:spPr bwMode="auto">
              <a:xfrm>
                <a:off x="5000" y="748"/>
                <a:ext cx="254" cy="192"/>
              </a:xfrm>
              <a:custGeom>
                <a:gdLst>
                  <a:gd name="T0" fmla="*/ 50 w 73"/>
                  <a:gd name="T1" fmla="*/ 4 h 55"/>
                  <a:gd name="T2" fmla="*/ 50 w 73"/>
                  <a:gd name="T3" fmla="*/ 4 h 55"/>
                  <a:gd name="T4" fmla="*/ 50 w 73"/>
                  <a:gd name="T5" fmla="*/ 4 h 55"/>
                  <a:gd name="T6" fmla="*/ 65 w 73"/>
                  <a:gd name="T7" fmla="*/ 7 h 55"/>
                  <a:gd name="T8" fmla="*/ 65 w 73"/>
                  <a:gd name="T9" fmla="*/ 7 h 55"/>
                  <a:gd name="T10" fmla="*/ 65 w 73"/>
                  <a:gd name="T11" fmla="*/ 8 h 55"/>
                  <a:gd name="T12" fmla="*/ 65 w 73"/>
                  <a:gd name="T13" fmla="*/ 8 h 55"/>
                  <a:gd name="T14" fmla="*/ 66 w 73"/>
                  <a:gd name="T15" fmla="*/ 8 h 55"/>
                  <a:gd name="T16" fmla="*/ 66 w 73"/>
                  <a:gd name="T17" fmla="*/ 8 h 55"/>
                  <a:gd name="T18" fmla="*/ 66 w 73"/>
                  <a:gd name="T19" fmla="*/ 8 h 55"/>
                  <a:gd name="T20" fmla="*/ 30 w 73"/>
                  <a:gd name="T21" fmla="*/ 37 h 55"/>
                  <a:gd name="T22" fmla="*/ 19 w 73"/>
                  <a:gd name="T23" fmla="*/ 52 h 55"/>
                  <a:gd name="T24" fmla="*/ 19 w 73"/>
                  <a:gd name="T25" fmla="*/ 52 h 55"/>
                  <a:gd name="T26" fmla="*/ 19 w 73"/>
                  <a:gd name="T27" fmla="*/ 52 h 55"/>
                  <a:gd name="T28" fmla="*/ 19 w 73"/>
                  <a:gd name="T29" fmla="*/ 52 h 55"/>
                  <a:gd name="T30" fmla="*/ 19 w 73"/>
                  <a:gd name="T31" fmla="*/ 52 h 55"/>
                  <a:gd name="T32" fmla="*/ 16 w 73"/>
                  <a:gd name="T33" fmla="*/ 52 h 55"/>
                  <a:gd name="T34" fmla="*/ 16 w 73"/>
                  <a:gd name="T35" fmla="*/ 52 h 55"/>
                  <a:gd name="T36" fmla="*/ 16 w 73"/>
                  <a:gd name="T37" fmla="*/ 52 h 55"/>
                  <a:gd name="T38" fmla="*/ 16 w 73"/>
                  <a:gd name="T39" fmla="*/ 52 h 55"/>
                  <a:gd name="T40" fmla="*/ 16 w 73"/>
                  <a:gd name="T41" fmla="*/ 52 h 55"/>
                  <a:gd name="T42" fmla="*/ 6 w 73"/>
                  <a:gd name="T43" fmla="*/ 45 h 55"/>
                  <a:gd name="T44" fmla="*/ 6 w 73"/>
                  <a:gd name="T45" fmla="*/ 45 h 55"/>
                  <a:gd name="T46" fmla="*/ 6 w 73"/>
                  <a:gd name="T47" fmla="*/ 45 h 55"/>
                  <a:gd name="T48" fmla="*/ 6 w 73"/>
                  <a:gd name="T49" fmla="*/ 45 h 55"/>
                  <a:gd name="T50" fmla="*/ 5 w 73"/>
                  <a:gd name="T51" fmla="*/ 44 h 55"/>
                  <a:gd name="T52" fmla="*/ 18 w 73"/>
                  <a:gd name="T53" fmla="*/ 28 h 55"/>
                  <a:gd name="T54" fmla="*/ 23 w 73"/>
                  <a:gd name="T55" fmla="*/ 14 h 55"/>
                  <a:gd name="T56" fmla="*/ 40 w 73"/>
                  <a:gd name="T57" fmla="*/ 5 h 55"/>
                  <a:gd name="T58" fmla="*/ 40 w 73"/>
                  <a:gd name="T59" fmla="*/ 5 h 55"/>
                  <a:gd name="T60" fmla="*/ 40 w 73"/>
                  <a:gd name="T61" fmla="*/ 5 h 55"/>
                  <a:gd name="T62" fmla="*/ 41 w 73"/>
                  <a:gd name="T63" fmla="*/ 5 h 55"/>
                  <a:gd name="T64" fmla="*/ 41 w 73"/>
                  <a:gd name="T65" fmla="*/ 5 h 55"/>
                  <a:gd name="T66" fmla="*/ 41 w 73"/>
                  <a:gd name="T67" fmla="*/ 5 h 55"/>
                  <a:gd name="T68" fmla="*/ 41 w 73"/>
                  <a:gd name="T69" fmla="*/ 5 h 55"/>
                  <a:gd name="T70" fmla="*/ 41 w 73"/>
                  <a:gd name="T71" fmla="*/ 5 h 55"/>
                  <a:gd name="T72" fmla="*/ 50 w 73"/>
                  <a:gd name="T73" fmla="*/ 4 h 55"/>
                  <a:gd name="T74" fmla="*/ 50 w 73"/>
                  <a:gd name="T75" fmla="*/ 4 h 55"/>
                  <a:gd name="T76" fmla="*/ 50 w 73"/>
                  <a:gd name="T77" fmla="*/ 4 h 55"/>
                  <a:gd name="T78" fmla="*/ 66 w 73"/>
                  <a:gd name="T79" fmla="*/ 0 h 55"/>
                  <a:gd name="T80" fmla="*/ 66 w 73"/>
                  <a:gd name="T81" fmla="*/ 0 h 55"/>
                  <a:gd name="T82" fmla="*/ 58 w 73"/>
                  <a:gd name="T83" fmla="*/ 1 h 55"/>
                  <a:gd name="T84" fmla="*/ 54 w 73"/>
                  <a:gd name="T85" fmla="*/ 2 h 55"/>
                  <a:gd name="T86" fmla="*/ 22 w 73"/>
                  <a:gd name="T87" fmla="*/ 11 h 55"/>
                  <a:gd name="T88" fmla="*/ 12 w 73"/>
                  <a:gd name="T89" fmla="*/ 28 h 55"/>
                  <a:gd name="T90" fmla="*/ 0 w 73"/>
                  <a:gd name="T91" fmla="*/ 43 h 55"/>
                  <a:gd name="T92" fmla="*/ 0 w 73"/>
                  <a:gd name="T93" fmla="*/ 43 h 55"/>
                  <a:gd name="T94" fmla="*/ 0 w 73"/>
                  <a:gd name="T95" fmla="*/ 43 h 55"/>
                  <a:gd name="T96" fmla="*/ 15 w 73"/>
                  <a:gd name="T97" fmla="*/ 55 h 55"/>
                  <a:gd name="T98" fmla="*/ 15 w 73"/>
                  <a:gd name="T99" fmla="*/ 55 h 55"/>
                  <a:gd name="T100" fmla="*/ 15 w 73"/>
                  <a:gd name="T101" fmla="*/ 55 h 55"/>
                  <a:gd name="T102" fmla="*/ 15 w 73"/>
                  <a:gd name="T103" fmla="*/ 55 h 55"/>
                  <a:gd name="T104" fmla="*/ 17 w 73"/>
                  <a:gd name="T105" fmla="*/ 55 h 55"/>
                  <a:gd name="T106" fmla="*/ 17 w 73"/>
                  <a:gd name="T107" fmla="*/ 55 h 55"/>
                  <a:gd name="T108" fmla="*/ 17 w 73"/>
                  <a:gd name="T109" fmla="*/ 55 h 55"/>
                  <a:gd name="T110" fmla="*/ 35 w 73"/>
                  <a:gd name="T111" fmla="*/ 37 h 55"/>
                  <a:gd name="T112" fmla="*/ 55 w 73"/>
                  <a:gd name="T113" fmla="*/ 23 h 55"/>
                  <a:gd name="T114" fmla="*/ 73 w 73"/>
                  <a:gd name="T115" fmla="*/ 7 h 55"/>
                  <a:gd name="T116" fmla="*/ 73 w 73"/>
                  <a:gd name="T117" fmla="*/ 7 h 55"/>
                  <a:gd name="T118" fmla="*/ 66 w 73"/>
                  <a:gd name="T119" fmla="*/ 0 h 55"/>
                  <a:gd name="T120" fmla="*/ 66 w 73"/>
                  <a:gd name="T121" fmla="*/ 0 h 55"/>
                  <a:gd name="T122" fmla="*/ 66 w 73"/>
                  <a:gd name="T123" fmla="*/ 0 h 5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3" h="55">
                    <a:moveTo>
                      <a:pt x="50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5" y="4"/>
                      <a:pt x="61" y="5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24"/>
                      <a:pt x="39" y="25"/>
                      <a:pt x="30" y="37"/>
                    </a:cubicBezTo>
                    <a:cubicBezTo>
                      <a:pt x="26" y="42"/>
                      <a:pt x="26" y="50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2"/>
                      <a:pt x="17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1" y="52"/>
                      <a:pt x="6" y="49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5" y="44"/>
                      <a:pt x="5" y="44"/>
                    </a:cubicBezTo>
                    <a:cubicBezTo>
                      <a:pt x="5" y="37"/>
                      <a:pt x="15" y="33"/>
                      <a:pt x="18" y="28"/>
                    </a:cubicBezTo>
                    <a:cubicBezTo>
                      <a:pt x="20" y="24"/>
                      <a:pt x="20" y="19"/>
                      <a:pt x="23" y="14"/>
                    </a:cubicBezTo>
                    <a:cubicBezTo>
                      <a:pt x="26" y="9"/>
                      <a:pt x="33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4" y="4"/>
                      <a:pt x="47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moveTo>
                      <a:pt x="66" y="0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64" y="0"/>
                      <a:pt x="61" y="0"/>
                      <a:pt x="58" y="1"/>
                    </a:cubicBezTo>
                    <a:cubicBezTo>
                      <a:pt x="57" y="1"/>
                      <a:pt x="55" y="1"/>
                      <a:pt x="54" y="2"/>
                    </a:cubicBezTo>
                    <a:cubicBezTo>
                      <a:pt x="40" y="4"/>
                      <a:pt x="30" y="3"/>
                      <a:pt x="22" y="11"/>
                    </a:cubicBezTo>
                    <a:cubicBezTo>
                      <a:pt x="19" y="14"/>
                      <a:pt x="17" y="21"/>
                      <a:pt x="12" y="28"/>
                    </a:cubicBezTo>
                    <a:cubicBezTo>
                      <a:pt x="8" y="33"/>
                      <a:pt x="0" y="36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2"/>
                      <a:pt x="9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5"/>
                      <a:pt x="16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31" y="53"/>
                      <a:pt x="28" y="44"/>
                      <a:pt x="35" y="37"/>
                    </a:cubicBezTo>
                    <a:cubicBezTo>
                      <a:pt x="38" y="33"/>
                      <a:pt x="50" y="27"/>
                      <a:pt x="55" y="23"/>
                    </a:cubicBezTo>
                    <a:cubicBezTo>
                      <a:pt x="62" y="19"/>
                      <a:pt x="73" y="14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3" y="1"/>
                      <a:pt x="70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633"/>
              <p:cNvSpPr/>
              <p:nvPr/>
            </p:nvSpPr>
            <p:spPr bwMode="auto">
              <a:xfrm>
                <a:off x="4574" y="768"/>
                <a:ext cx="147" cy="172"/>
              </a:xfrm>
              <a:custGeom>
                <a:gdLst>
                  <a:gd name="T0" fmla="*/ 14 w 42"/>
                  <a:gd name="T1" fmla="*/ 0 h 49"/>
                  <a:gd name="T2" fmla="*/ 14 w 42"/>
                  <a:gd name="T3" fmla="*/ 0 h 49"/>
                  <a:gd name="T4" fmla="*/ 0 w 42"/>
                  <a:gd name="T5" fmla="*/ 11 h 49"/>
                  <a:gd name="T6" fmla="*/ 0 w 42"/>
                  <a:gd name="T7" fmla="*/ 11 h 49"/>
                  <a:gd name="T8" fmla="*/ 0 w 42"/>
                  <a:gd name="T9" fmla="*/ 11 h 49"/>
                  <a:gd name="T10" fmla="*/ 22 w 42"/>
                  <a:gd name="T11" fmla="*/ 30 h 49"/>
                  <a:gd name="T12" fmla="*/ 23 w 42"/>
                  <a:gd name="T13" fmla="*/ 40 h 49"/>
                  <a:gd name="T14" fmla="*/ 30 w 42"/>
                  <a:gd name="T15" fmla="*/ 49 h 49"/>
                  <a:gd name="T16" fmla="*/ 30 w 42"/>
                  <a:gd name="T17" fmla="*/ 49 h 49"/>
                  <a:gd name="T18" fmla="*/ 33 w 42"/>
                  <a:gd name="T19" fmla="*/ 49 h 49"/>
                  <a:gd name="T20" fmla="*/ 33 w 42"/>
                  <a:gd name="T21" fmla="*/ 49 h 49"/>
                  <a:gd name="T22" fmla="*/ 33 w 42"/>
                  <a:gd name="T23" fmla="*/ 49 h 49"/>
                  <a:gd name="T24" fmla="*/ 33 w 42"/>
                  <a:gd name="T25" fmla="*/ 49 h 49"/>
                  <a:gd name="T26" fmla="*/ 42 w 42"/>
                  <a:gd name="T27" fmla="*/ 39 h 49"/>
                  <a:gd name="T28" fmla="*/ 42 w 42"/>
                  <a:gd name="T29" fmla="*/ 39 h 49"/>
                  <a:gd name="T30" fmla="*/ 26 w 42"/>
                  <a:gd name="T31" fmla="*/ 25 h 49"/>
                  <a:gd name="T32" fmla="*/ 26 w 42"/>
                  <a:gd name="T33" fmla="*/ 24 h 49"/>
                  <a:gd name="T34" fmla="*/ 27 w 42"/>
                  <a:gd name="T35" fmla="*/ 13 h 49"/>
                  <a:gd name="T36" fmla="*/ 24 w 42"/>
                  <a:gd name="T37" fmla="*/ 5 h 49"/>
                  <a:gd name="T38" fmla="*/ 24 w 42"/>
                  <a:gd name="T39" fmla="*/ 5 h 49"/>
                  <a:gd name="T40" fmla="*/ 24 w 42"/>
                  <a:gd name="T41" fmla="*/ 5 h 49"/>
                  <a:gd name="T42" fmla="*/ 14 w 42"/>
                  <a:gd name="T43" fmla="*/ 0 h 49"/>
                  <a:gd name="T44" fmla="*/ 14 w 42"/>
                  <a:gd name="T45" fmla="*/ 0 h 49"/>
                  <a:gd name="T46" fmla="*/ 14 w 42"/>
                  <a:gd name="T47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49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4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3"/>
                      <a:pt x="18" y="22"/>
                      <a:pt x="22" y="30"/>
                    </a:cubicBezTo>
                    <a:cubicBezTo>
                      <a:pt x="23" y="33"/>
                      <a:pt x="22" y="36"/>
                      <a:pt x="23" y="40"/>
                    </a:cubicBezTo>
                    <a:cubicBezTo>
                      <a:pt x="24" y="43"/>
                      <a:pt x="27" y="47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1" y="49"/>
                      <a:pt x="32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8" y="49"/>
                      <a:pt x="42" y="45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0"/>
                      <a:pt x="30" y="32"/>
                      <a:pt x="26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19"/>
                      <a:pt x="27" y="16"/>
                      <a:pt x="27" y="13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1"/>
                      <a:pt x="18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634"/>
              <p:cNvSpPr>
                <a:spLocks noEditPoints="1"/>
              </p:cNvSpPr>
              <p:nvPr/>
            </p:nvSpPr>
            <p:spPr bwMode="auto">
              <a:xfrm>
                <a:off x="2429" y="744"/>
                <a:ext cx="262" cy="196"/>
              </a:xfrm>
              <a:custGeom>
                <a:gdLst>
                  <a:gd name="T0" fmla="*/ 20 w 75"/>
                  <a:gd name="T1" fmla="*/ 4 h 56"/>
                  <a:gd name="T2" fmla="*/ 20 w 75"/>
                  <a:gd name="T3" fmla="*/ 4 h 56"/>
                  <a:gd name="T4" fmla="*/ 20 w 75"/>
                  <a:gd name="T5" fmla="*/ 4 h 56"/>
                  <a:gd name="T6" fmla="*/ 45 w 75"/>
                  <a:gd name="T7" fmla="*/ 9 h 56"/>
                  <a:gd name="T8" fmla="*/ 45 w 75"/>
                  <a:gd name="T9" fmla="*/ 9 h 56"/>
                  <a:gd name="T10" fmla="*/ 45 w 75"/>
                  <a:gd name="T11" fmla="*/ 9 h 56"/>
                  <a:gd name="T12" fmla="*/ 45 w 75"/>
                  <a:gd name="T13" fmla="*/ 9 h 56"/>
                  <a:gd name="T14" fmla="*/ 45 w 75"/>
                  <a:gd name="T15" fmla="*/ 9 h 56"/>
                  <a:gd name="T16" fmla="*/ 57 w 75"/>
                  <a:gd name="T17" fmla="*/ 29 h 56"/>
                  <a:gd name="T18" fmla="*/ 69 w 75"/>
                  <a:gd name="T19" fmla="*/ 44 h 56"/>
                  <a:gd name="T20" fmla="*/ 69 w 75"/>
                  <a:gd name="T21" fmla="*/ 44 h 56"/>
                  <a:gd name="T22" fmla="*/ 59 w 75"/>
                  <a:gd name="T23" fmla="*/ 53 h 56"/>
                  <a:gd name="T24" fmla="*/ 57 w 75"/>
                  <a:gd name="T25" fmla="*/ 53 h 56"/>
                  <a:gd name="T26" fmla="*/ 57 w 75"/>
                  <a:gd name="T27" fmla="*/ 53 h 56"/>
                  <a:gd name="T28" fmla="*/ 57 w 75"/>
                  <a:gd name="T29" fmla="*/ 53 h 56"/>
                  <a:gd name="T30" fmla="*/ 57 w 75"/>
                  <a:gd name="T31" fmla="*/ 53 h 56"/>
                  <a:gd name="T32" fmla="*/ 57 w 75"/>
                  <a:gd name="T33" fmla="*/ 53 h 56"/>
                  <a:gd name="T34" fmla="*/ 40 w 75"/>
                  <a:gd name="T35" fmla="*/ 36 h 56"/>
                  <a:gd name="T36" fmla="*/ 40 w 75"/>
                  <a:gd name="T37" fmla="*/ 35 h 56"/>
                  <a:gd name="T38" fmla="*/ 7 w 75"/>
                  <a:gd name="T39" fmla="*/ 10 h 56"/>
                  <a:gd name="T40" fmla="*/ 7 w 75"/>
                  <a:gd name="T41" fmla="*/ 9 h 56"/>
                  <a:gd name="T42" fmla="*/ 7 w 75"/>
                  <a:gd name="T43" fmla="*/ 9 h 56"/>
                  <a:gd name="T44" fmla="*/ 20 w 75"/>
                  <a:gd name="T45" fmla="*/ 4 h 56"/>
                  <a:gd name="T46" fmla="*/ 20 w 75"/>
                  <a:gd name="T47" fmla="*/ 4 h 56"/>
                  <a:gd name="T48" fmla="*/ 20 w 75"/>
                  <a:gd name="T49" fmla="*/ 4 h 56"/>
                  <a:gd name="T50" fmla="*/ 8 w 75"/>
                  <a:gd name="T51" fmla="*/ 0 h 56"/>
                  <a:gd name="T52" fmla="*/ 8 w 75"/>
                  <a:gd name="T53" fmla="*/ 0 h 56"/>
                  <a:gd name="T54" fmla="*/ 7 w 75"/>
                  <a:gd name="T55" fmla="*/ 0 h 56"/>
                  <a:gd name="T56" fmla="*/ 7 w 75"/>
                  <a:gd name="T57" fmla="*/ 0 h 56"/>
                  <a:gd name="T58" fmla="*/ 0 w 75"/>
                  <a:gd name="T59" fmla="*/ 9 h 56"/>
                  <a:gd name="T60" fmla="*/ 0 w 75"/>
                  <a:gd name="T61" fmla="*/ 9 h 56"/>
                  <a:gd name="T62" fmla="*/ 19 w 75"/>
                  <a:gd name="T63" fmla="*/ 26 h 56"/>
                  <a:gd name="T64" fmla="*/ 40 w 75"/>
                  <a:gd name="T65" fmla="*/ 39 h 56"/>
                  <a:gd name="T66" fmla="*/ 40 w 75"/>
                  <a:gd name="T67" fmla="*/ 39 h 56"/>
                  <a:gd name="T68" fmla="*/ 40 w 75"/>
                  <a:gd name="T69" fmla="*/ 39 h 56"/>
                  <a:gd name="T70" fmla="*/ 40 w 75"/>
                  <a:gd name="T71" fmla="*/ 40 h 56"/>
                  <a:gd name="T72" fmla="*/ 40 w 75"/>
                  <a:gd name="T73" fmla="*/ 40 h 56"/>
                  <a:gd name="T74" fmla="*/ 40 w 75"/>
                  <a:gd name="T75" fmla="*/ 40 h 56"/>
                  <a:gd name="T76" fmla="*/ 57 w 75"/>
                  <a:gd name="T77" fmla="*/ 56 h 56"/>
                  <a:gd name="T78" fmla="*/ 57 w 75"/>
                  <a:gd name="T79" fmla="*/ 56 h 56"/>
                  <a:gd name="T80" fmla="*/ 57 w 75"/>
                  <a:gd name="T81" fmla="*/ 56 h 56"/>
                  <a:gd name="T82" fmla="*/ 57 w 75"/>
                  <a:gd name="T83" fmla="*/ 56 h 56"/>
                  <a:gd name="T84" fmla="*/ 60 w 75"/>
                  <a:gd name="T85" fmla="*/ 56 h 56"/>
                  <a:gd name="T86" fmla="*/ 60 w 75"/>
                  <a:gd name="T87" fmla="*/ 56 h 56"/>
                  <a:gd name="T88" fmla="*/ 60 w 75"/>
                  <a:gd name="T89" fmla="*/ 56 h 56"/>
                  <a:gd name="T90" fmla="*/ 60 w 75"/>
                  <a:gd name="T91" fmla="*/ 56 h 56"/>
                  <a:gd name="T92" fmla="*/ 60 w 75"/>
                  <a:gd name="T93" fmla="*/ 56 h 56"/>
                  <a:gd name="T94" fmla="*/ 75 w 75"/>
                  <a:gd name="T95" fmla="*/ 44 h 56"/>
                  <a:gd name="T96" fmla="*/ 75 w 75"/>
                  <a:gd name="T97" fmla="*/ 42 h 56"/>
                  <a:gd name="T98" fmla="*/ 61 w 75"/>
                  <a:gd name="T99" fmla="*/ 27 h 56"/>
                  <a:gd name="T100" fmla="*/ 45 w 75"/>
                  <a:gd name="T101" fmla="*/ 7 h 56"/>
                  <a:gd name="T102" fmla="*/ 18 w 75"/>
                  <a:gd name="T103" fmla="*/ 2 h 56"/>
                  <a:gd name="T104" fmla="*/ 18 w 75"/>
                  <a:gd name="T105" fmla="*/ 2 h 56"/>
                  <a:gd name="T106" fmla="*/ 17 w 75"/>
                  <a:gd name="T107" fmla="*/ 2 h 56"/>
                  <a:gd name="T108" fmla="*/ 17 w 75"/>
                  <a:gd name="T109" fmla="*/ 2 h 56"/>
                  <a:gd name="T110" fmla="*/ 13 w 75"/>
                  <a:gd name="T111" fmla="*/ 1 h 56"/>
                  <a:gd name="T112" fmla="*/ 13 w 75"/>
                  <a:gd name="T113" fmla="*/ 1 h 56"/>
                  <a:gd name="T114" fmla="*/ 13 w 75"/>
                  <a:gd name="T115" fmla="*/ 0 h 56"/>
                  <a:gd name="T116" fmla="*/ 12 w 75"/>
                  <a:gd name="T117" fmla="*/ 0 h 56"/>
                  <a:gd name="T118" fmla="*/ 12 w 75"/>
                  <a:gd name="T119" fmla="*/ 0 h 56"/>
                  <a:gd name="T120" fmla="*/ 8 w 75"/>
                  <a:gd name="T121" fmla="*/ 0 h 56"/>
                  <a:gd name="T122" fmla="*/ 8 w 75"/>
                  <a:gd name="T123" fmla="*/ 0 h 56"/>
                  <a:gd name="T124" fmla="*/ 8 w 75"/>
                  <a:gd name="T125" fmla="*/ 0 h 5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" h="56">
                    <a:moveTo>
                      <a:pt x="20" y="4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0" y="4"/>
                      <a:pt x="42" y="7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52" y="14"/>
                      <a:pt x="54" y="23"/>
                      <a:pt x="57" y="29"/>
                    </a:cubicBezTo>
                    <a:cubicBezTo>
                      <a:pt x="60" y="34"/>
                      <a:pt x="69" y="38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69" y="51"/>
                      <a:pt x="63" y="52"/>
                      <a:pt x="59" y="53"/>
                    </a:cubicBezTo>
                    <a:cubicBezTo>
                      <a:pt x="58" y="53"/>
                      <a:pt x="58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47" y="53"/>
                      <a:pt x="47" y="42"/>
                      <a:pt x="40" y="36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5" y="31"/>
                      <a:pt x="7" y="20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6"/>
                      <a:pt x="14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6"/>
                      <a:pt x="12" y="22"/>
                      <a:pt x="19" y="26"/>
                    </a:cubicBezTo>
                    <a:cubicBezTo>
                      <a:pt x="26" y="30"/>
                      <a:pt x="37" y="35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9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6" y="47"/>
                      <a:pt x="46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8" y="56"/>
                      <a:pt x="59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6" y="55"/>
                      <a:pt x="75" y="53"/>
                      <a:pt x="75" y="44"/>
                    </a:cubicBezTo>
                    <a:cubicBezTo>
                      <a:pt x="75" y="43"/>
                      <a:pt x="75" y="43"/>
                      <a:pt x="75" y="42"/>
                    </a:cubicBezTo>
                    <a:cubicBezTo>
                      <a:pt x="75" y="35"/>
                      <a:pt x="65" y="32"/>
                      <a:pt x="61" y="27"/>
                    </a:cubicBezTo>
                    <a:cubicBezTo>
                      <a:pt x="56" y="20"/>
                      <a:pt x="53" y="11"/>
                      <a:pt x="45" y="7"/>
                    </a:cubicBezTo>
                    <a:cubicBezTo>
                      <a:pt x="38" y="3"/>
                      <a:pt x="29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635"/>
              <p:cNvSpPr/>
              <p:nvPr/>
            </p:nvSpPr>
            <p:spPr bwMode="auto">
              <a:xfrm>
                <a:off x="2966" y="877"/>
                <a:ext cx="77" cy="59"/>
              </a:xfrm>
              <a:custGeom>
                <a:gdLst>
                  <a:gd name="T0" fmla="*/ 16 w 22"/>
                  <a:gd name="T1" fmla="*/ 0 h 17"/>
                  <a:gd name="T2" fmla="*/ 1 w 22"/>
                  <a:gd name="T3" fmla="*/ 9 h 17"/>
                  <a:gd name="T4" fmla="*/ 1 w 22"/>
                  <a:gd name="T5" fmla="*/ 9 h 17"/>
                  <a:gd name="T6" fmla="*/ 1 w 22"/>
                  <a:gd name="T7" fmla="*/ 9 h 17"/>
                  <a:gd name="T8" fmla="*/ 1 w 22"/>
                  <a:gd name="T9" fmla="*/ 9 h 17"/>
                  <a:gd name="T10" fmla="*/ 1 w 22"/>
                  <a:gd name="T11" fmla="*/ 9 h 17"/>
                  <a:gd name="T12" fmla="*/ 7 w 22"/>
                  <a:gd name="T13" fmla="*/ 17 h 17"/>
                  <a:gd name="T14" fmla="*/ 7 w 22"/>
                  <a:gd name="T15" fmla="*/ 17 h 17"/>
                  <a:gd name="T16" fmla="*/ 7 w 22"/>
                  <a:gd name="T17" fmla="*/ 17 h 17"/>
                  <a:gd name="T18" fmla="*/ 7 w 22"/>
                  <a:gd name="T19" fmla="*/ 17 h 17"/>
                  <a:gd name="T20" fmla="*/ 16 w 22"/>
                  <a:gd name="T21" fmla="*/ 0 h 17"/>
                  <a:gd name="T22" fmla="*/ 16 w 22"/>
                  <a:gd name="T23" fmla="*/ 0 h 17"/>
                  <a:gd name="T24" fmla="*/ 16 w 22"/>
                  <a:gd name="T25" fmla="*/ 0 h 17"/>
                  <a:gd name="T26" fmla="*/ 16 w 22"/>
                  <a:gd name="T27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16" y="0"/>
                    </a:moveTo>
                    <a:cubicBezTo>
                      <a:pt x="9" y="0"/>
                      <a:pt x="2" y="3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3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4" y="17"/>
                      <a:pt x="22" y="9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636"/>
              <p:cNvSpPr>
                <a:spLocks noEditPoints="1"/>
              </p:cNvSpPr>
              <p:nvPr/>
            </p:nvSpPr>
            <p:spPr bwMode="auto">
              <a:xfrm>
                <a:off x="2454" y="758"/>
                <a:ext cx="216" cy="171"/>
              </a:xfrm>
              <a:custGeom>
                <a:gdLst>
                  <a:gd name="T0" fmla="*/ 45 w 62"/>
                  <a:gd name="T1" fmla="*/ 34 h 49"/>
                  <a:gd name="T2" fmla="*/ 45 w 62"/>
                  <a:gd name="T3" fmla="*/ 34 h 49"/>
                  <a:gd name="T4" fmla="*/ 53 w 62"/>
                  <a:gd name="T5" fmla="*/ 41 h 49"/>
                  <a:gd name="T6" fmla="*/ 53 w 62"/>
                  <a:gd name="T7" fmla="*/ 41 h 49"/>
                  <a:gd name="T8" fmla="*/ 53 w 62"/>
                  <a:gd name="T9" fmla="*/ 41 h 49"/>
                  <a:gd name="T10" fmla="*/ 53 w 62"/>
                  <a:gd name="T11" fmla="*/ 41 h 49"/>
                  <a:gd name="T12" fmla="*/ 53 w 62"/>
                  <a:gd name="T13" fmla="*/ 41 h 49"/>
                  <a:gd name="T14" fmla="*/ 53 w 62"/>
                  <a:gd name="T15" fmla="*/ 41 h 49"/>
                  <a:gd name="T16" fmla="*/ 53 w 62"/>
                  <a:gd name="T17" fmla="*/ 41 h 49"/>
                  <a:gd name="T18" fmla="*/ 50 w 62"/>
                  <a:gd name="T19" fmla="*/ 43 h 49"/>
                  <a:gd name="T20" fmla="*/ 50 w 62"/>
                  <a:gd name="T21" fmla="*/ 43 h 49"/>
                  <a:gd name="T22" fmla="*/ 50 w 62"/>
                  <a:gd name="T23" fmla="*/ 43 h 49"/>
                  <a:gd name="T24" fmla="*/ 50 w 62"/>
                  <a:gd name="T25" fmla="*/ 43 h 49"/>
                  <a:gd name="T26" fmla="*/ 50 w 62"/>
                  <a:gd name="T27" fmla="*/ 43 h 49"/>
                  <a:gd name="T28" fmla="*/ 45 w 62"/>
                  <a:gd name="T29" fmla="*/ 34 h 49"/>
                  <a:gd name="T30" fmla="*/ 45 w 62"/>
                  <a:gd name="T31" fmla="*/ 34 h 49"/>
                  <a:gd name="T32" fmla="*/ 45 w 62"/>
                  <a:gd name="T33" fmla="*/ 34 h 49"/>
                  <a:gd name="T34" fmla="*/ 45 w 62"/>
                  <a:gd name="T35" fmla="*/ 34 h 49"/>
                  <a:gd name="T36" fmla="*/ 23 w 62"/>
                  <a:gd name="T37" fmla="*/ 4 h 49"/>
                  <a:gd name="T38" fmla="*/ 23 w 62"/>
                  <a:gd name="T39" fmla="*/ 4 h 49"/>
                  <a:gd name="T40" fmla="*/ 23 w 62"/>
                  <a:gd name="T41" fmla="*/ 4 h 49"/>
                  <a:gd name="T42" fmla="*/ 34 w 62"/>
                  <a:gd name="T43" fmla="*/ 6 h 49"/>
                  <a:gd name="T44" fmla="*/ 34 w 62"/>
                  <a:gd name="T45" fmla="*/ 6 h 49"/>
                  <a:gd name="T46" fmla="*/ 34 w 62"/>
                  <a:gd name="T47" fmla="*/ 6 h 49"/>
                  <a:gd name="T48" fmla="*/ 34 w 62"/>
                  <a:gd name="T49" fmla="*/ 6 h 49"/>
                  <a:gd name="T50" fmla="*/ 34 w 62"/>
                  <a:gd name="T51" fmla="*/ 6 h 49"/>
                  <a:gd name="T52" fmla="*/ 43 w 62"/>
                  <a:gd name="T53" fmla="*/ 23 h 49"/>
                  <a:gd name="T54" fmla="*/ 41 w 62"/>
                  <a:gd name="T55" fmla="*/ 29 h 49"/>
                  <a:gd name="T56" fmla="*/ 10 w 62"/>
                  <a:gd name="T57" fmla="*/ 10 h 49"/>
                  <a:gd name="T58" fmla="*/ 10 w 62"/>
                  <a:gd name="T59" fmla="*/ 9 h 49"/>
                  <a:gd name="T60" fmla="*/ 10 w 62"/>
                  <a:gd name="T61" fmla="*/ 9 h 49"/>
                  <a:gd name="T62" fmla="*/ 23 w 62"/>
                  <a:gd name="T63" fmla="*/ 4 h 49"/>
                  <a:gd name="T64" fmla="*/ 23 w 62"/>
                  <a:gd name="T65" fmla="*/ 4 h 49"/>
                  <a:gd name="T66" fmla="*/ 23 w 62"/>
                  <a:gd name="T67" fmla="*/ 4 h 49"/>
                  <a:gd name="T68" fmla="*/ 13 w 62"/>
                  <a:gd name="T69" fmla="*/ 0 h 49"/>
                  <a:gd name="T70" fmla="*/ 13 w 62"/>
                  <a:gd name="T71" fmla="*/ 0 h 49"/>
                  <a:gd name="T72" fmla="*/ 0 w 62"/>
                  <a:gd name="T73" fmla="*/ 5 h 49"/>
                  <a:gd name="T74" fmla="*/ 0 w 62"/>
                  <a:gd name="T75" fmla="*/ 5 h 49"/>
                  <a:gd name="T76" fmla="*/ 0 w 62"/>
                  <a:gd name="T77" fmla="*/ 6 h 49"/>
                  <a:gd name="T78" fmla="*/ 33 w 62"/>
                  <a:gd name="T79" fmla="*/ 31 h 49"/>
                  <a:gd name="T80" fmla="*/ 33 w 62"/>
                  <a:gd name="T81" fmla="*/ 32 h 49"/>
                  <a:gd name="T82" fmla="*/ 50 w 62"/>
                  <a:gd name="T83" fmla="*/ 49 h 49"/>
                  <a:gd name="T84" fmla="*/ 50 w 62"/>
                  <a:gd name="T85" fmla="*/ 49 h 49"/>
                  <a:gd name="T86" fmla="*/ 50 w 62"/>
                  <a:gd name="T87" fmla="*/ 49 h 49"/>
                  <a:gd name="T88" fmla="*/ 50 w 62"/>
                  <a:gd name="T89" fmla="*/ 49 h 49"/>
                  <a:gd name="T90" fmla="*/ 52 w 62"/>
                  <a:gd name="T91" fmla="*/ 49 h 49"/>
                  <a:gd name="T92" fmla="*/ 62 w 62"/>
                  <a:gd name="T93" fmla="*/ 40 h 49"/>
                  <a:gd name="T94" fmla="*/ 62 w 62"/>
                  <a:gd name="T95" fmla="*/ 40 h 49"/>
                  <a:gd name="T96" fmla="*/ 50 w 62"/>
                  <a:gd name="T97" fmla="*/ 25 h 49"/>
                  <a:gd name="T98" fmla="*/ 38 w 62"/>
                  <a:gd name="T99" fmla="*/ 5 h 49"/>
                  <a:gd name="T100" fmla="*/ 38 w 62"/>
                  <a:gd name="T101" fmla="*/ 5 h 49"/>
                  <a:gd name="T102" fmla="*/ 38 w 62"/>
                  <a:gd name="T103" fmla="*/ 5 h 49"/>
                  <a:gd name="T104" fmla="*/ 38 w 62"/>
                  <a:gd name="T105" fmla="*/ 5 h 49"/>
                  <a:gd name="T106" fmla="*/ 38 w 62"/>
                  <a:gd name="T107" fmla="*/ 5 h 49"/>
                  <a:gd name="T108" fmla="*/ 13 w 62"/>
                  <a:gd name="T109" fmla="*/ 0 h 49"/>
                  <a:gd name="T110" fmla="*/ 13 w 62"/>
                  <a:gd name="T111" fmla="*/ 0 h 49"/>
                  <a:gd name="T112" fmla="*/ 13 w 62"/>
                  <a:gd name="T113" fmla="*/ 0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" h="49"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50" y="34"/>
                      <a:pt x="52" y="37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2" y="42"/>
                      <a:pt x="51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6" y="42"/>
                      <a:pt x="43" y="38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7" y="4"/>
                      <a:pt x="31" y="5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9" y="9"/>
                      <a:pt x="43" y="16"/>
                      <a:pt x="43" y="23"/>
                    </a:cubicBezTo>
                    <a:cubicBezTo>
                      <a:pt x="43" y="25"/>
                      <a:pt x="42" y="28"/>
                      <a:pt x="41" y="29"/>
                    </a:cubicBezTo>
                    <a:cubicBezTo>
                      <a:pt x="36" y="27"/>
                      <a:pt x="10" y="2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6"/>
                      <a:pt x="17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8" y="27"/>
                      <a:pt x="33" y="31"/>
                    </a:cubicBezTo>
                    <a:cubicBezTo>
                      <a:pt x="33" y="31"/>
                      <a:pt x="33" y="31"/>
                      <a:pt x="33" y="32"/>
                    </a:cubicBezTo>
                    <a:cubicBezTo>
                      <a:pt x="40" y="38"/>
                      <a:pt x="4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49"/>
                      <a:pt x="51" y="49"/>
                      <a:pt x="52" y="49"/>
                    </a:cubicBezTo>
                    <a:cubicBezTo>
                      <a:pt x="56" y="48"/>
                      <a:pt x="62" y="47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34"/>
                      <a:pt x="53" y="30"/>
                      <a:pt x="50" y="25"/>
                    </a:cubicBezTo>
                    <a:cubicBezTo>
                      <a:pt x="47" y="19"/>
                      <a:pt x="45" y="10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5" y="3"/>
                      <a:pt x="2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637"/>
              <p:cNvSpPr>
                <a:spLocks noEditPoints="1"/>
              </p:cNvSpPr>
              <p:nvPr/>
            </p:nvSpPr>
            <p:spPr bwMode="auto">
              <a:xfrm>
                <a:off x="5017" y="761"/>
                <a:ext cx="213" cy="168"/>
              </a:xfrm>
              <a:custGeom>
                <a:gdLst>
                  <a:gd name="T0" fmla="*/ 10 w 61"/>
                  <a:gd name="T1" fmla="*/ 40 h 48"/>
                  <a:gd name="T2" fmla="*/ 15 w 61"/>
                  <a:gd name="T3" fmla="*/ 35 h 48"/>
                  <a:gd name="T4" fmla="*/ 15 w 61"/>
                  <a:gd name="T5" fmla="*/ 35 h 48"/>
                  <a:gd name="T6" fmla="*/ 12 w 61"/>
                  <a:gd name="T7" fmla="*/ 41 h 48"/>
                  <a:gd name="T8" fmla="*/ 12 w 61"/>
                  <a:gd name="T9" fmla="*/ 41 h 48"/>
                  <a:gd name="T10" fmla="*/ 10 w 61"/>
                  <a:gd name="T11" fmla="*/ 40 h 48"/>
                  <a:gd name="T12" fmla="*/ 10 w 61"/>
                  <a:gd name="T13" fmla="*/ 40 h 48"/>
                  <a:gd name="T14" fmla="*/ 39 w 61"/>
                  <a:gd name="T15" fmla="*/ 3 h 48"/>
                  <a:gd name="T16" fmla="*/ 50 w 61"/>
                  <a:gd name="T17" fmla="*/ 8 h 48"/>
                  <a:gd name="T18" fmla="*/ 50 w 61"/>
                  <a:gd name="T19" fmla="*/ 8 h 48"/>
                  <a:gd name="T20" fmla="*/ 50 w 61"/>
                  <a:gd name="T21" fmla="*/ 8 h 48"/>
                  <a:gd name="T22" fmla="*/ 50 w 61"/>
                  <a:gd name="T23" fmla="*/ 8 h 48"/>
                  <a:gd name="T24" fmla="*/ 39 w 61"/>
                  <a:gd name="T25" fmla="*/ 3 h 48"/>
                  <a:gd name="T26" fmla="*/ 39 w 61"/>
                  <a:gd name="T27" fmla="*/ 3 h 48"/>
                  <a:gd name="T28" fmla="*/ 45 w 61"/>
                  <a:gd name="T29" fmla="*/ 0 h 48"/>
                  <a:gd name="T30" fmla="*/ 36 w 61"/>
                  <a:gd name="T31" fmla="*/ 1 h 48"/>
                  <a:gd name="T32" fmla="*/ 36 w 61"/>
                  <a:gd name="T33" fmla="*/ 1 h 48"/>
                  <a:gd name="T34" fmla="*/ 35 w 61"/>
                  <a:gd name="T35" fmla="*/ 1 h 48"/>
                  <a:gd name="T36" fmla="*/ 35 w 61"/>
                  <a:gd name="T37" fmla="*/ 1 h 48"/>
                  <a:gd name="T38" fmla="*/ 13 w 61"/>
                  <a:gd name="T39" fmla="*/ 24 h 48"/>
                  <a:gd name="T40" fmla="*/ 1 w 61"/>
                  <a:gd name="T41" fmla="*/ 41 h 48"/>
                  <a:gd name="T42" fmla="*/ 1 w 61"/>
                  <a:gd name="T43" fmla="*/ 41 h 48"/>
                  <a:gd name="T44" fmla="*/ 11 w 61"/>
                  <a:gd name="T45" fmla="*/ 48 h 48"/>
                  <a:gd name="T46" fmla="*/ 11 w 61"/>
                  <a:gd name="T47" fmla="*/ 48 h 48"/>
                  <a:gd name="T48" fmla="*/ 14 w 61"/>
                  <a:gd name="T49" fmla="*/ 48 h 48"/>
                  <a:gd name="T50" fmla="*/ 14 w 61"/>
                  <a:gd name="T51" fmla="*/ 48 h 48"/>
                  <a:gd name="T52" fmla="*/ 14 w 61"/>
                  <a:gd name="T53" fmla="*/ 48 h 48"/>
                  <a:gd name="T54" fmla="*/ 61 w 61"/>
                  <a:gd name="T55" fmla="*/ 4 h 48"/>
                  <a:gd name="T56" fmla="*/ 60 w 61"/>
                  <a:gd name="T57" fmla="*/ 4 h 48"/>
                  <a:gd name="T58" fmla="*/ 60 w 61"/>
                  <a:gd name="T59" fmla="*/ 3 h 48"/>
                  <a:gd name="T60" fmla="*/ 45 w 61"/>
                  <a:gd name="T61" fmla="*/ 0 h 48"/>
                  <a:gd name="T62" fmla="*/ 45 w 61"/>
                  <a:gd name="T63" fmla="*/ 0 h 4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48">
                    <a:moveTo>
                      <a:pt x="10" y="40"/>
                    </a:move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37"/>
                      <a:pt x="12" y="36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8"/>
                      <a:pt x="14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moveTo>
                      <a:pt x="39" y="3"/>
                    </a:move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3" y="3"/>
                      <a:pt x="47" y="5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9" y="19"/>
                      <a:pt x="33" y="24"/>
                      <a:pt x="22" y="26"/>
                    </a:cubicBezTo>
                    <a:cubicBezTo>
                      <a:pt x="14" y="14"/>
                      <a:pt x="27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2" y="0"/>
                      <a:pt x="39" y="0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28" y="1"/>
                      <a:pt x="21" y="5"/>
                      <a:pt x="18" y="10"/>
                    </a:cubicBezTo>
                    <a:cubicBezTo>
                      <a:pt x="15" y="15"/>
                      <a:pt x="15" y="20"/>
                      <a:pt x="13" y="24"/>
                    </a:cubicBezTo>
                    <a:cubicBezTo>
                      <a:pt x="10" y="29"/>
                      <a:pt x="0" y="33"/>
                      <a:pt x="0" y="40"/>
                    </a:cubicBezTo>
                    <a:cubicBezTo>
                      <a:pt x="0" y="40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5"/>
                      <a:pt x="6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3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21" y="46"/>
                      <a:pt x="21" y="38"/>
                      <a:pt x="25" y="33"/>
                    </a:cubicBezTo>
                    <a:cubicBezTo>
                      <a:pt x="34" y="21"/>
                      <a:pt x="59" y="20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4"/>
                      <a:pt x="61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6" y="1"/>
                      <a:pt x="50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638"/>
              <p:cNvSpPr/>
              <p:nvPr/>
            </p:nvSpPr>
            <p:spPr bwMode="auto">
              <a:xfrm>
                <a:off x="2603" y="877"/>
                <a:ext cx="35" cy="31"/>
              </a:xfrm>
              <a:custGeom>
                <a:gdLst>
                  <a:gd name="T0" fmla="*/ 2 w 10"/>
                  <a:gd name="T1" fmla="*/ 0 h 9"/>
                  <a:gd name="T2" fmla="*/ 2 w 10"/>
                  <a:gd name="T3" fmla="*/ 0 h 9"/>
                  <a:gd name="T4" fmla="*/ 2 w 10"/>
                  <a:gd name="T5" fmla="*/ 0 h 9"/>
                  <a:gd name="T6" fmla="*/ 2 w 10"/>
                  <a:gd name="T7" fmla="*/ 0 h 9"/>
                  <a:gd name="T8" fmla="*/ 2 w 10"/>
                  <a:gd name="T9" fmla="*/ 0 h 9"/>
                  <a:gd name="T10" fmla="*/ 7 w 10"/>
                  <a:gd name="T11" fmla="*/ 9 h 9"/>
                  <a:gd name="T12" fmla="*/ 7 w 10"/>
                  <a:gd name="T13" fmla="*/ 9 h 9"/>
                  <a:gd name="T14" fmla="*/ 7 w 10"/>
                  <a:gd name="T15" fmla="*/ 9 h 9"/>
                  <a:gd name="T16" fmla="*/ 7 w 10"/>
                  <a:gd name="T17" fmla="*/ 9 h 9"/>
                  <a:gd name="T18" fmla="*/ 10 w 10"/>
                  <a:gd name="T19" fmla="*/ 7 h 9"/>
                  <a:gd name="T20" fmla="*/ 10 w 10"/>
                  <a:gd name="T21" fmla="*/ 7 h 9"/>
                  <a:gd name="T22" fmla="*/ 10 w 10"/>
                  <a:gd name="T23" fmla="*/ 7 h 9"/>
                  <a:gd name="T24" fmla="*/ 10 w 10"/>
                  <a:gd name="T25" fmla="*/ 7 h 9"/>
                  <a:gd name="T26" fmla="*/ 10 w 10"/>
                  <a:gd name="T27" fmla="*/ 7 h 9"/>
                  <a:gd name="T28" fmla="*/ 10 w 10"/>
                  <a:gd name="T29" fmla="*/ 7 h 9"/>
                  <a:gd name="T30" fmla="*/ 2 w 10"/>
                  <a:gd name="T31" fmla="*/ 0 h 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3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3"/>
                      <a:pt x="7" y="0"/>
                      <a:pt x="2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639"/>
              <p:cNvSpPr/>
              <p:nvPr/>
            </p:nvSpPr>
            <p:spPr bwMode="auto">
              <a:xfrm>
                <a:off x="5052" y="884"/>
                <a:ext cx="24" cy="21"/>
              </a:xfrm>
              <a:custGeom>
                <a:gdLst>
                  <a:gd name="T0" fmla="*/ 5 w 7"/>
                  <a:gd name="T1" fmla="*/ 0 h 6"/>
                  <a:gd name="T2" fmla="*/ 0 w 7"/>
                  <a:gd name="T3" fmla="*/ 5 h 6"/>
                  <a:gd name="T4" fmla="*/ 0 w 7"/>
                  <a:gd name="T5" fmla="*/ 5 h 6"/>
                  <a:gd name="T6" fmla="*/ 0 w 7"/>
                  <a:gd name="T7" fmla="*/ 5 h 6"/>
                  <a:gd name="T8" fmla="*/ 2 w 7"/>
                  <a:gd name="T9" fmla="*/ 6 h 6"/>
                  <a:gd name="T10" fmla="*/ 2 w 7"/>
                  <a:gd name="T11" fmla="*/ 6 h 6"/>
                  <a:gd name="T12" fmla="*/ 2 w 7"/>
                  <a:gd name="T13" fmla="*/ 6 h 6"/>
                  <a:gd name="T14" fmla="*/ 2 w 7"/>
                  <a:gd name="T15" fmla="*/ 6 h 6"/>
                  <a:gd name="T16" fmla="*/ 5 w 7"/>
                  <a:gd name="T17" fmla="*/ 0 h 6"/>
                  <a:gd name="T18" fmla="*/ 5 w 7"/>
                  <a:gd name="T19" fmla="*/ 0 h 6"/>
                  <a:gd name="T20" fmla="*/ 5 w 7"/>
                  <a:gd name="T21" fmla="*/ 0 h 6"/>
                  <a:gd name="T22" fmla="*/ 5 w 7"/>
                  <a:gd name="T2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2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7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640"/>
              <p:cNvSpPr>
                <a:spLocks noEditPoints="1"/>
              </p:cNvSpPr>
              <p:nvPr/>
            </p:nvSpPr>
            <p:spPr bwMode="auto">
              <a:xfrm>
                <a:off x="3249" y="569"/>
                <a:ext cx="1200" cy="322"/>
              </a:xfrm>
              <a:custGeom>
                <a:gdLst>
                  <a:gd name="T0" fmla="*/ 275 w 344"/>
                  <a:gd name="T1" fmla="*/ 6 h 92"/>
                  <a:gd name="T2" fmla="*/ 337 w 344"/>
                  <a:gd name="T3" fmla="*/ 58 h 92"/>
                  <a:gd name="T4" fmla="*/ 332 w 344"/>
                  <a:gd name="T5" fmla="*/ 67 h 92"/>
                  <a:gd name="T6" fmla="*/ 311 w 344"/>
                  <a:gd name="T7" fmla="*/ 80 h 92"/>
                  <a:gd name="T8" fmla="*/ 311 w 344"/>
                  <a:gd name="T9" fmla="*/ 80 h 92"/>
                  <a:gd name="T10" fmla="*/ 268 w 344"/>
                  <a:gd name="T11" fmla="*/ 48 h 92"/>
                  <a:gd name="T12" fmla="*/ 249 w 344"/>
                  <a:gd name="T13" fmla="*/ 52 h 92"/>
                  <a:gd name="T14" fmla="*/ 172 w 344"/>
                  <a:gd name="T15" fmla="*/ 89 h 92"/>
                  <a:gd name="T16" fmla="*/ 170 w 344"/>
                  <a:gd name="T17" fmla="*/ 89 h 92"/>
                  <a:gd name="T18" fmla="*/ 138 w 344"/>
                  <a:gd name="T19" fmla="*/ 78 h 92"/>
                  <a:gd name="T20" fmla="*/ 137 w 344"/>
                  <a:gd name="T21" fmla="*/ 78 h 92"/>
                  <a:gd name="T22" fmla="*/ 136 w 344"/>
                  <a:gd name="T23" fmla="*/ 78 h 92"/>
                  <a:gd name="T24" fmla="*/ 135 w 344"/>
                  <a:gd name="T25" fmla="*/ 77 h 92"/>
                  <a:gd name="T26" fmla="*/ 93 w 344"/>
                  <a:gd name="T27" fmla="*/ 51 h 92"/>
                  <a:gd name="T28" fmla="*/ 73 w 344"/>
                  <a:gd name="T29" fmla="*/ 47 h 92"/>
                  <a:gd name="T30" fmla="*/ 30 w 344"/>
                  <a:gd name="T31" fmla="*/ 80 h 92"/>
                  <a:gd name="T32" fmla="*/ 6 w 344"/>
                  <a:gd name="T33" fmla="*/ 58 h 92"/>
                  <a:gd name="T34" fmla="*/ 68 w 344"/>
                  <a:gd name="T35" fmla="*/ 6 h 92"/>
                  <a:gd name="T36" fmla="*/ 81 w 344"/>
                  <a:gd name="T37" fmla="*/ 4 h 92"/>
                  <a:gd name="T38" fmla="*/ 83 w 344"/>
                  <a:gd name="T39" fmla="*/ 4 h 92"/>
                  <a:gd name="T40" fmla="*/ 99 w 344"/>
                  <a:gd name="T41" fmla="*/ 25 h 92"/>
                  <a:gd name="T42" fmla="*/ 136 w 344"/>
                  <a:gd name="T43" fmla="*/ 47 h 92"/>
                  <a:gd name="T44" fmla="*/ 164 w 344"/>
                  <a:gd name="T45" fmla="*/ 41 h 92"/>
                  <a:gd name="T46" fmla="*/ 164 w 344"/>
                  <a:gd name="T47" fmla="*/ 41 h 92"/>
                  <a:gd name="T48" fmla="*/ 165 w 344"/>
                  <a:gd name="T49" fmla="*/ 41 h 92"/>
                  <a:gd name="T50" fmla="*/ 165 w 344"/>
                  <a:gd name="T51" fmla="*/ 41 h 92"/>
                  <a:gd name="T52" fmla="*/ 166 w 344"/>
                  <a:gd name="T53" fmla="*/ 41 h 92"/>
                  <a:gd name="T54" fmla="*/ 166 w 344"/>
                  <a:gd name="T55" fmla="*/ 41 h 92"/>
                  <a:gd name="T56" fmla="*/ 167 w 344"/>
                  <a:gd name="T57" fmla="*/ 41 h 92"/>
                  <a:gd name="T58" fmla="*/ 184 w 344"/>
                  <a:gd name="T59" fmla="*/ 42 h 92"/>
                  <a:gd name="T60" fmla="*/ 186 w 344"/>
                  <a:gd name="T61" fmla="*/ 43 h 92"/>
                  <a:gd name="T62" fmla="*/ 210 w 344"/>
                  <a:gd name="T63" fmla="*/ 48 h 92"/>
                  <a:gd name="T64" fmla="*/ 240 w 344"/>
                  <a:gd name="T65" fmla="*/ 25 h 92"/>
                  <a:gd name="T66" fmla="*/ 261 w 344"/>
                  <a:gd name="T67" fmla="*/ 4 h 92"/>
                  <a:gd name="T68" fmla="*/ 240 w 344"/>
                  <a:gd name="T69" fmla="*/ 18 h 92"/>
                  <a:gd name="T70" fmla="*/ 211 w 344"/>
                  <a:gd name="T71" fmla="*/ 43 h 92"/>
                  <a:gd name="T72" fmla="*/ 194 w 344"/>
                  <a:gd name="T73" fmla="*/ 41 h 92"/>
                  <a:gd name="T74" fmla="*/ 189 w 344"/>
                  <a:gd name="T75" fmla="*/ 40 h 92"/>
                  <a:gd name="T76" fmla="*/ 189 w 344"/>
                  <a:gd name="T77" fmla="*/ 40 h 92"/>
                  <a:gd name="T78" fmla="*/ 167 w 344"/>
                  <a:gd name="T79" fmla="*/ 38 h 92"/>
                  <a:gd name="T80" fmla="*/ 156 w 344"/>
                  <a:gd name="T81" fmla="*/ 38 h 92"/>
                  <a:gd name="T82" fmla="*/ 146 w 344"/>
                  <a:gd name="T83" fmla="*/ 40 h 92"/>
                  <a:gd name="T84" fmla="*/ 130 w 344"/>
                  <a:gd name="T85" fmla="*/ 43 h 92"/>
                  <a:gd name="T86" fmla="*/ 82 w 344"/>
                  <a:gd name="T87" fmla="*/ 0 h 92"/>
                  <a:gd name="T88" fmla="*/ 76 w 344"/>
                  <a:gd name="T89" fmla="*/ 1 h 92"/>
                  <a:gd name="T90" fmla="*/ 67 w 344"/>
                  <a:gd name="T91" fmla="*/ 3 h 92"/>
                  <a:gd name="T92" fmla="*/ 14 w 344"/>
                  <a:gd name="T93" fmla="*/ 74 h 92"/>
                  <a:gd name="T94" fmla="*/ 15 w 344"/>
                  <a:gd name="T95" fmla="*/ 74 h 92"/>
                  <a:gd name="T96" fmla="*/ 32 w 344"/>
                  <a:gd name="T97" fmla="*/ 86 h 92"/>
                  <a:gd name="T98" fmla="*/ 70 w 344"/>
                  <a:gd name="T99" fmla="*/ 51 h 92"/>
                  <a:gd name="T100" fmla="*/ 87 w 344"/>
                  <a:gd name="T101" fmla="*/ 55 h 92"/>
                  <a:gd name="T102" fmla="*/ 132 w 344"/>
                  <a:gd name="T103" fmla="*/ 79 h 92"/>
                  <a:gd name="T104" fmla="*/ 134 w 344"/>
                  <a:gd name="T105" fmla="*/ 79 h 92"/>
                  <a:gd name="T106" fmla="*/ 136 w 344"/>
                  <a:gd name="T107" fmla="*/ 80 h 92"/>
                  <a:gd name="T108" fmla="*/ 174 w 344"/>
                  <a:gd name="T109" fmla="*/ 92 h 92"/>
                  <a:gd name="T110" fmla="*/ 253 w 344"/>
                  <a:gd name="T111" fmla="*/ 56 h 92"/>
                  <a:gd name="T112" fmla="*/ 280 w 344"/>
                  <a:gd name="T113" fmla="*/ 53 h 92"/>
                  <a:gd name="T114" fmla="*/ 309 w 344"/>
                  <a:gd name="T115" fmla="*/ 85 h 92"/>
                  <a:gd name="T116" fmla="*/ 310 w 344"/>
                  <a:gd name="T117" fmla="*/ 85 h 92"/>
                  <a:gd name="T118" fmla="*/ 344 w 344"/>
                  <a:gd name="T119" fmla="*/ 60 h 92"/>
                  <a:gd name="T120" fmla="*/ 272 w 344"/>
                  <a:gd name="T121" fmla="*/ 3 h 92"/>
                  <a:gd name="T122" fmla="*/ 258 w 344"/>
                  <a:gd name="T123" fmla="*/ 0 h 9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4" h="92">
                    <a:moveTo>
                      <a:pt x="261" y="4"/>
                    </a:move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3" y="4"/>
                      <a:pt x="266" y="4"/>
                      <a:pt x="268" y="5"/>
                    </a:cubicBezTo>
                    <a:cubicBezTo>
                      <a:pt x="270" y="5"/>
                      <a:pt x="272" y="6"/>
                      <a:pt x="275" y="6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84" y="7"/>
                      <a:pt x="293" y="6"/>
                      <a:pt x="298" y="9"/>
                    </a:cubicBezTo>
                    <a:cubicBezTo>
                      <a:pt x="305" y="13"/>
                      <a:pt x="307" y="24"/>
                      <a:pt x="311" y="31"/>
                    </a:cubicBezTo>
                    <a:cubicBezTo>
                      <a:pt x="318" y="42"/>
                      <a:pt x="337" y="46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58"/>
                      <a:pt x="337" y="58"/>
                      <a:pt x="337" y="58"/>
                    </a:cubicBezTo>
                    <a:cubicBezTo>
                      <a:pt x="337" y="60"/>
                      <a:pt x="335" y="63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32" y="67"/>
                      <a:pt x="332" y="67"/>
                      <a:pt x="332" y="67"/>
                    </a:cubicBezTo>
                    <a:cubicBezTo>
                      <a:pt x="326" y="73"/>
                      <a:pt x="316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311" y="80"/>
                      <a:pt x="311" y="80"/>
                      <a:pt x="311" y="80"/>
                    </a:cubicBezTo>
                    <a:cubicBezTo>
                      <a:pt x="298" y="80"/>
                      <a:pt x="293" y="56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83" y="51"/>
                      <a:pt x="283" y="51"/>
                      <a:pt x="283" y="51"/>
                    </a:cubicBezTo>
                    <a:cubicBezTo>
                      <a:pt x="279" y="49"/>
                      <a:pt x="273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1" y="48"/>
                      <a:pt x="254" y="49"/>
                      <a:pt x="249" y="51"/>
                    </a:cubicBezTo>
                    <a:cubicBezTo>
                      <a:pt x="249" y="51"/>
                      <a:pt x="249" y="51"/>
                      <a:pt x="249" y="51"/>
                    </a:cubicBezTo>
                    <a:cubicBezTo>
                      <a:pt x="249" y="51"/>
                      <a:pt x="249" y="51"/>
                      <a:pt x="249" y="52"/>
                    </a:cubicBezTo>
                    <a:cubicBezTo>
                      <a:pt x="242" y="55"/>
                      <a:pt x="240" y="63"/>
                      <a:pt x="233" y="68"/>
                    </a:cubicBezTo>
                    <a:cubicBezTo>
                      <a:pt x="228" y="71"/>
                      <a:pt x="217" y="72"/>
                      <a:pt x="207" y="76"/>
                    </a:cubicBezTo>
                    <a:cubicBezTo>
                      <a:pt x="193" y="81"/>
                      <a:pt x="188" y="88"/>
                      <a:pt x="173" y="89"/>
                    </a:cubicBezTo>
                    <a:cubicBezTo>
                      <a:pt x="173" y="89"/>
                      <a:pt x="173" y="89"/>
                      <a:pt x="173" y="89"/>
                    </a:cubicBezTo>
                    <a:cubicBezTo>
                      <a:pt x="173" y="89"/>
                      <a:pt x="173" y="89"/>
                      <a:pt x="172" y="89"/>
                    </a:cubicBezTo>
                    <a:cubicBezTo>
                      <a:pt x="172" y="89"/>
                      <a:pt x="171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70" y="89"/>
                      <a:pt x="170" y="89"/>
                      <a:pt x="170" y="89"/>
                    </a:cubicBezTo>
                    <a:cubicBezTo>
                      <a:pt x="158" y="89"/>
                      <a:pt x="150" y="83"/>
                      <a:pt x="138" y="79"/>
                    </a:cubicBezTo>
                    <a:cubicBezTo>
                      <a:pt x="138" y="79"/>
                      <a:pt x="138" y="79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38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8"/>
                      <a:pt x="136" y="78"/>
                      <a:pt x="136" y="78"/>
                    </a:cubicBezTo>
                    <a:cubicBezTo>
                      <a:pt x="136" y="77"/>
                      <a:pt x="136" y="77"/>
                      <a:pt x="136" y="77"/>
                    </a:cubicBezTo>
                    <a:cubicBezTo>
                      <a:pt x="136" y="77"/>
                      <a:pt x="136" y="77"/>
                      <a:pt x="135" y="77"/>
                    </a:cubicBezTo>
                    <a:cubicBezTo>
                      <a:pt x="135" y="77"/>
                      <a:pt x="135" y="77"/>
                      <a:pt x="135" y="77"/>
                    </a:cubicBezTo>
                    <a:cubicBezTo>
                      <a:pt x="127" y="74"/>
                      <a:pt x="116" y="72"/>
                      <a:pt x="110" y="69"/>
                    </a:cubicBezTo>
                    <a:cubicBezTo>
                      <a:pt x="103" y="65"/>
                      <a:pt x="100" y="55"/>
                      <a:pt x="93" y="52"/>
                    </a:cubicBezTo>
                    <a:cubicBezTo>
                      <a:pt x="93" y="52"/>
                      <a:pt x="93" y="52"/>
                      <a:pt x="93" y="52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93" y="51"/>
                      <a:pt x="93" y="51"/>
                      <a:pt x="93" y="51"/>
                    </a:cubicBezTo>
                    <a:cubicBezTo>
                      <a:pt x="88" y="49"/>
                      <a:pt x="80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67" y="47"/>
                      <a:pt x="62" y="48"/>
                      <a:pt x="58" y="50"/>
                    </a:cubicBezTo>
                    <a:cubicBezTo>
                      <a:pt x="53" y="52"/>
                      <a:pt x="48" y="59"/>
                      <a:pt x="45" y="65"/>
                    </a:cubicBezTo>
                    <a:cubicBezTo>
                      <a:pt x="42" y="71"/>
                      <a:pt x="38" y="80"/>
                      <a:pt x="31" y="80"/>
                    </a:cubicBezTo>
                    <a:cubicBezTo>
                      <a:pt x="31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29" y="80"/>
                      <a:pt x="29" y="80"/>
                    </a:cubicBezTo>
                    <a:cubicBezTo>
                      <a:pt x="20" y="79"/>
                      <a:pt x="6" y="66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" y="45"/>
                      <a:pt x="25" y="42"/>
                      <a:pt x="31" y="32"/>
                    </a:cubicBezTo>
                    <a:cubicBezTo>
                      <a:pt x="35" y="24"/>
                      <a:pt x="35" y="13"/>
                      <a:pt x="43" y="9"/>
                    </a:cubicBezTo>
                    <a:cubicBezTo>
                      <a:pt x="48" y="6"/>
                      <a:pt x="58" y="7"/>
                      <a:pt x="68" y="6"/>
                    </a:cubicBezTo>
                    <a:cubicBezTo>
                      <a:pt x="71" y="6"/>
                      <a:pt x="74" y="5"/>
                      <a:pt x="77" y="4"/>
                    </a:cubicBezTo>
                    <a:cubicBezTo>
                      <a:pt x="78" y="4"/>
                      <a:pt x="78" y="4"/>
                      <a:pt x="79" y="4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80" y="4"/>
                      <a:pt x="80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81" y="4"/>
                      <a:pt x="82" y="4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9" y="6"/>
                      <a:pt x="95" y="19"/>
                      <a:pt x="99" y="24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107" y="35"/>
                      <a:pt x="114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2" y="47"/>
                      <a:pt x="132" y="47"/>
                      <a:pt x="132" y="47"/>
                    </a:cubicBezTo>
                    <a:cubicBezTo>
                      <a:pt x="133" y="47"/>
                      <a:pt x="135" y="47"/>
                      <a:pt x="136" y="47"/>
                    </a:cubicBezTo>
                    <a:cubicBezTo>
                      <a:pt x="137" y="47"/>
                      <a:pt x="137" y="47"/>
                      <a:pt x="137" y="47"/>
                    </a:cubicBezTo>
                    <a:cubicBezTo>
                      <a:pt x="146" y="46"/>
                      <a:pt x="154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3" y="41"/>
                    </a:cubicBezTo>
                    <a:cubicBezTo>
                      <a:pt x="163" y="41"/>
                      <a:pt x="163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5" y="41"/>
                      <a:pt x="165" y="41"/>
                    </a:cubicBezTo>
                    <a:cubicBezTo>
                      <a:pt x="165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6" y="41"/>
                    </a:cubicBezTo>
                    <a:cubicBezTo>
                      <a:pt x="166" y="41"/>
                      <a:pt x="166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72" y="41"/>
                      <a:pt x="178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3"/>
                    </a:cubicBezTo>
                    <a:cubicBezTo>
                      <a:pt x="185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8" y="43"/>
                      <a:pt x="190" y="43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8" y="46"/>
                      <a:pt x="204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14" y="48"/>
                      <a:pt x="218" y="47"/>
                      <a:pt x="222" y="45"/>
                    </a:cubicBezTo>
                    <a:cubicBezTo>
                      <a:pt x="222" y="45"/>
                      <a:pt x="222" y="45"/>
                      <a:pt x="222" y="45"/>
                    </a:cubicBezTo>
                    <a:cubicBezTo>
                      <a:pt x="229" y="41"/>
                      <a:pt x="236" y="31"/>
                      <a:pt x="240" y="25"/>
                    </a:cubicBezTo>
                    <a:cubicBezTo>
                      <a:pt x="246" y="18"/>
                      <a:pt x="250" y="6"/>
                      <a:pt x="258" y="4"/>
                    </a:cubicBezTo>
                    <a:cubicBezTo>
                      <a:pt x="258" y="4"/>
                      <a:pt x="258" y="4"/>
                      <a:pt x="258" y="4"/>
                    </a:cubicBezTo>
                    <a:cubicBezTo>
                      <a:pt x="259" y="4"/>
                      <a:pt x="260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cubicBezTo>
                      <a:pt x="261" y="4"/>
                      <a:pt x="261" y="4"/>
                      <a:pt x="261" y="4"/>
                    </a:cubicBezTo>
                    <a:moveTo>
                      <a:pt x="258" y="0"/>
                    </a:moveTo>
                    <a:cubicBezTo>
                      <a:pt x="258" y="0"/>
                      <a:pt x="258" y="0"/>
                      <a:pt x="258" y="0"/>
                    </a:cubicBezTo>
                    <a:cubicBezTo>
                      <a:pt x="257" y="0"/>
                      <a:pt x="257" y="0"/>
                      <a:pt x="256" y="0"/>
                    </a:cubicBezTo>
                    <a:cubicBezTo>
                      <a:pt x="256" y="0"/>
                      <a:pt x="256" y="0"/>
                      <a:pt x="256" y="0"/>
                    </a:cubicBezTo>
                    <a:cubicBezTo>
                      <a:pt x="249" y="2"/>
                      <a:pt x="245" y="14"/>
                      <a:pt x="240" y="18"/>
                    </a:cubicBezTo>
                    <a:cubicBezTo>
                      <a:pt x="238" y="22"/>
                      <a:pt x="232" y="25"/>
                      <a:pt x="227" y="29"/>
                    </a:cubicBezTo>
                    <a:cubicBezTo>
                      <a:pt x="221" y="35"/>
                      <a:pt x="219" y="41"/>
                      <a:pt x="212" y="43"/>
                    </a:cubicBezTo>
                    <a:cubicBezTo>
                      <a:pt x="212" y="43"/>
                      <a:pt x="212" y="43"/>
                      <a:pt x="212" y="43"/>
                    </a:cubicBezTo>
                    <a:cubicBezTo>
                      <a:pt x="212" y="43"/>
                      <a:pt x="212" y="43"/>
                      <a:pt x="211" y="43"/>
                    </a:cubicBezTo>
                    <a:cubicBezTo>
                      <a:pt x="211" y="43"/>
                      <a:pt x="211" y="43"/>
                      <a:pt x="211" y="43"/>
                    </a:cubicBezTo>
                    <a:cubicBezTo>
                      <a:pt x="210" y="44"/>
                      <a:pt x="208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7" y="44"/>
                      <a:pt x="207" y="44"/>
                      <a:pt x="207" y="44"/>
                    </a:cubicBezTo>
                    <a:cubicBezTo>
                      <a:pt x="203" y="44"/>
                      <a:pt x="198" y="42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4" y="41"/>
                      <a:pt x="194" y="41"/>
                      <a:pt x="194" y="41"/>
                    </a:cubicBezTo>
                    <a:cubicBezTo>
                      <a:pt x="192" y="40"/>
                      <a:pt x="191" y="40"/>
                      <a:pt x="190" y="40"/>
                    </a:cubicBezTo>
                    <a:cubicBezTo>
                      <a:pt x="190" y="40"/>
                      <a:pt x="190" y="40"/>
                      <a:pt x="190" y="40"/>
                    </a:cubicBezTo>
                    <a:cubicBezTo>
                      <a:pt x="190" y="40"/>
                      <a:pt x="190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9" y="40"/>
                      <a:pt x="189" y="40"/>
                      <a:pt x="189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40"/>
                      <a:pt x="188" y="40"/>
                      <a:pt x="188" y="40"/>
                    </a:cubicBezTo>
                    <a:cubicBezTo>
                      <a:pt x="188" y="39"/>
                      <a:pt x="188" y="39"/>
                      <a:pt x="188" y="39"/>
                    </a:cubicBezTo>
                    <a:cubicBezTo>
                      <a:pt x="188" y="39"/>
                      <a:pt x="187" y="39"/>
                      <a:pt x="187" y="39"/>
                    </a:cubicBezTo>
                    <a:cubicBezTo>
                      <a:pt x="181" y="38"/>
                      <a:pt x="174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7" y="38"/>
                      <a:pt x="167" y="38"/>
                      <a:pt x="167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3" y="38"/>
                      <a:pt x="160" y="38"/>
                      <a:pt x="157" y="38"/>
                    </a:cubicBezTo>
                    <a:cubicBezTo>
                      <a:pt x="157" y="38"/>
                      <a:pt x="157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6" y="38"/>
                      <a:pt x="156" y="38"/>
                      <a:pt x="156" y="38"/>
                    </a:cubicBezTo>
                    <a:cubicBezTo>
                      <a:pt x="153" y="39"/>
                      <a:pt x="149" y="39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6" y="40"/>
                      <a:pt x="146" y="40"/>
                      <a:pt x="146" y="40"/>
                    </a:cubicBezTo>
                    <a:cubicBezTo>
                      <a:pt x="142" y="41"/>
                      <a:pt x="138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3" y="43"/>
                      <a:pt x="133" y="43"/>
                      <a:pt x="133" y="43"/>
                    </a:cubicBezTo>
                    <a:cubicBezTo>
                      <a:pt x="132" y="43"/>
                      <a:pt x="131" y="43"/>
                      <a:pt x="130" y="43"/>
                    </a:cubicBezTo>
                    <a:cubicBezTo>
                      <a:pt x="124" y="42"/>
                      <a:pt x="119" y="36"/>
                      <a:pt x="114" y="32"/>
                    </a:cubicBezTo>
                    <a:cubicBezTo>
                      <a:pt x="109" y="27"/>
                      <a:pt x="103" y="23"/>
                      <a:pt x="100" y="19"/>
                    </a:cubicBezTo>
                    <a:cubicBezTo>
                      <a:pt x="96" y="14"/>
                      <a:pt x="92" y="2"/>
                      <a:pt x="84" y="0"/>
                    </a:cubicBezTo>
                    <a:cubicBezTo>
                      <a:pt x="83" y="0"/>
                      <a:pt x="83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0" y="0"/>
                      <a:pt x="78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3" y="2"/>
                      <a:pt x="71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8" y="5"/>
                      <a:pt x="49" y="4"/>
                      <a:pt x="43" y="6"/>
                    </a:cubicBezTo>
                    <a:cubicBezTo>
                      <a:pt x="33" y="11"/>
                      <a:pt x="33" y="23"/>
                      <a:pt x="29" y="31"/>
                    </a:cubicBezTo>
                    <a:cubicBezTo>
                      <a:pt x="24" y="38"/>
                      <a:pt x="0" y="47"/>
                      <a:pt x="0" y="58"/>
                    </a:cubicBezTo>
                    <a:cubicBezTo>
                      <a:pt x="0" y="58"/>
                      <a:pt x="0" y="59"/>
                      <a:pt x="0" y="59"/>
                    </a:cubicBezTo>
                    <a:cubicBezTo>
                      <a:pt x="1" y="64"/>
                      <a:pt x="10" y="70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9" y="79"/>
                      <a:pt x="25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2" y="86"/>
                    </a:cubicBezTo>
                    <a:cubicBezTo>
                      <a:pt x="38" y="85"/>
                      <a:pt x="42" y="76"/>
                      <a:pt x="46" y="70"/>
                    </a:cubicBezTo>
                    <a:cubicBezTo>
                      <a:pt x="50" y="63"/>
                      <a:pt x="54" y="55"/>
                      <a:pt x="60" y="53"/>
                    </a:cubicBezTo>
                    <a:cubicBezTo>
                      <a:pt x="63" y="51"/>
                      <a:pt x="66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6" y="51"/>
                      <a:pt x="83" y="53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94" y="59"/>
                      <a:pt x="97" y="68"/>
                      <a:pt x="103" y="71"/>
                    </a:cubicBezTo>
                    <a:cubicBezTo>
                      <a:pt x="109" y="75"/>
                      <a:pt x="122" y="75"/>
                      <a:pt x="132" y="79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3" y="79"/>
                      <a:pt x="133" y="79"/>
                    </a:cubicBezTo>
                    <a:cubicBezTo>
                      <a:pt x="133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4" y="79"/>
                      <a:pt x="134" y="79"/>
                    </a:cubicBezTo>
                    <a:cubicBezTo>
                      <a:pt x="134" y="79"/>
                      <a:pt x="135" y="79"/>
                      <a:pt x="135" y="80"/>
                    </a:cubicBezTo>
                    <a:cubicBezTo>
                      <a:pt x="135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36" y="80"/>
                      <a:pt x="136" y="80"/>
                      <a:pt x="136" y="80"/>
                    </a:cubicBezTo>
                    <a:cubicBezTo>
                      <a:pt x="149" y="85"/>
                      <a:pt x="157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2" y="92"/>
                      <a:pt x="173" y="92"/>
                      <a:pt x="174" y="92"/>
                    </a:cubicBezTo>
                    <a:cubicBezTo>
                      <a:pt x="189" y="91"/>
                      <a:pt x="192" y="85"/>
                      <a:pt x="204" y="80"/>
                    </a:cubicBezTo>
                    <a:cubicBezTo>
                      <a:pt x="215" y="75"/>
                      <a:pt x="232" y="76"/>
                      <a:pt x="239" y="72"/>
                    </a:cubicBezTo>
                    <a:cubicBezTo>
                      <a:pt x="245" y="69"/>
                      <a:pt x="247" y="60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3" y="56"/>
                      <a:pt x="253" y="56"/>
                      <a:pt x="253" y="56"/>
                    </a:cubicBezTo>
                    <a:cubicBezTo>
                      <a:pt x="258" y="54"/>
                      <a:pt x="264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1" y="52"/>
                      <a:pt x="271" y="52"/>
                      <a:pt x="271" y="52"/>
                    </a:cubicBezTo>
                    <a:cubicBezTo>
                      <a:pt x="274" y="52"/>
                      <a:pt x="277" y="52"/>
                      <a:pt x="280" y="53"/>
                    </a:cubicBezTo>
                    <a:cubicBezTo>
                      <a:pt x="280" y="53"/>
                      <a:pt x="280" y="53"/>
                      <a:pt x="280" y="53"/>
                    </a:cubicBezTo>
                    <a:cubicBezTo>
                      <a:pt x="280" y="53"/>
                      <a:pt x="281" y="53"/>
                      <a:pt x="281" y="53"/>
                    </a:cubicBezTo>
                    <a:cubicBezTo>
                      <a:pt x="281" y="53"/>
                      <a:pt x="281" y="53"/>
                      <a:pt x="281" y="53"/>
                    </a:cubicBezTo>
                    <a:cubicBezTo>
                      <a:pt x="287" y="56"/>
                      <a:pt x="291" y="63"/>
                      <a:pt x="294" y="70"/>
                    </a:cubicBezTo>
                    <a:cubicBezTo>
                      <a:pt x="298" y="75"/>
                      <a:pt x="303" y="85"/>
                      <a:pt x="309" y="85"/>
                    </a:cubicBezTo>
                    <a:cubicBezTo>
                      <a:pt x="309" y="85"/>
                      <a:pt x="309" y="85"/>
                      <a:pt x="309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0" y="85"/>
                      <a:pt x="310" y="85"/>
                      <a:pt x="310" y="85"/>
                    </a:cubicBezTo>
                    <a:cubicBezTo>
                      <a:pt x="317" y="85"/>
                      <a:pt x="323" y="78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27" y="74"/>
                      <a:pt x="327" y="74"/>
                      <a:pt x="327" y="74"/>
                    </a:cubicBezTo>
                    <a:cubicBezTo>
                      <a:pt x="331" y="71"/>
                      <a:pt x="343" y="64"/>
                      <a:pt x="344" y="60"/>
                    </a:cubicBezTo>
                    <a:cubicBezTo>
                      <a:pt x="344" y="60"/>
                      <a:pt x="344" y="60"/>
                      <a:pt x="344" y="60"/>
                    </a:cubicBezTo>
                    <a:cubicBezTo>
                      <a:pt x="344" y="56"/>
                      <a:pt x="336" y="48"/>
                      <a:pt x="330" y="44"/>
                    </a:cubicBezTo>
                    <a:cubicBezTo>
                      <a:pt x="325" y="39"/>
                      <a:pt x="318" y="36"/>
                      <a:pt x="314" y="31"/>
                    </a:cubicBezTo>
                    <a:cubicBezTo>
                      <a:pt x="309" y="24"/>
                      <a:pt x="306" y="12"/>
                      <a:pt x="300" y="8"/>
                    </a:cubicBezTo>
                    <a:cubicBezTo>
                      <a:pt x="293" y="3"/>
                      <a:pt x="285" y="5"/>
                      <a:pt x="273" y="3"/>
                    </a:cubicBezTo>
                    <a:cubicBezTo>
                      <a:pt x="273" y="3"/>
                      <a:pt x="273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72" y="3"/>
                      <a:pt x="272" y="3"/>
                      <a:pt x="272" y="3"/>
                    </a:cubicBezTo>
                    <a:cubicBezTo>
                      <a:pt x="269" y="3"/>
                      <a:pt x="267" y="2"/>
                      <a:pt x="264" y="1"/>
                    </a:cubicBezTo>
                    <a:cubicBezTo>
                      <a:pt x="262" y="1"/>
                      <a:pt x="260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  <a:cubicBezTo>
                      <a:pt x="258" y="0"/>
                      <a:pt x="258" y="0"/>
                      <a:pt x="258" y="0"/>
                    </a:cubicBezTo>
                  </a:path>
                </a:pathLst>
              </a:custGeom>
              <a:solidFill>
                <a:srgbClr val="E5DD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641"/>
              <p:cNvSpPr/>
              <p:nvPr/>
            </p:nvSpPr>
            <p:spPr bwMode="auto">
              <a:xfrm>
                <a:off x="4124" y="863"/>
                <a:ext cx="28" cy="24"/>
              </a:xfrm>
              <a:custGeom>
                <a:gdLst>
                  <a:gd name="T0" fmla="*/ 5 w 8"/>
                  <a:gd name="T1" fmla="*/ 0 h 7"/>
                  <a:gd name="T2" fmla="*/ 5 w 8"/>
                  <a:gd name="T3" fmla="*/ 0 h 7"/>
                  <a:gd name="T4" fmla="*/ 0 w 8"/>
                  <a:gd name="T5" fmla="*/ 6 h 7"/>
                  <a:gd name="T6" fmla="*/ 0 w 8"/>
                  <a:gd name="T7" fmla="*/ 6 h 7"/>
                  <a:gd name="T8" fmla="*/ 0 w 8"/>
                  <a:gd name="T9" fmla="*/ 6 h 7"/>
                  <a:gd name="T10" fmla="*/ 0 w 8"/>
                  <a:gd name="T11" fmla="*/ 6 h 7"/>
                  <a:gd name="T12" fmla="*/ 0 w 8"/>
                  <a:gd name="T13" fmla="*/ 6 h 7"/>
                  <a:gd name="T14" fmla="*/ 0 w 8"/>
                  <a:gd name="T15" fmla="*/ 6 h 7"/>
                  <a:gd name="T16" fmla="*/ 3 w 8"/>
                  <a:gd name="T17" fmla="*/ 7 h 7"/>
                  <a:gd name="T18" fmla="*/ 3 w 8"/>
                  <a:gd name="T19" fmla="*/ 7 h 7"/>
                  <a:gd name="T20" fmla="*/ 3 w 8"/>
                  <a:gd name="T21" fmla="*/ 7 h 7"/>
                  <a:gd name="T22" fmla="*/ 3 w 8"/>
                  <a:gd name="T23" fmla="*/ 7 h 7"/>
                  <a:gd name="T24" fmla="*/ 8 w 8"/>
                  <a:gd name="T25" fmla="*/ 3 h 7"/>
                  <a:gd name="T26" fmla="*/ 8 w 8"/>
                  <a:gd name="T27" fmla="*/ 2 h 7"/>
                  <a:gd name="T28" fmla="*/ 5 w 8"/>
                  <a:gd name="T29" fmla="*/ 0 h 7"/>
                  <a:gd name="T30" fmla="*/ 5 w 8"/>
                  <a:gd name="T31" fmla="*/ 0 h 7"/>
                  <a:gd name="T32" fmla="*/ 5 w 8"/>
                  <a:gd name="T33" fmla="*/ 0 h 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7"/>
                      <a:pt x="8" y="5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642"/>
              <p:cNvSpPr>
                <a:spLocks noEditPoints="1"/>
              </p:cNvSpPr>
              <p:nvPr/>
            </p:nvSpPr>
            <p:spPr bwMode="auto">
              <a:xfrm>
                <a:off x="3270" y="583"/>
                <a:ext cx="1154" cy="297"/>
              </a:xfrm>
              <a:custGeom>
                <a:gdLst>
                  <a:gd name="T0" fmla="*/ 195 w 331"/>
                  <a:gd name="T1" fmla="*/ 47 h 85"/>
                  <a:gd name="T2" fmla="*/ 196 w 331"/>
                  <a:gd name="T3" fmla="*/ 47 h 85"/>
                  <a:gd name="T4" fmla="*/ 212 w 331"/>
                  <a:gd name="T5" fmla="*/ 47 h 85"/>
                  <a:gd name="T6" fmla="*/ 215 w 331"/>
                  <a:gd name="T7" fmla="*/ 47 h 85"/>
                  <a:gd name="T8" fmla="*/ 202 w 331"/>
                  <a:gd name="T9" fmla="*/ 69 h 85"/>
                  <a:gd name="T10" fmla="*/ 200 w 331"/>
                  <a:gd name="T11" fmla="*/ 69 h 85"/>
                  <a:gd name="T12" fmla="*/ 199 w 331"/>
                  <a:gd name="T13" fmla="*/ 70 h 85"/>
                  <a:gd name="T14" fmla="*/ 155 w 331"/>
                  <a:gd name="T15" fmla="*/ 82 h 85"/>
                  <a:gd name="T16" fmla="*/ 102 w 331"/>
                  <a:gd name="T17" fmla="*/ 49 h 85"/>
                  <a:gd name="T18" fmla="*/ 113 w 331"/>
                  <a:gd name="T19" fmla="*/ 46 h 85"/>
                  <a:gd name="T20" fmla="*/ 119 w 331"/>
                  <a:gd name="T21" fmla="*/ 46 h 85"/>
                  <a:gd name="T22" fmla="*/ 126 w 331"/>
                  <a:gd name="T23" fmla="*/ 47 h 85"/>
                  <a:gd name="T24" fmla="*/ 131 w 331"/>
                  <a:gd name="T25" fmla="*/ 46 h 85"/>
                  <a:gd name="T26" fmla="*/ 51 w 331"/>
                  <a:gd name="T27" fmla="*/ 4 h 85"/>
                  <a:gd name="T28" fmla="*/ 59 w 331"/>
                  <a:gd name="T29" fmla="*/ 4 h 85"/>
                  <a:gd name="T30" fmla="*/ 74 w 331"/>
                  <a:gd name="T31" fmla="*/ 4 h 85"/>
                  <a:gd name="T32" fmla="*/ 77 w 331"/>
                  <a:gd name="T33" fmla="*/ 40 h 85"/>
                  <a:gd name="T34" fmla="*/ 72 w 331"/>
                  <a:gd name="T35" fmla="*/ 40 h 85"/>
                  <a:gd name="T36" fmla="*/ 66 w 331"/>
                  <a:gd name="T37" fmla="*/ 40 h 85"/>
                  <a:gd name="T38" fmla="*/ 23 w 331"/>
                  <a:gd name="T39" fmla="*/ 73 h 85"/>
                  <a:gd name="T40" fmla="*/ 27 w 331"/>
                  <a:gd name="T41" fmla="*/ 31 h 85"/>
                  <a:gd name="T42" fmla="*/ 267 w 331"/>
                  <a:gd name="T43" fmla="*/ 3 h 85"/>
                  <a:gd name="T44" fmla="*/ 303 w 331"/>
                  <a:gd name="T45" fmla="*/ 29 h 85"/>
                  <a:gd name="T46" fmla="*/ 305 w 331"/>
                  <a:gd name="T47" fmla="*/ 72 h 85"/>
                  <a:gd name="T48" fmla="*/ 281 w 331"/>
                  <a:gd name="T49" fmla="*/ 45 h 85"/>
                  <a:gd name="T50" fmla="*/ 237 w 331"/>
                  <a:gd name="T51" fmla="*/ 36 h 85"/>
                  <a:gd name="T52" fmla="*/ 267 w 331"/>
                  <a:gd name="T53" fmla="*/ 3 h 85"/>
                  <a:gd name="T54" fmla="*/ 234 w 331"/>
                  <a:gd name="T55" fmla="*/ 21 h 85"/>
                  <a:gd name="T56" fmla="*/ 204 w 331"/>
                  <a:gd name="T57" fmla="*/ 44 h 85"/>
                  <a:gd name="T58" fmla="*/ 180 w 331"/>
                  <a:gd name="T59" fmla="*/ 39 h 85"/>
                  <a:gd name="T60" fmla="*/ 178 w 331"/>
                  <a:gd name="T61" fmla="*/ 38 h 85"/>
                  <a:gd name="T62" fmla="*/ 161 w 331"/>
                  <a:gd name="T63" fmla="*/ 37 h 85"/>
                  <a:gd name="T64" fmla="*/ 160 w 331"/>
                  <a:gd name="T65" fmla="*/ 37 h 85"/>
                  <a:gd name="T66" fmla="*/ 159 w 331"/>
                  <a:gd name="T67" fmla="*/ 37 h 85"/>
                  <a:gd name="T68" fmla="*/ 158 w 331"/>
                  <a:gd name="T69" fmla="*/ 37 h 85"/>
                  <a:gd name="T70" fmla="*/ 158 w 331"/>
                  <a:gd name="T71" fmla="*/ 37 h 85"/>
                  <a:gd name="T72" fmla="*/ 131 w 331"/>
                  <a:gd name="T73" fmla="*/ 43 h 85"/>
                  <a:gd name="T74" fmla="*/ 93 w 331"/>
                  <a:gd name="T75" fmla="*/ 21 h 85"/>
                  <a:gd name="T76" fmla="*/ 77 w 331"/>
                  <a:gd name="T77" fmla="*/ 0 h 85"/>
                  <a:gd name="T78" fmla="*/ 73 w 331"/>
                  <a:gd name="T79" fmla="*/ 0 h 85"/>
                  <a:gd name="T80" fmla="*/ 0 w 331"/>
                  <a:gd name="T81" fmla="*/ 54 h 85"/>
                  <a:gd name="T82" fmla="*/ 24 w 331"/>
                  <a:gd name="T83" fmla="*/ 76 h 85"/>
                  <a:gd name="T84" fmla="*/ 67 w 331"/>
                  <a:gd name="T85" fmla="*/ 43 h 85"/>
                  <a:gd name="T86" fmla="*/ 87 w 331"/>
                  <a:gd name="T87" fmla="*/ 48 h 85"/>
                  <a:gd name="T88" fmla="*/ 130 w 331"/>
                  <a:gd name="T89" fmla="*/ 74 h 85"/>
                  <a:gd name="T90" fmla="*/ 131 w 331"/>
                  <a:gd name="T91" fmla="*/ 74 h 85"/>
                  <a:gd name="T92" fmla="*/ 132 w 331"/>
                  <a:gd name="T93" fmla="*/ 74 h 85"/>
                  <a:gd name="T94" fmla="*/ 164 w 331"/>
                  <a:gd name="T95" fmla="*/ 85 h 85"/>
                  <a:gd name="T96" fmla="*/ 201 w 331"/>
                  <a:gd name="T97" fmla="*/ 72 h 85"/>
                  <a:gd name="T98" fmla="*/ 262 w 331"/>
                  <a:gd name="T99" fmla="*/ 44 h 85"/>
                  <a:gd name="T100" fmla="*/ 277 w 331"/>
                  <a:gd name="T101" fmla="*/ 47 h 85"/>
                  <a:gd name="T102" fmla="*/ 305 w 331"/>
                  <a:gd name="T103" fmla="*/ 76 h 85"/>
                  <a:gd name="T104" fmla="*/ 326 w 331"/>
                  <a:gd name="T105" fmla="*/ 63 h 85"/>
                  <a:gd name="T106" fmla="*/ 292 w 331"/>
                  <a:gd name="T107" fmla="*/ 5 h 85"/>
                  <a:gd name="T108" fmla="*/ 255 w 331"/>
                  <a:gd name="T109" fmla="*/ 0 h 8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1" h="85">
                    <a:moveTo>
                      <a:pt x="161" y="40"/>
                    </a:move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73" y="40"/>
                      <a:pt x="182" y="44"/>
                      <a:pt x="194" y="46"/>
                    </a:cubicBezTo>
                    <a:cubicBezTo>
                      <a:pt x="194" y="47"/>
                      <a:pt x="194" y="47"/>
                      <a:pt x="194" y="47"/>
                    </a:cubicBezTo>
                    <a:cubicBezTo>
                      <a:pt x="194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5" y="47"/>
                      <a:pt x="195" y="47"/>
                    </a:cubicBezTo>
                    <a:cubicBezTo>
                      <a:pt x="195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8" y="47"/>
                      <a:pt x="200" y="48"/>
                      <a:pt x="202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3" y="48"/>
                      <a:pt x="203" y="48"/>
                      <a:pt x="204" y="48"/>
                    </a:cubicBezTo>
                    <a:cubicBezTo>
                      <a:pt x="204" y="48"/>
                      <a:pt x="204" y="48"/>
                      <a:pt x="204" y="48"/>
                    </a:cubicBezTo>
                    <a:cubicBezTo>
                      <a:pt x="206" y="48"/>
                      <a:pt x="207" y="48"/>
                      <a:pt x="209" y="47"/>
                    </a:cubicBezTo>
                    <a:cubicBezTo>
                      <a:pt x="210" y="47"/>
                      <a:pt x="211" y="47"/>
                      <a:pt x="212" y="47"/>
                    </a:cubicBezTo>
                    <a:cubicBezTo>
                      <a:pt x="212" y="47"/>
                      <a:pt x="212" y="47"/>
                      <a:pt x="212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3" y="47"/>
                      <a:pt x="213" y="47"/>
                      <a:pt x="213" y="47"/>
                    </a:cubicBezTo>
                    <a:cubicBezTo>
                      <a:pt x="214" y="47"/>
                      <a:pt x="214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5" y="47"/>
                      <a:pt x="215" y="47"/>
                      <a:pt x="215" y="47"/>
                    </a:cubicBezTo>
                    <a:cubicBezTo>
                      <a:pt x="219" y="47"/>
                      <a:pt x="223" y="48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49"/>
                      <a:pt x="226" y="49"/>
                      <a:pt x="226" y="49"/>
                    </a:cubicBezTo>
                    <a:cubicBezTo>
                      <a:pt x="226" y="50"/>
                      <a:pt x="226" y="51"/>
                      <a:pt x="226" y="51"/>
                    </a:cubicBezTo>
                    <a:cubicBezTo>
                      <a:pt x="226" y="62"/>
                      <a:pt x="212" y="64"/>
                      <a:pt x="202" y="69"/>
                    </a:cubicBezTo>
                    <a:cubicBezTo>
                      <a:pt x="202" y="69"/>
                      <a:pt x="202" y="69"/>
                      <a:pt x="202" y="69"/>
                    </a:cubicBezTo>
                    <a:cubicBezTo>
                      <a:pt x="202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1" y="69"/>
                    </a:cubicBezTo>
                    <a:cubicBezTo>
                      <a:pt x="201" y="69"/>
                      <a:pt x="201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69"/>
                      <a:pt x="200" y="69"/>
                    </a:cubicBezTo>
                    <a:cubicBezTo>
                      <a:pt x="200" y="69"/>
                      <a:pt x="200" y="70"/>
                      <a:pt x="200" y="70"/>
                    </a:cubicBezTo>
                    <a:cubicBezTo>
                      <a:pt x="200" y="70"/>
                      <a:pt x="200" y="70"/>
                      <a:pt x="200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99" y="70"/>
                      <a:pt x="199" y="70"/>
                      <a:pt x="199" y="70"/>
                    </a:cubicBezTo>
                    <a:cubicBezTo>
                      <a:pt x="188" y="75"/>
                      <a:pt x="178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5" y="83"/>
                      <a:pt x="165" y="83"/>
                      <a:pt x="165" y="83"/>
                    </a:cubicBezTo>
                    <a:cubicBezTo>
                      <a:pt x="162" y="83"/>
                      <a:pt x="158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45" y="79"/>
                      <a:pt x="135" y="72"/>
                      <a:pt x="125" y="69"/>
                    </a:cubicBezTo>
                    <a:cubicBezTo>
                      <a:pt x="115" y="65"/>
                      <a:pt x="102" y="61"/>
                      <a:pt x="102" y="51"/>
                    </a:cubicBezTo>
                    <a:cubicBezTo>
                      <a:pt x="102" y="51"/>
                      <a:pt x="102" y="50"/>
                      <a:pt x="102" y="49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2" y="49"/>
                      <a:pt x="103" y="49"/>
                      <a:pt x="103" y="49"/>
                    </a:cubicBezTo>
                    <a:cubicBezTo>
                      <a:pt x="103" y="49"/>
                      <a:pt x="103" y="49"/>
                      <a:pt x="103" y="49"/>
                    </a:cubicBezTo>
                    <a:cubicBezTo>
                      <a:pt x="106" y="46"/>
                      <a:pt x="109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5" y="46"/>
                      <a:pt x="117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2" y="46"/>
                      <a:pt x="124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8" y="47"/>
                      <a:pt x="129" y="47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0" y="46"/>
                      <a:pt x="130" y="46"/>
                    </a:cubicBezTo>
                    <a:cubicBezTo>
                      <a:pt x="130" y="46"/>
                      <a:pt x="131" y="46"/>
                      <a:pt x="131" y="46"/>
                    </a:cubicBezTo>
                    <a:cubicBezTo>
                      <a:pt x="140" y="45"/>
                      <a:pt x="147" y="41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7" y="40"/>
                      <a:pt x="159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61" y="40"/>
                      <a:pt x="161" y="40"/>
                      <a:pt x="161" y="40"/>
                    </a:cubicBezTo>
                    <a:moveTo>
                      <a:pt x="51" y="4"/>
                    </a:move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3" y="4"/>
                      <a:pt x="56" y="4"/>
                      <a:pt x="58" y="4"/>
                    </a:cubicBezTo>
                    <a:cubicBezTo>
                      <a:pt x="58" y="4"/>
                      <a:pt x="58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62" y="4"/>
                      <a:pt x="65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9" y="5"/>
                      <a:pt x="72" y="5"/>
                      <a:pt x="74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80" y="7"/>
                      <a:pt x="82" y="11"/>
                      <a:pt x="86" y="17"/>
                    </a:cubicBezTo>
                    <a:cubicBezTo>
                      <a:pt x="87" y="21"/>
                      <a:pt x="90" y="27"/>
                      <a:pt x="90" y="32"/>
                    </a:cubicBezTo>
                    <a:cubicBezTo>
                      <a:pt x="90" y="33"/>
                      <a:pt x="90" y="35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7" y="39"/>
                      <a:pt x="82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5" y="40"/>
                      <a:pt x="73" y="40"/>
                      <a:pt x="72" y="40"/>
                    </a:cubicBezTo>
                    <a:cubicBezTo>
                      <a:pt x="72" y="40"/>
                      <a:pt x="71" y="40"/>
                      <a:pt x="71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0" y="40"/>
                      <a:pt x="70" y="40"/>
                      <a:pt x="69" y="40"/>
                    </a:cubicBezTo>
                    <a:cubicBezTo>
                      <a:pt x="69" y="40"/>
                      <a:pt x="69" y="40"/>
                      <a:pt x="69" y="40"/>
                    </a:cubicBezTo>
                    <a:cubicBezTo>
                      <a:pt x="68" y="40"/>
                      <a:pt x="67" y="40"/>
                      <a:pt x="67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58" y="40"/>
                      <a:pt x="50" y="41"/>
                      <a:pt x="45" y="45"/>
                    </a:cubicBezTo>
                    <a:cubicBezTo>
                      <a:pt x="39" y="50"/>
                      <a:pt x="36" y="72"/>
                      <a:pt x="24" y="73"/>
                    </a:cubicBezTo>
                    <a:cubicBezTo>
                      <a:pt x="24" y="73"/>
                      <a:pt x="24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14" y="73"/>
                      <a:pt x="4" y="61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41"/>
                      <a:pt x="22" y="39"/>
                      <a:pt x="27" y="31"/>
                    </a:cubicBezTo>
                    <a:cubicBezTo>
                      <a:pt x="31" y="23"/>
                      <a:pt x="29" y="14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9" y="5"/>
                      <a:pt x="45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moveTo>
                      <a:pt x="267" y="3"/>
                    </a:move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76" y="3"/>
                      <a:pt x="286" y="4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0" y="6"/>
                      <a:pt x="290" y="6"/>
                      <a:pt x="290" y="6"/>
                    </a:cubicBezTo>
                    <a:cubicBezTo>
                      <a:pt x="298" y="10"/>
                      <a:pt x="298" y="21"/>
                      <a:pt x="303" y="29"/>
                    </a:cubicBezTo>
                    <a:cubicBezTo>
                      <a:pt x="310" y="40"/>
                      <a:pt x="326" y="40"/>
                      <a:pt x="326" y="53"/>
                    </a:cubicBezTo>
                    <a:cubicBezTo>
                      <a:pt x="326" y="53"/>
                      <a:pt x="326" y="53"/>
                      <a:pt x="326" y="54"/>
                    </a:cubicBezTo>
                    <a:cubicBezTo>
                      <a:pt x="326" y="61"/>
                      <a:pt x="316" y="71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6" y="72"/>
                      <a:pt x="306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305" y="72"/>
                      <a:pt x="305" y="72"/>
                      <a:pt x="305" y="72"/>
                    </a:cubicBezTo>
                    <a:cubicBezTo>
                      <a:pt x="294" y="72"/>
                      <a:pt x="291" y="55"/>
                      <a:pt x="284" y="48"/>
                    </a:cubicBezTo>
                    <a:cubicBezTo>
                      <a:pt x="283" y="47"/>
                      <a:pt x="282" y="46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81" y="45"/>
                      <a:pt x="281" y="45"/>
                      <a:pt x="281" y="45"/>
                    </a:cubicBezTo>
                    <a:cubicBezTo>
                      <a:pt x="276" y="42"/>
                      <a:pt x="267" y="42"/>
                      <a:pt x="258" y="41"/>
                    </a:cubicBezTo>
                    <a:cubicBezTo>
                      <a:pt x="250" y="40"/>
                      <a:pt x="240" y="42"/>
                      <a:pt x="237" y="36"/>
                    </a:cubicBezTo>
                    <a:cubicBezTo>
                      <a:pt x="237" y="34"/>
                      <a:pt x="237" y="33"/>
                      <a:pt x="237" y="32"/>
                    </a:cubicBezTo>
                    <a:cubicBezTo>
                      <a:pt x="237" y="27"/>
                      <a:pt x="240" y="21"/>
                      <a:pt x="242" y="17"/>
                    </a:cubicBezTo>
                    <a:cubicBezTo>
                      <a:pt x="245" y="12"/>
                      <a:pt x="248" y="6"/>
                      <a:pt x="253" y="4"/>
                    </a:cubicBezTo>
                    <a:cubicBezTo>
                      <a:pt x="253" y="4"/>
                      <a:pt x="253" y="4"/>
                      <a:pt x="253" y="4"/>
                    </a:cubicBezTo>
                    <a:cubicBezTo>
                      <a:pt x="257" y="3"/>
                      <a:pt x="262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cubicBezTo>
                      <a:pt x="267" y="3"/>
                      <a:pt x="267" y="3"/>
                      <a:pt x="267" y="3"/>
                    </a:cubicBezTo>
                    <a:moveTo>
                      <a:pt x="255" y="0"/>
                    </a:moveTo>
                    <a:cubicBezTo>
                      <a:pt x="255" y="0"/>
                      <a:pt x="255" y="0"/>
                      <a:pt x="255" y="0"/>
                    </a:cubicBezTo>
                    <a:cubicBezTo>
                      <a:pt x="254" y="0"/>
                      <a:pt x="253" y="0"/>
                      <a:pt x="252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44" y="2"/>
                      <a:pt x="240" y="14"/>
                      <a:pt x="234" y="21"/>
                    </a:cubicBezTo>
                    <a:cubicBezTo>
                      <a:pt x="230" y="27"/>
                      <a:pt x="223" y="37"/>
                      <a:pt x="216" y="41"/>
                    </a:cubicBezTo>
                    <a:cubicBezTo>
                      <a:pt x="216" y="41"/>
                      <a:pt x="216" y="41"/>
                      <a:pt x="216" y="41"/>
                    </a:cubicBezTo>
                    <a:cubicBezTo>
                      <a:pt x="212" y="43"/>
                      <a:pt x="208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204" y="44"/>
                      <a:pt x="204" y="44"/>
                      <a:pt x="204" y="44"/>
                    </a:cubicBezTo>
                    <a:cubicBezTo>
                      <a:pt x="198" y="44"/>
                      <a:pt x="192" y="42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4" y="39"/>
                      <a:pt x="182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80" y="39"/>
                      <a:pt x="180" y="39"/>
                    </a:cubicBezTo>
                    <a:cubicBezTo>
                      <a:pt x="180" y="39"/>
                      <a:pt x="179" y="39"/>
                      <a:pt x="179" y="39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9" y="38"/>
                    </a:cubicBezTo>
                    <a:cubicBezTo>
                      <a:pt x="179" y="38"/>
                      <a:pt x="179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8" y="38"/>
                      <a:pt x="178" y="38"/>
                      <a:pt x="178" y="38"/>
                    </a:cubicBezTo>
                    <a:cubicBezTo>
                      <a:pt x="172" y="38"/>
                      <a:pt x="166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1" y="37"/>
                      <a:pt x="161" y="37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60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9" y="37"/>
                    </a:cubicBezTo>
                    <a:cubicBezTo>
                      <a:pt x="159" y="37"/>
                      <a:pt x="159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8" y="37"/>
                      <a:pt x="158" y="37"/>
                      <a:pt x="158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57" y="37"/>
                      <a:pt x="157" y="37"/>
                      <a:pt x="157" y="37"/>
                    </a:cubicBezTo>
                    <a:cubicBezTo>
                      <a:pt x="148" y="37"/>
                      <a:pt x="140" y="42"/>
                      <a:pt x="131" y="43"/>
                    </a:cubicBezTo>
                    <a:cubicBezTo>
                      <a:pt x="131" y="43"/>
                      <a:pt x="131" y="43"/>
                      <a:pt x="130" y="43"/>
                    </a:cubicBezTo>
                    <a:cubicBezTo>
                      <a:pt x="129" y="43"/>
                      <a:pt x="127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26" y="43"/>
                      <a:pt x="126" y="43"/>
                      <a:pt x="126" y="43"/>
                    </a:cubicBezTo>
                    <a:cubicBezTo>
                      <a:pt x="108" y="43"/>
                      <a:pt x="101" y="3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3" y="21"/>
                      <a:pt x="93" y="21"/>
                      <a:pt x="93" y="20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9" y="15"/>
                      <a:pt x="83" y="2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6" y="0"/>
                    </a:cubicBezTo>
                    <a:cubicBezTo>
                      <a:pt x="76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3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2" y="0"/>
                      <a:pt x="72" y="0"/>
                      <a:pt x="71" y="0"/>
                    </a:cubicBezTo>
                    <a:cubicBezTo>
                      <a:pt x="68" y="1"/>
                      <a:pt x="65" y="2"/>
                      <a:pt x="62" y="2"/>
                    </a:cubicBezTo>
                    <a:cubicBezTo>
                      <a:pt x="52" y="3"/>
                      <a:pt x="42" y="2"/>
                      <a:pt x="37" y="5"/>
                    </a:cubicBezTo>
                    <a:cubicBezTo>
                      <a:pt x="29" y="9"/>
                      <a:pt x="29" y="20"/>
                      <a:pt x="25" y="28"/>
                    </a:cubicBezTo>
                    <a:cubicBezTo>
                      <a:pt x="19" y="38"/>
                      <a:pt x="0" y="41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62"/>
                      <a:pt x="14" y="75"/>
                      <a:pt x="23" y="76"/>
                    </a:cubicBezTo>
                    <a:cubicBezTo>
                      <a:pt x="23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32" y="76"/>
                      <a:pt x="36" y="67"/>
                      <a:pt x="39" y="61"/>
                    </a:cubicBezTo>
                    <a:cubicBezTo>
                      <a:pt x="42" y="55"/>
                      <a:pt x="47" y="48"/>
                      <a:pt x="52" y="46"/>
                    </a:cubicBezTo>
                    <a:cubicBezTo>
                      <a:pt x="56" y="44"/>
                      <a:pt x="61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74" y="43"/>
                      <a:pt x="82" y="45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47"/>
                      <a:pt x="87" y="47"/>
                      <a:pt x="87" y="48"/>
                    </a:cubicBezTo>
                    <a:cubicBezTo>
                      <a:pt x="87" y="48"/>
                      <a:pt x="87" y="48"/>
                      <a:pt x="87" y="48"/>
                    </a:cubicBezTo>
                    <a:cubicBezTo>
                      <a:pt x="94" y="51"/>
                      <a:pt x="97" y="61"/>
                      <a:pt x="104" y="65"/>
                    </a:cubicBezTo>
                    <a:cubicBezTo>
                      <a:pt x="110" y="68"/>
                      <a:pt x="121" y="70"/>
                      <a:pt x="129" y="73"/>
                    </a:cubicBezTo>
                    <a:cubicBezTo>
                      <a:pt x="129" y="73"/>
                      <a:pt x="129" y="73"/>
                      <a:pt x="129" y="73"/>
                    </a:cubicBezTo>
                    <a:cubicBezTo>
                      <a:pt x="130" y="73"/>
                      <a:pt x="130" y="73"/>
                      <a:pt x="130" y="73"/>
                    </a:cubicBezTo>
                    <a:cubicBezTo>
                      <a:pt x="130" y="73"/>
                      <a:pt x="130" y="73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0" y="74"/>
                      <a:pt x="130" y="74"/>
                      <a:pt x="130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1" y="74"/>
                      <a:pt x="131" y="74"/>
                    </a:cubicBezTo>
                    <a:cubicBezTo>
                      <a:pt x="131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4"/>
                      <a:pt x="132" y="74"/>
                      <a:pt x="132" y="74"/>
                    </a:cubicBezTo>
                    <a:cubicBezTo>
                      <a:pt x="132" y="75"/>
                      <a:pt x="132" y="75"/>
                      <a:pt x="132" y="75"/>
                    </a:cubicBezTo>
                    <a:cubicBezTo>
                      <a:pt x="144" y="79"/>
                      <a:pt x="152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4" y="85"/>
                      <a:pt x="164" y="85"/>
                      <a:pt x="164" y="85"/>
                    </a:cubicBezTo>
                    <a:cubicBezTo>
                      <a:pt x="165" y="85"/>
                      <a:pt x="166" y="85"/>
                      <a:pt x="166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82" y="84"/>
                      <a:pt x="187" y="77"/>
                      <a:pt x="201" y="72"/>
                    </a:cubicBezTo>
                    <a:cubicBezTo>
                      <a:pt x="211" y="68"/>
                      <a:pt x="222" y="67"/>
                      <a:pt x="227" y="64"/>
                    </a:cubicBezTo>
                    <a:cubicBezTo>
                      <a:pt x="234" y="59"/>
                      <a:pt x="236" y="51"/>
                      <a:pt x="243" y="48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8" y="45"/>
                      <a:pt x="255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2" y="44"/>
                      <a:pt x="262" y="44"/>
                      <a:pt x="262" y="44"/>
                    </a:cubicBezTo>
                    <a:cubicBezTo>
                      <a:pt x="267" y="44"/>
                      <a:pt x="273" y="45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77" y="47"/>
                      <a:pt x="277" y="47"/>
                      <a:pt x="277" y="47"/>
                    </a:cubicBezTo>
                    <a:cubicBezTo>
                      <a:pt x="287" y="52"/>
                      <a:pt x="292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05" y="76"/>
                      <a:pt x="305" y="76"/>
                      <a:pt x="305" y="76"/>
                    </a:cubicBezTo>
                    <a:cubicBezTo>
                      <a:pt x="310" y="76"/>
                      <a:pt x="320" y="69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9" y="59"/>
                      <a:pt x="331" y="56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54"/>
                      <a:pt x="331" y="54"/>
                      <a:pt x="331" y="54"/>
                    </a:cubicBezTo>
                    <a:cubicBezTo>
                      <a:pt x="331" y="42"/>
                      <a:pt x="312" y="38"/>
                      <a:pt x="305" y="27"/>
                    </a:cubicBezTo>
                    <a:cubicBezTo>
                      <a:pt x="301" y="20"/>
                      <a:pt x="299" y="9"/>
                      <a:pt x="292" y="5"/>
                    </a:cubicBezTo>
                    <a:cubicBezTo>
                      <a:pt x="287" y="2"/>
                      <a:pt x="278" y="3"/>
                      <a:pt x="269" y="2"/>
                    </a:cubicBezTo>
                    <a:cubicBezTo>
                      <a:pt x="269" y="2"/>
                      <a:pt x="269" y="2"/>
                      <a:pt x="269" y="2"/>
                    </a:cubicBezTo>
                    <a:cubicBezTo>
                      <a:pt x="266" y="2"/>
                      <a:pt x="264" y="1"/>
                      <a:pt x="262" y="1"/>
                    </a:cubicBezTo>
                    <a:cubicBezTo>
                      <a:pt x="260" y="0"/>
                      <a:pt x="257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  <a:cubicBezTo>
                      <a:pt x="255" y="0"/>
                      <a:pt x="255" y="0"/>
                      <a:pt x="255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643"/>
              <p:cNvSpPr/>
              <p:nvPr/>
            </p:nvSpPr>
            <p:spPr bwMode="auto">
              <a:xfrm>
                <a:off x="3535" y="866"/>
                <a:ext cx="17" cy="14"/>
              </a:xfrm>
              <a:custGeom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2 w 5"/>
                  <a:gd name="T9" fmla="*/ 4 h 4"/>
                  <a:gd name="T10" fmla="*/ 3 w 5"/>
                  <a:gd name="T11" fmla="*/ 4 h 4"/>
                  <a:gd name="T12" fmla="*/ 3 w 5"/>
                  <a:gd name="T13" fmla="*/ 4 h 4"/>
                  <a:gd name="T14" fmla="*/ 3 w 5"/>
                  <a:gd name="T15" fmla="*/ 4 h 4"/>
                  <a:gd name="T16" fmla="*/ 4 w 5"/>
                  <a:gd name="T17" fmla="*/ 3 h 4"/>
                  <a:gd name="T18" fmla="*/ 4 w 5"/>
                  <a:gd name="T19" fmla="*/ 3 h 4"/>
                  <a:gd name="T20" fmla="*/ 4 w 5"/>
                  <a:gd name="T21" fmla="*/ 3 h 4"/>
                  <a:gd name="T22" fmla="*/ 4 w 5"/>
                  <a:gd name="T23" fmla="*/ 3 h 4"/>
                  <a:gd name="T24" fmla="*/ 4 w 5"/>
                  <a:gd name="T25" fmla="*/ 3 h 4"/>
                  <a:gd name="T26" fmla="*/ 4 w 5"/>
                  <a:gd name="T27" fmla="*/ 3 h 4"/>
                  <a:gd name="T28" fmla="*/ 2 w 5"/>
                  <a:gd name="T29" fmla="*/ 0 h 4"/>
                  <a:gd name="T30" fmla="*/ 2 w 5"/>
                  <a:gd name="T31" fmla="*/ 0 h 4"/>
                  <a:gd name="T32" fmla="*/ 2 w 5"/>
                  <a:gd name="T33" fmla="*/ 0 h 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2D8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644"/>
              <p:cNvSpPr/>
              <p:nvPr/>
            </p:nvSpPr>
            <p:spPr bwMode="auto">
              <a:xfrm>
                <a:off x="2785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 w 37"/>
                  <a:gd name="T5" fmla="*/ 12 h 33"/>
                  <a:gd name="T6" fmla="*/ 1 w 37"/>
                  <a:gd name="T7" fmla="*/ 13 h 33"/>
                  <a:gd name="T8" fmla="*/ 1 w 37"/>
                  <a:gd name="T9" fmla="*/ 13 h 33"/>
                  <a:gd name="T10" fmla="*/ 1 w 37"/>
                  <a:gd name="T11" fmla="*/ 13 h 33"/>
                  <a:gd name="T12" fmla="*/ 1 w 37"/>
                  <a:gd name="T13" fmla="*/ 13 h 33"/>
                  <a:gd name="T14" fmla="*/ 1 w 37"/>
                  <a:gd name="T15" fmla="*/ 13 h 33"/>
                  <a:gd name="T16" fmla="*/ 23 w 37"/>
                  <a:gd name="T17" fmla="*/ 33 h 33"/>
                  <a:gd name="T18" fmla="*/ 23 w 37"/>
                  <a:gd name="T19" fmla="*/ 33 h 33"/>
                  <a:gd name="T20" fmla="*/ 23 w 37"/>
                  <a:gd name="T21" fmla="*/ 33 h 33"/>
                  <a:gd name="T22" fmla="*/ 23 w 37"/>
                  <a:gd name="T23" fmla="*/ 33 h 33"/>
                  <a:gd name="T24" fmla="*/ 25 w 37"/>
                  <a:gd name="T25" fmla="*/ 33 h 33"/>
                  <a:gd name="T26" fmla="*/ 37 w 37"/>
                  <a:gd name="T27" fmla="*/ 20 h 33"/>
                  <a:gd name="T28" fmla="*/ 22 w 37"/>
                  <a:gd name="T29" fmla="*/ 0 h 33"/>
                  <a:gd name="T30" fmla="*/ 19 w 37"/>
                  <a:gd name="T31" fmla="*/ 0 h 33"/>
                  <a:gd name="T32" fmla="*/ 19 w 37"/>
                  <a:gd name="T33" fmla="*/ 0 h 33"/>
                  <a:gd name="T34" fmla="*/ 19 w 37"/>
                  <a:gd name="T3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1" y="0"/>
                      <a:pt x="3" y="5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26"/>
                      <a:pt x="1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3"/>
                      <a:pt x="25" y="33"/>
                    </a:cubicBezTo>
                    <a:cubicBezTo>
                      <a:pt x="34" y="32"/>
                      <a:pt x="37" y="27"/>
                      <a:pt x="37" y="20"/>
                    </a:cubicBezTo>
                    <a:cubicBezTo>
                      <a:pt x="37" y="12"/>
                      <a:pt x="30" y="2"/>
                      <a:pt x="22" y="0"/>
                    </a:cubicBezTo>
                    <a:cubicBezTo>
                      <a:pt x="21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645"/>
              <p:cNvSpPr/>
              <p:nvPr/>
            </p:nvSpPr>
            <p:spPr bwMode="auto">
              <a:xfrm>
                <a:off x="4769" y="761"/>
                <a:ext cx="129" cy="116"/>
              </a:xfrm>
              <a:custGeom>
                <a:gdLst>
                  <a:gd name="T0" fmla="*/ 19 w 37"/>
                  <a:gd name="T1" fmla="*/ 0 h 33"/>
                  <a:gd name="T2" fmla="*/ 19 w 37"/>
                  <a:gd name="T3" fmla="*/ 0 h 33"/>
                  <a:gd name="T4" fmla="*/ 15 w 37"/>
                  <a:gd name="T5" fmla="*/ 0 h 33"/>
                  <a:gd name="T6" fmla="*/ 15 w 37"/>
                  <a:gd name="T7" fmla="*/ 0 h 33"/>
                  <a:gd name="T8" fmla="*/ 0 w 37"/>
                  <a:gd name="T9" fmla="*/ 22 h 33"/>
                  <a:gd name="T10" fmla="*/ 2 w 37"/>
                  <a:gd name="T11" fmla="*/ 29 h 33"/>
                  <a:gd name="T12" fmla="*/ 2 w 37"/>
                  <a:gd name="T13" fmla="*/ 29 h 33"/>
                  <a:gd name="T14" fmla="*/ 11 w 37"/>
                  <a:gd name="T15" fmla="*/ 33 h 33"/>
                  <a:gd name="T16" fmla="*/ 11 w 37"/>
                  <a:gd name="T17" fmla="*/ 33 h 33"/>
                  <a:gd name="T18" fmla="*/ 11 w 37"/>
                  <a:gd name="T19" fmla="*/ 33 h 33"/>
                  <a:gd name="T20" fmla="*/ 11 w 37"/>
                  <a:gd name="T21" fmla="*/ 33 h 33"/>
                  <a:gd name="T22" fmla="*/ 18 w 37"/>
                  <a:gd name="T23" fmla="*/ 32 h 33"/>
                  <a:gd name="T24" fmla="*/ 18 w 37"/>
                  <a:gd name="T25" fmla="*/ 32 h 33"/>
                  <a:gd name="T26" fmla="*/ 18 w 37"/>
                  <a:gd name="T27" fmla="*/ 32 h 33"/>
                  <a:gd name="T28" fmla="*/ 18 w 37"/>
                  <a:gd name="T29" fmla="*/ 32 h 33"/>
                  <a:gd name="T30" fmla="*/ 18 w 37"/>
                  <a:gd name="T31" fmla="*/ 32 h 33"/>
                  <a:gd name="T32" fmla="*/ 37 w 37"/>
                  <a:gd name="T33" fmla="*/ 14 h 33"/>
                  <a:gd name="T34" fmla="*/ 37 w 37"/>
                  <a:gd name="T35" fmla="*/ 12 h 33"/>
                  <a:gd name="T36" fmla="*/ 37 w 37"/>
                  <a:gd name="T37" fmla="*/ 11 h 33"/>
                  <a:gd name="T38" fmla="*/ 37 w 37"/>
                  <a:gd name="T39" fmla="*/ 11 h 33"/>
                  <a:gd name="T40" fmla="*/ 19 w 37"/>
                  <a:gd name="T41" fmla="*/ 0 h 33"/>
                  <a:gd name="T42" fmla="*/ 19 w 37"/>
                  <a:gd name="T43" fmla="*/ 0 h 33"/>
                  <a:gd name="T44" fmla="*/ 19 w 37"/>
                  <a:gd name="T45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3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7" y="2"/>
                      <a:pt x="0" y="13"/>
                      <a:pt x="0" y="22"/>
                    </a:cubicBezTo>
                    <a:cubicBezTo>
                      <a:pt x="0" y="25"/>
                      <a:pt x="1" y="27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4" y="31"/>
                      <a:pt x="7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3"/>
                      <a:pt x="15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6" y="31"/>
                      <a:pt x="37" y="24"/>
                      <a:pt x="37" y="14"/>
                    </a:cubicBezTo>
                    <a:cubicBezTo>
                      <a:pt x="37" y="13"/>
                      <a:pt x="37" y="12"/>
                      <a:pt x="37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5" y="4"/>
                      <a:pt x="27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646"/>
              <p:cNvSpPr>
                <a:spLocks noEditPoints="1"/>
              </p:cNvSpPr>
              <p:nvPr/>
            </p:nvSpPr>
            <p:spPr bwMode="auto">
              <a:xfrm>
                <a:off x="3625" y="723"/>
                <a:ext cx="433" cy="150"/>
              </a:xfrm>
              <a:custGeom>
                <a:gdLst>
                  <a:gd name="T0" fmla="*/ 63 w 124"/>
                  <a:gd name="T1" fmla="*/ 3 h 43"/>
                  <a:gd name="T2" fmla="*/ 69 w 124"/>
                  <a:gd name="T3" fmla="*/ 3 h 43"/>
                  <a:gd name="T4" fmla="*/ 69 w 124"/>
                  <a:gd name="T5" fmla="*/ 3 h 43"/>
                  <a:gd name="T6" fmla="*/ 69 w 124"/>
                  <a:gd name="T7" fmla="*/ 3 h 43"/>
                  <a:gd name="T8" fmla="*/ 111 w 124"/>
                  <a:gd name="T9" fmla="*/ 16 h 43"/>
                  <a:gd name="T10" fmla="*/ 111 w 124"/>
                  <a:gd name="T11" fmla="*/ 16 h 43"/>
                  <a:gd name="T12" fmla="*/ 91 w 124"/>
                  <a:gd name="T13" fmla="*/ 30 h 43"/>
                  <a:gd name="T14" fmla="*/ 62 w 124"/>
                  <a:gd name="T15" fmla="*/ 41 h 43"/>
                  <a:gd name="T16" fmla="*/ 62 w 124"/>
                  <a:gd name="T17" fmla="*/ 41 h 43"/>
                  <a:gd name="T18" fmla="*/ 62 w 124"/>
                  <a:gd name="T19" fmla="*/ 41 h 43"/>
                  <a:gd name="T20" fmla="*/ 52 w 124"/>
                  <a:gd name="T21" fmla="*/ 39 h 43"/>
                  <a:gd name="T22" fmla="*/ 11 w 124"/>
                  <a:gd name="T23" fmla="*/ 16 h 43"/>
                  <a:gd name="T24" fmla="*/ 31 w 124"/>
                  <a:gd name="T25" fmla="*/ 9 h 43"/>
                  <a:gd name="T26" fmla="*/ 31 w 124"/>
                  <a:gd name="T27" fmla="*/ 9 h 43"/>
                  <a:gd name="T28" fmla="*/ 32 w 124"/>
                  <a:gd name="T29" fmla="*/ 8 h 43"/>
                  <a:gd name="T30" fmla="*/ 63 w 124"/>
                  <a:gd name="T31" fmla="*/ 3 h 43"/>
                  <a:gd name="T32" fmla="*/ 63 w 124"/>
                  <a:gd name="T33" fmla="*/ 3 h 43"/>
                  <a:gd name="T34" fmla="*/ 59 w 124"/>
                  <a:gd name="T35" fmla="*/ 0 h 43"/>
                  <a:gd name="T36" fmla="*/ 53 w 124"/>
                  <a:gd name="T37" fmla="*/ 0 h 43"/>
                  <a:gd name="T38" fmla="*/ 28 w 124"/>
                  <a:gd name="T39" fmla="*/ 6 h 43"/>
                  <a:gd name="T40" fmla="*/ 28 w 124"/>
                  <a:gd name="T41" fmla="*/ 6 h 43"/>
                  <a:gd name="T42" fmla="*/ 28 w 124"/>
                  <a:gd name="T43" fmla="*/ 6 h 43"/>
                  <a:gd name="T44" fmla="*/ 24 w 124"/>
                  <a:gd name="T45" fmla="*/ 7 h 43"/>
                  <a:gd name="T46" fmla="*/ 24 w 124"/>
                  <a:gd name="T47" fmla="*/ 7 h 43"/>
                  <a:gd name="T48" fmla="*/ 18 w 124"/>
                  <a:gd name="T49" fmla="*/ 6 h 43"/>
                  <a:gd name="T50" fmla="*/ 17 w 124"/>
                  <a:gd name="T51" fmla="*/ 6 h 43"/>
                  <a:gd name="T52" fmla="*/ 17 w 124"/>
                  <a:gd name="T53" fmla="*/ 6 h 43"/>
                  <a:gd name="T54" fmla="*/ 11 w 124"/>
                  <a:gd name="T55" fmla="*/ 6 h 43"/>
                  <a:gd name="T56" fmla="*/ 11 w 124"/>
                  <a:gd name="T57" fmla="*/ 6 h 43"/>
                  <a:gd name="T58" fmla="*/ 1 w 124"/>
                  <a:gd name="T59" fmla="*/ 9 h 43"/>
                  <a:gd name="T60" fmla="*/ 0 w 124"/>
                  <a:gd name="T61" fmla="*/ 9 h 43"/>
                  <a:gd name="T62" fmla="*/ 0 w 124"/>
                  <a:gd name="T63" fmla="*/ 11 h 43"/>
                  <a:gd name="T64" fmla="*/ 53 w 124"/>
                  <a:gd name="T65" fmla="*/ 42 h 43"/>
                  <a:gd name="T66" fmla="*/ 53 w 124"/>
                  <a:gd name="T67" fmla="*/ 42 h 43"/>
                  <a:gd name="T68" fmla="*/ 63 w 124"/>
                  <a:gd name="T69" fmla="*/ 43 h 43"/>
                  <a:gd name="T70" fmla="*/ 63 w 124"/>
                  <a:gd name="T71" fmla="*/ 43 h 43"/>
                  <a:gd name="T72" fmla="*/ 97 w 124"/>
                  <a:gd name="T73" fmla="*/ 30 h 43"/>
                  <a:gd name="T74" fmla="*/ 97 w 124"/>
                  <a:gd name="T75" fmla="*/ 30 h 43"/>
                  <a:gd name="T76" fmla="*/ 98 w 124"/>
                  <a:gd name="T77" fmla="*/ 30 h 43"/>
                  <a:gd name="T78" fmla="*/ 98 w 124"/>
                  <a:gd name="T79" fmla="*/ 29 h 43"/>
                  <a:gd name="T80" fmla="*/ 98 w 124"/>
                  <a:gd name="T81" fmla="*/ 29 h 43"/>
                  <a:gd name="T82" fmla="*/ 99 w 124"/>
                  <a:gd name="T83" fmla="*/ 29 h 43"/>
                  <a:gd name="T84" fmla="*/ 100 w 124"/>
                  <a:gd name="T85" fmla="*/ 29 h 43"/>
                  <a:gd name="T86" fmla="*/ 124 w 124"/>
                  <a:gd name="T87" fmla="*/ 9 h 43"/>
                  <a:gd name="T88" fmla="*/ 124 w 124"/>
                  <a:gd name="T89" fmla="*/ 9 h 43"/>
                  <a:gd name="T90" fmla="*/ 113 w 124"/>
                  <a:gd name="T91" fmla="*/ 7 h 43"/>
                  <a:gd name="T92" fmla="*/ 111 w 124"/>
                  <a:gd name="T93" fmla="*/ 7 h 43"/>
                  <a:gd name="T94" fmla="*/ 110 w 124"/>
                  <a:gd name="T95" fmla="*/ 7 h 43"/>
                  <a:gd name="T96" fmla="*/ 107 w 124"/>
                  <a:gd name="T97" fmla="*/ 7 h 43"/>
                  <a:gd name="T98" fmla="*/ 102 w 124"/>
                  <a:gd name="T99" fmla="*/ 8 h 43"/>
                  <a:gd name="T100" fmla="*/ 101 w 124"/>
                  <a:gd name="T101" fmla="*/ 8 h 43"/>
                  <a:gd name="T102" fmla="*/ 94 w 124"/>
                  <a:gd name="T103" fmla="*/ 7 h 43"/>
                  <a:gd name="T104" fmla="*/ 94 w 124"/>
                  <a:gd name="T105" fmla="*/ 7 h 43"/>
                  <a:gd name="T106" fmla="*/ 93 w 124"/>
                  <a:gd name="T107" fmla="*/ 7 h 43"/>
                  <a:gd name="T108" fmla="*/ 93 w 124"/>
                  <a:gd name="T109" fmla="*/ 7 h 43"/>
                  <a:gd name="T110" fmla="*/ 92 w 124"/>
                  <a:gd name="T111" fmla="*/ 6 h 43"/>
                  <a:gd name="T112" fmla="*/ 59 w 124"/>
                  <a:gd name="T113" fmla="*/ 0 h 4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4" h="43">
                    <a:moveTo>
                      <a:pt x="63" y="3"/>
                    </a:move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5" y="3"/>
                      <a:pt x="67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77" y="4"/>
                      <a:pt x="84" y="7"/>
                      <a:pt x="90" y="9"/>
                    </a:cubicBezTo>
                    <a:cubicBezTo>
                      <a:pt x="97" y="12"/>
                      <a:pt x="105" y="12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11" y="16"/>
                      <a:pt x="111" y="16"/>
                      <a:pt x="111" y="16"/>
                    </a:cubicBezTo>
                    <a:cubicBezTo>
                      <a:pt x="108" y="23"/>
                      <a:pt x="98" y="26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31"/>
                      <a:pt x="90" y="31"/>
                      <a:pt x="90" y="31"/>
                    </a:cubicBezTo>
                    <a:cubicBezTo>
                      <a:pt x="82" y="35"/>
                      <a:pt x="73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59" y="41"/>
                      <a:pt x="55" y="40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5" y="37"/>
                      <a:pt x="39" y="33"/>
                      <a:pt x="30" y="29"/>
                    </a:cubicBezTo>
                    <a:cubicBezTo>
                      <a:pt x="24" y="26"/>
                      <a:pt x="11" y="21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1"/>
                      <a:pt x="26" y="10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42" y="6"/>
                      <a:pt x="51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3" y="3"/>
                      <a:pt x="63" y="3"/>
                      <a:pt x="63" y="3"/>
                    </a:cubicBezTo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7" y="0"/>
                      <a:pt x="55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5" y="1"/>
                      <a:pt x="38" y="5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7"/>
                      <a:pt x="26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2" y="7"/>
                      <a:pt x="20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6"/>
                      <a:pt x="13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4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21"/>
                      <a:pt x="13" y="25"/>
                      <a:pt x="23" y="29"/>
                    </a:cubicBezTo>
                    <a:cubicBezTo>
                      <a:pt x="33" y="32"/>
                      <a:pt x="43" y="39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6" y="43"/>
                      <a:pt x="60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76" y="43"/>
                      <a:pt x="86" y="35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8" y="30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98" y="30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8" y="29"/>
                      <a:pt x="98" y="29"/>
                      <a:pt x="98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99" y="29"/>
                      <a:pt x="99" y="29"/>
                    </a:cubicBezTo>
                    <a:cubicBezTo>
                      <a:pt x="99" y="29"/>
                      <a:pt x="100" y="29"/>
                      <a:pt x="100" y="29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10" y="24"/>
                      <a:pt x="124" y="22"/>
                      <a:pt x="124" y="11"/>
                    </a:cubicBezTo>
                    <a:cubicBezTo>
                      <a:pt x="124" y="11"/>
                      <a:pt x="124" y="10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4" y="9"/>
                    </a:cubicBezTo>
                    <a:cubicBezTo>
                      <a:pt x="121" y="8"/>
                      <a:pt x="117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2" y="7"/>
                      <a:pt x="112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0" y="7"/>
                    </a:cubicBezTo>
                    <a:cubicBezTo>
                      <a:pt x="110" y="7"/>
                      <a:pt x="110" y="7"/>
                      <a:pt x="110" y="7"/>
                    </a:cubicBezTo>
                    <a:cubicBezTo>
                      <a:pt x="109" y="7"/>
                      <a:pt x="108" y="7"/>
                      <a:pt x="107" y="7"/>
                    </a:cubicBezTo>
                    <a:cubicBezTo>
                      <a:pt x="105" y="8"/>
                      <a:pt x="104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0" y="8"/>
                    </a:cubicBezTo>
                    <a:cubicBezTo>
                      <a:pt x="98" y="8"/>
                      <a:pt x="96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4" y="7"/>
                      <a:pt x="94" y="7"/>
                    </a:cubicBezTo>
                    <a:cubicBezTo>
                      <a:pt x="94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2" y="7"/>
                      <a:pt x="92" y="7"/>
                      <a:pt x="92" y="6"/>
                    </a:cubicBezTo>
                    <a:cubicBezTo>
                      <a:pt x="80" y="4"/>
                      <a:pt x="71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647"/>
              <p:cNvSpPr/>
              <p:nvPr/>
            </p:nvSpPr>
            <p:spPr bwMode="auto">
              <a:xfrm>
                <a:off x="4194" y="789"/>
                <a:ext cx="63" cy="77"/>
              </a:xfrm>
              <a:custGeom>
                <a:gdLst>
                  <a:gd name="T0" fmla="*/ 5 w 18"/>
                  <a:gd name="T1" fmla="*/ 0 h 22"/>
                  <a:gd name="T2" fmla="*/ 5 w 18"/>
                  <a:gd name="T3" fmla="*/ 0 h 22"/>
                  <a:gd name="T4" fmla="*/ 1 w 18"/>
                  <a:gd name="T5" fmla="*/ 2 h 22"/>
                  <a:gd name="T6" fmla="*/ 1 w 18"/>
                  <a:gd name="T7" fmla="*/ 2 h 22"/>
                  <a:gd name="T8" fmla="*/ 0 w 18"/>
                  <a:gd name="T9" fmla="*/ 3 h 22"/>
                  <a:gd name="T10" fmla="*/ 6 w 18"/>
                  <a:gd name="T11" fmla="*/ 13 h 22"/>
                  <a:gd name="T12" fmla="*/ 6 w 18"/>
                  <a:gd name="T13" fmla="*/ 13 h 22"/>
                  <a:gd name="T14" fmla="*/ 15 w 18"/>
                  <a:gd name="T15" fmla="*/ 22 h 22"/>
                  <a:gd name="T16" fmla="*/ 15 w 18"/>
                  <a:gd name="T17" fmla="*/ 22 h 22"/>
                  <a:gd name="T18" fmla="*/ 15 w 18"/>
                  <a:gd name="T19" fmla="*/ 22 h 22"/>
                  <a:gd name="T20" fmla="*/ 15 w 18"/>
                  <a:gd name="T21" fmla="*/ 22 h 22"/>
                  <a:gd name="T22" fmla="*/ 18 w 18"/>
                  <a:gd name="T23" fmla="*/ 20 h 22"/>
                  <a:gd name="T24" fmla="*/ 18 w 18"/>
                  <a:gd name="T25" fmla="*/ 20 h 22"/>
                  <a:gd name="T26" fmla="*/ 18 w 18"/>
                  <a:gd name="T27" fmla="*/ 20 h 22"/>
                  <a:gd name="T28" fmla="*/ 18 w 18"/>
                  <a:gd name="T29" fmla="*/ 20 h 22"/>
                  <a:gd name="T30" fmla="*/ 18 w 18"/>
                  <a:gd name="T31" fmla="*/ 20 h 22"/>
                  <a:gd name="T32" fmla="*/ 18 w 18"/>
                  <a:gd name="T33" fmla="*/ 19 h 22"/>
                  <a:gd name="T34" fmla="*/ 18 w 18"/>
                  <a:gd name="T35" fmla="*/ 19 h 22"/>
                  <a:gd name="T36" fmla="*/ 18 w 18"/>
                  <a:gd name="T37" fmla="*/ 19 h 22"/>
                  <a:gd name="T38" fmla="*/ 5 w 18"/>
                  <a:gd name="T39" fmla="*/ 0 h 22"/>
                  <a:gd name="T40" fmla="*/ 5 w 18"/>
                  <a:gd name="T41" fmla="*/ 0 h 22"/>
                  <a:gd name="T42" fmla="*/ 5 w 18"/>
                  <a:gd name="T43" fmla="*/ 0 h 2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6"/>
                      <a:pt x="3" y="9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9" y="17"/>
                      <a:pt x="12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7" y="21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1"/>
                      <a:pt x="1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648"/>
              <p:cNvSpPr>
                <a:spLocks noEditPoints="1"/>
              </p:cNvSpPr>
              <p:nvPr/>
            </p:nvSpPr>
            <p:spPr bwMode="auto">
              <a:xfrm>
                <a:off x="3664" y="734"/>
                <a:ext cx="349" cy="132"/>
              </a:xfrm>
              <a:custGeom>
                <a:gdLst>
                  <a:gd name="T0" fmla="*/ 48 w 100"/>
                  <a:gd name="T1" fmla="*/ 3 h 38"/>
                  <a:gd name="T2" fmla="*/ 49 w 100"/>
                  <a:gd name="T3" fmla="*/ 3 h 38"/>
                  <a:gd name="T4" fmla="*/ 50 w 100"/>
                  <a:gd name="T5" fmla="*/ 3 h 38"/>
                  <a:gd name="T6" fmla="*/ 51 w 100"/>
                  <a:gd name="T7" fmla="*/ 3 h 38"/>
                  <a:gd name="T8" fmla="*/ 87 w 100"/>
                  <a:gd name="T9" fmla="*/ 15 h 38"/>
                  <a:gd name="T10" fmla="*/ 87 w 100"/>
                  <a:gd name="T11" fmla="*/ 16 h 38"/>
                  <a:gd name="T12" fmla="*/ 75 w 100"/>
                  <a:gd name="T13" fmla="*/ 27 h 38"/>
                  <a:gd name="T14" fmla="*/ 57 w 100"/>
                  <a:gd name="T15" fmla="*/ 34 h 38"/>
                  <a:gd name="T16" fmla="*/ 51 w 100"/>
                  <a:gd name="T17" fmla="*/ 34 h 38"/>
                  <a:gd name="T18" fmla="*/ 51 w 100"/>
                  <a:gd name="T19" fmla="*/ 34 h 38"/>
                  <a:gd name="T20" fmla="*/ 51 w 100"/>
                  <a:gd name="T21" fmla="*/ 34 h 38"/>
                  <a:gd name="T22" fmla="*/ 29 w 100"/>
                  <a:gd name="T23" fmla="*/ 27 h 38"/>
                  <a:gd name="T24" fmla="*/ 28 w 100"/>
                  <a:gd name="T25" fmla="*/ 27 h 38"/>
                  <a:gd name="T26" fmla="*/ 28 w 100"/>
                  <a:gd name="T27" fmla="*/ 27 h 38"/>
                  <a:gd name="T28" fmla="*/ 28 w 100"/>
                  <a:gd name="T29" fmla="*/ 27 h 38"/>
                  <a:gd name="T30" fmla="*/ 13 w 100"/>
                  <a:gd name="T31" fmla="*/ 15 h 38"/>
                  <a:gd name="T32" fmla="*/ 45 w 100"/>
                  <a:gd name="T33" fmla="*/ 3 h 38"/>
                  <a:gd name="T34" fmla="*/ 45 w 100"/>
                  <a:gd name="T35" fmla="*/ 3 h 38"/>
                  <a:gd name="T36" fmla="*/ 48 w 100"/>
                  <a:gd name="T37" fmla="*/ 3 h 38"/>
                  <a:gd name="T38" fmla="*/ 52 w 100"/>
                  <a:gd name="T39" fmla="*/ 0 h 38"/>
                  <a:gd name="T40" fmla="*/ 21 w 100"/>
                  <a:gd name="T41" fmla="*/ 5 h 38"/>
                  <a:gd name="T42" fmla="*/ 21 w 100"/>
                  <a:gd name="T43" fmla="*/ 6 h 38"/>
                  <a:gd name="T44" fmla="*/ 20 w 100"/>
                  <a:gd name="T45" fmla="*/ 6 h 38"/>
                  <a:gd name="T46" fmla="*/ 0 w 100"/>
                  <a:gd name="T47" fmla="*/ 12 h 38"/>
                  <a:gd name="T48" fmla="*/ 19 w 100"/>
                  <a:gd name="T49" fmla="*/ 26 h 38"/>
                  <a:gd name="T50" fmla="*/ 41 w 100"/>
                  <a:gd name="T51" fmla="*/ 36 h 38"/>
                  <a:gd name="T52" fmla="*/ 51 w 100"/>
                  <a:gd name="T53" fmla="*/ 38 h 38"/>
                  <a:gd name="T54" fmla="*/ 51 w 100"/>
                  <a:gd name="T55" fmla="*/ 38 h 38"/>
                  <a:gd name="T56" fmla="*/ 80 w 100"/>
                  <a:gd name="T57" fmla="*/ 27 h 38"/>
                  <a:gd name="T58" fmla="*/ 100 w 100"/>
                  <a:gd name="T59" fmla="*/ 13 h 38"/>
                  <a:gd name="T60" fmla="*/ 79 w 100"/>
                  <a:gd name="T61" fmla="*/ 6 h 38"/>
                  <a:gd name="T62" fmla="*/ 58 w 100"/>
                  <a:gd name="T63" fmla="*/ 0 h 38"/>
                  <a:gd name="T64" fmla="*/ 58 w 100"/>
                  <a:gd name="T65" fmla="*/ 0 h 38"/>
                  <a:gd name="T66" fmla="*/ 52 w 100"/>
                  <a:gd name="T67" fmla="*/ 0 h 38"/>
                  <a:gd name="T68" fmla="*/ 52 w 100"/>
                  <a:gd name="T69" fmla="*/ 0 h 3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0" h="38">
                    <a:moveTo>
                      <a:pt x="48" y="3"/>
                    </a:move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64" y="4"/>
                      <a:pt x="85" y="9"/>
                      <a:pt x="87" y="15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78" y="25"/>
                      <a:pt x="75" y="27"/>
                    </a:cubicBezTo>
                    <a:cubicBezTo>
                      <a:pt x="68" y="31"/>
                      <a:pt x="64" y="33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5" y="34"/>
                      <a:pt x="53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3" y="34"/>
                      <a:pt x="36" y="31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4" y="24"/>
                      <a:pt x="13" y="20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0"/>
                      <a:pt x="38" y="4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6" y="3"/>
                      <a:pt x="47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0" y="0"/>
                      <a:pt x="31" y="3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1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5" y="7"/>
                      <a:pt x="0" y="8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8"/>
                      <a:pt x="13" y="23"/>
                      <a:pt x="19" y="26"/>
                    </a:cubicBezTo>
                    <a:cubicBezTo>
                      <a:pt x="28" y="30"/>
                      <a:pt x="34" y="34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4" y="37"/>
                      <a:pt x="48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62" y="38"/>
                      <a:pt x="71" y="32"/>
                      <a:pt x="79" y="28"/>
                    </a:cubicBezTo>
                    <a:cubicBezTo>
                      <a:pt x="79" y="28"/>
                      <a:pt x="80" y="28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7" y="23"/>
                      <a:pt x="97" y="20"/>
                      <a:pt x="100" y="13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94" y="9"/>
                      <a:pt x="86" y="9"/>
                      <a:pt x="79" y="6"/>
                    </a:cubicBezTo>
                    <a:cubicBezTo>
                      <a:pt x="73" y="4"/>
                      <a:pt x="66" y="1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6" y="0"/>
                      <a:pt x="54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649"/>
              <p:cNvSpPr/>
              <p:nvPr/>
            </p:nvSpPr>
            <p:spPr bwMode="auto">
              <a:xfrm>
                <a:off x="3427" y="789"/>
                <a:ext cx="66" cy="74"/>
              </a:xfrm>
              <a:custGeom>
                <a:gdLst>
                  <a:gd name="T0" fmla="*/ 14 w 19"/>
                  <a:gd name="T1" fmla="*/ 0 h 21"/>
                  <a:gd name="T2" fmla="*/ 14 w 19"/>
                  <a:gd name="T3" fmla="*/ 0 h 21"/>
                  <a:gd name="T4" fmla="*/ 2 w 19"/>
                  <a:gd name="T5" fmla="*/ 21 h 21"/>
                  <a:gd name="T6" fmla="*/ 2 w 19"/>
                  <a:gd name="T7" fmla="*/ 21 h 21"/>
                  <a:gd name="T8" fmla="*/ 2 w 19"/>
                  <a:gd name="T9" fmla="*/ 21 h 21"/>
                  <a:gd name="T10" fmla="*/ 2 w 19"/>
                  <a:gd name="T11" fmla="*/ 21 h 21"/>
                  <a:gd name="T12" fmla="*/ 2 w 19"/>
                  <a:gd name="T13" fmla="*/ 21 h 21"/>
                  <a:gd name="T14" fmla="*/ 5 w 19"/>
                  <a:gd name="T15" fmla="*/ 21 h 21"/>
                  <a:gd name="T16" fmla="*/ 19 w 19"/>
                  <a:gd name="T17" fmla="*/ 1 h 21"/>
                  <a:gd name="T18" fmla="*/ 19 w 19"/>
                  <a:gd name="T19" fmla="*/ 1 h 21"/>
                  <a:gd name="T20" fmla="*/ 14 w 19"/>
                  <a:gd name="T21" fmla="*/ 0 h 21"/>
                  <a:gd name="T22" fmla="*/ 14 w 19"/>
                  <a:gd name="T23" fmla="*/ 0 h 21"/>
                  <a:gd name="T24" fmla="*/ 14 w 19"/>
                  <a:gd name="T25" fmla="*/ 0 h 2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13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4" y="21"/>
                      <a:pt x="5" y="21"/>
                    </a:cubicBezTo>
                    <a:cubicBezTo>
                      <a:pt x="10" y="14"/>
                      <a:pt x="17" y="1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EFE9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650"/>
              <p:cNvSpPr/>
              <p:nvPr/>
            </p:nvSpPr>
            <p:spPr bwMode="auto">
              <a:xfrm>
                <a:off x="3019" y="765"/>
                <a:ext cx="94" cy="94"/>
              </a:xfrm>
              <a:custGeom>
                <a:gdLst>
                  <a:gd name="T0" fmla="*/ 13 w 27"/>
                  <a:gd name="T1" fmla="*/ 0 h 27"/>
                  <a:gd name="T2" fmla="*/ 13 w 27"/>
                  <a:gd name="T3" fmla="*/ 0 h 27"/>
                  <a:gd name="T4" fmla="*/ 12 w 27"/>
                  <a:gd name="T5" fmla="*/ 0 h 27"/>
                  <a:gd name="T6" fmla="*/ 12 w 27"/>
                  <a:gd name="T7" fmla="*/ 0 h 27"/>
                  <a:gd name="T8" fmla="*/ 0 w 27"/>
                  <a:gd name="T9" fmla="*/ 15 h 27"/>
                  <a:gd name="T10" fmla="*/ 4 w 27"/>
                  <a:gd name="T11" fmla="*/ 27 h 27"/>
                  <a:gd name="T12" fmla="*/ 27 w 27"/>
                  <a:gd name="T13" fmla="*/ 12 h 27"/>
                  <a:gd name="T14" fmla="*/ 27 w 27"/>
                  <a:gd name="T15" fmla="*/ 12 h 27"/>
                  <a:gd name="T16" fmla="*/ 13 w 27"/>
                  <a:gd name="T17" fmla="*/ 0 h 27"/>
                  <a:gd name="T18" fmla="*/ 13 w 27"/>
                  <a:gd name="T19" fmla="*/ 0 h 27"/>
                  <a:gd name="T20" fmla="*/ 13 w 27"/>
                  <a:gd name="T2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4" y="1"/>
                      <a:pt x="0" y="8"/>
                      <a:pt x="0" y="15"/>
                    </a:cubicBezTo>
                    <a:cubicBezTo>
                      <a:pt x="0" y="20"/>
                      <a:pt x="1" y="24"/>
                      <a:pt x="4" y="27"/>
                    </a:cubicBezTo>
                    <a:cubicBezTo>
                      <a:pt x="14" y="25"/>
                      <a:pt x="27" y="2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4"/>
                      <a:pt x="1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651"/>
              <p:cNvSpPr>
                <a:spLocks noEditPoints="1"/>
              </p:cNvSpPr>
              <p:nvPr/>
            </p:nvSpPr>
            <p:spPr bwMode="auto">
              <a:xfrm>
                <a:off x="2488" y="772"/>
                <a:ext cx="115" cy="87"/>
              </a:xfrm>
              <a:custGeom>
                <a:gdLst>
                  <a:gd name="T0" fmla="*/ 16 w 33"/>
                  <a:gd name="T1" fmla="*/ 6 h 25"/>
                  <a:gd name="T2" fmla="*/ 16 w 33"/>
                  <a:gd name="T3" fmla="*/ 6 h 25"/>
                  <a:gd name="T4" fmla="*/ 16 w 33"/>
                  <a:gd name="T5" fmla="*/ 6 h 25"/>
                  <a:gd name="T6" fmla="*/ 23 w 33"/>
                  <a:gd name="T7" fmla="*/ 13 h 25"/>
                  <a:gd name="T8" fmla="*/ 23 w 33"/>
                  <a:gd name="T9" fmla="*/ 13 h 25"/>
                  <a:gd name="T10" fmla="*/ 23 w 33"/>
                  <a:gd name="T11" fmla="*/ 13 h 25"/>
                  <a:gd name="T12" fmla="*/ 23 w 33"/>
                  <a:gd name="T13" fmla="*/ 13 h 25"/>
                  <a:gd name="T14" fmla="*/ 19 w 33"/>
                  <a:gd name="T15" fmla="*/ 14 h 25"/>
                  <a:gd name="T16" fmla="*/ 19 w 33"/>
                  <a:gd name="T17" fmla="*/ 14 h 25"/>
                  <a:gd name="T18" fmla="*/ 19 w 33"/>
                  <a:gd name="T19" fmla="*/ 14 h 25"/>
                  <a:gd name="T20" fmla="*/ 19 w 33"/>
                  <a:gd name="T21" fmla="*/ 14 h 25"/>
                  <a:gd name="T22" fmla="*/ 19 w 33"/>
                  <a:gd name="T23" fmla="*/ 14 h 25"/>
                  <a:gd name="T24" fmla="*/ 12 w 33"/>
                  <a:gd name="T25" fmla="*/ 9 h 25"/>
                  <a:gd name="T26" fmla="*/ 12 w 33"/>
                  <a:gd name="T27" fmla="*/ 9 h 25"/>
                  <a:gd name="T28" fmla="*/ 12 w 33"/>
                  <a:gd name="T29" fmla="*/ 9 h 25"/>
                  <a:gd name="T30" fmla="*/ 12 w 33"/>
                  <a:gd name="T31" fmla="*/ 9 h 25"/>
                  <a:gd name="T32" fmla="*/ 12 w 33"/>
                  <a:gd name="T33" fmla="*/ 9 h 25"/>
                  <a:gd name="T34" fmla="*/ 16 w 33"/>
                  <a:gd name="T35" fmla="*/ 6 h 25"/>
                  <a:gd name="T36" fmla="*/ 16 w 33"/>
                  <a:gd name="T37" fmla="*/ 6 h 25"/>
                  <a:gd name="T38" fmla="*/ 16 w 33"/>
                  <a:gd name="T39" fmla="*/ 6 h 25"/>
                  <a:gd name="T40" fmla="*/ 13 w 33"/>
                  <a:gd name="T41" fmla="*/ 0 h 25"/>
                  <a:gd name="T42" fmla="*/ 13 w 33"/>
                  <a:gd name="T43" fmla="*/ 0 h 25"/>
                  <a:gd name="T44" fmla="*/ 0 w 33"/>
                  <a:gd name="T45" fmla="*/ 5 h 25"/>
                  <a:gd name="T46" fmla="*/ 0 w 33"/>
                  <a:gd name="T47" fmla="*/ 5 h 25"/>
                  <a:gd name="T48" fmla="*/ 0 w 33"/>
                  <a:gd name="T49" fmla="*/ 6 h 25"/>
                  <a:gd name="T50" fmla="*/ 31 w 33"/>
                  <a:gd name="T51" fmla="*/ 25 h 25"/>
                  <a:gd name="T52" fmla="*/ 33 w 33"/>
                  <a:gd name="T53" fmla="*/ 19 h 25"/>
                  <a:gd name="T54" fmla="*/ 24 w 33"/>
                  <a:gd name="T55" fmla="*/ 2 h 25"/>
                  <a:gd name="T56" fmla="*/ 24 w 33"/>
                  <a:gd name="T57" fmla="*/ 2 h 25"/>
                  <a:gd name="T58" fmla="*/ 24 w 33"/>
                  <a:gd name="T59" fmla="*/ 2 h 25"/>
                  <a:gd name="T60" fmla="*/ 24 w 33"/>
                  <a:gd name="T61" fmla="*/ 2 h 25"/>
                  <a:gd name="T62" fmla="*/ 24 w 33"/>
                  <a:gd name="T63" fmla="*/ 2 h 25"/>
                  <a:gd name="T64" fmla="*/ 13 w 33"/>
                  <a:gd name="T65" fmla="*/ 0 h 25"/>
                  <a:gd name="T66" fmla="*/ 13 w 33"/>
                  <a:gd name="T67" fmla="*/ 0 h 25"/>
                  <a:gd name="T68" fmla="*/ 13 w 33"/>
                  <a:gd name="T69" fmla="*/ 0 h 2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" h="25">
                    <a:moveTo>
                      <a:pt x="16" y="6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0" y="6"/>
                      <a:pt x="25" y="9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4"/>
                      <a:pt x="21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6" y="14"/>
                      <a:pt x="13" y="12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4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16"/>
                      <a:pt x="26" y="23"/>
                      <a:pt x="31" y="25"/>
                    </a:cubicBezTo>
                    <a:cubicBezTo>
                      <a:pt x="32" y="24"/>
                      <a:pt x="33" y="21"/>
                      <a:pt x="33" y="19"/>
                    </a:cubicBezTo>
                    <a:cubicBezTo>
                      <a:pt x="33" y="12"/>
                      <a:pt x="29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1"/>
                      <a:pt x="1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652"/>
              <p:cNvSpPr>
                <a:spLocks noEditPoints="1"/>
              </p:cNvSpPr>
              <p:nvPr/>
            </p:nvSpPr>
            <p:spPr bwMode="auto">
              <a:xfrm>
                <a:off x="5066" y="772"/>
                <a:ext cx="125" cy="80"/>
              </a:xfrm>
              <a:custGeom>
                <a:gdLst>
                  <a:gd name="T0" fmla="*/ 21 w 36"/>
                  <a:gd name="T1" fmla="*/ 7 h 23"/>
                  <a:gd name="T2" fmla="*/ 21 w 36"/>
                  <a:gd name="T3" fmla="*/ 7 h 23"/>
                  <a:gd name="T4" fmla="*/ 21 w 36"/>
                  <a:gd name="T5" fmla="*/ 7 h 23"/>
                  <a:gd name="T6" fmla="*/ 23 w 36"/>
                  <a:gd name="T7" fmla="*/ 9 h 23"/>
                  <a:gd name="T8" fmla="*/ 23 w 36"/>
                  <a:gd name="T9" fmla="*/ 9 h 23"/>
                  <a:gd name="T10" fmla="*/ 19 w 36"/>
                  <a:gd name="T11" fmla="*/ 12 h 23"/>
                  <a:gd name="T12" fmla="*/ 19 w 36"/>
                  <a:gd name="T13" fmla="*/ 12 h 23"/>
                  <a:gd name="T14" fmla="*/ 19 w 36"/>
                  <a:gd name="T15" fmla="*/ 12 h 23"/>
                  <a:gd name="T16" fmla="*/ 19 w 36"/>
                  <a:gd name="T17" fmla="*/ 12 h 23"/>
                  <a:gd name="T18" fmla="*/ 19 w 36"/>
                  <a:gd name="T19" fmla="*/ 12 h 23"/>
                  <a:gd name="T20" fmla="*/ 17 w 36"/>
                  <a:gd name="T21" fmla="*/ 12 h 23"/>
                  <a:gd name="T22" fmla="*/ 17 w 36"/>
                  <a:gd name="T23" fmla="*/ 12 h 23"/>
                  <a:gd name="T24" fmla="*/ 21 w 36"/>
                  <a:gd name="T25" fmla="*/ 7 h 23"/>
                  <a:gd name="T26" fmla="*/ 21 w 36"/>
                  <a:gd name="T27" fmla="*/ 7 h 23"/>
                  <a:gd name="T28" fmla="*/ 21 w 36"/>
                  <a:gd name="T29" fmla="*/ 7 h 23"/>
                  <a:gd name="T30" fmla="*/ 25 w 36"/>
                  <a:gd name="T31" fmla="*/ 0 h 23"/>
                  <a:gd name="T32" fmla="*/ 25 w 36"/>
                  <a:gd name="T33" fmla="*/ 0 h 23"/>
                  <a:gd name="T34" fmla="*/ 8 w 36"/>
                  <a:gd name="T35" fmla="*/ 23 h 23"/>
                  <a:gd name="T36" fmla="*/ 36 w 36"/>
                  <a:gd name="T37" fmla="*/ 5 h 23"/>
                  <a:gd name="T38" fmla="*/ 36 w 36"/>
                  <a:gd name="T39" fmla="*/ 5 h 23"/>
                  <a:gd name="T40" fmla="*/ 36 w 36"/>
                  <a:gd name="T41" fmla="*/ 5 h 23"/>
                  <a:gd name="T42" fmla="*/ 36 w 36"/>
                  <a:gd name="T43" fmla="*/ 5 h 23"/>
                  <a:gd name="T44" fmla="*/ 36 w 36"/>
                  <a:gd name="T45" fmla="*/ 5 h 23"/>
                  <a:gd name="T46" fmla="*/ 36 w 36"/>
                  <a:gd name="T47" fmla="*/ 5 h 23"/>
                  <a:gd name="T48" fmla="*/ 25 w 36"/>
                  <a:gd name="T49" fmla="*/ 0 h 23"/>
                  <a:gd name="T50" fmla="*/ 25 w 36"/>
                  <a:gd name="T51" fmla="*/ 0 h 23"/>
                  <a:gd name="T52" fmla="*/ 25 w 36"/>
                  <a:gd name="T53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23">
                    <a:moveTo>
                      <a:pt x="21" y="7"/>
                    </a:move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1"/>
                      <a:pt x="21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9"/>
                      <a:pt x="19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11"/>
                      <a:pt x="8" y="23"/>
                    </a:cubicBezTo>
                    <a:cubicBezTo>
                      <a:pt x="19" y="21"/>
                      <a:pt x="35" y="1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3" y="2"/>
                      <a:pt x="29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653"/>
              <p:cNvSpPr>
                <a:spLocks noEditPoints="1"/>
              </p:cNvSpPr>
              <p:nvPr/>
            </p:nvSpPr>
            <p:spPr bwMode="auto">
              <a:xfrm>
                <a:off x="3709" y="744"/>
                <a:ext cx="258" cy="108"/>
              </a:xfrm>
              <a:custGeom>
                <a:gdLst>
                  <a:gd name="T0" fmla="*/ 39 w 74"/>
                  <a:gd name="T1" fmla="*/ 6 h 31"/>
                  <a:gd name="T2" fmla="*/ 39 w 74"/>
                  <a:gd name="T3" fmla="*/ 6 h 31"/>
                  <a:gd name="T4" fmla="*/ 39 w 74"/>
                  <a:gd name="T5" fmla="*/ 6 h 31"/>
                  <a:gd name="T6" fmla="*/ 44 w 74"/>
                  <a:gd name="T7" fmla="*/ 6 h 31"/>
                  <a:gd name="T8" fmla="*/ 44 w 74"/>
                  <a:gd name="T9" fmla="*/ 6 h 31"/>
                  <a:gd name="T10" fmla="*/ 44 w 74"/>
                  <a:gd name="T11" fmla="*/ 6 h 31"/>
                  <a:gd name="T12" fmla="*/ 44 w 74"/>
                  <a:gd name="T13" fmla="*/ 6 h 31"/>
                  <a:gd name="T14" fmla="*/ 44 w 74"/>
                  <a:gd name="T15" fmla="*/ 6 h 31"/>
                  <a:gd name="T16" fmla="*/ 60 w 74"/>
                  <a:gd name="T17" fmla="*/ 14 h 31"/>
                  <a:gd name="T18" fmla="*/ 60 w 74"/>
                  <a:gd name="T19" fmla="*/ 15 h 31"/>
                  <a:gd name="T20" fmla="*/ 43 w 74"/>
                  <a:gd name="T21" fmla="*/ 26 h 31"/>
                  <a:gd name="T22" fmla="*/ 40 w 74"/>
                  <a:gd name="T23" fmla="*/ 26 h 31"/>
                  <a:gd name="T24" fmla="*/ 40 w 74"/>
                  <a:gd name="T25" fmla="*/ 26 h 31"/>
                  <a:gd name="T26" fmla="*/ 40 w 74"/>
                  <a:gd name="T27" fmla="*/ 26 h 31"/>
                  <a:gd name="T28" fmla="*/ 40 w 74"/>
                  <a:gd name="T29" fmla="*/ 26 h 31"/>
                  <a:gd name="T30" fmla="*/ 39 w 74"/>
                  <a:gd name="T31" fmla="*/ 26 h 31"/>
                  <a:gd name="T32" fmla="*/ 15 w 74"/>
                  <a:gd name="T33" fmla="*/ 15 h 31"/>
                  <a:gd name="T34" fmla="*/ 15 w 74"/>
                  <a:gd name="T35" fmla="*/ 15 h 31"/>
                  <a:gd name="T36" fmla="*/ 15 w 74"/>
                  <a:gd name="T37" fmla="*/ 15 h 31"/>
                  <a:gd name="T38" fmla="*/ 15 w 74"/>
                  <a:gd name="T39" fmla="*/ 15 h 31"/>
                  <a:gd name="T40" fmla="*/ 15 w 74"/>
                  <a:gd name="T41" fmla="*/ 15 h 31"/>
                  <a:gd name="T42" fmla="*/ 39 w 74"/>
                  <a:gd name="T43" fmla="*/ 6 h 31"/>
                  <a:gd name="T44" fmla="*/ 39 w 74"/>
                  <a:gd name="T45" fmla="*/ 6 h 31"/>
                  <a:gd name="T46" fmla="*/ 39 w 74"/>
                  <a:gd name="T47" fmla="*/ 6 h 31"/>
                  <a:gd name="T48" fmla="*/ 35 w 74"/>
                  <a:gd name="T49" fmla="*/ 0 h 31"/>
                  <a:gd name="T50" fmla="*/ 35 w 74"/>
                  <a:gd name="T51" fmla="*/ 0 h 31"/>
                  <a:gd name="T52" fmla="*/ 32 w 74"/>
                  <a:gd name="T53" fmla="*/ 0 h 31"/>
                  <a:gd name="T54" fmla="*/ 32 w 74"/>
                  <a:gd name="T55" fmla="*/ 0 h 31"/>
                  <a:gd name="T56" fmla="*/ 32 w 74"/>
                  <a:gd name="T57" fmla="*/ 0 h 31"/>
                  <a:gd name="T58" fmla="*/ 32 w 74"/>
                  <a:gd name="T59" fmla="*/ 0 h 31"/>
                  <a:gd name="T60" fmla="*/ 0 w 74"/>
                  <a:gd name="T61" fmla="*/ 12 h 31"/>
                  <a:gd name="T62" fmla="*/ 0 w 74"/>
                  <a:gd name="T63" fmla="*/ 13 h 31"/>
                  <a:gd name="T64" fmla="*/ 15 w 74"/>
                  <a:gd name="T65" fmla="*/ 24 h 31"/>
                  <a:gd name="T66" fmla="*/ 15 w 74"/>
                  <a:gd name="T67" fmla="*/ 24 h 31"/>
                  <a:gd name="T68" fmla="*/ 15 w 74"/>
                  <a:gd name="T69" fmla="*/ 24 h 31"/>
                  <a:gd name="T70" fmla="*/ 15 w 74"/>
                  <a:gd name="T71" fmla="*/ 24 h 31"/>
                  <a:gd name="T72" fmla="*/ 15 w 74"/>
                  <a:gd name="T73" fmla="*/ 24 h 31"/>
                  <a:gd name="T74" fmla="*/ 16 w 74"/>
                  <a:gd name="T75" fmla="*/ 24 h 31"/>
                  <a:gd name="T76" fmla="*/ 16 w 74"/>
                  <a:gd name="T77" fmla="*/ 24 h 31"/>
                  <a:gd name="T78" fmla="*/ 16 w 74"/>
                  <a:gd name="T79" fmla="*/ 24 h 31"/>
                  <a:gd name="T80" fmla="*/ 38 w 74"/>
                  <a:gd name="T81" fmla="*/ 31 h 31"/>
                  <a:gd name="T82" fmla="*/ 38 w 74"/>
                  <a:gd name="T83" fmla="*/ 31 h 31"/>
                  <a:gd name="T84" fmla="*/ 38 w 74"/>
                  <a:gd name="T85" fmla="*/ 31 h 31"/>
                  <a:gd name="T86" fmla="*/ 38 w 74"/>
                  <a:gd name="T87" fmla="*/ 31 h 31"/>
                  <a:gd name="T88" fmla="*/ 44 w 74"/>
                  <a:gd name="T89" fmla="*/ 31 h 31"/>
                  <a:gd name="T90" fmla="*/ 44 w 74"/>
                  <a:gd name="T91" fmla="*/ 31 h 31"/>
                  <a:gd name="T92" fmla="*/ 44 w 74"/>
                  <a:gd name="T93" fmla="*/ 31 h 31"/>
                  <a:gd name="T94" fmla="*/ 62 w 74"/>
                  <a:gd name="T95" fmla="*/ 24 h 31"/>
                  <a:gd name="T96" fmla="*/ 74 w 74"/>
                  <a:gd name="T97" fmla="*/ 13 h 31"/>
                  <a:gd name="T98" fmla="*/ 74 w 74"/>
                  <a:gd name="T99" fmla="*/ 13 h 31"/>
                  <a:gd name="T100" fmla="*/ 74 w 74"/>
                  <a:gd name="T101" fmla="*/ 13 h 31"/>
                  <a:gd name="T102" fmla="*/ 74 w 74"/>
                  <a:gd name="T103" fmla="*/ 12 h 31"/>
                  <a:gd name="T104" fmla="*/ 38 w 74"/>
                  <a:gd name="T105" fmla="*/ 0 h 31"/>
                  <a:gd name="T106" fmla="*/ 38 w 74"/>
                  <a:gd name="T107" fmla="*/ 0 h 31"/>
                  <a:gd name="T108" fmla="*/ 37 w 74"/>
                  <a:gd name="T109" fmla="*/ 0 h 31"/>
                  <a:gd name="T110" fmla="*/ 37 w 74"/>
                  <a:gd name="T111" fmla="*/ 0 h 31"/>
                  <a:gd name="T112" fmla="*/ 36 w 74"/>
                  <a:gd name="T113" fmla="*/ 0 h 31"/>
                  <a:gd name="T114" fmla="*/ 36 w 74"/>
                  <a:gd name="T115" fmla="*/ 0 h 31"/>
                  <a:gd name="T116" fmla="*/ 36 w 74"/>
                  <a:gd name="T117" fmla="*/ 0 h 31"/>
                  <a:gd name="T118" fmla="*/ 35 w 74"/>
                  <a:gd name="T119" fmla="*/ 0 h 31"/>
                  <a:gd name="T120" fmla="*/ 35 w 74"/>
                  <a:gd name="T121" fmla="*/ 0 h 3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4" h="31">
                    <a:moveTo>
                      <a:pt x="39" y="6"/>
                    </a:move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2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9" y="7"/>
                      <a:pt x="60" y="10"/>
                      <a:pt x="60" y="14"/>
                    </a:cubicBezTo>
                    <a:cubicBezTo>
                      <a:pt x="60" y="14"/>
                      <a:pt x="60" y="15"/>
                      <a:pt x="60" y="15"/>
                    </a:cubicBezTo>
                    <a:cubicBezTo>
                      <a:pt x="60" y="21"/>
                      <a:pt x="49" y="25"/>
                      <a:pt x="43" y="26"/>
                    </a:cubicBezTo>
                    <a:cubicBezTo>
                      <a:pt x="42" y="26"/>
                      <a:pt x="41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0" y="26"/>
                      <a:pt x="15" y="22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8"/>
                      <a:pt x="28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5" y="1"/>
                      <a:pt x="0" y="7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7"/>
                      <a:pt x="11" y="21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23" y="28"/>
                      <a:pt x="30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40" y="31"/>
                      <a:pt x="42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51" y="30"/>
                      <a:pt x="55" y="28"/>
                      <a:pt x="62" y="24"/>
                    </a:cubicBezTo>
                    <a:cubicBezTo>
                      <a:pt x="65" y="22"/>
                      <a:pt x="74" y="17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4" y="13"/>
                      <a:pt x="74" y="12"/>
                    </a:cubicBezTo>
                    <a:cubicBezTo>
                      <a:pt x="72" y="6"/>
                      <a:pt x="51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654"/>
              <p:cNvSpPr>
                <a:spLocks noEditPoints="1"/>
              </p:cNvSpPr>
              <p:nvPr/>
            </p:nvSpPr>
            <p:spPr bwMode="auto">
              <a:xfrm>
                <a:off x="4096" y="594"/>
                <a:ext cx="311" cy="241"/>
              </a:xfrm>
              <a:custGeom>
                <a:gdLst>
                  <a:gd name="T0" fmla="*/ 36 w 89"/>
                  <a:gd name="T1" fmla="*/ 2 h 69"/>
                  <a:gd name="T2" fmla="*/ 55 w 89"/>
                  <a:gd name="T3" fmla="*/ 7 h 69"/>
                  <a:gd name="T4" fmla="*/ 55 w 89"/>
                  <a:gd name="T5" fmla="*/ 7 h 69"/>
                  <a:gd name="T6" fmla="*/ 86 w 89"/>
                  <a:gd name="T7" fmla="*/ 50 h 69"/>
                  <a:gd name="T8" fmla="*/ 72 w 89"/>
                  <a:gd name="T9" fmla="*/ 66 h 69"/>
                  <a:gd name="T10" fmla="*/ 69 w 89"/>
                  <a:gd name="T11" fmla="*/ 66 h 69"/>
                  <a:gd name="T12" fmla="*/ 69 w 89"/>
                  <a:gd name="T13" fmla="*/ 66 h 69"/>
                  <a:gd name="T14" fmla="*/ 49 w 89"/>
                  <a:gd name="T15" fmla="*/ 42 h 69"/>
                  <a:gd name="T16" fmla="*/ 49 w 89"/>
                  <a:gd name="T17" fmla="*/ 42 h 69"/>
                  <a:gd name="T18" fmla="*/ 49 w 89"/>
                  <a:gd name="T19" fmla="*/ 42 h 69"/>
                  <a:gd name="T20" fmla="*/ 47 w 89"/>
                  <a:gd name="T21" fmla="*/ 41 h 69"/>
                  <a:gd name="T22" fmla="*/ 47 w 89"/>
                  <a:gd name="T23" fmla="*/ 40 h 69"/>
                  <a:gd name="T24" fmla="*/ 47 w 89"/>
                  <a:gd name="T25" fmla="*/ 40 h 69"/>
                  <a:gd name="T26" fmla="*/ 46 w 89"/>
                  <a:gd name="T27" fmla="*/ 40 h 69"/>
                  <a:gd name="T28" fmla="*/ 9 w 89"/>
                  <a:gd name="T29" fmla="*/ 26 h 69"/>
                  <a:gd name="T30" fmla="*/ 18 w 89"/>
                  <a:gd name="T31" fmla="*/ 5 h 69"/>
                  <a:gd name="T32" fmla="*/ 18 w 89"/>
                  <a:gd name="T33" fmla="*/ 5 h 69"/>
                  <a:gd name="T34" fmla="*/ 36 w 89"/>
                  <a:gd name="T35" fmla="*/ 2 h 69"/>
                  <a:gd name="T36" fmla="*/ 36 w 89"/>
                  <a:gd name="T37" fmla="*/ 2 h 69"/>
                  <a:gd name="T38" fmla="*/ 30 w 89"/>
                  <a:gd name="T39" fmla="*/ 0 h 69"/>
                  <a:gd name="T40" fmla="*/ 16 w 89"/>
                  <a:gd name="T41" fmla="*/ 1 h 69"/>
                  <a:gd name="T42" fmla="*/ 0 w 89"/>
                  <a:gd name="T43" fmla="*/ 29 h 69"/>
                  <a:gd name="T44" fmla="*/ 21 w 89"/>
                  <a:gd name="T45" fmla="*/ 38 h 69"/>
                  <a:gd name="T46" fmla="*/ 44 w 89"/>
                  <a:gd name="T47" fmla="*/ 42 h 69"/>
                  <a:gd name="T48" fmla="*/ 44 w 89"/>
                  <a:gd name="T49" fmla="*/ 42 h 69"/>
                  <a:gd name="T50" fmla="*/ 47 w 89"/>
                  <a:gd name="T51" fmla="*/ 45 h 69"/>
                  <a:gd name="T52" fmla="*/ 68 w 89"/>
                  <a:gd name="T53" fmla="*/ 69 h 69"/>
                  <a:gd name="T54" fmla="*/ 68 w 89"/>
                  <a:gd name="T55" fmla="*/ 69 h 69"/>
                  <a:gd name="T56" fmla="*/ 70 w 89"/>
                  <a:gd name="T57" fmla="*/ 69 h 69"/>
                  <a:gd name="T58" fmla="*/ 89 w 89"/>
                  <a:gd name="T59" fmla="*/ 51 h 69"/>
                  <a:gd name="T60" fmla="*/ 66 w 89"/>
                  <a:gd name="T61" fmla="*/ 26 h 69"/>
                  <a:gd name="T62" fmla="*/ 53 w 89"/>
                  <a:gd name="T63" fmla="*/ 3 h 69"/>
                  <a:gd name="T64" fmla="*/ 30 w 89"/>
                  <a:gd name="T65" fmla="*/ 0 h 69"/>
                  <a:gd name="T66" fmla="*/ 30 w 89"/>
                  <a:gd name="T67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" h="69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4" y="2"/>
                      <a:pt x="52" y="4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60" y="11"/>
                      <a:pt x="60" y="20"/>
                      <a:pt x="63" y="27"/>
                    </a:cubicBezTo>
                    <a:cubicBezTo>
                      <a:pt x="68" y="36"/>
                      <a:pt x="85" y="37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6" y="58"/>
                      <a:pt x="77" y="64"/>
                      <a:pt x="72" y="66"/>
                    </a:cubicBezTo>
                    <a:cubicBezTo>
                      <a:pt x="71" y="66"/>
                      <a:pt x="70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57" y="66"/>
                      <a:pt x="55" y="49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8" y="41"/>
                      <a:pt x="48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38" y="35"/>
                      <a:pt x="12" y="37"/>
                      <a:pt x="9" y="26"/>
                    </a:cubicBezTo>
                    <a:cubicBezTo>
                      <a:pt x="9" y="25"/>
                      <a:pt x="8" y="24"/>
                      <a:pt x="8" y="22"/>
                    </a:cubicBezTo>
                    <a:cubicBezTo>
                      <a:pt x="8" y="15"/>
                      <a:pt x="14" y="8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2" y="3"/>
                      <a:pt x="29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5" y="0"/>
                      <a:pt x="20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3"/>
                      <a:pt x="8" y="9"/>
                      <a:pt x="5" y="14"/>
                    </a:cubicBezTo>
                    <a:cubicBezTo>
                      <a:pt x="3" y="18"/>
                      <a:pt x="0" y="24"/>
                      <a:pt x="0" y="29"/>
                    </a:cubicBezTo>
                    <a:cubicBezTo>
                      <a:pt x="0" y="30"/>
                      <a:pt x="0" y="31"/>
                      <a:pt x="0" y="33"/>
                    </a:cubicBezTo>
                    <a:cubicBezTo>
                      <a:pt x="3" y="39"/>
                      <a:pt x="13" y="37"/>
                      <a:pt x="21" y="38"/>
                    </a:cubicBezTo>
                    <a:cubicBezTo>
                      <a:pt x="30" y="39"/>
                      <a:pt x="39" y="39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3"/>
                      <a:pt x="46" y="44"/>
                      <a:pt x="47" y="45"/>
                    </a:cubicBezTo>
                    <a:cubicBezTo>
                      <a:pt x="54" y="52"/>
                      <a:pt x="57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9" y="69"/>
                      <a:pt x="69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79" y="68"/>
                      <a:pt x="89" y="58"/>
                      <a:pt x="89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37"/>
                      <a:pt x="73" y="37"/>
                      <a:pt x="66" y="26"/>
                    </a:cubicBezTo>
                    <a:cubicBezTo>
                      <a:pt x="61" y="18"/>
                      <a:pt x="61" y="7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49" y="1"/>
                      <a:pt x="39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655"/>
              <p:cNvSpPr>
                <a:spLocks noEditPoints="1"/>
              </p:cNvSpPr>
              <p:nvPr/>
            </p:nvSpPr>
            <p:spPr bwMode="auto">
              <a:xfrm>
                <a:off x="3284" y="597"/>
                <a:ext cx="300" cy="241"/>
              </a:xfrm>
              <a:custGeom>
                <a:gdLst>
                  <a:gd name="T0" fmla="*/ 50 w 86"/>
                  <a:gd name="T1" fmla="*/ 2 h 69"/>
                  <a:gd name="T2" fmla="*/ 71 w 86"/>
                  <a:gd name="T3" fmla="*/ 7 h 69"/>
                  <a:gd name="T4" fmla="*/ 71 w 86"/>
                  <a:gd name="T5" fmla="*/ 7 h 69"/>
                  <a:gd name="T6" fmla="*/ 77 w 86"/>
                  <a:gd name="T7" fmla="*/ 25 h 69"/>
                  <a:gd name="T8" fmla="*/ 20 w 86"/>
                  <a:gd name="T9" fmla="*/ 65 h 69"/>
                  <a:gd name="T10" fmla="*/ 20 w 86"/>
                  <a:gd name="T11" fmla="*/ 65 h 69"/>
                  <a:gd name="T12" fmla="*/ 19 w 86"/>
                  <a:gd name="T13" fmla="*/ 65 h 69"/>
                  <a:gd name="T14" fmla="*/ 19 w 86"/>
                  <a:gd name="T15" fmla="*/ 65 h 69"/>
                  <a:gd name="T16" fmla="*/ 4 w 86"/>
                  <a:gd name="T17" fmla="*/ 49 h 69"/>
                  <a:gd name="T18" fmla="*/ 4 w 86"/>
                  <a:gd name="T19" fmla="*/ 49 h 69"/>
                  <a:gd name="T20" fmla="*/ 33 w 86"/>
                  <a:gd name="T21" fmla="*/ 6 h 69"/>
                  <a:gd name="T22" fmla="*/ 33 w 86"/>
                  <a:gd name="T23" fmla="*/ 6 h 69"/>
                  <a:gd name="T24" fmla="*/ 50 w 86"/>
                  <a:gd name="T25" fmla="*/ 2 h 69"/>
                  <a:gd name="T26" fmla="*/ 50 w 86"/>
                  <a:gd name="T27" fmla="*/ 2 h 69"/>
                  <a:gd name="T28" fmla="*/ 47 w 86"/>
                  <a:gd name="T29" fmla="*/ 0 h 69"/>
                  <a:gd name="T30" fmla="*/ 31 w 86"/>
                  <a:gd name="T31" fmla="*/ 4 h 69"/>
                  <a:gd name="T32" fmla="*/ 1 w 86"/>
                  <a:gd name="T33" fmla="*/ 49 h 69"/>
                  <a:gd name="T34" fmla="*/ 1 w 86"/>
                  <a:gd name="T35" fmla="*/ 49 h 69"/>
                  <a:gd name="T36" fmla="*/ 19 w 86"/>
                  <a:gd name="T37" fmla="*/ 69 h 69"/>
                  <a:gd name="T38" fmla="*/ 19 w 86"/>
                  <a:gd name="T39" fmla="*/ 69 h 69"/>
                  <a:gd name="T40" fmla="*/ 41 w 86"/>
                  <a:gd name="T41" fmla="*/ 41 h 69"/>
                  <a:gd name="T42" fmla="*/ 62 w 86"/>
                  <a:gd name="T43" fmla="*/ 36 h 69"/>
                  <a:gd name="T44" fmla="*/ 65 w 86"/>
                  <a:gd name="T45" fmla="*/ 36 h 69"/>
                  <a:gd name="T46" fmla="*/ 65 w 86"/>
                  <a:gd name="T47" fmla="*/ 36 h 69"/>
                  <a:gd name="T48" fmla="*/ 67 w 86"/>
                  <a:gd name="T49" fmla="*/ 36 h 69"/>
                  <a:gd name="T50" fmla="*/ 72 w 86"/>
                  <a:gd name="T51" fmla="*/ 36 h 69"/>
                  <a:gd name="T52" fmla="*/ 72 w 86"/>
                  <a:gd name="T53" fmla="*/ 36 h 69"/>
                  <a:gd name="T54" fmla="*/ 73 w 86"/>
                  <a:gd name="T55" fmla="*/ 36 h 69"/>
                  <a:gd name="T56" fmla="*/ 85 w 86"/>
                  <a:gd name="T57" fmla="*/ 32 h 69"/>
                  <a:gd name="T58" fmla="*/ 86 w 86"/>
                  <a:gd name="T59" fmla="*/ 28 h 69"/>
                  <a:gd name="T60" fmla="*/ 70 w 86"/>
                  <a:gd name="T61" fmla="*/ 0 h 69"/>
                  <a:gd name="T62" fmla="*/ 63 w 86"/>
                  <a:gd name="T63" fmla="*/ 1 h 69"/>
                  <a:gd name="T64" fmla="*/ 63 w 86"/>
                  <a:gd name="T65" fmla="*/ 1 h 69"/>
                  <a:gd name="T66" fmla="*/ 55 w 86"/>
                  <a:gd name="T67" fmla="*/ 0 h 69"/>
                  <a:gd name="T68" fmla="*/ 55 w 86"/>
                  <a:gd name="T69" fmla="*/ 0 h 69"/>
                  <a:gd name="T70" fmla="*/ 54 w 86"/>
                  <a:gd name="T71" fmla="*/ 0 h 69"/>
                  <a:gd name="T72" fmla="*/ 47 w 86"/>
                  <a:gd name="T73" fmla="*/ 0 h 6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6" h="69"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9" y="2"/>
                      <a:pt x="67" y="3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74" y="9"/>
                      <a:pt x="77" y="16"/>
                      <a:pt x="77" y="21"/>
                    </a:cubicBezTo>
                    <a:cubicBezTo>
                      <a:pt x="77" y="23"/>
                      <a:pt x="77" y="24"/>
                      <a:pt x="77" y="25"/>
                    </a:cubicBezTo>
                    <a:cubicBezTo>
                      <a:pt x="73" y="35"/>
                      <a:pt x="46" y="32"/>
                      <a:pt x="38" y="38"/>
                    </a:cubicBezTo>
                    <a:cubicBezTo>
                      <a:pt x="30" y="45"/>
                      <a:pt x="34" y="62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2" y="65"/>
                      <a:pt x="4" y="57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5" y="37"/>
                      <a:pt x="22" y="37"/>
                      <a:pt x="26" y="28"/>
                    </a:cubicBezTo>
                    <a:cubicBezTo>
                      <a:pt x="30" y="20"/>
                      <a:pt x="28" y="10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6" y="3"/>
                      <a:pt x="43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1" y="0"/>
                      <a:pt x="35" y="1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5" y="10"/>
                      <a:pt x="27" y="19"/>
                      <a:pt x="23" y="27"/>
                    </a:cubicBezTo>
                    <a:cubicBezTo>
                      <a:pt x="18" y="35"/>
                      <a:pt x="1" y="37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7"/>
                      <a:pt x="10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32" y="68"/>
                      <a:pt x="35" y="46"/>
                      <a:pt x="41" y="41"/>
                    </a:cubicBezTo>
                    <a:cubicBezTo>
                      <a:pt x="46" y="37"/>
                      <a:pt x="54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3" y="36"/>
                    </a:cubicBezTo>
                    <a:cubicBezTo>
                      <a:pt x="63" y="36"/>
                      <a:pt x="64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6" y="36"/>
                      <a:pt x="66" y="36"/>
                      <a:pt x="67" y="36"/>
                    </a:cubicBezTo>
                    <a:cubicBezTo>
                      <a:pt x="67" y="36"/>
                      <a:pt x="68" y="36"/>
                      <a:pt x="68" y="36"/>
                    </a:cubicBezTo>
                    <a:cubicBezTo>
                      <a:pt x="69" y="36"/>
                      <a:pt x="71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36"/>
                      <a:pt x="72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8" y="36"/>
                      <a:pt x="83" y="35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1"/>
                      <a:pt x="86" y="29"/>
                      <a:pt x="86" y="28"/>
                    </a:cubicBezTo>
                    <a:cubicBezTo>
                      <a:pt x="86" y="23"/>
                      <a:pt x="83" y="17"/>
                      <a:pt x="82" y="13"/>
                    </a:cubicBezTo>
                    <a:cubicBezTo>
                      <a:pt x="78" y="7"/>
                      <a:pt x="76" y="3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8" y="1"/>
                      <a:pt x="65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3" y="1"/>
                      <a:pt x="63" y="1"/>
                      <a:pt x="63" y="1"/>
                    </a:cubicBezTo>
                    <a:cubicBezTo>
                      <a:pt x="61" y="1"/>
                      <a:pt x="58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0"/>
                      <a:pt x="49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E0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656"/>
              <p:cNvSpPr/>
              <p:nvPr/>
            </p:nvSpPr>
            <p:spPr bwMode="auto">
              <a:xfrm>
                <a:off x="3761" y="765"/>
                <a:ext cx="157" cy="70"/>
              </a:xfrm>
              <a:custGeom>
                <a:gdLst>
                  <a:gd name="T0" fmla="*/ 24 w 45"/>
                  <a:gd name="T1" fmla="*/ 0 h 20"/>
                  <a:gd name="T2" fmla="*/ 24 w 45"/>
                  <a:gd name="T3" fmla="*/ 0 h 20"/>
                  <a:gd name="T4" fmla="*/ 0 w 45"/>
                  <a:gd name="T5" fmla="*/ 9 h 20"/>
                  <a:gd name="T6" fmla="*/ 0 w 45"/>
                  <a:gd name="T7" fmla="*/ 9 h 20"/>
                  <a:gd name="T8" fmla="*/ 0 w 45"/>
                  <a:gd name="T9" fmla="*/ 9 h 20"/>
                  <a:gd name="T10" fmla="*/ 0 w 45"/>
                  <a:gd name="T11" fmla="*/ 9 h 20"/>
                  <a:gd name="T12" fmla="*/ 24 w 45"/>
                  <a:gd name="T13" fmla="*/ 20 h 20"/>
                  <a:gd name="T14" fmla="*/ 25 w 45"/>
                  <a:gd name="T15" fmla="*/ 20 h 20"/>
                  <a:gd name="T16" fmla="*/ 25 w 45"/>
                  <a:gd name="T17" fmla="*/ 20 h 20"/>
                  <a:gd name="T18" fmla="*/ 25 w 45"/>
                  <a:gd name="T19" fmla="*/ 20 h 20"/>
                  <a:gd name="T20" fmla="*/ 28 w 45"/>
                  <a:gd name="T21" fmla="*/ 20 h 20"/>
                  <a:gd name="T22" fmla="*/ 45 w 45"/>
                  <a:gd name="T23" fmla="*/ 9 h 20"/>
                  <a:gd name="T24" fmla="*/ 45 w 45"/>
                  <a:gd name="T25" fmla="*/ 8 h 20"/>
                  <a:gd name="T26" fmla="*/ 29 w 45"/>
                  <a:gd name="T27" fmla="*/ 0 h 20"/>
                  <a:gd name="T28" fmla="*/ 29 w 45"/>
                  <a:gd name="T29" fmla="*/ 0 h 20"/>
                  <a:gd name="T30" fmla="*/ 29 w 45"/>
                  <a:gd name="T31" fmla="*/ 0 h 20"/>
                  <a:gd name="T32" fmla="*/ 29 w 45"/>
                  <a:gd name="T33" fmla="*/ 0 h 20"/>
                  <a:gd name="T34" fmla="*/ 29 w 45"/>
                  <a:gd name="T35" fmla="*/ 0 h 20"/>
                  <a:gd name="T36" fmla="*/ 24 w 45"/>
                  <a:gd name="T37" fmla="*/ 0 h 20"/>
                  <a:gd name="T38" fmla="*/ 24 w 45"/>
                  <a:gd name="T39" fmla="*/ 0 h 20"/>
                  <a:gd name="T40" fmla="*/ 24 w 45"/>
                  <a:gd name="T41" fmla="*/ 0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20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3" y="0"/>
                      <a:pt x="0" y="2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6"/>
                      <a:pt x="15" y="20"/>
                      <a:pt x="24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7" y="20"/>
                      <a:pt x="28" y="20"/>
                    </a:cubicBezTo>
                    <a:cubicBezTo>
                      <a:pt x="34" y="19"/>
                      <a:pt x="45" y="15"/>
                      <a:pt x="45" y="9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4"/>
                      <a:pt x="34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657"/>
              <p:cNvSpPr>
                <a:spLocks noEditPoints="1"/>
              </p:cNvSpPr>
              <p:nvPr/>
            </p:nvSpPr>
            <p:spPr bwMode="auto">
              <a:xfrm>
                <a:off x="4124" y="601"/>
                <a:ext cx="272" cy="223"/>
              </a:xfrm>
              <a:custGeom>
                <a:gdLst>
                  <a:gd name="T0" fmla="*/ 32 w 78"/>
                  <a:gd name="T1" fmla="*/ 2 h 64"/>
                  <a:gd name="T2" fmla="*/ 45 w 78"/>
                  <a:gd name="T3" fmla="*/ 6 h 64"/>
                  <a:gd name="T4" fmla="*/ 73 w 78"/>
                  <a:gd name="T5" fmla="*/ 48 h 64"/>
                  <a:gd name="T6" fmla="*/ 62 w 78"/>
                  <a:gd name="T7" fmla="*/ 60 h 64"/>
                  <a:gd name="T8" fmla="*/ 61 w 78"/>
                  <a:gd name="T9" fmla="*/ 60 h 64"/>
                  <a:gd name="T10" fmla="*/ 61 w 78"/>
                  <a:gd name="T11" fmla="*/ 60 h 64"/>
                  <a:gd name="T12" fmla="*/ 44 w 78"/>
                  <a:gd name="T13" fmla="*/ 37 h 64"/>
                  <a:gd name="T14" fmla="*/ 44 w 78"/>
                  <a:gd name="T15" fmla="*/ 36 h 64"/>
                  <a:gd name="T16" fmla="*/ 44 w 78"/>
                  <a:gd name="T17" fmla="*/ 36 h 64"/>
                  <a:gd name="T18" fmla="*/ 43 w 78"/>
                  <a:gd name="T19" fmla="*/ 36 h 64"/>
                  <a:gd name="T20" fmla="*/ 43 w 78"/>
                  <a:gd name="T21" fmla="*/ 36 h 64"/>
                  <a:gd name="T22" fmla="*/ 43 w 78"/>
                  <a:gd name="T23" fmla="*/ 35 h 64"/>
                  <a:gd name="T24" fmla="*/ 8 w 78"/>
                  <a:gd name="T25" fmla="*/ 19 h 64"/>
                  <a:gd name="T26" fmla="*/ 8 w 78"/>
                  <a:gd name="T27" fmla="*/ 19 h 64"/>
                  <a:gd name="T28" fmla="*/ 32 w 78"/>
                  <a:gd name="T29" fmla="*/ 2 h 64"/>
                  <a:gd name="T30" fmla="*/ 28 w 78"/>
                  <a:gd name="T31" fmla="*/ 0 h 64"/>
                  <a:gd name="T32" fmla="*/ 10 w 78"/>
                  <a:gd name="T33" fmla="*/ 3 h 64"/>
                  <a:gd name="T34" fmla="*/ 10 w 78"/>
                  <a:gd name="T35" fmla="*/ 3 h 64"/>
                  <a:gd name="T36" fmla="*/ 0 w 78"/>
                  <a:gd name="T37" fmla="*/ 20 h 64"/>
                  <a:gd name="T38" fmla="*/ 38 w 78"/>
                  <a:gd name="T39" fmla="*/ 38 h 64"/>
                  <a:gd name="T40" fmla="*/ 38 w 78"/>
                  <a:gd name="T41" fmla="*/ 38 h 64"/>
                  <a:gd name="T42" fmla="*/ 39 w 78"/>
                  <a:gd name="T43" fmla="*/ 38 h 64"/>
                  <a:gd name="T44" fmla="*/ 39 w 78"/>
                  <a:gd name="T45" fmla="*/ 38 h 64"/>
                  <a:gd name="T46" fmla="*/ 39 w 78"/>
                  <a:gd name="T47" fmla="*/ 39 h 64"/>
                  <a:gd name="T48" fmla="*/ 41 w 78"/>
                  <a:gd name="T49" fmla="*/ 40 h 64"/>
                  <a:gd name="T50" fmla="*/ 41 w 78"/>
                  <a:gd name="T51" fmla="*/ 40 h 64"/>
                  <a:gd name="T52" fmla="*/ 61 w 78"/>
                  <a:gd name="T53" fmla="*/ 64 h 64"/>
                  <a:gd name="T54" fmla="*/ 61 w 78"/>
                  <a:gd name="T55" fmla="*/ 64 h 64"/>
                  <a:gd name="T56" fmla="*/ 64 w 78"/>
                  <a:gd name="T57" fmla="*/ 64 h 64"/>
                  <a:gd name="T58" fmla="*/ 78 w 78"/>
                  <a:gd name="T59" fmla="*/ 48 h 64"/>
                  <a:gd name="T60" fmla="*/ 47 w 78"/>
                  <a:gd name="T61" fmla="*/ 5 h 64"/>
                  <a:gd name="T62" fmla="*/ 47 w 78"/>
                  <a:gd name="T63" fmla="*/ 5 h 64"/>
                  <a:gd name="T64" fmla="*/ 28 w 78"/>
                  <a:gd name="T65" fmla="*/ 0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64">
                    <a:moveTo>
                      <a:pt x="32" y="2"/>
                    </a:move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7" y="2"/>
                      <a:pt x="42" y="3"/>
                      <a:pt x="45" y="6"/>
                    </a:cubicBezTo>
                    <a:cubicBezTo>
                      <a:pt x="51" y="11"/>
                      <a:pt x="47" y="21"/>
                      <a:pt x="52" y="29"/>
                    </a:cubicBezTo>
                    <a:cubicBezTo>
                      <a:pt x="58" y="39"/>
                      <a:pt x="73" y="36"/>
                      <a:pt x="73" y="48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4" y="56"/>
                      <a:pt x="67" y="60"/>
                      <a:pt x="62" y="60"/>
                    </a:cubicBezTo>
                    <a:cubicBezTo>
                      <a:pt x="62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49" y="60"/>
                      <a:pt x="51" y="44"/>
                      <a:pt x="44" y="37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2" y="27"/>
                      <a:pt x="10" y="33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9"/>
                      <a:pt x="20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1" y="0"/>
                      <a:pt x="14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6" y="6"/>
                      <a:pt x="0" y="13"/>
                      <a:pt x="0" y="20"/>
                    </a:cubicBezTo>
                    <a:cubicBezTo>
                      <a:pt x="0" y="22"/>
                      <a:pt x="1" y="23"/>
                      <a:pt x="1" y="24"/>
                    </a:cubicBezTo>
                    <a:cubicBezTo>
                      <a:pt x="4" y="35"/>
                      <a:pt x="30" y="33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0" y="39"/>
                      <a:pt x="40" y="39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7" y="47"/>
                      <a:pt x="49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2" y="64"/>
                      <a:pt x="63" y="64"/>
                      <a:pt x="64" y="64"/>
                    </a:cubicBezTo>
                    <a:cubicBezTo>
                      <a:pt x="69" y="62"/>
                      <a:pt x="78" y="56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7" y="35"/>
                      <a:pt x="60" y="34"/>
                      <a:pt x="55" y="25"/>
                    </a:cubicBezTo>
                    <a:cubicBezTo>
                      <a:pt x="52" y="18"/>
                      <a:pt x="52" y="9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4" y="2"/>
                      <a:pt x="36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658"/>
              <p:cNvSpPr>
                <a:spLocks noEditPoints="1"/>
              </p:cNvSpPr>
              <p:nvPr/>
            </p:nvSpPr>
            <p:spPr bwMode="auto">
              <a:xfrm>
                <a:off x="3298" y="604"/>
                <a:ext cx="254" cy="220"/>
              </a:xfrm>
              <a:custGeom>
                <a:gdLst>
                  <a:gd name="T0" fmla="*/ 20 w 73"/>
                  <a:gd name="T1" fmla="*/ 36 h 63"/>
                  <a:gd name="T2" fmla="*/ 24 w 73"/>
                  <a:gd name="T3" fmla="*/ 37 h 63"/>
                  <a:gd name="T4" fmla="*/ 24 w 73"/>
                  <a:gd name="T5" fmla="*/ 37 h 63"/>
                  <a:gd name="T6" fmla="*/ 15 w 73"/>
                  <a:gd name="T7" fmla="*/ 59 h 63"/>
                  <a:gd name="T8" fmla="*/ 14 w 73"/>
                  <a:gd name="T9" fmla="*/ 59 h 63"/>
                  <a:gd name="T10" fmla="*/ 14 w 73"/>
                  <a:gd name="T11" fmla="*/ 59 h 63"/>
                  <a:gd name="T12" fmla="*/ 4 w 73"/>
                  <a:gd name="T13" fmla="*/ 48 h 63"/>
                  <a:gd name="T14" fmla="*/ 4 w 73"/>
                  <a:gd name="T15" fmla="*/ 48 h 63"/>
                  <a:gd name="T16" fmla="*/ 20 w 73"/>
                  <a:gd name="T17" fmla="*/ 36 h 63"/>
                  <a:gd name="T18" fmla="*/ 20 w 73"/>
                  <a:gd name="T19" fmla="*/ 36 h 63"/>
                  <a:gd name="T20" fmla="*/ 42 w 73"/>
                  <a:gd name="T21" fmla="*/ 2 h 63"/>
                  <a:gd name="T22" fmla="*/ 65 w 73"/>
                  <a:gd name="T23" fmla="*/ 16 h 63"/>
                  <a:gd name="T24" fmla="*/ 35 w 73"/>
                  <a:gd name="T25" fmla="*/ 29 h 63"/>
                  <a:gd name="T26" fmla="*/ 35 w 73"/>
                  <a:gd name="T27" fmla="*/ 29 h 63"/>
                  <a:gd name="T28" fmla="*/ 35 w 73"/>
                  <a:gd name="T29" fmla="*/ 29 h 63"/>
                  <a:gd name="T30" fmla="*/ 30 w 73"/>
                  <a:gd name="T31" fmla="*/ 29 h 63"/>
                  <a:gd name="T32" fmla="*/ 35 w 73"/>
                  <a:gd name="T33" fmla="*/ 3 h 63"/>
                  <a:gd name="T34" fmla="*/ 42 w 73"/>
                  <a:gd name="T35" fmla="*/ 2 h 63"/>
                  <a:gd name="T36" fmla="*/ 42 w 73"/>
                  <a:gd name="T37" fmla="*/ 2 h 63"/>
                  <a:gd name="T38" fmla="*/ 46 w 73"/>
                  <a:gd name="T39" fmla="*/ 0 h 63"/>
                  <a:gd name="T40" fmla="*/ 29 w 73"/>
                  <a:gd name="T41" fmla="*/ 4 h 63"/>
                  <a:gd name="T42" fmla="*/ 29 w 73"/>
                  <a:gd name="T43" fmla="*/ 4 h 63"/>
                  <a:gd name="T44" fmla="*/ 0 w 73"/>
                  <a:gd name="T45" fmla="*/ 47 h 63"/>
                  <a:gd name="T46" fmla="*/ 0 w 73"/>
                  <a:gd name="T47" fmla="*/ 47 h 63"/>
                  <a:gd name="T48" fmla="*/ 15 w 73"/>
                  <a:gd name="T49" fmla="*/ 63 h 63"/>
                  <a:gd name="T50" fmla="*/ 15 w 73"/>
                  <a:gd name="T51" fmla="*/ 63 h 63"/>
                  <a:gd name="T52" fmla="*/ 16 w 73"/>
                  <a:gd name="T53" fmla="*/ 63 h 63"/>
                  <a:gd name="T54" fmla="*/ 34 w 73"/>
                  <a:gd name="T55" fmla="*/ 36 h 63"/>
                  <a:gd name="T56" fmla="*/ 73 w 73"/>
                  <a:gd name="T57" fmla="*/ 19 h 63"/>
                  <a:gd name="T58" fmla="*/ 67 w 73"/>
                  <a:gd name="T59" fmla="*/ 5 h 63"/>
                  <a:gd name="T60" fmla="*/ 46 w 73"/>
                  <a:gd name="T61" fmla="*/ 0 h 63"/>
                  <a:gd name="T62" fmla="*/ 46 w 73"/>
                  <a:gd name="T63" fmla="*/ 0 h 6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62"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2" y="36"/>
                      <a:pt x="23" y="36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9"/>
                      <a:pt x="25" y="41"/>
                      <a:pt x="25" y="43"/>
                    </a:cubicBezTo>
                    <a:cubicBezTo>
                      <a:pt x="25" y="51"/>
                      <a:pt x="21" y="59"/>
                      <a:pt x="15" y="59"/>
                    </a:cubicBezTo>
                    <a:cubicBezTo>
                      <a:pt x="15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9" y="59"/>
                      <a:pt x="4" y="54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41"/>
                      <a:pt x="12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moveTo>
                      <a:pt x="42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53" y="2"/>
                      <a:pt x="65" y="8"/>
                      <a:pt x="65" y="16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5" y="27"/>
                      <a:pt x="48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3" y="29"/>
                      <a:pt x="32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8" y="25"/>
                      <a:pt x="27" y="21"/>
                      <a:pt x="27" y="17"/>
                    </a:cubicBezTo>
                    <a:cubicBezTo>
                      <a:pt x="27" y="11"/>
                      <a:pt x="29" y="5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7" y="2"/>
                      <a:pt x="40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2" y="1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4" y="8"/>
                      <a:pt x="26" y="18"/>
                      <a:pt x="22" y="26"/>
                    </a:cubicBezTo>
                    <a:cubicBezTo>
                      <a:pt x="18" y="35"/>
                      <a:pt x="1" y="3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5"/>
                      <a:pt x="8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30" y="60"/>
                      <a:pt x="26" y="43"/>
                      <a:pt x="34" y="36"/>
                    </a:cubicBezTo>
                    <a:cubicBezTo>
                      <a:pt x="42" y="30"/>
                      <a:pt x="69" y="33"/>
                      <a:pt x="73" y="23"/>
                    </a:cubicBezTo>
                    <a:cubicBezTo>
                      <a:pt x="73" y="22"/>
                      <a:pt x="73" y="21"/>
                      <a:pt x="73" y="19"/>
                    </a:cubicBezTo>
                    <a:cubicBezTo>
                      <a:pt x="73" y="14"/>
                      <a:pt x="70" y="7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3" y="1"/>
                      <a:pt x="5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659"/>
              <p:cNvSpPr/>
              <p:nvPr/>
            </p:nvSpPr>
            <p:spPr bwMode="auto">
              <a:xfrm>
                <a:off x="2530" y="793"/>
                <a:ext cx="46" cy="28"/>
              </a:xfrm>
              <a:custGeom>
                <a:gdLst>
                  <a:gd name="T0" fmla="*/ 4 w 13"/>
                  <a:gd name="T1" fmla="*/ 0 h 8"/>
                  <a:gd name="T2" fmla="*/ 4 w 13"/>
                  <a:gd name="T3" fmla="*/ 0 h 8"/>
                  <a:gd name="T4" fmla="*/ 0 w 13"/>
                  <a:gd name="T5" fmla="*/ 3 h 8"/>
                  <a:gd name="T6" fmla="*/ 0 w 13"/>
                  <a:gd name="T7" fmla="*/ 3 h 8"/>
                  <a:gd name="T8" fmla="*/ 0 w 13"/>
                  <a:gd name="T9" fmla="*/ 3 h 8"/>
                  <a:gd name="T10" fmla="*/ 0 w 13"/>
                  <a:gd name="T11" fmla="*/ 3 h 8"/>
                  <a:gd name="T12" fmla="*/ 7 w 13"/>
                  <a:gd name="T13" fmla="*/ 8 h 8"/>
                  <a:gd name="T14" fmla="*/ 7 w 13"/>
                  <a:gd name="T15" fmla="*/ 8 h 8"/>
                  <a:gd name="T16" fmla="*/ 7 w 13"/>
                  <a:gd name="T17" fmla="*/ 8 h 8"/>
                  <a:gd name="T18" fmla="*/ 7 w 13"/>
                  <a:gd name="T19" fmla="*/ 8 h 8"/>
                  <a:gd name="T20" fmla="*/ 11 w 13"/>
                  <a:gd name="T21" fmla="*/ 7 h 8"/>
                  <a:gd name="T22" fmla="*/ 11 w 13"/>
                  <a:gd name="T23" fmla="*/ 7 h 8"/>
                  <a:gd name="T24" fmla="*/ 11 w 13"/>
                  <a:gd name="T25" fmla="*/ 7 h 8"/>
                  <a:gd name="T26" fmla="*/ 11 w 13"/>
                  <a:gd name="T27" fmla="*/ 7 h 8"/>
                  <a:gd name="T28" fmla="*/ 4 w 13"/>
                  <a:gd name="T29" fmla="*/ 0 h 8"/>
                  <a:gd name="T30" fmla="*/ 4 w 13"/>
                  <a:gd name="T31" fmla="*/ 0 h 8"/>
                  <a:gd name="T32" fmla="*/ 4 w 13"/>
                  <a:gd name="T33" fmla="*/ 0 h 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8"/>
                      <a:pt x="10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3"/>
                      <a:pt x="8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660"/>
              <p:cNvSpPr/>
              <p:nvPr/>
            </p:nvSpPr>
            <p:spPr bwMode="auto">
              <a:xfrm>
                <a:off x="5122" y="796"/>
                <a:ext cx="24" cy="18"/>
              </a:xfrm>
              <a:custGeom>
                <a:gdLst>
                  <a:gd name="T0" fmla="*/ 5 w 7"/>
                  <a:gd name="T1" fmla="*/ 0 h 5"/>
                  <a:gd name="T2" fmla="*/ 5 w 7"/>
                  <a:gd name="T3" fmla="*/ 0 h 5"/>
                  <a:gd name="T4" fmla="*/ 1 w 7"/>
                  <a:gd name="T5" fmla="*/ 5 h 5"/>
                  <a:gd name="T6" fmla="*/ 1 w 7"/>
                  <a:gd name="T7" fmla="*/ 5 h 5"/>
                  <a:gd name="T8" fmla="*/ 3 w 7"/>
                  <a:gd name="T9" fmla="*/ 5 h 5"/>
                  <a:gd name="T10" fmla="*/ 3 w 7"/>
                  <a:gd name="T11" fmla="*/ 5 h 5"/>
                  <a:gd name="T12" fmla="*/ 3 w 7"/>
                  <a:gd name="T13" fmla="*/ 5 h 5"/>
                  <a:gd name="T14" fmla="*/ 3 w 7"/>
                  <a:gd name="T15" fmla="*/ 5 h 5"/>
                  <a:gd name="T16" fmla="*/ 7 w 7"/>
                  <a:gd name="T17" fmla="*/ 2 h 5"/>
                  <a:gd name="T18" fmla="*/ 7 w 7"/>
                  <a:gd name="T19" fmla="*/ 2 h 5"/>
                  <a:gd name="T20" fmla="*/ 5 w 7"/>
                  <a:gd name="T21" fmla="*/ 0 h 5"/>
                  <a:gd name="T22" fmla="*/ 5 w 7"/>
                  <a:gd name="T23" fmla="*/ 0 h 5"/>
                  <a:gd name="T24" fmla="*/ 5 w 7"/>
                  <a:gd name="T25" fmla="*/ 0 h 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661"/>
              <p:cNvSpPr>
                <a:spLocks noEditPoints="1"/>
              </p:cNvSpPr>
              <p:nvPr/>
            </p:nvSpPr>
            <p:spPr bwMode="auto">
              <a:xfrm>
                <a:off x="4149" y="608"/>
                <a:ext cx="233" cy="202"/>
              </a:xfrm>
              <a:custGeom>
                <a:gdLst>
                  <a:gd name="T0" fmla="*/ 54 w 67"/>
                  <a:gd name="T1" fmla="*/ 43 h 58"/>
                  <a:gd name="T2" fmla="*/ 54 w 67"/>
                  <a:gd name="T3" fmla="*/ 43 h 58"/>
                  <a:gd name="T4" fmla="*/ 55 w 67"/>
                  <a:gd name="T5" fmla="*/ 43 h 58"/>
                  <a:gd name="T6" fmla="*/ 55 w 67"/>
                  <a:gd name="T7" fmla="*/ 43 h 58"/>
                  <a:gd name="T8" fmla="*/ 56 w 67"/>
                  <a:gd name="T9" fmla="*/ 43 h 58"/>
                  <a:gd name="T10" fmla="*/ 56 w 67"/>
                  <a:gd name="T11" fmla="*/ 43 h 58"/>
                  <a:gd name="T12" fmla="*/ 56 w 67"/>
                  <a:gd name="T13" fmla="*/ 43 h 58"/>
                  <a:gd name="T14" fmla="*/ 56 w 67"/>
                  <a:gd name="T15" fmla="*/ 43 h 58"/>
                  <a:gd name="T16" fmla="*/ 54 w 67"/>
                  <a:gd name="T17" fmla="*/ 49 h 58"/>
                  <a:gd name="T18" fmla="*/ 54 w 67"/>
                  <a:gd name="T19" fmla="*/ 49 h 58"/>
                  <a:gd name="T20" fmla="*/ 51 w 67"/>
                  <a:gd name="T21" fmla="*/ 44 h 58"/>
                  <a:gd name="T22" fmla="*/ 52 w 67"/>
                  <a:gd name="T23" fmla="*/ 43 h 58"/>
                  <a:gd name="T24" fmla="*/ 54 w 67"/>
                  <a:gd name="T25" fmla="*/ 43 h 58"/>
                  <a:gd name="T26" fmla="*/ 54 w 67"/>
                  <a:gd name="T27" fmla="*/ 43 h 58"/>
                  <a:gd name="T28" fmla="*/ 27 w 67"/>
                  <a:gd name="T29" fmla="*/ 5 h 58"/>
                  <a:gd name="T30" fmla="*/ 30 w 67"/>
                  <a:gd name="T31" fmla="*/ 5 h 58"/>
                  <a:gd name="T32" fmla="*/ 30 w 67"/>
                  <a:gd name="T33" fmla="*/ 5 h 58"/>
                  <a:gd name="T34" fmla="*/ 31 w 67"/>
                  <a:gd name="T35" fmla="*/ 24 h 58"/>
                  <a:gd name="T36" fmla="*/ 31 w 67"/>
                  <a:gd name="T37" fmla="*/ 24 h 58"/>
                  <a:gd name="T38" fmla="*/ 27 w 67"/>
                  <a:gd name="T39" fmla="*/ 24 h 58"/>
                  <a:gd name="T40" fmla="*/ 27 w 67"/>
                  <a:gd name="T41" fmla="*/ 24 h 58"/>
                  <a:gd name="T42" fmla="*/ 12 w 67"/>
                  <a:gd name="T43" fmla="*/ 15 h 58"/>
                  <a:gd name="T44" fmla="*/ 12 w 67"/>
                  <a:gd name="T45" fmla="*/ 15 h 58"/>
                  <a:gd name="T46" fmla="*/ 27 w 67"/>
                  <a:gd name="T47" fmla="*/ 5 h 58"/>
                  <a:gd name="T48" fmla="*/ 27 w 67"/>
                  <a:gd name="T49" fmla="*/ 5 h 58"/>
                  <a:gd name="T50" fmla="*/ 25 w 67"/>
                  <a:gd name="T51" fmla="*/ 0 h 58"/>
                  <a:gd name="T52" fmla="*/ 1 w 67"/>
                  <a:gd name="T53" fmla="*/ 17 h 58"/>
                  <a:gd name="T54" fmla="*/ 36 w 67"/>
                  <a:gd name="T55" fmla="*/ 33 h 58"/>
                  <a:gd name="T56" fmla="*/ 36 w 67"/>
                  <a:gd name="T57" fmla="*/ 34 h 58"/>
                  <a:gd name="T58" fmla="*/ 36 w 67"/>
                  <a:gd name="T59" fmla="*/ 34 h 58"/>
                  <a:gd name="T60" fmla="*/ 37 w 67"/>
                  <a:gd name="T61" fmla="*/ 34 h 58"/>
                  <a:gd name="T62" fmla="*/ 37 w 67"/>
                  <a:gd name="T63" fmla="*/ 34 h 58"/>
                  <a:gd name="T64" fmla="*/ 37 w 67"/>
                  <a:gd name="T65" fmla="*/ 34 h 58"/>
                  <a:gd name="T66" fmla="*/ 54 w 67"/>
                  <a:gd name="T67" fmla="*/ 58 h 58"/>
                  <a:gd name="T68" fmla="*/ 54 w 67"/>
                  <a:gd name="T69" fmla="*/ 58 h 58"/>
                  <a:gd name="T70" fmla="*/ 55 w 67"/>
                  <a:gd name="T71" fmla="*/ 58 h 58"/>
                  <a:gd name="T72" fmla="*/ 66 w 67"/>
                  <a:gd name="T73" fmla="*/ 46 h 58"/>
                  <a:gd name="T74" fmla="*/ 38 w 67"/>
                  <a:gd name="T75" fmla="*/ 4 h 58"/>
                  <a:gd name="T76" fmla="*/ 25 w 67"/>
                  <a:gd name="T77" fmla="*/ 0 h 5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" h="57">
                    <a:moveTo>
                      <a:pt x="54" y="43"/>
                    </a:move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9" y="46"/>
                      <a:pt x="57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3" y="49"/>
                      <a:pt x="51" y="47"/>
                      <a:pt x="51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4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3"/>
                      <a:pt x="53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5"/>
                      <a:pt x="29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5" y="6"/>
                      <a:pt x="38" y="11"/>
                      <a:pt x="38" y="15"/>
                    </a:cubicBezTo>
                    <a:cubicBezTo>
                      <a:pt x="38" y="19"/>
                      <a:pt x="36" y="23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4"/>
                      <a:pt x="29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1" y="24"/>
                      <a:pt x="13" y="21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9"/>
                      <a:pt x="2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3" y="0"/>
                      <a:pt x="0" y="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31"/>
                      <a:pt x="25" y="25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44" y="42"/>
                      <a:pt x="42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5" y="58"/>
                      <a:pt x="55" y="58"/>
                    </a:cubicBezTo>
                    <a:cubicBezTo>
                      <a:pt x="60" y="58"/>
                      <a:pt x="67" y="54"/>
                      <a:pt x="67" y="46"/>
                    </a:cubicBezTo>
                    <a:cubicBezTo>
                      <a:pt x="67" y="46"/>
                      <a:pt x="67" y="46"/>
                      <a:pt x="66" y="46"/>
                    </a:cubicBezTo>
                    <a:cubicBezTo>
                      <a:pt x="66" y="34"/>
                      <a:pt x="51" y="37"/>
                      <a:pt x="45" y="27"/>
                    </a:cubicBezTo>
                    <a:cubicBezTo>
                      <a:pt x="40" y="19"/>
                      <a:pt x="44" y="9"/>
                      <a:pt x="38" y="4"/>
                    </a:cubicBezTo>
                    <a:cubicBezTo>
                      <a:pt x="35" y="1"/>
                      <a:pt x="30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662"/>
              <p:cNvSpPr/>
              <p:nvPr/>
            </p:nvSpPr>
            <p:spPr bwMode="auto">
              <a:xfrm>
                <a:off x="3312" y="730"/>
                <a:ext cx="73" cy="80"/>
              </a:xfrm>
              <a:custGeom>
                <a:gdLst>
                  <a:gd name="T0" fmla="*/ 16 w 21"/>
                  <a:gd name="T1" fmla="*/ 0 h 23"/>
                  <a:gd name="T2" fmla="*/ 16 w 21"/>
                  <a:gd name="T3" fmla="*/ 0 h 23"/>
                  <a:gd name="T4" fmla="*/ 0 w 21"/>
                  <a:gd name="T5" fmla="*/ 12 h 23"/>
                  <a:gd name="T6" fmla="*/ 0 w 21"/>
                  <a:gd name="T7" fmla="*/ 12 h 23"/>
                  <a:gd name="T8" fmla="*/ 0 w 21"/>
                  <a:gd name="T9" fmla="*/ 12 h 23"/>
                  <a:gd name="T10" fmla="*/ 0 w 21"/>
                  <a:gd name="T11" fmla="*/ 12 h 23"/>
                  <a:gd name="T12" fmla="*/ 10 w 21"/>
                  <a:gd name="T13" fmla="*/ 23 h 23"/>
                  <a:gd name="T14" fmla="*/ 10 w 21"/>
                  <a:gd name="T15" fmla="*/ 23 h 23"/>
                  <a:gd name="T16" fmla="*/ 10 w 21"/>
                  <a:gd name="T17" fmla="*/ 23 h 23"/>
                  <a:gd name="T18" fmla="*/ 10 w 21"/>
                  <a:gd name="T19" fmla="*/ 23 h 23"/>
                  <a:gd name="T20" fmla="*/ 11 w 21"/>
                  <a:gd name="T21" fmla="*/ 23 h 23"/>
                  <a:gd name="T22" fmla="*/ 21 w 21"/>
                  <a:gd name="T23" fmla="*/ 7 h 23"/>
                  <a:gd name="T24" fmla="*/ 20 w 21"/>
                  <a:gd name="T25" fmla="*/ 1 h 23"/>
                  <a:gd name="T26" fmla="*/ 20 w 21"/>
                  <a:gd name="T27" fmla="*/ 1 h 23"/>
                  <a:gd name="T28" fmla="*/ 20 w 21"/>
                  <a:gd name="T29" fmla="*/ 1 h 23"/>
                  <a:gd name="T30" fmla="*/ 16 w 21"/>
                  <a:gd name="T31" fmla="*/ 0 h 23"/>
                  <a:gd name="T32" fmla="*/ 16 w 21"/>
                  <a:gd name="T33" fmla="*/ 0 h 23"/>
                  <a:gd name="T34" fmla="*/ 16 w 21"/>
                  <a:gd name="T35" fmla="*/ 0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3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8" y="0"/>
                      <a:pt x="1" y="5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5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1" y="23"/>
                      <a:pt x="11" y="23"/>
                    </a:cubicBezTo>
                    <a:cubicBezTo>
                      <a:pt x="17" y="23"/>
                      <a:pt x="21" y="15"/>
                      <a:pt x="21" y="7"/>
                    </a:cubicBezTo>
                    <a:cubicBezTo>
                      <a:pt x="21" y="5"/>
                      <a:pt x="21" y="3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663"/>
              <p:cNvSpPr/>
              <p:nvPr/>
            </p:nvSpPr>
            <p:spPr bwMode="auto">
              <a:xfrm>
                <a:off x="4326" y="758"/>
                <a:ext cx="28" cy="21"/>
              </a:xfrm>
              <a:custGeom>
                <a:gdLst>
                  <a:gd name="T0" fmla="*/ 3 w 8"/>
                  <a:gd name="T1" fmla="*/ 0 h 6"/>
                  <a:gd name="T2" fmla="*/ 3 w 8"/>
                  <a:gd name="T3" fmla="*/ 0 h 6"/>
                  <a:gd name="T4" fmla="*/ 1 w 8"/>
                  <a:gd name="T5" fmla="*/ 0 h 6"/>
                  <a:gd name="T6" fmla="*/ 1 w 8"/>
                  <a:gd name="T7" fmla="*/ 0 h 6"/>
                  <a:gd name="T8" fmla="*/ 0 w 8"/>
                  <a:gd name="T9" fmla="*/ 1 h 6"/>
                  <a:gd name="T10" fmla="*/ 0 w 8"/>
                  <a:gd name="T11" fmla="*/ 1 h 6"/>
                  <a:gd name="T12" fmla="*/ 3 w 8"/>
                  <a:gd name="T13" fmla="*/ 6 h 6"/>
                  <a:gd name="T14" fmla="*/ 3 w 8"/>
                  <a:gd name="T15" fmla="*/ 6 h 6"/>
                  <a:gd name="T16" fmla="*/ 3 w 8"/>
                  <a:gd name="T17" fmla="*/ 6 h 6"/>
                  <a:gd name="T18" fmla="*/ 3 w 8"/>
                  <a:gd name="T19" fmla="*/ 6 h 6"/>
                  <a:gd name="T20" fmla="*/ 5 w 8"/>
                  <a:gd name="T21" fmla="*/ 0 h 6"/>
                  <a:gd name="T22" fmla="*/ 5 w 8"/>
                  <a:gd name="T23" fmla="*/ 0 h 6"/>
                  <a:gd name="T24" fmla="*/ 5 w 8"/>
                  <a:gd name="T25" fmla="*/ 0 h 6"/>
                  <a:gd name="T26" fmla="*/ 5 w 8"/>
                  <a:gd name="T27" fmla="*/ 0 h 6"/>
                  <a:gd name="T28" fmla="*/ 5 w 8"/>
                  <a:gd name="T29" fmla="*/ 0 h 6"/>
                  <a:gd name="T30" fmla="*/ 5 w 8"/>
                  <a:gd name="T31" fmla="*/ 0 h 6"/>
                  <a:gd name="T32" fmla="*/ 5 w 8"/>
                  <a:gd name="T33" fmla="*/ 0 h 6"/>
                  <a:gd name="T34" fmla="*/ 5 w 8"/>
                  <a:gd name="T35" fmla="*/ 0 h 6"/>
                  <a:gd name="T36" fmla="*/ 5 w 8"/>
                  <a:gd name="T37" fmla="*/ 0 h 6"/>
                  <a:gd name="T38" fmla="*/ 4 w 8"/>
                  <a:gd name="T39" fmla="*/ 0 h 6"/>
                  <a:gd name="T40" fmla="*/ 4 w 8"/>
                  <a:gd name="T41" fmla="*/ 0 h 6"/>
                  <a:gd name="T42" fmla="*/ 4 w 8"/>
                  <a:gd name="T43" fmla="*/ 0 h 6"/>
                  <a:gd name="T44" fmla="*/ 4 w 8"/>
                  <a:gd name="T45" fmla="*/ 0 h 6"/>
                  <a:gd name="T46" fmla="*/ 3 w 8"/>
                  <a:gd name="T47" fmla="*/ 0 h 6"/>
                  <a:gd name="T48" fmla="*/ 3 w 8"/>
                  <a:gd name="T49" fmla="*/ 0 h 6"/>
                  <a:gd name="T50" fmla="*/ 3 w 8"/>
                  <a:gd name="T51" fmla="*/ 0 h 6"/>
                  <a:gd name="T52" fmla="*/ 3 w 8"/>
                  <a:gd name="T53" fmla="*/ 0 h 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6" y="6"/>
                      <a:pt x="8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664"/>
              <p:cNvSpPr>
                <a:spLocks noEditPoints="1"/>
              </p:cNvSpPr>
              <p:nvPr/>
            </p:nvSpPr>
            <p:spPr bwMode="auto">
              <a:xfrm>
                <a:off x="3392" y="611"/>
                <a:ext cx="132" cy="95"/>
              </a:xfrm>
              <a:custGeom>
                <a:gdLst>
                  <a:gd name="T0" fmla="*/ 13 w 38"/>
                  <a:gd name="T1" fmla="*/ 5 h 27"/>
                  <a:gd name="T2" fmla="*/ 13 w 38"/>
                  <a:gd name="T3" fmla="*/ 5 h 27"/>
                  <a:gd name="T4" fmla="*/ 13 w 38"/>
                  <a:gd name="T5" fmla="*/ 5 h 27"/>
                  <a:gd name="T6" fmla="*/ 19 w 38"/>
                  <a:gd name="T7" fmla="*/ 19 h 27"/>
                  <a:gd name="T8" fmla="*/ 19 w 38"/>
                  <a:gd name="T9" fmla="*/ 19 h 27"/>
                  <a:gd name="T10" fmla="*/ 19 w 38"/>
                  <a:gd name="T11" fmla="*/ 19 h 27"/>
                  <a:gd name="T12" fmla="*/ 19 w 38"/>
                  <a:gd name="T13" fmla="*/ 19 h 27"/>
                  <a:gd name="T14" fmla="*/ 18 w 38"/>
                  <a:gd name="T15" fmla="*/ 19 h 27"/>
                  <a:gd name="T16" fmla="*/ 18 w 38"/>
                  <a:gd name="T17" fmla="*/ 19 h 27"/>
                  <a:gd name="T18" fmla="*/ 18 w 38"/>
                  <a:gd name="T19" fmla="*/ 19 h 27"/>
                  <a:gd name="T20" fmla="*/ 18 w 38"/>
                  <a:gd name="T21" fmla="*/ 19 h 27"/>
                  <a:gd name="T22" fmla="*/ 14 w 38"/>
                  <a:gd name="T23" fmla="*/ 20 h 27"/>
                  <a:gd name="T24" fmla="*/ 14 w 38"/>
                  <a:gd name="T25" fmla="*/ 20 h 27"/>
                  <a:gd name="T26" fmla="*/ 14 w 38"/>
                  <a:gd name="T27" fmla="*/ 20 h 27"/>
                  <a:gd name="T28" fmla="*/ 14 w 38"/>
                  <a:gd name="T29" fmla="*/ 20 h 27"/>
                  <a:gd name="T30" fmla="*/ 14 w 38"/>
                  <a:gd name="T31" fmla="*/ 20 h 27"/>
                  <a:gd name="T32" fmla="*/ 6 w 38"/>
                  <a:gd name="T33" fmla="*/ 10 h 27"/>
                  <a:gd name="T34" fmla="*/ 6 w 38"/>
                  <a:gd name="T35" fmla="*/ 10 h 27"/>
                  <a:gd name="T36" fmla="*/ 6 w 38"/>
                  <a:gd name="T37" fmla="*/ 10 h 27"/>
                  <a:gd name="T38" fmla="*/ 6 w 38"/>
                  <a:gd name="T39" fmla="*/ 10 h 27"/>
                  <a:gd name="T40" fmla="*/ 6 w 38"/>
                  <a:gd name="T41" fmla="*/ 10 h 27"/>
                  <a:gd name="T42" fmla="*/ 6 w 38"/>
                  <a:gd name="T43" fmla="*/ 10 h 27"/>
                  <a:gd name="T44" fmla="*/ 13 w 38"/>
                  <a:gd name="T45" fmla="*/ 5 h 27"/>
                  <a:gd name="T46" fmla="*/ 13 w 38"/>
                  <a:gd name="T47" fmla="*/ 5 h 27"/>
                  <a:gd name="T48" fmla="*/ 13 w 38"/>
                  <a:gd name="T49" fmla="*/ 5 h 27"/>
                  <a:gd name="T50" fmla="*/ 15 w 38"/>
                  <a:gd name="T51" fmla="*/ 0 h 27"/>
                  <a:gd name="T52" fmla="*/ 15 w 38"/>
                  <a:gd name="T53" fmla="*/ 0 h 27"/>
                  <a:gd name="T54" fmla="*/ 8 w 38"/>
                  <a:gd name="T55" fmla="*/ 1 h 27"/>
                  <a:gd name="T56" fmla="*/ 8 w 38"/>
                  <a:gd name="T57" fmla="*/ 1 h 27"/>
                  <a:gd name="T58" fmla="*/ 0 w 38"/>
                  <a:gd name="T59" fmla="*/ 15 h 27"/>
                  <a:gd name="T60" fmla="*/ 3 w 38"/>
                  <a:gd name="T61" fmla="*/ 27 h 27"/>
                  <a:gd name="T62" fmla="*/ 3 w 38"/>
                  <a:gd name="T63" fmla="*/ 27 h 27"/>
                  <a:gd name="T64" fmla="*/ 8 w 38"/>
                  <a:gd name="T65" fmla="*/ 27 h 27"/>
                  <a:gd name="T66" fmla="*/ 8 w 38"/>
                  <a:gd name="T67" fmla="*/ 27 h 27"/>
                  <a:gd name="T68" fmla="*/ 8 w 38"/>
                  <a:gd name="T69" fmla="*/ 27 h 27"/>
                  <a:gd name="T70" fmla="*/ 8 w 38"/>
                  <a:gd name="T71" fmla="*/ 27 h 27"/>
                  <a:gd name="T72" fmla="*/ 38 w 38"/>
                  <a:gd name="T73" fmla="*/ 14 h 27"/>
                  <a:gd name="T74" fmla="*/ 38 w 38"/>
                  <a:gd name="T75" fmla="*/ 14 h 27"/>
                  <a:gd name="T76" fmla="*/ 15 w 38"/>
                  <a:gd name="T77" fmla="*/ 0 h 27"/>
                  <a:gd name="T78" fmla="*/ 15 w 38"/>
                  <a:gd name="T79" fmla="*/ 0 h 27"/>
                  <a:gd name="T80" fmla="*/ 15 w 38"/>
                  <a:gd name="T81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8" h="27">
                    <a:moveTo>
                      <a:pt x="13" y="5"/>
                    </a:move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22" y="5"/>
                      <a:pt x="33" y="15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9" y="20"/>
                      <a:pt x="5" y="17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6"/>
                      <a:pt x="10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0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2" y="3"/>
                      <a:pt x="0" y="9"/>
                      <a:pt x="0" y="15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5" y="27"/>
                      <a:pt x="6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21" y="27"/>
                      <a:pt x="38" y="25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6"/>
                      <a:pt x="2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665"/>
              <p:cNvSpPr/>
              <p:nvPr/>
            </p:nvSpPr>
            <p:spPr bwMode="auto">
              <a:xfrm>
                <a:off x="4190" y="625"/>
                <a:ext cx="91" cy="67"/>
              </a:xfrm>
              <a:custGeom>
                <a:gdLst>
                  <a:gd name="T0" fmla="*/ 15 w 26"/>
                  <a:gd name="T1" fmla="*/ 0 h 19"/>
                  <a:gd name="T2" fmla="*/ 15 w 26"/>
                  <a:gd name="T3" fmla="*/ 0 h 19"/>
                  <a:gd name="T4" fmla="*/ 0 w 26"/>
                  <a:gd name="T5" fmla="*/ 10 h 19"/>
                  <a:gd name="T6" fmla="*/ 0 w 26"/>
                  <a:gd name="T7" fmla="*/ 10 h 19"/>
                  <a:gd name="T8" fmla="*/ 0 w 26"/>
                  <a:gd name="T9" fmla="*/ 10 h 19"/>
                  <a:gd name="T10" fmla="*/ 0 w 26"/>
                  <a:gd name="T11" fmla="*/ 10 h 19"/>
                  <a:gd name="T12" fmla="*/ 15 w 26"/>
                  <a:gd name="T13" fmla="*/ 19 h 19"/>
                  <a:gd name="T14" fmla="*/ 15 w 26"/>
                  <a:gd name="T15" fmla="*/ 19 h 19"/>
                  <a:gd name="T16" fmla="*/ 15 w 26"/>
                  <a:gd name="T17" fmla="*/ 19 h 19"/>
                  <a:gd name="T18" fmla="*/ 15 w 26"/>
                  <a:gd name="T19" fmla="*/ 19 h 19"/>
                  <a:gd name="T20" fmla="*/ 19 w 26"/>
                  <a:gd name="T21" fmla="*/ 19 h 19"/>
                  <a:gd name="T22" fmla="*/ 19 w 26"/>
                  <a:gd name="T23" fmla="*/ 19 h 19"/>
                  <a:gd name="T24" fmla="*/ 19 w 26"/>
                  <a:gd name="T25" fmla="*/ 19 h 19"/>
                  <a:gd name="T26" fmla="*/ 26 w 26"/>
                  <a:gd name="T27" fmla="*/ 10 h 19"/>
                  <a:gd name="T28" fmla="*/ 18 w 26"/>
                  <a:gd name="T29" fmla="*/ 0 h 19"/>
                  <a:gd name="T30" fmla="*/ 18 w 26"/>
                  <a:gd name="T31" fmla="*/ 0 h 19"/>
                  <a:gd name="T32" fmla="*/ 18 w 26"/>
                  <a:gd name="T33" fmla="*/ 0 h 19"/>
                  <a:gd name="T34" fmla="*/ 15 w 26"/>
                  <a:gd name="T35" fmla="*/ 0 h 19"/>
                  <a:gd name="T36" fmla="*/ 15 w 26"/>
                  <a:gd name="T37" fmla="*/ 0 h 19"/>
                  <a:gd name="T38" fmla="*/ 15 w 26"/>
                  <a:gd name="T39" fmla="*/ 0 h 1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19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8" y="0"/>
                      <a:pt x="0" y="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6"/>
                      <a:pt x="9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7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4" y="18"/>
                      <a:pt x="26" y="14"/>
                      <a:pt x="26" y="10"/>
                    </a:cubicBezTo>
                    <a:cubicBezTo>
                      <a:pt x="26" y="6"/>
                      <a:pt x="23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666"/>
              <p:cNvSpPr>
                <a:spLocks noEditPoints="1"/>
              </p:cNvSpPr>
              <p:nvPr/>
            </p:nvSpPr>
            <p:spPr bwMode="auto">
              <a:xfrm>
                <a:off x="4735" y="573"/>
                <a:ext cx="122" cy="115"/>
              </a:xfrm>
              <a:custGeom>
                <a:gdLst>
                  <a:gd name="T0" fmla="*/ 17 w 35"/>
                  <a:gd name="T1" fmla="*/ 3 h 33"/>
                  <a:gd name="T2" fmla="*/ 17 w 35"/>
                  <a:gd name="T3" fmla="*/ 3 h 33"/>
                  <a:gd name="T4" fmla="*/ 17 w 35"/>
                  <a:gd name="T5" fmla="*/ 3 h 33"/>
                  <a:gd name="T6" fmla="*/ 30 w 35"/>
                  <a:gd name="T7" fmla="*/ 11 h 33"/>
                  <a:gd name="T8" fmla="*/ 30 w 35"/>
                  <a:gd name="T9" fmla="*/ 11 h 33"/>
                  <a:gd name="T10" fmla="*/ 31 w 35"/>
                  <a:gd name="T11" fmla="*/ 11 h 33"/>
                  <a:gd name="T12" fmla="*/ 31 w 35"/>
                  <a:gd name="T13" fmla="*/ 14 h 33"/>
                  <a:gd name="T14" fmla="*/ 20 w 35"/>
                  <a:gd name="T15" fmla="*/ 29 h 33"/>
                  <a:gd name="T16" fmla="*/ 19 w 35"/>
                  <a:gd name="T17" fmla="*/ 29 h 33"/>
                  <a:gd name="T18" fmla="*/ 19 w 35"/>
                  <a:gd name="T19" fmla="*/ 29 h 33"/>
                  <a:gd name="T20" fmla="*/ 19 w 35"/>
                  <a:gd name="T21" fmla="*/ 29 h 33"/>
                  <a:gd name="T22" fmla="*/ 19 w 35"/>
                  <a:gd name="T23" fmla="*/ 29 h 33"/>
                  <a:gd name="T24" fmla="*/ 19 w 35"/>
                  <a:gd name="T25" fmla="*/ 29 h 33"/>
                  <a:gd name="T26" fmla="*/ 15 w 35"/>
                  <a:gd name="T27" fmla="*/ 3 h 33"/>
                  <a:gd name="T28" fmla="*/ 15 w 35"/>
                  <a:gd name="T29" fmla="*/ 3 h 33"/>
                  <a:gd name="T30" fmla="*/ 15 w 35"/>
                  <a:gd name="T31" fmla="*/ 3 h 33"/>
                  <a:gd name="T32" fmla="*/ 15 w 35"/>
                  <a:gd name="T33" fmla="*/ 3 h 33"/>
                  <a:gd name="T34" fmla="*/ 15 w 35"/>
                  <a:gd name="T35" fmla="*/ 3 h 33"/>
                  <a:gd name="T36" fmla="*/ 15 w 35"/>
                  <a:gd name="T37" fmla="*/ 3 h 33"/>
                  <a:gd name="T38" fmla="*/ 17 w 35"/>
                  <a:gd name="T39" fmla="*/ 3 h 33"/>
                  <a:gd name="T40" fmla="*/ 17 w 35"/>
                  <a:gd name="T41" fmla="*/ 3 h 33"/>
                  <a:gd name="T42" fmla="*/ 17 w 35"/>
                  <a:gd name="T43" fmla="*/ 3 h 33"/>
                  <a:gd name="T44" fmla="*/ 16 w 35"/>
                  <a:gd name="T45" fmla="*/ 0 h 33"/>
                  <a:gd name="T46" fmla="*/ 16 w 35"/>
                  <a:gd name="T47" fmla="*/ 0 h 33"/>
                  <a:gd name="T48" fmla="*/ 2 w 35"/>
                  <a:gd name="T49" fmla="*/ 13 h 33"/>
                  <a:gd name="T50" fmla="*/ 2 w 35"/>
                  <a:gd name="T51" fmla="*/ 13 h 33"/>
                  <a:gd name="T52" fmla="*/ 2 w 35"/>
                  <a:gd name="T53" fmla="*/ 13 h 33"/>
                  <a:gd name="T54" fmla="*/ 2 w 35"/>
                  <a:gd name="T55" fmla="*/ 13 h 33"/>
                  <a:gd name="T56" fmla="*/ 2 w 35"/>
                  <a:gd name="T57" fmla="*/ 13 h 33"/>
                  <a:gd name="T58" fmla="*/ 2 w 35"/>
                  <a:gd name="T59" fmla="*/ 13 h 33"/>
                  <a:gd name="T60" fmla="*/ 20 w 35"/>
                  <a:gd name="T61" fmla="*/ 33 h 33"/>
                  <a:gd name="T62" fmla="*/ 20 w 35"/>
                  <a:gd name="T63" fmla="*/ 33 h 33"/>
                  <a:gd name="T64" fmla="*/ 20 w 35"/>
                  <a:gd name="T65" fmla="*/ 33 h 33"/>
                  <a:gd name="T66" fmla="*/ 20 w 35"/>
                  <a:gd name="T67" fmla="*/ 33 h 33"/>
                  <a:gd name="T68" fmla="*/ 22 w 35"/>
                  <a:gd name="T69" fmla="*/ 33 h 33"/>
                  <a:gd name="T70" fmla="*/ 35 w 35"/>
                  <a:gd name="T71" fmla="*/ 15 h 33"/>
                  <a:gd name="T72" fmla="*/ 35 w 35"/>
                  <a:gd name="T73" fmla="*/ 13 h 33"/>
                  <a:gd name="T74" fmla="*/ 35 w 35"/>
                  <a:gd name="T75" fmla="*/ 13 h 33"/>
                  <a:gd name="T76" fmla="*/ 35 w 35"/>
                  <a:gd name="T77" fmla="*/ 13 h 33"/>
                  <a:gd name="T78" fmla="*/ 35 w 35"/>
                  <a:gd name="T79" fmla="*/ 13 h 33"/>
                  <a:gd name="T80" fmla="*/ 35 w 35"/>
                  <a:gd name="T81" fmla="*/ 12 h 33"/>
                  <a:gd name="T82" fmla="*/ 35 w 35"/>
                  <a:gd name="T83" fmla="*/ 12 h 33"/>
                  <a:gd name="T84" fmla="*/ 35 w 35"/>
                  <a:gd name="T85" fmla="*/ 12 h 33"/>
                  <a:gd name="T86" fmla="*/ 16 w 35"/>
                  <a:gd name="T87" fmla="*/ 0 h 33"/>
                  <a:gd name="T88" fmla="*/ 16 w 35"/>
                  <a:gd name="T89" fmla="*/ 0 h 33"/>
                  <a:gd name="T90" fmla="*/ 16 w 35"/>
                  <a:gd name="T91" fmla="*/ 0 h 3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" h="33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3" y="3"/>
                      <a:pt x="27" y="6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1" y="22"/>
                      <a:pt x="27" y="28"/>
                      <a:pt x="20" y="29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5" y="29"/>
                      <a:pt x="0" y="5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0"/>
                      <a:pt x="2" y="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23"/>
                      <a:pt x="11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1" y="33"/>
                      <a:pt x="22" y="33"/>
                    </a:cubicBezTo>
                    <a:cubicBezTo>
                      <a:pt x="29" y="31"/>
                      <a:pt x="35" y="24"/>
                      <a:pt x="35" y="15"/>
                    </a:cubicBezTo>
                    <a:cubicBezTo>
                      <a:pt x="35" y="15"/>
                      <a:pt x="35" y="14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3" y="5"/>
                      <a:pt x="24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667"/>
              <p:cNvSpPr>
                <a:spLocks noEditPoints="1"/>
              </p:cNvSpPr>
              <p:nvPr/>
            </p:nvSpPr>
            <p:spPr bwMode="auto">
              <a:xfrm>
                <a:off x="2834" y="569"/>
                <a:ext cx="111" cy="119"/>
              </a:xfrm>
              <a:custGeom>
                <a:gdLst>
                  <a:gd name="T0" fmla="*/ 17 w 32"/>
                  <a:gd name="T1" fmla="*/ 3 h 34"/>
                  <a:gd name="T2" fmla="*/ 17 w 32"/>
                  <a:gd name="T3" fmla="*/ 3 h 34"/>
                  <a:gd name="T4" fmla="*/ 17 w 32"/>
                  <a:gd name="T5" fmla="*/ 3 h 34"/>
                  <a:gd name="T6" fmla="*/ 27 w 32"/>
                  <a:gd name="T7" fmla="*/ 8 h 34"/>
                  <a:gd name="T8" fmla="*/ 29 w 32"/>
                  <a:gd name="T9" fmla="*/ 15 h 34"/>
                  <a:gd name="T10" fmla="*/ 18 w 32"/>
                  <a:gd name="T11" fmla="*/ 29 h 34"/>
                  <a:gd name="T12" fmla="*/ 15 w 32"/>
                  <a:gd name="T13" fmla="*/ 30 h 34"/>
                  <a:gd name="T14" fmla="*/ 15 w 32"/>
                  <a:gd name="T15" fmla="*/ 30 h 34"/>
                  <a:gd name="T16" fmla="*/ 15 w 32"/>
                  <a:gd name="T17" fmla="*/ 30 h 34"/>
                  <a:gd name="T18" fmla="*/ 15 w 32"/>
                  <a:gd name="T19" fmla="*/ 30 h 34"/>
                  <a:gd name="T20" fmla="*/ 15 w 32"/>
                  <a:gd name="T21" fmla="*/ 30 h 34"/>
                  <a:gd name="T22" fmla="*/ 3 w 32"/>
                  <a:gd name="T23" fmla="*/ 15 h 34"/>
                  <a:gd name="T24" fmla="*/ 3 w 32"/>
                  <a:gd name="T25" fmla="*/ 15 h 34"/>
                  <a:gd name="T26" fmla="*/ 3 w 32"/>
                  <a:gd name="T27" fmla="*/ 14 h 34"/>
                  <a:gd name="T28" fmla="*/ 3 w 32"/>
                  <a:gd name="T29" fmla="*/ 14 h 34"/>
                  <a:gd name="T30" fmla="*/ 17 w 32"/>
                  <a:gd name="T31" fmla="*/ 3 h 34"/>
                  <a:gd name="T32" fmla="*/ 17 w 32"/>
                  <a:gd name="T33" fmla="*/ 3 h 34"/>
                  <a:gd name="T34" fmla="*/ 17 w 32"/>
                  <a:gd name="T35" fmla="*/ 3 h 34"/>
                  <a:gd name="T36" fmla="*/ 16 w 32"/>
                  <a:gd name="T37" fmla="*/ 0 h 34"/>
                  <a:gd name="T38" fmla="*/ 16 w 32"/>
                  <a:gd name="T39" fmla="*/ 0 h 34"/>
                  <a:gd name="T40" fmla="*/ 0 w 32"/>
                  <a:gd name="T41" fmla="*/ 17 h 34"/>
                  <a:gd name="T42" fmla="*/ 0 w 32"/>
                  <a:gd name="T43" fmla="*/ 17 h 34"/>
                  <a:gd name="T44" fmla="*/ 0 w 32"/>
                  <a:gd name="T45" fmla="*/ 17 h 34"/>
                  <a:gd name="T46" fmla="*/ 0 w 32"/>
                  <a:gd name="T47" fmla="*/ 17 h 34"/>
                  <a:gd name="T48" fmla="*/ 14 w 32"/>
                  <a:gd name="T49" fmla="*/ 34 h 34"/>
                  <a:gd name="T50" fmla="*/ 15 w 32"/>
                  <a:gd name="T51" fmla="*/ 34 h 34"/>
                  <a:gd name="T52" fmla="*/ 17 w 32"/>
                  <a:gd name="T53" fmla="*/ 34 h 34"/>
                  <a:gd name="T54" fmla="*/ 17 w 32"/>
                  <a:gd name="T55" fmla="*/ 34 h 34"/>
                  <a:gd name="T56" fmla="*/ 17 w 32"/>
                  <a:gd name="T57" fmla="*/ 34 h 34"/>
                  <a:gd name="T58" fmla="*/ 32 w 32"/>
                  <a:gd name="T59" fmla="*/ 15 h 34"/>
                  <a:gd name="T60" fmla="*/ 32 w 32"/>
                  <a:gd name="T61" fmla="*/ 11 h 34"/>
                  <a:gd name="T62" fmla="*/ 20 w 32"/>
                  <a:gd name="T63" fmla="*/ 0 h 34"/>
                  <a:gd name="T64" fmla="*/ 20 w 32"/>
                  <a:gd name="T65" fmla="*/ 0 h 34"/>
                  <a:gd name="T66" fmla="*/ 20 w 32"/>
                  <a:gd name="T67" fmla="*/ 0 h 34"/>
                  <a:gd name="T68" fmla="*/ 16 w 32"/>
                  <a:gd name="T69" fmla="*/ 0 h 34"/>
                  <a:gd name="T70" fmla="*/ 16 w 32"/>
                  <a:gd name="T71" fmla="*/ 0 h 34"/>
                  <a:gd name="T72" fmla="*/ 16 w 32"/>
                  <a:gd name="T73" fmla="*/ 0 h 3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34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3"/>
                      <a:pt x="25" y="5"/>
                      <a:pt x="27" y="8"/>
                    </a:cubicBezTo>
                    <a:cubicBezTo>
                      <a:pt x="28" y="10"/>
                      <a:pt x="29" y="13"/>
                      <a:pt x="29" y="15"/>
                    </a:cubicBezTo>
                    <a:cubicBezTo>
                      <a:pt x="29" y="21"/>
                      <a:pt x="24" y="28"/>
                      <a:pt x="18" y="29"/>
                    </a:cubicBezTo>
                    <a:cubicBezTo>
                      <a:pt x="17" y="30"/>
                      <a:pt x="16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7" y="30"/>
                      <a:pt x="2" y="23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8"/>
                      <a:pt x="11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5" y="0"/>
                      <a:pt x="0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5"/>
                      <a:pt x="5" y="34"/>
                      <a:pt x="14" y="34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25" y="32"/>
                      <a:pt x="32" y="25"/>
                      <a:pt x="32" y="15"/>
                    </a:cubicBezTo>
                    <a:cubicBezTo>
                      <a:pt x="32" y="14"/>
                      <a:pt x="32" y="13"/>
                      <a:pt x="32" y="11"/>
                    </a:cubicBezTo>
                    <a:cubicBezTo>
                      <a:pt x="31" y="5"/>
                      <a:pt x="24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668"/>
              <p:cNvSpPr/>
              <p:nvPr/>
            </p:nvSpPr>
            <p:spPr bwMode="auto">
              <a:xfrm>
                <a:off x="3409" y="629"/>
                <a:ext cx="98" cy="52"/>
              </a:xfrm>
              <a:custGeom>
                <a:gdLst>
                  <a:gd name="T0" fmla="*/ 8 w 28"/>
                  <a:gd name="T1" fmla="*/ 0 h 15"/>
                  <a:gd name="T2" fmla="*/ 8 w 28"/>
                  <a:gd name="T3" fmla="*/ 0 h 15"/>
                  <a:gd name="T4" fmla="*/ 1 w 28"/>
                  <a:gd name="T5" fmla="*/ 5 h 15"/>
                  <a:gd name="T6" fmla="*/ 1 w 28"/>
                  <a:gd name="T7" fmla="*/ 5 h 15"/>
                  <a:gd name="T8" fmla="*/ 1 w 28"/>
                  <a:gd name="T9" fmla="*/ 5 h 15"/>
                  <a:gd name="T10" fmla="*/ 1 w 28"/>
                  <a:gd name="T11" fmla="*/ 5 h 15"/>
                  <a:gd name="T12" fmla="*/ 1 w 28"/>
                  <a:gd name="T13" fmla="*/ 5 h 15"/>
                  <a:gd name="T14" fmla="*/ 1 w 28"/>
                  <a:gd name="T15" fmla="*/ 5 h 15"/>
                  <a:gd name="T16" fmla="*/ 9 w 28"/>
                  <a:gd name="T17" fmla="*/ 15 h 15"/>
                  <a:gd name="T18" fmla="*/ 9 w 28"/>
                  <a:gd name="T19" fmla="*/ 15 h 15"/>
                  <a:gd name="T20" fmla="*/ 9 w 28"/>
                  <a:gd name="T21" fmla="*/ 15 h 15"/>
                  <a:gd name="T22" fmla="*/ 9 w 28"/>
                  <a:gd name="T23" fmla="*/ 15 h 15"/>
                  <a:gd name="T24" fmla="*/ 13 w 28"/>
                  <a:gd name="T25" fmla="*/ 14 h 15"/>
                  <a:gd name="T26" fmla="*/ 13 w 28"/>
                  <a:gd name="T27" fmla="*/ 14 h 15"/>
                  <a:gd name="T28" fmla="*/ 13 w 28"/>
                  <a:gd name="T29" fmla="*/ 14 h 15"/>
                  <a:gd name="T30" fmla="*/ 13 w 28"/>
                  <a:gd name="T31" fmla="*/ 14 h 15"/>
                  <a:gd name="T32" fmla="*/ 14 w 28"/>
                  <a:gd name="T33" fmla="*/ 14 h 15"/>
                  <a:gd name="T34" fmla="*/ 14 w 28"/>
                  <a:gd name="T35" fmla="*/ 14 h 15"/>
                  <a:gd name="T36" fmla="*/ 14 w 28"/>
                  <a:gd name="T37" fmla="*/ 14 h 15"/>
                  <a:gd name="T38" fmla="*/ 14 w 28"/>
                  <a:gd name="T39" fmla="*/ 14 h 15"/>
                  <a:gd name="T40" fmla="*/ 8 w 28"/>
                  <a:gd name="T41" fmla="*/ 0 h 15"/>
                  <a:gd name="T42" fmla="*/ 8 w 28"/>
                  <a:gd name="T43" fmla="*/ 0 h 15"/>
                  <a:gd name="T44" fmla="*/ 8 w 28"/>
                  <a:gd name="T45" fmla="*/ 0 h 15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12"/>
                      <a:pt x="4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2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28" y="10"/>
                      <a:pt x="1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669"/>
              <p:cNvSpPr>
                <a:spLocks noEditPoints="1"/>
              </p:cNvSpPr>
              <p:nvPr/>
            </p:nvSpPr>
            <p:spPr bwMode="auto">
              <a:xfrm>
                <a:off x="4735" y="583"/>
                <a:ext cx="108" cy="91"/>
              </a:xfrm>
              <a:custGeom>
                <a:gdLst>
                  <a:gd name="T0" fmla="*/ 17 w 31"/>
                  <a:gd name="T1" fmla="*/ 7 h 26"/>
                  <a:gd name="T2" fmla="*/ 17 w 31"/>
                  <a:gd name="T3" fmla="*/ 7 h 26"/>
                  <a:gd name="T4" fmla="*/ 17 w 31"/>
                  <a:gd name="T5" fmla="*/ 7 h 26"/>
                  <a:gd name="T6" fmla="*/ 20 w 31"/>
                  <a:gd name="T7" fmla="*/ 18 h 26"/>
                  <a:gd name="T8" fmla="*/ 20 w 31"/>
                  <a:gd name="T9" fmla="*/ 18 h 26"/>
                  <a:gd name="T10" fmla="*/ 19 w 31"/>
                  <a:gd name="T11" fmla="*/ 18 h 26"/>
                  <a:gd name="T12" fmla="*/ 19 w 31"/>
                  <a:gd name="T13" fmla="*/ 18 h 26"/>
                  <a:gd name="T14" fmla="*/ 19 w 31"/>
                  <a:gd name="T15" fmla="*/ 18 h 26"/>
                  <a:gd name="T16" fmla="*/ 19 w 31"/>
                  <a:gd name="T17" fmla="*/ 18 h 26"/>
                  <a:gd name="T18" fmla="*/ 18 w 31"/>
                  <a:gd name="T19" fmla="*/ 18 h 26"/>
                  <a:gd name="T20" fmla="*/ 18 w 31"/>
                  <a:gd name="T21" fmla="*/ 18 h 26"/>
                  <a:gd name="T22" fmla="*/ 18 w 31"/>
                  <a:gd name="T23" fmla="*/ 18 h 26"/>
                  <a:gd name="T24" fmla="*/ 18 w 31"/>
                  <a:gd name="T25" fmla="*/ 18 h 26"/>
                  <a:gd name="T26" fmla="*/ 18 w 31"/>
                  <a:gd name="T27" fmla="*/ 18 h 26"/>
                  <a:gd name="T28" fmla="*/ 13 w 31"/>
                  <a:gd name="T29" fmla="*/ 9 h 26"/>
                  <a:gd name="T30" fmla="*/ 13 w 31"/>
                  <a:gd name="T31" fmla="*/ 9 h 26"/>
                  <a:gd name="T32" fmla="*/ 13 w 31"/>
                  <a:gd name="T33" fmla="*/ 9 h 26"/>
                  <a:gd name="T34" fmla="*/ 13 w 31"/>
                  <a:gd name="T35" fmla="*/ 8 h 26"/>
                  <a:gd name="T36" fmla="*/ 13 w 31"/>
                  <a:gd name="T37" fmla="*/ 8 h 26"/>
                  <a:gd name="T38" fmla="*/ 13 w 31"/>
                  <a:gd name="T39" fmla="*/ 8 h 26"/>
                  <a:gd name="T40" fmla="*/ 17 w 31"/>
                  <a:gd name="T41" fmla="*/ 7 h 26"/>
                  <a:gd name="T42" fmla="*/ 17 w 31"/>
                  <a:gd name="T43" fmla="*/ 7 h 26"/>
                  <a:gd name="T44" fmla="*/ 17 w 31"/>
                  <a:gd name="T45" fmla="*/ 7 h 26"/>
                  <a:gd name="T46" fmla="*/ 17 w 31"/>
                  <a:gd name="T47" fmla="*/ 0 h 26"/>
                  <a:gd name="T48" fmla="*/ 17 w 31"/>
                  <a:gd name="T49" fmla="*/ 0 h 26"/>
                  <a:gd name="T50" fmla="*/ 15 w 31"/>
                  <a:gd name="T51" fmla="*/ 0 h 26"/>
                  <a:gd name="T52" fmla="*/ 15 w 31"/>
                  <a:gd name="T53" fmla="*/ 0 h 26"/>
                  <a:gd name="T54" fmla="*/ 15 w 31"/>
                  <a:gd name="T55" fmla="*/ 0 h 26"/>
                  <a:gd name="T56" fmla="*/ 15 w 31"/>
                  <a:gd name="T57" fmla="*/ 0 h 26"/>
                  <a:gd name="T58" fmla="*/ 15 w 31"/>
                  <a:gd name="T59" fmla="*/ 0 h 26"/>
                  <a:gd name="T60" fmla="*/ 15 w 31"/>
                  <a:gd name="T61" fmla="*/ 0 h 26"/>
                  <a:gd name="T62" fmla="*/ 19 w 31"/>
                  <a:gd name="T63" fmla="*/ 26 h 26"/>
                  <a:gd name="T64" fmla="*/ 19 w 31"/>
                  <a:gd name="T65" fmla="*/ 26 h 26"/>
                  <a:gd name="T66" fmla="*/ 19 w 31"/>
                  <a:gd name="T67" fmla="*/ 26 h 26"/>
                  <a:gd name="T68" fmla="*/ 19 w 31"/>
                  <a:gd name="T69" fmla="*/ 26 h 26"/>
                  <a:gd name="T70" fmla="*/ 20 w 31"/>
                  <a:gd name="T71" fmla="*/ 26 h 26"/>
                  <a:gd name="T72" fmla="*/ 31 w 31"/>
                  <a:gd name="T73" fmla="*/ 11 h 26"/>
                  <a:gd name="T74" fmla="*/ 31 w 31"/>
                  <a:gd name="T75" fmla="*/ 8 h 26"/>
                  <a:gd name="T76" fmla="*/ 30 w 31"/>
                  <a:gd name="T77" fmla="*/ 8 h 26"/>
                  <a:gd name="T78" fmla="*/ 30 w 31"/>
                  <a:gd name="T79" fmla="*/ 8 h 26"/>
                  <a:gd name="T80" fmla="*/ 17 w 31"/>
                  <a:gd name="T81" fmla="*/ 0 h 26"/>
                  <a:gd name="T82" fmla="*/ 17 w 31"/>
                  <a:gd name="T83" fmla="*/ 0 h 26"/>
                  <a:gd name="T84" fmla="*/ 17 w 31"/>
                  <a:gd name="T85" fmla="*/ 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26">
                    <a:moveTo>
                      <a:pt x="17" y="7"/>
                    </a:move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2" y="7"/>
                      <a:pt x="27" y="16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8"/>
                      <a:pt x="10" y="13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2"/>
                      <a:pt x="5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20" y="26"/>
                      <a:pt x="20" y="26"/>
                    </a:cubicBezTo>
                    <a:cubicBezTo>
                      <a:pt x="27" y="25"/>
                      <a:pt x="31" y="19"/>
                      <a:pt x="31" y="11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3"/>
                      <a:pt x="23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670"/>
              <p:cNvSpPr>
                <a:spLocks noEditPoints="1"/>
              </p:cNvSpPr>
              <p:nvPr/>
            </p:nvSpPr>
            <p:spPr bwMode="auto">
              <a:xfrm>
                <a:off x="2841" y="580"/>
                <a:ext cx="94" cy="94"/>
              </a:xfrm>
              <a:custGeom>
                <a:gdLst>
                  <a:gd name="T0" fmla="*/ 14 w 27"/>
                  <a:gd name="T1" fmla="*/ 7 h 27"/>
                  <a:gd name="T2" fmla="*/ 14 w 27"/>
                  <a:gd name="T3" fmla="*/ 7 h 27"/>
                  <a:gd name="T4" fmla="*/ 14 w 27"/>
                  <a:gd name="T5" fmla="*/ 7 h 27"/>
                  <a:gd name="T6" fmla="*/ 16 w 27"/>
                  <a:gd name="T7" fmla="*/ 8 h 27"/>
                  <a:gd name="T8" fmla="*/ 17 w 27"/>
                  <a:gd name="T9" fmla="*/ 8 h 27"/>
                  <a:gd name="T10" fmla="*/ 17 w 27"/>
                  <a:gd name="T11" fmla="*/ 8 h 27"/>
                  <a:gd name="T12" fmla="*/ 20 w 27"/>
                  <a:gd name="T13" fmla="*/ 12 h 27"/>
                  <a:gd name="T14" fmla="*/ 15 w 27"/>
                  <a:gd name="T15" fmla="*/ 19 h 27"/>
                  <a:gd name="T16" fmla="*/ 15 w 27"/>
                  <a:gd name="T17" fmla="*/ 19 h 27"/>
                  <a:gd name="T18" fmla="*/ 15 w 27"/>
                  <a:gd name="T19" fmla="*/ 19 h 27"/>
                  <a:gd name="T20" fmla="*/ 15 w 27"/>
                  <a:gd name="T21" fmla="*/ 19 h 27"/>
                  <a:gd name="T22" fmla="*/ 15 w 27"/>
                  <a:gd name="T23" fmla="*/ 19 h 27"/>
                  <a:gd name="T24" fmla="*/ 13 w 27"/>
                  <a:gd name="T25" fmla="*/ 19 h 27"/>
                  <a:gd name="T26" fmla="*/ 13 w 27"/>
                  <a:gd name="T27" fmla="*/ 19 h 27"/>
                  <a:gd name="T28" fmla="*/ 13 w 27"/>
                  <a:gd name="T29" fmla="*/ 19 h 27"/>
                  <a:gd name="T30" fmla="*/ 13 w 27"/>
                  <a:gd name="T31" fmla="*/ 19 h 27"/>
                  <a:gd name="T32" fmla="*/ 13 w 27"/>
                  <a:gd name="T33" fmla="*/ 19 h 27"/>
                  <a:gd name="T34" fmla="*/ 8 w 27"/>
                  <a:gd name="T35" fmla="*/ 14 h 27"/>
                  <a:gd name="T36" fmla="*/ 8 w 27"/>
                  <a:gd name="T37" fmla="*/ 13 h 27"/>
                  <a:gd name="T38" fmla="*/ 8 w 27"/>
                  <a:gd name="T39" fmla="*/ 13 h 27"/>
                  <a:gd name="T40" fmla="*/ 8 w 27"/>
                  <a:gd name="T41" fmla="*/ 13 h 27"/>
                  <a:gd name="T42" fmla="*/ 14 w 27"/>
                  <a:gd name="T43" fmla="*/ 7 h 27"/>
                  <a:gd name="T44" fmla="*/ 14 w 27"/>
                  <a:gd name="T45" fmla="*/ 7 h 27"/>
                  <a:gd name="T46" fmla="*/ 14 w 27"/>
                  <a:gd name="T47" fmla="*/ 7 h 27"/>
                  <a:gd name="T48" fmla="*/ 15 w 27"/>
                  <a:gd name="T49" fmla="*/ 0 h 27"/>
                  <a:gd name="T50" fmla="*/ 15 w 27"/>
                  <a:gd name="T51" fmla="*/ 0 h 27"/>
                  <a:gd name="T52" fmla="*/ 1 w 27"/>
                  <a:gd name="T53" fmla="*/ 11 h 27"/>
                  <a:gd name="T54" fmla="*/ 1 w 27"/>
                  <a:gd name="T55" fmla="*/ 11 h 27"/>
                  <a:gd name="T56" fmla="*/ 1 w 27"/>
                  <a:gd name="T57" fmla="*/ 12 h 27"/>
                  <a:gd name="T58" fmla="*/ 1 w 27"/>
                  <a:gd name="T59" fmla="*/ 12 h 27"/>
                  <a:gd name="T60" fmla="*/ 13 w 27"/>
                  <a:gd name="T61" fmla="*/ 27 h 27"/>
                  <a:gd name="T62" fmla="*/ 13 w 27"/>
                  <a:gd name="T63" fmla="*/ 27 h 27"/>
                  <a:gd name="T64" fmla="*/ 13 w 27"/>
                  <a:gd name="T65" fmla="*/ 27 h 27"/>
                  <a:gd name="T66" fmla="*/ 13 w 27"/>
                  <a:gd name="T67" fmla="*/ 27 h 27"/>
                  <a:gd name="T68" fmla="*/ 16 w 27"/>
                  <a:gd name="T69" fmla="*/ 26 h 27"/>
                  <a:gd name="T70" fmla="*/ 27 w 27"/>
                  <a:gd name="T71" fmla="*/ 12 h 27"/>
                  <a:gd name="T72" fmla="*/ 25 w 27"/>
                  <a:gd name="T73" fmla="*/ 5 h 27"/>
                  <a:gd name="T74" fmla="*/ 15 w 27"/>
                  <a:gd name="T75" fmla="*/ 0 h 27"/>
                  <a:gd name="T76" fmla="*/ 15 w 27"/>
                  <a:gd name="T77" fmla="*/ 0 h 27"/>
                  <a:gd name="T78" fmla="*/ 15 w 27"/>
                  <a:gd name="T79" fmla="*/ 0 h 2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" h="27">
                    <a:moveTo>
                      <a:pt x="14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8"/>
                      <a:pt x="20" y="10"/>
                      <a:pt x="20" y="12"/>
                    </a:cubicBezTo>
                    <a:cubicBezTo>
                      <a:pt x="20" y="15"/>
                      <a:pt x="18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9"/>
                      <a:pt x="14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19"/>
                      <a:pt x="8" y="17"/>
                      <a:pt x="8" y="14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0"/>
                      <a:pt x="11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2" y="5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20"/>
                      <a:pt x="5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5" y="27"/>
                      <a:pt x="16" y="26"/>
                    </a:cubicBezTo>
                    <a:cubicBezTo>
                      <a:pt x="22" y="25"/>
                      <a:pt x="27" y="18"/>
                      <a:pt x="27" y="12"/>
                    </a:cubicBezTo>
                    <a:cubicBezTo>
                      <a:pt x="27" y="10"/>
                      <a:pt x="26" y="7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9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671"/>
              <p:cNvSpPr/>
              <p:nvPr/>
            </p:nvSpPr>
            <p:spPr bwMode="auto">
              <a:xfrm>
                <a:off x="4769" y="608"/>
                <a:ext cx="60" cy="38"/>
              </a:xfrm>
              <a:custGeom>
                <a:gdLst>
                  <a:gd name="T0" fmla="*/ 7 w 17"/>
                  <a:gd name="T1" fmla="*/ 0 h 11"/>
                  <a:gd name="T2" fmla="*/ 7 w 17"/>
                  <a:gd name="T3" fmla="*/ 0 h 11"/>
                  <a:gd name="T4" fmla="*/ 3 w 17"/>
                  <a:gd name="T5" fmla="*/ 1 h 11"/>
                  <a:gd name="T6" fmla="*/ 3 w 17"/>
                  <a:gd name="T7" fmla="*/ 1 h 11"/>
                  <a:gd name="T8" fmla="*/ 3 w 17"/>
                  <a:gd name="T9" fmla="*/ 1 h 11"/>
                  <a:gd name="T10" fmla="*/ 3 w 17"/>
                  <a:gd name="T11" fmla="*/ 2 h 11"/>
                  <a:gd name="T12" fmla="*/ 3 w 17"/>
                  <a:gd name="T13" fmla="*/ 2 h 11"/>
                  <a:gd name="T14" fmla="*/ 3 w 17"/>
                  <a:gd name="T15" fmla="*/ 2 h 11"/>
                  <a:gd name="T16" fmla="*/ 8 w 17"/>
                  <a:gd name="T17" fmla="*/ 11 h 11"/>
                  <a:gd name="T18" fmla="*/ 8 w 17"/>
                  <a:gd name="T19" fmla="*/ 11 h 11"/>
                  <a:gd name="T20" fmla="*/ 8 w 17"/>
                  <a:gd name="T21" fmla="*/ 11 h 11"/>
                  <a:gd name="T22" fmla="*/ 8 w 17"/>
                  <a:gd name="T23" fmla="*/ 11 h 11"/>
                  <a:gd name="T24" fmla="*/ 9 w 17"/>
                  <a:gd name="T25" fmla="*/ 11 h 11"/>
                  <a:gd name="T26" fmla="*/ 9 w 17"/>
                  <a:gd name="T27" fmla="*/ 11 h 11"/>
                  <a:gd name="T28" fmla="*/ 9 w 17"/>
                  <a:gd name="T29" fmla="*/ 11 h 11"/>
                  <a:gd name="T30" fmla="*/ 9 w 17"/>
                  <a:gd name="T31" fmla="*/ 11 h 11"/>
                  <a:gd name="T32" fmla="*/ 10 w 17"/>
                  <a:gd name="T33" fmla="*/ 11 h 11"/>
                  <a:gd name="T34" fmla="*/ 10 w 17"/>
                  <a:gd name="T35" fmla="*/ 11 h 11"/>
                  <a:gd name="T36" fmla="*/ 7 w 17"/>
                  <a:gd name="T37" fmla="*/ 0 h 11"/>
                  <a:gd name="T38" fmla="*/ 7 w 17"/>
                  <a:gd name="T39" fmla="*/ 0 h 11"/>
                  <a:gd name="T40" fmla="*/ 7 w 17"/>
                  <a:gd name="T41" fmla="*/ 0 h 11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6"/>
                      <a:pt x="4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7" y="9"/>
                      <a:pt x="12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672"/>
              <p:cNvSpPr/>
              <p:nvPr/>
            </p:nvSpPr>
            <p:spPr bwMode="auto">
              <a:xfrm>
                <a:off x="2869" y="604"/>
                <a:ext cx="41" cy="42"/>
              </a:xfrm>
              <a:custGeom>
                <a:gdLst>
                  <a:gd name="T0" fmla="*/ 6 w 12"/>
                  <a:gd name="T1" fmla="*/ 0 h 12"/>
                  <a:gd name="T2" fmla="*/ 6 w 12"/>
                  <a:gd name="T3" fmla="*/ 0 h 12"/>
                  <a:gd name="T4" fmla="*/ 0 w 12"/>
                  <a:gd name="T5" fmla="*/ 6 h 12"/>
                  <a:gd name="T6" fmla="*/ 0 w 12"/>
                  <a:gd name="T7" fmla="*/ 6 h 12"/>
                  <a:gd name="T8" fmla="*/ 0 w 12"/>
                  <a:gd name="T9" fmla="*/ 6 h 12"/>
                  <a:gd name="T10" fmla="*/ 0 w 12"/>
                  <a:gd name="T11" fmla="*/ 7 h 12"/>
                  <a:gd name="T12" fmla="*/ 5 w 12"/>
                  <a:gd name="T13" fmla="*/ 12 h 12"/>
                  <a:gd name="T14" fmla="*/ 5 w 12"/>
                  <a:gd name="T15" fmla="*/ 12 h 12"/>
                  <a:gd name="T16" fmla="*/ 5 w 12"/>
                  <a:gd name="T17" fmla="*/ 12 h 12"/>
                  <a:gd name="T18" fmla="*/ 5 w 12"/>
                  <a:gd name="T19" fmla="*/ 12 h 12"/>
                  <a:gd name="T20" fmla="*/ 7 w 12"/>
                  <a:gd name="T21" fmla="*/ 12 h 12"/>
                  <a:gd name="T22" fmla="*/ 7 w 12"/>
                  <a:gd name="T23" fmla="*/ 12 h 12"/>
                  <a:gd name="T24" fmla="*/ 7 w 12"/>
                  <a:gd name="T25" fmla="*/ 12 h 12"/>
                  <a:gd name="T26" fmla="*/ 7 w 12"/>
                  <a:gd name="T27" fmla="*/ 12 h 12"/>
                  <a:gd name="T28" fmla="*/ 7 w 12"/>
                  <a:gd name="T29" fmla="*/ 12 h 12"/>
                  <a:gd name="T30" fmla="*/ 12 w 12"/>
                  <a:gd name="T31" fmla="*/ 5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1 h 12"/>
                  <a:gd name="T38" fmla="*/ 6 w 12"/>
                  <a:gd name="T39" fmla="*/ 0 h 12"/>
                  <a:gd name="T40" fmla="*/ 6 w 12"/>
                  <a:gd name="T41" fmla="*/ 0 h 12"/>
                  <a:gd name="T42" fmla="*/ 6 w 12"/>
                  <a:gd name="T43" fmla="*/ 0 h 12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1"/>
                      <a:pt x="12" y="8"/>
                      <a:pt x="12" y="5"/>
                    </a:cubicBezTo>
                    <a:cubicBezTo>
                      <a:pt x="12" y="3"/>
                      <a:pt x="11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673"/>
              <p:cNvSpPr/>
              <p:nvPr/>
            </p:nvSpPr>
            <p:spPr bwMode="auto">
              <a:xfrm>
                <a:off x="4271" y="3314"/>
                <a:ext cx="62" cy="60"/>
              </a:xfrm>
              <a:custGeom>
                <a:gdLst>
                  <a:gd name="T0" fmla="*/ 10 w 18"/>
                  <a:gd name="T1" fmla="*/ 0 h 17"/>
                  <a:gd name="T2" fmla="*/ 10 w 18"/>
                  <a:gd name="T3" fmla="*/ 0 h 17"/>
                  <a:gd name="T4" fmla="*/ 1 w 18"/>
                  <a:gd name="T5" fmla="*/ 10 h 17"/>
                  <a:gd name="T6" fmla="*/ 1 w 18"/>
                  <a:gd name="T7" fmla="*/ 10 h 17"/>
                  <a:gd name="T8" fmla="*/ 1 w 18"/>
                  <a:gd name="T9" fmla="*/ 10 h 17"/>
                  <a:gd name="T10" fmla="*/ 1 w 18"/>
                  <a:gd name="T11" fmla="*/ 10 h 17"/>
                  <a:gd name="T12" fmla="*/ 1 w 18"/>
                  <a:gd name="T13" fmla="*/ 10 h 17"/>
                  <a:gd name="T14" fmla="*/ 1 w 18"/>
                  <a:gd name="T15" fmla="*/ 10 h 17"/>
                  <a:gd name="T16" fmla="*/ 8 w 18"/>
                  <a:gd name="T17" fmla="*/ 17 h 17"/>
                  <a:gd name="T18" fmla="*/ 8 w 18"/>
                  <a:gd name="T19" fmla="*/ 17 h 17"/>
                  <a:gd name="T20" fmla="*/ 8 w 18"/>
                  <a:gd name="T21" fmla="*/ 17 h 17"/>
                  <a:gd name="T22" fmla="*/ 8 w 18"/>
                  <a:gd name="T23" fmla="*/ 17 h 17"/>
                  <a:gd name="T24" fmla="*/ 12 w 18"/>
                  <a:gd name="T25" fmla="*/ 16 h 17"/>
                  <a:gd name="T26" fmla="*/ 12 w 18"/>
                  <a:gd name="T27" fmla="*/ 16 h 17"/>
                  <a:gd name="T28" fmla="*/ 12 w 18"/>
                  <a:gd name="T29" fmla="*/ 16 h 17"/>
                  <a:gd name="T30" fmla="*/ 18 w 18"/>
                  <a:gd name="T31" fmla="*/ 10 h 17"/>
                  <a:gd name="T32" fmla="*/ 18 w 18"/>
                  <a:gd name="T33" fmla="*/ 10 h 17"/>
                  <a:gd name="T34" fmla="*/ 10 w 18"/>
                  <a:gd name="T35" fmla="*/ 0 h 17"/>
                  <a:gd name="T36" fmla="*/ 10 w 18"/>
                  <a:gd name="T37" fmla="*/ 0 h 17"/>
                  <a:gd name="T38" fmla="*/ 10 w 18"/>
                  <a:gd name="T39" fmla="*/ 0 h 17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5"/>
                      <a:pt x="18" y="12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3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DD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674"/>
              <p:cNvSpPr/>
              <p:nvPr/>
            </p:nvSpPr>
            <p:spPr bwMode="auto">
              <a:xfrm>
                <a:off x="3475" y="3332"/>
                <a:ext cx="684" cy="276"/>
              </a:xfrm>
              <a:custGeom>
                <a:gdLst>
                  <a:gd name="T0" fmla="*/ 19 w 196"/>
                  <a:gd name="T1" fmla="*/ 52 h 79"/>
                  <a:gd name="T2" fmla="*/ 30 w 196"/>
                  <a:gd name="T3" fmla="*/ 63 h 79"/>
                  <a:gd name="T4" fmla="*/ 80 w 196"/>
                  <a:gd name="T5" fmla="*/ 68 h 79"/>
                  <a:gd name="T6" fmla="*/ 98 w 196"/>
                  <a:gd name="T7" fmla="*/ 39 h 79"/>
                  <a:gd name="T8" fmla="*/ 110 w 196"/>
                  <a:gd name="T9" fmla="*/ 63 h 79"/>
                  <a:gd name="T10" fmla="*/ 164 w 196"/>
                  <a:gd name="T11" fmla="*/ 65 h 79"/>
                  <a:gd name="T12" fmla="*/ 177 w 196"/>
                  <a:gd name="T13" fmla="*/ 52 h 79"/>
                  <a:gd name="T14" fmla="*/ 191 w 196"/>
                  <a:gd name="T15" fmla="*/ 51 h 79"/>
                  <a:gd name="T16" fmla="*/ 193 w 196"/>
                  <a:gd name="T17" fmla="*/ 56 h 79"/>
                  <a:gd name="T18" fmla="*/ 192 w 196"/>
                  <a:gd name="T19" fmla="*/ 58 h 79"/>
                  <a:gd name="T20" fmla="*/ 191 w 196"/>
                  <a:gd name="T21" fmla="*/ 59 h 79"/>
                  <a:gd name="T22" fmla="*/ 186 w 196"/>
                  <a:gd name="T23" fmla="*/ 57 h 79"/>
                  <a:gd name="T24" fmla="*/ 183 w 196"/>
                  <a:gd name="T25" fmla="*/ 55 h 79"/>
                  <a:gd name="T26" fmla="*/ 192 w 196"/>
                  <a:gd name="T27" fmla="*/ 61 h 79"/>
                  <a:gd name="T28" fmla="*/ 193 w 196"/>
                  <a:gd name="T29" fmla="*/ 50 h 79"/>
                  <a:gd name="T30" fmla="*/ 177 w 196"/>
                  <a:gd name="T31" fmla="*/ 49 h 79"/>
                  <a:gd name="T32" fmla="*/ 170 w 196"/>
                  <a:gd name="T33" fmla="*/ 56 h 79"/>
                  <a:gd name="T34" fmla="*/ 152 w 196"/>
                  <a:gd name="T35" fmla="*/ 28 h 79"/>
                  <a:gd name="T36" fmla="*/ 138 w 196"/>
                  <a:gd name="T37" fmla="*/ 38 h 79"/>
                  <a:gd name="T38" fmla="*/ 151 w 196"/>
                  <a:gd name="T39" fmla="*/ 54 h 79"/>
                  <a:gd name="T40" fmla="*/ 153 w 196"/>
                  <a:gd name="T41" fmla="*/ 54 h 79"/>
                  <a:gd name="T42" fmla="*/ 161 w 196"/>
                  <a:gd name="T43" fmla="*/ 45 h 79"/>
                  <a:gd name="T44" fmla="*/ 151 w 196"/>
                  <a:gd name="T45" fmla="*/ 49 h 79"/>
                  <a:gd name="T46" fmla="*/ 144 w 196"/>
                  <a:gd name="T47" fmla="*/ 37 h 79"/>
                  <a:gd name="T48" fmla="*/ 150 w 196"/>
                  <a:gd name="T49" fmla="*/ 46 h 79"/>
                  <a:gd name="T50" fmla="*/ 148 w 196"/>
                  <a:gd name="T51" fmla="*/ 36 h 79"/>
                  <a:gd name="T52" fmla="*/ 164 w 196"/>
                  <a:gd name="T53" fmla="*/ 36 h 79"/>
                  <a:gd name="T54" fmla="*/ 168 w 196"/>
                  <a:gd name="T55" fmla="*/ 46 h 79"/>
                  <a:gd name="T56" fmla="*/ 156 w 196"/>
                  <a:gd name="T57" fmla="*/ 67 h 79"/>
                  <a:gd name="T58" fmla="*/ 107 w 196"/>
                  <a:gd name="T59" fmla="*/ 56 h 79"/>
                  <a:gd name="T60" fmla="*/ 114 w 196"/>
                  <a:gd name="T61" fmla="*/ 0 h 79"/>
                  <a:gd name="T62" fmla="*/ 114 w 196"/>
                  <a:gd name="T63" fmla="*/ 0 h 79"/>
                  <a:gd name="T64" fmla="*/ 98 w 196"/>
                  <a:gd name="T65" fmla="*/ 31 h 79"/>
                  <a:gd name="T66" fmla="*/ 89 w 196"/>
                  <a:gd name="T67" fmla="*/ 7 h 79"/>
                  <a:gd name="T68" fmla="*/ 82 w 196"/>
                  <a:gd name="T69" fmla="*/ 0 h 79"/>
                  <a:gd name="T70" fmla="*/ 82 w 196"/>
                  <a:gd name="T71" fmla="*/ 0 h 79"/>
                  <a:gd name="T72" fmla="*/ 89 w 196"/>
                  <a:gd name="T73" fmla="*/ 56 h 79"/>
                  <a:gd name="T74" fmla="*/ 40 w 196"/>
                  <a:gd name="T75" fmla="*/ 67 h 79"/>
                  <a:gd name="T76" fmla="*/ 28 w 196"/>
                  <a:gd name="T77" fmla="*/ 46 h 79"/>
                  <a:gd name="T78" fmla="*/ 32 w 196"/>
                  <a:gd name="T79" fmla="*/ 35 h 79"/>
                  <a:gd name="T80" fmla="*/ 48 w 196"/>
                  <a:gd name="T81" fmla="*/ 36 h 79"/>
                  <a:gd name="T82" fmla="*/ 46 w 196"/>
                  <a:gd name="T83" fmla="*/ 46 h 79"/>
                  <a:gd name="T84" fmla="*/ 52 w 196"/>
                  <a:gd name="T85" fmla="*/ 37 h 79"/>
                  <a:gd name="T86" fmla="*/ 45 w 196"/>
                  <a:gd name="T87" fmla="*/ 49 h 79"/>
                  <a:gd name="T88" fmla="*/ 35 w 196"/>
                  <a:gd name="T89" fmla="*/ 45 h 79"/>
                  <a:gd name="T90" fmla="*/ 45 w 196"/>
                  <a:gd name="T91" fmla="*/ 54 h 79"/>
                  <a:gd name="T92" fmla="*/ 47 w 196"/>
                  <a:gd name="T93" fmla="*/ 54 h 79"/>
                  <a:gd name="T94" fmla="*/ 49 w 196"/>
                  <a:gd name="T95" fmla="*/ 29 h 79"/>
                  <a:gd name="T96" fmla="*/ 30 w 196"/>
                  <a:gd name="T97" fmla="*/ 33 h 79"/>
                  <a:gd name="T98" fmla="*/ 26 w 196"/>
                  <a:gd name="T99" fmla="*/ 56 h 79"/>
                  <a:gd name="T100" fmla="*/ 27 w 196"/>
                  <a:gd name="T101" fmla="*/ 57 h 79"/>
                  <a:gd name="T102" fmla="*/ 20 w 196"/>
                  <a:gd name="T103" fmla="*/ 50 h 79"/>
                  <a:gd name="T104" fmla="*/ 3 w 196"/>
                  <a:gd name="T105" fmla="*/ 50 h 79"/>
                  <a:gd name="T106" fmla="*/ 4 w 196"/>
                  <a:gd name="T107" fmla="*/ 61 h 79"/>
                  <a:gd name="T108" fmla="*/ 13 w 196"/>
                  <a:gd name="T109" fmla="*/ 55 h 79"/>
                  <a:gd name="T110" fmla="*/ 10 w 196"/>
                  <a:gd name="T111" fmla="*/ 57 h 79"/>
                  <a:gd name="T112" fmla="*/ 5 w 196"/>
                  <a:gd name="T113" fmla="*/ 59 h 79"/>
                  <a:gd name="T114" fmla="*/ 3 w 196"/>
                  <a:gd name="T115" fmla="*/ 56 h 79"/>
                  <a:gd name="T116" fmla="*/ 5 w 196"/>
                  <a:gd name="T117" fmla="*/ 51 h 79"/>
                  <a:gd name="T118" fmla="*/ 19 w 196"/>
                  <a:gd name="T119" fmla="*/ 52 h 7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6" h="79">
                    <a:moveTo>
                      <a:pt x="19" y="52"/>
                    </a:moveTo>
                    <a:cubicBezTo>
                      <a:pt x="24" y="54"/>
                      <a:pt x="27" y="59"/>
                      <a:pt x="30" y="63"/>
                    </a:cubicBezTo>
                    <a:cubicBezTo>
                      <a:pt x="42" y="77"/>
                      <a:pt x="66" y="78"/>
                      <a:pt x="80" y="68"/>
                    </a:cubicBezTo>
                    <a:cubicBezTo>
                      <a:pt x="91" y="61"/>
                      <a:pt x="97" y="50"/>
                      <a:pt x="98" y="39"/>
                    </a:cubicBezTo>
                    <a:cubicBezTo>
                      <a:pt x="99" y="48"/>
                      <a:pt x="103" y="57"/>
                      <a:pt x="110" y="63"/>
                    </a:cubicBezTo>
                    <a:cubicBezTo>
                      <a:pt x="123" y="78"/>
                      <a:pt x="149" y="79"/>
                      <a:pt x="164" y="65"/>
                    </a:cubicBezTo>
                    <a:cubicBezTo>
                      <a:pt x="168" y="61"/>
                      <a:pt x="172" y="55"/>
                      <a:pt x="177" y="52"/>
                    </a:cubicBezTo>
                    <a:cubicBezTo>
                      <a:pt x="181" y="49"/>
                      <a:pt x="187" y="47"/>
                      <a:pt x="191" y="51"/>
                    </a:cubicBezTo>
                    <a:cubicBezTo>
                      <a:pt x="193" y="52"/>
                      <a:pt x="193" y="54"/>
                      <a:pt x="193" y="56"/>
                    </a:cubicBezTo>
                    <a:cubicBezTo>
                      <a:pt x="193" y="57"/>
                      <a:pt x="192" y="57"/>
                      <a:pt x="192" y="58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189" y="60"/>
                      <a:pt x="188" y="60"/>
                      <a:pt x="186" y="57"/>
                    </a:cubicBezTo>
                    <a:cubicBezTo>
                      <a:pt x="187" y="55"/>
                      <a:pt x="184" y="54"/>
                      <a:pt x="183" y="55"/>
                    </a:cubicBezTo>
                    <a:cubicBezTo>
                      <a:pt x="180" y="62"/>
                      <a:pt x="188" y="64"/>
                      <a:pt x="192" y="61"/>
                    </a:cubicBezTo>
                    <a:cubicBezTo>
                      <a:pt x="196" y="59"/>
                      <a:pt x="196" y="53"/>
                      <a:pt x="193" y="50"/>
                    </a:cubicBezTo>
                    <a:cubicBezTo>
                      <a:pt x="189" y="45"/>
                      <a:pt x="182" y="46"/>
                      <a:pt x="177" y="49"/>
                    </a:cubicBezTo>
                    <a:cubicBezTo>
                      <a:pt x="174" y="51"/>
                      <a:pt x="172" y="53"/>
                      <a:pt x="170" y="56"/>
                    </a:cubicBezTo>
                    <a:cubicBezTo>
                      <a:pt x="175" y="43"/>
                      <a:pt x="168" y="27"/>
                      <a:pt x="152" y="28"/>
                    </a:cubicBezTo>
                    <a:cubicBezTo>
                      <a:pt x="146" y="28"/>
                      <a:pt x="140" y="32"/>
                      <a:pt x="138" y="38"/>
                    </a:cubicBezTo>
                    <a:cubicBezTo>
                      <a:pt x="137" y="45"/>
                      <a:pt x="142" y="55"/>
                      <a:pt x="151" y="54"/>
                    </a:cubicBezTo>
                    <a:cubicBezTo>
                      <a:pt x="151" y="54"/>
                      <a:pt x="152" y="54"/>
                      <a:pt x="153" y="54"/>
                    </a:cubicBezTo>
                    <a:cubicBezTo>
                      <a:pt x="161" y="52"/>
                      <a:pt x="161" y="45"/>
                      <a:pt x="161" y="45"/>
                    </a:cubicBezTo>
                    <a:cubicBezTo>
                      <a:pt x="161" y="45"/>
                      <a:pt x="157" y="50"/>
                      <a:pt x="151" y="49"/>
                    </a:cubicBezTo>
                    <a:cubicBezTo>
                      <a:pt x="144" y="48"/>
                      <a:pt x="142" y="41"/>
                      <a:pt x="144" y="37"/>
                    </a:cubicBezTo>
                    <a:cubicBezTo>
                      <a:pt x="144" y="37"/>
                      <a:pt x="144" y="45"/>
                      <a:pt x="150" y="46"/>
                    </a:cubicBezTo>
                    <a:cubicBezTo>
                      <a:pt x="150" y="46"/>
                      <a:pt x="146" y="41"/>
                      <a:pt x="148" y="36"/>
                    </a:cubicBezTo>
                    <a:cubicBezTo>
                      <a:pt x="150" y="32"/>
                      <a:pt x="158" y="30"/>
                      <a:pt x="164" y="36"/>
                    </a:cubicBezTo>
                    <a:cubicBezTo>
                      <a:pt x="166" y="38"/>
                      <a:pt x="168" y="42"/>
                      <a:pt x="168" y="46"/>
                    </a:cubicBezTo>
                    <a:cubicBezTo>
                      <a:pt x="169" y="55"/>
                      <a:pt x="163" y="63"/>
                      <a:pt x="156" y="67"/>
                    </a:cubicBezTo>
                    <a:cubicBezTo>
                      <a:pt x="139" y="77"/>
                      <a:pt x="118" y="72"/>
                      <a:pt x="107" y="56"/>
                    </a:cubicBezTo>
                    <a:cubicBezTo>
                      <a:pt x="94" y="39"/>
                      <a:pt x="101" y="15"/>
                      <a:pt x="114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05" y="9"/>
                      <a:pt x="99" y="18"/>
                      <a:pt x="98" y="31"/>
                    </a:cubicBezTo>
                    <a:cubicBezTo>
                      <a:pt x="97" y="23"/>
                      <a:pt x="94" y="14"/>
                      <a:pt x="89" y="7"/>
                    </a:cubicBezTo>
                    <a:cubicBezTo>
                      <a:pt x="87" y="5"/>
                      <a:pt x="84" y="2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96" y="15"/>
                      <a:pt x="102" y="38"/>
                      <a:pt x="89" y="56"/>
                    </a:cubicBezTo>
                    <a:cubicBezTo>
                      <a:pt x="79" y="72"/>
                      <a:pt x="57" y="76"/>
                      <a:pt x="40" y="67"/>
                    </a:cubicBezTo>
                    <a:cubicBezTo>
                      <a:pt x="32" y="63"/>
                      <a:pt x="28" y="55"/>
                      <a:pt x="28" y="46"/>
                    </a:cubicBezTo>
                    <a:cubicBezTo>
                      <a:pt x="28" y="42"/>
                      <a:pt x="30" y="38"/>
                      <a:pt x="32" y="35"/>
                    </a:cubicBezTo>
                    <a:cubicBezTo>
                      <a:pt x="39" y="30"/>
                      <a:pt x="46" y="32"/>
                      <a:pt x="48" y="36"/>
                    </a:cubicBezTo>
                    <a:cubicBezTo>
                      <a:pt x="50" y="41"/>
                      <a:pt x="46" y="46"/>
                      <a:pt x="46" y="46"/>
                    </a:cubicBezTo>
                    <a:cubicBezTo>
                      <a:pt x="52" y="45"/>
                      <a:pt x="52" y="37"/>
                      <a:pt x="52" y="37"/>
                    </a:cubicBezTo>
                    <a:cubicBezTo>
                      <a:pt x="54" y="41"/>
                      <a:pt x="52" y="48"/>
                      <a:pt x="45" y="49"/>
                    </a:cubicBezTo>
                    <a:cubicBezTo>
                      <a:pt x="39" y="50"/>
                      <a:pt x="35" y="45"/>
                      <a:pt x="35" y="45"/>
                    </a:cubicBezTo>
                    <a:cubicBezTo>
                      <a:pt x="35" y="45"/>
                      <a:pt x="34" y="53"/>
                      <a:pt x="45" y="54"/>
                    </a:cubicBezTo>
                    <a:cubicBezTo>
                      <a:pt x="45" y="54"/>
                      <a:pt x="46" y="54"/>
                      <a:pt x="47" y="54"/>
                    </a:cubicBezTo>
                    <a:cubicBezTo>
                      <a:pt x="58" y="53"/>
                      <a:pt x="63" y="34"/>
                      <a:pt x="49" y="29"/>
                    </a:cubicBezTo>
                    <a:cubicBezTo>
                      <a:pt x="42" y="26"/>
                      <a:pt x="35" y="28"/>
                      <a:pt x="30" y="33"/>
                    </a:cubicBezTo>
                    <a:cubicBezTo>
                      <a:pt x="23" y="38"/>
                      <a:pt x="23" y="49"/>
                      <a:pt x="26" y="56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4"/>
                      <a:pt x="23" y="52"/>
                      <a:pt x="20" y="50"/>
                    </a:cubicBezTo>
                    <a:cubicBezTo>
                      <a:pt x="15" y="46"/>
                      <a:pt x="7" y="44"/>
                      <a:pt x="3" y="50"/>
                    </a:cubicBezTo>
                    <a:cubicBezTo>
                      <a:pt x="0" y="53"/>
                      <a:pt x="1" y="58"/>
                      <a:pt x="4" y="61"/>
                    </a:cubicBezTo>
                    <a:cubicBezTo>
                      <a:pt x="8" y="65"/>
                      <a:pt x="16" y="61"/>
                      <a:pt x="13" y="55"/>
                    </a:cubicBezTo>
                    <a:cubicBezTo>
                      <a:pt x="12" y="54"/>
                      <a:pt x="9" y="55"/>
                      <a:pt x="10" y="57"/>
                    </a:cubicBezTo>
                    <a:cubicBezTo>
                      <a:pt x="8" y="60"/>
                      <a:pt x="7" y="60"/>
                      <a:pt x="5" y="59"/>
                    </a:cubicBezTo>
                    <a:cubicBezTo>
                      <a:pt x="4" y="58"/>
                      <a:pt x="4" y="57"/>
                      <a:pt x="3" y="56"/>
                    </a:cubicBezTo>
                    <a:cubicBezTo>
                      <a:pt x="3" y="54"/>
                      <a:pt x="4" y="52"/>
                      <a:pt x="5" y="51"/>
                    </a:cubicBezTo>
                    <a:cubicBezTo>
                      <a:pt x="9" y="46"/>
                      <a:pt x="15" y="49"/>
                      <a:pt x="19" y="52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675"/>
              <p:cNvSpPr/>
              <p:nvPr/>
            </p:nvSpPr>
            <p:spPr bwMode="auto">
              <a:xfrm>
                <a:off x="3465" y="3259"/>
                <a:ext cx="269" cy="171"/>
              </a:xfrm>
              <a:custGeom>
                <a:gdLst>
                  <a:gd name="T0" fmla="*/ 28 w 77"/>
                  <a:gd name="T1" fmla="*/ 3 h 49"/>
                  <a:gd name="T2" fmla="*/ 0 w 77"/>
                  <a:gd name="T3" fmla="*/ 30 h 49"/>
                  <a:gd name="T4" fmla="*/ 20 w 77"/>
                  <a:gd name="T5" fmla="*/ 45 h 49"/>
                  <a:gd name="T6" fmla="*/ 27 w 77"/>
                  <a:gd name="T7" fmla="*/ 34 h 49"/>
                  <a:gd name="T8" fmla="*/ 20 w 77"/>
                  <a:gd name="T9" fmla="*/ 26 h 49"/>
                  <a:gd name="T10" fmla="*/ 12 w 77"/>
                  <a:gd name="T11" fmla="*/ 29 h 49"/>
                  <a:gd name="T12" fmla="*/ 19 w 77"/>
                  <a:gd name="T13" fmla="*/ 31 h 49"/>
                  <a:gd name="T14" fmla="*/ 18 w 77"/>
                  <a:gd name="T15" fmla="*/ 40 h 49"/>
                  <a:gd name="T16" fmla="*/ 19 w 77"/>
                  <a:gd name="T17" fmla="*/ 35 h 49"/>
                  <a:gd name="T18" fmla="*/ 14 w 77"/>
                  <a:gd name="T19" fmla="*/ 39 h 49"/>
                  <a:gd name="T20" fmla="*/ 4 w 77"/>
                  <a:gd name="T21" fmla="*/ 36 h 49"/>
                  <a:gd name="T22" fmla="*/ 9 w 77"/>
                  <a:gd name="T23" fmla="*/ 14 h 49"/>
                  <a:gd name="T24" fmla="*/ 41 w 77"/>
                  <a:gd name="T25" fmla="*/ 5 h 49"/>
                  <a:gd name="T26" fmla="*/ 77 w 77"/>
                  <a:gd name="T27" fmla="*/ 15 h 49"/>
                  <a:gd name="T28" fmla="*/ 77 w 77"/>
                  <a:gd name="T29" fmla="*/ 15 h 49"/>
                  <a:gd name="T30" fmla="*/ 28 w 77"/>
                  <a:gd name="T31" fmla="*/ 3 h 4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7" h="49">
                    <a:moveTo>
                      <a:pt x="28" y="3"/>
                    </a:moveTo>
                    <a:cubicBezTo>
                      <a:pt x="14" y="5"/>
                      <a:pt x="0" y="14"/>
                      <a:pt x="0" y="30"/>
                    </a:cubicBezTo>
                    <a:cubicBezTo>
                      <a:pt x="0" y="40"/>
                      <a:pt x="10" y="49"/>
                      <a:pt x="20" y="45"/>
                    </a:cubicBezTo>
                    <a:cubicBezTo>
                      <a:pt x="24" y="43"/>
                      <a:pt x="27" y="38"/>
                      <a:pt x="27" y="34"/>
                    </a:cubicBezTo>
                    <a:cubicBezTo>
                      <a:pt x="27" y="29"/>
                      <a:pt x="23" y="27"/>
                      <a:pt x="20" y="26"/>
                    </a:cubicBezTo>
                    <a:cubicBezTo>
                      <a:pt x="16" y="25"/>
                      <a:pt x="12" y="29"/>
                      <a:pt x="12" y="29"/>
                    </a:cubicBezTo>
                    <a:cubicBezTo>
                      <a:pt x="12" y="29"/>
                      <a:pt x="17" y="28"/>
                      <a:pt x="19" y="31"/>
                    </a:cubicBezTo>
                    <a:cubicBezTo>
                      <a:pt x="23" y="36"/>
                      <a:pt x="18" y="40"/>
                      <a:pt x="18" y="40"/>
                    </a:cubicBezTo>
                    <a:cubicBezTo>
                      <a:pt x="20" y="36"/>
                      <a:pt x="19" y="35"/>
                      <a:pt x="19" y="35"/>
                    </a:cubicBezTo>
                    <a:cubicBezTo>
                      <a:pt x="19" y="35"/>
                      <a:pt x="18" y="38"/>
                      <a:pt x="14" y="39"/>
                    </a:cubicBezTo>
                    <a:cubicBezTo>
                      <a:pt x="9" y="41"/>
                      <a:pt x="6" y="38"/>
                      <a:pt x="4" y="36"/>
                    </a:cubicBezTo>
                    <a:cubicBezTo>
                      <a:pt x="1" y="29"/>
                      <a:pt x="4" y="19"/>
                      <a:pt x="9" y="14"/>
                    </a:cubicBezTo>
                    <a:cubicBezTo>
                      <a:pt x="18" y="6"/>
                      <a:pt x="30" y="5"/>
                      <a:pt x="41" y="5"/>
                    </a:cubicBezTo>
                    <a:cubicBezTo>
                      <a:pt x="53" y="5"/>
                      <a:pt x="67" y="8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63" y="3"/>
                      <a:pt x="46" y="0"/>
                      <a:pt x="28" y="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676"/>
              <p:cNvSpPr/>
              <p:nvPr/>
            </p:nvSpPr>
            <p:spPr bwMode="auto">
              <a:xfrm>
                <a:off x="3678" y="3293"/>
                <a:ext cx="129" cy="224"/>
              </a:xfrm>
              <a:custGeom>
                <a:gdLst>
                  <a:gd name="T0" fmla="*/ 16 w 37"/>
                  <a:gd name="T1" fmla="*/ 33 h 64"/>
                  <a:gd name="T2" fmla="*/ 12 w 37"/>
                  <a:gd name="T3" fmla="*/ 38 h 64"/>
                  <a:gd name="T4" fmla="*/ 9 w 37"/>
                  <a:gd name="T5" fmla="*/ 57 h 64"/>
                  <a:gd name="T6" fmla="*/ 28 w 37"/>
                  <a:gd name="T7" fmla="*/ 59 h 64"/>
                  <a:gd name="T8" fmla="*/ 34 w 37"/>
                  <a:gd name="T9" fmla="*/ 50 h 64"/>
                  <a:gd name="T10" fmla="*/ 27 w 37"/>
                  <a:gd name="T11" fmla="*/ 19 h 64"/>
                  <a:gd name="T12" fmla="*/ 0 w 37"/>
                  <a:gd name="T13" fmla="*/ 0 h 64"/>
                  <a:gd name="T14" fmla="*/ 0 w 37"/>
                  <a:gd name="T15" fmla="*/ 0 h 64"/>
                  <a:gd name="T16" fmla="*/ 30 w 37"/>
                  <a:gd name="T17" fmla="*/ 31 h 64"/>
                  <a:gd name="T18" fmla="*/ 30 w 37"/>
                  <a:gd name="T19" fmla="*/ 52 h 64"/>
                  <a:gd name="T20" fmla="*/ 23 w 37"/>
                  <a:gd name="T21" fmla="*/ 58 h 64"/>
                  <a:gd name="T22" fmla="*/ 17 w 37"/>
                  <a:gd name="T23" fmla="*/ 58 h 64"/>
                  <a:gd name="T24" fmla="*/ 15 w 37"/>
                  <a:gd name="T25" fmla="*/ 49 h 64"/>
                  <a:gd name="T26" fmla="*/ 18 w 37"/>
                  <a:gd name="T27" fmla="*/ 50 h 64"/>
                  <a:gd name="T28" fmla="*/ 19 w 37"/>
                  <a:gd name="T29" fmla="*/ 53 h 64"/>
                  <a:gd name="T30" fmla="*/ 20 w 37"/>
                  <a:gd name="T31" fmla="*/ 50 h 64"/>
                  <a:gd name="T32" fmla="*/ 20 w 37"/>
                  <a:gd name="T33" fmla="*/ 47 h 64"/>
                  <a:gd name="T34" fmla="*/ 22 w 37"/>
                  <a:gd name="T35" fmla="*/ 47 h 64"/>
                  <a:gd name="T36" fmla="*/ 25 w 37"/>
                  <a:gd name="T37" fmla="*/ 54 h 64"/>
                  <a:gd name="T38" fmla="*/ 23 w 37"/>
                  <a:gd name="T39" fmla="*/ 40 h 64"/>
                  <a:gd name="T40" fmla="*/ 18 w 37"/>
                  <a:gd name="T41" fmla="*/ 39 h 64"/>
                  <a:gd name="T42" fmla="*/ 18 w 37"/>
                  <a:gd name="T43" fmla="*/ 35 h 64"/>
                  <a:gd name="T44" fmla="*/ 16 w 37"/>
                  <a:gd name="T45" fmla="*/ 33 h 64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64">
                    <a:moveTo>
                      <a:pt x="16" y="33"/>
                    </a:moveTo>
                    <a:cubicBezTo>
                      <a:pt x="16" y="33"/>
                      <a:pt x="15" y="36"/>
                      <a:pt x="12" y="38"/>
                    </a:cubicBezTo>
                    <a:cubicBezTo>
                      <a:pt x="7" y="41"/>
                      <a:pt x="3" y="49"/>
                      <a:pt x="9" y="57"/>
                    </a:cubicBezTo>
                    <a:cubicBezTo>
                      <a:pt x="15" y="64"/>
                      <a:pt x="25" y="63"/>
                      <a:pt x="28" y="59"/>
                    </a:cubicBezTo>
                    <a:cubicBezTo>
                      <a:pt x="31" y="57"/>
                      <a:pt x="33" y="54"/>
                      <a:pt x="34" y="50"/>
                    </a:cubicBezTo>
                    <a:cubicBezTo>
                      <a:pt x="37" y="40"/>
                      <a:pt x="32" y="27"/>
                      <a:pt x="27" y="19"/>
                    </a:cubicBezTo>
                    <a:cubicBezTo>
                      <a:pt x="20" y="10"/>
                      <a:pt x="1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7"/>
                      <a:pt x="25" y="17"/>
                      <a:pt x="30" y="31"/>
                    </a:cubicBezTo>
                    <a:cubicBezTo>
                      <a:pt x="32" y="38"/>
                      <a:pt x="33" y="45"/>
                      <a:pt x="30" y="52"/>
                    </a:cubicBezTo>
                    <a:cubicBezTo>
                      <a:pt x="28" y="55"/>
                      <a:pt x="26" y="57"/>
                      <a:pt x="23" y="58"/>
                    </a:cubicBezTo>
                    <a:cubicBezTo>
                      <a:pt x="21" y="59"/>
                      <a:pt x="19" y="58"/>
                      <a:pt x="17" y="58"/>
                    </a:cubicBezTo>
                    <a:cubicBezTo>
                      <a:pt x="14" y="57"/>
                      <a:pt x="13" y="51"/>
                      <a:pt x="15" y="49"/>
                    </a:cubicBezTo>
                    <a:cubicBezTo>
                      <a:pt x="16" y="48"/>
                      <a:pt x="18" y="48"/>
                      <a:pt x="18" y="50"/>
                    </a:cubicBezTo>
                    <a:cubicBezTo>
                      <a:pt x="18" y="53"/>
                      <a:pt x="19" y="53"/>
                      <a:pt x="19" y="53"/>
                    </a:cubicBezTo>
                    <a:cubicBezTo>
                      <a:pt x="19" y="53"/>
                      <a:pt x="19" y="51"/>
                      <a:pt x="20" y="50"/>
                    </a:cubicBezTo>
                    <a:cubicBezTo>
                      <a:pt x="21" y="50"/>
                      <a:pt x="22" y="47"/>
                      <a:pt x="20" y="47"/>
                    </a:cubicBezTo>
                    <a:cubicBezTo>
                      <a:pt x="19" y="46"/>
                      <a:pt x="21" y="45"/>
                      <a:pt x="22" y="47"/>
                    </a:cubicBezTo>
                    <a:cubicBezTo>
                      <a:pt x="23" y="51"/>
                      <a:pt x="25" y="51"/>
                      <a:pt x="25" y="54"/>
                    </a:cubicBezTo>
                    <a:cubicBezTo>
                      <a:pt x="25" y="54"/>
                      <a:pt x="30" y="43"/>
                      <a:pt x="23" y="40"/>
                    </a:cubicBezTo>
                    <a:cubicBezTo>
                      <a:pt x="20" y="39"/>
                      <a:pt x="19" y="41"/>
                      <a:pt x="18" y="39"/>
                    </a:cubicBezTo>
                    <a:cubicBezTo>
                      <a:pt x="17" y="38"/>
                      <a:pt x="18" y="37"/>
                      <a:pt x="18" y="35"/>
                    </a:cubicBezTo>
                    <a:cubicBezTo>
                      <a:pt x="18" y="35"/>
                      <a:pt x="17" y="33"/>
                      <a:pt x="16" y="33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677"/>
              <p:cNvSpPr/>
              <p:nvPr/>
            </p:nvSpPr>
            <p:spPr bwMode="auto">
              <a:xfrm>
                <a:off x="3284" y="3210"/>
                <a:ext cx="300" cy="377"/>
              </a:xfrm>
              <a:custGeom>
                <a:gdLst>
                  <a:gd name="T0" fmla="*/ 31 w 86"/>
                  <a:gd name="T1" fmla="*/ 96 h 108"/>
                  <a:gd name="T2" fmla="*/ 59 w 86"/>
                  <a:gd name="T3" fmla="*/ 106 h 108"/>
                  <a:gd name="T4" fmla="*/ 86 w 86"/>
                  <a:gd name="T5" fmla="*/ 106 h 108"/>
                  <a:gd name="T6" fmla="*/ 59 w 86"/>
                  <a:gd name="T7" fmla="*/ 105 h 108"/>
                  <a:gd name="T8" fmla="*/ 19 w 86"/>
                  <a:gd name="T9" fmla="*/ 74 h 108"/>
                  <a:gd name="T10" fmla="*/ 26 w 86"/>
                  <a:gd name="T11" fmla="*/ 83 h 108"/>
                  <a:gd name="T12" fmla="*/ 85 w 86"/>
                  <a:gd name="T13" fmla="*/ 102 h 108"/>
                  <a:gd name="T14" fmla="*/ 85 w 86"/>
                  <a:gd name="T15" fmla="*/ 102 h 108"/>
                  <a:gd name="T16" fmla="*/ 41 w 86"/>
                  <a:gd name="T17" fmla="*/ 90 h 108"/>
                  <a:gd name="T18" fmla="*/ 18 w 86"/>
                  <a:gd name="T19" fmla="*/ 68 h 108"/>
                  <a:gd name="T20" fmla="*/ 19 w 86"/>
                  <a:gd name="T21" fmla="*/ 64 h 108"/>
                  <a:gd name="T22" fmla="*/ 45 w 86"/>
                  <a:gd name="T23" fmla="*/ 50 h 108"/>
                  <a:gd name="T24" fmla="*/ 51 w 86"/>
                  <a:gd name="T25" fmla="*/ 73 h 108"/>
                  <a:gd name="T26" fmla="*/ 37 w 86"/>
                  <a:gd name="T27" fmla="*/ 67 h 108"/>
                  <a:gd name="T28" fmla="*/ 40 w 86"/>
                  <a:gd name="T29" fmla="*/ 61 h 108"/>
                  <a:gd name="T30" fmla="*/ 37 w 86"/>
                  <a:gd name="T31" fmla="*/ 67 h 108"/>
                  <a:gd name="T32" fmla="*/ 52 w 86"/>
                  <a:gd name="T33" fmla="*/ 74 h 108"/>
                  <a:gd name="T34" fmla="*/ 46 w 86"/>
                  <a:gd name="T35" fmla="*/ 49 h 108"/>
                  <a:gd name="T36" fmla="*/ 16 w 86"/>
                  <a:gd name="T37" fmla="*/ 64 h 108"/>
                  <a:gd name="T38" fmla="*/ 16 w 86"/>
                  <a:gd name="T39" fmla="*/ 64 h 108"/>
                  <a:gd name="T40" fmla="*/ 11 w 86"/>
                  <a:gd name="T41" fmla="*/ 52 h 108"/>
                  <a:gd name="T42" fmla="*/ 15 w 86"/>
                  <a:gd name="T43" fmla="*/ 6 h 108"/>
                  <a:gd name="T44" fmla="*/ 35 w 86"/>
                  <a:gd name="T45" fmla="*/ 13 h 108"/>
                  <a:gd name="T46" fmla="*/ 35 w 86"/>
                  <a:gd name="T47" fmla="*/ 18 h 108"/>
                  <a:gd name="T48" fmla="*/ 34 w 86"/>
                  <a:gd name="T49" fmla="*/ 20 h 108"/>
                  <a:gd name="T50" fmla="*/ 29 w 86"/>
                  <a:gd name="T51" fmla="*/ 16 h 108"/>
                  <a:gd name="T52" fmla="*/ 25 w 86"/>
                  <a:gd name="T53" fmla="*/ 17 h 108"/>
                  <a:gd name="T54" fmla="*/ 23 w 86"/>
                  <a:gd name="T55" fmla="*/ 21 h 108"/>
                  <a:gd name="T56" fmla="*/ 23 w 86"/>
                  <a:gd name="T57" fmla="*/ 17 h 108"/>
                  <a:gd name="T58" fmla="*/ 20 w 86"/>
                  <a:gd name="T59" fmla="*/ 11 h 108"/>
                  <a:gd name="T60" fmla="*/ 18 w 86"/>
                  <a:gd name="T61" fmla="*/ 22 h 108"/>
                  <a:gd name="T62" fmla="*/ 19 w 86"/>
                  <a:gd name="T63" fmla="*/ 25 h 108"/>
                  <a:gd name="T64" fmla="*/ 16 w 86"/>
                  <a:gd name="T65" fmla="*/ 24 h 108"/>
                  <a:gd name="T66" fmla="*/ 12 w 86"/>
                  <a:gd name="T67" fmla="*/ 24 h 108"/>
                  <a:gd name="T68" fmla="*/ 15 w 86"/>
                  <a:gd name="T69" fmla="*/ 28 h 108"/>
                  <a:gd name="T70" fmla="*/ 30 w 86"/>
                  <a:gd name="T71" fmla="*/ 32 h 108"/>
                  <a:gd name="T72" fmla="*/ 39 w 86"/>
                  <a:gd name="T73" fmla="*/ 16 h 108"/>
                  <a:gd name="T74" fmla="*/ 38 w 86"/>
                  <a:gd name="T75" fmla="*/ 11 h 108"/>
                  <a:gd name="T76" fmla="*/ 17 w 86"/>
                  <a:gd name="T77" fmla="*/ 1 h 108"/>
                  <a:gd name="T78" fmla="*/ 2 w 86"/>
                  <a:gd name="T79" fmla="*/ 21 h 108"/>
                  <a:gd name="T80" fmla="*/ 16 w 86"/>
                  <a:gd name="T81" fmla="*/ 71 h 108"/>
                  <a:gd name="T82" fmla="*/ 31 w 86"/>
                  <a:gd name="T83" fmla="*/ 96 h 10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" h="108">
                    <a:moveTo>
                      <a:pt x="31" y="96"/>
                    </a:moveTo>
                    <a:cubicBezTo>
                      <a:pt x="40" y="103"/>
                      <a:pt x="51" y="106"/>
                      <a:pt x="59" y="106"/>
                    </a:cubicBezTo>
                    <a:cubicBezTo>
                      <a:pt x="76" y="108"/>
                      <a:pt x="86" y="106"/>
                      <a:pt x="86" y="106"/>
                    </a:cubicBezTo>
                    <a:cubicBezTo>
                      <a:pt x="86" y="106"/>
                      <a:pt x="76" y="108"/>
                      <a:pt x="59" y="105"/>
                    </a:cubicBezTo>
                    <a:cubicBezTo>
                      <a:pt x="46" y="104"/>
                      <a:pt x="23" y="95"/>
                      <a:pt x="19" y="74"/>
                    </a:cubicBezTo>
                    <a:cubicBezTo>
                      <a:pt x="21" y="77"/>
                      <a:pt x="24" y="80"/>
                      <a:pt x="26" y="83"/>
                    </a:cubicBezTo>
                    <a:cubicBezTo>
                      <a:pt x="41" y="97"/>
                      <a:pt x="64" y="106"/>
                      <a:pt x="85" y="102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70" y="103"/>
                      <a:pt x="54" y="98"/>
                      <a:pt x="41" y="90"/>
                    </a:cubicBezTo>
                    <a:cubicBezTo>
                      <a:pt x="31" y="85"/>
                      <a:pt x="24" y="77"/>
                      <a:pt x="18" y="68"/>
                    </a:cubicBezTo>
                    <a:cubicBezTo>
                      <a:pt x="18" y="67"/>
                      <a:pt x="18" y="66"/>
                      <a:pt x="19" y="64"/>
                    </a:cubicBezTo>
                    <a:cubicBezTo>
                      <a:pt x="21" y="52"/>
                      <a:pt x="36" y="47"/>
                      <a:pt x="45" y="50"/>
                    </a:cubicBezTo>
                    <a:cubicBezTo>
                      <a:pt x="56" y="53"/>
                      <a:pt x="58" y="68"/>
                      <a:pt x="51" y="73"/>
                    </a:cubicBezTo>
                    <a:cubicBezTo>
                      <a:pt x="44" y="78"/>
                      <a:pt x="37" y="71"/>
                      <a:pt x="37" y="67"/>
                    </a:cubicBezTo>
                    <a:cubicBezTo>
                      <a:pt x="37" y="62"/>
                      <a:pt x="41" y="61"/>
                      <a:pt x="40" y="61"/>
                    </a:cubicBezTo>
                    <a:cubicBezTo>
                      <a:pt x="41" y="61"/>
                      <a:pt x="37" y="61"/>
                      <a:pt x="37" y="67"/>
                    </a:cubicBezTo>
                    <a:cubicBezTo>
                      <a:pt x="36" y="71"/>
                      <a:pt x="44" y="80"/>
                      <a:pt x="52" y="74"/>
                    </a:cubicBezTo>
                    <a:cubicBezTo>
                      <a:pt x="60" y="68"/>
                      <a:pt x="58" y="52"/>
                      <a:pt x="46" y="49"/>
                    </a:cubicBezTo>
                    <a:cubicBezTo>
                      <a:pt x="36" y="44"/>
                      <a:pt x="19" y="50"/>
                      <a:pt x="16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4" y="61"/>
                      <a:pt x="12" y="57"/>
                      <a:pt x="11" y="52"/>
                    </a:cubicBezTo>
                    <a:cubicBezTo>
                      <a:pt x="6" y="40"/>
                      <a:pt x="0" y="14"/>
                      <a:pt x="15" y="6"/>
                    </a:cubicBezTo>
                    <a:cubicBezTo>
                      <a:pt x="22" y="2"/>
                      <a:pt x="32" y="6"/>
                      <a:pt x="35" y="13"/>
                    </a:cubicBezTo>
                    <a:cubicBezTo>
                      <a:pt x="35" y="15"/>
                      <a:pt x="36" y="16"/>
                      <a:pt x="35" y="18"/>
                    </a:cubicBezTo>
                    <a:cubicBezTo>
                      <a:pt x="35" y="19"/>
                      <a:pt x="35" y="20"/>
                      <a:pt x="34" y="20"/>
                    </a:cubicBezTo>
                    <a:cubicBezTo>
                      <a:pt x="31" y="22"/>
                      <a:pt x="27" y="19"/>
                      <a:pt x="29" y="16"/>
                    </a:cubicBezTo>
                    <a:cubicBezTo>
                      <a:pt x="29" y="16"/>
                      <a:pt x="26" y="15"/>
                      <a:pt x="25" y="17"/>
                    </a:cubicBezTo>
                    <a:cubicBezTo>
                      <a:pt x="24" y="19"/>
                      <a:pt x="25" y="21"/>
                      <a:pt x="23" y="21"/>
                    </a:cubicBezTo>
                    <a:cubicBezTo>
                      <a:pt x="21" y="21"/>
                      <a:pt x="22" y="19"/>
                      <a:pt x="23" y="17"/>
                    </a:cubicBezTo>
                    <a:cubicBezTo>
                      <a:pt x="24" y="16"/>
                      <a:pt x="23" y="12"/>
                      <a:pt x="20" y="11"/>
                    </a:cubicBezTo>
                    <a:cubicBezTo>
                      <a:pt x="20" y="11"/>
                      <a:pt x="14" y="17"/>
                      <a:pt x="18" y="22"/>
                    </a:cubicBezTo>
                    <a:cubicBezTo>
                      <a:pt x="18" y="22"/>
                      <a:pt x="20" y="24"/>
                      <a:pt x="19" y="25"/>
                    </a:cubicBezTo>
                    <a:cubicBezTo>
                      <a:pt x="17" y="26"/>
                      <a:pt x="17" y="25"/>
                      <a:pt x="16" y="24"/>
                    </a:cubicBezTo>
                    <a:cubicBezTo>
                      <a:pt x="16" y="23"/>
                      <a:pt x="14" y="22"/>
                      <a:pt x="12" y="24"/>
                    </a:cubicBezTo>
                    <a:cubicBezTo>
                      <a:pt x="12" y="24"/>
                      <a:pt x="14" y="24"/>
                      <a:pt x="15" y="28"/>
                    </a:cubicBezTo>
                    <a:cubicBezTo>
                      <a:pt x="16" y="31"/>
                      <a:pt x="21" y="35"/>
                      <a:pt x="30" y="32"/>
                    </a:cubicBezTo>
                    <a:cubicBezTo>
                      <a:pt x="36" y="29"/>
                      <a:pt x="40" y="21"/>
                      <a:pt x="39" y="16"/>
                    </a:cubicBezTo>
                    <a:cubicBezTo>
                      <a:pt x="39" y="14"/>
                      <a:pt x="38" y="12"/>
                      <a:pt x="38" y="11"/>
                    </a:cubicBezTo>
                    <a:cubicBezTo>
                      <a:pt x="34" y="3"/>
                      <a:pt x="25" y="0"/>
                      <a:pt x="17" y="1"/>
                    </a:cubicBezTo>
                    <a:cubicBezTo>
                      <a:pt x="8" y="3"/>
                      <a:pt x="3" y="13"/>
                      <a:pt x="2" y="21"/>
                    </a:cubicBezTo>
                    <a:cubicBezTo>
                      <a:pt x="0" y="38"/>
                      <a:pt x="6" y="56"/>
                      <a:pt x="16" y="71"/>
                    </a:cubicBezTo>
                    <a:cubicBezTo>
                      <a:pt x="17" y="81"/>
                      <a:pt x="23" y="91"/>
                      <a:pt x="31" y="96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678"/>
              <p:cNvSpPr>
                <a:spLocks noEditPoints="1"/>
              </p:cNvSpPr>
              <p:nvPr/>
            </p:nvSpPr>
            <p:spPr bwMode="auto">
              <a:xfrm>
                <a:off x="2293" y="3276"/>
                <a:ext cx="1287" cy="451"/>
              </a:xfrm>
              <a:custGeom>
                <a:gdLst>
                  <a:gd name="T0" fmla="*/ 78 w 369"/>
                  <a:gd name="T1" fmla="*/ 31 h 129"/>
                  <a:gd name="T2" fmla="*/ 101 w 369"/>
                  <a:gd name="T3" fmla="*/ 30 h 129"/>
                  <a:gd name="T4" fmla="*/ 36 w 369"/>
                  <a:gd name="T5" fmla="*/ 91 h 129"/>
                  <a:gd name="T6" fmla="*/ 39 w 369"/>
                  <a:gd name="T7" fmla="*/ 77 h 129"/>
                  <a:gd name="T8" fmla="*/ 40 w 369"/>
                  <a:gd name="T9" fmla="*/ 71 h 129"/>
                  <a:gd name="T10" fmla="*/ 139 w 369"/>
                  <a:gd name="T11" fmla="*/ 29 h 129"/>
                  <a:gd name="T12" fmla="*/ 125 w 369"/>
                  <a:gd name="T13" fmla="*/ 101 h 129"/>
                  <a:gd name="T14" fmla="*/ 192 w 369"/>
                  <a:gd name="T15" fmla="*/ 103 h 129"/>
                  <a:gd name="T16" fmla="*/ 153 w 369"/>
                  <a:gd name="T17" fmla="*/ 99 h 129"/>
                  <a:gd name="T18" fmla="*/ 159 w 369"/>
                  <a:gd name="T19" fmla="*/ 109 h 129"/>
                  <a:gd name="T20" fmla="*/ 176 w 369"/>
                  <a:gd name="T21" fmla="*/ 107 h 129"/>
                  <a:gd name="T22" fmla="*/ 166 w 369"/>
                  <a:gd name="T23" fmla="*/ 90 h 129"/>
                  <a:gd name="T24" fmla="*/ 187 w 369"/>
                  <a:gd name="T25" fmla="*/ 111 h 129"/>
                  <a:gd name="T26" fmla="*/ 143 w 369"/>
                  <a:gd name="T27" fmla="*/ 98 h 129"/>
                  <a:gd name="T28" fmla="*/ 131 w 369"/>
                  <a:gd name="T29" fmla="*/ 92 h 129"/>
                  <a:gd name="T30" fmla="*/ 143 w 369"/>
                  <a:gd name="T31" fmla="*/ 98 h 129"/>
                  <a:gd name="T32" fmla="*/ 156 w 369"/>
                  <a:gd name="T33" fmla="*/ 38 h 129"/>
                  <a:gd name="T34" fmla="*/ 219 w 369"/>
                  <a:gd name="T35" fmla="*/ 47 h 129"/>
                  <a:gd name="T36" fmla="*/ 203 w 369"/>
                  <a:gd name="T37" fmla="*/ 58 h 129"/>
                  <a:gd name="T38" fmla="*/ 217 w 369"/>
                  <a:gd name="T39" fmla="*/ 59 h 129"/>
                  <a:gd name="T40" fmla="*/ 223 w 369"/>
                  <a:gd name="T41" fmla="*/ 66 h 129"/>
                  <a:gd name="T42" fmla="*/ 269 w 369"/>
                  <a:gd name="T43" fmla="*/ 74 h 129"/>
                  <a:gd name="T44" fmla="*/ 303 w 369"/>
                  <a:gd name="T45" fmla="*/ 99 h 129"/>
                  <a:gd name="T46" fmla="*/ 298 w 369"/>
                  <a:gd name="T47" fmla="*/ 112 h 129"/>
                  <a:gd name="T48" fmla="*/ 319 w 369"/>
                  <a:gd name="T49" fmla="*/ 112 h 129"/>
                  <a:gd name="T50" fmla="*/ 343 w 369"/>
                  <a:gd name="T51" fmla="*/ 98 h 129"/>
                  <a:gd name="T52" fmla="*/ 369 w 369"/>
                  <a:gd name="T53" fmla="*/ 93 h 129"/>
                  <a:gd name="T54" fmla="*/ 193 w 369"/>
                  <a:gd name="T55" fmla="*/ 35 h 129"/>
                  <a:gd name="T56" fmla="*/ 369 w 369"/>
                  <a:gd name="T57" fmla="*/ 90 h 129"/>
                  <a:gd name="T58" fmla="*/ 194 w 369"/>
                  <a:gd name="T59" fmla="*/ 28 h 129"/>
                  <a:gd name="T60" fmla="*/ 158 w 369"/>
                  <a:gd name="T61" fmla="*/ 24 h 129"/>
                  <a:gd name="T62" fmla="*/ 242 w 369"/>
                  <a:gd name="T63" fmla="*/ 36 h 129"/>
                  <a:gd name="T64" fmla="*/ 220 w 369"/>
                  <a:gd name="T65" fmla="*/ 25 h 129"/>
                  <a:gd name="T66" fmla="*/ 204 w 369"/>
                  <a:gd name="T67" fmla="*/ 0 h 129"/>
                  <a:gd name="T68" fmla="*/ 184 w 369"/>
                  <a:gd name="T69" fmla="*/ 3 h 129"/>
                  <a:gd name="T70" fmla="*/ 190 w 369"/>
                  <a:gd name="T71" fmla="*/ 13 h 129"/>
                  <a:gd name="T72" fmla="*/ 189 w 369"/>
                  <a:gd name="T73" fmla="*/ 17 h 129"/>
                  <a:gd name="T74" fmla="*/ 108 w 369"/>
                  <a:gd name="T75" fmla="*/ 22 h 129"/>
                  <a:gd name="T76" fmla="*/ 105 w 369"/>
                  <a:gd name="T77" fmla="*/ 15 h 129"/>
                  <a:gd name="T78" fmla="*/ 113 w 369"/>
                  <a:gd name="T79" fmla="*/ 11 h 129"/>
                  <a:gd name="T80" fmla="*/ 105 w 369"/>
                  <a:gd name="T81" fmla="*/ 22 h 129"/>
                  <a:gd name="T82" fmla="*/ 2 w 369"/>
                  <a:gd name="T83" fmla="*/ 53 h 129"/>
                  <a:gd name="T84" fmla="*/ 165 w 369"/>
                  <a:gd name="T85" fmla="*/ 31 h 129"/>
                  <a:gd name="T86" fmla="*/ 123 w 369"/>
                  <a:gd name="T87" fmla="*/ 99 h 129"/>
                  <a:gd name="T88" fmla="*/ 143 w 369"/>
                  <a:gd name="T89" fmla="*/ 29 h 129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69" h="129">
                    <a:moveTo>
                      <a:pt x="1" y="53"/>
                    </a:moveTo>
                    <a:cubicBezTo>
                      <a:pt x="3" y="58"/>
                      <a:pt x="11" y="62"/>
                      <a:pt x="19" y="59"/>
                    </a:cubicBezTo>
                    <a:cubicBezTo>
                      <a:pt x="36" y="55"/>
                      <a:pt x="54" y="38"/>
                      <a:pt x="78" y="31"/>
                    </a:cubicBezTo>
                    <a:cubicBezTo>
                      <a:pt x="108" y="22"/>
                      <a:pt x="135" y="21"/>
                      <a:pt x="152" y="23"/>
                    </a:cubicBezTo>
                    <a:cubicBezTo>
                      <a:pt x="149" y="24"/>
                      <a:pt x="146" y="25"/>
                      <a:pt x="143" y="26"/>
                    </a:cubicBezTo>
                    <a:cubicBezTo>
                      <a:pt x="129" y="26"/>
                      <a:pt x="115" y="27"/>
                      <a:pt x="101" y="30"/>
                    </a:cubicBezTo>
                    <a:cubicBezTo>
                      <a:pt x="86" y="33"/>
                      <a:pt x="73" y="38"/>
                      <a:pt x="60" y="45"/>
                    </a:cubicBezTo>
                    <a:cubicBezTo>
                      <a:pt x="50" y="51"/>
                      <a:pt x="40" y="58"/>
                      <a:pt x="33" y="68"/>
                    </a:cubicBezTo>
                    <a:cubicBezTo>
                      <a:pt x="29" y="75"/>
                      <a:pt x="26" y="87"/>
                      <a:pt x="36" y="91"/>
                    </a:cubicBezTo>
                    <a:cubicBezTo>
                      <a:pt x="43" y="94"/>
                      <a:pt x="50" y="83"/>
                      <a:pt x="43" y="78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1" y="77"/>
                      <a:pt x="39" y="77"/>
                      <a:pt x="39" y="77"/>
                    </a:cubicBezTo>
                    <a:cubicBezTo>
                      <a:pt x="42" y="83"/>
                      <a:pt x="36" y="85"/>
                      <a:pt x="34" y="80"/>
                    </a:cubicBezTo>
                    <a:cubicBezTo>
                      <a:pt x="32" y="75"/>
                      <a:pt x="37" y="69"/>
                      <a:pt x="37" y="69"/>
                    </a:cubicBezTo>
                    <a:cubicBezTo>
                      <a:pt x="37" y="72"/>
                      <a:pt x="40" y="71"/>
                      <a:pt x="40" y="71"/>
                    </a:cubicBezTo>
                    <a:cubicBezTo>
                      <a:pt x="40" y="66"/>
                      <a:pt x="45" y="60"/>
                      <a:pt x="48" y="56"/>
                    </a:cubicBezTo>
                    <a:cubicBezTo>
                      <a:pt x="58" y="48"/>
                      <a:pt x="71" y="42"/>
                      <a:pt x="83" y="37"/>
                    </a:cubicBezTo>
                    <a:cubicBezTo>
                      <a:pt x="100" y="31"/>
                      <a:pt x="120" y="29"/>
                      <a:pt x="139" y="29"/>
                    </a:cubicBezTo>
                    <a:cubicBezTo>
                      <a:pt x="121" y="39"/>
                      <a:pt x="108" y="59"/>
                      <a:pt x="110" y="77"/>
                    </a:cubicBezTo>
                    <a:cubicBezTo>
                      <a:pt x="111" y="86"/>
                      <a:pt x="115" y="95"/>
                      <a:pt x="122" y="100"/>
                    </a:cubicBezTo>
                    <a:cubicBezTo>
                      <a:pt x="123" y="101"/>
                      <a:pt x="124" y="101"/>
                      <a:pt x="125" y="101"/>
                    </a:cubicBezTo>
                    <a:cubicBezTo>
                      <a:pt x="126" y="103"/>
                      <a:pt x="126" y="105"/>
                      <a:pt x="127" y="107"/>
                    </a:cubicBezTo>
                    <a:cubicBezTo>
                      <a:pt x="133" y="121"/>
                      <a:pt x="149" y="129"/>
                      <a:pt x="164" y="129"/>
                    </a:cubicBezTo>
                    <a:cubicBezTo>
                      <a:pt x="178" y="128"/>
                      <a:pt x="191" y="119"/>
                      <a:pt x="192" y="103"/>
                    </a:cubicBezTo>
                    <a:cubicBezTo>
                      <a:pt x="194" y="91"/>
                      <a:pt x="185" y="80"/>
                      <a:pt x="173" y="80"/>
                    </a:cubicBezTo>
                    <a:cubicBezTo>
                      <a:pt x="167" y="80"/>
                      <a:pt x="162" y="81"/>
                      <a:pt x="158" y="85"/>
                    </a:cubicBezTo>
                    <a:cubicBezTo>
                      <a:pt x="155" y="87"/>
                      <a:pt x="152" y="92"/>
                      <a:pt x="153" y="99"/>
                    </a:cubicBezTo>
                    <a:cubicBezTo>
                      <a:pt x="155" y="108"/>
                      <a:pt x="150" y="105"/>
                      <a:pt x="150" y="103"/>
                    </a:cubicBezTo>
                    <a:cubicBezTo>
                      <a:pt x="150" y="103"/>
                      <a:pt x="147" y="107"/>
                      <a:pt x="149" y="110"/>
                    </a:cubicBezTo>
                    <a:cubicBezTo>
                      <a:pt x="152" y="114"/>
                      <a:pt x="157" y="112"/>
                      <a:pt x="159" y="109"/>
                    </a:cubicBezTo>
                    <a:cubicBezTo>
                      <a:pt x="161" y="105"/>
                      <a:pt x="162" y="106"/>
                      <a:pt x="163" y="109"/>
                    </a:cubicBezTo>
                    <a:cubicBezTo>
                      <a:pt x="165" y="112"/>
                      <a:pt x="174" y="117"/>
                      <a:pt x="180" y="111"/>
                    </a:cubicBezTo>
                    <a:cubicBezTo>
                      <a:pt x="180" y="111"/>
                      <a:pt x="176" y="109"/>
                      <a:pt x="176" y="107"/>
                    </a:cubicBezTo>
                    <a:cubicBezTo>
                      <a:pt x="176" y="105"/>
                      <a:pt x="174" y="97"/>
                      <a:pt x="165" y="98"/>
                    </a:cubicBezTo>
                    <a:cubicBezTo>
                      <a:pt x="156" y="100"/>
                      <a:pt x="161" y="92"/>
                      <a:pt x="168" y="96"/>
                    </a:cubicBezTo>
                    <a:cubicBezTo>
                      <a:pt x="168" y="96"/>
                      <a:pt x="169" y="91"/>
                      <a:pt x="166" y="90"/>
                    </a:cubicBezTo>
                    <a:cubicBezTo>
                      <a:pt x="163" y="89"/>
                      <a:pt x="163" y="86"/>
                      <a:pt x="166" y="85"/>
                    </a:cubicBezTo>
                    <a:cubicBezTo>
                      <a:pt x="169" y="84"/>
                      <a:pt x="173" y="84"/>
                      <a:pt x="176" y="84"/>
                    </a:cubicBezTo>
                    <a:cubicBezTo>
                      <a:pt x="188" y="86"/>
                      <a:pt x="191" y="102"/>
                      <a:pt x="187" y="111"/>
                    </a:cubicBezTo>
                    <a:cubicBezTo>
                      <a:pt x="181" y="124"/>
                      <a:pt x="165" y="127"/>
                      <a:pt x="153" y="124"/>
                    </a:cubicBezTo>
                    <a:cubicBezTo>
                      <a:pt x="142" y="121"/>
                      <a:pt x="134" y="113"/>
                      <a:pt x="130" y="103"/>
                    </a:cubicBezTo>
                    <a:cubicBezTo>
                      <a:pt x="135" y="103"/>
                      <a:pt x="140" y="102"/>
                      <a:pt x="143" y="98"/>
                    </a:cubicBezTo>
                    <a:cubicBezTo>
                      <a:pt x="148" y="93"/>
                      <a:pt x="147" y="85"/>
                      <a:pt x="143" y="81"/>
                    </a:cubicBezTo>
                    <a:cubicBezTo>
                      <a:pt x="139" y="77"/>
                      <a:pt x="133" y="78"/>
                      <a:pt x="130" y="81"/>
                    </a:cubicBezTo>
                    <a:cubicBezTo>
                      <a:pt x="125" y="88"/>
                      <a:pt x="130" y="92"/>
                      <a:pt x="131" y="92"/>
                    </a:cubicBezTo>
                    <a:cubicBezTo>
                      <a:pt x="130" y="92"/>
                      <a:pt x="125" y="88"/>
                      <a:pt x="131" y="82"/>
                    </a:cubicBezTo>
                    <a:cubicBezTo>
                      <a:pt x="133" y="79"/>
                      <a:pt x="139" y="78"/>
                      <a:pt x="143" y="82"/>
                    </a:cubicBezTo>
                    <a:cubicBezTo>
                      <a:pt x="147" y="85"/>
                      <a:pt x="147" y="93"/>
                      <a:pt x="143" y="98"/>
                    </a:cubicBezTo>
                    <a:cubicBezTo>
                      <a:pt x="139" y="101"/>
                      <a:pt x="134" y="102"/>
                      <a:pt x="129" y="101"/>
                    </a:cubicBezTo>
                    <a:cubicBezTo>
                      <a:pt x="128" y="99"/>
                      <a:pt x="128" y="98"/>
                      <a:pt x="128" y="96"/>
                    </a:cubicBezTo>
                    <a:cubicBezTo>
                      <a:pt x="121" y="71"/>
                      <a:pt x="133" y="49"/>
                      <a:pt x="156" y="38"/>
                    </a:cubicBezTo>
                    <a:cubicBezTo>
                      <a:pt x="161" y="35"/>
                      <a:pt x="167" y="34"/>
                      <a:pt x="173" y="33"/>
                    </a:cubicBezTo>
                    <a:cubicBezTo>
                      <a:pt x="176" y="33"/>
                      <a:pt x="179" y="34"/>
                      <a:pt x="181" y="34"/>
                    </a:cubicBezTo>
                    <a:cubicBezTo>
                      <a:pt x="194" y="37"/>
                      <a:pt x="207" y="42"/>
                      <a:pt x="219" y="47"/>
                    </a:cubicBezTo>
                    <a:cubicBezTo>
                      <a:pt x="204" y="44"/>
                      <a:pt x="201" y="53"/>
                      <a:pt x="201" y="53"/>
                    </a:cubicBezTo>
                    <a:cubicBezTo>
                      <a:pt x="201" y="53"/>
                      <a:pt x="210" y="49"/>
                      <a:pt x="212" y="52"/>
                    </a:cubicBezTo>
                    <a:cubicBezTo>
                      <a:pt x="214" y="55"/>
                      <a:pt x="209" y="53"/>
                      <a:pt x="203" y="58"/>
                    </a:cubicBezTo>
                    <a:cubicBezTo>
                      <a:pt x="198" y="63"/>
                      <a:pt x="201" y="72"/>
                      <a:pt x="201" y="72"/>
                    </a:cubicBezTo>
                    <a:cubicBezTo>
                      <a:pt x="200" y="70"/>
                      <a:pt x="207" y="68"/>
                      <a:pt x="210" y="66"/>
                    </a:cubicBezTo>
                    <a:cubicBezTo>
                      <a:pt x="214" y="65"/>
                      <a:pt x="216" y="62"/>
                      <a:pt x="217" y="59"/>
                    </a:cubicBezTo>
                    <a:cubicBezTo>
                      <a:pt x="217" y="57"/>
                      <a:pt x="223" y="56"/>
                      <a:pt x="220" y="61"/>
                    </a:cubicBezTo>
                    <a:cubicBezTo>
                      <a:pt x="216" y="66"/>
                      <a:pt x="221" y="71"/>
                      <a:pt x="221" y="71"/>
                    </a:cubicBezTo>
                    <a:cubicBezTo>
                      <a:pt x="221" y="71"/>
                      <a:pt x="220" y="69"/>
                      <a:pt x="223" y="66"/>
                    </a:cubicBezTo>
                    <a:cubicBezTo>
                      <a:pt x="226" y="63"/>
                      <a:pt x="222" y="64"/>
                      <a:pt x="229" y="59"/>
                    </a:cubicBezTo>
                    <a:cubicBezTo>
                      <a:pt x="232" y="56"/>
                      <a:pt x="238" y="57"/>
                      <a:pt x="243" y="59"/>
                    </a:cubicBezTo>
                    <a:cubicBezTo>
                      <a:pt x="252" y="64"/>
                      <a:pt x="260" y="69"/>
                      <a:pt x="269" y="74"/>
                    </a:cubicBezTo>
                    <a:cubicBezTo>
                      <a:pt x="287" y="84"/>
                      <a:pt x="306" y="93"/>
                      <a:pt x="326" y="96"/>
                    </a:cubicBezTo>
                    <a:cubicBezTo>
                      <a:pt x="322" y="96"/>
                      <a:pt x="319" y="96"/>
                      <a:pt x="316" y="95"/>
                    </a:cubicBezTo>
                    <a:cubicBezTo>
                      <a:pt x="306" y="92"/>
                      <a:pt x="303" y="99"/>
                      <a:pt x="303" y="99"/>
                    </a:cubicBezTo>
                    <a:cubicBezTo>
                      <a:pt x="307" y="96"/>
                      <a:pt x="311" y="98"/>
                      <a:pt x="308" y="99"/>
                    </a:cubicBezTo>
                    <a:cubicBezTo>
                      <a:pt x="306" y="99"/>
                      <a:pt x="304" y="103"/>
                      <a:pt x="304" y="106"/>
                    </a:cubicBezTo>
                    <a:cubicBezTo>
                      <a:pt x="303" y="111"/>
                      <a:pt x="298" y="112"/>
                      <a:pt x="298" y="112"/>
                    </a:cubicBezTo>
                    <a:cubicBezTo>
                      <a:pt x="305" y="113"/>
                      <a:pt x="314" y="109"/>
                      <a:pt x="317" y="104"/>
                    </a:cubicBezTo>
                    <a:cubicBezTo>
                      <a:pt x="319" y="100"/>
                      <a:pt x="323" y="103"/>
                      <a:pt x="319" y="105"/>
                    </a:cubicBezTo>
                    <a:cubicBezTo>
                      <a:pt x="316" y="107"/>
                      <a:pt x="319" y="112"/>
                      <a:pt x="319" y="112"/>
                    </a:cubicBezTo>
                    <a:cubicBezTo>
                      <a:pt x="319" y="112"/>
                      <a:pt x="320" y="106"/>
                      <a:pt x="326" y="107"/>
                    </a:cubicBezTo>
                    <a:cubicBezTo>
                      <a:pt x="332" y="107"/>
                      <a:pt x="332" y="104"/>
                      <a:pt x="335" y="101"/>
                    </a:cubicBezTo>
                    <a:cubicBezTo>
                      <a:pt x="337" y="100"/>
                      <a:pt x="340" y="99"/>
                      <a:pt x="343" y="98"/>
                    </a:cubicBezTo>
                    <a:cubicBezTo>
                      <a:pt x="346" y="98"/>
                      <a:pt x="348" y="98"/>
                      <a:pt x="350" y="97"/>
                    </a:cubicBezTo>
                    <a:cubicBezTo>
                      <a:pt x="350" y="97"/>
                      <a:pt x="351" y="97"/>
                      <a:pt x="352" y="97"/>
                    </a:cubicBezTo>
                    <a:cubicBezTo>
                      <a:pt x="358" y="96"/>
                      <a:pt x="364" y="95"/>
                      <a:pt x="369" y="93"/>
                    </a:cubicBezTo>
                    <a:cubicBezTo>
                      <a:pt x="369" y="92"/>
                      <a:pt x="369" y="92"/>
                      <a:pt x="369" y="92"/>
                    </a:cubicBezTo>
                    <a:cubicBezTo>
                      <a:pt x="337" y="102"/>
                      <a:pt x="306" y="91"/>
                      <a:pt x="277" y="75"/>
                    </a:cubicBezTo>
                    <a:cubicBezTo>
                      <a:pt x="249" y="61"/>
                      <a:pt x="223" y="45"/>
                      <a:pt x="193" y="35"/>
                    </a:cubicBezTo>
                    <a:cubicBezTo>
                      <a:pt x="189" y="34"/>
                      <a:pt x="185" y="33"/>
                      <a:pt x="181" y="32"/>
                    </a:cubicBezTo>
                    <a:cubicBezTo>
                      <a:pt x="199" y="30"/>
                      <a:pt x="216" y="35"/>
                      <a:pt x="232" y="41"/>
                    </a:cubicBezTo>
                    <a:cubicBezTo>
                      <a:pt x="276" y="59"/>
                      <a:pt x="318" y="102"/>
                      <a:pt x="369" y="90"/>
                    </a:cubicBezTo>
                    <a:cubicBezTo>
                      <a:pt x="369" y="90"/>
                      <a:pt x="369" y="90"/>
                      <a:pt x="369" y="90"/>
                    </a:cubicBezTo>
                    <a:cubicBezTo>
                      <a:pt x="335" y="97"/>
                      <a:pt x="304" y="78"/>
                      <a:pt x="277" y="61"/>
                    </a:cubicBezTo>
                    <a:cubicBezTo>
                      <a:pt x="251" y="46"/>
                      <a:pt x="224" y="31"/>
                      <a:pt x="194" y="28"/>
                    </a:cubicBezTo>
                    <a:cubicBezTo>
                      <a:pt x="187" y="27"/>
                      <a:pt x="179" y="28"/>
                      <a:pt x="171" y="29"/>
                    </a:cubicBezTo>
                    <a:cubicBezTo>
                      <a:pt x="164" y="28"/>
                      <a:pt x="156" y="27"/>
                      <a:pt x="149" y="27"/>
                    </a:cubicBezTo>
                    <a:cubicBezTo>
                      <a:pt x="152" y="25"/>
                      <a:pt x="155" y="24"/>
                      <a:pt x="158" y="24"/>
                    </a:cubicBezTo>
                    <a:cubicBezTo>
                      <a:pt x="166" y="25"/>
                      <a:pt x="170" y="26"/>
                      <a:pt x="170" y="26"/>
                    </a:cubicBezTo>
                    <a:cubicBezTo>
                      <a:pt x="170" y="26"/>
                      <a:pt x="166" y="24"/>
                      <a:pt x="159" y="23"/>
                    </a:cubicBezTo>
                    <a:cubicBezTo>
                      <a:pt x="191" y="15"/>
                      <a:pt x="222" y="26"/>
                      <a:pt x="242" y="36"/>
                    </a:cubicBezTo>
                    <a:cubicBezTo>
                      <a:pt x="266" y="48"/>
                      <a:pt x="280" y="58"/>
                      <a:pt x="280" y="58"/>
                    </a:cubicBezTo>
                    <a:cubicBezTo>
                      <a:pt x="280" y="58"/>
                      <a:pt x="267" y="47"/>
                      <a:pt x="242" y="35"/>
                    </a:cubicBezTo>
                    <a:cubicBezTo>
                      <a:pt x="236" y="32"/>
                      <a:pt x="229" y="28"/>
                      <a:pt x="220" y="25"/>
                    </a:cubicBezTo>
                    <a:cubicBezTo>
                      <a:pt x="215" y="23"/>
                      <a:pt x="210" y="19"/>
                      <a:pt x="209" y="15"/>
                    </a:cubicBezTo>
                    <a:cubicBezTo>
                      <a:pt x="207" y="12"/>
                      <a:pt x="205" y="10"/>
                      <a:pt x="203" y="8"/>
                    </a:cubicBezTo>
                    <a:cubicBezTo>
                      <a:pt x="201" y="6"/>
                      <a:pt x="204" y="0"/>
                      <a:pt x="204" y="0"/>
                    </a:cubicBezTo>
                    <a:cubicBezTo>
                      <a:pt x="201" y="1"/>
                      <a:pt x="198" y="4"/>
                      <a:pt x="199" y="6"/>
                    </a:cubicBezTo>
                    <a:cubicBezTo>
                      <a:pt x="200" y="8"/>
                      <a:pt x="198" y="12"/>
                      <a:pt x="196" y="6"/>
                    </a:cubicBezTo>
                    <a:cubicBezTo>
                      <a:pt x="194" y="0"/>
                      <a:pt x="186" y="2"/>
                      <a:pt x="184" y="3"/>
                    </a:cubicBezTo>
                    <a:cubicBezTo>
                      <a:pt x="182" y="3"/>
                      <a:pt x="180" y="0"/>
                      <a:pt x="180" y="0"/>
                    </a:cubicBezTo>
                    <a:cubicBezTo>
                      <a:pt x="179" y="3"/>
                      <a:pt x="181" y="7"/>
                      <a:pt x="184" y="8"/>
                    </a:cubicBezTo>
                    <a:cubicBezTo>
                      <a:pt x="187" y="9"/>
                      <a:pt x="193" y="11"/>
                      <a:pt x="190" y="13"/>
                    </a:cubicBezTo>
                    <a:cubicBezTo>
                      <a:pt x="188" y="15"/>
                      <a:pt x="185" y="9"/>
                      <a:pt x="184" y="10"/>
                    </a:cubicBezTo>
                    <a:cubicBezTo>
                      <a:pt x="182" y="11"/>
                      <a:pt x="179" y="9"/>
                      <a:pt x="179" y="9"/>
                    </a:cubicBezTo>
                    <a:cubicBezTo>
                      <a:pt x="180" y="13"/>
                      <a:pt x="182" y="16"/>
                      <a:pt x="189" y="17"/>
                    </a:cubicBezTo>
                    <a:cubicBezTo>
                      <a:pt x="192" y="18"/>
                      <a:pt x="196" y="19"/>
                      <a:pt x="200" y="20"/>
                    </a:cubicBezTo>
                    <a:cubicBezTo>
                      <a:pt x="185" y="18"/>
                      <a:pt x="170" y="18"/>
                      <a:pt x="154" y="22"/>
                    </a:cubicBezTo>
                    <a:cubicBezTo>
                      <a:pt x="143" y="21"/>
                      <a:pt x="127" y="20"/>
                      <a:pt x="108" y="22"/>
                    </a:cubicBezTo>
                    <a:cubicBezTo>
                      <a:pt x="108" y="22"/>
                      <a:pt x="107" y="22"/>
                      <a:pt x="106" y="21"/>
                    </a:cubicBezTo>
                    <a:cubicBezTo>
                      <a:pt x="102" y="16"/>
                      <a:pt x="108" y="16"/>
                      <a:pt x="108" y="16"/>
                    </a:cubicBezTo>
                    <a:cubicBezTo>
                      <a:pt x="107" y="14"/>
                      <a:pt x="106" y="15"/>
                      <a:pt x="105" y="15"/>
                    </a:cubicBezTo>
                    <a:cubicBezTo>
                      <a:pt x="103" y="15"/>
                      <a:pt x="100" y="12"/>
                      <a:pt x="104" y="12"/>
                    </a:cubicBezTo>
                    <a:cubicBezTo>
                      <a:pt x="106" y="11"/>
                      <a:pt x="107" y="13"/>
                      <a:pt x="110" y="11"/>
                    </a:cubicBezTo>
                    <a:cubicBezTo>
                      <a:pt x="111" y="10"/>
                      <a:pt x="113" y="11"/>
                      <a:pt x="113" y="11"/>
                    </a:cubicBezTo>
                    <a:cubicBezTo>
                      <a:pt x="111" y="6"/>
                      <a:pt x="108" y="5"/>
                      <a:pt x="106" y="6"/>
                    </a:cubicBezTo>
                    <a:cubicBezTo>
                      <a:pt x="103" y="6"/>
                      <a:pt x="99" y="9"/>
                      <a:pt x="99" y="14"/>
                    </a:cubicBezTo>
                    <a:cubicBezTo>
                      <a:pt x="99" y="18"/>
                      <a:pt x="102" y="22"/>
                      <a:pt x="105" y="22"/>
                    </a:cubicBezTo>
                    <a:cubicBezTo>
                      <a:pt x="96" y="24"/>
                      <a:pt x="87" y="26"/>
                      <a:pt x="78" y="28"/>
                    </a:cubicBezTo>
                    <a:cubicBezTo>
                      <a:pt x="52" y="36"/>
                      <a:pt x="35" y="53"/>
                      <a:pt x="19" y="58"/>
                    </a:cubicBezTo>
                    <a:cubicBezTo>
                      <a:pt x="11" y="61"/>
                      <a:pt x="4" y="58"/>
                      <a:pt x="2" y="53"/>
                    </a:cubicBezTo>
                    <a:cubicBezTo>
                      <a:pt x="0" y="49"/>
                      <a:pt x="2" y="47"/>
                      <a:pt x="3" y="47"/>
                    </a:cubicBezTo>
                    <a:cubicBezTo>
                      <a:pt x="2" y="47"/>
                      <a:pt x="0" y="49"/>
                      <a:pt x="1" y="53"/>
                    </a:cubicBezTo>
                    <a:close/>
                    <a:moveTo>
                      <a:pt x="165" y="31"/>
                    </a:moveTo>
                    <a:cubicBezTo>
                      <a:pt x="155" y="34"/>
                      <a:pt x="145" y="39"/>
                      <a:pt x="137" y="47"/>
                    </a:cubicBezTo>
                    <a:cubicBezTo>
                      <a:pt x="123" y="61"/>
                      <a:pt x="119" y="81"/>
                      <a:pt x="125" y="100"/>
                    </a:cubicBezTo>
                    <a:cubicBezTo>
                      <a:pt x="124" y="99"/>
                      <a:pt x="123" y="99"/>
                      <a:pt x="123" y="99"/>
                    </a:cubicBezTo>
                    <a:cubicBezTo>
                      <a:pt x="116" y="94"/>
                      <a:pt x="113" y="86"/>
                      <a:pt x="112" y="77"/>
                    </a:cubicBezTo>
                    <a:cubicBezTo>
                      <a:pt x="110" y="59"/>
                      <a:pt x="123" y="40"/>
                      <a:pt x="140" y="30"/>
                    </a:cubicBezTo>
                    <a:cubicBezTo>
                      <a:pt x="141" y="30"/>
                      <a:pt x="142" y="29"/>
                      <a:pt x="143" y="29"/>
                    </a:cubicBezTo>
                    <a:cubicBezTo>
                      <a:pt x="150" y="29"/>
                      <a:pt x="158" y="30"/>
                      <a:pt x="165" y="31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679"/>
              <p:cNvSpPr/>
              <p:nvPr/>
            </p:nvSpPr>
            <p:spPr bwMode="auto">
              <a:xfrm>
                <a:off x="3566" y="3279"/>
                <a:ext cx="115" cy="81"/>
              </a:xfrm>
              <a:custGeom>
                <a:gdLst>
                  <a:gd name="T0" fmla="*/ 13 w 33"/>
                  <a:gd name="T1" fmla="*/ 14 h 23"/>
                  <a:gd name="T2" fmla="*/ 10 w 33"/>
                  <a:gd name="T3" fmla="*/ 14 h 23"/>
                  <a:gd name="T4" fmla="*/ 9 w 33"/>
                  <a:gd name="T5" fmla="*/ 23 h 23"/>
                  <a:gd name="T6" fmla="*/ 18 w 33"/>
                  <a:gd name="T7" fmla="*/ 18 h 23"/>
                  <a:gd name="T8" fmla="*/ 33 w 33"/>
                  <a:gd name="T9" fmla="*/ 9 h 23"/>
                  <a:gd name="T10" fmla="*/ 28 w 33"/>
                  <a:gd name="T11" fmla="*/ 5 h 23"/>
                  <a:gd name="T12" fmla="*/ 23 w 33"/>
                  <a:gd name="T13" fmla="*/ 3 h 23"/>
                  <a:gd name="T14" fmla="*/ 18 w 33"/>
                  <a:gd name="T15" fmla="*/ 4 h 23"/>
                  <a:gd name="T16" fmla="*/ 4 w 33"/>
                  <a:gd name="T17" fmla="*/ 6 h 23"/>
                  <a:gd name="T18" fmla="*/ 1 w 33"/>
                  <a:gd name="T19" fmla="*/ 4 h 23"/>
                  <a:gd name="T20" fmla="*/ 3 w 33"/>
                  <a:gd name="T21" fmla="*/ 10 h 23"/>
                  <a:gd name="T22" fmla="*/ 14 w 33"/>
                  <a:gd name="T23" fmla="*/ 11 h 23"/>
                  <a:gd name="T24" fmla="*/ 13 w 33"/>
                  <a:gd name="T25" fmla="*/ 14 h 23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3">
                    <a:moveTo>
                      <a:pt x="13" y="14"/>
                    </a:moveTo>
                    <a:cubicBezTo>
                      <a:pt x="12" y="14"/>
                      <a:pt x="10" y="14"/>
                      <a:pt x="10" y="14"/>
                    </a:cubicBezTo>
                    <a:cubicBezTo>
                      <a:pt x="5" y="17"/>
                      <a:pt x="9" y="23"/>
                      <a:pt x="9" y="23"/>
                    </a:cubicBezTo>
                    <a:cubicBezTo>
                      <a:pt x="9" y="23"/>
                      <a:pt x="11" y="18"/>
                      <a:pt x="18" y="18"/>
                    </a:cubicBezTo>
                    <a:cubicBezTo>
                      <a:pt x="26" y="18"/>
                      <a:pt x="33" y="9"/>
                      <a:pt x="33" y="9"/>
                    </a:cubicBezTo>
                    <a:cubicBezTo>
                      <a:pt x="31" y="10"/>
                      <a:pt x="30" y="8"/>
                      <a:pt x="28" y="5"/>
                    </a:cubicBezTo>
                    <a:cubicBezTo>
                      <a:pt x="25" y="2"/>
                      <a:pt x="23" y="3"/>
                      <a:pt x="23" y="3"/>
                    </a:cubicBezTo>
                    <a:cubicBezTo>
                      <a:pt x="24" y="5"/>
                      <a:pt x="24" y="9"/>
                      <a:pt x="18" y="4"/>
                    </a:cubicBezTo>
                    <a:cubicBezTo>
                      <a:pt x="12" y="0"/>
                      <a:pt x="6" y="5"/>
                      <a:pt x="4" y="6"/>
                    </a:cubicBezTo>
                    <a:cubicBezTo>
                      <a:pt x="2" y="7"/>
                      <a:pt x="1" y="4"/>
                      <a:pt x="1" y="4"/>
                    </a:cubicBezTo>
                    <a:cubicBezTo>
                      <a:pt x="1" y="4"/>
                      <a:pt x="0" y="7"/>
                      <a:pt x="3" y="10"/>
                    </a:cubicBezTo>
                    <a:cubicBezTo>
                      <a:pt x="8" y="15"/>
                      <a:pt x="13" y="10"/>
                      <a:pt x="14" y="11"/>
                    </a:cubicBezTo>
                    <a:cubicBezTo>
                      <a:pt x="14" y="13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680"/>
              <p:cNvSpPr/>
              <p:nvPr/>
            </p:nvSpPr>
            <p:spPr bwMode="auto">
              <a:xfrm>
                <a:off x="2499" y="3426"/>
                <a:ext cx="70" cy="98"/>
              </a:xfrm>
              <a:custGeom>
                <a:gdLst>
                  <a:gd name="T0" fmla="*/ 1 w 20"/>
                  <a:gd name="T1" fmla="*/ 14 h 28"/>
                  <a:gd name="T2" fmla="*/ 4 w 20"/>
                  <a:gd name="T3" fmla="*/ 19 h 28"/>
                  <a:gd name="T4" fmla="*/ 6 w 20"/>
                  <a:gd name="T5" fmla="*/ 20 h 28"/>
                  <a:gd name="T6" fmla="*/ 13 w 20"/>
                  <a:gd name="T7" fmla="*/ 28 h 28"/>
                  <a:gd name="T8" fmla="*/ 11 w 20"/>
                  <a:gd name="T9" fmla="*/ 21 h 28"/>
                  <a:gd name="T10" fmla="*/ 11 w 20"/>
                  <a:gd name="T11" fmla="*/ 16 h 28"/>
                  <a:gd name="T12" fmla="*/ 12 w 20"/>
                  <a:gd name="T13" fmla="*/ 17 h 28"/>
                  <a:gd name="T14" fmla="*/ 16 w 20"/>
                  <a:gd name="T15" fmla="*/ 21 h 28"/>
                  <a:gd name="T16" fmla="*/ 17 w 20"/>
                  <a:gd name="T17" fmla="*/ 15 h 28"/>
                  <a:gd name="T18" fmla="*/ 17 w 20"/>
                  <a:gd name="T19" fmla="*/ 6 h 28"/>
                  <a:gd name="T20" fmla="*/ 19 w 20"/>
                  <a:gd name="T21" fmla="*/ 0 h 28"/>
                  <a:gd name="T22" fmla="*/ 8 w 20"/>
                  <a:gd name="T23" fmla="*/ 6 h 28"/>
                  <a:gd name="T24" fmla="*/ 1 w 20"/>
                  <a:gd name="T25" fmla="*/ 14 h 28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8">
                    <a:moveTo>
                      <a:pt x="1" y="14"/>
                    </a:moveTo>
                    <a:cubicBezTo>
                      <a:pt x="0" y="19"/>
                      <a:pt x="4" y="19"/>
                      <a:pt x="4" y="19"/>
                    </a:cubicBezTo>
                    <a:cubicBezTo>
                      <a:pt x="3" y="17"/>
                      <a:pt x="7" y="16"/>
                      <a:pt x="6" y="20"/>
                    </a:cubicBezTo>
                    <a:cubicBezTo>
                      <a:pt x="4" y="26"/>
                      <a:pt x="13" y="28"/>
                      <a:pt x="13" y="28"/>
                    </a:cubicBezTo>
                    <a:cubicBezTo>
                      <a:pt x="11" y="27"/>
                      <a:pt x="10" y="24"/>
                      <a:pt x="11" y="21"/>
                    </a:cubicBezTo>
                    <a:cubicBezTo>
                      <a:pt x="12" y="19"/>
                      <a:pt x="11" y="18"/>
                      <a:pt x="11" y="16"/>
                    </a:cubicBezTo>
                    <a:cubicBezTo>
                      <a:pt x="10" y="15"/>
                      <a:pt x="13" y="13"/>
                      <a:pt x="12" y="17"/>
                    </a:cubicBezTo>
                    <a:cubicBezTo>
                      <a:pt x="11" y="20"/>
                      <a:pt x="16" y="21"/>
                      <a:pt x="16" y="21"/>
                    </a:cubicBezTo>
                    <a:cubicBezTo>
                      <a:pt x="16" y="21"/>
                      <a:pt x="14" y="19"/>
                      <a:pt x="17" y="15"/>
                    </a:cubicBezTo>
                    <a:cubicBezTo>
                      <a:pt x="20" y="11"/>
                      <a:pt x="17" y="10"/>
                      <a:pt x="17" y="6"/>
                    </a:cubicBezTo>
                    <a:cubicBezTo>
                      <a:pt x="17" y="2"/>
                      <a:pt x="19" y="0"/>
                      <a:pt x="19" y="0"/>
                    </a:cubicBezTo>
                    <a:cubicBezTo>
                      <a:pt x="16" y="1"/>
                      <a:pt x="11" y="3"/>
                      <a:pt x="8" y="6"/>
                    </a:cubicBezTo>
                    <a:cubicBezTo>
                      <a:pt x="3" y="9"/>
                      <a:pt x="1" y="12"/>
                      <a:pt x="1" y="14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681"/>
              <p:cNvSpPr/>
              <p:nvPr/>
            </p:nvSpPr>
            <p:spPr bwMode="auto">
              <a:xfrm>
                <a:off x="2792" y="3402"/>
                <a:ext cx="97" cy="139"/>
              </a:xfrm>
              <a:custGeom>
                <a:gdLst>
                  <a:gd name="T0" fmla="*/ 28 w 28"/>
                  <a:gd name="T1" fmla="*/ 0 h 40"/>
                  <a:gd name="T2" fmla="*/ 10 w 28"/>
                  <a:gd name="T3" fmla="*/ 6 h 40"/>
                  <a:gd name="T4" fmla="*/ 1 w 28"/>
                  <a:gd name="T5" fmla="*/ 20 h 40"/>
                  <a:gd name="T6" fmla="*/ 6 w 28"/>
                  <a:gd name="T7" fmla="*/ 17 h 40"/>
                  <a:gd name="T8" fmla="*/ 5 w 28"/>
                  <a:gd name="T9" fmla="*/ 20 h 40"/>
                  <a:gd name="T10" fmla="*/ 11 w 28"/>
                  <a:gd name="T11" fmla="*/ 40 h 40"/>
                  <a:gd name="T12" fmla="*/ 13 w 28"/>
                  <a:gd name="T13" fmla="*/ 29 h 40"/>
                  <a:gd name="T14" fmla="*/ 13 w 28"/>
                  <a:gd name="T15" fmla="*/ 19 h 40"/>
                  <a:gd name="T16" fmla="*/ 16 w 28"/>
                  <a:gd name="T17" fmla="*/ 19 h 40"/>
                  <a:gd name="T18" fmla="*/ 21 w 28"/>
                  <a:gd name="T19" fmla="*/ 30 h 40"/>
                  <a:gd name="T20" fmla="*/ 22 w 28"/>
                  <a:gd name="T21" fmla="*/ 22 h 40"/>
                  <a:gd name="T22" fmla="*/ 21 w 28"/>
                  <a:gd name="T23" fmla="*/ 12 h 40"/>
                  <a:gd name="T24" fmla="*/ 28 w 28"/>
                  <a:gd name="T25" fmla="*/ 0 h 4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0">
                    <a:moveTo>
                      <a:pt x="28" y="0"/>
                    </a:moveTo>
                    <a:cubicBezTo>
                      <a:pt x="28" y="0"/>
                      <a:pt x="17" y="3"/>
                      <a:pt x="10" y="6"/>
                    </a:cubicBezTo>
                    <a:cubicBezTo>
                      <a:pt x="0" y="11"/>
                      <a:pt x="1" y="20"/>
                      <a:pt x="1" y="20"/>
                    </a:cubicBezTo>
                    <a:cubicBezTo>
                      <a:pt x="1" y="20"/>
                      <a:pt x="4" y="16"/>
                      <a:pt x="6" y="17"/>
                    </a:cubicBezTo>
                    <a:cubicBezTo>
                      <a:pt x="7" y="18"/>
                      <a:pt x="5" y="20"/>
                      <a:pt x="5" y="20"/>
                    </a:cubicBezTo>
                    <a:cubicBezTo>
                      <a:pt x="0" y="30"/>
                      <a:pt x="11" y="40"/>
                      <a:pt x="11" y="40"/>
                    </a:cubicBezTo>
                    <a:cubicBezTo>
                      <a:pt x="11" y="40"/>
                      <a:pt x="10" y="33"/>
                      <a:pt x="13" y="29"/>
                    </a:cubicBezTo>
                    <a:cubicBezTo>
                      <a:pt x="15" y="26"/>
                      <a:pt x="13" y="22"/>
                      <a:pt x="13" y="19"/>
                    </a:cubicBezTo>
                    <a:cubicBezTo>
                      <a:pt x="12" y="15"/>
                      <a:pt x="17" y="13"/>
                      <a:pt x="16" y="19"/>
                    </a:cubicBezTo>
                    <a:cubicBezTo>
                      <a:pt x="14" y="26"/>
                      <a:pt x="21" y="30"/>
                      <a:pt x="21" y="30"/>
                    </a:cubicBezTo>
                    <a:cubicBezTo>
                      <a:pt x="21" y="30"/>
                      <a:pt x="20" y="26"/>
                      <a:pt x="22" y="22"/>
                    </a:cubicBezTo>
                    <a:cubicBezTo>
                      <a:pt x="24" y="19"/>
                      <a:pt x="22" y="17"/>
                      <a:pt x="21" y="12"/>
                    </a:cubicBezTo>
                    <a:cubicBezTo>
                      <a:pt x="20" y="5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682"/>
              <p:cNvSpPr/>
              <p:nvPr/>
            </p:nvSpPr>
            <p:spPr bwMode="auto">
              <a:xfrm>
                <a:off x="2544" y="3293"/>
                <a:ext cx="77" cy="70"/>
              </a:xfrm>
              <a:custGeom>
                <a:gdLst>
                  <a:gd name="T0" fmla="*/ 5 w 22"/>
                  <a:gd name="T1" fmla="*/ 18 h 20"/>
                  <a:gd name="T2" fmla="*/ 9 w 22"/>
                  <a:gd name="T3" fmla="*/ 20 h 20"/>
                  <a:gd name="T4" fmla="*/ 22 w 22"/>
                  <a:gd name="T5" fmla="*/ 17 h 20"/>
                  <a:gd name="T6" fmla="*/ 17 w 22"/>
                  <a:gd name="T7" fmla="*/ 11 h 20"/>
                  <a:gd name="T8" fmla="*/ 16 w 22"/>
                  <a:gd name="T9" fmla="*/ 3 h 20"/>
                  <a:gd name="T10" fmla="*/ 12 w 22"/>
                  <a:gd name="T11" fmla="*/ 0 h 20"/>
                  <a:gd name="T12" fmla="*/ 11 w 22"/>
                  <a:gd name="T13" fmla="*/ 5 h 20"/>
                  <a:gd name="T14" fmla="*/ 10 w 22"/>
                  <a:gd name="T15" fmla="*/ 10 h 20"/>
                  <a:gd name="T16" fmla="*/ 6 w 22"/>
                  <a:gd name="T17" fmla="*/ 4 h 20"/>
                  <a:gd name="T18" fmla="*/ 0 w 22"/>
                  <a:gd name="T19" fmla="*/ 2 h 20"/>
                  <a:gd name="T20" fmla="*/ 1 w 22"/>
                  <a:gd name="T21" fmla="*/ 7 h 20"/>
                  <a:gd name="T22" fmla="*/ 7 w 22"/>
                  <a:gd name="T23" fmla="*/ 15 h 20"/>
                  <a:gd name="T24" fmla="*/ 5 w 22"/>
                  <a:gd name="T25" fmla="*/ 18 h 20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0">
                    <a:moveTo>
                      <a:pt x="5" y="18"/>
                    </a:moveTo>
                    <a:cubicBezTo>
                      <a:pt x="5" y="18"/>
                      <a:pt x="6" y="20"/>
                      <a:pt x="9" y="20"/>
                    </a:cubicBezTo>
                    <a:cubicBezTo>
                      <a:pt x="12" y="20"/>
                      <a:pt x="17" y="18"/>
                      <a:pt x="22" y="17"/>
                    </a:cubicBezTo>
                    <a:cubicBezTo>
                      <a:pt x="22" y="17"/>
                      <a:pt x="16" y="15"/>
                      <a:pt x="17" y="11"/>
                    </a:cubicBezTo>
                    <a:cubicBezTo>
                      <a:pt x="17" y="8"/>
                      <a:pt x="19" y="4"/>
                      <a:pt x="16" y="3"/>
                    </a:cubicBezTo>
                    <a:cubicBezTo>
                      <a:pt x="13" y="2"/>
                      <a:pt x="12" y="0"/>
                      <a:pt x="12" y="0"/>
                    </a:cubicBezTo>
                    <a:cubicBezTo>
                      <a:pt x="12" y="0"/>
                      <a:pt x="11" y="1"/>
                      <a:pt x="11" y="5"/>
                    </a:cubicBezTo>
                    <a:cubicBezTo>
                      <a:pt x="11" y="8"/>
                      <a:pt x="12" y="9"/>
                      <a:pt x="10" y="10"/>
                    </a:cubicBezTo>
                    <a:cubicBezTo>
                      <a:pt x="8" y="10"/>
                      <a:pt x="5" y="7"/>
                      <a:pt x="6" y="4"/>
                    </a:cubicBezTo>
                    <a:cubicBezTo>
                      <a:pt x="7" y="1"/>
                      <a:pt x="1" y="1"/>
                      <a:pt x="0" y="2"/>
                    </a:cubicBezTo>
                    <a:cubicBezTo>
                      <a:pt x="0" y="2"/>
                      <a:pt x="1" y="3"/>
                      <a:pt x="1" y="7"/>
                    </a:cubicBezTo>
                    <a:cubicBezTo>
                      <a:pt x="0" y="10"/>
                      <a:pt x="0" y="13"/>
                      <a:pt x="7" y="15"/>
                    </a:cubicBezTo>
                    <a:cubicBezTo>
                      <a:pt x="11" y="16"/>
                      <a:pt x="8" y="18"/>
                      <a:pt x="5" y="18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83"/>
              <p:cNvSpPr/>
              <p:nvPr/>
            </p:nvSpPr>
            <p:spPr bwMode="auto">
              <a:xfrm>
                <a:off x="3273" y="3426"/>
                <a:ext cx="73" cy="91"/>
              </a:xfrm>
              <a:custGeom>
                <a:gdLst>
                  <a:gd name="T0" fmla="*/ 5 w 21"/>
                  <a:gd name="T1" fmla="*/ 20 h 26"/>
                  <a:gd name="T2" fmla="*/ 13 w 21"/>
                  <a:gd name="T3" fmla="*/ 25 h 26"/>
                  <a:gd name="T4" fmla="*/ 21 w 21"/>
                  <a:gd name="T5" fmla="*/ 25 h 26"/>
                  <a:gd name="T6" fmla="*/ 15 w 21"/>
                  <a:gd name="T7" fmla="*/ 14 h 26"/>
                  <a:gd name="T8" fmla="*/ 15 w 21"/>
                  <a:gd name="T9" fmla="*/ 6 h 26"/>
                  <a:gd name="T10" fmla="*/ 12 w 21"/>
                  <a:gd name="T11" fmla="*/ 8 h 26"/>
                  <a:gd name="T12" fmla="*/ 9 w 21"/>
                  <a:gd name="T13" fmla="*/ 11 h 26"/>
                  <a:gd name="T14" fmla="*/ 4 w 21"/>
                  <a:gd name="T15" fmla="*/ 0 h 26"/>
                  <a:gd name="T16" fmla="*/ 3 w 21"/>
                  <a:gd name="T17" fmla="*/ 5 h 26"/>
                  <a:gd name="T18" fmla="*/ 8 w 21"/>
                  <a:gd name="T19" fmla="*/ 17 h 26"/>
                  <a:gd name="T20" fmla="*/ 11 w 21"/>
                  <a:gd name="T21" fmla="*/ 20 h 26"/>
                  <a:gd name="T22" fmla="*/ 5 w 21"/>
                  <a:gd name="T23" fmla="*/ 20 h 26"/>
                </a:gdLst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6">
                    <a:moveTo>
                      <a:pt x="5" y="20"/>
                    </a:moveTo>
                    <a:cubicBezTo>
                      <a:pt x="5" y="20"/>
                      <a:pt x="8" y="25"/>
                      <a:pt x="13" y="25"/>
                    </a:cubicBezTo>
                    <a:cubicBezTo>
                      <a:pt x="17" y="26"/>
                      <a:pt x="21" y="25"/>
                      <a:pt x="21" y="25"/>
                    </a:cubicBezTo>
                    <a:cubicBezTo>
                      <a:pt x="21" y="25"/>
                      <a:pt x="15" y="19"/>
                      <a:pt x="15" y="14"/>
                    </a:cubicBezTo>
                    <a:cubicBezTo>
                      <a:pt x="16" y="9"/>
                      <a:pt x="15" y="6"/>
                      <a:pt x="15" y="6"/>
                    </a:cubicBezTo>
                    <a:cubicBezTo>
                      <a:pt x="15" y="6"/>
                      <a:pt x="12" y="5"/>
                      <a:pt x="12" y="8"/>
                    </a:cubicBezTo>
                    <a:cubicBezTo>
                      <a:pt x="12" y="12"/>
                      <a:pt x="10" y="14"/>
                      <a:pt x="9" y="11"/>
                    </a:cubicBezTo>
                    <a:cubicBezTo>
                      <a:pt x="9" y="9"/>
                      <a:pt x="11" y="3"/>
                      <a:pt x="4" y="0"/>
                    </a:cubicBezTo>
                    <a:cubicBezTo>
                      <a:pt x="4" y="0"/>
                      <a:pt x="5" y="3"/>
                      <a:pt x="3" y="5"/>
                    </a:cubicBezTo>
                    <a:cubicBezTo>
                      <a:pt x="1" y="7"/>
                      <a:pt x="0" y="14"/>
                      <a:pt x="8" y="17"/>
                    </a:cubicBezTo>
                    <a:cubicBezTo>
                      <a:pt x="8" y="17"/>
                      <a:pt x="11" y="18"/>
                      <a:pt x="11" y="20"/>
                    </a:cubicBezTo>
                    <a:cubicBezTo>
                      <a:pt x="10" y="21"/>
                      <a:pt x="5" y="20"/>
                      <a:pt x="5" y="20"/>
                    </a:cubicBezTo>
                    <a:close/>
                  </a:path>
                </a:pathLst>
              </a:custGeom>
              <a:solidFill>
                <a:srgbClr val="324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1" name="Freeform 685"/>
            <p:cNvSpPr/>
            <p:nvPr/>
          </p:nvSpPr>
          <p:spPr bwMode="auto">
            <a:xfrm>
              <a:off x="3475" y="3506"/>
              <a:ext cx="684" cy="214"/>
            </a:xfrm>
            <a:custGeom>
              <a:gdLst>
                <a:gd name="T0" fmla="*/ 12 w 196"/>
                <a:gd name="T1" fmla="*/ 61 h 61"/>
                <a:gd name="T2" fmla="*/ 21 w 196"/>
                <a:gd name="T3" fmla="*/ 55 h 61"/>
                <a:gd name="T4" fmla="*/ 13 w 196"/>
                <a:gd name="T5" fmla="*/ 47 h 61"/>
                <a:gd name="T6" fmla="*/ 13 w 196"/>
                <a:gd name="T7" fmla="*/ 47 h 61"/>
                <a:gd name="T8" fmla="*/ 13 w 196"/>
                <a:gd name="T9" fmla="*/ 57 h 61"/>
                <a:gd name="T10" fmla="*/ 16 w 196"/>
                <a:gd name="T11" fmla="*/ 51 h 61"/>
                <a:gd name="T12" fmla="*/ 9 w 196"/>
                <a:gd name="T13" fmla="*/ 51 h 61"/>
                <a:gd name="T14" fmla="*/ 8 w 196"/>
                <a:gd name="T15" fmla="*/ 43 h 61"/>
                <a:gd name="T16" fmla="*/ 40 w 196"/>
                <a:gd name="T17" fmla="*/ 33 h 61"/>
                <a:gd name="T18" fmla="*/ 98 w 196"/>
                <a:gd name="T19" fmla="*/ 0 h 61"/>
                <a:gd name="T20" fmla="*/ 156 w 196"/>
                <a:gd name="T21" fmla="*/ 33 h 61"/>
                <a:gd name="T22" fmla="*/ 188 w 196"/>
                <a:gd name="T23" fmla="*/ 43 h 61"/>
                <a:gd name="T24" fmla="*/ 187 w 196"/>
                <a:gd name="T25" fmla="*/ 51 h 61"/>
                <a:gd name="T26" fmla="*/ 180 w 196"/>
                <a:gd name="T27" fmla="*/ 51 h 61"/>
                <a:gd name="T28" fmla="*/ 183 w 196"/>
                <a:gd name="T29" fmla="*/ 57 h 61"/>
                <a:gd name="T30" fmla="*/ 183 w 196"/>
                <a:gd name="T31" fmla="*/ 47 h 61"/>
                <a:gd name="T32" fmla="*/ 183 w 196"/>
                <a:gd name="T33" fmla="*/ 47 h 61"/>
                <a:gd name="T34" fmla="*/ 174 w 196"/>
                <a:gd name="T35" fmla="*/ 54 h 61"/>
                <a:gd name="T36" fmla="*/ 183 w 196"/>
                <a:gd name="T37" fmla="*/ 61 h 61"/>
                <a:gd name="T38" fmla="*/ 188 w 196"/>
                <a:gd name="T39" fmla="*/ 37 h 61"/>
                <a:gd name="T40" fmla="*/ 146 w 196"/>
                <a:gd name="T41" fmla="*/ 31 h 61"/>
                <a:gd name="T42" fmla="*/ 98 w 196"/>
                <a:gd name="T43" fmla="*/ 0 h 61"/>
                <a:gd name="T44" fmla="*/ 98 w 196"/>
                <a:gd name="T45" fmla="*/ 0 h 61"/>
                <a:gd name="T46" fmla="*/ 98 w 196"/>
                <a:gd name="T47" fmla="*/ 0 h 61"/>
                <a:gd name="T48" fmla="*/ 98 w 196"/>
                <a:gd name="T49" fmla="*/ 0 h 61"/>
                <a:gd name="T50" fmla="*/ 98 w 196"/>
                <a:gd name="T51" fmla="*/ 0 h 61"/>
                <a:gd name="T52" fmla="*/ 52 w 196"/>
                <a:gd name="T53" fmla="*/ 31 h 61"/>
                <a:gd name="T54" fmla="*/ 9 w 196"/>
                <a:gd name="T55" fmla="*/ 37 h 61"/>
                <a:gd name="T56" fmla="*/ 12 w 196"/>
                <a:gd name="T57" fmla="*/ 61 h 6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1">
                  <a:moveTo>
                    <a:pt x="12" y="61"/>
                  </a:moveTo>
                  <a:cubicBezTo>
                    <a:pt x="16" y="61"/>
                    <a:pt x="20" y="59"/>
                    <a:pt x="21" y="55"/>
                  </a:cubicBezTo>
                  <a:cubicBezTo>
                    <a:pt x="24" y="50"/>
                    <a:pt x="18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9" y="46"/>
                    <a:pt x="19" y="56"/>
                    <a:pt x="13" y="57"/>
                  </a:cubicBezTo>
                  <a:cubicBezTo>
                    <a:pt x="17" y="55"/>
                    <a:pt x="16" y="51"/>
                    <a:pt x="16" y="51"/>
                  </a:cubicBezTo>
                  <a:cubicBezTo>
                    <a:pt x="15" y="53"/>
                    <a:pt x="13" y="56"/>
                    <a:pt x="9" y="51"/>
                  </a:cubicBezTo>
                  <a:cubicBezTo>
                    <a:pt x="7" y="49"/>
                    <a:pt x="7" y="46"/>
                    <a:pt x="8" y="43"/>
                  </a:cubicBezTo>
                  <a:cubicBezTo>
                    <a:pt x="13" y="33"/>
                    <a:pt x="30" y="33"/>
                    <a:pt x="40" y="33"/>
                  </a:cubicBezTo>
                  <a:cubicBezTo>
                    <a:pt x="65" y="34"/>
                    <a:pt x="90" y="26"/>
                    <a:pt x="98" y="0"/>
                  </a:cubicBezTo>
                  <a:cubicBezTo>
                    <a:pt x="106" y="26"/>
                    <a:pt x="131" y="34"/>
                    <a:pt x="156" y="33"/>
                  </a:cubicBezTo>
                  <a:cubicBezTo>
                    <a:pt x="166" y="33"/>
                    <a:pt x="182" y="33"/>
                    <a:pt x="188" y="43"/>
                  </a:cubicBezTo>
                  <a:cubicBezTo>
                    <a:pt x="189" y="46"/>
                    <a:pt x="189" y="49"/>
                    <a:pt x="187" y="51"/>
                  </a:cubicBezTo>
                  <a:cubicBezTo>
                    <a:pt x="183" y="56"/>
                    <a:pt x="181" y="53"/>
                    <a:pt x="180" y="51"/>
                  </a:cubicBezTo>
                  <a:cubicBezTo>
                    <a:pt x="180" y="51"/>
                    <a:pt x="179" y="55"/>
                    <a:pt x="183" y="57"/>
                  </a:cubicBezTo>
                  <a:cubicBezTo>
                    <a:pt x="176" y="56"/>
                    <a:pt x="177" y="46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78" y="46"/>
                    <a:pt x="173" y="49"/>
                    <a:pt x="174" y="54"/>
                  </a:cubicBezTo>
                  <a:cubicBezTo>
                    <a:pt x="175" y="58"/>
                    <a:pt x="179" y="60"/>
                    <a:pt x="183" y="61"/>
                  </a:cubicBezTo>
                  <a:cubicBezTo>
                    <a:pt x="196" y="61"/>
                    <a:pt x="194" y="43"/>
                    <a:pt x="188" y="37"/>
                  </a:cubicBezTo>
                  <a:cubicBezTo>
                    <a:pt x="177" y="28"/>
                    <a:pt x="159" y="31"/>
                    <a:pt x="146" y="31"/>
                  </a:cubicBezTo>
                  <a:cubicBezTo>
                    <a:pt x="125" y="30"/>
                    <a:pt x="105" y="2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1" y="20"/>
                    <a:pt x="72" y="29"/>
                    <a:pt x="52" y="31"/>
                  </a:cubicBezTo>
                  <a:cubicBezTo>
                    <a:pt x="38" y="32"/>
                    <a:pt x="21" y="28"/>
                    <a:pt x="9" y="37"/>
                  </a:cubicBezTo>
                  <a:cubicBezTo>
                    <a:pt x="1" y="43"/>
                    <a:pt x="0" y="59"/>
                    <a:pt x="12" y="6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86"/>
            <p:cNvSpPr/>
            <p:nvPr/>
          </p:nvSpPr>
          <p:spPr bwMode="auto">
            <a:xfrm>
              <a:off x="3901" y="3259"/>
              <a:ext cx="272" cy="174"/>
            </a:xfrm>
            <a:custGeom>
              <a:gdLst>
                <a:gd name="T0" fmla="*/ 65 w 78"/>
                <a:gd name="T1" fmla="*/ 29 h 50"/>
                <a:gd name="T2" fmla="*/ 58 w 78"/>
                <a:gd name="T3" fmla="*/ 26 h 50"/>
                <a:gd name="T4" fmla="*/ 50 w 78"/>
                <a:gd name="T5" fmla="*/ 33 h 50"/>
                <a:gd name="T6" fmla="*/ 57 w 78"/>
                <a:gd name="T7" fmla="*/ 45 h 50"/>
                <a:gd name="T8" fmla="*/ 77 w 78"/>
                <a:gd name="T9" fmla="*/ 30 h 50"/>
                <a:gd name="T10" fmla="*/ 51 w 78"/>
                <a:gd name="T11" fmla="*/ 3 h 50"/>
                <a:gd name="T12" fmla="*/ 0 w 78"/>
                <a:gd name="T13" fmla="*/ 15 h 50"/>
                <a:gd name="T14" fmla="*/ 0 w 78"/>
                <a:gd name="T15" fmla="*/ 15 h 50"/>
                <a:gd name="T16" fmla="*/ 34 w 78"/>
                <a:gd name="T17" fmla="*/ 5 h 50"/>
                <a:gd name="T18" fmla="*/ 67 w 78"/>
                <a:gd name="T19" fmla="*/ 13 h 50"/>
                <a:gd name="T20" fmla="*/ 72 w 78"/>
                <a:gd name="T21" fmla="*/ 37 h 50"/>
                <a:gd name="T22" fmla="*/ 63 w 78"/>
                <a:gd name="T23" fmla="*/ 39 h 50"/>
                <a:gd name="T24" fmla="*/ 58 w 78"/>
                <a:gd name="T25" fmla="*/ 35 h 50"/>
                <a:gd name="T26" fmla="*/ 59 w 78"/>
                <a:gd name="T27" fmla="*/ 40 h 50"/>
                <a:gd name="T28" fmla="*/ 58 w 78"/>
                <a:gd name="T29" fmla="*/ 31 h 50"/>
                <a:gd name="T30" fmla="*/ 65 w 78"/>
                <a:gd name="T31" fmla="*/ 29 h 5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50">
                  <a:moveTo>
                    <a:pt x="65" y="29"/>
                  </a:moveTo>
                  <a:cubicBezTo>
                    <a:pt x="65" y="29"/>
                    <a:pt x="62" y="26"/>
                    <a:pt x="58" y="26"/>
                  </a:cubicBezTo>
                  <a:cubicBezTo>
                    <a:pt x="54" y="26"/>
                    <a:pt x="51" y="29"/>
                    <a:pt x="50" y="33"/>
                  </a:cubicBezTo>
                  <a:cubicBezTo>
                    <a:pt x="49" y="38"/>
                    <a:pt x="53" y="43"/>
                    <a:pt x="57" y="45"/>
                  </a:cubicBezTo>
                  <a:cubicBezTo>
                    <a:pt x="67" y="50"/>
                    <a:pt x="76" y="39"/>
                    <a:pt x="77" y="30"/>
                  </a:cubicBezTo>
                  <a:cubicBezTo>
                    <a:pt x="78" y="15"/>
                    <a:pt x="63" y="5"/>
                    <a:pt x="51" y="3"/>
                  </a:cubicBezTo>
                  <a:cubicBezTo>
                    <a:pt x="33" y="0"/>
                    <a:pt x="14" y="3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8"/>
                    <a:pt x="22" y="5"/>
                    <a:pt x="34" y="5"/>
                  </a:cubicBezTo>
                  <a:cubicBezTo>
                    <a:pt x="46" y="4"/>
                    <a:pt x="57" y="5"/>
                    <a:pt x="67" y="13"/>
                  </a:cubicBezTo>
                  <a:cubicBezTo>
                    <a:pt x="73" y="19"/>
                    <a:pt x="77" y="30"/>
                    <a:pt x="72" y="37"/>
                  </a:cubicBezTo>
                  <a:cubicBezTo>
                    <a:pt x="70" y="39"/>
                    <a:pt x="67" y="40"/>
                    <a:pt x="63" y="39"/>
                  </a:cubicBezTo>
                  <a:cubicBezTo>
                    <a:pt x="59" y="38"/>
                    <a:pt x="58" y="35"/>
                    <a:pt x="58" y="35"/>
                  </a:cubicBezTo>
                  <a:cubicBezTo>
                    <a:pt x="58" y="35"/>
                    <a:pt x="57" y="36"/>
                    <a:pt x="59" y="40"/>
                  </a:cubicBezTo>
                  <a:cubicBezTo>
                    <a:pt x="59" y="40"/>
                    <a:pt x="54" y="36"/>
                    <a:pt x="58" y="31"/>
                  </a:cubicBezTo>
                  <a:cubicBezTo>
                    <a:pt x="60" y="28"/>
                    <a:pt x="65" y="29"/>
                    <a:pt x="65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87"/>
            <p:cNvSpPr/>
            <p:nvPr/>
          </p:nvSpPr>
          <p:spPr bwMode="auto">
            <a:xfrm>
              <a:off x="3824" y="3293"/>
              <a:ext cx="133" cy="224"/>
            </a:xfrm>
            <a:custGeom>
              <a:gdLst>
                <a:gd name="T0" fmla="*/ 4 w 38"/>
                <a:gd name="T1" fmla="*/ 49 h 64"/>
                <a:gd name="T2" fmla="*/ 10 w 38"/>
                <a:gd name="T3" fmla="*/ 60 h 64"/>
                <a:gd name="T4" fmla="*/ 29 w 38"/>
                <a:gd name="T5" fmla="*/ 57 h 64"/>
                <a:gd name="T6" fmla="*/ 26 w 38"/>
                <a:gd name="T7" fmla="*/ 38 h 64"/>
                <a:gd name="T8" fmla="*/ 22 w 38"/>
                <a:gd name="T9" fmla="*/ 33 h 64"/>
                <a:gd name="T10" fmla="*/ 20 w 38"/>
                <a:gd name="T11" fmla="*/ 35 h 64"/>
                <a:gd name="T12" fmla="*/ 20 w 38"/>
                <a:gd name="T13" fmla="*/ 39 h 64"/>
                <a:gd name="T14" fmla="*/ 15 w 38"/>
                <a:gd name="T15" fmla="*/ 40 h 64"/>
                <a:gd name="T16" fmla="*/ 13 w 38"/>
                <a:gd name="T17" fmla="*/ 54 h 64"/>
                <a:gd name="T18" fmla="*/ 16 w 38"/>
                <a:gd name="T19" fmla="*/ 47 h 64"/>
                <a:gd name="T20" fmla="*/ 18 w 38"/>
                <a:gd name="T21" fmla="*/ 47 h 64"/>
                <a:gd name="T22" fmla="*/ 18 w 38"/>
                <a:gd name="T23" fmla="*/ 50 h 64"/>
                <a:gd name="T24" fmla="*/ 19 w 38"/>
                <a:gd name="T25" fmla="*/ 53 h 64"/>
                <a:gd name="T26" fmla="*/ 20 w 38"/>
                <a:gd name="T27" fmla="*/ 50 h 64"/>
                <a:gd name="T28" fmla="*/ 23 w 38"/>
                <a:gd name="T29" fmla="*/ 49 h 64"/>
                <a:gd name="T30" fmla="*/ 23 w 38"/>
                <a:gd name="T31" fmla="*/ 57 h 64"/>
                <a:gd name="T32" fmla="*/ 17 w 38"/>
                <a:gd name="T33" fmla="*/ 58 h 64"/>
                <a:gd name="T34" fmla="*/ 8 w 38"/>
                <a:gd name="T35" fmla="*/ 52 h 64"/>
                <a:gd name="T36" fmla="*/ 8 w 38"/>
                <a:gd name="T37" fmla="*/ 31 h 64"/>
                <a:gd name="T38" fmla="*/ 38 w 38"/>
                <a:gd name="T39" fmla="*/ 0 h 64"/>
                <a:gd name="T40" fmla="*/ 38 w 38"/>
                <a:gd name="T41" fmla="*/ 0 h 64"/>
                <a:gd name="T42" fmla="*/ 4 w 38"/>
                <a:gd name="T43" fmla="*/ 49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4" y="49"/>
                  </a:moveTo>
                  <a:cubicBezTo>
                    <a:pt x="5" y="54"/>
                    <a:pt x="7" y="57"/>
                    <a:pt x="10" y="60"/>
                  </a:cubicBezTo>
                  <a:cubicBezTo>
                    <a:pt x="14" y="63"/>
                    <a:pt x="23" y="64"/>
                    <a:pt x="29" y="57"/>
                  </a:cubicBezTo>
                  <a:cubicBezTo>
                    <a:pt x="35" y="49"/>
                    <a:pt x="31" y="41"/>
                    <a:pt x="26" y="38"/>
                  </a:cubicBezTo>
                  <a:cubicBezTo>
                    <a:pt x="23" y="36"/>
                    <a:pt x="22" y="33"/>
                    <a:pt x="22" y="33"/>
                  </a:cubicBezTo>
                  <a:cubicBezTo>
                    <a:pt x="21" y="33"/>
                    <a:pt x="20" y="35"/>
                    <a:pt x="20" y="35"/>
                  </a:cubicBezTo>
                  <a:cubicBezTo>
                    <a:pt x="20" y="37"/>
                    <a:pt x="21" y="38"/>
                    <a:pt x="20" y="39"/>
                  </a:cubicBezTo>
                  <a:cubicBezTo>
                    <a:pt x="19" y="41"/>
                    <a:pt x="18" y="39"/>
                    <a:pt x="15" y="40"/>
                  </a:cubicBezTo>
                  <a:cubicBezTo>
                    <a:pt x="8" y="43"/>
                    <a:pt x="13" y="54"/>
                    <a:pt x="13" y="54"/>
                  </a:cubicBezTo>
                  <a:cubicBezTo>
                    <a:pt x="13" y="51"/>
                    <a:pt x="15" y="51"/>
                    <a:pt x="16" y="47"/>
                  </a:cubicBezTo>
                  <a:cubicBezTo>
                    <a:pt x="17" y="45"/>
                    <a:pt x="19" y="46"/>
                    <a:pt x="18" y="47"/>
                  </a:cubicBezTo>
                  <a:cubicBezTo>
                    <a:pt x="16" y="47"/>
                    <a:pt x="17" y="50"/>
                    <a:pt x="18" y="50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3"/>
                    <a:pt x="20" y="53"/>
                    <a:pt x="20" y="50"/>
                  </a:cubicBezTo>
                  <a:cubicBezTo>
                    <a:pt x="20" y="48"/>
                    <a:pt x="22" y="48"/>
                    <a:pt x="23" y="49"/>
                  </a:cubicBezTo>
                  <a:cubicBezTo>
                    <a:pt x="25" y="51"/>
                    <a:pt x="24" y="55"/>
                    <a:pt x="23" y="57"/>
                  </a:cubicBezTo>
                  <a:cubicBezTo>
                    <a:pt x="22" y="58"/>
                    <a:pt x="19" y="58"/>
                    <a:pt x="17" y="58"/>
                  </a:cubicBezTo>
                  <a:cubicBezTo>
                    <a:pt x="13" y="59"/>
                    <a:pt x="10" y="56"/>
                    <a:pt x="8" y="52"/>
                  </a:cubicBezTo>
                  <a:cubicBezTo>
                    <a:pt x="5" y="46"/>
                    <a:pt x="6" y="38"/>
                    <a:pt x="8" y="31"/>
                  </a:cubicBezTo>
                  <a:cubicBezTo>
                    <a:pt x="13" y="17"/>
                    <a:pt x="25" y="7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9" y="7"/>
                    <a:pt x="0" y="27"/>
                    <a:pt x="4" y="4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88"/>
            <p:cNvSpPr/>
            <p:nvPr/>
          </p:nvSpPr>
          <p:spPr bwMode="auto">
            <a:xfrm>
              <a:off x="4051" y="3210"/>
              <a:ext cx="300" cy="377"/>
            </a:xfrm>
            <a:custGeom>
              <a:gdLst>
                <a:gd name="T0" fmla="*/ 27 w 86"/>
                <a:gd name="T1" fmla="*/ 105 h 108"/>
                <a:gd name="T2" fmla="*/ 0 w 86"/>
                <a:gd name="T3" fmla="*/ 106 h 108"/>
                <a:gd name="T4" fmla="*/ 27 w 86"/>
                <a:gd name="T5" fmla="*/ 106 h 108"/>
                <a:gd name="T6" fmla="*/ 55 w 86"/>
                <a:gd name="T7" fmla="*/ 96 h 108"/>
                <a:gd name="T8" fmla="*/ 70 w 86"/>
                <a:gd name="T9" fmla="*/ 71 h 108"/>
                <a:gd name="T10" fmla="*/ 84 w 86"/>
                <a:gd name="T11" fmla="*/ 21 h 108"/>
                <a:gd name="T12" fmla="*/ 69 w 86"/>
                <a:gd name="T13" fmla="*/ 1 h 108"/>
                <a:gd name="T14" fmla="*/ 48 w 86"/>
                <a:gd name="T15" fmla="*/ 11 h 108"/>
                <a:gd name="T16" fmla="*/ 47 w 86"/>
                <a:gd name="T17" fmla="*/ 16 h 108"/>
                <a:gd name="T18" fmla="*/ 56 w 86"/>
                <a:gd name="T19" fmla="*/ 32 h 108"/>
                <a:gd name="T20" fmla="*/ 71 w 86"/>
                <a:gd name="T21" fmla="*/ 28 h 108"/>
                <a:gd name="T22" fmla="*/ 74 w 86"/>
                <a:gd name="T23" fmla="*/ 24 h 108"/>
                <a:gd name="T24" fmla="*/ 70 w 86"/>
                <a:gd name="T25" fmla="*/ 24 h 108"/>
                <a:gd name="T26" fmla="*/ 67 w 86"/>
                <a:gd name="T27" fmla="*/ 25 h 108"/>
                <a:gd name="T28" fmla="*/ 68 w 86"/>
                <a:gd name="T29" fmla="*/ 22 h 108"/>
                <a:gd name="T30" fmla="*/ 66 w 86"/>
                <a:gd name="T31" fmla="*/ 11 h 108"/>
                <a:gd name="T32" fmla="*/ 63 w 86"/>
                <a:gd name="T33" fmla="*/ 17 h 108"/>
                <a:gd name="T34" fmla="*/ 63 w 86"/>
                <a:gd name="T35" fmla="*/ 21 h 108"/>
                <a:gd name="T36" fmla="*/ 61 w 86"/>
                <a:gd name="T37" fmla="*/ 17 h 108"/>
                <a:gd name="T38" fmla="*/ 57 w 86"/>
                <a:gd name="T39" fmla="*/ 16 h 108"/>
                <a:gd name="T40" fmla="*/ 52 w 86"/>
                <a:gd name="T41" fmla="*/ 20 h 108"/>
                <a:gd name="T42" fmla="*/ 51 w 86"/>
                <a:gd name="T43" fmla="*/ 19 h 108"/>
                <a:gd name="T44" fmla="*/ 51 w 86"/>
                <a:gd name="T45" fmla="*/ 14 h 108"/>
                <a:gd name="T46" fmla="*/ 69 w 86"/>
                <a:gd name="T47" fmla="*/ 5 h 108"/>
                <a:gd name="T48" fmla="*/ 81 w 86"/>
                <a:gd name="T49" fmla="*/ 26 h 108"/>
                <a:gd name="T50" fmla="*/ 75 w 86"/>
                <a:gd name="T51" fmla="*/ 52 h 108"/>
                <a:gd name="T52" fmla="*/ 70 w 86"/>
                <a:gd name="T53" fmla="*/ 65 h 108"/>
                <a:gd name="T54" fmla="*/ 70 w 86"/>
                <a:gd name="T55" fmla="*/ 64 h 108"/>
                <a:gd name="T56" fmla="*/ 40 w 86"/>
                <a:gd name="T57" fmla="*/ 49 h 108"/>
                <a:gd name="T58" fmla="*/ 34 w 86"/>
                <a:gd name="T59" fmla="*/ 74 h 108"/>
                <a:gd name="T60" fmla="*/ 49 w 86"/>
                <a:gd name="T61" fmla="*/ 67 h 108"/>
                <a:gd name="T62" fmla="*/ 46 w 86"/>
                <a:gd name="T63" fmla="*/ 61 h 108"/>
                <a:gd name="T64" fmla="*/ 49 w 86"/>
                <a:gd name="T65" fmla="*/ 67 h 108"/>
                <a:gd name="T66" fmla="*/ 35 w 86"/>
                <a:gd name="T67" fmla="*/ 73 h 108"/>
                <a:gd name="T68" fmla="*/ 41 w 86"/>
                <a:gd name="T69" fmla="*/ 50 h 108"/>
                <a:gd name="T70" fmla="*/ 67 w 86"/>
                <a:gd name="T71" fmla="*/ 64 h 108"/>
                <a:gd name="T72" fmla="*/ 68 w 86"/>
                <a:gd name="T73" fmla="*/ 68 h 108"/>
                <a:gd name="T74" fmla="*/ 47 w 86"/>
                <a:gd name="T75" fmla="*/ 89 h 108"/>
                <a:gd name="T76" fmla="*/ 1 w 86"/>
                <a:gd name="T77" fmla="*/ 102 h 108"/>
                <a:gd name="T78" fmla="*/ 1 w 86"/>
                <a:gd name="T79" fmla="*/ 102 h 108"/>
                <a:gd name="T80" fmla="*/ 60 w 86"/>
                <a:gd name="T81" fmla="*/ 83 h 108"/>
                <a:gd name="T82" fmla="*/ 67 w 86"/>
                <a:gd name="T83" fmla="*/ 75 h 108"/>
                <a:gd name="T84" fmla="*/ 27 w 86"/>
                <a:gd name="T85" fmla="*/ 105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6" h="108">
                  <a:moveTo>
                    <a:pt x="27" y="105"/>
                  </a:moveTo>
                  <a:cubicBezTo>
                    <a:pt x="10" y="108"/>
                    <a:pt x="0" y="106"/>
                    <a:pt x="0" y="106"/>
                  </a:cubicBezTo>
                  <a:cubicBezTo>
                    <a:pt x="0" y="106"/>
                    <a:pt x="10" y="108"/>
                    <a:pt x="27" y="106"/>
                  </a:cubicBezTo>
                  <a:cubicBezTo>
                    <a:pt x="35" y="106"/>
                    <a:pt x="46" y="103"/>
                    <a:pt x="55" y="96"/>
                  </a:cubicBezTo>
                  <a:cubicBezTo>
                    <a:pt x="63" y="91"/>
                    <a:pt x="69" y="82"/>
                    <a:pt x="70" y="71"/>
                  </a:cubicBezTo>
                  <a:cubicBezTo>
                    <a:pt x="80" y="57"/>
                    <a:pt x="86" y="38"/>
                    <a:pt x="84" y="21"/>
                  </a:cubicBezTo>
                  <a:cubicBezTo>
                    <a:pt x="83" y="12"/>
                    <a:pt x="78" y="4"/>
                    <a:pt x="69" y="1"/>
                  </a:cubicBezTo>
                  <a:cubicBezTo>
                    <a:pt x="61" y="0"/>
                    <a:pt x="51" y="3"/>
                    <a:pt x="48" y="11"/>
                  </a:cubicBezTo>
                  <a:cubicBezTo>
                    <a:pt x="47" y="12"/>
                    <a:pt x="47" y="14"/>
                    <a:pt x="47" y="16"/>
                  </a:cubicBezTo>
                  <a:cubicBezTo>
                    <a:pt x="46" y="21"/>
                    <a:pt x="50" y="30"/>
                    <a:pt x="56" y="32"/>
                  </a:cubicBezTo>
                  <a:cubicBezTo>
                    <a:pt x="65" y="35"/>
                    <a:pt x="70" y="31"/>
                    <a:pt x="71" y="28"/>
                  </a:cubicBezTo>
                  <a:cubicBezTo>
                    <a:pt x="72" y="24"/>
                    <a:pt x="74" y="24"/>
                    <a:pt x="74" y="24"/>
                  </a:cubicBezTo>
                  <a:cubicBezTo>
                    <a:pt x="72" y="22"/>
                    <a:pt x="70" y="23"/>
                    <a:pt x="70" y="24"/>
                  </a:cubicBezTo>
                  <a:cubicBezTo>
                    <a:pt x="69" y="25"/>
                    <a:pt x="69" y="26"/>
                    <a:pt x="67" y="25"/>
                  </a:cubicBezTo>
                  <a:cubicBezTo>
                    <a:pt x="66" y="24"/>
                    <a:pt x="68" y="22"/>
                    <a:pt x="68" y="22"/>
                  </a:cubicBezTo>
                  <a:cubicBezTo>
                    <a:pt x="72" y="17"/>
                    <a:pt x="66" y="11"/>
                    <a:pt x="66" y="11"/>
                  </a:cubicBezTo>
                  <a:cubicBezTo>
                    <a:pt x="63" y="12"/>
                    <a:pt x="62" y="16"/>
                    <a:pt x="63" y="17"/>
                  </a:cubicBezTo>
                  <a:cubicBezTo>
                    <a:pt x="64" y="19"/>
                    <a:pt x="65" y="21"/>
                    <a:pt x="63" y="21"/>
                  </a:cubicBezTo>
                  <a:cubicBezTo>
                    <a:pt x="61" y="21"/>
                    <a:pt x="62" y="19"/>
                    <a:pt x="61" y="17"/>
                  </a:cubicBezTo>
                  <a:cubicBezTo>
                    <a:pt x="60" y="15"/>
                    <a:pt x="57" y="16"/>
                    <a:pt x="57" y="16"/>
                  </a:cubicBezTo>
                  <a:cubicBezTo>
                    <a:pt x="59" y="19"/>
                    <a:pt x="55" y="22"/>
                    <a:pt x="52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1" y="17"/>
                    <a:pt x="51" y="16"/>
                    <a:pt x="51" y="14"/>
                  </a:cubicBezTo>
                  <a:cubicBezTo>
                    <a:pt x="52" y="6"/>
                    <a:pt x="62" y="4"/>
                    <a:pt x="69" y="5"/>
                  </a:cubicBezTo>
                  <a:cubicBezTo>
                    <a:pt x="78" y="8"/>
                    <a:pt x="80" y="18"/>
                    <a:pt x="81" y="26"/>
                  </a:cubicBezTo>
                  <a:cubicBezTo>
                    <a:pt x="81" y="35"/>
                    <a:pt x="78" y="44"/>
                    <a:pt x="75" y="52"/>
                  </a:cubicBezTo>
                  <a:cubicBezTo>
                    <a:pt x="74" y="57"/>
                    <a:pt x="72" y="61"/>
                    <a:pt x="70" y="65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67" y="50"/>
                    <a:pt x="50" y="44"/>
                    <a:pt x="40" y="49"/>
                  </a:cubicBezTo>
                  <a:cubicBezTo>
                    <a:pt x="28" y="52"/>
                    <a:pt x="26" y="68"/>
                    <a:pt x="34" y="74"/>
                  </a:cubicBezTo>
                  <a:cubicBezTo>
                    <a:pt x="42" y="80"/>
                    <a:pt x="50" y="71"/>
                    <a:pt x="49" y="67"/>
                  </a:cubicBezTo>
                  <a:cubicBezTo>
                    <a:pt x="49" y="61"/>
                    <a:pt x="45" y="61"/>
                    <a:pt x="46" y="61"/>
                  </a:cubicBezTo>
                  <a:cubicBezTo>
                    <a:pt x="45" y="61"/>
                    <a:pt x="49" y="62"/>
                    <a:pt x="49" y="67"/>
                  </a:cubicBezTo>
                  <a:cubicBezTo>
                    <a:pt x="49" y="71"/>
                    <a:pt x="42" y="78"/>
                    <a:pt x="35" y="73"/>
                  </a:cubicBezTo>
                  <a:cubicBezTo>
                    <a:pt x="28" y="68"/>
                    <a:pt x="30" y="53"/>
                    <a:pt x="41" y="50"/>
                  </a:cubicBezTo>
                  <a:cubicBezTo>
                    <a:pt x="50" y="47"/>
                    <a:pt x="65" y="52"/>
                    <a:pt x="67" y="64"/>
                  </a:cubicBezTo>
                  <a:cubicBezTo>
                    <a:pt x="68" y="66"/>
                    <a:pt x="68" y="67"/>
                    <a:pt x="68" y="68"/>
                  </a:cubicBezTo>
                  <a:cubicBezTo>
                    <a:pt x="62" y="77"/>
                    <a:pt x="55" y="84"/>
                    <a:pt x="47" y="89"/>
                  </a:cubicBezTo>
                  <a:cubicBezTo>
                    <a:pt x="34" y="98"/>
                    <a:pt x="17" y="103"/>
                    <a:pt x="1" y="102"/>
                  </a:cubicBezTo>
                  <a:cubicBezTo>
                    <a:pt x="1" y="102"/>
                    <a:pt x="1" y="102"/>
                    <a:pt x="1" y="102"/>
                  </a:cubicBezTo>
                  <a:cubicBezTo>
                    <a:pt x="22" y="106"/>
                    <a:pt x="44" y="97"/>
                    <a:pt x="60" y="83"/>
                  </a:cubicBezTo>
                  <a:cubicBezTo>
                    <a:pt x="62" y="80"/>
                    <a:pt x="65" y="78"/>
                    <a:pt x="67" y="75"/>
                  </a:cubicBezTo>
                  <a:cubicBezTo>
                    <a:pt x="63" y="95"/>
                    <a:pt x="40" y="104"/>
                    <a:pt x="27" y="10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89"/>
            <p:cNvSpPr>
              <a:spLocks noEditPoints="1"/>
            </p:cNvSpPr>
            <p:nvPr/>
          </p:nvSpPr>
          <p:spPr bwMode="auto">
            <a:xfrm>
              <a:off x="4054" y="3276"/>
              <a:ext cx="1287" cy="454"/>
            </a:xfrm>
            <a:custGeom>
              <a:gdLst>
                <a:gd name="T0" fmla="*/ 263 w 369"/>
                <a:gd name="T1" fmla="*/ 6 h 130"/>
                <a:gd name="T2" fmla="*/ 265 w 369"/>
                <a:gd name="T3" fmla="*/ 12 h 130"/>
                <a:gd name="T4" fmla="*/ 263 w 369"/>
                <a:gd name="T5" fmla="*/ 21 h 130"/>
                <a:gd name="T6" fmla="*/ 169 w 369"/>
                <a:gd name="T7" fmla="*/ 20 h 130"/>
                <a:gd name="T8" fmla="*/ 185 w 369"/>
                <a:gd name="T9" fmla="*/ 10 h 130"/>
                <a:gd name="T10" fmla="*/ 189 w 369"/>
                <a:gd name="T11" fmla="*/ 0 h 130"/>
                <a:gd name="T12" fmla="*/ 170 w 369"/>
                <a:gd name="T13" fmla="*/ 6 h 130"/>
                <a:gd name="T14" fmla="*/ 160 w 369"/>
                <a:gd name="T15" fmla="*/ 15 h 130"/>
                <a:gd name="T16" fmla="*/ 89 w 369"/>
                <a:gd name="T17" fmla="*/ 58 h 130"/>
                <a:gd name="T18" fmla="*/ 199 w 369"/>
                <a:gd name="T19" fmla="*/ 26 h 130"/>
                <a:gd name="T20" fmla="*/ 198 w 369"/>
                <a:gd name="T21" fmla="*/ 29 h 130"/>
                <a:gd name="T22" fmla="*/ 0 w 369"/>
                <a:gd name="T23" fmla="*/ 90 h 130"/>
                <a:gd name="T24" fmla="*/ 188 w 369"/>
                <a:gd name="T25" fmla="*/ 31 h 130"/>
                <a:gd name="T26" fmla="*/ 0 w 369"/>
                <a:gd name="T27" fmla="*/ 92 h 130"/>
                <a:gd name="T28" fmla="*/ 16 w 369"/>
                <a:gd name="T29" fmla="*/ 97 h 130"/>
                <a:gd name="T30" fmla="*/ 43 w 369"/>
                <a:gd name="T31" fmla="*/ 107 h 130"/>
                <a:gd name="T32" fmla="*/ 53 w 369"/>
                <a:gd name="T33" fmla="*/ 104 h 130"/>
                <a:gd name="T34" fmla="*/ 61 w 369"/>
                <a:gd name="T35" fmla="*/ 99 h 130"/>
                <a:gd name="T36" fmla="*/ 40 w 369"/>
                <a:gd name="T37" fmla="*/ 97 h 130"/>
                <a:gd name="T38" fmla="*/ 140 w 369"/>
                <a:gd name="T39" fmla="*/ 59 h 130"/>
                <a:gd name="T40" fmla="*/ 149 w 369"/>
                <a:gd name="T41" fmla="*/ 61 h 130"/>
                <a:gd name="T42" fmla="*/ 168 w 369"/>
                <a:gd name="T43" fmla="*/ 72 h 130"/>
                <a:gd name="T44" fmla="*/ 168 w 369"/>
                <a:gd name="T45" fmla="*/ 53 h 130"/>
                <a:gd name="T46" fmla="*/ 196 w 369"/>
                <a:gd name="T47" fmla="*/ 32 h 130"/>
                <a:gd name="T48" fmla="*/ 226 w 369"/>
                <a:gd name="T49" fmla="*/ 98 h 130"/>
                <a:gd name="T50" fmla="*/ 238 w 369"/>
                <a:gd name="T51" fmla="*/ 92 h 130"/>
                <a:gd name="T52" fmla="*/ 226 w 369"/>
                <a:gd name="T53" fmla="*/ 98 h 130"/>
                <a:gd name="T54" fmla="*/ 181 w 369"/>
                <a:gd name="T55" fmla="*/ 98 h 130"/>
                <a:gd name="T56" fmla="*/ 203 w 369"/>
                <a:gd name="T57" fmla="*/ 90 h 130"/>
                <a:gd name="T58" fmla="*/ 193 w 369"/>
                <a:gd name="T59" fmla="*/ 107 h 130"/>
                <a:gd name="T60" fmla="*/ 210 w 369"/>
                <a:gd name="T61" fmla="*/ 109 h 130"/>
                <a:gd name="T62" fmla="*/ 216 w 369"/>
                <a:gd name="T63" fmla="*/ 99 h 130"/>
                <a:gd name="T64" fmla="*/ 186 w 369"/>
                <a:gd name="T65" fmla="*/ 83 h 130"/>
                <a:gd name="T66" fmla="*/ 228 w 369"/>
                <a:gd name="T67" fmla="*/ 122 h 130"/>
                <a:gd name="T68" fmla="*/ 259 w 369"/>
                <a:gd name="T69" fmla="*/ 77 h 130"/>
                <a:gd name="T70" fmla="*/ 310 w 369"/>
                <a:gd name="T71" fmla="*/ 49 h 130"/>
                <a:gd name="T72" fmla="*/ 332 w 369"/>
                <a:gd name="T73" fmla="*/ 69 h 130"/>
                <a:gd name="T74" fmla="*/ 326 w 369"/>
                <a:gd name="T75" fmla="*/ 78 h 130"/>
                <a:gd name="T76" fmla="*/ 336 w 369"/>
                <a:gd name="T77" fmla="*/ 69 h 130"/>
                <a:gd name="T78" fmla="*/ 225 w 369"/>
                <a:gd name="T79" fmla="*/ 26 h 130"/>
                <a:gd name="T80" fmla="*/ 350 w 369"/>
                <a:gd name="T81" fmla="*/ 59 h 130"/>
                <a:gd name="T82" fmla="*/ 367 w 369"/>
                <a:gd name="T83" fmla="*/ 53 h 130"/>
                <a:gd name="T84" fmla="*/ 264 w 369"/>
                <a:gd name="T85" fmla="*/ 22 h 130"/>
                <a:gd name="T86" fmla="*/ 257 w 369"/>
                <a:gd name="T87" fmla="*/ 77 h 130"/>
                <a:gd name="T88" fmla="*/ 246 w 369"/>
                <a:gd name="T89" fmla="*/ 94 h 130"/>
                <a:gd name="T90" fmla="*/ 226 w 369"/>
                <a:gd name="T91" fmla="*/ 29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9" h="130">
                  <a:moveTo>
                    <a:pt x="264" y="22"/>
                  </a:moveTo>
                  <a:cubicBezTo>
                    <a:pt x="267" y="22"/>
                    <a:pt x="270" y="18"/>
                    <a:pt x="270" y="14"/>
                  </a:cubicBezTo>
                  <a:cubicBezTo>
                    <a:pt x="270" y="9"/>
                    <a:pt x="266" y="6"/>
                    <a:pt x="263" y="6"/>
                  </a:cubicBezTo>
                  <a:cubicBezTo>
                    <a:pt x="261" y="5"/>
                    <a:pt x="258" y="6"/>
                    <a:pt x="256" y="11"/>
                  </a:cubicBezTo>
                  <a:cubicBezTo>
                    <a:pt x="256" y="11"/>
                    <a:pt x="258" y="10"/>
                    <a:pt x="259" y="11"/>
                  </a:cubicBezTo>
                  <a:cubicBezTo>
                    <a:pt x="262" y="13"/>
                    <a:pt x="263" y="11"/>
                    <a:pt x="265" y="12"/>
                  </a:cubicBezTo>
                  <a:cubicBezTo>
                    <a:pt x="269" y="12"/>
                    <a:pt x="266" y="15"/>
                    <a:pt x="264" y="15"/>
                  </a:cubicBezTo>
                  <a:cubicBezTo>
                    <a:pt x="263" y="15"/>
                    <a:pt x="262" y="14"/>
                    <a:pt x="261" y="16"/>
                  </a:cubicBezTo>
                  <a:cubicBezTo>
                    <a:pt x="261" y="16"/>
                    <a:pt x="267" y="16"/>
                    <a:pt x="263" y="21"/>
                  </a:cubicBezTo>
                  <a:cubicBezTo>
                    <a:pt x="262" y="22"/>
                    <a:pt x="261" y="22"/>
                    <a:pt x="261" y="22"/>
                  </a:cubicBezTo>
                  <a:cubicBezTo>
                    <a:pt x="242" y="20"/>
                    <a:pt x="226" y="21"/>
                    <a:pt x="215" y="22"/>
                  </a:cubicBezTo>
                  <a:cubicBezTo>
                    <a:pt x="199" y="18"/>
                    <a:pt x="184" y="18"/>
                    <a:pt x="169" y="20"/>
                  </a:cubicBezTo>
                  <a:cubicBezTo>
                    <a:pt x="173" y="19"/>
                    <a:pt x="177" y="18"/>
                    <a:pt x="180" y="17"/>
                  </a:cubicBezTo>
                  <a:cubicBezTo>
                    <a:pt x="187" y="16"/>
                    <a:pt x="189" y="13"/>
                    <a:pt x="190" y="9"/>
                  </a:cubicBezTo>
                  <a:cubicBezTo>
                    <a:pt x="190" y="9"/>
                    <a:pt x="187" y="11"/>
                    <a:pt x="185" y="10"/>
                  </a:cubicBezTo>
                  <a:cubicBezTo>
                    <a:pt x="184" y="9"/>
                    <a:pt x="182" y="15"/>
                    <a:pt x="179" y="13"/>
                  </a:cubicBezTo>
                  <a:cubicBezTo>
                    <a:pt x="176" y="11"/>
                    <a:pt x="182" y="9"/>
                    <a:pt x="185" y="8"/>
                  </a:cubicBezTo>
                  <a:cubicBezTo>
                    <a:pt x="188" y="7"/>
                    <a:pt x="190" y="3"/>
                    <a:pt x="189" y="0"/>
                  </a:cubicBezTo>
                  <a:cubicBezTo>
                    <a:pt x="189" y="0"/>
                    <a:pt x="187" y="3"/>
                    <a:pt x="185" y="3"/>
                  </a:cubicBezTo>
                  <a:cubicBezTo>
                    <a:pt x="183" y="2"/>
                    <a:pt x="175" y="0"/>
                    <a:pt x="173" y="6"/>
                  </a:cubicBezTo>
                  <a:cubicBezTo>
                    <a:pt x="171" y="12"/>
                    <a:pt x="169" y="8"/>
                    <a:pt x="170" y="6"/>
                  </a:cubicBezTo>
                  <a:cubicBezTo>
                    <a:pt x="171" y="4"/>
                    <a:pt x="168" y="1"/>
                    <a:pt x="165" y="0"/>
                  </a:cubicBezTo>
                  <a:cubicBezTo>
                    <a:pt x="165" y="0"/>
                    <a:pt x="168" y="6"/>
                    <a:pt x="166" y="8"/>
                  </a:cubicBezTo>
                  <a:cubicBezTo>
                    <a:pt x="164" y="10"/>
                    <a:pt x="162" y="12"/>
                    <a:pt x="160" y="15"/>
                  </a:cubicBezTo>
                  <a:cubicBezTo>
                    <a:pt x="159" y="19"/>
                    <a:pt x="154" y="23"/>
                    <a:pt x="149" y="25"/>
                  </a:cubicBezTo>
                  <a:cubicBezTo>
                    <a:pt x="140" y="28"/>
                    <a:pt x="133" y="32"/>
                    <a:pt x="127" y="35"/>
                  </a:cubicBezTo>
                  <a:cubicBezTo>
                    <a:pt x="102" y="47"/>
                    <a:pt x="89" y="58"/>
                    <a:pt x="89" y="58"/>
                  </a:cubicBezTo>
                  <a:cubicBezTo>
                    <a:pt x="89" y="58"/>
                    <a:pt x="103" y="48"/>
                    <a:pt x="127" y="36"/>
                  </a:cubicBezTo>
                  <a:cubicBezTo>
                    <a:pt x="147" y="26"/>
                    <a:pt x="178" y="15"/>
                    <a:pt x="210" y="23"/>
                  </a:cubicBezTo>
                  <a:cubicBezTo>
                    <a:pt x="203" y="24"/>
                    <a:pt x="199" y="26"/>
                    <a:pt x="199" y="26"/>
                  </a:cubicBezTo>
                  <a:cubicBezTo>
                    <a:pt x="199" y="26"/>
                    <a:pt x="203" y="25"/>
                    <a:pt x="211" y="24"/>
                  </a:cubicBezTo>
                  <a:cubicBezTo>
                    <a:pt x="214" y="24"/>
                    <a:pt x="217" y="25"/>
                    <a:pt x="220" y="27"/>
                  </a:cubicBezTo>
                  <a:cubicBezTo>
                    <a:pt x="213" y="27"/>
                    <a:pt x="205" y="28"/>
                    <a:pt x="198" y="29"/>
                  </a:cubicBezTo>
                  <a:cubicBezTo>
                    <a:pt x="174" y="25"/>
                    <a:pt x="149" y="32"/>
                    <a:pt x="127" y="42"/>
                  </a:cubicBezTo>
                  <a:cubicBezTo>
                    <a:pt x="87" y="61"/>
                    <a:pt x="47" y="100"/>
                    <a:pt x="0" y="90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30" y="97"/>
                    <a:pt x="58" y="84"/>
                    <a:pt x="84" y="69"/>
                  </a:cubicBezTo>
                  <a:cubicBezTo>
                    <a:pt x="112" y="53"/>
                    <a:pt x="140" y="36"/>
                    <a:pt x="172" y="32"/>
                  </a:cubicBezTo>
                  <a:cubicBezTo>
                    <a:pt x="178" y="31"/>
                    <a:pt x="183" y="31"/>
                    <a:pt x="188" y="31"/>
                  </a:cubicBezTo>
                  <a:cubicBezTo>
                    <a:pt x="185" y="32"/>
                    <a:pt x="181" y="33"/>
                    <a:pt x="178" y="34"/>
                  </a:cubicBezTo>
                  <a:cubicBezTo>
                    <a:pt x="148" y="43"/>
                    <a:pt x="121" y="60"/>
                    <a:pt x="94" y="74"/>
                  </a:cubicBezTo>
                  <a:cubicBezTo>
                    <a:pt x="65" y="90"/>
                    <a:pt x="33" y="102"/>
                    <a:pt x="0" y="9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5" y="95"/>
                    <a:pt x="11" y="96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20" y="98"/>
                    <a:pt x="26" y="98"/>
                  </a:cubicBezTo>
                  <a:cubicBezTo>
                    <a:pt x="29" y="99"/>
                    <a:pt x="32" y="100"/>
                    <a:pt x="34" y="101"/>
                  </a:cubicBezTo>
                  <a:cubicBezTo>
                    <a:pt x="37" y="104"/>
                    <a:pt x="37" y="107"/>
                    <a:pt x="43" y="107"/>
                  </a:cubicBezTo>
                  <a:cubicBezTo>
                    <a:pt x="49" y="106"/>
                    <a:pt x="50" y="112"/>
                    <a:pt x="50" y="112"/>
                  </a:cubicBezTo>
                  <a:cubicBezTo>
                    <a:pt x="50" y="112"/>
                    <a:pt x="53" y="107"/>
                    <a:pt x="50" y="105"/>
                  </a:cubicBezTo>
                  <a:cubicBezTo>
                    <a:pt x="46" y="103"/>
                    <a:pt x="50" y="100"/>
                    <a:pt x="53" y="104"/>
                  </a:cubicBezTo>
                  <a:cubicBezTo>
                    <a:pt x="55" y="109"/>
                    <a:pt x="64" y="113"/>
                    <a:pt x="71" y="112"/>
                  </a:cubicBezTo>
                  <a:cubicBezTo>
                    <a:pt x="71" y="112"/>
                    <a:pt x="66" y="111"/>
                    <a:pt x="65" y="106"/>
                  </a:cubicBezTo>
                  <a:cubicBezTo>
                    <a:pt x="65" y="103"/>
                    <a:pt x="63" y="99"/>
                    <a:pt x="61" y="99"/>
                  </a:cubicBezTo>
                  <a:cubicBezTo>
                    <a:pt x="58" y="98"/>
                    <a:pt x="62" y="96"/>
                    <a:pt x="66" y="99"/>
                  </a:cubicBezTo>
                  <a:cubicBezTo>
                    <a:pt x="66" y="99"/>
                    <a:pt x="63" y="92"/>
                    <a:pt x="53" y="95"/>
                  </a:cubicBezTo>
                  <a:cubicBezTo>
                    <a:pt x="49" y="96"/>
                    <a:pt x="45" y="96"/>
                    <a:pt x="40" y="97"/>
                  </a:cubicBezTo>
                  <a:cubicBezTo>
                    <a:pt x="55" y="95"/>
                    <a:pt x="70" y="89"/>
                    <a:pt x="84" y="82"/>
                  </a:cubicBezTo>
                  <a:cubicBezTo>
                    <a:pt x="99" y="75"/>
                    <a:pt x="114" y="66"/>
                    <a:pt x="129" y="58"/>
                  </a:cubicBezTo>
                  <a:cubicBezTo>
                    <a:pt x="133" y="57"/>
                    <a:pt x="138" y="56"/>
                    <a:pt x="140" y="59"/>
                  </a:cubicBezTo>
                  <a:cubicBezTo>
                    <a:pt x="147" y="64"/>
                    <a:pt x="143" y="63"/>
                    <a:pt x="146" y="66"/>
                  </a:cubicBezTo>
                  <a:cubicBezTo>
                    <a:pt x="149" y="69"/>
                    <a:pt x="148" y="71"/>
                    <a:pt x="148" y="71"/>
                  </a:cubicBezTo>
                  <a:cubicBezTo>
                    <a:pt x="148" y="71"/>
                    <a:pt x="153" y="66"/>
                    <a:pt x="149" y="61"/>
                  </a:cubicBezTo>
                  <a:cubicBezTo>
                    <a:pt x="146" y="56"/>
                    <a:pt x="152" y="57"/>
                    <a:pt x="152" y="59"/>
                  </a:cubicBezTo>
                  <a:cubicBezTo>
                    <a:pt x="153" y="62"/>
                    <a:pt x="155" y="65"/>
                    <a:pt x="159" y="66"/>
                  </a:cubicBezTo>
                  <a:cubicBezTo>
                    <a:pt x="162" y="68"/>
                    <a:pt x="169" y="70"/>
                    <a:pt x="168" y="72"/>
                  </a:cubicBezTo>
                  <a:cubicBezTo>
                    <a:pt x="168" y="72"/>
                    <a:pt x="171" y="63"/>
                    <a:pt x="166" y="58"/>
                  </a:cubicBezTo>
                  <a:cubicBezTo>
                    <a:pt x="160" y="53"/>
                    <a:pt x="155" y="55"/>
                    <a:pt x="157" y="52"/>
                  </a:cubicBezTo>
                  <a:cubicBezTo>
                    <a:pt x="159" y="49"/>
                    <a:pt x="168" y="53"/>
                    <a:pt x="168" y="53"/>
                  </a:cubicBezTo>
                  <a:cubicBezTo>
                    <a:pt x="168" y="53"/>
                    <a:pt x="165" y="45"/>
                    <a:pt x="151" y="47"/>
                  </a:cubicBezTo>
                  <a:cubicBezTo>
                    <a:pt x="157" y="44"/>
                    <a:pt x="163" y="42"/>
                    <a:pt x="169" y="40"/>
                  </a:cubicBezTo>
                  <a:cubicBezTo>
                    <a:pt x="178" y="37"/>
                    <a:pt x="187" y="34"/>
                    <a:pt x="196" y="32"/>
                  </a:cubicBezTo>
                  <a:cubicBezTo>
                    <a:pt x="210" y="35"/>
                    <a:pt x="223" y="42"/>
                    <a:pt x="233" y="53"/>
                  </a:cubicBezTo>
                  <a:cubicBezTo>
                    <a:pt x="244" y="66"/>
                    <a:pt x="246" y="85"/>
                    <a:pt x="240" y="101"/>
                  </a:cubicBezTo>
                  <a:cubicBezTo>
                    <a:pt x="235" y="102"/>
                    <a:pt x="230" y="101"/>
                    <a:pt x="226" y="98"/>
                  </a:cubicBezTo>
                  <a:cubicBezTo>
                    <a:pt x="222" y="93"/>
                    <a:pt x="222" y="85"/>
                    <a:pt x="226" y="82"/>
                  </a:cubicBezTo>
                  <a:cubicBezTo>
                    <a:pt x="230" y="78"/>
                    <a:pt x="236" y="79"/>
                    <a:pt x="238" y="82"/>
                  </a:cubicBezTo>
                  <a:cubicBezTo>
                    <a:pt x="244" y="88"/>
                    <a:pt x="238" y="92"/>
                    <a:pt x="238" y="92"/>
                  </a:cubicBezTo>
                  <a:cubicBezTo>
                    <a:pt x="239" y="92"/>
                    <a:pt x="244" y="88"/>
                    <a:pt x="239" y="81"/>
                  </a:cubicBezTo>
                  <a:cubicBezTo>
                    <a:pt x="236" y="78"/>
                    <a:pt x="230" y="77"/>
                    <a:pt x="226" y="81"/>
                  </a:cubicBezTo>
                  <a:cubicBezTo>
                    <a:pt x="222" y="85"/>
                    <a:pt x="221" y="93"/>
                    <a:pt x="226" y="98"/>
                  </a:cubicBezTo>
                  <a:cubicBezTo>
                    <a:pt x="229" y="102"/>
                    <a:pt x="234" y="103"/>
                    <a:pt x="240" y="102"/>
                  </a:cubicBezTo>
                  <a:cubicBezTo>
                    <a:pt x="236" y="110"/>
                    <a:pt x="231" y="116"/>
                    <a:pt x="224" y="121"/>
                  </a:cubicBezTo>
                  <a:cubicBezTo>
                    <a:pt x="207" y="130"/>
                    <a:pt x="176" y="122"/>
                    <a:pt x="181" y="98"/>
                  </a:cubicBezTo>
                  <a:cubicBezTo>
                    <a:pt x="182" y="89"/>
                    <a:pt x="189" y="84"/>
                    <a:pt x="197" y="84"/>
                  </a:cubicBezTo>
                  <a:cubicBezTo>
                    <a:pt x="199" y="84"/>
                    <a:pt x="201" y="84"/>
                    <a:pt x="203" y="85"/>
                  </a:cubicBezTo>
                  <a:cubicBezTo>
                    <a:pt x="206" y="86"/>
                    <a:pt x="206" y="89"/>
                    <a:pt x="203" y="90"/>
                  </a:cubicBezTo>
                  <a:cubicBezTo>
                    <a:pt x="200" y="91"/>
                    <a:pt x="201" y="96"/>
                    <a:pt x="201" y="96"/>
                  </a:cubicBezTo>
                  <a:cubicBezTo>
                    <a:pt x="208" y="92"/>
                    <a:pt x="213" y="100"/>
                    <a:pt x="204" y="98"/>
                  </a:cubicBezTo>
                  <a:cubicBezTo>
                    <a:pt x="195" y="97"/>
                    <a:pt x="193" y="105"/>
                    <a:pt x="193" y="107"/>
                  </a:cubicBezTo>
                  <a:cubicBezTo>
                    <a:pt x="193" y="109"/>
                    <a:pt x="189" y="111"/>
                    <a:pt x="189" y="111"/>
                  </a:cubicBezTo>
                  <a:cubicBezTo>
                    <a:pt x="195" y="117"/>
                    <a:pt x="204" y="112"/>
                    <a:pt x="206" y="109"/>
                  </a:cubicBezTo>
                  <a:cubicBezTo>
                    <a:pt x="207" y="106"/>
                    <a:pt x="208" y="105"/>
                    <a:pt x="210" y="109"/>
                  </a:cubicBezTo>
                  <a:cubicBezTo>
                    <a:pt x="212" y="112"/>
                    <a:pt x="217" y="114"/>
                    <a:pt x="220" y="110"/>
                  </a:cubicBezTo>
                  <a:cubicBezTo>
                    <a:pt x="222" y="107"/>
                    <a:pt x="219" y="103"/>
                    <a:pt x="219" y="103"/>
                  </a:cubicBezTo>
                  <a:cubicBezTo>
                    <a:pt x="219" y="105"/>
                    <a:pt x="214" y="108"/>
                    <a:pt x="216" y="99"/>
                  </a:cubicBezTo>
                  <a:cubicBezTo>
                    <a:pt x="217" y="93"/>
                    <a:pt x="215" y="88"/>
                    <a:pt x="212" y="85"/>
                  </a:cubicBezTo>
                  <a:cubicBezTo>
                    <a:pt x="210" y="84"/>
                    <a:pt x="208" y="83"/>
                    <a:pt x="206" y="82"/>
                  </a:cubicBezTo>
                  <a:cubicBezTo>
                    <a:pt x="200" y="79"/>
                    <a:pt x="191" y="79"/>
                    <a:pt x="186" y="83"/>
                  </a:cubicBezTo>
                  <a:cubicBezTo>
                    <a:pt x="178" y="88"/>
                    <a:pt x="175" y="99"/>
                    <a:pt x="177" y="108"/>
                  </a:cubicBezTo>
                  <a:cubicBezTo>
                    <a:pt x="179" y="118"/>
                    <a:pt x="188" y="125"/>
                    <a:pt x="198" y="128"/>
                  </a:cubicBezTo>
                  <a:cubicBezTo>
                    <a:pt x="208" y="130"/>
                    <a:pt x="219" y="128"/>
                    <a:pt x="228" y="122"/>
                  </a:cubicBezTo>
                  <a:cubicBezTo>
                    <a:pt x="236" y="118"/>
                    <a:pt x="241" y="110"/>
                    <a:pt x="244" y="101"/>
                  </a:cubicBezTo>
                  <a:cubicBezTo>
                    <a:pt x="245" y="101"/>
                    <a:pt x="246" y="101"/>
                    <a:pt x="247" y="100"/>
                  </a:cubicBezTo>
                  <a:cubicBezTo>
                    <a:pt x="254" y="95"/>
                    <a:pt x="258" y="86"/>
                    <a:pt x="259" y="77"/>
                  </a:cubicBezTo>
                  <a:cubicBezTo>
                    <a:pt x="261" y="59"/>
                    <a:pt x="248" y="39"/>
                    <a:pt x="231" y="29"/>
                  </a:cubicBezTo>
                  <a:cubicBezTo>
                    <a:pt x="243" y="29"/>
                    <a:pt x="255" y="30"/>
                    <a:pt x="267" y="32"/>
                  </a:cubicBezTo>
                  <a:cubicBezTo>
                    <a:pt x="283" y="35"/>
                    <a:pt x="297" y="41"/>
                    <a:pt x="310" y="49"/>
                  </a:cubicBezTo>
                  <a:cubicBezTo>
                    <a:pt x="313" y="51"/>
                    <a:pt x="317" y="53"/>
                    <a:pt x="320" y="56"/>
                  </a:cubicBezTo>
                  <a:cubicBezTo>
                    <a:pt x="324" y="59"/>
                    <a:pt x="329" y="66"/>
                    <a:pt x="329" y="71"/>
                  </a:cubicBezTo>
                  <a:cubicBezTo>
                    <a:pt x="329" y="71"/>
                    <a:pt x="332" y="72"/>
                    <a:pt x="332" y="69"/>
                  </a:cubicBezTo>
                  <a:cubicBezTo>
                    <a:pt x="332" y="69"/>
                    <a:pt x="337" y="75"/>
                    <a:pt x="335" y="80"/>
                  </a:cubicBezTo>
                  <a:cubicBezTo>
                    <a:pt x="333" y="85"/>
                    <a:pt x="327" y="83"/>
                    <a:pt x="330" y="77"/>
                  </a:cubicBezTo>
                  <a:cubicBezTo>
                    <a:pt x="330" y="77"/>
                    <a:pt x="328" y="77"/>
                    <a:pt x="326" y="78"/>
                  </a:cubicBezTo>
                  <a:cubicBezTo>
                    <a:pt x="326" y="78"/>
                    <a:pt x="326" y="78"/>
                    <a:pt x="326" y="78"/>
                  </a:cubicBezTo>
                  <a:cubicBezTo>
                    <a:pt x="319" y="83"/>
                    <a:pt x="325" y="93"/>
                    <a:pt x="333" y="91"/>
                  </a:cubicBezTo>
                  <a:cubicBezTo>
                    <a:pt x="342" y="89"/>
                    <a:pt x="340" y="76"/>
                    <a:pt x="336" y="69"/>
                  </a:cubicBezTo>
                  <a:cubicBezTo>
                    <a:pt x="331" y="59"/>
                    <a:pt x="320" y="51"/>
                    <a:pt x="310" y="46"/>
                  </a:cubicBezTo>
                  <a:cubicBezTo>
                    <a:pt x="298" y="39"/>
                    <a:pt x="284" y="33"/>
                    <a:pt x="270" y="30"/>
                  </a:cubicBezTo>
                  <a:cubicBezTo>
                    <a:pt x="256" y="27"/>
                    <a:pt x="241" y="26"/>
                    <a:pt x="225" y="26"/>
                  </a:cubicBezTo>
                  <a:cubicBezTo>
                    <a:pt x="223" y="25"/>
                    <a:pt x="220" y="24"/>
                    <a:pt x="217" y="23"/>
                  </a:cubicBezTo>
                  <a:cubicBezTo>
                    <a:pt x="234" y="21"/>
                    <a:pt x="261" y="22"/>
                    <a:pt x="291" y="31"/>
                  </a:cubicBezTo>
                  <a:cubicBezTo>
                    <a:pt x="315" y="38"/>
                    <a:pt x="333" y="55"/>
                    <a:pt x="350" y="59"/>
                  </a:cubicBezTo>
                  <a:cubicBezTo>
                    <a:pt x="358" y="62"/>
                    <a:pt x="366" y="58"/>
                    <a:pt x="368" y="53"/>
                  </a:cubicBezTo>
                  <a:cubicBezTo>
                    <a:pt x="369" y="49"/>
                    <a:pt x="367" y="47"/>
                    <a:pt x="366" y="47"/>
                  </a:cubicBezTo>
                  <a:cubicBezTo>
                    <a:pt x="367" y="47"/>
                    <a:pt x="369" y="49"/>
                    <a:pt x="367" y="53"/>
                  </a:cubicBezTo>
                  <a:cubicBezTo>
                    <a:pt x="365" y="58"/>
                    <a:pt x="358" y="61"/>
                    <a:pt x="350" y="58"/>
                  </a:cubicBezTo>
                  <a:cubicBezTo>
                    <a:pt x="334" y="53"/>
                    <a:pt x="317" y="36"/>
                    <a:pt x="291" y="28"/>
                  </a:cubicBezTo>
                  <a:cubicBezTo>
                    <a:pt x="282" y="26"/>
                    <a:pt x="273" y="24"/>
                    <a:pt x="264" y="22"/>
                  </a:cubicBezTo>
                  <a:close/>
                  <a:moveTo>
                    <a:pt x="226" y="29"/>
                  </a:moveTo>
                  <a:cubicBezTo>
                    <a:pt x="227" y="29"/>
                    <a:pt x="228" y="30"/>
                    <a:pt x="229" y="30"/>
                  </a:cubicBezTo>
                  <a:cubicBezTo>
                    <a:pt x="246" y="40"/>
                    <a:pt x="259" y="59"/>
                    <a:pt x="257" y="77"/>
                  </a:cubicBezTo>
                  <a:cubicBezTo>
                    <a:pt x="256" y="86"/>
                    <a:pt x="253" y="94"/>
                    <a:pt x="246" y="99"/>
                  </a:cubicBezTo>
                  <a:cubicBezTo>
                    <a:pt x="246" y="99"/>
                    <a:pt x="245" y="99"/>
                    <a:pt x="244" y="100"/>
                  </a:cubicBezTo>
                  <a:cubicBezTo>
                    <a:pt x="245" y="98"/>
                    <a:pt x="245" y="96"/>
                    <a:pt x="246" y="94"/>
                  </a:cubicBezTo>
                  <a:cubicBezTo>
                    <a:pt x="250" y="73"/>
                    <a:pt x="242" y="53"/>
                    <a:pt x="224" y="40"/>
                  </a:cubicBezTo>
                  <a:cubicBezTo>
                    <a:pt x="218" y="36"/>
                    <a:pt x="211" y="33"/>
                    <a:pt x="204" y="31"/>
                  </a:cubicBezTo>
                  <a:cubicBezTo>
                    <a:pt x="211" y="30"/>
                    <a:pt x="219" y="29"/>
                    <a:pt x="226" y="2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90"/>
            <p:cNvSpPr/>
            <p:nvPr/>
          </p:nvSpPr>
          <p:spPr bwMode="auto">
            <a:xfrm>
              <a:off x="3950" y="3279"/>
              <a:ext cx="115" cy="81"/>
            </a:xfrm>
            <a:custGeom>
              <a:gdLst>
                <a:gd name="T0" fmla="*/ 30 w 33"/>
                <a:gd name="T1" fmla="*/ 10 h 23"/>
                <a:gd name="T2" fmla="*/ 32 w 33"/>
                <a:gd name="T3" fmla="*/ 4 h 23"/>
                <a:gd name="T4" fmla="*/ 29 w 33"/>
                <a:gd name="T5" fmla="*/ 6 h 23"/>
                <a:gd name="T6" fmla="*/ 15 w 33"/>
                <a:gd name="T7" fmla="*/ 4 h 23"/>
                <a:gd name="T8" fmla="*/ 10 w 33"/>
                <a:gd name="T9" fmla="*/ 3 h 23"/>
                <a:gd name="T10" fmla="*/ 5 w 33"/>
                <a:gd name="T11" fmla="*/ 5 h 23"/>
                <a:gd name="T12" fmla="*/ 0 w 33"/>
                <a:gd name="T13" fmla="*/ 9 h 23"/>
                <a:gd name="T14" fmla="*/ 15 w 33"/>
                <a:gd name="T15" fmla="*/ 18 h 23"/>
                <a:gd name="T16" fmla="*/ 24 w 33"/>
                <a:gd name="T17" fmla="*/ 23 h 23"/>
                <a:gd name="T18" fmla="*/ 23 w 33"/>
                <a:gd name="T19" fmla="*/ 14 h 23"/>
                <a:gd name="T20" fmla="*/ 20 w 33"/>
                <a:gd name="T21" fmla="*/ 14 h 23"/>
                <a:gd name="T22" fmla="*/ 19 w 33"/>
                <a:gd name="T23" fmla="*/ 11 h 23"/>
                <a:gd name="T24" fmla="*/ 30 w 33"/>
                <a:gd name="T25" fmla="*/ 10 h 2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3">
                  <a:moveTo>
                    <a:pt x="30" y="10"/>
                  </a:moveTo>
                  <a:cubicBezTo>
                    <a:pt x="33" y="7"/>
                    <a:pt x="32" y="4"/>
                    <a:pt x="32" y="4"/>
                  </a:cubicBezTo>
                  <a:cubicBezTo>
                    <a:pt x="32" y="4"/>
                    <a:pt x="31" y="7"/>
                    <a:pt x="29" y="6"/>
                  </a:cubicBezTo>
                  <a:cubicBezTo>
                    <a:pt x="27" y="5"/>
                    <a:pt x="21" y="0"/>
                    <a:pt x="15" y="4"/>
                  </a:cubicBezTo>
                  <a:cubicBezTo>
                    <a:pt x="9" y="9"/>
                    <a:pt x="8" y="5"/>
                    <a:pt x="10" y="3"/>
                  </a:cubicBezTo>
                  <a:cubicBezTo>
                    <a:pt x="10" y="3"/>
                    <a:pt x="8" y="2"/>
                    <a:pt x="5" y="5"/>
                  </a:cubicBezTo>
                  <a:cubicBezTo>
                    <a:pt x="3" y="8"/>
                    <a:pt x="2" y="10"/>
                    <a:pt x="0" y="9"/>
                  </a:cubicBezTo>
                  <a:cubicBezTo>
                    <a:pt x="0" y="9"/>
                    <a:pt x="7" y="18"/>
                    <a:pt x="15" y="18"/>
                  </a:cubicBezTo>
                  <a:cubicBezTo>
                    <a:pt x="22" y="18"/>
                    <a:pt x="24" y="23"/>
                    <a:pt x="24" y="23"/>
                  </a:cubicBezTo>
                  <a:cubicBezTo>
                    <a:pt x="24" y="23"/>
                    <a:pt x="28" y="17"/>
                    <a:pt x="23" y="14"/>
                  </a:cubicBezTo>
                  <a:cubicBezTo>
                    <a:pt x="23" y="14"/>
                    <a:pt x="21" y="14"/>
                    <a:pt x="20" y="14"/>
                  </a:cubicBezTo>
                  <a:cubicBezTo>
                    <a:pt x="20" y="13"/>
                    <a:pt x="19" y="13"/>
                    <a:pt x="19" y="11"/>
                  </a:cubicBezTo>
                  <a:cubicBezTo>
                    <a:pt x="20" y="10"/>
                    <a:pt x="24" y="15"/>
                    <a:pt x="30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91"/>
            <p:cNvSpPr/>
            <p:nvPr/>
          </p:nvSpPr>
          <p:spPr bwMode="auto">
            <a:xfrm>
              <a:off x="5066" y="3426"/>
              <a:ext cx="70" cy="98"/>
            </a:xfrm>
            <a:custGeom>
              <a:gdLst>
                <a:gd name="T0" fmla="*/ 12 w 20"/>
                <a:gd name="T1" fmla="*/ 6 h 28"/>
                <a:gd name="T2" fmla="*/ 1 w 20"/>
                <a:gd name="T3" fmla="*/ 0 h 28"/>
                <a:gd name="T4" fmla="*/ 3 w 20"/>
                <a:gd name="T5" fmla="*/ 6 h 28"/>
                <a:gd name="T6" fmla="*/ 3 w 20"/>
                <a:gd name="T7" fmla="*/ 15 h 28"/>
                <a:gd name="T8" fmla="*/ 4 w 20"/>
                <a:gd name="T9" fmla="*/ 21 h 28"/>
                <a:gd name="T10" fmla="*/ 8 w 20"/>
                <a:gd name="T11" fmla="*/ 17 h 28"/>
                <a:gd name="T12" fmla="*/ 9 w 20"/>
                <a:gd name="T13" fmla="*/ 16 h 28"/>
                <a:gd name="T14" fmla="*/ 9 w 20"/>
                <a:gd name="T15" fmla="*/ 21 h 28"/>
                <a:gd name="T16" fmla="*/ 7 w 20"/>
                <a:gd name="T17" fmla="*/ 28 h 28"/>
                <a:gd name="T18" fmla="*/ 14 w 20"/>
                <a:gd name="T19" fmla="*/ 20 h 28"/>
                <a:gd name="T20" fmla="*/ 16 w 20"/>
                <a:gd name="T21" fmla="*/ 19 h 28"/>
                <a:gd name="T22" fmla="*/ 19 w 20"/>
                <a:gd name="T23" fmla="*/ 14 h 28"/>
                <a:gd name="T24" fmla="*/ 12 w 20"/>
                <a:gd name="T25" fmla="*/ 6 h 2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8">
                  <a:moveTo>
                    <a:pt x="12" y="6"/>
                  </a:moveTo>
                  <a:cubicBezTo>
                    <a:pt x="9" y="3"/>
                    <a:pt x="4" y="1"/>
                    <a:pt x="1" y="0"/>
                  </a:cubicBezTo>
                  <a:cubicBezTo>
                    <a:pt x="1" y="0"/>
                    <a:pt x="3" y="2"/>
                    <a:pt x="3" y="6"/>
                  </a:cubicBezTo>
                  <a:cubicBezTo>
                    <a:pt x="3" y="10"/>
                    <a:pt x="0" y="11"/>
                    <a:pt x="3" y="15"/>
                  </a:cubicBezTo>
                  <a:cubicBezTo>
                    <a:pt x="6" y="19"/>
                    <a:pt x="4" y="21"/>
                    <a:pt x="4" y="21"/>
                  </a:cubicBezTo>
                  <a:cubicBezTo>
                    <a:pt x="4" y="21"/>
                    <a:pt x="9" y="20"/>
                    <a:pt x="8" y="17"/>
                  </a:cubicBezTo>
                  <a:cubicBezTo>
                    <a:pt x="7" y="13"/>
                    <a:pt x="10" y="15"/>
                    <a:pt x="9" y="16"/>
                  </a:cubicBezTo>
                  <a:cubicBezTo>
                    <a:pt x="9" y="18"/>
                    <a:pt x="8" y="19"/>
                    <a:pt x="9" y="21"/>
                  </a:cubicBezTo>
                  <a:cubicBezTo>
                    <a:pt x="10" y="24"/>
                    <a:pt x="9" y="27"/>
                    <a:pt x="7" y="28"/>
                  </a:cubicBezTo>
                  <a:cubicBezTo>
                    <a:pt x="7" y="28"/>
                    <a:pt x="16" y="26"/>
                    <a:pt x="14" y="20"/>
                  </a:cubicBezTo>
                  <a:cubicBezTo>
                    <a:pt x="13" y="16"/>
                    <a:pt x="17" y="17"/>
                    <a:pt x="16" y="19"/>
                  </a:cubicBezTo>
                  <a:cubicBezTo>
                    <a:pt x="16" y="19"/>
                    <a:pt x="20" y="19"/>
                    <a:pt x="19" y="14"/>
                  </a:cubicBezTo>
                  <a:cubicBezTo>
                    <a:pt x="19" y="12"/>
                    <a:pt x="17" y="9"/>
                    <a:pt x="12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92"/>
            <p:cNvSpPr/>
            <p:nvPr/>
          </p:nvSpPr>
          <p:spPr bwMode="auto">
            <a:xfrm>
              <a:off x="4745" y="3402"/>
              <a:ext cx="98" cy="139"/>
            </a:xfrm>
            <a:custGeom>
              <a:gdLst>
                <a:gd name="T0" fmla="*/ 27 w 28"/>
                <a:gd name="T1" fmla="*/ 20 h 40"/>
                <a:gd name="T2" fmla="*/ 18 w 28"/>
                <a:gd name="T3" fmla="*/ 6 h 40"/>
                <a:gd name="T4" fmla="*/ 0 w 28"/>
                <a:gd name="T5" fmla="*/ 0 h 40"/>
                <a:gd name="T6" fmla="*/ 7 w 28"/>
                <a:gd name="T7" fmla="*/ 12 h 40"/>
                <a:gd name="T8" fmla="*/ 6 w 28"/>
                <a:gd name="T9" fmla="*/ 22 h 40"/>
                <a:gd name="T10" fmla="*/ 7 w 28"/>
                <a:gd name="T11" fmla="*/ 30 h 40"/>
                <a:gd name="T12" fmla="*/ 12 w 28"/>
                <a:gd name="T13" fmla="*/ 19 h 40"/>
                <a:gd name="T14" fmla="*/ 15 w 28"/>
                <a:gd name="T15" fmla="*/ 19 h 40"/>
                <a:gd name="T16" fmla="*/ 15 w 28"/>
                <a:gd name="T17" fmla="*/ 29 h 40"/>
                <a:gd name="T18" fmla="*/ 18 w 28"/>
                <a:gd name="T19" fmla="*/ 40 h 40"/>
                <a:gd name="T20" fmla="*/ 23 w 28"/>
                <a:gd name="T21" fmla="*/ 20 h 40"/>
                <a:gd name="T22" fmla="*/ 22 w 28"/>
                <a:gd name="T23" fmla="*/ 17 h 40"/>
                <a:gd name="T24" fmla="*/ 27 w 28"/>
                <a:gd name="T25" fmla="*/ 2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27" y="20"/>
                  </a:moveTo>
                  <a:cubicBezTo>
                    <a:pt x="27" y="20"/>
                    <a:pt x="28" y="11"/>
                    <a:pt x="18" y="6"/>
                  </a:cubicBezTo>
                  <a:cubicBezTo>
                    <a:pt x="11" y="3"/>
                    <a:pt x="0" y="0"/>
                    <a:pt x="0" y="0"/>
                  </a:cubicBezTo>
                  <a:cubicBezTo>
                    <a:pt x="0" y="0"/>
                    <a:pt x="8" y="5"/>
                    <a:pt x="7" y="12"/>
                  </a:cubicBezTo>
                  <a:cubicBezTo>
                    <a:pt x="6" y="17"/>
                    <a:pt x="4" y="19"/>
                    <a:pt x="6" y="22"/>
                  </a:cubicBezTo>
                  <a:cubicBezTo>
                    <a:pt x="8" y="26"/>
                    <a:pt x="7" y="30"/>
                    <a:pt x="7" y="30"/>
                  </a:cubicBezTo>
                  <a:cubicBezTo>
                    <a:pt x="7" y="30"/>
                    <a:pt x="14" y="26"/>
                    <a:pt x="12" y="19"/>
                  </a:cubicBezTo>
                  <a:cubicBezTo>
                    <a:pt x="11" y="13"/>
                    <a:pt x="16" y="15"/>
                    <a:pt x="15" y="19"/>
                  </a:cubicBezTo>
                  <a:cubicBezTo>
                    <a:pt x="15" y="22"/>
                    <a:pt x="13" y="26"/>
                    <a:pt x="15" y="29"/>
                  </a:cubicBezTo>
                  <a:cubicBezTo>
                    <a:pt x="18" y="33"/>
                    <a:pt x="18" y="40"/>
                    <a:pt x="18" y="40"/>
                  </a:cubicBezTo>
                  <a:cubicBezTo>
                    <a:pt x="18" y="40"/>
                    <a:pt x="28" y="30"/>
                    <a:pt x="23" y="20"/>
                  </a:cubicBezTo>
                  <a:cubicBezTo>
                    <a:pt x="23" y="20"/>
                    <a:pt x="21" y="18"/>
                    <a:pt x="22" y="17"/>
                  </a:cubicBezTo>
                  <a:cubicBezTo>
                    <a:pt x="24" y="16"/>
                    <a:pt x="27" y="20"/>
                    <a:pt x="27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93"/>
            <p:cNvSpPr/>
            <p:nvPr/>
          </p:nvSpPr>
          <p:spPr bwMode="auto">
            <a:xfrm>
              <a:off x="5014" y="3293"/>
              <a:ext cx="76" cy="70"/>
            </a:xfrm>
            <a:custGeom>
              <a:gdLst>
                <a:gd name="T0" fmla="*/ 5 w 22"/>
                <a:gd name="T1" fmla="*/ 11 h 20"/>
                <a:gd name="T2" fmla="*/ 0 w 22"/>
                <a:gd name="T3" fmla="*/ 17 h 20"/>
                <a:gd name="T4" fmla="*/ 13 w 22"/>
                <a:gd name="T5" fmla="*/ 20 h 20"/>
                <a:gd name="T6" fmla="*/ 17 w 22"/>
                <a:gd name="T7" fmla="*/ 18 h 20"/>
                <a:gd name="T8" fmla="*/ 15 w 22"/>
                <a:gd name="T9" fmla="*/ 15 h 20"/>
                <a:gd name="T10" fmla="*/ 22 w 22"/>
                <a:gd name="T11" fmla="*/ 7 h 20"/>
                <a:gd name="T12" fmla="*/ 22 w 22"/>
                <a:gd name="T13" fmla="*/ 2 h 20"/>
                <a:gd name="T14" fmla="*/ 16 w 22"/>
                <a:gd name="T15" fmla="*/ 4 h 20"/>
                <a:gd name="T16" fmla="*/ 12 w 22"/>
                <a:gd name="T17" fmla="*/ 10 h 20"/>
                <a:gd name="T18" fmla="*/ 11 w 22"/>
                <a:gd name="T19" fmla="*/ 5 h 20"/>
                <a:gd name="T20" fmla="*/ 10 w 22"/>
                <a:gd name="T21" fmla="*/ 0 h 20"/>
                <a:gd name="T22" fmla="*/ 6 w 22"/>
                <a:gd name="T23" fmla="*/ 3 h 20"/>
                <a:gd name="T24" fmla="*/ 5 w 22"/>
                <a:gd name="T25" fmla="*/ 11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0">
                  <a:moveTo>
                    <a:pt x="5" y="11"/>
                  </a:moveTo>
                  <a:cubicBezTo>
                    <a:pt x="6" y="15"/>
                    <a:pt x="0" y="17"/>
                    <a:pt x="0" y="17"/>
                  </a:cubicBezTo>
                  <a:cubicBezTo>
                    <a:pt x="5" y="18"/>
                    <a:pt x="10" y="20"/>
                    <a:pt x="13" y="20"/>
                  </a:cubicBezTo>
                  <a:cubicBezTo>
                    <a:pt x="16" y="20"/>
                    <a:pt x="17" y="18"/>
                    <a:pt x="17" y="18"/>
                  </a:cubicBezTo>
                  <a:cubicBezTo>
                    <a:pt x="14" y="18"/>
                    <a:pt x="11" y="16"/>
                    <a:pt x="15" y="15"/>
                  </a:cubicBezTo>
                  <a:cubicBezTo>
                    <a:pt x="22" y="13"/>
                    <a:pt x="22" y="10"/>
                    <a:pt x="22" y="7"/>
                  </a:cubicBezTo>
                  <a:cubicBezTo>
                    <a:pt x="21" y="3"/>
                    <a:pt x="22" y="2"/>
                    <a:pt x="22" y="2"/>
                  </a:cubicBezTo>
                  <a:cubicBezTo>
                    <a:pt x="21" y="1"/>
                    <a:pt x="15" y="1"/>
                    <a:pt x="16" y="4"/>
                  </a:cubicBezTo>
                  <a:cubicBezTo>
                    <a:pt x="17" y="7"/>
                    <a:pt x="14" y="10"/>
                    <a:pt x="12" y="10"/>
                  </a:cubicBezTo>
                  <a:cubicBezTo>
                    <a:pt x="10" y="9"/>
                    <a:pt x="11" y="8"/>
                    <a:pt x="11" y="5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0" y="0"/>
                    <a:pt x="9" y="2"/>
                    <a:pt x="6" y="3"/>
                  </a:cubicBezTo>
                  <a:cubicBezTo>
                    <a:pt x="3" y="4"/>
                    <a:pt x="5" y="8"/>
                    <a:pt x="5" y="1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94"/>
            <p:cNvSpPr/>
            <p:nvPr/>
          </p:nvSpPr>
          <p:spPr bwMode="auto">
            <a:xfrm>
              <a:off x="4288" y="3426"/>
              <a:ext cx="73" cy="91"/>
            </a:xfrm>
            <a:custGeom>
              <a:gdLst>
                <a:gd name="T0" fmla="*/ 13 w 21"/>
                <a:gd name="T1" fmla="*/ 17 h 26"/>
                <a:gd name="T2" fmla="*/ 18 w 21"/>
                <a:gd name="T3" fmla="*/ 5 h 26"/>
                <a:gd name="T4" fmla="*/ 17 w 21"/>
                <a:gd name="T5" fmla="*/ 0 h 26"/>
                <a:gd name="T6" fmla="*/ 12 w 21"/>
                <a:gd name="T7" fmla="*/ 11 h 26"/>
                <a:gd name="T8" fmla="*/ 9 w 21"/>
                <a:gd name="T9" fmla="*/ 8 h 26"/>
                <a:gd name="T10" fmla="*/ 6 w 21"/>
                <a:gd name="T11" fmla="*/ 6 h 26"/>
                <a:gd name="T12" fmla="*/ 6 w 21"/>
                <a:gd name="T13" fmla="*/ 14 h 26"/>
                <a:gd name="T14" fmla="*/ 0 w 21"/>
                <a:gd name="T15" fmla="*/ 25 h 26"/>
                <a:gd name="T16" fmla="*/ 8 w 21"/>
                <a:gd name="T17" fmla="*/ 25 h 26"/>
                <a:gd name="T18" fmla="*/ 16 w 21"/>
                <a:gd name="T19" fmla="*/ 20 h 26"/>
                <a:gd name="T20" fmla="*/ 10 w 21"/>
                <a:gd name="T21" fmla="*/ 20 h 26"/>
                <a:gd name="T22" fmla="*/ 13 w 21"/>
                <a:gd name="T23" fmla="*/ 17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6">
                  <a:moveTo>
                    <a:pt x="13" y="17"/>
                  </a:moveTo>
                  <a:cubicBezTo>
                    <a:pt x="21" y="14"/>
                    <a:pt x="20" y="7"/>
                    <a:pt x="18" y="5"/>
                  </a:cubicBezTo>
                  <a:cubicBezTo>
                    <a:pt x="16" y="3"/>
                    <a:pt x="17" y="0"/>
                    <a:pt x="17" y="0"/>
                  </a:cubicBezTo>
                  <a:cubicBezTo>
                    <a:pt x="10" y="3"/>
                    <a:pt x="12" y="9"/>
                    <a:pt x="12" y="11"/>
                  </a:cubicBezTo>
                  <a:cubicBezTo>
                    <a:pt x="11" y="14"/>
                    <a:pt x="9" y="12"/>
                    <a:pt x="9" y="8"/>
                  </a:cubicBezTo>
                  <a:cubicBezTo>
                    <a:pt x="9" y="5"/>
                    <a:pt x="6" y="6"/>
                    <a:pt x="6" y="6"/>
                  </a:cubicBezTo>
                  <a:cubicBezTo>
                    <a:pt x="6" y="6"/>
                    <a:pt x="5" y="9"/>
                    <a:pt x="6" y="14"/>
                  </a:cubicBezTo>
                  <a:cubicBezTo>
                    <a:pt x="6" y="19"/>
                    <a:pt x="0" y="25"/>
                    <a:pt x="0" y="25"/>
                  </a:cubicBezTo>
                  <a:cubicBezTo>
                    <a:pt x="0" y="25"/>
                    <a:pt x="4" y="26"/>
                    <a:pt x="8" y="25"/>
                  </a:cubicBezTo>
                  <a:cubicBezTo>
                    <a:pt x="13" y="25"/>
                    <a:pt x="16" y="20"/>
                    <a:pt x="16" y="20"/>
                  </a:cubicBezTo>
                  <a:cubicBezTo>
                    <a:pt x="16" y="20"/>
                    <a:pt x="11" y="21"/>
                    <a:pt x="10" y="20"/>
                  </a:cubicBezTo>
                  <a:cubicBezTo>
                    <a:pt x="10" y="18"/>
                    <a:pt x="13" y="17"/>
                    <a:pt x="13" y="17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95"/>
            <p:cNvSpPr/>
            <p:nvPr/>
          </p:nvSpPr>
          <p:spPr bwMode="auto">
            <a:xfrm>
              <a:off x="3468" y="590"/>
              <a:ext cx="684" cy="280"/>
            </a:xfrm>
            <a:custGeom>
              <a:gdLst>
                <a:gd name="T0" fmla="*/ 177 w 196"/>
                <a:gd name="T1" fmla="*/ 28 h 80"/>
                <a:gd name="T2" fmla="*/ 166 w 196"/>
                <a:gd name="T3" fmla="*/ 17 h 80"/>
                <a:gd name="T4" fmla="*/ 116 w 196"/>
                <a:gd name="T5" fmla="*/ 11 h 80"/>
                <a:gd name="T6" fmla="*/ 99 w 196"/>
                <a:gd name="T7" fmla="*/ 41 h 80"/>
                <a:gd name="T8" fmla="*/ 87 w 196"/>
                <a:gd name="T9" fmla="*/ 16 h 80"/>
                <a:gd name="T10" fmla="*/ 33 w 196"/>
                <a:gd name="T11" fmla="*/ 14 h 80"/>
                <a:gd name="T12" fmla="*/ 20 w 196"/>
                <a:gd name="T13" fmla="*/ 28 h 80"/>
                <a:gd name="T14" fmla="*/ 5 w 196"/>
                <a:gd name="T15" fmla="*/ 29 h 80"/>
                <a:gd name="T16" fmla="*/ 4 w 196"/>
                <a:gd name="T17" fmla="*/ 23 h 80"/>
                <a:gd name="T18" fmla="*/ 4 w 196"/>
                <a:gd name="T19" fmla="*/ 22 h 80"/>
                <a:gd name="T20" fmla="*/ 5 w 196"/>
                <a:gd name="T21" fmla="*/ 21 h 80"/>
                <a:gd name="T22" fmla="*/ 11 w 196"/>
                <a:gd name="T23" fmla="*/ 22 h 80"/>
                <a:gd name="T24" fmla="*/ 13 w 196"/>
                <a:gd name="T25" fmla="*/ 24 h 80"/>
                <a:gd name="T26" fmla="*/ 4 w 196"/>
                <a:gd name="T27" fmla="*/ 18 h 80"/>
                <a:gd name="T28" fmla="*/ 3 w 196"/>
                <a:gd name="T29" fmla="*/ 29 h 80"/>
                <a:gd name="T30" fmla="*/ 19 w 196"/>
                <a:gd name="T31" fmla="*/ 30 h 80"/>
                <a:gd name="T32" fmla="*/ 27 w 196"/>
                <a:gd name="T33" fmla="*/ 23 h 80"/>
                <a:gd name="T34" fmla="*/ 45 w 196"/>
                <a:gd name="T35" fmla="*/ 51 h 80"/>
                <a:gd name="T36" fmla="*/ 58 w 196"/>
                <a:gd name="T37" fmla="*/ 41 h 80"/>
                <a:gd name="T38" fmla="*/ 46 w 196"/>
                <a:gd name="T39" fmla="*/ 25 h 80"/>
                <a:gd name="T40" fmla="*/ 44 w 196"/>
                <a:gd name="T41" fmla="*/ 26 h 80"/>
                <a:gd name="T42" fmla="*/ 36 w 196"/>
                <a:gd name="T43" fmla="*/ 34 h 80"/>
                <a:gd name="T44" fmla="*/ 45 w 196"/>
                <a:gd name="T45" fmla="*/ 31 h 80"/>
                <a:gd name="T46" fmla="*/ 52 w 196"/>
                <a:gd name="T47" fmla="*/ 42 h 80"/>
                <a:gd name="T48" fmla="*/ 46 w 196"/>
                <a:gd name="T49" fmla="*/ 33 h 80"/>
                <a:gd name="T50" fmla="*/ 48 w 196"/>
                <a:gd name="T51" fmla="*/ 43 h 80"/>
                <a:gd name="T52" fmla="*/ 32 w 196"/>
                <a:gd name="T53" fmla="*/ 44 h 80"/>
                <a:gd name="T54" fmla="*/ 28 w 196"/>
                <a:gd name="T55" fmla="*/ 33 h 80"/>
                <a:gd name="T56" fmla="*/ 41 w 196"/>
                <a:gd name="T57" fmla="*/ 12 h 80"/>
                <a:gd name="T58" fmla="*/ 90 w 196"/>
                <a:gd name="T59" fmla="*/ 23 h 80"/>
                <a:gd name="T60" fmla="*/ 82 w 196"/>
                <a:gd name="T61" fmla="*/ 80 h 80"/>
                <a:gd name="T62" fmla="*/ 82 w 196"/>
                <a:gd name="T63" fmla="*/ 80 h 80"/>
                <a:gd name="T64" fmla="*/ 98 w 196"/>
                <a:gd name="T65" fmla="*/ 48 h 80"/>
                <a:gd name="T66" fmla="*/ 108 w 196"/>
                <a:gd name="T67" fmla="*/ 72 h 80"/>
                <a:gd name="T68" fmla="*/ 115 w 196"/>
                <a:gd name="T69" fmla="*/ 80 h 80"/>
                <a:gd name="T70" fmla="*/ 115 w 196"/>
                <a:gd name="T71" fmla="*/ 80 h 80"/>
                <a:gd name="T72" fmla="*/ 107 w 196"/>
                <a:gd name="T73" fmla="*/ 23 h 80"/>
                <a:gd name="T74" fmla="*/ 156 w 196"/>
                <a:gd name="T75" fmla="*/ 12 h 80"/>
                <a:gd name="T76" fmla="*/ 169 w 196"/>
                <a:gd name="T77" fmla="*/ 33 h 80"/>
                <a:gd name="T78" fmla="*/ 164 w 196"/>
                <a:gd name="T79" fmla="*/ 44 h 80"/>
                <a:gd name="T80" fmla="*/ 149 w 196"/>
                <a:gd name="T81" fmla="*/ 43 h 80"/>
                <a:gd name="T82" fmla="*/ 151 w 196"/>
                <a:gd name="T83" fmla="*/ 33 h 80"/>
                <a:gd name="T84" fmla="*/ 144 w 196"/>
                <a:gd name="T85" fmla="*/ 42 h 80"/>
                <a:gd name="T86" fmla="*/ 151 w 196"/>
                <a:gd name="T87" fmla="*/ 31 h 80"/>
                <a:gd name="T88" fmla="*/ 161 w 196"/>
                <a:gd name="T89" fmla="*/ 34 h 80"/>
                <a:gd name="T90" fmla="*/ 152 w 196"/>
                <a:gd name="T91" fmla="*/ 25 h 80"/>
                <a:gd name="T92" fmla="*/ 149 w 196"/>
                <a:gd name="T93" fmla="*/ 25 h 80"/>
                <a:gd name="T94" fmla="*/ 148 w 196"/>
                <a:gd name="T95" fmla="*/ 50 h 80"/>
                <a:gd name="T96" fmla="*/ 166 w 196"/>
                <a:gd name="T97" fmla="*/ 47 h 80"/>
                <a:gd name="T98" fmla="*/ 170 w 196"/>
                <a:gd name="T99" fmla="*/ 23 h 80"/>
                <a:gd name="T100" fmla="*/ 170 w 196"/>
                <a:gd name="T101" fmla="*/ 22 h 80"/>
                <a:gd name="T102" fmla="*/ 176 w 196"/>
                <a:gd name="T103" fmla="*/ 29 h 80"/>
                <a:gd name="T104" fmla="*/ 194 w 196"/>
                <a:gd name="T105" fmla="*/ 29 h 80"/>
                <a:gd name="T106" fmla="*/ 193 w 196"/>
                <a:gd name="T107" fmla="*/ 18 h 80"/>
                <a:gd name="T108" fmla="*/ 184 w 196"/>
                <a:gd name="T109" fmla="*/ 24 h 80"/>
                <a:gd name="T110" fmla="*/ 186 w 196"/>
                <a:gd name="T111" fmla="*/ 22 h 80"/>
                <a:gd name="T112" fmla="*/ 192 w 196"/>
                <a:gd name="T113" fmla="*/ 21 h 80"/>
                <a:gd name="T114" fmla="*/ 193 w 196"/>
                <a:gd name="T115" fmla="*/ 23 h 80"/>
                <a:gd name="T116" fmla="*/ 192 w 196"/>
                <a:gd name="T117" fmla="*/ 29 h 80"/>
                <a:gd name="T118" fmla="*/ 177 w 196"/>
                <a:gd name="T119" fmla="*/ 28 h 8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" h="80">
                  <a:moveTo>
                    <a:pt x="177" y="28"/>
                  </a:moveTo>
                  <a:cubicBezTo>
                    <a:pt x="173" y="25"/>
                    <a:pt x="170" y="20"/>
                    <a:pt x="166" y="17"/>
                  </a:cubicBezTo>
                  <a:cubicBezTo>
                    <a:pt x="155" y="2"/>
                    <a:pt x="131" y="1"/>
                    <a:pt x="116" y="11"/>
                  </a:cubicBezTo>
                  <a:cubicBezTo>
                    <a:pt x="105" y="18"/>
                    <a:pt x="100" y="29"/>
                    <a:pt x="99" y="41"/>
                  </a:cubicBezTo>
                  <a:cubicBezTo>
                    <a:pt x="98" y="31"/>
                    <a:pt x="93" y="22"/>
                    <a:pt x="87" y="16"/>
                  </a:cubicBezTo>
                  <a:cubicBezTo>
                    <a:pt x="73" y="2"/>
                    <a:pt x="47" y="0"/>
                    <a:pt x="33" y="14"/>
                  </a:cubicBezTo>
                  <a:cubicBezTo>
                    <a:pt x="28" y="18"/>
                    <a:pt x="25" y="24"/>
                    <a:pt x="20" y="28"/>
                  </a:cubicBezTo>
                  <a:cubicBezTo>
                    <a:pt x="15" y="31"/>
                    <a:pt x="9" y="32"/>
                    <a:pt x="5" y="29"/>
                  </a:cubicBezTo>
                  <a:cubicBezTo>
                    <a:pt x="4" y="27"/>
                    <a:pt x="3" y="25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9"/>
                    <a:pt x="9" y="20"/>
                    <a:pt x="11" y="22"/>
                  </a:cubicBezTo>
                  <a:cubicBezTo>
                    <a:pt x="10" y="24"/>
                    <a:pt x="12" y="26"/>
                    <a:pt x="13" y="24"/>
                  </a:cubicBezTo>
                  <a:cubicBezTo>
                    <a:pt x="16" y="18"/>
                    <a:pt x="9" y="15"/>
                    <a:pt x="4" y="18"/>
                  </a:cubicBezTo>
                  <a:cubicBezTo>
                    <a:pt x="1" y="21"/>
                    <a:pt x="0" y="26"/>
                    <a:pt x="3" y="29"/>
                  </a:cubicBezTo>
                  <a:cubicBezTo>
                    <a:pt x="7" y="34"/>
                    <a:pt x="14" y="33"/>
                    <a:pt x="19" y="30"/>
                  </a:cubicBezTo>
                  <a:cubicBezTo>
                    <a:pt x="22" y="29"/>
                    <a:pt x="24" y="26"/>
                    <a:pt x="27" y="23"/>
                  </a:cubicBezTo>
                  <a:cubicBezTo>
                    <a:pt x="21" y="36"/>
                    <a:pt x="29" y="52"/>
                    <a:pt x="45" y="51"/>
                  </a:cubicBezTo>
                  <a:cubicBezTo>
                    <a:pt x="51" y="51"/>
                    <a:pt x="57" y="47"/>
                    <a:pt x="58" y="41"/>
                  </a:cubicBezTo>
                  <a:cubicBezTo>
                    <a:pt x="60" y="34"/>
                    <a:pt x="54" y="24"/>
                    <a:pt x="46" y="25"/>
                  </a:cubicBezTo>
                  <a:cubicBezTo>
                    <a:pt x="45" y="25"/>
                    <a:pt x="44" y="25"/>
                    <a:pt x="44" y="26"/>
                  </a:cubicBezTo>
                  <a:cubicBezTo>
                    <a:pt x="35" y="27"/>
                    <a:pt x="36" y="34"/>
                    <a:pt x="36" y="34"/>
                  </a:cubicBezTo>
                  <a:cubicBezTo>
                    <a:pt x="36" y="34"/>
                    <a:pt x="39" y="30"/>
                    <a:pt x="45" y="31"/>
                  </a:cubicBezTo>
                  <a:cubicBezTo>
                    <a:pt x="52" y="31"/>
                    <a:pt x="55" y="38"/>
                    <a:pt x="52" y="42"/>
                  </a:cubicBezTo>
                  <a:cubicBezTo>
                    <a:pt x="52" y="42"/>
                    <a:pt x="53" y="34"/>
                    <a:pt x="46" y="33"/>
                  </a:cubicBezTo>
                  <a:cubicBezTo>
                    <a:pt x="46" y="33"/>
                    <a:pt x="51" y="38"/>
                    <a:pt x="48" y="43"/>
                  </a:cubicBezTo>
                  <a:cubicBezTo>
                    <a:pt x="46" y="47"/>
                    <a:pt x="39" y="49"/>
                    <a:pt x="32" y="44"/>
                  </a:cubicBezTo>
                  <a:cubicBezTo>
                    <a:pt x="30" y="41"/>
                    <a:pt x="29" y="37"/>
                    <a:pt x="28" y="33"/>
                  </a:cubicBezTo>
                  <a:cubicBezTo>
                    <a:pt x="28" y="24"/>
                    <a:pt x="33" y="16"/>
                    <a:pt x="41" y="12"/>
                  </a:cubicBezTo>
                  <a:cubicBezTo>
                    <a:pt x="57" y="2"/>
                    <a:pt x="79" y="8"/>
                    <a:pt x="90" y="23"/>
                  </a:cubicBezTo>
                  <a:cubicBezTo>
                    <a:pt x="103" y="41"/>
                    <a:pt x="96" y="64"/>
                    <a:pt x="82" y="80"/>
                  </a:cubicBezTo>
                  <a:cubicBezTo>
                    <a:pt x="82" y="80"/>
                    <a:pt x="82" y="80"/>
                    <a:pt x="82" y="80"/>
                  </a:cubicBezTo>
                  <a:cubicBezTo>
                    <a:pt x="91" y="70"/>
                    <a:pt x="97" y="61"/>
                    <a:pt x="98" y="48"/>
                  </a:cubicBezTo>
                  <a:cubicBezTo>
                    <a:pt x="99" y="57"/>
                    <a:pt x="102" y="65"/>
                    <a:pt x="108" y="72"/>
                  </a:cubicBezTo>
                  <a:cubicBezTo>
                    <a:pt x="110" y="75"/>
                    <a:pt x="112" y="77"/>
                    <a:pt x="115" y="80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01" y="64"/>
                    <a:pt x="95" y="41"/>
                    <a:pt x="107" y="23"/>
                  </a:cubicBezTo>
                  <a:cubicBezTo>
                    <a:pt x="118" y="7"/>
                    <a:pt x="140" y="3"/>
                    <a:pt x="156" y="12"/>
                  </a:cubicBezTo>
                  <a:cubicBezTo>
                    <a:pt x="164" y="16"/>
                    <a:pt x="169" y="24"/>
                    <a:pt x="169" y="33"/>
                  </a:cubicBezTo>
                  <a:cubicBezTo>
                    <a:pt x="168" y="38"/>
                    <a:pt x="167" y="41"/>
                    <a:pt x="164" y="44"/>
                  </a:cubicBezTo>
                  <a:cubicBezTo>
                    <a:pt x="158" y="49"/>
                    <a:pt x="151" y="47"/>
                    <a:pt x="149" y="43"/>
                  </a:cubicBezTo>
                  <a:cubicBezTo>
                    <a:pt x="146" y="38"/>
                    <a:pt x="151" y="33"/>
                    <a:pt x="151" y="33"/>
                  </a:cubicBezTo>
                  <a:cubicBezTo>
                    <a:pt x="144" y="34"/>
                    <a:pt x="144" y="42"/>
                    <a:pt x="144" y="42"/>
                  </a:cubicBezTo>
                  <a:cubicBezTo>
                    <a:pt x="142" y="38"/>
                    <a:pt x="145" y="31"/>
                    <a:pt x="151" y="31"/>
                  </a:cubicBezTo>
                  <a:cubicBezTo>
                    <a:pt x="158" y="30"/>
                    <a:pt x="161" y="34"/>
                    <a:pt x="161" y="34"/>
                  </a:cubicBezTo>
                  <a:cubicBezTo>
                    <a:pt x="161" y="34"/>
                    <a:pt x="162" y="26"/>
                    <a:pt x="152" y="25"/>
                  </a:cubicBezTo>
                  <a:cubicBezTo>
                    <a:pt x="151" y="25"/>
                    <a:pt x="150" y="25"/>
                    <a:pt x="149" y="25"/>
                  </a:cubicBezTo>
                  <a:cubicBezTo>
                    <a:pt x="138" y="26"/>
                    <a:pt x="134" y="45"/>
                    <a:pt x="148" y="50"/>
                  </a:cubicBezTo>
                  <a:cubicBezTo>
                    <a:pt x="154" y="53"/>
                    <a:pt x="161" y="51"/>
                    <a:pt x="166" y="47"/>
                  </a:cubicBezTo>
                  <a:cubicBezTo>
                    <a:pt x="173" y="41"/>
                    <a:pt x="173" y="30"/>
                    <a:pt x="170" y="23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2" y="25"/>
                    <a:pt x="174" y="27"/>
                    <a:pt x="176" y="29"/>
                  </a:cubicBezTo>
                  <a:cubicBezTo>
                    <a:pt x="181" y="33"/>
                    <a:pt x="189" y="35"/>
                    <a:pt x="194" y="29"/>
                  </a:cubicBezTo>
                  <a:cubicBezTo>
                    <a:pt x="196" y="26"/>
                    <a:pt x="196" y="21"/>
                    <a:pt x="193" y="18"/>
                  </a:cubicBezTo>
                  <a:cubicBezTo>
                    <a:pt x="188" y="15"/>
                    <a:pt x="181" y="18"/>
                    <a:pt x="184" y="24"/>
                  </a:cubicBezTo>
                  <a:cubicBezTo>
                    <a:pt x="184" y="26"/>
                    <a:pt x="187" y="24"/>
                    <a:pt x="186" y="22"/>
                  </a:cubicBezTo>
                  <a:cubicBezTo>
                    <a:pt x="188" y="20"/>
                    <a:pt x="190" y="19"/>
                    <a:pt x="192" y="21"/>
                  </a:cubicBezTo>
                  <a:cubicBezTo>
                    <a:pt x="192" y="21"/>
                    <a:pt x="193" y="22"/>
                    <a:pt x="193" y="23"/>
                  </a:cubicBezTo>
                  <a:cubicBezTo>
                    <a:pt x="194" y="25"/>
                    <a:pt x="193" y="27"/>
                    <a:pt x="192" y="29"/>
                  </a:cubicBezTo>
                  <a:cubicBezTo>
                    <a:pt x="188" y="33"/>
                    <a:pt x="181" y="30"/>
                    <a:pt x="177" y="2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96"/>
            <p:cNvSpPr/>
            <p:nvPr/>
          </p:nvSpPr>
          <p:spPr bwMode="auto">
            <a:xfrm>
              <a:off x="3894" y="772"/>
              <a:ext cx="269" cy="168"/>
            </a:xfrm>
            <a:custGeom>
              <a:gdLst>
                <a:gd name="T0" fmla="*/ 49 w 77"/>
                <a:gd name="T1" fmla="*/ 45 h 48"/>
                <a:gd name="T2" fmla="*/ 77 w 77"/>
                <a:gd name="T3" fmla="*/ 18 h 48"/>
                <a:gd name="T4" fmla="*/ 58 w 77"/>
                <a:gd name="T5" fmla="*/ 3 h 48"/>
                <a:gd name="T6" fmla="*/ 50 w 77"/>
                <a:gd name="T7" fmla="*/ 15 h 48"/>
                <a:gd name="T8" fmla="*/ 58 w 77"/>
                <a:gd name="T9" fmla="*/ 22 h 48"/>
                <a:gd name="T10" fmla="*/ 66 w 77"/>
                <a:gd name="T11" fmla="*/ 19 h 48"/>
                <a:gd name="T12" fmla="*/ 58 w 77"/>
                <a:gd name="T13" fmla="*/ 17 h 48"/>
                <a:gd name="T14" fmla="*/ 59 w 77"/>
                <a:gd name="T15" fmla="*/ 8 h 48"/>
                <a:gd name="T16" fmla="*/ 59 w 77"/>
                <a:gd name="T17" fmla="*/ 14 h 48"/>
                <a:gd name="T18" fmla="*/ 64 w 77"/>
                <a:gd name="T19" fmla="*/ 9 h 48"/>
                <a:gd name="T20" fmla="*/ 73 w 77"/>
                <a:gd name="T21" fmla="*/ 13 h 48"/>
                <a:gd name="T22" fmla="*/ 68 w 77"/>
                <a:gd name="T23" fmla="*/ 34 h 48"/>
                <a:gd name="T24" fmla="*/ 36 w 77"/>
                <a:gd name="T25" fmla="*/ 44 h 48"/>
                <a:gd name="T26" fmla="*/ 0 w 77"/>
                <a:gd name="T27" fmla="*/ 33 h 48"/>
                <a:gd name="T28" fmla="*/ 0 w 77"/>
                <a:gd name="T29" fmla="*/ 33 h 48"/>
                <a:gd name="T30" fmla="*/ 49 w 77"/>
                <a:gd name="T31" fmla="*/ 45 h 4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48">
                  <a:moveTo>
                    <a:pt x="49" y="45"/>
                  </a:moveTo>
                  <a:cubicBezTo>
                    <a:pt x="63" y="43"/>
                    <a:pt x="77" y="34"/>
                    <a:pt x="77" y="18"/>
                  </a:cubicBezTo>
                  <a:cubicBezTo>
                    <a:pt x="77" y="9"/>
                    <a:pt x="67" y="0"/>
                    <a:pt x="58" y="3"/>
                  </a:cubicBezTo>
                  <a:cubicBezTo>
                    <a:pt x="53" y="5"/>
                    <a:pt x="50" y="10"/>
                    <a:pt x="50" y="15"/>
                  </a:cubicBezTo>
                  <a:cubicBezTo>
                    <a:pt x="51" y="19"/>
                    <a:pt x="54" y="22"/>
                    <a:pt x="58" y="22"/>
                  </a:cubicBezTo>
                  <a:cubicBezTo>
                    <a:pt x="62" y="23"/>
                    <a:pt x="66" y="19"/>
                    <a:pt x="66" y="19"/>
                  </a:cubicBezTo>
                  <a:cubicBezTo>
                    <a:pt x="66" y="19"/>
                    <a:pt x="60" y="20"/>
                    <a:pt x="58" y="17"/>
                  </a:cubicBezTo>
                  <a:cubicBezTo>
                    <a:pt x="54" y="13"/>
                    <a:pt x="59" y="8"/>
                    <a:pt x="59" y="8"/>
                  </a:cubicBezTo>
                  <a:cubicBezTo>
                    <a:pt x="58" y="12"/>
                    <a:pt x="59" y="14"/>
                    <a:pt x="59" y="14"/>
                  </a:cubicBezTo>
                  <a:cubicBezTo>
                    <a:pt x="59" y="14"/>
                    <a:pt x="59" y="10"/>
                    <a:pt x="64" y="9"/>
                  </a:cubicBezTo>
                  <a:cubicBezTo>
                    <a:pt x="69" y="8"/>
                    <a:pt x="71" y="10"/>
                    <a:pt x="73" y="13"/>
                  </a:cubicBezTo>
                  <a:cubicBezTo>
                    <a:pt x="77" y="19"/>
                    <a:pt x="73" y="29"/>
                    <a:pt x="68" y="34"/>
                  </a:cubicBezTo>
                  <a:cubicBezTo>
                    <a:pt x="60" y="43"/>
                    <a:pt x="47" y="44"/>
                    <a:pt x="36" y="44"/>
                  </a:cubicBezTo>
                  <a:cubicBezTo>
                    <a:pt x="24" y="44"/>
                    <a:pt x="11" y="40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45"/>
                    <a:pt x="32" y="48"/>
                    <a:pt x="49" y="4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97"/>
            <p:cNvSpPr/>
            <p:nvPr/>
          </p:nvSpPr>
          <p:spPr bwMode="auto">
            <a:xfrm>
              <a:off x="3821" y="681"/>
              <a:ext cx="129" cy="224"/>
            </a:xfrm>
            <a:custGeom>
              <a:gdLst>
                <a:gd name="T0" fmla="*/ 21 w 37"/>
                <a:gd name="T1" fmla="*/ 32 h 64"/>
                <a:gd name="T2" fmla="*/ 25 w 37"/>
                <a:gd name="T3" fmla="*/ 26 h 64"/>
                <a:gd name="T4" fmla="*/ 28 w 37"/>
                <a:gd name="T5" fmla="*/ 7 h 64"/>
                <a:gd name="T6" fmla="*/ 9 w 37"/>
                <a:gd name="T7" fmla="*/ 5 h 64"/>
                <a:gd name="T8" fmla="*/ 4 w 37"/>
                <a:gd name="T9" fmla="*/ 14 h 64"/>
                <a:gd name="T10" fmla="*/ 11 w 37"/>
                <a:gd name="T11" fmla="*/ 45 h 64"/>
                <a:gd name="T12" fmla="*/ 37 w 37"/>
                <a:gd name="T13" fmla="*/ 64 h 64"/>
                <a:gd name="T14" fmla="*/ 37 w 37"/>
                <a:gd name="T15" fmla="*/ 64 h 64"/>
                <a:gd name="T16" fmla="*/ 8 w 37"/>
                <a:gd name="T17" fmla="*/ 33 h 64"/>
                <a:gd name="T18" fmla="*/ 8 w 37"/>
                <a:gd name="T19" fmla="*/ 12 h 64"/>
                <a:gd name="T20" fmla="*/ 14 w 37"/>
                <a:gd name="T21" fmla="*/ 6 h 64"/>
                <a:gd name="T22" fmla="*/ 20 w 37"/>
                <a:gd name="T23" fmla="*/ 6 h 64"/>
                <a:gd name="T24" fmla="*/ 22 w 37"/>
                <a:gd name="T25" fmla="*/ 16 h 64"/>
                <a:gd name="T26" fmla="*/ 19 w 37"/>
                <a:gd name="T27" fmla="*/ 14 h 64"/>
                <a:gd name="T28" fmla="*/ 18 w 37"/>
                <a:gd name="T29" fmla="*/ 11 h 64"/>
                <a:gd name="T30" fmla="*/ 17 w 37"/>
                <a:gd name="T31" fmla="*/ 14 h 64"/>
                <a:gd name="T32" fmla="*/ 17 w 37"/>
                <a:gd name="T33" fmla="*/ 17 h 64"/>
                <a:gd name="T34" fmla="*/ 16 w 37"/>
                <a:gd name="T35" fmla="*/ 17 h 64"/>
                <a:gd name="T36" fmla="*/ 12 w 37"/>
                <a:gd name="T37" fmla="*/ 11 h 64"/>
                <a:gd name="T38" fmla="*/ 14 w 37"/>
                <a:gd name="T39" fmla="*/ 24 h 64"/>
                <a:gd name="T40" fmla="*/ 20 w 37"/>
                <a:gd name="T41" fmla="*/ 25 h 64"/>
                <a:gd name="T42" fmla="*/ 19 w 37"/>
                <a:gd name="T43" fmla="*/ 29 h 64"/>
                <a:gd name="T44" fmla="*/ 21 w 37"/>
                <a:gd name="T45" fmla="*/ 32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64">
                  <a:moveTo>
                    <a:pt x="21" y="32"/>
                  </a:moveTo>
                  <a:cubicBezTo>
                    <a:pt x="21" y="32"/>
                    <a:pt x="22" y="28"/>
                    <a:pt x="25" y="26"/>
                  </a:cubicBezTo>
                  <a:cubicBezTo>
                    <a:pt x="31" y="23"/>
                    <a:pt x="34" y="15"/>
                    <a:pt x="28" y="7"/>
                  </a:cubicBezTo>
                  <a:cubicBezTo>
                    <a:pt x="22" y="0"/>
                    <a:pt x="13" y="1"/>
                    <a:pt x="9" y="5"/>
                  </a:cubicBezTo>
                  <a:cubicBezTo>
                    <a:pt x="7" y="7"/>
                    <a:pt x="5" y="11"/>
                    <a:pt x="4" y="14"/>
                  </a:cubicBezTo>
                  <a:cubicBezTo>
                    <a:pt x="0" y="24"/>
                    <a:pt x="5" y="37"/>
                    <a:pt x="11" y="45"/>
                  </a:cubicBezTo>
                  <a:cubicBezTo>
                    <a:pt x="17" y="54"/>
                    <a:pt x="27" y="60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25" y="57"/>
                    <a:pt x="12" y="47"/>
                    <a:pt x="8" y="33"/>
                  </a:cubicBezTo>
                  <a:cubicBezTo>
                    <a:pt x="5" y="26"/>
                    <a:pt x="5" y="19"/>
                    <a:pt x="8" y="12"/>
                  </a:cubicBezTo>
                  <a:cubicBezTo>
                    <a:pt x="9" y="9"/>
                    <a:pt x="11" y="7"/>
                    <a:pt x="14" y="6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7"/>
                    <a:pt x="25" y="13"/>
                    <a:pt x="22" y="16"/>
                  </a:cubicBezTo>
                  <a:cubicBezTo>
                    <a:pt x="21" y="16"/>
                    <a:pt x="19" y="16"/>
                    <a:pt x="19" y="14"/>
                  </a:cubicBezTo>
                  <a:cubicBezTo>
                    <a:pt x="19" y="12"/>
                    <a:pt x="18" y="11"/>
                    <a:pt x="18" y="11"/>
                  </a:cubicBezTo>
                  <a:cubicBezTo>
                    <a:pt x="18" y="11"/>
                    <a:pt x="18" y="13"/>
                    <a:pt x="17" y="14"/>
                  </a:cubicBezTo>
                  <a:cubicBezTo>
                    <a:pt x="16" y="15"/>
                    <a:pt x="16" y="17"/>
                    <a:pt x="17" y="17"/>
                  </a:cubicBezTo>
                  <a:cubicBezTo>
                    <a:pt x="19" y="18"/>
                    <a:pt x="17" y="20"/>
                    <a:pt x="16" y="17"/>
                  </a:cubicBezTo>
                  <a:cubicBezTo>
                    <a:pt x="15" y="13"/>
                    <a:pt x="12" y="13"/>
                    <a:pt x="12" y="11"/>
                  </a:cubicBezTo>
                  <a:cubicBezTo>
                    <a:pt x="12" y="11"/>
                    <a:pt x="8" y="21"/>
                    <a:pt x="14" y="24"/>
                  </a:cubicBezTo>
                  <a:cubicBezTo>
                    <a:pt x="18" y="26"/>
                    <a:pt x="19" y="24"/>
                    <a:pt x="20" y="25"/>
                  </a:cubicBezTo>
                  <a:cubicBezTo>
                    <a:pt x="20" y="26"/>
                    <a:pt x="19" y="27"/>
                    <a:pt x="19" y="29"/>
                  </a:cubicBezTo>
                  <a:cubicBezTo>
                    <a:pt x="19" y="29"/>
                    <a:pt x="20" y="31"/>
                    <a:pt x="21" y="3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98"/>
            <p:cNvSpPr/>
            <p:nvPr/>
          </p:nvSpPr>
          <p:spPr bwMode="auto">
            <a:xfrm>
              <a:off x="4044" y="611"/>
              <a:ext cx="303" cy="377"/>
            </a:xfrm>
            <a:custGeom>
              <a:gdLst>
                <a:gd name="T0" fmla="*/ 55 w 87"/>
                <a:gd name="T1" fmla="*/ 12 h 108"/>
                <a:gd name="T2" fmla="*/ 28 w 87"/>
                <a:gd name="T3" fmla="*/ 2 h 108"/>
                <a:gd name="T4" fmla="*/ 0 w 87"/>
                <a:gd name="T5" fmla="*/ 2 h 108"/>
                <a:gd name="T6" fmla="*/ 27 w 87"/>
                <a:gd name="T7" fmla="*/ 3 h 108"/>
                <a:gd name="T8" fmla="*/ 67 w 87"/>
                <a:gd name="T9" fmla="*/ 34 h 108"/>
                <a:gd name="T10" fmla="*/ 60 w 87"/>
                <a:gd name="T11" fmla="*/ 26 h 108"/>
                <a:gd name="T12" fmla="*/ 2 w 87"/>
                <a:gd name="T13" fmla="*/ 6 h 108"/>
                <a:gd name="T14" fmla="*/ 2 w 87"/>
                <a:gd name="T15" fmla="*/ 6 h 108"/>
                <a:gd name="T16" fmla="*/ 46 w 87"/>
                <a:gd name="T17" fmla="*/ 18 h 108"/>
                <a:gd name="T18" fmla="*/ 68 w 87"/>
                <a:gd name="T19" fmla="*/ 40 h 108"/>
                <a:gd name="T20" fmla="*/ 68 w 87"/>
                <a:gd name="T21" fmla="*/ 44 h 108"/>
                <a:gd name="T22" fmla="*/ 41 w 87"/>
                <a:gd name="T23" fmla="*/ 58 h 108"/>
                <a:gd name="T24" fmla="*/ 35 w 87"/>
                <a:gd name="T25" fmla="*/ 36 h 108"/>
                <a:gd name="T26" fmla="*/ 49 w 87"/>
                <a:gd name="T27" fmla="*/ 42 h 108"/>
                <a:gd name="T28" fmla="*/ 46 w 87"/>
                <a:gd name="T29" fmla="*/ 47 h 108"/>
                <a:gd name="T30" fmla="*/ 50 w 87"/>
                <a:gd name="T31" fmla="*/ 41 h 108"/>
                <a:gd name="T32" fmla="*/ 34 w 87"/>
                <a:gd name="T33" fmla="*/ 35 h 108"/>
                <a:gd name="T34" fmla="*/ 40 w 87"/>
                <a:gd name="T35" fmla="*/ 60 h 108"/>
                <a:gd name="T36" fmla="*/ 70 w 87"/>
                <a:gd name="T37" fmla="*/ 44 h 108"/>
                <a:gd name="T38" fmla="*/ 70 w 87"/>
                <a:gd name="T39" fmla="*/ 44 h 108"/>
                <a:gd name="T40" fmla="*/ 76 w 87"/>
                <a:gd name="T41" fmla="*/ 56 h 108"/>
                <a:gd name="T42" fmla="*/ 71 w 87"/>
                <a:gd name="T43" fmla="*/ 102 h 108"/>
                <a:gd name="T44" fmla="*/ 51 w 87"/>
                <a:gd name="T45" fmla="*/ 95 h 108"/>
                <a:gd name="T46" fmla="*/ 51 w 87"/>
                <a:gd name="T47" fmla="*/ 90 h 108"/>
                <a:gd name="T48" fmla="*/ 52 w 87"/>
                <a:gd name="T49" fmla="*/ 88 h 108"/>
                <a:gd name="T50" fmla="*/ 57 w 87"/>
                <a:gd name="T51" fmla="*/ 92 h 108"/>
                <a:gd name="T52" fmla="*/ 61 w 87"/>
                <a:gd name="T53" fmla="*/ 92 h 108"/>
                <a:gd name="T54" fmla="*/ 63 w 87"/>
                <a:gd name="T55" fmla="*/ 88 h 108"/>
                <a:gd name="T56" fmla="*/ 64 w 87"/>
                <a:gd name="T57" fmla="*/ 91 h 108"/>
                <a:gd name="T58" fmla="*/ 66 w 87"/>
                <a:gd name="T59" fmla="*/ 97 h 108"/>
                <a:gd name="T60" fmla="*/ 68 w 87"/>
                <a:gd name="T61" fmla="*/ 86 h 108"/>
                <a:gd name="T62" fmla="*/ 68 w 87"/>
                <a:gd name="T63" fmla="*/ 83 h 108"/>
                <a:gd name="T64" fmla="*/ 70 w 87"/>
                <a:gd name="T65" fmla="*/ 85 h 108"/>
                <a:gd name="T66" fmla="*/ 75 w 87"/>
                <a:gd name="T67" fmla="*/ 85 h 108"/>
                <a:gd name="T68" fmla="*/ 71 w 87"/>
                <a:gd name="T69" fmla="*/ 80 h 108"/>
                <a:gd name="T70" fmla="*/ 56 w 87"/>
                <a:gd name="T71" fmla="*/ 76 h 108"/>
                <a:gd name="T72" fmla="*/ 47 w 87"/>
                <a:gd name="T73" fmla="*/ 93 h 108"/>
                <a:gd name="T74" fmla="*/ 49 w 87"/>
                <a:gd name="T75" fmla="*/ 98 h 108"/>
                <a:gd name="T76" fmla="*/ 69 w 87"/>
                <a:gd name="T77" fmla="*/ 107 h 108"/>
                <a:gd name="T78" fmla="*/ 84 w 87"/>
                <a:gd name="T79" fmla="*/ 87 h 108"/>
                <a:gd name="T80" fmla="*/ 70 w 87"/>
                <a:gd name="T81" fmla="*/ 38 h 108"/>
                <a:gd name="T82" fmla="*/ 55 w 87"/>
                <a:gd name="T83" fmla="*/ 12 h 108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7" h="108">
                  <a:moveTo>
                    <a:pt x="55" y="12"/>
                  </a:moveTo>
                  <a:cubicBezTo>
                    <a:pt x="46" y="5"/>
                    <a:pt x="36" y="3"/>
                    <a:pt x="28" y="2"/>
                  </a:cubicBezTo>
                  <a:cubicBezTo>
                    <a:pt x="11" y="0"/>
                    <a:pt x="0" y="3"/>
                    <a:pt x="0" y="2"/>
                  </a:cubicBezTo>
                  <a:cubicBezTo>
                    <a:pt x="0" y="2"/>
                    <a:pt x="11" y="1"/>
                    <a:pt x="27" y="3"/>
                  </a:cubicBezTo>
                  <a:cubicBezTo>
                    <a:pt x="40" y="4"/>
                    <a:pt x="63" y="14"/>
                    <a:pt x="67" y="34"/>
                  </a:cubicBezTo>
                  <a:cubicBezTo>
                    <a:pt x="65" y="31"/>
                    <a:pt x="63" y="28"/>
                    <a:pt x="60" y="26"/>
                  </a:cubicBezTo>
                  <a:cubicBezTo>
                    <a:pt x="45" y="11"/>
                    <a:pt x="22" y="2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7" y="5"/>
                    <a:pt x="33" y="10"/>
                    <a:pt x="46" y="18"/>
                  </a:cubicBezTo>
                  <a:cubicBezTo>
                    <a:pt x="55" y="24"/>
                    <a:pt x="62" y="31"/>
                    <a:pt x="68" y="40"/>
                  </a:cubicBezTo>
                  <a:cubicBezTo>
                    <a:pt x="68" y="42"/>
                    <a:pt x="68" y="43"/>
                    <a:pt x="68" y="44"/>
                  </a:cubicBezTo>
                  <a:cubicBezTo>
                    <a:pt x="66" y="57"/>
                    <a:pt x="51" y="62"/>
                    <a:pt x="41" y="58"/>
                  </a:cubicBezTo>
                  <a:cubicBezTo>
                    <a:pt x="30" y="55"/>
                    <a:pt x="28" y="40"/>
                    <a:pt x="35" y="36"/>
                  </a:cubicBezTo>
                  <a:cubicBezTo>
                    <a:pt x="42" y="30"/>
                    <a:pt x="50" y="37"/>
                    <a:pt x="49" y="42"/>
                  </a:cubicBezTo>
                  <a:cubicBezTo>
                    <a:pt x="50" y="47"/>
                    <a:pt x="46" y="47"/>
                    <a:pt x="46" y="47"/>
                  </a:cubicBezTo>
                  <a:cubicBezTo>
                    <a:pt x="46" y="47"/>
                    <a:pt x="50" y="47"/>
                    <a:pt x="50" y="41"/>
                  </a:cubicBezTo>
                  <a:cubicBezTo>
                    <a:pt x="50" y="37"/>
                    <a:pt x="43" y="29"/>
                    <a:pt x="34" y="35"/>
                  </a:cubicBezTo>
                  <a:cubicBezTo>
                    <a:pt x="27" y="40"/>
                    <a:pt x="29" y="56"/>
                    <a:pt x="40" y="60"/>
                  </a:cubicBezTo>
                  <a:cubicBezTo>
                    <a:pt x="51" y="64"/>
                    <a:pt x="67" y="59"/>
                    <a:pt x="70" y="44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72" y="48"/>
                    <a:pt x="74" y="52"/>
                    <a:pt x="76" y="56"/>
                  </a:cubicBezTo>
                  <a:cubicBezTo>
                    <a:pt x="81" y="69"/>
                    <a:pt x="87" y="94"/>
                    <a:pt x="71" y="102"/>
                  </a:cubicBezTo>
                  <a:cubicBezTo>
                    <a:pt x="64" y="106"/>
                    <a:pt x="54" y="103"/>
                    <a:pt x="51" y="95"/>
                  </a:cubicBezTo>
                  <a:cubicBezTo>
                    <a:pt x="51" y="94"/>
                    <a:pt x="51" y="92"/>
                    <a:pt x="51" y="90"/>
                  </a:cubicBezTo>
                  <a:cubicBezTo>
                    <a:pt x="51" y="89"/>
                    <a:pt x="52" y="88"/>
                    <a:pt x="52" y="88"/>
                  </a:cubicBezTo>
                  <a:cubicBezTo>
                    <a:pt x="56" y="86"/>
                    <a:pt x="59" y="89"/>
                    <a:pt x="57" y="92"/>
                  </a:cubicBezTo>
                  <a:cubicBezTo>
                    <a:pt x="57" y="92"/>
                    <a:pt x="61" y="94"/>
                    <a:pt x="61" y="92"/>
                  </a:cubicBezTo>
                  <a:cubicBezTo>
                    <a:pt x="62" y="90"/>
                    <a:pt x="62" y="88"/>
                    <a:pt x="63" y="88"/>
                  </a:cubicBezTo>
                  <a:cubicBezTo>
                    <a:pt x="65" y="87"/>
                    <a:pt x="65" y="90"/>
                    <a:pt x="64" y="91"/>
                  </a:cubicBezTo>
                  <a:cubicBezTo>
                    <a:pt x="63" y="92"/>
                    <a:pt x="63" y="96"/>
                    <a:pt x="66" y="97"/>
                  </a:cubicBezTo>
                  <a:cubicBezTo>
                    <a:pt x="66" y="97"/>
                    <a:pt x="72" y="91"/>
                    <a:pt x="68" y="86"/>
                  </a:cubicBezTo>
                  <a:cubicBezTo>
                    <a:pt x="68" y="86"/>
                    <a:pt x="66" y="84"/>
                    <a:pt x="68" y="83"/>
                  </a:cubicBezTo>
                  <a:cubicBezTo>
                    <a:pt x="69" y="82"/>
                    <a:pt x="70" y="83"/>
                    <a:pt x="70" y="85"/>
                  </a:cubicBezTo>
                  <a:cubicBezTo>
                    <a:pt x="70" y="86"/>
                    <a:pt x="73" y="87"/>
                    <a:pt x="75" y="85"/>
                  </a:cubicBezTo>
                  <a:cubicBezTo>
                    <a:pt x="75" y="85"/>
                    <a:pt x="73" y="84"/>
                    <a:pt x="71" y="80"/>
                  </a:cubicBezTo>
                  <a:cubicBezTo>
                    <a:pt x="70" y="77"/>
                    <a:pt x="65" y="73"/>
                    <a:pt x="56" y="76"/>
                  </a:cubicBezTo>
                  <a:cubicBezTo>
                    <a:pt x="50" y="79"/>
                    <a:pt x="47" y="87"/>
                    <a:pt x="47" y="93"/>
                  </a:cubicBezTo>
                  <a:cubicBezTo>
                    <a:pt x="47" y="94"/>
                    <a:pt x="48" y="96"/>
                    <a:pt x="49" y="98"/>
                  </a:cubicBezTo>
                  <a:cubicBezTo>
                    <a:pt x="52" y="106"/>
                    <a:pt x="61" y="108"/>
                    <a:pt x="69" y="107"/>
                  </a:cubicBezTo>
                  <a:cubicBezTo>
                    <a:pt x="78" y="105"/>
                    <a:pt x="83" y="95"/>
                    <a:pt x="84" y="87"/>
                  </a:cubicBezTo>
                  <a:cubicBezTo>
                    <a:pt x="86" y="70"/>
                    <a:pt x="80" y="52"/>
                    <a:pt x="70" y="38"/>
                  </a:cubicBezTo>
                  <a:cubicBezTo>
                    <a:pt x="69" y="27"/>
                    <a:pt x="63" y="17"/>
                    <a:pt x="55" y="1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99"/>
            <p:cNvSpPr>
              <a:spLocks noEditPoints="1"/>
            </p:cNvSpPr>
            <p:nvPr/>
          </p:nvSpPr>
          <p:spPr bwMode="auto">
            <a:xfrm>
              <a:off x="4047" y="472"/>
              <a:ext cx="1291" cy="450"/>
            </a:xfrm>
            <a:custGeom>
              <a:gdLst>
                <a:gd name="T0" fmla="*/ 291 w 370"/>
                <a:gd name="T1" fmla="*/ 99 h 129"/>
                <a:gd name="T2" fmla="*/ 268 w 370"/>
                <a:gd name="T3" fmla="*/ 100 h 129"/>
                <a:gd name="T4" fmla="*/ 334 w 370"/>
                <a:gd name="T5" fmla="*/ 38 h 129"/>
                <a:gd name="T6" fmla="*/ 331 w 370"/>
                <a:gd name="T7" fmla="*/ 53 h 129"/>
                <a:gd name="T8" fmla="*/ 330 w 370"/>
                <a:gd name="T9" fmla="*/ 58 h 129"/>
                <a:gd name="T10" fmla="*/ 231 w 370"/>
                <a:gd name="T11" fmla="*/ 100 h 129"/>
                <a:gd name="T12" fmla="*/ 244 w 370"/>
                <a:gd name="T13" fmla="*/ 28 h 129"/>
                <a:gd name="T14" fmla="*/ 177 w 370"/>
                <a:gd name="T15" fmla="*/ 26 h 129"/>
                <a:gd name="T16" fmla="*/ 216 w 370"/>
                <a:gd name="T17" fmla="*/ 30 h 129"/>
                <a:gd name="T18" fmla="*/ 211 w 370"/>
                <a:gd name="T19" fmla="*/ 20 h 129"/>
                <a:gd name="T20" fmla="*/ 193 w 370"/>
                <a:gd name="T21" fmla="*/ 23 h 129"/>
                <a:gd name="T22" fmla="*/ 203 w 370"/>
                <a:gd name="T23" fmla="*/ 39 h 129"/>
                <a:gd name="T24" fmla="*/ 183 w 370"/>
                <a:gd name="T25" fmla="*/ 18 h 129"/>
                <a:gd name="T26" fmla="*/ 226 w 370"/>
                <a:gd name="T27" fmla="*/ 31 h 129"/>
                <a:gd name="T28" fmla="*/ 239 w 370"/>
                <a:gd name="T29" fmla="*/ 38 h 129"/>
                <a:gd name="T30" fmla="*/ 227 w 370"/>
                <a:gd name="T31" fmla="*/ 32 h 129"/>
                <a:gd name="T32" fmla="*/ 214 w 370"/>
                <a:gd name="T33" fmla="*/ 91 h 129"/>
                <a:gd name="T34" fmla="*/ 151 w 370"/>
                <a:gd name="T35" fmla="*/ 82 h 129"/>
                <a:gd name="T36" fmla="*/ 166 w 370"/>
                <a:gd name="T37" fmla="*/ 71 h 129"/>
                <a:gd name="T38" fmla="*/ 153 w 370"/>
                <a:gd name="T39" fmla="*/ 70 h 129"/>
                <a:gd name="T40" fmla="*/ 146 w 370"/>
                <a:gd name="T41" fmla="*/ 63 h 129"/>
                <a:gd name="T42" fmla="*/ 100 w 370"/>
                <a:gd name="T43" fmla="*/ 55 h 129"/>
                <a:gd name="T44" fmla="*/ 67 w 370"/>
                <a:gd name="T45" fmla="*/ 30 h 129"/>
                <a:gd name="T46" fmla="*/ 71 w 370"/>
                <a:gd name="T47" fmla="*/ 17 h 129"/>
                <a:gd name="T48" fmla="*/ 51 w 370"/>
                <a:gd name="T49" fmla="*/ 17 h 129"/>
                <a:gd name="T50" fmla="*/ 26 w 370"/>
                <a:gd name="T51" fmla="*/ 31 h 129"/>
                <a:gd name="T52" fmla="*/ 0 w 370"/>
                <a:gd name="T53" fmla="*/ 37 h 129"/>
                <a:gd name="T54" fmla="*/ 176 w 370"/>
                <a:gd name="T55" fmla="*/ 94 h 129"/>
                <a:gd name="T56" fmla="*/ 0 w 370"/>
                <a:gd name="T57" fmla="*/ 39 h 129"/>
                <a:gd name="T58" fmla="*/ 175 w 370"/>
                <a:gd name="T59" fmla="*/ 101 h 129"/>
                <a:gd name="T60" fmla="*/ 212 w 370"/>
                <a:gd name="T61" fmla="*/ 106 h 129"/>
                <a:gd name="T62" fmla="*/ 128 w 370"/>
                <a:gd name="T63" fmla="*/ 94 h 129"/>
                <a:gd name="T64" fmla="*/ 149 w 370"/>
                <a:gd name="T65" fmla="*/ 104 h 129"/>
                <a:gd name="T66" fmla="*/ 166 w 370"/>
                <a:gd name="T67" fmla="*/ 129 h 129"/>
                <a:gd name="T68" fmla="*/ 185 w 370"/>
                <a:gd name="T69" fmla="*/ 127 h 129"/>
                <a:gd name="T70" fmla="*/ 179 w 370"/>
                <a:gd name="T71" fmla="*/ 117 h 129"/>
                <a:gd name="T72" fmla="*/ 181 w 370"/>
                <a:gd name="T73" fmla="*/ 112 h 129"/>
                <a:gd name="T74" fmla="*/ 261 w 370"/>
                <a:gd name="T75" fmla="*/ 107 h 129"/>
                <a:gd name="T76" fmla="*/ 265 w 370"/>
                <a:gd name="T77" fmla="*/ 115 h 129"/>
                <a:gd name="T78" fmla="*/ 256 w 370"/>
                <a:gd name="T79" fmla="*/ 118 h 129"/>
                <a:gd name="T80" fmla="*/ 264 w 370"/>
                <a:gd name="T81" fmla="*/ 107 h 129"/>
                <a:gd name="T82" fmla="*/ 368 w 370"/>
                <a:gd name="T83" fmla="*/ 76 h 129"/>
                <a:gd name="T84" fmla="*/ 204 w 370"/>
                <a:gd name="T85" fmla="*/ 98 h 129"/>
                <a:gd name="T86" fmla="*/ 247 w 370"/>
                <a:gd name="T87" fmla="*/ 31 h 129"/>
                <a:gd name="T88" fmla="*/ 226 w 370"/>
                <a:gd name="T89" fmla="*/ 100 h 12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0" h="129">
                  <a:moveTo>
                    <a:pt x="368" y="76"/>
                  </a:moveTo>
                  <a:cubicBezTo>
                    <a:pt x="366" y="71"/>
                    <a:pt x="358" y="68"/>
                    <a:pt x="350" y="70"/>
                  </a:cubicBezTo>
                  <a:cubicBezTo>
                    <a:pt x="333" y="75"/>
                    <a:pt x="316" y="91"/>
                    <a:pt x="291" y="99"/>
                  </a:cubicBezTo>
                  <a:cubicBezTo>
                    <a:pt x="261" y="108"/>
                    <a:pt x="234" y="108"/>
                    <a:pt x="217" y="106"/>
                  </a:cubicBezTo>
                  <a:cubicBezTo>
                    <a:pt x="220" y="105"/>
                    <a:pt x="223" y="104"/>
                    <a:pt x="226" y="103"/>
                  </a:cubicBezTo>
                  <a:cubicBezTo>
                    <a:pt x="240" y="103"/>
                    <a:pt x="255" y="102"/>
                    <a:pt x="268" y="100"/>
                  </a:cubicBezTo>
                  <a:cubicBezTo>
                    <a:pt x="283" y="97"/>
                    <a:pt x="296" y="91"/>
                    <a:pt x="309" y="84"/>
                  </a:cubicBezTo>
                  <a:cubicBezTo>
                    <a:pt x="320" y="79"/>
                    <a:pt x="330" y="72"/>
                    <a:pt x="336" y="61"/>
                  </a:cubicBezTo>
                  <a:cubicBezTo>
                    <a:pt x="340" y="55"/>
                    <a:pt x="343" y="42"/>
                    <a:pt x="334" y="38"/>
                  </a:cubicBezTo>
                  <a:cubicBezTo>
                    <a:pt x="326" y="35"/>
                    <a:pt x="319" y="46"/>
                    <a:pt x="327" y="51"/>
                  </a:cubicBezTo>
                  <a:cubicBezTo>
                    <a:pt x="327" y="51"/>
                    <a:pt x="327" y="51"/>
                    <a:pt x="327" y="51"/>
                  </a:cubicBezTo>
                  <a:cubicBezTo>
                    <a:pt x="328" y="52"/>
                    <a:pt x="331" y="53"/>
                    <a:pt x="331" y="53"/>
                  </a:cubicBezTo>
                  <a:cubicBezTo>
                    <a:pt x="328" y="46"/>
                    <a:pt x="334" y="45"/>
                    <a:pt x="335" y="49"/>
                  </a:cubicBezTo>
                  <a:cubicBezTo>
                    <a:pt x="337" y="55"/>
                    <a:pt x="332" y="60"/>
                    <a:pt x="332" y="60"/>
                  </a:cubicBezTo>
                  <a:cubicBezTo>
                    <a:pt x="332" y="57"/>
                    <a:pt x="330" y="58"/>
                    <a:pt x="330" y="58"/>
                  </a:cubicBezTo>
                  <a:cubicBezTo>
                    <a:pt x="330" y="64"/>
                    <a:pt x="325" y="70"/>
                    <a:pt x="321" y="73"/>
                  </a:cubicBezTo>
                  <a:cubicBezTo>
                    <a:pt x="311" y="81"/>
                    <a:pt x="298" y="87"/>
                    <a:pt x="286" y="92"/>
                  </a:cubicBezTo>
                  <a:cubicBezTo>
                    <a:pt x="269" y="98"/>
                    <a:pt x="250" y="101"/>
                    <a:pt x="231" y="100"/>
                  </a:cubicBezTo>
                  <a:cubicBezTo>
                    <a:pt x="249" y="90"/>
                    <a:pt x="261" y="71"/>
                    <a:pt x="259" y="52"/>
                  </a:cubicBezTo>
                  <a:cubicBezTo>
                    <a:pt x="258" y="43"/>
                    <a:pt x="255" y="34"/>
                    <a:pt x="248" y="29"/>
                  </a:cubicBezTo>
                  <a:cubicBezTo>
                    <a:pt x="246" y="29"/>
                    <a:pt x="245" y="28"/>
                    <a:pt x="244" y="28"/>
                  </a:cubicBezTo>
                  <a:cubicBezTo>
                    <a:pt x="244" y="26"/>
                    <a:pt x="243" y="24"/>
                    <a:pt x="242" y="22"/>
                  </a:cubicBezTo>
                  <a:cubicBezTo>
                    <a:pt x="236" y="8"/>
                    <a:pt x="221" y="0"/>
                    <a:pt x="206" y="1"/>
                  </a:cubicBezTo>
                  <a:cubicBezTo>
                    <a:pt x="191" y="1"/>
                    <a:pt x="178" y="11"/>
                    <a:pt x="177" y="26"/>
                  </a:cubicBezTo>
                  <a:cubicBezTo>
                    <a:pt x="176" y="38"/>
                    <a:pt x="184" y="49"/>
                    <a:pt x="196" y="49"/>
                  </a:cubicBezTo>
                  <a:cubicBezTo>
                    <a:pt x="202" y="50"/>
                    <a:pt x="207" y="48"/>
                    <a:pt x="211" y="45"/>
                  </a:cubicBezTo>
                  <a:cubicBezTo>
                    <a:pt x="214" y="42"/>
                    <a:pt x="218" y="37"/>
                    <a:pt x="216" y="30"/>
                  </a:cubicBezTo>
                  <a:cubicBezTo>
                    <a:pt x="214" y="21"/>
                    <a:pt x="219" y="24"/>
                    <a:pt x="219" y="26"/>
                  </a:cubicBezTo>
                  <a:cubicBezTo>
                    <a:pt x="219" y="26"/>
                    <a:pt x="223" y="23"/>
                    <a:pt x="220" y="20"/>
                  </a:cubicBezTo>
                  <a:cubicBezTo>
                    <a:pt x="217" y="16"/>
                    <a:pt x="212" y="17"/>
                    <a:pt x="211" y="20"/>
                  </a:cubicBezTo>
                  <a:cubicBezTo>
                    <a:pt x="208" y="24"/>
                    <a:pt x="207" y="23"/>
                    <a:pt x="206" y="20"/>
                  </a:cubicBezTo>
                  <a:cubicBezTo>
                    <a:pt x="205" y="18"/>
                    <a:pt x="196" y="12"/>
                    <a:pt x="189" y="19"/>
                  </a:cubicBezTo>
                  <a:cubicBezTo>
                    <a:pt x="189" y="19"/>
                    <a:pt x="193" y="21"/>
                    <a:pt x="193" y="23"/>
                  </a:cubicBezTo>
                  <a:cubicBezTo>
                    <a:pt x="193" y="25"/>
                    <a:pt x="195" y="32"/>
                    <a:pt x="204" y="31"/>
                  </a:cubicBezTo>
                  <a:cubicBezTo>
                    <a:pt x="213" y="30"/>
                    <a:pt x="208" y="37"/>
                    <a:pt x="201" y="34"/>
                  </a:cubicBezTo>
                  <a:cubicBezTo>
                    <a:pt x="201" y="34"/>
                    <a:pt x="200" y="38"/>
                    <a:pt x="203" y="39"/>
                  </a:cubicBezTo>
                  <a:cubicBezTo>
                    <a:pt x="206" y="40"/>
                    <a:pt x="207" y="43"/>
                    <a:pt x="204" y="45"/>
                  </a:cubicBezTo>
                  <a:cubicBezTo>
                    <a:pt x="200" y="46"/>
                    <a:pt x="196" y="46"/>
                    <a:pt x="193" y="45"/>
                  </a:cubicBezTo>
                  <a:cubicBezTo>
                    <a:pt x="181" y="43"/>
                    <a:pt x="179" y="27"/>
                    <a:pt x="183" y="18"/>
                  </a:cubicBezTo>
                  <a:cubicBezTo>
                    <a:pt x="188" y="6"/>
                    <a:pt x="204" y="3"/>
                    <a:pt x="216" y="5"/>
                  </a:cubicBezTo>
                  <a:cubicBezTo>
                    <a:pt x="228" y="8"/>
                    <a:pt x="236" y="16"/>
                    <a:pt x="240" y="27"/>
                  </a:cubicBezTo>
                  <a:cubicBezTo>
                    <a:pt x="235" y="26"/>
                    <a:pt x="229" y="28"/>
                    <a:pt x="226" y="31"/>
                  </a:cubicBezTo>
                  <a:cubicBezTo>
                    <a:pt x="221" y="36"/>
                    <a:pt x="222" y="45"/>
                    <a:pt x="226" y="48"/>
                  </a:cubicBezTo>
                  <a:cubicBezTo>
                    <a:pt x="230" y="52"/>
                    <a:pt x="237" y="51"/>
                    <a:pt x="239" y="48"/>
                  </a:cubicBezTo>
                  <a:cubicBezTo>
                    <a:pt x="244" y="41"/>
                    <a:pt x="239" y="38"/>
                    <a:pt x="239" y="38"/>
                  </a:cubicBezTo>
                  <a:cubicBezTo>
                    <a:pt x="239" y="38"/>
                    <a:pt x="244" y="42"/>
                    <a:pt x="239" y="48"/>
                  </a:cubicBezTo>
                  <a:cubicBezTo>
                    <a:pt x="236" y="51"/>
                    <a:pt x="231" y="52"/>
                    <a:pt x="227" y="48"/>
                  </a:cubicBezTo>
                  <a:cubicBezTo>
                    <a:pt x="223" y="44"/>
                    <a:pt x="222" y="36"/>
                    <a:pt x="227" y="32"/>
                  </a:cubicBezTo>
                  <a:cubicBezTo>
                    <a:pt x="230" y="28"/>
                    <a:pt x="235" y="27"/>
                    <a:pt x="240" y="28"/>
                  </a:cubicBezTo>
                  <a:cubicBezTo>
                    <a:pt x="241" y="30"/>
                    <a:pt x="241" y="31"/>
                    <a:pt x="242" y="33"/>
                  </a:cubicBezTo>
                  <a:cubicBezTo>
                    <a:pt x="248" y="58"/>
                    <a:pt x="236" y="80"/>
                    <a:pt x="214" y="91"/>
                  </a:cubicBezTo>
                  <a:cubicBezTo>
                    <a:pt x="208" y="94"/>
                    <a:pt x="202" y="96"/>
                    <a:pt x="196" y="97"/>
                  </a:cubicBezTo>
                  <a:cubicBezTo>
                    <a:pt x="193" y="96"/>
                    <a:pt x="191" y="96"/>
                    <a:pt x="188" y="95"/>
                  </a:cubicBezTo>
                  <a:cubicBezTo>
                    <a:pt x="175" y="92"/>
                    <a:pt x="163" y="87"/>
                    <a:pt x="151" y="82"/>
                  </a:cubicBezTo>
                  <a:cubicBezTo>
                    <a:pt x="165" y="85"/>
                    <a:pt x="168" y="76"/>
                    <a:pt x="168" y="76"/>
                  </a:cubicBezTo>
                  <a:cubicBezTo>
                    <a:pt x="168" y="76"/>
                    <a:pt x="160" y="80"/>
                    <a:pt x="157" y="77"/>
                  </a:cubicBezTo>
                  <a:cubicBezTo>
                    <a:pt x="155" y="74"/>
                    <a:pt x="160" y="76"/>
                    <a:pt x="166" y="71"/>
                  </a:cubicBezTo>
                  <a:cubicBezTo>
                    <a:pt x="172" y="66"/>
                    <a:pt x="169" y="57"/>
                    <a:pt x="169" y="57"/>
                  </a:cubicBezTo>
                  <a:cubicBezTo>
                    <a:pt x="169" y="59"/>
                    <a:pt x="162" y="61"/>
                    <a:pt x="159" y="63"/>
                  </a:cubicBezTo>
                  <a:cubicBezTo>
                    <a:pt x="156" y="64"/>
                    <a:pt x="153" y="67"/>
                    <a:pt x="153" y="70"/>
                  </a:cubicBezTo>
                  <a:cubicBezTo>
                    <a:pt x="152" y="73"/>
                    <a:pt x="146" y="73"/>
                    <a:pt x="150" y="68"/>
                  </a:cubicBezTo>
                  <a:cubicBezTo>
                    <a:pt x="153" y="63"/>
                    <a:pt x="148" y="58"/>
                    <a:pt x="148" y="58"/>
                  </a:cubicBezTo>
                  <a:cubicBezTo>
                    <a:pt x="148" y="58"/>
                    <a:pt x="149" y="60"/>
                    <a:pt x="146" y="63"/>
                  </a:cubicBezTo>
                  <a:cubicBezTo>
                    <a:pt x="143" y="66"/>
                    <a:pt x="147" y="65"/>
                    <a:pt x="141" y="70"/>
                  </a:cubicBezTo>
                  <a:cubicBezTo>
                    <a:pt x="138" y="73"/>
                    <a:pt x="132" y="72"/>
                    <a:pt x="127" y="70"/>
                  </a:cubicBezTo>
                  <a:cubicBezTo>
                    <a:pt x="118" y="65"/>
                    <a:pt x="109" y="60"/>
                    <a:pt x="100" y="55"/>
                  </a:cubicBezTo>
                  <a:cubicBezTo>
                    <a:pt x="82" y="46"/>
                    <a:pt x="63" y="36"/>
                    <a:pt x="43" y="33"/>
                  </a:cubicBezTo>
                  <a:cubicBezTo>
                    <a:pt x="47" y="33"/>
                    <a:pt x="50" y="34"/>
                    <a:pt x="53" y="34"/>
                  </a:cubicBezTo>
                  <a:cubicBezTo>
                    <a:pt x="64" y="37"/>
                    <a:pt x="67" y="30"/>
                    <a:pt x="67" y="30"/>
                  </a:cubicBezTo>
                  <a:cubicBezTo>
                    <a:pt x="62" y="33"/>
                    <a:pt x="59" y="31"/>
                    <a:pt x="61" y="31"/>
                  </a:cubicBezTo>
                  <a:cubicBezTo>
                    <a:pt x="63" y="30"/>
                    <a:pt x="65" y="26"/>
                    <a:pt x="66" y="23"/>
                  </a:cubicBezTo>
                  <a:cubicBezTo>
                    <a:pt x="66" y="18"/>
                    <a:pt x="71" y="17"/>
                    <a:pt x="71" y="17"/>
                  </a:cubicBezTo>
                  <a:cubicBezTo>
                    <a:pt x="65" y="16"/>
                    <a:pt x="56" y="20"/>
                    <a:pt x="53" y="25"/>
                  </a:cubicBezTo>
                  <a:cubicBezTo>
                    <a:pt x="51" y="29"/>
                    <a:pt x="47" y="26"/>
                    <a:pt x="50" y="24"/>
                  </a:cubicBezTo>
                  <a:cubicBezTo>
                    <a:pt x="53" y="22"/>
                    <a:pt x="51" y="17"/>
                    <a:pt x="51" y="17"/>
                  </a:cubicBezTo>
                  <a:cubicBezTo>
                    <a:pt x="51" y="17"/>
                    <a:pt x="49" y="23"/>
                    <a:pt x="43" y="22"/>
                  </a:cubicBezTo>
                  <a:cubicBezTo>
                    <a:pt x="38" y="22"/>
                    <a:pt x="38" y="25"/>
                    <a:pt x="34" y="28"/>
                  </a:cubicBezTo>
                  <a:cubicBezTo>
                    <a:pt x="32" y="30"/>
                    <a:pt x="30" y="30"/>
                    <a:pt x="26" y="31"/>
                  </a:cubicBezTo>
                  <a:cubicBezTo>
                    <a:pt x="24" y="31"/>
                    <a:pt x="21" y="32"/>
                    <a:pt x="20" y="32"/>
                  </a:cubicBezTo>
                  <a:cubicBezTo>
                    <a:pt x="19" y="32"/>
                    <a:pt x="18" y="32"/>
                    <a:pt x="17" y="32"/>
                  </a:cubicBezTo>
                  <a:cubicBezTo>
                    <a:pt x="11" y="33"/>
                    <a:pt x="6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3" y="27"/>
                    <a:pt x="64" y="39"/>
                    <a:pt x="93" y="54"/>
                  </a:cubicBezTo>
                  <a:cubicBezTo>
                    <a:pt x="120" y="69"/>
                    <a:pt x="147" y="85"/>
                    <a:pt x="176" y="94"/>
                  </a:cubicBezTo>
                  <a:cubicBezTo>
                    <a:pt x="180" y="96"/>
                    <a:pt x="184" y="97"/>
                    <a:pt x="188" y="98"/>
                  </a:cubicBezTo>
                  <a:cubicBezTo>
                    <a:pt x="171" y="99"/>
                    <a:pt x="153" y="94"/>
                    <a:pt x="137" y="88"/>
                  </a:cubicBezTo>
                  <a:cubicBezTo>
                    <a:pt x="93" y="70"/>
                    <a:pt x="51" y="27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4" y="32"/>
                    <a:pt x="65" y="52"/>
                    <a:pt x="93" y="68"/>
                  </a:cubicBezTo>
                  <a:cubicBezTo>
                    <a:pt x="118" y="83"/>
                    <a:pt x="145" y="98"/>
                    <a:pt x="175" y="101"/>
                  </a:cubicBezTo>
                  <a:cubicBezTo>
                    <a:pt x="183" y="102"/>
                    <a:pt x="190" y="101"/>
                    <a:pt x="198" y="100"/>
                  </a:cubicBezTo>
                  <a:cubicBezTo>
                    <a:pt x="205" y="101"/>
                    <a:pt x="213" y="102"/>
                    <a:pt x="221" y="103"/>
                  </a:cubicBezTo>
                  <a:cubicBezTo>
                    <a:pt x="218" y="104"/>
                    <a:pt x="215" y="105"/>
                    <a:pt x="212" y="106"/>
                  </a:cubicBezTo>
                  <a:cubicBezTo>
                    <a:pt x="204" y="105"/>
                    <a:pt x="199" y="104"/>
                    <a:pt x="200" y="103"/>
                  </a:cubicBezTo>
                  <a:cubicBezTo>
                    <a:pt x="199" y="103"/>
                    <a:pt x="203" y="105"/>
                    <a:pt x="210" y="106"/>
                  </a:cubicBezTo>
                  <a:cubicBezTo>
                    <a:pt x="179" y="114"/>
                    <a:pt x="147" y="103"/>
                    <a:pt x="128" y="94"/>
                  </a:cubicBezTo>
                  <a:cubicBezTo>
                    <a:pt x="103" y="82"/>
                    <a:pt x="90" y="71"/>
                    <a:pt x="90" y="71"/>
                  </a:cubicBezTo>
                  <a:cubicBezTo>
                    <a:pt x="90" y="71"/>
                    <a:pt x="103" y="82"/>
                    <a:pt x="127" y="95"/>
                  </a:cubicBezTo>
                  <a:cubicBezTo>
                    <a:pt x="133" y="98"/>
                    <a:pt x="141" y="101"/>
                    <a:pt x="149" y="104"/>
                  </a:cubicBezTo>
                  <a:cubicBezTo>
                    <a:pt x="155" y="107"/>
                    <a:pt x="159" y="110"/>
                    <a:pt x="161" y="114"/>
                  </a:cubicBezTo>
                  <a:cubicBezTo>
                    <a:pt x="163" y="117"/>
                    <a:pt x="164" y="119"/>
                    <a:pt x="166" y="121"/>
                  </a:cubicBezTo>
                  <a:cubicBezTo>
                    <a:pt x="168" y="123"/>
                    <a:pt x="166" y="129"/>
                    <a:pt x="166" y="129"/>
                  </a:cubicBezTo>
                  <a:cubicBezTo>
                    <a:pt x="169" y="129"/>
                    <a:pt x="171" y="125"/>
                    <a:pt x="170" y="123"/>
                  </a:cubicBezTo>
                  <a:cubicBezTo>
                    <a:pt x="170" y="121"/>
                    <a:pt x="171" y="117"/>
                    <a:pt x="173" y="123"/>
                  </a:cubicBezTo>
                  <a:cubicBezTo>
                    <a:pt x="176" y="129"/>
                    <a:pt x="183" y="127"/>
                    <a:pt x="185" y="127"/>
                  </a:cubicBezTo>
                  <a:cubicBezTo>
                    <a:pt x="187" y="126"/>
                    <a:pt x="190" y="129"/>
                    <a:pt x="190" y="129"/>
                  </a:cubicBezTo>
                  <a:cubicBezTo>
                    <a:pt x="191" y="127"/>
                    <a:pt x="189" y="122"/>
                    <a:pt x="186" y="121"/>
                  </a:cubicBezTo>
                  <a:cubicBezTo>
                    <a:pt x="182" y="121"/>
                    <a:pt x="176" y="119"/>
                    <a:pt x="179" y="117"/>
                  </a:cubicBezTo>
                  <a:cubicBezTo>
                    <a:pt x="182" y="115"/>
                    <a:pt x="185" y="120"/>
                    <a:pt x="186" y="119"/>
                  </a:cubicBezTo>
                  <a:cubicBezTo>
                    <a:pt x="187" y="118"/>
                    <a:pt x="190" y="120"/>
                    <a:pt x="190" y="120"/>
                  </a:cubicBezTo>
                  <a:cubicBezTo>
                    <a:pt x="190" y="116"/>
                    <a:pt x="188" y="113"/>
                    <a:pt x="181" y="112"/>
                  </a:cubicBezTo>
                  <a:cubicBezTo>
                    <a:pt x="178" y="111"/>
                    <a:pt x="174" y="110"/>
                    <a:pt x="170" y="109"/>
                  </a:cubicBezTo>
                  <a:cubicBezTo>
                    <a:pt x="184" y="112"/>
                    <a:pt x="200" y="112"/>
                    <a:pt x="215" y="107"/>
                  </a:cubicBezTo>
                  <a:cubicBezTo>
                    <a:pt x="226" y="108"/>
                    <a:pt x="242" y="109"/>
                    <a:pt x="261" y="107"/>
                  </a:cubicBezTo>
                  <a:cubicBezTo>
                    <a:pt x="262" y="107"/>
                    <a:pt x="263" y="108"/>
                    <a:pt x="264" y="108"/>
                  </a:cubicBezTo>
                  <a:cubicBezTo>
                    <a:pt x="268" y="113"/>
                    <a:pt x="261" y="113"/>
                    <a:pt x="261" y="113"/>
                  </a:cubicBezTo>
                  <a:cubicBezTo>
                    <a:pt x="263" y="115"/>
                    <a:pt x="264" y="115"/>
                    <a:pt x="265" y="115"/>
                  </a:cubicBezTo>
                  <a:cubicBezTo>
                    <a:pt x="267" y="114"/>
                    <a:pt x="269" y="117"/>
                    <a:pt x="265" y="118"/>
                  </a:cubicBezTo>
                  <a:cubicBezTo>
                    <a:pt x="263" y="118"/>
                    <a:pt x="262" y="116"/>
                    <a:pt x="260" y="118"/>
                  </a:cubicBezTo>
                  <a:cubicBezTo>
                    <a:pt x="258" y="120"/>
                    <a:pt x="256" y="118"/>
                    <a:pt x="256" y="118"/>
                  </a:cubicBezTo>
                  <a:cubicBezTo>
                    <a:pt x="258" y="124"/>
                    <a:pt x="261" y="124"/>
                    <a:pt x="263" y="124"/>
                  </a:cubicBezTo>
                  <a:cubicBezTo>
                    <a:pt x="266" y="123"/>
                    <a:pt x="270" y="120"/>
                    <a:pt x="270" y="116"/>
                  </a:cubicBezTo>
                  <a:cubicBezTo>
                    <a:pt x="270" y="111"/>
                    <a:pt x="267" y="108"/>
                    <a:pt x="264" y="107"/>
                  </a:cubicBezTo>
                  <a:cubicBezTo>
                    <a:pt x="273" y="106"/>
                    <a:pt x="282" y="104"/>
                    <a:pt x="292" y="101"/>
                  </a:cubicBezTo>
                  <a:cubicBezTo>
                    <a:pt x="317" y="93"/>
                    <a:pt x="334" y="76"/>
                    <a:pt x="350" y="71"/>
                  </a:cubicBezTo>
                  <a:cubicBezTo>
                    <a:pt x="358" y="68"/>
                    <a:pt x="366" y="71"/>
                    <a:pt x="368" y="76"/>
                  </a:cubicBezTo>
                  <a:cubicBezTo>
                    <a:pt x="369" y="80"/>
                    <a:pt x="367" y="82"/>
                    <a:pt x="367" y="83"/>
                  </a:cubicBezTo>
                  <a:cubicBezTo>
                    <a:pt x="367" y="82"/>
                    <a:pt x="370" y="80"/>
                    <a:pt x="368" y="76"/>
                  </a:cubicBezTo>
                  <a:close/>
                  <a:moveTo>
                    <a:pt x="204" y="98"/>
                  </a:moveTo>
                  <a:cubicBezTo>
                    <a:pt x="215" y="95"/>
                    <a:pt x="225" y="90"/>
                    <a:pt x="232" y="82"/>
                  </a:cubicBezTo>
                  <a:cubicBezTo>
                    <a:pt x="247" y="69"/>
                    <a:pt x="250" y="48"/>
                    <a:pt x="245" y="30"/>
                  </a:cubicBezTo>
                  <a:cubicBezTo>
                    <a:pt x="245" y="30"/>
                    <a:pt x="246" y="30"/>
                    <a:pt x="247" y="31"/>
                  </a:cubicBezTo>
                  <a:cubicBezTo>
                    <a:pt x="253" y="35"/>
                    <a:pt x="256" y="44"/>
                    <a:pt x="257" y="52"/>
                  </a:cubicBezTo>
                  <a:cubicBezTo>
                    <a:pt x="259" y="70"/>
                    <a:pt x="247" y="89"/>
                    <a:pt x="229" y="99"/>
                  </a:cubicBezTo>
                  <a:cubicBezTo>
                    <a:pt x="228" y="99"/>
                    <a:pt x="227" y="100"/>
                    <a:pt x="226" y="100"/>
                  </a:cubicBezTo>
                  <a:cubicBezTo>
                    <a:pt x="219" y="100"/>
                    <a:pt x="212" y="99"/>
                    <a:pt x="204" y="98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700"/>
            <p:cNvSpPr/>
            <p:nvPr/>
          </p:nvSpPr>
          <p:spPr bwMode="auto">
            <a:xfrm>
              <a:off x="3946" y="838"/>
              <a:ext cx="119" cy="84"/>
            </a:xfrm>
            <a:custGeom>
              <a:gdLst>
                <a:gd name="T0" fmla="*/ 21 w 34"/>
                <a:gd name="T1" fmla="*/ 10 h 24"/>
                <a:gd name="T2" fmla="*/ 23 w 34"/>
                <a:gd name="T3" fmla="*/ 9 h 24"/>
                <a:gd name="T4" fmla="*/ 25 w 34"/>
                <a:gd name="T5" fmla="*/ 0 h 24"/>
                <a:gd name="T6" fmla="*/ 15 w 34"/>
                <a:gd name="T7" fmla="*/ 5 h 24"/>
                <a:gd name="T8" fmla="*/ 0 w 34"/>
                <a:gd name="T9" fmla="*/ 14 h 24"/>
                <a:gd name="T10" fmla="*/ 6 w 34"/>
                <a:gd name="T11" fmla="*/ 18 h 24"/>
                <a:gd name="T12" fmla="*/ 11 w 34"/>
                <a:gd name="T13" fmla="*/ 20 h 24"/>
                <a:gd name="T14" fmla="*/ 16 w 34"/>
                <a:gd name="T15" fmla="*/ 19 h 24"/>
                <a:gd name="T16" fmla="*/ 29 w 34"/>
                <a:gd name="T17" fmla="*/ 17 h 24"/>
                <a:gd name="T18" fmla="*/ 33 w 34"/>
                <a:gd name="T19" fmla="*/ 19 h 24"/>
                <a:gd name="T20" fmla="*/ 30 w 34"/>
                <a:gd name="T21" fmla="*/ 13 h 24"/>
                <a:gd name="T22" fmla="*/ 20 w 34"/>
                <a:gd name="T23" fmla="*/ 12 h 24"/>
                <a:gd name="T24" fmla="*/ 21 w 34"/>
                <a:gd name="T25" fmla="*/ 10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21" y="10"/>
                  </a:moveTo>
                  <a:cubicBezTo>
                    <a:pt x="21" y="9"/>
                    <a:pt x="23" y="9"/>
                    <a:pt x="23" y="9"/>
                  </a:cubicBezTo>
                  <a:cubicBezTo>
                    <a:pt x="29" y="6"/>
                    <a:pt x="25" y="0"/>
                    <a:pt x="25" y="0"/>
                  </a:cubicBezTo>
                  <a:cubicBezTo>
                    <a:pt x="25" y="0"/>
                    <a:pt x="23" y="5"/>
                    <a:pt x="15" y="5"/>
                  </a:cubicBezTo>
                  <a:cubicBezTo>
                    <a:pt x="7" y="5"/>
                    <a:pt x="0" y="14"/>
                    <a:pt x="0" y="14"/>
                  </a:cubicBezTo>
                  <a:cubicBezTo>
                    <a:pt x="3" y="14"/>
                    <a:pt x="3" y="16"/>
                    <a:pt x="6" y="18"/>
                  </a:cubicBezTo>
                  <a:cubicBezTo>
                    <a:pt x="8" y="21"/>
                    <a:pt x="11" y="20"/>
                    <a:pt x="11" y="20"/>
                  </a:cubicBezTo>
                  <a:cubicBezTo>
                    <a:pt x="9" y="19"/>
                    <a:pt x="10" y="14"/>
                    <a:pt x="16" y="19"/>
                  </a:cubicBezTo>
                  <a:cubicBezTo>
                    <a:pt x="22" y="24"/>
                    <a:pt x="27" y="18"/>
                    <a:pt x="29" y="17"/>
                  </a:cubicBezTo>
                  <a:cubicBezTo>
                    <a:pt x="31" y="16"/>
                    <a:pt x="33" y="19"/>
                    <a:pt x="33" y="19"/>
                  </a:cubicBezTo>
                  <a:cubicBezTo>
                    <a:pt x="33" y="19"/>
                    <a:pt x="34" y="16"/>
                    <a:pt x="30" y="13"/>
                  </a:cubicBezTo>
                  <a:cubicBezTo>
                    <a:pt x="25" y="9"/>
                    <a:pt x="21" y="13"/>
                    <a:pt x="20" y="12"/>
                  </a:cubicBezTo>
                  <a:cubicBezTo>
                    <a:pt x="19" y="11"/>
                    <a:pt x="20" y="10"/>
                    <a:pt x="21" y="1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701"/>
            <p:cNvSpPr/>
            <p:nvPr/>
          </p:nvSpPr>
          <p:spPr bwMode="auto">
            <a:xfrm>
              <a:off x="5059" y="678"/>
              <a:ext cx="70" cy="94"/>
            </a:xfrm>
            <a:custGeom>
              <a:gdLst>
                <a:gd name="T0" fmla="*/ 20 w 20"/>
                <a:gd name="T1" fmla="*/ 13 h 27"/>
                <a:gd name="T2" fmla="*/ 17 w 20"/>
                <a:gd name="T3" fmla="*/ 8 h 27"/>
                <a:gd name="T4" fmla="*/ 15 w 20"/>
                <a:gd name="T5" fmla="*/ 8 h 27"/>
                <a:gd name="T6" fmla="*/ 8 w 20"/>
                <a:gd name="T7" fmla="*/ 0 h 27"/>
                <a:gd name="T8" fmla="*/ 9 w 20"/>
                <a:gd name="T9" fmla="*/ 6 h 27"/>
                <a:gd name="T10" fmla="*/ 10 w 20"/>
                <a:gd name="T11" fmla="*/ 11 h 27"/>
                <a:gd name="T12" fmla="*/ 8 w 20"/>
                <a:gd name="T13" fmla="*/ 10 h 27"/>
                <a:gd name="T14" fmla="*/ 4 w 20"/>
                <a:gd name="T15" fmla="*/ 6 h 27"/>
                <a:gd name="T16" fmla="*/ 3 w 20"/>
                <a:gd name="T17" fmla="*/ 13 h 27"/>
                <a:gd name="T18" fmla="*/ 4 w 20"/>
                <a:gd name="T19" fmla="*/ 21 h 27"/>
                <a:gd name="T20" fmla="*/ 1 w 20"/>
                <a:gd name="T21" fmla="*/ 27 h 27"/>
                <a:gd name="T22" fmla="*/ 12 w 20"/>
                <a:gd name="T23" fmla="*/ 22 h 27"/>
                <a:gd name="T24" fmla="*/ 20 w 20"/>
                <a:gd name="T25" fmla="*/ 13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7">
                  <a:moveTo>
                    <a:pt x="20" y="13"/>
                  </a:moveTo>
                  <a:cubicBezTo>
                    <a:pt x="20" y="9"/>
                    <a:pt x="17" y="8"/>
                    <a:pt x="17" y="8"/>
                  </a:cubicBezTo>
                  <a:cubicBezTo>
                    <a:pt x="18" y="10"/>
                    <a:pt x="14" y="11"/>
                    <a:pt x="15" y="8"/>
                  </a:cubicBezTo>
                  <a:cubicBezTo>
                    <a:pt x="17" y="1"/>
                    <a:pt x="8" y="0"/>
                    <a:pt x="8" y="0"/>
                  </a:cubicBezTo>
                  <a:cubicBezTo>
                    <a:pt x="10" y="0"/>
                    <a:pt x="10" y="4"/>
                    <a:pt x="9" y="6"/>
                  </a:cubicBezTo>
                  <a:cubicBezTo>
                    <a:pt x="8" y="9"/>
                    <a:pt x="10" y="10"/>
                    <a:pt x="10" y="11"/>
                  </a:cubicBezTo>
                  <a:cubicBezTo>
                    <a:pt x="10" y="13"/>
                    <a:pt x="7" y="14"/>
                    <a:pt x="8" y="10"/>
                  </a:cubicBezTo>
                  <a:cubicBezTo>
                    <a:pt x="9" y="7"/>
                    <a:pt x="4" y="6"/>
                    <a:pt x="4" y="6"/>
                  </a:cubicBezTo>
                  <a:cubicBezTo>
                    <a:pt x="4" y="6"/>
                    <a:pt x="6" y="8"/>
                    <a:pt x="3" y="13"/>
                  </a:cubicBezTo>
                  <a:cubicBezTo>
                    <a:pt x="0" y="16"/>
                    <a:pt x="4" y="17"/>
                    <a:pt x="4" y="21"/>
                  </a:cubicBezTo>
                  <a:cubicBezTo>
                    <a:pt x="4" y="25"/>
                    <a:pt x="1" y="27"/>
                    <a:pt x="1" y="27"/>
                  </a:cubicBezTo>
                  <a:cubicBezTo>
                    <a:pt x="4" y="26"/>
                    <a:pt x="9" y="24"/>
                    <a:pt x="12" y="22"/>
                  </a:cubicBezTo>
                  <a:cubicBezTo>
                    <a:pt x="17" y="18"/>
                    <a:pt x="19" y="16"/>
                    <a:pt x="20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702"/>
            <p:cNvSpPr/>
            <p:nvPr/>
          </p:nvSpPr>
          <p:spPr bwMode="auto">
            <a:xfrm>
              <a:off x="4738" y="657"/>
              <a:ext cx="98" cy="139"/>
            </a:xfrm>
            <a:custGeom>
              <a:gdLst>
                <a:gd name="T0" fmla="*/ 0 w 28"/>
                <a:gd name="T1" fmla="*/ 40 h 40"/>
                <a:gd name="T2" fmla="*/ 19 w 28"/>
                <a:gd name="T3" fmla="*/ 34 h 40"/>
                <a:gd name="T4" fmla="*/ 27 w 28"/>
                <a:gd name="T5" fmla="*/ 21 h 40"/>
                <a:gd name="T6" fmla="*/ 23 w 28"/>
                <a:gd name="T7" fmla="*/ 23 h 40"/>
                <a:gd name="T8" fmla="*/ 24 w 28"/>
                <a:gd name="T9" fmla="*/ 20 h 40"/>
                <a:gd name="T10" fmla="*/ 18 w 28"/>
                <a:gd name="T11" fmla="*/ 0 h 40"/>
                <a:gd name="T12" fmla="*/ 16 w 28"/>
                <a:gd name="T13" fmla="*/ 11 h 40"/>
                <a:gd name="T14" fmla="*/ 16 w 28"/>
                <a:gd name="T15" fmla="*/ 22 h 40"/>
                <a:gd name="T16" fmla="*/ 13 w 28"/>
                <a:gd name="T17" fmla="*/ 21 h 40"/>
                <a:gd name="T18" fmla="*/ 7 w 28"/>
                <a:gd name="T19" fmla="*/ 10 h 40"/>
                <a:gd name="T20" fmla="*/ 7 w 28"/>
                <a:gd name="T21" fmla="*/ 18 h 40"/>
                <a:gd name="T22" fmla="*/ 7 w 28"/>
                <a:gd name="T23" fmla="*/ 28 h 40"/>
                <a:gd name="T24" fmla="*/ 0 w 28"/>
                <a:gd name="T25" fmla="*/ 40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0" y="40"/>
                  </a:moveTo>
                  <a:cubicBezTo>
                    <a:pt x="0" y="40"/>
                    <a:pt x="12" y="37"/>
                    <a:pt x="19" y="34"/>
                  </a:cubicBezTo>
                  <a:cubicBezTo>
                    <a:pt x="28" y="29"/>
                    <a:pt x="27" y="21"/>
                    <a:pt x="27" y="21"/>
                  </a:cubicBezTo>
                  <a:cubicBezTo>
                    <a:pt x="27" y="21"/>
                    <a:pt x="24" y="25"/>
                    <a:pt x="23" y="23"/>
                  </a:cubicBezTo>
                  <a:cubicBezTo>
                    <a:pt x="21" y="23"/>
                    <a:pt x="24" y="20"/>
                    <a:pt x="24" y="20"/>
                  </a:cubicBezTo>
                  <a:cubicBezTo>
                    <a:pt x="28" y="10"/>
                    <a:pt x="18" y="0"/>
                    <a:pt x="18" y="0"/>
                  </a:cubicBezTo>
                  <a:cubicBezTo>
                    <a:pt x="18" y="0"/>
                    <a:pt x="18" y="7"/>
                    <a:pt x="16" y="11"/>
                  </a:cubicBezTo>
                  <a:cubicBezTo>
                    <a:pt x="13" y="15"/>
                    <a:pt x="15" y="18"/>
                    <a:pt x="16" y="22"/>
                  </a:cubicBezTo>
                  <a:cubicBezTo>
                    <a:pt x="16" y="25"/>
                    <a:pt x="11" y="27"/>
                    <a:pt x="13" y="21"/>
                  </a:cubicBezTo>
                  <a:cubicBezTo>
                    <a:pt x="14" y="15"/>
                    <a:pt x="7" y="10"/>
                    <a:pt x="7" y="10"/>
                  </a:cubicBezTo>
                  <a:cubicBezTo>
                    <a:pt x="7" y="10"/>
                    <a:pt x="9" y="14"/>
                    <a:pt x="7" y="18"/>
                  </a:cubicBezTo>
                  <a:cubicBezTo>
                    <a:pt x="5" y="22"/>
                    <a:pt x="7" y="23"/>
                    <a:pt x="7" y="28"/>
                  </a:cubicBezTo>
                  <a:cubicBezTo>
                    <a:pt x="8" y="35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703"/>
            <p:cNvSpPr/>
            <p:nvPr/>
          </p:nvSpPr>
          <p:spPr bwMode="auto">
            <a:xfrm>
              <a:off x="5007" y="835"/>
              <a:ext cx="80" cy="70"/>
            </a:xfrm>
            <a:custGeom>
              <a:gdLst>
                <a:gd name="T0" fmla="*/ 17 w 23"/>
                <a:gd name="T1" fmla="*/ 2 h 20"/>
                <a:gd name="T2" fmla="*/ 14 w 23"/>
                <a:gd name="T3" fmla="*/ 0 h 20"/>
                <a:gd name="T4" fmla="*/ 0 w 23"/>
                <a:gd name="T5" fmla="*/ 3 h 20"/>
                <a:gd name="T6" fmla="*/ 6 w 23"/>
                <a:gd name="T7" fmla="*/ 9 h 20"/>
                <a:gd name="T8" fmla="*/ 7 w 23"/>
                <a:gd name="T9" fmla="*/ 17 h 20"/>
                <a:gd name="T10" fmla="*/ 10 w 23"/>
                <a:gd name="T11" fmla="*/ 20 h 20"/>
                <a:gd name="T12" fmla="*/ 11 w 23"/>
                <a:gd name="T13" fmla="*/ 16 h 20"/>
                <a:gd name="T14" fmla="*/ 12 w 23"/>
                <a:gd name="T15" fmla="*/ 11 h 20"/>
                <a:gd name="T16" fmla="*/ 17 w 23"/>
                <a:gd name="T17" fmla="*/ 16 h 20"/>
                <a:gd name="T18" fmla="*/ 23 w 23"/>
                <a:gd name="T19" fmla="*/ 18 h 20"/>
                <a:gd name="T20" fmla="*/ 22 w 23"/>
                <a:gd name="T21" fmla="*/ 13 h 20"/>
                <a:gd name="T22" fmla="*/ 15 w 23"/>
                <a:gd name="T23" fmla="*/ 5 h 20"/>
                <a:gd name="T24" fmla="*/ 17 w 23"/>
                <a:gd name="T25" fmla="*/ 2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2"/>
                  </a:moveTo>
                  <a:cubicBezTo>
                    <a:pt x="17" y="2"/>
                    <a:pt x="16" y="0"/>
                    <a:pt x="14" y="0"/>
                  </a:cubicBezTo>
                  <a:cubicBezTo>
                    <a:pt x="10" y="0"/>
                    <a:pt x="6" y="2"/>
                    <a:pt x="0" y="3"/>
                  </a:cubicBezTo>
                  <a:cubicBezTo>
                    <a:pt x="0" y="3"/>
                    <a:pt x="6" y="5"/>
                    <a:pt x="6" y="9"/>
                  </a:cubicBezTo>
                  <a:cubicBezTo>
                    <a:pt x="6" y="12"/>
                    <a:pt x="4" y="16"/>
                    <a:pt x="7" y="17"/>
                  </a:cubicBezTo>
                  <a:cubicBezTo>
                    <a:pt x="10" y="18"/>
                    <a:pt x="10" y="20"/>
                    <a:pt x="10" y="20"/>
                  </a:cubicBezTo>
                  <a:cubicBezTo>
                    <a:pt x="10" y="20"/>
                    <a:pt x="12" y="19"/>
                    <a:pt x="11" y="16"/>
                  </a:cubicBezTo>
                  <a:cubicBezTo>
                    <a:pt x="11" y="12"/>
                    <a:pt x="10" y="11"/>
                    <a:pt x="12" y="11"/>
                  </a:cubicBezTo>
                  <a:cubicBezTo>
                    <a:pt x="14" y="10"/>
                    <a:pt x="17" y="13"/>
                    <a:pt x="17" y="16"/>
                  </a:cubicBezTo>
                  <a:cubicBezTo>
                    <a:pt x="16" y="19"/>
                    <a:pt x="21" y="19"/>
                    <a:pt x="23" y="18"/>
                  </a:cubicBezTo>
                  <a:cubicBezTo>
                    <a:pt x="23" y="18"/>
                    <a:pt x="21" y="17"/>
                    <a:pt x="22" y="13"/>
                  </a:cubicBezTo>
                  <a:cubicBezTo>
                    <a:pt x="23" y="10"/>
                    <a:pt x="22" y="7"/>
                    <a:pt x="15" y="5"/>
                  </a:cubicBezTo>
                  <a:cubicBezTo>
                    <a:pt x="11" y="4"/>
                    <a:pt x="15" y="2"/>
                    <a:pt x="17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704"/>
            <p:cNvSpPr/>
            <p:nvPr/>
          </p:nvSpPr>
          <p:spPr bwMode="auto">
            <a:xfrm>
              <a:off x="4285" y="681"/>
              <a:ext cx="69" cy="91"/>
            </a:xfrm>
            <a:custGeom>
              <a:gdLst>
                <a:gd name="T0" fmla="*/ 15 w 20"/>
                <a:gd name="T1" fmla="*/ 6 h 26"/>
                <a:gd name="T2" fmla="*/ 7 w 20"/>
                <a:gd name="T3" fmla="*/ 1 h 26"/>
                <a:gd name="T4" fmla="*/ 0 w 20"/>
                <a:gd name="T5" fmla="*/ 1 h 26"/>
                <a:gd name="T6" fmla="*/ 5 w 20"/>
                <a:gd name="T7" fmla="*/ 12 h 26"/>
                <a:gd name="T8" fmla="*/ 6 w 20"/>
                <a:gd name="T9" fmla="*/ 20 h 26"/>
                <a:gd name="T10" fmla="*/ 8 w 20"/>
                <a:gd name="T11" fmla="*/ 18 h 26"/>
                <a:gd name="T12" fmla="*/ 11 w 20"/>
                <a:gd name="T13" fmla="*/ 15 h 26"/>
                <a:gd name="T14" fmla="*/ 16 w 20"/>
                <a:gd name="T15" fmla="*/ 26 h 26"/>
                <a:gd name="T16" fmla="*/ 17 w 20"/>
                <a:gd name="T17" fmla="*/ 21 h 26"/>
                <a:gd name="T18" fmla="*/ 13 w 20"/>
                <a:gd name="T19" fmla="*/ 9 h 26"/>
                <a:gd name="T20" fmla="*/ 10 w 20"/>
                <a:gd name="T21" fmla="*/ 6 h 26"/>
                <a:gd name="T22" fmla="*/ 15 w 20"/>
                <a:gd name="T23" fmla="*/ 6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15" y="6"/>
                  </a:moveTo>
                  <a:cubicBezTo>
                    <a:pt x="15" y="6"/>
                    <a:pt x="12" y="1"/>
                    <a:pt x="7" y="1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1"/>
                    <a:pt x="6" y="7"/>
                    <a:pt x="5" y="12"/>
                  </a:cubicBezTo>
                  <a:cubicBezTo>
                    <a:pt x="4" y="17"/>
                    <a:pt x="6" y="20"/>
                    <a:pt x="6" y="20"/>
                  </a:cubicBezTo>
                  <a:cubicBezTo>
                    <a:pt x="6" y="20"/>
                    <a:pt x="8" y="21"/>
                    <a:pt x="8" y="18"/>
                  </a:cubicBezTo>
                  <a:cubicBezTo>
                    <a:pt x="9" y="15"/>
                    <a:pt x="10" y="13"/>
                    <a:pt x="11" y="15"/>
                  </a:cubicBezTo>
                  <a:cubicBezTo>
                    <a:pt x="11" y="17"/>
                    <a:pt x="10" y="23"/>
                    <a:pt x="16" y="26"/>
                  </a:cubicBezTo>
                  <a:cubicBezTo>
                    <a:pt x="16" y="26"/>
                    <a:pt x="16" y="23"/>
                    <a:pt x="17" y="21"/>
                  </a:cubicBezTo>
                  <a:cubicBezTo>
                    <a:pt x="19" y="20"/>
                    <a:pt x="20" y="12"/>
                    <a:pt x="13" y="9"/>
                  </a:cubicBezTo>
                  <a:cubicBezTo>
                    <a:pt x="13" y="9"/>
                    <a:pt x="9" y="8"/>
                    <a:pt x="10" y="6"/>
                  </a:cubicBezTo>
                  <a:cubicBezTo>
                    <a:pt x="11" y="5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705"/>
            <p:cNvSpPr/>
            <p:nvPr/>
          </p:nvSpPr>
          <p:spPr bwMode="auto">
            <a:xfrm>
              <a:off x="3468" y="479"/>
              <a:ext cx="684" cy="216"/>
            </a:xfrm>
            <a:custGeom>
              <a:gdLst>
                <a:gd name="T0" fmla="*/ 184 w 196"/>
                <a:gd name="T1" fmla="*/ 1 h 62"/>
                <a:gd name="T2" fmla="*/ 175 w 196"/>
                <a:gd name="T3" fmla="*/ 6 h 62"/>
                <a:gd name="T4" fmla="*/ 183 w 196"/>
                <a:gd name="T5" fmla="*/ 14 h 62"/>
                <a:gd name="T6" fmla="*/ 183 w 196"/>
                <a:gd name="T7" fmla="*/ 14 h 62"/>
                <a:gd name="T8" fmla="*/ 183 w 196"/>
                <a:gd name="T9" fmla="*/ 5 h 62"/>
                <a:gd name="T10" fmla="*/ 181 w 196"/>
                <a:gd name="T11" fmla="*/ 10 h 62"/>
                <a:gd name="T12" fmla="*/ 188 w 196"/>
                <a:gd name="T13" fmla="*/ 10 h 62"/>
                <a:gd name="T14" fmla="*/ 189 w 196"/>
                <a:gd name="T15" fmla="*/ 18 h 62"/>
                <a:gd name="T16" fmla="*/ 157 w 196"/>
                <a:gd name="T17" fmla="*/ 28 h 62"/>
                <a:gd name="T18" fmla="*/ 98 w 196"/>
                <a:gd name="T19" fmla="*/ 61 h 62"/>
                <a:gd name="T20" fmla="*/ 40 w 196"/>
                <a:gd name="T21" fmla="*/ 28 h 62"/>
                <a:gd name="T22" fmla="*/ 8 w 196"/>
                <a:gd name="T23" fmla="*/ 18 h 62"/>
                <a:gd name="T24" fmla="*/ 9 w 196"/>
                <a:gd name="T25" fmla="*/ 10 h 62"/>
                <a:gd name="T26" fmla="*/ 16 w 196"/>
                <a:gd name="T27" fmla="*/ 10 h 62"/>
                <a:gd name="T28" fmla="*/ 14 w 196"/>
                <a:gd name="T29" fmla="*/ 5 h 62"/>
                <a:gd name="T30" fmla="*/ 14 w 196"/>
                <a:gd name="T31" fmla="*/ 14 h 62"/>
                <a:gd name="T32" fmla="*/ 14 w 196"/>
                <a:gd name="T33" fmla="*/ 14 h 62"/>
                <a:gd name="T34" fmla="*/ 22 w 196"/>
                <a:gd name="T35" fmla="*/ 7 h 62"/>
                <a:gd name="T36" fmla="*/ 13 w 196"/>
                <a:gd name="T37" fmla="*/ 1 h 62"/>
                <a:gd name="T38" fmla="*/ 9 w 196"/>
                <a:gd name="T39" fmla="*/ 24 h 62"/>
                <a:gd name="T40" fmla="*/ 51 w 196"/>
                <a:gd name="T41" fmla="*/ 31 h 62"/>
                <a:gd name="T42" fmla="*/ 98 w 196"/>
                <a:gd name="T43" fmla="*/ 62 h 62"/>
                <a:gd name="T44" fmla="*/ 98 w 196"/>
                <a:gd name="T45" fmla="*/ 62 h 62"/>
                <a:gd name="T46" fmla="*/ 98 w 196"/>
                <a:gd name="T47" fmla="*/ 62 h 62"/>
                <a:gd name="T48" fmla="*/ 98 w 196"/>
                <a:gd name="T49" fmla="*/ 62 h 62"/>
                <a:gd name="T50" fmla="*/ 98 w 196"/>
                <a:gd name="T51" fmla="*/ 62 h 62"/>
                <a:gd name="T52" fmla="*/ 145 w 196"/>
                <a:gd name="T53" fmla="*/ 31 h 62"/>
                <a:gd name="T54" fmla="*/ 188 w 196"/>
                <a:gd name="T55" fmla="*/ 24 h 62"/>
                <a:gd name="T56" fmla="*/ 184 w 196"/>
                <a:gd name="T57" fmla="*/ 1 h 6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6" h="62">
                  <a:moveTo>
                    <a:pt x="184" y="1"/>
                  </a:moveTo>
                  <a:cubicBezTo>
                    <a:pt x="180" y="0"/>
                    <a:pt x="176" y="3"/>
                    <a:pt x="175" y="6"/>
                  </a:cubicBezTo>
                  <a:cubicBezTo>
                    <a:pt x="173" y="12"/>
                    <a:pt x="178" y="16"/>
                    <a:pt x="183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77" y="15"/>
                    <a:pt x="177" y="6"/>
                    <a:pt x="183" y="5"/>
                  </a:cubicBezTo>
                  <a:cubicBezTo>
                    <a:pt x="180" y="6"/>
                    <a:pt x="181" y="10"/>
                    <a:pt x="181" y="10"/>
                  </a:cubicBezTo>
                  <a:cubicBezTo>
                    <a:pt x="181" y="8"/>
                    <a:pt x="183" y="6"/>
                    <a:pt x="188" y="10"/>
                  </a:cubicBezTo>
                  <a:cubicBezTo>
                    <a:pt x="190" y="12"/>
                    <a:pt x="189" y="15"/>
                    <a:pt x="189" y="18"/>
                  </a:cubicBezTo>
                  <a:cubicBezTo>
                    <a:pt x="184" y="28"/>
                    <a:pt x="166" y="28"/>
                    <a:pt x="157" y="28"/>
                  </a:cubicBezTo>
                  <a:cubicBezTo>
                    <a:pt x="132" y="28"/>
                    <a:pt x="107" y="35"/>
                    <a:pt x="98" y="61"/>
                  </a:cubicBezTo>
                  <a:cubicBezTo>
                    <a:pt x="90" y="36"/>
                    <a:pt x="65" y="27"/>
                    <a:pt x="40" y="28"/>
                  </a:cubicBezTo>
                  <a:cubicBezTo>
                    <a:pt x="30" y="28"/>
                    <a:pt x="14" y="28"/>
                    <a:pt x="8" y="18"/>
                  </a:cubicBezTo>
                  <a:cubicBezTo>
                    <a:pt x="7" y="15"/>
                    <a:pt x="7" y="12"/>
                    <a:pt x="9" y="10"/>
                  </a:cubicBezTo>
                  <a:cubicBezTo>
                    <a:pt x="13" y="6"/>
                    <a:pt x="16" y="8"/>
                    <a:pt x="16" y="10"/>
                  </a:cubicBezTo>
                  <a:cubicBezTo>
                    <a:pt x="16" y="10"/>
                    <a:pt x="17" y="6"/>
                    <a:pt x="14" y="5"/>
                  </a:cubicBezTo>
                  <a:cubicBezTo>
                    <a:pt x="20" y="5"/>
                    <a:pt x="19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6"/>
                    <a:pt x="23" y="12"/>
                    <a:pt x="22" y="7"/>
                  </a:cubicBezTo>
                  <a:cubicBezTo>
                    <a:pt x="21" y="3"/>
                    <a:pt x="17" y="1"/>
                    <a:pt x="13" y="1"/>
                  </a:cubicBezTo>
                  <a:cubicBezTo>
                    <a:pt x="0" y="0"/>
                    <a:pt x="2" y="18"/>
                    <a:pt x="9" y="24"/>
                  </a:cubicBezTo>
                  <a:cubicBezTo>
                    <a:pt x="20" y="34"/>
                    <a:pt x="38" y="30"/>
                    <a:pt x="51" y="31"/>
                  </a:cubicBezTo>
                  <a:cubicBezTo>
                    <a:pt x="71" y="31"/>
                    <a:pt x="91" y="41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106" y="41"/>
                    <a:pt x="124" y="32"/>
                    <a:pt x="145" y="31"/>
                  </a:cubicBezTo>
                  <a:cubicBezTo>
                    <a:pt x="159" y="30"/>
                    <a:pt x="175" y="34"/>
                    <a:pt x="188" y="24"/>
                  </a:cubicBezTo>
                  <a:cubicBezTo>
                    <a:pt x="196" y="18"/>
                    <a:pt x="196" y="2"/>
                    <a:pt x="184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706"/>
            <p:cNvSpPr/>
            <p:nvPr/>
          </p:nvSpPr>
          <p:spPr bwMode="auto">
            <a:xfrm>
              <a:off x="3455" y="768"/>
              <a:ext cx="275" cy="172"/>
            </a:xfrm>
            <a:custGeom>
              <a:gdLst>
                <a:gd name="T0" fmla="*/ 13 w 79"/>
                <a:gd name="T1" fmla="*/ 20 h 49"/>
                <a:gd name="T2" fmla="*/ 20 w 79"/>
                <a:gd name="T3" fmla="*/ 23 h 49"/>
                <a:gd name="T4" fmla="*/ 28 w 79"/>
                <a:gd name="T5" fmla="*/ 16 h 49"/>
                <a:gd name="T6" fmla="*/ 22 w 79"/>
                <a:gd name="T7" fmla="*/ 4 h 49"/>
                <a:gd name="T8" fmla="*/ 2 w 79"/>
                <a:gd name="T9" fmla="*/ 19 h 49"/>
                <a:gd name="T10" fmla="*/ 28 w 79"/>
                <a:gd name="T11" fmla="*/ 46 h 49"/>
                <a:gd name="T12" fmla="*/ 79 w 79"/>
                <a:gd name="T13" fmla="*/ 34 h 49"/>
                <a:gd name="T14" fmla="*/ 78 w 79"/>
                <a:gd name="T15" fmla="*/ 34 h 49"/>
                <a:gd name="T16" fmla="*/ 44 w 79"/>
                <a:gd name="T17" fmla="*/ 45 h 49"/>
                <a:gd name="T18" fmla="*/ 12 w 79"/>
                <a:gd name="T19" fmla="*/ 36 h 49"/>
                <a:gd name="T20" fmla="*/ 7 w 79"/>
                <a:gd name="T21" fmla="*/ 12 h 49"/>
                <a:gd name="T22" fmla="*/ 15 w 79"/>
                <a:gd name="T23" fmla="*/ 10 h 49"/>
                <a:gd name="T24" fmla="*/ 20 w 79"/>
                <a:gd name="T25" fmla="*/ 15 h 49"/>
                <a:gd name="T26" fmla="*/ 20 w 79"/>
                <a:gd name="T27" fmla="*/ 9 h 49"/>
                <a:gd name="T28" fmla="*/ 21 w 79"/>
                <a:gd name="T29" fmla="*/ 18 h 49"/>
                <a:gd name="T30" fmla="*/ 13 w 79"/>
                <a:gd name="T31" fmla="*/ 20 h 4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49">
                  <a:moveTo>
                    <a:pt x="13" y="20"/>
                  </a:moveTo>
                  <a:cubicBezTo>
                    <a:pt x="13" y="20"/>
                    <a:pt x="16" y="24"/>
                    <a:pt x="20" y="23"/>
                  </a:cubicBezTo>
                  <a:cubicBezTo>
                    <a:pt x="24" y="23"/>
                    <a:pt x="27" y="20"/>
                    <a:pt x="28" y="16"/>
                  </a:cubicBezTo>
                  <a:cubicBezTo>
                    <a:pt x="29" y="12"/>
                    <a:pt x="25" y="6"/>
                    <a:pt x="22" y="4"/>
                  </a:cubicBezTo>
                  <a:cubicBezTo>
                    <a:pt x="12" y="0"/>
                    <a:pt x="2" y="10"/>
                    <a:pt x="2" y="19"/>
                  </a:cubicBezTo>
                  <a:cubicBezTo>
                    <a:pt x="0" y="34"/>
                    <a:pt x="15" y="44"/>
                    <a:pt x="28" y="46"/>
                  </a:cubicBezTo>
                  <a:cubicBezTo>
                    <a:pt x="46" y="49"/>
                    <a:pt x="65" y="46"/>
                    <a:pt x="79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68" y="41"/>
                    <a:pt x="56" y="44"/>
                    <a:pt x="44" y="45"/>
                  </a:cubicBezTo>
                  <a:cubicBezTo>
                    <a:pt x="33" y="45"/>
                    <a:pt x="21" y="44"/>
                    <a:pt x="12" y="36"/>
                  </a:cubicBezTo>
                  <a:cubicBezTo>
                    <a:pt x="5" y="31"/>
                    <a:pt x="2" y="20"/>
                    <a:pt x="7" y="12"/>
                  </a:cubicBezTo>
                  <a:cubicBezTo>
                    <a:pt x="8" y="10"/>
                    <a:pt x="11" y="9"/>
                    <a:pt x="15" y="10"/>
                  </a:cubicBezTo>
                  <a:cubicBezTo>
                    <a:pt x="19" y="11"/>
                    <a:pt x="20" y="15"/>
                    <a:pt x="20" y="15"/>
                  </a:cubicBezTo>
                  <a:cubicBezTo>
                    <a:pt x="20" y="15"/>
                    <a:pt x="21" y="13"/>
                    <a:pt x="20" y="9"/>
                  </a:cubicBezTo>
                  <a:cubicBezTo>
                    <a:pt x="20" y="9"/>
                    <a:pt x="24" y="14"/>
                    <a:pt x="21" y="18"/>
                  </a:cubicBezTo>
                  <a:cubicBezTo>
                    <a:pt x="18" y="21"/>
                    <a:pt x="13" y="20"/>
                    <a:pt x="13" y="2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707"/>
            <p:cNvSpPr/>
            <p:nvPr/>
          </p:nvSpPr>
          <p:spPr bwMode="auto">
            <a:xfrm>
              <a:off x="3674" y="681"/>
              <a:ext cx="133" cy="224"/>
            </a:xfrm>
            <a:custGeom>
              <a:gdLst>
                <a:gd name="T0" fmla="*/ 34 w 38"/>
                <a:gd name="T1" fmla="*/ 15 h 64"/>
                <a:gd name="T2" fmla="*/ 27 w 38"/>
                <a:gd name="T3" fmla="*/ 5 h 64"/>
                <a:gd name="T4" fmla="*/ 9 w 38"/>
                <a:gd name="T5" fmla="*/ 7 h 64"/>
                <a:gd name="T6" fmla="*/ 11 w 38"/>
                <a:gd name="T7" fmla="*/ 26 h 64"/>
                <a:gd name="T8" fmla="*/ 16 w 38"/>
                <a:gd name="T9" fmla="*/ 32 h 64"/>
                <a:gd name="T10" fmla="*/ 18 w 38"/>
                <a:gd name="T11" fmla="*/ 29 h 64"/>
                <a:gd name="T12" fmla="*/ 17 w 38"/>
                <a:gd name="T13" fmla="*/ 25 h 64"/>
                <a:gd name="T14" fmla="*/ 22 w 38"/>
                <a:gd name="T15" fmla="*/ 24 h 64"/>
                <a:gd name="T16" fmla="*/ 24 w 38"/>
                <a:gd name="T17" fmla="*/ 11 h 64"/>
                <a:gd name="T18" fmla="*/ 21 w 38"/>
                <a:gd name="T19" fmla="*/ 17 h 64"/>
                <a:gd name="T20" fmla="*/ 19 w 38"/>
                <a:gd name="T21" fmla="*/ 17 h 64"/>
                <a:gd name="T22" fmla="*/ 20 w 38"/>
                <a:gd name="T23" fmla="*/ 14 h 64"/>
                <a:gd name="T24" fmla="*/ 19 w 38"/>
                <a:gd name="T25" fmla="*/ 11 h 64"/>
                <a:gd name="T26" fmla="*/ 18 w 38"/>
                <a:gd name="T27" fmla="*/ 14 h 64"/>
                <a:gd name="T28" fmla="*/ 15 w 38"/>
                <a:gd name="T29" fmla="*/ 16 h 64"/>
                <a:gd name="T30" fmla="*/ 15 w 38"/>
                <a:gd name="T31" fmla="*/ 8 h 64"/>
                <a:gd name="T32" fmla="*/ 20 w 38"/>
                <a:gd name="T33" fmla="*/ 6 h 64"/>
                <a:gd name="T34" fmla="*/ 29 w 38"/>
                <a:gd name="T35" fmla="*/ 12 h 64"/>
                <a:gd name="T36" fmla="*/ 29 w 38"/>
                <a:gd name="T37" fmla="*/ 33 h 64"/>
                <a:gd name="T38" fmla="*/ 0 w 38"/>
                <a:gd name="T39" fmla="*/ 64 h 64"/>
                <a:gd name="T40" fmla="*/ 0 w 38"/>
                <a:gd name="T41" fmla="*/ 64 h 64"/>
                <a:gd name="T42" fmla="*/ 34 w 38"/>
                <a:gd name="T43" fmla="*/ 15 h 6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64">
                  <a:moveTo>
                    <a:pt x="34" y="15"/>
                  </a:moveTo>
                  <a:cubicBezTo>
                    <a:pt x="33" y="11"/>
                    <a:pt x="30" y="7"/>
                    <a:pt x="27" y="5"/>
                  </a:cubicBezTo>
                  <a:cubicBezTo>
                    <a:pt x="23" y="1"/>
                    <a:pt x="14" y="0"/>
                    <a:pt x="9" y="7"/>
                  </a:cubicBezTo>
                  <a:cubicBezTo>
                    <a:pt x="2" y="15"/>
                    <a:pt x="6" y="23"/>
                    <a:pt x="11" y="26"/>
                  </a:cubicBezTo>
                  <a:cubicBezTo>
                    <a:pt x="14" y="28"/>
                    <a:pt x="16" y="32"/>
                    <a:pt x="16" y="32"/>
                  </a:cubicBezTo>
                  <a:cubicBezTo>
                    <a:pt x="17" y="31"/>
                    <a:pt x="18" y="29"/>
                    <a:pt x="18" y="29"/>
                  </a:cubicBezTo>
                  <a:cubicBezTo>
                    <a:pt x="18" y="27"/>
                    <a:pt x="16" y="26"/>
                    <a:pt x="17" y="25"/>
                  </a:cubicBezTo>
                  <a:cubicBezTo>
                    <a:pt x="18" y="24"/>
                    <a:pt x="19" y="26"/>
                    <a:pt x="22" y="24"/>
                  </a:cubicBezTo>
                  <a:cubicBezTo>
                    <a:pt x="29" y="21"/>
                    <a:pt x="24" y="11"/>
                    <a:pt x="24" y="11"/>
                  </a:cubicBezTo>
                  <a:cubicBezTo>
                    <a:pt x="24" y="13"/>
                    <a:pt x="22" y="13"/>
                    <a:pt x="21" y="17"/>
                  </a:cubicBezTo>
                  <a:cubicBezTo>
                    <a:pt x="20" y="20"/>
                    <a:pt x="18" y="18"/>
                    <a:pt x="19" y="17"/>
                  </a:cubicBezTo>
                  <a:cubicBezTo>
                    <a:pt x="21" y="17"/>
                    <a:pt x="21" y="15"/>
                    <a:pt x="20" y="14"/>
                  </a:cubicBezTo>
                  <a:cubicBezTo>
                    <a:pt x="19" y="13"/>
                    <a:pt x="19" y="11"/>
                    <a:pt x="19" y="11"/>
                  </a:cubicBezTo>
                  <a:cubicBezTo>
                    <a:pt x="19" y="11"/>
                    <a:pt x="18" y="12"/>
                    <a:pt x="18" y="14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3" y="14"/>
                    <a:pt x="13" y="10"/>
                    <a:pt x="15" y="8"/>
                  </a:cubicBezTo>
                  <a:cubicBezTo>
                    <a:pt x="16" y="6"/>
                    <a:pt x="18" y="6"/>
                    <a:pt x="20" y="6"/>
                  </a:cubicBezTo>
                  <a:cubicBezTo>
                    <a:pt x="24" y="6"/>
                    <a:pt x="27" y="8"/>
                    <a:pt x="29" y="12"/>
                  </a:cubicBezTo>
                  <a:cubicBezTo>
                    <a:pt x="33" y="19"/>
                    <a:pt x="31" y="26"/>
                    <a:pt x="29" y="33"/>
                  </a:cubicBezTo>
                  <a:cubicBezTo>
                    <a:pt x="25" y="47"/>
                    <a:pt x="12" y="57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9" y="57"/>
                    <a:pt x="38" y="38"/>
                    <a:pt x="34" y="15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708"/>
            <p:cNvSpPr/>
            <p:nvPr/>
          </p:nvSpPr>
          <p:spPr bwMode="auto">
            <a:xfrm>
              <a:off x="3280" y="611"/>
              <a:ext cx="297" cy="381"/>
            </a:xfrm>
            <a:custGeom>
              <a:gdLst>
                <a:gd name="T0" fmla="*/ 58 w 85"/>
                <a:gd name="T1" fmla="*/ 3 h 109"/>
                <a:gd name="T2" fmla="*/ 85 w 85"/>
                <a:gd name="T3" fmla="*/ 2 h 109"/>
                <a:gd name="T4" fmla="*/ 58 w 85"/>
                <a:gd name="T5" fmla="*/ 2 h 109"/>
                <a:gd name="T6" fmla="*/ 30 w 85"/>
                <a:gd name="T7" fmla="*/ 12 h 109"/>
                <a:gd name="T8" fmla="*/ 16 w 85"/>
                <a:gd name="T9" fmla="*/ 37 h 109"/>
                <a:gd name="T10" fmla="*/ 2 w 85"/>
                <a:gd name="T11" fmla="*/ 87 h 109"/>
                <a:gd name="T12" fmla="*/ 17 w 85"/>
                <a:gd name="T13" fmla="*/ 107 h 109"/>
                <a:gd name="T14" fmla="*/ 37 w 85"/>
                <a:gd name="T15" fmla="*/ 98 h 109"/>
                <a:gd name="T16" fmla="*/ 38 w 85"/>
                <a:gd name="T17" fmla="*/ 92 h 109"/>
                <a:gd name="T18" fmla="*/ 30 w 85"/>
                <a:gd name="T19" fmla="*/ 76 h 109"/>
                <a:gd name="T20" fmla="*/ 14 w 85"/>
                <a:gd name="T21" fmla="*/ 80 h 109"/>
                <a:gd name="T22" fmla="*/ 11 w 85"/>
                <a:gd name="T23" fmla="*/ 85 h 109"/>
                <a:gd name="T24" fmla="*/ 16 w 85"/>
                <a:gd name="T25" fmla="*/ 85 h 109"/>
                <a:gd name="T26" fmla="*/ 18 w 85"/>
                <a:gd name="T27" fmla="*/ 83 h 109"/>
                <a:gd name="T28" fmla="*/ 17 w 85"/>
                <a:gd name="T29" fmla="*/ 86 h 109"/>
                <a:gd name="T30" fmla="*/ 20 w 85"/>
                <a:gd name="T31" fmla="*/ 97 h 109"/>
                <a:gd name="T32" fmla="*/ 22 w 85"/>
                <a:gd name="T33" fmla="*/ 91 h 109"/>
                <a:gd name="T34" fmla="*/ 22 w 85"/>
                <a:gd name="T35" fmla="*/ 88 h 109"/>
                <a:gd name="T36" fmla="*/ 24 w 85"/>
                <a:gd name="T37" fmla="*/ 92 h 109"/>
                <a:gd name="T38" fmla="*/ 28 w 85"/>
                <a:gd name="T39" fmla="*/ 92 h 109"/>
                <a:gd name="T40" fmla="*/ 33 w 85"/>
                <a:gd name="T41" fmla="*/ 88 h 109"/>
                <a:gd name="T42" fmla="*/ 35 w 85"/>
                <a:gd name="T43" fmla="*/ 90 h 109"/>
                <a:gd name="T44" fmla="*/ 35 w 85"/>
                <a:gd name="T45" fmla="*/ 94 h 109"/>
                <a:gd name="T46" fmla="*/ 16 w 85"/>
                <a:gd name="T47" fmla="*/ 103 h 109"/>
                <a:gd name="T48" fmla="*/ 5 w 85"/>
                <a:gd name="T49" fmla="*/ 82 h 109"/>
                <a:gd name="T50" fmla="*/ 10 w 85"/>
                <a:gd name="T51" fmla="*/ 56 h 109"/>
                <a:gd name="T52" fmla="*/ 16 w 85"/>
                <a:gd name="T53" fmla="*/ 44 h 109"/>
                <a:gd name="T54" fmla="*/ 16 w 85"/>
                <a:gd name="T55" fmla="*/ 44 h 109"/>
                <a:gd name="T56" fmla="*/ 45 w 85"/>
                <a:gd name="T57" fmla="*/ 60 h 109"/>
                <a:gd name="T58" fmla="*/ 51 w 85"/>
                <a:gd name="T59" fmla="*/ 35 h 109"/>
                <a:gd name="T60" fmla="*/ 36 w 85"/>
                <a:gd name="T61" fmla="*/ 41 h 109"/>
                <a:gd name="T62" fmla="*/ 40 w 85"/>
                <a:gd name="T63" fmla="*/ 47 h 109"/>
                <a:gd name="T64" fmla="*/ 36 w 85"/>
                <a:gd name="T65" fmla="*/ 42 h 109"/>
                <a:gd name="T66" fmla="*/ 51 w 85"/>
                <a:gd name="T67" fmla="*/ 36 h 109"/>
                <a:gd name="T68" fmla="*/ 45 w 85"/>
                <a:gd name="T69" fmla="*/ 58 h 109"/>
                <a:gd name="T70" fmla="*/ 18 w 85"/>
                <a:gd name="T71" fmla="*/ 44 h 109"/>
                <a:gd name="T72" fmla="*/ 18 w 85"/>
                <a:gd name="T73" fmla="*/ 40 h 109"/>
                <a:gd name="T74" fmla="*/ 39 w 85"/>
                <a:gd name="T75" fmla="*/ 19 h 109"/>
                <a:gd name="T76" fmla="*/ 84 w 85"/>
                <a:gd name="T77" fmla="*/ 6 h 109"/>
                <a:gd name="T78" fmla="*/ 84 w 85"/>
                <a:gd name="T79" fmla="*/ 6 h 109"/>
                <a:gd name="T80" fmla="*/ 26 w 85"/>
                <a:gd name="T81" fmla="*/ 26 h 109"/>
                <a:gd name="T82" fmla="*/ 18 w 85"/>
                <a:gd name="T83" fmla="*/ 33 h 109"/>
                <a:gd name="T84" fmla="*/ 58 w 85"/>
                <a:gd name="T85" fmla="*/ 3 h 10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5" h="109">
                  <a:moveTo>
                    <a:pt x="58" y="3"/>
                  </a:moveTo>
                  <a:cubicBezTo>
                    <a:pt x="75" y="1"/>
                    <a:pt x="85" y="2"/>
                    <a:pt x="85" y="2"/>
                  </a:cubicBezTo>
                  <a:cubicBezTo>
                    <a:pt x="85" y="2"/>
                    <a:pt x="75" y="0"/>
                    <a:pt x="58" y="2"/>
                  </a:cubicBezTo>
                  <a:cubicBezTo>
                    <a:pt x="50" y="3"/>
                    <a:pt x="40" y="5"/>
                    <a:pt x="30" y="12"/>
                  </a:cubicBezTo>
                  <a:cubicBezTo>
                    <a:pt x="23" y="17"/>
                    <a:pt x="16" y="27"/>
                    <a:pt x="16" y="37"/>
                  </a:cubicBezTo>
                  <a:cubicBezTo>
                    <a:pt x="6" y="52"/>
                    <a:pt x="0" y="70"/>
                    <a:pt x="2" y="87"/>
                  </a:cubicBezTo>
                  <a:cubicBezTo>
                    <a:pt x="3" y="96"/>
                    <a:pt x="7" y="104"/>
                    <a:pt x="17" y="107"/>
                  </a:cubicBezTo>
                  <a:cubicBezTo>
                    <a:pt x="25" y="109"/>
                    <a:pt x="34" y="105"/>
                    <a:pt x="37" y="98"/>
                  </a:cubicBezTo>
                  <a:cubicBezTo>
                    <a:pt x="38" y="96"/>
                    <a:pt x="38" y="94"/>
                    <a:pt x="38" y="92"/>
                  </a:cubicBezTo>
                  <a:cubicBezTo>
                    <a:pt x="39" y="87"/>
                    <a:pt x="35" y="79"/>
                    <a:pt x="30" y="76"/>
                  </a:cubicBezTo>
                  <a:cubicBezTo>
                    <a:pt x="21" y="73"/>
                    <a:pt x="15" y="77"/>
                    <a:pt x="14" y="80"/>
                  </a:cubicBezTo>
                  <a:cubicBezTo>
                    <a:pt x="13" y="84"/>
                    <a:pt x="11" y="85"/>
                    <a:pt x="11" y="85"/>
                  </a:cubicBezTo>
                  <a:cubicBezTo>
                    <a:pt x="13" y="87"/>
                    <a:pt x="15" y="86"/>
                    <a:pt x="16" y="85"/>
                  </a:cubicBezTo>
                  <a:cubicBezTo>
                    <a:pt x="16" y="83"/>
                    <a:pt x="17" y="82"/>
                    <a:pt x="18" y="83"/>
                  </a:cubicBezTo>
                  <a:cubicBezTo>
                    <a:pt x="20" y="84"/>
                    <a:pt x="17" y="86"/>
                    <a:pt x="17" y="86"/>
                  </a:cubicBezTo>
                  <a:cubicBezTo>
                    <a:pt x="13" y="91"/>
                    <a:pt x="20" y="97"/>
                    <a:pt x="20" y="97"/>
                  </a:cubicBezTo>
                  <a:cubicBezTo>
                    <a:pt x="23" y="96"/>
                    <a:pt x="23" y="92"/>
                    <a:pt x="22" y="91"/>
                  </a:cubicBezTo>
                  <a:cubicBezTo>
                    <a:pt x="21" y="90"/>
                    <a:pt x="21" y="87"/>
                    <a:pt x="22" y="88"/>
                  </a:cubicBezTo>
                  <a:cubicBezTo>
                    <a:pt x="24" y="88"/>
                    <a:pt x="24" y="90"/>
                    <a:pt x="24" y="92"/>
                  </a:cubicBezTo>
                  <a:cubicBezTo>
                    <a:pt x="25" y="94"/>
                    <a:pt x="28" y="92"/>
                    <a:pt x="28" y="92"/>
                  </a:cubicBezTo>
                  <a:cubicBezTo>
                    <a:pt x="26" y="89"/>
                    <a:pt x="30" y="86"/>
                    <a:pt x="33" y="88"/>
                  </a:cubicBezTo>
                  <a:cubicBezTo>
                    <a:pt x="34" y="88"/>
                    <a:pt x="34" y="89"/>
                    <a:pt x="35" y="90"/>
                  </a:cubicBezTo>
                  <a:cubicBezTo>
                    <a:pt x="35" y="91"/>
                    <a:pt x="35" y="93"/>
                    <a:pt x="35" y="94"/>
                  </a:cubicBezTo>
                  <a:cubicBezTo>
                    <a:pt x="33" y="102"/>
                    <a:pt x="23" y="105"/>
                    <a:pt x="16" y="103"/>
                  </a:cubicBezTo>
                  <a:cubicBezTo>
                    <a:pt x="7" y="101"/>
                    <a:pt x="5" y="90"/>
                    <a:pt x="5" y="82"/>
                  </a:cubicBezTo>
                  <a:cubicBezTo>
                    <a:pt x="4" y="73"/>
                    <a:pt x="7" y="64"/>
                    <a:pt x="10" y="56"/>
                  </a:cubicBezTo>
                  <a:cubicBezTo>
                    <a:pt x="12" y="52"/>
                    <a:pt x="13" y="48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8" y="59"/>
                    <a:pt x="35" y="64"/>
                    <a:pt x="45" y="60"/>
                  </a:cubicBezTo>
                  <a:cubicBezTo>
                    <a:pt x="57" y="56"/>
                    <a:pt x="59" y="40"/>
                    <a:pt x="51" y="35"/>
                  </a:cubicBezTo>
                  <a:cubicBezTo>
                    <a:pt x="43" y="29"/>
                    <a:pt x="35" y="37"/>
                    <a:pt x="36" y="41"/>
                  </a:cubicBezTo>
                  <a:cubicBezTo>
                    <a:pt x="36" y="47"/>
                    <a:pt x="40" y="47"/>
                    <a:pt x="40" y="47"/>
                  </a:cubicBezTo>
                  <a:cubicBezTo>
                    <a:pt x="40" y="47"/>
                    <a:pt x="36" y="47"/>
                    <a:pt x="36" y="42"/>
                  </a:cubicBezTo>
                  <a:cubicBezTo>
                    <a:pt x="36" y="37"/>
                    <a:pt x="44" y="30"/>
                    <a:pt x="51" y="36"/>
                  </a:cubicBezTo>
                  <a:cubicBezTo>
                    <a:pt x="57" y="40"/>
                    <a:pt x="55" y="55"/>
                    <a:pt x="45" y="58"/>
                  </a:cubicBezTo>
                  <a:cubicBezTo>
                    <a:pt x="35" y="62"/>
                    <a:pt x="20" y="57"/>
                    <a:pt x="18" y="44"/>
                  </a:cubicBezTo>
                  <a:cubicBezTo>
                    <a:pt x="18" y="43"/>
                    <a:pt x="18" y="41"/>
                    <a:pt x="18" y="40"/>
                  </a:cubicBezTo>
                  <a:cubicBezTo>
                    <a:pt x="23" y="32"/>
                    <a:pt x="30" y="25"/>
                    <a:pt x="39" y="19"/>
                  </a:cubicBezTo>
                  <a:cubicBezTo>
                    <a:pt x="52" y="11"/>
                    <a:pt x="69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63" y="2"/>
                    <a:pt x="41" y="11"/>
                    <a:pt x="26" y="26"/>
                  </a:cubicBezTo>
                  <a:cubicBezTo>
                    <a:pt x="23" y="28"/>
                    <a:pt x="21" y="31"/>
                    <a:pt x="18" y="33"/>
                  </a:cubicBezTo>
                  <a:cubicBezTo>
                    <a:pt x="23" y="14"/>
                    <a:pt x="46" y="4"/>
                    <a:pt x="58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709"/>
            <p:cNvSpPr>
              <a:spLocks noEditPoints="1"/>
            </p:cNvSpPr>
            <p:nvPr/>
          </p:nvSpPr>
          <p:spPr bwMode="auto">
            <a:xfrm>
              <a:off x="2286" y="468"/>
              <a:ext cx="1291" cy="454"/>
            </a:xfrm>
            <a:custGeom>
              <a:gdLst>
                <a:gd name="T0" fmla="*/ 107 w 370"/>
                <a:gd name="T1" fmla="*/ 125 h 130"/>
                <a:gd name="T2" fmla="*/ 104 w 370"/>
                <a:gd name="T3" fmla="*/ 119 h 130"/>
                <a:gd name="T4" fmla="*/ 106 w 370"/>
                <a:gd name="T5" fmla="*/ 109 h 130"/>
                <a:gd name="T6" fmla="*/ 200 w 370"/>
                <a:gd name="T7" fmla="*/ 110 h 130"/>
                <a:gd name="T8" fmla="*/ 184 w 370"/>
                <a:gd name="T9" fmla="*/ 120 h 130"/>
                <a:gd name="T10" fmla="*/ 180 w 370"/>
                <a:gd name="T11" fmla="*/ 130 h 130"/>
                <a:gd name="T12" fmla="*/ 199 w 370"/>
                <a:gd name="T13" fmla="*/ 124 h 130"/>
                <a:gd name="T14" fmla="*/ 209 w 370"/>
                <a:gd name="T15" fmla="*/ 115 h 130"/>
                <a:gd name="T16" fmla="*/ 280 w 370"/>
                <a:gd name="T17" fmla="*/ 72 h 130"/>
                <a:gd name="T18" fmla="*/ 170 w 370"/>
                <a:gd name="T19" fmla="*/ 104 h 130"/>
                <a:gd name="T20" fmla="*/ 171 w 370"/>
                <a:gd name="T21" fmla="*/ 101 h 130"/>
                <a:gd name="T22" fmla="*/ 370 w 370"/>
                <a:gd name="T23" fmla="*/ 40 h 130"/>
                <a:gd name="T24" fmla="*/ 181 w 370"/>
                <a:gd name="T25" fmla="*/ 99 h 130"/>
                <a:gd name="T26" fmla="*/ 370 w 370"/>
                <a:gd name="T27" fmla="*/ 38 h 130"/>
                <a:gd name="T28" fmla="*/ 353 w 370"/>
                <a:gd name="T29" fmla="*/ 34 h 130"/>
                <a:gd name="T30" fmla="*/ 326 w 370"/>
                <a:gd name="T31" fmla="*/ 23 h 130"/>
                <a:gd name="T32" fmla="*/ 317 w 370"/>
                <a:gd name="T33" fmla="*/ 26 h 130"/>
                <a:gd name="T34" fmla="*/ 309 w 370"/>
                <a:gd name="T35" fmla="*/ 32 h 130"/>
                <a:gd name="T36" fmla="*/ 329 w 370"/>
                <a:gd name="T37" fmla="*/ 34 h 130"/>
                <a:gd name="T38" fmla="*/ 229 w 370"/>
                <a:gd name="T39" fmla="*/ 71 h 130"/>
                <a:gd name="T40" fmla="*/ 220 w 370"/>
                <a:gd name="T41" fmla="*/ 69 h 130"/>
                <a:gd name="T42" fmla="*/ 201 w 370"/>
                <a:gd name="T43" fmla="*/ 58 h 130"/>
                <a:gd name="T44" fmla="*/ 201 w 370"/>
                <a:gd name="T45" fmla="*/ 77 h 130"/>
                <a:gd name="T46" fmla="*/ 174 w 370"/>
                <a:gd name="T47" fmla="*/ 98 h 130"/>
                <a:gd name="T48" fmla="*/ 143 w 370"/>
                <a:gd name="T49" fmla="*/ 33 h 130"/>
                <a:gd name="T50" fmla="*/ 131 w 370"/>
                <a:gd name="T51" fmla="*/ 39 h 130"/>
                <a:gd name="T52" fmla="*/ 144 w 370"/>
                <a:gd name="T53" fmla="*/ 32 h 130"/>
                <a:gd name="T54" fmla="*/ 189 w 370"/>
                <a:gd name="T55" fmla="*/ 33 h 130"/>
                <a:gd name="T56" fmla="*/ 166 w 370"/>
                <a:gd name="T57" fmla="*/ 40 h 130"/>
                <a:gd name="T58" fmla="*/ 177 w 370"/>
                <a:gd name="T59" fmla="*/ 24 h 130"/>
                <a:gd name="T60" fmla="*/ 159 w 370"/>
                <a:gd name="T61" fmla="*/ 21 h 130"/>
                <a:gd name="T62" fmla="*/ 154 w 370"/>
                <a:gd name="T63" fmla="*/ 31 h 130"/>
                <a:gd name="T64" fmla="*/ 184 w 370"/>
                <a:gd name="T65" fmla="*/ 47 h 130"/>
                <a:gd name="T66" fmla="*/ 141 w 370"/>
                <a:gd name="T67" fmla="*/ 8 h 130"/>
                <a:gd name="T68" fmla="*/ 111 w 370"/>
                <a:gd name="T69" fmla="*/ 53 h 130"/>
                <a:gd name="T70" fmla="*/ 59 w 370"/>
                <a:gd name="T71" fmla="*/ 81 h 130"/>
                <a:gd name="T72" fmla="*/ 38 w 370"/>
                <a:gd name="T73" fmla="*/ 61 h 130"/>
                <a:gd name="T74" fmla="*/ 43 w 370"/>
                <a:gd name="T75" fmla="*/ 52 h 130"/>
                <a:gd name="T76" fmla="*/ 33 w 370"/>
                <a:gd name="T77" fmla="*/ 61 h 130"/>
                <a:gd name="T78" fmla="*/ 144 w 370"/>
                <a:gd name="T79" fmla="*/ 104 h 130"/>
                <a:gd name="T80" fmla="*/ 20 w 370"/>
                <a:gd name="T81" fmla="*/ 71 h 130"/>
                <a:gd name="T82" fmla="*/ 2 w 370"/>
                <a:gd name="T83" fmla="*/ 77 h 130"/>
                <a:gd name="T84" fmla="*/ 105 w 370"/>
                <a:gd name="T85" fmla="*/ 108 h 130"/>
                <a:gd name="T86" fmla="*/ 113 w 370"/>
                <a:gd name="T87" fmla="*/ 53 h 130"/>
                <a:gd name="T88" fmla="*/ 124 w 370"/>
                <a:gd name="T89" fmla="*/ 36 h 130"/>
                <a:gd name="T90" fmla="*/ 143 w 370"/>
                <a:gd name="T91" fmla="*/ 101 h 13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0" h="130">
                  <a:moveTo>
                    <a:pt x="105" y="108"/>
                  </a:moveTo>
                  <a:cubicBezTo>
                    <a:pt x="102" y="109"/>
                    <a:pt x="99" y="112"/>
                    <a:pt x="100" y="117"/>
                  </a:cubicBezTo>
                  <a:cubicBezTo>
                    <a:pt x="100" y="121"/>
                    <a:pt x="104" y="124"/>
                    <a:pt x="107" y="125"/>
                  </a:cubicBezTo>
                  <a:cubicBezTo>
                    <a:pt x="109" y="125"/>
                    <a:pt x="112" y="125"/>
                    <a:pt x="114" y="119"/>
                  </a:cubicBezTo>
                  <a:cubicBezTo>
                    <a:pt x="114" y="119"/>
                    <a:pt x="112" y="121"/>
                    <a:pt x="110" y="119"/>
                  </a:cubicBezTo>
                  <a:cubicBezTo>
                    <a:pt x="108" y="117"/>
                    <a:pt x="107" y="119"/>
                    <a:pt x="104" y="119"/>
                  </a:cubicBezTo>
                  <a:cubicBezTo>
                    <a:pt x="101" y="118"/>
                    <a:pt x="103" y="115"/>
                    <a:pt x="105" y="116"/>
                  </a:cubicBezTo>
                  <a:cubicBezTo>
                    <a:pt x="106" y="116"/>
                    <a:pt x="107" y="116"/>
                    <a:pt x="109" y="114"/>
                  </a:cubicBezTo>
                  <a:cubicBezTo>
                    <a:pt x="109" y="114"/>
                    <a:pt x="102" y="114"/>
                    <a:pt x="106" y="109"/>
                  </a:cubicBezTo>
                  <a:cubicBezTo>
                    <a:pt x="107" y="109"/>
                    <a:pt x="108" y="108"/>
                    <a:pt x="109" y="108"/>
                  </a:cubicBezTo>
                  <a:cubicBezTo>
                    <a:pt x="127" y="110"/>
                    <a:pt x="143" y="109"/>
                    <a:pt x="154" y="108"/>
                  </a:cubicBezTo>
                  <a:cubicBezTo>
                    <a:pt x="170" y="113"/>
                    <a:pt x="186" y="113"/>
                    <a:pt x="200" y="110"/>
                  </a:cubicBezTo>
                  <a:cubicBezTo>
                    <a:pt x="196" y="111"/>
                    <a:pt x="192" y="112"/>
                    <a:pt x="189" y="113"/>
                  </a:cubicBezTo>
                  <a:cubicBezTo>
                    <a:pt x="182" y="114"/>
                    <a:pt x="180" y="117"/>
                    <a:pt x="180" y="121"/>
                  </a:cubicBezTo>
                  <a:cubicBezTo>
                    <a:pt x="180" y="121"/>
                    <a:pt x="183" y="119"/>
                    <a:pt x="184" y="120"/>
                  </a:cubicBezTo>
                  <a:cubicBezTo>
                    <a:pt x="185" y="121"/>
                    <a:pt x="188" y="116"/>
                    <a:pt x="191" y="118"/>
                  </a:cubicBezTo>
                  <a:cubicBezTo>
                    <a:pt x="193" y="120"/>
                    <a:pt x="188" y="122"/>
                    <a:pt x="184" y="122"/>
                  </a:cubicBezTo>
                  <a:cubicBezTo>
                    <a:pt x="181" y="123"/>
                    <a:pt x="179" y="128"/>
                    <a:pt x="180" y="130"/>
                  </a:cubicBezTo>
                  <a:cubicBezTo>
                    <a:pt x="180" y="130"/>
                    <a:pt x="183" y="127"/>
                    <a:pt x="185" y="128"/>
                  </a:cubicBezTo>
                  <a:cubicBezTo>
                    <a:pt x="187" y="128"/>
                    <a:pt x="194" y="130"/>
                    <a:pt x="196" y="124"/>
                  </a:cubicBezTo>
                  <a:cubicBezTo>
                    <a:pt x="199" y="118"/>
                    <a:pt x="200" y="122"/>
                    <a:pt x="199" y="124"/>
                  </a:cubicBezTo>
                  <a:cubicBezTo>
                    <a:pt x="198" y="126"/>
                    <a:pt x="201" y="130"/>
                    <a:pt x="204" y="130"/>
                  </a:cubicBezTo>
                  <a:cubicBezTo>
                    <a:pt x="204" y="130"/>
                    <a:pt x="202" y="124"/>
                    <a:pt x="204" y="122"/>
                  </a:cubicBezTo>
                  <a:cubicBezTo>
                    <a:pt x="206" y="120"/>
                    <a:pt x="207" y="118"/>
                    <a:pt x="209" y="115"/>
                  </a:cubicBezTo>
                  <a:cubicBezTo>
                    <a:pt x="211" y="111"/>
                    <a:pt x="215" y="108"/>
                    <a:pt x="221" y="105"/>
                  </a:cubicBezTo>
                  <a:cubicBezTo>
                    <a:pt x="229" y="102"/>
                    <a:pt x="237" y="99"/>
                    <a:pt x="243" y="96"/>
                  </a:cubicBezTo>
                  <a:cubicBezTo>
                    <a:pt x="267" y="83"/>
                    <a:pt x="280" y="72"/>
                    <a:pt x="280" y="72"/>
                  </a:cubicBezTo>
                  <a:cubicBezTo>
                    <a:pt x="280" y="72"/>
                    <a:pt x="267" y="83"/>
                    <a:pt x="242" y="95"/>
                  </a:cubicBezTo>
                  <a:cubicBezTo>
                    <a:pt x="223" y="104"/>
                    <a:pt x="191" y="115"/>
                    <a:pt x="159" y="107"/>
                  </a:cubicBezTo>
                  <a:cubicBezTo>
                    <a:pt x="166" y="106"/>
                    <a:pt x="170" y="104"/>
                    <a:pt x="170" y="104"/>
                  </a:cubicBezTo>
                  <a:cubicBezTo>
                    <a:pt x="170" y="104"/>
                    <a:pt x="166" y="106"/>
                    <a:pt x="158" y="107"/>
                  </a:cubicBezTo>
                  <a:cubicBezTo>
                    <a:pt x="155" y="106"/>
                    <a:pt x="152" y="105"/>
                    <a:pt x="149" y="104"/>
                  </a:cubicBezTo>
                  <a:cubicBezTo>
                    <a:pt x="156" y="103"/>
                    <a:pt x="164" y="102"/>
                    <a:pt x="171" y="101"/>
                  </a:cubicBezTo>
                  <a:cubicBezTo>
                    <a:pt x="195" y="105"/>
                    <a:pt x="220" y="98"/>
                    <a:pt x="242" y="88"/>
                  </a:cubicBezTo>
                  <a:cubicBezTo>
                    <a:pt x="282" y="69"/>
                    <a:pt x="322" y="31"/>
                    <a:pt x="370" y="40"/>
                  </a:cubicBezTo>
                  <a:cubicBezTo>
                    <a:pt x="370" y="40"/>
                    <a:pt x="370" y="40"/>
                    <a:pt x="370" y="40"/>
                  </a:cubicBezTo>
                  <a:cubicBezTo>
                    <a:pt x="339" y="33"/>
                    <a:pt x="311" y="46"/>
                    <a:pt x="285" y="61"/>
                  </a:cubicBezTo>
                  <a:cubicBezTo>
                    <a:pt x="258" y="77"/>
                    <a:pt x="229" y="95"/>
                    <a:pt x="197" y="99"/>
                  </a:cubicBezTo>
                  <a:cubicBezTo>
                    <a:pt x="192" y="99"/>
                    <a:pt x="186" y="99"/>
                    <a:pt x="181" y="99"/>
                  </a:cubicBezTo>
                  <a:cubicBezTo>
                    <a:pt x="185" y="98"/>
                    <a:pt x="188" y="97"/>
                    <a:pt x="192" y="96"/>
                  </a:cubicBezTo>
                  <a:cubicBezTo>
                    <a:pt x="221" y="87"/>
                    <a:pt x="248" y="70"/>
                    <a:pt x="275" y="56"/>
                  </a:cubicBezTo>
                  <a:cubicBezTo>
                    <a:pt x="305" y="40"/>
                    <a:pt x="336" y="28"/>
                    <a:pt x="370" y="38"/>
                  </a:cubicBezTo>
                  <a:cubicBezTo>
                    <a:pt x="370" y="38"/>
                    <a:pt x="370" y="38"/>
                    <a:pt x="370" y="38"/>
                  </a:cubicBezTo>
                  <a:cubicBezTo>
                    <a:pt x="364" y="36"/>
                    <a:pt x="359" y="34"/>
                    <a:pt x="353" y="34"/>
                  </a:cubicBezTo>
                  <a:cubicBezTo>
                    <a:pt x="353" y="34"/>
                    <a:pt x="353" y="34"/>
                    <a:pt x="353" y="34"/>
                  </a:cubicBezTo>
                  <a:cubicBezTo>
                    <a:pt x="353" y="34"/>
                    <a:pt x="349" y="33"/>
                    <a:pt x="343" y="32"/>
                  </a:cubicBezTo>
                  <a:cubicBezTo>
                    <a:pt x="340" y="31"/>
                    <a:pt x="338" y="31"/>
                    <a:pt x="336" y="29"/>
                  </a:cubicBezTo>
                  <a:cubicBezTo>
                    <a:pt x="332" y="26"/>
                    <a:pt x="332" y="23"/>
                    <a:pt x="326" y="23"/>
                  </a:cubicBezTo>
                  <a:cubicBezTo>
                    <a:pt x="321" y="24"/>
                    <a:pt x="319" y="18"/>
                    <a:pt x="319" y="18"/>
                  </a:cubicBezTo>
                  <a:cubicBezTo>
                    <a:pt x="319" y="18"/>
                    <a:pt x="316" y="23"/>
                    <a:pt x="320" y="25"/>
                  </a:cubicBezTo>
                  <a:cubicBezTo>
                    <a:pt x="323" y="27"/>
                    <a:pt x="319" y="30"/>
                    <a:pt x="317" y="26"/>
                  </a:cubicBezTo>
                  <a:cubicBezTo>
                    <a:pt x="314" y="21"/>
                    <a:pt x="305" y="17"/>
                    <a:pt x="298" y="18"/>
                  </a:cubicBezTo>
                  <a:cubicBezTo>
                    <a:pt x="298" y="18"/>
                    <a:pt x="303" y="19"/>
                    <a:pt x="304" y="24"/>
                  </a:cubicBezTo>
                  <a:cubicBezTo>
                    <a:pt x="304" y="27"/>
                    <a:pt x="306" y="31"/>
                    <a:pt x="309" y="32"/>
                  </a:cubicBezTo>
                  <a:cubicBezTo>
                    <a:pt x="311" y="32"/>
                    <a:pt x="307" y="34"/>
                    <a:pt x="303" y="31"/>
                  </a:cubicBezTo>
                  <a:cubicBezTo>
                    <a:pt x="303" y="31"/>
                    <a:pt x="306" y="38"/>
                    <a:pt x="317" y="35"/>
                  </a:cubicBezTo>
                  <a:cubicBezTo>
                    <a:pt x="320" y="34"/>
                    <a:pt x="325" y="34"/>
                    <a:pt x="329" y="34"/>
                  </a:cubicBezTo>
                  <a:cubicBezTo>
                    <a:pt x="314" y="36"/>
                    <a:pt x="300" y="41"/>
                    <a:pt x="286" y="48"/>
                  </a:cubicBezTo>
                  <a:cubicBezTo>
                    <a:pt x="270" y="56"/>
                    <a:pt x="256" y="64"/>
                    <a:pt x="241" y="72"/>
                  </a:cubicBezTo>
                  <a:cubicBezTo>
                    <a:pt x="236" y="73"/>
                    <a:pt x="232" y="74"/>
                    <a:pt x="229" y="71"/>
                  </a:cubicBezTo>
                  <a:cubicBezTo>
                    <a:pt x="223" y="66"/>
                    <a:pt x="227" y="67"/>
                    <a:pt x="224" y="64"/>
                  </a:cubicBezTo>
                  <a:cubicBezTo>
                    <a:pt x="220" y="61"/>
                    <a:pt x="221" y="59"/>
                    <a:pt x="221" y="59"/>
                  </a:cubicBezTo>
                  <a:cubicBezTo>
                    <a:pt x="221" y="59"/>
                    <a:pt x="216" y="64"/>
                    <a:pt x="220" y="69"/>
                  </a:cubicBezTo>
                  <a:cubicBezTo>
                    <a:pt x="224" y="74"/>
                    <a:pt x="218" y="74"/>
                    <a:pt x="217" y="71"/>
                  </a:cubicBezTo>
                  <a:cubicBezTo>
                    <a:pt x="216" y="68"/>
                    <a:pt x="214" y="65"/>
                    <a:pt x="211" y="64"/>
                  </a:cubicBezTo>
                  <a:cubicBezTo>
                    <a:pt x="208" y="62"/>
                    <a:pt x="201" y="60"/>
                    <a:pt x="201" y="58"/>
                  </a:cubicBezTo>
                  <a:cubicBezTo>
                    <a:pt x="201" y="58"/>
                    <a:pt x="198" y="67"/>
                    <a:pt x="204" y="72"/>
                  </a:cubicBezTo>
                  <a:cubicBezTo>
                    <a:pt x="209" y="77"/>
                    <a:pt x="215" y="75"/>
                    <a:pt x="212" y="78"/>
                  </a:cubicBezTo>
                  <a:cubicBezTo>
                    <a:pt x="210" y="81"/>
                    <a:pt x="201" y="77"/>
                    <a:pt x="201" y="77"/>
                  </a:cubicBezTo>
                  <a:cubicBezTo>
                    <a:pt x="201" y="77"/>
                    <a:pt x="205" y="86"/>
                    <a:pt x="218" y="83"/>
                  </a:cubicBezTo>
                  <a:cubicBezTo>
                    <a:pt x="212" y="86"/>
                    <a:pt x="206" y="88"/>
                    <a:pt x="200" y="90"/>
                  </a:cubicBezTo>
                  <a:cubicBezTo>
                    <a:pt x="192" y="94"/>
                    <a:pt x="183" y="96"/>
                    <a:pt x="174" y="98"/>
                  </a:cubicBezTo>
                  <a:cubicBezTo>
                    <a:pt x="159" y="95"/>
                    <a:pt x="146" y="88"/>
                    <a:pt x="136" y="77"/>
                  </a:cubicBezTo>
                  <a:cubicBezTo>
                    <a:pt x="126" y="65"/>
                    <a:pt x="123" y="45"/>
                    <a:pt x="129" y="29"/>
                  </a:cubicBezTo>
                  <a:cubicBezTo>
                    <a:pt x="134" y="28"/>
                    <a:pt x="140" y="29"/>
                    <a:pt x="143" y="33"/>
                  </a:cubicBezTo>
                  <a:cubicBezTo>
                    <a:pt x="148" y="37"/>
                    <a:pt x="147" y="45"/>
                    <a:pt x="143" y="49"/>
                  </a:cubicBezTo>
                  <a:cubicBezTo>
                    <a:pt x="139" y="53"/>
                    <a:pt x="133" y="52"/>
                    <a:pt x="131" y="49"/>
                  </a:cubicBezTo>
                  <a:cubicBezTo>
                    <a:pt x="126" y="43"/>
                    <a:pt x="131" y="39"/>
                    <a:pt x="131" y="39"/>
                  </a:cubicBezTo>
                  <a:cubicBezTo>
                    <a:pt x="131" y="39"/>
                    <a:pt x="125" y="42"/>
                    <a:pt x="131" y="49"/>
                  </a:cubicBezTo>
                  <a:cubicBezTo>
                    <a:pt x="133" y="52"/>
                    <a:pt x="139" y="53"/>
                    <a:pt x="143" y="49"/>
                  </a:cubicBezTo>
                  <a:cubicBezTo>
                    <a:pt x="148" y="46"/>
                    <a:pt x="149" y="37"/>
                    <a:pt x="144" y="32"/>
                  </a:cubicBezTo>
                  <a:cubicBezTo>
                    <a:pt x="140" y="28"/>
                    <a:pt x="135" y="27"/>
                    <a:pt x="130" y="28"/>
                  </a:cubicBezTo>
                  <a:cubicBezTo>
                    <a:pt x="133" y="20"/>
                    <a:pt x="138" y="14"/>
                    <a:pt x="145" y="10"/>
                  </a:cubicBezTo>
                  <a:cubicBezTo>
                    <a:pt x="163" y="0"/>
                    <a:pt x="193" y="8"/>
                    <a:pt x="189" y="33"/>
                  </a:cubicBezTo>
                  <a:cubicBezTo>
                    <a:pt x="187" y="41"/>
                    <a:pt x="181" y="46"/>
                    <a:pt x="172" y="47"/>
                  </a:cubicBezTo>
                  <a:cubicBezTo>
                    <a:pt x="170" y="47"/>
                    <a:pt x="168" y="46"/>
                    <a:pt x="166" y="46"/>
                  </a:cubicBezTo>
                  <a:cubicBezTo>
                    <a:pt x="163" y="44"/>
                    <a:pt x="163" y="41"/>
                    <a:pt x="166" y="40"/>
                  </a:cubicBezTo>
                  <a:cubicBezTo>
                    <a:pt x="170" y="39"/>
                    <a:pt x="169" y="35"/>
                    <a:pt x="169" y="35"/>
                  </a:cubicBezTo>
                  <a:cubicBezTo>
                    <a:pt x="162" y="38"/>
                    <a:pt x="157" y="30"/>
                    <a:pt x="166" y="32"/>
                  </a:cubicBezTo>
                  <a:cubicBezTo>
                    <a:pt x="174" y="33"/>
                    <a:pt x="177" y="26"/>
                    <a:pt x="177" y="24"/>
                  </a:cubicBezTo>
                  <a:cubicBezTo>
                    <a:pt x="177" y="22"/>
                    <a:pt x="181" y="20"/>
                    <a:pt x="181" y="20"/>
                  </a:cubicBezTo>
                  <a:cubicBezTo>
                    <a:pt x="174" y="13"/>
                    <a:pt x="165" y="19"/>
                    <a:pt x="164" y="21"/>
                  </a:cubicBezTo>
                  <a:cubicBezTo>
                    <a:pt x="163" y="24"/>
                    <a:pt x="162" y="25"/>
                    <a:pt x="159" y="21"/>
                  </a:cubicBezTo>
                  <a:cubicBezTo>
                    <a:pt x="157" y="18"/>
                    <a:pt x="152" y="17"/>
                    <a:pt x="149" y="21"/>
                  </a:cubicBezTo>
                  <a:cubicBezTo>
                    <a:pt x="147" y="24"/>
                    <a:pt x="151" y="27"/>
                    <a:pt x="151" y="27"/>
                  </a:cubicBezTo>
                  <a:cubicBezTo>
                    <a:pt x="151" y="25"/>
                    <a:pt x="156" y="22"/>
                    <a:pt x="154" y="31"/>
                  </a:cubicBezTo>
                  <a:cubicBezTo>
                    <a:pt x="152" y="38"/>
                    <a:pt x="155" y="42"/>
                    <a:pt x="158" y="45"/>
                  </a:cubicBezTo>
                  <a:cubicBezTo>
                    <a:pt x="159" y="46"/>
                    <a:pt x="161" y="48"/>
                    <a:pt x="163" y="48"/>
                  </a:cubicBezTo>
                  <a:cubicBezTo>
                    <a:pt x="169" y="51"/>
                    <a:pt x="178" y="52"/>
                    <a:pt x="184" y="47"/>
                  </a:cubicBezTo>
                  <a:cubicBezTo>
                    <a:pt x="191" y="42"/>
                    <a:pt x="194" y="31"/>
                    <a:pt x="192" y="22"/>
                  </a:cubicBezTo>
                  <a:cubicBezTo>
                    <a:pt x="190" y="12"/>
                    <a:pt x="181" y="5"/>
                    <a:pt x="171" y="3"/>
                  </a:cubicBezTo>
                  <a:cubicBezTo>
                    <a:pt x="161" y="0"/>
                    <a:pt x="150" y="2"/>
                    <a:pt x="141" y="8"/>
                  </a:cubicBezTo>
                  <a:cubicBezTo>
                    <a:pt x="133" y="13"/>
                    <a:pt x="128" y="20"/>
                    <a:pt x="126" y="29"/>
                  </a:cubicBezTo>
                  <a:cubicBezTo>
                    <a:pt x="124" y="29"/>
                    <a:pt x="123" y="30"/>
                    <a:pt x="122" y="30"/>
                  </a:cubicBezTo>
                  <a:cubicBezTo>
                    <a:pt x="115" y="35"/>
                    <a:pt x="112" y="44"/>
                    <a:pt x="111" y="53"/>
                  </a:cubicBezTo>
                  <a:cubicBezTo>
                    <a:pt x="108" y="72"/>
                    <a:pt x="121" y="91"/>
                    <a:pt x="139" y="101"/>
                  </a:cubicBezTo>
                  <a:cubicBezTo>
                    <a:pt x="126" y="101"/>
                    <a:pt x="114" y="100"/>
                    <a:pt x="102" y="98"/>
                  </a:cubicBezTo>
                  <a:cubicBezTo>
                    <a:pt x="87" y="95"/>
                    <a:pt x="73" y="89"/>
                    <a:pt x="59" y="81"/>
                  </a:cubicBezTo>
                  <a:cubicBezTo>
                    <a:pt x="56" y="79"/>
                    <a:pt x="52" y="77"/>
                    <a:pt x="49" y="74"/>
                  </a:cubicBezTo>
                  <a:cubicBezTo>
                    <a:pt x="45" y="71"/>
                    <a:pt x="40" y="65"/>
                    <a:pt x="40" y="59"/>
                  </a:cubicBezTo>
                  <a:cubicBezTo>
                    <a:pt x="40" y="59"/>
                    <a:pt x="38" y="58"/>
                    <a:pt x="38" y="61"/>
                  </a:cubicBezTo>
                  <a:cubicBezTo>
                    <a:pt x="38" y="61"/>
                    <a:pt x="33" y="56"/>
                    <a:pt x="35" y="50"/>
                  </a:cubicBezTo>
                  <a:cubicBezTo>
                    <a:pt x="36" y="46"/>
                    <a:pt x="42" y="47"/>
                    <a:pt x="39" y="54"/>
                  </a:cubicBezTo>
                  <a:cubicBezTo>
                    <a:pt x="39" y="54"/>
                    <a:pt x="41" y="53"/>
                    <a:pt x="43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0" y="48"/>
                    <a:pt x="44" y="37"/>
                    <a:pt x="37" y="39"/>
                  </a:cubicBezTo>
                  <a:cubicBezTo>
                    <a:pt x="27" y="41"/>
                    <a:pt x="29" y="54"/>
                    <a:pt x="33" y="61"/>
                  </a:cubicBezTo>
                  <a:cubicBezTo>
                    <a:pt x="38" y="72"/>
                    <a:pt x="49" y="79"/>
                    <a:pt x="59" y="85"/>
                  </a:cubicBezTo>
                  <a:cubicBezTo>
                    <a:pt x="72" y="92"/>
                    <a:pt x="85" y="97"/>
                    <a:pt x="99" y="100"/>
                  </a:cubicBezTo>
                  <a:cubicBezTo>
                    <a:pt x="114" y="103"/>
                    <a:pt x="129" y="104"/>
                    <a:pt x="144" y="104"/>
                  </a:cubicBezTo>
                  <a:cubicBezTo>
                    <a:pt x="147" y="105"/>
                    <a:pt x="150" y="106"/>
                    <a:pt x="153" y="107"/>
                  </a:cubicBezTo>
                  <a:cubicBezTo>
                    <a:pt x="136" y="109"/>
                    <a:pt x="108" y="109"/>
                    <a:pt x="79" y="100"/>
                  </a:cubicBezTo>
                  <a:cubicBezTo>
                    <a:pt x="54" y="92"/>
                    <a:pt x="36" y="76"/>
                    <a:pt x="20" y="71"/>
                  </a:cubicBezTo>
                  <a:cubicBezTo>
                    <a:pt x="11" y="69"/>
                    <a:pt x="3" y="72"/>
                    <a:pt x="2" y="77"/>
                  </a:cubicBezTo>
                  <a:cubicBezTo>
                    <a:pt x="0" y="81"/>
                    <a:pt x="3" y="83"/>
                    <a:pt x="3" y="84"/>
                  </a:cubicBezTo>
                  <a:cubicBezTo>
                    <a:pt x="3" y="83"/>
                    <a:pt x="0" y="81"/>
                    <a:pt x="2" y="77"/>
                  </a:cubicBezTo>
                  <a:cubicBezTo>
                    <a:pt x="4" y="72"/>
                    <a:pt x="11" y="69"/>
                    <a:pt x="19" y="72"/>
                  </a:cubicBezTo>
                  <a:cubicBezTo>
                    <a:pt x="35" y="77"/>
                    <a:pt x="53" y="94"/>
                    <a:pt x="78" y="102"/>
                  </a:cubicBezTo>
                  <a:cubicBezTo>
                    <a:pt x="87" y="105"/>
                    <a:pt x="97" y="107"/>
                    <a:pt x="105" y="108"/>
                  </a:cubicBezTo>
                  <a:close/>
                  <a:moveTo>
                    <a:pt x="143" y="101"/>
                  </a:moveTo>
                  <a:cubicBezTo>
                    <a:pt x="143" y="101"/>
                    <a:pt x="142" y="100"/>
                    <a:pt x="141" y="100"/>
                  </a:cubicBezTo>
                  <a:cubicBezTo>
                    <a:pt x="123" y="90"/>
                    <a:pt x="111" y="71"/>
                    <a:pt x="113" y="53"/>
                  </a:cubicBezTo>
                  <a:cubicBezTo>
                    <a:pt x="113" y="45"/>
                    <a:pt x="117" y="36"/>
                    <a:pt x="123" y="32"/>
                  </a:cubicBezTo>
                  <a:cubicBezTo>
                    <a:pt x="124" y="31"/>
                    <a:pt x="124" y="31"/>
                    <a:pt x="125" y="31"/>
                  </a:cubicBezTo>
                  <a:cubicBezTo>
                    <a:pt x="125" y="32"/>
                    <a:pt x="124" y="34"/>
                    <a:pt x="124" y="36"/>
                  </a:cubicBezTo>
                  <a:cubicBezTo>
                    <a:pt x="119" y="58"/>
                    <a:pt x="128" y="78"/>
                    <a:pt x="145" y="90"/>
                  </a:cubicBezTo>
                  <a:cubicBezTo>
                    <a:pt x="152" y="94"/>
                    <a:pt x="158" y="97"/>
                    <a:pt x="165" y="99"/>
                  </a:cubicBezTo>
                  <a:cubicBezTo>
                    <a:pt x="158" y="100"/>
                    <a:pt x="151" y="101"/>
                    <a:pt x="143" y="10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710"/>
            <p:cNvSpPr/>
            <p:nvPr/>
          </p:nvSpPr>
          <p:spPr bwMode="auto">
            <a:xfrm>
              <a:off x="3563" y="838"/>
              <a:ext cx="118" cy="84"/>
            </a:xfrm>
            <a:custGeom>
              <a:gdLst>
                <a:gd name="T0" fmla="*/ 3 w 34"/>
                <a:gd name="T1" fmla="*/ 13 h 24"/>
                <a:gd name="T2" fmla="*/ 1 w 34"/>
                <a:gd name="T3" fmla="*/ 19 h 24"/>
                <a:gd name="T4" fmla="*/ 5 w 34"/>
                <a:gd name="T5" fmla="*/ 17 h 24"/>
                <a:gd name="T6" fmla="*/ 18 w 34"/>
                <a:gd name="T7" fmla="*/ 19 h 24"/>
                <a:gd name="T8" fmla="*/ 23 w 34"/>
                <a:gd name="T9" fmla="*/ 20 h 24"/>
                <a:gd name="T10" fmla="*/ 28 w 34"/>
                <a:gd name="T11" fmla="*/ 18 h 24"/>
                <a:gd name="T12" fmla="*/ 34 w 34"/>
                <a:gd name="T13" fmla="*/ 14 h 24"/>
                <a:gd name="T14" fmla="*/ 19 w 34"/>
                <a:gd name="T15" fmla="*/ 5 h 24"/>
                <a:gd name="T16" fmla="*/ 9 w 34"/>
                <a:gd name="T17" fmla="*/ 0 h 24"/>
                <a:gd name="T18" fmla="*/ 11 w 34"/>
                <a:gd name="T19" fmla="*/ 9 h 24"/>
                <a:gd name="T20" fmla="*/ 13 w 34"/>
                <a:gd name="T21" fmla="*/ 10 h 24"/>
                <a:gd name="T22" fmla="*/ 14 w 34"/>
                <a:gd name="T23" fmla="*/ 12 h 24"/>
                <a:gd name="T24" fmla="*/ 3 w 34"/>
                <a:gd name="T25" fmla="*/ 13 h 24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24">
                  <a:moveTo>
                    <a:pt x="3" y="13"/>
                  </a:moveTo>
                  <a:cubicBezTo>
                    <a:pt x="0" y="16"/>
                    <a:pt x="1" y="19"/>
                    <a:pt x="1" y="19"/>
                  </a:cubicBezTo>
                  <a:cubicBezTo>
                    <a:pt x="1" y="19"/>
                    <a:pt x="3" y="16"/>
                    <a:pt x="5" y="17"/>
                  </a:cubicBezTo>
                  <a:cubicBezTo>
                    <a:pt x="7" y="18"/>
                    <a:pt x="12" y="24"/>
                    <a:pt x="18" y="19"/>
                  </a:cubicBezTo>
                  <a:cubicBezTo>
                    <a:pt x="24" y="14"/>
                    <a:pt x="25" y="19"/>
                    <a:pt x="23" y="20"/>
                  </a:cubicBezTo>
                  <a:cubicBezTo>
                    <a:pt x="23" y="20"/>
                    <a:pt x="25" y="21"/>
                    <a:pt x="28" y="18"/>
                  </a:cubicBezTo>
                  <a:cubicBezTo>
                    <a:pt x="31" y="16"/>
                    <a:pt x="31" y="14"/>
                    <a:pt x="34" y="14"/>
                  </a:cubicBezTo>
                  <a:cubicBezTo>
                    <a:pt x="34" y="14"/>
                    <a:pt x="26" y="5"/>
                    <a:pt x="19" y="5"/>
                  </a:cubicBezTo>
                  <a:cubicBezTo>
                    <a:pt x="11" y="5"/>
                    <a:pt x="9" y="0"/>
                    <a:pt x="9" y="0"/>
                  </a:cubicBezTo>
                  <a:cubicBezTo>
                    <a:pt x="9" y="0"/>
                    <a:pt x="5" y="6"/>
                    <a:pt x="11" y="9"/>
                  </a:cubicBezTo>
                  <a:cubicBezTo>
                    <a:pt x="11" y="9"/>
                    <a:pt x="12" y="9"/>
                    <a:pt x="13" y="10"/>
                  </a:cubicBezTo>
                  <a:cubicBezTo>
                    <a:pt x="14" y="10"/>
                    <a:pt x="15" y="11"/>
                    <a:pt x="14" y="12"/>
                  </a:cubicBezTo>
                  <a:cubicBezTo>
                    <a:pt x="13" y="13"/>
                    <a:pt x="9" y="9"/>
                    <a:pt x="3" y="1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11"/>
            <p:cNvSpPr/>
            <p:nvPr/>
          </p:nvSpPr>
          <p:spPr bwMode="auto">
            <a:xfrm>
              <a:off x="2492" y="678"/>
              <a:ext cx="73" cy="94"/>
            </a:xfrm>
            <a:custGeom>
              <a:gdLst>
                <a:gd name="T0" fmla="*/ 9 w 21"/>
                <a:gd name="T1" fmla="*/ 22 h 27"/>
                <a:gd name="T2" fmla="*/ 20 w 21"/>
                <a:gd name="T3" fmla="*/ 27 h 27"/>
                <a:gd name="T4" fmla="*/ 17 w 21"/>
                <a:gd name="T5" fmla="*/ 21 h 27"/>
                <a:gd name="T6" fmla="*/ 18 w 21"/>
                <a:gd name="T7" fmla="*/ 13 h 27"/>
                <a:gd name="T8" fmla="*/ 16 w 21"/>
                <a:gd name="T9" fmla="*/ 6 h 27"/>
                <a:gd name="T10" fmla="*/ 13 w 21"/>
                <a:gd name="T11" fmla="*/ 10 h 27"/>
                <a:gd name="T12" fmla="*/ 11 w 21"/>
                <a:gd name="T13" fmla="*/ 11 h 27"/>
                <a:gd name="T14" fmla="*/ 11 w 21"/>
                <a:gd name="T15" fmla="*/ 6 h 27"/>
                <a:gd name="T16" fmla="*/ 13 w 21"/>
                <a:gd name="T17" fmla="*/ 0 h 27"/>
                <a:gd name="T18" fmla="*/ 6 w 21"/>
                <a:gd name="T19" fmla="*/ 8 h 27"/>
                <a:gd name="T20" fmla="*/ 4 w 21"/>
                <a:gd name="T21" fmla="*/ 8 h 27"/>
                <a:gd name="T22" fmla="*/ 1 w 21"/>
                <a:gd name="T23" fmla="*/ 13 h 27"/>
                <a:gd name="T24" fmla="*/ 9 w 21"/>
                <a:gd name="T25" fmla="*/ 22 h 27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9" y="22"/>
                  </a:moveTo>
                  <a:cubicBezTo>
                    <a:pt x="12" y="24"/>
                    <a:pt x="17" y="26"/>
                    <a:pt x="20" y="27"/>
                  </a:cubicBezTo>
                  <a:cubicBezTo>
                    <a:pt x="20" y="27"/>
                    <a:pt x="17" y="25"/>
                    <a:pt x="17" y="21"/>
                  </a:cubicBezTo>
                  <a:cubicBezTo>
                    <a:pt x="17" y="17"/>
                    <a:pt x="21" y="16"/>
                    <a:pt x="18" y="13"/>
                  </a:cubicBezTo>
                  <a:cubicBezTo>
                    <a:pt x="14" y="8"/>
                    <a:pt x="16" y="6"/>
                    <a:pt x="16" y="6"/>
                  </a:cubicBezTo>
                  <a:cubicBezTo>
                    <a:pt x="16" y="6"/>
                    <a:pt x="12" y="7"/>
                    <a:pt x="13" y="10"/>
                  </a:cubicBezTo>
                  <a:cubicBezTo>
                    <a:pt x="14" y="14"/>
                    <a:pt x="11" y="13"/>
                    <a:pt x="11" y="11"/>
                  </a:cubicBezTo>
                  <a:cubicBezTo>
                    <a:pt x="11" y="10"/>
                    <a:pt x="13" y="9"/>
                    <a:pt x="11" y="6"/>
                  </a:cubicBezTo>
                  <a:cubicBezTo>
                    <a:pt x="10" y="4"/>
                    <a:pt x="11" y="0"/>
                    <a:pt x="13" y="0"/>
                  </a:cubicBezTo>
                  <a:cubicBezTo>
                    <a:pt x="13" y="0"/>
                    <a:pt x="4" y="1"/>
                    <a:pt x="6" y="8"/>
                  </a:cubicBezTo>
                  <a:cubicBezTo>
                    <a:pt x="7" y="11"/>
                    <a:pt x="3" y="10"/>
                    <a:pt x="4" y="8"/>
                  </a:cubicBezTo>
                  <a:cubicBezTo>
                    <a:pt x="4" y="8"/>
                    <a:pt x="0" y="9"/>
                    <a:pt x="1" y="13"/>
                  </a:cubicBezTo>
                  <a:cubicBezTo>
                    <a:pt x="1" y="16"/>
                    <a:pt x="4" y="18"/>
                    <a:pt x="9" y="2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712"/>
            <p:cNvSpPr/>
            <p:nvPr/>
          </p:nvSpPr>
          <p:spPr bwMode="auto">
            <a:xfrm>
              <a:off x="2785" y="657"/>
              <a:ext cx="98" cy="139"/>
            </a:xfrm>
            <a:custGeom>
              <a:gdLst>
                <a:gd name="T0" fmla="*/ 1 w 28"/>
                <a:gd name="T1" fmla="*/ 21 h 40"/>
                <a:gd name="T2" fmla="*/ 10 w 28"/>
                <a:gd name="T3" fmla="*/ 34 h 40"/>
                <a:gd name="T4" fmla="*/ 28 w 28"/>
                <a:gd name="T5" fmla="*/ 40 h 40"/>
                <a:gd name="T6" fmla="*/ 21 w 28"/>
                <a:gd name="T7" fmla="*/ 28 h 40"/>
                <a:gd name="T8" fmla="*/ 22 w 28"/>
                <a:gd name="T9" fmla="*/ 18 h 40"/>
                <a:gd name="T10" fmla="*/ 21 w 28"/>
                <a:gd name="T11" fmla="*/ 10 h 40"/>
                <a:gd name="T12" fmla="*/ 16 w 28"/>
                <a:gd name="T13" fmla="*/ 21 h 40"/>
                <a:gd name="T14" fmla="*/ 13 w 28"/>
                <a:gd name="T15" fmla="*/ 22 h 40"/>
                <a:gd name="T16" fmla="*/ 13 w 28"/>
                <a:gd name="T17" fmla="*/ 11 h 40"/>
                <a:gd name="T18" fmla="*/ 11 w 28"/>
                <a:gd name="T19" fmla="*/ 0 h 40"/>
                <a:gd name="T20" fmla="*/ 5 w 28"/>
                <a:gd name="T21" fmla="*/ 20 h 40"/>
                <a:gd name="T22" fmla="*/ 6 w 28"/>
                <a:gd name="T23" fmla="*/ 23 h 40"/>
                <a:gd name="T24" fmla="*/ 1 w 28"/>
                <a:gd name="T25" fmla="*/ 21 h 4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40">
                  <a:moveTo>
                    <a:pt x="1" y="21"/>
                  </a:moveTo>
                  <a:cubicBezTo>
                    <a:pt x="1" y="21"/>
                    <a:pt x="1" y="29"/>
                    <a:pt x="10" y="34"/>
                  </a:cubicBezTo>
                  <a:cubicBezTo>
                    <a:pt x="17" y="37"/>
                    <a:pt x="28" y="40"/>
                    <a:pt x="28" y="40"/>
                  </a:cubicBezTo>
                  <a:cubicBezTo>
                    <a:pt x="28" y="40"/>
                    <a:pt x="21" y="35"/>
                    <a:pt x="21" y="28"/>
                  </a:cubicBezTo>
                  <a:cubicBezTo>
                    <a:pt x="22" y="23"/>
                    <a:pt x="24" y="22"/>
                    <a:pt x="22" y="18"/>
                  </a:cubicBezTo>
                  <a:cubicBezTo>
                    <a:pt x="20" y="14"/>
                    <a:pt x="21" y="10"/>
                    <a:pt x="21" y="10"/>
                  </a:cubicBezTo>
                  <a:cubicBezTo>
                    <a:pt x="21" y="10"/>
                    <a:pt x="14" y="15"/>
                    <a:pt x="16" y="21"/>
                  </a:cubicBezTo>
                  <a:cubicBezTo>
                    <a:pt x="18" y="27"/>
                    <a:pt x="12" y="25"/>
                    <a:pt x="13" y="22"/>
                  </a:cubicBezTo>
                  <a:cubicBezTo>
                    <a:pt x="14" y="18"/>
                    <a:pt x="15" y="15"/>
                    <a:pt x="13" y="11"/>
                  </a:cubicBezTo>
                  <a:cubicBezTo>
                    <a:pt x="11" y="7"/>
                    <a:pt x="11" y="0"/>
                    <a:pt x="11" y="0"/>
                  </a:cubicBezTo>
                  <a:cubicBezTo>
                    <a:pt x="11" y="0"/>
                    <a:pt x="0" y="10"/>
                    <a:pt x="5" y="20"/>
                  </a:cubicBezTo>
                  <a:cubicBezTo>
                    <a:pt x="5" y="20"/>
                    <a:pt x="7" y="23"/>
                    <a:pt x="6" y="23"/>
                  </a:cubicBezTo>
                  <a:cubicBezTo>
                    <a:pt x="4" y="25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713"/>
            <p:cNvSpPr/>
            <p:nvPr/>
          </p:nvSpPr>
          <p:spPr bwMode="auto">
            <a:xfrm>
              <a:off x="2537" y="835"/>
              <a:ext cx="80" cy="70"/>
            </a:xfrm>
            <a:custGeom>
              <a:gdLst>
                <a:gd name="T0" fmla="*/ 17 w 23"/>
                <a:gd name="T1" fmla="*/ 9 h 20"/>
                <a:gd name="T2" fmla="*/ 23 w 23"/>
                <a:gd name="T3" fmla="*/ 3 h 20"/>
                <a:gd name="T4" fmla="*/ 9 w 23"/>
                <a:gd name="T5" fmla="*/ 0 h 20"/>
                <a:gd name="T6" fmla="*/ 6 w 23"/>
                <a:gd name="T7" fmla="*/ 2 h 20"/>
                <a:gd name="T8" fmla="*/ 7 w 23"/>
                <a:gd name="T9" fmla="*/ 5 h 20"/>
                <a:gd name="T10" fmla="*/ 1 w 23"/>
                <a:gd name="T11" fmla="*/ 13 h 20"/>
                <a:gd name="T12" fmla="*/ 0 w 23"/>
                <a:gd name="T13" fmla="*/ 18 h 20"/>
                <a:gd name="T14" fmla="*/ 6 w 23"/>
                <a:gd name="T15" fmla="*/ 16 h 20"/>
                <a:gd name="T16" fmla="*/ 10 w 23"/>
                <a:gd name="T17" fmla="*/ 11 h 20"/>
                <a:gd name="T18" fmla="*/ 11 w 23"/>
                <a:gd name="T19" fmla="*/ 16 h 20"/>
                <a:gd name="T20" fmla="*/ 13 w 23"/>
                <a:gd name="T21" fmla="*/ 20 h 20"/>
                <a:gd name="T22" fmla="*/ 16 w 23"/>
                <a:gd name="T23" fmla="*/ 17 h 20"/>
                <a:gd name="T24" fmla="*/ 17 w 23"/>
                <a:gd name="T25" fmla="*/ 9 h 2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0">
                  <a:moveTo>
                    <a:pt x="17" y="9"/>
                  </a:moveTo>
                  <a:cubicBezTo>
                    <a:pt x="17" y="5"/>
                    <a:pt x="23" y="3"/>
                    <a:pt x="23" y="3"/>
                  </a:cubicBezTo>
                  <a:cubicBezTo>
                    <a:pt x="17" y="2"/>
                    <a:pt x="12" y="0"/>
                    <a:pt x="9" y="0"/>
                  </a:cubicBezTo>
                  <a:cubicBezTo>
                    <a:pt x="7" y="0"/>
                    <a:pt x="6" y="2"/>
                    <a:pt x="6" y="2"/>
                  </a:cubicBezTo>
                  <a:cubicBezTo>
                    <a:pt x="8" y="2"/>
                    <a:pt x="12" y="4"/>
                    <a:pt x="7" y="5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2" y="17"/>
                    <a:pt x="0" y="18"/>
                    <a:pt x="0" y="18"/>
                  </a:cubicBezTo>
                  <a:cubicBezTo>
                    <a:pt x="2" y="19"/>
                    <a:pt x="7" y="19"/>
                    <a:pt x="6" y="16"/>
                  </a:cubicBezTo>
                  <a:cubicBezTo>
                    <a:pt x="5" y="13"/>
                    <a:pt x="8" y="10"/>
                    <a:pt x="10" y="11"/>
                  </a:cubicBezTo>
                  <a:cubicBezTo>
                    <a:pt x="12" y="11"/>
                    <a:pt x="12" y="12"/>
                    <a:pt x="11" y="16"/>
                  </a:cubicBezTo>
                  <a:cubicBezTo>
                    <a:pt x="11" y="19"/>
                    <a:pt x="13" y="20"/>
                    <a:pt x="13" y="20"/>
                  </a:cubicBezTo>
                  <a:cubicBezTo>
                    <a:pt x="13" y="20"/>
                    <a:pt x="13" y="18"/>
                    <a:pt x="16" y="17"/>
                  </a:cubicBezTo>
                  <a:cubicBezTo>
                    <a:pt x="19" y="16"/>
                    <a:pt x="17" y="12"/>
                    <a:pt x="1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714"/>
            <p:cNvSpPr/>
            <p:nvPr/>
          </p:nvSpPr>
          <p:spPr bwMode="auto">
            <a:xfrm>
              <a:off x="3270" y="681"/>
              <a:ext cx="69" cy="91"/>
            </a:xfrm>
            <a:custGeom>
              <a:gdLst>
                <a:gd name="T0" fmla="*/ 7 w 20"/>
                <a:gd name="T1" fmla="*/ 9 h 26"/>
                <a:gd name="T2" fmla="*/ 2 w 20"/>
                <a:gd name="T3" fmla="*/ 21 h 26"/>
                <a:gd name="T4" fmla="*/ 4 w 20"/>
                <a:gd name="T5" fmla="*/ 26 h 26"/>
                <a:gd name="T6" fmla="*/ 9 w 20"/>
                <a:gd name="T7" fmla="*/ 15 h 26"/>
                <a:gd name="T8" fmla="*/ 11 w 20"/>
                <a:gd name="T9" fmla="*/ 18 h 26"/>
                <a:gd name="T10" fmla="*/ 14 w 20"/>
                <a:gd name="T11" fmla="*/ 20 h 26"/>
                <a:gd name="T12" fmla="*/ 15 w 20"/>
                <a:gd name="T13" fmla="*/ 12 h 26"/>
                <a:gd name="T14" fmla="*/ 20 w 20"/>
                <a:gd name="T15" fmla="*/ 1 h 26"/>
                <a:gd name="T16" fmla="*/ 12 w 20"/>
                <a:gd name="T17" fmla="*/ 1 h 26"/>
                <a:gd name="T18" fmla="*/ 4 w 20"/>
                <a:gd name="T19" fmla="*/ 6 h 26"/>
                <a:gd name="T20" fmla="*/ 10 w 20"/>
                <a:gd name="T21" fmla="*/ 6 h 26"/>
                <a:gd name="T22" fmla="*/ 7 w 20"/>
                <a:gd name="T23" fmla="*/ 9 h 26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6">
                  <a:moveTo>
                    <a:pt x="7" y="9"/>
                  </a:moveTo>
                  <a:cubicBezTo>
                    <a:pt x="0" y="12"/>
                    <a:pt x="1" y="20"/>
                    <a:pt x="2" y="21"/>
                  </a:cubicBezTo>
                  <a:cubicBezTo>
                    <a:pt x="4" y="23"/>
                    <a:pt x="4" y="26"/>
                    <a:pt x="4" y="26"/>
                  </a:cubicBezTo>
                  <a:cubicBezTo>
                    <a:pt x="10" y="23"/>
                    <a:pt x="8" y="17"/>
                    <a:pt x="9" y="15"/>
                  </a:cubicBezTo>
                  <a:cubicBezTo>
                    <a:pt x="9" y="13"/>
                    <a:pt x="11" y="15"/>
                    <a:pt x="11" y="18"/>
                  </a:cubicBezTo>
                  <a:cubicBezTo>
                    <a:pt x="12" y="21"/>
                    <a:pt x="14" y="20"/>
                    <a:pt x="14" y="20"/>
                  </a:cubicBezTo>
                  <a:cubicBezTo>
                    <a:pt x="14" y="20"/>
                    <a:pt x="15" y="17"/>
                    <a:pt x="15" y="12"/>
                  </a:cubicBezTo>
                  <a:cubicBezTo>
                    <a:pt x="14" y="7"/>
                    <a:pt x="20" y="1"/>
                    <a:pt x="20" y="1"/>
                  </a:cubicBezTo>
                  <a:cubicBezTo>
                    <a:pt x="20" y="1"/>
                    <a:pt x="17" y="0"/>
                    <a:pt x="12" y="1"/>
                  </a:cubicBezTo>
                  <a:cubicBezTo>
                    <a:pt x="8" y="1"/>
                    <a:pt x="4" y="6"/>
                    <a:pt x="4" y="6"/>
                  </a:cubicBezTo>
                  <a:cubicBezTo>
                    <a:pt x="4" y="6"/>
                    <a:pt x="9" y="5"/>
                    <a:pt x="10" y="6"/>
                  </a:cubicBezTo>
                  <a:cubicBezTo>
                    <a:pt x="11" y="8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715"/>
            <p:cNvSpPr/>
            <p:nvPr/>
          </p:nvSpPr>
          <p:spPr bwMode="auto">
            <a:xfrm>
              <a:off x="4504" y="730"/>
              <a:ext cx="1305" cy="2735"/>
            </a:xfrm>
            <a:custGeom>
              <a:gdLst>
                <a:gd name="T0" fmla="*/ 5 w 374"/>
                <a:gd name="T1" fmla="*/ 2 h 783"/>
                <a:gd name="T2" fmla="*/ 8 w 374"/>
                <a:gd name="T3" fmla="*/ 3 h 783"/>
                <a:gd name="T4" fmla="*/ 10 w 374"/>
                <a:gd name="T5" fmla="*/ 4 h 783"/>
                <a:gd name="T6" fmla="*/ 10 w 374"/>
                <a:gd name="T7" fmla="*/ 4 h 783"/>
                <a:gd name="T8" fmla="*/ 235 w 374"/>
                <a:gd name="T9" fmla="*/ 4 h 783"/>
                <a:gd name="T10" fmla="*/ 369 w 374"/>
                <a:gd name="T11" fmla="*/ 144 h 783"/>
                <a:gd name="T12" fmla="*/ 369 w 374"/>
                <a:gd name="T13" fmla="*/ 639 h 783"/>
                <a:gd name="T14" fmla="*/ 235 w 374"/>
                <a:gd name="T15" fmla="*/ 778 h 783"/>
                <a:gd name="T16" fmla="*/ 14 w 374"/>
                <a:gd name="T17" fmla="*/ 778 h 783"/>
                <a:gd name="T18" fmla="*/ 12 w 374"/>
                <a:gd name="T19" fmla="*/ 780 h 783"/>
                <a:gd name="T20" fmla="*/ 10 w 374"/>
                <a:gd name="T21" fmla="*/ 783 h 783"/>
                <a:gd name="T22" fmla="*/ 237 w 374"/>
                <a:gd name="T23" fmla="*/ 783 h 783"/>
                <a:gd name="T24" fmla="*/ 374 w 374"/>
                <a:gd name="T25" fmla="*/ 641 h 783"/>
                <a:gd name="T26" fmla="*/ 374 w 374"/>
                <a:gd name="T27" fmla="*/ 142 h 783"/>
                <a:gd name="T28" fmla="*/ 237 w 374"/>
                <a:gd name="T29" fmla="*/ 0 h 783"/>
                <a:gd name="T30" fmla="*/ 0 w 374"/>
                <a:gd name="T31" fmla="*/ 0 h 783"/>
                <a:gd name="T32" fmla="*/ 3 w 374"/>
                <a:gd name="T33" fmla="*/ 1 h 783"/>
                <a:gd name="T34" fmla="*/ 5 w 374"/>
                <a:gd name="T35" fmla="*/ 2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4" h="783">
                  <a:moveTo>
                    <a:pt x="5" y="2"/>
                  </a:moveTo>
                  <a:cubicBezTo>
                    <a:pt x="6" y="2"/>
                    <a:pt x="7" y="3"/>
                    <a:pt x="8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235" y="4"/>
                    <a:pt x="235" y="4"/>
                    <a:pt x="235" y="4"/>
                  </a:cubicBezTo>
                  <a:cubicBezTo>
                    <a:pt x="369" y="144"/>
                    <a:pt x="369" y="144"/>
                    <a:pt x="369" y="144"/>
                  </a:cubicBezTo>
                  <a:cubicBezTo>
                    <a:pt x="369" y="639"/>
                    <a:pt x="369" y="639"/>
                    <a:pt x="369" y="639"/>
                  </a:cubicBezTo>
                  <a:cubicBezTo>
                    <a:pt x="235" y="778"/>
                    <a:pt x="235" y="778"/>
                    <a:pt x="235" y="778"/>
                  </a:cubicBezTo>
                  <a:cubicBezTo>
                    <a:pt x="14" y="778"/>
                    <a:pt x="14" y="778"/>
                    <a:pt x="14" y="778"/>
                  </a:cubicBezTo>
                  <a:cubicBezTo>
                    <a:pt x="14" y="779"/>
                    <a:pt x="13" y="779"/>
                    <a:pt x="12" y="780"/>
                  </a:cubicBezTo>
                  <a:cubicBezTo>
                    <a:pt x="12" y="781"/>
                    <a:pt x="11" y="782"/>
                    <a:pt x="10" y="783"/>
                  </a:cubicBezTo>
                  <a:cubicBezTo>
                    <a:pt x="237" y="783"/>
                    <a:pt x="237" y="783"/>
                    <a:pt x="237" y="783"/>
                  </a:cubicBezTo>
                  <a:cubicBezTo>
                    <a:pt x="374" y="641"/>
                    <a:pt x="374" y="641"/>
                    <a:pt x="374" y="641"/>
                  </a:cubicBezTo>
                  <a:cubicBezTo>
                    <a:pt x="374" y="142"/>
                    <a:pt x="374" y="142"/>
                    <a:pt x="374" y="142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16"/>
            <p:cNvSpPr/>
            <p:nvPr/>
          </p:nvSpPr>
          <p:spPr bwMode="auto">
            <a:xfrm>
              <a:off x="1815" y="730"/>
              <a:ext cx="1301" cy="2735"/>
            </a:xfrm>
            <a:custGeom>
              <a:gdLst>
                <a:gd name="T0" fmla="*/ 136 w 373"/>
                <a:gd name="T1" fmla="*/ 783 h 783"/>
                <a:gd name="T2" fmla="*/ 356 w 373"/>
                <a:gd name="T3" fmla="*/ 783 h 783"/>
                <a:gd name="T4" fmla="*/ 354 w 373"/>
                <a:gd name="T5" fmla="*/ 778 h 783"/>
                <a:gd name="T6" fmla="*/ 138 w 373"/>
                <a:gd name="T7" fmla="*/ 778 h 783"/>
                <a:gd name="T8" fmla="*/ 5 w 373"/>
                <a:gd name="T9" fmla="*/ 639 h 783"/>
                <a:gd name="T10" fmla="*/ 5 w 373"/>
                <a:gd name="T11" fmla="*/ 144 h 783"/>
                <a:gd name="T12" fmla="*/ 138 w 373"/>
                <a:gd name="T13" fmla="*/ 4 h 783"/>
                <a:gd name="T14" fmla="*/ 360 w 373"/>
                <a:gd name="T15" fmla="*/ 4 h 783"/>
                <a:gd name="T16" fmla="*/ 361 w 373"/>
                <a:gd name="T17" fmla="*/ 4 h 783"/>
                <a:gd name="T18" fmla="*/ 373 w 373"/>
                <a:gd name="T19" fmla="*/ 0 h 783"/>
                <a:gd name="T20" fmla="*/ 136 w 373"/>
                <a:gd name="T21" fmla="*/ 0 h 783"/>
                <a:gd name="T22" fmla="*/ 0 w 373"/>
                <a:gd name="T23" fmla="*/ 142 h 783"/>
                <a:gd name="T24" fmla="*/ 0 w 373"/>
                <a:gd name="T25" fmla="*/ 641 h 783"/>
                <a:gd name="T26" fmla="*/ 136 w 373"/>
                <a:gd name="T27" fmla="*/ 783 h 78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3" h="783">
                  <a:moveTo>
                    <a:pt x="136" y="783"/>
                  </a:moveTo>
                  <a:cubicBezTo>
                    <a:pt x="356" y="783"/>
                    <a:pt x="356" y="783"/>
                    <a:pt x="356" y="783"/>
                  </a:cubicBezTo>
                  <a:cubicBezTo>
                    <a:pt x="355" y="782"/>
                    <a:pt x="354" y="780"/>
                    <a:pt x="354" y="778"/>
                  </a:cubicBezTo>
                  <a:cubicBezTo>
                    <a:pt x="138" y="778"/>
                    <a:pt x="138" y="778"/>
                    <a:pt x="138" y="778"/>
                  </a:cubicBezTo>
                  <a:cubicBezTo>
                    <a:pt x="5" y="639"/>
                    <a:pt x="5" y="639"/>
                    <a:pt x="5" y="639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360" y="4"/>
                    <a:pt x="360" y="4"/>
                    <a:pt x="360" y="4"/>
                  </a:cubicBezTo>
                  <a:cubicBezTo>
                    <a:pt x="361" y="4"/>
                    <a:pt x="361" y="4"/>
                    <a:pt x="361" y="4"/>
                  </a:cubicBezTo>
                  <a:cubicBezTo>
                    <a:pt x="365" y="3"/>
                    <a:pt x="369" y="1"/>
                    <a:pt x="373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641"/>
                    <a:pt x="0" y="641"/>
                    <a:pt x="0" y="641"/>
                  </a:cubicBezTo>
                  <a:lnTo>
                    <a:pt x="136" y="78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717"/>
            <p:cNvSpPr/>
            <p:nvPr/>
          </p:nvSpPr>
          <p:spPr bwMode="auto">
            <a:xfrm>
              <a:off x="5331" y="744"/>
              <a:ext cx="241" cy="248"/>
            </a:xfrm>
            <a:custGeom>
              <a:gdLst>
                <a:gd name="T0" fmla="*/ 65 w 69"/>
                <a:gd name="T1" fmla="*/ 66 h 71"/>
                <a:gd name="T2" fmla="*/ 65 w 69"/>
                <a:gd name="T3" fmla="*/ 66 h 71"/>
                <a:gd name="T4" fmla="*/ 64 w 69"/>
                <a:gd name="T5" fmla="*/ 63 h 71"/>
                <a:gd name="T6" fmla="*/ 64 w 69"/>
                <a:gd name="T7" fmla="*/ 63 h 71"/>
                <a:gd name="T8" fmla="*/ 61 w 69"/>
                <a:gd name="T9" fmla="*/ 62 h 71"/>
                <a:gd name="T10" fmla="*/ 59 w 69"/>
                <a:gd name="T11" fmla="*/ 60 h 71"/>
                <a:gd name="T12" fmla="*/ 63 w 69"/>
                <a:gd name="T13" fmla="*/ 57 h 71"/>
                <a:gd name="T14" fmla="*/ 67 w 69"/>
                <a:gd name="T15" fmla="*/ 59 h 71"/>
                <a:gd name="T16" fmla="*/ 69 w 69"/>
                <a:gd name="T17" fmla="*/ 55 h 71"/>
                <a:gd name="T18" fmla="*/ 60 w 69"/>
                <a:gd name="T19" fmla="*/ 52 h 71"/>
                <a:gd name="T20" fmla="*/ 59 w 69"/>
                <a:gd name="T21" fmla="*/ 60 h 71"/>
                <a:gd name="T22" fmla="*/ 55 w 69"/>
                <a:gd name="T23" fmla="*/ 56 h 71"/>
                <a:gd name="T24" fmla="*/ 53 w 69"/>
                <a:gd name="T25" fmla="*/ 46 h 71"/>
                <a:gd name="T26" fmla="*/ 53 w 69"/>
                <a:gd name="T27" fmla="*/ 46 h 71"/>
                <a:gd name="T28" fmla="*/ 43 w 69"/>
                <a:gd name="T29" fmla="*/ 43 h 71"/>
                <a:gd name="T30" fmla="*/ 41 w 69"/>
                <a:gd name="T31" fmla="*/ 41 h 71"/>
                <a:gd name="T32" fmla="*/ 46 w 69"/>
                <a:gd name="T33" fmla="*/ 16 h 71"/>
                <a:gd name="T34" fmla="*/ 28 w 69"/>
                <a:gd name="T35" fmla="*/ 20 h 71"/>
                <a:gd name="T36" fmla="*/ 32 w 69"/>
                <a:gd name="T37" fmla="*/ 31 h 71"/>
                <a:gd name="T38" fmla="*/ 39 w 69"/>
                <a:gd name="T39" fmla="*/ 25 h 71"/>
                <a:gd name="T40" fmla="*/ 44 w 69"/>
                <a:gd name="T41" fmla="*/ 19 h 71"/>
                <a:gd name="T42" fmla="*/ 41 w 69"/>
                <a:gd name="T43" fmla="*/ 41 h 71"/>
                <a:gd name="T44" fmla="*/ 21 w 69"/>
                <a:gd name="T45" fmla="*/ 21 h 71"/>
                <a:gd name="T46" fmla="*/ 32 w 69"/>
                <a:gd name="T47" fmla="*/ 11 h 71"/>
                <a:gd name="T48" fmla="*/ 0 w 69"/>
                <a:gd name="T49" fmla="*/ 0 h 71"/>
                <a:gd name="T50" fmla="*/ 0 w 69"/>
                <a:gd name="T51" fmla="*/ 0 h 71"/>
                <a:gd name="T52" fmla="*/ 10 w 69"/>
                <a:gd name="T53" fmla="*/ 32 h 71"/>
                <a:gd name="T54" fmla="*/ 21 w 69"/>
                <a:gd name="T55" fmla="*/ 22 h 71"/>
                <a:gd name="T56" fmla="*/ 40 w 69"/>
                <a:gd name="T57" fmla="*/ 42 h 71"/>
                <a:gd name="T58" fmla="*/ 18 w 69"/>
                <a:gd name="T59" fmla="*/ 44 h 71"/>
                <a:gd name="T60" fmla="*/ 24 w 69"/>
                <a:gd name="T61" fmla="*/ 40 h 71"/>
                <a:gd name="T62" fmla="*/ 30 w 69"/>
                <a:gd name="T63" fmla="*/ 33 h 71"/>
                <a:gd name="T64" fmla="*/ 19 w 69"/>
                <a:gd name="T65" fmla="*/ 29 h 71"/>
                <a:gd name="T66" fmla="*/ 15 w 69"/>
                <a:gd name="T67" fmla="*/ 46 h 71"/>
                <a:gd name="T68" fmla="*/ 40 w 69"/>
                <a:gd name="T69" fmla="*/ 42 h 71"/>
                <a:gd name="T70" fmla="*/ 42 w 69"/>
                <a:gd name="T71" fmla="*/ 44 h 71"/>
                <a:gd name="T72" fmla="*/ 44 w 69"/>
                <a:gd name="T73" fmla="*/ 54 h 71"/>
                <a:gd name="T74" fmla="*/ 44 w 69"/>
                <a:gd name="T75" fmla="*/ 54 h 71"/>
                <a:gd name="T76" fmla="*/ 44 w 69"/>
                <a:gd name="T77" fmla="*/ 54 h 71"/>
                <a:gd name="T78" fmla="*/ 54 w 69"/>
                <a:gd name="T79" fmla="*/ 57 h 71"/>
                <a:gd name="T80" fmla="*/ 58 w 69"/>
                <a:gd name="T81" fmla="*/ 60 h 71"/>
                <a:gd name="T82" fmla="*/ 50 w 69"/>
                <a:gd name="T83" fmla="*/ 61 h 71"/>
                <a:gd name="T84" fmla="*/ 53 w 69"/>
                <a:gd name="T85" fmla="*/ 70 h 71"/>
                <a:gd name="T86" fmla="*/ 57 w 69"/>
                <a:gd name="T87" fmla="*/ 69 h 71"/>
                <a:gd name="T88" fmla="*/ 55 w 69"/>
                <a:gd name="T89" fmla="*/ 65 h 71"/>
                <a:gd name="T90" fmla="*/ 58 w 69"/>
                <a:gd name="T91" fmla="*/ 61 h 71"/>
                <a:gd name="T92" fmla="*/ 60 w 69"/>
                <a:gd name="T93" fmla="*/ 63 h 71"/>
                <a:gd name="T94" fmla="*/ 61 w 69"/>
                <a:gd name="T95" fmla="*/ 66 h 71"/>
                <a:gd name="T96" fmla="*/ 61 w 69"/>
                <a:gd name="T97" fmla="*/ 66 h 71"/>
                <a:gd name="T98" fmla="*/ 61 w 69"/>
                <a:gd name="T99" fmla="*/ 66 h 71"/>
                <a:gd name="T100" fmla="*/ 64 w 69"/>
                <a:gd name="T101" fmla="*/ 67 h 71"/>
                <a:gd name="T102" fmla="*/ 64 w 69"/>
                <a:gd name="T103" fmla="*/ 67 h 71"/>
                <a:gd name="T104" fmla="*/ 65 w 69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1">
                  <a:moveTo>
                    <a:pt x="65" y="66"/>
                  </a:moveTo>
                  <a:cubicBezTo>
                    <a:pt x="65" y="66"/>
                    <a:pt x="65" y="66"/>
                    <a:pt x="65" y="66"/>
                  </a:cubicBezTo>
                  <a:cubicBezTo>
                    <a:pt x="65" y="65"/>
                    <a:pt x="64" y="64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2" y="62"/>
                    <a:pt x="61" y="62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54"/>
                    <a:pt x="63" y="54"/>
                    <a:pt x="63" y="57"/>
                  </a:cubicBezTo>
                  <a:cubicBezTo>
                    <a:pt x="63" y="59"/>
                    <a:pt x="65" y="60"/>
                    <a:pt x="67" y="59"/>
                  </a:cubicBezTo>
                  <a:cubicBezTo>
                    <a:pt x="68" y="59"/>
                    <a:pt x="69" y="57"/>
                    <a:pt x="69" y="55"/>
                  </a:cubicBezTo>
                  <a:cubicBezTo>
                    <a:pt x="68" y="51"/>
                    <a:pt x="63" y="49"/>
                    <a:pt x="60" y="52"/>
                  </a:cubicBezTo>
                  <a:cubicBezTo>
                    <a:pt x="57" y="55"/>
                    <a:pt x="58" y="58"/>
                    <a:pt x="59" y="60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4" y="54"/>
                    <a:pt x="52" y="50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49" y="47"/>
                    <a:pt x="45" y="45"/>
                    <a:pt x="43" y="43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3" y="39"/>
                    <a:pt x="56" y="28"/>
                    <a:pt x="46" y="16"/>
                  </a:cubicBezTo>
                  <a:cubicBezTo>
                    <a:pt x="39" y="8"/>
                    <a:pt x="31" y="14"/>
                    <a:pt x="28" y="20"/>
                  </a:cubicBezTo>
                  <a:cubicBezTo>
                    <a:pt x="27" y="23"/>
                    <a:pt x="28" y="28"/>
                    <a:pt x="32" y="31"/>
                  </a:cubicBezTo>
                  <a:cubicBezTo>
                    <a:pt x="35" y="33"/>
                    <a:pt x="42" y="31"/>
                    <a:pt x="39" y="25"/>
                  </a:cubicBezTo>
                  <a:cubicBezTo>
                    <a:pt x="38" y="21"/>
                    <a:pt x="40" y="16"/>
                    <a:pt x="44" y="19"/>
                  </a:cubicBezTo>
                  <a:cubicBezTo>
                    <a:pt x="48" y="22"/>
                    <a:pt x="50" y="33"/>
                    <a:pt x="41" y="4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19" y="13"/>
                    <a:pt x="6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13" y="19"/>
                    <a:pt x="10" y="3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31" y="51"/>
                    <a:pt x="21" y="48"/>
                    <a:pt x="18" y="44"/>
                  </a:cubicBezTo>
                  <a:cubicBezTo>
                    <a:pt x="15" y="41"/>
                    <a:pt x="20" y="38"/>
                    <a:pt x="24" y="40"/>
                  </a:cubicBezTo>
                  <a:cubicBezTo>
                    <a:pt x="30" y="42"/>
                    <a:pt x="32" y="36"/>
                    <a:pt x="30" y="33"/>
                  </a:cubicBezTo>
                  <a:cubicBezTo>
                    <a:pt x="27" y="29"/>
                    <a:pt x="23" y="28"/>
                    <a:pt x="19" y="29"/>
                  </a:cubicBezTo>
                  <a:cubicBezTo>
                    <a:pt x="13" y="31"/>
                    <a:pt x="7" y="39"/>
                    <a:pt x="15" y="46"/>
                  </a:cubicBezTo>
                  <a:cubicBezTo>
                    <a:pt x="26" y="57"/>
                    <a:pt x="38" y="44"/>
                    <a:pt x="40" y="42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4" y="47"/>
                    <a:pt x="45" y="50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8" y="54"/>
                    <a:pt x="52" y="55"/>
                    <a:pt x="54" y="57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6" y="60"/>
                    <a:pt x="53" y="59"/>
                    <a:pt x="50" y="61"/>
                  </a:cubicBezTo>
                  <a:cubicBezTo>
                    <a:pt x="47" y="65"/>
                    <a:pt x="49" y="70"/>
                    <a:pt x="53" y="70"/>
                  </a:cubicBezTo>
                  <a:cubicBezTo>
                    <a:pt x="55" y="71"/>
                    <a:pt x="57" y="70"/>
                    <a:pt x="57" y="69"/>
                  </a:cubicBezTo>
                  <a:cubicBezTo>
                    <a:pt x="58" y="67"/>
                    <a:pt x="57" y="65"/>
                    <a:pt x="55" y="65"/>
                  </a:cubicBezTo>
                  <a:cubicBezTo>
                    <a:pt x="52" y="65"/>
                    <a:pt x="53" y="60"/>
                    <a:pt x="58" y="61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4"/>
                    <a:pt x="61" y="65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2" y="66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5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718"/>
            <p:cNvSpPr/>
            <p:nvPr/>
          </p:nvSpPr>
          <p:spPr bwMode="auto">
            <a:xfrm>
              <a:off x="5554" y="975"/>
              <a:ext cx="11" cy="10"/>
            </a:xfrm>
            <a:custGeom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1 h 3"/>
                <a:gd name="T6" fmla="*/ 2 w 3"/>
                <a:gd name="T7" fmla="*/ 1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719"/>
            <p:cNvSpPr/>
            <p:nvPr/>
          </p:nvSpPr>
          <p:spPr bwMode="auto">
            <a:xfrm>
              <a:off x="5554" y="982"/>
              <a:ext cx="244" cy="240"/>
            </a:xfrm>
            <a:custGeom>
              <a:gdLst>
                <a:gd name="T0" fmla="*/ 4 w 70"/>
                <a:gd name="T1" fmla="*/ 4 h 69"/>
                <a:gd name="T2" fmla="*/ 4 w 70"/>
                <a:gd name="T3" fmla="*/ 4 h 69"/>
                <a:gd name="T4" fmla="*/ 5 w 70"/>
                <a:gd name="T5" fmla="*/ 8 h 69"/>
                <a:gd name="T6" fmla="*/ 5 w 70"/>
                <a:gd name="T7" fmla="*/ 8 h 69"/>
                <a:gd name="T8" fmla="*/ 9 w 70"/>
                <a:gd name="T9" fmla="*/ 9 h 69"/>
                <a:gd name="T10" fmla="*/ 10 w 70"/>
                <a:gd name="T11" fmla="*/ 10 h 69"/>
                <a:gd name="T12" fmla="*/ 6 w 70"/>
                <a:gd name="T13" fmla="*/ 14 h 69"/>
                <a:gd name="T14" fmla="*/ 3 w 70"/>
                <a:gd name="T15" fmla="*/ 11 h 69"/>
                <a:gd name="T16" fmla="*/ 1 w 70"/>
                <a:gd name="T17" fmla="*/ 15 h 69"/>
                <a:gd name="T18" fmla="*/ 10 w 70"/>
                <a:gd name="T19" fmla="*/ 18 h 69"/>
                <a:gd name="T20" fmla="*/ 11 w 70"/>
                <a:gd name="T21" fmla="*/ 11 h 69"/>
                <a:gd name="T22" fmla="*/ 14 w 70"/>
                <a:gd name="T23" fmla="*/ 14 h 69"/>
                <a:gd name="T24" fmla="*/ 17 w 70"/>
                <a:gd name="T25" fmla="*/ 24 h 69"/>
                <a:gd name="T26" fmla="*/ 17 w 70"/>
                <a:gd name="T27" fmla="*/ 24 h 69"/>
                <a:gd name="T28" fmla="*/ 27 w 70"/>
                <a:gd name="T29" fmla="*/ 27 h 69"/>
                <a:gd name="T30" fmla="*/ 29 w 70"/>
                <a:gd name="T31" fmla="*/ 29 h 69"/>
                <a:gd name="T32" fmla="*/ 24 w 70"/>
                <a:gd name="T33" fmla="*/ 54 h 69"/>
                <a:gd name="T34" fmla="*/ 41 w 70"/>
                <a:gd name="T35" fmla="*/ 51 h 69"/>
                <a:gd name="T36" fmla="*/ 38 w 70"/>
                <a:gd name="T37" fmla="*/ 39 h 69"/>
                <a:gd name="T38" fmla="*/ 31 w 70"/>
                <a:gd name="T39" fmla="*/ 45 h 69"/>
                <a:gd name="T40" fmla="*/ 26 w 70"/>
                <a:gd name="T41" fmla="*/ 51 h 69"/>
                <a:gd name="T42" fmla="*/ 29 w 70"/>
                <a:gd name="T43" fmla="*/ 29 h 69"/>
                <a:gd name="T44" fmla="*/ 48 w 70"/>
                <a:gd name="T45" fmla="*/ 49 h 69"/>
                <a:gd name="T46" fmla="*/ 38 w 70"/>
                <a:gd name="T47" fmla="*/ 59 h 69"/>
                <a:gd name="T48" fmla="*/ 70 w 70"/>
                <a:gd name="T49" fmla="*/ 69 h 69"/>
                <a:gd name="T50" fmla="*/ 70 w 70"/>
                <a:gd name="T51" fmla="*/ 69 h 69"/>
                <a:gd name="T52" fmla="*/ 59 w 70"/>
                <a:gd name="T53" fmla="*/ 38 h 69"/>
                <a:gd name="T54" fmla="*/ 49 w 70"/>
                <a:gd name="T55" fmla="*/ 48 h 69"/>
                <a:gd name="T56" fmla="*/ 30 w 70"/>
                <a:gd name="T57" fmla="*/ 28 h 69"/>
                <a:gd name="T58" fmla="*/ 52 w 70"/>
                <a:gd name="T59" fmla="*/ 26 h 69"/>
                <a:gd name="T60" fmla="*/ 46 w 70"/>
                <a:gd name="T61" fmla="*/ 30 h 69"/>
                <a:gd name="T62" fmla="*/ 40 w 70"/>
                <a:gd name="T63" fmla="*/ 37 h 69"/>
                <a:gd name="T64" fmla="*/ 51 w 70"/>
                <a:gd name="T65" fmla="*/ 41 h 69"/>
                <a:gd name="T66" fmla="*/ 55 w 70"/>
                <a:gd name="T67" fmla="*/ 24 h 69"/>
                <a:gd name="T68" fmla="*/ 30 w 70"/>
                <a:gd name="T69" fmla="*/ 28 h 69"/>
                <a:gd name="T70" fmla="*/ 28 w 70"/>
                <a:gd name="T71" fmla="*/ 26 h 69"/>
                <a:gd name="T72" fmla="*/ 25 w 70"/>
                <a:gd name="T73" fmla="*/ 16 h 69"/>
                <a:gd name="T74" fmla="*/ 25 w 70"/>
                <a:gd name="T75" fmla="*/ 16 h 69"/>
                <a:gd name="T76" fmla="*/ 25 w 70"/>
                <a:gd name="T77" fmla="*/ 16 h 69"/>
                <a:gd name="T78" fmla="*/ 15 w 70"/>
                <a:gd name="T79" fmla="*/ 14 h 69"/>
                <a:gd name="T80" fmla="*/ 12 w 70"/>
                <a:gd name="T81" fmla="*/ 10 h 69"/>
                <a:gd name="T82" fmla="*/ 19 w 70"/>
                <a:gd name="T83" fmla="*/ 9 h 69"/>
                <a:gd name="T84" fmla="*/ 16 w 70"/>
                <a:gd name="T85" fmla="*/ 0 h 69"/>
                <a:gd name="T86" fmla="*/ 12 w 70"/>
                <a:gd name="T87" fmla="*/ 2 h 69"/>
                <a:gd name="T88" fmla="*/ 14 w 70"/>
                <a:gd name="T89" fmla="*/ 6 h 69"/>
                <a:gd name="T90" fmla="*/ 11 w 70"/>
                <a:gd name="T91" fmla="*/ 10 h 69"/>
                <a:gd name="T92" fmla="*/ 9 w 70"/>
                <a:gd name="T93" fmla="*/ 8 h 69"/>
                <a:gd name="T94" fmla="*/ 9 w 70"/>
                <a:gd name="T95" fmla="*/ 4 h 69"/>
                <a:gd name="T96" fmla="*/ 9 w 70"/>
                <a:gd name="T97" fmla="*/ 4 h 69"/>
                <a:gd name="T98" fmla="*/ 9 w 70"/>
                <a:gd name="T99" fmla="*/ 4 h 69"/>
                <a:gd name="T100" fmla="*/ 5 w 70"/>
                <a:gd name="T101" fmla="*/ 3 h 69"/>
                <a:gd name="T102" fmla="*/ 5 w 70"/>
                <a:gd name="T103" fmla="*/ 3 h 69"/>
                <a:gd name="T104" fmla="*/ 4 w 70"/>
                <a:gd name="T105" fmla="*/ 4 h 6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0" h="69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8" y="8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16"/>
                    <a:pt x="6" y="17"/>
                    <a:pt x="6" y="14"/>
                  </a:cubicBezTo>
                  <a:cubicBezTo>
                    <a:pt x="6" y="12"/>
                    <a:pt x="4" y="10"/>
                    <a:pt x="3" y="11"/>
                  </a:cubicBezTo>
                  <a:cubicBezTo>
                    <a:pt x="1" y="12"/>
                    <a:pt x="0" y="14"/>
                    <a:pt x="1" y="15"/>
                  </a:cubicBezTo>
                  <a:cubicBezTo>
                    <a:pt x="1" y="19"/>
                    <a:pt x="6" y="21"/>
                    <a:pt x="10" y="18"/>
                  </a:cubicBezTo>
                  <a:cubicBezTo>
                    <a:pt x="12" y="16"/>
                    <a:pt x="11" y="13"/>
                    <a:pt x="11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6" y="17"/>
                    <a:pt x="17" y="21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1" y="24"/>
                    <a:pt x="24" y="25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7" y="31"/>
                    <a:pt x="14" y="42"/>
                    <a:pt x="24" y="54"/>
                  </a:cubicBezTo>
                  <a:cubicBezTo>
                    <a:pt x="31" y="62"/>
                    <a:pt x="39" y="57"/>
                    <a:pt x="41" y="51"/>
                  </a:cubicBezTo>
                  <a:cubicBezTo>
                    <a:pt x="43" y="47"/>
                    <a:pt x="41" y="42"/>
                    <a:pt x="38" y="39"/>
                  </a:cubicBezTo>
                  <a:cubicBezTo>
                    <a:pt x="35" y="37"/>
                    <a:pt x="28" y="39"/>
                    <a:pt x="31" y="45"/>
                  </a:cubicBezTo>
                  <a:cubicBezTo>
                    <a:pt x="32" y="49"/>
                    <a:pt x="30" y="54"/>
                    <a:pt x="26" y="51"/>
                  </a:cubicBezTo>
                  <a:cubicBezTo>
                    <a:pt x="22" y="48"/>
                    <a:pt x="20" y="38"/>
                    <a:pt x="29" y="2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51" y="57"/>
                    <a:pt x="64" y="6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5" y="64"/>
                    <a:pt x="57" y="51"/>
                    <a:pt x="59" y="3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8" y="19"/>
                    <a:pt x="49" y="22"/>
                    <a:pt x="52" y="26"/>
                  </a:cubicBezTo>
                  <a:cubicBezTo>
                    <a:pt x="54" y="29"/>
                    <a:pt x="50" y="32"/>
                    <a:pt x="46" y="30"/>
                  </a:cubicBezTo>
                  <a:cubicBezTo>
                    <a:pt x="40" y="28"/>
                    <a:pt x="38" y="34"/>
                    <a:pt x="40" y="37"/>
                  </a:cubicBezTo>
                  <a:cubicBezTo>
                    <a:pt x="43" y="41"/>
                    <a:pt x="47" y="42"/>
                    <a:pt x="51" y="41"/>
                  </a:cubicBezTo>
                  <a:cubicBezTo>
                    <a:pt x="57" y="39"/>
                    <a:pt x="62" y="31"/>
                    <a:pt x="55" y="24"/>
                  </a:cubicBezTo>
                  <a:cubicBezTo>
                    <a:pt x="43" y="13"/>
                    <a:pt x="32" y="26"/>
                    <a:pt x="30" y="28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4"/>
                    <a:pt x="24" y="20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1" y="17"/>
                    <a:pt x="18" y="15"/>
                    <a:pt x="15" y="1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7" y="11"/>
                    <a:pt x="19" y="9"/>
                  </a:cubicBezTo>
                  <a:cubicBezTo>
                    <a:pt x="22" y="5"/>
                    <a:pt x="20" y="1"/>
                    <a:pt x="16" y="0"/>
                  </a:cubicBezTo>
                  <a:cubicBezTo>
                    <a:pt x="15" y="0"/>
                    <a:pt x="13" y="1"/>
                    <a:pt x="12" y="2"/>
                  </a:cubicBezTo>
                  <a:cubicBezTo>
                    <a:pt x="11" y="3"/>
                    <a:pt x="13" y="6"/>
                    <a:pt x="14" y="6"/>
                  </a:cubicBezTo>
                  <a:cubicBezTo>
                    <a:pt x="18" y="5"/>
                    <a:pt x="17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4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720"/>
            <p:cNvSpPr/>
            <p:nvPr/>
          </p:nvSpPr>
          <p:spPr bwMode="auto">
            <a:xfrm>
              <a:off x="5561" y="985"/>
              <a:ext cx="11" cy="10"/>
            </a:xfrm>
            <a:custGeom>
              <a:gdLst>
                <a:gd name="T0" fmla="*/ 1 w 3"/>
                <a:gd name="T1" fmla="*/ 1 h 3"/>
                <a:gd name="T2" fmla="*/ 3 w 3"/>
                <a:gd name="T3" fmla="*/ 1 h 3"/>
                <a:gd name="T4" fmla="*/ 3 w 3"/>
                <a:gd name="T5" fmla="*/ 3 h 3"/>
                <a:gd name="T6" fmla="*/ 1 w 3"/>
                <a:gd name="T7" fmla="*/ 3 h 3"/>
                <a:gd name="T8" fmla="*/ 1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721"/>
            <p:cNvSpPr/>
            <p:nvPr/>
          </p:nvSpPr>
          <p:spPr bwMode="auto">
            <a:xfrm>
              <a:off x="5558" y="2969"/>
              <a:ext cx="237" cy="248"/>
            </a:xfrm>
            <a:custGeom>
              <a:gdLst>
                <a:gd name="T0" fmla="*/ 5 w 68"/>
                <a:gd name="T1" fmla="*/ 67 h 71"/>
                <a:gd name="T2" fmla="*/ 5 w 68"/>
                <a:gd name="T3" fmla="*/ 67 h 71"/>
                <a:gd name="T4" fmla="*/ 9 w 68"/>
                <a:gd name="T5" fmla="*/ 66 h 71"/>
                <a:gd name="T6" fmla="*/ 9 w 68"/>
                <a:gd name="T7" fmla="*/ 66 h 71"/>
                <a:gd name="T8" fmla="*/ 9 w 68"/>
                <a:gd name="T9" fmla="*/ 63 h 71"/>
                <a:gd name="T10" fmla="*/ 11 w 68"/>
                <a:gd name="T11" fmla="*/ 61 h 71"/>
                <a:gd name="T12" fmla="*/ 14 w 68"/>
                <a:gd name="T13" fmla="*/ 65 h 71"/>
                <a:gd name="T14" fmla="*/ 12 w 68"/>
                <a:gd name="T15" fmla="*/ 69 h 71"/>
                <a:gd name="T16" fmla="*/ 16 w 68"/>
                <a:gd name="T17" fmla="*/ 70 h 71"/>
                <a:gd name="T18" fmla="*/ 19 w 68"/>
                <a:gd name="T19" fmla="*/ 61 h 71"/>
                <a:gd name="T20" fmla="*/ 11 w 68"/>
                <a:gd name="T21" fmla="*/ 61 h 71"/>
                <a:gd name="T22" fmla="*/ 15 w 68"/>
                <a:gd name="T23" fmla="*/ 57 h 71"/>
                <a:gd name="T24" fmla="*/ 25 w 68"/>
                <a:gd name="T25" fmla="*/ 54 h 71"/>
                <a:gd name="T26" fmla="*/ 25 w 68"/>
                <a:gd name="T27" fmla="*/ 54 h 71"/>
                <a:gd name="T28" fmla="*/ 27 w 68"/>
                <a:gd name="T29" fmla="*/ 44 h 71"/>
                <a:gd name="T30" fmla="*/ 29 w 68"/>
                <a:gd name="T31" fmla="*/ 42 h 71"/>
                <a:gd name="T32" fmla="*/ 54 w 68"/>
                <a:gd name="T33" fmla="*/ 46 h 71"/>
                <a:gd name="T34" fmla="*/ 50 w 68"/>
                <a:gd name="T35" fmla="*/ 28 h 71"/>
                <a:gd name="T36" fmla="*/ 39 w 68"/>
                <a:gd name="T37" fmla="*/ 33 h 71"/>
                <a:gd name="T38" fmla="*/ 45 w 68"/>
                <a:gd name="T39" fmla="*/ 40 h 71"/>
                <a:gd name="T40" fmla="*/ 51 w 68"/>
                <a:gd name="T41" fmla="*/ 44 h 71"/>
                <a:gd name="T42" fmla="*/ 29 w 68"/>
                <a:gd name="T43" fmla="*/ 42 h 71"/>
                <a:gd name="T44" fmla="*/ 48 w 68"/>
                <a:gd name="T45" fmla="*/ 22 h 71"/>
                <a:gd name="T46" fmla="*/ 58 w 68"/>
                <a:gd name="T47" fmla="*/ 31 h 71"/>
                <a:gd name="T48" fmla="*/ 68 w 68"/>
                <a:gd name="T49" fmla="*/ 0 h 71"/>
                <a:gd name="T50" fmla="*/ 68 w 68"/>
                <a:gd name="T51" fmla="*/ 0 h 71"/>
                <a:gd name="T52" fmla="*/ 37 w 68"/>
                <a:gd name="T53" fmla="*/ 11 h 71"/>
                <a:gd name="T54" fmla="*/ 47 w 68"/>
                <a:gd name="T55" fmla="*/ 21 h 71"/>
                <a:gd name="T56" fmla="*/ 28 w 68"/>
                <a:gd name="T57" fmla="*/ 41 h 71"/>
                <a:gd name="T58" fmla="*/ 25 w 68"/>
                <a:gd name="T59" fmla="*/ 19 h 71"/>
                <a:gd name="T60" fmla="*/ 29 w 68"/>
                <a:gd name="T61" fmla="*/ 25 h 71"/>
                <a:gd name="T62" fmla="*/ 37 w 68"/>
                <a:gd name="T63" fmla="*/ 31 h 71"/>
                <a:gd name="T64" fmla="*/ 40 w 68"/>
                <a:gd name="T65" fmla="*/ 19 h 71"/>
                <a:gd name="T66" fmla="*/ 23 w 68"/>
                <a:gd name="T67" fmla="*/ 16 h 71"/>
                <a:gd name="T68" fmla="*/ 28 w 68"/>
                <a:gd name="T69" fmla="*/ 41 h 71"/>
                <a:gd name="T70" fmla="*/ 26 w 68"/>
                <a:gd name="T71" fmla="*/ 43 h 71"/>
                <a:gd name="T72" fmla="*/ 16 w 68"/>
                <a:gd name="T73" fmla="*/ 46 h 71"/>
                <a:gd name="T74" fmla="*/ 16 w 68"/>
                <a:gd name="T75" fmla="*/ 46 h 71"/>
                <a:gd name="T76" fmla="*/ 16 w 68"/>
                <a:gd name="T77" fmla="*/ 46 h 71"/>
                <a:gd name="T78" fmla="*/ 14 w 68"/>
                <a:gd name="T79" fmla="*/ 56 h 71"/>
                <a:gd name="T80" fmla="*/ 11 w 68"/>
                <a:gd name="T81" fmla="*/ 60 h 71"/>
                <a:gd name="T82" fmla="*/ 9 w 68"/>
                <a:gd name="T83" fmla="*/ 52 h 71"/>
                <a:gd name="T84" fmla="*/ 0 w 68"/>
                <a:gd name="T85" fmla="*/ 55 h 71"/>
                <a:gd name="T86" fmla="*/ 2 w 68"/>
                <a:gd name="T87" fmla="*/ 60 h 71"/>
                <a:gd name="T88" fmla="*/ 6 w 68"/>
                <a:gd name="T89" fmla="*/ 57 h 71"/>
                <a:gd name="T90" fmla="*/ 10 w 68"/>
                <a:gd name="T91" fmla="*/ 60 h 71"/>
                <a:gd name="T92" fmla="*/ 8 w 68"/>
                <a:gd name="T93" fmla="*/ 62 h 71"/>
                <a:gd name="T94" fmla="*/ 5 w 68"/>
                <a:gd name="T95" fmla="*/ 63 h 71"/>
                <a:gd name="T96" fmla="*/ 5 w 68"/>
                <a:gd name="T97" fmla="*/ 63 h 71"/>
                <a:gd name="T98" fmla="*/ 5 w 68"/>
                <a:gd name="T99" fmla="*/ 63 h 71"/>
                <a:gd name="T100" fmla="*/ 4 w 68"/>
                <a:gd name="T101" fmla="*/ 66 h 71"/>
                <a:gd name="T102" fmla="*/ 4 w 68"/>
                <a:gd name="T103" fmla="*/ 67 h 71"/>
                <a:gd name="T104" fmla="*/ 5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5" y="67"/>
                  </a:moveTo>
                  <a:cubicBezTo>
                    <a:pt x="5" y="67"/>
                    <a:pt x="5" y="67"/>
                    <a:pt x="5" y="67"/>
                  </a:cubicBezTo>
                  <a:cubicBezTo>
                    <a:pt x="6" y="67"/>
                    <a:pt x="7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9" y="64"/>
                    <a:pt x="9" y="63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7" y="60"/>
                    <a:pt x="18" y="65"/>
                    <a:pt x="14" y="65"/>
                  </a:cubicBezTo>
                  <a:cubicBezTo>
                    <a:pt x="12" y="65"/>
                    <a:pt x="11" y="67"/>
                    <a:pt x="12" y="69"/>
                  </a:cubicBezTo>
                  <a:cubicBezTo>
                    <a:pt x="13" y="70"/>
                    <a:pt x="15" y="71"/>
                    <a:pt x="16" y="70"/>
                  </a:cubicBezTo>
                  <a:cubicBezTo>
                    <a:pt x="20" y="70"/>
                    <a:pt x="22" y="65"/>
                    <a:pt x="19" y="61"/>
                  </a:cubicBezTo>
                  <a:cubicBezTo>
                    <a:pt x="16" y="59"/>
                    <a:pt x="13" y="60"/>
                    <a:pt x="11" y="6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5"/>
                    <a:pt x="21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4" y="50"/>
                    <a:pt x="25" y="46"/>
                    <a:pt x="27" y="44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1" y="44"/>
                    <a:pt x="43" y="56"/>
                    <a:pt x="54" y="46"/>
                  </a:cubicBezTo>
                  <a:cubicBezTo>
                    <a:pt x="62" y="38"/>
                    <a:pt x="56" y="30"/>
                    <a:pt x="50" y="28"/>
                  </a:cubicBezTo>
                  <a:cubicBezTo>
                    <a:pt x="46" y="27"/>
                    <a:pt x="41" y="29"/>
                    <a:pt x="39" y="33"/>
                  </a:cubicBezTo>
                  <a:cubicBezTo>
                    <a:pt x="37" y="36"/>
                    <a:pt x="39" y="42"/>
                    <a:pt x="45" y="40"/>
                  </a:cubicBezTo>
                  <a:cubicBezTo>
                    <a:pt x="49" y="38"/>
                    <a:pt x="54" y="40"/>
                    <a:pt x="51" y="44"/>
                  </a:cubicBezTo>
                  <a:cubicBezTo>
                    <a:pt x="48" y="48"/>
                    <a:pt x="38" y="50"/>
                    <a:pt x="29" y="4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6" y="19"/>
                    <a:pt x="64" y="5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2" y="4"/>
                    <a:pt x="50" y="13"/>
                    <a:pt x="37" y="1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19" y="33"/>
                    <a:pt x="21" y="22"/>
                    <a:pt x="25" y="19"/>
                  </a:cubicBezTo>
                  <a:cubicBezTo>
                    <a:pt x="28" y="16"/>
                    <a:pt x="31" y="21"/>
                    <a:pt x="29" y="25"/>
                  </a:cubicBezTo>
                  <a:cubicBezTo>
                    <a:pt x="27" y="31"/>
                    <a:pt x="34" y="33"/>
                    <a:pt x="37" y="31"/>
                  </a:cubicBezTo>
                  <a:cubicBezTo>
                    <a:pt x="40" y="28"/>
                    <a:pt x="42" y="23"/>
                    <a:pt x="40" y="19"/>
                  </a:cubicBezTo>
                  <a:cubicBezTo>
                    <a:pt x="38" y="13"/>
                    <a:pt x="29" y="8"/>
                    <a:pt x="23" y="16"/>
                  </a:cubicBezTo>
                  <a:cubicBezTo>
                    <a:pt x="13" y="28"/>
                    <a:pt x="26" y="39"/>
                    <a:pt x="28" y="41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5"/>
                    <a:pt x="20" y="47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50"/>
                    <a:pt x="15" y="54"/>
                    <a:pt x="14" y="56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58"/>
                    <a:pt x="12" y="55"/>
                    <a:pt x="9" y="52"/>
                  </a:cubicBezTo>
                  <a:cubicBezTo>
                    <a:pt x="6" y="49"/>
                    <a:pt x="1" y="51"/>
                    <a:pt x="0" y="55"/>
                  </a:cubicBezTo>
                  <a:cubicBezTo>
                    <a:pt x="0" y="57"/>
                    <a:pt x="1" y="59"/>
                    <a:pt x="2" y="60"/>
                  </a:cubicBezTo>
                  <a:cubicBezTo>
                    <a:pt x="4" y="60"/>
                    <a:pt x="6" y="59"/>
                    <a:pt x="6" y="57"/>
                  </a:cubicBezTo>
                  <a:cubicBezTo>
                    <a:pt x="6" y="54"/>
                    <a:pt x="11" y="54"/>
                    <a:pt x="10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3"/>
                    <a:pt x="6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4"/>
                    <a:pt x="5" y="65"/>
                    <a:pt x="4" y="66"/>
                  </a:cubicBezTo>
                  <a:cubicBezTo>
                    <a:pt x="4" y="67"/>
                    <a:pt x="4" y="67"/>
                    <a:pt x="4" y="67"/>
                  </a:cubicBezTo>
                  <a:lnTo>
                    <a:pt x="5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722"/>
            <p:cNvSpPr/>
            <p:nvPr/>
          </p:nvSpPr>
          <p:spPr bwMode="auto">
            <a:xfrm>
              <a:off x="5565" y="3199"/>
              <a:ext cx="10" cy="11"/>
            </a:xfrm>
            <a:custGeom>
              <a:gdLst>
                <a:gd name="T0" fmla="*/ 1 w 3"/>
                <a:gd name="T1" fmla="*/ 3 h 3"/>
                <a:gd name="T2" fmla="*/ 1 w 3"/>
                <a:gd name="T3" fmla="*/ 1 h 3"/>
                <a:gd name="T4" fmla="*/ 3 w 3"/>
                <a:gd name="T5" fmla="*/ 1 h 3"/>
                <a:gd name="T6" fmla="*/ 3 w 3"/>
                <a:gd name="T7" fmla="*/ 3 h 3"/>
                <a:gd name="T8" fmla="*/ 1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723"/>
            <p:cNvSpPr/>
            <p:nvPr/>
          </p:nvSpPr>
          <p:spPr bwMode="auto">
            <a:xfrm>
              <a:off x="5338" y="3203"/>
              <a:ext cx="234" cy="251"/>
            </a:xfrm>
            <a:custGeom>
              <a:gdLst>
                <a:gd name="T0" fmla="*/ 62 w 67"/>
                <a:gd name="T1" fmla="*/ 4 h 72"/>
                <a:gd name="T2" fmla="*/ 62 w 67"/>
                <a:gd name="T3" fmla="*/ 4 h 72"/>
                <a:gd name="T4" fmla="*/ 59 w 67"/>
                <a:gd name="T5" fmla="*/ 5 h 72"/>
                <a:gd name="T6" fmla="*/ 59 w 67"/>
                <a:gd name="T7" fmla="*/ 5 h 72"/>
                <a:gd name="T8" fmla="*/ 58 w 67"/>
                <a:gd name="T9" fmla="*/ 8 h 72"/>
                <a:gd name="T10" fmla="*/ 56 w 67"/>
                <a:gd name="T11" fmla="*/ 10 h 72"/>
                <a:gd name="T12" fmla="*/ 53 w 67"/>
                <a:gd name="T13" fmla="*/ 6 h 72"/>
                <a:gd name="T14" fmla="*/ 55 w 67"/>
                <a:gd name="T15" fmla="*/ 3 h 72"/>
                <a:gd name="T16" fmla="*/ 51 w 67"/>
                <a:gd name="T17" fmla="*/ 1 h 72"/>
                <a:gd name="T18" fmla="*/ 49 w 67"/>
                <a:gd name="T19" fmla="*/ 10 h 72"/>
                <a:gd name="T20" fmla="*/ 56 w 67"/>
                <a:gd name="T21" fmla="*/ 11 h 72"/>
                <a:gd name="T22" fmla="*/ 53 w 67"/>
                <a:gd name="T23" fmla="*/ 14 h 72"/>
                <a:gd name="T24" fmla="*/ 43 w 67"/>
                <a:gd name="T25" fmla="*/ 17 h 72"/>
                <a:gd name="T26" fmla="*/ 43 w 67"/>
                <a:gd name="T27" fmla="*/ 17 h 72"/>
                <a:gd name="T28" fmla="*/ 41 w 67"/>
                <a:gd name="T29" fmla="*/ 27 h 72"/>
                <a:gd name="T30" fmla="*/ 39 w 67"/>
                <a:gd name="T31" fmla="*/ 30 h 72"/>
                <a:gd name="T32" fmla="*/ 14 w 67"/>
                <a:gd name="T33" fmla="*/ 26 h 72"/>
                <a:gd name="T34" fmla="*/ 18 w 67"/>
                <a:gd name="T35" fmla="*/ 43 h 72"/>
                <a:gd name="T36" fmla="*/ 29 w 67"/>
                <a:gd name="T37" fmla="*/ 39 h 72"/>
                <a:gd name="T38" fmla="*/ 22 w 67"/>
                <a:gd name="T39" fmla="*/ 32 h 72"/>
                <a:gd name="T40" fmla="*/ 16 w 67"/>
                <a:gd name="T41" fmla="*/ 28 h 72"/>
                <a:gd name="T42" fmla="*/ 39 w 67"/>
                <a:gd name="T43" fmla="*/ 30 h 72"/>
                <a:gd name="T44" fmla="*/ 20 w 67"/>
                <a:gd name="T45" fmla="*/ 50 h 72"/>
                <a:gd name="T46" fmla="*/ 9 w 67"/>
                <a:gd name="T47" fmla="*/ 40 h 72"/>
                <a:gd name="T48" fmla="*/ 0 w 67"/>
                <a:gd name="T49" fmla="*/ 72 h 72"/>
                <a:gd name="T50" fmla="*/ 0 w 67"/>
                <a:gd name="T51" fmla="*/ 72 h 72"/>
                <a:gd name="T52" fmla="*/ 31 w 67"/>
                <a:gd name="T53" fmla="*/ 60 h 72"/>
                <a:gd name="T54" fmla="*/ 21 w 67"/>
                <a:gd name="T55" fmla="*/ 51 h 72"/>
                <a:gd name="T56" fmla="*/ 39 w 67"/>
                <a:gd name="T57" fmla="*/ 30 h 72"/>
                <a:gd name="T58" fmla="*/ 43 w 67"/>
                <a:gd name="T59" fmla="*/ 52 h 72"/>
                <a:gd name="T60" fmla="*/ 38 w 67"/>
                <a:gd name="T61" fmla="*/ 47 h 72"/>
                <a:gd name="T62" fmla="*/ 31 w 67"/>
                <a:gd name="T63" fmla="*/ 41 h 72"/>
                <a:gd name="T64" fmla="*/ 28 w 67"/>
                <a:gd name="T65" fmla="*/ 52 h 72"/>
                <a:gd name="T66" fmla="*/ 45 w 67"/>
                <a:gd name="T67" fmla="*/ 55 h 72"/>
                <a:gd name="T68" fmla="*/ 39 w 67"/>
                <a:gd name="T69" fmla="*/ 30 h 72"/>
                <a:gd name="T70" fmla="*/ 41 w 67"/>
                <a:gd name="T71" fmla="*/ 28 h 72"/>
                <a:gd name="T72" fmla="*/ 51 w 67"/>
                <a:gd name="T73" fmla="*/ 25 h 72"/>
                <a:gd name="T74" fmla="*/ 51 w 67"/>
                <a:gd name="T75" fmla="*/ 25 h 72"/>
                <a:gd name="T76" fmla="*/ 51 w 67"/>
                <a:gd name="T77" fmla="*/ 25 h 72"/>
                <a:gd name="T78" fmla="*/ 54 w 67"/>
                <a:gd name="T79" fmla="*/ 15 h 72"/>
                <a:gd name="T80" fmla="*/ 57 w 67"/>
                <a:gd name="T81" fmla="*/ 11 h 72"/>
                <a:gd name="T82" fmla="*/ 58 w 67"/>
                <a:gd name="T83" fmla="*/ 19 h 72"/>
                <a:gd name="T84" fmla="*/ 67 w 67"/>
                <a:gd name="T85" fmla="*/ 16 h 72"/>
                <a:gd name="T86" fmla="*/ 65 w 67"/>
                <a:gd name="T87" fmla="*/ 11 h 72"/>
                <a:gd name="T88" fmla="*/ 61 w 67"/>
                <a:gd name="T89" fmla="*/ 14 h 72"/>
                <a:gd name="T90" fmla="*/ 57 w 67"/>
                <a:gd name="T91" fmla="*/ 11 h 72"/>
                <a:gd name="T92" fmla="*/ 59 w 67"/>
                <a:gd name="T93" fmla="*/ 9 h 72"/>
                <a:gd name="T94" fmla="*/ 63 w 67"/>
                <a:gd name="T95" fmla="*/ 8 h 72"/>
                <a:gd name="T96" fmla="*/ 63 w 67"/>
                <a:gd name="T97" fmla="*/ 8 h 72"/>
                <a:gd name="T98" fmla="*/ 63 w 67"/>
                <a:gd name="T99" fmla="*/ 8 h 72"/>
                <a:gd name="T100" fmla="*/ 63 w 67"/>
                <a:gd name="T101" fmla="*/ 5 h 72"/>
                <a:gd name="T102" fmla="*/ 63 w 67"/>
                <a:gd name="T103" fmla="*/ 5 h 72"/>
                <a:gd name="T104" fmla="*/ 62 w 67"/>
                <a:gd name="T105" fmla="*/ 4 h 72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2">
                  <a:moveTo>
                    <a:pt x="62" y="4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0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6"/>
                    <a:pt x="59" y="7"/>
                    <a:pt x="58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1" y="12"/>
                    <a:pt x="50" y="6"/>
                    <a:pt x="53" y="6"/>
                  </a:cubicBezTo>
                  <a:cubicBezTo>
                    <a:pt x="55" y="6"/>
                    <a:pt x="56" y="4"/>
                    <a:pt x="55" y="3"/>
                  </a:cubicBezTo>
                  <a:cubicBezTo>
                    <a:pt x="55" y="1"/>
                    <a:pt x="53" y="0"/>
                    <a:pt x="51" y="1"/>
                  </a:cubicBezTo>
                  <a:cubicBezTo>
                    <a:pt x="47" y="2"/>
                    <a:pt x="45" y="6"/>
                    <a:pt x="49" y="10"/>
                  </a:cubicBezTo>
                  <a:cubicBezTo>
                    <a:pt x="51" y="12"/>
                    <a:pt x="54" y="11"/>
                    <a:pt x="56" y="11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0" y="16"/>
                    <a:pt x="47" y="18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4" y="21"/>
                    <a:pt x="42" y="25"/>
                    <a:pt x="41" y="27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28"/>
                    <a:pt x="25" y="15"/>
                    <a:pt x="14" y="26"/>
                  </a:cubicBezTo>
                  <a:cubicBezTo>
                    <a:pt x="6" y="33"/>
                    <a:pt x="12" y="41"/>
                    <a:pt x="18" y="43"/>
                  </a:cubicBezTo>
                  <a:cubicBezTo>
                    <a:pt x="22" y="44"/>
                    <a:pt x="26" y="43"/>
                    <a:pt x="29" y="39"/>
                  </a:cubicBezTo>
                  <a:cubicBezTo>
                    <a:pt x="31" y="36"/>
                    <a:pt x="28" y="29"/>
                    <a:pt x="22" y="32"/>
                  </a:cubicBezTo>
                  <a:cubicBezTo>
                    <a:pt x="19" y="34"/>
                    <a:pt x="14" y="31"/>
                    <a:pt x="16" y="28"/>
                  </a:cubicBezTo>
                  <a:cubicBezTo>
                    <a:pt x="19" y="24"/>
                    <a:pt x="30" y="21"/>
                    <a:pt x="39" y="3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53"/>
                    <a:pt x="4" y="66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6" y="68"/>
                    <a:pt x="18" y="59"/>
                    <a:pt x="31" y="6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9" y="38"/>
                    <a:pt x="47" y="49"/>
                    <a:pt x="43" y="52"/>
                  </a:cubicBezTo>
                  <a:cubicBezTo>
                    <a:pt x="40" y="55"/>
                    <a:pt x="37" y="51"/>
                    <a:pt x="38" y="47"/>
                  </a:cubicBezTo>
                  <a:cubicBezTo>
                    <a:pt x="41" y="41"/>
                    <a:pt x="34" y="39"/>
                    <a:pt x="31" y="41"/>
                  </a:cubicBezTo>
                  <a:cubicBezTo>
                    <a:pt x="27" y="44"/>
                    <a:pt x="26" y="48"/>
                    <a:pt x="28" y="52"/>
                  </a:cubicBezTo>
                  <a:cubicBezTo>
                    <a:pt x="30" y="58"/>
                    <a:pt x="39" y="63"/>
                    <a:pt x="45" y="55"/>
                  </a:cubicBezTo>
                  <a:cubicBezTo>
                    <a:pt x="55" y="43"/>
                    <a:pt x="42" y="32"/>
                    <a:pt x="39" y="30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4" y="26"/>
                    <a:pt x="48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1"/>
                    <a:pt x="52" y="18"/>
                    <a:pt x="54" y="15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3"/>
                    <a:pt x="56" y="16"/>
                    <a:pt x="58" y="19"/>
                  </a:cubicBezTo>
                  <a:cubicBezTo>
                    <a:pt x="62" y="22"/>
                    <a:pt x="67" y="20"/>
                    <a:pt x="67" y="16"/>
                  </a:cubicBezTo>
                  <a:cubicBezTo>
                    <a:pt x="67" y="14"/>
                    <a:pt x="66" y="12"/>
                    <a:pt x="65" y="11"/>
                  </a:cubicBezTo>
                  <a:cubicBezTo>
                    <a:pt x="63" y="11"/>
                    <a:pt x="61" y="12"/>
                    <a:pt x="61" y="14"/>
                  </a:cubicBezTo>
                  <a:cubicBezTo>
                    <a:pt x="62" y="17"/>
                    <a:pt x="56" y="17"/>
                    <a:pt x="57" y="11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9"/>
                    <a:pt x="61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7"/>
                    <a:pt x="63" y="6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lnTo>
                    <a:pt x="62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724"/>
            <p:cNvSpPr/>
            <p:nvPr/>
          </p:nvSpPr>
          <p:spPr bwMode="auto">
            <a:xfrm>
              <a:off x="5554" y="3210"/>
              <a:ext cx="11" cy="10"/>
            </a:xfrm>
            <a:custGeom>
              <a:gdLst>
                <a:gd name="T0" fmla="*/ 3 w 3"/>
                <a:gd name="T1" fmla="*/ 0 h 3"/>
                <a:gd name="T2" fmla="*/ 3 w 3"/>
                <a:gd name="T3" fmla="*/ 2 h 3"/>
                <a:gd name="T4" fmla="*/ 1 w 3"/>
                <a:gd name="T5" fmla="*/ 2 h 3"/>
                <a:gd name="T6" fmla="*/ 1 w 3"/>
                <a:gd name="T7" fmla="*/ 0 h 3"/>
                <a:gd name="T8" fmla="*/ 3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725"/>
            <p:cNvSpPr/>
            <p:nvPr/>
          </p:nvSpPr>
          <p:spPr bwMode="auto">
            <a:xfrm>
              <a:off x="2049" y="748"/>
              <a:ext cx="237" cy="247"/>
            </a:xfrm>
            <a:custGeom>
              <a:gdLst>
                <a:gd name="T0" fmla="*/ 4 w 68"/>
                <a:gd name="T1" fmla="*/ 66 h 71"/>
                <a:gd name="T2" fmla="*/ 4 w 68"/>
                <a:gd name="T3" fmla="*/ 66 h 71"/>
                <a:gd name="T4" fmla="*/ 5 w 68"/>
                <a:gd name="T5" fmla="*/ 62 h 71"/>
                <a:gd name="T6" fmla="*/ 5 w 68"/>
                <a:gd name="T7" fmla="*/ 62 h 71"/>
                <a:gd name="T8" fmla="*/ 9 w 68"/>
                <a:gd name="T9" fmla="*/ 62 h 71"/>
                <a:gd name="T10" fmla="*/ 10 w 68"/>
                <a:gd name="T11" fmla="*/ 60 h 71"/>
                <a:gd name="T12" fmla="*/ 6 w 68"/>
                <a:gd name="T13" fmla="*/ 57 h 71"/>
                <a:gd name="T14" fmla="*/ 3 w 68"/>
                <a:gd name="T15" fmla="*/ 59 h 71"/>
                <a:gd name="T16" fmla="*/ 1 w 68"/>
                <a:gd name="T17" fmla="*/ 55 h 71"/>
                <a:gd name="T18" fmla="*/ 9 w 68"/>
                <a:gd name="T19" fmla="*/ 52 h 71"/>
                <a:gd name="T20" fmla="*/ 11 w 68"/>
                <a:gd name="T21" fmla="*/ 60 h 71"/>
                <a:gd name="T22" fmla="*/ 14 w 68"/>
                <a:gd name="T23" fmla="*/ 56 h 71"/>
                <a:gd name="T24" fmla="*/ 16 w 68"/>
                <a:gd name="T25" fmla="*/ 46 h 71"/>
                <a:gd name="T26" fmla="*/ 16 w 68"/>
                <a:gd name="T27" fmla="*/ 46 h 71"/>
                <a:gd name="T28" fmla="*/ 26 w 68"/>
                <a:gd name="T29" fmla="*/ 43 h 71"/>
                <a:gd name="T30" fmla="*/ 29 w 68"/>
                <a:gd name="T31" fmla="*/ 41 h 71"/>
                <a:gd name="T32" fmla="*/ 23 w 68"/>
                <a:gd name="T33" fmla="*/ 16 h 71"/>
                <a:gd name="T34" fmla="*/ 41 w 68"/>
                <a:gd name="T35" fmla="*/ 19 h 71"/>
                <a:gd name="T36" fmla="*/ 37 w 68"/>
                <a:gd name="T37" fmla="*/ 31 h 71"/>
                <a:gd name="T38" fmla="*/ 30 w 68"/>
                <a:gd name="T39" fmla="*/ 24 h 71"/>
                <a:gd name="T40" fmla="*/ 25 w 68"/>
                <a:gd name="T41" fmla="*/ 19 h 71"/>
                <a:gd name="T42" fmla="*/ 29 w 68"/>
                <a:gd name="T43" fmla="*/ 41 h 71"/>
                <a:gd name="T44" fmla="*/ 48 w 68"/>
                <a:gd name="T45" fmla="*/ 21 h 71"/>
                <a:gd name="T46" fmla="*/ 37 w 68"/>
                <a:gd name="T47" fmla="*/ 11 h 71"/>
                <a:gd name="T48" fmla="*/ 68 w 68"/>
                <a:gd name="T49" fmla="*/ 0 h 71"/>
                <a:gd name="T50" fmla="*/ 68 w 68"/>
                <a:gd name="T51" fmla="*/ 0 h 71"/>
                <a:gd name="T52" fmla="*/ 59 w 68"/>
                <a:gd name="T53" fmla="*/ 32 h 71"/>
                <a:gd name="T54" fmla="*/ 48 w 68"/>
                <a:gd name="T55" fmla="*/ 22 h 71"/>
                <a:gd name="T56" fmla="*/ 29 w 68"/>
                <a:gd name="T57" fmla="*/ 42 h 71"/>
                <a:gd name="T58" fmla="*/ 52 w 68"/>
                <a:gd name="T59" fmla="*/ 44 h 71"/>
                <a:gd name="T60" fmla="*/ 46 w 68"/>
                <a:gd name="T61" fmla="*/ 40 h 71"/>
                <a:gd name="T62" fmla="*/ 39 w 68"/>
                <a:gd name="T63" fmla="*/ 33 h 71"/>
                <a:gd name="T64" fmla="*/ 50 w 68"/>
                <a:gd name="T65" fmla="*/ 28 h 71"/>
                <a:gd name="T66" fmla="*/ 54 w 68"/>
                <a:gd name="T67" fmla="*/ 46 h 71"/>
                <a:gd name="T68" fmla="*/ 29 w 68"/>
                <a:gd name="T69" fmla="*/ 42 h 71"/>
                <a:gd name="T70" fmla="*/ 27 w 68"/>
                <a:gd name="T71" fmla="*/ 44 h 71"/>
                <a:gd name="T72" fmla="*/ 25 w 68"/>
                <a:gd name="T73" fmla="*/ 54 h 71"/>
                <a:gd name="T74" fmla="*/ 25 w 68"/>
                <a:gd name="T75" fmla="*/ 54 h 71"/>
                <a:gd name="T76" fmla="*/ 25 w 68"/>
                <a:gd name="T77" fmla="*/ 54 h 71"/>
                <a:gd name="T78" fmla="*/ 15 w 68"/>
                <a:gd name="T79" fmla="*/ 57 h 71"/>
                <a:gd name="T80" fmla="*/ 11 w 68"/>
                <a:gd name="T81" fmla="*/ 60 h 71"/>
                <a:gd name="T82" fmla="*/ 19 w 68"/>
                <a:gd name="T83" fmla="*/ 61 h 71"/>
                <a:gd name="T84" fmla="*/ 16 w 68"/>
                <a:gd name="T85" fmla="*/ 70 h 71"/>
                <a:gd name="T86" fmla="*/ 12 w 68"/>
                <a:gd name="T87" fmla="*/ 68 h 71"/>
                <a:gd name="T88" fmla="*/ 14 w 68"/>
                <a:gd name="T89" fmla="*/ 65 h 71"/>
                <a:gd name="T90" fmla="*/ 11 w 68"/>
                <a:gd name="T91" fmla="*/ 61 h 71"/>
                <a:gd name="T92" fmla="*/ 9 w 68"/>
                <a:gd name="T93" fmla="*/ 62 h 71"/>
                <a:gd name="T94" fmla="*/ 9 w 68"/>
                <a:gd name="T95" fmla="*/ 66 h 71"/>
                <a:gd name="T96" fmla="*/ 9 w 68"/>
                <a:gd name="T97" fmla="*/ 66 h 71"/>
                <a:gd name="T98" fmla="*/ 9 w 68"/>
                <a:gd name="T99" fmla="*/ 66 h 71"/>
                <a:gd name="T100" fmla="*/ 5 w 68"/>
                <a:gd name="T101" fmla="*/ 67 h 71"/>
                <a:gd name="T102" fmla="*/ 5 w 68"/>
                <a:gd name="T103" fmla="*/ 67 h 71"/>
                <a:gd name="T104" fmla="*/ 4 w 68"/>
                <a:gd name="T105" fmla="*/ 66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4" y="66"/>
                  </a:moveTo>
                  <a:cubicBezTo>
                    <a:pt x="4" y="66"/>
                    <a:pt x="4" y="66"/>
                    <a:pt x="4" y="66"/>
                  </a:cubicBezTo>
                  <a:cubicBezTo>
                    <a:pt x="5" y="65"/>
                    <a:pt x="5" y="64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6" y="63"/>
                    <a:pt x="8" y="62"/>
                    <a:pt x="9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4"/>
                    <a:pt x="6" y="53"/>
                    <a:pt x="6" y="57"/>
                  </a:cubicBezTo>
                  <a:cubicBezTo>
                    <a:pt x="6" y="59"/>
                    <a:pt x="4" y="60"/>
                    <a:pt x="3" y="59"/>
                  </a:cubicBezTo>
                  <a:cubicBezTo>
                    <a:pt x="1" y="59"/>
                    <a:pt x="0" y="57"/>
                    <a:pt x="1" y="55"/>
                  </a:cubicBezTo>
                  <a:cubicBezTo>
                    <a:pt x="1" y="51"/>
                    <a:pt x="6" y="49"/>
                    <a:pt x="9" y="52"/>
                  </a:cubicBezTo>
                  <a:cubicBezTo>
                    <a:pt x="12" y="54"/>
                    <a:pt x="11" y="58"/>
                    <a:pt x="11" y="60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6" y="53"/>
                    <a:pt x="17" y="50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20" y="46"/>
                    <a:pt x="24" y="45"/>
                    <a:pt x="26" y="43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6" y="39"/>
                    <a:pt x="13" y="28"/>
                    <a:pt x="23" y="16"/>
                  </a:cubicBezTo>
                  <a:cubicBezTo>
                    <a:pt x="30" y="8"/>
                    <a:pt x="38" y="13"/>
                    <a:pt x="41" y="19"/>
                  </a:cubicBezTo>
                  <a:cubicBezTo>
                    <a:pt x="42" y="23"/>
                    <a:pt x="41" y="28"/>
                    <a:pt x="37" y="31"/>
                  </a:cubicBezTo>
                  <a:cubicBezTo>
                    <a:pt x="34" y="33"/>
                    <a:pt x="28" y="30"/>
                    <a:pt x="30" y="24"/>
                  </a:cubicBezTo>
                  <a:cubicBezTo>
                    <a:pt x="31" y="21"/>
                    <a:pt x="29" y="16"/>
                    <a:pt x="25" y="19"/>
                  </a:cubicBezTo>
                  <a:cubicBezTo>
                    <a:pt x="21" y="22"/>
                    <a:pt x="19" y="33"/>
                    <a:pt x="29" y="4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50" y="13"/>
                    <a:pt x="63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4" y="6"/>
                    <a:pt x="56" y="19"/>
                    <a:pt x="59" y="3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8" y="50"/>
                    <a:pt x="49" y="48"/>
                    <a:pt x="52" y="44"/>
                  </a:cubicBezTo>
                  <a:cubicBezTo>
                    <a:pt x="54" y="40"/>
                    <a:pt x="49" y="38"/>
                    <a:pt x="46" y="40"/>
                  </a:cubicBezTo>
                  <a:cubicBezTo>
                    <a:pt x="40" y="42"/>
                    <a:pt x="37" y="36"/>
                    <a:pt x="39" y="33"/>
                  </a:cubicBezTo>
                  <a:cubicBezTo>
                    <a:pt x="42" y="29"/>
                    <a:pt x="47" y="27"/>
                    <a:pt x="50" y="28"/>
                  </a:cubicBezTo>
                  <a:cubicBezTo>
                    <a:pt x="57" y="30"/>
                    <a:pt x="62" y="39"/>
                    <a:pt x="54" y="46"/>
                  </a:cubicBezTo>
                  <a:cubicBezTo>
                    <a:pt x="43" y="56"/>
                    <a:pt x="31" y="44"/>
                    <a:pt x="29" y="42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6" y="46"/>
                    <a:pt x="24" y="50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3"/>
                    <a:pt x="17" y="55"/>
                    <a:pt x="15" y="57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3" y="60"/>
                    <a:pt x="17" y="59"/>
                    <a:pt x="19" y="61"/>
                  </a:cubicBezTo>
                  <a:cubicBezTo>
                    <a:pt x="22" y="65"/>
                    <a:pt x="20" y="69"/>
                    <a:pt x="16" y="70"/>
                  </a:cubicBezTo>
                  <a:cubicBezTo>
                    <a:pt x="15" y="71"/>
                    <a:pt x="13" y="70"/>
                    <a:pt x="12" y="68"/>
                  </a:cubicBezTo>
                  <a:cubicBezTo>
                    <a:pt x="11" y="67"/>
                    <a:pt x="13" y="65"/>
                    <a:pt x="14" y="65"/>
                  </a:cubicBezTo>
                  <a:cubicBezTo>
                    <a:pt x="18" y="65"/>
                    <a:pt x="17" y="59"/>
                    <a:pt x="11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4"/>
                    <a:pt x="9" y="65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7" y="66"/>
                    <a:pt x="6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lnTo>
                    <a:pt x="4" y="66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726"/>
            <p:cNvSpPr/>
            <p:nvPr/>
          </p:nvSpPr>
          <p:spPr bwMode="auto">
            <a:xfrm>
              <a:off x="2056" y="978"/>
              <a:ext cx="10" cy="10"/>
            </a:xfrm>
            <a:custGeom>
              <a:gdLst>
                <a:gd name="T0" fmla="*/ 1 w 3"/>
                <a:gd name="T1" fmla="*/ 2 h 3"/>
                <a:gd name="T2" fmla="*/ 3 w 3"/>
                <a:gd name="T3" fmla="*/ 2 h 3"/>
                <a:gd name="T4" fmla="*/ 3 w 3"/>
                <a:gd name="T5" fmla="*/ 0 h 3"/>
                <a:gd name="T6" fmla="*/ 1 w 3"/>
                <a:gd name="T7" fmla="*/ 0 h 3"/>
                <a:gd name="T8" fmla="*/ 1 w 3"/>
                <a:gd name="T9" fmla="*/ 2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727"/>
            <p:cNvSpPr/>
            <p:nvPr/>
          </p:nvSpPr>
          <p:spPr bwMode="auto">
            <a:xfrm>
              <a:off x="1826" y="985"/>
              <a:ext cx="240" cy="244"/>
            </a:xfrm>
            <a:custGeom>
              <a:gdLst>
                <a:gd name="T0" fmla="*/ 65 w 69"/>
                <a:gd name="T1" fmla="*/ 4 h 70"/>
                <a:gd name="T2" fmla="*/ 65 w 69"/>
                <a:gd name="T3" fmla="*/ 4 h 70"/>
                <a:gd name="T4" fmla="*/ 64 w 69"/>
                <a:gd name="T5" fmla="*/ 8 h 70"/>
                <a:gd name="T6" fmla="*/ 64 w 69"/>
                <a:gd name="T7" fmla="*/ 8 h 70"/>
                <a:gd name="T8" fmla="*/ 61 w 69"/>
                <a:gd name="T9" fmla="*/ 9 h 70"/>
                <a:gd name="T10" fmla="*/ 59 w 69"/>
                <a:gd name="T11" fmla="*/ 10 h 70"/>
                <a:gd name="T12" fmla="*/ 63 w 69"/>
                <a:gd name="T13" fmla="*/ 13 h 70"/>
                <a:gd name="T14" fmla="*/ 67 w 69"/>
                <a:gd name="T15" fmla="*/ 11 h 70"/>
                <a:gd name="T16" fmla="*/ 69 w 69"/>
                <a:gd name="T17" fmla="*/ 15 h 70"/>
                <a:gd name="T18" fmla="*/ 60 w 69"/>
                <a:gd name="T19" fmla="*/ 18 h 70"/>
                <a:gd name="T20" fmla="*/ 59 w 69"/>
                <a:gd name="T21" fmla="*/ 11 h 70"/>
                <a:gd name="T22" fmla="*/ 55 w 69"/>
                <a:gd name="T23" fmla="*/ 14 h 70"/>
                <a:gd name="T24" fmla="*/ 53 w 69"/>
                <a:gd name="T25" fmla="*/ 24 h 70"/>
                <a:gd name="T26" fmla="*/ 53 w 69"/>
                <a:gd name="T27" fmla="*/ 24 h 70"/>
                <a:gd name="T28" fmla="*/ 43 w 69"/>
                <a:gd name="T29" fmla="*/ 27 h 70"/>
                <a:gd name="T30" fmla="*/ 41 w 69"/>
                <a:gd name="T31" fmla="*/ 29 h 70"/>
                <a:gd name="T32" fmla="*/ 46 w 69"/>
                <a:gd name="T33" fmla="*/ 54 h 70"/>
                <a:gd name="T34" fmla="*/ 28 w 69"/>
                <a:gd name="T35" fmla="*/ 51 h 70"/>
                <a:gd name="T36" fmla="*/ 32 w 69"/>
                <a:gd name="T37" fmla="*/ 39 h 70"/>
                <a:gd name="T38" fmla="*/ 39 w 69"/>
                <a:gd name="T39" fmla="*/ 46 h 70"/>
                <a:gd name="T40" fmla="*/ 44 w 69"/>
                <a:gd name="T41" fmla="*/ 51 h 70"/>
                <a:gd name="T42" fmla="*/ 41 w 69"/>
                <a:gd name="T43" fmla="*/ 29 h 70"/>
                <a:gd name="T44" fmla="*/ 21 w 69"/>
                <a:gd name="T45" fmla="*/ 49 h 70"/>
                <a:gd name="T46" fmla="*/ 32 w 69"/>
                <a:gd name="T47" fmla="*/ 59 h 70"/>
                <a:gd name="T48" fmla="*/ 0 w 69"/>
                <a:gd name="T49" fmla="*/ 70 h 70"/>
                <a:gd name="T50" fmla="*/ 0 w 69"/>
                <a:gd name="T51" fmla="*/ 70 h 70"/>
                <a:gd name="T52" fmla="*/ 10 w 69"/>
                <a:gd name="T53" fmla="*/ 38 h 70"/>
                <a:gd name="T54" fmla="*/ 21 w 69"/>
                <a:gd name="T55" fmla="*/ 48 h 70"/>
                <a:gd name="T56" fmla="*/ 40 w 69"/>
                <a:gd name="T57" fmla="*/ 28 h 70"/>
                <a:gd name="T58" fmla="*/ 18 w 69"/>
                <a:gd name="T59" fmla="*/ 26 h 70"/>
                <a:gd name="T60" fmla="*/ 24 w 69"/>
                <a:gd name="T61" fmla="*/ 30 h 70"/>
                <a:gd name="T62" fmla="*/ 30 w 69"/>
                <a:gd name="T63" fmla="*/ 37 h 70"/>
                <a:gd name="T64" fmla="*/ 19 w 69"/>
                <a:gd name="T65" fmla="*/ 41 h 70"/>
                <a:gd name="T66" fmla="*/ 15 w 69"/>
                <a:gd name="T67" fmla="*/ 24 h 70"/>
                <a:gd name="T68" fmla="*/ 40 w 69"/>
                <a:gd name="T69" fmla="*/ 28 h 70"/>
                <a:gd name="T70" fmla="*/ 42 w 69"/>
                <a:gd name="T71" fmla="*/ 26 h 70"/>
                <a:gd name="T72" fmla="*/ 44 w 69"/>
                <a:gd name="T73" fmla="*/ 16 h 70"/>
                <a:gd name="T74" fmla="*/ 44 w 69"/>
                <a:gd name="T75" fmla="*/ 16 h 70"/>
                <a:gd name="T76" fmla="*/ 44 w 69"/>
                <a:gd name="T77" fmla="*/ 16 h 70"/>
                <a:gd name="T78" fmla="*/ 54 w 69"/>
                <a:gd name="T79" fmla="*/ 13 h 70"/>
                <a:gd name="T80" fmla="*/ 58 w 69"/>
                <a:gd name="T81" fmla="*/ 10 h 70"/>
                <a:gd name="T82" fmla="*/ 50 w 69"/>
                <a:gd name="T83" fmla="*/ 9 h 70"/>
                <a:gd name="T84" fmla="*/ 53 w 69"/>
                <a:gd name="T85" fmla="*/ 0 h 70"/>
                <a:gd name="T86" fmla="*/ 57 w 69"/>
                <a:gd name="T87" fmla="*/ 2 h 70"/>
                <a:gd name="T88" fmla="*/ 55 w 69"/>
                <a:gd name="T89" fmla="*/ 5 h 70"/>
                <a:gd name="T90" fmla="*/ 58 w 69"/>
                <a:gd name="T91" fmla="*/ 10 h 70"/>
                <a:gd name="T92" fmla="*/ 60 w 69"/>
                <a:gd name="T93" fmla="*/ 8 h 70"/>
                <a:gd name="T94" fmla="*/ 61 w 69"/>
                <a:gd name="T95" fmla="*/ 4 h 70"/>
                <a:gd name="T96" fmla="*/ 61 w 69"/>
                <a:gd name="T97" fmla="*/ 4 h 70"/>
                <a:gd name="T98" fmla="*/ 61 w 69"/>
                <a:gd name="T99" fmla="*/ 4 h 70"/>
                <a:gd name="T100" fmla="*/ 64 w 69"/>
                <a:gd name="T101" fmla="*/ 3 h 70"/>
                <a:gd name="T102" fmla="*/ 64 w 69"/>
                <a:gd name="T103" fmla="*/ 3 h 70"/>
                <a:gd name="T104" fmla="*/ 65 w 69"/>
                <a:gd name="T105" fmla="*/ 4 h 70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70">
                  <a:moveTo>
                    <a:pt x="65" y="4"/>
                  </a:move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4" y="6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3" y="8"/>
                    <a:pt x="62" y="8"/>
                    <a:pt x="61" y="9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16"/>
                    <a:pt x="63" y="17"/>
                    <a:pt x="63" y="13"/>
                  </a:cubicBezTo>
                  <a:cubicBezTo>
                    <a:pt x="63" y="12"/>
                    <a:pt x="65" y="10"/>
                    <a:pt x="67" y="11"/>
                  </a:cubicBezTo>
                  <a:cubicBezTo>
                    <a:pt x="68" y="11"/>
                    <a:pt x="69" y="13"/>
                    <a:pt x="69" y="15"/>
                  </a:cubicBezTo>
                  <a:cubicBezTo>
                    <a:pt x="68" y="19"/>
                    <a:pt x="63" y="21"/>
                    <a:pt x="60" y="18"/>
                  </a:cubicBezTo>
                  <a:cubicBezTo>
                    <a:pt x="57" y="16"/>
                    <a:pt x="58" y="12"/>
                    <a:pt x="59" y="11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4" y="17"/>
                    <a:pt x="52" y="20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49" y="24"/>
                    <a:pt x="45" y="25"/>
                    <a:pt x="43" y="27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3" y="31"/>
                    <a:pt x="56" y="42"/>
                    <a:pt x="46" y="54"/>
                  </a:cubicBezTo>
                  <a:cubicBezTo>
                    <a:pt x="39" y="62"/>
                    <a:pt x="31" y="57"/>
                    <a:pt x="28" y="51"/>
                  </a:cubicBezTo>
                  <a:cubicBezTo>
                    <a:pt x="27" y="47"/>
                    <a:pt x="28" y="42"/>
                    <a:pt x="32" y="39"/>
                  </a:cubicBezTo>
                  <a:cubicBezTo>
                    <a:pt x="35" y="37"/>
                    <a:pt x="42" y="39"/>
                    <a:pt x="39" y="46"/>
                  </a:cubicBezTo>
                  <a:cubicBezTo>
                    <a:pt x="38" y="49"/>
                    <a:pt x="40" y="54"/>
                    <a:pt x="44" y="51"/>
                  </a:cubicBezTo>
                  <a:cubicBezTo>
                    <a:pt x="48" y="48"/>
                    <a:pt x="50" y="38"/>
                    <a:pt x="41" y="2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19" y="57"/>
                    <a:pt x="6" y="65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5" y="64"/>
                    <a:pt x="13" y="51"/>
                    <a:pt x="10" y="3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1" y="20"/>
                    <a:pt x="21" y="22"/>
                    <a:pt x="18" y="26"/>
                  </a:cubicBezTo>
                  <a:cubicBezTo>
                    <a:pt x="15" y="30"/>
                    <a:pt x="20" y="32"/>
                    <a:pt x="24" y="30"/>
                  </a:cubicBezTo>
                  <a:cubicBezTo>
                    <a:pt x="30" y="28"/>
                    <a:pt x="32" y="34"/>
                    <a:pt x="30" y="37"/>
                  </a:cubicBezTo>
                  <a:cubicBezTo>
                    <a:pt x="27" y="41"/>
                    <a:pt x="23" y="43"/>
                    <a:pt x="19" y="41"/>
                  </a:cubicBezTo>
                  <a:cubicBezTo>
                    <a:pt x="13" y="39"/>
                    <a:pt x="7" y="31"/>
                    <a:pt x="15" y="24"/>
                  </a:cubicBezTo>
                  <a:cubicBezTo>
                    <a:pt x="26" y="13"/>
                    <a:pt x="38" y="26"/>
                    <a:pt x="40" y="28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4" y="24"/>
                    <a:pt x="45" y="20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8" y="17"/>
                    <a:pt x="52" y="15"/>
                    <a:pt x="54" y="13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6" y="11"/>
                    <a:pt x="53" y="11"/>
                    <a:pt x="50" y="9"/>
                  </a:cubicBezTo>
                  <a:cubicBezTo>
                    <a:pt x="47" y="5"/>
                    <a:pt x="49" y="1"/>
                    <a:pt x="53" y="0"/>
                  </a:cubicBezTo>
                  <a:cubicBezTo>
                    <a:pt x="55" y="0"/>
                    <a:pt x="57" y="0"/>
                    <a:pt x="57" y="2"/>
                  </a:cubicBezTo>
                  <a:cubicBezTo>
                    <a:pt x="58" y="3"/>
                    <a:pt x="57" y="6"/>
                    <a:pt x="55" y="5"/>
                  </a:cubicBezTo>
                  <a:cubicBezTo>
                    <a:pt x="52" y="5"/>
                    <a:pt x="53" y="11"/>
                    <a:pt x="58" y="1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1" y="5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2" y="4"/>
                    <a:pt x="63" y="4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lnTo>
                    <a:pt x="65" y="4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728"/>
            <p:cNvSpPr/>
            <p:nvPr/>
          </p:nvSpPr>
          <p:spPr bwMode="auto">
            <a:xfrm>
              <a:off x="2049" y="988"/>
              <a:ext cx="10" cy="11"/>
            </a:xfrm>
            <a:custGeom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2 w 3"/>
                <a:gd name="T7" fmla="*/ 3 h 3"/>
                <a:gd name="T8" fmla="*/ 2 w 3"/>
                <a:gd name="T9" fmla="*/ 1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729"/>
            <p:cNvSpPr/>
            <p:nvPr/>
          </p:nvSpPr>
          <p:spPr bwMode="auto">
            <a:xfrm>
              <a:off x="1829" y="2969"/>
              <a:ext cx="237" cy="248"/>
            </a:xfrm>
            <a:custGeom>
              <a:gdLst>
                <a:gd name="T0" fmla="*/ 63 w 68"/>
                <a:gd name="T1" fmla="*/ 67 h 71"/>
                <a:gd name="T2" fmla="*/ 63 w 68"/>
                <a:gd name="T3" fmla="*/ 67 h 71"/>
                <a:gd name="T4" fmla="*/ 60 w 68"/>
                <a:gd name="T5" fmla="*/ 67 h 71"/>
                <a:gd name="T6" fmla="*/ 59 w 68"/>
                <a:gd name="T7" fmla="*/ 67 h 71"/>
                <a:gd name="T8" fmla="*/ 59 w 68"/>
                <a:gd name="T9" fmla="*/ 63 h 71"/>
                <a:gd name="T10" fmla="*/ 57 w 68"/>
                <a:gd name="T11" fmla="*/ 61 h 71"/>
                <a:gd name="T12" fmla="*/ 54 w 68"/>
                <a:gd name="T13" fmla="*/ 65 h 71"/>
                <a:gd name="T14" fmla="*/ 56 w 68"/>
                <a:gd name="T15" fmla="*/ 69 h 71"/>
                <a:gd name="T16" fmla="*/ 52 w 68"/>
                <a:gd name="T17" fmla="*/ 71 h 71"/>
                <a:gd name="T18" fmla="*/ 49 w 68"/>
                <a:gd name="T19" fmla="*/ 62 h 71"/>
                <a:gd name="T20" fmla="*/ 57 w 68"/>
                <a:gd name="T21" fmla="*/ 61 h 71"/>
                <a:gd name="T22" fmla="*/ 54 w 68"/>
                <a:gd name="T23" fmla="*/ 57 h 71"/>
                <a:gd name="T24" fmla="*/ 43 w 68"/>
                <a:gd name="T25" fmla="*/ 54 h 71"/>
                <a:gd name="T26" fmla="*/ 43 w 68"/>
                <a:gd name="T27" fmla="*/ 54 h 71"/>
                <a:gd name="T28" fmla="*/ 41 w 68"/>
                <a:gd name="T29" fmla="*/ 44 h 71"/>
                <a:gd name="T30" fmla="*/ 39 w 68"/>
                <a:gd name="T31" fmla="*/ 42 h 71"/>
                <a:gd name="T32" fmla="*/ 14 w 68"/>
                <a:gd name="T33" fmla="*/ 46 h 71"/>
                <a:gd name="T34" fmla="*/ 18 w 68"/>
                <a:gd name="T35" fmla="*/ 28 h 71"/>
                <a:gd name="T36" fmla="*/ 29 w 68"/>
                <a:gd name="T37" fmla="*/ 33 h 71"/>
                <a:gd name="T38" fmla="*/ 23 w 68"/>
                <a:gd name="T39" fmla="*/ 40 h 71"/>
                <a:gd name="T40" fmla="*/ 17 w 68"/>
                <a:gd name="T41" fmla="*/ 44 h 71"/>
                <a:gd name="T42" fmla="*/ 39 w 68"/>
                <a:gd name="T43" fmla="*/ 42 h 71"/>
                <a:gd name="T44" fmla="*/ 20 w 68"/>
                <a:gd name="T45" fmla="*/ 22 h 71"/>
                <a:gd name="T46" fmla="*/ 10 w 68"/>
                <a:gd name="T47" fmla="*/ 32 h 71"/>
                <a:gd name="T48" fmla="*/ 0 w 68"/>
                <a:gd name="T49" fmla="*/ 0 h 71"/>
                <a:gd name="T50" fmla="*/ 0 w 68"/>
                <a:gd name="T51" fmla="*/ 0 h 71"/>
                <a:gd name="T52" fmla="*/ 32 w 68"/>
                <a:gd name="T53" fmla="*/ 11 h 71"/>
                <a:gd name="T54" fmla="*/ 21 w 68"/>
                <a:gd name="T55" fmla="*/ 21 h 71"/>
                <a:gd name="T56" fmla="*/ 40 w 68"/>
                <a:gd name="T57" fmla="*/ 41 h 71"/>
                <a:gd name="T58" fmla="*/ 43 w 68"/>
                <a:gd name="T59" fmla="*/ 19 h 71"/>
                <a:gd name="T60" fmla="*/ 39 w 68"/>
                <a:gd name="T61" fmla="*/ 25 h 71"/>
                <a:gd name="T62" fmla="*/ 32 w 68"/>
                <a:gd name="T63" fmla="*/ 31 h 71"/>
                <a:gd name="T64" fmla="*/ 28 w 68"/>
                <a:gd name="T65" fmla="*/ 19 h 71"/>
                <a:gd name="T66" fmla="*/ 46 w 68"/>
                <a:gd name="T67" fmla="*/ 16 h 71"/>
                <a:gd name="T68" fmla="*/ 40 w 68"/>
                <a:gd name="T69" fmla="*/ 41 h 71"/>
                <a:gd name="T70" fmla="*/ 42 w 68"/>
                <a:gd name="T71" fmla="*/ 43 h 71"/>
                <a:gd name="T72" fmla="*/ 52 w 68"/>
                <a:gd name="T73" fmla="*/ 46 h 71"/>
                <a:gd name="T74" fmla="*/ 52 w 68"/>
                <a:gd name="T75" fmla="*/ 46 h 71"/>
                <a:gd name="T76" fmla="*/ 52 w 68"/>
                <a:gd name="T77" fmla="*/ 46 h 71"/>
                <a:gd name="T78" fmla="*/ 54 w 68"/>
                <a:gd name="T79" fmla="*/ 56 h 71"/>
                <a:gd name="T80" fmla="*/ 58 w 68"/>
                <a:gd name="T81" fmla="*/ 60 h 71"/>
                <a:gd name="T82" fmla="*/ 59 w 68"/>
                <a:gd name="T83" fmla="*/ 53 h 71"/>
                <a:gd name="T84" fmla="*/ 68 w 68"/>
                <a:gd name="T85" fmla="*/ 56 h 71"/>
                <a:gd name="T86" fmla="*/ 66 w 68"/>
                <a:gd name="T87" fmla="*/ 60 h 71"/>
                <a:gd name="T88" fmla="*/ 62 w 68"/>
                <a:gd name="T89" fmla="*/ 57 h 71"/>
                <a:gd name="T90" fmla="*/ 58 w 68"/>
                <a:gd name="T91" fmla="*/ 60 h 71"/>
                <a:gd name="T92" fmla="*/ 60 w 68"/>
                <a:gd name="T93" fmla="*/ 62 h 71"/>
                <a:gd name="T94" fmla="*/ 63 w 68"/>
                <a:gd name="T95" fmla="*/ 63 h 71"/>
                <a:gd name="T96" fmla="*/ 63 w 68"/>
                <a:gd name="T97" fmla="*/ 63 h 71"/>
                <a:gd name="T98" fmla="*/ 63 w 68"/>
                <a:gd name="T99" fmla="*/ 63 h 71"/>
                <a:gd name="T100" fmla="*/ 64 w 68"/>
                <a:gd name="T101" fmla="*/ 67 h 71"/>
                <a:gd name="T102" fmla="*/ 64 w 68"/>
                <a:gd name="T103" fmla="*/ 67 h 71"/>
                <a:gd name="T104" fmla="*/ 63 w 68"/>
                <a:gd name="T105" fmla="*/ 67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71">
                  <a:moveTo>
                    <a:pt x="63" y="67"/>
                  </a:moveTo>
                  <a:cubicBezTo>
                    <a:pt x="63" y="67"/>
                    <a:pt x="63" y="67"/>
                    <a:pt x="63" y="67"/>
                  </a:cubicBezTo>
                  <a:cubicBezTo>
                    <a:pt x="62" y="67"/>
                    <a:pt x="61" y="66"/>
                    <a:pt x="60" y="6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60" y="65"/>
                    <a:pt x="59" y="64"/>
                    <a:pt x="59" y="63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2" y="60"/>
                    <a:pt x="51" y="65"/>
                    <a:pt x="54" y="65"/>
                  </a:cubicBezTo>
                  <a:cubicBezTo>
                    <a:pt x="56" y="65"/>
                    <a:pt x="57" y="67"/>
                    <a:pt x="56" y="69"/>
                  </a:cubicBezTo>
                  <a:cubicBezTo>
                    <a:pt x="56" y="70"/>
                    <a:pt x="54" y="71"/>
                    <a:pt x="52" y="71"/>
                  </a:cubicBezTo>
                  <a:cubicBezTo>
                    <a:pt x="48" y="70"/>
                    <a:pt x="46" y="65"/>
                    <a:pt x="49" y="62"/>
                  </a:cubicBezTo>
                  <a:cubicBezTo>
                    <a:pt x="52" y="59"/>
                    <a:pt x="55" y="60"/>
                    <a:pt x="57" y="61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1" y="55"/>
                    <a:pt x="47" y="54"/>
                    <a:pt x="43" y="54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4" y="50"/>
                    <a:pt x="43" y="47"/>
                    <a:pt x="41" y="44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7" y="44"/>
                    <a:pt x="25" y="57"/>
                    <a:pt x="14" y="46"/>
                  </a:cubicBezTo>
                  <a:cubicBezTo>
                    <a:pt x="7" y="39"/>
                    <a:pt x="12" y="30"/>
                    <a:pt x="18" y="28"/>
                  </a:cubicBezTo>
                  <a:cubicBezTo>
                    <a:pt x="22" y="27"/>
                    <a:pt x="27" y="29"/>
                    <a:pt x="29" y="33"/>
                  </a:cubicBezTo>
                  <a:cubicBezTo>
                    <a:pt x="31" y="36"/>
                    <a:pt x="29" y="42"/>
                    <a:pt x="23" y="40"/>
                  </a:cubicBezTo>
                  <a:cubicBezTo>
                    <a:pt x="19" y="38"/>
                    <a:pt x="15" y="40"/>
                    <a:pt x="17" y="44"/>
                  </a:cubicBezTo>
                  <a:cubicBezTo>
                    <a:pt x="20" y="48"/>
                    <a:pt x="30" y="50"/>
                    <a:pt x="39" y="4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2" y="19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19" y="13"/>
                    <a:pt x="32" y="1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9" y="33"/>
                    <a:pt x="47" y="22"/>
                    <a:pt x="43" y="19"/>
                  </a:cubicBezTo>
                  <a:cubicBezTo>
                    <a:pt x="40" y="16"/>
                    <a:pt x="37" y="21"/>
                    <a:pt x="39" y="25"/>
                  </a:cubicBezTo>
                  <a:cubicBezTo>
                    <a:pt x="41" y="31"/>
                    <a:pt x="34" y="33"/>
                    <a:pt x="32" y="31"/>
                  </a:cubicBezTo>
                  <a:cubicBezTo>
                    <a:pt x="28" y="28"/>
                    <a:pt x="27" y="23"/>
                    <a:pt x="28" y="19"/>
                  </a:cubicBezTo>
                  <a:cubicBezTo>
                    <a:pt x="30" y="13"/>
                    <a:pt x="39" y="8"/>
                    <a:pt x="46" y="16"/>
                  </a:cubicBezTo>
                  <a:cubicBezTo>
                    <a:pt x="56" y="28"/>
                    <a:pt x="42" y="39"/>
                    <a:pt x="40" y="41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5" y="45"/>
                    <a:pt x="48" y="47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50"/>
                    <a:pt x="53" y="54"/>
                    <a:pt x="54" y="56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7" y="58"/>
                    <a:pt x="56" y="55"/>
                    <a:pt x="59" y="53"/>
                  </a:cubicBezTo>
                  <a:cubicBezTo>
                    <a:pt x="63" y="49"/>
                    <a:pt x="67" y="51"/>
                    <a:pt x="68" y="56"/>
                  </a:cubicBezTo>
                  <a:cubicBezTo>
                    <a:pt x="68" y="57"/>
                    <a:pt x="67" y="59"/>
                    <a:pt x="66" y="60"/>
                  </a:cubicBezTo>
                  <a:cubicBezTo>
                    <a:pt x="64" y="60"/>
                    <a:pt x="62" y="59"/>
                    <a:pt x="62" y="57"/>
                  </a:cubicBezTo>
                  <a:cubicBezTo>
                    <a:pt x="62" y="54"/>
                    <a:pt x="57" y="55"/>
                    <a:pt x="58" y="60"/>
                  </a:cubicBezTo>
                  <a:cubicBezTo>
                    <a:pt x="60" y="62"/>
                    <a:pt x="60" y="62"/>
                    <a:pt x="60" y="62"/>
                  </a:cubicBezTo>
                  <a:cubicBezTo>
                    <a:pt x="61" y="63"/>
                    <a:pt x="62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4"/>
                    <a:pt x="63" y="66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lnTo>
                    <a:pt x="63" y="67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730"/>
            <p:cNvSpPr/>
            <p:nvPr/>
          </p:nvSpPr>
          <p:spPr bwMode="auto">
            <a:xfrm>
              <a:off x="2049" y="3199"/>
              <a:ext cx="10" cy="11"/>
            </a:xfrm>
            <a:custGeom>
              <a:gdLst>
                <a:gd name="T0" fmla="*/ 2 w 3"/>
                <a:gd name="T1" fmla="*/ 3 h 3"/>
                <a:gd name="T2" fmla="*/ 2 w 3"/>
                <a:gd name="T3" fmla="*/ 1 h 3"/>
                <a:gd name="T4" fmla="*/ 0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731"/>
            <p:cNvSpPr/>
            <p:nvPr/>
          </p:nvSpPr>
          <p:spPr bwMode="auto">
            <a:xfrm>
              <a:off x="2052" y="3206"/>
              <a:ext cx="234" cy="248"/>
            </a:xfrm>
            <a:custGeom>
              <a:gdLst>
                <a:gd name="T0" fmla="*/ 5 w 67"/>
                <a:gd name="T1" fmla="*/ 3 h 71"/>
                <a:gd name="T2" fmla="*/ 5 w 67"/>
                <a:gd name="T3" fmla="*/ 3 h 71"/>
                <a:gd name="T4" fmla="*/ 9 w 67"/>
                <a:gd name="T5" fmla="*/ 4 h 71"/>
                <a:gd name="T6" fmla="*/ 9 w 67"/>
                <a:gd name="T7" fmla="*/ 4 h 71"/>
                <a:gd name="T8" fmla="*/ 9 w 67"/>
                <a:gd name="T9" fmla="*/ 8 h 71"/>
                <a:gd name="T10" fmla="*/ 11 w 67"/>
                <a:gd name="T11" fmla="*/ 9 h 71"/>
                <a:gd name="T12" fmla="*/ 14 w 67"/>
                <a:gd name="T13" fmla="*/ 5 h 71"/>
                <a:gd name="T14" fmla="*/ 12 w 67"/>
                <a:gd name="T15" fmla="*/ 2 h 71"/>
                <a:gd name="T16" fmla="*/ 16 w 67"/>
                <a:gd name="T17" fmla="*/ 0 h 71"/>
                <a:gd name="T18" fmla="*/ 19 w 67"/>
                <a:gd name="T19" fmla="*/ 9 h 71"/>
                <a:gd name="T20" fmla="*/ 11 w 67"/>
                <a:gd name="T21" fmla="*/ 10 h 71"/>
                <a:gd name="T22" fmla="*/ 14 w 67"/>
                <a:gd name="T23" fmla="*/ 13 h 71"/>
                <a:gd name="T24" fmla="*/ 24 w 67"/>
                <a:gd name="T25" fmla="*/ 16 h 71"/>
                <a:gd name="T26" fmla="*/ 24 w 67"/>
                <a:gd name="T27" fmla="*/ 16 h 71"/>
                <a:gd name="T28" fmla="*/ 27 w 67"/>
                <a:gd name="T29" fmla="*/ 27 h 71"/>
                <a:gd name="T30" fmla="*/ 29 w 67"/>
                <a:gd name="T31" fmla="*/ 29 h 71"/>
                <a:gd name="T32" fmla="*/ 54 w 67"/>
                <a:gd name="T33" fmla="*/ 25 h 71"/>
                <a:gd name="T34" fmla="*/ 49 w 67"/>
                <a:gd name="T35" fmla="*/ 42 h 71"/>
                <a:gd name="T36" fmla="*/ 38 w 67"/>
                <a:gd name="T37" fmla="*/ 38 h 71"/>
                <a:gd name="T38" fmla="*/ 45 w 67"/>
                <a:gd name="T39" fmla="*/ 31 h 71"/>
                <a:gd name="T40" fmla="*/ 51 w 67"/>
                <a:gd name="T41" fmla="*/ 27 h 71"/>
                <a:gd name="T42" fmla="*/ 29 w 67"/>
                <a:gd name="T43" fmla="*/ 29 h 71"/>
                <a:gd name="T44" fmla="*/ 47 w 67"/>
                <a:gd name="T45" fmla="*/ 49 h 71"/>
                <a:gd name="T46" fmla="*/ 58 w 67"/>
                <a:gd name="T47" fmla="*/ 39 h 71"/>
                <a:gd name="T48" fmla="*/ 67 w 67"/>
                <a:gd name="T49" fmla="*/ 71 h 71"/>
                <a:gd name="T50" fmla="*/ 67 w 67"/>
                <a:gd name="T51" fmla="*/ 71 h 71"/>
                <a:gd name="T52" fmla="*/ 36 w 67"/>
                <a:gd name="T53" fmla="*/ 59 h 71"/>
                <a:gd name="T54" fmla="*/ 46 w 67"/>
                <a:gd name="T55" fmla="*/ 50 h 71"/>
                <a:gd name="T56" fmla="*/ 28 w 67"/>
                <a:gd name="T57" fmla="*/ 29 h 71"/>
                <a:gd name="T58" fmla="*/ 24 w 67"/>
                <a:gd name="T59" fmla="*/ 52 h 71"/>
                <a:gd name="T60" fmla="*/ 29 w 67"/>
                <a:gd name="T61" fmla="*/ 46 h 71"/>
                <a:gd name="T62" fmla="*/ 36 w 67"/>
                <a:gd name="T63" fmla="*/ 40 h 71"/>
                <a:gd name="T64" fmla="*/ 40 w 67"/>
                <a:gd name="T65" fmla="*/ 51 h 71"/>
                <a:gd name="T66" fmla="*/ 22 w 67"/>
                <a:gd name="T67" fmla="*/ 54 h 71"/>
                <a:gd name="T68" fmla="*/ 28 w 67"/>
                <a:gd name="T69" fmla="*/ 29 h 71"/>
                <a:gd name="T70" fmla="*/ 26 w 67"/>
                <a:gd name="T71" fmla="*/ 27 h 71"/>
                <a:gd name="T72" fmla="*/ 16 w 67"/>
                <a:gd name="T73" fmla="*/ 24 h 71"/>
                <a:gd name="T74" fmla="*/ 16 w 67"/>
                <a:gd name="T75" fmla="*/ 24 h 71"/>
                <a:gd name="T76" fmla="*/ 16 w 67"/>
                <a:gd name="T77" fmla="*/ 24 h 71"/>
                <a:gd name="T78" fmla="*/ 14 w 67"/>
                <a:gd name="T79" fmla="*/ 14 h 71"/>
                <a:gd name="T80" fmla="*/ 10 w 67"/>
                <a:gd name="T81" fmla="*/ 10 h 71"/>
                <a:gd name="T82" fmla="*/ 9 w 67"/>
                <a:gd name="T83" fmla="*/ 18 h 71"/>
                <a:gd name="T84" fmla="*/ 0 w 67"/>
                <a:gd name="T85" fmla="*/ 15 h 71"/>
                <a:gd name="T86" fmla="*/ 2 w 67"/>
                <a:gd name="T87" fmla="*/ 10 h 71"/>
                <a:gd name="T88" fmla="*/ 6 w 67"/>
                <a:gd name="T89" fmla="*/ 13 h 71"/>
                <a:gd name="T90" fmla="*/ 10 w 67"/>
                <a:gd name="T91" fmla="*/ 10 h 71"/>
                <a:gd name="T92" fmla="*/ 8 w 67"/>
                <a:gd name="T93" fmla="*/ 8 h 71"/>
                <a:gd name="T94" fmla="*/ 5 w 67"/>
                <a:gd name="T95" fmla="*/ 7 h 71"/>
                <a:gd name="T96" fmla="*/ 5 w 67"/>
                <a:gd name="T97" fmla="*/ 7 h 71"/>
                <a:gd name="T98" fmla="*/ 5 w 67"/>
                <a:gd name="T99" fmla="*/ 7 h 71"/>
                <a:gd name="T100" fmla="*/ 4 w 67"/>
                <a:gd name="T101" fmla="*/ 4 h 71"/>
                <a:gd name="T102" fmla="*/ 4 w 67"/>
                <a:gd name="T103" fmla="*/ 4 h 71"/>
                <a:gd name="T104" fmla="*/ 5 w 67"/>
                <a:gd name="T105" fmla="*/ 3 h 71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7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7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9" y="6"/>
                    <a:pt x="9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6" y="11"/>
                    <a:pt x="17" y="5"/>
                    <a:pt x="14" y="5"/>
                  </a:cubicBezTo>
                  <a:cubicBezTo>
                    <a:pt x="12" y="5"/>
                    <a:pt x="11" y="3"/>
                    <a:pt x="12" y="2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20" y="1"/>
                    <a:pt x="22" y="5"/>
                    <a:pt x="19" y="9"/>
                  </a:cubicBezTo>
                  <a:cubicBezTo>
                    <a:pt x="16" y="11"/>
                    <a:pt x="13" y="10"/>
                    <a:pt x="11" y="10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5"/>
                    <a:pt x="21" y="17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20"/>
                    <a:pt x="25" y="24"/>
                    <a:pt x="27" y="2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7"/>
                    <a:pt x="42" y="14"/>
                    <a:pt x="54" y="25"/>
                  </a:cubicBezTo>
                  <a:cubicBezTo>
                    <a:pt x="61" y="32"/>
                    <a:pt x="56" y="40"/>
                    <a:pt x="49" y="42"/>
                  </a:cubicBezTo>
                  <a:cubicBezTo>
                    <a:pt x="46" y="43"/>
                    <a:pt x="41" y="42"/>
                    <a:pt x="38" y="38"/>
                  </a:cubicBezTo>
                  <a:cubicBezTo>
                    <a:pt x="36" y="35"/>
                    <a:pt x="39" y="28"/>
                    <a:pt x="45" y="31"/>
                  </a:cubicBezTo>
                  <a:cubicBezTo>
                    <a:pt x="49" y="33"/>
                    <a:pt x="53" y="31"/>
                    <a:pt x="51" y="27"/>
                  </a:cubicBezTo>
                  <a:cubicBezTo>
                    <a:pt x="48" y="23"/>
                    <a:pt x="37" y="20"/>
                    <a:pt x="29" y="2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5" y="52"/>
                    <a:pt x="63" y="65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1" y="67"/>
                    <a:pt x="49" y="58"/>
                    <a:pt x="36" y="59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9" y="38"/>
                    <a:pt x="20" y="48"/>
                    <a:pt x="24" y="52"/>
                  </a:cubicBezTo>
                  <a:cubicBezTo>
                    <a:pt x="28" y="54"/>
                    <a:pt x="30" y="50"/>
                    <a:pt x="29" y="46"/>
                  </a:cubicBezTo>
                  <a:cubicBezTo>
                    <a:pt x="27" y="40"/>
                    <a:pt x="33" y="38"/>
                    <a:pt x="36" y="40"/>
                  </a:cubicBezTo>
                  <a:cubicBezTo>
                    <a:pt x="40" y="43"/>
                    <a:pt x="41" y="48"/>
                    <a:pt x="40" y="51"/>
                  </a:cubicBezTo>
                  <a:cubicBezTo>
                    <a:pt x="37" y="57"/>
                    <a:pt x="29" y="62"/>
                    <a:pt x="22" y="54"/>
                  </a:cubicBezTo>
                  <a:cubicBezTo>
                    <a:pt x="12" y="42"/>
                    <a:pt x="26" y="31"/>
                    <a:pt x="28" y="29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3" y="26"/>
                    <a:pt x="20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0"/>
                    <a:pt x="15" y="17"/>
                    <a:pt x="14" y="1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2"/>
                    <a:pt x="11" y="16"/>
                    <a:pt x="9" y="18"/>
                  </a:cubicBezTo>
                  <a:cubicBezTo>
                    <a:pt x="5" y="21"/>
                    <a:pt x="1" y="19"/>
                    <a:pt x="0" y="15"/>
                  </a:cubicBezTo>
                  <a:cubicBezTo>
                    <a:pt x="0" y="13"/>
                    <a:pt x="1" y="11"/>
                    <a:pt x="2" y="10"/>
                  </a:cubicBezTo>
                  <a:cubicBezTo>
                    <a:pt x="4" y="10"/>
                    <a:pt x="6" y="11"/>
                    <a:pt x="6" y="13"/>
                  </a:cubicBezTo>
                  <a:cubicBezTo>
                    <a:pt x="6" y="16"/>
                    <a:pt x="11" y="16"/>
                    <a:pt x="10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732"/>
            <p:cNvSpPr/>
            <p:nvPr/>
          </p:nvSpPr>
          <p:spPr bwMode="auto">
            <a:xfrm>
              <a:off x="2059" y="3210"/>
              <a:ext cx="11" cy="10"/>
            </a:xfrm>
            <a:custGeom>
              <a:gdLst>
                <a:gd name="T0" fmla="*/ 1 w 3"/>
                <a:gd name="T1" fmla="*/ 0 h 3"/>
                <a:gd name="T2" fmla="*/ 1 w 3"/>
                <a:gd name="T3" fmla="*/ 2 h 3"/>
                <a:gd name="T4" fmla="*/ 3 w 3"/>
                <a:gd name="T5" fmla="*/ 2 h 3"/>
                <a:gd name="T6" fmla="*/ 3 w 3"/>
                <a:gd name="T7" fmla="*/ 0 h 3"/>
                <a:gd name="T8" fmla="*/ 1 w 3"/>
                <a:gd name="T9" fmla="*/ 0 h 3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24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9" name="文本框 258"/>
          <p:cNvSpPr txBox="1"/>
          <p:nvPr/>
        </p:nvSpPr>
        <p:spPr>
          <a:xfrm>
            <a:off x="5377974" y="1584959"/>
            <a:ext cx="143605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9600">
                <a:solidFill>
                  <a:srgbClr val="3C4D60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贰</a:t>
            </a:r>
            <a:endParaRPr lang="zh-CN" altLang="en-US" sz="9600">
              <a:solidFill>
                <a:srgbClr val="3C4D60"/>
              </a:solidFill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60" name="文本框 25"/>
          <p:cNvSpPr txBox="1">
            <a:spLocks noChangeArrowheads="1"/>
          </p:cNvSpPr>
          <p:nvPr/>
        </p:nvSpPr>
        <p:spPr bwMode="auto">
          <a:xfrm>
            <a:off x="3826214" y="4378484"/>
            <a:ext cx="480131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zh-CN" altLang="en-US" sz="3600" b="1">
                <a:solidFill>
                  <a:srgbClr val="3C4D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单击此处添加您的标题</a:t>
            </a:r>
            <a:endParaRPr lang="zh-CN" altLang="en-US" sz="3600" b="1">
              <a:solidFill>
                <a:srgbClr val="3C4D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advClick="0" advTm="2000"/>
  <p:timing/>
</p:sld>
</file>

<file path=ppt/tags/tag1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10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11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2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3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4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5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3**"/>
  <p:tag name="KSO_WM_UNIT_LAYERLEVEL" val="1"/>
</p:tagLst>
</file>

<file path=ppt/tags/tag16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7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8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19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20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1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4**"/>
  <p:tag name="KSO_WM_UNIT_LAYERLEVEL" val="1"/>
</p:tagLst>
</file>

<file path=ppt/tags/tag22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23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24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25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26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27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28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29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5**"/>
  <p:tag name="KSO_WM_UNIT_LAYERLEVEL" val="1"/>
</p:tagLst>
</file>

<file path=ppt/tags/tag3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30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31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32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33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6**"/>
  <p:tag name="KSO_WM_UNIT_LAYERLEVEL" val="1"/>
</p:tagLst>
</file>

<file path=ppt/tags/tag34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7**"/>
  <p:tag name="KSO_WM_UNIT_LAYERLEVEL" val="1"/>
</p:tagLst>
</file>

<file path=ppt/tags/tag35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7**"/>
  <p:tag name="KSO_WM_UNIT_LAYERLEVEL" val="1"/>
</p:tagLst>
</file>

<file path=ppt/tags/tag36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7**"/>
  <p:tag name="KSO_WM_UNIT_LAYERLEVEL" val="1"/>
</p:tagLst>
</file>

<file path=ppt/tags/tag37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38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39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40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1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2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8**"/>
  <p:tag name="KSO_WM_UNIT_LAYERLEVEL" val="1"/>
</p:tagLst>
</file>

<file path=ppt/tags/tag43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44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45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46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47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9**"/>
  <p:tag name="KSO_WM_UNIT_LAYERLEVEL" val="1"/>
</p:tagLst>
</file>

<file path=ppt/tags/tag48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49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**"/>
  <p:tag name="KSO_WM_UNIT_LAYERLEVEL" val="1"/>
</p:tagLst>
</file>

<file path=ppt/tags/tag50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1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0**"/>
  <p:tag name="KSO_WM_UNIT_LAYERLEVEL" val="1"/>
</p:tagLst>
</file>

<file path=ppt/tags/tag52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53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54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55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56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11**"/>
  <p:tag name="KSO_WM_UNIT_LAYERLEVEL" val="1"/>
</p:tagLst>
</file>

<file path=ppt/tags/tag57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58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59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0**"/>
  <p:tag name="KSO_WM_UNIT_LAYERLEVEL" val="1"/>
</p:tagLst>
</file>

<file path=ppt/tags/tag6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60.xml><?xml version="1.0" encoding="utf-8"?>
<p:tagLst xmlns:p="http://schemas.openxmlformats.org/presentationml/2006/main">
  <p:tag name="KSO_WM_BEAUTIFY_FLAG" val="#wm#"/>
  <p:tag name="KSO_WM_TAG_VERSION" val="1.0"/>
  <p:tag name="KSO_WM_TEMPLATE_CATEGORY" val="custom"/>
  <p:tag name="KSO_WM_TEMPLATE_COLOR_TYPE" val="1"/>
  <p:tag name="KSO_WM_TEMPLATE_INDEX" val="20205081"/>
  <p:tag name="KSO_WM_TEMPLATE_MASTER_TYPE" val="0"/>
  <p:tag name="KSO_WM_TEMPLATE_SUBCATEGORY" val="19"/>
  <p:tag name="KSO_WM_TEMPLATE_THUMBS_INDEX" val="1、4、7、12、13、14、15、16、17、18、20、24、25、28、33、36、40、43、44"/>
  <p:tag name="KSO_WM_UNIT_SHOW_EDIT_AREA_INDICATION" val="1"/>
</p:tagLst>
</file>

<file path=ppt/tags/tag61.xml><?xml version="1.0" encoding="utf-8"?>
<p:tagLst xmlns:p="http://schemas.openxmlformats.org/presentationml/2006/main">
  <p:tag name="KSO_WM_UNIT_PLACING_PICTURE_USER_VIEWPORT" val="{&quot;height&quot;:2248.9905511811025,&quot;width&quot;:4497.979527559055}"/>
</p:tagLst>
</file>

<file path=ppt/tags/tag62.xml><?xml version="1.0" encoding="utf-8"?>
<p:tagLst xmlns:p="http://schemas.openxmlformats.org/presentationml/2006/main">
  <p:tag name="KSO_WM_UNIT_PLACING_PICTURE_USER_VIEWPORT" val="{&quot;height&quot;:3870,&quot;width&quot;:3870}"/>
</p:tagLst>
</file>

<file path=ppt/tags/tag63.xml><?xml version="1.0" encoding="utf-8"?>
<p:tagLst xmlns:p="http://schemas.openxmlformats.org/presentationml/2006/main">
  <p:tag name="AS_NET" val="4.0.30319.42000"/>
  <p:tag name="AS_OS" val="Microsoft Windows NT 6.2.9200.0"/>
  <p:tag name="AS_RELEASE_DATE" val="2023.04.14"/>
  <p:tag name="AS_TITLE" val="Aspose.Slides for .NET 4.0 Client Profile"/>
  <p:tag name="AS_VERSION" val="23.4"/>
</p:tagLst>
</file>

<file path=ppt/tags/tag7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8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ags/tag9.xml><?xml version="1.0" encoding="utf-8"?>
<p:tagLst xmlns:p="http://schemas.openxmlformats.org/presentationml/2006/main">
  <p:tag name="KSO_WM_BEAUTIFY_FLAG" val="#wm#"/>
  <p:tag name="KSO_WM_TAG_VERSION" val="1.0"/>
  <p:tag name="KSO_WM_UNIT_COMPATIBLE" val="0"/>
  <p:tag name="KSO_WM_UNIT_DIAGRAM_ISNUMVISUAL" val="0"/>
  <p:tag name="KSO_WM_UNIT_DIAGRAM_ISREFERUNIT" val="0"/>
  <p:tag name="KSO_WM_UNIT_HIGHLIGHT" val="0"/>
  <p:tag name="KSO_WM_UNIT_ID" val="_2**"/>
  <p:tag name="KSO_WM_UNIT_LAYERLEVEL" val="1"/>
</p:tagLst>
</file>

<file path=ppt/theme/theme1.xml><?xml version="1.0" encoding="utf-8"?>
<a:theme xmlns:r="http://schemas.openxmlformats.org/officeDocument/2006/relationships"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等线 Light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等线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PPT模板免费下载：PPT汇 www.ppthui.com">
  <a:themeElements>
    <a:clrScheme name="新版空白演示配色">
      <a:dk1>
        <a:sysClr val="windowText" lastClr="000000"/>
      </a:dk1>
      <a:lt1>
        <a:sysClr val="window" lastClr="FFFFFF"/>
      </a:lt1>
      <a:dk2>
        <a:srgbClr val="0F1423"/>
      </a:dk2>
      <a:lt2>
        <a:srgbClr val="FFFFFF"/>
      </a:lt2>
      <a:accent1>
        <a:srgbClr val="6096E6"/>
      </a:accent1>
      <a:accent2>
        <a:srgbClr val="58B6E5"/>
      </a:accent2>
      <a:accent3>
        <a:srgbClr val="56CA95"/>
      </a:accent3>
      <a:accent4>
        <a:srgbClr val="FFBA55"/>
      </a:accent4>
      <a:accent5>
        <a:srgbClr val="F18870"/>
      </a:accent5>
      <a:accent6>
        <a:srgbClr val="EC5F74"/>
      </a:accent6>
      <a:hlink>
        <a:srgbClr val="0563C1"/>
      </a:hlink>
      <a:folHlink>
        <a:srgbClr val="954D72"/>
      </a:folHlink>
    </a:clrScheme>
    <a:fontScheme name="自定义 9">
      <a:majorFont>
        <a:latin typeface="Arial"/>
        <a:ea typeface="微软雅黑"/>
        <a:cs typeface="Arial"/>
      </a:majorFont>
      <a:minorFont>
        <a:latin typeface="Arial"/>
        <a:ea typeface="微软雅黑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Calibri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Calibri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自定义</PresentationFormat>
  <Paragraphs>226</Paragraphs>
  <Slides>28</Slides>
  <Notes>2</Notes>
  <TotalTime>0</TotalTime>
  <HiddenSlides>0</HiddenSlides>
  <MMClips>0</MMClips>
  <ScaleCrop>0</ScaleCrop>
  <HeadingPairs>
    <vt:vector baseType="variant" size="6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28</vt:i4>
      </vt:variant>
    </vt:vector>
  </HeadingPairs>
  <TitlesOfParts>
    <vt:vector baseType="lpstr" size="39">
      <vt:lpstr>Arial</vt:lpstr>
      <vt:lpstr>等线 Light</vt:lpstr>
      <vt:lpstr>等线</vt:lpstr>
      <vt:lpstr>Calibri</vt:lpstr>
      <vt:lpstr>微软雅黑</vt:lpstr>
      <vt:lpstr>Segoe Script</vt:lpstr>
      <vt:lpstr>宋体</vt:lpstr>
      <vt:lpstr>Gill Sans</vt:lpstr>
      <vt:lpstr>Wingdings</vt:lpstr>
      <vt:lpstr>Meiryo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23.0400</AppVersion>
</Properties>
</file>

<file path=docProps/core.xml><?xml version="1.0" encoding="utf-8"?>
<cp:coreProperties xmlns:dc="http://purl.org/dc/elements/1.1/" xmlns:dcterms="http://purl.org/dc/terms/" xmlns:dcmitype="http://purl.org/dc/dcmitype/" xmlns:xsi="http://www.w3.org/2001/XMLSchema-instance" xmlns:cp="http://schemas.openxmlformats.org/package/2006/metadata/core-properties">
  <dc:title>PPT汇_PPT模板免费下载_www.ppthui.com</dc:title>
  <dc:creator>PPT汇_www.ppthui.com</dc:creator>
  <cp:keywords>风云办公</cp:keywords>
  <cp:lastModifiedBy>xiaoke</cp:lastModifiedBy>
  <cp:revision>13</cp:revision>
  <dcterms:created xsi:type="dcterms:W3CDTF">2017-01-30T15:51:00Z</dcterms:created>
  <dcterms:modified xsi:type="dcterms:W3CDTF">2023-05-08T04:13:08Z</dcterms:modified>
</cp:coreProperties>
</file>

<file path=docProps/custom.xml><?xml version="1.0" encoding="utf-8"?>
<Properties xmlns:vt="http://schemas.openxmlformats.org/officeDocument/2006/docPropsVTypes" xmlns="http://schemas.openxmlformats.org/officeDocument/2006/custom-properties">
  <property fmtid="{D5CDD505-2E9C-101B-9397-08002B2CF9AE}" pid="2" name="ICV">
    <vt:lpwstr>19E86AD9BBA34DF28A00AAC20FCA7666</vt:lpwstr>
  </property>
  <property fmtid="{D5CDD505-2E9C-101B-9397-08002B2CF9AE}" pid="3" name="KSOProductBuildVer">
    <vt:lpwstr>2052-11.1.0.10495</vt:lpwstr>
  </property>
</Properties>
</file>